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6"/>
  </p:notesMasterIdLst>
  <p:handoutMasterIdLst>
    <p:handoutMasterId r:id="rId37"/>
  </p:handoutMasterIdLst>
  <p:sldIdLst>
    <p:sldId id="256" r:id="rId2"/>
    <p:sldId id="257" r:id="rId3"/>
    <p:sldId id="258" r:id="rId4"/>
    <p:sldId id="259" r:id="rId5"/>
    <p:sldId id="260" r:id="rId6"/>
    <p:sldId id="263" r:id="rId7"/>
    <p:sldId id="264" r:id="rId8"/>
    <p:sldId id="265" r:id="rId9"/>
    <p:sldId id="266" r:id="rId10"/>
    <p:sldId id="271" r:id="rId11"/>
    <p:sldId id="270" r:id="rId12"/>
    <p:sldId id="269" r:id="rId13"/>
    <p:sldId id="272" r:id="rId14"/>
    <p:sldId id="275" r:id="rId15"/>
    <p:sldId id="276" r:id="rId16"/>
    <p:sldId id="277" r:id="rId17"/>
    <p:sldId id="278" r:id="rId18"/>
    <p:sldId id="279" r:id="rId19"/>
    <p:sldId id="280" r:id="rId20"/>
    <p:sldId id="281" r:id="rId21"/>
    <p:sldId id="282" r:id="rId22"/>
    <p:sldId id="283" r:id="rId23"/>
    <p:sldId id="292" r:id="rId24"/>
    <p:sldId id="285" r:id="rId25"/>
    <p:sldId id="286" r:id="rId26"/>
    <p:sldId id="287" r:id="rId27"/>
    <p:sldId id="288" r:id="rId28"/>
    <p:sldId id="289" r:id="rId29"/>
    <p:sldId id="291" r:id="rId30"/>
    <p:sldId id="290" r:id="rId31"/>
    <p:sldId id="293" r:id="rId32"/>
    <p:sldId id="294" r:id="rId33"/>
    <p:sldId id="299" r:id="rId34"/>
    <p:sldId id="297" r:id="rId35"/>
  </p:sldIdLst>
  <p:sldSz cx="12192000" cy="6858000"/>
  <p:notesSz cx="6858000" cy="9144000"/>
  <p:custDataLst>
    <p:tags r:id="rId3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0CDAC"/>
    <a:srgbClr val="1AB9E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26" autoAdjust="0"/>
    <p:restoredTop sz="94151" autoAdjust="0"/>
  </p:normalViewPr>
  <p:slideViewPr>
    <p:cSldViewPr snapToGrid="0">
      <p:cViewPr varScale="1">
        <p:scale>
          <a:sx n="112" d="100"/>
          <a:sy n="112" d="100"/>
        </p:scale>
        <p:origin x="1002" y="102"/>
      </p:cViewPr>
      <p:guideLst/>
    </p:cSldViewPr>
  </p:slideViewPr>
  <p:outlineViewPr>
    <p:cViewPr>
      <p:scale>
        <a:sx n="33" d="100"/>
        <a:sy n="33" d="100"/>
      </p:scale>
      <p:origin x="0" y="-684"/>
    </p:cViewPr>
  </p:outlineViewPr>
  <p:notesTextViewPr>
    <p:cViewPr>
      <p:scale>
        <a:sx n="1" d="1"/>
        <a:sy n="1" d="1"/>
      </p:scale>
      <p:origin x="0" y="0"/>
    </p:cViewPr>
  </p:notesTextViewPr>
  <p:sorterViewPr>
    <p:cViewPr varScale="1">
      <p:scale>
        <a:sx n="100" d="100"/>
        <a:sy n="100" d="100"/>
      </p:scale>
      <p:origin x="0" y="0"/>
    </p:cViewPr>
  </p:sorterViewPr>
  <p:notesViewPr>
    <p:cSldViewPr snapToGrid="0">
      <p:cViewPr varScale="1">
        <p:scale>
          <a:sx n="54" d="100"/>
          <a:sy n="54" d="100"/>
        </p:scale>
        <p:origin x="2898" y="7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handoutMaster" Target="handoutMasters/handoutMaster1.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gs" Target="tags/tag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510B910A-3162-4AC7-A57A-98D8FA48F38F}" type="datetimeFigureOut">
              <a:rPr lang="zh-CN" altLang="en-US" smtClean="0"/>
              <a:t>2018\3\20 Tuesday</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79DFEBCB-DBDF-45A6-8841-FC651EEF5C11}" type="slidenum">
              <a:rPr lang="zh-CN" altLang="en-US" smtClean="0"/>
              <a:t>‹#›</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43B9DAB-63B0-4B93-A023-384BB31359A6}" type="datetimeFigureOut">
              <a:rPr lang="zh-CN" altLang="en-US" smtClean="0"/>
              <a:t>2018\3\20 Tuesday</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E02BEB9-F123-4F18-828B-50DE46269ECA}"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E02BEB9-F123-4F18-828B-50DE46269ECA}" type="slidenum">
              <a:rPr lang="zh-CN" altLang="en-US" smtClean="0"/>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E02BEB9-F123-4F18-828B-50DE46269ECA}" type="slidenum">
              <a:rPr lang="zh-CN" altLang="en-US" smtClean="0"/>
              <a:t>10</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E02BEB9-F123-4F18-828B-50DE46269ECA}" type="slidenum">
              <a:rPr lang="zh-CN" altLang="en-US" smtClean="0"/>
              <a:t>11</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E02BEB9-F123-4F18-828B-50DE46269ECA}" type="slidenum">
              <a:rPr lang="zh-CN" altLang="en-US" smtClean="0"/>
              <a:t>12</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E02BEB9-F123-4F18-828B-50DE46269ECA}" type="slidenum">
              <a:rPr lang="zh-CN" altLang="en-US" smtClean="0"/>
              <a:t>13</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E02BEB9-F123-4F18-828B-50DE46269ECA}" type="slidenum">
              <a:rPr lang="zh-CN" altLang="en-US" smtClean="0"/>
              <a:t>14</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E02BEB9-F123-4F18-828B-50DE46269ECA}" type="slidenum">
              <a:rPr lang="zh-CN" altLang="en-US" smtClean="0"/>
              <a:t>15</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E02BEB9-F123-4F18-828B-50DE46269ECA}" type="slidenum">
              <a:rPr lang="zh-CN" altLang="en-US" smtClean="0"/>
              <a:t>16</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E02BEB9-F123-4F18-828B-50DE46269ECA}" type="slidenum">
              <a:rPr lang="zh-CN" altLang="en-US" smtClean="0"/>
              <a:t>17</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E02BEB9-F123-4F18-828B-50DE46269ECA}" type="slidenum">
              <a:rPr lang="zh-CN" altLang="en-US" smtClean="0"/>
              <a:t>18</a:t>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E02BEB9-F123-4F18-828B-50DE46269ECA}" type="slidenum">
              <a:rPr lang="zh-CN" altLang="en-US" smtClean="0"/>
              <a:t>19</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E02BEB9-F123-4F18-828B-50DE46269ECA}" type="slidenum">
              <a:rPr lang="zh-CN" altLang="en-US" smtClean="0"/>
              <a:t>2</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E02BEB9-F123-4F18-828B-50DE46269ECA}" type="slidenum">
              <a:rPr lang="zh-CN" altLang="en-US" smtClean="0"/>
              <a:t>20</a:t>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E02BEB9-F123-4F18-828B-50DE46269ECA}" type="slidenum">
              <a:rPr lang="zh-CN" altLang="en-US" smtClean="0"/>
              <a:t>21</a:t>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E02BEB9-F123-4F18-828B-50DE46269ECA}" type="slidenum">
              <a:rPr lang="zh-CN" altLang="en-US" smtClean="0"/>
              <a:t>22</a:t>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E02BEB9-F123-4F18-828B-50DE46269ECA}" type="slidenum">
              <a:rPr lang="zh-CN" altLang="en-US" smtClean="0"/>
              <a:t>23</a:t>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E02BEB9-F123-4F18-828B-50DE46269ECA}" type="slidenum">
              <a:rPr lang="zh-CN" altLang="en-US" smtClean="0"/>
              <a:t>24</a:t>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E02BEB9-F123-4F18-828B-50DE46269ECA}" type="slidenum">
              <a:rPr lang="zh-CN" altLang="en-US" smtClean="0"/>
              <a:t>25</a:t>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E02BEB9-F123-4F18-828B-50DE46269ECA}" type="slidenum">
              <a:rPr lang="zh-CN" altLang="en-US" smtClean="0"/>
              <a:t>26</a:t>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E02BEB9-F123-4F18-828B-50DE46269ECA}" type="slidenum">
              <a:rPr lang="zh-CN" altLang="en-US" smtClean="0"/>
              <a:t>27</a:t>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E02BEB9-F123-4F18-828B-50DE46269ECA}" type="slidenum">
              <a:rPr lang="zh-CN" altLang="en-US" smtClean="0"/>
              <a:t>28</a:t>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E02BEB9-F123-4F18-828B-50DE46269ECA}" type="slidenum">
              <a:rPr lang="zh-CN" altLang="en-US" smtClean="0"/>
              <a:t>29</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E02BEB9-F123-4F18-828B-50DE46269ECA}" type="slidenum">
              <a:rPr lang="zh-CN" altLang="en-US" smtClean="0"/>
              <a:t>3</a:t>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E02BEB9-F123-4F18-828B-50DE46269ECA}" type="slidenum">
              <a:rPr lang="zh-CN" altLang="en-US" smtClean="0"/>
              <a:t>30</a:t>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E02BEB9-F123-4F18-828B-50DE46269ECA}" type="slidenum">
              <a:rPr lang="zh-CN" altLang="en-US" smtClean="0"/>
              <a:t>31</a:t>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E02BEB9-F123-4F18-828B-50DE46269ECA}" type="slidenum">
              <a:rPr lang="zh-CN" altLang="en-US" smtClean="0"/>
              <a:t>32</a:t>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E02BEB9-F123-4F18-828B-50DE46269ECA}" type="slidenum">
              <a:rPr lang="zh-CN" altLang="en-US" smtClean="0"/>
              <a:t>33</a:t>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E02BEB9-F123-4F18-828B-50DE46269ECA}" type="slidenum">
              <a:rPr lang="zh-CN" altLang="en-US" smtClean="0"/>
              <a:t>34</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E02BEB9-F123-4F18-828B-50DE46269ECA}" type="slidenum">
              <a:rPr lang="zh-CN" altLang="en-US" smtClean="0"/>
              <a:t>4</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E02BEB9-F123-4F18-828B-50DE46269ECA}" type="slidenum">
              <a:rPr lang="zh-CN" altLang="en-US" smtClean="0"/>
              <a:t>5</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E02BEB9-F123-4F18-828B-50DE46269ECA}" type="slidenum">
              <a:rPr lang="zh-CN" altLang="en-US" smtClean="0"/>
              <a:t>6</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E02BEB9-F123-4F18-828B-50DE46269ECA}" type="slidenum">
              <a:rPr lang="zh-CN" altLang="en-US" smtClean="0"/>
              <a:t>7</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E02BEB9-F123-4F18-828B-50DE46269ECA}" type="slidenum">
              <a:rPr lang="zh-CN" altLang="en-US" smtClean="0"/>
              <a:t>8</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E02BEB9-F123-4F18-828B-50DE46269ECA}" type="slidenum">
              <a:rPr lang="zh-CN" altLang="en-US" smtClean="0"/>
              <a:t>9</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2.png"/><Relationship Id="rId5" Type="http://schemas.microsoft.com/office/2007/relationships/hdphoto" Target="../media/hdphoto1.wdp"/><Relationship Id="rId4"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7" name="矩形 6"/>
          <p:cNvSpPr/>
          <p:nvPr userDrawn="1"/>
        </p:nvSpPr>
        <p:spPr>
          <a:xfrm>
            <a:off x="2680492" y="363071"/>
            <a:ext cx="6831016" cy="6881791"/>
          </a:xfrm>
          <a:prstGeom prst="rect">
            <a:avLst/>
          </a:prstGeom>
          <a:solidFill>
            <a:schemeClr val="bg1"/>
          </a:solidFill>
          <a:ln>
            <a:noFill/>
          </a:ln>
          <a:effectLst>
            <a:outerShdw blurRad="3810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8" name="Picture 7" descr="C:\Users\Administrator\Desktop\56d684a0446de.png"/>
          <p:cNvPicPr>
            <a:picLocks noChangeAspect="1" noChangeArrowheads="1"/>
          </p:cNvPicPr>
          <p:nvPr userDrawn="1"/>
        </p:nvPicPr>
        <p:blipFill>
          <a:blip r:embed="rId4" cstate="print">
            <a:extLst>
              <a:ext uri="{BEBA8EAE-BF5A-486C-A8C5-ECC9F3942E4B}">
                <a14:imgProps xmlns:a14="http://schemas.microsoft.com/office/drawing/2010/main">
                  <a14:imgLayer r:embed="rId5">
                    <a14:imgEffect>
                      <a14:brightnessContrast bright="5000"/>
                    </a14:imgEffect>
                  </a14:imgLayer>
                </a14:imgProps>
              </a:ext>
              <a:ext uri="{28A0092B-C50C-407E-A947-70E740481C1C}">
                <a14:useLocalDpi xmlns:a14="http://schemas.microsoft.com/office/drawing/2010/main" val="0"/>
              </a:ext>
            </a:extLst>
          </a:blip>
          <a:srcRect/>
          <a:stretch>
            <a:fillRect/>
          </a:stretch>
        </p:blipFill>
        <p:spPr bwMode="auto">
          <a:xfrm>
            <a:off x="5920092" y="829731"/>
            <a:ext cx="3493720" cy="3973626"/>
          </a:xfrm>
          <a:prstGeom prst="rect">
            <a:avLst/>
          </a:prstGeom>
          <a:noFill/>
          <a:extLst>
            <a:ext uri="{909E8E84-426E-40DD-AFC4-6F175D3DCCD1}">
              <a14:hiddenFill xmlns:a14="http://schemas.microsoft.com/office/drawing/2010/main">
                <a:solidFill>
                  <a:srgbClr val="FFFFFF"/>
                </a:solidFill>
              </a14:hiddenFill>
            </a:ext>
          </a:extLst>
        </p:spPr>
      </p:pic>
      <p:grpSp>
        <p:nvGrpSpPr>
          <p:cNvPr id="540" name="组合 539"/>
          <p:cNvGrpSpPr/>
          <p:nvPr userDrawn="1"/>
        </p:nvGrpSpPr>
        <p:grpSpPr>
          <a:xfrm>
            <a:off x="4008028" y="504430"/>
            <a:ext cx="5190546" cy="4183077"/>
            <a:chOff x="1816885" y="160250"/>
            <a:chExt cx="5190546" cy="4183077"/>
          </a:xfrm>
          <a:solidFill>
            <a:schemeClr val="tx1">
              <a:lumMod val="50000"/>
              <a:lumOff val="50000"/>
            </a:schemeClr>
          </a:solidFill>
        </p:grpSpPr>
        <p:grpSp>
          <p:nvGrpSpPr>
            <p:cNvPr id="541" name="组合 540"/>
            <p:cNvGrpSpPr/>
            <p:nvPr/>
          </p:nvGrpSpPr>
          <p:grpSpPr>
            <a:xfrm rot="1500213">
              <a:off x="1816885" y="160250"/>
              <a:ext cx="4835931" cy="4183077"/>
              <a:chOff x="2983829" y="1091787"/>
              <a:chExt cx="4835931" cy="4183077"/>
            </a:xfrm>
            <a:grpFill/>
          </p:grpSpPr>
          <p:sp>
            <p:nvSpPr>
              <p:cNvPr id="543" name="Freeform 60"/>
              <p:cNvSpPr/>
              <p:nvPr/>
            </p:nvSpPr>
            <p:spPr bwMode="auto">
              <a:xfrm>
                <a:off x="2983829" y="3724325"/>
                <a:ext cx="2106312" cy="1499886"/>
              </a:xfrm>
              <a:custGeom>
                <a:avLst/>
                <a:gdLst>
                  <a:gd name="T0" fmla="*/ 2332 w 2339"/>
                  <a:gd name="T1" fmla="*/ 1665 h 1665"/>
                  <a:gd name="T2" fmla="*/ 2329 w 2339"/>
                  <a:gd name="T3" fmla="*/ 1664 h 1665"/>
                  <a:gd name="T4" fmla="*/ 3 w 2339"/>
                  <a:gd name="T5" fmla="*/ 11 h 1665"/>
                  <a:gd name="T6" fmla="*/ 2 w 2339"/>
                  <a:gd name="T7" fmla="*/ 3 h 1665"/>
                  <a:gd name="T8" fmla="*/ 10 w 2339"/>
                  <a:gd name="T9" fmla="*/ 2 h 1665"/>
                  <a:gd name="T10" fmla="*/ 2335 w 2339"/>
                  <a:gd name="T11" fmla="*/ 1654 h 1665"/>
                  <a:gd name="T12" fmla="*/ 2337 w 2339"/>
                  <a:gd name="T13" fmla="*/ 1662 h 1665"/>
                  <a:gd name="T14" fmla="*/ 2332 w 2339"/>
                  <a:gd name="T15" fmla="*/ 1665 h 16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9" h="1665">
                    <a:moveTo>
                      <a:pt x="2332" y="1665"/>
                    </a:moveTo>
                    <a:cubicBezTo>
                      <a:pt x="2331" y="1665"/>
                      <a:pt x="2330" y="1665"/>
                      <a:pt x="2329" y="1664"/>
                    </a:cubicBezTo>
                    <a:cubicBezTo>
                      <a:pt x="3" y="11"/>
                      <a:pt x="3" y="11"/>
                      <a:pt x="3" y="11"/>
                    </a:cubicBezTo>
                    <a:cubicBezTo>
                      <a:pt x="1" y="10"/>
                      <a:pt x="0" y="6"/>
                      <a:pt x="2" y="3"/>
                    </a:cubicBezTo>
                    <a:cubicBezTo>
                      <a:pt x="4" y="0"/>
                      <a:pt x="8" y="0"/>
                      <a:pt x="10" y="2"/>
                    </a:cubicBezTo>
                    <a:cubicBezTo>
                      <a:pt x="2335" y="1654"/>
                      <a:pt x="2335" y="1654"/>
                      <a:pt x="2335" y="1654"/>
                    </a:cubicBezTo>
                    <a:cubicBezTo>
                      <a:pt x="2338" y="1656"/>
                      <a:pt x="2339" y="1660"/>
                      <a:pt x="2337" y="1662"/>
                    </a:cubicBezTo>
                    <a:cubicBezTo>
                      <a:pt x="2336" y="1664"/>
                      <a:pt x="2334" y="1665"/>
                      <a:pt x="2332" y="166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544" name="Freeform 62"/>
              <p:cNvSpPr/>
              <p:nvPr/>
            </p:nvSpPr>
            <p:spPr bwMode="auto">
              <a:xfrm>
                <a:off x="5073257" y="4157688"/>
                <a:ext cx="15478" cy="1066523"/>
              </a:xfrm>
              <a:custGeom>
                <a:avLst/>
                <a:gdLst>
                  <a:gd name="T0" fmla="*/ 11 w 17"/>
                  <a:gd name="T1" fmla="*/ 1184 h 1184"/>
                  <a:gd name="T2" fmla="*/ 5 w 17"/>
                  <a:gd name="T3" fmla="*/ 1178 h 1184"/>
                  <a:gd name="T4" fmla="*/ 0 w 17"/>
                  <a:gd name="T5" fmla="*/ 6 h 1184"/>
                  <a:gd name="T6" fmla="*/ 6 w 17"/>
                  <a:gd name="T7" fmla="*/ 0 h 1184"/>
                  <a:gd name="T8" fmla="*/ 6 w 17"/>
                  <a:gd name="T9" fmla="*/ 0 h 1184"/>
                  <a:gd name="T10" fmla="*/ 12 w 17"/>
                  <a:gd name="T11" fmla="*/ 6 h 1184"/>
                  <a:gd name="T12" fmla="*/ 17 w 17"/>
                  <a:gd name="T13" fmla="*/ 1178 h 1184"/>
                  <a:gd name="T14" fmla="*/ 11 w 17"/>
                  <a:gd name="T15" fmla="*/ 1184 h 1184"/>
                  <a:gd name="T16" fmla="*/ 11 w 17"/>
                  <a:gd name="T17" fmla="*/ 1184 h 1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1184">
                    <a:moveTo>
                      <a:pt x="11" y="1184"/>
                    </a:moveTo>
                    <a:cubicBezTo>
                      <a:pt x="8" y="1184"/>
                      <a:pt x="5" y="1181"/>
                      <a:pt x="5" y="1178"/>
                    </a:cubicBezTo>
                    <a:cubicBezTo>
                      <a:pt x="0" y="6"/>
                      <a:pt x="0" y="6"/>
                      <a:pt x="0" y="6"/>
                    </a:cubicBezTo>
                    <a:cubicBezTo>
                      <a:pt x="0" y="3"/>
                      <a:pt x="2" y="0"/>
                      <a:pt x="6" y="0"/>
                    </a:cubicBezTo>
                    <a:cubicBezTo>
                      <a:pt x="6" y="0"/>
                      <a:pt x="6" y="0"/>
                      <a:pt x="6" y="0"/>
                    </a:cubicBezTo>
                    <a:cubicBezTo>
                      <a:pt x="9" y="0"/>
                      <a:pt x="12" y="3"/>
                      <a:pt x="12" y="6"/>
                    </a:cubicBezTo>
                    <a:cubicBezTo>
                      <a:pt x="17" y="1178"/>
                      <a:pt x="17" y="1178"/>
                      <a:pt x="17" y="1178"/>
                    </a:cubicBezTo>
                    <a:cubicBezTo>
                      <a:pt x="17" y="1181"/>
                      <a:pt x="14" y="1184"/>
                      <a:pt x="11" y="1184"/>
                    </a:cubicBezTo>
                    <a:cubicBezTo>
                      <a:pt x="11" y="1184"/>
                      <a:pt x="11" y="1184"/>
                      <a:pt x="11" y="1184"/>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545" name="Freeform 63"/>
              <p:cNvSpPr/>
              <p:nvPr/>
            </p:nvSpPr>
            <p:spPr bwMode="auto">
              <a:xfrm>
                <a:off x="2983829" y="3048954"/>
                <a:ext cx="1739079" cy="686627"/>
              </a:xfrm>
              <a:custGeom>
                <a:avLst/>
                <a:gdLst>
                  <a:gd name="T0" fmla="*/ 7 w 1932"/>
                  <a:gd name="T1" fmla="*/ 763 h 763"/>
                  <a:gd name="T2" fmla="*/ 1 w 1932"/>
                  <a:gd name="T3" fmla="*/ 759 h 763"/>
                  <a:gd name="T4" fmla="*/ 5 w 1932"/>
                  <a:gd name="T5" fmla="*/ 751 h 763"/>
                  <a:gd name="T6" fmla="*/ 1923 w 1932"/>
                  <a:gd name="T7" fmla="*/ 1 h 763"/>
                  <a:gd name="T8" fmla="*/ 1931 w 1932"/>
                  <a:gd name="T9" fmla="*/ 5 h 763"/>
                  <a:gd name="T10" fmla="*/ 1927 w 1932"/>
                  <a:gd name="T11" fmla="*/ 13 h 763"/>
                  <a:gd name="T12" fmla="*/ 9 w 1932"/>
                  <a:gd name="T13" fmla="*/ 762 h 763"/>
                  <a:gd name="T14" fmla="*/ 7 w 1932"/>
                  <a:gd name="T15" fmla="*/ 763 h 76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32" h="763">
                    <a:moveTo>
                      <a:pt x="7" y="763"/>
                    </a:moveTo>
                    <a:cubicBezTo>
                      <a:pt x="4" y="763"/>
                      <a:pt x="2" y="761"/>
                      <a:pt x="1" y="759"/>
                    </a:cubicBezTo>
                    <a:cubicBezTo>
                      <a:pt x="0" y="756"/>
                      <a:pt x="2" y="752"/>
                      <a:pt x="5" y="751"/>
                    </a:cubicBezTo>
                    <a:cubicBezTo>
                      <a:pt x="1923" y="1"/>
                      <a:pt x="1923" y="1"/>
                      <a:pt x="1923" y="1"/>
                    </a:cubicBezTo>
                    <a:cubicBezTo>
                      <a:pt x="1926" y="0"/>
                      <a:pt x="1930" y="2"/>
                      <a:pt x="1931" y="5"/>
                    </a:cubicBezTo>
                    <a:cubicBezTo>
                      <a:pt x="1932" y="8"/>
                      <a:pt x="1931" y="11"/>
                      <a:pt x="1927" y="13"/>
                    </a:cubicBezTo>
                    <a:cubicBezTo>
                      <a:pt x="9" y="762"/>
                      <a:pt x="9" y="762"/>
                      <a:pt x="9" y="762"/>
                    </a:cubicBezTo>
                    <a:cubicBezTo>
                      <a:pt x="8" y="762"/>
                      <a:pt x="8" y="763"/>
                      <a:pt x="7" y="76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546" name="Freeform 64"/>
              <p:cNvSpPr/>
              <p:nvPr/>
            </p:nvSpPr>
            <p:spPr bwMode="auto">
              <a:xfrm>
                <a:off x="4248742" y="2871669"/>
                <a:ext cx="474167" cy="188541"/>
              </a:xfrm>
              <a:custGeom>
                <a:avLst/>
                <a:gdLst>
                  <a:gd name="T0" fmla="*/ 520 w 527"/>
                  <a:gd name="T1" fmla="*/ 210 h 210"/>
                  <a:gd name="T2" fmla="*/ 518 w 527"/>
                  <a:gd name="T3" fmla="*/ 210 h 210"/>
                  <a:gd name="T4" fmla="*/ 4 w 527"/>
                  <a:gd name="T5" fmla="*/ 12 h 210"/>
                  <a:gd name="T6" fmla="*/ 1 w 527"/>
                  <a:gd name="T7" fmla="*/ 4 h 210"/>
                  <a:gd name="T8" fmla="*/ 9 w 527"/>
                  <a:gd name="T9" fmla="*/ 1 h 210"/>
                  <a:gd name="T10" fmla="*/ 522 w 527"/>
                  <a:gd name="T11" fmla="*/ 198 h 210"/>
                  <a:gd name="T12" fmla="*/ 526 w 527"/>
                  <a:gd name="T13" fmla="*/ 206 h 210"/>
                  <a:gd name="T14" fmla="*/ 520 w 527"/>
                  <a:gd name="T15" fmla="*/ 210 h 2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27" h="210">
                    <a:moveTo>
                      <a:pt x="520" y="210"/>
                    </a:moveTo>
                    <a:cubicBezTo>
                      <a:pt x="520" y="210"/>
                      <a:pt x="519" y="210"/>
                      <a:pt x="518" y="210"/>
                    </a:cubicBezTo>
                    <a:cubicBezTo>
                      <a:pt x="4" y="12"/>
                      <a:pt x="4" y="12"/>
                      <a:pt x="4" y="12"/>
                    </a:cubicBezTo>
                    <a:cubicBezTo>
                      <a:pt x="1" y="11"/>
                      <a:pt x="0" y="7"/>
                      <a:pt x="1" y="4"/>
                    </a:cubicBezTo>
                    <a:cubicBezTo>
                      <a:pt x="2" y="1"/>
                      <a:pt x="6" y="0"/>
                      <a:pt x="9" y="1"/>
                    </a:cubicBezTo>
                    <a:cubicBezTo>
                      <a:pt x="522" y="198"/>
                      <a:pt x="522" y="198"/>
                      <a:pt x="522" y="198"/>
                    </a:cubicBezTo>
                    <a:cubicBezTo>
                      <a:pt x="526" y="200"/>
                      <a:pt x="527" y="203"/>
                      <a:pt x="526" y="206"/>
                    </a:cubicBezTo>
                    <a:cubicBezTo>
                      <a:pt x="525" y="209"/>
                      <a:pt x="523" y="210"/>
                      <a:pt x="520" y="21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547" name="Freeform 65"/>
              <p:cNvSpPr/>
              <p:nvPr/>
            </p:nvSpPr>
            <p:spPr bwMode="auto">
              <a:xfrm>
                <a:off x="4711652" y="3048954"/>
                <a:ext cx="372861" cy="1119990"/>
              </a:xfrm>
              <a:custGeom>
                <a:avLst/>
                <a:gdLst>
                  <a:gd name="T0" fmla="*/ 408 w 415"/>
                  <a:gd name="T1" fmla="*/ 1243 h 1243"/>
                  <a:gd name="T2" fmla="*/ 402 w 415"/>
                  <a:gd name="T3" fmla="*/ 1239 h 1243"/>
                  <a:gd name="T4" fmla="*/ 1 w 415"/>
                  <a:gd name="T5" fmla="*/ 9 h 1243"/>
                  <a:gd name="T6" fmla="*/ 4 w 415"/>
                  <a:gd name="T7" fmla="*/ 1 h 1243"/>
                  <a:gd name="T8" fmla="*/ 12 w 415"/>
                  <a:gd name="T9" fmla="*/ 5 h 1243"/>
                  <a:gd name="T10" fmla="*/ 413 w 415"/>
                  <a:gd name="T11" fmla="*/ 1235 h 1243"/>
                  <a:gd name="T12" fmla="*/ 410 w 415"/>
                  <a:gd name="T13" fmla="*/ 1243 h 1243"/>
                  <a:gd name="T14" fmla="*/ 408 w 415"/>
                  <a:gd name="T15" fmla="*/ 1243 h 124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5" h="1243">
                    <a:moveTo>
                      <a:pt x="408" y="1243"/>
                    </a:moveTo>
                    <a:cubicBezTo>
                      <a:pt x="405" y="1243"/>
                      <a:pt x="403" y="1241"/>
                      <a:pt x="402" y="1239"/>
                    </a:cubicBezTo>
                    <a:cubicBezTo>
                      <a:pt x="1" y="9"/>
                      <a:pt x="1" y="9"/>
                      <a:pt x="1" y="9"/>
                    </a:cubicBezTo>
                    <a:cubicBezTo>
                      <a:pt x="0" y="6"/>
                      <a:pt x="1" y="2"/>
                      <a:pt x="4" y="1"/>
                    </a:cubicBezTo>
                    <a:cubicBezTo>
                      <a:pt x="8" y="0"/>
                      <a:pt x="11" y="2"/>
                      <a:pt x="12" y="5"/>
                    </a:cubicBezTo>
                    <a:cubicBezTo>
                      <a:pt x="413" y="1235"/>
                      <a:pt x="413" y="1235"/>
                      <a:pt x="413" y="1235"/>
                    </a:cubicBezTo>
                    <a:cubicBezTo>
                      <a:pt x="415" y="1238"/>
                      <a:pt x="413" y="1242"/>
                      <a:pt x="410" y="1243"/>
                    </a:cubicBezTo>
                    <a:cubicBezTo>
                      <a:pt x="409" y="1243"/>
                      <a:pt x="408" y="1243"/>
                      <a:pt x="408" y="124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548" name="Freeform 66"/>
              <p:cNvSpPr/>
              <p:nvPr/>
            </p:nvSpPr>
            <p:spPr bwMode="auto">
              <a:xfrm>
                <a:off x="2983829" y="3724325"/>
                <a:ext cx="2100684" cy="444619"/>
              </a:xfrm>
              <a:custGeom>
                <a:avLst/>
                <a:gdLst>
                  <a:gd name="T0" fmla="*/ 2327 w 2333"/>
                  <a:gd name="T1" fmla="*/ 493 h 493"/>
                  <a:gd name="T2" fmla="*/ 2326 w 2333"/>
                  <a:gd name="T3" fmla="*/ 493 h 493"/>
                  <a:gd name="T4" fmla="*/ 6 w 2333"/>
                  <a:gd name="T5" fmla="*/ 12 h 493"/>
                  <a:gd name="T6" fmla="*/ 1 w 2333"/>
                  <a:gd name="T7" fmla="*/ 5 h 493"/>
                  <a:gd name="T8" fmla="*/ 8 w 2333"/>
                  <a:gd name="T9" fmla="*/ 1 h 493"/>
                  <a:gd name="T10" fmla="*/ 2328 w 2333"/>
                  <a:gd name="T11" fmla="*/ 481 h 493"/>
                  <a:gd name="T12" fmla="*/ 2333 w 2333"/>
                  <a:gd name="T13" fmla="*/ 488 h 493"/>
                  <a:gd name="T14" fmla="*/ 2327 w 2333"/>
                  <a:gd name="T15" fmla="*/ 493 h 49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3" h="493">
                    <a:moveTo>
                      <a:pt x="2327" y="493"/>
                    </a:moveTo>
                    <a:cubicBezTo>
                      <a:pt x="2326" y="493"/>
                      <a:pt x="2326" y="493"/>
                      <a:pt x="2326" y="493"/>
                    </a:cubicBezTo>
                    <a:cubicBezTo>
                      <a:pt x="6" y="12"/>
                      <a:pt x="6" y="12"/>
                      <a:pt x="6" y="12"/>
                    </a:cubicBezTo>
                    <a:cubicBezTo>
                      <a:pt x="2" y="12"/>
                      <a:pt x="0" y="9"/>
                      <a:pt x="1" y="5"/>
                    </a:cubicBezTo>
                    <a:cubicBezTo>
                      <a:pt x="2" y="2"/>
                      <a:pt x="5" y="0"/>
                      <a:pt x="8" y="1"/>
                    </a:cubicBezTo>
                    <a:cubicBezTo>
                      <a:pt x="2328" y="481"/>
                      <a:pt x="2328" y="481"/>
                      <a:pt x="2328" y="481"/>
                    </a:cubicBezTo>
                    <a:cubicBezTo>
                      <a:pt x="2331" y="482"/>
                      <a:pt x="2333" y="485"/>
                      <a:pt x="2333" y="488"/>
                    </a:cubicBezTo>
                    <a:cubicBezTo>
                      <a:pt x="2332" y="491"/>
                      <a:pt x="2330" y="493"/>
                      <a:pt x="2327" y="49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549" name="Freeform 68"/>
              <p:cNvSpPr/>
              <p:nvPr/>
            </p:nvSpPr>
            <p:spPr bwMode="auto">
              <a:xfrm>
                <a:off x="2983829" y="2871669"/>
                <a:ext cx="1276169" cy="863912"/>
              </a:xfrm>
              <a:custGeom>
                <a:avLst/>
                <a:gdLst>
                  <a:gd name="T0" fmla="*/ 7 w 1418"/>
                  <a:gd name="T1" fmla="*/ 960 h 960"/>
                  <a:gd name="T2" fmla="*/ 2 w 1418"/>
                  <a:gd name="T3" fmla="*/ 957 h 960"/>
                  <a:gd name="T4" fmla="*/ 3 w 1418"/>
                  <a:gd name="T5" fmla="*/ 949 h 960"/>
                  <a:gd name="T6" fmla="*/ 1408 w 1418"/>
                  <a:gd name="T7" fmla="*/ 1 h 960"/>
                  <a:gd name="T8" fmla="*/ 1416 w 1418"/>
                  <a:gd name="T9" fmla="*/ 3 h 960"/>
                  <a:gd name="T10" fmla="*/ 1415 w 1418"/>
                  <a:gd name="T11" fmla="*/ 11 h 960"/>
                  <a:gd name="T12" fmla="*/ 10 w 1418"/>
                  <a:gd name="T13" fmla="*/ 959 h 960"/>
                  <a:gd name="T14" fmla="*/ 7 w 1418"/>
                  <a:gd name="T15" fmla="*/ 960 h 9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18" h="960">
                    <a:moveTo>
                      <a:pt x="7" y="960"/>
                    </a:moveTo>
                    <a:cubicBezTo>
                      <a:pt x="5" y="960"/>
                      <a:pt x="3" y="959"/>
                      <a:pt x="2" y="957"/>
                    </a:cubicBezTo>
                    <a:cubicBezTo>
                      <a:pt x="0" y="954"/>
                      <a:pt x="1" y="950"/>
                      <a:pt x="3" y="949"/>
                    </a:cubicBezTo>
                    <a:cubicBezTo>
                      <a:pt x="1408" y="1"/>
                      <a:pt x="1408" y="1"/>
                      <a:pt x="1408" y="1"/>
                    </a:cubicBezTo>
                    <a:cubicBezTo>
                      <a:pt x="1411" y="0"/>
                      <a:pt x="1415" y="0"/>
                      <a:pt x="1416" y="3"/>
                    </a:cubicBezTo>
                    <a:cubicBezTo>
                      <a:pt x="1418" y="6"/>
                      <a:pt x="1418" y="9"/>
                      <a:pt x="1415" y="11"/>
                    </a:cubicBezTo>
                    <a:cubicBezTo>
                      <a:pt x="10" y="959"/>
                      <a:pt x="10" y="959"/>
                      <a:pt x="10" y="959"/>
                    </a:cubicBezTo>
                    <a:cubicBezTo>
                      <a:pt x="9" y="959"/>
                      <a:pt x="8" y="960"/>
                      <a:pt x="7" y="96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550" name="Freeform 69"/>
              <p:cNvSpPr/>
              <p:nvPr/>
            </p:nvSpPr>
            <p:spPr bwMode="auto">
              <a:xfrm>
                <a:off x="4248742" y="1121334"/>
                <a:ext cx="610648" cy="1761592"/>
              </a:xfrm>
              <a:custGeom>
                <a:avLst/>
                <a:gdLst>
                  <a:gd name="T0" fmla="*/ 6 w 678"/>
                  <a:gd name="T1" fmla="*/ 1955 h 1955"/>
                  <a:gd name="T2" fmla="*/ 5 w 678"/>
                  <a:gd name="T3" fmla="*/ 1955 h 1955"/>
                  <a:gd name="T4" fmla="*/ 1 w 678"/>
                  <a:gd name="T5" fmla="*/ 1947 h 1955"/>
                  <a:gd name="T6" fmla="*/ 665 w 678"/>
                  <a:gd name="T7" fmla="*/ 5 h 1955"/>
                  <a:gd name="T8" fmla="*/ 673 w 678"/>
                  <a:gd name="T9" fmla="*/ 1 h 1955"/>
                  <a:gd name="T10" fmla="*/ 677 w 678"/>
                  <a:gd name="T11" fmla="*/ 9 h 1955"/>
                  <a:gd name="T12" fmla="*/ 12 w 678"/>
                  <a:gd name="T13" fmla="*/ 1951 h 1955"/>
                  <a:gd name="T14" fmla="*/ 6 w 678"/>
                  <a:gd name="T15" fmla="*/ 1955 h 195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8" h="1955">
                    <a:moveTo>
                      <a:pt x="6" y="1955"/>
                    </a:moveTo>
                    <a:cubicBezTo>
                      <a:pt x="6" y="1955"/>
                      <a:pt x="5" y="1955"/>
                      <a:pt x="5" y="1955"/>
                    </a:cubicBezTo>
                    <a:cubicBezTo>
                      <a:pt x="1" y="1954"/>
                      <a:pt x="0" y="1951"/>
                      <a:pt x="1" y="1947"/>
                    </a:cubicBezTo>
                    <a:cubicBezTo>
                      <a:pt x="665" y="5"/>
                      <a:pt x="665" y="5"/>
                      <a:pt x="665" y="5"/>
                    </a:cubicBezTo>
                    <a:cubicBezTo>
                      <a:pt x="666" y="2"/>
                      <a:pt x="670" y="0"/>
                      <a:pt x="673" y="1"/>
                    </a:cubicBezTo>
                    <a:cubicBezTo>
                      <a:pt x="676" y="2"/>
                      <a:pt x="678" y="6"/>
                      <a:pt x="677" y="9"/>
                    </a:cubicBezTo>
                    <a:cubicBezTo>
                      <a:pt x="12" y="1951"/>
                      <a:pt x="12" y="1951"/>
                      <a:pt x="12" y="1951"/>
                    </a:cubicBezTo>
                    <a:cubicBezTo>
                      <a:pt x="11" y="1954"/>
                      <a:pt x="9" y="1955"/>
                      <a:pt x="6" y="195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551" name="Freeform 70"/>
              <p:cNvSpPr/>
              <p:nvPr/>
            </p:nvSpPr>
            <p:spPr bwMode="auto">
              <a:xfrm>
                <a:off x="4846726" y="1121334"/>
                <a:ext cx="913158" cy="1732045"/>
              </a:xfrm>
              <a:custGeom>
                <a:avLst/>
                <a:gdLst>
                  <a:gd name="T0" fmla="*/ 1008 w 1015"/>
                  <a:gd name="T1" fmla="*/ 1923 h 1923"/>
                  <a:gd name="T2" fmla="*/ 1003 w 1015"/>
                  <a:gd name="T3" fmla="*/ 1920 h 1923"/>
                  <a:gd name="T4" fmla="*/ 2 w 1015"/>
                  <a:gd name="T5" fmla="*/ 10 h 1923"/>
                  <a:gd name="T6" fmla="*/ 4 w 1015"/>
                  <a:gd name="T7" fmla="*/ 2 h 1923"/>
                  <a:gd name="T8" fmla="*/ 12 w 1015"/>
                  <a:gd name="T9" fmla="*/ 4 h 1923"/>
                  <a:gd name="T10" fmla="*/ 1013 w 1015"/>
                  <a:gd name="T11" fmla="*/ 1914 h 1923"/>
                  <a:gd name="T12" fmla="*/ 1011 w 1015"/>
                  <a:gd name="T13" fmla="*/ 1922 h 1923"/>
                  <a:gd name="T14" fmla="*/ 1008 w 1015"/>
                  <a:gd name="T15" fmla="*/ 1923 h 192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15" h="1923">
                    <a:moveTo>
                      <a:pt x="1008" y="1923"/>
                    </a:moveTo>
                    <a:cubicBezTo>
                      <a:pt x="1006" y="1923"/>
                      <a:pt x="1004" y="1922"/>
                      <a:pt x="1003" y="1920"/>
                    </a:cubicBezTo>
                    <a:cubicBezTo>
                      <a:pt x="2" y="10"/>
                      <a:pt x="2" y="10"/>
                      <a:pt x="2" y="10"/>
                    </a:cubicBezTo>
                    <a:cubicBezTo>
                      <a:pt x="0" y="7"/>
                      <a:pt x="1" y="3"/>
                      <a:pt x="4" y="2"/>
                    </a:cubicBezTo>
                    <a:cubicBezTo>
                      <a:pt x="7" y="0"/>
                      <a:pt x="11" y="1"/>
                      <a:pt x="12" y="4"/>
                    </a:cubicBezTo>
                    <a:cubicBezTo>
                      <a:pt x="1013" y="1914"/>
                      <a:pt x="1013" y="1914"/>
                      <a:pt x="1013" y="1914"/>
                    </a:cubicBezTo>
                    <a:cubicBezTo>
                      <a:pt x="1015" y="1917"/>
                      <a:pt x="1014" y="1921"/>
                      <a:pt x="1011" y="1922"/>
                    </a:cubicBezTo>
                    <a:cubicBezTo>
                      <a:pt x="1010" y="1923"/>
                      <a:pt x="1009" y="1923"/>
                      <a:pt x="1008" y="192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552" name="Freeform 71"/>
              <p:cNvSpPr/>
              <p:nvPr/>
            </p:nvSpPr>
            <p:spPr bwMode="auto">
              <a:xfrm>
                <a:off x="5748628" y="1848765"/>
                <a:ext cx="84421" cy="1004614"/>
              </a:xfrm>
              <a:custGeom>
                <a:avLst/>
                <a:gdLst>
                  <a:gd name="T0" fmla="*/ 6 w 94"/>
                  <a:gd name="T1" fmla="*/ 1116 h 1116"/>
                  <a:gd name="T2" fmla="*/ 6 w 94"/>
                  <a:gd name="T3" fmla="*/ 1116 h 1116"/>
                  <a:gd name="T4" fmla="*/ 0 w 94"/>
                  <a:gd name="T5" fmla="*/ 1110 h 1116"/>
                  <a:gd name="T6" fmla="*/ 82 w 94"/>
                  <a:gd name="T7" fmla="*/ 6 h 1116"/>
                  <a:gd name="T8" fmla="*/ 89 w 94"/>
                  <a:gd name="T9" fmla="*/ 0 h 1116"/>
                  <a:gd name="T10" fmla="*/ 94 w 94"/>
                  <a:gd name="T11" fmla="*/ 7 h 1116"/>
                  <a:gd name="T12" fmla="*/ 12 w 94"/>
                  <a:gd name="T13" fmla="*/ 1110 h 1116"/>
                  <a:gd name="T14" fmla="*/ 6 w 94"/>
                  <a:gd name="T15" fmla="*/ 1116 h 11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4" h="1116">
                    <a:moveTo>
                      <a:pt x="6" y="1116"/>
                    </a:moveTo>
                    <a:cubicBezTo>
                      <a:pt x="6" y="1116"/>
                      <a:pt x="6" y="1116"/>
                      <a:pt x="6" y="1116"/>
                    </a:cubicBezTo>
                    <a:cubicBezTo>
                      <a:pt x="2" y="1116"/>
                      <a:pt x="0" y="1113"/>
                      <a:pt x="0" y="1110"/>
                    </a:cubicBezTo>
                    <a:cubicBezTo>
                      <a:pt x="82" y="6"/>
                      <a:pt x="82" y="6"/>
                      <a:pt x="82" y="6"/>
                    </a:cubicBezTo>
                    <a:cubicBezTo>
                      <a:pt x="83" y="2"/>
                      <a:pt x="85" y="0"/>
                      <a:pt x="89" y="0"/>
                    </a:cubicBezTo>
                    <a:cubicBezTo>
                      <a:pt x="92" y="0"/>
                      <a:pt x="94" y="3"/>
                      <a:pt x="94" y="7"/>
                    </a:cubicBezTo>
                    <a:cubicBezTo>
                      <a:pt x="12" y="1110"/>
                      <a:pt x="12" y="1110"/>
                      <a:pt x="12" y="1110"/>
                    </a:cubicBezTo>
                    <a:cubicBezTo>
                      <a:pt x="12" y="1114"/>
                      <a:pt x="9" y="1116"/>
                      <a:pt x="6" y="111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553" name="Freeform 72"/>
              <p:cNvSpPr/>
              <p:nvPr/>
            </p:nvSpPr>
            <p:spPr bwMode="auto">
              <a:xfrm>
                <a:off x="5748627" y="2842122"/>
                <a:ext cx="984915" cy="140702"/>
              </a:xfrm>
              <a:custGeom>
                <a:avLst/>
                <a:gdLst>
                  <a:gd name="T0" fmla="*/ 1088 w 1094"/>
                  <a:gd name="T1" fmla="*/ 155 h 155"/>
                  <a:gd name="T2" fmla="*/ 1087 w 1094"/>
                  <a:gd name="T3" fmla="*/ 155 h 155"/>
                  <a:gd name="T4" fmla="*/ 5 w 1094"/>
                  <a:gd name="T5" fmla="*/ 12 h 155"/>
                  <a:gd name="T6" fmla="*/ 0 w 1094"/>
                  <a:gd name="T7" fmla="*/ 5 h 155"/>
                  <a:gd name="T8" fmla="*/ 7 w 1094"/>
                  <a:gd name="T9" fmla="*/ 0 h 155"/>
                  <a:gd name="T10" fmla="*/ 1089 w 1094"/>
                  <a:gd name="T11" fmla="*/ 143 h 155"/>
                  <a:gd name="T12" fmla="*/ 1094 w 1094"/>
                  <a:gd name="T13" fmla="*/ 150 h 155"/>
                  <a:gd name="T14" fmla="*/ 1088 w 1094"/>
                  <a:gd name="T15" fmla="*/ 155 h 15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94" h="155">
                    <a:moveTo>
                      <a:pt x="1088" y="155"/>
                    </a:moveTo>
                    <a:cubicBezTo>
                      <a:pt x="1088" y="155"/>
                      <a:pt x="1087" y="155"/>
                      <a:pt x="1087" y="155"/>
                    </a:cubicBezTo>
                    <a:cubicBezTo>
                      <a:pt x="5" y="12"/>
                      <a:pt x="5" y="12"/>
                      <a:pt x="5" y="12"/>
                    </a:cubicBezTo>
                    <a:cubicBezTo>
                      <a:pt x="2" y="11"/>
                      <a:pt x="0" y="8"/>
                      <a:pt x="0" y="5"/>
                    </a:cubicBezTo>
                    <a:cubicBezTo>
                      <a:pt x="1" y="2"/>
                      <a:pt x="4" y="0"/>
                      <a:pt x="7" y="0"/>
                    </a:cubicBezTo>
                    <a:cubicBezTo>
                      <a:pt x="1089" y="143"/>
                      <a:pt x="1089" y="143"/>
                      <a:pt x="1089" y="143"/>
                    </a:cubicBezTo>
                    <a:cubicBezTo>
                      <a:pt x="1092" y="144"/>
                      <a:pt x="1094" y="147"/>
                      <a:pt x="1094" y="150"/>
                    </a:cubicBezTo>
                    <a:cubicBezTo>
                      <a:pt x="1093" y="153"/>
                      <a:pt x="1091" y="155"/>
                      <a:pt x="1088" y="15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554" name="Freeform 75"/>
              <p:cNvSpPr/>
              <p:nvPr/>
            </p:nvSpPr>
            <p:spPr bwMode="auto">
              <a:xfrm>
                <a:off x="6722288" y="2076702"/>
                <a:ext cx="1082000" cy="906122"/>
              </a:xfrm>
              <a:custGeom>
                <a:avLst/>
                <a:gdLst>
                  <a:gd name="T0" fmla="*/ 7 w 1202"/>
                  <a:gd name="T1" fmla="*/ 1006 h 1006"/>
                  <a:gd name="T2" fmla="*/ 2 w 1202"/>
                  <a:gd name="T3" fmla="*/ 1004 h 1006"/>
                  <a:gd name="T4" fmla="*/ 3 w 1202"/>
                  <a:gd name="T5" fmla="*/ 996 h 1006"/>
                  <a:gd name="T6" fmla="*/ 1191 w 1202"/>
                  <a:gd name="T7" fmla="*/ 2 h 1006"/>
                  <a:gd name="T8" fmla="*/ 1200 w 1202"/>
                  <a:gd name="T9" fmla="*/ 2 h 1006"/>
                  <a:gd name="T10" fmla="*/ 1199 w 1202"/>
                  <a:gd name="T11" fmla="*/ 11 h 1006"/>
                  <a:gd name="T12" fmla="*/ 11 w 1202"/>
                  <a:gd name="T13" fmla="*/ 1005 h 1006"/>
                  <a:gd name="T14" fmla="*/ 7 w 1202"/>
                  <a:gd name="T15" fmla="*/ 1006 h 100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02" h="1006">
                    <a:moveTo>
                      <a:pt x="7" y="1006"/>
                    </a:moveTo>
                    <a:cubicBezTo>
                      <a:pt x="5" y="1006"/>
                      <a:pt x="4" y="1005"/>
                      <a:pt x="2" y="1004"/>
                    </a:cubicBezTo>
                    <a:cubicBezTo>
                      <a:pt x="0" y="1001"/>
                      <a:pt x="1" y="998"/>
                      <a:pt x="3" y="996"/>
                    </a:cubicBezTo>
                    <a:cubicBezTo>
                      <a:pt x="1191" y="2"/>
                      <a:pt x="1191" y="2"/>
                      <a:pt x="1191" y="2"/>
                    </a:cubicBezTo>
                    <a:cubicBezTo>
                      <a:pt x="1194" y="0"/>
                      <a:pt x="1198" y="0"/>
                      <a:pt x="1200" y="2"/>
                    </a:cubicBezTo>
                    <a:cubicBezTo>
                      <a:pt x="1202" y="5"/>
                      <a:pt x="1202" y="9"/>
                      <a:pt x="1199" y="11"/>
                    </a:cubicBezTo>
                    <a:cubicBezTo>
                      <a:pt x="11" y="1005"/>
                      <a:pt x="11" y="1005"/>
                      <a:pt x="11" y="1005"/>
                    </a:cubicBezTo>
                    <a:cubicBezTo>
                      <a:pt x="10" y="1006"/>
                      <a:pt x="8" y="1006"/>
                      <a:pt x="7" y="100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555" name="Freeform 76"/>
              <p:cNvSpPr/>
              <p:nvPr/>
            </p:nvSpPr>
            <p:spPr bwMode="auto">
              <a:xfrm>
                <a:off x="5071849" y="2970161"/>
                <a:ext cx="1663100" cy="1198783"/>
              </a:xfrm>
              <a:custGeom>
                <a:avLst/>
                <a:gdLst>
                  <a:gd name="T0" fmla="*/ 7 w 1846"/>
                  <a:gd name="T1" fmla="*/ 1330 h 1330"/>
                  <a:gd name="T2" fmla="*/ 2 w 1846"/>
                  <a:gd name="T3" fmla="*/ 1327 h 1330"/>
                  <a:gd name="T4" fmla="*/ 3 w 1846"/>
                  <a:gd name="T5" fmla="*/ 1319 h 1330"/>
                  <a:gd name="T6" fmla="*/ 1835 w 1846"/>
                  <a:gd name="T7" fmla="*/ 2 h 1330"/>
                  <a:gd name="T8" fmla="*/ 1844 w 1846"/>
                  <a:gd name="T9" fmla="*/ 4 h 1330"/>
                  <a:gd name="T10" fmla="*/ 1842 w 1846"/>
                  <a:gd name="T11" fmla="*/ 12 h 1330"/>
                  <a:gd name="T12" fmla="*/ 10 w 1846"/>
                  <a:gd name="T13" fmla="*/ 1329 h 1330"/>
                  <a:gd name="T14" fmla="*/ 7 w 1846"/>
                  <a:gd name="T15" fmla="*/ 1330 h 133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46" h="1330">
                    <a:moveTo>
                      <a:pt x="7" y="1330"/>
                    </a:moveTo>
                    <a:cubicBezTo>
                      <a:pt x="5" y="1330"/>
                      <a:pt x="3" y="1329"/>
                      <a:pt x="2" y="1327"/>
                    </a:cubicBezTo>
                    <a:cubicBezTo>
                      <a:pt x="0" y="1325"/>
                      <a:pt x="1" y="1321"/>
                      <a:pt x="3" y="1319"/>
                    </a:cubicBezTo>
                    <a:cubicBezTo>
                      <a:pt x="1835" y="2"/>
                      <a:pt x="1835" y="2"/>
                      <a:pt x="1835" y="2"/>
                    </a:cubicBezTo>
                    <a:cubicBezTo>
                      <a:pt x="1838" y="0"/>
                      <a:pt x="1842" y="1"/>
                      <a:pt x="1844" y="4"/>
                    </a:cubicBezTo>
                    <a:cubicBezTo>
                      <a:pt x="1846" y="6"/>
                      <a:pt x="1845" y="10"/>
                      <a:pt x="1842" y="12"/>
                    </a:cubicBezTo>
                    <a:cubicBezTo>
                      <a:pt x="10" y="1329"/>
                      <a:pt x="10" y="1329"/>
                      <a:pt x="10" y="1329"/>
                    </a:cubicBezTo>
                    <a:cubicBezTo>
                      <a:pt x="9" y="1329"/>
                      <a:pt x="8" y="1330"/>
                      <a:pt x="7" y="133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556" name="Freeform 77"/>
              <p:cNvSpPr/>
              <p:nvPr/>
            </p:nvSpPr>
            <p:spPr bwMode="auto">
              <a:xfrm>
                <a:off x="5747220" y="2076702"/>
                <a:ext cx="2057066" cy="776676"/>
              </a:xfrm>
              <a:custGeom>
                <a:avLst/>
                <a:gdLst>
                  <a:gd name="T0" fmla="*/ 7 w 2284"/>
                  <a:gd name="T1" fmla="*/ 863 h 863"/>
                  <a:gd name="T2" fmla="*/ 1 w 2284"/>
                  <a:gd name="T3" fmla="*/ 859 h 863"/>
                  <a:gd name="T4" fmla="*/ 5 w 2284"/>
                  <a:gd name="T5" fmla="*/ 851 h 863"/>
                  <a:gd name="T6" fmla="*/ 2275 w 2284"/>
                  <a:gd name="T7" fmla="*/ 1 h 863"/>
                  <a:gd name="T8" fmla="*/ 2283 w 2284"/>
                  <a:gd name="T9" fmla="*/ 4 h 863"/>
                  <a:gd name="T10" fmla="*/ 2279 w 2284"/>
                  <a:gd name="T11" fmla="*/ 12 h 863"/>
                  <a:gd name="T12" fmla="*/ 9 w 2284"/>
                  <a:gd name="T13" fmla="*/ 863 h 863"/>
                  <a:gd name="T14" fmla="*/ 7 w 2284"/>
                  <a:gd name="T15" fmla="*/ 863 h 86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84" h="863">
                    <a:moveTo>
                      <a:pt x="7" y="863"/>
                    </a:moveTo>
                    <a:cubicBezTo>
                      <a:pt x="5" y="863"/>
                      <a:pt x="2" y="861"/>
                      <a:pt x="1" y="859"/>
                    </a:cubicBezTo>
                    <a:cubicBezTo>
                      <a:pt x="0" y="856"/>
                      <a:pt x="2" y="852"/>
                      <a:pt x="5" y="851"/>
                    </a:cubicBezTo>
                    <a:cubicBezTo>
                      <a:pt x="2275" y="1"/>
                      <a:pt x="2275" y="1"/>
                      <a:pt x="2275" y="1"/>
                    </a:cubicBezTo>
                    <a:cubicBezTo>
                      <a:pt x="2278" y="0"/>
                      <a:pt x="2282" y="1"/>
                      <a:pt x="2283" y="4"/>
                    </a:cubicBezTo>
                    <a:cubicBezTo>
                      <a:pt x="2284" y="7"/>
                      <a:pt x="2283" y="11"/>
                      <a:pt x="2279" y="12"/>
                    </a:cubicBezTo>
                    <a:cubicBezTo>
                      <a:pt x="9" y="863"/>
                      <a:pt x="9" y="863"/>
                      <a:pt x="9" y="863"/>
                    </a:cubicBezTo>
                    <a:cubicBezTo>
                      <a:pt x="8" y="863"/>
                      <a:pt x="8" y="863"/>
                      <a:pt x="7" y="86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557" name="Freeform 78"/>
              <p:cNvSpPr/>
              <p:nvPr/>
            </p:nvSpPr>
            <p:spPr bwMode="auto">
              <a:xfrm>
                <a:off x="5823199" y="1848765"/>
                <a:ext cx="1981087" cy="237787"/>
              </a:xfrm>
              <a:custGeom>
                <a:avLst/>
                <a:gdLst>
                  <a:gd name="T0" fmla="*/ 2194 w 2201"/>
                  <a:gd name="T1" fmla="*/ 265 h 265"/>
                  <a:gd name="T2" fmla="*/ 2194 w 2201"/>
                  <a:gd name="T3" fmla="*/ 265 h 265"/>
                  <a:gd name="T4" fmla="*/ 6 w 2201"/>
                  <a:gd name="T5" fmla="*/ 12 h 265"/>
                  <a:gd name="T6" fmla="*/ 0 w 2201"/>
                  <a:gd name="T7" fmla="*/ 5 h 265"/>
                  <a:gd name="T8" fmla="*/ 7 w 2201"/>
                  <a:gd name="T9" fmla="*/ 0 h 265"/>
                  <a:gd name="T10" fmla="*/ 2195 w 2201"/>
                  <a:gd name="T11" fmla="*/ 253 h 265"/>
                  <a:gd name="T12" fmla="*/ 2200 w 2201"/>
                  <a:gd name="T13" fmla="*/ 260 h 265"/>
                  <a:gd name="T14" fmla="*/ 2194 w 2201"/>
                  <a:gd name="T15" fmla="*/ 265 h 2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01" h="265">
                    <a:moveTo>
                      <a:pt x="2194" y="265"/>
                    </a:moveTo>
                    <a:cubicBezTo>
                      <a:pt x="2194" y="265"/>
                      <a:pt x="2194" y="265"/>
                      <a:pt x="2194" y="265"/>
                    </a:cubicBezTo>
                    <a:cubicBezTo>
                      <a:pt x="6" y="12"/>
                      <a:pt x="6" y="12"/>
                      <a:pt x="6" y="12"/>
                    </a:cubicBezTo>
                    <a:cubicBezTo>
                      <a:pt x="2" y="12"/>
                      <a:pt x="0" y="9"/>
                      <a:pt x="0" y="5"/>
                    </a:cubicBezTo>
                    <a:cubicBezTo>
                      <a:pt x="1" y="2"/>
                      <a:pt x="4" y="0"/>
                      <a:pt x="7" y="0"/>
                    </a:cubicBezTo>
                    <a:cubicBezTo>
                      <a:pt x="2195" y="253"/>
                      <a:pt x="2195" y="253"/>
                      <a:pt x="2195" y="253"/>
                    </a:cubicBezTo>
                    <a:cubicBezTo>
                      <a:pt x="2198" y="254"/>
                      <a:pt x="2201" y="257"/>
                      <a:pt x="2200" y="260"/>
                    </a:cubicBezTo>
                    <a:cubicBezTo>
                      <a:pt x="2200" y="263"/>
                      <a:pt x="2197" y="265"/>
                      <a:pt x="2194" y="26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558" name="Freeform 79"/>
              <p:cNvSpPr/>
              <p:nvPr/>
            </p:nvSpPr>
            <p:spPr bwMode="auto">
              <a:xfrm>
                <a:off x="4846727" y="1121334"/>
                <a:ext cx="987730" cy="737280"/>
              </a:xfrm>
              <a:custGeom>
                <a:avLst/>
                <a:gdLst>
                  <a:gd name="T0" fmla="*/ 1090 w 1097"/>
                  <a:gd name="T1" fmla="*/ 819 h 819"/>
                  <a:gd name="T2" fmla="*/ 1087 w 1097"/>
                  <a:gd name="T3" fmla="*/ 818 h 819"/>
                  <a:gd name="T4" fmla="*/ 3 w 1097"/>
                  <a:gd name="T5" fmla="*/ 12 h 819"/>
                  <a:gd name="T6" fmla="*/ 2 w 1097"/>
                  <a:gd name="T7" fmla="*/ 3 h 819"/>
                  <a:gd name="T8" fmla="*/ 11 w 1097"/>
                  <a:gd name="T9" fmla="*/ 2 h 819"/>
                  <a:gd name="T10" fmla="*/ 1094 w 1097"/>
                  <a:gd name="T11" fmla="*/ 808 h 819"/>
                  <a:gd name="T12" fmla="*/ 1095 w 1097"/>
                  <a:gd name="T13" fmla="*/ 817 h 819"/>
                  <a:gd name="T14" fmla="*/ 1090 w 1097"/>
                  <a:gd name="T15" fmla="*/ 819 h 81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97" h="819">
                    <a:moveTo>
                      <a:pt x="1090" y="819"/>
                    </a:moveTo>
                    <a:cubicBezTo>
                      <a:pt x="1089" y="819"/>
                      <a:pt x="1088" y="819"/>
                      <a:pt x="1087" y="818"/>
                    </a:cubicBezTo>
                    <a:cubicBezTo>
                      <a:pt x="3" y="12"/>
                      <a:pt x="3" y="12"/>
                      <a:pt x="3" y="12"/>
                    </a:cubicBezTo>
                    <a:cubicBezTo>
                      <a:pt x="1" y="10"/>
                      <a:pt x="0" y="6"/>
                      <a:pt x="2" y="3"/>
                    </a:cubicBezTo>
                    <a:cubicBezTo>
                      <a:pt x="4" y="1"/>
                      <a:pt x="8" y="0"/>
                      <a:pt x="11" y="2"/>
                    </a:cubicBezTo>
                    <a:cubicBezTo>
                      <a:pt x="1094" y="808"/>
                      <a:pt x="1094" y="808"/>
                      <a:pt x="1094" y="808"/>
                    </a:cubicBezTo>
                    <a:cubicBezTo>
                      <a:pt x="1097" y="810"/>
                      <a:pt x="1097" y="814"/>
                      <a:pt x="1095" y="817"/>
                    </a:cubicBezTo>
                    <a:cubicBezTo>
                      <a:pt x="1094" y="818"/>
                      <a:pt x="1092" y="819"/>
                      <a:pt x="1090" y="819"/>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559" name="Freeform 80"/>
              <p:cNvSpPr/>
              <p:nvPr/>
            </p:nvSpPr>
            <p:spPr bwMode="auto">
              <a:xfrm>
                <a:off x="5071850" y="2842122"/>
                <a:ext cx="688034" cy="1326822"/>
              </a:xfrm>
              <a:custGeom>
                <a:avLst/>
                <a:gdLst>
                  <a:gd name="T0" fmla="*/ 7 w 764"/>
                  <a:gd name="T1" fmla="*/ 1473 h 1473"/>
                  <a:gd name="T2" fmla="*/ 4 w 764"/>
                  <a:gd name="T3" fmla="*/ 1472 h 1473"/>
                  <a:gd name="T4" fmla="*/ 1 w 764"/>
                  <a:gd name="T5" fmla="*/ 1464 h 1473"/>
                  <a:gd name="T6" fmla="*/ 752 w 764"/>
                  <a:gd name="T7" fmla="*/ 4 h 1473"/>
                  <a:gd name="T8" fmla="*/ 760 w 764"/>
                  <a:gd name="T9" fmla="*/ 2 h 1473"/>
                  <a:gd name="T10" fmla="*/ 762 w 764"/>
                  <a:gd name="T11" fmla="*/ 10 h 1473"/>
                  <a:gd name="T12" fmla="*/ 12 w 764"/>
                  <a:gd name="T13" fmla="*/ 1470 h 1473"/>
                  <a:gd name="T14" fmla="*/ 7 w 764"/>
                  <a:gd name="T15" fmla="*/ 1473 h 147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64" h="1473">
                    <a:moveTo>
                      <a:pt x="7" y="1473"/>
                    </a:moveTo>
                    <a:cubicBezTo>
                      <a:pt x="6" y="1473"/>
                      <a:pt x="5" y="1473"/>
                      <a:pt x="4" y="1472"/>
                    </a:cubicBezTo>
                    <a:cubicBezTo>
                      <a:pt x="1" y="1471"/>
                      <a:pt x="0" y="1467"/>
                      <a:pt x="1" y="1464"/>
                    </a:cubicBezTo>
                    <a:cubicBezTo>
                      <a:pt x="752" y="4"/>
                      <a:pt x="752" y="4"/>
                      <a:pt x="752" y="4"/>
                    </a:cubicBezTo>
                    <a:cubicBezTo>
                      <a:pt x="753" y="1"/>
                      <a:pt x="757" y="0"/>
                      <a:pt x="760" y="2"/>
                    </a:cubicBezTo>
                    <a:cubicBezTo>
                      <a:pt x="763" y="3"/>
                      <a:pt x="764" y="7"/>
                      <a:pt x="762" y="10"/>
                    </a:cubicBezTo>
                    <a:cubicBezTo>
                      <a:pt x="12" y="1470"/>
                      <a:pt x="12" y="1470"/>
                      <a:pt x="12" y="1470"/>
                    </a:cubicBezTo>
                    <a:cubicBezTo>
                      <a:pt x="11" y="1472"/>
                      <a:pt x="9" y="1473"/>
                      <a:pt x="7" y="147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560" name="Freeform 28"/>
              <p:cNvSpPr/>
              <p:nvPr/>
            </p:nvSpPr>
            <p:spPr bwMode="auto">
              <a:xfrm flipV="1">
                <a:off x="3107786" y="3696185"/>
                <a:ext cx="1630598" cy="49850"/>
              </a:xfrm>
              <a:custGeom>
                <a:avLst/>
                <a:gdLst>
                  <a:gd name="T0" fmla="*/ 1150 w 1155"/>
                  <a:gd name="T1" fmla="*/ 175 h 175"/>
                  <a:gd name="T2" fmla="*/ 1150 w 1155"/>
                  <a:gd name="T3" fmla="*/ 175 h 175"/>
                  <a:gd name="T4" fmla="*/ 4 w 1155"/>
                  <a:gd name="T5" fmla="*/ 8 h 175"/>
                  <a:gd name="T6" fmla="*/ 0 w 1155"/>
                  <a:gd name="T7" fmla="*/ 4 h 175"/>
                  <a:gd name="T8" fmla="*/ 5 w 1155"/>
                  <a:gd name="T9" fmla="*/ 0 h 175"/>
                  <a:gd name="T10" fmla="*/ 1151 w 1155"/>
                  <a:gd name="T11" fmla="*/ 167 h 175"/>
                  <a:gd name="T12" fmla="*/ 1154 w 1155"/>
                  <a:gd name="T13" fmla="*/ 172 h 175"/>
                  <a:gd name="T14" fmla="*/ 1150 w 1155"/>
                  <a:gd name="T15" fmla="*/ 175 h 1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5" h="175">
                    <a:moveTo>
                      <a:pt x="1150" y="175"/>
                    </a:moveTo>
                    <a:cubicBezTo>
                      <a:pt x="1150" y="175"/>
                      <a:pt x="1150" y="175"/>
                      <a:pt x="1150" y="175"/>
                    </a:cubicBezTo>
                    <a:cubicBezTo>
                      <a:pt x="4" y="8"/>
                      <a:pt x="4" y="8"/>
                      <a:pt x="4" y="8"/>
                    </a:cubicBezTo>
                    <a:cubicBezTo>
                      <a:pt x="2" y="8"/>
                      <a:pt x="0" y="6"/>
                      <a:pt x="0" y="4"/>
                    </a:cubicBezTo>
                    <a:cubicBezTo>
                      <a:pt x="1" y="1"/>
                      <a:pt x="3" y="0"/>
                      <a:pt x="5" y="0"/>
                    </a:cubicBezTo>
                    <a:cubicBezTo>
                      <a:pt x="1151" y="167"/>
                      <a:pt x="1151" y="167"/>
                      <a:pt x="1151" y="167"/>
                    </a:cubicBezTo>
                    <a:cubicBezTo>
                      <a:pt x="1153" y="168"/>
                      <a:pt x="1155" y="170"/>
                      <a:pt x="1154" y="172"/>
                    </a:cubicBezTo>
                    <a:cubicBezTo>
                      <a:pt x="1154" y="174"/>
                      <a:pt x="1152" y="175"/>
                      <a:pt x="1150" y="17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561" name="Freeform 29"/>
              <p:cNvSpPr/>
              <p:nvPr/>
            </p:nvSpPr>
            <p:spPr bwMode="auto">
              <a:xfrm>
                <a:off x="3677489" y="3036291"/>
                <a:ext cx="1060895" cy="659894"/>
              </a:xfrm>
              <a:custGeom>
                <a:avLst/>
                <a:gdLst>
                  <a:gd name="T0" fmla="*/ 1175 w 1180"/>
                  <a:gd name="T1" fmla="*/ 733 h 733"/>
                  <a:gd name="T2" fmla="*/ 1173 w 1180"/>
                  <a:gd name="T3" fmla="*/ 733 h 733"/>
                  <a:gd name="T4" fmla="*/ 2 w 1180"/>
                  <a:gd name="T5" fmla="*/ 8 h 733"/>
                  <a:gd name="T6" fmla="*/ 1 w 1180"/>
                  <a:gd name="T7" fmla="*/ 2 h 733"/>
                  <a:gd name="T8" fmla="*/ 7 w 1180"/>
                  <a:gd name="T9" fmla="*/ 1 h 733"/>
                  <a:gd name="T10" fmla="*/ 1177 w 1180"/>
                  <a:gd name="T11" fmla="*/ 726 h 733"/>
                  <a:gd name="T12" fmla="*/ 1179 w 1180"/>
                  <a:gd name="T13" fmla="*/ 732 h 733"/>
                  <a:gd name="T14" fmla="*/ 1175 w 1180"/>
                  <a:gd name="T15" fmla="*/ 733 h 7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80" h="733">
                    <a:moveTo>
                      <a:pt x="1175" y="733"/>
                    </a:moveTo>
                    <a:cubicBezTo>
                      <a:pt x="1175" y="733"/>
                      <a:pt x="1174" y="733"/>
                      <a:pt x="1173" y="733"/>
                    </a:cubicBezTo>
                    <a:cubicBezTo>
                      <a:pt x="2" y="8"/>
                      <a:pt x="2" y="8"/>
                      <a:pt x="2" y="8"/>
                    </a:cubicBezTo>
                    <a:cubicBezTo>
                      <a:pt x="1" y="6"/>
                      <a:pt x="0" y="4"/>
                      <a:pt x="1" y="2"/>
                    </a:cubicBezTo>
                    <a:cubicBezTo>
                      <a:pt x="2" y="0"/>
                      <a:pt x="5" y="0"/>
                      <a:pt x="7" y="1"/>
                    </a:cubicBezTo>
                    <a:cubicBezTo>
                      <a:pt x="1177" y="726"/>
                      <a:pt x="1177" y="726"/>
                      <a:pt x="1177" y="726"/>
                    </a:cubicBezTo>
                    <a:cubicBezTo>
                      <a:pt x="1179" y="727"/>
                      <a:pt x="1180" y="730"/>
                      <a:pt x="1179" y="732"/>
                    </a:cubicBezTo>
                    <a:cubicBezTo>
                      <a:pt x="1178" y="733"/>
                      <a:pt x="1177" y="733"/>
                      <a:pt x="1175" y="73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562" name="Freeform 30"/>
              <p:cNvSpPr/>
              <p:nvPr/>
            </p:nvSpPr>
            <p:spPr bwMode="auto">
              <a:xfrm>
                <a:off x="3677489" y="2954684"/>
                <a:ext cx="765420" cy="88643"/>
              </a:xfrm>
              <a:custGeom>
                <a:avLst/>
                <a:gdLst>
                  <a:gd name="T0" fmla="*/ 5 w 851"/>
                  <a:gd name="T1" fmla="*/ 100 h 100"/>
                  <a:gd name="T2" fmla="*/ 1 w 851"/>
                  <a:gd name="T3" fmla="*/ 97 h 100"/>
                  <a:gd name="T4" fmla="*/ 4 w 851"/>
                  <a:gd name="T5" fmla="*/ 92 h 100"/>
                  <a:gd name="T6" fmla="*/ 846 w 851"/>
                  <a:gd name="T7" fmla="*/ 0 h 100"/>
                  <a:gd name="T8" fmla="*/ 850 w 851"/>
                  <a:gd name="T9" fmla="*/ 4 h 100"/>
                  <a:gd name="T10" fmla="*/ 847 w 851"/>
                  <a:gd name="T11" fmla="*/ 8 h 100"/>
                  <a:gd name="T12" fmla="*/ 5 w 851"/>
                  <a:gd name="T13" fmla="*/ 100 h 100"/>
                  <a:gd name="T14" fmla="*/ 5 w 851"/>
                  <a:gd name="T15" fmla="*/ 100 h 10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51" h="100">
                    <a:moveTo>
                      <a:pt x="5" y="100"/>
                    </a:moveTo>
                    <a:cubicBezTo>
                      <a:pt x="3" y="100"/>
                      <a:pt x="1" y="99"/>
                      <a:pt x="1" y="97"/>
                    </a:cubicBezTo>
                    <a:cubicBezTo>
                      <a:pt x="0" y="94"/>
                      <a:pt x="2" y="92"/>
                      <a:pt x="4" y="92"/>
                    </a:cubicBezTo>
                    <a:cubicBezTo>
                      <a:pt x="846" y="0"/>
                      <a:pt x="846" y="0"/>
                      <a:pt x="846" y="0"/>
                    </a:cubicBezTo>
                    <a:cubicBezTo>
                      <a:pt x="848" y="0"/>
                      <a:pt x="850" y="2"/>
                      <a:pt x="850" y="4"/>
                    </a:cubicBezTo>
                    <a:cubicBezTo>
                      <a:pt x="851" y="6"/>
                      <a:pt x="849" y="8"/>
                      <a:pt x="847" y="8"/>
                    </a:cubicBezTo>
                    <a:cubicBezTo>
                      <a:pt x="5" y="100"/>
                      <a:pt x="5" y="100"/>
                      <a:pt x="5" y="100"/>
                    </a:cubicBezTo>
                    <a:cubicBezTo>
                      <a:pt x="5" y="100"/>
                      <a:pt x="5" y="100"/>
                      <a:pt x="5" y="10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563" name="Freeform 31"/>
              <p:cNvSpPr/>
              <p:nvPr/>
            </p:nvSpPr>
            <p:spPr bwMode="auto">
              <a:xfrm>
                <a:off x="4434467" y="2248359"/>
                <a:ext cx="126632" cy="713361"/>
              </a:xfrm>
              <a:custGeom>
                <a:avLst/>
                <a:gdLst>
                  <a:gd name="T0" fmla="*/ 4 w 141"/>
                  <a:gd name="T1" fmla="*/ 793 h 793"/>
                  <a:gd name="T2" fmla="*/ 4 w 141"/>
                  <a:gd name="T3" fmla="*/ 793 h 793"/>
                  <a:gd name="T4" fmla="*/ 0 w 141"/>
                  <a:gd name="T5" fmla="*/ 789 h 793"/>
                  <a:gd name="T6" fmla="*/ 132 w 141"/>
                  <a:gd name="T7" fmla="*/ 3 h 793"/>
                  <a:gd name="T8" fmla="*/ 137 w 141"/>
                  <a:gd name="T9" fmla="*/ 0 h 793"/>
                  <a:gd name="T10" fmla="*/ 140 w 141"/>
                  <a:gd name="T11" fmla="*/ 5 h 793"/>
                  <a:gd name="T12" fmla="*/ 8 w 141"/>
                  <a:gd name="T13" fmla="*/ 790 h 793"/>
                  <a:gd name="T14" fmla="*/ 4 w 141"/>
                  <a:gd name="T15" fmla="*/ 793 h 79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1" h="793">
                    <a:moveTo>
                      <a:pt x="4" y="793"/>
                    </a:moveTo>
                    <a:cubicBezTo>
                      <a:pt x="4" y="793"/>
                      <a:pt x="4" y="793"/>
                      <a:pt x="4" y="793"/>
                    </a:cubicBezTo>
                    <a:cubicBezTo>
                      <a:pt x="2" y="793"/>
                      <a:pt x="0" y="791"/>
                      <a:pt x="0" y="789"/>
                    </a:cubicBezTo>
                    <a:cubicBezTo>
                      <a:pt x="132" y="3"/>
                      <a:pt x="132" y="3"/>
                      <a:pt x="132" y="3"/>
                    </a:cubicBezTo>
                    <a:cubicBezTo>
                      <a:pt x="133" y="1"/>
                      <a:pt x="135" y="0"/>
                      <a:pt x="137" y="0"/>
                    </a:cubicBezTo>
                    <a:cubicBezTo>
                      <a:pt x="139" y="1"/>
                      <a:pt x="141" y="3"/>
                      <a:pt x="140" y="5"/>
                    </a:cubicBezTo>
                    <a:cubicBezTo>
                      <a:pt x="8" y="790"/>
                      <a:pt x="8" y="790"/>
                      <a:pt x="8" y="790"/>
                    </a:cubicBezTo>
                    <a:cubicBezTo>
                      <a:pt x="8" y="792"/>
                      <a:pt x="6" y="793"/>
                      <a:pt x="4" y="79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564" name="Freeform 32"/>
              <p:cNvSpPr/>
              <p:nvPr/>
            </p:nvSpPr>
            <p:spPr bwMode="auto">
              <a:xfrm>
                <a:off x="4552658" y="2248359"/>
                <a:ext cx="185727" cy="1447826"/>
              </a:xfrm>
              <a:custGeom>
                <a:avLst/>
                <a:gdLst>
                  <a:gd name="T0" fmla="*/ 201 w 206"/>
                  <a:gd name="T1" fmla="*/ 1610 h 1610"/>
                  <a:gd name="T2" fmla="*/ 197 w 206"/>
                  <a:gd name="T3" fmla="*/ 1607 h 1610"/>
                  <a:gd name="T4" fmla="*/ 0 w 206"/>
                  <a:gd name="T5" fmla="*/ 5 h 1610"/>
                  <a:gd name="T6" fmla="*/ 4 w 206"/>
                  <a:gd name="T7" fmla="*/ 0 h 1610"/>
                  <a:gd name="T8" fmla="*/ 8 w 206"/>
                  <a:gd name="T9" fmla="*/ 4 h 1610"/>
                  <a:gd name="T10" fmla="*/ 205 w 206"/>
                  <a:gd name="T11" fmla="*/ 1606 h 1610"/>
                  <a:gd name="T12" fmla="*/ 202 w 206"/>
                  <a:gd name="T13" fmla="*/ 1610 h 1610"/>
                  <a:gd name="T14" fmla="*/ 201 w 206"/>
                  <a:gd name="T15" fmla="*/ 1610 h 16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6" h="1610">
                    <a:moveTo>
                      <a:pt x="201" y="1610"/>
                    </a:moveTo>
                    <a:cubicBezTo>
                      <a:pt x="199" y="1610"/>
                      <a:pt x="198" y="1609"/>
                      <a:pt x="197" y="1607"/>
                    </a:cubicBezTo>
                    <a:cubicBezTo>
                      <a:pt x="0" y="5"/>
                      <a:pt x="0" y="5"/>
                      <a:pt x="0" y="5"/>
                    </a:cubicBezTo>
                    <a:cubicBezTo>
                      <a:pt x="0" y="2"/>
                      <a:pt x="2" y="0"/>
                      <a:pt x="4" y="0"/>
                    </a:cubicBezTo>
                    <a:cubicBezTo>
                      <a:pt x="6" y="0"/>
                      <a:pt x="8" y="1"/>
                      <a:pt x="8" y="4"/>
                    </a:cubicBezTo>
                    <a:cubicBezTo>
                      <a:pt x="205" y="1606"/>
                      <a:pt x="205" y="1606"/>
                      <a:pt x="205" y="1606"/>
                    </a:cubicBezTo>
                    <a:cubicBezTo>
                      <a:pt x="206" y="1608"/>
                      <a:pt x="204" y="1610"/>
                      <a:pt x="202" y="1610"/>
                    </a:cubicBezTo>
                    <a:cubicBezTo>
                      <a:pt x="202" y="1610"/>
                      <a:pt x="201" y="1610"/>
                      <a:pt x="201" y="161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565" name="Freeform 33"/>
              <p:cNvSpPr/>
              <p:nvPr/>
            </p:nvSpPr>
            <p:spPr bwMode="auto">
              <a:xfrm>
                <a:off x="4434467" y="2954684"/>
                <a:ext cx="303917" cy="741501"/>
              </a:xfrm>
              <a:custGeom>
                <a:avLst/>
                <a:gdLst>
                  <a:gd name="T0" fmla="*/ 333 w 338"/>
                  <a:gd name="T1" fmla="*/ 825 h 825"/>
                  <a:gd name="T2" fmla="*/ 330 w 338"/>
                  <a:gd name="T3" fmla="*/ 823 h 825"/>
                  <a:gd name="T4" fmla="*/ 1 w 338"/>
                  <a:gd name="T5" fmla="*/ 6 h 825"/>
                  <a:gd name="T6" fmla="*/ 3 w 338"/>
                  <a:gd name="T7" fmla="*/ 1 h 825"/>
                  <a:gd name="T8" fmla="*/ 8 w 338"/>
                  <a:gd name="T9" fmla="*/ 3 h 825"/>
                  <a:gd name="T10" fmla="*/ 337 w 338"/>
                  <a:gd name="T11" fmla="*/ 820 h 825"/>
                  <a:gd name="T12" fmla="*/ 335 w 338"/>
                  <a:gd name="T13" fmla="*/ 825 h 825"/>
                  <a:gd name="T14" fmla="*/ 333 w 338"/>
                  <a:gd name="T15" fmla="*/ 825 h 8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8" h="825">
                    <a:moveTo>
                      <a:pt x="333" y="825"/>
                    </a:moveTo>
                    <a:cubicBezTo>
                      <a:pt x="332" y="825"/>
                      <a:pt x="330" y="824"/>
                      <a:pt x="330" y="823"/>
                    </a:cubicBezTo>
                    <a:cubicBezTo>
                      <a:pt x="1" y="6"/>
                      <a:pt x="1" y="6"/>
                      <a:pt x="1" y="6"/>
                    </a:cubicBezTo>
                    <a:cubicBezTo>
                      <a:pt x="0" y="4"/>
                      <a:pt x="1" y="2"/>
                      <a:pt x="3" y="1"/>
                    </a:cubicBezTo>
                    <a:cubicBezTo>
                      <a:pt x="5" y="0"/>
                      <a:pt x="7" y="1"/>
                      <a:pt x="8" y="3"/>
                    </a:cubicBezTo>
                    <a:cubicBezTo>
                      <a:pt x="337" y="820"/>
                      <a:pt x="337" y="820"/>
                      <a:pt x="337" y="820"/>
                    </a:cubicBezTo>
                    <a:cubicBezTo>
                      <a:pt x="338" y="822"/>
                      <a:pt x="337" y="824"/>
                      <a:pt x="335" y="825"/>
                    </a:cubicBezTo>
                    <a:cubicBezTo>
                      <a:pt x="334" y="825"/>
                      <a:pt x="334" y="825"/>
                      <a:pt x="333" y="82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566" name="Freeform 34"/>
              <p:cNvSpPr/>
              <p:nvPr/>
            </p:nvSpPr>
            <p:spPr bwMode="auto">
              <a:xfrm>
                <a:off x="4729942" y="3060211"/>
                <a:ext cx="303917" cy="635974"/>
              </a:xfrm>
              <a:custGeom>
                <a:avLst/>
                <a:gdLst>
                  <a:gd name="T0" fmla="*/ 4 w 338"/>
                  <a:gd name="T1" fmla="*/ 707 h 707"/>
                  <a:gd name="T2" fmla="*/ 3 w 338"/>
                  <a:gd name="T3" fmla="*/ 707 h 707"/>
                  <a:gd name="T4" fmla="*/ 1 w 338"/>
                  <a:gd name="T5" fmla="*/ 702 h 707"/>
                  <a:gd name="T6" fmla="*/ 330 w 338"/>
                  <a:gd name="T7" fmla="*/ 3 h 707"/>
                  <a:gd name="T8" fmla="*/ 336 w 338"/>
                  <a:gd name="T9" fmla="*/ 1 h 707"/>
                  <a:gd name="T10" fmla="*/ 337 w 338"/>
                  <a:gd name="T11" fmla="*/ 6 h 707"/>
                  <a:gd name="T12" fmla="*/ 8 w 338"/>
                  <a:gd name="T13" fmla="*/ 705 h 707"/>
                  <a:gd name="T14" fmla="*/ 4 w 338"/>
                  <a:gd name="T15" fmla="*/ 707 h 70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8" h="707">
                    <a:moveTo>
                      <a:pt x="4" y="707"/>
                    </a:moveTo>
                    <a:cubicBezTo>
                      <a:pt x="4" y="707"/>
                      <a:pt x="3" y="707"/>
                      <a:pt x="3" y="707"/>
                    </a:cubicBezTo>
                    <a:cubicBezTo>
                      <a:pt x="1" y="706"/>
                      <a:pt x="0" y="704"/>
                      <a:pt x="1" y="702"/>
                    </a:cubicBezTo>
                    <a:cubicBezTo>
                      <a:pt x="330" y="3"/>
                      <a:pt x="330" y="3"/>
                      <a:pt x="330" y="3"/>
                    </a:cubicBezTo>
                    <a:cubicBezTo>
                      <a:pt x="331" y="1"/>
                      <a:pt x="334" y="0"/>
                      <a:pt x="336" y="1"/>
                    </a:cubicBezTo>
                    <a:cubicBezTo>
                      <a:pt x="337" y="2"/>
                      <a:pt x="338" y="4"/>
                      <a:pt x="337" y="6"/>
                    </a:cubicBezTo>
                    <a:cubicBezTo>
                      <a:pt x="8" y="705"/>
                      <a:pt x="8" y="705"/>
                      <a:pt x="8" y="705"/>
                    </a:cubicBezTo>
                    <a:cubicBezTo>
                      <a:pt x="7" y="707"/>
                      <a:pt x="6" y="707"/>
                      <a:pt x="4" y="707"/>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567" name="Freeform 35"/>
              <p:cNvSpPr/>
              <p:nvPr/>
            </p:nvSpPr>
            <p:spPr bwMode="auto">
              <a:xfrm>
                <a:off x="4729942" y="3689150"/>
                <a:ext cx="664114" cy="161808"/>
              </a:xfrm>
              <a:custGeom>
                <a:avLst/>
                <a:gdLst>
                  <a:gd name="T0" fmla="*/ 734 w 738"/>
                  <a:gd name="T1" fmla="*/ 180 h 180"/>
                  <a:gd name="T2" fmla="*/ 733 w 738"/>
                  <a:gd name="T3" fmla="*/ 180 h 180"/>
                  <a:gd name="T4" fmla="*/ 3 w 738"/>
                  <a:gd name="T5" fmla="*/ 8 h 180"/>
                  <a:gd name="T6" fmla="*/ 0 w 738"/>
                  <a:gd name="T7" fmla="*/ 4 h 180"/>
                  <a:gd name="T8" fmla="*/ 5 w 738"/>
                  <a:gd name="T9" fmla="*/ 1 h 180"/>
                  <a:gd name="T10" fmla="*/ 735 w 738"/>
                  <a:gd name="T11" fmla="*/ 172 h 180"/>
                  <a:gd name="T12" fmla="*/ 738 w 738"/>
                  <a:gd name="T13" fmla="*/ 177 h 180"/>
                  <a:gd name="T14" fmla="*/ 734 w 738"/>
                  <a:gd name="T15" fmla="*/ 180 h 18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38" h="180">
                    <a:moveTo>
                      <a:pt x="734" y="180"/>
                    </a:moveTo>
                    <a:cubicBezTo>
                      <a:pt x="734" y="180"/>
                      <a:pt x="733" y="180"/>
                      <a:pt x="733" y="180"/>
                    </a:cubicBezTo>
                    <a:cubicBezTo>
                      <a:pt x="3" y="8"/>
                      <a:pt x="3" y="8"/>
                      <a:pt x="3" y="8"/>
                    </a:cubicBezTo>
                    <a:cubicBezTo>
                      <a:pt x="1" y="8"/>
                      <a:pt x="0" y="6"/>
                      <a:pt x="0" y="4"/>
                    </a:cubicBezTo>
                    <a:cubicBezTo>
                      <a:pt x="1" y="1"/>
                      <a:pt x="3" y="0"/>
                      <a:pt x="5" y="1"/>
                    </a:cubicBezTo>
                    <a:cubicBezTo>
                      <a:pt x="735" y="172"/>
                      <a:pt x="735" y="172"/>
                      <a:pt x="735" y="172"/>
                    </a:cubicBezTo>
                    <a:cubicBezTo>
                      <a:pt x="737" y="172"/>
                      <a:pt x="738" y="175"/>
                      <a:pt x="738" y="177"/>
                    </a:cubicBezTo>
                    <a:cubicBezTo>
                      <a:pt x="737" y="179"/>
                      <a:pt x="736" y="180"/>
                      <a:pt x="734" y="18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568" name="Freeform 36"/>
              <p:cNvSpPr/>
              <p:nvPr/>
            </p:nvSpPr>
            <p:spPr bwMode="auto">
              <a:xfrm>
                <a:off x="4552658" y="2248359"/>
                <a:ext cx="481202" cy="820294"/>
              </a:xfrm>
              <a:custGeom>
                <a:avLst/>
                <a:gdLst>
                  <a:gd name="T0" fmla="*/ 531 w 535"/>
                  <a:gd name="T1" fmla="*/ 912 h 912"/>
                  <a:gd name="T2" fmla="*/ 527 w 535"/>
                  <a:gd name="T3" fmla="*/ 910 h 912"/>
                  <a:gd name="T4" fmla="*/ 1 w 535"/>
                  <a:gd name="T5" fmla="*/ 6 h 912"/>
                  <a:gd name="T6" fmla="*/ 2 w 535"/>
                  <a:gd name="T7" fmla="*/ 1 h 912"/>
                  <a:gd name="T8" fmla="*/ 8 w 535"/>
                  <a:gd name="T9" fmla="*/ 2 h 912"/>
                  <a:gd name="T10" fmla="*/ 534 w 535"/>
                  <a:gd name="T11" fmla="*/ 906 h 912"/>
                  <a:gd name="T12" fmla="*/ 533 w 535"/>
                  <a:gd name="T13" fmla="*/ 911 h 912"/>
                  <a:gd name="T14" fmla="*/ 531 w 535"/>
                  <a:gd name="T15" fmla="*/ 912 h 9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5" h="912">
                    <a:moveTo>
                      <a:pt x="531" y="912"/>
                    </a:moveTo>
                    <a:cubicBezTo>
                      <a:pt x="529" y="912"/>
                      <a:pt x="528" y="911"/>
                      <a:pt x="527" y="910"/>
                    </a:cubicBezTo>
                    <a:cubicBezTo>
                      <a:pt x="1" y="6"/>
                      <a:pt x="1" y="6"/>
                      <a:pt x="1" y="6"/>
                    </a:cubicBezTo>
                    <a:cubicBezTo>
                      <a:pt x="0" y="4"/>
                      <a:pt x="0" y="2"/>
                      <a:pt x="2" y="1"/>
                    </a:cubicBezTo>
                    <a:cubicBezTo>
                      <a:pt x="4" y="0"/>
                      <a:pt x="7" y="0"/>
                      <a:pt x="8" y="2"/>
                    </a:cubicBezTo>
                    <a:cubicBezTo>
                      <a:pt x="534" y="906"/>
                      <a:pt x="534" y="906"/>
                      <a:pt x="534" y="906"/>
                    </a:cubicBezTo>
                    <a:cubicBezTo>
                      <a:pt x="535" y="908"/>
                      <a:pt x="535" y="910"/>
                      <a:pt x="533" y="911"/>
                    </a:cubicBezTo>
                    <a:cubicBezTo>
                      <a:pt x="532" y="911"/>
                      <a:pt x="531" y="912"/>
                      <a:pt x="531" y="912"/>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569" name="Freeform 37"/>
              <p:cNvSpPr/>
              <p:nvPr/>
            </p:nvSpPr>
            <p:spPr bwMode="auto">
              <a:xfrm>
                <a:off x="4552658" y="2248359"/>
                <a:ext cx="1229737" cy="364419"/>
              </a:xfrm>
              <a:custGeom>
                <a:avLst/>
                <a:gdLst>
                  <a:gd name="T0" fmla="*/ 1363 w 1367"/>
                  <a:gd name="T1" fmla="*/ 406 h 406"/>
                  <a:gd name="T2" fmla="*/ 1362 w 1367"/>
                  <a:gd name="T3" fmla="*/ 406 h 406"/>
                  <a:gd name="T4" fmla="*/ 3 w 1367"/>
                  <a:gd name="T5" fmla="*/ 8 h 406"/>
                  <a:gd name="T6" fmla="*/ 1 w 1367"/>
                  <a:gd name="T7" fmla="*/ 3 h 406"/>
                  <a:gd name="T8" fmla="*/ 5 w 1367"/>
                  <a:gd name="T9" fmla="*/ 0 h 406"/>
                  <a:gd name="T10" fmla="*/ 1364 w 1367"/>
                  <a:gd name="T11" fmla="*/ 398 h 406"/>
                  <a:gd name="T12" fmla="*/ 1367 w 1367"/>
                  <a:gd name="T13" fmla="*/ 403 h 406"/>
                  <a:gd name="T14" fmla="*/ 1363 w 1367"/>
                  <a:gd name="T15" fmla="*/ 406 h 40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67" h="406">
                    <a:moveTo>
                      <a:pt x="1363" y="406"/>
                    </a:moveTo>
                    <a:cubicBezTo>
                      <a:pt x="1362" y="406"/>
                      <a:pt x="1362" y="406"/>
                      <a:pt x="1362" y="406"/>
                    </a:cubicBezTo>
                    <a:cubicBezTo>
                      <a:pt x="3" y="8"/>
                      <a:pt x="3" y="8"/>
                      <a:pt x="3" y="8"/>
                    </a:cubicBezTo>
                    <a:cubicBezTo>
                      <a:pt x="1" y="7"/>
                      <a:pt x="0" y="5"/>
                      <a:pt x="1" y="3"/>
                    </a:cubicBezTo>
                    <a:cubicBezTo>
                      <a:pt x="1" y="1"/>
                      <a:pt x="3" y="0"/>
                      <a:pt x="5" y="0"/>
                    </a:cubicBezTo>
                    <a:cubicBezTo>
                      <a:pt x="1364" y="398"/>
                      <a:pt x="1364" y="398"/>
                      <a:pt x="1364" y="398"/>
                    </a:cubicBezTo>
                    <a:cubicBezTo>
                      <a:pt x="1366" y="399"/>
                      <a:pt x="1367" y="401"/>
                      <a:pt x="1367" y="403"/>
                    </a:cubicBezTo>
                    <a:cubicBezTo>
                      <a:pt x="1366" y="405"/>
                      <a:pt x="1365" y="406"/>
                      <a:pt x="1363" y="40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570" name="Freeform 38"/>
              <p:cNvSpPr/>
              <p:nvPr/>
            </p:nvSpPr>
            <p:spPr bwMode="auto">
              <a:xfrm>
                <a:off x="5026824" y="2604335"/>
                <a:ext cx="755571" cy="464317"/>
              </a:xfrm>
              <a:custGeom>
                <a:avLst/>
                <a:gdLst>
                  <a:gd name="T0" fmla="*/ 5 w 841"/>
                  <a:gd name="T1" fmla="*/ 515 h 515"/>
                  <a:gd name="T2" fmla="*/ 1 w 841"/>
                  <a:gd name="T3" fmla="*/ 513 h 515"/>
                  <a:gd name="T4" fmla="*/ 3 w 841"/>
                  <a:gd name="T5" fmla="*/ 507 h 515"/>
                  <a:gd name="T6" fmla="*/ 835 w 841"/>
                  <a:gd name="T7" fmla="*/ 1 h 515"/>
                  <a:gd name="T8" fmla="*/ 840 w 841"/>
                  <a:gd name="T9" fmla="*/ 3 h 515"/>
                  <a:gd name="T10" fmla="*/ 839 w 841"/>
                  <a:gd name="T11" fmla="*/ 8 h 515"/>
                  <a:gd name="T12" fmla="*/ 7 w 841"/>
                  <a:gd name="T13" fmla="*/ 514 h 515"/>
                  <a:gd name="T14" fmla="*/ 5 w 841"/>
                  <a:gd name="T15" fmla="*/ 515 h 5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41" h="515">
                    <a:moveTo>
                      <a:pt x="5" y="515"/>
                    </a:moveTo>
                    <a:cubicBezTo>
                      <a:pt x="3" y="515"/>
                      <a:pt x="2" y="514"/>
                      <a:pt x="1" y="513"/>
                    </a:cubicBezTo>
                    <a:cubicBezTo>
                      <a:pt x="0" y="511"/>
                      <a:pt x="1" y="508"/>
                      <a:pt x="3" y="507"/>
                    </a:cubicBezTo>
                    <a:cubicBezTo>
                      <a:pt x="835" y="1"/>
                      <a:pt x="835" y="1"/>
                      <a:pt x="835" y="1"/>
                    </a:cubicBezTo>
                    <a:cubicBezTo>
                      <a:pt x="837" y="0"/>
                      <a:pt x="839" y="1"/>
                      <a:pt x="840" y="3"/>
                    </a:cubicBezTo>
                    <a:cubicBezTo>
                      <a:pt x="841" y="5"/>
                      <a:pt x="841" y="7"/>
                      <a:pt x="839" y="8"/>
                    </a:cubicBezTo>
                    <a:cubicBezTo>
                      <a:pt x="7" y="514"/>
                      <a:pt x="7" y="514"/>
                      <a:pt x="7" y="514"/>
                    </a:cubicBezTo>
                    <a:cubicBezTo>
                      <a:pt x="6" y="514"/>
                      <a:pt x="6" y="515"/>
                      <a:pt x="5" y="51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571" name="Freeform 39"/>
              <p:cNvSpPr/>
              <p:nvPr/>
            </p:nvSpPr>
            <p:spPr bwMode="auto">
              <a:xfrm>
                <a:off x="5385614" y="2604335"/>
                <a:ext cx="396780" cy="1246622"/>
              </a:xfrm>
              <a:custGeom>
                <a:avLst/>
                <a:gdLst>
                  <a:gd name="T0" fmla="*/ 5 w 441"/>
                  <a:gd name="T1" fmla="*/ 1385 h 1385"/>
                  <a:gd name="T2" fmla="*/ 4 w 441"/>
                  <a:gd name="T3" fmla="*/ 1385 h 1385"/>
                  <a:gd name="T4" fmla="*/ 1 w 441"/>
                  <a:gd name="T5" fmla="*/ 1380 h 1385"/>
                  <a:gd name="T6" fmla="*/ 433 w 441"/>
                  <a:gd name="T7" fmla="*/ 4 h 1385"/>
                  <a:gd name="T8" fmla="*/ 438 w 441"/>
                  <a:gd name="T9" fmla="*/ 1 h 1385"/>
                  <a:gd name="T10" fmla="*/ 441 w 441"/>
                  <a:gd name="T11" fmla="*/ 6 h 1385"/>
                  <a:gd name="T12" fmla="*/ 9 w 441"/>
                  <a:gd name="T13" fmla="*/ 1382 h 1385"/>
                  <a:gd name="T14" fmla="*/ 5 w 441"/>
                  <a:gd name="T15" fmla="*/ 1385 h 13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41" h="1385">
                    <a:moveTo>
                      <a:pt x="5" y="1385"/>
                    </a:moveTo>
                    <a:cubicBezTo>
                      <a:pt x="5" y="1385"/>
                      <a:pt x="4" y="1385"/>
                      <a:pt x="4" y="1385"/>
                    </a:cubicBezTo>
                    <a:cubicBezTo>
                      <a:pt x="2" y="1384"/>
                      <a:pt x="0" y="1382"/>
                      <a:pt x="1" y="1380"/>
                    </a:cubicBezTo>
                    <a:cubicBezTo>
                      <a:pt x="433" y="4"/>
                      <a:pt x="433" y="4"/>
                      <a:pt x="433" y="4"/>
                    </a:cubicBezTo>
                    <a:cubicBezTo>
                      <a:pt x="434" y="1"/>
                      <a:pt x="436" y="0"/>
                      <a:pt x="438" y="1"/>
                    </a:cubicBezTo>
                    <a:cubicBezTo>
                      <a:pt x="440" y="2"/>
                      <a:pt x="441" y="4"/>
                      <a:pt x="441" y="6"/>
                    </a:cubicBezTo>
                    <a:cubicBezTo>
                      <a:pt x="9" y="1382"/>
                      <a:pt x="9" y="1382"/>
                      <a:pt x="9" y="1382"/>
                    </a:cubicBezTo>
                    <a:cubicBezTo>
                      <a:pt x="8" y="1384"/>
                      <a:pt x="7" y="1385"/>
                      <a:pt x="5" y="138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572" name="Freeform 40"/>
              <p:cNvSpPr/>
              <p:nvPr/>
            </p:nvSpPr>
            <p:spPr bwMode="auto">
              <a:xfrm>
                <a:off x="5773952" y="2604335"/>
                <a:ext cx="139296" cy="590949"/>
              </a:xfrm>
              <a:custGeom>
                <a:avLst/>
                <a:gdLst>
                  <a:gd name="T0" fmla="*/ 150 w 155"/>
                  <a:gd name="T1" fmla="*/ 656 h 656"/>
                  <a:gd name="T2" fmla="*/ 146 w 155"/>
                  <a:gd name="T3" fmla="*/ 652 h 656"/>
                  <a:gd name="T4" fmla="*/ 1 w 155"/>
                  <a:gd name="T5" fmla="*/ 6 h 656"/>
                  <a:gd name="T6" fmla="*/ 4 w 155"/>
                  <a:gd name="T7" fmla="*/ 1 h 656"/>
                  <a:gd name="T8" fmla="*/ 9 w 155"/>
                  <a:gd name="T9" fmla="*/ 4 h 656"/>
                  <a:gd name="T10" fmla="*/ 154 w 155"/>
                  <a:gd name="T11" fmla="*/ 651 h 656"/>
                  <a:gd name="T12" fmla="*/ 151 w 155"/>
                  <a:gd name="T13" fmla="*/ 655 h 656"/>
                  <a:gd name="T14" fmla="*/ 150 w 155"/>
                  <a:gd name="T15" fmla="*/ 656 h 6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5" h="656">
                    <a:moveTo>
                      <a:pt x="150" y="656"/>
                    </a:moveTo>
                    <a:cubicBezTo>
                      <a:pt x="148" y="656"/>
                      <a:pt x="147" y="654"/>
                      <a:pt x="146" y="652"/>
                    </a:cubicBezTo>
                    <a:cubicBezTo>
                      <a:pt x="1" y="6"/>
                      <a:pt x="1" y="6"/>
                      <a:pt x="1" y="6"/>
                    </a:cubicBezTo>
                    <a:cubicBezTo>
                      <a:pt x="0" y="3"/>
                      <a:pt x="2" y="1"/>
                      <a:pt x="4" y="1"/>
                    </a:cubicBezTo>
                    <a:cubicBezTo>
                      <a:pt x="6" y="0"/>
                      <a:pt x="8" y="2"/>
                      <a:pt x="9" y="4"/>
                    </a:cubicBezTo>
                    <a:cubicBezTo>
                      <a:pt x="154" y="651"/>
                      <a:pt x="154" y="651"/>
                      <a:pt x="154" y="651"/>
                    </a:cubicBezTo>
                    <a:cubicBezTo>
                      <a:pt x="155" y="653"/>
                      <a:pt x="153" y="655"/>
                      <a:pt x="151" y="655"/>
                    </a:cubicBezTo>
                    <a:cubicBezTo>
                      <a:pt x="151" y="656"/>
                      <a:pt x="150" y="656"/>
                      <a:pt x="150" y="65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573" name="Freeform 41"/>
              <p:cNvSpPr/>
              <p:nvPr/>
            </p:nvSpPr>
            <p:spPr bwMode="auto">
              <a:xfrm>
                <a:off x="5906212" y="3075688"/>
                <a:ext cx="892052" cy="119597"/>
              </a:xfrm>
              <a:custGeom>
                <a:avLst/>
                <a:gdLst>
                  <a:gd name="T0" fmla="*/ 4 w 992"/>
                  <a:gd name="T1" fmla="*/ 133 h 133"/>
                  <a:gd name="T2" fmla="*/ 0 w 992"/>
                  <a:gd name="T3" fmla="*/ 129 h 133"/>
                  <a:gd name="T4" fmla="*/ 4 w 992"/>
                  <a:gd name="T5" fmla="*/ 125 h 133"/>
                  <a:gd name="T6" fmla="*/ 988 w 992"/>
                  <a:gd name="T7" fmla="*/ 0 h 133"/>
                  <a:gd name="T8" fmla="*/ 992 w 992"/>
                  <a:gd name="T9" fmla="*/ 4 h 133"/>
                  <a:gd name="T10" fmla="*/ 989 w 992"/>
                  <a:gd name="T11" fmla="*/ 8 h 133"/>
                  <a:gd name="T12" fmla="*/ 5 w 992"/>
                  <a:gd name="T13" fmla="*/ 133 h 133"/>
                  <a:gd name="T14" fmla="*/ 4 w 992"/>
                  <a:gd name="T15" fmla="*/ 133 h 1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92" h="133">
                    <a:moveTo>
                      <a:pt x="4" y="133"/>
                    </a:moveTo>
                    <a:cubicBezTo>
                      <a:pt x="2" y="133"/>
                      <a:pt x="0" y="131"/>
                      <a:pt x="0" y="129"/>
                    </a:cubicBezTo>
                    <a:cubicBezTo>
                      <a:pt x="0" y="127"/>
                      <a:pt x="1" y="125"/>
                      <a:pt x="4" y="125"/>
                    </a:cubicBezTo>
                    <a:cubicBezTo>
                      <a:pt x="988" y="0"/>
                      <a:pt x="988" y="0"/>
                      <a:pt x="988" y="0"/>
                    </a:cubicBezTo>
                    <a:cubicBezTo>
                      <a:pt x="990" y="0"/>
                      <a:pt x="992" y="2"/>
                      <a:pt x="992" y="4"/>
                    </a:cubicBezTo>
                    <a:cubicBezTo>
                      <a:pt x="992" y="6"/>
                      <a:pt x="991" y="8"/>
                      <a:pt x="989" y="8"/>
                    </a:cubicBezTo>
                    <a:cubicBezTo>
                      <a:pt x="5" y="133"/>
                      <a:pt x="5" y="133"/>
                      <a:pt x="5" y="133"/>
                    </a:cubicBezTo>
                    <a:cubicBezTo>
                      <a:pt x="5" y="133"/>
                      <a:pt x="4" y="133"/>
                      <a:pt x="4" y="13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574" name="Freeform 42"/>
              <p:cNvSpPr/>
              <p:nvPr/>
            </p:nvSpPr>
            <p:spPr bwMode="auto">
              <a:xfrm>
                <a:off x="5906212" y="2253987"/>
                <a:ext cx="303917" cy="941298"/>
              </a:xfrm>
              <a:custGeom>
                <a:avLst/>
                <a:gdLst>
                  <a:gd name="T0" fmla="*/ 4 w 338"/>
                  <a:gd name="T1" fmla="*/ 1046 h 1046"/>
                  <a:gd name="T2" fmla="*/ 3 w 338"/>
                  <a:gd name="T3" fmla="*/ 1045 h 1046"/>
                  <a:gd name="T4" fmla="*/ 0 w 338"/>
                  <a:gd name="T5" fmla="*/ 1040 h 1046"/>
                  <a:gd name="T6" fmla="*/ 329 w 338"/>
                  <a:gd name="T7" fmla="*/ 4 h 1046"/>
                  <a:gd name="T8" fmla="*/ 334 w 338"/>
                  <a:gd name="T9" fmla="*/ 1 h 1046"/>
                  <a:gd name="T10" fmla="*/ 337 w 338"/>
                  <a:gd name="T11" fmla="*/ 6 h 1046"/>
                  <a:gd name="T12" fmla="*/ 8 w 338"/>
                  <a:gd name="T13" fmla="*/ 1043 h 1046"/>
                  <a:gd name="T14" fmla="*/ 4 w 338"/>
                  <a:gd name="T15" fmla="*/ 1046 h 10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8" h="1046">
                    <a:moveTo>
                      <a:pt x="4" y="1046"/>
                    </a:moveTo>
                    <a:cubicBezTo>
                      <a:pt x="4" y="1046"/>
                      <a:pt x="3" y="1045"/>
                      <a:pt x="3" y="1045"/>
                    </a:cubicBezTo>
                    <a:cubicBezTo>
                      <a:pt x="1" y="1045"/>
                      <a:pt x="0" y="1042"/>
                      <a:pt x="0" y="1040"/>
                    </a:cubicBezTo>
                    <a:cubicBezTo>
                      <a:pt x="329" y="4"/>
                      <a:pt x="329" y="4"/>
                      <a:pt x="329" y="4"/>
                    </a:cubicBezTo>
                    <a:cubicBezTo>
                      <a:pt x="330" y="2"/>
                      <a:pt x="332" y="0"/>
                      <a:pt x="334" y="1"/>
                    </a:cubicBezTo>
                    <a:cubicBezTo>
                      <a:pt x="337" y="2"/>
                      <a:pt x="338" y="4"/>
                      <a:pt x="337" y="6"/>
                    </a:cubicBezTo>
                    <a:cubicBezTo>
                      <a:pt x="8" y="1043"/>
                      <a:pt x="8" y="1043"/>
                      <a:pt x="8" y="1043"/>
                    </a:cubicBezTo>
                    <a:cubicBezTo>
                      <a:pt x="7" y="1044"/>
                      <a:pt x="6" y="1046"/>
                      <a:pt x="4" y="104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575" name="Freeform 43"/>
              <p:cNvSpPr/>
              <p:nvPr/>
            </p:nvSpPr>
            <p:spPr bwMode="auto">
              <a:xfrm>
                <a:off x="6201687" y="2175194"/>
                <a:ext cx="794968" cy="87235"/>
              </a:xfrm>
              <a:custGeom>
                <a:avLst/>
                <a:gdLst>
                  <a:gd name="T0" fmla="*/ 4 w 884"/>
                  <a:gd name="T1" fmla="*/ 96 h 96"/>
                  <a:gd name="T2" fmla="*/ 0 w 884"/>
                  <a:gd name="T3" fmla="*/ 92 h 96"/>
                  <a:gd name="T4" fmla="*/ 4 w 884"/>
                  <a:gd name="T5" fmla="*/ 88 h 96"/>
                  <a:gd name="T6" fmla="*/ 880 w 884"/>
                  <a:gd name="T7" fmla="*/ 0 h 96"/>
                  <a:gd name="T8" fmla="*/ 884 w 884"/>
                  <a:gd name="T9" fmla="*/ 4 h 96"/>
                  <a:gd name="T10" fmla="*/ 880 w 884"/>
                  <a:gd name="T11" fmla="*/ 8 h 96"/>
                  <a:gd name="T12" fmla="*/ 5 w 884"/>
                  <a:gd name="T13" fmla="*/ 96 h 96"/>
                  <a:gd name="T14" fmla="*/ 4 w 884"/>
                  <a:gd name="T15" fmla="*/ 96 h 9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84" h="96">
                    <a:moveTo>
                      <a:pt x="4" y="96"/>
                    </a:moveTo>
                    <a:cubicBezTo>
                      <a:pt x="2" y="96"/>
                      <a:pt x="0" y="94"/>
                      <a:pt x="0" y="92"/>
                    </a:cubicBezTo>
                    <a:cubicBezTo>
                      <a:pt x="0" y="90"/>
                      <a:pt x="2" y="88"/>
                      <a:pt x="4" y="88"/>
                    </a:cubicBezTo>
                    <a:cubicBezTo>
                      <a:pt x="880" y="0"/>
                      <a:pt x="880" y="0"/>
                      <a:pt x="880" y="0"/>
                    </a:cubicBezTo>
                    <a:cubicBezTo>
                      <a:pt x="882" y="0"/>
                      <a:pt x="884" y="2"/>
                      <a:pt x="884" y="4"/>
                    </a:cubicBezTo>
                    <a:cubicBezTo>
                      <a:pt x="884" y="6"/>
                      <a:pt x="883" y="8"/>
                      <a:pt x="880" y="8"/>
                    </a:cubicBezTo>
                    <a:cubicBezTo>
                      <a:pt x="5" y="96"/>
                      <a:pt x="5" y="96"/>
                      <a:pt x="5" y="96"/>
                    </a:cubicBezTo>
                    <a:cubicBezTo>
                      <a:pt x="4" y="96"/>
                      <a:pt x="4" y="96"/>
                      <a:pt x="4" y="9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576" name="Freeform 44"/>
              <p:cNvSpPr/>
              <p:nvPr/>
            </p:nvSpPr>
            <p:spPr bwMode="auto">
              <a:xfrm>
                <a:off x="6201687" y="2253987"/>
                <a:ext cx="596577" cy="828737"/>
              </a:xfrm>
              <a:custGeom>
                <a:avLst/>
                <a:gdLst>
                  <a:gd name="T0" fmla="*/ 659 w 664"/>
                  <a:gd name="T1" fmla="*/ 921 h 921"/>
                  <a:gd name="T2" fmla="*/ 656 w 664"/>
                  <a:gd name="T3" fmla="*/ 920 h 921"/>
                  <a:gd name="T4" fmla="*/ 1 w 664"/>
                  <a:gd name="T5" fmla="*/ 7 h 921"/>
                  <a:gd name="T6" fmla="*/ 2 w 664"/>
                  <a:gd name="T7" fmla="*/ 2 h 921"/>
                  <a:gd name="T8" fmla="*/ 7 w 664"/>
                  <a:gd name="T9" fmla="*/ 2 h 921"/>
                  <a:gd name="T10" fmla="*/ 662 w 664"/>
                  <a:gd name="T11" fmla="*/ 915 h 921"/>
                  <a:gd name="T12" fmla="*/ 661 w 664"/>
                  <a:gd name="T13" fmla="*/ 921 h 921"/>
                  <a:gd name="T14" fmla="*/ 659 w 664"/>
                  <a:gd name="T15" fmla="*/ 921 h 9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64" h="921">
                    <a:moveTo>
                      <a:pt x="659" y="921"/>
                    </a:moveTo>
                    <a:cubicBezTo>
                      <a:pt x="658" y="921"/>
                      <a:pt x="657" y="921"/>
                      <a:pt x="656" y="920"/>
                    </a:cubicBezTo>
                    <a:cubicBezTo>
                      <a:pt x="1" y="7"/>
                      <a:pt x="1" y="7"/>
                      <a:pt x="1" y="7"/>
                    </a:cubicBezTo>
                    <a:cubicBezTo>
                      <a:pt x="0" y="5"/>
                      <a:pt x="0" y="3"/>
                      <a:pt x="2" y="2"/>
                    </a:cubicBezTo>
                    <a:cubicBezTo>
                      <a:pt x="4" y="0"/>
                      <a:pt x="6" y="1"/>
                      <a:pt x="7" y="2"/>
                    </a:cubicBezTo>
                    <a:cubicBezTo>
                      <a:pt x="662" y="915"/>
                      <a:pt x="662" y="915"/>
                      <a:pt x="662" y="915"/>
                    </a:cubicBezTo>
                    <a:cubicBezTo>
                      <a:pt x="664" y="917"/>
                      <a:pt x="663" y="919"/>
                      <a:pt x="661" y="921"/>
                    </a:cubicBezTo>
                    <a:cubicBezTo>
                      <a:pt x="661" y="921"/>
                      <a:pt x="660" y="921"/>
                      <a:pt x="659" y="921"/>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577" name="Freeform 45"/>
              <p:cNvSpPr/>
              <p:nvPr/>
            </p:nvSpPr>
            <p:spPr bwMode="auto">
              <a:xfrm>
                <a:off x="6201687" y="2253987"/>
                <a:ext cx="914564" cy="585321"/>
              </a:xfrm>
              <a:custGeom>
                <a:avLst/>
                <a:gdLst>
                  <a:gd name="T0" fmla="*/ 1012 w 1017"/>
                  <a:gd name="T1" fmla="*/ 650 h 650"/>
                  <a:gd name="T2" fmla="*/ 1010 w 1017"/>
                  <a:gd name="T3" fmla="*/ 650 h 650"/>
                  <a:gd name="T4" fmla="*/ 2 w 1017"/>
                  <a:gd name="T5" fmla="*/ 8 h 650"/>
                  <a:gd name="T6" fmla="*/ 1 w 1017"/>
                  <a:gd name="T7" fmla="*/ 3 h 650"/>
                  <a:gd name="T8" fmla="*/ 6 w 1017"/>
                  <a:gd name="T9" fmla="*/ 1 h 650"/>
                  <a:gd name="T10" fmla="*/ 1015 w 1017"/>
                  <a:gd name="T11" fmla="*/ 643 h 650"/>
                  <a:gd name="T12" fmla="*/ 1016 w 1017"/>
                  <a:gd name="T13" fmla="*/ 649 h 650"/>
                  <a:gd name="T14" fmla="*/ 1012 w 1017"/>
                  <a:gd name="T15" fmla="*/ 650 h 6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17" h="650">
                    <a:moveTo>
                      <a:pt x="1012" y="650"/>
                    </a:moveTo>
                    <a:cubicBezTo>
                      <a:pt x="1012" y="650"/>
                      <a:pt x="1011" y="650"/>
                      <a:pt x="1010" y="650"/>
                    </a:cubicBezTo>
                    <a:cubicBezTo>
                      <a:pt x="2" y="8"/>
                      <a:pt x="2" y="8"/>
                      <a:pt x="2" y="8"/>
                    </a:cubicBezTo>
                    <a:cubicBezTo>
                      <a:pt x="0" y="7"/>
                      <a:pt x="0" y="5"/>
                      <a:pt x="1" y="3"/>
                    </a:cubicBezTo>
                    <a:cubicBezTo>
                      <a:pt x="2" y="1"/>
                      <a:pt x="4" y="0"/>
                      <a:pt x="6" y="1"/>
                    </a:cubicBezTo>
                    <a:cubicBezTo>
                      <a:pt x="1015" y="643"/>
                      <a:pt x="1015" y="643"/>
                      <a:pt x="1015" y="643"/>
                    </a:cubicBezTo>
                    <a:cubicBezTo>
                      <a:pt x="1016" y="644"/>
                      <a:pt x="1017" y="647"/>
                      <a:pt x="1016" y="649"/>
                    </a:cubicBezTo>
                    <a:cubicBezTo>
                      <a:pt x="1015" y="650"/>
                      <a:pt x="1014" y="650"/>
                      <a:pt x="1012" y="65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578" name="Freeform 46"/>
              <p:cNvSpPr/>
              <p:nvPr/>
            </p:nvSpPr>
            <p:spPr bwMode="auto">
              <a:xfrm>
                <a:off x="6989619" y="2175194"/>
                <a:ext cx="126632" cy="664115"/>
              </a:xfrm>
              <a:custGeom>
                <a:avLst/>
                <a:gdLst>
                  <a:gd name="T0" fmla="*/ 136 w 141"/>
                  <a:gd name="T1" fmla="*/ 737 h 737"/>
                  <a:gd name="T2" fmla="*/ 132 w 141"/>
                  <a:gd name="T3" fmla="*/ 734 h 737"/>
                  <a:gd name="T4" fmla="*/ 0 w 141"/>
                  <a:gd name="T5" fmla="*/ 5 h 737"/>
                  <a:gd name="T6" fmla="*/ 3 w 141"/>
                  <a:gd name="T7" fmla="*/ 0 h 737"/>
                  <a:gd name="T8" fmla="*/ 8 w 141"/>
                  <a:gd name="T9" fmla="*/ 3 h 737"/>
                  <a:gd name="T10" fmla="*/ 140 w 141"/>
                  <a:gd name="T11" fmla="*/ 733 h 737"/>
                  <a:gd name="T12" fmla="*/ 137 w 141"/>
                  <a:gd name="T13" fmla="*/ 737 h 737"/>
                  <a:gd name="T14" fmla="*/ 136 w 141"/>
                  <a:gd name="T15" fmla="*/ 737 h 7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1" h="737">
                    <a:moveTo>
                      <a:pt x="136" y="737"/>
                    </a:moveTo>
                    <a:cubicBezTo>
                      <a:pt x="134" y="737"/>
                      <a:pt x="133" y="736"/>
                      <a:pt x="132" y="734"/>
                    </a:cubicBezTo>
                    <a:cubicBezTo>
                      <a:pt x="0" y="5"/>
                      <a:pt x="0" y="5"/>
                      <a:pt x="0" y="5"/>
                    </a:cubicBezTo>
                    <a:cubicBezTo>
                      <a:pt x="0" y="3"/>
                      <a:pt x="1" y="1"/>
                      <a:pt x="3" y="0"/>
                    </a:cubicBezTo>
                    <a:cubicBezTo>
                      <a:pt x="6" y="0"/>
                      <a:pt x="8" y="1"/>
                      <a:pt x="8" y="3"/>
                    </a:cubicBezTo>
                    <a:cubicBezTo>
                      <a:pt x="140" y="733"/>
                      <a:pt x="140" y="733"/>
                      <a:pt x="140" y="733"/>
                    </a:cubicBezTo>
                    <a:cubicBezTo>
                      <a:pt x="141" y="735"/>
                      <a:pt x="139" y="737"/>
                      <a:pt x="137" y="737"/>
                    </a:cubicBezTo>
                    <a:cubicBezTo>
                      <a:pt x="137" y="737"/>
                      <a:pt x="137" y="737"/>
                      <a:pt x="136" y="737"/>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579" name="Freeform 47"/>
              <p:cNvSpPr/>
              <p:nvPr/>
            </p:nvSpPr>
            <p:spPr bwMode="auto">
              <a:xfrm>
                <a:off x="6791229" y="2832273"/>
                <a:ext cx="325023" cy="250450"/>
              </a:xfrm>
              <a:custGeom>
                <a:avLst/>
                <a:gdLst>
                  <a:gd name="T0" fmla="*/ 4 w 362"/>
                  <a:gd name="T1" fmla="*/ 279 h 279"/>
                  <a:gd name="T2" fmla="*/ 1 w 362"/>
                  <a:gd name="T3" fmla="*/ 278 h 279"/>
                  <a:gd name="T4" fmla="*/ 2 w 362"/>
                  <a:gd name="T5" fmla="*/ 272 h 279"/>
                  <a:gd name="T6" fmla="*/ 355 w 362"/>
                  <a:gd name="T7" fmla="*/ 1 h 279"/>
                  <a:gd name="T8" fmla="*/ 361 w 362"/>
                  <a:gd name="T9" fmla="*/ 2 h 279"/>
                  <a:gd name="T10" fmla="*/ 360 w 362"/>
                  <a:gd name="T11" fmla="*/ 8 h 279"/>
                  <a:gd name="T12" fmla="*/ 7 w 362"/>
                  <a:gd name="T13" fmla="*/ 279 h 279"/>
                  <a:gd name="T14" fmla="*/ 4 w 362"/>
                  <a:gd name="T15" fmla="*/ 279 h 27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62" h="279">
                    <a:moveTo>
                      <a:pt x="4" y="279"/>
                    </a:moveTo>
                    <a:cubicBezTo>
                      <a:pt x="3" y="279"/>
                      <a:pt x="2" y="279"/>
                      <a:pt x="1" y="278"/>
                    </a:cubicBezTo>
                    <a:cubicBezTo>
                      <a:pt x="0" y="276"/>
                      <a:pt x="0" y="274"/>
                      <a:pt x="2" y="272"/>
                    </a:cubicBezTo>
                    <a:cubicBezTo>
                      <a:pt x="355" y="1"/>
                      <a:pt x="355" y="1"/>
                      <a:pt x="355" y="1"/>
                    </a:cubicBezTo>
                    <a:cubicBezTo>
                      <a:pt x="357" y="0"/>
                      <a:pt x="359" y="0"/>
                      <a:pt x="361" y="2"/>
                    </a:cubicBezTo>
                    <a:cubicBezTo>
                      <a:pt x="362" y="4"/>
                      <a:pt x="362" y="6"/>
                      <a:pt x="360" y="8"/>
                    </a:cubicBezTo>
                    <a:cubicBezTo>
                      <a:pt x="7" y="279"/>
                      <a:pt x="7" y="279"/>
                      <a:pt x="7" y="279"/>
                    </a:cubicBezTo>
                    <a:cubicBezTo>
                      <a:pt x="6" y="279"/>
                      <a:pt x="5" y="279"/>
                      <a:pt x="4" y="279"/>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580" name="Freeform 48"/>
              <p:cNvSpPr/>
              <p:nvPr/>
            </p:nvSpPr>
            <p:spPr bwMode="auto">
              <a:xfrm>
                <a:off x="5385615" y="3186843"/>
                <a:ext cx="527634" cy="664115"/>
              </a:xfrm>
              <a:custGeom>
                <a:avLst/>
                <a:gdLst>
                  <a:gd name="T0" fmla="*/ 5 w 587"/>
                  <a:gd name="T1" fmla="*/ 738 h 738"/>
                  <a:gd name="T2" fmla="*/ 2 w 587"/>
                  <a:gd name="T3" fmla="*/ 737 h 738"/>
                  <a:gd name="T4" fmla="*/ 2 w 587"/>
                  <a:gd name="T5" fmla="*/ 731 h 738"/>
                  <a:gd name="T6" fmla="*/ 579 w 587"/>
                  <a:gd name="T7" fmla="*/ 2 h 738"/>
                  <a:gd name="T8" fmla="*/ 585 w 587"/>
                  <a:gd name="T9" fmla="*/ 1 h 738"/>
                  <a:gd name="T10" fmla="*/ 585 w 587"/>
                  <a:gd name="T11" fmla="*/ 7 h 738"/>
                  <a:gd name="T12" fmla="*/ 8 w 587"/>
                  <a:gd name="T13" fmla="*/ 736 h 738"/>
                  <a:gd name="T14" fmla="*/ 5 w 587"/>
                  <a:gd name="T15" fmla="*/ 738 h 7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87" h="738">
                    <a:moveTo>
                      <a:pt x="5" y="738"/>
                    </a:moveTo>
                    <a:cubicBezTo>
                      <a:pt x="4" y="738"/>
                      <a:pt x="3" y="738"/>
                      <a:pt x="2" y="737"/>
                    </a:cubicBezTo>
                    <a:cubicBezTo>
                      <a:pt x="1" y="736"/>
                      <a:pt x="0" y="733"/>
                      <a:pt x="2" y="731"/>
                    </a:cubicBezTo>
                    <a:cubicBezTo>
                      <a:pt x="579" y="2"/>
                      <a:pt x="579" y="2"/>
                      <a:pt x="579" y="2"/>
                    </a:cubicBezTo>
                    <a:cubicBezTo>
                      <a:pt x="580" y="0"/>
                      <a:pt x="583" y="0"/>
                      <a:pt x="585" y="1"/>
                    </a:cubicBezTo>
                    <a:cubicBezTo>
                      <a:pt x="586" y="3"/>
                      <a:pt x="587" y="5"/>
                      <a:pt x="585" y="7"/>
                    </a:cubicBezTo>
                    <a:cubicBezTo>
                      <a:pt x="8" y="736"/>
                      <a:pt x="8" y="736"/>
                      <a:pt x="8" y="736"/>
                    </a:cubicBezTo>
                    <a:cubicBezTo>
                      <a:pt x="7" y="737"/>
                      <a:pt x="6" y="738"/>
                      <a:pt x="5" y="738"/>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581" name="Freeform 49"/>
              <p:cNvSpPr/>
              <p:nvPr/>
            </p:nvSpPr>
            <p:spPr bwMode="auto">
              <a:xfrm>
                <a:off x="3925126" y="4059196"/>
                <a:ext cx="229345" cy="85829"/>
              </a:xfrm>
              <a:custGeom>
                <a:avLst/>
                <a:gdLst>
                  <a:gd name="T0" fmla="*/ 251 w 255"/>
                  <a:gd name="T1" fmla="*/ 95 h 95"/>
                  <a:gd name="T2" fmla="*/ 249 w 255"/>
                  <a:gd name="T3" fmla="*/ 94 h 95"/>
                  <a:gd name="T4" fmla="*/ 3 w 255"/>
                  <a:gd name="T5" fmla="*/ 8 h 95"/>
                  <a:gd name="T6" fmla="*/ 1 w 255"/>
                  <a:gd name="T7" fmla="*/ 3 h 95"/>
                  <a:gd name="T8" fmla="*/ 6 w 255"/>
                  <a:gd name="T9" fmla="*/ 1 h 95"/>
                  <a:gd name="T10" fmla="*/ 252 w 255"/>
                  <a:gd name="T11" fmla="*/ 87 h 95"/>
                  <a:gd name="T12" fmla="*/ 254 w 255"/>
                  <a:gd name="T13" fmla="*/ 92 h 95"/>
                  <a:gd name="T14" fmla="*/ 251 w 255"/>
                  <a:gd name="T15" fmla="*/ 95 h 9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5" h="95">
                    <a:moveTo>
                      <a:pt x="251" y="95"/>
                    </a:moveTo>
                    <a:cubicBezTo>
                      <a:pt x="250" y="95"/>
                      <a:pt x="250" y="95"/>
                      <a:pt x="249" y="94"/>
                    </a:cubicBezTo>
                    <a:cubicBezTo>
                      <a:pt x="3" y="8"/>
                      <a:pt x="3" y="8"/>
                      <a:pt x="3" y="8"/>
                    </a:cubicBezTo>
                    <a:cubicBezTo>
                      <a:pt x="1" y="8"/>
                      <a:pt x="0" y="5"/>
                      <a:pt x="1" y="3"/>
                    </a:cubicBezTo>
                    <a:cubicBezTo>
                      <a:pt x="1" y="1"/>
                      <a:pt x="4" y="0"/>
                      <a:pt x="6" y="1"/>
                    </a:cubicBezTo>
                    <a:cubicBezTo>
                      <a:pt x="252" y="87"/>
                      <a:pt x="252" y="87"/>
                      <a:pt x="252" y="87"/>
                    </a:cubicBezTo>
                    <a:cubicBezTo>
                      <a:pt x="254" y="88"/>
                      <a:pt x="255" y="90"/>
                      <a:pt x="254" y="92"/>
                    </a:cubicBezTo>
                    <a:cubicBezTo>
                      <a:pt x="254" y="94"/>
                      <a:pt x="252" y="95"/>
                      <a:pt x="251" y="9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582" name="Freeform 50"/>
              <p:cNvSpPr/>
              <p:nvPr/>
            </p:nvSpPr>
            <p:spPr bwMode="auto">
              <a:xfrm flipH="1">
                <a:off x="4154470" y="4136583"/>
                <a:ext cx="45719" cy="387557"/>
              </a:xfrm>
              <a:custGeom>
                <a:avLst/>
                <a:gdLst>
                  <a:gd name="T0" fmla="*/ 5 w 255"/>
                  <a:gd name="T1" fmla="*/ 960 h 960"/>
                  <a:gd name="T2" fmla="*/ 4 w 255"/>
                  <a:gd name="T3" fmla="*/ 960 h 960"/>
                  <a:gd name="T4" fmla="*/ 1 w 255"/>
                  <a:gd name="T5" fmla="*/ 955 h 960"/>
                  <a:gd name="T6" fmla="*/ 247 w 255"/>
                  <a:gd name="T7" fmla="*/ 4 h 960"/>
                  <a:gd name="T8" fmla="*/ 252 w 255"/>
                  <a:gd name="T9" fmla="*/ 1 h 960"/>
                  <a:gd name="T10" fmla="*/ 255 w 255"/>
                  <a:gd name="T11" fmla="*/ 6 h 960"/>
                  <a:gd name="T12" fmla="*/ 9 w 255"/>
                  <a:gd name="T13" fmla="*/ 957 h 960"/>
                  <a:gd name="T14" fmla="*/ 5 w 255"/>
                  <a:gd name="T15" fmla="*/ 960 h 9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5" h="960">
                    <a:moveTo>
                      <a:pt x="5" y="960"/>
                    </a:moveTo>
                    <a:cubicBezTo>
                      <a:pt x="4" y="960"/>
                      <a:pt x="4" y="960"/>
                      <a:pt x="4" y="960"/>
                    </a:cubicBezTo>
                    <a:cubicBezTo>
                      <a:pt x="2" y="960"/>
                      <a:pt x="0" y="957"/>
                      <a:pt x="1" y="955"/>
                    </a:cubicBezTo>
                    <a:cubicBezTo>
                      <a:pt x="247" y="4"/>
                      <a:pt x="247" y="4"/>
                      <a:pt x="247" y="4"/>
                    </a:cubicBezTo>
                    <a:cubicBezTo>
                      <a:pt x="247" y="1"/>
                      <a:pt x="250" y="0"/>
                      <a:pt x="252" y="1"/>
                    </a:cubicBezTo>
                    <a:cubicBezTo>
                      <a:pt x="254" y="1"/>
                      <a:pt x="255" y="3"/>
                      <a:pt x="255" y="6"/>
                    </a:cubicBezTo>
                    <a:cubicBezTo>
                      <a:pt x="9" y="957"/>
                      <a:pt x="9" y="957"/>
                      <a:pt x="9" y="957"/>
                    </a:cubicBezTo>
                    <a:cubicBezTo>
                      <a:pt x="8" y="959"/>
                      <a:pt x="6" y="960"/>
                      <a:pt x="5" y="96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583" name="Freeform 51"/>
              <p:cNvSpPr/>
              <p:nvPr/>
            </p:nvSpPr>
            <p:spPr bwMode="auto">
              <a:xfrm>
                <a:off x="4147435" y="3689151"/>
                <a:ext cx="590949" cy="455875"/>
              </a:xfrm>
              <a:custGeom>
                <a:avLst/>
                <a:gdLst>
                  <a:gd name="T0" fmla="*/ 5 w 658"/>
                  <a:gd name="T1" fmla="*/ 506 h 506"/>
                  <a:gd name="T2" fmla="*/ 1 w 658"/>
                  <a:gd name="T3" fmla="*/ 504 h 506"/>
                  <a:gd name="T4" fmla="*/ 2 w 658"/>
                  <a:gd name="T5" fmla="*/ 498 h 506"/>
                  <a:gd name="T6" fmla="*/ 651 w 658"/>
                  <a:gd name="T7" fmla="*/ 1 h 506"/>
                  <a:gd name="T8" fmla="*/ 656 w 658"/>
                  <a:gd name="T9" fmla="*/ 2 h 506"/>
                  <a:gd name="T10" fmla="*/ 656 w 658"/>
                  <a:gd name="T11" fmla="*/ 8 h 506"/>
                  <a:gd name="T12" fmla="*/ 7 w 658"/>
                  <a:gd name="T13" fmla="*/ 505 h 506"/>
                  <a:gd name="T14" fmla="*/ 5 w 658"/>
                  <a:gd name="T15" fmla="*/ 506 h 50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58" h="506">
                    <a:moveTo>
                      <a:pt x="5" y="506"/>
                    </a:moveTo>
                    <a:cubicBezTo>
                      <a:pt x="3" y="506"/>
                      <a:pt x="2" y="505"/>
                      <a:pt x="1" y="504"/>
                    </a:cubicBezTo>
                    <a:cubicBezTo>
                      <a:pt x="0" y="502"/>
                      <a:pt x="0" y="500"/>
                      <a:pt x="2" y="498"/>
                    </a:cubicBezTo>
                    <a:cubicBezTo>
                      <a:pt x="651" y="1"/>
                      <a:pt x="651" y="1"/>
                      <a:pt x="651" y="1"/>
                    </a:cubicBezTo>
                    <a:cubicBezTo>
                      <a:pt x="653" y="0"/>
                      <a:pt x="655" y="0"/>
                      <a:pt x="656" y="2"/>
                    </a:cubicBezTo>
                    <a:cubicBezTo>
                      <a:pt x="658" y="4"/>
                      <a:pt x="657" y="6"/>
                      <a:pt x="656" y="8"/>
                    </a:cubicBezTo>
                    <a:cubicBezTo>
                      <a:pt x="7" y="505"/>
                      <a:pt x="7" y="505"/>
                      <a:pt x="7" y="505"/>
                    </a:cubicBezTo>
                    <a:cubicBezTo>
                      <a:pt x="6" y="505"/>
                      <a:pt x="6" y="506"/>
                      <a:pt x="5" y="50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584" name="Freeform 52"/>
              <p:cNvSpPr/>
              <p:nvPr/>
            </p:nvSpPr>
            <p:spPr bwMode="auto">
              <a:xfrm>
                <a:off x="3925126" y="3689152"/>
                <a:ext cx="813259" cy="378489"/>
              </a:xfrm>
              <a:custGeom>
                <a:avLst/>
                <a:gdLst>
                  <a:gd name="T0" fmla="*/ 4 w 904"/>
                  <a:gd name="T1" fmla="*/ 420 h 420"/>
                  <a:gd name="T2" fmla="*/ 1 w 904"/>
                  <a:gd name="T3" fmla="*/ 417 h 420"/>
                  <a:gd name="T4" fmla="*/ 3 w 904"/>
                  <a:gd name="T5" fmla="*/ 412 h 420"/>
                  <a:gd name="T6" fmla="*/ 898 w 904"/>
                  <a:gd name="T7" fmla="*/ 1 h 420"/>
                  <a:gd name="T8" fmla="*/ 903 w 904"/>
                  <a:gd name="T9" fmla="*/ 3 h 420"/>
                  <a:gd name="T10" fmla="*/ 901 w 904"/>
                  <a:gd name="T11" fmla="*/ 8 h 420"/>
                  <a:gd name="T12" fmla="*/ 6 w 904"/>
                  <a:gd name="T13" fmla="*/ 419 h 420"/>
                  <a:gd name="T14" fmla="*/ 4 w 904"/>
                  <a:gd name="T15" fmla="*/ 420 h 4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04" h="420">
                    <a:moveTo>
                      <a:pt x="4" y="420"/>
                    </a:moveTo>
                    <a:cubicBezTo>
                      <a:pt x="3" y="420"/>
                      <a:pt x="2" y="419"/>
                      <a:pt x="1" y="417"/>
                    </a:cubicBezTo>
                    <a:cubicBezTo>
                      <a:pt x="0" y="415"/>
                      <a:pt x="1" y="413"/>
                      <a:pt x="3" y="412"/>
                    </a:cubicBezTo>
                    <a:cubicBezTo>
                      <a:pt x="898" y="1"/>
                      <a:pt x="898" y="1"/>
                      <a:pt x="898" y="1"/>
                    </a:cubicBezTo>
                    <a:cubicBezTo>
                      <a:pt x="900" y="0"/>
                      <a:pt x="902" y="1"/>
                      <a:pt x="903" y="3"/>
                    </a:cubicBezTo>
                    <a:cubicBezTo>
                      <a:pt x="904" y="5"/>
                      <a:pt x="903" y="7"/>
                      <a:pt x="901" y="8"/>
                    </a:cubicBezTo>
                    <a:cubicBezTo>
                      <a:pt x="6" y="419"/>
                      <a:pt x="6" y="419"/>
                      <a:pt x="6" y="419"/>
                    </a:cubicBezTo>
                    <a:cubicBezTo>
                      <a:pt x="6" y="420"/>
                      <a:pt x="5" y="420"/>
                      <a:pt x="4" y="42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585" name="Freeform 122"/>
              <p:cNvSpPr/>
              <p:nvPr/>
            </p:nvSpPr>
            <p:spPr bwMode="auto">
              <a:xfrm>
                <a:off x="4675070" y="3634276"/>
                <a:ext cx="104120" cy="104120"/>
              </a:xfrm>
              <a:custGeom>
                <a:avLst/>
                <a:gdLst>
                  <a:gd name="T0" fmla="*/ 85 w 116"/>
                  <a:gd name="T1" fmla="*/ 15 h 116"/>
                  <a:gd name="T2" fmla="*/ 101 w 116"/>
                  <a:gd name="T3" fmla="*/ 85 h 116"/>
                  <a:gd name="T4" fmla="*/ 31 w 116"/>
                  <a:gd name="T5" fmla="*/ 101 h 116"/>
                  <a:gd name="T6" fmla="*/ 15 w 116"/>
                  <a:gd name="T7" fmla="*/ 31 h 116"/>
                  <a:gd name="T8" fmla="*/ 85 w 116"/>
                  <a:gd name="T9" fmla="*/ 15 h 116"/>
                </a:gdLst>
                <a:ahLst/>
                <a:cxnLst>
                  <a:cxn ang="0">
                    <a:pos x="T0" y="T1"/>
                  </a:cxn>
                  <a:cxn ang="0">
                    <a:pos x="T2" y="T3"/>
                  </a:cxn>
                  <a:cxn ang="0">
                    <a:pos x="T4" y="T5"/>
                  </a:cxn>
                  <a:cxn ang="0">
                    <a:pos x="T6" y="T7"/>
                  </a:cxn>
                  <a:cxn ang="0">
                    <a:pos x="T8" y="T9"/>
                  </a:cxn>
                </a:cxnLst>
                <a:rect l="0" t="0" r="r" b="b"/>
                <a:pathLst>
                  <a:path w="116" h="116">
                    <a:moveTo>
                      <a:pt x="85" y="15"/>
                    </a:moveTo>
                    <a:cubicBezTo>
                      <a:pt x="109" y="30"/>
                      <a:pt x="116" y="62"/>
                      <a:pt x="101" y="85"/>
                    </a:cubicBezTo>
                    <a:cubicBezTo>
                      <a:pt x="86" y="109"/>
                      <a:pt x="55" y="116"/>
                      <a:pt x="31" y="101"/>
                    </a:cubicBezTo>
                    <a:cubicBezTo>
                      <a:pt x="7" y="87"/>
                      <a:pt x="0" y="55"/>
                      <a:pt x="15" y="31"/>
                    </a:cubicBezTo>
                    <a:cubicBezTo>
                      <a:pt x="30" y="8"/>
                      <a:pt x="61" y="0"/>
                      <a:pt x="85" y="1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586" name="Freeform 125"/>
              <p:cNvSpPr/>
              <p:nvPr/>
            </p:nvSpPr>
            <p:spPr bwMode="auto">
              <a:xfrm>
                <a:off x="4115075" y="4105629"/>
                <a:ext cx="66130" cy="67537"/>
              </a:xfrm>
              <a:custGeom>
                <a:avLst/>
                <a:gdLst>
                  <a:gd name="T0" fmla="*/ 54 w 74"/>
                  <a:gd name="T1" fmla="*/ 10 h 75"/>
                  <a:gd name="T2" fmla="*/ 65 w 74"/>
                  <a:gd name="T3" fmla="*/ 55 h 75"/>
                  <a:gd name="T4" fmla="*/ 20 w 74"/>
                  <a:gd name="T5" fmla="*/ 65 h 75"/>
                  <a:gd name="T6" fmla="*/ 9 w 74"/>
                  <a:gd name="T7" fmla="*/ 20 h 75"/>
                  <a:gd name="T8" fmla="*/ 54 w 74"/>
                  <a:gd name="T9" fmla="*/ 10 h 75"/>
                </a:gdLst>
                <a:ahLst/>
                <a:cxnLst>
                  <a:cxn ang="0">
                    <a:pos x="T0" y="T1"/>
                  </a:cxn>
                  <a:cxn ang="0">
                    <a:pos x="T2" y="T3"/>
                  </a:cxn>
                  <a:cxn ang="0">
                    <a:pos x="T4" y="T5"/>
                  </a:cxn>
                  <a:cxn ang="0">
                    <a:pos x="T6" y="T7"/>
                  </a:cxn>
                  <a:cxn ang="0">
                    <a:pos x="T8" y="T9"/>
                  </a:cxn>
                </a:cxnLst>
                <a:rect l="0" t="0" r="r" b="b"/>
                <a:pathLst>
                  <a:path w="74" h="75">
                    <a:moveTo>
                      <a:pt x="54" y="10"/>
                    </a:moveTo>
                    <a:cubicBezTo>
                      <a:pt x="70" y="20"/>
                      <a:pt x="74" y="40"/>
                      <a:pt x="65" y="55"/>
                    </a:cubicBezTo>
                    <a:cubicBezTo>
                      <a:pt x="55" y="70"/>
                      <a:pt x="35" y="75"/>
                      <a:pt x="20" y="65"/>
                    </a:cubicBezTo>
                    <a:cubicBezTo>
                      <a:pt x="4" y="56"/>
                      <a:pt x="0" y="36"/>
                      <a:pt x="9" y="20"/>
                    </a:cubicBezTo>
                    <a:cubicBezTo>
                      <a:pt x="19" y="5"/>
                      <a:pt x="39" y="0"/>
                      <a:pt x="54" y="1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587" name="Freeform 128"/>
              <p:cNvSpPr/>
              <p:nvPr/>
            </p:nvSpPr>
            <p:spPr bwMode="auto">
              <a:xfrm>
                <a:off x="4402107" y="2926544"/>
                <a:ext cx="67537" cy="67537"/>
              </a:xfrm>
              <a:custGeom>
                <a:avLst/>
                <a:gdLst>
                  <a:gd name="T0" fmla="*/ 55 w 75"/>
                  <a:gd name="T1" fmla="*/ 10 h 75"/>
                  <a:gd name="T2" fmla="*/ 65 w 75"/>
                  <a:gd name="T3" fmla="*/ 55 h 75"/>
                  <a:gd name="T4" fmla="*/ 20 w 75"/>
                  <a:gd name="T5" fmla="*/ 65 h 75"/>
                  <a:gd name="T6" fmla="*/ 10 w 75"/>
                  <a:gd name="T7" fmla="*/ 20 h 75"/>
                  <a:gd name="T8" fmla="*/ 55 w 75"/>
                  <a:gd name="T9" fmla="*/ 10 h 75"/>
                </a:gdLst>
                <a:ahLst/>
                <a:cxnLst>
                  <a:cxn ang="0">
                    <a:pos x="T0" y="T1"/>
                  </a:cxn>
                  <a:cxn ang="0">
                    <a:pos x="T2" y="T3"/>
                  </a:cxn>
                  <a:cxn ang="0">
                    <a:pos x="T4" y="T5"/>
                  </a:cxn>
                  <a:cxn ang="0">
                    <a:pos x="T6" y="T7"/>
                  </a:cxn>
                  <a:cxn ang="0">
                    <a:pos x="T8" y="T9"/>
                  </a:cxn>
                </a:cxnLst>
                <a:rect l="0" t="0" r="r" b="b"/>
                <a:pathLst>
                  <a:path w="75" h="75">
                    <a:moveTo>
                      <a:pt x="55" y="10"/>
                    </a:moveTo>
                    <a:cubicBezTo>
                      <a:pt x="70" y="19"/>
                      <a:pt x="75" y="39"/>
                      <a:pt x="65" y="55"/>
                    </a:cubicBezTo>
                    <a:cubicBezTo>
                      <a:pt x="56" y="70"/>
                      <a:pt x="36" y="75"/>
                      <a:pt x="20" y="65"/>
                    </a:cubicBezTo>
                    <a:cubicBezTo>
                      <a:pt x="5" y="55"/>
                      <a:pt x="0" y="35"/>
                      <a:pt x="10" y="20"/>
                    </a:cubicBezTo>
                    <a:cubicBezTo>
                      <a:pt x="20" y="5"/>
                      <a:pt x="40" y="0"/>
                      <a:pt x="55" y="1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588" name="Freeform 129"/>
              <p:cNvSpPr/>
              <p:nvPr/>
            </p:nvSpPr>
            <p:spPr bwMode="auto">
              <a:xfrm>
                <a:off x="4502005" y="2199113"/>
                <a:ext cx="106934" cy="105526"/>
              </a:xfrm>
              <a:custGeom>
                <a:avLst/>
                <a:gdLst>
                  <a:gd name="T0" fmla="*/ 87 w 119"/>
                  <a:gd name="T1" fmla="*/ 15 h 118"/>
                  <a:gd name="T2" fmla="*/ 104 w 119"/>
                  <a:gd name="T3" fmla="*/ 86 h 118"/>
                  <a:gd name="T4" fmla="*/ 32 w 119"/>
                  <a:gd name="T5" fmla="*/ 103 h 118"/>
                  <a:gd name="T6" fmla="*/ 16 w 119"/>
                  <a:gd name="T7" fmla="*/ 31 h 118"/>
                  <a:gd name="T8" fmla="*/ 87 w 119"/>
                  <a:gd name="T9" fmla="*/ 15 h 118"/>
                </a:gdLst>
                <a:ahLst/>
                <a:cxnLst>
                  <a:cxn ang="0">
                    <a:pos x="T0" y="T1"/>
                  </a:cxn>
                  <a:cxn ang="0">
                    <a:pos x="T2" y="T3"/>
                  </a:cxn>
                  <a:cxn ang="0">
                    <a:pos x="T4" y="T5"/>
                  </a:cxn>
                  <a:cxn ang="0">
                    <a:pos x="T6" y="T7"/>
                  </a:cxn>
                  <a:cxn ang="0">
                    <a:pos x="T8" y="T9"/>
                  </a:cxn>
                </a:cxnLst>
                <a:rect l="0" t="0" r="r" b="b"/>
                <a:pathLst>
                  <a:path w="119" h="118">
                    <a:moveTo>
                      <a:pt x="87" y="15"/>
                    </a:moveTo>
                    <a:cubicBezTo>
                      <a:pt x="111" y="30"/>
                      <a:pt x="119" y="62"/>
                      <a:pt x="104" y="86"/>
                    </a:cubicBezTo>
                    <a:cubicBezTo>
                      <a:pt x="88" y="111"/>
                      <a:pt x="56" y="118"/>
                      <a:pt x="32" y="103"/>
                    </a:cubicBezTo>
                    <a:cubicBezTo>
                      <a:pt x="8" y="87"/>
                      <a:pt x="0" y="55"/>
                      <a:pt x="16" y="31"/>
                    </a:cubicBezTo>
                    <a:cubicBezTo>
                      <a:pt x="31" y="7"/>
                      <a:pt x="63" y="0"/>
                      <a:pt x="87" y="1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589" name="Freeform 130"/>
              <p:cNvSpPr/>
              <p:nvPr/>
            </p:nvSpPr>
            <p:spPr bwMode="auto">
              <a:xfrm>
                <a:off x="4995870" y="3029256"/>
                <a:ext cx="67537" cy="67537"/>
              </a:xfrm>
              <a:custGeom>
                <a:avLst/>
                <a:gdLst>
                  <a:gd name="T0" fmla="*/ 55 w 75"/>
                  <a:gd name="T1" fmla="*/ 10 h 75"/>
                  <a:gd name="T2" fmla="*/ 66 w 75"/>
                  <a:gd name="T3" fmla="*/ 55 h 75"/>
                  <a:gd name="T4" fmla="*/ 20 w 75"/>
                  <a:gd name="T5" fmla="*/ 65 h 75"/>
                  <a:gd name="T6" fmla="*/ 10 w 75"/>
                  <a:gd name="T7" fmla="*/ 20 h 75"/>
                  <a:gd name="T8" fmla="*/ 55 w 75"/>
                  <a:gd name="T9" fmla="*/ 10 h 75"/>
                </a:gdLst>
                <a:ahLst/>
                <a:cxnLst>
                  <a:cxn ang="0">
                    <a:pos x="T0" y="T1"/>
                  </a:cxn>
                  <a:cxn ang="0">
                    <a:pos x="T2" y="T3"/>
                  </a:cxn>
                  <a:cxn ang="0">
                    <a:pos x="T4" y="T5"/>
                  </a:cxn>
                  <a:cxn ang="0">
                    <a:pos x="T6" y="T7"/>
                  </a:cxn>
                  <a:cxn ang="0">
                    <a:pos x="T8" y="T9"/>
                  </a:cxn>
                </a:cxnLst>
                <a:rect l="0" t="0" r="r" b="b"/>
                <a:pathLst>
                  <a:path w="75" h="75">
                    <a:moveTo>
                      <a:pt x="55" y="10"/>
                    </a:moveTo>
                    <a:cubicBezTo>
                      <a:pt x="71" y="19"/>
                      <a:pt x="75" y="39"/>
                      <a:pt x="66" y="55"/>
                    </a:cubicBezTo>
                    <a:cubicBezTo>
                      <a:pt x="56" y="70"/>
                      <a:pt x="36" y="75"/>
                      <a:pt x="20" y="65"/>
                    </a:cubicBezTo>
                    <a:cubicBezTo>
                      <a:pt x="5" y="56"/>
                      <a:pt x="0" y="35"/>
                      <a:pt x="10" y="20"/>
                    </a:cubicBezTo>
                    <a:cubicBezTo>
                      <a:pt x="20" y="5"/>
                      <a:pt x="40" y="0"/>
                      <a:pt x="55" y="1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590" name="Freeform 131"/>
              <p:cNvSpPr/>
              <p:nvPr/>
            </p:nvSpPr>
            <p:spPr bwMode="auto">
              <a:xfrm>
                <a:off x="5741593" y="2576195"/>
                <a:ext cx="67537" cy="67537"/>
              </a:xfrm>
              <a:custGeom>
                <a:avLst/>
                <a:gdLst>
                  <a:gd name="T0" fmla="*/ 55 w 75"/>
                  <a:gd name="T1" fmla="*/ 10 h 75"/>
                  <a:gd name="T2" fmla="*/ 65 w 75"/>
                  <a:gd name="T3" fmla="*/ 55 h 75"/>
                  <a:gd name="T4" fmla="*/ 20 w 75"/>
                  <a:gd name="T5" fmla="*/ 65 h 75"/>
                  <a:gd name="T6" fmla="*/ 10 w 75"/>
                  <a:gd name="T7" fmla="*/ 20 h 75"/>
                  <a:gd name="T8" fmla="*/ 55 w 75"/>
                  <a:gd name="T9" fmla="*/ 10 h 75"/>
                </a:gdLst>
                <a:ahLst/>
                <a:cxnLst>
                  <a:cxn ang="0">
                    <a:pos x="T0" y="T1"/>
                  </a:cxn>
                  <a:cxn ang="0">
                    <a:pos x="T2" y="T3"/>
                  </a:cxn>
                  <a:cxn ang="0">
                    <a:pos x="T4" y="T5"/>
                  </a:cxn>
                  <a:cxn ang="0">
                    <a:pos x="T6" y="T7"/>
                  </a:cxn>
                  <a:cxn ang="0">
                    <a:pos x="T8" y="T9"/>
                  </a:cxn>
                </a:cxnLst>
                <a:rect l="0" t="0" r="r" b="b"/>
                <a:pathLst>
                  <a:path w="75" h="75">
                    <a:moveTo>
                      <a:pt x="55" y="10"/>
                    </a:moveTo>
                    <a:cubicBezTo>
                      <a:pt x="70" y="19"/>
                      <a:pt x="75" y="39"/>
                      <a:pt x="65" y="55"/>
                    </a:cubicBezTo>
                    <a:cubicBezTo>
                      <a:pt x="56" y="70"/>
                      <a:pt x="36" y="75"/>
                      <a:pt x="20" y="65"/>
                    </a:cubicBezTo>
                    <a:cubicBezTo>
                      <a:pt x="5" y="56"/>
                      <a:pt x="0" y="35"/>
                      <a:pt x="10" y="20"/>
                    </a:cubicBezTo>
                    <a:cubicBezTo>
                      <a:pt x="20" y="5"/>
                      <a:pt x="40" y="0"/>
                      <a:pt x="55" y="1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591" name="Freeform 132"/>
              <p:cNvSpPr/>
              <p:nvPr/>
            </p:nvSpPr>
            <p:spPr bwMode="auto">
              <a:xfrm>
                <a:off x="5875259" y="3157296"/>
                <a:ext cx="61909" cy="61909"/>
              </a:xfrm>
              <a:custGeom>
                <a:avLst/>
                <a:gdLst>
                  <a:gd name="T0" fmla="*/ 50 w 68"/>
                  <a:gd name="T1" fmla="*/ 9 h 68"/>
                  <a:gd name="T2" fmla="*/ 59 w 68"/>
                  <a:gd name="T3" fmla="*/ 50 h 68"/>
                  <a:gd name="T4" fmla="*/ 18 w 68"/>
                  <a:gd name="T5" fmla="*/ 60 h 68"/>
                  <a:gd name="T6" fmla="*/ 9 w 68"/>
                  <a:gd name="T7" fmla="*/ 19 h 68"/>
                  <a:gd name="T8" fmla="*/ 50 w 68"/>
                  <a:gd name="T9" fmla="*/ 9 h 68"/>
                </a:gdLst>
                <a:ahLst/>
                <a:cxnLst>
                  <a:cxn ang="0">
                    <a:pos x="T0" y="T1"/>
                  </a:cxn>
                  <a:cxn ang="0">
                    <a:pos x="T2" y="T3"/>
                  </a:cxn>
                  <a:cxn ang="0">
                    <a:pos x="T4" y="T5"/>
                  </a:cxn>
                  <a:cxn ang="0">
                    <a:pos x="T6" y="T7"/>
                  </a:cxn>
                  <a:cxn ang="0">
                    <a:pos x="T8" y="T9"/>
                  </a:cxn>
                </a:cxnLst>
                <a:rect l="0" t="0" r="r" b="b"/>
                <a:pathLst>
                  <a:path w="68" h="68">
                    <a:moveTo>
                      <a:pt x="50" y="9"/>
                    </a:moveTo>
                    <a:cubicBezTo>
                      <a:pt x="64" y="18"/>
                      <a:pt x="68" y="36"/>
                      <a:pt x="59" y="50"/>
                    </a:cubicBezTo>
                    <a:cubicBezTo>
                      <a:pt x="50" y="64"/>
                      <a:pt x="32" y="68"/>
                      <a:pt x="18" y="60"/>
                    </a:cubicBezTo>
                    <a:cubicBezTo>
                      <a:pt x="4" y="51"/>
                      <a:pt x="0" y="33"/>
                      <a:pt x="9" y="19"/>
                    </a:cubicBezTo>
                    <a:cubicBezTo>
                      <a:pt x="17" y="5"/>
                      <a:pt x="36" y="0"/>
                      <a:pt x="50" y="9"/>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592" name="Freeform 133"/>
              <p:cNvSpPr/>
              <p:nvPr/>
            </p:nvSpPr>
            <p:spPr bwMode="auto">
              <a:xfrm>
                <a:off x="5354660" y="3803117"/>
                <a:ext cx="73165" cy="71758"/>
              </a:xfrm>
              <a:custGeom>
                <a:avLst/>
                <a:gdLst>
                  <a:gd name="T0" fmla="*/ 59 w 81"/>
                  <a:gd name="T1" fmla="*/ 10 h 80"/>
                  <a:gd name="T2" fmla="*/ 70 w 81"/>
                  <a:gd name="T3" fmla="*/ 59 h 80"/>
                  <a:gd name="T4" fmla="*/ 22 w 81"/>
                  <a:gd name="T5" fmla="*/ 70 h 80"/>
                  <a:gd name="T6" fmla="*/ 10 w 81"/>
                  <a:gd name="T7" fmla="*/ 21 h 80"/>
                  <a:gd name="T8" fmla="*/ 59 w 81"/>
                  <a:gd name="T9" fmla="*/ 10 h 80"/>
                </a:gdLst>
                <a:ahLst/>
                <a:cxnLst>
                  <a:cxn ang="0">
                    <a:pos x="T0" y="T1"/>
                  </a:cxn>
                  <a:cxn ang="0">
                    <a:pos x="T2" y="T3"/>
                  </a:cxn>
                  <a:cxn ang="0">
                    <a:pos x="T4" y="T5"/>
                  </a:cxn>
                  <a:cxn ang="0">
                    <a:pos x="T6" y="T7"/>
                  </a:cxn>
                  <a:cxn ang="0">
                    <a:pos x="T8" y="T9"/>
                  </a:cxn>
                </a:cxnLst>
                <a:rect l="0" t="0" r="r" b="b"/>
                <a:pathLst>
                  <a:path w="81" h="80">
                    <a:moveTo>
                      <a:pt x="59" y="10"/>
                    </a:moveTo>
                    <a:cubicBezTo>
                      <a:pt x="76" y="20"/>
                      <a:pt x="81" y="42"/>
                      <a:pt x="70" y="59"/>
                    </a:cubicBezTo>
                    <a:cubicBezTo>
                      <a:pt x="60" y="75"/>
                      <a:pt x="38" y="80"/>
                      <a:pt x="22" y="70"/>
                    </a:cubicBezTo>
                    <a:cubicBezTo>
                      <a:pt x="5" y="60"/>
                      <a:pt x="0" y="38"/>
                      <a:pt x="10" y="21"/>
                    </a:cubicBezTo>
                    <a:cubicBezTo>
                      <a:pt x="21" y="5"/>
                      <a:pt x="43" y="0"/>
                      <a:pt x="59" y="1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593" name="Freeform 134"/>
              <p:cNvSpPr/>
              <p:nvPr/>
            </p:nvSpPr>
            <p:spPr bwMode="auto">
              <a:xfrm>
                <a:off x="6758869" y="3044734"/>
                <a:ext cx="61909" cy="61909"/>
              </a:xfrm>
              <a:custGeom>
                <a:avLst/>
                <a:gdLst>
                  <a:gd name="T0" fmla="*/ 50 w 68"/>
                  <a:gd name="T1" fmla="*/ 8 h 68"/>
                  <a:gd name="T2" fmla="*/ 60 w 68"/>
                  <a:gd name="T3" fmla="*/ 49 h 68"/>
                  <a:gd name="T4" fmla="*/ 19 w 68"/>
                  <a:gd name="T5" fmla="*/ 59 h 68"/>
                  <a:gd name="T6" fmla="*/ 9 w 68"/>
                  <a:gd name="T7" fmla="*/ 18 h 68"/>
                  <a:gd name="T8" fmla="*/ 50 w 68"/>
                  <a:gd name="T9" fmla="*/ 8 h 68"/>
                </a:gdLst>
                <a:ahLst/>
                <a:cxnLst>
                  <a:cxn ang="0">
                    <a:pos x="T0" y="T1"/>
                  </a:cxn>
                  <a:cxn ang="0">
                    <a:pos x="T2" y="T3"/>
                  </a:cxn>
                  <a:cxn ang="0">
                    <a:pos x="T4" y="T5"/>
                  </a:cxn>
                  <a:cxn ang="0">
                    <a:pos x="T6" y="T7"/>
                  </a:cxn>
                  <a:cxn ang="0">
                    <a:pos x="T8" y="T9"/>
                  </a:cxn>
                </a:cxnLst>
                <a:rect l="0" t="0" r="r" b="b"/>
                <a:pathLst>
                  <a:path w="68" h="68">
                    <a:moveTo>
                      <a:pt x="50" y="8"/>
                    </a:moveTo>
                    <a:cubicBezTo>
                      <a:pt x="64" y="17"/>
                      <a:pt x="68" y="35"/>
                      <a:pt x="60" y="49"/>
                    </a:cubicBezTo>
                    <a:cubicBezTo>
                      <a:pt x="51" y="63"/>
                      <a:pt x="32" y="68"/>
                      <a:pt x="19" y="59"/>
                    </a:cubicBezTo>
                    <a:cubicBezTo>
                      <a:pt x="5" y="50"/>
                      <a:pt x="0" y="32"/>
                      <a:pt x="9" y="18"/>
                    </a:cubicBezTo>
                    <a:cubicBezTo>
                      <a:pt x="18" y="4"/>
                      <a:pt x="36" y="0"/>
                      <a:pt x="50" y="8"/>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594" name="Freeform 135"/>
              <p:cNvSpPr/>
              <p:nvPr/>
            </p:nvSpPr>
            <p:spPr bwMode="auto">
              <a:xfrm>
                <a:off x="6960074" y="2145647"/>
                <a:ext cx="61909" cy="60502"/>
              </a:xfrm>
              <a:custGeom>
                <a:avLst/>
                <a:gdLst>
                  <a:gd name="T0" fmla="*/ 50 w 68"/>
                  <a:gd name="T1" fmla="*/ 9 h 68"/>
                  <a:gd name="T2" fmla="*/ 59 w 68"/>
                  <a:gd name="T3" fmla="*/ 50 h 68"/>
                  <a:gd name="T4" fmla="*/ 18 w 68"/>
                  <a:gd name="T5" fmla="*/ 60 h 68"/>
                  <a:gd name="T6" fmla="*/ 9 w 68"/>
                  <a:gd name="T7" fmla="*/ 18 h 68"/>
                  <a:gd name="T8" fmla="*/ 50 w 68"/>
                  <a:gd name="T9" fmla="*/ 9 h 68"/>
                </a:gdLst>
                <a:ahLst/>
                <a:cxnLst>
                  <a:cxn ang="0">
                    <a:pos x="T0" y="T1"/>
                  </a:cxn>
                  <a:cxn ang="0">
                    <a:pos x="T2" y="T3"/>
                  </a:cxn>
                  <a:cxn ang="0">
                    <a:pos x="T4" y="T5"/>
                  </a:cxn>
                  <a:cxn ang="0">
                    <a:pos x="T6" y="T7"/>
                  </a:cxn>
                  <a:cxn ang="0">
                    <a:pos x="T8" y="T9"/>
                  </a:cxn>
                </a:cxnLst>
                <a:rect l="0" t="0" r="r" b="b"/>
                <a:pathLst>
                  <a:path w="68" h="68">
                    <a:moveTo>
                      <a:pt x="50" y="9"/>
                    </a:moveTo>
                    <a:cubicBezTo>
                      <a:pt x="64" y="18"/>
                      <a:pt x="68" y="36"/>
                      <a:pt x="59" y="50"/>
                    </a:cubicBezTo>
                    <a:cubicBezTo>
                      <a:pt x="51" y="64"/>
                      <a:pt x="32" y="68"/>
                      <a:pt x="18" y="60"/>
                    </a:cubicBezTo>
                    <a:cubicBezTo>
                      <a:pt x="4" y="51"/>
                      <a:pt x="0" y="32"/>
                      <a:pt x="9" y="18"/>
                    </a:cubicBezTo>
                    <a:cubicBezTo>
                      <a:pt x="18" y="5"/>
                      <a:pt x="36" y="0"/>
                      <a:pt x="50" y="9"/>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595" name="Freeform 136"/>
              <p:cNvSpPr/>
              <p:nvPr/>
            </p:nvSpPr>
            <p:spPr bwMode="auto">
              <a:xfrm>
                <a:off x="7061379" y="2783027"/>
                <a:ext cx="98492" cy="97084"/>
              </a:xfrm>
              <a:custGeom>
                <a:avLst/>
                <a:gdLst>
                  <a:gd name="T0" fmla="*/ 79 w 108"/>
                  <a:gd name="T1" fmla="*/ 14 h 108"/>
                  <a:gd name="T2" fmla="*/ 94 w 108"/>
                  <a:gd name="T3" fmla="*/ 79 h 108"/>
                  <a:gd name="T4" fmla="*/ 29 w 108"/>
                  <a:gd name="T5" fmla="*/ 94 h 108"/>
                  <a:gd name="T6" fmla="*/ 14 w 108"/>
                  <a:gd name="T7" fmla="*/ 29 h 108"/>
                  <a:gd name="T8" fmla="*/ 79 w 108"/>
                  <a:gd name="T9" fmla="*/ 14 h 108"/>
                </a:gdLst>
                <a:ahLst/>
                <a:cxnLst>
                  <a:cxn ang="0">
                    <a:pos x="T0" y="T1"/>
                  </a:cxn>
                  <a:cxn ang="0">
                    <a:pos x="T2" y="T3"/>
                  </a:cxn>
                  <a:cxn ang="0">
                    <a:pos x="T4" y="T5"/>
                  </a:cxn>
                  <a:cxn ang="0">
                    <a:pos x="T6" y="T7"/>
                  </a:cxn>
                  <a:cxn ang="0">
                    <a:pos x="T8" y="T9"/>
                  </a:cxn>
                </a:cxnLst>
                <a:rect l="0" t="0" r="r" b="b"/>
                <a:pathLst>
                  <a:path w="108" h="108">
                    <a:moveTo>
                      <a:pt x="79" y="14"/>
                    </a:moveTo>
                    <a:cubicBezTo>
                      <a:pt x="102" y="28"/>
                      <a:pt x="108" y="57"/>
                      <a:pt x="94" y="79"/>
                    </a:cubicBezTo>
                    <a:cubicBezTo>
                      <a:pt x="81" y="102"/>
                      <a:pt x="51" y="108"/>
                      <a:pt x="29" y="94"/>
                    </a:cubicBezTo>
                    <a:cubicBezTo>
                      <a:pt x="7" y="81"/>
                      <a:pt x="0" y="51"/>
                      <a:pt x="14" y="29"/>
                    </a:cubicBezTo>
                    <a:cubicBezTo>
                      <a:pt x="28" y="7"/>
                      <a:pt x="57" y="0"/>
                      <a:pt x="79" y="14"/>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596" name="Freeform 137"/>
              <p:cNvSpPr/>
              <p:nvPr/>
            </p:nvSpPr>
            <p:spPr bwMode="auto">
              <a:xfrm>
                <a:off x="6152442" y="2204740"/>
                <a:ext cx="101306" cy="102712"/>
              </a:xfrm>
              <a:custGeom>
                <a:avLst/>
                <a:gdLst>
                  <a:gd name="T0" fmla="*/ 84 w 114"/>
                  <a:gd name="T1" fmla="*/ 15 h 114"/>
                  <a:gd name="T2" fmla="*/ 100 w 114"/>
                  <a:gd name="T3" fmla="*/ 84 h 114"/>
                  <a:gd name="T4" fmla="*/ 31 w 114"/>
                  <a:gd name="T5" fmla="*/ 99 h 114"/>
                  <a:gd name="T6" fmla="*/ 15 w 114"/>
                  <a:gd name="T7" fmla="*/ 31 h 114"/>
                  <a:gd name="T8" fmla="*/ 84 w 114"/>
                  <a:gd name="T9" fmla="*/ 15 h 114"/>
                </a:gdLst>
                <a:ahLst/>
                <a:cxnLst>
                  <a:cxn ang="0">
                    <a:pos x="T0" y="T1"/>
                  </a:cxn>
                  <a:cxn ang="0">
                    <a:pos x="T2" y="T3"/>
                  </a:cxn>
                  <a:cxn ang="0">
                    <a:pos x="T4" y="T5"/>
                  </a:cxn>
                  <a:cxn ang="0">
                    <a:pos x="T6" y="T7"/>
                  </a:cxn>
                  <a:cxn ang="0">
                    <a:pos x="T8" y="T9"/>
                  </a:cxn>
                </a:cxnLst>
                <a:rect l="0" t="0" r="r" b="b"/>
                <a:pathLst>
                  <a:path w="114" h="114">
                    <a:moveTo>
                      <a:pt x="84" y="15"/>
                    </a:moveTo>
                    <a:cubicBezTo>
                      <a:pt x="107" y="29"/>
                      <a:pt x="114" y="60"/>
                      <a:pt x="100" y="84"/>
                    </a:cubicBezTo>
                    <a:cubicBezTo>
                      <a:pt x="85" y="107"/>
                      <a:pt x="54" y="114"/>
                      <a:pt x="31" y="99"/>
                    </a:cubicBezTo>
                    <a:cubicBezTo>
                      <a:pt x="8" y="85"/>
                      <a:pt x="0" y="54"/>
                      <a:pt x="15" y="31"/>
                    </a:cubicBezTo>
                    <a:cubicBezTo>
                      <a:pt x="30" y="7"/>
                      <a:pt x="60" y="0"/>
                      <a:pt x="84" y="1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597" name="Freeform 98"/>
              <p:cNvSpPr/>
              <p:nvPr/>
            </p:nvSpPr>
            <p:spPr bwMode="auto">
              <a:xfrm>
                <a:off x="5008534" y="5155267"/>
                <a:ext cx="136482" cy="119597"/>
              </a:xfrm>
              <a:custGeom>
                <a:avLst/>
                <a:gdLst>
                  <a:gd name="T0" fmla="*/ 75 w 151"/>
                  <a:gd name="T1" fmla="*/ 0 h 133"/>
                  <a:gd name="T2" fmla="*/ 19 w 151"/>
                  <a:gd name="T3" fmla="*/ 31 h 133"/>
                  <a:gd name="T4" fmla="*/ 40 w 151"/>
                  <a:gd name="T5" fmla="*/ 122 h 133"/>
                  <a:gd name="T6" fmla="*/ 75 w 151"/>
                  <a:gd name="T7" fmla="*/ 133 h 133"/>
                  <a:gd name="T8" fmla="*/ 131 w 151"/>
                  <a:gd name="T9" fmla="*/ 102 h 133"/>
                  <a:gd name="T10" fmla="*/ 111 w 151"/>
                  <a:gd name="T11" fmla="*/ 10 h 133"/>
                  <a:gd name="T12" fmla="*/ 75 w 151"/>
                  <a:gd name="T13" fmla="*/ 0 h 133"/>
                </a:gdLst>
                <a:ahLst/>
                <a:cxnLst>
                  <a:cxn ang="0">
                    <a:pos x="T0" y="T1"/>
                  </a:cxn>
                  <a:cxn ang="0">
                    <a:pos x="T2" y="T3"/>
                  </a:cxn>
                  <a:cxn ang="0">
                    <a:pos x="T4" y="T5"/>
                  </a:cxn>
                  <a:cxn ang="0">
                    <a:pos x="T6" y="T7"/>
                  </a:cxn>
                  <a:cxn ang="0">
                    <a:pos x="T8" y="T9"/>
                  </a:cxn>
                  <a:cxn ang="0">
                    <a:pos x="T10" y="T11"/>
                  </a:cxn>
                  <a:cxn ang="0">
                    <a:pos x="T12" y="T13"/>
                  </a:cxn>
                </a:cxnLst>
                <a:rect l="0" t="0" r="r" b="b"/>
                <a:pathLst>
                  <a:path w="151" h="133">
                    <a:moveTo>
                      <a:pt x="75" y="0"/>
                    </a:moveTo>
                    <a:cubicBezTo>
                      <a:pt x="53" y="0"/>
                      <a:pt x="32" y="11"/>
                      <a:pt x="19" y="31"/>
                    </a:cubicBezTo>
                    <a:cubicBezTo>
                      <a:pt x="0" y="62"/>
                      <a:pt x="9" y="103"/>
                      <a:pt x="40" y="122"/>
                    </a:cubicBezTo>
                    <a:cubicBezTo>
                      <a:pt x="51" y="129"/>
                      <a:pt x="63" y="133"/>
                      <a:pt x="75" y="133"/>
                    </a:cubicBezTo>
                    <a:cubicBezTo>
                      <a:pt x="97" y="133"/>
                      <a:pt x="119" y="122"/>
                      <a:pt x="131" y="102"/>
                    </a:cubicBezTo>
                    <a:cubicBezTo>
                      <a:pt x="151" y="71"/>
                      <a:pt x="142" y="30"/>
                      <a:pt x="111" y="10"/>
                    </a:cubicBezTo>
                    <a:cubicBezTo>
                      <a:pt x="100" y="3"/>
                      <a:pt x="87" y="0"/>
                      <a:pt x="75" y="0"/>
                    </a:cubicBezTo>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598" name="Freeform 99"/>
              <p:cNvSpPr/>
              <p:nvPr/>
            </p:nvSpPr>
            <p:spPr bwMode="auto">
              <a:xfrm>
                <a:off x="5031046" y="4123919"/>
                <a:ext cx="83015" cy="71759"/>
              </a:xfrm>
              <a:custGeom>
                <a:avLst/>
                <a:gdLst>
                  <a:gd name="T0" fmla="*/ 46 w 93"/>
                  <a:gd name="T1" fmla="*/ 0 h 81"/>
                  <a:gd name="T2" fmla="*/ 12 w 93"/>
                  <a:gd name="T3" fmla="*/ 19 h 81"/>
                  <a:gd name="T4" fmla="*/ 25 w 93"/>
                  <a:gd name="T5" fmla="*/ 75 h 81"/>
                  <a:gd name="T6" fmla="*/ 46 w 93"/>
                  <a:gd name="T7" fmla="*/ 81 h 81"/>
                  <a:gd name="T8" fmla="*/ 81 w 93"/>
                  <a:gd name="T9" fmla="*/ 62 h 81"/>
                  <a:gd name="T10" fmla="*/ 68 w 93"/>
                  <a:gd name="T11" fmla="*/ 6 h 81"/>
                  <a:gd name="T12" fmla="*/ 46 w 93"/>
                  <a:gd name="T13" fmla="*/ 0 h 81"/>
                </a:gdLst>
                <a:ahLst/>
                <a:cxnLst>
                  <a:cxn ang="0">
                    <a:pos x="T0" y="T1"/>
                  </a:cxn>
                  <a:cxn ang="0">
                    <a:pos x="T2" y="T3"/>
                  </a:cxn>
                  <a:cxn ang="0">
                    <a:pos x="T4" y="T5"/>
                  </a:cxn>
                  <a:cxn ang="0">
                    <a:pos x="T6" y="T7"/>
                  </a:cxn>
                  <a:cxn ang="0">
                    <a:pos x="T8" y="T9"/>
                  </a:cxn>
                  <a:cxn ang="0">
                    <a:pos x="T10" y="T11"/>
                  </a:cxn>
                  <a:cxn ang="0">
                    <a:pos x="T12" y="T13"/>
                  </a:cxn>
                </a:cxnLst>
                <a:rect l="0" t="0" r="r" b="b"/>
                <a:pathLst>
                  <a:path w="93" h="81">
                    <a:moveTo>
                      <a:pt x="46" y="0"/>
                    </a:moveTo>
                    <a:cubicBezTo>
                      <a:pt x="33" y="0"/>
                      <a:pt x="20" y="7"/>
                      <a:pt x="12" y="19"/>
                    </a:cubicBezTo>
                    <a:cubicBezTo>
                      <a:pt x="0" y="38"/>
                      <a:pt x="6" y="63"/>
                      <a:pt x="25" y="75"/>
                    </a:cubicBezTo>
                    <a:cubicBezTo>
                      <a:pt x="31" y="79"/>
                      <a:pt x="39" y="81"/>
                      <a:pt x="46" y="81"/>
                    </a:cubicBezTo>
                    <a:cubicBezTo>
                      <a:pt x="60" y="81"/>
                      <a:pt x="73" y="74"/>
                      <a:pt x="81" y="62"/>
                    </a:cubicBezTo>
                    <a:cubicBezTo>
                      <a:pt x="93" y="43"/>
                      <a:pt x="87" y="18"/>
                      <a:pt x="68" y="6"/>
                    </a:cubicBezTo>
                    <a:cubicBezTo>
                      <a:pt x="61" y="2"/>
                      <a:pt x="54" y="0"/>
                      <a:pt x="46" y="0"/>
                    </a:cubicBezTo>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599" name="Freeform 100"/>
              <p:cNvSpPr/>
              <p:nvPr/>
            </p:nvSpPr>
            <p:spPr bwMode="auto">
              <a:xfrm>
                <a:off x="4607533" y="2984231"/>
                <a:ext cx="187134" cy="163215"/>
              </a:xfrm>
              <a:custGeom>
                <a:avLst/>
                <a:gdLst>
                  <a:gd name="T0" fmla="*/ 104 w 208"/>
                  <a:gd name="T1" fmla="*/ 0 h 182"/>
                  <a:gd name="T2" fmla="*/ 27 w 208"/>
                  <a:gd name="T3" fmla="*/ 42 h 182"/>
                  <a:gd name="T4" fmla="*/ 56 w 208"/>
                  <a:gd name="T5" fmla="*/ 168 h 182"/>
                  <a:gd name="T6" fmla="*/ 104 w 208"/>
                  <a:gd name="T7" fmla="*/ 182 h 182"/>
                  <a:gd name="T8" fmla="*/ 182 w 208"/>
                  <a:gd name="T9" fmla="*/ 139 h 182"/>
                  <a:gd name="T10" fmla="*/ 153 w 208"/>
                  <a:gd name="T11" fmla="*/ 14 h 182"/>
                  <a:gd name="T12" fmla="*/ 104 w 208"/>
                  <a:gd name="T13" fmla="*/ 0 h 182"/>
                </a:gdLst>
                <a:ahLst/>
                <a:cxnLst>
                  <a:cxn ang="0">
                    <a:pos x="T0" y="T1"/>
                  </a:cxn>
                  <a:cxn ang="0">
                    <a:pos x="T2" y="T3"/>
                  </a:cxn>
                  <a:cxn ang="0">
                    <a:pos x="T4" y="T5"/>
                  </a:cxn>
                  <a:cxn ang="0">
                    <a:pos x="T6" y="T7"/>
                  </a:cxn>
                  <a:cxn ang="0">
                    <a:pos x="T8" y="T9"/>
                  </a:cxn>
                  <a:cxn ang="0">
                    <a:pos x="T10" y="T11"/>
                  </a:cxn>
                  <a:cxn ang="0">
                    <a:pos x="T12" y="T13"/>
                  </a:cxn>
                </a:cxnLst>
                <a:rect l="0" t="0" r="r" b="b"/>
                <a:pathLst>
                  <a:path w="208" h="182">
                    <a:moveTo>
                      <a:pt x="104" y="0"/>
                    </a:moveTo>
                    <a:cubicBezTo>
                      <a:pt x="74" y="0"/>
                      <a:pt x="44" y="15"/>
                      <a:pt x="27" y="42"/>
                    </a:cubicBezTo>
                    <a:cubicBezTo>
                      <a:pt x="0" y="85"/>
                      <a:pt x="13" y="141"/>
                      <a:pt x="56" y="168"/>
                    </a:cubicBezTo>
                    <a:cubicBezTo>
                      <a:pt x="71" y="178"/>
                      <a:pt x="88" y="182"/>
                      <a:pt x="104" y="182"/>
                    </a:cubicBezTo>
                    <a:cubicBezTo>
                      <a:pt x="135" y="182"/>
                      <a:pt x="164" y="167"/>
                      <a:pt x="182" y="139"/>
                    </a:cubicBezTo>
                    <a:cubicBezTo>
                      <a:pt x="208" y="97"/>
                      <a:pt x="196" y="40"/>
                      <a:pt x="153" y="14"/>
                    </a:cubicBezTo>
                    <a:cubicBezTo>
                      <a:pt x="138" y="4"/>
                      <a:pt x="121" y="0"/>
                      <a:pt x="104" y="0"/>
                    </a:cubicBezTo>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600" name="Freeform 101"/>
              <p:cNvSpPr/>
              <p:nvPr/>
            </p:nvSpPr>
            <p:spPr bwMode="auto">
              <a:xfrm>
                <a:off x="4199496" y="2832274"/>
                <a:ext cx="98492" cy="87235"/>
              </a:xfrm>
              <a:custGeom>
                <a:avLst/>
                <a:gdLst>
                  <a:gd name="T0" fmla="*/ 55 w 109"/>
                  <a:gd name="T1" fmla="*/ 0 h 96"/>
                  <a:gd name="T2" fmla="*/ 14 w 109"/>
                  <a:gd name="T3" fmla="*/ 22 h 96"/>
                  <a:gd name="T4" fmla="*/ 29 w 109"/>
                  <a:gd name="T5" fmla="*/ 88 h 96"/>
                  <a:gd name="T6" fmla="*/ 55 w 109"/>
                  <a:gd name="T7" fmla="*/ 96 h 96"/>
                  <a:gd name="T8" fmla="*/ 95 w 109"/>
                  <a:gd name="T9" fmla="*/ 73 h 96"/>
                  <a:gd name="T10" fmla="*/ 80 w 109"/>
                  <a:gd name="T11" fmla="*/ 7 h 96"/>
                  <a:gd name="T12" fmla="*/ 55 w 109"/>
                  <a:gd name="T13" fmla="*/ 0 h 96"/>
                </a:gdLst>
                <a:ahLst/>
                <a:cxnLst>
                  <a:cxn ang="0">
                    <a:pos x="T0" y="T1"/>
                  </a:cxn>
                  <a:cxn ang="0">
                    <a:pos x="T2" y="T3"/>
                  </a:cxn>
                  <a:cxn ang="0">
                    <a:pos x="T4" y="T5"/>
                  </a:cxn>
                  <a:cxn ang="0">
                    <a:pos x="T6" y="T7"/>
                  </a:cxn>
                  <a:cxn ang="0">
                    <a:pos x="T8" y="T9"/>
                  </a:cxn>
                  <a:cxn ang="0">
                    <a:pos x="T10" y="T11"/>
                  </a:cxn>
                  <a:cxn ang="0">
                    <a:pos x="T12" y="T13"/>
                  </a:cxn>
                </a:cxnLst>
                <a:rect l="0" t="0" r="r" b="b"/>
                <a:pathLst>
                  <a:path w="109" h="96">
                    <a:moveTo>
                      <a:pt x="55" y="0"/>
                    </a:moveTo>
                    <a:cubicBezTo>
                      <a:pt x="39" y="0"/>
                      <a:pt x="23" y="8"/>
                      <a:pt x="14" y="22"/>
                    </a:cubicBezTo>
                    <a:cubicBezTo>
                      <a:pt x="0" y="45"/>
                      <a:pt x="7" y="74"/>
                      <a:pt x="29" y="88"/>
                    </a:cubicBezTo>
                    <a:cubicBezTo>
                      <a:pt x="37" y="93"/>
                      <a:pt x="46" y="96"/>
                      <a:pt x="55" y="96"/>
                    </a:cubicBezTo>
                    <a:cubicBezTo>
                      <a:pt x="71" y="96"/>
                      <a:pt x="86" y="88"/>
                      <a:pt x="95" y="73"/>
                    </a:cubicBezTo>
                    <a:cubicBezTo>
                      <a:pt x="109" y="51"/>
                      <a:pt x="103" y="21"/>
                      <a:pt x="80" y="7"/>
                    </a:cubicBezTo>
                    <a:cubicBezTo>
                      <a:pt x="72" y="2"/>
                      <a:pt x="63" y="0"/>
                      <a:pt x="55" y="0"/>
                    </a:cubicBezTo>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601" name="Freeform 102"/>
              <p:cNvSpPr/>
              <p:nvPr/>
            </p:nvSpPr>
            <p:spPr bwMode="auto">
              <a:xfrm>
                <a:off x="4798888" y="1091787"/>
                <a:ext cx="98492" cy="85829"/>
              </a:xfrm>
              <a:custGeom>
                <a:avLst/>
                <a:gdLst>
                  <a:gd name="T0" fmla="*/ 55 w 109"/>
                  <a:gd name="T1" fmla="*/ 0 h 96"/>
                  <a:gd name="T2" fmla="*/ 14 w 109"/>
                  <a:gd name="T3" fmla="*/ 23 h 96"/>
                  <a:gd name="T4" fmla="*/ 29 w 109"/>
                  <a:gd name="T5" fmla="*/ 89 h 96"/>
                  <a:gd name="T6" fmla="*/ 55 w 109"/>
                  <a:gd name="T7" fmla="*/ 96 h 96"/>
                  <a:gd name="T8" fmla="*/ 95 w 109"/>
                  <a:gd name="T9" fmla="*/ 74 h 96"/>
                  <a:gd name="T10" fmla="*/ 80 w 109"/>
                  <a:gd name="T11" fmla="*/ 8 h 96"/>
                  <a:gd name="T12" fmla="*/ 55 w 109"/>
                  <a:gd name="T13" fmla="*/ 0 h 96"/>
                </a:gdLst>
                <a:ahLst/>
                <a:cxnLst>
                  <a:cxn ang="0">
                    <a:pos x="T0" y="T1"/>
                  </a:cxn>
                  <a:cxn ang="0">
                    <a:pos x="T2" y="T3"/>
                  </a:cxn>
                  <a:cxn ang="0">
                    <a:pos x="T4" y="T5"/>
                  </a:cxn>
                  <a:cxn ang="0">
                    <a:pos x="T6" y="T7"/>
                  </a:cxn>
                  <a:cxn ang="0">
                    <a:pos x="T8" y="T9"/>
                  </a:cxn>
                  <a:cxn ang="0">
                    <a:pos x="T10" y="T11"/>
                  </a:cxn>
                  <a:cxn ang="0">
                    <a:pos x="T12" y="T13"/>
                  </a:cxn>
                </a:cxnLst>
                <a:rect l="0" t="0" r="r" b="b"/>
                <a:pathLst>
                  <a:path w="109" h="96">
                    <a:moveTo>
                      <a:pt x="55" y="0"/>
                    </a:moveTo>
                    <a:cubicBezTo>
                      <a:pt x="39" y="0"/>
                      <a:pt x="23" y="8"/>
                      <a:pt x="14" y="23"/>
                    </a:cubicBezTo>
                    <a:cubicBezTo>
                      <a:pt x="0" y="45"/>
                      <a:pt x="7" y="75"/>
                      <a:pt x="29" y="89"/>
                    </a:cubicBezTo>
                    <a:cubicBezTo>
                      <a:pt x="37" y="94"/>
                      <a:pt x="46" y="96"/>
                      <a:pt x="55" y="96"/>
                    </a:cubicBezTo>
                    <a:cubicBezTo>
                      <a:pt x="70" y="96"/>
                      <a:pt x="86" y="88"/>
                      <a:pt x="95" y="74"/>
                    </a:cubicBezTo>
                    <a:cubicBezTo>
                      <a:pt x="109" y="51"/>
                      <a:pt x="102" y="22"/>
                      <a:pt x="80" y="8"/>
                    </a:cubicBezTo>
                    <a:cubicBezTo>
                      <a:pt x="72" y="3"/>
                      <a:pt x="63" y="0"/>
                      <a:pt x="55" y="0"/>
                    </a:cubicBezTo>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602" name="Freeform 103"/>
              <p:cNvSpPr/>
              <p:nvPr/>
            </p:nvSpPr>
            <p:spPr bwMode="auto">
              <a:xfrm>
                <a:off x="5750035" y="1796705"/>
                <a:ext cx="137888" cy="119597"/>
              </a:xfrm>
              <a:custGeom>
                <a:avLst/>
                <a:gdLst>
                  <a:gd name="T0" fmla="*/ 76 w 152"/>
                  <a:gd name="T1" fmla="*/ 0 h 132"/>
                  <a:gd name="T2" fmla="*/ 20 w 152"/>
                  <a:gd name="T3" fmla="*/ 31 h 132"/>
                  <a:gd name="T4" fmla="*/ 41 w 152"/>
                  <a:gd name="T5" fmla="*/ 122 h 132"/>
                  <a:gd name="T6" fmla="*/ 76 w 152"/>
                  <a:gd name="T7" fmla="*/ 132 h 132"/>
                  <a:gd name="T8" fmla="*/ 132 w 152"/>
                  <a:gd name="T9" fmla="*/ 101 h 132"/>
                  <a:gd name="T10" fmla="*/ 111 w 152"/>
                  <a:gd name="T11" fmla="*/ 10 h 132"/>
                  <a:gd name="T12" fmla="*/ 76 w 152"/>
                  <a:gd name="T13" fmla="*/ 0 h 132"/>
                </a:gdLst>
                <a:ahLst/>
                <a:cxnLst>
                  <a:cxn ang="0">
                    <a:pos x="T0" y="T1"/>
                  </a:cxn>
                  <a:cxn ang="0">
                    <a:pos x="T2" y="T3"/>
                  </a:cxn>
                  <a:cxn ang="0">
                    <a:pos x="T4" y="T5"/>
                  </a:cxn>
                  <a:cxn ang="0">
                    <a:pos x="T6" y="T7"/>
                  </a:cxn>
                  <a:cxn ang="0">
                    <a:pos x="T8" y="T9"/>
                  </a:cxn>
                  <a:cxn ang="0">
                    <a:pos x="T10" y="T11"/>
                  </a:cxn>
                  <a:cxn ang="0">
                    <a:pos x="T12" y="T13"/>
                  </a:cxn>
                </a:cxnLst>
                <a:rect l="0" t="0" r="r" b="b"/>
                <a:pathLst>
                  <a:path w="152" h="132">
                    <a:moveTo>
                      <a:pt x="76" y="0"/>
                    </a:moveTo>
                    <a:cubicBezTo>
                      <a:pt x="54" y="0"/>
                      <a:pt x="33" y="11"/>
                      <a:pt x="20" y="31"/>
                    </a:cubicBezTo>
                    <a:cubicBezTo>
                      <a:pt x="0" y="62"/>
                      <a:pt x="10" y="103"/>
                      <a:pt x="41" y="122"/>
                    </a:cubicBezTo>
                    <a:cubicBezTo>
                      <a:pt x="52" y="129"/>
                      <a:pt x="64" y="132"/>
                      <a:pt x="76" y="132"/>
                    </a:cubicBezTo>
                    <a:cubicBezTo>
                      <a:pt x="98" y="132"/>
                      <a:pt x="120" y="121"/>
                      <a:pt x="132" y="101"/>
                    </a:cubicBezTo>
                    <a:cubicBezTo>
                      <a:pt x="152" y="70"/>
                      <a:pt x="142" y="29"/>
                      <a:pt x="111" y="10"/>
                    </a:cubicBezTo>
                    <a:cubicBezTo>
                      <a:pt x="100" y="3"/>
                      <a:pt x="88" y="0"/>
                      <a:pt x="76" y="0"/>
                    </a:cubicBezTo>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603" name="Freeform 104"/>
              <p:cNvSpPr/>
              <p:nvPr/>
            </p:nvSpPr>
            <p:spPr bwMode="auto">
              <a:xfrm>
                <a:off x="5634659" y="2747852"/>
                <a:ext cx="225124" cy="196983"/>
              </a:xfrm>
              <a:custGeom>
                <a:avLst/>
                <a:gdLst>
                  <a:gd name="T0" fmla="*/ 125 w 250"/>
                  <a:gd name="T1" fmla="*/ 0 h 219"/>
                  <a:gd name="T2" fmla="*/ 33 w 250"/>
                  <a:gd name="T3" fmla="*/ 51 h 219"/>
                  <a:gd name="T4" fmla="*/ 67 w 250"/>
                  <a:gd name="T5" fmla="*/ 202 h 219"/>
                  <a:gd name="T6" fmla="*/ 125 w 250"/>
                  <a:gd name="T7" fmla="*/ 219 h 219"/>
                  <a:gd name="T8" fmla="*/ 218 w 250"/>
                  <a:gd name="T9" fmla="*/ 167 h 219"/>
                  <a:gd name="T10" fmla="*/ 184 w 250"/>
                  <a:gd name="T11" fmla="*/ 16 h 219"/>
                  <a:gd name="T12" fmla="*/ 125 w 250"/>
                  <a:gd name="T13" fmla="*/ 0 h 219"/>
                </a:gdLst>
                <a:ahLst/>
                <a:cxnLst>
                  <a:cxn ang="0">
                    <a:pos x="T0" y="T1"/>
                  </a:cxn>
                  <a:cxn ang="0">
                    <a:pos x="T2" y="T3"/>
                  </a:cxn>
                  <a:cxn ang="0">
                    <a:pos x="T4" y="T5"/>
                  </a:cxn>
                  <a:cxn ang="0">
                    <a:pos x="T6" y="T7"/>
                  </a:cxn>
                  <a:cxn ang="0">
                    <a:pos x="T8" y="T9"/>
                  </a:cxn>
                  <a:cxn ang="0">
                    <a:pos x="T10" y="T11"/>
                  </a:cxn>
                  <a:cxn ang="0">
                    <a:pos x="T12" y="T13"/>
                  </a:cxn>
                </a:cxnLst>
                <a:rect l="0" t="0" r="r" b="b"/>
                <a:pathLst>
                  <a:path w="250" h="219">
                    <a:moveTo>
                      <a:pt x="125" y="0"/>
                    </a:moveTo>
                    <a:cubicBezTo>
                      <a:pt x="89" y="0"/>
                      <a:pt x="53" y="18"/>
                      <a:pt x="33" y="51"/>
                    </a:cubicBezTo>
                    <a:cubicBezTo>
                      <a:pt x="0" y="102"/>
                      <a:pt x="16" y="170"/>
                      <a:pt x="67" y="202"/>
                    </a:cubicBezTo>
                    <a:cubicBezTo>
                      <a:pt x="85" y="213"/>
                      <a:pt x="105" y="219"/>
                      <a:pt x="125" y="219"/>
                    </a:cubicBezTo>
                    <a:cubicBezTo>
                      <a:pt x="162" y="219"/>
                      <a:pt x="197" y="201"/>
                      <a:pt x="218" y="167"/>
                    </a:cubicBezTo>
                    <a:cubicBezTo>
                      <a:pt x="250" y="116"/>
                      <a:pt x="235" y="49"/>
                      <a:pt x="184" y="16"/>
                    </a:cubicBezTo>
                    <a:cubicBezTo>
                      <a:pt x="165" y="5"/>
                      <a:pt x="145" y="0"/>
                      <a:pt x="125" y="0"/>
                    </a:cubicBezTo>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604" name="Freeform 105"/>
              <p:cNvSpPr/>
              <p:nvPr/>
            </p:nvSpPr>
            <p:spPr bwMode="auto">
              <a:xfrm>
                <a:off x="6653343" y="2920916"/>
                <a:ext cx="130853" cy="113969"/>
              </a:xfrm>
              <a:custGeom>
                <a:avLst/>
                <a:gdLst>
                  <a:gd name="T0" fmla="*/ 72 w 145"/>
                  <a:gd name="T1" fmla="*/ 0 h 126"/>
                  <a:gd name="T2" fmla="*/ 19 w 145"/>
                  <a:gd name="T3" fmla="*/ 29 h 126"/>
                  <a:gd name="T4" fmla="*/ 39 w 145"/>
                  <a:gd name="T5" fmla="*/ 117 h 126"/>
                  <a:gd name="T6" fmla="*/ 72 w 145"/>
                  <a:gd name="T7" fmla="*/ 126 h 126"/>
                  <a:gd name="T8" fmla="*/ 126 w 145"/>
                  <a:gd name="T9" fmla="*/ 97 h 126"/>
                  <a:gd name="T10" fmla="*/ 106 w 145"/>
                  <a:gd name="T11" fmla="*/ 9 h 126"/>
                  <a:gd name="T12" fmla="*/ 72 w 145"/>
                  <a:gd name="T13" fmla="*/ 0 h 126"/>
                </a:gdLst>
                <a:ahLst/>
                <a:cxnLst>
                  <a:cxn ang="0">
                    <a:pos x="T0" y="T1"/>
                  </a:cxn>
                  <a:cxn ang="0">
                    <a:pos x="T2" y="T3"/>
                  </a:cxn>
                  <a:cxn ang="0">
                    <a:pos x="T4" y="T5"/>
                  </a:cxn>
                  <a:cxn ang="0">
                    <a:pos x="T6" y="T7"/>
                  </a:cxn>
                  <a:cxn ang="0">
                    <a:pos x="T8" y="T9"/>
                  </a:cxn>
                  <a:cxn ang="0">
                    <a:pos x="T10" y="T11"/>
                  </a:cxn>
                  <a:cxn ang="0">
                    <a:pos x="T12" y="T13"/>
                  </a:cxn>
                </a:cxnLst>
                <a:rect l="0" t="0" r="r" b="b"/>
                <a:pathLst>
                  <a:path w="145" h="126">
                    <a:moveTo>
                      <a:pt x="72" y="0"/>
                    </a:moveTo>
                    <a:cubicBezTo>
                      <a:pt x="51" y="0"/>
                      <a:pt x="31" y="10"/>
                      <a:pt x="19" y="29"/>
                    </a:cubicBezTo>
                    <a:cubicBezTo>
                      <a:pt x="0" y="59"/>
                      <a:pt x="9" y="98"/>
                      <a:pt x="39" y="117"/>
                    </a:cubicBezTo>
                    <a:cubicBezTo>
                      <a:pt x="49" y="123"/>
                      <a:pt x="61" y="126"/>
                      <a:pt x="72" y="126"/>
                    </a:cubicBezTo>
                    <a:cubicBezTo>
                      <a:pt x="93" y="126"/>
                      <a:pt x="114" y="116"/>
                      <a:pt x="126" y="97"/>
                    </a:cubicBezTo>
                    <a:cubicBezTo>
                      <a:pt x="145" y="67"/>
                      <a:pt x="136" y="28"/>
                      <a:pt x="106" y="9"/>
                    </a:cubicBezTo>
                    <a:cubicBezTo>
                      <a:pt x="96" y="3"/>
                      <a:pt x="84" y="0"/>
                      <a:pt x="72" y="0"/>
                    </a:cubicBezTo>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605" name="Freeform 106"/>
              <p:cNvSpPr/>
              <p:nvPr/>
            </p:nvSpPr>
            <p:spPr bwMode="auto">
              <a:xfrm>
                <a:off x="7759258" y="2054190"/>
                <a:ext cx="60502" cy="53467"/>
              </a:xfrm>
              <a:custGeom>
                <a:avLst/>
                <a:gdLst>
                  <a:gd name="T0" fmla="*/ 34 w 67"/>
                  <a:gd name="T1" fmla="*/ 0 h 59"/>
                  <a:gd name="T2" fmla="*/ 9 w 67"/>
                  <a:gd name="T3" fmla="*/ 14 h 59"/>
                  <a:gd name="T4" fmla="*/ 18 w 67"/>
                  <a:gd name="T5" fmla="*/ 54 h 59"/>
                  <a:gd name="T6" fmla="*/ 34 w 67"/>
                  <a:gd name="T7" fmla="*/ 59 h 59"/>
                  <a:gd name="T8" fmla="*/ 58 w 67"/>
                  <a:gd name="T9" fmla="*/ 45 h 59"/>
                  <a:gd name="T10" fmla="*/ 49 w 67"/>
                  <a:gd name="T11" fmla="*/ 5 h 59"/>
                  <a:gd name="T12" fmla="*/ 34 w 67"/>
                  <a:gd name="T13" fmla="*/ 0 h 59"/>
                </a:gdLst>
                <a:ahLst/>
                <a:cxnLst>
                  <a:cxn ang="0">
                    <a:pos x="T0" y="T1"/>
                  </a:cxn>
                  <a:cxn ang="0">
                    <a:pos x="T2" y="T3"/>
                  </a:cxn>
                  <a:cxn ang="0">
                    <a:pos x="T4" y="T5"/>
                  </a:cxn>
                  <a:cxn ang="0">
                    <a:pos x="T6" y="T7"/>
                  </a:cxn>
                  <a:cxn ang="0">
                    <a:pos x="T8" y="T9"/>
                  </a:cxn>
                  <a:cxn ang="0">
                    <a:pos x="T10" y="T11"/>
                  </a:cxn>
                  <a:cxn ang="0">
                    <a:pos x="T12" y="T13"/>
                  </a:cxn>
                </a:cxnLst>
                <a:rect l="0" t="0" r="r" b="b"/>
                <a:pathLst>
                  <a:path w="67" h="59">
                    <a:moveTo>
                      <a:pt x="34" y="0"/>
                    </a:moveTo>
                    <a:cubicBezTo>
                      <a:pt x="24" y="0"/>
                      <a:pt x="14" y="5"/>
                      <a:pt x="9" y="14"/>
                    </a:cubicBezTo>
                    <a:cubicBezTo>
                      <a:pt x="0" y="28"/>
                      <a:pt x="4" y="46"/>
                      <a:pt x="18" y="54"/>
                    </a:cubicBezTo>
                    <a:cubicBezTo>
                      <a:pt x="23" y="57"/>
                      <a:pt x="28" y="59"/>
                      <a:pt x="34" y="59"/>
                    </a:cubicBezTo>
                    <a:cubicBezTo>
                      <a:pt x="43" y="59"/>
                      <a:pt x="53" y="54"/>
                      <a:pt x="58" y="45"/>
                    </a:cubicBezTo>
                    <a:cubicBezTo>
                      <a:pt x="67" y="31"/>
                      <a:pt x="63" y="13"/>
                      <a:pt x="49" y="5"/>
                    </a:cubicBezTo>
                    <a:cubicBezTo>
                      <a:pt x="44" y="2"/>
                      <a:pt x="39" y="0"/>
                      <a:pt x="34" y="0"/>
                    </a:cubicBezTo>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606" name="Freeform 161"/>
              <p:cNvSpPr/>
              <p:nvPr/>
            </p:nvSpPr>
            <p:spPr bwMode="auto">
              <a:xfrm>
                <a:off x="4592055" y="3554076"/>
                <a:ext cx="275776" cy="275776"/>
              </a:xfrm>
              <a:custGeom>
                <a:avLst/>
                <a:gdLst>
                  <a:gd name="T0" fmla="*/ 224 w 306"/>
                  <a:gd name="T1" fmla="*/ 39 h 306"/>
                  <a:gd name="T2" fmla="*/ 267 w 306"/>
                  <a:gd name="T3" fmla="*/ 224 h 306"/>
                  <a:gd name="T4" fmla="*/ 81 w 306"/>
                  <a:gd name="T5" fmla="*/ 267 h 306"/>
                  <a:gd name="T6" fmla="*/ 39 w 306"/>
                  <a:gd name="T7" fmla="*/ 82 h 306"/>
                  <a:gd name="T8" fmla="*/ 224 w 306"/>
                  <a:gd name="T9" fmla="*/ 39 h 306"/>
                </a:gdLst>
                <a:ahLst/>
                <a:cxnLst>
                  <a:cxn ang="0">
                    <a:pos x="T0" y="T1"/>
                  </a:cxn>
                  <a:cxn ang="0">
                    <a:pos x="T2" y="T3"/>
                  </a:cxn>
                  <a:cxn ang="0">
                    <a:pos x="T4" y="T5"/>
                  </a:cxn>
                  <a:cxn ang="0">
                    <a:pos x="T6" y="T7"/>
                  </a:cxn>
                  <a:cxn ang="0">
                    <a:pos x="T8" y="T9"/>
                  </a:cxn>
                </a:cxnLst>
                <a:rect l="0" t="0" r="r" b="b"/>
                <a:pathLst>
                  <a:path w="306" h="306">
                    <a:moveTo>
                      <a:pt x="224" y="39"/>
                    </a:moveTo>
                    <a:cubicBezTo>
                      <a:pt x="287" y="79"/>
                      <a:pt x="306" y="162"/>
                      <a:pt x="267" y="224"/>
                    </a:cubicBezTo>
                    <a:cubicBezTo>
                      <a:pt x="227" y="287"/>
                      <a:pt x="144" y="306"/>
                      <a:pt x="81" y="267"/>
                    </a:cubicBezTo>
                    <a:cubicBezTo>
                      <a:pt x="19" y="227"/>
                      <a:pt x="0" y="144"/>
                      <a:pt x="39" y="82"/>
                    </a:cubicBezTo>
                    <a:cubicBezTo>
                      <a:pt x="79" y="19"/>
                      <a:pt x="162" y="0"/>
                      <a:pt x="224" y="39"/>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607" name="Freeform 167"/>
              <p:cNvSpPr/>
              <p:nvPr/>
            </p:nvSpPr>
            <p:spPr bwMode="auto">
              <a:xfrm>
                <a:off x="4430245" y="2125947"/>
                <a:ext cx="257485" cy="256078"/>
              </a:xfrm>
              <a:custGeom>
                <a:avLst/>
                <a:gdLst>
                  <a:gd name="T0" fmla="*/ 209 w 285"/>
                  <a:gd name="T1" fmla="*/ 36 h 285"/>
                  <a:gd name="T2" fmla="*/ 248 w 285"/>
                  <a:gd name="T3" fmla="*/ 209 h 285"/>
                  <a:gd name="T4" fmla="*/ 76 w 285"/>
                  <a:gd name="T5" fmla="*/ 248 h 285"/>
                  <a:gd name="T6" fmla="*/ 37 w 285"/>
                  <a:gd name="T7" fmla="*/ 76 h 285"/>
                  <a:gd name="T8" fmla="*/ 209 w 285"/>
                  <a:gd name="T9" fmla="*/ 36 h 285"/>
                </a:gdLst>
                <a:ahLst/>
                <a:cxnLst>
                  <a:cxn ang="0">
                    <a:pos x="T0" y="T1"/>
                  </a:cxn>
                  <a:cxn ang="0">
                    <a:pos x="T2" y="T3"/>
                  </a:cxn>
                  <a:cxn ang="0">
                    <a:pos x="T4" y="T5"/>
                  </a:cxn>
                  <a:cxn ang="0">
                    <a:pos x="T6" y="T7"/>
                  </a:cxn>
                  <a:cxn ang="0">
                    <a:pos x="T8" y="T9"/>
                  </a:cxn>
                </a:cxnLst>
                <a:rect l="0" t="0" r="r" b="b"/>
                <a:pathLst>
                  <a:path w="285" h="285">
                    <a:moveTo>
                      <a:pt x="209" y="36"/>
                    </a:moveTo>
                    <a:cubicBezTo>
                      <a:pt x="268" y="73"/>
                      <a:pt x="285" y="150"/>
                      <a:pt x="248" y="209"/>
                    </a:cubicBezTo>
                    <a:cubicBezTo>
                      <a:pt x="212" y="267"/>
                      <a:pt x="135" y="285"/>
                      <a:pt x="76" y="248"/>
                    </a:cubicBezTo>
                    <a:cubicBezTo>
                      <a:pt x="18" y="211"/>
                      <a:pt x="0" y="134"/>
                      <a:pt x="37" y="76"/>
                    </a:cubicBezTo>
                    <a:cubicBezTo>
                      <a:pt x="74" y="17"/>
                      <a:pt x="151" y="0"/>
                      <a:pt x="209" y="3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608" name="Freeform 168"/>
              <p:cNvSpPr/>
              <p:nvPr/>
            </p:nvSpPr>
            <p:spPr bwMode="auto">
              <a:xfrm>
                <a:off x="5785202" y="3068653"/>
                <a:ext cx="250449" cy="250450"/>
              </a:xfrm>
              <a:custGeom>
                <a:avLst/>
                <a:gdLst>
                  <a:gd name="T0" fmla="*/ 203 w 278"/>
                  <a:gd name="T1" fmla="*/ 36 h 278"/>
                  <a:gd name="T2" fmla="*/ 242 w 278"/>
                  <a:gd name="T3" fmla="*/ 204 h 278"/>
                  <a:gd name="T4" fmla="*/ 74 w 278"/>
                  <a:gd name="T5" fmla="*/ 242 h 278"/>
                  <a:gd name="T6" fmla="*/ 35 w 278"/>
                  <a:gd name="T7" fmla="*/ 74 h 278"/>
                  <a:gd name="T8" fmla="*/ 203 w 278"/>
                  <a:gd name="T9" fmla="*/ 36 h 278"/>
                </a:gdLst>
                <a:ahLst/>
                <a:cxnLst>
                  <a:cxn ang="0">
                    <a:pos x="T0" y="T1"/>
                  </a:cxn>
                  <a:cxn ang="0">
                    <a:pos x="T2" y="T3"/>
                  </a:cxn>
                  <a:cxn ang="0">
                    <a:pos x="T4" y="T5"/>
                  </a:cxn>
                  <a:cxn ang="0">
                    <a:pos x="T6" y="T7"/>
                  </a:cxn>
                  <a:cxn ang="0">
                    <a:pos x="T8" y="T9"/>
                  </a:cxn>
                </a:cxnLst>
                <a:rect l="0" t="0" r="r" b="b"/>
                <a:pathLst>
                  <a:path w="278" h="278">
                    <a:moveTo>
                      <a:pt x="203" y="36"/>
                    </a:moveTo>
                    <a:cubicBezTo>
                      <a:pt x="260" y="71"/>
                      <a:pt x="278" y="147"/>
                      <a:pt x="242" y="204"/>
                    </a:cubicBezTo>
                    <a:cubicBezTo>
                      <a:pt x="206" y="261"/>
                      <a:pt x="131" y="278"/>
                      <a:pt x="74" y="242"/>
                    </a:cubicBezTo>
                    <a:cubicBezTo>
                      <a:pt x="17" y="206"/>
                      <a:pt x="0" y="131"/>
                      <a:pt x="35" y="74"/>
                    </a:cubicBezTo>
                    <a:cubicBezTo>
                      <a:pt x="71" y="17"/>
                      <a:pt x="146" y="0"/>
                      <a:pt x="203" y="3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609" name="Freeform 169"/>
              <p:cNvSpPr/>
              <p:nvPr/>
            </p:nvSpPr>
            <p:spPr bwMode="auto">
              <a:xfrm>
                <a:off x="6086296" y="2137202"/>
                <a:ext cx="246229" cy="246229"/>
              </a:xfrm>
              <a:custGeom>
                <a:avLst/>
                <a:gdLst>
                  <a:gd name="T0" fmla="*/ 200 w 273"/>
                  <a:gd name="T1" fmla="*/ 36 h 273"/>
                  <a:gd name="T2" fmla="*/ 238 w 273"/>
                  <a:gd name="T3" fmla="*/ 200 h 273"/>
                  <a:gd name="T4" fmla="*/ 73 w 273"/>
                  <a:gd name="T5" fmla="*/ 238 h 273"/>
                  <a:gd name="T6" fmla="*/ 35 w 273"/>
                  <a:gd name="T7" fmla="*/ 73 h 273"/>
                  <a:gd name="T8" fmla="*/ 200 w 273"/>
                  <a:gd name="T9" fmla="*/ 36 h 273"/>
                </a:gdLst>
                <a:ahLst/>
                <a:cxnLst>
                  <a:cxn ang="0">
                    <a:pos x="T0" y="T1"/>
                  </a:cxn>
                  <a:cxn ang="0">
                    <a:pos x="T2" y="T3"/>
                  </a:cxn>
                  <a:cxn ang="0">
                    <a:pos x="T4" y="T5"/>
                  </a:cxn>
                  <a:cxn ang="0">
                    <a:pos x="T6" y="T7"/>
                  </a:cxn>
                  <a:cxn ang="0">
                    <a:pos x="T8" y="T9"/>
                  </a:cxn>
                </a:cxnLst>
                <a:rect l="0" t="0" r="r" b="b"/>
                <a:pathLst>
                  <a:path w="273" h="273">
                    <a:moveTo>
                      <a:pt x="200" y="36"/>
                    </a:moveTo>
                    <a:cubicBezTo>
                      <a:pt x="256" y="71"/>
                      <a:pt x="273" y="144"/>
                      <a:pt x="238" y="200"/>
                    </a:cubicBezTo>
                    <a:cubicBezTo>
                      <a:pt x="203" y="256"/>
                      <a:pt x="129" y="273"/>
                      <a:pt x="73" y="238"/>
                    </a:cubicBezTo>
                    <a:cubicBezTo>
                      <a:pt x="17" y="203"/>
                      <a:pt x="0" y="129"/>
                      <a:pt x="35" y="73"/>
                    </a:cubicBezTo>
                    <a:cubicBezTo>
                      <a:pt x="70" y="17"/>
                      <a:pt x="144" y="0"/>
                      <a:pt x="200" y="3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grpSp>
        <p:sp>
          <p:nvSpPr>
            <p:cNvPr id="542" name="Freeform 60"/>
            <p:cNvSpPr/>
            <p:nvPr/>
          </p:nvSpPr>
          <p:spPr bwMode="auto">
            <a:xfrm rot="498591">
              <a:off x="4501415" y="362092"/>
              <a:ext cx="2506016" cy="1734180"/>
            </a:xfrm>
            <a:custGeom>
              <a:avLst/>
              <a:gdLst>
                <a:gd name="T0" fmla="*/ 2332 w 2339"/>
                <a:gd name="T1" fmla="*/ 1665 h 1665"/>
                <a:gd name="T2" fmla="*/ 2329 w 2339"/>
                <a:gd name="T3" fmla="*/ 1664 h 1665"/>
                <a:gd name="T4" fmla="*/ 3 w 2339"/>
                <a:gd name="T5" fmla="*/ 11 h 1665"/>
                <a:gd name="T6" fmla="*/ 2 w 2339"/>
                <a:gd name="T7" fmla="*/ 3 h 1665"/>
                <a:gd name="T8" fmla="*/ 10 w 2339"/>
                <a:gd name="T9" fmla="*/ 2 h 1665"/>
                <a:gd name="T10" fmla="*/ 2335 w 2339"/>
                <a:gd name="T11" fmla="*/ 1654 h 1665"/>
                <a:gd name="T12" fmla="*/ 2337 w 2339"/>
                <a:gd name="T13" fmla="*/ 1662 h 1665"/>
                <a:gd name="T14" fmla="*/ 2332 w 2339"/>
                <a:gd name="T15" fmla="*/ 1665 h 16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9" h="1665">
                  <a:moveTo>
                    <a:pt x="2332" y="1665"/>
                  </a:moveTo>
                  <a:cubicBezTo>
                    <a:pt x="2331" y="1665"/>
                    <a:pt x="2330" y="1665"/>
                    <a:pt x="2329" y="1664"/>
                  </a:cubicBezTo>
                  <a:cubicBezTo>
                    <a:pt x="3" y="11"/>
                    <a:pt x="3" y="11"/>
                    <a:pt x="3" y="11"/>
                  </a:cubicBezTo>
                  <a:cubicBezTo>
                    <a:pt x="1" y="10"/>
                    <a:pt x="0" y="6"/>
                    <a:pt x="2" y="3"/>
                  </a:cubicBezTo>
                  <a:cubicBezTo>
                    <a:pt x="4" y="0"/>
                    <a:pt x="8" y="0"/>
                    <a:pt x="10" y="2"/>
                  </a:cubicBezTo>
                  <a:cubicBezTo>
                    <a:pt x="2335" y="1654"/>
                    <a:pt x="2335" y="1654"/>
                    <a:pt x="2335" y="1654"/>
                  </a:cubicBezTo>
                  <a:cubicBezTo>
                    <a:pt x="2338" y="1656"/>
                    <a:pt x="2339" y="1660"/>
                    <a:pt x="2337" y="1662"/>
                  </a:cubicBezTo>
                  <a:cubicBezTo>
                    <a:pt x="2336" y="1664"/>
                    <a:pt x="2334" y="1665"/>
                    <a:pt x="2332" y="166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grpSp>
      <p:sp>
        <p:nvSpPr>
          <p:cNvPr id="8" name="矩形 7"/>
          <p:cNvSpPr/>
          <p:nvPr userDrawn="1"/>
        </p:nvSpPr>
        <p:spPr>
          <a:xfrm rot="16200000">
            <a:off x="4425792" y="-813841"/>
            <a:ext cx="3246633" cy="9703631"/>
          </a:xfrm>
          <a:prstGeom prst="rect">
            <a:avLst/>
          </a:prstGeom>
          <a:gradFill flip="none" rotWithShape="1">
            <a:gsLst>
              <a:gs pos="100000">
                <a:srgbClr val="00C898">
                  <a:alpha val="70000"/>
                </a:srgbClr>
              </a:gs>
              <a:gs pos="0">
                <a:srgbClr val="04B5EC">
                  <a:alpha val="70000"/>
                </a:srgbClr>
              </a:gs>
            </a:gsLst>
            <a:lin ang="0" scaled="1"/>
            <a:tileRect/>
          </a:gradFill>
          <a:ln>
            <a:noFill/>
          </a:ln>
          <a:effectLst>
            <a:outerShdw blurRad="5080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350"/>
          </a:p>
        </p:txBody>
      </p:sp>
      <p:sp>
        <p:nvSpPr>
          <p:cNvPr id="9" name="Freeform 182"/>
          <p:cNvSpPr/>
          <p:nvPr userDrawn="1"/>
        </p:nvSpPr>
        <p:spPr bwMode="auto">
          <a:xfrm rot="21368463">
            <a:off x="5534230" y="2713659"/>
            <a:ext cx="4048125" cy="4048126"/>
          </a:xfrm>
          <a:custGeom>
            <a:avLst/>
            <a:gdLst>
              <a:gd name="T0" fmla="*/ 2909 w 3967"/>
              <a:gd name="T1" fmla="*/ 511 h 3968"/>
              <a:gd name="T2" fmla="*/ 3456 w 3967"/>
              <a:gd name="T3" fmla="*/ 2909 h 3968"/>
              <a:gd name="T4" fmla="*/ 1059 w 3967"/>
              <a:gd name="T5" fmla="*/ 3457 h 3968"/>
              <a:gd name="T6" fmla="*/ 511 w 3967"/>
              <a:gd name="T7" fmla="*/ 1059 h 3968"/>
              <a:gd name="T8" fmla="*/ 2909 w 3967"/>
              <a:gd name="T9" fmla="*/ 511 h 3968"/>
            </a:gdLst>
            <a:ahLst/>
            <a:cxnLst>
              <a:cxn ang="0">
                <a:pos x="T0" y="T1"/>
              </a:cxn>
              <a:cxn ang="0">
                <a:pos x="T2" y="T3"/>
              </a:cxn>
              <a:cxn ang="0">
                <a:pos x="T4" y="T5"/>
              </a:cxn>
              <a:cxn ang="0">
                <a:pos x="T6" y="T7"/>
              </a:cxn>
              <a:cxn ang="0">
                <a:pos x="T8" y="T9"/>
              </a:cxn>
            </a:cxnLst>
            <a:rect l="0" t="0" r="r" b="b"/>
            <a:pathLst>
              <a:path w="3967" h="3968">
                <a:moveTo>
                  <a:pt x="2909" y="511"/>
                </a:moveTo>
                <a:cubicBezTo>
                  <a:pt x="3722" y="1022"/>
                  <a:pt x="3967" y="2096"/>
                  <a:pt x="3456" y="2909"/>
                </a:cubicBezTo>
                <a:cubicBezTo>
                  <a:pt x="2945" y="3722"/>
                  <a:pt x="1872" y="3968"/>
                  <a:pt x="1059" y="3457"/>
                </a:cubicBezTo>
                <a:cubicBezTo>
                  <a:pt x="245" y="2946"/>
                  <a:pt x="0" y="1872"/>
                  <a:pt x="511" y="1059"/>
                </a:cubicBezTo>
                <a:cubicBezTo>
                  <a:pt x="1022" y="245"/>
                  <a:pt x="2095" y="0"/>
                  <a:pt x="2909" y="511"/>
                </a:cubicBezTo>
                <a:close/>
              </a:path>
            </a:pathLst>
          </a:custGeom>
          <a:solidFill>
            <a:srgbClr val="45D8FF">
              <a:alpha val="5000"/>
            </a:srgbClr>
          </a:solidFill>
          <a:ln>
            <a:noFill/>
          </a:ln>
        </p:spPr>
        <p:txBody>
          <a:bodyPr vert="horz" wrap="square" lIns="91440" tIns="45720" rIns="91440" bIns="45720" numCol="1" anchor="t" anchorCtr="0" compatLnSpc="1"/>
          <a:lstStyle/>
          <a:p>
            <a:endParaRPr lang="zh-CN" altLang="en-US">
              <a:cs typeface="+mn-ea"/>
              <a:sym typeface="+mn-lt"/>
            </a:endParaRPr>
          </a:p>
        </p:txBody>
      </p:sp>
      <p:sp>
        <p:nvSpPr>
          <p:cNvPr id="10" name="Freeform 184"/>
          <p:cNvSpPr/>
          <p:nvPr userDrawn="1"/>
        </p:nvSpPr>
        <p:spPr bwMode="auto">
          <a:xfrm rot="21368463">
            <a:off x="6140655" y="3320084"/>
            <a:ext cx="2835275" cy="2835275"/>
          </a:xfrm>
          <a:custGeom>
            <a:avLst/>
            <a:gdLst>
              <a:gd name="T0" fmla="*/ 2037 w 2779"/>
              <a:gd name="T1" fmla="*/ 358 h 2778"/>
              <a:gd name="T2" fmla="*/ 2421 w 2779"/>
              <a:gd name="T3" fmla="*/ 2037 h 2778"/>
              <a:gd name="T4" fmla="*/ 742 w 2779"/>
              <a:gd name="T5" fmla="*/ 2420 h 2778"/>
              <a:gd name="T6" fmla="*/ 358 w 2779"/>
              <a:gd name="T7" fmla="*/ 741 h 2778"/>
              <a:gd name="T8" fmla="*/ 2037 w 2779"/>
              <a:gd name="T9" fmla="*/ 358 h 2778"/>
            </a:gdLst>
            <a:ahLst/>
            <a:cxnLst>
              <a:cxn ang="0">
                <a:pos x="T0" y="T1"/>
              </a:cxn>
              <a:cxn ang="0">
                <a:pos x="T2" y="T3"/>
              </a:cxn>
              <a:cxn ang="0">
                <a:pos x="T4" y="T5"/>
              </a:cxn>
              <a:cxn ang="0">
                <a:pos x="T6" y="T7"/>
              </a:cxn>
              <a:cxn ang="0">
                <a:pos x="T8" y="T9"/>
              </a:cxn>
            </a:cxnLst>
            <a:rect l="0" t="0" r="r" b="b"/>
            <a:pathLst>
              <a:path w="2779" h="2778">
                <a:moveTo>
                  <a:pt x="2037" y="358"/>
                </a:moveTo>
                <a:cubicBezTo>
                  <a:pt x="2607" y="715"/>
                  <a:pt x="2779" y="1467"/>
                  <a:pt x="2421" y="2037"/>
                </a:cubicBezTo>
                <a:cubicBezTo>
                  <a:pt x="2063" y="2606"/>
                  <a:pt x="1311" y="2778"/>
                  <a:pt x="742" y="2420"/>
                </a:cubicBezTo>
                <a:cubicBezTo>
                  <a:pt x="172" y="2062"/>
                  <a:pt x="0" y="1311"/>
                  <a:pt x="358" y="741"/>
                </a:cubicBezTo>
                <a:cubicBezTo>
                  <a:pt x="716" y="172"/>
                  <a:pt x="1468" y="0"/>
                  <a:pt x="2037" y="358"/>
                </a:cubicBezTo>
                <a:close/>
              </a:path>
            </a:pathLst>
          </a:custGeom>
          <a:solidFill>
            <a:srgbClr val="45D8FF">
              <a:alpha val="5000"/>
            </a:srgbClr>
          </a:solidFill>
          <a:ln>
            <a:noFill/>
          </a:ln>
        </p:spPr>
        <p:txBody>
          <a:bodyPr vert="horz" wrap="square" lIns="91440" tIns="45720" rIns="91440" bIns="45720" numCol="1" anchor="t" anchorCtr="0" compatLnSpc="1"/>
          <a:lstStyle/>
          <a:p>
            <a:endParaRPr lang="zh-CN" altLang="en-US">
              <a:cs typeface="+mn-ea"/>
              <a:sym typeface="+mn-lt"/>
            </a:endParaRPr>
          </a:p>
        </p:txBody>
      </p:sp>
      <p:sp>
        <p:nvSpPr>
          <p:cNvPr id="11" name="Freeform 175"/>
          <p:cNvSpPr/>
          <p:nvPr userDrawn="1"/>
        </p:nvSpPr>
        <p:spPr bwMode="auto">
          <a:xfrm rot="21368463">
            <a:off x="8636748" y="819395"/>
            <a:ext cx="1606550" cy="1609725"/>
          </a:xfrm>
          <a:custGeom>
            <a:avLst/>
            <a:gdLst>
              <a:gd name="T0" fmla="*/ 1156 w 1576"/>
              <a:gd name="T1" fmla="*/ 203 h 1577"/>
              <a:gd name="T2" fmla="*/ 1373 w 1576"/>
              <a:gd name="T3" fmla="*/ 1156 h 1577"/>
              <a:gd name="T4" fmla="*/ 420 w 1576"/>
              <a:gd name="T5" fmla="*/ 1373 h 1577"/>
              <a:gd name="T6" fmla="*/ 203 w 1576"/>
              <a:gd name="T7" fmla="*/ 420 h 1577"/>
              <a:gd name="T8" fmla="*/ 1156 w 1576"/>
              <a:gd name="T9" fmla="*/ 203 h 1577"/>
            </a:gdLst>
            <a:ahLst/>
            <a:cxnLst>
              <a:cxn ang="0">
                <a:pos x="T0" y="T1"/>
              </a:cxn>
              <a:cxn ang="0">
                <a:pos x="T2" y="T3"/>
              </a:cxn>
              <a:cxn ang="0">
                <a:pos x="T4" y="T5"/>
              </a:cxn>
              <a:cxn ang="0">
                <a:pos x="T6" y="T7"/>
              </a:cxn>
              <a:cxn ang="0">
                <a:pos x="T8" y="T9"/>
              </a:cxn>
            </a:cxnLst>
            <a:rect l="0" t="0" r="r" b="b"/>
            <a:pathLst>
              <a:path w="1576" h="1577">
                <a:moveTo>
                  <a:pt x="1156" y="203"/>
                </a:moveTo>
                <a:cubicBezTo>
                  <a:pt x="1479" y="406"/>
                  <a:pt x="1576" y="833"/>
                  <a:pt x="1373" y="1156"/>
                </a:cubicBezTo>
                <a:cubicBezTo>
                  <a:pt x="1170" y="1479"/>
                  <a:pt x="744" y="1577"/>
                  <a:pt x="420" y="1373"/>
                </a:cubicBezTo>
                <a:cubicBezTo>
                  <a:pt x="97" y="1170"/>
                  <a:pt x="0" y="744"/>
                  <a:pt x="203" y="420"/>
                </a:cubicBezTo>
                <a:cubicBezTo>
                  <a:pt x="406" y="97"/>
                  <a:pt x="833" y="0"/>
                  <a:pt x="1156" y="203"/>
                </a:cubicBezTo>
                <a:close/>
              </a:path>
            </a:pathLst>
          </a:custGeom>
          <a:solidFill>
            <a:srgbClr val="45D8FF">
              <a:alpha val="5000"/>
            </a:srgbClr>
          </a:solidFill>
          <a:ln>
            <a:noFill/>
          </a:ln>
        </p:spPr>
        <p:txBody>
          <a:bodyPr vert="horz" wrap="square" lIns="91440" tIns="45720" rIns="91440" bIns="45720" numCol="1" anchor="t" anchorCtr="0" compatLnSpc="1"/>
          <a:lstStyle/>
          <a:p>
            <a:endParaRPr lang="zh-CN" altLang="en-US">
              <a:cs typeface="+mn-ea"/>
              <a:sym typeface="+mn-lt"/>
            </a:endParaRPr>
          </a:p>
        </p:txBody>
      </p:sp>
      <p:sp>
        <p:nvSpPr>
          <p:cNvPr id="12" name="Freeform 179"/>
          <p:cNvSpPr/>
          <p:nvPr userDrawn="1"/>
        </p:nvSpPr>
        <p:spPr bwMode="auto">
          <a:xfrm rot="21368463">
            <a:off x="9184382" y="1354385"/>
            <a:ext cx="511175" cy="512763"/>
          </a:xfrm>
          <a:custGeom>
            <a:avLst/>
            <a:gdLst>
              <a:gd name="T0" fmla="*/ 368 w 502"/>
              <a:gd name="T1" fmla="*/ 65 h 502"/>
              <a:gd name="T2" fmla="*/ 438 w 502"/>
              <a:gd name="T3" fmla="*/ 368 h 502"/>
              <a:gd name="T4" fmla="*/ 134 w 502"/>
              <a:gd name="T5" fmla="*/ 438 h 502"/>
              <a:gd name="T6" fmla="*/ 65 w 502"/>
              <a:gd name="T7" fmla="*/ 134 h 502"/>
              <a:gd name="T8" fmla="*/ 368 w 502"/>
              <a:gd name="T9" fmla="*/ 65 h 502"/>
            </a:gdLst>
            <a:ahLst/>
            <a:cxnLst>
              <a:cxn ang="0">
                <a:pos x="T0" y="T1"/>
              </a:cxn>
              <a:cxn ang="0">
                <a:pos x="T2" y="T3"/>
              </a:cxn>
              <a:cxn ang="0">
                <a:pos x="T4" y="T5"/>
              </a:cxn>
              <a:cxn ang="0">
                <a:pos x="T6" y="T7"/>
              </a:cxn>
              <a:cxn ang="0">
                <a:pos x="T8" y="T9"/>
              </a:cxn>
            </a:cxnLst>
            <a:rect l="0" t="0" r="r" b="b"/>
            <a:pathLst>
              <a:path w="502" h="502">
                <a:moveTo>
                  <a:pt x="368" y="65"/>
                </a:moveTo>
                <a:cubicBezTo>
                  <a:pt x="471" y="129"/>
                  <a:pt x="502" y="265"/>
                  <a:pt x="438" y="368"/>
                </a:cubicBezTo>
                <a:cubicBezTo>
                  <a:pt x="373" y="471"/>
                  <a:pt x="237" y="502"/>
                  <a:pt x="134" y="438"/>
                </a:cubicBezTo>
                <a:cubicBezTo>
                  <a:pt x="31" y="373"/>
                  <a:pt x="0" y="237"/>
                  <a:pt x="65" y="134"/>
                </a:cubicBezTo>
                <a:cubicBezTo>
                  <a:pt x="129" y="31"/>
                  <a:pt x="265" y="0"/>
                  <a:pt x="368" y="65"/>
                </a:cubicBezTo>
                <a:close/>
              </a:path>
            </a:pathLst>
          </a:custGeom>
          <a:solidFill>
            <a:srgbClr val="45D8FF">
              <a:alpha val="5000"/>
            </a:srgbClr>
          </a:solidFill>
          <a:ln>
            <a:noFill/>
          </a:ln>
        </p:spPr>
        <p:txBody>
          <a:bodyPr vert="horz" wrap="square" lIns="91440" tIns="45720" rIns="91440" bIns="45720" numCol="1" anchor="t" anchorCtr="0" compatLnSpc="1"/>
          <a:lstStyle/>
          <a:p>
            <a:endParaRPr lang="zh-CN" altLang="en-US">
              <a:cs typeface="+mn-ea"/>
              <a:sym typeface="+mn-lt"/>
            </a:endParaRPr>
          </a:p>
        </p:txBody>
      </p:sp>
      <p:sp>
        <p:nvSpPr>
          <p:cNvPr id="13" name="Freeform 59"/>
          <p:cNvSpPr/>
          <p:nvPr userDrawn="1"/>
        </p:nvSpPr>
        <p:spPr bwMode="auto">
          <a:xfrm rot="21368463">
            <a:off x="6792777" y="4695259"/>
            <a:ext cx="819150" cy="1431925"/>
          </a:xfrm>
          <a:custGeom>
            <a:avLst/>
            <a:gdLst>
              <a:gd name="T0" fmla="*/ 6 w 806"/>
              <a:gd name="T1" fmla="*/ 1409 h 1409"/>
              <a:gd name="T2" fmla="*/ 4 w 806"/>
              <a:gd name="T3" fmla="*/ 1408 h 1409"/>
              <a:gd name="T4" fmla="*/ 1 w 806"/>
              <a:gd name="T5" fmla="*/ 1400 h 1409"/>
              <a:gd name="T6" fmla="*/ 794 w 806"/>
              <a:gd name="T7" fmla="*/ 4 h 1409"/>
              <a:gd name="T8" fmla="*/ 802 w 806"/>
              <a:gd name="T9" fmla="*/ 1 h 1409"/>
              <a:gd name="T10" fmla="*/ 804 w 806"/>
              <a:gd name="T11" fmla="*/ 10 h 1409"/>
              <a:gd name="T12" fmla="*/ 12 w 806"/>
              <a:gd name="T13" fmla="*/ 1406 h 1409"/>
              <a:gd name="T14" fmla="*/ 6 w 806"/>
              <a:gd name="T15" fmla="*/ 1409 h 140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06" h="1409">
                <a:moveTo>
                  <a:pt x="6" y="1409"/>
                </a:moveTo>
                <a:cubicBezTo>
                  <a:pt x="5" y="1409"/>
                  <a:pt x="4" y="1409"/>
                  <a:pt x="4" y="1408"/>
                </a:cubicBezTo>
                <a:cubicBezTo>
                  <a:pt x="1" y="1406"/>
                  <a:pt x="0" y="1403"/>
                  <a:pt x="1" y="1400"/>
                </a:cubicBezTo>
                <a:cubicBezTo>
                  <a:pt x="794" y="4"/>
                  <a:pt x="794" y="4"/>
                  <a:pt x="794" y="4"/>
                </a:cubicBezTo>
                <a:cubicBezTo>
                  <a:pt x="795" y="1"/>
                  <a:pt x="799" y="0"/>
                  <a:pt x="802" y="1"/>
                </a:cubicBezTo>
                <a:cubicBezTo>
                  <a:pt x="805" y="3"/>
                  <a:pt x="806" y="7"/>
                  <a:pt x="804" y="10"/>
                </a:cubicBezTo>
                <a:cubicBezTo>
                  <a:pt x="12" y="1406"/>
                  <a:pt x="12" y="1406"/>
                  <a:pt x="12" y="1406"/>
                </a:cubicBezTo>
                <a:cubicBezTo>
                  <a:pt x="11" y="1408"/>
                  <a:pt x="9" y="1409"/>
                  <a:pt x="6" y="1409"/>
                </a:cubicBezTo>
                <a:close/>
              </a:path>
            </a:pathLst>
          </a:custGeom>
          <a:solidFill>
            <a:srgbClr val="45D8FF">
              <a:alpha val="2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 name="Freeform 60"/>
          <p:cNvSpPr/>
          <p:nvPr userDrawn="1"/>
        </p:nvSpPr>
        <p:spPr bwMode="auto">
          <a:xfrm rot="21368463">
            <a:off x="7602810" y="4588391"/>
            <a:ext cx="2376488" cy="1692275"/>
          </a:xfrm>
          <a:custGeom>
            <a:avLst/>
            <a:gdLst>
              <a:gd name="T0" fmla="*/ 2332 w 2339"/>
              <a:gd name="T1" fmla="*/ 1665 h 1665"/>
              <a:gd name="T2" fmla="*/ 2329 w 2339"/>
              <a:gd name="T3" fmla="*/ 1664 h 1665"/>
              <a:gd name="T4" fmla="*/ 3 w 2339"/>
              <a:gd name="T5" fmla="*/ 11 h 1665"/>
              <a:gd name="T6" fmla="*/ 2 w 2339"/>
              <a:gd name="T7" fmla="*/ 3 h 1665"/>
              <a:gd name="T8" fmla="*/ 10 w 2339"/>
              <a:gd name="T9" fmla="*/ 2 h 1665"/>
              <a:gd name="T10" fmla="*/ 2335 w 2339"/>
              <a:gd name="T11" fmla="*/ 1654 h 1665"/>
              <a:gd name="T12" fmla="*/ 2337 w 2339"/>
              <a:gd name="T13" fmla="*/ 1662 h 1665"/>
              <a:gd name="T14" fmla="*/ 2332 w 2339"/>
              <a:gd name="T15" fmla="*/ 1665 h 16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9" h="1665">
                <a:moveTo>
                  <a:pt x="2332" y="1665"/>
                </a:moveTo>
                <a:cubicBezTo>
                  <a:pt x="2331" y="1665"/>
                  <a:pt x="2330" y="1665"/>
                  <a:pt x="2329" y="1664"/>
                </a:cubicBezTo>
                <a:cubicBezTo>
                  <a:pt x="3" y="11"/>
                  <a:pt x="3" y="11"/>
                  <a:pt x="3" y="11"/>
                </a:cubicBezTo>
                <a:cubicBezTo>
                  <a:pt x="1" y="10"/>
                  <a:pt x="0" y="6"/>
                  <a:pt x="2" y="3"/>
                </a:cubicBezTo>
                <a:cubicBezTo>
                  <a:pt x="4" y="0"/>
                  <a:pt x="8" y="0"/>
                  <a:pt x="10" y="2"/>
                </a:cubicBezTo>
                <a:cubicBezTo>
                  <a:pt x="2335" y="1654"/>
                  <a:pt x="2335" y="1654"/>
                  <a:pt x="2335" y="1654"/>
                </a:cubicBezTo>
                <a:cubicBezTo>
                  <a:pt x="2338" y="1656"/>
                  <a:pt x="2339" y="1660"/>
                  <a:pt x="2337" y="1662"/>
                </a:cubicBezTo>
                <a:cubicBezTo>
                  <a:pt x="2336" y="1664"/>
                  <a:pt x="2334" y="1665"/>
                  <a:pt x="2332" y="1665"/>
                </a:cubicBezTo>
                <a:close/>
              </a:path>
            </a:pathLst>
          </a:custGeom>
          <a:solidFill>
            <a:srgbClr val="45D8FF">
              <a:alpha val="2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5" name="Freeform 63"/>
          <p:cNvSpPr/>
          <p:nvPr userDrawn="1"/>
        </p:nvSpPr>
        <p:spPr bwMode="auto">
          <a:xfrm rot="21368463">
            <a:off x="7521120" y="3843102"/>
            <a:ext cx="1962150" cy="774700"/>
          </a:xfrm>
          <a:custGeom>
            <a:avLst/>
            <a:gdLst>
              <a:gd name="T0" fmla="*/ 7 w 1932"/>
              <a:gd name="T1" fmla="*/ 763 h 763"/>
              <a:gd name="T2" fmla="*/ 1 w 1932"/>
              <a:gd name="T3" fmla="*/ 759 h 763"/>
              <a:gd name="T4" fmla="*/ 5 w 1932"/>
              <a:gd name="T5" fmla="*/ 751 h 763"/>
              <a:gd name="T6" fmla="*/ 1923 w 1932"/>
              <a:gd name="T7" fmla="*/ 1 h 763"/>
              <a:gd name="T8" fmla="*/ 1931 w 1932"/>
              <a:gd name="T9" fmla="*/ 5 h 763"/>
              <a:gd name="T10" fmla="*/ 1927 w 1932"/>
              <a:gd name="T11" fmla="*/ 13 h 763"/>
              <a:gd name="T12" fmla="*/ 9 w 1932"/>
              <a:gd name="T13" fmla="*/ 762 h 763"/>
              <a:gd name="T14" fmla="*/ 7 w 1932"/>
              <a:gd name="T15" fmla="*/ 763 h 76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32" h="763">
                <a:moveTo>
                  <a:pt x="7" y="763"/>
                </a:moveTo>
                <a:cubicBezTo>
                  <a:pt x="4" y="763"/>
                  <a:pt x="2" y="761"/>
                  <a:pt x="1" y="759"/>
                </a:cubicBezTo>
                <a:cubicBezTo>
                  <a:pt x="0" y="756"/>
                  <a:pt x="2" y="752"/>
                  <a:pt x="5" y="751"/>
                </a:cubicBezTo>
                <a:cubicBezTo>
                  <a:pt x="1923" y="1"/>
                  <a:pt x="1923" y="1"/>
                  <a:pt x="1923" y="1"/>
                </a:cubicBezTo>
                <a:cubicBezTo>
                  <a:pt x="1926" y="0"/>
                  <a:pt x="1930" y="2"/>
                  <a:pt x="1931" y="5"/>
                </a:cubicBezTo>
                <a:cubicBezTo>
                  <a:pt x="1932" y="8"/>
                  <a:pt x="1931" y="11"/>
                  <a:pt x="1927" y="13"/>
                </a:cubicBezTo>
                <a:cubicBezTo>
                  <a:pt x="9" y="762"/>
                  <a:pt x="9" y="762"/>
                  <a:pt x="9" y="762"/>
                </a:cubicBezTo>
                <a:cubicBezTo>
                  <a:pt x="8" y="762"/>
                  <a:pt x="8" y="763"/>
                  <a:pt x="7" y="763"/>
                </a:cubicBezTo>
                <a:close/>
              </a:path>
            </a:pathLst>
          </a:custGeom>
          <a:solidFill>
            <a:srgbClr val="45D8FF">
              <a:alpha val="2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6" name="Freeform 64"/>
          <p:cNvSpPr/>
          <p:nvPr userDrawn="1"/>
        </p:nvSpPr>
        <p:spPr bwMode="auto">
          <a:xfrm rot="21368463">
            <a:off x="8914293" y="3596143"/>
            <a:ext cx="534988" cy="212725"/>
          </a:xfrm>
          <a:custGeom>
            <a:avLst/>
            <a:gdLst>
              <a:gd name="T0" fmla="*/ 520 w 527"/>
              <a:gd name="T1" fmla="*/ 210 h 210"/>
              <a:gd name="T2" fmla="*/ 518 w 527"/>
              <a:gd name="T3" fmla="*/ 210 h 210"/>
              <a:gd name="T4" fmla="*/ 4 w 527"/>
              <a:gd name="T5" fmla="*/ 12 h 210"/>
              <a:gd name="T6" fmla="*/ 1 w 527"/>
              <a:gd name="T7" fmla="*/ 4 h 210"/>
              <a:gd name="T8" fmla="*/ 9 w 527"/>
              <a:gd name="T9" fmla="*/ 1 h 210"/>
              <a:gd name="T10" fmla="*/ 522 w 527"/>
              <a:gd name="T11" fmla="*/ 198 h 210"/>
              <a:gd name="T12" fmla="*/ 526 w 527"/>
              <a:gd name="T13" fmla="*/ 206 h 210"/>
              <a:gd name="T14" fmla="*/ 520 w 527"/>
              <a:gd name="T15" fmla="*/ 210 h 2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27" h="210">
                <a:moveTo>
                  <a:pt x="520" y="210"/>
                </a:moveTo>
                <a:cubicBezTo>
                  <a:pt x="520" y="210"/>
                  <a:pt x="519" y="210"/>
                  <a:pt x="518" y="210"/>
                </a:cubicBezTo>
                <a:cubicBezTo>
                  <a:pt x="4" y="12"/>
                  <a:pt x="4" y="12"/>
                  <a:pt x="4" y="12"/>
                </a:cubicBezTo>
                <a:cubicBezTo>
                  <a:pt x="1" y="11"/>
                  <a:pt x="0" y="7"/>
                  <a:pt x="1" y="4"/>
                </a:cubicBezTo>
                <a:cubicBezTo>
                  <a:pt x="2" y="1"/>
                  <a:pt x="6" y="0"/>
                  <a:pt x="9" y="1"/>
                </a:cubicBezTo>
                <a:cubicBezTo>
                  <a:pt x="522" y="198"/>
                  <a:pt x="522" y="198"/>
                  <a:pt x="522" y="198"/>
                </a:cubicBezTo>
                <a:cubicBezTo>
                  <a:pt x="526" y="200"/>
                  <a:pt x="527" y="203"/>
                  <a:pt x="526" y="206"/>
                </a:cubicBezTo>
                <a:cubicBezTo>
                  <a:pt x="525" y="209"/>
                  <a:pt x="523" y="210"/>
                  <a:pt x="520" y="210"/>
                </a:cubicBezTo>
                <a:close/>
              </a:path>
            </a:pathLst>
          </a:custGeom>
          <a:solidFill>
            <a:srgbClr val="45D8FF">
              <a:alpha val="2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7" name="Freeform 65"/>
          <p:cNvSpPr/>
          <p:nvPr userDrawn="1"/>
        </p:nvSpPr>
        <p:spPr bwMode="auto">
          <a:xfrm rot="21368463">
            <a:off x="9484351" y="3763219"/>
            <a:ext cx="420688" cy="1263650"/>
          </a:xfrm>
          <a:custGeom>
            <a:avLst/>
            <a:gdLst>
              <a:gd name="T0" fmla="*/ 408 w 415"/>
              <a:gd name="T1" fmla="*/ 1243 h 1243"/>
              <a:gd name="T2" fmla="*/ 402 w 415"/>
              <a:gd name="T3" fmla="*/ 1239 h 1243"/>
              <a:gd name="T4" fmla="*/ 1 w 415"/>
              <a:gd name="T5" fmla="*/ 9 h 1243"/>
              <a:gd name="T6" fmla="*/ 4 w 415"/>
              <a:gd name="T7" fmla="*/ 1 h 1243"/>
              <a:gd name="T8" fmla="*/ 12 w 415"/>
              <a:gd name="T9" fmla="*/ 5 h 1243"/>
              <a:gd name="T10" fmla="*/ 413 w 415"/>
              <a:gd name="T11" fmla="*/ 1235 h 1243"/>
              <a:gd name="T12" fmla="*/ 410 w 415"/>
              <a:gd name="T13" fmla="*/ 1243 h 1243"/>
              <a:gd name="T14" fmla="*/ 408 w 415"/>
              <a:gd name="T15" fmla="*/ 1243 h 124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5" h="1243">
                <a:moveTo>
                  <a:pt x="408" y="1243"/>
                </a:moveTo>
                <a:cubicBezTo>
                  <a:pt x="405" y="1243"/>
                  <a:pt x="403" y="1241"/>
                  <a:pt x="402" y="1239"/>
                </a:cubicBezTo>
                <a:cubicBezTo>
                  <a:pt x="1" y="9"/>
                  <a:pt x="1" y="9"/>
                  <a:pt x="1" y="9"/>
                </a:cubicBezTo>
                <a:cubicBezTo>
                  <a:pt x="0" y="6"/>
                  <a:pt x="1" y="2"/>
                  <a:pt x="4" y="1"/>
                </a:cubicBezTo>
                <a:cubicBezTo>
                  <a:pt x="8" y="0"/>
                  <a:pt x="11" y="2"/>
                  <a:pt x="12" y="5"/>
                </a:cubicBezTo>
                <a:cubicBezTo>
                  <a:pt x="413" y="1235"/>
                  <a:pt x="413" y="1235"/>
                  <a:pt x="413" y="1235"/>
                </a:cubicBezTo>
                <a:cubicBezTo>
                  <a:pt x="415" y="1238"/>
                  <a:pt x="413" y="1242"/>
                  <a:pt x="410" y="1243"/>
                </a:cubicBezTo>
                <a:cubicBezTo>
                  <a:pt x="409" y="1243"/>
                  <a:pt x="408" y="1243"/>
                  <a:pt x="408" y="1243"/>
                </a:cubicBezTo>
                <a:close/>
              </a:path>
            </a:pathLst>
          </a:custGeom>
          <a:solidFill>
            <a:srgbClr val="45D8FF">
              <a:alpha val="2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8" name="Freeform 66"/>
          <p:cNvSpPr/>
          <p:nvPr userDrawn="1"/>
        </p:nvSpPr>
        <p:spPr bwMode="auto">
          <a:xfrm rot="21368463">
            <a:off x="7562752" y="4589955"/>
            <a:ext cx="2370138" cy="501650"/>
          </a:xfrm>
          <a:custGeom>
            <a:avLst/>
            <a:gdLst>
              <a:gd name="T0" fmla="*/ 2327 w 2333"/>
              <a:gd name="T1" fmla="*/ 493 h 493"/>
              <a:gd name="T2" fmla="*/ 2326 w 2333"/>
              <a:gd name="T3" fmla="*/ 493 h 493"/>
              <a:gd name="T4" fmla="*/ 6 w 2333"/>
              <a:gd name="T5" fmla="*/ 12 h 493"/>
              <a:gd name="T6" fmla="*/ 1 w 2333"/>
              <a:gd name="T7" fmla="*/ 5 h 493"/>
              <a:gd name="T8" fmla="*/ 8 w 2333"/>
              <a:gd name="T9" fmla="*/ 1 h 493"/>
              <a:gd name="T10" fmla="*/ 2328 w 2333"/>
              <a:gd name="T11" fmla="*/ 481 h 493"/>
              <a:gd name="T12" fmla="*/ 2333 w 2333"/>
              <a:gd name="T13" fmla="*/ 488 h 493"/>
              <a:gd name="T14" fmla="*/ 2327 w 2333"/>
              <a:gd name="T15" fmla="*/ 493 h 49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3" h="493">
                <a:moveTo>
                  <a:pt x="2327" y="493"/>
                </a:moveTo>
                <a:cubicBezTo>
                  <a:pt x="2326" y="493"/>
                  <a:pt x="2326" y="493"/>
                  <a:pt x="2326" y="493"/>
                </a:cubicBezTo>
                <a:cubicBezTo>
                  <a:pt x="6" y="12"/>
                  <a:pt x="6" y="12"/>
                  <a:pt x="6" y="12"/>
                </a:cubicBezTo>
                <a:cubicBezTo>
                  <a:pt x="2" y="12"/>
                  <a:pt x="0" y="9"/>
                  <a:pt x="1" y="5"/>
                </a:cubicBezTo>
                <a:cubicBezTo>
                  <a:pt x="2" y="2"/>
                  <a:pt x="5" y="0"/>
                  <a:pt x="8" y="1"/>
                </a:cubicBezTo>
                <a:cubicBezTo>
                  <a:pt x="2328" y="481"/>
                  <a:pt x="2328" y="481"/>
                  <a:pt x="2328" y="481"/>
                </a:cubicBezTo>
                <a:cubicBezTo>
                  <a:pt x="2331" y="482"/>
                  <a:pt x="2333" y="485"/>
                  <a:pt x="2333" y="488"/>
                </a:cubicBezTo>
                <a:cubicBezTo>
                  <a:pt x="2332" y="491"/>
                  <a:pt x="2330" y="493"/>
                  <a:pt x="2327" y="493"/>
                </a:cubicBezTo>
                <a:close/>
              </a:path>
            </a:pathLst>
          </a:custGeom>
          <a:solidFill>
            <a:srgbClr val="45D8FF">
              <a:alpha val="2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9" name="Freeform 67"/>
          <p:cNvSpPr/>
          <p:nvPr userDrawn="1"/>
        </p:nvSpPr>
        <p:spPr bwMode="auto">
          <a:xfrm rot="21368463">
            <a:off x="7608927" y="4649313"/>
            <a:ext cx="561975" cy="1812925"/>
          </a:xfrm>
          <a:custGeom>
            <a:avLst/>
            <a:gdLst>
              <a:gd name="T0" fmla="*/ 546 w 553"/>
              <a:gd name="T1" fmla="*/ 1783 h 1783"/>
              <a:gd name="T2" fmla="*/ 541 w 553"/>
              <a:gd name="T3" fmla="*/ 1779 h 1783"/>
              <a:gd name="T4" fmla="*/ 1 w 553"/>
              <a:gd name="T5" fmla="*/ 8 h 1783"/>
              <a:gd name="T6" fmla="*/ 5 w 553"/>
              <a:gd name="T7" fmla="*/ 1 h 1783"/>
              <a:gd name="T8" fmla="*/ 13 w 553"/>
              <a:gd name="T9" fmla="*/ 5 h 1783"/>
              <a:gd name="T10" fmla="*/ 552 w 553"/>
              <a:gd name="T11" fmla="*/ 1775 h 1783"/>
              <a:gd name="T12" fmla="*/ 548 w 553"/>
              <a:gd name="T13" fmla="*/ 1783 h 1783"/>
              <a:gd name="T14" fmla="*/ 546 w 553"/>
              <a:gd name="T15" fmla="*/ 1783 h 178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53" h="1783">
                <a:moveTo>
                  <a:pt x="546" y="1783"/>
                </a:moveTo>
                <a:cubicBezTo>
                  <a:pt x="544" y="1783"/>
                  <a:pt x="541" y="1782"/>
                  <a:pt x="541" y="1779"/>
                </a:cubicBezTo>
                <a:cubicBezTo>
                  <a:pt x="1" y="8"/>
                  <a:pt x="1" y="8"/>
                  <a:pt x="1" y="8"/>
                </a:cubicBezTo>
                <a:cubicBezTo>
                  <a:pt x="0" y="5"/>
                  <a:pt x="2" y="2"/>
                  <a:pt x="5" y="1"/>
                </a:cubicBezTo>
                <a:cubicBezTo>
                  <a:pt x="8" y="0"/>
                  <a:pt x="12" y="2"/>
                  <a:pt x="13" y="5"/>
                </a:cubicBezTo>
                <a:cubicBezTo>
                  <a:pt x="552" y="1775"/>
                  <a:pt x="552" y="1775"/>
                  <a:pt x="552" y="1775"/>
                </a:cubicBezTo>
                <a:cubicBezTo>
                  <a:pt x="553" y="1779"/>
                  <a:pt x="551" y="1782"/>
                  <a:pt x="548" y="1783"/>
                </a:cubicBezTo>
                <a:cubicBezTo>
                  <a:pt x="547" y="1783"/>
                  <a:pt x="547" y="1783"/>
                  <a:pt x="546" y="1783"/>
                </a:cubicBezTo>
                <a:close/>
              </a:path>
            </a:pathLst>
          </a:custGeom>
          <a:solidFill>
            <a:srgbClr val="45D8FF">
              <a:alpha val="2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0" name="Freeform 68"/>
          <p:cNvSpPr/>
          <p:nvPr userDrawn="1"/>
        </p:nvSpPr>
        <p:spPr bwMode="auto">
          <a:xfrm rot="21368463">
            <a:off x="7514981" y="3660878"/>
            <a:ext cx="1439863" cy="974725"/>
          </a:xfrm>
          <a:custGeom>
            <a:avLst/>
            <a:gdLst>
              <a:gd name="T0" fmla="*/ 7 w 1418"/>
              <a:gd name="T1" fmla="*/ 960 h 960"/>
              <a:gd name="T2" fmla="*/ 2 w 1418"/>
              <a:gd name="T3" fmla="*/ 957 h 960"/>
              <a:gd name="T4" fmla="*/ 3 w 1418"/>
              <a:gd name="T5" fmla="*/ 949 h 960"/>
              <a:gd name="T6" fmla="*/ 1408 w 1418"/>
              <a:gd name="T7" fmla="*/ 1 h 960"/>
              <a:gd name="T8" fmla="*/ 1416 w 1418"/>
              <a:gd name="T9" fmla="*/ 3 h 960"/>
              <a:gd name="T10" fmla="*/ 1415 w 1418"/>
              <a:gd name="T11" fmla="*/ 11 h 960"/>
              <a:gd name="T12" fmla="*/ 10 w 1418"/>
              <a:gd name="T13" fmla="*/ 959 h 960"/>
              <a:gd name="T14" fmla="*/ 7 w 1418"/>
              <a:gd name="T15" fmla="*/ 960 h 9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18" h="960">
                <a:moveTo>
                  <a:pt x="7" y="960"/>
                </a:moveTo>
                <a:cubicBezTo>
                  <a:pt x="5" y="960"/>
                  <a:pt x="3" y="959"/>
                  <a:pt x="2" y="957"/>
                </a:cubicBezTo>
                <a:cubicBezTo>
                  <a:pt x="0" y="954"/>
                  <a:pt x="1" y="950"/>
                  <a:pt x="3" y="949"/>
                </a:cubicBezTo>
                <a:cubicBezTo>
                  <a:pt x="1408" y="1"/>
                  <a:pt x="1408" y="1"/>
                  <a:pt x="1408" y="1"/>
                </a:cubicBezTo>
                <a:cubicBezTo>
                  <a:pt x="1411" y="0"/>
                  <a:pt x="1415" y="0"/>
                  <a:pt x="1416" y="3"/>
                </a:cubicBezTo>
                <a:cubicBezTo>
                  <a:pt x="1418" y="6"/>
                  <a:pt x="1418" y="9"/>
                  <a:pt x="1415" y="11"/>
                </a:cubicBezTo>
                <a:cubicBezTo>
                  <a:pt x="10" y="959"/>
                  <a:pt x="10" y="959"/>
                  <a:pt x="10" y="959"/>
                </a:cubicBezTo>
                <a:cubicBezTo>
                  <a:pt x="9" y="959"/>
                  <a:pt x="8" y="960"/>
                  <a:pt x="7" y="960"/>
                </a:cubicBezTo>
                <a:close/>
              </a:path>
            </a:pathLst>
          </a:custGeom>
          <a:solidFill>
            <a:srgbClr val="45D8FF">
              <a:alpha val="2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1" name="Freeform 69"/>
          <p:cNvSpPr/>
          <p:nvPr userDrawn="1"/>
        </p:nvSpPr>
        <p:spPr bwMode="auto">
          <a:xfrm rot="21368463">
            <a:off x="8840933" y="1618576"/>
            <a:ext cx="688975" cy="1987550"/>
          </a:xfrm>
          <a:custGeom>
            <a:avLst/>
            <a:gdLst>
              <a:gd name="T0" fmla="*/ 6 w 678"/>
              <a:gd name="T1" fmla="*/ 1955 h 1955"/>
              <a:gd name="T2" fmla="*/ 5 w 678"/>
              <a:gd name="T3" fmla="*/ 1955 h 1955"/>
              <a:gd name="T4" fmla="*/ 1 w 678"/>
              <a:gd name="T5" fmla="*/ 1947 h 1955"/>
              <a:gd name="T6" fmla="*/ 665 w 678"/>
              <a:gd name="T7" fmla="*/ 5 h 1955"/>
              <a:gd name="T8" fmla="*/ 673 w 678"/>
              <a:gd name="T9" fmla="*/ 1 h 1955"/>
              <a:gd name="T10" fmla="*/ 677 w 678"/>
              <a:gd name="T11" fmla="*/ 9 h 1955"/>
              <a:gd name="T12" fmla="*/ 12 w 678"/>
              <a:gd name="T13" fmla="*/ 1951 h 1955"/>
              <a:gd name="T14" fmla="*/ 6 w 678"/>
              <a:gd name="T15" fmla="*/ 1955 h 195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8" h="1955">
                <a:moveTo>
                  <a:pt x="6" y="1955"/>
                </a:moveTo>
                <a:cubicBezTo>
                  <a:pt x="6" y="1955"/>
                  <a:pt x="5" y="1955"/>
                  <a:pt x="5" y="1955"/>
                </a:cubicBezTo>
                <a:cubicBezTo>
                  <a:pt x="1" y="1954"/>
                  <a:pt x="0" y="1951"/>
                  <a:pt x="1" y="1947"/>
                </a:cubicBezTo>
                <a:cubicBezTo>
                  <a:pt x="665" y="5"/>
                  <a:pt x="665" y="5"/>
                  <a:pt x="665" y="5"/>
                </a:cubicBezTo>
                <a:cubicBezTo>
                  <a:pt x="666" y="2"/>
                  <a:pt x="670" y="0"/>
                  <a:pt x="673" y="1"/>
                </a:cubicBezTo>
                <a:cubicBezTo>
                  <a:pt x="676" y="2"/>
                  <a:pt x="678" y="6"/>
                  <a:pt x="677" y="9"/>
                </a:cubicBezTo>
                <a:cubicBezTo>
                  <a:pt x="12" y="1951"/>
                  <a:pt x="12" y="1951"/>
                  <a:pt x="12" y="1951"/>
                </a:cubicBezTo>
                <a:cubicBezTo>
                  <a:pt x="11" y="1954"/>
                  <a:pt x="9" y="1955"/>
                  <a:pt x="6" y="1955"/>
                </a:cubicBezTo>
                <a:close/>
              </a:path>
            </a:pathLst>
          </a:custGeom>
          <a:solidFill>
            <a:srgbClr val="45D8FF">
              <a:alpha val="2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2" name="Freeform 70"/>
          <p:cNvSpPr/>
          <p:nvPr userDrawn="1"/>
        </p:nvSpPr>
        <p:spPr bwMode="auto">
          <a:xfrm rot="21368463">
            <a:off x="9512582" y="1561722"/>
            <a:ext cx="1030288" cy="1954213"/>
          </a:xfrm>
          <a:custGeom>
            <a:avLst/>
            <a:gdLst>
              <a:gd name="T0" fmla="*/ 1008 w 1015"/>
              <a:gd name="T1" fmla="*/ 1923 h 1923"/>
              <a:gd name="T2" fmla="*/ 1003 w 1015"/>
              <a:gd name="T3" fmla="*/ 1920 h 1923"/>
              <a:gd name="T4" fmla="*/ 2 w 1015"/>
              <a:gd name="T5" fmla="*/ 10 h 1923"/>
              <a:gd name="T6" fmla="*/ 4 w 1015"/>
              <a:gd name="T7" fmla="*/ 2 h 1923"/>
              <a:gd name="T8" fmla="*/ 12 w 1015"/>
              <a:gd name="T9" fmla="*/ 4 h 1923"/>
              <a:gd name="T10" fmla="*/ 1013 w 1015"/>
              <a:gd name="T11" fmla="*/ 1914 h 1923"/>
              <a:gd name="T12" fmla="*/ 1011 w 1015"/>
              <a:gd name="T13" fmla="*/ 1922 h 1923"/>
              <a:gd name="T14" fmla="*/ 1008 w 1015"/>
              <a:gd name="T15" fmla="*/ 1923 h 192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15" h="1923">
                <a:moveTo>
                  <a:pt x="1008" y="1923"/>
                </a:moveTo>
                <a:cubicBezTo>
                  <a:pt x="1006" y="1923"/>
                  <a:pt x="1004" y="1922"/>
                  <a:pt x="1003" y="1920"/>
                </a:cubicBezTo>
                <a:cubicBezTo>
                  <a:pt x="2" y="10"/>
                  <a:pt x="2" y="10"/>
                  <a:pt x="2" y="10"/>
                </a:cubicBezTo>
                <a:cubicBezTo>
                  <a:pt x="0" y="7"/>
                  <a:pt x="1" y="3"/>
                  <a:pt x="4" y="2"/>
                </a:cubicBezTo>
                <a:cubicBezTo>
                  <a:pt x="7" y="0"/>
                  <a:pt x="11" y="1"/>
                  <a:pt x="12" y="4"/>
                </a:cubicBezTo>
                <a:cubicBezTo>
                  <a:pt x="1013" y="1914"/>
                  <a:pt x="1013" y="1914"/>
                  <a:pt x="1013" y="1914"/>
                </a:cubicBezTo>
                <a:cubicBezTo>
                  <a:pt x="1015" y="1917"/>
                  <a:pt x="1014" y="1921"/>
                  <a:pt x="1011" y="1922"/>
                </a:cubicBezTo>
                <a:cubicBezTo>
                  <a:pt x="1010" y="1923"/>
                  <a:pt x="1009" y="1923"/>
                  <a:pt x="1008" y="1923"/>
                </a:cubicBezTo>
                <a:close/>
              </a:path>
            </a:pathLst>
          </a:custGeom>
          <a:solidFill>
            <a:srgbClr val="45D8FF">
              <a:alpha val="2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3" name="Freeform 79"/>
          <p:cNvSpPr/>
          <p:nvPr userDrawn="1"/>
        </p:nvSpPr>
        <p:spPr bwMode="auto">
          <a:xfrm rot="21368463">
            <a:off x="9474718" y="1560163"/>
            <a:ext cx="1114425" cy="831850"/>
          </a:xfrm>
          <a:custGeom>
            <a:avLst/>
            <a:gdLst>
              <a:gd name="T0" fmla="*/ 1090 w 1097"/>
              <a:gd name="T1" fmla="*/ 819 h 819"/>
              <a:gd name="T2" fmla="*/ 1087 w 1097"/>
              <a:gd name="T3" fmla="*/ 818 h 819"/>
              <a:gd name="T4" fmla="*/ 3 w 1097"/>
              <a:gd name="T5" fmla="*/ 12 h 819"/>
              <a:gd name="T6" fmla="*/ 2 w 1097"/>
              <a:gd name="T7" fmla="*/ 3 h 819"/>
              <a:gd name="T8" fmla="*/ 11 w 1097"/>
              <a:gd name="T9" fmla="*/ 2 h 819"/>
              <a:gd name="T10" fmla="*/ 1094 w 1097"/>
              <a:gd name="T11" fmla="*/ 808 h 819"/>
              <a:gd name="T12" fmla="*/ 1095 w 1097"/>
              <a:gd name="T13" fmla="*/ 817 h 819"/>
              <a:gd name="T14" fmla="*/ 1090 w 1097"/>
              <a:gd name="T15" fmla="*/ 819 h 81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97" h="819">
                <a:moveTo>
                  <a:pt x="1090" y="819"/>
                </a:moveTo>
                <a:cubicBezTo>
                  <a:pt x="1089" y="819"/>
                  <a:pt x="1088" y="819"/>
                  <a:pt x="1087" y="818"/>
                </a:cubicBezTo>
                <a:cubicBezTo>
                  <a:pt x="3" y="12"/>
                  <a:pt x="3" y="12"/>
                  <a:pt x="3" y="12"/>
                </a:cubicBezTo>
                <a:cubicBezTo>
                  <a:pt x="1" y="10"/>
                  <a:pt x="0" y="6"/>
                  <a:pt x="2" y="3"/>
                </a:cubicBezTo>
                <a:cubicBezTo>
                  <a:pt x="4" y="1"/>
                  <a:pt x="8" y="0"/>
                  <a:pt x="11" y="2"/>
                </a:cubicBezTo>
                <a:cubicBezTo>
                  <a:pt x="1094" y="808"/>
                  <a:pt x="1094" y="808"/>
                  <a:pt x="1094" y="808"/>
                </a:cubicBezTo>
                <a:cubicBezTo>
                  <a:pt x="1097" y="810"/>
                  <a:pt x="1097" y="814"/>
                  <a:pt x="1095" y="817"/>
                </a:cubicBezTo>
                <a:cubicBezTo>
                  <a:pt x="1094" y="818"/>
                  <a:pt x="1092" y="819"/>
                  <a:pt x="1090" y="819"/>
                </a:cubicBezTo>
                <a:close/>
              </a:path>
            </a:pathLst>
          </a:custGeom>
          <a:solidFill>
            <a:srgbClr val="45D8FF">
              <a:alpha val="2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4" name="Freeform 81"/>
          <p:cNvSpPr/>
          <p:nvPr userDrawn="1"/>
        </p:nvSpPr>
        <p:spPr bwMode="auto">
          <a:xfrm rot="21368463">
            <a:off x="6006128" y="4251860"/>
            <a:ext cx="1543050" cy="482600"/>
          </a:xfrm>
          <a:custGeom>
            <a:avLst/>
            <a:gdLst>
              <a:gd name="T0" fmla="*/ 1512 w 1519"/>
              <a:gd name="T1" fmla="*/ 476 h 476"/>
              <a:gd name="T2" fmla="*/ 1510 w 1519"/>
              <a:gd name="T3" fmla="*/ 475 h 476"/>
              <a:gd name="T4" fmla="*/ 5 w 1519"/>
              <a:gd name="T5" fmla="*/ 12 h 476"/>
              <a:gd name="T6" fmla="*/ 1 w 1519"/>
              <a:gd name="T7" fmla="*/ 5 h 476"/>
              <a:gd name="T8" fmla="*/ 9 w 1519"/>
              <a:gd name="T9" fmla="*/ 1 h 476"/>
              <a:gd name="T10" fmla="*/ 1514 w 1519"/>
              <a:gd name="T11" fmla="*/ 464 h 476"/>
              <a:gd name="T12" fmla="*/ 1518 w 1519"/>
              <a:gd name="T13" fmla="*/ 471 h 476"/>
              <a:gd name="T14" fmla="*/ 1512 w 1519"/>
              <a:gd name="T15" fmla="*/ 476 h 47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19" h="476">
                <a:moveTo>
                  <a:pt x="1512" y="476"/>
                </a:moveTo>
                <a:cubicBezTo>
                  <a:pt x="1511" y="476"/>
                  <a:pt x="1511" y="476"/>
                  <a:pt x="1510" y="475"/>
                </a:cubicBezTo>
                <a:cubicBezTo>
                  <a:pt x="5" y="12"/>
                  <a:pt x="5" y="12"/>
                  <a:pt x="5" y="12"/>
                </a:cubicBezTo>
                <a:cubicBezTo>
                  <a:pt x="2" y="11"/>
                  <a:pt x="0" y="8"/>
                  <a:pt x="1" y="5"/>
                </a:cubicBezTo>
                <a:cubicBezTo>
                  <a:pt x="2" y="2"/>
                  <a:pt x="5" y="0"/>
                  <a:pt x="9" y="1"/>
                </a:cubicBezTo>
                <a:cubicBezTo>
                  <a:pt x="1514" y="464"/>
                  <a:pt x="1514" y="464"/>
                  <a:pt x="1514" y="464"/>
                </a:cubicBezTo>
                <a:cubicBezTo>
                  <a:pt x="1517" y="465"/>
                  <a:pt x="1519" y="468"/>
                  <a:pt x="1518" y="471"/>
                </a:cubicBezTo>
                <a:cubicBezTo>
                  <a:pt x="1517" y="474"/>
                  <a:pt x="1514" y="476"/>
                  <a:pt x="1512" y="476"/>
                </a:cubicBezTo>
                <a:close/>
              </a:path>
            </a:pathLst>
          </a:custGeom>
          <a:solidFill>
            <a:srgbClr val="45D8FF">
              <a:alpha val="2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5" name="Freeform 82"/>
          <p:cNvSpPr/>
          <p:nvPr userDrawn="1"/>
        </p:nvSpPr>
        <p:spPr bwMode="auto">
          <a:xfrm rot="21368463">
            <a:off x="3439839" y="4389869"/>
            <a:ext cx="2660650" cy="2768600"/>
          </a:xfrm>
          <a:custGeom>
            <a:avLst/>
            <a:gdLst>
              <a:gd name="T0" fmla="*/ 6 w 2619"/>
              <a:gd name="T1" fmla="*/ 2724 h 2724"/>
              <a:gd name="T2" fmla="*/ 2 w 2619"/>
              <a:gd name="T3" fmla="*/ 2722 h 2724"/>
              <a:gd name="T4" fmla="*/ 2 w 2619"/>
              <a:gd name="T5" fmla="*/ 2714 h 2724"/>
              <a:gd name="T6" fmla="*/ 2609 w 2619"/>
              <a:gd name="T7" fmla="*/ 3 h 2724"/>
              <a:gd name="T8" fmla="*/ 2617 w 2619"/>
              <a:gd name="T9" fmla="*/ 2 h 2724"/>
              <a:gd name="T10" fmla="*/ 2617 w 2619"/>
              <a:gd name="T11" fmla="*/ 11 h 2724"/>
              <a:gd name="T12" fmla="*/ 10 w 2619"/>
              <a:gd name="T13" fmla="*/ 2722 h 2724"/>
              <a:gd name="T14" fmla="*/ 6 w 2619"/>
              <a:gd name="T15" fmla="*/ 2724 h 272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19" h="2724">
                <a:moveTo>
                  <a:pt x="6" y="2724"/>
                </a:moveTo>
                <a:cubicBezTo>
                  <a:pt x="5" y="2724"/>
                  <a:pt x="3" y="2723"/>
                  <a:pt x="2" y="2722"/>
                </a:cubicBezTo>
                <a:cubicBezTo>
                  <a:pt x="0" y="2720"/>
                  <a:pt x="0" y="2716"/>
                  <a:pt x="2" y="2714"/>
                </a:cubicBezTo>
                <a:cubicBezTo>
                  <a:pt x="2609" y="3"/>
                  <a:pt x="2609" y="3"/>
                  <a:pt x="2609" y="3"/>
                </a:cubicBezTo>
                <a:cubicBezTo>
                  <a:pt x="2611" y="0"/>
                  <a:pt x="2615" y="0"/>
                  <a:pt x="2617" y="2"/>
                </a:cubicBezTo>
                <a:cubicBezTo>
                  <a:pt x="2619" y="5"/>
                  <a:pt x="2619" y="8"/>
                  <a:pt x="2617" y="11"/>
                </a:cubicBezTo>
                <a:cubicBezTo>
                  <a:pt x="10" y="2722"/>
                  <a:pt x="10" y="2722"/>
                  <a:pt x="10" y="2722"/>
                </a:cubicBezTo>
                <a:cubicBezTo>
                  <a:pt x="9" y="2723"/>
                  <a:pt x="8" y="2724"/>
                  <a:pt x="6" y="2724"/>
                </a:cubicBezTo>
                <a:close/>
              </a:path>
            </a:pathLst>
          </a:custGeom>
          <a:solidFill>
            <a:srgbClr val="45D8FF">
              <a:alpha val="10000"/>
            </a:srgbClr>
          </a:solidFill>
          <a:ln>
            <a:noFill/>
          </a:ln>
        </p:spPr>
        <p:txBody>
          <a:bodyPr vert="horz" wrap="square" lIns="91440" tIns="45720" rIns="91440" bIns="45720" numCol="1" anchor="t" anchorCtr="0" compatLnSpc="1"/>
          <a:lstStyle/>
          <a:p>
            <a:endParaRPr lang="zh-CN" altLang="en-US">
              <a:cs typeface="+mn-ea"/>
              <a:sym typeface="+mn-lt"/>
            </a:endParaRPr>
          </a:p>
        </p:txBody>
      </p:sp>
      <p:sp>
        <p:nvSpPr>
          <p:cNvPr id="26" name="Freeform 84"/>
          <p:cNvSpPr/>
          <p:nvPr userDrawn="1"/>
        </p:nvSpPr>
        <p:spPr bwMode="auto">
          <a:xfrm rot="21368463">
            <a:off x="4873436" y="4341573"/>
            <a:ext cx="1227138" cy="2819400"/>
          </a:xfrm>
          <a:custGeom>
            <a:avLst/>
            <a:gdLst>
              <a:gd name="T0" fmla="*/ 7 w 1208"/>
              <a:gd name="T1" fmla="*/ 2774 h 2774"/>
              <a:gd name="T2" fmla="*/ 5 w 1208"/>
              <a:gd name="T3" fmla="*/ 2773 h 2774"/>
              <a:gd name="T4" fmla="*/ 2 w 1208"/>
              <a:gd name="T5" fmla="*/ 2765 h 2774"/>
              <a:gd name="T6" fmla="*/ 1195 w 1208"/>
              <a:gd name="T7" fmla="*/ 4 h 2774"/>
              <a:gd name="T8" fmla="*/ 1203 w 1208"/>
              <a:gd name="T9" fmla="*/ 1 h 2774"/>
              <a:gd name="T10" fmla="*/ 1206 w 1208"/>
              <a:gd name="T11" fmla="*/ 9 h 2774"/>
              <a:gd name="T12" fmla="*/ 13 w 1208"/>
              <a:gd name="T13" fmla="*/ 2770 h 2774"/>
              <a:gd name="T14" fmla="*/ 7 w 1208"/>
              <a:gd name="T15" fmla="*/ 2774 h 27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08" h="2774">
                <a:moveTo>
                  <a:pt x="7" y="2774"/>
                </a:moveTo>
                <a:cubicBezTo>
                  <a:pt x="6" y="2774"/>
                  <a:pt x="5" y="2774"/>
                  <a:pt x="5" y="2773"/>
                </a:cubicBezTo>
                <a:cubicBezTo>
                  <a:pt x="2" y="2772"/>
                  <a:pt x="0" y="2769"/>
                  <a:pt x="2" y="2765"/>
                </a:cubicBezTo>
                <a:cubicBezTo>
                  <a:pt x="1195" y="4"/>
                  <a:pt x="1195" y="4"/>
                  <a:pt x="1195" y="4"/>
                </a:cubicBezTo>
                <a:cubicBezTo>
                  <a:pt x="1197" y="1"/>
                  <a:pt x="1200" y="0"/>
                  <a:pt x="1203" y="1"/>
                </a:cubicBezTo>
                <a:cubicBezTo>
                  <a:pt x="1206" y="2"/>
                  <a:pt x="1208" y="6"/>
                  <a:pt x="1206" y="9"/>
                </a:cubicBezTo>
                <a:cubicBezTo>
                  <a:pt x="13" y="2770"/>
                  <a:pt x="13" y="2770"/>
                  <a:pt x="13" y="2770"/>
                </a:cubicBezTo>
                <a:cubicBezTo>
                  <a:pt x="12" y="2773"/>
                  <a:pt x="9" y="2774"/>
                  <a:pt x="7" y="2774"/>
                </a:cubicBezTo>
                <a:close/>
              </a:path>
            </a:pathLst>
          </a:custGeom>
          <a:solidFill>
            <a:srgbClr val="45D8FF">
              <a:alpha val="2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7" name="Freeform 95"/>
          <p:cNvSpPr/>
          <p:nvPr userDrawn="1"/>
        </p:nvSpPr>
        <p:spPr bwMode="auto">
          <a:xfrm rot="21368463">
            <a:off x="7429811" y="4568561"/>
            <a:ext cx="241300" cy="212725"/>
          </a:xfrm>
          <a:custGeom>
            <a:avLst/>
            <a:gdLst>
              <a:gd name="T0" fmla="*/ 119 w 238"/>
              <a:gd name="T1" fmla="*/ 0 h 210"/>
              <a:gd name="T2" fmla="*/ 30 w 238"/>
              <a:gd name="T3" fmla="*/ 49 h 210"/>
              <a:gd name="T4" fmla="*/ 63 w 238"/>
              <a:gd name="T5" fmla="*/ 194 h 210"/>
              <a:gd name="T6" fmla="*/ 119 w 238"/>
              <a:gd name="T7" fmla="*/ 210 h 210"/>
              <a:gd name="T8" fmla="*/ 208 w 238"/>
              <a:gd name="T9" fmla="*/ 161 h 210"/>
              <a:gd name="T10" fmla="*/ 175 w 238"/>
              <a:gd name="T11" fmla="*/ 16 h 210"/>
              <a:gd name="T12" fmla="*/ 119 w 238"/>
              <a:gd name="T13" fmla="*/ 0 h 210"/>
            </a:gdLst>
            <a:ahLst/>
            <a:cxnLst>
              <a:cxn ang="0">
                <a:pos x="T0" y="T1"/>
              </a:cxn>
              <a:cxn ang="0">
                <a:pos x="T2" y="T3"/>
              </a:cxn>
              <a:cxn ang="0">
                <a:pos x="T4" y="T5"/>
              </a:cxn>
              <a:cxn ang="0">
                <a:pos x="T6" y="T7"/>
              </a:cxn>
              <a:cxn ang="0">
                <a:pos x="T8" y="T9"/>
              </a:cxn>
              <a:cxn ang="0">
                <a:pos x="T10" y="T11"/>
              </a:cxn>
              <a:cxn ang="0">
                <a:pos x="T12" y="T13"/>
              </a:cxn>
            </a:cxnLst>
            <a:rect l="0" t="0" r="r" b="b"/>
            <a:pathLst>
              <a:path w="238" h="210">
                <a:moveTo>
                  <a:pt x="119" y="0"/>
                </a:moveTo>
                <a:cubicBezTo>
                  <a:pt x="84" y="0"/>
                  <a:pt x="50" y="17"/>
                  <a:pt x="30" y="49"/>
                </a:cubicBezTo>
                <a:cubicBezTo>
                  <a:pt x="0" y="98"/>
                  <a:pt x="14" y="163"/>
                  <a:pt x="63" y="194"/>
                </a:cubicBezTo>
                <a:cubicBezTo>
                  <a:pt x="81" y="204"/>
                  <a:pt x="100" y="210"/>
                  <a:pt x="119" y="210"/>
                </a:cubicBezTo>
                <a:cubicBezTo>
                  <a:pt x="154" y="210"/>
                  <a:pt x="188" y="192"/>
                  <a:pt x="208" y="161"/>
                </a:cubicBezTo>
                <a:cubicBezTo>
                  <a:pt x="238" y="112"/>
                  <a:pt x="224" y="47"/>
                  <a:pt x="175" y="16"/>
                </a:cubicBezTo>
                <a:cubicBezTo>
                  <a:pt x="157" y="5"/>
                  <a:pt x="138" y="0"/>
                  <a:pt x="119" y="0"/>
                </a:cubicBezTo>
              </a:path>
            </a:pathLst>
          </a:custGeom>
          <a:solidFill>
            <a:srgbClr val="45D8FF">
              <a:alpha val="2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8" name="Freeform 100"/>
          <p:cNvSpPr/>
          <p:nvPr userDrawn="1"/>
        </p:nvSpPr>
        <p:spPr bwMode="auto">
          <a:xfrm rot="21368463">
            <a:off x="9326139" y="3706540"/>
            <a:ext cx="211138" cy="184150"/>
          </a:xfrm>
          <a:custGeom>
            <a:avLst/>
            <a:gdLst>
              <a:gd name="T0" fmla="*/ 104 w 208"/>
              <a:gd name="T1" fmla="*/ 0 h 182"/>
              <a:gd name="T2" fmla="*/ 27 w 208"/>
              <a:gd name="T3" fmla="*/ 42 h 182"/>
              <a:gd name="T4" fmla="*/ 56 w 208"/>
              <a:gd name="T5" fmla="*/ 168 h 182"/>
              <a:gd name="T6" fmla="*/ 104 w 208"/>
              <a:gd name="T7" fmla="*/ 182 h 182"/>
              <a:gd name="T8" fmla="*/ 182 w 208"/>
              <a:gd name="T9" fmla="*/ 139 h 182"/>
              <a:gd name="T10" fmla="*/ 153 w 208"/>
              <a:gd name="T11" fmla="*/ 14 h 182"/>
              <a:gd name="T12" fmla="*/ 104 w 208"/>
              <a:gd name="T13" fmla="*/ 0 h 182"/>
            </a:gdLst>
            <a:ahLst/>
            <a:cxnLst>
              <a:cxn ang="0">
                <a:pos x="T0" y="T1"/>
              </a:cxn>
              <a:cxn ang="0">
                <a:pos x="T2" y="T3"/>
              </a:cxn>
              <a:cxn ang="0">
                <a:pos x="T4" y="T5"/>
              </a:cxn>
              <a:cxn ang="0">
                <a:pos x="T6" y="T7"/>
              </a:cxn>
              <a:cxn ang="0">
                <a:pos x="T8" y="T9"/>
              </a:cxn>
              <a:cxn ang="0">
                <a:pos x="T10" y="T11"/>
              </a:cxn>
              <a:cxn ang="0">
                <a:pos x="T12" y="T13"/>
              </a:cxn>
            </a:cxnLst>
            <a:rect l="0" t="0" r="r" b="b"/>
            <a:pathLst>
              <a:path w="208" h="182">
                <a:moveTo>
                  <a:pt x="104" y="0"/>
                </a:moveTo>
                <a:cubicBezTo>
                  <a:pt x="74" y="0"/>
                  <a:pt x="44" y="15"/>
                  <a:pt x="27" y="42"/>
                </a:cubicBezTo>
                <a:cubicBezTo>
                  <a:pt x="0" y="85"/>
                  <a:pt x="13" y="141"/>
                  <a:pt x="56" y="168"/>
                </a:cubicBezTo>
                <a:cubicBezTo>
                  <a:pt x="71" y="178"/>
                  <a:pt x="88" y="182"/>
                  <a:pt x="104" y="182"/>
                </a:cubicBezTo>
                <a:cubicBezTo>
                  <a:pt x="135" y="182"/>
                  <a:pt x="164" y="167"/>
                  <a:pt x="182" y="139"/>
                </a:cubicBezTo>
                <a:cubicBezTo>
                  <a:pt x="208" y="97"/>
                  <a:pt x="196" y="40"/>
                  <a:pt x="153" y="14"/>
                </a:cubicBezTo>
                <a:cubicBezTo>
                  <a:pt x="138" y="4"/>
                  <a:pt x="121" y="0"/>
                  <a:pt x="104" y="0"/>
                </a:cubicBezTo>
              </a:path>
            </a:pathLst>
          </a:custGeom>
          <a:solidFill>
            <a:srgbClr val="45D8FF">
              <a:alpha val="2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9" name="Freeform 101"/>
          <p:cNvSpPr/>
          <p:nvPr userDrawn="1"/>
        </p:nvSpPr>
        <p:spPr bwMode="auto">
          <a:xfrm rot="21368463">
            <a:off x="8852497" y="3569925"/>
            <a:ext cx="111125" cy="98425"/>
          </a:xfrm>
          <a:custGeom>
            <a:avLst/>
            <a:gdLst>
              <a:gd name="T0" fmla="*/ 55 w 109"/>
              <a:gd name="T1" fmla="*/ 0 h 96"/>
              <a:gd name="T2" fmla="*/ 14 w 109"/>
              <a:gd name="T3" fmla="*/ 22 h 96"/>
              <a:gd name="T4" fmla="*/ 29 w 109"/>
              <a:gd name="T5" fmla="*/ 88 h 96"/>
              <a:gd name="T6" fmla="*/ 55 w 109"/>
              <a:gd name="T7" fmla="*/ 96 h 96"/>
              <a:gd name="T8" fmla="*/ 95 w 109"/>
              <a:gd name="T9" fmla="*/ 73 h 96"/>
              <a:gd name="T10" fmla="*/ 80 w 109"/>
              <a:gd name="T11" fmla="*/ 7 h 96"/>
              <a:gd name="T12" fmla="*/ 55 w 109"/>
              <a:gd name="T13" fmla="*/ 0 h 96"/>
            </a:gdLst>
            <a:ahLst/>
            <a:cxnLst>
              <a:cxn ang="0">
                <a:pos x="T0" y="T1"/>
              </a:cxn>
              <a:cxn ang="0">
                <a:pos x="T2" y="T3"/>
              </a:cxn>
              <a:cxn ang="0">
                <a:pos x="T4" y="T5"/>
              </a:cxn>
              <a:cxn ang="0">
                <a:pos x="T6" y="T7"/>
              </a:cxn>
              <a:cxn ang="0">
                <a:pos x="T8" y="T9"/>
              </a:cxn>
              <a:cxn ang="0">
                <a:pos x="T10" y="T11"/>
              </a:cxn>
              <a:cxn ang="0">
                <a:pos x="T12" y="T13"/>
              </a:cxn>
            </a:cxnLst>
            <a:rect l="0" t="0" r="r" b="b"/>
            <a:pathLst>
              <a:path w="109" h="96">
                <a:moveTo>
                  <a:pt x="55" y="0"/>
                </a:moveTo>
                <a:cubicBezTo>
                  <a:pt x="39" y="0"/>
                  <a:pt x="23" y="8"/>
                  <a:pt x="14" y="22"/>
                </a:cubicBezTo>
                <a:cubicBezTo>
                  <a:pt x="0" y="45"/>
                  <a:pt x="7" y="74"/>
                  <a:pt x="29" y="88"/>
                </a:cubicBezTo>
                <a:cubicBezTo>
                  <a:pt x="37" y="93"/>
                  <a:pt x="46" y="96"/>
                  <a:pt x="55" y="96"/>
                </a:cubicBezTo>
                <a:cubicBezTo>
                  <a:pt x="71" y="96"/>
                  <a:pt x="86" y="88"/>
                  <a:pt x="95" y="73"/>
                </a:cubicBezTo>
                <a:cubicBezTo>
                  <a:pt x="109" y="51"/>
                  <a:pt x="103" y="21"/>
                  <a:pt x="80" y="7"/>
                </a:cubicBezTo>
                <a:cubicBezTo>
                  <a:pt x="72" y="2"/>
                  <a:pt x="63" y="0"/>
                  <a:pt x="55" y="0"/>
                </a:cubicBezTo>
              </a:path>
            </a:pathLst>
          </a:custGeom>
          <a:solidFill>
            <a:srgbClr val="45D8FF">
              <a:alpha val="2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0" name="Freeform 102"/>
          <p:cNvSpPr/>
          <p:nvPr userDrawn="1"/>
        </p:nvSpPr>
        <p:spPr bwMode="auto">
          <a:xfrm rot="21368463">
            <a:off x="9395025" y="1565129"/>
            <a:ext cx="111125" cy="96838"/>
          </a:xfrm>
          <a:custGeom>
            <a:avLst/>
            <a:gdLst>
              <a:gd name="T0" fmla="*/ 55 w 109"/>
              <a:gd name="T1" fmla="*/ 0 h 96"/>
              <a:gd name="T2" fmla="*/ 14 w 109"/>
              <a:gd name="T3" fmla="*/ 23 h 96"/>
              <a:gd name="T4" fmla="*/ 29 w 109"/>
              <a:gd name="T5" fmla="*/ 89 h 96"/>
              <a:gd name="T6" fmla="*/ 55 w 109"/>
              <a:gd name="T7" fmla="*/ 96 h 96"/>
              <a:gd name="T8" fmla="*/ 95 w 109"/>
              <a:gd name="T9" fmla="*/ 74 h 96"/>
              <a:gd name="T10" fmla="*/ 80 w 109"/>
              <a:gd name="T11" fmla="*/ 8 h 96"/>
              <a:gd name="T12" fmla="*/ 55 w 109"/>
              <a:gd name="T13" fmla="*/ 0 h 96"/>
            </a:gdLst>
            <a:ahLst/>
            <a:cxnLst>
              <a:cxn ang="0">
                <a:pos x="T0" y="T1"/>
              </a:cxn>
              <a:cxn ang="0">
                <a:pos x="T2" y="T3"/>
              </a:cxn>
              <a:cxn ang="0">
                <a:pos x="T4" y="T5"/>
              </a:cxn>
              <a:cxn ang="0">
                <a:pos x="T6" y="T7"/>
              </a:cxn>
              <a:cxn ang="0">
                <a:pos x="T8" y="T9"/>
              </a:cxn>
              <a:cxn ang="0">
                <a:pos x="T10" y="T11"/>
              </a:cxn>
              <a:cxn ang="0">
                <a:pos x="T12" y="T13"/>
              </a:cxn>
            </a:cxnLst>
            <a:rect l="0" t="0" r="r" b="b"/>
            <a:pathLst>
              <a:path w="109" h="96">
                <a:moveTo>
                  <a:pt x="55" y="0"/>
                </a:moveTo>
                <a:cubicBezTo>
                  <a:pt x="39" y="0"/>
                  <a:pt x="23" y="8"/>
                  <a:pt x="14" y="23"/>
                </a:cubicBezTo>
                <a:cubicBezTo>
                  <a:pt x="0" y="45"/>
                  <a:pt x="7" y="75"/>
                  <a:pt x="29" y="89"/>
                </a:cubicBezTo>
                <a:cubicBezTo>
                  <a:pt x="37" y="94"/>
                  <a:pt x="46" y="96"/>
                  <a:pt x="55" y="96"/>
                </a:cubicBezTo>
                <a:cubicBezTo>
                  <a:pt x="70" y="96"/>
                  <a:pt x="86" y="88"/>
                  <a:pt x="95" y="74"/>
                </a:cubicBezTo>
                <a:cubicBezTo>
                  <a:pt x="109" y="51"/>
                  <a:pt x="102" y="22"/>
                  <a:pt x="80" y="8"/>
                </a:cubicBezTo>
                <a:cubicBezTo>
                  <a:pt x="72" y="3"/>
                  <a:pt x="63" y="0"/>
                  <a:pt x="55" y="0"/>
                </a:cubicBezTo>
              </a:path>
            </a:pathLst>
          </a:custGeom>
          <a:solidFill>
            <a:srgbClr val="45D8FF">
              <a:alpha val="2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1" name="Freeform 144"/>
          <p:cNvSpPr/>
          <p:nvPr userDrawn="1"/>
        </p:nvSpPr>
        <p:spPr bwMode="auto">
          <a:xfrm rot="21368463">
            <a:off x="8690181" y="2374794"/>
            <a:ext cx="1039813" cy="1041400"/>
          </a:xfrm>
          <a:custGeom>
            <a:avLst/>
            <a:gdLst>
              <a:gd name="T0" fmla="*/ 750 w 1024"/>
              <a:gd name="T1" fmla="*/ 132 h 1024"/>
              <a:gd name="T2" fmla="*/ 892 w 1024"/>
              <a:gd name="T3" fmla="*/ 751 h 1024"/>
              <a:gd name="T4" fmla="*/ 273 w 1024"/>
              <a:gd name="T5" fmla="*/ 892 h 1024"/>
              <a:gd name="T6" fmla="*/ 131 w 1024"/>
              <a:gd name="T7" fmla="*/ 273 h 1024"/>
              <a:gd name="T8" fmla="*/ 750 w 1024"/>
              <a:gd name="T9" fmla="*/ 132 h 1024"/>
            </a:gdLst>
            <a:ahLst/>
            <a:cxnLst>
              <a:cxn ang="0">
                <a:pos x="T0" y="T1"/>
              </a:cxn>
              <a:cxn ang="0">
                <a:pos x="T2" y="T3"/>
              </a:cxn>
              <a:cxn ang="0">
                <a:pos x="T4" y="T5"/>
              </a:cxn>
              <a:cxn ang="0">
                <a:pos x="T6" y="T7"/>
              </a:cxn>
              <a:cxn ang="0">
                <a:pos x="T8" y="T9"/>
              </a:cxn>
            </a:cxnLst>
            <a:rect l="0" t="0" r="r" b="b"/>
            <a:pathLst>
              <a:path w="1024" h="1024">
                <a:moveTo>
                  <a:pt x="750" y="132"/>
                </a:moveTo>
                <a:cubicBezTo>
                  <a:pt x="960" y="264"/>
                  <a:pt x="1024" y="541"/>
                  <a:pt x="892" y="751"/>
                </a:cubicBezTo>
                <a:cubicBezTo>
                  <a:pt x="760" y="961"/>
                  <a:pt x="483" y="1024"/>
                  <a:pt x="273" y="892"/>
                </a:cubicBezTo>
                <a:cubicBezTo>
                  <a:pt x="63" y="760"/>
                  <a:pt x="0" y="483"/>
                  <a:pt x="131" y="273"/>
                </a:cubicBezTo>
                <a:cubicBezTo>
                  <a:pt x="263" y="63"/>
                  <a:pt x="540" y="0"/>
                  <a:pt x="750" y="132"/>
                </a:cubicBezTo>
                <a:close/>
              </a:path>
            </a:pathLst>
          </a:custGeom>
          <a:solidFill>
            <a:srgbClr val="45D8FF">
              <a:alpha val="20000"/>
            </a:srgbClr>
          </a:solidFill>
          <a:ln>
            <a:noFill/>
          </a:ln>
        </p:spPr>
        <p:txBody>
          <a:bodyPr vert="horz" wrap="square" lIns="91440" tIns="45720" rIns="91440" bIns="45720" numCol="1" anchor="t" anchorCtr="0" compatLnSpc="1"/>
          <a:lstStyle/>
          <a:p>
            <a:endParaRPr lang="zh-CN" altLang="en-US">
              <a:cs typeface="+mn-ea"/>
              <a:sym typeface="+mn-lt"/>
            </a:endParaRPr>
          </a:p>
        </p:txBody>
      </p:sp>
      <p:sp>
        <p:nvSpPr>
          <p:cNvPr id="32" name="Freeform 145"/>
          <p:cNvSpPr/>
          <p:nvPr userDrawn="1"/>
        </p:nvSpPr>
        <p:spPr bwMode="auto">
          <a:xfrm rot="21368463">
            <a:off x="8934602" y="2619272"/>
            <a:ext cx="550863" cy="550863"/>
          </a:xfrm>
          <a:custGeom>
            <a:avLst/>
            <a:gdLst>
              <a:gd name="T0" fmla="*/ 397 w 541"/>
              <a:gd name="T1" fmla="*/ 70 h 542"/>
              <a:gd name="T2" fmla="*/ 472 w 541"/>
              <a:gd name="T3" fmla="*/ 397 h 542"/>
              <a:gd name="T4" fmla="*/ 144 w 541"/>
              <a:gd name="T5" fmla="*/ 472 h 542"/>
              <a:gd name="T6" fmla="*/ 70 w 541"/>
              <a:gd name="T7" fmla="*/ 145 h 542"/>
              <a:gd name="T8" fmla="*/ 397 w 541"/>
              <a:gd name="T9" fmla="*/ 70 h 542"/>
            </a:gdLst>
            <a:ahLst/>
            <a:cxnLst>
              <a:cxn ang="0">
                <a:pos x="T0" y="T1"/>
              </a:cxn>
              <a:cxn ang="0">
                <a:pos x="T2" y="T3"/>
              </a:cxn>
              <a:cxn ang="0">
                <a:pos x="T4" y="T5"/>
              </a:cxn>
              <a:cxn ang="0">
                <a:pos x="T6" y="T7"/>
              </a:cxn>
              <a:cxn ang="0">
                <a:pos x="T8" y="T9"/>
              </a:cxn>
            </a:cxnLst>
            <a:rect l="0" t="0" r="r" b="b"/>
            <a:pathLst>
              <a:path w="541" h="542">
                <a:moveTo>
                  <a:pt x="397" y="70"/>
                </a:moveTo>
                <a:cubicBezTo>
                  <a:pt x="508" y="140"/>
                  <a:pt x="541" y="286"/>
                  <a:pt x="472" y="397"/>
                </a:cubicBezTo>
                <a:cubicBezTo>
                  <a:pt x="402" y="508"/>
                  <a:pt x="255" y="542"/>
                  <a:pt x="144" y="472"/>
                </a:cubicBezTo>
                <a:cubicBezTo>
                  <a:pt x="33" y="402"/>
                  <a:pt x="0" y="256"/>
                  <a:pt x="70" y="145"/>
                </a:cubicBezTo>
                <a:cubicBezTo>
                  <a:pt x="139" y="34"/>
                  <a:pt x="286" y="0"/>
                  <a:pt x="397" y="70"/>
                </a:cubicBezTo>
                <a:close/>
              </a:path>
            </a:pathLst>
          </a:custGeom>
          <a:solidFill>
            <a:srgbClr val="45D8FF">
              <a:alpha val="20000"/>
            </a:srgbClr>
          </a:solidFill>
          <a:ln>
            <a:noFill/>
          </a:ln>
        </p:spPr>
        <p:txBody>
          <a:bodyPr vert="horz" wrap="square" lIns="91440" tIns="45720" rIns="91440" bIns="45720" numCol="1" anchor="t" anchorCtr="0" compatLnSpc="1"/>
          <a:lstStyle/>
          <a:p>
            <a:endParaRPr lang="zh-CN" altLang="en-US">
              <a:cs typeface="+mn-ea"/>
              <a:sym typeface="+mn-lt"/>
            </a:endParaRPr>
          </a:p>
        </p:txBody>
      </p:sp>
      <p:sp>
        <p:nvSpPr>
          <p:cNvPr id="33" name="Freeform 167"/>
          <p:cNvSpPr/>
          <p:nvPr userDrawn="1"/>
        </p:nvSpPr>
        <p:spPr bwMode="auto">
          <a:xfrm rot="21368463">
            <a:off x="9064831" y="2751032"/>
            <a:ext cx="290513" cy="288925"/>
          </a:xfrm>
          <a:custGeom>
            <a:avLst/>
            <a:gdLst>
              <a:gd name="T0" fmla="*/ 209 w 285"/>
              <a:gd name="T1" fmla="*/ 36 h 285"/>
              <a:gd name="T2" fmla="*/ 248 w 285"/>
              <a:gd name="T3" fmla="*/ 209 h 285"/>
              <a:gd name="T4" fmla="*/ 76 w 285"/>
              <a:gd name="T5" fmla="*/ 248 h 285"/>
              <a:gd name="T6" fmla="*/ 37 w 285"/>
              <a:gd name="T7" fmla="*/ 76 h 285"/>
              <a:gd name="T8" fmla="*/ 209 w 285"/>
              <a:gd name="T9" fmla="*/ 36 h 285"/>
            </a:gdLst>
            <a:ahLst/>
            <a:cxnLst>
              <a:cxn ang="0">
                <a:pos x="T0" y="T1"/>
              </a:cxn>
              <a:cxn ang="0">
                <a:pos x="T2" y="T3"/>
              </a:cxn>
              <a:cxn ang="0">
                <a:pos x="T4" y="T5"/>
              </a:cxn>
              <a:cxn ang="0">
                <a:pos x="T6" y="T7"/>
              </a:cxn>
              <a:cxn ang="0">
                <a:pos x="T8" y="T9"/>
              </a:cxn>
            </a:cxnLst>
            <a:rect l="0" t="0" r="r" b="b"/>
            <a:pathLst>
              <a:path w="285" h="285">
                <a:moveTo>
                  <a:pt x="209" y="36"/>
                </a:moveTo>
                <a:cubicBezTo>
                  <a:pt x="268" y="73"/>
                  <a:pt x="285" y="150"/>
                  <a:pt x="248" y="209"/>
                </a:cubicBezTo>
                <a:cubicBezTo>
                  <a:pt x="212" y="267"/>
                  <a:pt x="135" y="285"/>
                  <a:pt x="76" y="248"/>
                </a:cubicBezTo>
                <a:cubicBezTo>
                  <a:pt x="18" y="211"/>
                  <a:pt x="0" y="134"/>
                  <a:pt x="37" y="76"/>
                </a:cubicBezTo>
                <a:cubicBezTo>
                  <a:pt x="74" y="17"/>
                  <a:pt x="151" y="0"/>
                  <a:pt x="209" y="36"/>
                </a:cubicBezTo>
                <a:close/>
              </a:path>
            </a:pathLst>
          </a:custGeom>
          <a:solidFill>
            <a:srgbClr val="45D8FF">
              <a:alpha val="20000"/>
            </a:srgbClr>
          </a:solidFill>
          <a:ln>
            <a:noFill/>
          </a:ln>
        </p:spPr>
        <p:txBody>
          <a:bodyPr vert="horz" wrap="square" lIns="91440" tIns="45720" rIns="91440" bIns="45720" numCol="1" anchor="t" anchorCtr="0" compatLnSpc="1"/>
          <a:lstStyle/>
          <a:p>
            <a:endParaRPr lang="zh-CN" altLang="en-US">
              <a:cs typeface="+mn-ea"/>
              <a:sym typeface="+mn-lt"/>
            </a:endParaRPr>
          </a:p>
        </p:txBody>
      </p:sp>
      <p:sp>
        <p:nvSpPr>
          <p:cNvPr id="34" name="Freeform 164"/>
          <p:cNvSpPr/>
          <p:nvPr userDrawn="1"/>
        </p:nvSpPr>
        <p:spPr bwMode="auto">
          <a:xfrm rot="21368463">
            <a:off x="8144402" y="3712510"/>
            <a:ext cx="277813" cy="277813"/>
          </a:xfrm>
          <a:custGeom>
            <a:avLst/>
            <a:gdLst>
              <a:gd name="T0" fmla="*/ 201 w 274"/>
              <a:gd name="T1" fmla="*/ 35 h 274"/>
              <a:gd name="T2" fmla="*/ 239 w 274"/>
              <a:gd name="T3" fmla="*/ 201 h 274"/>
              <a:gd name="T4" fmla="*/ 73 w 274"/>
              <a:gd name="T5" fmla="*/ 239 h 274"/>
              <a:gd name="T6" fmla="*/ 35 w 274"/>
              <a:gd name="T7" fmla="*/ 73 h 274"/>
              <a:gd name="T8" fmla="*/ 201 w 274"/>
              <a:gd name="T9" fmla="*/ 35 h 274"/>
            </a:gdLst>
            <a:ahLst/>
            <a:cxnLst>
              <a:cxn ang="0">
                <a:pos x="T0" y="T1"/>
              </a:cxn>
              <a:cxn ang="0">
                <a:pos x="T2" y="T3"/>
              </a:cxn>
              <a:cxn ang="0">
                <a:pos x="T4" y="T5"/>
              </a:cxn>
              <a:cxn ang="0">
                <a:pos x="T6" y="T7"/>
              </a:cxn>
              <a:cxn ang="0">
                <a:pos x="T8" y="T9"/>
              </a:cxn>
            </a:cxnLst>
            <a:rect l="0" t="0" r="r" b="b"/>
            <a:pathLst>
              <a:path w="274" h="274">
                <a:moveTo>
                  <a:pt x="201" y="35"/>
                </a:moveTo>
                <a:cubicBezTo>
                  <a:pt x="257" y="71"/>
                  <a:pt x="274" y="145"/>
                  <a:pt x="239" y="201"/>
                </a:cubicBezTo>
                <a:cubicBezTo>
                  <a:pt x="203" y="257"/>
                  <a:pt x="129" y="274"/>
                  <a:pt x="73" y="239"/>
                </a:cubicBezTo>
                <a:cubicBezTo>
                  <a:pt x="17" y="204"/>
                  <a:pt x="0" y="129"/>
                  <a:pt x="35" y="73"/>
                </a:cubicBezTo>
                <a:cubicBezTo>
                  <a:pt x="70" y="17"/>
                  <a:pt x="145" y="0"/>
                  <a:pt x="201" y="35"/>
                </a:cubicBezTo>
                <a:close/>
              </a:path>
            </a:pathLst>
          </a:custGeom>
          <a:solidFill>
            <a:srgbClr val="45D8FF">
              <a:alpha val="20000"/>
            </a:srgbClr>
          </a:solidFill>
          <a:ln>
            <a:noFill/>
          </a:ln>
        </p:spPr>
        <p:txBody>
          <a:bodyPr vert="horz" wrap="square" lIns="91440" tIns="45720" rIns="91440" bIns="45720" numCol="1" anchor="t" anchorCtr="0" compatLnSpc="1"/>
          <a:lstStyle/>
          <a:p>
            <a:endParaRPr lang="zh-CN" altLang="en-US">
              <a:cs typeface="+mn-ea"/>
              <a:sym typeface="+mn-lt"/>
            </a:endParaRPr>
          </a:p>
        </p:txBody>
      </p:sp>
      <p:sp>
        <p:nvSpPr>
          <p:cNvPr id="35" name="Freeform 146"/>
          <p:cNvSpPr/>
          <p:nvPr userDrawn="1"/>
        </p:nvSpPr>
        <p:spPr bwMode="auto">
          <a:xfrm rot="21368463">
            <a:off x="8448100" y="3439330"/>
            <a:ext cx="2124075" cy="2124075"/>
          </a:xfrm>
          <a:custGeom>
            <a:avLst/>
            <a:gdLst>
              <a:gd name="T0" fmla="*/ 1533 w 2091"/>
              <a:gd name="T1" fmla="*/ 269 h 2091"/>
              <a:gd name="T2" fmla="*/ 1822 w 2091"/>
              <a:gd name="T3" fmla="*/ 1533 h 2091"/>
              <a:gd name="T4" fmla="*/ 558 w 2091"/>
              <a:gd name="T5" fmla="*/ 1821 h 2091"/>
              <a:gd name="T6" fmla="*/ 270 w 2091"/>
              <a:gd name="T7" fmla="*/ 558 h 2091"/>
              <a:gd name="T8" fmla="*/ 1533 w 2091"/>
              <a:gd name="T9" fmla="*/ 269 h 2091"/>
            </a:gdLst>
            <a:ahLst/>
            <a:cxnLst>
              <a:cxn ang="0">
                <a:pos x="T0" y="T1"/>
              </a:cxn>
              <a:cxn ang="0">
                <a:pos x="T2" y="T3"/>
              </a:cxn>
              <a:cxn ang="0">
                <a:pos x="T4" y="T5"/>
              </a:cxn>
              <a:cxn ang="0">
                <a:pos x="T6" y="T7"/>
              </a:cxn>
              <a:cxn ang="0">
                <a:pos x="T8" y="T9"/>
              </a:cxn>
            </a:cxnLst>
            <a:rect l="0" t="0" r="r" b="b"/>
            <a:pathLst>
              <a:path w="2091" h="2091">
                <a:moveTo>
                  <a:pt x="1533" y="269"/>
                </a:moveTo>
                <a:cubicBezTo>
                  <a:pt x="1962" y="538"/>
                  <a:pt x="2091" y="1104"/>
                  <a:pt x="1822" y="1533"/>
                </a:cubicBezTo>
                <a:cubicBezTo>
                  <a:pt x="1553" y="1961"/>
                  <a:pt x="987" y="2091"/>
                  <a:pt x="558" y="1821"/>
                </a:cubicBezTo>
                <a:cubicBezTo>
                  <a:pt x="130" y="1552"/>
                  <a:pt x="0" y="986"/>
                  <a:pt x="270" y="558"/>
                </a:cubicBezTo>
                <a:cubicBezTo>
                  <a:pt x="539" y="129"/>
                  <a:pt x="1105" y="0"/>
                  <a:pt x="1533" y="269"/>
                </a:cubicBezTo>
                <a:close/>
              </a:path>
            </a:pathLst>
          </a:custGeom>
          <a:solidFill>
            <a:srgbClr val="45D8FF">
              <a:alpha val="20000"/>
            </a:srgbClr>
          </a:solidFill>
          <a:ln>
            <a:noFill/>
          </a:ln>
        </p:spPr>
        <p:txBody>
          <a:bodyPr vert="horz" wrap="square" lIns="91440" tIns="45720" rIns="91440" bIns="45720" numCol="1" anchor="t" anchorCtr="0" compatLnSpc="1"/>
          <a:lstStyle/>
          <a:p>
            <a:endParaRPr lang="zh-CN" altLang="en-US">
              <a:cs typeface="+mn-ea"/>
              <a:sym typeface="+mn-lt"/>
            </a:endParaRPr>
          </a:p>
        </p:txBody>
      </p:sp>
      <p:sp>
        <p:nvSpPr>
          <p:cNvPr id="36" name="Freeform 147"/>
          <p:cNvSpPr/>
          <p:nvPr userDrawn="1"/>
        </p:nvSpPr>
        <p:spPr bwMode="auto">
          <a:xfrm rot="21368463">
            <a:off x="8771895" y="3761541"/>
            <a:ext cx="1477963" cy="1477963"/>
          </a:xfrm>
          <a:custGeom>
            <a:avLst/>
            <a:gdLst>
              <a:gd name="T0" fmla="*/ 1066 w 1454"/>
              <a:gd name="T1" fmla="*/ 187 h 1454"/>
              <a:gd name="T2" fmla="*/ 1267 w 1454"/>
              <a:gd name="T3" fmla="*/ 1066 h 1454"/>
              <a:gd name="T4" fmla="*/ 388 w 1454"/>
              <a:gd name="T5" fmla="*/ 1267 h 1454"/>
              <a:gd name="T6" fmla="*/ 187 w 1454"/>
              <a:gd name="T7" fmla="*/ 388 h 1454"/>
              <a:gd name="T8" fmla="*/ 1066 w 1454"/>
              <a:gd name="T9" fmla="*/ 187 h 1454"/>
            </a:gdLst>
            <a:ahLst/>
            <a:cxnLst>
              <a:cxn ang="0">
                <a:pos x="T0" y="T1"/>
              </a:cxn>
              <a:cxn ang="0">
                <a:pos x="T2" y="T3"/>
              </a:cxn>
              <a:cxn ang="0">
                <a:pos x="T4" y="T5"/>
              </a:cxn>
              <a:cxn ang="0">
                <a:pos x="T6" y="T7"/>
              </a:cxn>
              <a:cxn ang="0">
                <a:pos x="T8" y="T9"/>
              </a:cxn>
            </a:cxnLst>
            <a:rect l="0" t="0" r="r" b="b"/>
            <a:pathLst>
              <a:path w="1454" h="1454">
                <a:moveTo>
                  <a:pt x="1066" y="187"/>
                </a:moveTo>
                <a:cubicBezTo>
                  <a:pt x="1364" y="374"/>
                  <a:pt x="1454" y="768"/>
                  <a:pt x="1267" y="1066"/>
                </a:cubicBezTo>
                <a:cubicBezTo>
                  <a:pt x="1079" y="1364"/>
                  <a:pt x="686" y="1454"/>
                  <a:pt x="388" y="1267"/>
                </a:cubicBezTo>
                <a:cubicBezTo>
                  <a:pt x="90" y="1080"/>
                  <a:pt x="0" y="686"/>
                  <a:pt x="187" y="388"/>
                </a:cubicBezTo>
                <a:cubicBezTo>
                  <a:pt x="374" y="90"/>
                  <a:pt x="768" y="0"/>
                  <a:pt x="1066" y="187"/>
                </a:cubicBezTo>
                <a:close/>
              </a:path>
            </a:pathLst>
          </a:custGeom>
          <a:solidFill>
            <a:srgbClr val="45D8FF">
              <a:alpha val="20000"/>
            </a:srgbClr>
          </a:solidFill>
          <a:ln>
            <a:noFill/>
          </a:ln>
        </p:spPr>
        <p:txBody>
          <a:bodyPr vert="horz" wrap="square" lIns="91440" tIns="45720" rIns="91440" bIns="45720" numCol="1" anchor="t" anchorCtr="0" compatLnSpc="1"/>
          <a:lstStyle/>
          <a:p>
            <a:endParaRPr lang="zh-CN" altLang="en-US">
              <a:cs typeface="+mn-ea"/>
              <a:sym typeface="+mn-lt"/>
            </a:endParaRPr>
          </a:p>
        </p:txBody>
      </p:sp>
      <p:sp>
        <p:nvSpPr>
          <p:cNvPr id="37" name="Freeform 161"/>
          <p:cNvSpPr/>
          <p:nvPr userDrawn="1"/>
        </p:nvSpPr>
        <p:spPr bwMode="auto">
          <a:xfrm rot="21368463">
            <a:off x="9356147" y="4345686"/>
            <a:ext cx="311150" cy="311150"/>
          </a:xfrm>
          <a:custGeom>
            <a:avLst/>
            <a:gdLst>
              <a:gd name="T0" fmla="*/ 224 w 306"/>
              <a:gd name="T1" fmla="*/ 39 h 306"/>
              <a:gd name="T2" fmla="*/ 267 w 306"/>
              <a:gd name="T3" fmla="*/ 224 h 306"/>
              <a:gd name="T4" fmla="*/ 81 w 306"/>
              <a:gd name="T5" fmla="*/ 267 h 306"/>
              <a:gd name="T6" fmla="*/ 39 w 306"/>
              <a:gd name="T7" fmla="*/ 82 h 306"/>
              <a:gd name="T8" fmla="*/ 224 w 306"/>
              <a:gd name="T9" fmla="*/ 39 h 306"/>
            </a:gdLst>
            <a:ahLst/>
            <a:cxnLst>
              <a:cxn ang="0">
                <a:pos x="T0" y="T1"/>
              </a:cxn>
              <a:cxn ang="0">
                <a:pos x="T2" y="T3"/>
              </a:cxn>
              <a:cxn ang="0">
                <a:pos x="T4" y="T5"/>
              </a:cxn>
              <a:cxn ang="0">
                <a:pos x="T6" y="T7"/>
              </a:cxn>
              <a:cxn ang="0">
                <a:pos x="T8" y="T9"/>
              </a:cxn>
            </a:cxnLst>
            <a:rect l="0" t="0" r="r" b="b"/>
            <a:pathLst>
              <a:path w="306" h="306">
                <a:moveTo>
                  <a:pt x="224" y="39"/>
                </a:moveTo>
                <a:cubicBezTo>
                  <a:pt x="287" y="79"/>
                  <a:pt x="306" y="162"/>
                  <a:pt x="267" y="224"/>
                </a:cubicBezTo>
                <a:cubicBezTo>
                  <a:pt x="227" y="287"/>
                  <a:pt x="144" y="306"/>
                  <a:pt x="81" y="267"/>
                </a:cubicBezTo>
                <a:cubicBezTo>
                  <a:pt x="19" y="227"/>
                  <a:pt x="0" y="144"/>
                  <a:pt x="39" y="82"/>
                </a:cubicBezTo>
                <a:cubicBezTo>
                  <a:pt x="79" y="19"/>
                  <a:pt x="162" y="0"/>
                  <a:pt x="224" y="39"/>
                </a:cubicBezTo>
                <a:close/>
              </a:path>
            </a:pathLst>
          </a:custGeom>
          <a:solidFill>
            <a:srgbClr val="45D8FF">
              <a:alpha val="20000"/>
            </a:srgbClr>
          </a:solidFill>
          <a:ln>
            <a:noFill/>
          </a:ln>
        </p:spPr>
        <p:txBody>
          <a:bodyPr vert="horz" wrap="square" lIns="91440" tIns="45720" rIns="91440" bIns="45720" numCol="1" anchor="t" anchorCtr="0" compatLnSpc="1"/>
          <a:lstStyle/>
          <a:p>
            <a:endParaRPr lang="zh-CN" altLang="en-US">
              <a:cs typeface="+mn-ea"/>
              <a:sym typeface="+mn-lt"/>
            </a:endParaRPr>
          </a:p>
        </p:txBody>
      </p:sp>
      <p:sp>
        <p:nvSpPr>
          <p:cNvPr id="38" name="Freeform 149"/>
          <p:cNvSpPr/>
          <p:nvPr userDrawn="1"/>
        </p:nvSpPr>
        <p:spPr bwMode="auto">
          <a:xfrm rot="21368463">
            <a:off x="7821500" y="4922216"/>
            <a:ext cx="541338" cy="541338"/>
          </a:xfrm>
          <a:custGeom>
            <a:avLst/>
            <a:gdLst>
              <a:gd name="T0" fmla="*/ 390 w 533"/>
              <a:gd name="T1" fmla="*/ 69 h 533"/>
              <a:gd name="T2" fmla="*/ 464 w 533"/>
              <a:gd name="T3" fmla="*/ 391 h 533"/>
              <a:gd name="T4" fmla="*/ 142 w 533"/>
              <a:gd name="T5" fmla="*/ 464 h 533"/>
              <a:gd name="T6" fmla="*/ 69 w 533"/>
              <a:gd name="T7" fmla="*/ 142 h 533"/>
              <a:gd name="T8" fmla="*/ 390 w 533"/>
              <a:gd name="T9" fmla="*/ 69 h 533"/>
            </a:gdLst>
            <a:ahLst/>
            <a:cxnLst>
              <a:cxn ang="0">
                <a:pos x="T0" y="T1"/>
              </a:cxn>
              <a:cxn ang="0">
                <a:pos x="T2" y="T3"/>
              </a:cxn>
              <a:cxn ang="0">
                <a:pos x="T4" y="T5"/>
              </a:cxn>
              <a:cxn ang="0">
                <a:pos x="T6" y="T7"/>
              </a:cxn>
              <a:cxn ang="0">
                <a:pos x="T8" y="T9"/>
              </a:cxn>
            </a:cxnLst>
            <a:rect l="0" t="0" r="r" b="b"/>
            <a:pathLst>
              <a:path w="533" h="533">
                <a:moveTo>
                  <a:pt x="390" y="69"/>
                </a:moveTo>
                <a:cubicBezTo>
                  <a:pt x="500" y="137"/>
                  <a:pt x="533" y="281"/>
                  <a:pt x="464" y="391"/>
                </a:cubicBezTo>
                <a:cubicBezTo>
                  <a:pt x="395" y="500"/>
                  <a:pt x="251" y="533"/>
                  <a:pt x="142" y="464"/>
                </a:cubicBezTo>
                <a:cubicBezTo>
                  <a:pt x="33" y="395"/>
                  <a:pt x="0" y="251"/>
                  <a:pt x="69" y="142"/>
                </a:cubicBezTo>
                <a:cubicBezTo>
                  <a:pt x="137" y="33"/>
                  <a:pt x="281" y="0"/>
                  <a:pt x="390" y="69"/>
                </a:cubicBezTo>
                <a:close/>
              </a:path>
            </a:pathLst>
          </a:custGeom>
          <a:solidFill>
            <a:srgbClr val="45D8FF">
              <a:alpha val="20000"/>
            </a:srgbClr>
          </a:solidFill>
          <a:ln>
            <a:noFill/>
          </a:ln>
        </p:spPr>
        <p:txBody>
          <a:bodyPr vert="horz" wrap="square" lIns="91440" tIns="45720" rIns="91440" bIns="45720" numCol="1" anchor="t" anchorCtr="0" compatLnSpc="1"/>
          <a:lstStyle/>
          <a:p>
            <a:endParaRPr lang="zh-CN" altLang="en-US">
              <a:cs typeface="+mn-ea"/>
              <a:sym typeface="+mn-lt"/>
            </a:endParaRPr>
          </a:p>
        </p:txBody>
      </p:sp>
      <p:sp>
        <p:nvSpPr>
          <p:cNvPr id="39" name="Freeform 160"/>
          <p:cNvSpPr/>
          <p:nvPr userDrawn="1"/>
        </p:nvSpPr>
        <p:spPr bwMode="auto">
          <a:xfrm rot="21368463">
            <a:off x="7951676" y="5052444"/>
            <a:ext cx="279400" cy="280988"/>
          </a:xfrm>
          <a:custGeom>
            <a:avLst/>
            <a:gdLst>
              <a:gd name="T0" fmla="*/ 203 w 276"/>
              <a:gd name="T1" fmla="*/ 36 h 276"/>
              <a:gd name="T2" fmla="*/ 241 w 276"/>
              <a:gd name="T3" fmla="*/ 203 h 276"/>
              <a:gd name="T4" fmla="*/ 74 w 276"/>
              <a:gd name="T5" fmla="*/ 241 h 276"/>
              <a:gd name="T6" fmla="*/ 36 w 276"/>
              <a:gd name="T7" fmla="*/ 74 h 276"/>
              <a:gd name="T8" fmla="*/ 203 w 276"/>
              <a:gd name="T9" fmla="*/ 36 h 276"/>
            </a:gdLst>
            <a:ahLst/>
            <a:cxnLst>
              <a:cxn ang="0">
                <a:pos x="T0" y="T1"/>
              </a:cxn>
              <a:cxn ang="0">
                <a:pos x="T2" y="T3"/>
              </a:cxn>
              <a:cxn ang="0">
                <a:pos x="T4" y="T5"/>
              </a:cxn>
              <a:cxn ang="0">
                <a:pos x="T6" y="T7"/>
              </a:cxn>
              <a:cxn ang="0">
                <a:pos x="T8" y="T9"/>
              </a:cxn>
            </a:cxnLst>
            <a:rect l="0" t="0" r="r" b="b"/>
            <a:pathLst>
              <a:path w="276" h="276">
                <a:moveTo>
                  <a:pt x="203" y="36"/>
                </a:moveTo>
                <a:cubicBezTo>
                  <a:pt x="259" y="72"/>
                  <a:pt x="276" y="146"/>
                  <a:pt x="241" y="203"/>
                </a:cubicBezTo>
                <a:cubicBezTo>
                  <a:pt x="205" y="259"/>
                  <a:pt x="131" y="276"/>
                  <a:pt x="74" y="241"/>
                </a:cubicBezTo>
                <a:cubicBezTo>
                  <a:pt x="17" y="205"/>
                  <a:pt x="0" y="131"/>
                  <a:pt x="36" y="74"/>
                </a:cubicBezTo>
                <a:cubicBezTo>
                  <a:pt x="71" y="17"/>
                  <a:pt x="146" y="0"/>
                  <a:pt x="203" y="36"/>
                </a:cubicBezTo>
                <a:close/>
              </a:path>
            </a:pathLst>
          </a:custGeom>
          <a:solidFill>
            <a:srgbClr val="45D8FF">
              <a:alpha val="20000"/>
            </a:srgbClr>
          </a:solidFill>
          <a:ln>
            <a:noFill/>
          </a:ln>
        </p:spPr>
        <p:txBody>
          <a:bodyPr vert="horz" wrap="square" lIns="91440" tIns="45720" rIns="91440" bIns="45720" numCol="1" anchor="t" anchorCtr="0" compatLnSpc="1"/>
          <a:lstStyle/>
          <a:p>
            <a:endParaRPr lang="zh-CN" altLang="en-US">
              <a:cs typeface="+mn-ea"/>
              <a:sym typeface="+mn-lt"/>
            </a:endParaRPr>
          </a:p>
        </p:txBody>
      </p:sp>
      <p:sp>
        <p:nvSpPr>
          <p:cNvPr id="40" name="Freeform 150"/>
          <p:cNvSpPr/>
          <p:nvPr userDrawn="1"/>
        </p:nvSpPr>
        <p:spPr bwMode="auto">
          <a:xfrm rot="21368463">
            <a:off x="6226829" y="4059170"/>
            <a:ext cx="1470025" cy="1470025"/>
          </a:xfrm>
          <a:custGeom>
            <a:avLst/>
            <a:gdLst>
              <a:gd name="T0" fmla="*/ 1061 w 1447"/>
              <a:gd name="T1" fmla="*/ 186 h 1447"/>
              <a:gd name="T2" fmla="*/ 1260 w 1447"/>
              <a:gd name="T3" fmla="*/ 1061 h 1447"/>
              <a:gd name="T4" fmla="*/ 386 w 1447"/>
              <a:gd name="T5" fmla="*/ 1260 h 1447"/>
              <a:gd name="T6" fmla="*/ 186 w 1447"/>
              <a:gd name="T7" fmla="*/ 386 h 1447"/>
              <a:gd name="T8" fmla="*/ 1061 w 1447"/>
              <a:gd name="T9" fmla="*/ 186 h 1447"/>
            </a:gdLst>
            <a:ahLst/>
            <a:cxnLst>
              <a:cxn ang="0">
                <a:pos x="T0" y="T1"/>
              </a:cxn>
              <a:cxn ang="0">
                <a:pos x="T2" y="T3"/>
              </a:cxn>
              <a:cxn ang="0">
                <a:pos x="T4" y="T5"/>
              </a:cxn>
              <a:cxn ang="0">
                <a:pos x="T6" y="T7"/>
              </a:cxn>
              <a:cxn ang="0">
                <a:pos x="T8" y="T9"/>
              </a:cxn>
            </a:cxnLst>
            <a:rect l="0" t="0" r="r" b="b"/>
            <a:pathLst>
              <a:path w="1447" h="1447">
                <a:moveTo>
                  <a:pt x="1061" y="186"/>
                </a:moveTo>
                <a:cubicBezTo>
                  <a:pt x="1357" y="373"/>
                  <a:pt x="1447" y="764"/>
                  <a:pt x="1260" y="1061"/>
                </a:cubicBezTo>
                <a:cubicBezTo>
                  <a:pt x="1074" y="1357"/>
                  <a:pt x="683" y="1447"/>
                  <a:pt x="386" y="1260"/>
                </a:cubicBezTo>
                <a:cubicBezTo>
                  <a:pt x="89" y="1074"/>
                  <a:pt x="0" y="683"/>
                  <a:pt x="186" y="386"/>
                </a:cubicBezTo>
                <a:cubicBezTo>
                  <a:pt x="373" y="90"/>
                  <a:pt x="764" y="0"/>
                  <a:pt x="1061" y="186"/>
                </a:cubicBezTo>
                <a:close/>
              </a:path>
            </a:pathLst>
          </a:custGeom>
          <a:solidFill>
            <a:srgbClr val="45D8FF">
              <a:alpha val="15000"/>
            </a:srgbClr>
          </a:solidFill>
          <a:ln>
            <a:noFill/>
          </a:ln>
        </p:spPr>
        <p:txBody>
          <a:bodyPr vert="horz" wrap="square" lIns="91440" tIns="45720" rIns="91440" bIns="45720" numCol="1" anchor="t" anchorCtr="0" compatLnSpc="1"/>
          <a:lstStyle/>
          <a:p>
            <a:endParaRPr lang="zh-CN" altLang="en-US">
              <a:cs typeface="+mn-ea"/>
              <a:sym typeface="+mn-lt"/>
            </a:endParaRPr>
          </a:p>
        </p:txBody>
      </p:sp>
      <p:sp>
        <p:nvSpPr>
          <p:cNvPr id="41" name="Freeform 151"/>
          <p:cNvSpPr/>
          <p:nvPr userDrawn="1"/>
        </p:nvSpPr>
        <p:spPr bwMode="auto">
          <a:xfrm rot="21368463">
            <a:off x="6590364" y="4421067"/>
            <a:ext cx="744538" cy="746125"/>
          </a:xfrm>
          <a:custGeom>
            <a:avLst/>
            <a:gdLst>
              <a:gd name="T0" fmla="*/ 537 w 733"/>
              <a:gd name="T1" fmla="*/ 94 h 733"/>
              <a:gd name="T2" fmla="*/ 639 w 733"/>
              <a:gd name="T3" fmla="*/ 537 h 733"/>
              <a:gd name="T4" fmla="*/ 195 w 733"/>
              <a:gd name="T5" fmla="*/ 639 h 733"/>
              <a:gd name="T6" fmla="*/ 94 w 733"/>
              <a:gd name="T7" fmla="*/ 195 h 733"/>
              <a:gd name="T8" fmla="*/ 537 w 733"/>
              <a:gd name="T9" fmla="*/ 94 h 733"/>
            </a:gdLst>
            <a:ahLst/>
            <a:cxnLst>
              <a:cxn ang="0">
                <a:pos x="T0" y="T1"/>
              </a:cxn>
              <a:cxn ang="0">
                <a:pos x="T2" y="T3"/>
              </a:cxn>
              <a:cxn ang="0">
                <a:pos x="T4" y="T5"/>
              </a:cxn>
              <a:cxn ang="0">
                <a:pos x="T6" y="T7"/>
              </a:cxn>
              <a:cxn ang="0">
                <a:pos x="T8" y="T9"/>
              </a:cxn>
            </a:cxnLst>
            <a:rect l="0" t="0" r="r" b="b"/>
            <a:pathLst>
              <a:path w="733" h="733">
                <a:moveTo>
                  <a:pt x="537" y="94"/>
                </a:moveTo>
                <a:cubicBezTo>
                  <a:pt x="688" y="189"/>
                  <a:pt x="733" y="387"/>
                  <a:pt x="639" y="537"/>
                </a:cubicBezTo>
                <a:cubicBezTo>
                  <a:pt x="544" y="688"/>
                  <a:pt x="346" y="733"/>
                  <a:pt x="195" y="639"/>
                </a:cubicBezTo>
                <a:cubicBezTo>
                  <a:pt x="45" y="544"/>
                  <a:pt x="0" y="346"/>
                  <a:pt x="94" y="195"/>
                </a:cubicBezTo>
                <a:cubicBezTo>
                  <a:pt x="189" y="45"/>
                  <a:pt x="387" y="0"/>
                  <a:pt x="537" y="94"/>
                </a:cubicBezTo>
                <a:close/>
              </a:path>
            </a:pathLst>
          </a:custGeom>
          <a:solidFill>
            <a:srgbClr val="45D8FF">
              <a:alpha val="15000"/>
            </a:srgbClr>
          </a:solidFill>
          <a:ln>
            <a:noFill/>
          </a:ln>
        </p:spPr>
        <p:txBody>
          <a:bodyPr vert="horz" wrap="square" lIns="91440" tIns="45720" rIns="91440" bIns="45720" numCol="1" anchor="t" anchorCtr="0" compatLnSpc="1"/>
          <a:lstStyle/>
          <a:p>
            <a:endParaRPr lang="zh-CN" altLang="en-US">
              <a:cs typeface="+mn-ea"/>
              <a:sym typeface="+mn-lt"/>
            </a:endParaRPr>
          </a:p>
        </p:txBody>
      </p:sp>
      <p:sp>
        <p:nvSpPr>
          <p:cNvPr id="42" name="Freeform 159"/>
          <p:cNvSpPr/>
          <p:nvPr userDrawn="1"/>
        </p:nvSpPr>
        <p:spPr bwMode="auto">
          <a:xfrm rot="21368463">
            <a:off x="6766577" y="4598867"/>
            <a:ext cx="392113" cy="390525"/>
          </a:xfrm>
          <a:custGeom>
            <a:avLst/>
            <a:gdLst>
              <a:gd name="T0" fmla="*/ 282 w 385"/>
              <a:gd name="T1" fmla="*/ 49 h 385"/>
              <a:gd name="T2" fmla="*/ 335 w 385"/>
              <a:gd name="T3" fmla="*/ 282 h 385"/>
              <a:gd name="T4" fmla="*/ 102 w 385"/>
              <a:gd name="T5" fmla="*/ 336 h 385"/>
              <a:gd name="T6" fmla="*/ 49 w 385"/>
              <a:gd name="T7" fmla="*/ 103 h 385"/>
              <a:gd name="T8" fmla="*/ 282 w 385"/>
              <a:gd name="T9" fmla="*/ 49 h 385"/>
            </a:gdLst>
            <a:ahLst/>
            <a:cxnLst>
              <a:cxn ang="0">
                <a:pos x="T0" y="T1"/>
              </a:cxn>
              <a:cxn ang="0">
                <a:pos x="T2" y="T3"/>
              </a:cxn>
              <a:cxn ang="0">
                <a:pos x="T4" y="T5"/>
              </a:cxn>
              <a:cxn ang="0">
                <a:pos x="T6" y="T7"/>
              </a:cxn>
              <a:cxn ang="0">
                <a:pos x="T8" y="T9"/>
              </a:cxn>
            </a:cxnLst>
            <a:rect l="0" t="0" r="r" b="b"/>
            <a:pathLst>
              <a:path w="385" h="385">
                <a:moveTo>
                  <a:pt x="282" y="49"/>
                </a:moveTo>
                <a:cubicBezTo>
                  <a:pt x="361" y="99"/>
                  <a:pt x="385" y="203"/>
                  <a:pt x="335" y="282"/>
                </a:cubicBezTo>
                <a:cubicBezTo>
                  <a:pt x="286" y="361"/>
                  <a:pt x="181" y="385"/>
                  <a:pt x="102" y="336"/>
                </a:cubicBezTo>
                <a:cubicBezTo>
                  <a:pt x="23" y="286"/>
                  <a:pt x="0" y="182"/>
                  <a:pt x="49" y="103"/>
                </a:cubicBezTo>
                <a:cubicBezTo>
                  <a:pt x="99" y="23"/>
                  <a:pt x="203" y="0"/>
                  <a:pt x="282" y="49"/>
                </a:cubicBezTo>
                <a:close/>
              </a:path>
            </a:pathLst>
          </a:custGeom>
          <a:solidFill>
            <a:srgbClr val="45D8FF">
              <a:alpha val="15000"/>
            </a:srgbClr>
          </a:solidFill>
          <a:ln>
            <a:noFill/>
          </a:ln>
        </p:spPr>
        <p:txBody>
          <a:bodyPr vert="horz" wrap="square" lIns="91440" tIns="45720" rIns="91440" bIns="45720" numCol="1" anchor="t" anchorCtr="0" compatLnSpc="1"/>
          <a:lstStyle/>
          <a:p>
            <a:endParaRPr lang="zh-CN" altLang="en-US">
              <a:cs typeface="+mn-ea"/>
              <a:sym typeface="+mn-lt"/>
            </a:endParaRPr>
          </a:p>
        </p:txBody>
      </p:sp>
      <p:sp>
        <p:nvSpPr>
          <p:cNvPr id="43" name="Freeform 165"/>
          <p:cNvSpPr/>
          <p:nvPr userDrawn="1"/>
        </p:nvSpPr>
        <p:spPr bwMode="auto">
          <a:xfrm rot="21368463">
            <a:off x="5805765" y="4882182"/>
            <a:ext cx="277813" cy="277813"/>
          </a:xfrm>
          <a:custGeom>
            <a:avLst/>
            <a:gdLst>
              <a:gd name="T0" fmla="*/ 201 w 274"/>
              <a:gd name="T1" fmla="*/ 35 h 274"/>
              <a:gd name="T2" fmla="*/ 239 w 274"/>
              <a:gd name="T3" fmla="*/ 201 h 274"/>
              <a:gd name="T4" fmla="*/ 73 w 274"/>
              <a:gd name="T5" fmla="*/ 239 h 274"/>
              <a:gd name="T6" fmla="*/ 35 w 274"/>
              <a:gd name="T7" fmla="*/ 73 h 274"/>
              <a:gd name="T8" fmla="*/ 201 w 274"/>
              <a:gd name="T9" fmla="*/ 35 h 274"/>
            </a:gdLst>
            <a:ahLst/>
            <a:cxnLst>
              <a:cxn ang="0">
                <a:pos x="T0" y="T1"/>
              </a:cxn>
              <a:cxn ang="0">
                <a:pos x="T2" y="T3"/>
              </a:cxn>
              <a:cxn ang="0">
                <a:pos x="T4" y="T5"/>
              </a:cxn>
              <a:cxn ang="0">
                <a:pos x="T6" y="T7"/>
              </a:cxn>
              <a:cxn ang="0">
                <a:pos x="T8" y="T9"/>
              </a:cxn>
            </a:cxnLst>
            <a:rect l="0" t="0" r="r" b="b"/>
            <a:pathLst>
              <a:path w="274" h="274">
                <a:moveTo>
                  <a:pt x="201" y="35"/>
                </a:moveTo>
                <a:cubicBezTo>
                  <a:pt x="257" y="70"/>
                  <a:pt x="274" y="145"/>
                  <a:pt x="239" y="201"/>
                </a:cubicBezTo>
                <a:cubicBezTo>
                  <a:pt x="204" y="257"/>
                  <a:pt x="129" y="274"/>
                  <a:pt x="73" y="239"/>
                </a:cubicBezTo>
                <a:cubicBezTo>
                  <a:pt x="17" y="203"/>
                  <a:pt x="0" y="129"/>
                  <a:pt x="35" y="73"/>
                </a:cubicBezTo>
                <a:cubicBezTo>
                  <a:pt x="71" y="17"/>
                  <a:pt x="145" y="0"/>
                  <a:pt x="201" y="35"/>
                </a:cubicBezTo>
                <a:close/>
              </a:path>
            </a:pathLst>
          </a:custGeom>
          <a:solidFill>
            <a:srgbClr val="45D8FF">
              <a:alpha val="20000"/>
            </a:srgbClr>
          </a:solidFill>
          <a:ln>
            <a:noFill/>
          </a:ln>
        </p:spPr>
        <p:txBody>
          <a:bodyPr vert="horz" wrap="square" lIns="91440" tIns="45720" rIns="91440" bIns="45720" numCol="1" anchor="t" anchorCtr="0" compatLnSpc="1"/>
          <a:lstStyle/>
          <a:p>
            <a:endParaRPr lang="zh-CN" altLang="en-US">
              <a:cs typeface="+mn-ea"/>
              <a:sym typeface="+mn-lt"/>
            </a:endParaRPr>
          </a:p>
        </p:txBody>
      </p:sp>
      <p:sp>
        <p:nvSpPr>
          <p:cNvPr id="44" name="Freeform 5"/>
          <p:cNvSpPr/>
          <p:nvPr userDrawn="1"/>
        </p:nvSpPr>
        <p:spPr bwMode="auto">
          <a:xfrm rot="21368463">
            <a:off x="8115039" y="5154845"/>
            <a:ext cx="569913" cy="900113"/>
          </a:xfrm>
          <a:custGeom>
            <a:avLst/>
            <a:gdLst>
              <a:gd name="T0" fmla="*/ 557 w 561"/>
              <a:gd name="T1" fmla="*/ 886 h 886"/>
              <a:gd name="T2" fmla="*/ 553 w 561"/>
              <a:gd name="T3" fmla="*/ 884 h 886"/>
              <a:gd name="T4" fmla="*/ 1 w 561"/>
              <a:gd name="T5" fmla="*/ 6 h 886"/>
              <a:gd name="T6" fmla="*/ 2 w 561"/>
              <a:gd name="T7" fmla="*/ 1 h 886"/>
              <a:gd name="T8" fmla="*/ 8 w 561"/>
              <a:gd name="T9" fmla="*/ 2 h 886"/>
              <a:gd name="T10" fmla="*/ 560 w 561"/>
              <a:gd name="T11" fmla="*/ 880 h 886"/>
              <a:gd name="T12" fmla="*/ 559 w 561"/>
              <a:gd name="T13" fmla="*/ 886 h 886"/>
              <a:gd name="T14" fmla="*/ 557 w 561"/>
              <a:gd name="T15" fmla="*/ 886 h 88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61" h="886">
                <a:moveTo>
                  <a:pt x="557" y="886"/>
                </a:moveTo>
                <a:cubicBezTo>
                  <a:pt x="555" y="886"/>
                  <a:pt x="554" y="886"/>
                  <a:pt x="553" y="884"/>
                </a:cubicBezTo>
                <a:cubicBezTo>
                  <a:pt x="1" y="6"/>
                  <a:pt x="1" y="6"/>
                  <a:pt x="1" y="6"/>
                </a:cubicBezTo>
                <a:cubicBezTo>
                  <a:pt x="0" y="5"/>
                  <a:pt x="1" y="2"/>
                  <a:pt x="2" y="1"/>
                </a:cubicBezTo>
                <a:cubicBezTo>
                  <a:pt x="4" y="0"/>
                  <a:pt x="7" y="0"/>
                  <a:pt x="8" y="2"/>
                </a:cubicBezTo>
                <a:cubicBezTo>
                  <a:pt x="560" y="880"/>
                  <a:pt x="560" y="880"/>
                  <a:pt x="560" y="880"/>
                </a:cubicBezTo>
                <a:cubicBezTo>
                  <a:pt x="561" y="882"/>
                  <a:pt x="561" y="885"/>
                  <a:pt x="559" y="886"/>
                </a:cubicBezTo>
                <a:cubicBezTo>
                  <a:pt x="558" y="886"/>
                  <a:pt x="557" y="886"/>
                  <a:pt x="557" y="886"/>
                </a:cubicBezTo>
                <a:close/>
              </a:path>
            </a:pathLst>
          </a:custGeom>
          <a:solidFill>
            <a:srgbClr val="45D8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5" name="Freeform 7"/>
          <p:cNvSpPr/>
          <p:nvPr userDrawn="1"/>
        </p:nvSpPr>
        <p:spPr bwMode="auto">
          <a:xfrm rot="21368463">
            <a:off x="8099004" y="5174264"/>
            <a:ext cx="14288" cy="546100"/>
          </a:xfrm>
          <a:custGeom>
            <a:avLst/>
            <a:gdLst>
              <a:gd name="T0" fmla="*/ 4 w 15"/>
              <a:gd name="T1" fmla="*/ 537 h 537"/>
              <a:gd name="T2" fmla="*/ 4 w 15"/>
              <a:gd name="T3" fmla="*/ 537 h 537"/>
              <a:gd name="T4" fmla="*/ 0 w 15"/>
              <a:gd name="T5" fmla="*/ 533 h 537"/>
              <a:gd name="T6" fmla="*/ 7 w 15"/>
              <a:gd name="T7" fmla="*/ 4 h 537"/>
              <a:gd name="T8" fmla="*/ 11 w 15"/>
              <a:gd name="T9" fmla="*/ 0 h 537"/>
              <a:gd name="T10" fmla="*/ 11 w 15"/>
              <a:gd name="T11" fmla="*/ 0 h 537"/>
              <a:gd name="T12" fmla="*/ 15 w 15"/>
              <a:gd name="T13" fmla="*/ 4 h 537"/>
              <a:gd name="T14" fmla="*/ 8 w 15"/>
              <a:gd name="T15" fmla="*/ 533 h 537"/>
              <a:gd name="T16" fmla="*/ 4 w 15"/>
              <a:gd name="T17" fmla="*/ 537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537">
                <a:moveTo>
                  <a:pt x="4" y="537"/>
                </a:moveTo>
                <a:cubicBezTo>
                  <a:pt x="4" y="537"/>
                  <a:pt x="4" y="537"/>
                  <a:pt x="4" y="537"/>
                </a:cubicBezTo>
                <a:cubicBezTo>
                  <a:pt x="2" y="537"/>
                  <a:pt x="0" y="535"/>
                  <a:pt x="0" y="533"/>
                </a:cubicBezTo>
                <a:cubicBezTo>
                  <a:pt x="7" y="4"/>
                  <a:pt x="7" y="4"/>
                  <a:pt x="7" y="4"/>
                </a:cubicBezTo>
                <a:cubicBezTo>
                  <a:pt x="7" y="2"/>
                  <a:pt x="8" y="0"/>
                  <a:pt x="11" y="0"/>
                </a:cubicBezTo>
                <a:cubicBezTo>
                  <a:pt x="11" y="0"/>
                  <a:pt x="11" y="0"/>
                  <a:pt x="11" y="0"/>
                </a:cubicBezTo>
                <a:cubicBezTo>
                  <a:pt x="13" y="0"/>
                  <a:pt x="15" y="2"/>
                  <a:pt x="15" y="4"/>
                </a:cubicBezTo>
                <a:cubicBezTo>
                  <a:pt x="8" y="533"/>
                  <a:pt x="8" y="533"/>
                  <a:pt x="8" y="533"/>
                </a:cubicBezTo>
                <a:cubicBezTo>
                  <a:pt x="8" y="535"/>
                  <a:pt x="6" y="537"/>
                  <a:pt x="4" y="537"/>
                </a:cubicBezTo>
                <a:close/>
              </a:path>
            </a:pathLst>
          </a:custGeom>
          <a:solidFill>
            <a:srgbClr val="45D8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6" name="Freeform 12"/>
          <p:cNvSpPr/>
          <p:nvPr userDrawn="1"/>
        </p:nvSpPr>
        <p:spPr bwMode="auto">
          <a:xfrm rot="21368463">
            <a:off x="6615172" y="4786545"/>
            <a:ext cx="382588" cy="857250"/>
          </a:xfrm>
          <a:custGeom>
            <a:avLst/>
            <a:gdLst>
              <a:gd name="T0" fmla="*/ 5 w 378"/>
              <a:gd name="T1" fmla="*/ 845 h 845"/>
              <a:gd name="T2" fmla="*/ 3 w 378"/>
              <a:gd name="T3" fmla="*/ 845 h 845"/>
              <a:gd name="T4" fmla="*/ 1 w 378"/>
              <a:gd name="T5" fmla="*/ 840 h 845"/>
              <a:gd name="T6" fmla="*/ 369 w 378"/>
              <a:gd name="T7" fmla="*/ 3 h 845"/>
              <a:gd name="T8" fmla="*/ 375 w 378"/>
              <a:gd name="T9" fmla="*/ 1 h 845"/>
              <a:gd name="T10" fmla="*/ 377 w 378"/>
              <a:gd name="T11" fmla="*/ 6 h 845"/>
              <a:gd name="T12" fmla="*/ 8 w 378"/>
              <a:gd name="T13" fmla="*/ 843 h 845"/>
              <a:gd name="T14" fmla="*/ 5 w 378"/>
              <a:gd name="T15" fmla="*/ 845 h 8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8" h="845">
                <a:moveTo>
                  <a:pt x="5" y="845"/>
                </a:moveTo>
                <a:cubicBezTo>
                  <a:pt x="4" y="845"/>
                  <a:pt x="3" y="845"/>
                  <a:pt x="3" y="845"/>
                </a:cubicBezTo>
                <a:cubicBezTo>
                  <a:pt x="1" y="844"/>
                  <a:pt x="0" y="842"/>
                  <a:pt x="1" y="840"/>
                </a:cubicBezTo>
                <a:cubicBezTo>
                  <a:pt x="369" y="3"/>
                  <a:pt x="369" y="3"/>
                  <a:pt x="369" y="3"/>
                </a:cubicBezTo>
                <a:cubicBezTo>
                  <a:pt x="370" y="1"/>
                  <a:pt x="373" y="0"/>
                  <a:pt x="375" y="1"/>
                </a:cubicBezTo>
                <a:cubicBezTo>
                  <a:pt x="377" y="1"/>
                  <a:pt x="378" y="4"/>
                  <a:pt x="377" y="6"/>
                </a:cubicBezTo>
                <a:cubicBezTo>
                  <a:pt x="8" y="843"/>
                  <a:pt x="8" y="843"/>
                  <a:pt x="8" y="843"/>
                </a:cubicBezTo>
                <a:cubicBezTo>
                  <a:pt x="8" y="844"/>
                  <a:pt x="6" y="845"/>
                  <a:pt x="5" y="845"/>
                </a:cubicBezTo>
                <a:close/>
              </a:path>
            </a:pathLst>
          </a:custGeom>
          <a:solidFill>
            <a:srgbClr val="45D8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7" name="Freeform 13"/>
          <p:cNvSpPr/>
          <p:nvPr userDrawn="1"/>
        </p:nvSpPr>
        <p:spPr bwMode="auto">
          <a:xfrm rot="21368463">
            <a:off x="5929432" y="4809647"/>
            <a:ext cx="1046163" cy="176213"/>
          </a:xfrm>
          <a:custGeom>
            <a:avLst/>
            <a:gdLst>
              <a:gd name="T0" fmla="*/ 5 w 1030"/>
              <a:gd name="T1" fmla="*/ 174 h 174"/>
              <a:gd name="T2" fmla="*/ 1 w 1030"/>
              <a:gd name="T3" fmla="*/ 170 h 174"/>
              <a:gd name="T4" fmla="*/ 4 w 1030"/>
              <a:gd name="T5" fmla="*/ 166 h 174"/>
              <a:gd name="T6" fmla="*/ 1025 w 1030"/>
              <a:gd name="T7" fmla="*/ 0 h 174"/>
              <a:gd name="T8" fmla="*/ 1030 w 1030"/>
              <a:gd name="T9" fmla="*/ 4 h 174"/>
              <a:gd name="T10" fmla="*/ 1027 w 1030"/>
              <a:gd name="T11" fmla="*/ 8 h 174"/>
              <a:gd name="T12" fmla="*/ 5 w 1030"/>
              <a:gd name="T13" fmla="*/ 174 h 174"/>
              <a:gd name="T14" fmla="*/ 5 w 1030"/>
              <a:gd name="T15" fmla="*/ 174 h 1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30" h="174">
                <a:moveTo>
                  <a:pt x="5" y="174"/>
                </a:moveTo>
                <a:cubicBezTo>
                  <a:pt x="3" y="174"/>
                  <a:pt x="1" y="172"/>
                  <a:pt x="1" y="170"/>
                </a:cubicBezTo>
                <a:cubicBezTo>
                  <a:pt x="0" y="168"/>
                  <a:pt x="2" y="166"/>
                  <a:pt x="4" y="166"/>
                </a:cubicBezTo>
                <a:cubicBezTo>
                  <a:pt x="1025" y="0"/>
                  <a:pt x="1025" y="0"/>
                  <a:pt x="1025" y="0"/>
                </a:cubicBezTo>
                <a:cubicBezTo>
                  <a:pt x="1028" y="0"/>
                  <a:pt x="1030" y="1"/>
                  <a:pt x="1030" y="4"/>
                </a:cubicBezTo>
                <a:cubicBezTo>
                  <a:pt x="1030" y="6"/>
                  <a:pt x="1029" y="8"/>
                  <a:pt x="1027" y="8"/>
                </a:cubicBezTo>
                <a:cubicBezTo>
                  <a:pt x="5" y="174"/>
                  <a:pt x="5" y="174"/>
                  <a:pt x="5" y="174"/>
                </a:cubicBezTo>
                <a:cubicBezTo>
                  <a:pt x="5" y="174"/>
                  <a:pt x="5" y="174"/>
                  <a:pt x="5" y="174"/>
                </a:cubicBezTo>
                <a:close/>
              </a:path>
            </a:pathLst>
          </a:custGeom>
          <a:solidFill>
            <a:srgbClr val="45D8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8" name="Freeform 14"/>
          <p:cNvSpPr/>
          <p:nvPr userDrawn="1"/>
        </p:nvSpPr>
        <p:spPr bwMode="auto">
          <a:xfrm rot="21368463">
            <a:off x="5958383" y="4987980"/>
            <a:ext cx="671513" cy="690563"/>
          </a:xfrm>
          <a:custGeom>
            <a:avLst/>
            <a:gdLst>
              <a:gd name="T0" fmla="*/ 658 w 662"/>
              <a:gd name="T1" fmla="*/ 680 h 680"/>
              <a:gd name="T2" fmla="*/ 655 w 662"/>
              <a:gd name="T3" fmla="*/ 679 h 680"/>
              <a:gd name="T4" fmla="*/ 2 w 662"/>
              <a:gd name="T5" fmla="*/ 7 h 680"/>
              <a:gd name="T6" fmla="*/ 2 w 662"/>
              <a:gd name="T7" fmla="*/ 2 h 680"/>
              <a:gd name="T8" fmla="*/ 8 w 662"/>
              <a:gd name="T9" fmla="*/ 2 h 680"/>
              <a:gd name="T10" fmla="*/ 660 w 662"/>
              <a:gd name="T11" fmla="*/ 673 h 680"/>
              <a:gd name="T12" fmla="*/ 660 w 662"/>
              <a:gd name="T13" fmla="*/ 679 h 680"/>
              <a:gd name="T14" fmla="*/ 658 w 662"/>
              <a:gd name="T15" fmla="*/ 680 h 68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62" h="680">
                <a:moveTo>
                  <a:pt x="658" y="680"/>
                </a:moveTo>
                <a:cubicBezTo>
                  <a:pt x="656" y="680"/>
                  <a:pt x="655" y="680"/>
                  <a:pt x="655" y="679"/>
                </a:cubicBezTo>
                <a:cubicBezTo>
                  <a:pt x="2" y="7"/>
                  <a:pt x="2" y="7"/>
                  <a:pt x="2" y="7"/>
                </a:cubicBezTo>
                <a:cubicBezTo>
                  <a:pt x="0" y="6"/>
                  <a:pt x="0" y="3"/>
                  <a:pt x="2" y="2"/>
                </a:cubicBezTo>
                <a:cubicBezTo>
                  <a:pt x="3" y="0"/>
                  <a:pt x="6" y="0"/>
                  <a:pt x="8" y="2"/>
                </a:cubicBezTo>
                <a:cubicBezTo>
                  <a:pt x="660" y="673"/>
                  <a:pt x="660" y="673"/>
                  <a:pt x="660" y="673"/>
                </a:cubicBezTo>
                <a:cubicBezTo>
                  <a:pt x="662" y="675"/>
                  <a:pt x="662" y="678"/>
                  <a:pt x="660" y="679"/>
                </a:cubicBezTo>
                <a:cubicBezTo>
                  <a:pt x="660" y="680"/>
                  <a:pt x="659" y="680"/>
                  <a:pt x="658" y="680"/>
                </a:cubicBezTo>
                <a:close/>
              </a:path>
            </a:pathLst>
          </a:custGeom>
          <a:solidFill>
            <a:srgbClr val="45D8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9" name="Freeform 15"/>
          <p:cNvSpPr/>
          <p:nvPr userDrawn="1"/>
        </p:nvSpPr>
        <p:spPr bwMode="auto">
          <a:xfrm rot="21368463">
            <a:off x="5953252" y="5010812"/>
            <a:ext cx="44450" cy="466725"/>
          </a:xfrm>
          <a:custGeom>
            <a:avLst/>
            <a:gdLst>
              <a:gd name="T0" fmla="*/ 40 w 44"/>
              <a:gd name="T1" fmla="*/ 459 h 459"/>
              <a:gd name="T2" fmla="*/ 36 w 44"/>
              <a:gd name="T3" fmla="*/ 455 h 459"/>
              <a:gd name="T4" fmla="*/ 0 w 44"/>
              <a:gd name="T5" fmla="*/ 4 h 459"/>
              <a:gd name="T6" fmla="*/ 3 w 44"/>
              <a:gd name="T7" fmla="*/ 0 h 459"/>
              <a:gd name="T8" fmla="*/ 8 w 44"/>
              <a:gd name="T9" fmla="*/ 3 h 459"/>
              <a:gd name="T10" fmla="*/ 44 w 44"/>
              <a:gd name="T11" fmla="*/ 454 h 459"/>
              <a:gd name="T12" fmla="*/ 40 w 44"/>
              <a:gd name="T13" fmla="*/ 459 h 459"/>
              <a:gd name="T14" fmla="*/ 40 w 44"/>
              <a:gd name="T15" fmla="*/ 459 h 45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4" h="459">
                <a:moveTo>
                  <a:pt x="40" y="459"/>
                </a:moveTo>
                <a:cubicBezTo>
                  <a:pt x="38" y="459"/>
                  <a:pt x="36" y="457"/>
                  <a:pt x="36" y="455"/>
                </a:cubicBezTo>
                <a:cubicBezTo>
                  <a:pt x="0" y="4"/>
                  <a:pt x="0" y="4"/>
                  <a:pt x="0" y="4"/>
                </a:cubicBezTo>
                <a:cubicBezTo>
                  <a:pt x="0" y="2"/>
                  <a:pt x="1" y="0"/>
                  <a:pt x="3" y="0"/>
                </a:cubicBezTo>
                <a:cubicBezTo>
                  <a:pt x="6" y="0"/>
                  <a:pt x="7" y="1"/>
                  <a:pt x="8" y="3"/>
                </a:cubicBezTo>
                <a:cubicBezTo>
                  <a:pt x="44" y="454"/>
                  <a:pt x="44" y="454"/>
                  <a:pt x="44" y="454"/>
                </a:cubicBezTo>
                <a:cubicBezTo>
                  <a:pt x="44" y="457"/>
                  <a:pt x="42" y="459"/>
                  <a:pt x="40" y="459"/>
                </a:cubicBezTo>
                <a:cubicBezTo>
                  <a:pt x="40" y="459"/>
                  <a:pt x="40" y="459"/>
                  <a:pt x="40" y="459"/>
                </a:cubicBezTo>
                <a:close/>
              </a:path>
            </a:pathLst>
          </a:custGeom>
          <a:solidFill>
            <a:srgbClr val="45D8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0" name="Freeform 16"/>
          <p:cNvSpPr/>
          <p:nvPr userDrawn="1"/>
        </p:nvSpPr>
        <p:spPr bwMode="auto">
          <a:xfrm rot="21368463">
            <a:off x="6010292" y="5445019"/>
            <a:ext cx="635000" cy="231775"/>
          </a:xfrm>
          <a:custGeom>
            <a:avLst/>
            <a:gdLst>
              <a:gd name="T0" fmla="*/ 622 w 626"/>
              <a:gd name="T1" fmla="*/ 229 h 229"/>
              <a:gd name="T2" fmla="*/ 620 w 626"/>
              <a:gd name="T3" fmla="*/ 229 h 229"/>
              <a:gd name="T4" fmla="*/ 4 w 626"/>
              <a:gd name="T5" fmla="*/ 9 h 229"/>
              <a:gd name="T6" fmla="*/ 1 w 626"/>
              <a:gd name="T7" fmla="*/ 3 h 229"/>
              <a:gd name="T8" fmla="*/ 6 w 626"/>
              <a:gd name="T9" fmla="*/ 1 h 229"/>
              <a:gd name="T10" fmla="*/ 623 w 626"/>
              <a:gd name="T11" fmla="*/ 221 h 229"/>
              <a:gd name="T12" fmla="*/ 625 w 626"/>
              <a:gd name="T13" fmla="*/ 227 h 229"/>
              <a:gd name="T14" fmla="*/ 622 w 626"/>
              <a:gd name="T15" fmla="*/ 229 h 2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26" h="229">
                <a:moveTo>
                  <a:pt x="622" y="229"/>
                </a:moveTo>
                <a:cubicBezTo>
                  <a:pt x="621" y="229"/>
                  <a:pt x="621" y="229"/>
                  <a:pt x="620" y="229"/>
                </a:cubicBezTo>
                <a:cubicBezTo>
                  <a:pt x="4" y="9"/>
                  <a:pt x="4" y="9"/>
                  <a:pt x="4" y="9"/>
                </a:cubicBezTo>
                <a:cubicBezTo>
                  <a:pt x="2" y="8"/>
                  <a:pt x="0" y="6"/>
                  <a:pt x="1" y="3"/>
                </a:cubicBezTo>
                <a:cubicBezTo>
                  <a:pt x="2" y="1"/>
                  <a:pt x="4" y="0"/>
                  <a:pt x="6" y="1"/>
                </a:cubicBezTo>
                <a:cubicBezTo>
                  <a:pt x="623" y="221"/>
                  <a:pt x="623" y="221"/>
                  <a:pt x="623" y="221"/>
                </a:cubicBezTo>
                <a:cubicBezTo>
                  <a:pt x="625" y="222"/>
                  <a:pt x="626" y="224"/>
                  <a:pt x="625" y="227"/>
                </a:cubicBezTo>
                <a:cubicBezTo>
                  <a:pt x="625" y="228"/>
                  <a:pt x="623" y="229"/>
                  <a:pt x="622" y="229"/>
                </a:cubicBezTo>
                <a:close/>
              </a:path>
            </a:pathLst>
          </a:custGeom>
          <a:solidFill>
            <a:srgbClr val="45D8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1" name="Freeform 19"/>
          <p:cNvSpPr/>
          <p:nvPr userDrawn="1"/>
        </p:nvSpPr>
        <p:spPr bwMode="auto">
          <a:xfrm rot="21368463">
            <a:off x="4454021" y="5518519"/>
            <a:ext cx="1570038" cy="284163"/>
          </a:xfrm>
          <a:custGeom>
            <a:avLst/>
            <a:gdLst>
              <a:gd name="T0" fmla="*/ 5 w 1548"/>
              <a:gd name="T1" fmla="*/ 280 h 280"/>
              <a:gd name="T2" fmla="*/ 1 w 1548"/>
              <a:gd name="T3" fmla="*/ 276 h 280"/>
              <a:gd name="T4" fmla="*/ 4 w 1548"/>
              <a:gd name="T5" fmla="*/ 272 h 280"/>
              <a:gd name="T6" fmla="*/ 1543 w 1548"/>
              <a:gd name="T7" fmla="*/ 1 h 280"/>
              <a:gd name="T8" fmla="*/ 1548 w 1548"/>
              <a:gd name="T9" fmla="*/ 4 h 280"/>
              <a:gd name="T10" fmla="*/ 1545 w 1548"/>
              <a:gd name="T11" fmla="*/ 9 h 280"/>
              <a:gd name="T12" fmla="*/ 5 w 1548"/>
              <a:gd name="T13" fmla="*/ 280 h 280"/>
              <a:gd name="T14" fmla="*/ 5 w 1548"/>
              <a:gd name="T15" fmla="*/ 280 h 28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48" h="280">
                <a:moveTo>
                  <a:pt x="5" y="280"/>
                </a:moveTo>
                <a:cubicBezTo>
                  <a:pt x="3" y="280"/>
                  <a:pt x="1" y="278"/>
                  <a:pt x="1" y="276"/>
                </a:cubicBezTo>
                <a:cubicBezTo>
                  <a:pt x="0" y="274"/>
                  <a:pt x="2" y="272"/>
                  <a:pt x="4" y="272"/>
                </a:cubicBezTo>
                <a:cubicBezTo>
                  <a:pt x="1543" y="1"/>
                  <a:pt x="1543" y="1"/>
                  <a:pt x="1543" y="1"/>
                </a:cubicBezTo>
                <a:cubicBezTo>
                  <a:pt x="1545" y="0"/>
                  <a:pt x="1548" y="2"/>
                  <a:pt x="1548" y="4"/>
                </a:cubicBezTo>
                <a:cubicBezTo>
                  <a:pt x="1548" y="6"/>
                  <a:pt x="1547" y="8"/>
                  <a:pt x="1545" y="9"/>
                </a:cubicBezTo>
                <a:cubicBezTo>
                  <a:pt x="5" y="280"/>
                  <a:pt x="5" y="280"/>
                  <a:pt x="5" y="280"/>
                </a:cubicBezTo>
                <a:cubicBezTo>
                  <a:pt x="5" y="280"/>
                  <a:pt x="5" y="280"/>
                  <a:pt x="5" y="280"/>
                </a:cubicBezTo>
                <a:close/>
              </a:path>
            </a:pathLst>
          </a:custGeom>
          <a:solidFill>
            <a:srgbClr val="45D8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2" name="Freeform 22"/>
          <p:cNvSpPr/>
          <p:nvPr userDrawn="1"/>
        </p:nvSpPr>
        <p:spPr bwMode="auto">
          <a:xfrm rot="21368463">
            <a:off x="6973538" y="4755112"/>
            <a:ext cx="584200" cy="452438"/>
          </a:xfrm>
          <a:custGeom>
            <a:avLst/>
            <a:gdLst>
              <a:gd name="T0" fmla="*/ 572 w 576"/>
              <a:gd name="T1" fmla="*/ 446 h 446"/>
              <a:gd name="T2" fmla="*/ 569 w 576"/>
              <a:gd name="T3" fmla="*/ 445 h 446"/>
              <a:gd name="T4" fmla="*/ 3 w 576"/>
              <a:gd name="T5" fmla="*/ 7 h 446"/>
              <a:gd name="T6" fmla="*/ 2 w 576"/>
              <a:gd name="T7" fmla="*/ 2 h 446"/>
              <a:gd name="T8" fmla="*/ 7 w 576"/>
              <a:gd name="T9" fmla="*/ 1 h 446"/>
              <a:gd name="T10" fmla="*/ 574 w 576"/>
              <a:gd name="T11" fmla="*/ 439 h 446"/>
              <a:gd name="T12" fmla="*/ 575 w 576"/>
              <a:gd name="T13" fmla="*/ 444 h 446"/>
              <a:gd name="T14" fmla="*/ 572 w 576"/>
              <a:gd name="T15" fmla="*/ 446 h 4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6" h="446">
                <a:moveTo>
                  <a:pt x="572" y="446"/>
                </a:moveTo>
                <a:cubicBezTo>
                  <a:pt x="571" y="446"/>
                  <a:pt x="570" y="446"/>
                  <a:pt x="569" y="445"/>
                </a:cubicBezTo>
                <a:cubicBezTo>
                  <a:pt x="3" y="7"/>
                  <a:pt x="3" y="7"/>
                  <a:pt x="3" y="7"/>
                </a:cubicBezTo>
                <a:cubicBezTo>
                  <a:pt x="1" y="6"/>
                  <a:pt x="0" y="4"/>
                  <a:pt x="2" y="2"/>
                </a:cubicBezTo>
                <a:cubicBezTo>
                  <a:pt x="3" y="0"/>
                  <a:pt x="6" y="0"/>
                  <a:pt x="7" y="1"/>
                </a:cubicBezTo>
                <a:cubicBezTo>
                  <a:pt x="574" y="439"/>
                  <a:pt x="574" y="439"/>
                  <a:pt x="574" y="439"/>
                </a:cubicBezTo>
                <a:cubicBezTo>
                  <a:pt x="576" y="440"/>
                  <a:pt x="576" y="443"/>
                  <a:pt x="575" y="444"/>
                </a:cubicBezTo>
                <a:cubicBezTo>
                  <a:pt x="574" y="445"/>
                  <a:pt x="573" y="446"/>
                  <a:pt x="572" y="446"/>
                </a:cubicBezTo>
                <a:close/>
              </a:path>
            </a:pathLst>
          </a:custGeom>
          <a:solidFill>
            <a:srgbClr val="45D8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3" name="Freeform 23"/>
          <p:cNvSpPr/>
          <p:nvPr userDrawn="1"/>
        </p:nvSpPr>
        <p:spPr bwMode="auto">
          <a:xfrm rot="21368463">
            <a:off x="6966695" y="5198255"/>
            <a:ext cx="623888" cy="541338"/>
          </a:xfrm>
          <a:custGeom>
            <a:avLst/>
            <a:gdLst>
              <a:gd name="T0" fmla="*/ 5 w 615"/>
              <a:gd name="T1" fmla="*/ 532 h 532"/>
              <a:gd name="T2" fmla="*/ 2 w 615"/>
              <a:gd name="T3" fmla="*/ 531 h 532"/>
              <a:gd name="T4" fmla="*/ 2 w 615"/>
              <a:gd name="T5" fmla="*/ 525 h 532"/>
              <a:gd name="T6" fmla="*/ 608 w 615"/>
              <a:gd name="T7" fmla="*/ 2 h 532"/>
              <a:gd name="T8" fmla="*/ 614 w 615"/>
              <a:gd name="T9" fmla="*/ 2 h 532"/>
              <a:gd name="T10" fmla="*/ 613 w 615"/>
              <a:gd name="T11" fmla="*/ 8 h 532"/>
              <a:gd name="T12" fmla="*/ 7 w 615"/>
              <a:gd name="T13" fmla="*/ 531 h 532"/>
              <a:gd name="T14" fmla="*/ 5 w 615"/>
              <a:gd name="T15" fmla="*/ 532 h 5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15" h="532">
                <a:moveTo>
                  <a:pt x="5" y="532"/>
                </a:moveTo>
                <a:cubicBezTo>
                  <a:pt x="4" y="532"/>
                  <a:pt x="2" y="532"/>
                  <a:pt x="2" y="531"/>
                </a:cubicBezTo>
                <a:cubicBezTo>
                  <a:pt x="0" y="529"/>
                  <a:pt x="0" y="527"/>
                  <a:pt x="2" y="525"/>
                </a:cubicBezTo>
                <a:cubicBezTo>
                  <a:pt x="608" y="2"/>
                  <a:pt x="608" y="2"/>
                  <a:pt x="608" y="2"/>
                </a:cubicBezTo>
                <a:cubicBezTo>
                  <a:pt x="610" y="0"/>
                  <a:pt x="612" y="1"/>
                  <a:pt x="614" y="2"/>
                </a:cubicBezTo>
                <a:cubicBezTo>
                  <a:pt x="615" y="4"/>
                  <a:pt x="615" y="6"/>
                  <a:pt x="613" y="8"/>
                </a:cubicBezTo>
                <a:cubicBezTo>
                  <a:pt x="7" y="531"/>
                  <a:pt x="7" y="531"/>
                  <a:pt x="7" y="531"/>
                </a:cubicBezTo>
                <a:cubicBezTo>
                  <a:pt x="7" y="532"/>
                  <a:pt x="6" y="532"/>
                  <a:pt x="5" y="532"/>
                </a:cubicBezTo>
                <a:close/>
              </a:path>
            </a:pathLst>
          </a:custGeom>
          <a:solidFill>
            <a:srgbClr val="45D8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4" name="Freeform 24"/>
          <p:cNvSpPr/>
          <p:nvPr userDrawn="1"/>
        </p:nvSpPr>
        <p:spPr bwMode="auto">
          <a:xfrm rot="21368463">
            <a:off x="7564528" y="5162108"/>
            <a:ext cx="530225" cy="38100"/>
          </a:xfrm>
          <a:custGeom>
            <a:avLst/>
            <a:gdLst>
              <a:gd name="T0" fmla="*/ 519 w 523"/>
              <a:gd name="T1" fmla="*/ 38 h 38"/>
              <a:gd name="T2" fmla="*/ 518 w 523"/>
              <a:gd name="T3" fmla="*/ 38 h 38"/>
              <a:gd name="T4" fmla="*/ 3 w 523"/>
              <a:gd name="T5" fmla="*/ 8 h 38"/>
              <a:gd name="T6" fmla="*/ 0 w 523"/>
              <a:gd name="T7" fmla="*/ 4 h 38"/>
              <a:gd name="T8" fmla="*/ 4 w 523"/>
              <a:gd name="T9" fmla="*/ 0 h 38"/>
              <a:gd name="T10" fmla="*/ 519 w 523"/>
              <a:gd name="T11" fmla="*/ 30 h 38"/>
              <a:gd name="T12" fmla="*/ 523 w 523"/>
              <a:gd name="T13" fmla="*/ 34 h 38"/>
              <a:gd name="T14" fmla="*/ 519 w 523"/>
              <a:gd name="T15" fmla="*/ 38 h 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23" h="38">
                <a:moveTo>
                  <a:pt x="519" y="38"/>
                </a:moveTo>
                <a:cubicBezTo>
                  <a:pt x="519" y="38"/>
                  <a:pt x="518" y="38"/>
                  <a:pt x="518" y="38"/>
                </a:cubicBezTo>
                <a:cubicBezTo>
                  <a:pt x="3" y="8"/>
                  <a:pt x="3" y="8"/>
                  <a:pt x="3" y="8"/>
                </a:cubicBezTo>
                <a:cubicBezTo>
                  <a:pt x="1" y="8"/>
                  <a:pt x="0" y="6"/>
                  <a:pt x="0" y="4"/>
                </a:cubicBezTo>
                <a:cubicBezTo>
                  <a:pt x="0" y="1"/>
                  <a:pt x="2" y="0"/>
                  <a:pt x="4" y="0"/>
                </a:cubicBezTo>
                <a:cubicBezTo>
                  <a:pt x="519" y="30"/>
                  <a:pt x="519" y="30"/>
                  <a:pt x="519" y="30"/>
                </a:cubicBezTo>
                <a:cubicBezTo>
                  <a:pt x="521" y="30"/>
                  <a:pt x="523" y="32"/>
                  <a:pt x="523" y="34"/>
                </a:cubicBezTo>
                <a:cubicBezTo>
                  <a:pt x="522" y="37"/>
                  <a:pt x="521" y="38"/>
                  <a:pt x="519" y="38"/>
                </a:cubicBezTo>
                <a:close/>
              </a:path>
            </a:pathLst>
          </a:custGeom>
          <a:solidFill>
            <a:srgbClr val="45D8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5" name="Freeform 25"/>
          <p:cNvSpPr/>
          <p:nvPr userDrawn="1"/>
        </p:nvSpPr>
        <p:spPr bwMode="auto">
          <a:xfrm rot="21368463">
            <a:off x="7537380" y="4433563"/>
            <a:ext cx="838200" cy="727075"/>
          </a:xfrm>
          <a:custGeom>
            <a:avLst/>
            <a:gdLst>
              <a:gd name="T0" fmla="*/ 5 w 825"/>
              <a:gd name="T1" fmla="*/ 716 h 716"/>
              <a:gd name="T2" fmla="*/ 2 w 825"/>
              <a:gd name="T3" fmla="*/ 714 h 716"/>
              <a:gd name="T4" fmla="*/ 2 w 825"/>
              <a:gd name="T5" fmla="*/ 709 h 716"/>
              <a:gd name="T6" fmla="*/ 818 w 825"/>
              <a:gd name="T7" fmla="*/ 1 h 716"/>
              <a:gd name="T8" fmla="*/ 823 w 825"/>
              <a:gd name="T9" fmla="*/ 2 h 716"/>
              <a:gd name="T10" fmla="*/ 823 w 825"/>
              <a:gd name="T11" fmla="*/ 7 h 716"/>
              <a:gd name="T12" fmla="*/ 7 w 825"/>
              <a:gd name="T13" fmla="*/ 715 h 716"/>
              <a:gd name="T14" fmla="*/ 5 w 825"/>
              <a:gd name="T15" fmla="*/ 716 h 7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25" h="716">
                <a:moveTo>
                  <a:pt x="5" y="716"/>
                </a:moveTo>
                <a:cubicBezTo>
                  <a:pt x="4" y="716"/>
                  <a:pt x="2" y="715"/>
                  <a:pt x="2" y="714"/>
                </a:cubicBezTo>
                <a:cubicBezTo>
                  <a:pt x="0" y="713"/>
                  <a:pt x="0" y="710"/>
                  <a:pt x="2" y="709"/>
                </a:cubicBezTo>
                <a:cubicBezTo>
                  <a:pt x="818" y="1"/>
                  <a:pt x="818" y="1"/>
                  <a:pt x="818" y="1"/>
                </a:cubicBezTo>
                <a:cubicBezTo>
                  <a:pt x="819" y="0"/>
                  <a:pt x="822" y="0"/>
                  <a:pt x="823" y="2"/>
                </a:cubicBezTo>
                <a:cubicBezTo>
                  <a:pt x="825" y="3"/>
                  <a:pt x="825" y="6"/>
                  <a:pt x="823" y="7"/>
                </a:cubicBezTo>
                <a:cubicBezTo>
                  <a:pt x="7" y="715"/>
                  <a:pt x="7" y="715"/>
                  <a:pt x="7" y="715"/>
                </a:cubicBezTo>
                <a:cubicBezTo>
                  <a:pt x="6" y="716"/>
                  <a:pt x="6" y="716"/>
                  <a:pt x="5" y="716"/>
                </a:cubicBezTo>
                <a:close/>
              </a:path>
            </a:pathLst>
          </a:custGeom>
          <a:solidFill>
            <a:srgbClr val="45D8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6" name="Freeform 26"/>
          <p:cNvSpPr/>
          <p:nvPr userDrawn="1"/>
        </p:nvSpPr>
        <p:spPr bwMode="auto">
          <a:xfrm rot="21368463">
            <a:off x="8060091" y="4415953"/>
            <a:ext cx="315913" cy="757238"/>
          </a:xfrm>
          <a:custGeom>
            <a:avLst/>
            <a:gdLst>
              <a:gd name="T0" fmla="*/ 5 w 310"/>
              <a:gd name="T1" fmla="*/ 746 h 746"/>
              <a:gd name="T2" fmla="*/ 3 w 310"/>
              <a:gd name="T3" fmla="*/ 746 h 746"/>
              <a:gd name="T4" fmla="*/ 1 w 310"/>
              <a:gd name="T5" fmla="*/ 741 h 746"/>
              <a:gd name="T6" fmla="*/ 302 w 310"/>
              <a:gd name="T7" fmla="*/ 3 h 746"/>
              <a:gd name="T8" fmla="*/ 307 w 310"/>
              <a:gd name="T9" fmla="*/ 0 h 746"/>
              <a:gd name="T10" fmla="*/ 309 w 310"/>
              <a:gd name="T11" fmla="*/ 6 h 746"/>
              <a:gd name="T12" fmla="*/ 8 w 310"/>
              <a:gd name="T13" fmla="*/ 744 h 746"/>
              <a:gd name="T14" fmla="*/ 5 w 310"/>
              <a:gd name="T15" fmla="*/ 746 h 7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0" h="746">
                <a:moveTo>
                  <a:pt x="5" y="746"/>
                </a:moveTo>
                <a:cubicBezTo>
                  <a:pt x="4" y="746"/>
                  <a:pt x="4" y="746"/>
                  <a:pt x="3" y="746"/>
                </a:cubicBezTo>
                <a:cubicBezTo>
                  <a:pt x="1" y="745"/>
                  <a:pt x="0" y="743"/>
                  <a:pt x="1" y="741"/>
                </a:cubicBezTo>
                <a:cubicBezTo>
                  <a:pt x="302" y="3"/>
                  <a:pt x="302" y="3"/>
                  <a:pt x="302" y="3"/>
                </a:cubicBezTo>
                <a:cubicBezTo>
                  <a:pt x="303" y="1"/>
                  <a:pt x="305" y="0"/>
                  <a:pt x="307" y="0"/>
                </a:cubicBezTo>
                <a:cubicBezTo>
                  <a:pt x="309" y="1"/>
                  <a:pt x="310" y="4"/>
                  <a:pt x="309" y="6"/>
                </a:cubicBezTo>
                <a:cubicBezTo>
                  <a:pt x="8" y="744"/>
                  <a:pt x="8" y="744"/>
                  <a:pt x="8" y="744"/>
                </a:cubicBezTo>
                <a:cubicBezTo>
                  <a:pt x="8" y="745"/>
                  <a:pt x="6" y="746"/>
                  <a:pt x="5" y="746"/>
                </a:cubicBezTo>
                <a:close/>
              </a:path>
            </a:pathLst>
          </a:custGeom>
          <a:solidFill>
            <a:srgbClr val="45D8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7" name="Freeform 27"/>
          <p:cNvSpPr/>
          <p:nvPr userDrawn="1"/>
        </p:nvSpPr>
        <p:spPr bwMode="auto">
          <a:xfrm rot="21368463">
            <a:off x="8360447" y="4397278"/>
            <a:ext cx="263525" cy="596900"/>
          </a:xfrm>
          <a:custGeom>
            <a:avLst/>
            <a:gdLst>
              <a:gd name="T0" fmla="*/ 255 w 260"/>
              <a:gd name="T1" fmla="*/ 587 h 587"/>
              <a:gd name="T2" fmla="*/ 252 w 260"/>
              <a:gd name="T3" fmla="*/ 584 h 587"/>
              <a:gd name="T4" fmla="*/ 1 w 260"/>
              <a:gd name="T5" fmla="*/ 6 h 587"/>
              <a:gd name="T6" fmla="*/ 3 w 260"/>
              <a:gd name="T7" fmla="*/ 0 h 587"/>
              <a:gd name="T8" fmla="*/ 8 w 260"/>
              <a:gd name="T9" fmla="*/ 3 h 587"/>
              <a:gd name="T10" fmla="*/ 259 w 260"/>
              <a:gd name="T11" fmla="*/ 581 h 587"/>
              <a:gd name="T12" fmla="*/ 257 w 260"/>
              <a:gd name="T13" fmla="*/ 586 h 587"/>
              <a:gd name="T14" fmla="*/ 255 w 260"/>
              <a:gd name="T15" fmla="*/ 587 h 58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0" h="587">
                <a:moveTo>
                  <a:pt x="255" y="587"/>
                </a:moveTo>
                <a:cubicBezTo>
                  <a:pt x="254" y="587"/>
                  <a:pt x="252" y="586"/>
                  <a:pt x="252" y="584"/>
                </a:cubicBezTo>
                <a:cubicBezTo>
                  <a:pt x="1" y="6"/>
                  <a:pt x="1" y="6"/>
                  <a:pt x="1" y="6"/>
                </a:cubicBezTo>
                <a:cubicBezTo>
                  <a:pt x="0" y="4"/>
                  <a:pt x="1" y="1"/>
                  <a:pt x="3" y="0"/>
                </a:cubicBezTo>
                <a:cubicBezTo>
                  <a:pt x="5" y="0"/>
                  <a:pt x="7" y="1"/>
                  <a:pt x="8" y="3"/>
                </a:cubicBezTo>
                <a:cubicBezTo>
                  <a:pt x="259" y="581"/>
                  <a:pt x="259" y="581"/>
                  <a:pt x="259" y="581"/>
                </a:cubicBezTo>
                <a:cubicBezTo>
                  <a:pt x="260" y="583"/>
                  <a:pt x="259" y="585"/>
                  <a:pt x="257" y="586"/>
                </a:cubicBezTo>
                <a:cubicBezTo>
                  <a:pt x="257" y="587"/>
                  <a:pt x="256" y="587"/>
                  <a:pt x="255" y="587"/>
                </a:cubicBezTo>
                <a:close/>
              </a:path>
            </a:pathLst>
          </a:custGeom>
          <a:solidFill>
            <a:srgbClr val="45D8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8" name="Freeform 28"/>
          <p:cNvSpPr/>
          <p:nvPr userDrawn="1"/>
        </p:nvSpPr>
        <p:spPr bwMode="auto">
          <a:xfrm rot="21368463">
            <a:off x="8345315" y="4367197"/>
            <a:ext cx="1171575" cy="177800"/>
          </a:xfrm>
          <a:custGeom>
            <a:avLst/>
            <a:gdLst>
              <a:gd name="T0" fmla="*/ 1150 w 1155"/>
              <a:gd name="T1" fmla="*/ 175 h 175"/>
              <a:gd name="T2" fmla="*/ 1150 w 1155"/>
              <a:gd name="T3" fmla="*/ 175 h 175"/>
              <a:gd name="T4" fmla="*/ 4 w 1155"/>
              <a:gd name="T5" fmla="*/ 8 h 175"/>
              <a:gd name="T6" fmla="*/ 0 w 1155"/>
              <a:gd name="T7" fmla="*/ 4 h 175"/>
              <a:gd name="T8" fmla="*/ 5 w 1155"/>
              <a:gd name="T9" fmla="*/ 0 h 175"/>
              <a:gd name="T10" fmla="*/ 1151 w 1155"/>
              <a:gd name="T11" fmla="*/ 167 h 175"/>
              <a:gd name="T12" fmla="*/ 1154 w 1155"/>
              <a:gd name="T13" fmla="*/ 172 h 175"/>
              <a:gd name="T14" fmla="*/ 1150 w 1155"/>
              <a:gd name="T15" fmla="*/ 175 h 1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5" h="175">
                <a:moveTo>
                  <a:pt x="1150" y="175"/>
                </a:moveTo>
                <a:cubicBezTo>
                  <a:pt x="1150" y="175"/>
                  <a:pt x="1150" y="175"/>
                  <a:pt x="1150" y="175"/>
                </a:cubicBezTo>
                <a:cubicBezTo>
                  <a:pt x="4" y="8"/>
                  <a:pt x="4" y="8"/>
                  <a:pt x="4" y="8"/>
                </a:cubicBezTo>
                <a:cubicBezTo>
                  <a:pt x="2" y="8"/>
                  <a:pt x="0" y="6"/>
                  <a:pt x="0" y="4"/>
                </a:cubicBezTo>
                <a:cubicBezTo>
                  <a:pt x="1" y="1"/>
                  <a:pt x="3" y="0"/>
                  <a:pt x="5" y="0"/>
                </a:cubicBezTo>
                <a:cubicBezTo>
                  <a:pt x="1151" y="167"/>
                  <a:pt x="1151" y="167"/>
                  <a:pt x="1151" y="167"/>
                </a:cubicBezTo>
                <a:cubicBezTo>
                  <a:pt x="1153" y="168"/>
                  <a:pt x="1155" y="170"/>
                  <a:pt x="1154" y="172"/>
                </a:cubicBezTo>
                <a:cubicBezTo>
                  <a:pt x="1154" y="174"/>
                  <a:pt x="1152" y="175"/>
                  <a:pt x="1150" y="175"/>
                </a:cubicBezTo>
                <a:close/>
              </a:path>
            </a:pathLst>
          </a:custGeom>
          <a:solidFill>
            <a:srgbClr val="45D8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9" name="Freeform 29"/>
          <p:cNvSpPr/>
          <p:nvPr userDrawn="1"/>
        </p:nvSpPr>
        <p:spPr bwMode="auto">
          <a:xfrm rot="21368463">
            <a:off x="8300873" y="3801957"/>
            <a:ext cx="1196975" cy="744538"/>
          </a:xfrm>
          <a:custGeom>
            <a:avLst/>
            <a:gdLst>
              <a:gd name="T0" fmla="*/ 1175 w 1180"/>
              <a:gd name="T1" fmla="*/ 733 h 733"/>
              <a:gd name="T2" fmla="*/ 1173 w 1180"/>
              <a:gd name="T3" fmla="*/ 733 h 733"/>
              <a:gd name="T4" fmla="*/ 2 w 1180"/>
              <a:gd name="T5" fmla="*/ 8 h 733"/>
              <a:gd name="T6" fmla="*/ 1 w 1180"/>
              <a:gd name="T7" fmla="*/ 2 h 733"/>
              <a:gd name="T8" fmla="*/ 7 w 1180"/>
              <a:gd name="T9" fmla="*/ 1 h 733"/>
              <a:gd name="T10" fmla="*/ 1177 w 1180"/>
              <a:gd name="T11" fmla="*/ 726 h 733"/>
              <a:gd name="T12" fmla="*/ 1179 w 1180"/>
              <a:gd name="T13" fmla="*/ 732 h 733"/>
              <a:gd name="T14" fmla="*/ 1175 w 1180"/>
              <a:gd name="T15" fmla="*/ 733 h 7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80" h="733">
                <a:moveTo>
                  <a:pt x="1175" y="733"/>
                </a:moveTo>
                <a:cubicBezTo>
                  <a:pt x="1175" y="733"/>
                  <a:pt x="1174" y="733"/>
                  <a:pt x="1173" y="733"/>
                </a:cubicBezTo>
                <a:cubicBezTo>
                  <a:pt x="2" y="8"/>
                  <a:pt x="2" y="8"/>
                  <a:pt x="2" y="8"/>
                </a:cubicBezTo>
                <a:cubicBezTo>
                  <a:pt x="1" y="6"/>
                  <a:pt x="0" y="4"/>
                  <a:pt x="1" y="2"/>
                </a:cubicBezTo>
                <a:cubicBezTo>
                  <a:pt x="2" y="0"/>
                  <a:pt x="5" y="0"/>
                  <a:pt x="7" y="1"/>
                </a:cubicBezTo>
                <a:cubicBezTo>
                  <a:pt x="1177" y="726"/>
                  <a:pt x="1177" y="726"/>
                  <a:pt x="1177" y="726"/>
                </a:cubicBezTo>
                <a:cubicBezTo>
                  <a:pt x="1179" y="727"/>
                  <a:pt x="1180" y="730"/>
                  <a:pt x="1179" y="732"/>
                </a:cubicBezTo>
                <a:cubicBezTo>
                  <a:pt x="1178" y="733"/>
                  <a:pt x="1177" y="733"/>
                  <a:pt x="1175" y="733"/>
                </a:cubicBezTo>
                <a:close/>
              </a:path>
            </a:pathLst>
          </a:custGeom>
          <a:solidFill>
            <a:srgbClr val="45D8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60" name="Freeform 30"/>
          <p:cNvSpPr/>
          <p:nvPr userDrawn="1"/>
        </p:nvSpPr>
        <p:spPr bwMode="auto">
          <a:xfrm rot="21368463">
            <a:off x="8273366" y="3722040"/>
            <a:ext cx="863600" cy="100013"/>
          </a:xfrm>
          <a:custGeom>
            <a:avLst/>
            <a:gdLst>
              <a:gd name="T0" fmla="*/ 5 w 851"/>
              <a:gd name="T1" fmla="*/ 100 h 100"/>
              <a:gd name="T2" fmla="*/ 1 w 851"/>
              <a:gd name="T3" fmla="*/ 97 h 100"/>
              <a:gd name="T4" fmla="*/ 4 w 851"/>
              <a:gd name="T5" fmla="*/ 92 h 100"/>
              <a:gd name="T6" fmla="*/ 846 w 851"/>
              <a:gd name="T7" fmla="*/ 0 h 100"/>
              <a:gd name="T8" fmla="*/ 850 w 851"/>
              <a:gd name="T9" fmla="*/ 4 h 100"/>
              <a:gd name="T10" fmla="*/ 847 w 851"/>
              <a:gd name="T11" fmla="*/ 8 h 100"/>
              <a:gd name="T12" fmla="*/ 5 w 851"/>
              <a:gd name="T13" fmla="*/ 100 h 100"/>
              <a:gd name="T14" fmla="*/ 5 w 851"/>
              <a:gd name="T15" fmla="*/ 100 h 10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51" h="100">
                <a:moveTo>
                  <a:pt x="5" y="100"/>
                </a:moveTo>
                <a:cubicBezTo>
                  <a:pt x="3" y="100"/>
                  <a:pt x="1" y="99"/>
                  <a:pt x="1" y="97"/>
                </a:cubicBezTo>
                <a:cubicBezTo>
                  <a:pt x="0" y="94"/>
                  <a:pt x="2" y="92"/>
                  <a:pt x="4" y="92"/>
                </a:cubicBezTo>
                <a:cubicBezTo>
                  <a:pt x="846" y="0"/>
                  <a:pt x="846" y="0"/>
                  <a:pt x="846" y="0"/>
                </a:cubicBezTo>
                <a:cubicBezTo>
                  <a:pt x="848" y="0"/>
                  <a:pt x="850" y="2"/>
                  <a:pt x="850" y="4"/>
                </a:cubicBezTo>
                <a:cubicBezTo>
                  <a:pt x="851" y="6"/>
                  <a:pt x="849" y="8"/>
                  <a:pt x="847" y="8"/>
                </a:cubicBezTo>
                <a:cubicBezTo>
                  <a:pt x="5" y="100"/>
                  <a:pt x="5" y="100"/>
                  <a:pt x="5" y="100"/>
                </a:cubicBezTo>
                <a:cubicBezTo>
                  <a:pt x="5" y="100"/>
                  <a:pt x="5" y="100"/>
                  <a:pt x="5" y="100"/>
                </a:cubicBezTo>
                <a:close/>
              </a:path>
            </a:pathLst>
          </a:custGeom>
          <a:solidFill>
            <a:srgbClr val="45D8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61" name="Freeform 31"/>
          <p:cNvSpPr/>
          <p:nvPr userDrawn="1"/>
        </p:nvSpPr>
        <p:spPr bwMode="auto">
          <a:xfrm rot="21368463">
            <a:off x="9096406" y="2892895"/>
            <a:ext cx="142875" cy="804863"/>
          </a:xfrm>
          <a:custGeom>
            <a:avLst/>
            <a:gdLst>
              <a:gd name="T0" fmla="*/ 4 w 141"/>
              <a:gd name="T1" fmla="*/ 793 h 793"/>
              <a:gd name="T2" fmla="*/ 4 w 141"/>
              <a:gd name="T3" fmla="*/ 793 h 793"/>
              <a:gd name="T4" fmla="*/ 0 w 141"/>
              <a:gd name="T5" fmla="*/ 789 h 793"/>
              <a:gd name="T6" fmla="*/ 132 w 141"/>
              <a:gd name="T7" fmla="*/ 3 h 793"/>
              <a:gd name="T8" fmla="*/ 137 w 141"/>
              <a:gd name="T9" fmla="*/ 0 h 793"/>
              <a:gd name="T10" fmla="*/ 140 w 141"/>
              <a:gd name="T11" fmla="*/ 5 h 793"/>
              <a:gd name="T12" fmla="*/ 8 w 141"/>
              <a:gd name="T13" fmla="*/ 790 h 793"/>
              <a:gd name="T14" fmla="*/ 4 w 141"/>
              <a:gd name="T15" fmla="*/ 793 h 79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1" h="793">
                <a:moveTo>
                  <a:pt x="4" y="793"/>
                </a:moveTo>
                <a:cubicBezTo>
                  <a:pt x="4" y="793"/>
                  <a:pt x="4" y="793"/>
                  <a:pt x="4" y="793"/>
                </a:cubicBezTo>
                <a:cubicBezTo>
                  <a:pt x="2" y="793"/>
                  <a:pt x="0" y="791"/>
                  <a:pt x="0" y="789"/>
                </a:cubicBezTo>
                <a:cubicBezTo>
                  <a:pt x="132" y="3"/>
                  <a:pt x="132" y="3"/>
                  <a:pt x="132" y="3"/>
                </a:cubicBezTo>
                <a:cubicBezTo>
                  <a:pt x="133" y="1"/>
                  <a:pt x="135" y="0"/>
                  <a:pt x="137" y="0"/>
                </a:cubicBezTo>
                <a:cubicBezTo>
                  <a:pt x="139" y="1"/>
                  <a:pt x="141" y="3"/>
                  <a:pt x="140" y="5"/>
                </a:cubicBezTo>
                <a:cubicBezTo>
                  <a:pt x="8" y="790"/>
                  <a:pt x="8" y="790"/>
                  <a:pt x="8" y="790"/>
                </a:cubicBezTo>
                <a:cubicBezTo>
                  <a:pt x="8" y="792"/>
                  <a:pt x="6" y="793"/>
                  <a:pt x="4" y="793"/>
                </a:cubicBezTo>
                <a:close/>
              </a:path>
            </a:pathLst>
          </a:custGeom>
          <a:solidFill>
            <a:srgbClr val="45D8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62" name="Freeform 32"/>
          <p:cNvSpPr/>
          <p:nvPr userDrawn="1"/>
        </p:nvSpPr>
        <p:spPr bwMode="auto">
          <a:xfrm rot="21368463">
            <a:off x="9257264" y="2880738"/>
            <a:ext cx="209550" cy="1633538"/>
          </a:xfrm>
          <a:custGeom>
            <a:avLst/>
            <a:gdLst>
              <a:gd name="T0" fmla="*/ 201 w 206"/>
              <a:gd name="T1" fmla="*/ 1610 h 1610"/>
              <a:gd name="T2" fmla="*/ 197 w 206"/>
              <a:gd name="T3" fmla="*/ 1607 h 1610"/>
              <a:gd name="T4" fmla="*/ 0 w 206"/>
              <a:gd name="T5" fmla="*/ 5 h 1610"/>
              <a:gd name="T6" fmla="*/ 4 w 206"/>
              <a:gd name="T7" fmla="*/ 0 h 1610"/>
              <a:gd name="T8" fmla="*/ 8 w 206"/>
              <a:gd name="T9" fmla="*/ 4 h 1610"/>
              <a:gd name="T10" fmla="*/ 205 w 206"/>
              <a:gd name="T11" fmla="*/ 1606 h 1610"/>
              <a:gd name="T12" fmla="*/ 202 w 206"/>
              <a:gd name="T13" fmla="*/ 1610 h 1610"/>
              <a:gd name="T14" fmla="*/ 201 w 206"/>
              <a:gd name="T15" fmla="*/ 1610 h 16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6" h="1610">
                <a:moveTo>
                  <a:pt x="201" y="1610"/>
                </a:moveTo>
                <a:cubicBezTo>
                  <a:pt x="199" y="1610"/>
                  <a:pt x="198" y="1609"/>
                  <a:pt x="197" y="1607"/>
                </a:cubicBezTo>
                <a:cubicBezTo>
                  <a:pt x="0" y="5"/>
                  <a:pt x="0" y="5"/>
                  <a:pt x="0" y="5"/>
                </a:cubicBezTo>
                <a:cubicBezTo>
                  <a:pt x="0" y="2"/>
                  <a:pt x="2" y="0"/>
                  <a:pt x="4" y="0"/>
                </a:cubicBezTo>
                <a:cubicBezTo>
                  <a:pt x="6" y="0"/>
                  <a:pt x="8" y="1"/>
                  <a:pt x="8" y="4"/>
                </a:cubicBezTo>
                <a:cubicBezTo>
                  <a:pt x="205" y="1606"/>
                  <a:pt x="205" y="1606"/>
                  <a:pt x="205" y="1606"/>
                </a:cubicBezTo>
                <a:cubicBezTo>
                  <a:pt x="206" y="1608"/>
                  <a:pt x="204" y="1610"/>
                  <a:pt x="202" y="1610"/>
                </a:cubicBezTo>
                <a:cubicBezTo>
                  <a:pt x="202" y="1610"/>
                  <a:pt x="201" y="1610"/>
                  <a:pt x="201" y="1610"/>
                </a:cubicBezTo>
                <a:close/>
              </a:path>
            </a:pathLst>
          </a:custGeom>
          <a:solidFill>
            <a:srgbClr val="45D8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63" name="Freeform 33"/>
          <p:cNvSpPr/>
          <p:nvPr userDrawn="1"/>
        </p:nvSpPr>
        <p:spPr bwMode="auto">
          <a:xfrm rot="21368463">
            <a:off x="9150882" y="3681247"/>
            <a:ext cx="342900" cy="836613"/>
          </a:xfrm>
          <a:custGeom>
            <a:avLst/>
            <a:gdLst>
              <a:gd name="T0" fmla="*/ 333 w 338"/>
              <a:gd name="T1" fmla="*/ 825 h 825"/>
              <a:gd name="T2" fmla="*/ 330 w 338"/>
              <a:gd name="T3" fmla="*/ 823 h 825"/>
              <a:gd name="T4" fmla="*/ 1 w 338"/>
              <a:gd name="T5" fmla="*/ 6 h 825"/>
              <a:gd name="T6" fmla="*/ 3 w 338"/>
              <a:gd name="T7" fmla="*/ 1 h 825"/>
              <a:gd name="T8" fmla="*/ 8 w 338"/>
              <a:gd name="T9" fmla="*/ 3 h 825"/>
              <a:gd name="T10" fmla="*/ 337 w 338"/>
              <a:gd name="T11" fmla="*/ 820 h 825"/>
              <a:gd name="T12" fmla="*/ 335 w 338"/>
              <a:gd name="T13" fmla="*/ 825 h 825"/>
              <a:gd name="T14" fmla="*/ 333 w 338"/>
              <a:gd name="T15" fmla="*/ 825 h 8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8" h="825">
                <a:moveTo>
                  <a:pt x="333" y="825"/>
                </a:moveTo>
                <a:cubicBezTo>
                  <a:pt x="332" y="825"/>
                  <a:pt x="330" y="824"/>
                  <a:pt x="330" y="823"/>
                </a:cubicBezTo>
                <a:cubicBezTo>
                  <a:pt x="1" y="6"/>
                  <a:pt x="1" y="6"/>
                  <a:pt x="1" y="6"/>
                </a:cubicBezTo>
                <a:cubicBezTo>
                  <a:pt x="0" y="4"/>
                  <a:pt x="1" y="2"/>
                  <a:pt x="3" y="1"/>
                </a:cubicBezTo>
                <a:cubicBezTo>
                  <a:pt x="5" y="0"/>
                  <a:pt x="7" y="1"/>
                  <a:pt x="8" y="3"/>
                </a:cubicBezTo>
                <a:cubicBezTo>
                  <a:pt x="337" y="820"/>
                  <a:pt x="337" y="820"/>
                  <a:pt x="337" y="820"/>
                </a:cubicBezTo>
                <a:cubicBezTo>
                  <a:pt x="338" y="822"/>
                  <a:pt x="337" y="824"/>
                  <a:pt x="335" y="825"/>
                </a:cubicBezTo>
                <a:cubicBezTo>
                  <a:pt x="334" y="825"/>
                  <a:pt x="334" y="825"/>
                  <a:pt x="333" y="825"/>
                </a:cubicBezTo>
                <a:close/>
              </a:path>
            </a:pathLst>
          </a:custGeom>
          <a:solidFill>
            <a:srgbClr val="45D8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64" name="Freeform 34"/>
          <p:cNvSpPr/>
          <p:nvPr userDrawn="1"/>
        </p:nvSpPr>
        <p:spPr bwMode="auto">
          <a:xfrm rot="21368463">
            <a:off x="9487507" y="3777738"/>
            <a:ext cx="342900" cy="717550"/>
          </a:xfrm>
          <a:custGeom>
            <a:avLst/>
            <a:gdLst>
              <a:gd name="T0" fmla="*/ 4 w 338"/>
              <a:gd name="T1" fmla="*/ 707 h 707"/>
              <a:gd name="T2" fmla="*/ 3 w 338"/>
              <a:gd name="T3" fmla="*/ 707 h 707"/>
              <a:gd name="T4" fmla="*/ 1 w 338"/>
              <a:gd name="T5" fmla="*/ 702 h 707"/>
              <a:gd name="T6" fmla="*/ 330 w 338"/>
              <a:gd name="T7" fmla="*/ 3 h 707"/>
              <a:gd name="T8" fmla="*/ 336 w 338"/>
              <a:gd name="T9" fmla="*/ 1 h 707"/>
              <a:gd name="T10" fmla="*/ 337 w 338"/>
              <a:gd name="T11" fmla="*/ 6 h 707"/>
              <a:gd name="T12" fmla="*/ 8 w 338"/>
              <a:gd name="T13" fmla="*/ 705 h 707"/>
              <a:gd name="T14" fmla="*/ 4 w 338"/>
              <a:gd name="T15" fmla="*/ 707 h 70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8" h="707">
                <a:moveTo>
                  <a:pt x="4" y="707"/>
                </a:moveTo>
                <a:cubicBezTo>
                  <a:pt x="4" y="707"/>
                  <a:pt x="3" y="707"/>
                  <a:pt x="3" y="707"/>
                </a:cubicBezTo>
                <a:cubicBezTo>
                  <a:pt x="1" y="706"/>
                  <a:pt x="0" y="704"/>
                  <a:pt x="1" y="702"/>
                </a:cubicBezTo>
                <a:cubicBezTo>
                  <a:pt x="330" y="3"/>
                  <a:pt x="330" y="3"/>
                  <a:pt x="330" y="3"/>
                </a:cubicBezTo>
                <a:cubicBezTo>
                  <a:pt x="331" y="1"/>
                  <a:pt x="334" y="0"/>
                  <a:pt x="336" y="1"/>
                </a:cubicBezTo>
                <a:cubicBezTo>
                  <a:pt x="337" y="2"/>
                  <a:pt x="338" y="4"/>
                  <a:pt x="337" y="6"/>
                </a:cubicBezTo>
                <a:cubicBezTo>
                  <a:pt x="8" y="705"/>
                  <a:pt x="8" y="705"/>
                  <a:pt x="8" y="705"/>
                </a:cubicBezTo>
                <a:cubicBezTo>
                  <a:pt x="7" y="707"/>
                  <a:pt x="6" y="707"/>
                  <a:pt x="4" y="707"/>
                </a:cubicBezTo>
                <a:close/>
              </a:path>
            </a:pathLst>
          </a:custGeom>
          <a:solidFill>
            <a:srgbClr val="45D8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65" name="Freeform 35"/>
          <p:cNvSpPr/>
          <p:nvPr userDrawn="1"/>
        </p:nvSpPr>
        <p:spPr bwMode="auto">
          <a:xfrm rot="21368463">
            <a:off x="9516801" y="4472673"/>
            <a:ext cx="749300" cy="182563"/>
          </a:xfrm>
          <a:custGeom>
            <a:avLst/>
            <a:gdLst>
              <a:gd name="T0" fmla="*/ 734 w 738"/>
              <a:gd name="T1" fmla="*/ 180 h 180"/>
              <a:gd name="T2" fmla="*/ 733 w 738"/>
              <a:gd name="T3" fmla="*/ 180 h 180"/>
              <a:gd name="T4" fmla="*/ 3 w 738"/>
              <a:gd name="T5" fmla="*/ 8 h 180"/>
              <a:gd name="T6" fmla="*/ 0 w 738"/>
              <a:gd name="T7" fmla="*/ 4 h 180"/>
              <a:gd name="T8" fmla="*/ 5 w 738"/>
              <a:gd name="T9" fmla="*/ 1 h 180"/>
              <a:gd name="T10" fmla="*/ 735 w 738"/>
              <a:gd name="T11" fmla="*/ 172 h 180"/>
              <a:gd name="T12" fmla="*/ 738 w 738"/>
              <a:gd name="T13" fmla="*/ 177 h 180"/>
              <a:gd name="T14" fmla="*/ 734 w 738"/>
              <a:gd name="T15" fmla="*/ 180 h 18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38" h="180">
                <a:moveTo>
                  <a:pt x="734" y="180"/>
                </a:moveTo>
                <a:cubicBezTo>
                  <a:pt x="734" y="180"/>
                  <a:pt x="733" y="180"/>
                  <a:pt x="733" y="180"/>
                </a:cubicBezTo>
                <a:cubicBezTo>
                  <a:pt x="3" y="8"/>
                  <a:pt x="3" y="8"/>
                  <a:pt x="3" y="8"/>
                </a:cubicBezTo>
                <a:cubicBezTo>
                  <a:pt x="1" y="8"/>
                  <a:pt x="0" y="6"/>
                  <a:pt x="0" y="4"/>
                </a:cubicBezTo>
                <a:cubicBezTo>
                  <a:pt x="1" y="1"/>
                  <a:pt x="3" y="0"/>
                  <a:pt x="5" y="1"/>
                </a:cubicBezTo>
                <a:cubicBezTo>
                  <a:pt x="735" y="172"/>
                  <a:pt x="735" y="172"/>
                  <a:pt x="735" y="172"/>
                </a:cubicBezTo>
                <a:cubicBezTo>
                  <a:pt x="737" y="172"/>
                  <a:pt x="738" y="175"/>
                  <a:pt x="738" y="177"/>
                </a:cubicBezTo>
                <a:cubicBezTo>
                  <a:pt x="737" y="179"/>
                  <a:pt x="736" y="180"/>
                  <a:pt x="734" y="180"/>
                </a:cubicBezTo>
                <a:close/>
              </a:path>
            </a:pathLst>
          </a:custGeom>
          <a:solidFill>
            <a:srgbClr val="45D8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66" name="Freeform 36"/>
          <p:cNvSpPr/>
          <p:nvPr userDrawn="1"/>
        </p:nvSpPr>
        <p:spPr bwMode="auto">
          <a:xfrm rot="21368463">
            <a:off x="9233061" y="2870322"/>
            <a:ext cx="542925" cy="925513"/>
          </a:xfrm>
          <a:custGeom>
            <a:avLst/>
            <a:gdLst>
              <a:gd name="T0" fmla="*/ 531 w 535"/>
              <a:gd name="T1" fmla="*/ 912 h 912"/>
              <a:gd name="T2" fmla="*/ 527 w 535"/>
              <a:gd name="T3" fmla="*/ 910 h 912"/>
              <a:gd name="T4" fmla="*/ 1 w 535"/>
              <a:gd name="T5" fmla="*/ 6 h 912"/>
              <a:gd name="T6" fmla="*/ 2 w 535"/>
              <a:gd name="T7" fmla="*/ 1 h 912"/>
              <a:gd name="T8" fmla="*/ 8 w 535"/>
              <a:gd name="T9" fmla="*/ 2 h 912"/>
              <a:gd name="T10" fmla="*/ 534 w 535"/>
              <a:gd name="T11" fmla="*/ 906 h 912"/>
              <a:gd name="T12" fmla="*/ 533 w 535"/>
              <a:gd name="T13" fmla="*/ 911 h 912"/>
              <a:gd name="T14" fmla="*/ 531 w 535"/>
              <a:gd name="T15" fmla="*/ 912 h 9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5" h="912">
                <a:moveTo>
                  <a:pt x="531" y="912"/>
                </a:moveTo>
                <a:cubicBezTo>
                  <a:pt x="529" y="912"/>
                  <a:pt x="528" y="911"/>
                  <a:pt x="527" y="910"/>
                </a:cubicBezTo>
                <a:cubicBezTo>
                  <a:pt x="1" y="6"/>
                  <a:pt x="1" y="6"/>
                  <a:pt x="1" y="6"/>
                </a:cubicBezTo>
                <a:cubicBezTo>
                  <a:pt x="0" y="4"/>
                  <a:pt x="0" y="2"/>
                  <a:pt x="2" y="1"/>
                </a:cubicBezTo>
                <a:cubicBezTo>
                  <a:pt x="4" y="0"/>
                  <a:pt x="7" y="0"/>
                  <a:pt x="8" y="2"/>
                </a:cubicBezTo>
                <a:cubicBezTo>
                  <a:pt x="534" y="906"/>
                  <a:pt x="534" y="906"/>
                  <a:pt x="534" y="906"/>
                </a:cubicBezTo>
                <a:cubicBezTo>
                  <a:pt x="535" y="908"/>
                  <a:pt x="535" y="910"/>
                  <a:pt x="533" y="911"/>
                </a:cubicBezTo>
                <a:cubicBezTo>
                  <a:pt x="532" y="911"/>
                  <a:pt x="531" y="912"/>
                  <a:pt x="531" y="912"/>
                </a:cubicBezTo>
                <a:close/>
              </a:path>
            </a:pathLst>
          </a:custGeom>
          <a:solidFill>
            <a:srgbClr val="45D8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67" name="Freeform 37"/>
          <p:cNvSpPr/>
          <p:nvPr userDrawn="1"/>
        </p:nvSpPr>
        <p:spPr bwMode="auto">
          <a:xfrm rot="21368463">
            <a:off x="9214795" y="2842486"/>
            <a:ext cx="1387475" cy="411163"/>
          </a:xfrm>
          <a:custGeom>
            <a:avLst/>
            <a:gdLst>
              <a:gd name="T0" fmla="*/ 1363 w 1367"/>
              <a:gd name="T1" fmla="*/ 406 h 406"/>
              <a:gd name="T2" fmla="*/ 1362 w 1367"/>
              <a:gd name="T3" fmla="*/ 406 h 406"/>
              <a:gd name="T4" fmla="*/ 3 w 1367"/>
              <a:gd name="T5" fmla="*/ 8 h 406"/>
              <a:gd name="T6" fmla="*/ 1 w 1367"/>
              <a:gd name="T7" fmla="*/ 3 h 406"/>
              <a:gd name="T8" fmla="*/ 5 w 1367"/>
              <a:gd name="T9" fmla="*/ 0 h 406"/>
              <a:gd name="T10" fmla="*/ 1364 w 1367"/>
              <a:gd name="T11" fmla="*/ 398 h 406"/>
              <a:gd name="T12" fmla="*/ 1367 w 1367"/>
              <a:gd name="T13" fmla="*/ 403 h 406"/>
              <a:gd name="T14" fmla="*/ 1363 w 1367"/>
              <a:gd name="T15" fmla="*/ 406 h 40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67" h="406">
                <a:moveTo>
                  <a:pt x="1363" y="406"/>
                </a:moveTo>
                <a:cubicBezTo>
                  <a:pt x="1362" y="406"/>
                  <a:pt x="1362" y="406"/>
                  <a:pt x="1362" y="406"/>
                </a:cubicBezTo>
                <a:cubicBezTo>
                  <a:pt x="3" y="8"/>
                  <a:pt x="3" y="8"/>
                  <a:pt x="3" y="8"/>
                </a:cubicBezTo>
                <a:cubicBezTo>
                  <a:pt x="1" y="7"/>
                  <a:pt x="0" y="5"/>
                  <a:pt x="1" y="3"/>
                </a:cubicBezTo>
                <a:cubicBezTo>
                  <a:pt x="1" y="1"/>
                  <a:pt x="3" y="0"/>
                  <a:pt x="5" y="0"/>
                </a:cubicBezTo>
                <a:cubicBezTo>
                  <a:pt x="1364" y="398"/>
                  <a:pt x="1364" y="398"/>
                  <a:pt x="1364" y="398"/>
                </a:cubicBezTo>
                <a:cubicBezTo>
                  <a:pt x="1366" y="399"/>
                  <a:pt x="1367" y="401"/>
                  <a:pt x="1367" y="403"/>
                </a:cubicBezTo>
                <a:cubicBezTo>
                  <a:pt x="1366" y="405"/>
                  <a:pt x="1365" y="406"/>
                  <a:pt x="1363" y="406"/>
                </a:cubicBezTo>
                <a:close/>
              </a:path>
            </a:pathLst>
          </a:custGeom>
          <a:solidFill>
            <a:srgbClr val="45D8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68" name="Freeform 49"/>
          <p:cNvSpPr/>
          <p:nvPr userDrawn="1"/>
        </p:nvSpPr>
        <p:spPr bwMode="auto">
          <a:xfrm rot="21368463">
            <a:off x="8636580" y="4966954"/>
            <a:ext cx="258763" cy="96838"/>
          </a:xfrm>
          <a:custGeom>
            <a:avLst/>
            <a:gdLst>
              <a:gd name="T0" fmla="*/ 251 w 255"/>
              <a:gd name="T1" fmla="*/ 95 h 95"/>
              <a:gd name="T2" fmla="*/ 249 w 255"/>
              <a:gd name="T3" fmla="*/ 94 h 95"/>
              <a:gd name="T4" fmla="*/ 3 w 255"/>
              <a:gd name="T5" fmla="*/ 8 h 95"/>
              <a:gd name="T6" fmla="*/ 1 w 255"/>
              <a:gd name="T7" fmla="*/ 3 h 95"/>
              <a:gd name="T8" fmla="*/ 6 w 255"/>
              <a:gd name="T9" fmla="*/ 1 h 95"/>
              <a:gd name="T10" fmla="*/ 252 w 255"/>
              <a:gd name="T11" fmla="*/ 87 h 95"/>
              <a:gd name="T12" fmla="*/ 254 w 255"/>
              <a:gd name="T13" fmla="*/ 92 h 95"/>
              <a:gd name="T14" fmla="*/ 251 w 255"/>
              <a:gd name="T15" fmla="*/ 95 h 9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5" h="95">
                <a:moveTo>
                  <a:pt x="251" y="95"/>
                </a:moveTo>
                <a:cubicBezTo>
                  <a:pt x="250" y="95"/>
                  <a:pt x="250" y="95"/>
                  <a:pt x="249" y="94"/>
                </a:cubicBezTo>
                <a:cubicBezTo>
                  <a:pt x="3" y="8"/>
                  <a:pt x="3" y="8"/>
                  <a:pt x="3" y="8"/>
                </a:cubicBezTo>
                <a:cubicBezTo>
                  <a:pt x="1" y="8"/>
                  <a:pt x="0" y="5"/>
                  <a:pt x="1" y="3"/>
                </a:cubicBezTo>
                <a:cubicBezTo>
                  <a:pt x="1" y="1"/>
                  <a:pt x="4" y="0"/>
                  <a:pt x="6" y="1"/>
                </a:cubicBezTo>
                <a:cubicBezTo>
                  <a:pt x="252" y="87"/>
                  <a:pt x="252" y="87"/>
                  <a:pt x="252" y="87"/>
                </a:cubicBezTo>
                <a:cubicBezTo>
                  <a:pt x="254" y="88"/>
                  <a:pt x="255" y="90"/>
                  <a:pt x="254" y="92"/>
                </a:cubicBezTo>
                <a:cubicBezTo>
                  <a:pt x="254" y="94"/>
                  <a:pt x="252" y="95"/>
                  <a:pt x="251" y="95"/>
                </a:cubicBezTo>
                <a:close/>
              </a:path>
            </a:pathLst>
          </a:custGeom>
          <a:solidFill>
            <a:srgbClr val="45D8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69" name="Freeform 50"/>
          <p:cNvSpPr/>
          <p:nvPr userDrawn="1"/>
        </p:nvSpPr>
        <p:spPr bwMode="auto">
          <a:xfrm rot="21368463">
            <a:off x="8671998" y="5053074"/>
            <a:ext cx="258763" cy="974725"/>
          </a:xfrm>
          <a:custGeom>
            <a:avLst/>
            <a:gdLst>
              <a:gd name="T0" fmla="*/ 5 w 255"/>
              <a:gd name="T1" fmla="*/ 960 h 960"/>
              <a:gd name="T2" fmla="*/ 4 w 255"/>
              <a:gd name="T3" fmla="*/ 960 h 960"/>
              <a:gd name="T4" fmla="*/ 1 w 255"/>
              <a:gd name="T5" fmla="*/ 955 h 960"/>
              <a:gd name="T6" fmla="*/ 247 w 255"/>
              <a:gd name="T7" fmla="*/ 4 h 960"/>
              <a:gd name="T8" fmla="*/ 252 w 255"/>
              <a:gd name="T9" fmla="*/ 1 h 960"/>
              <a:gd name="T10" fmla="*/ 255 w 255"/>
              <a:gd name="T11" fmla="*/ 6 h 960"/>
              <a:gd name="T12" fmla="*/ 9 w 255"/>
              <a:gd name="T13" fmla="*/ 957 h 960"/>
              <a:gd name="T14" fmla="*/ 5 w 255"/>
              <a:gd name="T15" fmla="*/ 960 h 9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5" h="960">
                <a:moveTo>
                  <a:pt x="5" y="960"/>
                </a:moveTo>
                <a:cubicBezTo>
                  <a:pt x="4" y="960"/>
                  <a:pt x="4" y="960"/>
                  <a:pt x="4" y="960"/>
                </a:cubicBezTo>
                <a:cubicBezTo>
                  <a:pt x="2" y="960"/>
                  <a:pt x="0" y="957"/>
                  <a:pt x="1" y="955"/>
                </a:cubicBezTo>
                <a:cubicBezTo>
                  <a:pt x="247" y="4"/>
                  <a:pt x="247" y="4"/>
                  <a:pt x="247" y="4"/>
                </a:cubicBezTo>
                <a:cubicBezTo>
                  <a:pt x="247" y="1"/>
                  <a:pt x="250" y="0"/>
                  <a:pt x="252" y="1"/>
                </a:cubicBezTo>
                <a:cubicBezTo>
                  <a:pt x="254" y="1"/>
                  <a:pt x="255" y="3"/>
                  <a:pt x="255" y="6"/>
                </a:cubicBezTo>
                <a:cubicBezTo>
                  <a:pt x="9" y="957"/>
                  <a:pt x="9" y="957"/>
                  <a:pt x="9" y="957"/>
                </a:cubicBezTo>
                <a:cubicBezTo>
                  <a:pt x="8" y="959"/>
                  <a:pt x="6" y="960"/>
                  <a:pt x="5" y="960"/>
                </a:cubicBezTo>
                <a:close/>
              </a:path>
            </a:pathLst>
          </a:custGeom>
          <a:solidFill>
            <a:srgbClr val="45D8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70" name="Freeform 51"/>
          <p:cNvSpPr/>
          <p:nvPr userDrawn="1"/>
        </p:nvSpPr>
        <p:spPr bwMode="auto">
          <a:xfrm rot="21368463">
            <a:off x="8872325" y="4519306"/>
            <a:ext cx="666750" cy="514350"/>
          </a:xfrm>
          <a:custGeom>
            <a:avLst/>
            <a:gdLst>
              <a:gd name="T0" fmla="*/ 5 w 658"/>
              <a:gd name="T1" fmla="*/ 506 h 506"/>
              <a:gd name="T2" fmla="*/ 1 w 658"/>
              <a:gd name="T3" fmla="*/ 504 h 506"/>
              <a:gd name="T4" fmla="*/ 2 w 658"/>
              <a:gd name="T5" fmla="*/ 498 h 506"/>
              <a:gd name="T6" fmla="*/ 651 w 658"/>
              <a:gd name="T7" fmla="*/ 1 h 506"/>
              <a:gd name="T8" fmla="*/ 656 w 658"/>
              <a:gd name="T9" fmla="*/ 2 h 506"/>
              <a:gd name="T10" fmla="*/ 656 w 658"/>
              <a:gd name="T11" fmla="*/ 8 h 506"/>
              <a:gd name="T12" fmla="*/ 7 w 658"/>
              <a:gd name="T13" fmla="*/ 505 h 506"/>
              <a:gd name="T14" fmla="*/ 5 w 658"/>
              <a:gd name="T15" fmla="*/ 506 h 50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58" h="506">
                <a:moveTo>
                  <a:pt x="5" y="506"/>
                </a:moveTo>
                <a:cubicBezTo>
                  <a:pt x="3" y="506"/>
                  <a:pt x="2" y="505"/>
                  <a:pt x="1" y="504"/>
                </a:cubicBezTo>
                <a:cubicBezTo>
                  <a:pt x="0" y="502"/>
                  <a:pt x="0" y="500"/>
                  <a:pt x="2" y="498"/>
                </a:cubicBezTo>
                <a:cubicBezTo>
                  <a:pt x="651" y="1"/>
                  <a:pt x="651" y="1"/>
                  <a:pt x="651" y="1"/>
                </a:cubicBezTo>
                <a:cubicBezTo>
                  <a:pt x="653" y="0"/>
                  <a:pt x="655" y="0"/>
                  <a:pt x="656" y="2"/>
                </a:cubicBezTo>
                <a:cubicBezTo>
                  <a:pt x="658" y="4"/>
                  <a:pt x="657" y="6"/>
                  <a:pt x="656" y="8"/>
                </a:cubicBezTo>
                <a:cubicBezTo>
                  <a:pt x="7" y="505"/>
                  <a:pt x="7" y="505"/>
                  <a:pt x="7" y="505"/>
                </a:cubicBezTo>
                <a:cubicBezTo>
                  <a:pt x="6" y="505"/>
                  <a:pt x="6" y="506"/>
                  <a:pt x="5" y="506"/>
                </a:cubicBezTo>
                <a:close/>
              </a:path>
            </a:pathLst>
          </a:custGeom>
          <a:solidFill>
            <a:srgbClr val="45D8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71" name="Freeform 52"/>
          <p:cNvSpPr/>
          <p:nvPr userDrawn="1"/>
        </p:nvSpPr>
        <p:spPr bwMode="auto">
          <a:xfrm rot="21368463">
            <a:off x="8618846" y="4527845"/>
            <a:ext cx="917575" cy="427038"/>
          </a:xfrm>
          <a:custGeom>
            <a:avLst/>
            <a:gdLst>
              <a:gd name="T0" fmla="*/ 4 w 904"/>
              <a:gd name="T1" fmla="*/ 420 h 420"/>
              <a:gd name="T2" fmla="*/ 1 w 904"/>
              <a:gd name="T3" fmla="*/ 417 h 420"/>
              <a:gd name="T4" fmla="*/ 3 w 904"/>
              <a:gd name="T5" fmla="*/ 412 h 420"/>
              <a:gd name="T6" fmla="*/ 898 w 904"/>
              <a:gd name="T7" fmla="*/ 1 h 420"/>
              <a:gd name="T8" fmla="*/ 903 w 904"/>
              <a:gd name="T9" fmla="*/ 3 h 420"/>
              <a:gd name="T10" fmla="*/ 901 w 904"/>
              <a:gd name="T11" fmla="*/ 8 h 420"/>
              <a:gd name="T12" fmla="*/ 6 w 904"/>
              <a:gd name="T13" fmla="*/ 419 h 420"/>
              <a:gd name="T14" fmla="*/ 4 w 904"/>
              <a:gd name="T15" fmla="*/ 420 h 4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04" h="420">
                <a:moveTo>
                  <a:pt x="4" y="420"/>
                </a:moveTo>
                <a:cubicBezTo>
                  <a:pt x="3" y="420"/>
                  <a:pt x="2" y="419"/>
                  <a:pt x="1" y="417"/>
                </a:cubicBezTo>
                <a:cubicBezTo>
                  <a:pt x="0" y="415"/>
                  <a:pt x="1" y="413"/>
                  <a:pt x="3" y="412"/>
                </a:cubicBezTo>
                <a:cubicBezTo>
                  <a:pt x="898" y="1"/>
                  <a:pt x="898" y="1"/>
                  <a:pt x="898" y="1"/>
                </a:cubicBezTo>
                <a:cubicBezTo>
                  <a:pt x="900" y="0"/>
                  <a:pt x="902" y="1"/>
                  <a:pt x="903" y="3"/>
                </a:cubicBezTo>
                <a:cubicBezTo>
                  <a:pt x="904" y="5"/>
                  <a:pt x="903" y="7"/>
                  <a:pt x="901" y="8"/>
                </a:cubicBezTo>
                <a:cubicBezTo>
                  <a:pt x="6" y="419"/>
                  <a:pt x="6" y="419"/>
                  <a:pt x="6" y="419"/>
                </a:cubicBezTo>
                <a:cubicBezTo>
                  <a:pt x="6" y="420"/>
                  <a:pt x="5" y="420"/>
                  <a:pt x="4" y="420"/>
                </a:cubicBezTo>
                <a:close/>
              </a:path>
            </a:pathLst>
          </a:custGeom>
          <a:solidFill>
            <a:srgbClr val="45D8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72" name="Freeform 53"/>
          <p:cNvSpPr/>
          <p:nvPr userDrawn="1"/>
        </p:nvSpPr>
        <p:spPr bwMode="auto">
          <a:xfrm rot="21368463">
            <a:off x="6967172" y="5212394"/>
            <a:ext cx="1146175" cy="509588"/>
          </a:xfrm>
          <a:custGeom>
            <a:avLst/>
            <a:gdLst>
              <a:gd name="T0" fmla="*/ 5 w 1130"/>
              <a:gd name="T1" fmla="*/ 501 h 501"/>
              <a:gd name="T2" fmla="*/ 1 w 1130"/>
              <a:gd name="T3" fmla="*/ 499 h 501"/>
              <a:gd name="T4" fmla="*/ 3 w 1130"/>
              <a:gd name="T5" fmla="*/ 494 h 501"/>
              <a:gd name="T6" fmla="*/ 1124 w 1130"/>
              <a:gd name="T7" fmla="*/ 1 h 501"/>
              <a:gd name="T8" fmla="*/ 1129 w 1130"/>
              <a:gd name="T9" fmla="*/ 3 h 501"/>
              <a:gd name="T10" fmla="*/ 1127 w 1130"/>
              <a:gd name="T11" fmla="*/ 8 h 501"/>
              <a:gd name="T12" fmla="*/ 6 w 1130"/>
              <a:gd name="T13" fmla="*/ 501 h 501"/>
              <a:gd name="T14" fmla="*/ 5 w 1130"/>
              <a:gd name="T15" fmla="*/ 501 h 50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30" h="501">
                <a:moveTo>
                  <a:pt x="5" y="501"/>
                </a:moveTo>
                <a:cubicBezTo>
                  <a:pt x="3" y="501"/>
                  <a:pt x="2" y="501"/>
                  <a:pt x="1" y="499"/>
                </a:cubicBezTo>
                <a:cubicBezTo>
                  <a:pt x="0" y="497"/>
                  <a:pt x="1" y="495"/>
                  <a:pt x="3" y="494"/>
                </a:cubicBezTo>
                <a:cubicBezTo>
                  <a:pt x="1124" y="1"/>
                  <a:pt x="1124" y="1"/>
                  <a:pt x="1124" y="1"/>
                </a:cubicBezTo>
                <a:cubicBezTo>
                  <a:pt x="1126" y="0"/>
                  <a:pt x="1128" y="1"/>
                  <a:pt x="1129" y="3"/>
                </a:cubicBezTo>
                <a:cubicBezTo>
                  <a:pt x="1130" y="5"/>
                  <a:pt x="1129" y="7"/>
                  <a:pt x="1127" y="8"/>
                </a:cubicBezTo>
                <a:cubicBezTo>
                  <a:pt x="6" y="501"/>
                  <a:pt x="6" y="501"/>
                  <a:pt x="6" y="501"/>
                </a:cubicBezTo>
                <a:cubicBezTo>
                  <a:pt x="6" y="501"/>
                  <a:pt x="5" y="501"/>
                  <a:pt x="5" y="501"/>
                </a:cubicBezTo>
                <a:close/>
              </a:path>
            </a:pathLst>
          </a:custGeom>
          <a:solidFill>
            <a:srgbClr val="45D8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73" name="Freeform 111"/>
          <p:cNvSpPr/>
          <p:nvPr userDrawn="1"/>
        </p:nvSpPr>
        <p:spPr bwMode="auto">
          <a:xfrm rot="21368463">
            <a:off x="5904732" y="4982391"/>
            <a:ext cx="74613" cy="74612"/>
          </a:xfrm>
          <a:custGeom>
            <a:avLst/>
            <a:gdLst>
              <a:gd name="T0" fmla="*/ 54 w 73"/>
              <a:gd name="T1" fmla="*/ 10 h 74"/>
              <a:gd name="T2" fmla="*/ 64 w 73"/>
              <a:gd name="T3" fmla="*/ 55 h 74"/>
              <a:gd name="T4" fmla="*/ 19 w 73"/>
              <a:gd name="T5" fmla="*/ 65 h 74"/>
              <a:gd name="T6" fmla="*/ 9 w 73"/>
              <a:gd name="T7" fmla="*/ 20 h 74"/>
              <a:gd name="T8" fmla="*/ 54 w 73"/>
              <a:gd name="T9" fmla="*/ 10 h 74"/>
            </a:gdLst>
            <a:ahLst/>
            <a:cxnLst>
              <a:cxn ang="0">
                <a:pos x="T0" y="T1"/>
              </a:cxn>
              <a:cxn ang="0">
                <a:pos x="T2" y="T3"/>
              </a:cxn>
              <a:cxn ang="0">
                <a:pos x="T4" y="T5"/>
              </a:cxn>
              <a:cxn ang="0">
                <a:pos x="T6" y="T7"/>
              </a:cxn>
              <a:cxn ang="0">
                <a:pos x="T8" y="T9"/>
              </a:cxn>
            </a:cxnLst>
            <a:rect l="0" t="0" r="r" b="b"/>
            <a:pathLst>
              <a:path w="73" h="74">
                <a:moveTo>
                  <a:pt x="54" y="10"/>
                </a:moveTo>
                <a:cubicBezTo>
                  <a:pt x="69" y="19"/>
                  <a:pt x="73" y="39"/>
                  <a:pt x="64" y="55"/>
                </a:cubicBezTo>
                <a:cubicBezTo>
                  <a:pt x="55" y="70"/>
                  <a:pt x="35" y="74"/>
                  <a:pt x="19" y="65"/>
                </a:cubicBezTo>
                <a:cubicBezTo>
                  <a:pt x="4" y="55"/>
                  <a:pt x="0" y="35"/>
                  <a:pt x="9" y="20"/>
                </a:cubicBezTo>
                <a:cubicBezTo>
                  <a:pt x="19" y="5"/>
                  <a:pt x="39" y="0"/>
                  <a:pt x="54" y="10"/>
                </a:cubicBezTo>
                <a:close/>
              </a:path>
            </a:pathLst>
          </a:custGeom>
          <a:solidFill>
            <a:srgbClr val="45D8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74" name="Freeform 112"/>
          <p:cNvSpPr/>
          <p:nvPr userDrawn="1"/>
        </p:nvSpPr>
        <p:spPr bwMode="auto">
          <a:xfrm rot="21368463">
            <a:off x="5972037" y="5437681"/>
            <a:ext cx="74613" cy="74612"/>
          </a:xfrm>
          <a:custGeom>
            <a:avLst/>
            <a:gdLst>
              <a:gd name="T0" fmla="*/ 54 w 74"/>
              <a:gd name="T1" fmla="*/ 9 h 74"/>
              <a:gd name="T2" fmla="*/ 65 w 74"/>
              <a:gd name="T3" fmla="*/ 54 h 74"/>
              <a:gd name="T4" fmla="*/ 20 w 74"/>
              <a:gd name="T5" fmla="*/ 64 h 74"/>
              <a:gd name="T6" fmla="*/ 10 w 74"/>
              <a:gd name="T7" fmla="*/ 19 h 74"/>
              <a:gd name="T8" fmla="*/ 54 w 74"/>
              <a:gd name="T9" fmla="*/ 9 h 74"/>
            </a:gdLst>
            <a:ahLst/>
            <a:cxnLst>
              <a:cxn ang="0">
                <a:pos x="T0" y="T1"/>
              </a:cxn>
              <a:cxn ang="0">
                <a:pos x="T2" y="T3"/>
              </a:cxn>
              <a:cxn ang="0">
                <a:pos x="T4" y="T5"/>
              </a:cxn>
              <a:cxn ang="0">
                <a:pos x="T6" y="T7"/>
              </a:cxn>
              <a:cxn ang="0">
                <a:pos x="T8" y="T9"/>
              </a:cxn>
            </a:cxnLst>
            <a:rect l="0" t="0" r="r" b="b"/>
            <a:pathLst>
              <a:path w="74" h="74">
                <a:moveTo>
                  <a:pt x="54" y="9"/>
                </a:moveTo>
                <a:cubicBezTo>
                  <a:pt x="70" y="19"/>
                  <a:pt x="74" y="39"/>
                  <a:pt x="65" y="54"/>
                </a:cubicBezTo>
                <a:cubicBezTo>
                  <a:pt x="55" y="69"/>
                  <a:pt x="35" y="74"/>
                  <a:pt x="20" y="64"/>
                </a:cubicBezTo>
                <a:cubicBezTo>
                  <a:pt x="5" y="55"/>
                  <a:pt x="0" y="35"/>
                  <a:pt x="10" y="19"/>
                </a:cubicBezTo>
                <a:cubicBezTo>
                  <a:pt x="19" y="4"/>
                  <a:pt x="39" y="0"/>
                  <a:pt x="54" y="9"/>
                </a:cubicBezTo>
                <a:close/>
              </a:path>
            </a:pathLst>
          </a:custGeom>
          <a:solidFill>
            <a:srgbClr val="45D8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75" name="Freeform 119"/>
          <p:cNvSpPr/>
          <p:nvPr userDrawn="1"/>
        </p:nvSpPr>
        <p:spPr bwMode="auto">
          <a:xfrm rot="21368463">
            <a:off x="7530132" y="5147115"/>
            <a:ext cx="73025" cy="73025"/>
          </a:xfrm>
          <a:custGeom>
            <a:avLst/>
            <a:gdLst>
              <a:gd name="T0" fmla="*/ 52 w 72"/>
              <a:gd name="T1" fmla="*/ 9 h 72"/>
              <a:gd name="T2" fmla="*/ 62 w 72"/>
              <a:gd name="T3" fmla="*/ 52 h 72"/>
              <a:gd name="T4" fmla="*/ 19 w 72"/>
              <a:gd name="T5" fmla="*/ 62 h 72"/>
              <a:gd name="T6" fmla="*/ 9 w 72"/>
              <a:gd name="T7" fmla="*/ 19 h 72"/>
              <a:gd name="T8" fmla="*/ 52 w 72"/>
              <a:gd name="T9" fmla="*/ 9 h 72"/>
            </a:gdLst>
            <a:ahLst/>
            <a:cxnLst>
              <a:cxn ang="0">
                <a:pos x="T0" y="T1"/>
              </a:cxn>
              <a:cxn ang="0">
                <a:pos x="T2" y="T3"/>
              </a:cxn>
              <a:cxn ang="0">
                <a:pos x="T4" y="T5"/>
              </a:cxn>
              <a:cxn ang="0">
                <a:pos x="T6" y="T7"/>
              </a:cxn>
              <a:cxn ang="0">
                <a:pos x="T8" y="T9"/>
              </a:cxn>
            </a:cxnLst>
            <a:rect l="0" t="0" r="r" b="b"/>
            <a:pathLst>
              <a:path w="72" h="72">
                <a:moveTo>
                  <a:pt x="52" y="9"/>
                </a:moveTo>
                <a:cubicBezTo>
                  <a:pt x="67" y="18"/>
                  <a:pt x="72" y="38"/>
                  <a:pt x="62" y="52"/>
                </a:cubicBezTo>
                <a:cubicBezTo>
                  <a:pt x="53" y="67"/>
                  <a:pt x="34" y="72"/>
                  <a:pt x="19" y="62"/>
                </a:cubicBezTo>
                <a:cubicBezTo>
                  <a:pt x="4" y="53"/>
                  <a:pt x="0" y="34"/>
                  <a:pt x="9" y="19"/>
                </a:cubicBezTo>
                <a:cubicBezTo>
                  <a:pt x="18" y="4"/>
                  <a:pt x="38" y="0"/>
                  <a:pt x="52" y="9"/>
                </a:cubicBezTo>
                <a:close/>
              </a:path>
            </a:pathLst>
          </a:custGeom>
          <a:solidFill>
            <a:srgbClr val="45D8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76" name="Freeform 120"/>
          <p:cNvSpPr/>
          <p:nvPr userDrawn="1"/>
        </p:nvSpPr>
        <p:spPr bwMode="auto">
          <a:xfrm rot="21368463">
            <a:off x="6879128" y="4708358"/>
            <a:ext cx="168275" cy="166687"/>
          </a:xfrm>
          <a:custGeom>
            <a:avLst/>
            <a:gdLst>
              <a:gd name="T0" fmla="*/ 121 w 165"/>
              <a:gd name="T1" fmla="*/ 21 h 164"/>
              <a:gd name="T2" fmla="*/ 144 w 165"/>
              <a:gd name="T3" fmla="*/ 120 h 164"/>
              <a:gd name="T4" fmla="*/ 44 w 165"/>
              <a:gd name="T5" fmla="*/ 143 h 164"/>
              <a:gd name="T6" fmla="*/ 21 w 165"/>
              <a:gd name="T7" fmla="*/ 44 h 164"/>
              <a:gd name="T8" fmla="*/ 121 w 165"/>
              <a:gd name="T9" fmla="*/ 21 h 164"/>
            </a:gdLst>
            <a:ahLst/>
            <a:cxnLst>
              <a:cxn ang="0">
                <a:pos x="T0" y="T1"/>
              </a:cxn>
              <a:cxn ang="0">
                <a:pos x="T2" y="T3"/>
              </a:cxn>
              <a:cxn ang="0">
                <a:pos x="T4" y="T5"/>
              </a:cxn>
              <a:cxn ang="0">
                <a:pos x="T6" y="T7"/>
              </a:cxn>
              <a:cxn ang="0">
                <a:pos x="T8" y="T9"/>
              </a:cxn>
            </a:cxnLst>
            <a:rect l="0" t="0" r="r" b="b"/>
            <a:pathLst>
              <a:path w="165" h="164">
                <a:moveTo>
                  <a:pt x="121" y="21"/>
                </a:moveTo>
                <a:cubicBezTo>
                  <a:pt x="155" y="42"/>
                  <a:pt x="165" y="87"/>
                  <a:pt x="144" y="120"/>
                </a:cubicBezTo>
                <a:cubicBezTo>
                  <a:pt x="123" y="154"/>
                  <a:pt x="78" y="164"/>
                  <a:pt x="44" y="143"/>
                </a:cubicBezTo>
                <a:cubicBezTo>
                  <a:pt x="11" y="122"/>
                  <a:pt x="0" y="77"/>
                  <a:pt x="21" y="44"/>
                </a:cubicBezTo>
                <a:cubicBezTo>
                  <a:pt x="43" y="10"/>
                  <a:pt x="87" y="0"/>
                  <a:pt x="121" y="21"/>
                </a:cubicBezTo>
                <a:close/>
              </a:path>
            </a:pathLst>
          </a:custGeom>
          <a:solidFill>
            <a:srgbClr val="45D8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77" name="Freeform 121"/>
          <p:cNvSpPr/>
          <p:nvPr userDrawn="1"/>
        </p:nvSpPr>
        <p:spPr bwMode="auto">
          <a:xfrm rot="21368463">
            <a:off x="8032372" y="5130241"/>
            <a:ext cx="117475" cy="117475"/>
          </a:xfrm>
          <a:custGeom>
            <a:avLst/>
            <a:gdLst>
              <a:gd name="T0" fmla="*/ 85 w 116"/>
              <a:gd name="T1" fmla="*/ 15 h 116"/>
              <a:gd name="T2" fmla="*/ 101 w 116"/>
              <a:gd name="T3" fmla="*/ 85 h 116"/>
              <a:gd name="T4" fmla="*/ 31 w 116"/>
              <a:gd name="T5" fmla="*/ 101 h 116"/>
              <a:gd name="T6" fmla="*/ 15 w 116"/>
              <a:gd name="T7" fmla="*/ 31 h 116"/>
              <a:gd name="T8" fmla="*/ 85 w 116"/>
              <a:gd name="T9" fmla="*/ 15 h 116"/>
            </a:gdLst>
            <a:ahLst/>
            <a:cxnLst>
              <a:cxn ang="0">
                <a:pos x="T0" y="T1"/>
              </a:cxn>
              <a:cxn ang="0">
                <a:pos x="T2" y="T3"/>
              </a:cxn>
              <a:cxn ang="0">
                <a:pos x="T4" y="T5"/>
              </a:cxn>
              <a:cxn ang="0">
                <a:pos x="T6" y="T7"/>
              </a:cxn>
              <a:cxn ang="0">
                <a:pos x="T8" y="T9"/>
              </a:cxn>
            </a:cxnLst>
            <a:rect l="0" t="0" r="r" b="b"/>
            <a:pathLst>
              <a:path w="116" h="116">
                <a:moveTo>
                  <a:pt x="85" y="15"/>
                </a:moveTo>
                <a:cubicBezTo>
                  <a:pt x="109" y="29"/>
                  <a:pt x="116" y="61"/>
                  <a:pt x="101" y="85"/>
                </a:cubicBezTo>
                <a:cubicBezTo>
                  <a:pt x="86" y="108"/>
                  <a:pt x="55" y="116"/>
                  <a:pt x="31" y="101"/>
                </a:cubicBezTo>
                <a:cubicBezTo>
                  <a:pt x="7" y="86"/>
                  <a:pt x="0" y="54"/>
                  <a:pt x="15" y="31"/>
                </a:cubicBezTo>
                <a:cubicBezTo>
                  <a:pt x="30" y="7"/>
                  <a:pt x="61" y="0"/>
                  <a:pt x="85" y="15"/>
                </a:cubicBezTo>
                <a:close/>
              </a:path>
            </a:pathLst>
          </a:custGeom>
          <a:solidFill>
            <a:srgbClr val="45D8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78" name="Freeform 122"/>
          <p:cNvSpPr/>
          <p:nvPr userDrawn="1"/>
        </p:nvSpPr>
        <p:spPr bwMode="auto">
          <a:xfrm rot="21368463">
            <a:off x="9449389" y="4436402"/>
            <a:ext cx="117475" cy="117475"/>
          </a:xfrm>
          <a:custGeom>
            <a:avLst/>
            <a:gdLst>
              <a:gd name="T0" fmla="*/ 85 w 116"/>
              <a:gd name="T1" fmla="*/ 15 h 116"/>
              <a:gd name="T2" fmla="*/ 101 w 116"/>
              <a:gd name="T3" fmla="*/ 85 h 116"/>
              <a:gd name="T4" fmla="*/ 31 w 116"/>
              <a:gd name="T5" fmla="*/ 101 h 116"/>
              <a:gd name="T6" fmla="*/ 15 w 116"/>
              <a:gd name="T7" fmla="*/ 31 h 116"/>
              <a:gd name="T8" fmla="*/ 85 w 116"/>
              <a:gd name="T9" fmla="*/ 15 h 116"/>
            </a:gdLst>
            <a:ahLst/>
            <a:cxnLst>
              <a:cxn ang="0">
                <a:pos x="T0" y="T1"/>
              </a:cxn>
              <a:cxn ang="0">
                <a:pos x="T2" y="T3"/>
              </a:cxn>
              <a:cxn ang="0">
                <a:pos x="T4" y="T5"/>
              </a:cxn>
              <a:cxn ang="0">
                <a:pos x="T6" y="T7"/>
              </a:cxn>
              <a:cxn ang="0">
                <a:pos x="T8" y="T9"/>
              </a:cxn>
            </a:cxnLst>
            <a:rect l="0" t="0" r="r" b="b"/>
            <a:pathLst>
              <a:path w="116" h="116">
                <a:moveTo>
                  <a:pt x="85" y="15"/>
                </a:moveTo>
                <a:cubicBezTo>
                  <a:pt x="109" y="30"/>
                  <a:pt x="116" y="62"/>
                  <a:pt x="101" y="85"/>
                </a:cubicBezTo>
                <a:cubicBezTo>
                  <a:pt x="86" y="109"/>
                  <a:pt x="55" y="116"/>
                  <a:pt x="31" y="101"/>
                </a:cubicBezTo>
                <a:cubicBezTo>
                  <a:pt x="7" y="87"/>
                  <a:pt x="0" y="55"/>
                  <a:pt x="15" y="31"/>
                </a:cubicBezTo>
                <a:cubicBezTo>
                  <a:pt x="30" y="8"/>
                  <a:pt x="61" y="0"/>
                  <a:pt x="85" y="15"/>
                </a:cubicBezTo>
                <a:close/>
              </a:path>
            </a:pathLst>
          </a:custGeom>
          <a:solidFill>
            <a:srgbClr val="45D8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79" name="Freeform 125"/>
          <p:cNvSpPr/>
          <p:nvPr userDrawn="1"/>
        </p:nvSpPr>
        <p:spPr bwMode="auto">
          <a:xfrm rot="21368463">
            <a:off x="8853447" y="5011020"/>
            <a:ext cx="74613" cy="76200"/>
          </a:xfrm>
          <a:custGeom>
            <a:avLst/>
            <a:gdLst>
              <a:gd name="T0" fmla="*/ 54 w 74"/>
              <a:gd name="T1" fmla="*/ 10 h 75"/>
              <a:gd name="T2" fmla="*/ 65 w 74"/>
              <a:gd name="T3" fmla="*/ 55 h 75"/>
              <a:gd name="T4" fmla="*/ 20 w 74"/>
              <a:gd name="T5" fmla="*/ 65 h 75"/>
              <a:gd name="T6" fmla="*/ 9 w 74"/>
              <a:gd name="T7" fmla="*/ 20 h 75"/>
              <a:gd name="T8" fmla="*/ 54 w 74"/>
              <a:gd name="T9" fmla="*/ 10 h 75"/>
            </a:gdLst>
            <a:ahLst/>
            <a:cxnLst>
              <a:cxn ang="0">
                <a:pos x="T0" y="T1"/>
              </a:cxn>
              <a:cxn ang="0">
                <a:pos x="T2" y="T3"/>
              </a:cxn>
              <a:cxn ang="0">
                <a:pos x="T4" y="T5"/>
              </a:cxn>
              <a:cxn ang="0">
                <a:pos x="T6" y="T7"/>
              </a:cxn>
              <a:cxn ang="0">
                <a:pos x="T8" y="T9"/>
              </a:cxn>
            </a:cxnLst>
            <a:rect l="0" t="0" r="r" b="b"/>
            <a:pathLst>
              <a:path w="74" h="75">
                <a:moveTo>
                  <a:pt x="54" y="10"/>
                </a:moveTo>
                <a:cubicBezTo>
                  <a:pt x="70" y="20"/>
                  <a:pt x="74" y="40"/>
                  <a:pt x="65" y="55"/>
                </a:cubicBezTo>
                <a:cubicBezTo>
                  <a:pt x="55" y="70"/>
                  <a:pt x="35" y="75"/>
                  <a:pt x="20" y="65"/>
                </a:cubicBezTo>
                <a:cubicBezTo>
                  <a:pt x="4" y="56"/>
                  <a:pt x="0" y="36"/>
                  <a:pt x="9" y="20"/>
                </a:cubicBezTo>
                <a:cubicBezTo>
                  <a:pt x="19" y="5"/>
                  <a:pt x="39" y="0"/>
                  <a:pt x="54" y="10"/>
                </a:cubicBezTo>
                <a:close/>
              </a:path>
            </a:pathLst>
          </a:custGeom>
          <a:solidFill>
            <a:srgbClr val="45D8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80" name="Freeform 126"/>
          <p:cNvSpPr/>
          <p:nvPr userDrawn="1"/>
        </p:nvSpPr>
        <p:spPr bwMode="auto">
          <a:xfrm rot="21368463">
            <a:off x="8309806" y="4382606"/>
            <a:ext cx="74613" cy="74612"/>
          </a:xfrm>
          <a:custGeom>
            <a:avLst/>
            <a:gdLst>
              <a:gd name="T0" fmla="*/ 54 w 74"/>
              <a:gd name="T1" fmla="*/ 9 h 74"/>
              <a:gd name="T2" fmla="*/ 65 w 74"/>
              <a:gd name="T3" fmla="*/ 54 h 74"/>
              <a:gd name="T4" fmla="*/ 20 w 74"/>
              <a:gd name="T5" fmla="*/ 65 h 74"/>
              <a:gd name="T6" fmla="*/ 9 w 74"/>
              <a:gd name="T7" fmla="*/ 20 h 74"/>
              <a:gd name="T8" fmla="*/ 54 w 74"/>
              <a:gd name="T9" fmla="*/ 9 h 74"/>
            </a:gdLst>
            <a:ahLst/>
            <a:cxnLst>
              <a:cxn ang="0">
                <a:pos x="T0" y="T1"/>
              </a:cxn>
              <a:cxn ang="0">
                <a:pos x="T2" y="T3"/>
              </a:cxn>
              <a:cxn ang="0">
                <a:pos x="T4" y="T5"/>
              </a:cxn>
              <a:cxn ang="0">
                <a:pos x="T6" y="T7"/>
              </a:cxn>
              <a:cxn ang="0">
                <a:pos x="T8" y="T9"/>
              </a:cxn>
            </a:cxnLst>
            <a:rect l="0" t="0" r="r" b="b"/>
            <a:pathLst>
              <a:path w="74" h="74">
                <a:moveTo>
                  <a:pt x="54" y="9"/>
                </a:moveTo>
                <a:cubicBezTo>
                  <a:pt x="70" y="19"/>
                  <a:pt x="74" y="39"/>
                  <a:pt x="65" y="54"/>
                </a:cubicBezTo>
                <a:cubicBezTo>
                  <a:pt x="55" y="70"/>
                  <a:pt x="35" y="74"/>
                  <a:pt x="20" y="65"/>
                </a:cubicBezTo>
                <a:cubicBezTo>
                  <a:pt x="4" y="55"/>
                  <a:pt x="0" y="35"/>
                  <a:pt x="9" y="20"/>
                </a:cubicBezTo>
                <a:cubicBezTo>
                  <a:pt x="19" y="4"/>
                  <a:pt x="39" y="0"/>
                  <a:pt x="54" y="9"/>
                </a:cubicBezTo>
                <a:close/>
              </a:path>
            </a:pathLst>
          </a:custGeom>
          <a:solidFill>
            <a:srgbClr val="45D8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81" name="Freeform 127"/>
          <p:cNvSpPr/>
          <p:nvPr userDrawn="1"/>
        </p:nvSpPr>
        <p:spPr bwMode="auto">
          <a:xfrm rot="21368463">
            <a:off x="8242618" y="3811104"/>
            <a:ext cx="76200" cy="74612"/>
          </a:xfrm>
          <a:custGeom>
            <a:avLst/>
            <a:gdLst>
              <a:gd name="T0" fmla="*/ 54 w 74"/>
              <a:gd name="T1" fmla="*/ 9 h 74"/>
              <a:gd name="T2" fmla="*/ 65 w 74"/>
              <a:gd name="T3" fmla="*/ 54 h 74"/>
              <a:gd name="T4" fmla="*/ 20 w 74"/>
              <a:gd name="T5" fmla="*/ 65 h 74"/>
              <a:gd name="T6" fmla="*/ 9 w 74"/>
              <a:gd name="T7" fmla="*/ 20 h 74"/>
              <a:gd name="T8" fmla="*/ 54 w 74"/>
              <a:gd name="T9" fmla="*/ 9 h 74"/>
            </a:gdLst>
            <a:ahLst/>
            <a:cxnLst>
              <a:cxn ang="0">
                <a:pos x="T0" y="T1"/>
              </a:cxn>
              <a:cxn ang="0">
                <a:pos x="T2" y="T3"/>
              </a:cxn>
              <a:cxn ang="0">
                <a:pos x="T4" y="T5"/>
              </a:cxn>
              <a:cxn ang="0">
                <a:pos x="T6" y="T7"/>
              </a:cxn>
              <a:cxn ang="0">
                <a:pos x="T8" y="T9"/>
              </a:cxn>
            </a:cxnLst>
            <a:rect l="0" t="0" r="r" b="b"/>
            <a:pathLst>
              <a:path w="74" h="74">
                <a:moveTo>
                  <a:pt x="54" y="9"/>
                </a:moveTo>
                <a:cubicBezTo>
                  <a:pt x="70" y="19"/>
                  <a:pt x="74" y="39"/>
                  <a:pt x="65" y="54"/>
                </a:cubicBezTo>
                <a:cubicBezTo>
                  <a:pt x="55" y="70"/>
                  <a:pt x="35" y="74"/>
                  <a:pt x="20" y="65"/>
                </a:cubicBezTo>
                <a:cubicBezTo>
                  <a:pt x="4" y="55"/>
                  <a:pt x="0" y="35"/>
                  <a:pt x="9" y="20"/>
                </a:cubicBezTo>
                <a:cubicBezTo>
                  <a:pt x="19" y="4"/>
                  <a:pt x="39" y="0"/>
                  <a:pt x="54" y="9"/>
                </a:cubicBezTo>
                <a:close/>
              </a:path>
            </a:pathLst>
          </a:custGeom>
          <a:solidFill>
            <a:srgbClr val="45D8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82" name="Freeform 128"/>
          <p:cNvSpPr/>
          <p:nvPr userDrawn="1"/>
        </p:nvSpPr>
        <p:spPr bwMode="auto">
          <a:xfrm rot="21368463">
            <a:off x="9087030" y="3661863"/>
            <a:ext cx="76200" cy="76200"/>
          </a:xfrm>
          <a:custGeom>
            <a:avLst/>
            <a:gdLst>
              <a:gd name="T0" fmla="*/ 55 w 75"/>
              <a:gd name="T1" fmla="*/ 10 h 75"/>
              <a:gd name="T2" fmla="*/ 65 w 75"/>
              <a:gd name="T3" fmla="*/ 55 h 75"/>
              <a:gd name="T4" fmla="*/ 20 w 75"/>
              <a:gd name="T5" fmla="*/ 65 h 75"/>
              <a:gd name="T6" fmla="*/ 10 w 75"/>
              <a:gd name="T7" fmla="*/ 20 h 75"/>
              <a:gd name="T8" fmla="*/ 55 w 75"/>
              <a:gd name="T9" fmla="*/ 10 h 75"/>
            </a:gdLst>
            <a:ahLst/>
            <a:cxnLst>
              <a:cxn ang="0">
                <a:pos x="T0" y="T1"/>
              </a:cxn>
              <a:cxn ang="0">
                <a:pos x="T2" y="T3"/>
              </a:cxn>
              <a:cxn ang="0">
                <a:pos x="T4" y="T5"/>
              </a:cxn>
              <a:cxn ang="0">
                <a:pos x="T6" y="T7"/>
              </a:cxn>
              <a:cxn ang="0">
                <a:pos x="T8" y="T9"/>
              </a:cxn>
            </a:cxnLst>
            <a:rect l="0" t="0" r="r" b="b"/>
            <a:pathLst>
              <a:path w="75" h="75">
                <a:moveTo>
                  <a:pt x="55" y="10"/>
                </a:moveTo>
                <a:cubicBezTo>
                  <a:pt x="70" y="19"/>
                  <a:pt x="75" y="39"/>
                  <a:pt x="65" y="55"/>
                </a:cubicBezTo>
                <a:cubicBezTo>
                  <a:pt x="56" y="70"/>
                  <a:pt x="36" y="75"/>
                  <a:pt x="20" y="65"/>
                </a:cubicBezTo>
                <a:cubicBezTo>
                  <a:pt x="5" y="55"/>
                  <a:pt x="0" y="35"/>
                  <a:pt x="10" y="20"/>
                </a:cubicBezTo>
                <a:cubicBezTo>
                  <a:pt x="20" y="5"/>
                  <a:pt x="40" y="0"/>
                  <a:pt x="55" y="10"/>
                </a:cubicBezTo>
                <a:close/>
              </a:path>
            </a:pathLst>
          </a:custGeom>
          <a:solidFill>
            <a:srgbClr val="45D8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83" name="Freeform 129"/>
          <p:cNvSpPr/>
          <p:nvPr userDrawn="1"/>
        </p:nvSpPr>
        <p:spPr bwMode="auto">
          <a:xfrm rot="21368463">
            <a:off x="9145642" y="2833856"/>
            <a:ext cx="120650" cy="119062"/>
          </a:xfrm>
          <a:custGeom>
            <a:avLst/>
            <a:gdLst>
              <a:gd name="T0" fmla="*/ 87 w 119"/>
              <a:gd name="T1" fmla="*/ 15 h 118"/>
              <a:gd name="T2" fmla="*/ 104 w 119"/>
              <a:gd name="T3" fmla="*/ 86 h 118"/>
              <a:gd name="T4" fmla="*/ 32 w 119"/>
              <a:gd name="T5" fmla="*/ 103 h 118"/>
              <a:gd name="T6" fmla="*/ 16 w 119"/>
              <a:gd name="T7" fmla="*/ 31 h 118"/>
              <a:gd name="T8" fmla="*/ 87 w 119"/>
              <a:gd name="T9" fmla="*/ 15 h 118"/>
            </a:gdLst>
            <a:ahLst/>
            <a:cxnLst>
              <a:cxn ang="0">
                <a:pos x="T0" y="T1"/>
              </a:cxn>
              <a:cxn ang="0">
                <a:pos x="T2" y="T3"/>
              </a:cxn>
              <a:cxn ang="0">
                <a:pos x="T4" y="T5"/>
              </a:cxn>
              <a:cxn ang="0">
                <a:pos x="T6" y="T7"/>
              </a:cxn>
              <a:cxn ang="0">
                <a:pos x="T8" y="T9"/>
              </a:cxn>
            </a:cxnLst>
            <a:rect l="0" t="0" r="r" b="b"/>
            <a:pathLst>
              <a:path w="119" h="118">
                <a:moveTo>
                  <a:pt x="87" y="15"/>
                </a:moveTo>
                <a:cubicBezTo>
                  <a:pt x="111" y="30"/>
                  <a:pt x="119" y="62"/>
                  <a:pt x="104" y="86"/>
                </a:cubicBezTo>
                <a:cubicBezTo>
                  <a:pt x="88" y="111"/>
                  <a:pt x="56" y="118"/>
                  <a:pt x="32" y="103"/>
                </a:cubicBezTo>
                <a:cubicBezTo>
                  <a:pt x="8" y="87"/>
                  <a:pt x="0" y="55"/>
                  <a:pt x="16" y="31"/>
                </a:cubicBezTo>
                <a:cubicBezTo>
                  <a:pt x="31" y="7"/>
                  <a:pt x="63" y="0"/>
                  <a:pt x="87" y="15"/>
                </a:cubicBezTo>
                <a:close/>
              </a:path>
            </a:pathLst>
          </a:custGeom>
          <a:solidFill>
            <a:srgbClr val="45D8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84" name="Freeform 138"/>
          <p:cNvSpPr/>
          <p:nvPr userDrawn="1"/>
        </p:nvSpPr>
        <p:spPr bwMode="auto">
          <a:xfrm rot="21368463">
            <a:off x="8610378" y="4954741"/>
            <a:ext cx="58738" cy="58737"/>
          </a:xfrm>
          <a:custGeom>
            <a:avLst/>
            <a:gdLst>
              <a:gd name="T0" fmla="*/ 43 w 58"/>
              <a:gd name="T1" fmla="*/ 8 h 58"/>
              <a:gd name="T2" fmla="*/ 51 w 58"/>
              <a:gd name="T3" fmla="*/ 43 h 58"/>
              <a:gd name="T4" fmla="*/ 16 w 58"/>
              <a:gd name="T5" fmla="*/ 51 h 58"/>
              <a:gd name="T6" fmla="*/ 8 w 58"/>
              <a:gd name="T7" fmla="*/ 16 h 58"/>
              <a:gd name="T8" fmla="*/ 43 w 58"/>
              <a:gd name="T9" fmla="*/ 8 h 58"/>
            </a:gdLst>
            <a:ahLst/>
            <a:cxnLst>
              <a:cxn ang="0">
                <a:pos x="T0" y="T1"/>
              </a:cxn>
              <a:cxn ang="0">
                <a:pos x="T2" y="T3"/>
              </a:cxn>
              <a:cxn ang="0">
                <a:pos x="T4" y="T5"/>
              </a:cxn>
              <a:cxn ang="0">
                <a:pos x="T6" y="T7"/>
              </a:cxn>
              <a:cxn ang="0">
                <a:pos x="T8" y="T9"/>
              </a:cxn>
            </a:cxnLst>
            <a:rect l="0" t="0" r="r" b="b"/>
            <a:pathLst>
              <a:path w="58" h="58">
                <a:moveTo>
                  <a:pt x="43" y="8"/>
                </a:moveTo>
                <a:cubicBezTo>
                  <a:pt x="55" y="15"/>
                  <a:pt x="58" y="31"/>
                  <a:pt x="51" y="43"/>
                </a:cubicBezTo>
                <a:cubicBezTo>
                  <a:pt x="43" y="54"/>
                  <a:pt x="28" y="58"/>
                  <a:pt x="16" y="51"/>
                </a:cubicBezTo>
                <a:cubicBezTo>
                  <a:pt x="4" y="43"/>
                  <a:pt x="0" y="28"/>
                  <a:pt x="8" y="16"/>
                </a:cubicBezTo>
                <a:cubicBezTo>
                  <a:pt x="15" y="4"/>
                  <a:pt x="31" y="0"/>
                  <a:pt x="43" y="8"/>
                </a:cubicBezTo>
                <a:close/>
              </a:path>
            </a:pathLst>
          </a:custGeom>
          <a:solidFill>
            <a:srgbClr val="45D8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85" name="Freeform 148"/>
          <p:cNvSpPr/>
          <p:nvPr userDrawn="1"/>
        </p:nvSpPr>
        <p:spPr bwMode="auto">
          <a:xfrm rot="21368463">
            <a:off x="6377971" y="5387246"/>
            <a:ext cx="528638" cy="530225"/>
          </a:xfrm>
          <a:custGeom>
            <a:avLst/>
            <a:gdLst>
              <a:gd name="T0" fmla="*/ 382 w 521"/>
              <a:gd name="T1" fmla="*/ 67 h 521"/>
              <a:gd name="T2" fmla="*/ 454 w 521"/>
              <a:gd name="T3" fmla="*/ 382 h 521"/>
              <a:gd name="T4" fmla="*/ 139 w 521"/>
              <a:gd name="T5" fmla="*/ 454 h 521"/>
              <a:gd name="T6" fmla="*/ 67 w 521"/>
              <a:gd name="T7" fmla="*/ 139 h 521"/>
              <a:gd name="T8" fmla="*/ 382 w 521"/>
              <a:gd name="T9" fmla="*/ 67 h 521"/>
            </a:gdLst>
            <a:ahLst/>
            <a:cxnLst>
              <a:cxn ang="0">
                <a:pos x="T0" y="T1"/>
              </a:cxn>
              <a:cxn ang="0">
                <a:pos x="T2" y="T3"/>
              </a:cxn>
              <a:cxn ang="0">
                <a:pos x="T4" y="T5"/>
              </a:cxn>
              <a:cxn ang="0">
                <a:pos x="T6" y="T7"/>
              </a:cxn>
              <a:cxn ang="0">
                <a:pos x="T8" y="T9"/>
              </a:cxn>
            </a:cxnLst>
            <a:rect l="0" t="0" r="r" b="b"/>
            <a:pathLst>
              <a:path w="521" h="521">
                <a:moveTo>
                  <a:pt x="382" y="67"/>
                </a:moveTo>
                <a:cubicBezTo>
                  <a:pt x="489" y="134"/>
                  <a:pt x="521" y="275"/>
                  <a:pt x="454" y="382"/>
                </a:cubicBezTo>
                <a:cubicBezTo>
                  <a:pt x="387" y="489"/>
                  <a:pt x="246" y="521"/>
                  <a:pt x="139" y="454"/>
                </a:cubicBezTo>
                <a:cubicBezTo>
                  <a:pt x="32" y="387"/>
                  <a:pt x="0" y="246"/>
                  <a:pt x="67" y="139"/>
                </a:cubicBezTo>
                <a:cubicBezTo>
                  <a:pt x="134" y="32"/>
                  <a:pt x="275" y="0"/>
                  <a:pt x="382" y="67"/>
                </a:cubicBezTo>
                <a:close/>
              </a:path>
            </a:pathLst>
          </a:custGeom>
          <a:solidFill>
            <a:srgbClr val="45D8FF">
              <a:alpha val="20000"/>
            </a:srgbClr>
          </a:solidFill>
          <a:ln>
            <a:noFill/>
          </a:ln>
        </p:spPr>
        <p:txBody>
          <a:bodyPr vert="horz" wrap="square" lIns="91440" tIns="45720" rIns="91440" bIns="45720" numCol="1" anchor="t" anchorCtr="0" compatLnSpc="1"/>
          <a:lstStyle/>
          <a:p>
            <a:endParaRPr lang="zh-CN" altLang="en-US">
              <a:cs typeface="+mn-ea"/>
              <a:sym typeface="+mn-lt"/>
            </a:endParaRPr>
          </a:p>
        </p:txBody>
      </p:sp>
      <p:sp>
        <p:nvSpPr>
          <p:cNvPr id="86" name="Freeform 156"/>
          <p:cNvSpPr/>
          <p:nvPr userDrawn="1"/>
        </p:nvSpPr>
        <p:spPr bwMode="auto">
          <a:xfrm rot="21368463">
            <a:off x="6504973" y="5515887"/>
            <a:ext cx="273050" cy="273050"/>
          </a:xfrm>
          <a:custGeom>
            <a:avLst/>
            <a:gdLst>
              <a:gd name="T0" fmla="*/ 198 w 270"/>
              <a:gd name="T1" fmla="*/ 34 h 269"/>
              <a:gd name="T2" fmla="*/ 235 w 270"/>
              <a:gd name="T3" fmla="*/ 197 h 269"/>
              <a:gd name="T4" fmla="*/ 72 w 270"/>
              <a:gd name="T5" fmla="*/ 235 h 269"/>
              <a:gd name="T6" fmla="*/ 35 w 270"/>
              <a:gd name="T7" fmla="*/ 72 h 269"/>
              <a:gd name="T8" fmla="*/ 198 w 270"/>
              <a:gd name="T9" fmla="*/ 34 h 269"/>
            </a:gdLst>
            <a:ahLst/>
            <a:cxnLst>
              <a:cxn ang="0">
                <a:pos x="T0" y="T1"/>
              </a:cxn>
              <a:cxn ang="0">
                <a:pos x="T2" y="T3"/>
              </a:cxn>
              <a:cxn ang="0">
                <a:pos x="T4" y="T5"/>
              </a:cxn>
              <a:cxn ang="0">
                <a:pos x="T6" y="T7"/>
              </a:cxn>
              <a:cxn ang="0">
                <a:pos x="T8" y="T9"/>
              </a:cxn>
            </a:cxnLst>
            <a:rect l="0" t="0" r="r" b="b"/>
            <a:pathLst>
              <a:path w="270" h="269">
                <a:moveTo>
                  <a:pt x="198" y="34"/>
                </a:moveTo>
                <a:cubicBezTo>
                  <a:pt x="253" y="69"/>
                  <a:pt x="270" y="142"/>
                  <a:pt x="235" y="197"/>
                </a:cubicBezTo>
                <a:cubicBezTo>
                  <a:pt x="201" y="253"/>
                  <a:pt x="128" y="269"/>
                  <a:pt x="72" y="235"/>
                </a:cubicBezTo>
                <a:cubicBezTo>
                  <a:pt x="17" y="200"/>
                  <a:pt x="0" y="127"/>
                  <a:pt x="35" y="72"/>
                </a:cubicBezTo>
                <a:cubicBezTo>
                  <a:pt x="70" y="16"/>
                  <a:pt x="143" y="0"/>
                  <a:pt x="198" y="34"/>
                </a:cubicBezTo>
                <a:close/>
              </a:path>
            </a:pathLst>
          </a:custGeom>
          <a:solidFill>
            <a:srgbClr val="45D8FF">
              <a:alpha val="20000"/>
            </a:srgbClr>
          </a:solidFill>
          <a:ln>
            <a:noFill/>
          </a:ln>
        </p:spPr>
        <p:txBody>
          <a:bodyPr vert="horz" wrap="square" lIns="91440" tIns="45720" rIns="91440" bIns="45720" numCol="1" anchor="t" anchorCtr="0" compatLnSpc="1"/>
          <a:lstStyle/>
          <a:p>
            <a:endParaRPr lang="zh-CN" altLang="en-US">
              <a:cs typeface="+mn-ea"/>
              <a:sym typeface="+mn-lt"/>
            </a:endParaRPr>
          </a:p>
        </p:txBody>
      </p:sp>
      <p:sp>
        <p:nvSpPr>
          <p:cNvPr id="87" name="Freeform 156"/>
          <p:cNvSpPr/>
          <p:nvPr userDrawn="1"/>
        </p:nvSpPr>
        <p:spPr bwMode="auto">
          <a:xfrm rot="21368463" flipV="1">
            <a:off x="6575872" y="5589166"/>
            <a:ext cx="126492" cy="126492"/>
          </a:xfrm>
          <a:custGeom>
            <a:avLst/>
            <a:gdLst>
              <a:gd name="T0" fmla="*/ 198 w 270"/>
              <a:gd name="T1" fmla="*/ 34 h 269"/>
              <a:gd name="T2" fmla="*/ 235 w 270"/>
              <a:gd name="T3" fmla="*/ 197 h 269"/>
              <a:gd name="T4" fmla="*/ 72 w 270"/>
              <a:gd name="T5" fmla="*/ 235 h 269"/>
              <a:gd name="T6" fmla="*/ 35 w 270"/>
              <a:gd name="T7" fmla="*/ 72 h 269"/>
              <a:gd name="T8" fmla="*/ 198 w 270"/>
              <a:gd name="T9" fmla="*/ 34 h 269"/>
            </a:gdLst>
            <a:ahLst/>
            <a:cxnLst>
              <a:cxn ang="0">
                <a:pos x="T0" y="T1"/>
              </a:cxn>
              <a:cxn ang="0">
                <a:pos x="T2" y="T3"/>
              </a:cxn>
              <a:cxn ang="0">
                <a:pos x="T4" y="T5"/>
              </a:cxn>
              <a:cxn ang="0">
                <a:pos x="T6" y="T7"/>
              </a:cxn>
              <a:cxn ang="0">
                <a:pos x="T8" y="T9"/>
              </a:cxn>
            </a:cxnLst>
            <a:rect l="0" t="0" r="r" b="b"/>
            <a:pathLst>
              <a:path w="270" h="269">
                <a:moveTo>
                  <a:pt x="198" y="34"/>
                </a:moveTo>
                <a:cubicBezTo>
                  <a:pt x="253" y="69"/>
                  <a:pt x="270" y="142"/>
                  <a:pt x="235" y="197"/>
                </a:cubicBezTo>
                <a:cubicBezTo>
                  <a:pt x="201" y="253"/>
                  <a:pt x="128" y="269"/>
                  <a:pt x="72" y="235"/>
                </a:cubicBezTo>
                <a:cubicBezTo>
                  <a:pt x="17" y="200"/>
                  <a:pt x="0" y="127"/>
                  <a:pt x="35" y="72"/>
                </a:cubicBezTo>
                <a:cubicBezTo>
                  <a:pt x="70" y="16"/>
                  <a:pt x="143" y="0"/>
                  <a:pt x="198" y="34"/>
                </a:cubicBezTo>
                <a:close/>
              </a:path>
            </a:pathLst>
          </a:custGeom>
          <a:solidFill>
            <a:srgbClr val="45D8FF"/>
          </a:solidFill>
          <a:ln>
            <a:noFill/>
          </a:ln>
        </p:spPr>
        <p:txBody>
          <a:bodyPr vert="horz" wrap="square" lIns="91440" tIns="45720" rIns="91440" bIns="45720" numCol="1" anchor="t" anchorCtr="0" compatLnSpc="1"/>
          <a:lstStyle/>
          <a:p>
            <a:endParaRPr lang="zh-CN" altLang="en-US">
              <a:cs typeface="+mn-ea"/>
              <a:sym typeface="+mn-lt"/>
            </a:endParaRPr>
          </a:p>
        </p:txBody>
      </p:sp>
      <p:sp>
        <p:nvSpPr>
          <p:cNvPr id="610" name="Freeform 5"/>
          <p:cNvSpPr/>
          <p:nvPr userDrawn="1"/>
        </p:nvSpPr>
        <p:spPr bwMode="auto">
          <a:xfrm rot="5400000">
            <a:off x="359945" y="371333"/>
            <a:ext cx="963364" cy="869351"/>
          </a:xfrm>
          <a:custGeom>
            <a:avLst/>
            <a:gdLst>
              <a:gd name="T0" fmla="*/ 1136760 w 2740"/>
              <a:gd name="T1" fmla="*/ 1235640 h 2446"/>
              <a:gd name="T2" fmla="*/ 1086026 w 2740"/>
              <a:gd name="T3" fmla="*/ 1286347 h 2446"/>
              <a:gd name="T4" fmla="*/ 1013624 w 2740"/>
              <a:gd name="T5" fmla="*/ 1305028 h 2446"/>
              <a:gd name="T6" fmla="*/ 431239 w 2740"/>
              <a:gd name="T7" fmla="*/ 1305028 h 2446"/>
              <a:gd name="T8" fmla="*/ 362009 w 2740"/>
              <a:gd name="T9" fmla="*/ 1286347 h 2446"/>
              <a:gd name="T10" fmla="*/ 311274 w 2740"/>
              <a:gd name="T11" fmla="*/ 1235107 h 2446"/>
              <a:gd name="T12" fmla="*/ 19025 w 2740"/>
              <a:gd name="T13" fmla="*/ 723770 h 2446"/>
              <a:gd name="T14" fmla="*/ 0 w 2740"/>
              <a:gd name="T15" fmla="*/ 652781 h 2446"/>
              <a:gd name="T16" fmla="*/ 19025 w 2740"/>
              <a:gd name="T17" fmla="*/ 581258 h 2446"/>
              <a:gd name="T18" fmla="*/ 310218 w 2740"/>
              <a:gd name="T19" fmla="*/ 72057 h 2446"/>
              <a:gd name="T20" fmla="*/ 362009 w 2740"/>
              <a:gd name="T21" fmla="*/ 19749 h 2446"/>
              <a:gd name="T22" fmla="*/ 428068 w 2740"/>
              <a:gd name="T23" fmla="*/ 534 h 2446"/>
              <a:gd name="T24" fmla="*/ 1012567 w 2740"/>
              <a:gd name="T25" fmla="*/ 534 h 2446"/>
              <a:gd name="T26" fmla="*/ 1086026 w 2740"/>
              <a:gd name="T27" fmla="*/ 19749 h 2446"/>
              <a:gd name="T28" fmla="*/ 1136760 w 2740"/>
              <a:gd name="T29" fmla="*/ 70456 h 2446"/>
              <a:gd name="T30" fmla="*/ 1427952 w 2740"/>
              <a:gd name="T31" fmla="*/ 579657 h 2446"/>
              <a:gd name="T32" fmla="*/ 1448034 w 2740"/>
              <a:gd name="T33" fmla="*/ 652781 h 2446"/>
              <a:gd name="T34" fmla="*/ 1427423 w 2740"/>
              <a:gd name="T35" fmla="*/ 726439 h 2446"/>
              <a:gd name="T36" fmla="*/ 1136760 w 2740"/>
              <a:gd name="T37" fmla="*/ 1235640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740"/>
              <a:gd name="T58" fmla="*/ 0 h 2446"/>
              <a:gd name="T59" fmla="*/ 2740 w 2740"/>
              <a:gd name="T60" fmla="*/ 2446 h 244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flip="none" rotWithShape="1">
            <a:gsLst>
              <a:gs pos="100000">
                <a:srgbClr val="00C898">
                  <a:alpha val="70000"/>
                </a:srgbClr>
              </a:gs>
              <a:gs pos="0">
                <a:srgbClr val="04B5EC">
                  <a:alpha val="70000"/>
                </a:srgbClr>
              </a:gs>
            </a:gsLst>
            <a:lin ang="0" scaled="1"/>
            <a:tileRect/>
          </a:gradFill>
          <a:ln>
            <a:noFill/>
          </a:ln>
          <a:effectLst>
            <a:outerShdw blurRad="152400" dist="63500" dir="2700000" sx="101000" sy="101000" algn="tl"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015"/>
          </a:p>
        </p:txBody>
      </p:sp>
      <p:sp>
        <p:nvSpPr>
          <p:cNvPr id="611" name="矩形 610"/>
          <p:cNvSpPr/>
          <p:nvPr userDrawn="1"/>
        </p:nvSpPr>
        <p:spPr>
          <a:xfrm>
            <a:off x="-293515" y="609800"/>
            <a:ext cx="2284810" cy="415498"/>
          </a:xfrm>
          <a:prstGeom prst="rect">
            <a:avLst/>
          </a:prstGeom>
        </p:spPr>
        <p:txBody>
          <a:bodyPr>
            <a:spAutoFit/>
          </a:bodyPr>
          <a:lstStyle/>
          <a:p>
            <a:pPr lvl="0" algn="ctr"/>
            <a:r>
              <a:rPr lang="en-US" altLang="zh-CN" sz="2100" b="1" dirty="0">
                <a:solidFill>
                  <a:prstClr val="white"/>
                </a:solidFill>
              </a:rPr>
              <a:t>LOGO</a:t>
            </a:r>
            <a:endParaRPr lang="zh-CN" altLang="en-US" sz="2100" b="1" dirty="0">
              <a:solidFill>
                <a:prstClr val="white"/>
              </a:solidFill>
            </a:endParaRPr>
          </a:p>
        </p:txBody>
      </p:sp>
      <p:pic>
        <p:nvPicPr>
          <p:cNvPr id="156" name="13.mp3">
            <a:hlinkClick r:id="" action="ppaction://media"/>
          </p:cNvPr>
          <p:cNvPicPr>
            <a:picLocks noChangeAspect="1"/>
          </p:cNvPicPr>
          <p:nvPr userDrawn="1">
            <a:audioFile r:link="rId2"/>
            <p:extLst>
              <p:ext uri="{DAA4B4D4-6D71-4841-9C94-3DE7FCFB9230}">
                <p14:media xmlns:p14="http://schemas.microsoft.com/office/powerpoint/2010/main" r:embed="rId1"/>
              </p:ext>
            </p:extLst>
          </p:nvPr>
        </p:nvPicPr>
        <p:blipFill>
          <a:blip r:embed="rId6"/>
          <a:stretch>
            <a:fillRect/>
          </a:stretch>
        </p:blipFill>
        <p:spPr>
          <a:xfrm>
            <a:off x="-1296821" y="-123395"/>
            <a:ext cx="812800" cy="81280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 advTm="3000"/>
    </mc:Choice>
    <mc:Fallback>
      <p:transition advTm="3000"/>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156"/>
                                            </p:tgtEl>
                                          </p:cBhvr>
                                        </p:cmd>
                                      </p:childTnLst>
                                    </p:cTn>
                                  </p:par>
                                  <p:par>
                                    <p:cTn id="7" presetID="2" presetClass="entr" presetSubtype="4"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anim calcmode="lin" valueType="num">
                                          <p:cBhvr additive="base">
                                            <p:cTn id="9" dur="1000" fill="hold"/>
                                            <p:tgtEl>
                                              <p:spTgt spid="7"/>
                                            </p:tgtEl>
                                            <p:attrNameLst>
                                              <p:attrName>ppt_x</p:attrName>
                                            </p:attrNameLst>
                                          </p:cBhvr>
                                          <p:tavLst>
                                            <p:tav tm="0">
                                              <p:val>
                                                <p:strVal val="#ppt_x"/>
                                              </p:val>
                                            </p:tav>
                                            <p:tav tm="100000">
                                              <p:val>
                                                <p:strVal val="#ppt_x"/>
                                              </p:val>
                                            </p:tav>
                                          </p:tavLst>
                                        </p:anim>
                                        <p:anim calcmode="lin" valueType="num">
                                          <p:cBhvr additive="base">
                                            <p:cTn id="10" dur="1000" fill="hold"/>
                                            <p:tgtEl>
                                              <p:spTgt spid="7"/>
                                            </p:tgtEl>
                                            <p:attrNameLst>
                                              <p:attrName>ppt_y</p:attrName>
                                            </p:attrNameLst>
                                          </p:cBhvr>
                                          <p:tavLst>
                                            <p:tav tm="0">
                                              <p:val>
                                                <p:strVal val="1+#ppt_h/2"/>
                                              </p:val>
                                            </p:tav>
                                            <p:tav tm="100000">
                                              <p:val>
                                                <p:strVal val="#ppt_y"/>
                                              </p:val>
                                            </p:tav>
                                          </p:tavLst>
                                        </p:anim>
                                      </p:childTnLst>
                                    </p:cTn>
                                  </p:par>
                                </p:childTnLst>
                              </p:cTn>
                            </p:par>
                            <p:par>
                              <p:cTn id="11" fill="hold">
                                <p:stCondLst>
                                  <p:cond delay="0"/>
                                </p:stCondLst>
                                <p:childTnLst>
                                  <p:par>
                                    <p:cTn id="12" presetID="55" presetClass="entr" presetSubtype="0" fill="hold" grpId="0" nodeType="afterEffect">
                                      <p:stCondLst>
                                        <p:cond delay="0"/>
                                      </p:stCondLst>
                                      <p:childTnLst>
                                        <p:set>
                                          <p:cBhvr>
                                            <p:cTn id="13" dur="1" fill="hold">
                                              <p:stCondLst>
                                                <p:cond delay="0"/>
                                              </p:stCondLst>
                                            </p:cTn>
                                            <p:tgtEl>
                                              <p:spTgt spid="8"/>
                                            </p:tgtEl>
                                            <p:attrNameLst>
                                              <p:attrName>style.visibility</p:attrName>
                                            </p:attrNameLst>
                                          </p:cBhvr>
                                          <p:to>
                                            <p:strVal val="visible"/>
                                          </p:to>
                                        </p:set>
                                        <p:anim calcmode="lin" valueType="num">
                                          <p:cBhvr>
                                            <p:cTn id="14" dur="750" fill="hold"/>
                                            <p:tgtEl>
                                              <p:spTgt spid="8"/>
                                            </p:tgtEl>
                                            <p:attrNameLst>
                                              <p:attrName>ppt_w</p:attrName>
                                            </p:attrNameLst>
                                          </p:cBhvr>
                                          <p:tavLst>
                                            <p:tav tm="0">
                                              <p:val>
                                                <p:strVal val="#ppt_w*0.70"/>
                                              </p:val>
                                            </p:tav>
                                            <p:tav tm="100000">
                                              <p:val>
                                                <p:strVal val="#ppt_w"/>
                                              </p:val>
                                            </p:tav>
                                          </p:tavLst>
                                        </p:anim>
                                        <p:anim calcmode="lin" valueType="num">
                                          <p:cBhvr>
                                            <p:cTn id="15" dur="750" fill="hold"/>
                                            <p:tgtEl>
                                              <p:spTgt spid="8"/>
                                            </p:tgtEl>
                                            <p:attrNameLst>
                                              <p:attrName>ppt_h</p:attrName>
                                            </p:attrNameLst>
                                          </p:cBhvr>
                                          <p:tavLst>
                                            <p:tav tm="0">
                                              <p:val>
                                                <p:strVal val="#ppt_h"/>
                                              </p:val>
                                            </p:tav>
                                            <p:tav tm="100000">
                                              <p:val>
                                                <p:strVal val="#ppt_h"/>
                                              </p:val>
                                            </p:tav>
                                          </p:tavLst>
                                        </p:anim>
                                        <p:animEffect transition="in" filter="fade">
                                          <p:cBhvr>
                                            <p:cTn id="16" dur="750"/>
                                            <p:tgtEl>
                                              <p:spTgt spid="8"/>
                                            </p:tgtEl>
                                          </p:cBhvr>
                                        </p:animEffect>
                                      </p:childTnLst>
                                    </p:cTn>
                                  </p:par>
                                </p:childTnLst>
                              </p:cTn>
                            </p:par>
                            <p:par>
                              <p:cTn id="17" fill="hold">
                                <p:stCondLst>
                                  <p:cond delay="1000"/>
                                </p:stCondLst>
                                <p:childTnLst>
                                  <p:par>
                                    <p:cTn id="18" presetID="2" presetClass="entr" presetSubtype="1" fill="hold" grpId="0" nodeType="afterEffect">
                                      <p:stCondLst>
                                        <p:cond delay="0"/>
                                      </p:stCondLst>
                                      <p:childTnLst>
                                        <p:set>
                                          <p:cBhvr>
                                            <p:cTn id="19" dur="1" fill="hold">
                                              <p:stCondLst>
                                                <p:cond delay="0"/>
                                              </p:stCondLst>
                                            </p:cTn>
                                            <p:tgtEl>
                                              <p:spTgt spid="610"/>
                                            </p:tgtEl>
                                            <p:attrNameLst>
                                              <p:attrName>style.visibility</p:attrName>
                                            </p:attrNameLst>
                                          </p:cBhvr>
                                          <p:to>
                                            <p:strVal val="visible"/>
                                          </p:to>
                                        </p:set>
                                        <p:anim calcmode="lin" valueType="num">
                                          <p:cBhvr additive="base">
                                            <p:cTn id="20" dur="500" fill="hold"/>
                                            <p:tgtEl>
                                              <p:spTgt spid="610"/>
                                            </p:tgtEl>
                                            <p:attrNameLst>
                                              <p:attrName>ppt_x</p:attrName>
                                            </p:attrNameLst>
                                          </p:cBhvr>
                                          <p:tavLst>
                                            <p:tav tm="0">
                                              <p:val>
                                                <p:strVal val="#ppt_x"/>
                                              </p:val>
                                            </p:tav>
                                            <p:tav tm="100000">
                                              <p:val>
                                                <p:strVal val="#ppt_x"/>
                                              </p:val>
                                            </p:tav>
                                          </p:tavLst>
                                        </p:anim>
                                        <p:anim calcmode="lin" valueType="num">
                                          <p:cBhvr additive="base">
                                            <p:cTn id="21" dur="500" fill="hold"/>
                                            <p:tgtEl>
                                              <p:spTgt spid="610"/>
                                            </p:tgtEl>
                                            <p:attrNameLst>
                                              <p:attrName>ppt_y</p:attrName>
                                            </p:attrNameLst>
                                          </p:cBhvr>
                                          <p:tavLst>
                                            <p:tav tm="0">
                                              <p:val>
                                                <p:strVal val="0-#ppt_h/2"/>
                                              </p:val>
                                            </p:tav>
                                            <p:tav tm="100000">
                                              <p:val>
                                                <p:strVal val="#ppt_y"/>
                                              </p:val>
                                            </p:tav>
                                          </p:tavLst>
                                        </p:anim>
                                      </p:childTnLst>
                                    </p:cTn>
                                  </p:par>
                                  <p:par>
                                    <p:cTn id="22" presetID="23" presetClass="entr" presetSubtype="16" fill="hold" grpId="0" nodeType="withEffect">
                                      <p:stCondLst>
                                        <p:cond delay="500"/>
                                      </p:stCondLst>
                                      <p:childTnLst>
                                        <p:set>
                                          <p:cBhvr>
                                            <p:cTn id="23" dur="1" fill="hold">
                                              <p:stCondLst>
                                                <p:cond delay="0"/>
                                              </p:stCondLst>
                                            </p:cTn>
                                            <p:tgtEl>
                                              <p:spTgt spid="611"/>
                                            </p:tgtEl>
                                            <p:attrNameLst>
                                              <p:attrName>style.visibility</p:attrName>
                                            </p:attrNameLst>
                                          </p:cBhvr>
                                          <p:to>
                                            <p:strVal val="visible"/>
                                          </p:to>
                                        </p:set>
                                        <p:anim calcmode="lin" valueType="num">
                                          <p:cBhvr>
                                            <p:cTn id="24" dur="500" fill="hold"/>
                                            <p:tgtEl>
                                              <p:spTgt spid="611"/>
                                            </p:tgtEl>
                                            <p:attrNameLst>
                                              <p:attrName>ppt_w</p:attrName>
                                            </p:attrNameLst>
                                          </p:cBhvr>
                                          <p:tavLst>
                                            <p:tav tm="0">
                                              <p:val>
                                                <p:fltVal val="0"/>
                                              </p:val>
                                            </p:tav>
                                            <p:tav tm="100000">
                                              <p:val>
                                                <p:strVal val="#ppt_w"/>
                                              </p:val>
                                            </p:tav>
                                          </p:tavLst>
                                        </p:anim>
                                        <p:anim calcmode="lin" valueType="num">
                                          <p:cBhvr>
                                            <p:cTn id="25" dur="500" fill="hold"/>
                                            <p:tgtEl>
                                              <p:spTgt spid="611"/>
                                            </p:tgtEl>
                                            <p:attrNameLst>
                                              <p:attrName>ppt_h</p:attrName>
                                            </p:attrNameLst>
                                          </p:cBhvr>
                                          <p:tavLst>
                                            <p:tav tm="0">
                                              <p:val>
                                                <p:fltVal val="0"/>
                                              </p:val>
                                            </p:tav>
                                            <p:tav tm="100000">
                                              <p:val>
                                                <p:strVal val="#ppt_h"/>
                                              </p:val>
                                            </p:tav>
                                          </p:tavLst>
                                        </p:anim>
                                      </p:childTnLst>
                                    </p:cTn>
                                  </p:par>
                                </p:childTnLst>
                              </p:cTn>
                            </p:par>
                            <p:par>
                              <p:cTn id="26" fill="hold">
                                <p:stCondLst>
                                  <p:cond delay="1500"/>
                                </p:stCondLst>
                                <p:childTnLst>
                                  <p:par>
                                    <p:cTn id="27" presetID="2" presetClass="entr" presetSubtype="8" fill="hold" nodeType="afterEffect" p14:presetBounceEnd="68000">
                                      <p:stCondLst>
                                        <p:cond delay="0"/>
                                      </p:stCondLst>
                                      <p:childTnLst>
                                        <p:set>
                                          <p:cBhvr>
                                            <p:cTn id="28" dur="1" fill="hold">
                                              <p:stCondLst>
                                                <p:cond delay="0"/>
                                              </p:stCondLst>
                                            </p:cTn>
                                            <p:tgtEl>
                                              <p:spTgt spid="88"/>
                                            </p:tgtEl>
                                            <p:attrNameLst>
                                              <p:attrName>style.visibility</p:attrName>
                                            </p:attrNameLst>
                                          </p:cBhvr>
                                          <p:to>
                                            <p:strVal val="visible"/>
                                          </p:to>
                                        </p:set>
                                        <p:anim calcmode="lin" valueType="num" p14:bounceEnd="68000">
                                          <p:cBhvr additive="base">
                                            <p:cTn id="29" dur="500" fill="hold"/>
                                            <p:tgtEl>
                                              <p:spTgt spid="88"/>
                                            </p:tgtEl>
                                            <p:attrNameLst>
                                              <p:attrName>ppt_x</p:attrName>
                                            </p:attrNameLst>
                                          </p:cBhvr>
                                          <p:tavLst>
                                            <p:tav tm="0">
                                              <p:val>
                                                <p:strVal val="0-#ppt_w/2"/>
                                              </p:val>
                                            </p:tav>
                                            <p:tav tm="100000">
                                              <p:val>
                                                <p:strVal val="#ppt_x"/>
                                              </p:val>
                                            </p:tav>
                                          </p:tavLst>
                                        </p:anim>
                                        <p:anim calcmode="lin" valueType="num" p14:bounceEnd="68000">
                                          <p:cBhvr additive="base">
                                            <p:cTn id="30" dur="500" fill="hold"/>
                                            <p:tgtEl>
                                              <p:spTgt spid="88"/>
                                            </p:tgtEl>
                                            <p:attrNameLst>
                                              <p:attrName>ppt_y</p:attrName>
                                            </p:attrNameLst>
                                          </p:cBhvr>
                                          <p:tavLst>
                                            <p:tav tm="0">
                                              <p:val>
                                                <p:strVal val="#ppt_y"/>
                                              </p:val>
                                            </p:tav>
                                            <p:tav tm="100000">
                                              <p:val>
                                                <p:strVal val="#ppt_y"/>
                                              </p:val>
                                            </p:tav>
                                          </p:tavLst>
                                        </p:anim>
                                      </p:childTnLst>
                                    </p:cTn>
                                  </p:par>
                                </p:childTnLst>
                              </p:cTn>
                            </p:par>
                            <p:par>
                              <p:cTn id="31" fill="hold">
                                <p:stCondLst>
                                  <p:cond delay="2000"/>
                                </p:stCondLst>
                                <p:childTnLst>
                                  <p:par>
                                    <p:cTn id="32" presetID="2" presetClass="entr" presetSubtype="8" fill="hold" nodeType="afterEffect" p14:presetBounceEnd="68000">
                                      <p:stCondLst>
                                        <p:cond delay="0"/>
                                      </p:stCondLst>
                                      <p:childTnLst>
                                        <p:set>
                                          <p:cBhvr>
                                            <p:cTn id="33" dur="1" fill="hold">
                                              <p:stCondLst>
                                                <p:cond delay="0"/>
                                              </p:stCondLst>
                                            </p:cTn>
                                            <p:tgtEl>
                                              <p:spTgt spid="540"/>
                                            </p:tgtEl>
                                            <p:attrNameLst>
                                              <p:attrName>style.visibility</p:attrName>
                                            </p:attrNameLst>
                                          </p:cBhvr>
                                          <p:to>
                                            <p:strVal val="visible"/>
                                          </p:to>
                                        </p:set>
                                        <p:anim calcmode="lin" valueType="num" p14:bounceEnd="68000">
                                          <p:cBhvr additive="base">
                                            <p:cTn id="34" dur="500" fill="hold"/>
                                            <p:tgtEl>
                                              <p:spTgt spid="540"/>
                                            </p:tgtEl>
                                            <p:attrNameLst>
                                              <p:attrName>ppt_x</p:attrName>
                                            </p:attrNameLst>
                                          </p:cBhvr>
                                          <p:tavLst>
                                            <p:tav tm="0">
                                              <p:val>
                                                <p:strVal val="0-#ppt_w/2"/>
                                              </p:val>
                                            </p:tav>
                                            <p:tav tm="100000">
                                              <p:val>
                                                <p:strVal val="#ppt_x"/>
                                              </p:val>
                                            </p:tav>
                                          </p:tavLst>
                                        </p:anim>
                                        <p:anim calcmode="lin" valueType="num" p14:bounceEnd="68000">
                                          <p:cBhvr additive="base">
                                            <p:cTn id="35" dur="500" fill="hold"/>
                                            <p:tgtEl>
                                              <p:spTgt spid="540"/>
                                            </p:tgtEl>
                                            <p:attrNameLst>
                                              <p:attrName>ppt_y</p:attrName>
                                            </p:attrNameLst>
                                          </p:cBhvr>
                                          <p:tavLst>
                                            <p:tav tm="0">
                                              <p:val>
                                                <p:strVal val="#ppt_y"/>
                                              </p:val>
                                            </p:tav>
                                            <p:tav tm="100000">
                                              <p:val>
                                                <p:strVal val="#ppt_y"/>
                                              </p:val>
                                            </p:tav>
                                          </p:tavLst>
                                        </p:anim>
                                      </p:childTnLst>
                                    </p:cTn>
                                  </p:par>
                                </p:childTnLst>
                              </p:cTn>
                            </p:par>
                            <p:par>
                              <p:cTn id="36" fill="hold">
                                <p:stCondLst>
                                  <p:cond delay="2500"/>
                                </p:stCondLst>
                                <p:childTnLst>
                                  <p:par>
                                    <p:cTn id="37" presetID="18" presetClass="entr" presetSubtype="9" fill="hold" grpId="0" nodeType="after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strips(upLeft)">
                                          <p:cBhvr>
                                            <p:cTn id="39" dur="700"/>
                                            <p:tgtEl>
                                              <p:spTgt spid="14"/>
                                            </p:tgtEl>
                                          </p:cBhvr>
                                        </p:animEffect>
                                      </p:childTnLst>
                                    </p:cTn>
                                  </p:par>
                                  <p:par>
                                    <p:cTn id="40" presetID="22" presetClass="entr" presetSubtype="1" fill="hold" grpId="0" nodeType="withEffect">
                                      <p:stCondLst>
                                        <p:cond delay="0"/>
                                      </p:stCondLst>
                                      <p:childTnLst>
                                        <p:set>
                                          <p:cBhvr>
                                            <p:cTn id="41" dur="1" fill="hold">
                                              <p:stCondLst>
                                                <p:cond delay="0"/>
                                              </p:stCondLst>
                                            </p:cTn>
                                            <p:tgtEl>
                                              <p:spTgt spid="19"/>
                                            </p:tgtEl>
                                            <p:attrNameLst>
                                              <p:attrName>style.visibility</p:attrName>
                                            </p:attrNameLst>
                                          </p:cBhvr>
                                          <p:to>
                                            <p:strVal val="visible"/>
                                          </p:to>
                                        </p:set>
                                        <p:animEffect transition="in" filter="wipe(up)">
                                          <p:cBhvr>
                                            <p:cTn id="42" dur="700"/>
                                            <p:tgtEl>
                                              <p:spTgt spid="19"/>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18"/>
                                            </p:tgtEl>
                                            <p:attrNameLst>
                                              <p:attrName>style.visibility</p:attrName>
                                            </p:attrNameLst>
                                          </p:cBhvr>
                                          <p:to>
                                            <p:strVal val="visible"/>
                                          </p:to>
                                        </p:set>
                                        <p:animEffect transition="in" filter="wipe(left)">
                                          <p:cBhvr>
                                            <p:cTn id="45" dur="700"/>
                                            <p:tgtEl>
                                              <p:spTgt spid="18"/>
                                            </p:tgtEl>
                                          </p:cBhvr>
                                        </p:animEffect>
                                      </p:childTnLst>
                                    </p:cTn>
                                  </p:par>
                                  <p:par>
                                    <p:cTn id="46" presetID="22" presetClass="entr" presetSubtype="8" fill="hold" grpId="0" nodeType="withEffect">
                                      <p:stCondLst>
                                        <p:cond delay="0"/>
                                      </p:stCondLst>
                                      <p:childTnLst>
                                        <p:set>
                                          <p:cBhvr>
                                            <p:cTn id="47" dur="1" fill="hold">
                                              <p:stCondLst>
                                                <p:cond delay="0"/>
                                              </p:stCondLst>
                                            </p:cTn>
                                            <p:tgtEl>
                                              <p:spTgt spid="15"/>
                                            </p:tgtEl>
                                            <p:attrNameLst>
                                              <p:attrName>style.visibility</p:attrName>
                                            </p:attrNameLst>
                                          </p:cBhvr>
                                          <p:to>
                                            <p:strVal val="visible"/>
                                          </p:to>
                                        </p:set>
                                        <p:animEffect transition="in" filter="wipe(left)">
                                          <p:cBhvr>
                                            <p:cTn id="48" dur="700"/>
                                            <p:tgtEl>
                                              <p:spTgt spid="15"/>
                                            </p:tgtEl>
                                          </p:cBhvr>
                                        </p:animEffect>
                                      </p:childTnLst>
                                    </p:cTn>
                                  </p:par>
                                  <p:par>
                                    <p:cTn id="49" presetID="18" presetClass="entr" presetSubtype="3" fill="hold" grpId="0" nodeType="withEffect">
                                      <p:stCondLst>
                                        <p:cond delay="0"/>
                                      </p:stCondLst>
                                      <p:childTnLst>
                                        <p:set>
                                          <p:cBhvr>
                                            <p:cTn id="50" dur="1" fill="hold">
                                              <p:stCondLst>
                                                <p:cond delay="0"/>
                                              </p:stCondLst>
                                            </p:cTn>
                                            <p:tgtEl>
                                              <p:spTgt spid="20"/>
                                            </p:tgtEl>
                                            <p:attrNameLst>
                                              <p:attrName>style.visibility</p:attrName>
                                            </p:attrNameLst>
                                          </p:cBhvr>
                                          <p:to>
                                            <p:strVal val="visible"/>
                                          </p:to>
                                        </p:set>
                                        <p:animEffect transition="in" filter="strips(upRight)">
                                          <p:cBhvr>
                                            <p:cTn id="51" dur="700"/>
                                            <p:tgtEl>
                                              <p:spTgt spid="20"/>
                                            </p:tgtEl>
                                          </p:cBhvr>
                                        </p:animEffect>
                                      </p:childTnLst>
                                    </p:cTn>
                                  </p:par>
                                  <p:par>
                                    <p:cTn id="52" presetID="22" presetClass="entr" presetSubtype="2" fill="hold" grpId="0" nodeType="withEffect">
                                      <p:stCondLst>
                                        <p:cond delay="0"/>
                                      </p:stCondLst>
                                      <p:childTnLst>
                                        <p:set>
                                          <p:cBhvr>
                                            <p:cTn id="53" dur="1" fill="hold">
                                              <p:stCondLst>
                                                <p:cond delay="0"/>
                                              </p:stCondLst>
                                            </p:cTn>
                                            <p:tgtEl>
                                              <p:spTgt spid="24"/>
                                            </p:tgtEl>
                                            <p:attrNameLst>
                                              <p:attrName>style.visibility</p:attrName>
                                            </p:attrNameLst>
                                          </p:cBhvr>
                                          <p:to>
                                            <p:strVal val="visible"/>
                                          </p:to>
                                        </p:set>
                                        <p:animEffect transition="in" filter="wipe(right)">
                                          <p:cBhvr>
                                            <p:cTn id="54" dur="700"/>
                                            <p:tgtEl>
                                              <p:spTgt spid="24"/>
                                            </p:tgtEl>
                                          </p:cBhvr>
                                        </p:animEffect>
                                      </p:childTnLst>
                                    </p:cTn>
                                  </p:par>
                                  <p:par>
                                    <p:cTn id="55" presetID="18" presetClass="entr" presetSubtype="12" fill="hold" grpId="0" nodeType="withEffect">
                                      <p:stCondLst>
                                        <p:cond delay="0"/>
                                      </p:stCondLst>
                                      <p:childTnLst>
                                        <p:set>
                                          <p:cBhvr>
                                            <p:cTn id="56" dur="1" fill="hold">
                                              <p:stCondLst>
                                                <p:cond delay="0"/>
                                              </p:stCondLst>
                                            </p:cTn>
                                            <p:tgtEl>
                                              <p:spTgt spid="13"/>
                                            </p:tgtEl>
                                            <p:attrNameLst>
                                              <p:attrName>style.visibility</p:attrName>
                                            </p:attrNameLst>
                                          </p:cBhvr>
                                          <p:to>
                                            <p:strVal val="visible"/>
                                          </p:to>
                                        </p:set>
                                        <p:animEffect transition="in" filter="strips(downLeft)">
                                          <p:cBhvr>
                                            <p:cTn id="57" dur="700"/>
                                            <p:tgtEl>
                                              <p:spTgt spid="13"/>
                                            </p:tgtEl>
                                          </p:cBhvr>
                                        </p:animEffect>
                                      </p:childTnLst>
                                    </p:cTn>
                                  </p:par>
                                  <p:par>
                                    <p:cTn id="58" presetID="53" presetClass="entr" presetSubtype="16" fill="hold" grpId="0" nodeType="withEffect">
                                      <p:stCondLst>
                                        <p:cond delay="0"/>
                                      </p:stCondLst>
                                      <p:childTnLst>
                                        <p:set>
                                          <p:cBhvr>
                                            <p:cTn id="59" dur="1" fill="hold">
                                              <p:stCondLst>
                                                <p:cond delay="0"/>
                                              </p:stCondLst>
                                            </p:cTn>
                                            <p:tgtEl>
                                              <p:spTgt spid="27"/>
                                            </p:tgtEl>
                                            <p:attrNameLst>
                                              <p:attrName>style.visibility</p:attrName>
                                            </p:attrNameLst>
                                          </p:cBhvr>
                                          <p:to>
                                            <p:strVal val="visible"/>
                                          </p:to>
                                        </p:set>
                                        <p:anim calcmode="lin" valueType="num">
                                          <p:cBhvr>
                                            <p:cTn id="60" dur="700" fill="hold"/>
                                            <p:tgtEl>
                                              <p:spTgt spid="27"/>
                                            </p:tgtEl>
                                            <p:attrNameLst>
                                              <p:attrName>ppt_w</p:attrName>
                                            </p:attrNameLst>
                                          </p:cBhvr>
                                          <p:tavLst>
                                            <p:tav tm="0">
                                              <p:val>
                                                <p:fltVal val="0"/>
                                              </p:val>
                                            </p:tav>
                                            <p:tav tm="100000">
                                              <p:val>
                                                <p:strVal val="#ppt_w"/>
                                              </p:val>
                                            </p:tav>
                                          </p:tavLst>
                                        </p:anim>
                                        <p:anim calcmode="lin" valueType="num">
                                          <p:cBhvr>
                                            <p:cTn id="61" dur="700" fill="hold"/>
                                            <p:tgtEl>
                                              <p:spTgt spid="27"/>
                                            </p:tgtEl>
                                            <p:attrNameLst>
                                              <p:attrName>ppt_h</p:attrName>
                                            </p:attrNameLst>
                                          </p:cBhvr>
                                          <p:tavLst>
                                            <p:tav tm="0">
                                              <p:val>
                                                <p:fltVal val="0"/>
                                              </p:val>
                                            </p:tav>
                                            <p:tav tm="100000">
                                              <p:val>
                                                <p:strVal val="#ppt_h"/>
                                              </p:val>
                                            </p:tav>
                                          </p:tavLst>
                                        </p:anim>
                                        <p:animEffect transition="in" filter="fade">
                                          <p:cBhvr>
                                            <p:cTn id="62" dur="700"/>
                                            <p:tgtEl>
                                              <p:spTgt spid="27"/>
                                            </p:tgtEl>
                                          </p:cBhvr>
                                        </p:animEffect>
                                      </p:childTnLst>
                                    </p:cTn>
                                  </p:par>
                                  <p:par>
                                    <p:cTn id="63" presetID="53" presetClass="entr" presetSubtype="16" fill="hold" grpId="0" nodeType="withEffect">
                                      <p:stCondLst>
                                        <p:cond delay="0"/>
                                      </p:stCondLst>
                                      <p:childTnLst>
                                        <p:set>
                                          <p:cBhvr>
                                            <p:cTn id="64" dur="1" fill="hold">
                                              <p:stCondLst>
                                                <p:cond delay="0"/>
                                              </p:stCondLst>
                                            </p:cTn>
                                            <p:tgtEl>
                                              <p:spTgt spid="10"/>
                                            </p:tgtEl>
                                            <p:attrNameLst>
                                              <p:attrName>style.visibility</p:attrName>
                                            </p:attrNameLst>
                                          </p:cBhvr>
                                          <p:to>
                                            <p:strVal val="visible"/>
                                          </p:to>
                                        </p:set>
                                        <p:anim calcmode="lin" valueType="num">
                                          <p:cBhvr>
                                            <p:cTn id="65" dur="700" fill="hold"/>
                                            <p:tgtEl>
                                              <p:spTgt spid="10"/>
                                            </p:tgtEl>
                                            <p:attrNameLst>
                                              <p:attrName>ppt_w</p:attrName>
                                            </p:attrNameLst>
                                          </p:cBhvr>
                                          <p:tavLst>
                                            <p:tav tm="0">
                                              <p:val>
                                                <p:fltVal val="0"/>
                                              </p:val>
                                            </p:tav>
                                            <p:tav tm="100000">
                                              <p:val>
                                                <p:strVal val="#ppt_w"/>
                                              </p:val>
                                            </p:tav>
                                          </p:tavLst>
                                        </p:anim>
                                        <p:anim calcmode="lin" valueType="num">
                                          <p:cBhvr>
                                            <p:cTn id="66" dur="700" fill="hold"/>
                                            <p:tgtEl>
                                              <p:spTgt spid="10"/>
                                            </p:tgtEl>
                                            <p:attrNameLst>
                                              <p:attrName>ppt_h</p:attrName>
                                            </p:attrNameLst>
                                          </p:cBhvr>
                                          <p:tavLst>
                                            <p:tav tm="0">
                                              <p:val>
                                                <p:fltVal val="0"/>
                                              </p:val>
                                            </p:tav>
                                            <p:tav tm="100000">
                                              <p:val>
                                                <p:strVal val="#ppt_h"/>
                                              </p:val>
                                            </p:tav>
                                          </p:tavLst>
                                        </p:anim>
                                        <p:animEffect transition="in" filter="fade">
                                          <p:cBhvr>
                                            <p:cTn id="67" dur="700"/>
                                            <p:tgtEl>
                                              <p:spTgt spid="10"/>
                                            </p:tgtEl>
                                          </p:cBhvr>
                                        </p:animEffect>
                                      </p:childTnLst>
                                    </p:cTn>
                                  </p:par>
                                  <p:par>
                                    <p:cTn id="68" presetID="53" presetClass="entr" presetSubtype="16" fill="hold" grpId="0" nodeType="withEffect">
                                      <p:stCondLst>
                                        <p:cond delay="0"/>
                                      </p:stCondLst>
                                      <p:childTnLst>
                                        <p:set>
                                          <p:cBhvr>
                                            <p:cTn id="69" dur="1" fill="hold">
                                              <p:stCondLst>
                                                <p:cond delay="0"/>
                                              </p:stCondLst>
                                            </p:cTn>
                                            <p:tgtEl>
                                              <p:spTgt spid="9"/>
                                            </p:tgtEl>
                                            <p:attrNameLst>
                                              <p:attrName>style.visibility</p:attrName>
                                            </p:attrNameLst>
                                          </p:cBhvr>
                                          <p:to>
                                            <p:strVal val="visible"/>
                                          </p:to>
                                        </p:set>
                                        <p:anim calcmode="lin" valueType="num">
                                          <p:cBhvr>
                                            <p:cTn id="70" dur="700" fill="hold"/>
                                            <p:tgtEl>
                                              <p:spTgt spid="9"/>
                                            </p:tgtEl>
                                            <p:attrNameLst>
                                              <p:attrName>ppt_w</p:attrName>
                                            </p:attrNameLst>
                                          </p:cBhvr>
                                          <p:tavLst>
                                            <p:tav tm="0">
                                              <p:val>
                                                <p:fltVal val="0"/>
                                              </p:val>
                                            </p:tav>
                                            <p:tav tm="100000">
                                              <p:val>
                                                <p:strVal val="#ppt_w"/>
                                              </p:val>
                                            </p:tav>
                                          </p:tavLst>
                                        </p:anim>
                                        <p:anim calcmode="lin" valueType="num">
                                          <p:cBhvr>
                                            <p:cTn id="71" dur="700" fill="hold"/>
                                            <p:tgtEl>
                                              <p:spTgt spid="9"/>
                                            </p:tgtEl>
                                            <p:attrNameLst>
                                              <p:attrName>ppt_h</p:attrName>
                                            </p:attrNameLst>
                                          </p:cBhvr>
                                          <p:tavLst>
                                            <p:tav tm="0">
                                              <p:val>
                                                <p:fltVal val="0"/>
                                              </p:val>
                                            </p:tav>
                                            <p:tav tm="100000">
                                              <p:val>
                                                <p:strVal val="#ppt_h"/>
                                              </p:val>
                                            </p:tav>
                                          </p:tavLst>
                                        </p:anim>
                                        <p:animEffect transition="in" filter="fade">
                                          <p:cBhvr>
                                            <p:cTn id="72" dur="700"/>
                                            <p:tgtEl>
                                              <p:spTgt spid="9"/>
                                            </p:tgtEl>
                                          </p:cBhvr>
                                        </p:animEffect>
                                      </p:childTnLst>
                                    </p:cTn>
                                  </p:par>
                                  <p:par>
                                    <p:cTn id="73" presetID="53" presetClass="entr" presetSubtype="16" fill="hold" grpId="0" nodeType="withEffect">
                                      <p:stCondLst>
                                        <p:cond delay="0"/>
                                      </p:stCondLst>
                                      <p:childTnLst>
                                        <p:set>
                                          <p:cBhvr>
                                            <p:cTn id="74" dur="1" fill="hold">
                                              <p:stCondLst>
                                                <p:cond delay="0"/>
                                              </p:stCondLst>
                                            </p:cTn>
                                            <p:tgtEl>
                                              <p:spTgt spid="28"/>
                                            </p:tgtEl>
                                            <p:attrNameLst>
                                              <p:attrName>style.visibility</p:attrName>
                                            </p:attrNameLst>
                                          </p:cBhvr>
                                          <p:to>
                                            <p:strVal val="visible"/>
                                          </p:to>
                                        </p:set>
                                        <p:anim calcmode="lin" valueType="num">
                                          <p:cBhvr>
                                            <p:cTn id="75" dur="700" fill="hold"/>
                                            <p:tgtEl>
                                              <p:spTgt spid="28"/>
                                            </p:tgtEl>
                                            <p:attrNameLst>
                                              <p:attrName>ppt_w</p:attrName>
                                            </p:attrNameLst>
                                          </p:cBhvr>
                                          <p:tavLst>
                                            <p:tav tm="0">
                                              <p:val>
                                                <p:fltVal val="0"/>
                                              </p:val>
                                            </p:tav>
                                            <p:tav tm="100000">
                                              <p:val>
                                                <p:strVal val="#ppt_w"/>
                                              </p:val>
                                            </p:tav>
                                          </p:tavLst>
                                        </p:anim>
                                        <p:anim calcmode="lin" valueType="num">
                                          <p:cBhvr>
                                            <p:cTn id="76" dur="700" fill="hold"/>
                                            <p:tgtEl>
                                              <p:spTgt spid="28"/>
                                            </p:tgtEl>
                                            <p:attrNameLst>
                                              <p:attrName>ppt_h</p:attrName>
                                            </p:attrNameLst>
                                          </p:cBhvr>
                                          <p:tavLst>
                                            <p:tav tm="0">
                                              <p:val>
                                                <p:fltVal val="0"/>
                                              </p:val>
                                            </p:tav>
                                            <p:tav tm="100000">
                                              <p:val>
                                                <p:strVal val="#ppt_h"/>
                                              </p:val>
                                            </p:tav>
                                          </p:tavLst>
                                        </p:anim>
                                        <p:animEffect transition="in" filter="fade">
                                          <p:cBhvr>
                                            <p:cTn id="77" dur="700"/>
                                            <p:tgtEl>
                                              <p:spTgt spid="28"/>
                                            </p:tgtEl>
                                          </p:cBhvr>
                                        </p:animEffect>
                                      </p:childTnLst>
                                    </p:cTn>
                                  </p:par>
                                  <p:par>
                                    <p:cTn id="78" presetID="53" presetClass="entr" presetSubtype="16" fill="hold" grpId="0" nodeType="withEffect">
                                      <p:stCondLst>
                                        <p:cond delay="0"/>
                                      </p:stCondLst>
                                      <p:childTnLst>
                                        <p:set>
                                          <p:cBhvr>
                                            <p:cTn id="79" dur="1" fill="hold">
                                              <p:stCondLst>
                                                <p:cond delay="0"/>
                                              </p:stCondLst>
                                            </p:cTn>
                                            <p:tgtEl>
                                              <p:spTgt spid="29"/>
                                            </p:tgtEl>
                                            <p:attrNameLst>
                                              <p:attrName>style.visibility</p:attrName>
                                            </p:attrNameLst>
                                          </p:cBhvr>
                                          <p:to>
                                            <p:strVal val="visible"/>
                                          </p:to>
                                        </p:set>
                                        <p:anim calcmode="lin" valueType="num">
                                          <p:cBhvr>
                                            <p:cTn id="80" dur="700" fill="hold"/>
                                            <p:tgtEl>
                                              <p:spTgt spid="29"/>
                                            </p:tgtEl>
                                            <p:attrNameLst>
                                              <p:attrName>ppt_w</p:attrName>
                                            </p:attrNameLst>
                                          </p:cBhvr>
                                          <p:tavLst>
                                            <p:tav tm="0">
                                              <p:val>
                                                <p:fltVal val="0"/>
                                              </p:val>
                                            </p:tav>
                                            <p:tav tm="100000">
                                              <p:val>
                                                <p:strVal val="#ppt_w"/>
                                              </p:val>
                                            </p:tav>
                                          </p:tavLst>
                                        </p:anim>
                                        <p:anim calcmode="lin" valueType="num">
                                          <p:cBhvr>
                                            <p:cTn id="81" dur="700" fill="hold"/>
                                            <p:tgtEl>
                                              <p:spTgt spid="29"/>
                                            </p:tgtEl>
                                            <p:attrNameLst>
                                              <p:attrName>ppt_h</p:attrName>
                                            </p:attrNameLst>
                                          </p:cBhvr>
                                          <p:tavLst>
                                            <p:tav tm="0">
                                              <p:val>
                                                <p:fltVal val="0"/>
                                              </p:val>
                                            </p:tav>
                                            <p:tav tm="100000">
                                              <p:val>
                                                <p:strVal val="#ppt_h"/>
                                              </p:val>
                                            </p:tav>
                                          </p:tavLst>
                                        </p:anim>
                                        <p:animEffect transition="in" filter="fade">
                                          <p:cBhvr>
                                            <p:cTn id="82" dur="700"/>
                                            <p:tgtEl>
                                              <p:spTgt spid="29"/>
                                            </p:tgtEl>
                                          </p:cBhvr>
                                        </p:animEffect>
                                      </p:childTnLst>
                                    </p:cTn>
                                  </p:par>
                                  <p:par>
                                    <p:cTn id="83" presetID="22" presetClass="entr" presetSubtype="1" fill="hold" grpId="0" nodeType="withEffect">
                                      <p:stCondLst>
                                        <p:cond delay="0"/>
                                      </p:stCondLst>
                                      <p:childTnLst>
                                        <p:set>
                                          <p:cBhvr>
                                            <p:cTn id="84" dur="1" fill="hold">
                                              <p:stCondLst>
                                                <p:cond delay="0"/>
                                              </p:stCondLst>
                                            </p:cTn>
                                            <p:tgtEl>
                                              <p:spTgt spid="26"/>
                                            </p:tgtEl>
                                            <p:attrNameLst>
                                              <p:attrName>style.visibility</p:attrName>
                                            </p:attrNameLst>
                                          </p:cBhvr>
                                          <p:to>
                                            <p:strVal val="visible"/>
                                          </p:to>
                                        </p:set>
                                        <p:animEffect transition="in" filter="wipe(up)">
                                          <p:cBhvr>
                                            <p:cTn id="85" dur="700"/>
                                            <p:tgtEl>
                                              <p:spTgt spid="26"/>
                                            </p:tgtEl>
                                          </p:cBhvr>
                                        </p:animEffect>
                                      </p:childTnLst>
                                    </p:cTn>
                                  </p:par>
                                  <p:par>
                                    <p:cTn id="86" presetID="22" presetClass="entr" presetSubtype="8" fill="hold" grpId="0" nodeType="withEffect">
                                      <p:stCondLst>
                                        <p:cond delay="0"/>
                                      </p:stCondLst>
                                      <p:childTnLst>
                                        <p:set>
                                          <p:cBhvr>
                                            <p:cTn id="87" dur="1" fill="hold">
                                              <p:stCondLst>
                                                <p:cond delay="0"/>
                                              </p:stCondLst>
                                            </p:cTn>
                                            <p:tgtEl>
                                              <p:spTgt spid="16"/>
                                            </p:tgtEl>
                                            <p:attrNameLst>
                                              <p:attrName>style.visibility</p:attrName>
                                            </p:attrNameLst>
                                          </p:cBhvr>
                                          <p:to>
                                            <p:strVal val="visible"/>
                                          </p:to>
                                        </p:set>
                                        <p:animEffect transition="in" filter="wipe(left)">
                                          <p:cBhvr>
                                            <p:cTn id="88" dur="700"/>
                                            <p:tgtEl>
                                              <p:spTgt spid="16"/>
                                            </p:tgtEl>
                                          </p:cBhvr>
                                        </p:animEffect>
                                      </p:childTnLst>
                                    </p:cTn>
                                  </p:par>
                                  <p:par>
                                    <p:cTn id="89" presetID="18" presetClass="entr" presetSubtype="12" fill="hold" grpId="0" nodeType="withEffect">
                                      <p:stCondLst>
                                        <p:cond delay="0"/>
                                      </p:stCondLst>
                                      <p:childTnLst>
                                        <p:set>
                                          <p:cBhvr>
                                            <p:cTn id="90" dur="1" fill="hold">
                                              <p:stCondLst>
                                                <p:cond delay="0"/>
                                              </p:stCondLst>
                                            </p:cTn>
                                            <p:tgtEl>
                                              <p:spTgt spid="25"/>
                                            </p:tgtEl>
                                            <p:attrNameLst>
                                              <p:attrName>style.visibility</p:attrName>
                                            </p:attrNameLst>
                                          </p:cBhvr>
                                          <p:to>
                                            <p:strVal val="visible"/>
                                          </p:to>
                                        </p:set>
                                        <p:animEffect transition="in" filter="strips(downLeft)">
                                          <p:cBhvr>
                                            <p:cTn id="91" dur="700"/>
                                            <p:tgtEl>
                                              <p:spTgt spid="25"/>
                                            </p:tgtEl>
                                          </p:cBhvr>
                                        </p:animEffect>
                                      </p:childTnLst>
                                    </p:cTn>
                                  </p:par>
                                  <p:par>
                                    <p:cTn id="92" presetID="22" presetClass="entr" presetSubtype="4" fill="hold" grpId="0" nodeType="withEffect">
                                      <p:stCondLst>
                                        <p:cond delay="0"/>
                                      </p:stCondLst>
                                      <p:childTnLst>
                                        <p:set>
                                          <p:cBhvr>
                                            <p:cTn id="93" dur="1" fill="hold">
                                              <p:stCondLst>
                                                <p:cond delay="0"/>
                                              </p:stCondLst>
                                            </p:cTn>
                                            <p:tgtEl>
                                              <p:spTgt spid="21"/>
                                            </p:tgtEl>
                                            <p:attrNameLst>
                                              <p:attrName>style.visibility</p:attrName>
                                            </p:attrNameLst>
                                          </p:cBhvr>
                                          <p:to>
                                            <p:strVal val="visible"/>
                                          </p:to>
                                        </p:set>
                                        <p:animEffect transition="in" filter="wipe(down)">
                                          <p:cBhvr>
                                            <p:cTn id="94" dur="700"/>
                                            <p:tgtEl>
                                              <p:spTgt spid="21"/>
                                            </p:tgtEl>
                                          </p:cBhvr>
                                        </p:animEffect>
                                      </p:childTnLst>
                                    </p:cTn>
                                  </p:par>
                                  <p:par>
                                    <p:cTn id="95" presetID="22" presetClass="entr" presetSubtype="1" fill="hold" grpId="0" nodeType="withEffect">
                                      <p:stCondLst>
                                        <p:cond delay="0"/>
                                      </p:stCondLst>
                                      <p:childTnLst>
                                        <p:set>
                                          <p:cBhvr>
                                            <p:cTn id="96" dur="1" fill="hold">
                                              <p:stCondLst>
                                                <p:cond delay="0"/>
                                              </p:stCondLst>
                                            </p:cTn>
                                            <p:tgtEl>
                                              <p:spTgt spid="17"/>
                                            </p:tgtEl>
                                            <p:attrNameLst>
                                              <p:attrName>style.visibility</p:attrName>
                                            </p:attrNameLst>
                                          </p:cBhvr>
                                          <p:to>
                                            <p:strVal val="visible"/>
                                          </p:to>
                                        </p:set>
                                        <p:animEffect transition="in" filter="wipe(up)">
                                          <p:cBhvr>
                                            <p:cTn id="97" dur="700"/>
                                            <p:tgtEl>
                                              <p:spTgt spid="17"/>
                                            </p:tgtEl>
                                          </p:cBhvr>
                                        </p:animEffect>
                                      </p:childTnLst>
                                    </p:cTn>
                                  </p:par>
                                  <p:par>
                                    <p:cTn id="98" presetID="53" presetClass="entr" presetSubtype="16" fill="hold" grpId="0" nodeType="withEffect">
                                      <p:stCondLst>
                                        <p:cond delay="0"/>
                                      </p:stCondLst>
                                      <p:childTnLst>
                                        <p:set>
                                          <p:cBhvr>
                                            <p:cTn id="99" dur="1" fill="hold">
                                              <p:stCondLst>
                                                <p:cond delay="0"/>
                                              </p:stCondLst>
                                            </p:cTn>
                                            <p:tgtEl>
                                              <p:spTgt spid="30"/>
                                            </p:tgtEl>
                                            <p:attrNameLst>
                                              <p:attrName>style.visibility</p:attrName>
                                            </p:attrNameLst>
                                          </p:cBhvr>
                                          <p:to>
                                            <p:strVal val="visible"/>
                                          </p:to>
                                        </p:set>
                                        <p:anim calcmode="lin" valueType="num">
                                          <p:cBhvr>
                                            <p:cTn id="100" dur="700" fill="hold"/>
                                            <p:tgtEl>
                                              <p:spTgt spid="30"/>
                                            </p:tgtEl>
                                            <p:attrNameLst>
                                              <p:attrName>ppt_w</p:attrName>
                                            </p:attrNameLst>
                                          </p:cBhvr>
                                          <p:tavLst>
                                            <p:tav tm="0">
                                              <p:val>
                                                <p:fltVal val="0"/>
                                              </p:val>
                                            </p:tav>
                                            <p:tav tm="100000">
                                              <p:val>
                                                <p:strVal val="#ppt_w"/>
                                              </p:val>
                                            </p:tav>
                                          </p:tavLst>
                                        </p:anim>
                                        <p:anim calcmode="lin" valueType="num">
                                          <p:cBhvr>
                                            <p:cTn id="101" dur="700" fill="hold"/>
                                            <p:tgtEl>
                                              <p:spTgt spid="30"/>
                                            </p:tgtEl>
                                            <p:attrNameLst>
                                              <p:attrName>ppt_h</p:attrName>
                                            </p:attrNameLst>
                                          </p:cBhvr>
                                          <p:tavLst>
                                            <p:tav tm="0">
                                              <p:val>
                                                <p:fltVal val="0"/>
                                              </p:val>
                                            </p:tav>
                                            <p:tav tm="100000">
                                              <p:val>
                                                <p:strVal val="#ppt_h"/>
                                              </p:val>
                                            </p:tav>
                                          </p:tavLst>
                                        </p:anim>
                                        <p:animEffect transition="in" filter="fade">
                                          <p:cBhvr>
                                            <p:cTn id="102" dur="700"/>
                                            <p:tgtEl>
                                              <p:spTgt spid="30"/>
                                            </p:tgtEl>
                                          </p:cBhvr>
                                        </p:animEffect>
                                      </p:childTnLst>
                                    </p:cTn>
                                  </p:par>
                                  <p:par>
                                    <p:cTn id="103" presetID="18" presetClass="entr" presetSubtype="6" fill="hold" grpId="0" nodeType="withEffect">
                                      <p:stCondLst>
                                        <p:cond delay="0"/>
                                      </p:stCondLst>
                                      <p:childTnLst>
                                        <p:set>
                                          <p:cBhvr>
                                            <p:cTn id="104" dur="1" fill="hold">
                                              <p:stCondLst>
                                                <p:cond delay="0"/>
                                              </p:stCondLst>
                                            </p:cTn>
                                            <p:tgtEl>
                                              <p:spTgt spid="22"/>
                                            </p:tgtEl>
                                            <p:attrNameLst>
                                              <p:attrName>style.visibility</p:attrName>
                                            </p:attrNameLst>
                                          </p:cBhvr>
                                          <p:to>
                                            <p:strVal val="visible"/>
                                          </p:to>
                                        </p:set>
                                        <p:animEffect transition="in" filter="strips(downRight)">
                                          <p:cBhvr>
                                            <p:cTn id="105" dur="700"/>
                                            <p:tgtEl>
                                              <p:spTgt spid="22"/>
                                            </p:tgtEl>
                                          </p:cBhvr>
                                        </p:animEffect>
                                      </p:childTnLst>
                                    </p:cTn>
                                  </p:par>
                                  <p:par>
                                    <p:cTn id="106" presetID="18" presetClass="entr" presetSubtype="6" fill="hold" grpId="0" nodeType="withEffect">
                                      <p:stCondLst>
                                        <p:cond delay="0"/>
                                      </p:stCondLst>
                                      <p:childTnLst>
                                        <p:set>
                                          <p:cBhvr>
                                            <p:cTn id="107" dur="1" fill="hold">
                                              <p:stCondLst>
                                                <p:cond delay="0"/>
                                              </p:stCondLst>
                                            </p:cTn>
                                            <p:tgtEl>
                                              <p:spTgt spid="23"/>
                                            </p:tgtEl>
                                            <p:attrNameLst>
                                              <p:attrName>style.visibility</p:attrName>
                                            </p:attrNameLst>
                                          </p:cBhvr>
                                          <p:to>
                                            <p:strVal val="visible"/>
                                          </p:to>
                                        </p:set>
                                        <p:animEffect transition="in" filter="strips(downRight)">
                                          <p:cBhvr>
                                            <p:cTn id="108" dur="700"/>
                                            <p:tgtEl>
                                              <p:spTgt spid="23"/>
                                            </p:tgtEl>
                                          </p:cBhvr>
                                        </p:animEffect>
                                      </p:childTnLst>
                                    </p:cTn>
                                  </p:par>
                                  <p:par>
                                    <p:cTn id="109" presetID="53" presetClass="entr" presetSubtype="16" fill="hold" grpId="0" nodeType="withEffect">
                                      <p:stCondLst>
                                        <p:cond delay="0"/>
                                      </p:stCondLst>
                                      <p:childTnLst>
                                        <p:set>
                                          <p:cBhvr>
                                            <p:cTn id="110" dur="1" fill="hold">
                                              <p:stCondLst>
                                                <p:cond delay="0"/>
                                              </p:stCondLst>
                                            </p:cTn>
                                            <p:tgtEl>
                                              <p:spTgt spid="11"/>
                                            </p:tgtEl>
                                            <p:attrNameLst>
                                              <p:attrName>style.visibility</p:attrName>
                                            </p:attrNameLst>
                                          </p:cBhvr>
                                          <p:to>
                                            <p:strVal val="visible"/>
                                          </p:to>
                                        </p:set>
                                        <p:anim calcmode="lin" valueType="num">
                                          <p:cBhvr>
                                            <p:cTn id="111" dur="700" fill="hold"/>
                                            <p:tgtEl>
                                              <p:spTgt spid="11"/>
                                            </p:tgtEl>
                                            <p:attrNameLst>
                                              <p:attrName>ppt_w</p:attrName>
                                            </p:attrNameLst>
                                          </p:cBhvr>
                                          <p:tavLst>
                                            <p:tav tm="0">
                                              <p:val>
                                                <p:fltVal val="0"/>
                                              </p:val>
                                            </p:tav>
                                            <p:tav tm="100000">
                                              <p:val>
                                                <p:strVal val="#ppt_w"/>
                                              </p:val>
                                            </p:tav>
                                          </p:tavLst>
                                        </p:anim>
                                        <p:anim calcmode="lin" valueType="num">
                                          <p:cBhvr>
                                            <p:cTn id="112" dur="700" fill="hold"/>
                                            <p:tgtEl>
                                              <p:spTgt spid="11"/>
                                            </p:tgtEl>
                                            <p:attrNameLst>
                                              <p:attrName>ppt_h</p:attrName>
                                            </p:attrNameLst>
                                          </p:cBhvr>
                                          <p:tavLst>
                                            <p:tav tm="0">
                                              <p:val>
                                                <p:fltVal val="0"/>
                                              </p:val>
                                            </p:tav>
                                            <p:tav tm="100000">
                                              <p:val>
                                                <p:strVal val="#ppt_h"/>
                                              </p:val>
                                            </p:tav>
                                          </p:tavLst>
                                        </p:anim>
                                        <p:animEffect transition="in" filter="fade">
                                          <p:cBhvr>
                                            <p:cTn id="113" dur="700"/>
                                            <p:tgtEl>
                                              <p:spTgt spid="11"/>
                                            </p:tgtEl>
                                          </p:cBhvr>
                                        </p:animEffect>
                                      </p:childTnLst>
                                    </p:cTn>
                                  </p:par>
                                  <p:par>
                                    <p:cTn id="114" presetID="53" presetClass="entr" presetSubtype="16" fill="hold" grpId="0" nodeType="withEffect">
                                      <p:stCondLst>
                                        <p:cond delay="0"/>
                                      </p:stCondLst>
                                      <p:childTnLst>
                                        <p:set>
                                          <p:cBhvr>
                                            <p:cTn id="115" dur="1" fill="hold">
                                              <p:stCondLst>
                                                <p:cond delay="0"/>
                                              </p:stCondLst>
                                            </p:cTn>
                                            <p:tgtEl>
                                              <p:spTgt spid="12"/>
                                            </p:tgtEl>
                                            <p:attrNameLst>
                                              <p:attrName>style.visibility</p:attrName>
                                            </p:attrNameLst>
                                          </p:cBhvr>
                                          <p:to>
                                            <p:strVal val="visible"/>
                                          </p:to>
                                        </p:set>
                                        <p:anim calcmode="lin" valueType="num">
                                          <p:cBhvr>
                                            <p:cTn id="116" dur="700" fill="hold"/>
                                            <p:tgtEl>
                                              <p:spTgt spid="12"/>
                                            </p:tgtEl>
                                            <p:attrNameLst>
                                              <p:attrName>ppt_w</p:attrName>
                                            </p:attrNameLst>
                                          </p:cBhvr>
                                          <p:tavLst>
                                            <p:tav tm="0">
                                              <p:val>
                                                <p:fltVal val="0"/>
                                              </p:val>
                                            </p:tav>
                                            <p:tav tm="100000">
                                              <p:val>
                                                <p:strVal val="#ppt_w"/>
                                              </p:val>
                                            </p:tav>
                                          </p:tavLst>
                                        </p:anim>
                                        <p:anim calcmode="lin" valueType="num">
                                          <p:cBhvr>
                                            <p:cTn id="117" dur="700" fill="hold"/>
                                            <p:tgtEl>
                                              <p:spTgt spid="12"/>
                                            </p:tgtEl>
                                            <p:attrNameLst>
                                              <p:attrName>ppt_h</p:attrName>
                                            </p:attrNameLst>
                                          </p:cBhvr>
                                          <p:tavLst>
                                            <p:tav tm="0">
                                              <p:val>
                                                <p:fltVal val="0"/>
                                              </p:val>
                                            </p:tav>
                                            <p:tav tm="100000">
                                              <p:val>
                                                <p:strVal val="#ppt_h"/>
                                              </p:val>
                                            </p:tav>
                                          </p:tavLst>
                                        </p:anim>
                                        <p:animEffect transition="in" filter="fade">
                                          <p:cBhvr>
                                            <p:cTn id="118" dur="700"/>
                                            <p:tgtEl>
                                              <p:spTgt spid="12"/>
                                            </p:tgtEl>
                                          </p:cBhvr>
                                        </p:animEffect>
                                      </p:childTnLst>
                                    </p:cTn>
                                  </p:par>
                                  <p:par>
                                    <p:cTn id="119" presetID="22" presetClass="entr" presetSubtype="8" fill="hold" grpId="0" nodeType="withEffect">
                                      <p:stCondLst>
                                        <p:cond delay="0"/>
                                      </p:stCondLst>
                                      <p:childTnLst>
                                        <p:set>
                                          <p:cBhvr>
                                            <p:cTn id="120" dur="1" fill="hold">
                                              <p:stCondLst>
                                                <p:cond delay="0"/>
                                              </p:stCondLst>
                                            </p:cTn>
                                            <p:tgtEl>
                                              <p:spTgt spid="51"/>
                                            </p:tgtEl>
                                            <p:attrNameLst>
                                              <p:attrName>style.visibility</p:attrName>
                                            </p:attrNameLst>
                                          </p:cBhvr>
                                          <p:to>
                                            <p:strVal val="visible"/>
                                          </p:to>
                                        </p:set>
                                        <p:animEffect transition="in" filter="wipe(left)">
                                          <p:cBhvr>
                                            <p:cTn id="121" dur="700"/>
                                            <p:tgtEl>
                                              <p:spTgt spid="51"/>
                                            </p:tgtEl>
                                          </p:cBhvr>
                                        </p:animEffect>
                                      </p:childTnLst>
                                    </p:cTn>
                                  </p:par>
                                </p:childTnLst>
                              </p:cTn>
                            </p:par>
                            <p:par>
                              <p:cTn id="122" fill="hold">
                                <p:stCondLst>
                                  <p:cond delay="3500"/>
                                </p:stCondLst>
                                <p:childTnLst>
                                  <p:par>
                                    <p:cTn id="123" presetID="53" presetClass="entr" presetSubtype="16" fill="hold" grpId="0" nodeType="afterEffect">
                                      <p:stCondLst>
                                        <p:cond delay="0"/>
                                      </p:stCondLst>
                                      <p:childTnLst>
                                        <p:set>
                                          <p:cBhvr>
                                            <p:cTn id="124" dur="1" fill="hold">
                                              <p:stCondLst>
                                                <p:cond delay="0"/>
                                              </p:stCondLst>
                                            </p:cTn>
                                            <p:tgtEl>
                                              <p:spTgt spid="74"/>
                                            </p:tgtEl>
                                            <p:attrNameLst>
                                              <p:attrName>style.visibility</p:attrName>
                                            </p:attrNameLst>
                                          </p:cBhvr>
                                          <p:to>
                                            <p:strVal val="visible"/>
                                          </p:to>
                                        </p:set>
                                        <p:anim calcmode="lin" valueType="num">
                                          <p:cBhvr>
                                            <p:cTn id="125" dur="700" fill="hold"/>
                                            <p:tgtEl>
                                              <p:spTgt spid="74"/>
                                            </p:tgtEl>
                                            <p:attrNameLst>
                                              <p:attrName>ppt_w</p:attrName>
                                            </p:attrNameLst>
                                          </p:cBhvr>
                                          <p:tavLst>
                                            <p:tav tm="0">
                                              <p:val>
                                                <p:fltVal val="0"/>
                                              </p:val>
                                            </p:tav>
                                            <p:tav tm="100000">
                                              <p:val>
                                                <p:strVal val="#ppt_w"/>
                                              </p:val>
                                            </p:tav>
                                          </p:tavLst>
                                        </p:anim>
                                        <p:anim calcmode="lin" valueType="num">
                                          <p:cBhvr>
                                            <p:cTn id="126" dur="700" fill="hold"/>
                                            <p:tgtEl>
                                              <p:spTgt spid="74"/>
                                            </p:tgtEl>
                                            <p:attrNameLst>
                                              <p:attrName>ppt_h</p:attrName>
                                            </p:attrNameLst>
                                          </p:cBhvr>
                                          <p:tavLst>
                                            <p:tav tm="0">
                                              <p:val>
                                                <p:fltVal val="0"/>
                                              </p:val>
                                            </p:tav>
                                            <p:tav tm="100000">
                                              <p:val>
                                                <p:strVal val="#ppt_h"/>
                                              </p:val>
                                            </p:tav>
                                          </p:tavLst>
                                        </p:anim>
                                        <p:animEffect transition="in" filter="fade">
                                          <p:cBhvr>
                                            <p:cTn id="127" dur="700"/>
                                            <p:tgtEl>
                                              <p:spTgt spid="74"/>
                                            </p:tgtEl>
                                          </p:cBhvr>
                                        </p:animEffect>
                                      </p:childTnLst>
                                    </p:cTn>
                                  </p:par>
                                  <p:par>
                                    <p:cTn id="128" presetID="22" presetClass="entr" presetSubtype="8" fill="hold" grpId="0" nodeType="withEffect">
                                      <p:stCondLst>
                                        <p:cond delay="0"/>
                                      </p:stCondLst>
                                      <p:childTnLst>
                                        <p:set>
                                          <p:cBhvr>
                                            <p:cTn id="129" dur="1" fill="hold">
                                              <p:stCondLst>
                                                <p:cond delay="0"/>
                                              </p:stCondLst>
                                            </p:cTn>
                                            <p:tgtEl>
                                              <p:spTgt spid="50"/>
                                            </p:tgtEl>
                                            <p:attrNameLst>
                                              <p:attrName>style.visibility</p:attrName>
                                            </p:attrNameLst>
                                          </p:cBhvr>
                                          <p:to>
                                            <p:strVal val="visible"/>
                                          </p:to>
                                        </p:set>
                                        <p:animEffect transition="in" filter="wipe(left)">
                                          <p:cBhvr>
                                            <p:cTn id="130" dur="700"/>
                                            <p:tgtEl>
                                              <p:spTgt spid="50"/>
                                            </p:tgtEl>
                                          </p:cBhvr>
                                        </p:animEffect>
                                      </p:childTnLst>
                                    </p:cTn>
                                  </p:par>
                                  <p:par>
                                    <p:cTn id="131" presetID="22" presetClass="entr" presetSubtype="4" fill="hold" grpId="0" nodeType="withEffect">
                                      <p:stCondLst>
                                        <p:cond delay="0"/>
                                      </p:stCondLst>
                                      <p:childTnLst>
                                        <p:set>
                                          <p:cBhvr>
                                            <p:cTn id="132" dur="1" fill="hold">
                                              <p:stCondLst>
                                                <p:cond delay="0"/>
                                              </p:stCondLst>
                                            </p:cTn>
                                            <p:tgtEl>
                                              <p:spTgt spid="49"/>
                                            </p:tgtEl>
                                            <p:attrNameLst>
                                              <p:attrName>style.visibility</p:attrName>
                                            </p:attrNameLst>
                                          </p:cBhvr>
                                          <p:to>
                                            <p:strVal val="visible"/>
                                          </p:to>
                                        </p:set>
                                        <p:animEffect transition="in" filter="wipe(down)">
                                          <p:cBhvr>
                                            <p:cTn id="133" dur="700"/>
                                            <p:tgtEl>
                                              <p:spTgt spid="49"/>
                                            </p:tgtEl>
                                          </p:cBhvr>
                                        </p:animEffect>
                                      </p:childTnLst>
                                    </p:cTn>
                                  </p:par>
                                </p:childTnLst>
                              </p:cTn>
                            </p:par>
                            <p:par>
                              <p:cTn id="134" fill="hold">
                                <p:stCondLst>
                                  <p:cond delay="4500"/>
                                </p:stCondLst>
                                <p:childTnLst>
                                  <p:par>
                                    <p:cTn id="135" presetID="53" presetClass="entr" presetSubtype="16" fill="hold" grpId="0" nodeType="afterEffect">
                                      <p:stCondLst>
                                        <p:cond delay="0"/>
                                      </p:stCondLst>
                                      <p:childTnLst>
                                        <p:set>
                                          <p:cBhvr>
                                            <p:cTn id="136" dur="1" fill="hold">
                                              <p:stCondLst>
                                                <p:cond delay="0"/>
                                              </p:stCondLst>
                                            </p:cTn>
                                            <p:tgtEl>
                                              <p:spTgt spid="73"/>
                                            </p:tgtEl>
                                            <p:attrNameLst>
                                              <p:attrName>style.visibility</p:attrName>
                                            </p:attrNameLst>
                                          </p:cBhvr>
                                          <p:to>
                                            <p:strVal val="visible"/>
                                          </p:to>
                                        </p:set>
                                        <p:anim calcmode="lin" valueType="num">
                                          <p:cBhvr>
                                            <p:cTn id="137" dur="700" fill="hold"/>
                                            <p:tgtEl>
                                              <p:spTgt spid="73"/>
                                            </p:tgtEl>
                                            <p:attrNameLst>
                                              <p:attrName>ppt_w</p:attrName>
                                            </p:attrNameLst>
                                          </p:cBhvr>
                                          <p:tavLst>
                                            <p:tav tm="0">
                                              <p:val>
                                                <p:fltVal val="0"/>
                                              </p:val>
                                            </p:tav>
                                            <p:tav tm="100000">
                                              <p:val>
                                                <p:strVal val="#ppt_w"/>
                                              </p:val>
                                            </p:tav>
                                          </p:tavLst>
                                        </p:anim>
                                        <p:anim calcmode="lin" valueType="num">
                                          <p:cBhvr>
                                            <p:cTn id="138" dur="700" fill="hold"/>
                                            <p:tgtEl>
                                              <p:spTgt spid="73"/>
                                            </p:tgtEl>
                                            <p:attrNameLst>
                                              <p:attrName>ppt_h</p:attrName>
                                            </p:attrNameLst>
                                          </p:cBhvr>
                                          <p:tavLst>
                                            <p:tav tm="0">
                                              <p:val>
                                                <p:fltVal val="0"/>
                                              </p:val>
                                            </p:tav>
                                            <p:tav tm="100000">
                                              <p:val>
                                                <p:strVal val="#ppt_h"/>
                                              </p:val>
                                            </p:tav>
                                          </p:tavLst>
                                        </p:anim>
                                        <p:animEffect transition="in" filter="fade">
                                          <p:cBhvr>
                                            <p:cTn id="139" dur="700"/>
                                            <p:tgtEl>
                                              <p:spTgt spid="73"/>
                                            </p:tgtEl>
                                          </p:cBhvr>
                                        </p:animEffect>
                                      </p:childTnLst>
                                    </p:cTn>
                                  </p:par>
                                  <p:par>
                                    <p:cTn id="140" presetID="53" presetClass="entr" presetSubtype="16" fill="hold" grpId="0" nodeType="withEffect">
                                      <p:stCondLst>
                                        <p:cond delay="0"/>
                                      </p:stCondLst>
                                      <p:childTnLst>
                                        <p:set>
                                          <p:cBhvr>
                                            <p:cTn id="141" dur="1" fill="hold">
                                              <p:stCondLst>
                                                <p:cond delay="0"/>
                                              </p:stCondLst>
                                            </p:cTn>
                                            <p:tgtEl>
                                              <p:spTgt spid="43"/>
                                            </p:tgtEl>
                                            <p:attrNameLst>
                                              <p:attrName>style.visibility</p:attrName>
                                            </p:attrNameLst>
                                          </p:cBhvr>
                                          <p:to>
                                            <p:strVal val="visible"/>
                                          </p:to>
                                        </p:set>
                                        <p:anim calcmode="lin" valueType="num">
                                          <p:cBhvr>
                                            <p:cTn id="142" dur="700" fill="hold"/>
                                            <p:tgtEl>
                                              <p:spTgt spid="43"/>
                                            </p:tgtEl>
                                            <p:attrNameLst>
                                              <p:attrName>ppt_w</p:attrName>
                                            </p:attrNameLst>
                                          </p:cBhvr>
                                          <p:tavLst>
                                            <p:tav tm="0">
                                              <p:val>
                                                <p:fltVal val="0"/>
                                              </p:val>
                                            </p:tav>
                                            <p:tav tm="100000">
                                              <p:val>
                                                <p:strVal val="#ppt_w"/>
                                              </p:val>
                                            </p:tav>
                                          </p:tavLst>
                                        </p:anim>
                                        <p:anim calcmode="lin" valueType="num">
                                          <p:cBhvr>
                                            <p:cTn id="143" dur="700" fill="hold"/>
                                            <p:tgtEl>
                                              <p:spTgt spid="43"/>
                                            </p:tgtEl>
                                            <p:attrNameLst>
                                              <p:attrName>ppt_h</p:attrName>
                                            </p:attrNameLst>
                                          </p:cBhvr>
                                          <p:tavLst>
                                            <p:tav tm="0">
                                              <p:val>
                                                <p:fltVal val="0"/>
                                              </p:val>
                                            </p:tav>
                                            <p:tav tm="100000">
                                              <p:val>
                                                <p:strVal val="#ppt_h"/>
                                              </p:val>
                                            </p:tav>
                                          </p:tavLst>
                                        </p:anim>
                                        <p:animEffect transition="in" filter="fade">
                                          <p:cBhvr>
                                            <p:cTn id="144" dur="700"/>
                                            <p:tgtEl>
                                              <p:spTgt spid="43"/>
                                            </p:tgtEl>
                                          </p:cBhvr>
                                        </p:animEffect>
                                      </p:childTnLst>
                                    </p:cTn>
                                  </p:par>
                                  <p:par>
                                    <p:cTn id="145" presetID="53" presetClass="entr" presetSubtype="16" fill="hold" grpId="0" nodeType="withEffect">
                                      <p:stCondLst>
                                        <p:cond delay="0"/>
                                      </p:stCondLst>
                                      <p:childTnLst>
                                        <p:set>
                                          <p:cBhvr>
                                            <p:cTn id="146" dur="1" fill="hold">
                                              <p:stCondLst>
                                                <p:cond delay="0"/>
                                              </p:stCondLst>
                                            </p:cTn>
                                            <p:tgtEl>
                                              <p:spTgt spid="87"/>
                                            </p:tgtEl>
                                            <p:attrNameLst>
                                              <p:attrName>style.visibility</p:attrName>
                                            </p:attrNameLst>
                                          </p:cBhvr>
                                          <p:to>
                                            <p:strVal val="visible"/>
                                          </p:to>
                                        </p:set>
                                        <p:anim calcmode="lin" valueType="num">
                                          <p:cBhvr>
                                            <p:cTn id="147" dur="700" fill="hold"/>
                                            <p:tgtEl>
                                              <p:spTgt spid="87"/>
                                            </p:tgtEl>
                                            <p:attrNameLst>
                                              <p:attrName>ppt_w</p:attrName>
                                            </p:attrNameLst>
                                          </p:cBhvr>
                                          <p:tavLst>
                                            <p:tav tm="0">
                                              <p:val>
                                                <p:fltVal val="0"/>
                                              </p:val>
                                            </p:tav>
                                            <p:tav tm="100000">
                                              <p:val>
                                                <p:strVal val="#ppt_w"/>
                                              </p:val>
                                            </p:tav>
                                          </p:tavLst>
                                        </p:anim>
                                        <p:anim calcmode="lin" valueType="num">
                                          <p:cBhvr>
                                            <p:cTn id="148" dur="700" fill="hold"/>
                                            <p:tgtEl>
                                              <p:spTgt spid="87"/>
                                            </p:tgtEl>
                                            <p:attrNameLst>
                                              <p:attrName>ppt_h</p:attrName>
                                            </p:attrNameLst>
                                          </p:cBhvr>
                                          <p:tavLst>
                                            <p:tav tm="0">
                                              <p:val>
                                                <p:fltVal val="0"/>
                                              </p:val>
                                            </p:tav>
                                            <p:tav tm="100000">
                                              <p:val>
                                                <p:strVal val="#ppt_h"/>
                                              </p:val>
                                            </p:tav>
                                          </p:tavLst>
                                        </p:anim>
                                        <p:animEffect transition="in" filter="fade">
                                          <p:cBhvr>
                                            <p:cTn id="149" dur="700"/>
                                            <p:tgtEl>
                                              <p:spTgt spid="87"/>
                                            </p:tgtEl>
                                          </p:cBhvr>
                                        </p:animEffect>
                                      </p:childTnLst>
                                    </p:cTn>
                                  </p:par>
                                  <p:par>
                                    <p:cTn id="150" presetID="53" presetClass="entr" presetSubtype="16" fill="hold" grpId="0" nodeType="withEffect">
                                      <p:stCondLst>
                                        <p:cond delay="0"/>
                                      </p:stCondLst>
                                      <p:childTnLst>
                                        <p:set>
                                          <p:cBhvr>
                                            <p:cTn id="151" dur="1" fill="hold">
                                              <p:stCondLst>
                                                <p:cond delay="0"/>
                                              </p:stCondLst>
                                            </p:cTn>
                                            <p:tgtEl>
                                              <p:spTgt spid="86"/>
                                            </p:tgtEl>
                                            <p:attrNameLst>
                                              <p:attrName>style.visibility</p:attrName>
                                            </p:attrNameLst>
                                          </p:cBhvr>
                                          <p:to>
                                            <p:strVal val="visible"/>
                                          </p:to>
                                        </p:set>
                                        <p:anim calcmode="lin" valueType="num">
                                          <p:cBhvr>
                                            <p:cTn id="152" dur="700" fill="hold"/>
                                            <p:tgtEl>
                                              <p:spTgt spid="86"/>
                                            </p:tgtEl>
                                            <p:attrNameLst>
                                              <p:attrName>ppt_w</p:attrName>
                                            </p:attrNameLst>
                                          </p:cBhvr>
                                          <p:tavLst>
                                            <p:tav tm="0">
                                              <p:val>
                                                <p:fltVal val="0"/>
                                              </p:val>
                                            </p:tav>
                                            <p:tav tm="100000">
                                              <p:val>
                                                <p:strVal val="#ppt_w"/>
                                              </p:val>
                                            </p:tav>
                                          </p:tavLst>
                                        </p:anim>
                                        <p:anim calcmode="lin" valueType="num">
                                          <p:cBhvr>
                                            <p:cTn id="153" dur="700" fill="hold"/>
                                            <p:tgtEl>
                                              <p:spTgt spid="86"/>
                                            </p:tgtEl>
                                            <p:attrNameLst>
                                              <p:attrName>ppt_h</p:attrName>
                                            </p:attrNameLst>
                                          </p:cBhvr>
                                          <p:tavLst>
                                            <p:tav tm="0">
                                              <p:val>
                                                <p:fltVal val="0"/>
                                              </p:val>
                                            </p:tav>
                                            <p:tav tm="100000">
                                              <p:val>
                                                <p:strVal val="#ppt_h"/>
                                              </p:val>
                                            </p:tav>
                                          </p:tavLst>
                                        </p:anim>
                                        <p:animEffect transition="in" filter="fade">
                                          <p:cBhvr>
                                            <p:cTn id="154" dur="700"/>
                                            <p:tgtEl>
                                              <p:spTgt spid="86"/>
                                            </p:tgtEl>
                                          </p:cBhvr>
                                        </p:animEffect>
                                      </p:childTnLst>
                                    </p:cTn>
                                  </p:par>
                                  <p:par>
                                    <p:cTn id="155" presetID="53" presetClass="entr" presetSubtype="16" fill="hold" grpId="0" nodeType="withEffect">
                                      <p:stCondLst>
                                        <p:cond delay="0"/>
                                      </p:stCondLst>
                                      <p:childTnLst>
                                        <p:set>
                                          <p:cBhvr>
                                            <p:cTn id="156" dur="1" fill="hold">
                                              <p:stCondLst>
                                                <p:cond delay="0"/>
                                              </p:stCondLst>
                                            </p:cTn>
                                            <p:tgtEl>
                                              <p:spTgt spid="85"/>
                                            </p:tgtEl>
                                            <p:attrNameLst>
                                              <p:attrName>style.visibility</p:attrName>
                                            </p:attrNameLst>
                                          </p:cBhvr>
                                          <p:to>
                                            <p:strVal val="visible"/>
                                          </p:to>
                                        </p:set>
                                        <p:anim calcmode="lin" valueType="num">
                                          <p:cBhvr>
                                            <p:cTn id="157" dur="700" fill="hold"/>
                                            <p:tgtEl>
                                              <p:spTgt spid="85"/>
                                            </p:tgtEl>
                                            <p:attrNameLst>
                                              <p:attrName>ppt_w</p:attrName>
                                            </p:attrNameLst>
                                          </p:cBhvr>
                                          <p:tavLst>
                                            <p:tav tm="0">
                                              <p:val>
                                                <p:fltVal val="0"/>
                                              </p:val>
                                            </p:tav>
                                            <p:tav tm="100000">
                                              <p:val>
                                                <p:strVal val="#ppt_w"/>
                                              </p:val>
                                            </p:tav>
                                          </p:tavLst>
                                        </p:anim>
                                        <p:anim calcmode="lin" valueType="num">
                                          <p:cBhvr>
                                            <p:cTn id="158" dur="700" fill="hold"/>
                                            <p:tgtEl>
                                              <p:spTgt spid="85"/>
                                            </p:tgtEl>
                                            <p:attrNameLst>
                                              <p:attrName>ppt_h</p:attrName>
                                            </p:attrNameLst>
                                          </p:cBhvr>
                                          <p:tavLst>
                                            <p:tav tm="0">
                                              <p:val>
                                                <p:fltVal val="0"/>
                                              </p:val>
                                            </p:tav>
                                            <p:tav tm="100000">
                                              <p:val>
                                                <p:strVal val="#ppt_h"/>
                                              </p:val>
                                            </p:tav>
                                          </p:tavLst>
                                        </p:anim>
                                        <p:animEffect transition="in" filter="fade">
                                          <p:cBhvr>
                                            <p:cTn id="159" dur="700"/>
                                            <p:tgtEl>
                                              <p:spTgt spid="85"/>
                                            </p:tgtEl>
                                          </p:cBhvr>
                                        </p:animEffect>
                                      </p:childTnLst>
                                    </p:cTn>
                                  </p:par>
                                  <p:par>
                                    <p:cTn id="160" presetID="18" presetClass="entr" presetSubtype="6" fill="hold" grpId="0" nodeType="withEffect">
                                      <p:stCondLst>
                                        <p:cond delay="0"/>
                                      </p:stCondLst>
                                      <p:childTnLst>
                                        <p:set>
                                          <p:cBhvr>
                                            <p:cTn id="161" dur="1" fill="hold">
                                              <p:stCondLst>
                                                <p:cond delay="0"/>
                                              </p:stCondLst>
                                            </p:cTn>
                                            <p:tgtEl>
                                              <p:spTgt spid="48"/>
                                            </p:tgtEl>
                                            <p:attrNameLst>
                                              <p:attrName>style.visibility</p:attrName>
                                            </p:attrNameLst>
                                          </p:cBhvr>
                                          <p:to>
                                            <p:strVal val="visible"/>
                                          </p:to>
                                        </p:set>
                                        <p:animEffect transition="in" filter="strips(downRight)">
                                          <p:cBhvr>
                                            <p:cTn id="162" dur="700"/>
                                            <p:tgtEl>
                                              <p:spTgt spid="48"/>
                                            </p:tgtEl>
                                          </p:cBhvr>
                                        </p:animEffect>
                                      </p:childTnLst>
                                    </p:cTn>
                                  </p:par>
                                  <p:par>
                                    <p:cTn id="163" presetID="22" presetClass="entr" presetSubtype="4" fill="hold" grpId="0" nodeType="withEffect">
                                      <p:stCondLst>
                                        <p:cond delay="0"/>
                                      </p:stCondLst>
                                      <p:childTnLst>
                                        <p:set>
                                          <p:cBhvr>
                                            <p:cTn id="164" dur="1" fill="hold">
                                              <p:stCondLst>
                                                <p:cond delay="0"/>
                                              </p:stCondLst>
                                            </p:cTn>
                                            <p:tgtEl>
                                              <p:spTgt spid="46"/>
                                            </p:tgtEl>
                                            <p:attrNameLst>
                                              <p:attrName>style.visibility</p:attrName>
                                            </p:attrNameLst>
                                          </p:cBhvr>
                                          <p:to>
                                            <p:strVal val="visible"/>
                                          </p:to>
                                        </p:set>
                                        <p:animEffect transition="in" filter="wipe(down)">
                                          <p:cBhvr>
                                            <p:cTn id="165" dur="700"/>
                                            <p:tgtEl>
                                              <p:spTgt spid="46"/>
                                            </p:tgtEl>
                                          </p:cBhvr>
                                        </p:animEffect>
                                      </p:childTnLst>
                                    </p:cTn>
                                  </p:par>
                                  <p:par>
                                    <p:cTn id="166" presetID="22" presetClass="entr" presetSubtype="8" fill="hold" grpId="0" nodeType="withEffect">
                                      <p:stCondLst>
                                        <p:cond delay="0"/>
                                      </p:stCondLst>
                                      <p:childTnLst>
                                        <p:set>
                                          <p:cBhvr>
                                            <p:cTn id="167" dur="1" fill="hold">
                                              <p:stCondLst>
                                                <p:cond delay="0"/>
                                              </p:stCondLst>
                                            </p:cTn>
                                            <p:tgtEl>
                                              <p:spTgt spid="47"/>
                                            </p:tgtEl>
                                            <p:attrNameLst>
                                              <p:attrName>style.visibility</p:attrName>
                                            </p:attrNameLst>
                                          </p:cBhvr>
                                          <p:to>
                                            <p:strVal val="visible"/>
                                          </p:to>
                                        </p:set>
                                        <p:animEffect transition="in" filter="wipe(left)">
                                          <p:cBhvr>
                                            <p:cTn id="168" dur="700"/>
                                            <p:tgtEl>
                                              <p:spTgt spid="47"/>
                                            </p:tgtEl>
                                          </p:cBhvr>
                                        </p:animEffect>
                                      </p:childTnLst>
                                    </p:cTn>
                                  </p:par>
                                </p:childTnLst>
                              </p:cTn>
                            </p:par>
                            <p:par>
                              <p:cTn id="169" fill="hold">
                                <p:stCondLst>
                                  <p:cond delay="5500"/>
                                </p:stCondLst>
                                <p:childTnLst>
                                  <p:par>
                                    <p:cTn id="170" presetID="53" presetClass="entr" presetSubtype="16" fill="hold" grpId="0" nodeType="afterEffect">
                                      <p:stCondLst>
                                        <p:cond delay="0"/>
                                      </p:stCondLst>
                                      <p:childTnLst>
                                        <p:set>
                                          <p:cBhvr>
                                            <p:cTn id="171" dur="1" fill="hold">
                                              <p:stCondLst>
                                                <p:cond delay="0"/>
                                              </p:stCondLst>
                                            </p:cTn>
                                            <p:tgtEl>
                                              <p:spTgt spid="76"/>
                                            </p:tgtEl>
                                            <p:attrNameLst>
                                              <p:attrName>style.visibility</p:attrName>
                                            </p:attrNameLst>
                                          </p:cBhvr>
                                          <p:to>
                                            <p:strVal val="visible"/>
                                          </p:to>
                                        </p:set>
                                        <p:anim calcmode="lin" valueType="num">
                                          <p:cBhvr>
                                            <p:cTn id="172" dur="700" fill="hold"/>
                                            <p:tgtEl>
                                              <p:spTgt spid="76"/>
                                            </p:tgtEl>
                                            <p:attrNameLst>
                                              <p:attrName>ppt_w</p:attrName>
                                            </p:attrNameLst>
                                          </p:cBhvr>
                                          <p:tavLst>
                                            <p:tav tm="0">
                                              <p:val>
                                                <p:fltVal val="0"/>
                                              </p:val>
                                            </p:tav>
                                            <p:tav tm="100000">
                                              <p:val>
                                                <p:strVal val="#ppt_w"/>
                                              </p:val>
                                            </p:tav>
                                          </p:tavLst>
                                        </p:anim>
                                        <p:anim calcmode="lin" valueType="num">
                                          <p:cBhvr>
                                            <p:cTn id="173" dur="700" fill="hold"/>
                                            <p:tgtEl>
                                              <p:spTgt spid="76"/>
                                            </p:tgtEl>
                                            <p:attrNameLst>
                                              <p:attrName>ppt_h</p:attrName>
                                            </p:attrNameLst>
                                          </p:cBhvr>
                                          <p:tavLst>
                                            <p:tav tm="0">
                                              <p:val>
                                                <p:fltVal val="0"/>
                                              </p:val>
                                            </p:tav>
                                            <p:tav tm="100000">
                                              <p:val>
                                                <p:strVal val="#ppt_h"/>
                                              </p:val>
                                            </p:tav>
                                          </p:tavLst>
                                        </p:anim>
                                        <p:animEffect transition="in" filter="fade">
                                          <p:cBhvr>
                                            <p:cTn id="174" dur="700"/>
                                            <p:tgtEl>
                                              <p:spTgt spid="76"/>
                                            </p:tgtEl>
                                          </p:cBhvr>
                                        </p:animEffect>
                                      </p:childTnLst>
                                    </p:cTn>
                                  </p:par>
                                  <p:par>
                                    <p:cTn id="175" presetID="53" presetClass="entr" presetSubtype="16" fill="hold" grpId="0" nodeType="withEffect">
                                      <p:stCondLst>
                                        <p:cond delay="0"/>
                                      </p:stCondLst>
                                      <p:childTnLst>
                                        <p:set>
                                          <p:cBhvr>
                                            <p:cTn id="176" dur="1" fill="hold">
                                              <p:stCondLst>
                                                <p:cond delay="0"/>
                                              </p:stCondLst>
                                            </p:cTn>
                                            <p:tgtEl>
                                              <p:spTgt spid="42"/>
                                            </p:tgtEl>
                                            <p:attrNameLst>
                                              <p:attrName>style.visibility</p:attrName>
                                            </p:attrNameLst>
                                          </p:cBhvr>
                                          <p:to>
                                            <p:strVal val="visible"/>
                                          </p:to>
                                        </p:set>
                                        <p:anim calcmode="lin" valueType="num">
                                          <p:cBhvr>
                                            <p:cTn id="177" dur="700" fill="hold"/>
                                            <p:tgtEl>
                                              <p:spTgt spid="42"/>
                                            </p:tgtEl>
                                            <p:attrNameLst>
                                              <p:attrName>ppt_w</p:attrName>
                                            </p:attrNameLst>
                                          </p:cBhvr>
                                          <p:tavLst>
                                            <p:tav tm="0">
                                              <p:val>
                                                <p:fltVal val="0"/>
                                              </p:val>
                                            </p:tav>
                                            <p:tav tm="100000">
                                              <p:val>
                                                <p:strVal val="#ppt_w"/>
                                              </p:val>
                                            </p:tav>
                                          </p:tavLst>
                                        </p:anim>
                                        <p:anim calcmode="lin" valueType="num">
                                          <p:cBhvr>
                                            <p:cTn id="178" dur="700" fill="hold"/>
                                            <p:tgtEl>
                                              <p:spTgt spid="42"/>
                                            </p:tgtEl>
                                            <p:attrNameLst>
                                              <p:attrName>ppt_h</p:attrName>
                                            </p:attrNameLst>
                                          </p:cBhvr>
                                          <p:tavLst>
                                            <p:tav tm="0">
                                              <p:val>
                                                <p:fltVal val="0"/>
                                              </p:val>
                                            </p:tav>
                                            <p:tav tm="100000">
                                              <p:val>
                                                <p:strVal val="#ppt_h"/>
                                              </p:val>
                                            </p:tav>
                                          </p:tavLst>
                                        </p:anim>
                                        <p:animEffect transition="in" filter="fade">
                                          <p:cBhvr>
                                            <p:cTn id="179" dur="700"/>
                                            <p:tgtEl>
                                              <p:spTgt spid="42"/>
                                            </p:tgtEl>
                                          </p:cBhvr>
                                        </p:animEffect>
                                      </p:childTnLst>
                                    </p:cTn>
                                  </p:par>
                                  <p:par>
                                    <p:cTn id="180" presetID="53" presetClass="entr" presetSubtype="16" fill="hold" grpId="0" nodeType="withEffect">
                                      <p:stCondLst>
                                        <p:cond delay="0"/>
                                      </p:stCondLst>
                                      <p:childTnLst>
                                        <p:set>
                                          <p:cBhvr>
                                            <p:cTn id="181" dur="1" fill="hold">
                                              <p:stCondLst>
                                                <p:cond delay="0"/>
                                              </p:stCondLst>
                                            </p:cTn>
                                            <p:tgtEl>
                                              <p:spTgt spid="41"/>
                                            </p:tgtEl>
                                            <p:attrNameLst>
                                              <p:attrName>style.visibility</p:attrName>
                                            </p:attrNameLst>
                                          </p:cBhvr>
                                          <p:to>
                                            <p:strVal val="visible"/>
                                          </p:to>
                                        </p:set>
                                        <p:anim calcmode="lin" valueType="num">
                                          <p:cBhvr>
                                            <p:cTn id="182" dur="700" fill="hold"/>
                                            <p:tgtEl>
                                              <p:spTgt spid="41"/>
                                            </p:tgtEl>
                                            <p:attrNameLst>
                                              <p:attrName>ppt_w</p:attrName>
                                            </p:attrNameLst>
                                          </p:cBhvr>
                                          <p:tavLst>
                                            <p:tav tm="0">
                                              <p:val>
                                                <p:fltVal val="0"/>
                                              </p:val>
                                            </p:tav>
                                            <p:tav tm="100000">
                                              <p:val>
                                                <p:strVal val="#ppt_w"/>
                                              </p:val>
                                            </p:tav>
                                          </p:tavLst>
                                        </p:anim>
                                        <p:anim calcmode="lin" valueType="num">
                                          <p:cBhvr>
                                            <p:cTn id="183" dur="700" fill="hold"/>
                                            <p:tgtEl>
                                              <p:spTgt spid="41"/>
                                            </p:tgtEl>
                                            <p:attrNameLst>
                                              <p:attrName>ppt_h</p:attrName>
                                            </p:attrNameLst>
                                          </p:cBhvr>
                                          <p:tavLst>
                                            <p:tav tm="0">
                                              <p:val>
                                                <p:fltVal val="0"/>
                                              </p:val>
                                            </p:tav>
                                            <p:tav tm="100000">
                                              <p:val>
                                                <p:strVal val="#ppt_h"/>
                                              </p:val>
                                            </p:tav>
                                          </p:tavLst>
                                        </p:anim>
                                        <p:animEffect transition="in" filter="fade">
                                          <p:cBhvr>
                                            <p:cTn id="184" dur="700"/>
                                            <p:tgtEl>
                                              <p:spTgt spid="41"/>
                                            </p:tgtEl>
                                          </p:cBhvr>
                                        </p:animEffect>
                                      </p:childTnLst>
                                    </p:cTn>
                                  </p:par>
                                  <p:par>
                                    <p:cTn id="185" presetID="53" presetClass="entr" presetSubtype="16" fill="hold" grpId="0" nodeType="withEffect">
                                      <p:stCondLst>
                                        <p:cond delay="0"/>
                                      </p:stCondLst>
                                      <p:childTnLst>
                                        <p:set>
                                          <p:cBhvr>
                                            <p:cTn id="186" dur="1" fill="hold">
                                              <p:stCondLst>
                                                <p:cond delay="0"/>
                                              </p:stCondLst>
                                            </p:cTn>
                                            <p:tgtEl>
                                              <p:spTgt spid="40"/>
                                            </p:tgtEl>
                                            <p:attrNameLst>
                                              <p:attrName>style.visibility</p:attrName>
                                            </p:attrNameLst>
                                          </p:cBhvr>
                                          <p:to>
                                            <p:strVal val="visible"/>
                                          </p:to>
                                        </p:set>
                                        <p:anim calcmode="lin" valueType="num">
                                          <p:cBhvr>
                                            <p:cTn id="187" dur="700" fill="hold"/>
                                            <p:tgtEl>
                                              <p:spTgt spid="40"/>
                                            </p:tgtEl>
                                            <p:attrNameLst>
                                              <p:attrName>ppt_w</p:attrName>
                                            </p:attrNameLst>
                                          </p:cBhvr>
                                          <p:tavLst>
                                            <p:tav tm="0">
                                              <p:val>
                                                <p:fltVal val="0"/>
                                              </p:val>
                                            </p:tav>
                                            <p:tav tm="100000">
                                              <p:val>
                                                <p:strVal val="#ppt_w"/>
                                              </p:val>
                                            </p:tav>
                                          </p:tavLst>
                                        </p:anim>
                                        <p:anim calcmode="lin" valueType="num">
                                          <p:cBhvr>
                                            <p:cTn id="188" dur="700" fill="hold"/>
                                            <p:tgtEl>
                                              <p:spTgt spid="40"/>
                                            </p:tgtEl>
                                            <p:attrNameLst>
                                              <p:attrName>ppt_h</p:attrName>
                                            </p:attrNameLst>
                                          </p:cBhvr>
                                          <p:tavLst>
                                            <p:tav tm="0">
                                              <p:val>
                                                <p:fltVal val="0"/>
                                              </p:val>
                                            </p:tav>
                                            <p:tav tm="100000">
                                              <p:val>
                                                <p:strVal val="#ppt_h"/>
                                              </p:val>
                                            </p:tav>
                                          </p:tavLst>
                                        </p:anim>
                                        <p:animEffect transition="in" filter="fade">
                                          <p:cBhvr>
                                            <p:cTn id="189" dur="700"/>
                                            <p:tgtEl>
                                              <p:spTgt spid="40"/>
                                            </p:tgtEl>
                                          </p:cBhvr>
                                        </p:animEffect>
                                      </p:childTnLst>
                                    </p:cTn>
                                  </p:par>
                                  <p:par>
                                    <p:cTn id="190" presetID="18" presetClass="entr" presetSubtype="6" fill="hold" grpId="0" nodeType="withEffect">
                                      <p:stCondLst>
                                        <p:cond delay="0"/>
                                      </p:stCondLst>
                                      <p:childTnLst>
                                        <p:set>
                                          <p:cBhvr>
                                            <p:cTn id="191" dur="1" fill="hold">
                                              <p:stCondLst>
                                                <p:cond delay="0"/>
                                              </p:stCondLst>
                                            </p:cTn>
                                            <p:tgtEl>
                                              <p:spTgt spid="52"/>
                                            </p:tgtEl>
                                            <p:attrNameLst>
                                              <p:attrName>style.visibility</p:attrName>
                                            </p:attrNameLst>
                                          </p:cBhvr>
                                          <p:to>
                                            <p:strVal val="visible"/>
                                          </p:to>
                                        </p:set>
                                        <p:animEffect transition="in" filter="strips(downRight)">
                                          <p:cBhvr>
                                            <p:cTn id="192" dur="700"/>
                                            <p:tgtEl>
                                              <p:spTgt spid="52"/>
                                            </p:tgtEl>
                                          </p:cBhvr>
                                        </p:animEffect>
                                      </p:childTnLst>
                                    </p:cTn>
                                  </p:par>
                                </p:childTnLst>
                              </p:cTn>
                            </p:par>
                            <p:par>
                              <p:cTn id="193" fill="hold">
                                <p:stCondLst>
                                  <p:cond delay="6500"/>
                                </p:stCondLst>
                                <p:childTnLst>
                                  <p:par>
                                    <p:cTn id="194" presetID="53" presetClass="entr" presetSubtype="16" fill="hold" grpId="0" nodeType="afterEffect">
                                      <p:stCondLst>
                                        <p:cond delay="0"/>
                                      </p:stCondLst>
                                      <p:childTnLst>
                                        <p:set>
                                          <p:cBhvr>
                                            <p:cTn id="195" dur="1" fill="hold">
                                              <p:stCondLst>
                                                <p:cond delay="0"/>
                                              </p:stCondLst>
                                            </p:cTn>
                                            <p:tgtEl>
                                              <p:spTgt spid="75"/>
                                            </p:tgtEl>
                                            <p:attrNameLst>
                                              <p:attrName>style.visibility</p:attrName>
                                            </p:attrNameLst>
                                          </p:cBhvr>
                                          <p:to>
                                            <p:strVal val="visible"/>
                                          </p:to>
                                        </p:set>
                                        <p:anim calcmode="lin" valueType="num">
                                          <p:cBhvr>
                                            <p:cTn id="196" dur="700" fill="hold"/>
                                            <p:tgtEl>
                                              <p:spTgt spid="75"/>
                                            </p:tgtEl>
                                            <p:attrNameLst>
                                              <p:attrName>ppt_w</p:attrName>
                                            </p:attrNameLst>
                                          </p:cBhvr>
                                          <p:tavLst>
                                            <p:tav tm="0">
                                              <p:val>
                                                <p:fltVal val="0"/>
                                              </p:val>
                                            </p:tav>
                                            <p:tav tm="100000">
                                              <p:val>
                                                <p:strVal val="#ppt_w"/>
                                              </p:val>
                                            </p:tav>
                                          </p:tavLst>
                                        </p:anim>
                                        <p:anim calcmode="lin" valueType="num">
                                          <p:cBhvr>
                                            <p:cTn id="197" dur="700" fill="hold"/>
                                            <p:tgtEl>
                                              <p:spTgt spid="75"/>
                                            </p:tgtEl>
                                            <p:attrNameLst>
                                              <p:attrName>ppt_h</p:attrName>
                                            </p:attrNameLst>
                                          </p:cBhvr>
                                          <p:tavLst>
                                            <p:tav tm="0">
                                              <p:val>
                                                <p:fltVal val="0"/>
                                              </p:val>
                                            </p:tav>
                                            <p:tav tm="100000">
                                              <p:val>
                                                <p:strVal val="#ppt_h"/>
                                              </p:val>
                                            </p:tav>
                                          </p:tavLst>
                                        </p:anim>
                                        <p:animEffect transition="in" filter="fade">
                                          <p:cBhvr>
                                            <p:cTn id="198" dur="700"/>
                                            <p:tgtEl>
                                              <p:spTgt spid="75"/>
                                            </p:tgtEl>
                                          </p:cBhvr>
                                        </p:animEffect>
                                      </p:childTnLst>
                                    </p:cTn>
                                  </p:par>
                                  <p:par>
                                    <p:cTn id="199" presetID="18" presetClass="entr" presetSubtype="3" fill="hold" grpId="0" nodeType="withEffect">
                                      <p:stCondLst>
                                        <p:cond delay="0"/>
                                      </p:stCondLst>
                                      <p:childTnLst>
                                        <p:set>
                                          <p:cBhvr>
                                            <p:cTn id="200" dur="1" fill="hold">
                                              <p:stCondLst>
                                                <p:cond delay="0"/>
                                              </p:stCondLst>
                                            </p:cTn>
                                            <p:tgtEl>
                                              <p:spTgt spid="55"/>
                                            </p:tgtEl>
                                            <p:attrNameLst>
                                              <p:attrName>style.visibility</p:attrName>
                                            </p:attrNameLst>
                                          </p:cBhvr>
                                          <p:to>
                                            <p:strVal val="visible"/>
                                          </p:to>
                                        </p:set>
                                        <p:animEffect transition="in" filter="strips(upRight)">
                                          <p:cBhvr>
                                            <p:cTn id="201" dur="700"/>
                                            <p:tgtEl>
                                              <p:spTgt spid="55"/>
                                            </p:tgtEl>
                                          </p:cBhvr>
                                        </p:animEffect>
                                      </p:childTnLst>
                                    </p:cTn>
                                  </p:par>
                                  <p:par>
                                    <p:cTn id="202" presetID="18" presetClass="entr" presetSubtype="12" fill="hold" grpId="0" nodeType="withEffect">
                                      <p:stCondLst>
                                        <p:cond delay="0"/>
                                      </p:stCondLst>
                                      <p:childTnLst>
                                        <p:set>
                                          <p:cBhvr>
                                            <p:cTn id="203" dur="1" fill="hold">
                                              <p:stCondLst>
                                                <p:cond delay="0"/>
                                              </p:stCondLst>
                                            </p:cTn>
                                            <p:tgtEl>
                                              <p:spTgt spid="53"/>
                                            </p:tgtEl>
                                            <p:attrNameLst>
                                              <p:attrName>style.visibility</p:attrName>
                                            </p:attrNameLst>
                                          </p:cBhvr>
                                          <p:to>
                                            <p:strVal val="visible"/>
                                          </p:to>
                                        </p:set>
                                        <p:animEffect transition="in" filter="strips(downLeft)">
                                          <p:cBhvr>
                                            <p:cTn id="204" dur="700"/>
                                            <p:tgtEl>
                                              <p:spTgt spid="53"/>
                                            </p:tgtEl>
                                          </p:cBhvr>
                                        </p:animEffect>
                                      </p:childTnLst>
                                    </p:cTn>
                                  </p:par>
                                  <p:par>
                                    <p:cTn id="205" presetID="18" presetClass="entr" presetSubtype="3" fill="hold" grpId="0" nodeType="withEffect">
                                      <p:stCondLst>
                                        <p:cond delay="0"/>
                                      </p:stCondLst>
                                      <p:childTnLst>
                                        <p:set>
                                          <p:cBhvr>
                                            <p:cTn id="206" dur="1" fill="hold">
                                              <p:stCondLst>
                                                <p:cond delay="0"/>
                                              </p:stCondLst>
                                            </p:cTn>
                                            <p:tgtEl>
                                              <p:spTgt spid="72"/>
                                            </p:tgtEl>
                                            <p:attrNameLst>
                                              <p:attrName>style.visibility</p:attrName>
                                            </p:attrNameLst>
                                          </p:cBhvr>
                                          <p:to>
                                            <p:strVal val="visible"/>
                                          </p:to>
                                        </p:set>
                                        <p:animEffect transition="in" filter="strips(upRight)">
                                          <p:cBhvr>
                                            <p:cTn id="207" dur="700"/>
                                            <p:tgtEl>
                                              <p:spTgt spid="72"/>
                                            </p:tgtEl>
                                          </p:cBhvr>
                                        </p:animEffect>
                                      </p:childTnLst>
                                    </p:cTn>
                                  </p:par>
                                  <p:par>
                                    <p:cTn id="208" presetID="22" presetClass="entr" presetSubtype="8" fill="hold" grpId="0" nodeType="withEffect">
                                      <p:stCondLst>
                                        <p:cond delay="0"/>
                                      </p:stCondLst>
                                      <p:childTnLst>
                                        <p:set>
                                          <p:cBhvr>
                                            <p:cTn id="209" dur="1" fill="hold">
                                              <p:stCondLst>
                                                <p:cond delay="0"/>
                                              </p:stCondLst>
                                            </p:cTn>
                                            <p:tgtEl>
                                              <p:spTgt spid="54"/>
                                            </p:tgtEl>
                                            <p:attrNameLst>
                                              <p:attrName>style.visibility</p:attrName>
                                            </p:attrNameLst>
                                          </p:cBhvr>
                                          <p:to>
                                            <p:strVal val="visible"/>
                                          </p:to>
                                        </p:set>
                                        <p:animEffect transition="in" filter="wipe(left)">
                                          <p:cBhvr>
                                            <p:cTn id="210" dur="700"/>
                                            <p:tgtEl>
                                              <p:spTgt spid="54"/>
                                            </p:tgtEl>
                                          </p:cBhvr>
                                        </p:animEffect>
                                      </p:childTnLst>
                                    </p:cTn>
                                  </p:par>
                                </p:childTnLst>
                              </p:cTn>
                            </p:par>
                            <p:par>
                              <p:cTn id="211" fill="hold">
                                <p:stCondLst>
                                  <p:cond delay="7500"/>
                                </p:stCondLst>
                                <p:childTnLst>
                                  <p:par>
                                    <p:cTn id="212" presetID="53" presetClass="entr" presetSubtype="16" fill="hold" grpId="0" nodeType="afterEffect">
                                      <p:stCondLst>
                                        <p:cond delay="0"/>
                                      </p:stCondLst>
                                      <p:childTnLst>
                                        <p:set>
                                          <p:cBhvr>
                                            <p:cTn id="213" dur="1" fill="hold">
                                              <p:stCondLst>
                                                <p:cond delay="0"/>
                                              </p:stCondLst>
                                            </p:cTn>
                                            <p:tgtEl>
                                              <p:spTgt spid="77"/>
                                            </p:tgtEl>
                                            <p:attrNameLst>
                                              <p:attrName>style.visibility</p:attrName>
                                            </p:attrNameLst>
                                          </p:cBhvr>
                                          <p:to>
                                            <p:strVal val="visible"/>
                                          </p:to>
                                        </p:set>
                                        <p:anim calcmode="lin" valueType="num">
                                          <p:cBhvr>
                                            <p:cTn id="214" dur="700" fill="hold"/>
                                            <p:tgtEl>
                                              <p:spTgt spid="77"/>
                                            </p:tgtEl>
                                            <p:attrNameLst>
                                              <p:attrName>ppt_w</p:attrName>
                                            </p:attrNameLst>
                                          </p:cBhvr>
                                          <p:tavLst>
                                            <p:tav tm="0">
                                              <p:val>
                                                <p:fltVal val="0"/>
                                              </p:val>
                                            </p:tav>
                                            <p:tav tm="100000">
                                              <p:val>
                                                <p:strVal val="#ppt_w"/>
                                              </p:val>
                                            </p:tav>
                                          </p:tavLst>
                                        </p:anim>
                                        <p:anim calcmode="lin" valueType="num">
                                          <p:cBhvr>
                                            <p:cTn id="215" dur="700" fill="hold"/>
                                            <p:tgtEl>
                                              <p:spTgt spid="77"/>
                                            </p:tgtEl>
                                            <p:attrNameLst>
                                              <p:attrName>ppt_h</p:attrName>
                                            </p:attrNameLst>
                                          </p:cBhvr>
                                          <p:tavLst>
                                            <p:tav tm="0">
                                              <p:val>
                                                <p:fltVal val="0"/>
                                              </p:val>
                                            </p:tav>
                                            <p:tav tm="100000">
                                              <p:val>
                                                <p:strVal val="#ppt_h"/>
                                              </p:val>
                                            </p:tav>
                                          </p:tavLst>
                                        </p:anim>
                                        <p:animEffect transition="in" filter="fade">
                                          <p:cBhvr>
                                            <p:cTn id="216" dur="700"/>
                                            <p:tgtEl>
                                              <p:spTgt spid="77"/>
                                            </p:tgtEl>
                                          </p:cBhvr>
                                        </p:animEffect>
                                      </p:childTnLst>
                                    </p:cTn>
                                  </p:par>
                                  <p:par>
                                    <p:cTn id="217" presetID="53" presetClass="entr" presetSubtype="16" fill="hold" grpId="0" nodeType="withEffect">
                                      <p:stCondLst>
                                        <p:cond delay="0"/>
                                      </p:stCondLst>
                                      <p:childTnLst>
                                        <p:set>
                                          <p:cBhvr>
                                            <p:cTn id="218" dur="1" fill="hold">
                                              <p:stCondLst>
                                                <p:cond delay="0"/>
                                              </p:stCondLst>
                                            </p:cTn>
                                            <p:tgtEl>
                                              <p:spTgt spid="80"/>
                                            </p:tgtEl>
                                            <p:attrNameLst>
                                              <p:attrName>style.visibility</p:attrName>
                                            </p:attrNameLst>
                                          </p:cBhvr>
                                          <p:to>
                                            <p:strVal val="visible"/>
                                          </p:to>
                                        </p:set>
                                        <p:anim calcmode="lin" valueType="num">
                                          <p:cBhvr>
                                            <p:cTn id="219" dur="700" fill="hold"/>
                                            <p:tgtEl>
                                              <p:spTgt spid="80"/>
                                            </p:tgtEl>
                                            <p:attrNameLst>
                                              <p:attrName>ppt_w</p:attrName>
                                            </p:attrNameLst>
                                          </p:cBhvr>
                                          <p:tavLst>
                                            <p:tav tm="0">
                                              <p:val>
                                                <p:fltVal val="0"/>
                                              </p:val>
                                            </p:tav>
                                            <p:tav tm="100000">
                                              <p:val>
                                                <p:strVal val="#ppt_w"/>
                                              </p:val>
                                            </p:tav>
                                          </p:tavLst>
                                        </p:anim>
                                        <p:anim calcmode="lin" valueType="num">
                                          <p:cBhvr>
                                            <p:cTn id="220" dur="700" fill="hold"/>
                                            <p:tgtEl>
                                              <p:spTgt spid="80"/>
                                            </p:tgtEl>
                                            <p:attrNameLst>
                                              <p:attrName>ppt_h</p:attrName>
                                            </p:attrNameLst>
                                          </p:cBhvr>
                                          <p:tavLst>
                                            <p:tav tm="0">
                                              <p:val>
                                                <p:fltVal val="0"/>
                                              </p:val>
                                            </p:tav>
                                            <p:tav tm="100000">
                                              <p:val>
                                                <p:strVal val="#ppt_h"/>
                                              </p:val>
                                            </p:tav>
                                          </p:tavLst>
                                        </p:anim>
                                        <p:animEffect transition="in" filter="fade">
                                          <p:cBhvr>
                                            <p:cTn id="221" dur="700"/>
                                            <p:tgtEl>
                                              <p:spTgt spid="80"/>
                                            </p:tgtEl>
                                          </p:cBhvr>
                                        </p:animEffect>
                                      </p:childTnLst>
                                    </p:cTn>
                                  </p:par>
                                  <p:par>
                                    <p:cTn id="222" presetID="22" presetClass="entr" presetSubtype="1" fill="hold" grpId="0" nodeType="withEffect">
                                      <p:stCondLst>
                                        <p:cond delay="0"/>
                                      </p:stCondLst>
                                      <p:childTnLst>
                                        <p:set>
                                          <p:cBhvr>
                                            <p:cTn id="223" dur="1" fill="hold">
                                              <p:stCondLst>
                                                <p:cond delay="0"/>
                                              </p:stCondLst>
                                            </p:cTn>
                                            <p:tgtEl>
                                              <p:spTgt spid="45"/>
                                            </p:tgtEl>
                                            <p:attrNameLst>
                                              <p:attrName>style.visibility</p:attrName>
                                            </p:attrNameLst>
                                          </p:cBhvr>
                                          <p:to>
                                            <p:strVal val="visible"/>
                                          </p:to>
                                        </p:set>
                                        <p:animEffect transition="in" filter="wipe(up)">
                                          <p:cBhvr>
                                            <p:cTn id="224" dur="700"/>
                                            <p:tgtEl>
                                              <p:spTgt spid="45"/>
                                            </p:tgtEl>
                                          </p:cBhvr>
                                        </p:animEffect>
                                      </p:childTnLst>
                                    </p:cTn>
                                  </p:par>
                                  <p:par>
                                    <p:cTn id="225" presetID="22" presetClass="entr" presetSubtype="4" fill="hold" grpId="0" nodeType="withEffect">
                                      <p:stCondLst>
                                        <p:cond delay="0"/>
                                      </p:stCondLst>
                                      <p:childTnLst>
                                        <p:set>
                                          <p:cBhvr>
                                            <p:cTn id="226" dur="1" fill="hold">
                                              <p:stCondLst>
                                                <p:cond delay="0"/>
                                              </p:stCondLst>
                                            </p:cTn>
                                            <p:tgtEl>
                                              <p:spTgt spid="56"/>
                                            </p:tgtEl>
                                            <p:attrNameLst>
                                              <p:attrName>style.visibility</p:attrName>
                                            </p:attrNameLst>
                                          </p:cBhvr>
                                          <p:to>
                                            <p:strVal val="visible"/>
                                          </p:to>
                                        </p:set>
                                        <p:animEffect transition="in" filter="wipe(down)">
                                          <p:cBhvr>
                                            <p:cTn id="227" dur="700"/>
                                            <p:tgtEl>
                                              <p:spTgt spid="56"/>
                                            </p:tgtEl>
                                          </p:cBhvr>
                                        </p:animEffect>
                                      </p:childTnLst>
                                    </p:cTn>
                                  </p:par>
                                  <p:par>
                                    <p:cTn id="228" presetID="18" presetClass="entr" presetSubtype="6" fill="hold" grpId="0" nodeType="withEffect">
                                      <p:stCondLst>
                                        <p:cond delay="0"/>
                                      </p:stCondLst>
                                      <p:childTnLst>
                                        <p:set>
                                          <p:cBhvr>
                                            <p:cTn id="229" dur="1" fill="hold">
                                              <p:stCondLst>
                                                <p:cond delay="0"/>
                                              </p:stCondLst>
                                            </p:cTn>
                                            <p:tgtEl>
                                              <p:spTgt spid="44"/>
                                            </p:tgtEl>
                                            <p:attrNameLst>
                                              <p:attrName>style.visibility</p:attrName>
                                            </p:attrNameLst>
                                          </p:cBhvr>
                                          <p:to>
                                            <p:strVal val="visible"/>
                                          </p:to>
                                        </p:set>
                                        <p:animEffect transition="in" filter="strips(downRight)">
                                          <p:cBhvr>
                                            <p:cTn id="230" dur="700"/>
                                            <p:tgtEl>
                                              <p:spTgt spid="44"/>
                                            </p:tgtEl>
                                          </p:cBhvr>
                                        </p:animEffect>
                                      </p:childTnLst>
                                    </p:cTn>
                                  </p:par>
                                  <p:par>
                                    <p:cTn id="231" presetID="53" presetClass="entr" presetSubtype="16" fill="hold" grpId="0" nodeType="withEffect">
                                      <p:stCondLst>
                                        <p:cond delay="0"/>
                                      </p:stCondLst>
                                      <p:childTnLst>
                                        <p:set>
                                          <p:cBhvr>
                                            <p:cTn id="232" dur="1" fill="hold">
                                              <p:stCondLst>
                                                <p:cond delay="0"/>
                                              </p:stCondLst>
                                            </p:cTn>
                                            <p:tgtEl>
                                              <p:spTgt spid="39"/>
                                            </p:tgtEl>
                                            <p:attrNameLst>
                                              <p:attrName>style.visibility</p:attrName>
                                            </p:attrNameLst>
                                          </p:cBhvr>
                                          <p:to>
                                            <p:strVal val="visible"/>
                                          </p:to>
                                        </p:set>
                                        <p:anim calcmode="lin" valueType="num">
                                          <p:cBhvr>
                                            <p:cTn id="233" dur="700" fill="hold"/>
                                            <p:tgtEl>
                                              <p:spTgt spid="39"/>
                                            </p:tgtEl>
                                            <p:attrNameLst>
                                              <p:attrName>ppt_w</p:attrName>
                                            </p:attrNameLst>
                                          </p:cBhvr>
                                          <p:tavLst>
                                            <p:tav tm="0">
                                              <p:val>
                                                <p:fltVal val="0"/>
                                              </p:val>
                                            </p:tav>
                                            <p:tav tm="100000">
                                              <p:val>
                                                <p:strVal val="#ppt_w"/>
                                              </p:val>
                                            </p:tav>
                                          </p:tavLst>
                                        </p:anim>
                                        <p:anim calcmode="lin" valueType="num">
                                          <p:cBhvr>
                                            <p:cTn id="234" dur="700" fill="hold"/>
                                            <p:tgtEl>
                                              <p:spTgt spid="39"/>
                                            </p:tgtEl>
                                            <p:attrNameLst>
                                              <p:attrName>ppt_h</p:attrName>
                                            </p:attrNameLst>
                                          </p:cBhvr>
                                          <p:tavLst>
                                            <p:tav tm="0">
                                              <p:val>
                                                <p:fltVal val="0"/>
                                              </p:val>
                                            </p:tav>
                                            <p:tav tm="100000">
                                              <p:val>
                                                <p:strVal val="#ppt_h"/>
                                              </p:val>
                                            </p:tav>
                                          </p:tavLst>
                                        </p:anim>
                                        <p:animEffect transition="in" filter="fade">
                                          <p:cBhvr>
                                            <p:cTn id="235" dur="700"/>
                                            <p:tgtEl>
                                              <p:spTgt spid="39"/>
                                            </p:tgtEl>
                                          </p:cBhvr>
                                        </p:animEffect>
                                      </p:childTnLst>
                                    </p:cTn>
                                  </p:par>
                                  <p:par>
                                    <p:cTn id="236" presetID="53" presetClass="entr" presetSubtype="16" fill="hold" grpId="0" nodeType="withEffect">
                                      <p:stCondLst>
                                        <p:cond delay="0"/>
                                      </p:stCondLst>
                                      <p:childTnLst>
                                        <p:set>
                                          <p:cBhvr>
                                            <p:cTn id="237" dur="1" fill="hold">
                                              <p:stCondLst>
                                                <p:cond delay="0"/>
                                              </p:stCondLst>
                                            </p:cTn>
                                            <p:tgtEl>
                                              <p:spTgt spid="38"/>
                                            </p:tgtEl>
                                            <p:attrNameLst>
                                              <p:attrName>style.visibility</p:attrName>
                                            </p:attrNameLst>
                                          </p:cBhvr>
                                          <p:to>
                                            <p:strVal val="visible"/>
                                          </p:to>
                                        </p:set>
                                        <p:anim calcmode="lin" valueType="num">
                                          <p:cBhvr>
                                            <p:cTn id="238" dur="700" fill="hold"/>
                                            <p:tgtEl>
                                              <p:spTgt spid="38"/>
                                            </p:tgtEl>
                                            <p:attrNameLst>
                                              <p:attrName>ppt_w</p:attrName>
                                            </p:attrNameLst>
                                          </p:cBhvr>
                                          <p:tavLst>
                                            <p:tav tm="0">
                                              <p:val>
                                                <p:fltVal val="0"/>
                                              </p:val>
                                            </p:tav>
                                            <p:tav tm="100000">
                                              <p:val>
                                                <p:strVal val="#ppt_w"/>
                                              </p:val>
                                            </p:tav>
                                          </p:tavLst>
                                        </p:anim>
                                        <p:anim calcmode="lin" valueType="num">
                                          <p:cBhvr>
                                            <p:cTn id="239" dur="700" fill="hold"/>
                                            <p:tgtEl>
                                              <p:spTgt spid="38"/>
                                            </p:tgtEl>
                                            <p:attrNameLst>
                                              <p:attrName>ppt_h</p:attrName>
                                            </p:attrNameLst>
                                          </p:cBhvr>
                                          <p:tavLst>
                                            <p:tav tm="0">
                                              <p:val>
                                                <p:fltVal val="0"/>
                                              </p:val>
                                            </p:tav>
                                            <p:tav tm="100000">
                                              <p:val>
                                                <p:strVal val="#ppt_h"/>
                                              </p:val>
                                            </p:tav>
                                          </p:tavLst>
                                        </p:anim>
                                        <p:animEffect transition="in" filter="fade">
                                          <p:cBhvr>
                                            <p:cTn id="240" dur="700"/>
                                            <p:tgtEl>
                                              <p:spTgt spid="38"/>
                                            </p:tgtEl>
                                          </p:cBhvr>
                                        </p:animEffect>
                                      </p:childTnLst>
                                    </p:cTn>
                                  </p:par>
                                  <p:par>
                                    <p:cTn id="241" presetID="22" presetClass="entr" presetSubtype="2" fill="hold" grpId="0" nodeType="withEffect">
                                      <p:stCondLst>
                                        <p:cond delay="0"/>
                                      </p:stCondLst>
                                      <p:childTnLst>
                                        <p:set>
                                          <p:cBhvr>
                                            <p:cTn id="242" dur="1" fill="hold">
                                              <p:stCondLst>
                                                <p:cond delay="0"/>
                                              </p:stCondLst>
                                            </p:cTn>
                                            <p:tgtEl>
                                              <p:spTgt spid="67"/>
                                            </p:tgtEl>
                                            <p:attrNameLst>
                                              <p:attrName>style.visibility</p:attrName>
                                            </p:attrNameLst>
                                          </p:cBhvr>
                                          <p:to>
                                            <p:strVal val="visible"/>
                                          </p:to>
                                        </p:set>
                                        <p:animEffect transition="in" filter="wipe(right)">
                                          <p:cBhvr>
                                            <p:cTn id="243" dur="700"/>
                                            <p:tgtEl>
                                              <p:spTgt spid="67"/>
                                            </p:tgtEl>
                                          </p:cBhvr>
                                        </p:animEffect>
                                      </p:childTnLst>
                                    </p:cTn>
                                  </p:par>
                                </p:childTnLst>
                              </p:cTn>
                            </p:par>
                            <p:par>
                              <p:cTn id="244" fill="hold">
                                <p:stCondLst>
                                  <p:cond delay="8500"/>
                                </p:stCondLst>
                                <p:childTnLst>
                                  <p:par>
                                    <p:cTn id="245" presetID="18" presetClass="entr" presetSubtype="6" fill="hold" grpId="0" nodeType="afterEffect">
                                      <p:stCondLst>
                                        <p:cond delay="0"/>
                                      </p:stCondLst>
                                      <p:childTnLst>
                                        <p:set>
                                          <p:cBhvr>
                                            <p:cTn id="246" dur="1" fill="hold">
                                              <p:stCondLst>
                                                <p:cond delay="0"/>
                                              </p:stCondLst>
                                            </p:cTn>
                                            <p:tgtEl>
                                              <p:spTgt spid="57"/>
                                            </p:tgtEl>
                                            <p:attrNameLst>
                                              <p:attrName>style.visibility</p:attrName>
                                            </p:attrNameLst>
                                          </p:cBhvr>
                                          <p:to>
                                            <p:strVal val="visible"/>
                                          </p:to>
                                        </p:set>
                                        <p:animEffect transition="in" filter="strips(downRight)">
                                          <p:cBhvr>
                                            <p:cTn id="247" dur="700"/>
                                            <p:tgtEl>
                                              <p:spTgt spid="57"/>
                                            </p:tgtEl>
                                          </p:cBhvr>
                                        </p:animEffect>
                                      </p:childTnLst>
                                    </p:cTn>
                                  </p:par>
                                  <p:par>
                                    <p:cTn id="248" presetID="22" presetClass="entr" presetSubtype="4" fill="hold" grpId="0" nodeType="withEffect">
                                      <p:stCondLst>
                                        <p:cond delay="0"/>
                                      </p:stCondLst>
                                      <p:childTnLst>
                                        <p:set>
                                          <p:cBhvr>
                                            <p:cTn id="249" dur="1" fill="hold">
                                              <p:stCondLst>
                                                <p:cond delay="0"/>
                                              </p:stCondLst>
                                            </p:cTn>
                                            <p:tgtEl>
                                              <p:spTgt spid="69"/>
                                            </p:tgtEl>
                                            <p:attrNameLst>
                                              <p:attrName>style.visibility</p:attrName>
                                            </p:attrNameLst>
                                          </p:cBhvr>
                                          <p:to>
                                            <p:strVal val="visible"/>
                                          </p:to>
                                        </p:set>
                                        <p:animEffect transition="in" filter="wipe(down)">
                                          <p:cBhvr>
                                            <p:cTn id="250" dur="700"/>
                                            <p:tgtEl>
                                              <p:spTgt spid="69"/>
                                            </p:tgtEl>
                                          </p:cBhvr>
                                        </p:animEffect>
                                      </p:childTnLst>
                                    </p:cTn>
                                  </p:par>
                                  <p:par>
                                    <p:cTn id="251" presetID="53" presetClass="entr" presetSubtype="16" fill="hold" grpId="0" nodeType="withEffect">
                                      <p:stCondLst>
                                        <p:cond delay="0"/>
                                      </p:stCondLst>
                                      <p:childTnLst>
                                        <p:set>
                                          <p:cBhvr>
                                            <p:cTn id="252" dur="1" fill="hold">
                                              <p:stCondLst>
                                                <p:cond delay="0"/>
                                              </p:stCondLst>
                                            </p:cTn>
                                            <p:tgtEl>
                                              <p:spTgt spid="83"/>
                                            </p:tgtEl>
                                            <p:attrNameLst>
                                              <p:attrName>style.visibility</p:attrName>
                                            </p:attrNameLst>
                                          </p:cBhvr>
                                          <p:to>
                                            <p:strVal val="visible"/>
                                          </p:to>
                                        </p:set>
                                        <p:anim calcmode="lin" valueType="num">
                                          <p:cBhvr>
                                            <p:cTn id="253" dur="700" fill="hold"/>
                                            <p:tgtEl>
                                              <p:spTgt spid="83"/>
                                            </p:tgtEl>
                                            <p:attrNameLst>
                                              <p:attrName>ppt_w</p:attrName>
                                            </p:attrNameLst>
                                          </p:cBhvr>
                                          <p:tavLst>
                                            <p:tav tm="0">
                                              <p:val>
                                                <p:fltVal val="0"/>
                                              </p:val>
                                            </p:tav>
                                            <p:tav tm="100000">
                                              <p:val>
                                                <p:strVal val="#ppt_w"/>
                                              </p:val>
                                            </p:tav>
                                          </p:tavLst>
                                        </p:anim>
                                        <p:anim calcmode="lin" valueType="num">
                                          <p:cBhvr>
                                            <p:cTn id="254" dur="700" fill="hold"/>
                                            <p:tgtEl>
                                              <p:spTgt spid="83"/>
                                            </p:tgtEl>
                                            <p:attrNameLst>
                                              <p:attrName>ppt_h</p:attrName>
                                            </p:attrNameLst>
                                          </p:cBhvr>
                                          <p:tavLst>
                                            <p:tav tm="0">
                                              <p:val>
                                                <p:fltVal val="0"/>
                                              </p:val>
                                            </p:tav>
                                            <p:tav tm="100000">
                                              <p:val>
                                                <p:strVal val="#ppt_h"/>
                                              </p:val>
                                            </p:tav>
                                          </p:tavLst>
                                        </p:anim>
                                        <p:animEffect transition="in" filter="fade">
                                          <p:cBhvr>
                                            <p:cTn id="255" dur="700"/>
                                            <p:tgtEl>
                                              <p:spTgt spid="83"/>
                                            </p:tgtEl>
                                          </p:cBhvr>
                                        </p:animEffect>
                                      </p:childTnLst>
                                    </p:cTn>
                                  </p:par>
                                  <p:par>
                                    <p:cTn id="256" presetID="53" presetClass="entr" presetSubtype="16" fill="hold" grpId="0" nodeType="withEffect">
                                      <p:stCondLst>
                                        <p:cond delay="0"/>
                                      </p:stCondLst>
                                      <p:childTnLst>
                                        <p:set>
                                          <p:cBhvr>
                                            <p:cTn id="257" dur="1" fill="hold">
                                              <p:stCondLst>
                                                <p:cond delay="0"/>
                                              </p:stCondLst>
                                            </p:cTn>
                                            <p:tgtEl>
                                              <p:spTgt spid="33"/>
                                            </p:tgtEl>
                                            <p:attrNameLst>
                                              <p:attrName>style.visibility</p:attrName>
                                            </p:attrNameLst>
                                          </p:cBhvr>
                                          <p:to>
                                            <p:strVal val="visible"/>
                                          </p:to>
                                        </p:set>
                                        <p:anim calcmode="lin" valueType="num">
                                          <p:cBhvr>
                                            <p:cTn id="258" dur="700" fill="hold"/>
                                            <p:tgtEl>
                                              <p:spTgt spid="33"/>
                                            </p:tgtEl>
                                            <p:attrNameLst>
                                              <p:attrName>ppt_w</p:attrName>
                                            </p:attrNameLst>
                                          </p:cBhvr>
                                          <p:tavLst>
                                            <p:tav tm="0">
                                              <p:val>
                                                <p:fltVal val="0"/>
                                              </p:val>
                                            </p:tav>
                                            <p:tav tm="100000">
                                              <p:val>
                                                <p:strVal val="#ppt_w"/>
                                              </p:val>
                                            </p:tav>
                                          </p:tavLst>
                                        </p:anim>
                                        <p:anim calcmode="lin" valueType="num">
                                          <p:cBhvr>
                                            <p:cTn id="259" dur="700" fill="hold"/>
                                            <p:tgtEl>
                                              <p:spTgt spid="33"/>
                                            </p:tgtEl>
                                            <p:attrNameLst>
                                              <p:attrName>ppt_h</p:attrName>
                                            </p:attrNameLst>
                                          </p:cBhvr>
                                          <p:tavLst>
                                            <p:tav tm="0">
                                              <p:val>
                                                <p:fltVal val="0"/>
                                              </p:val>
                                            </p:tav>
                                            <p:tav tm="100000">
                                              <p:val>
                                                <p:strVal val="#ppt_h"/>
                                              </p:val>
                                            </p:tav>
                                          </p:tavLst>
                                        </p:anim>
                                        <p:animEffect transition="in" filter="fade">
                                          <p:cBhvr>
                                            <p:cTn id="260" dur="700"/>
                                            <p:tgtEl>
                                              <p:spTgt spid="33"/>
                                            </p:tgtEl>
                                          </p:cBhvr>
                                        </p:animEffect>
                                      </p:childTnLst>
                                    </p:cTn>
                                  </p:par>
                                  <p:par>
                                    <p:cTn id="261" presetID="53" presetClass="entr" presetSubtype="16" fill="hold" grpId="0" nodeType="withEffect">
                                      <p:stCondLst>
                                        <p:cond delay="0"/>
                                      </p:stCondLst>
                                      <p:childTnLst>
                                        <p:set>
                                          <p:cBhvr>
                                            <p:cTn id="262" dur="1" fill="hold">
                                              <p:stCondLst>
                                                <p:cond delay="0"/>
                                              </p:stCondLst>
                                            </p:cTn>
                                            <p:tgtEl>
                                              <p:spTgt spid="32"/>
                                            </p:tgtEl>
                                            <p:attrNameLst>
                                              <p:attrName>style.visibility</p:attrName>
                                            </p:attrNameLst>
                                          </p:cBhvr>
                                          <p:to>
                                            <p:strVal val="visible"/>
                                          </p:to>
                                        </p:set>
                                        <p:anim calcmode="lin" valueType="num">
                                          <p:cBhvr>
                                            <p:cTn id="263" dur="700" fill="hold"/>
                                            <p:tgtEl>
                                              <p:spTgt spid="32"/>
                                            </p:tgtEl>
                                            <p:attrNameLst>
                                              <p:attrName>ppt_w</p:attrName>
                                            </p:attrNameLst>
                                          </p:cBhvr>
                                          <p:tavLst>
                                            <p:tav tm="0">
                                              <p:val>
                                                <p:fltVal val="0"/>
                                              </p:val>
                                            </p:tav>
                                            <p:tav tm="100000">
                                              <p:val>
                                                <p:strVal val="#ppt_w"/>
                                              </p:val>
                                            </p:tav>
                                          </p:tavLst>
                                        </p:anim>
                                        <p:anim calcmode="lin" valueType="num">
                                          <p:cBhvr>
                                            <p:cTn id="264" dur="700" fill="hold"/>
                                            <p:tgtEl>
                                              <p:spTgt spid="32"/>
                                            </p:tgtEl>
                                            <p:attrNameLst>
                                              <p:attrName>ppt_h</p:attrName>
                                            </p:attrNameLst>
                                          </p:cBhvr>
                                          <p:tavLst>
                                            <p:tav tm="0">
                                              <p:val>
                                                <p:fltVal val="0"/>
                                              </p:val>
                                            </p:tav>
                                            <p:tav tm="100000">
                                              <p:val>
                                                <p:strVal val="#ppt_h"/>
                                              </p:val>
                                            </p:tav>
                                          </p:tavLst>
                                        </p:anim>
                                        <p:animEffect transition="in" filter="fade">
                                          <p:cBhvr>
                                            <p:cTn id="265" dur="700"/>
                                            <p:tgtEl>
                                              <p:spTgt spid="32"/>
                                            </p:tgtEl>
                                          </p:cBhvr>
                                        </p:animEffect>
                                      </p:childTnLst>
                                    </p:cTn>
                                  </p:par>
                                  <p:par>
                                    <p:cTn id="266" presetID="53" presetClass="entr" presetSubtype="16" fill="hold" grpId="0" nodeType="withEffect">
                                      <p:stCondLst>
                                        <p:cond delay="0"/>
                                      </p:stCondLst>
                                      <p:childTnLst>
                                        <p:set>
                                          <p:cBhvr>
                                            <p:cTn id="267" dur="1" fill="hold">
                                              <p:stCondLst>
                                                <p:cond delay="0"/>
                                              </p:stCondLst>
                                            </p:cTn>
                                            <p:tgtEl>
                                              <p:spTgt spid="31"/>
                                            </p:tgtEl>
                                            <p:attrNameLst>
                                              <p:attrName>style.visibility</p:attrName>
                                            </p:attrNameLst>
                                          </p:cBhvr>
                                          <p:to>
                                            <p:strVal val="visible"/>
                                          </p:to>
                                        </p:set>
                                        <p:anim calcmode="lin" valueType="num">
                                          <p:cBhvr>
                                            <p:cTn id="268" dur="700" fill="hold"/>
                                            <p:tgtEl>
                                              <p:spTgt spid="31"/>
                                            </p:tgtEl>
                                            <p:attrNameLst>
                                              <p:attrName>ppt_w</p:attrName>
                                            </p:attrNameLst>
                                          </p:cBhvr>
                                          <p:tavLst>
                                            <p:tav tm="0">
                                              <p:val>
                                                <p:fltVal val="0"/>
                                              </p:val>
                                            </p:tav>
                                            <p:tav tm="100000">
                                              <p:val>
                                                <p:strVal val="#ppt_w"/>
                                              </p:val>
                                            </p:tav>
                                          </p:tavLst>
                                        </p:anim>
                                        <p:anim calcmode="lin" valueType="num">
                                          <p:cBhvr>
                                            <p:cTn id="269" dur="700" fill="hold"/>
                                            <p:tgtEl>
                                              <p:spTgt spid="31"/>
                                            </p:tgtEl>
                                            <p:attrNameLst>
                                              <p:attrName>ppt_h</p:attrName>
                                            </p:attrNameLst>
                                          </p:cBhvr>
                                          <p:tavLst>
                                            <p:tav tm="0">
                                              <p:val>
                                                <p:fltVal val="0"/>
                                              </p:val>
                                            </p:tav>
                                            <p:tav tm="100000">
                                              <p:val>
                                                <p:strVal val="#ppt_h"/>
                                              </p:val>
                                            </p:tav>
                                          </p:tavLst>
                                        </p:anim>
                                        <p:animEffect transition="in" filter="fade">
                                          <p:cBhvr>
                                            <p:cTn id="270" dur="700"/>
                                            <p:tgtEl>
                                              <p:spTgt spid="31"/>
                                            </p:tgtEl>
                                          </p:cBhvr>
                                        </p:animEffect>
                                      </p:childTnLst>
                                    </p:cTn>
                                  </p:par>
                                  <p:par>
                                    <p:cTn id="271" presetID="22" presetClass="entr" presetSubtype="1" fill="hold" grpId="0" nodeType="withEffect">
                                      <p:stCondLst>
                                        <p:cond delay="0"/>
                                      </p:stCondLst>
                                      <p:childTnLst>
                                        <p:set>
                                          <p:cBhvr>
                                            <p:cTn id="272" dur="1" fill="hold">
                                              <p:stCondLst>
                                                <p:cond delay="0"/>
                                              </p:stCondLst>
                                            </p:cTn>
                                            <p:tgtEl>
                                              <p:spTgt spid="62"/>
                                            </p:tgtEl>
                                            <p:attrNameLst>
                                              <p:attrName>style.visibility</p:attrName>
                                            </p:attrNameLst>
                                          </p:cBhvr>
                                          <p:to>
                                            <p:strVal val="visible"/>
                                          </p:to>
                                        </p:set>
                                        <p:animEffect transition="in" filter="wipe(up)">
                                          <p:cBhvr>
                                            <p:cTn id="273" dur="700"/>
                                            <p:tgtEl>
                                              <p:spTgt spid="62"/>
                                            </p:tgtEl>
                                          </p:cBhvr>
                                        </p:animEffect>
                                      </p:childTnLst>
                                    </p:cTn>
                                  </p:par>
                                  <p:par>
                                    <p:cTn id="274" presetID="22" presetClass="entr" presetSubtype="1" fill="hold" grpId="0" nodeType="withEffect">
                                      <p:stCondLst>
                                        <p:cond delay="0"/>
                                      </p:stCondLst>
                                      <p:childTnLst>
                                        <p:set>
                                          <p:cBhvr>
                                            <p:cTn id="275" dur="1" fill="hold">
                                              <p:stCondLst>
                                                <p:cond delay="0"/>
                                              </p:stCondLst>
                                            </p:cTn>
                                            <p:tgtEl>
                                              <p:spTgt spid="61"/>
                                            </p:tgtEl>
                                            <p:attrNameLst>
                                              <p:attrName>style.visibility</p:attrName>
                                            </p:attrNameLst>
                                          </p:cBhvr>
                                          <p:to>
                                            <p:strVal val="visible"/>
                                          </p:to>
                                        </p:set>
                                        <p:animEffect transition="in" filter="wipe(up)">
                                          <p:cBhvr>
                                            <p:cTn id="276" dur="700"/>
                                            <p:tgtEl>
                                              <p:spTgt spid="61"/>
                                            </p:tgtEl>
                                          </p:cBhvr>
                                        </p:animEffect>
                                      </p:childTnLst>
                                    </p:cTn>
                                  </p:par>
                                  <p:par>
                                    <p:cTn id="277" presetID="22" presetClass="entr" presetSubtype="1" fill="hold" grpId="0" nodeType="withEffect">
                                      <p:stCondLst>
                                        <p:cond delay="0"/>
                                      </p:stCondLst>
                                      <p:childTnLst>
                                        <p:set>
                                          <p:cBhvr>
                                            <p:cTn id="278" dur="1" fill="hold">
                                              <p:stCondLst>
                                                <p:cond delay="0"/>
                                              </p:stCondLst>
                                            </p:cTn>
                                            <p:tgtEl>
                                              <p:spTgt spid="66"/>
                                            </p:tgtEl>
                                            <p:attrNameLst>
                                              <p:attrName>style.visibility</p:attrName>
                                            </p:attrNameLst>
                                          </p:cBhvr>
                                          <p:to>
                                            <p:strVal val="visible"/>
                                          </p:to>
                                        </p:set>
                                        <p:animEffect transition="in" filter="wipe(up)">
                                          <p:cBhvr>
                                            <p:cTn id="279" dur="700"/>
                                            <p:tgtEl>
                                              <p:spTgt spid="66"/>
                                            </p:tgtEl>
                                          </p:cBhvr>
                                        </p:animEffect>
                                      </p:childTnLst>
                                    </p:cTn>
                                  </p:par>
                                  <p:par>
                                    <p:cTn id="280" presetID="22" presetClass="entr" presetSubtype="1" fill="hold" grpId="0" nodeType="withEffect">
                                      <p:stCondLst>
                                        <p:cond delay="0"/>
                                      </p:stCondLst>
                                      <p:childTnLst>
                                        <p:set>
                                          <p:cBhvr>
                                            <p:cTn id="281" dur="1" fill="hold">
                                              <p:stCondLst>
                                                <p:cond delay="0"/>
                                              </p:stCondLst>
                                            </p:cTn>
                                            <p:tgtEl>
                                              <p:spTgt spid="64"/>
                                            </p:tgtEl>
                                            <p:attrNameLst>
                                              <p:attrName>style.visibility</p:attrName>
                                            </p:attrNameLst>
                                          </p:cBhvr>
                                          <p:to>
                                            <p:strVal val="visible"/>
                                          </p:to>
                                        </p:set>
                                        <p:animEffect transition="in" filter="wipe(up)">
                                          <p:cBhvr>
                                            <p:cTn id="282" dur="700"/>
                                            <p:tgtEl>
                                              <p:spTgt spid="64"/>
                                            </p:tgtEl>
                                          </p:cBhvr>
                                        </p:animEffect>
                                      </p:childTnLst>
                                    </p:cTn>
                                  </p:par>
                                </p:childTnLst>
                              </p:cTn>
                            </p:par>
                            <p:par>
                              <p:cTn id="283" fill="hold">
                                <p:stCondLst>
                                  <p:cond delay="9500"/>
                                </p:stCondLst>
                                <p:childTnLst>
                                  <p:par>
                                    <p:cTn id="284" presetID="53" presetClass="entr" presetSubtype="16" fill="hold" grpId="0" nodeType="afterEffect">
                                      <p:stCondLst>
                                        <p:cond delay="0"/>
                                      </p:stCondLst>
                                      <p:childTnLst>
                                        <p:set>
                                          <p:cBhvr>
                                            <p:cTn id="285" dur="1" fill="hold">
                                              <p:stCondLst>
                                                <p:cond delay="0"/>
                                              </p:stCondLst>
                                            </p:cTn>
                                            <p:tgtEl>
                                              <p:spTgt spid="79"/>
                                            </p:tgtEl>
                                            <p:attrNameLst>
                                              <p:attrName>style.visibility</p:attrName>
                                            </p:attrNameLst>
                                          </p:cBhvr>
                                          <p:to>
                                            <p:strVal val="visible"/>
                                          </p:to>
                                        </p:set>
                                        <p:anim calcmode="lin" valueType="num">
                                          <p:cBhvr>
                                            <p:cTn id="286" dur="700" fill="hold"/>
                                            <p:tgtEl>
                                              <p:spTgt spid="79"/>
                                            </p:tgtEl>
                                            <p:attrNameLst>
                                              <p:attrName>ppt_w</p:attrName>
                                            </p:attrNameLst>
                                          </p:cBhvr>
                                          <p:tavLst>
                                            <p:tav tm="0">
                                              <p:val>
                                                <p:fltVal val="0"/>
                                              </p:val>
                                            </p:tav>
                                            <p:tav tm="100000">
                                              <p:val>
                                                <p:strVal val="#ppt_w"/>
                                              </p:val>
                                            </p:tav>
                                          </p:tavLst>
                                        </p:anim>
                                        <p:anim calcmode="lin" valueType="num">
                                          <p:cBhvr>
                                            <p:cTn id="287" dur="700" fill="hold"/>
                                            <p:tgtEl>
                                              <p:spTgt spid="79"/>
                                            </p:tgtEl>
                                            <p:attrNameLst>
                                              <p:attrName>ppt_h</p:attrName>
                                            </p:attrNameLst>
                                          </p:cBhvr>
                                          <p:tavLst>
                                            <p:tav tm="0">
                                              <p:val>
                                                <p:fltVal val="0"/>
                                              </p:val>
                                            </p:tav>
                                            <p:tav tm="100000">
                                              <p:val>
                                                <p:strVal val="#ppt_h"/>
                                              </p:val>
                                            </p:tav>
                                          </p:tavLst>
                                        </p:anim>
                                        <p:animEffect transition="in" filter="fade">
                                          <p:cBhvr>
                                            <p:cTn id="288" dur="700"/>
                                            <p:tgtEl>
                                              <p:spTgt spid="79"/>
                                            </p:tgtEl>
                                          </p:cBhvr>
                                        </p:animEffect>
                                      </p:childTnLst>
                                    </p:cTn>
                                  </p:par>
                                  <p:par>
                                    <p:cTn id="289" presetID="22" presetClass="entr" presetSubtype="8" fill="hold" grpId="0" nodeType="withEffect">
                                      <p:stCondLst>
                                        <p:cond delay="0"/>
                                      </p:stCondLst>
                                      <p:childTnLst>
                                        <p:set>
                                          <p:cBhvr>
                                            <p:cTn id="290" dur="1" fill="hold">
                                              <p:stCondLst>
                                                <p:cond delay="0"/>
                                              </p:stCondLst>
                                            </p:cTn>
                                            <p:tgtEl>
                                              <p:spTgt spid="58"/>
                                            </p:tgtEl>
                                            <p:attrNameLst>
                                              <p:attrName>style.visibility</p:attrName>
                                            </p:attrNameLst>
                                          </p:cBhvr>
                                          <p:to>
                                            <p:strVal val="visible"/>
                                          </p:to>
                                        </p:set>
                                        <p:animEffect transition="in" filter="wipe(left)">
                                          <p:cBhvr>
                                            <p:cTn id="291" dur="700"/>
                                            <p:tgtEl>
                                              <p:spTgt spid="58"/>
                                            </p:tgtEl>
                                          </p:cBhvr>
                                        </p:animEffect>
                                      </p:childTnLst>
                                    </p:cTn>
                                  </p:par>
                                  <p:par>
                                    <p:cTn id="292" presetID="53" presetClass="entr" presetSubtype="16" fill="hold" grpId="0" nodeType="withEffect">
                                      <p:stCondLst>
                                        <p:cond delay="0"/>
                                      </p:stCondLst>
                                      <p:childTnLst>
                                        <p:set>
                                          <p:cBhvr>
                                            <p:cTn id="293" dur="1" fill="hold">
                                              <p:stCondLst>
                                                <p:cond delay="0"/>
                                              </p:stCondLst>
                                            </p:cTn>
                                            <p:tgtEl>
                                              <p:spTgt spid="84"/>
                                            </p:tgtEl>
                                            <p:attrNameLst>
                                              <p:attrName>style.visibility</p:attrName>
                                            </p:attrNameLst>
                                          </p:cBhvr>
                                          <p:to>
                                            <p:strVal val="visible"/>
                                          </p:to>
                                        </p:set>
                                        <p:anim calcmode="lin" valueType="num">
                                          <p:cBhvr>
                                            <p:cTn id="294" dur="700" fill="hold"/>
                                            <p:tgtEl>
                                              <p:spTgt spid="84"/>
                                            </p:tgtEl>
                                            <p:attrNameLst>
                                              <p:attrName>ppt_w</p:attrName>
                                            </p:attrNameLst>
                                          </p:cBhvr>
                                          <p:tavLst>
                                            <p:tav tm="0">
                                              <p:val>
                                                <p:fltVal val="0"/>
                                              </p:val>
                                            </p:tav>
                                            <p:tav tm="100000">
                                              <p:val>
                                                <p:strVal val="#ppt_w"/>
                                              </p:val>
                                            </p:tav>
                                          </p:tavLst>
                                        </p:anim>
                                        <p:anim calcmode="lin" valueType="num">
                                          <p:cBhvr>
                                            <p:cTn id="295" dur="700" fill="hold"/>
                                            <p:tgtEl>
                                              <p:spTgt spid="84"/>
                                            </p:tgtEl>
                                            <p:attrNameLst>
                                              <p:attrName>ppt_h</p:attrName>
                                            </p:attrNameLst>
                                          </p:cBhvr>
                                          <p:tavLst>
                                            <p:tav tm="0">
                                              <p:val>
                                                <p:fltVal val="0"/>
                                              </p:val>
                                            </p:tav>
                                            <p:tav tm="100000">
                                              <p:val>
                                                <p:strVal val="#ppt_h"/>
                                              </p:val>
                                            </p:tav>
                                          </p:tavLst>
                                        </p:anim>
                                        <p:animEffect transition="in" filter="fade">
                                          <p:cBhvr>
                                            <p:cTn id="296" dur="700"/>
                                            <p:tgtEl>
                                              <p:spTgt spid="84"/>
                                            </p:tgtEl>
                                          </p:cBhvr>
                                        </p:animEffect>
                                      </p:childTnLst>
                                    </p:cTn>
                                  </p:par>
                                  <p:par>
                                    <p:cTn id="297" presetID="22" presetClass="entr" presetSubtype="8" fill="hold" grpId="0" nodeType="withEffect">
                                      <p:stCondLst>
                                        <p:cond delay="0"/>
                                      </p:stCondLst>
                                      <p:childTnLst>
                                        <p:set>
                                          <p:cBhvr>
                                            <p:cTn id="298" dur="1" fill="hold">
                                              <p:stCondLst>
                                                <p:cond delay="0"/>
                                              </p:stCondLst>
                                            </p:cTn>
                                            <p:tgtEl>
                                              <p:spTgt spid="68"/>
                                            </p:tgtEl>
                                            <p:attrNameLst>
                                              <p:attrName>style.visibility</p:attrName>
                                            </p:attrNameLst>
                                          </p:cBhvr>
                                          <p:to>
                                            <p:strVal val="visible"/>
                                          </p:to>
                                        </p:set>
                                        <p:animEffect transition="in" filter="wipe(left)">
                                          <p:cBhvr>
                                            <p:cTn id="299" dur="700"/>
                                            <p:tgtEl>
                                              <p:spTgt spid="68"/>
                                            </p:tgtEl>
                                          </p:cBhvr>
                                        </p:animEffect>
                                      </p:childTnLst>
                                    </p:cTn>
                                  </p:par>
                                  <p:par>
                                    <p:cTn id="300" presetID="18" presetClass="entr" presetSubtype="3" fill="hold" grpId="0" nodeType="withEffect">
                                      <p:stCondLst>
                                        <p:cond delay="0"/>
                                      </p:stCondLst>
                                      <p:childTnLst>
                                        <p:set>
                                          <p:cBhvr>
                                            <p:cTn id="301" dur="1" fill="hold">
                                              <p:stCondLst>
                                                <p:cond delay="0"/>
                                              </p:stCondLst>
                                            </p:cTn>
                                            <p:tgtEl>
                                              <p:spTgt spid="71"/>
                                            </p:tgtEl>
                                            <p:attrNameLst>
                                              <p:attrName>style.visibility</p:attrName>
                                            </p:attrNameLst>
                                          </p:cBhvr>
                                          <p:to>
                                            <p:strVal val="visible"/>
                                          </p:to>
                                        </p:set>
                                        <p:animEffect transition="in" filter="strips(upRight)">
                                          <p:cBhvr>
                                            <p:cTn id="302" dur="700"/>
                                            <p:tgtEl>
                                              <p:spTgt spid="71"/>
                                            </p:tgtEl>
                                          </p:cBhvr>
                                        </p:animEffect>
                                      </p:childTnLst>
                                    </p:cTn>
                                  </p:par>
                                  <p:par>
                                    <p:cTn id="303" presetID="18" presetClass="entr" presetSubtype="3" fill="hold" grpId="0" nodeType="withEffect">
                                      <p:stCondLst>
                                        <p:cond delay="0"/>
                                      </p:stCondLst>
                                      <p:childTnLst>
                                        <p:set>
                                          <p:cBhvr>
                                            <p:cTn id="304" dur="1" fill="hold">
                                              <p:stCondLst>
                                                <p:cond delay="0"/>
                                              </p:stCondLst>
                                            </p:cTn>
                                            <p:tgtEl>
                                              <p:spTgt spid="70"/>
                                            </p:tgtEl>
                                            <p:attrNameLst>
                                              <p:attrName>style.visibility</p:attrName>
                                            </p:attrNameLst>
                                          </p:cBhvr>
                                          <p:to>
                                            <p:strVal val="visible"/>
                                          </p:to>
                                        </p:set>
                                        <p:animEffect transition="in" filter="strips(upRight)">
                                          <p:cBhvr>
                                            <p:cTn id="305" dur="700"/>
                                            <p:tgtEl>
                                              <p:spTgt spid="70"/>
                                            </p:tgtEl>
                                          </p:cBhvr>
                                        </p:animEffect>
                                      </p:childTnLst>
                                    </p:cTn>
                                  </p:par>
                                  <p:par>
                                    <p:cTn id="306" presetID="53" presetClass="entr" presetSubtype="16" fill="hold" grpId="0" nodeType="withEffect">
                                      <p:stCondLst>
                                        <p:cond delay="0"/>
                                      </p:stCondLst>
                                      <p:childTnLst>
                                        <p:set>
                                          <p:cBhvr>
                                            <p:cTn id="307" dur="1" fill="hold">
                                              <p:stCondLst>
                                                <p:cond delay="0"/>
                                              </p:stCondLst>
                                            </p:cTn>
                                            <p:tgtEl>
                                              <p:spTgt spid="78"/>
                                            </p:tgtEl>
                                            <p:attrNameLst>
                                              <p:attrName>style.visibility</p:attrName>
                                            </p:attrNameLst>
                                          </p:cBhvr>
                                          <p:to>
                                            <p:strVal val="visible"/>
                                          </p:to>
                                        </p:set>
                                        <p:anim calcmode="lin" valueType="num">
                                          <p:cBhvr>
                                            <p:cTn id="308" dur="700" fill="hold"/>
                                            <p:tgtEl>
                                              <p:spTgt spid="78"/>
                                            </p:tgtEl>
                                            <p:attrNameLst>
                                              <p:attrName>ppt_w</p:attrName>
                                            </p:attrNameLst>
                                          </p:cBhvr>
                                          <p:tavLst>
                                            <p:tav tm="0">
                                              <p:val>
                                                <p:fltVal val="0"/>
                                              </p:val>
                                            </p:tav>
                                            <p:tav tm="100000">
                                              <p:val>
                                                <p:strVal val="#ppt_w"/>
                                              </p:val>
                                            </p:tav>
                                          </p:tavLst>
                                        </p:anim>
                                        <p:anim calcmode="lin" valueType="num">
                                          <p:cBhvr>
                                            <p:cTn id="309" dur="700" fill="hold"/>
                                            <p:tgtEl>
                                              <p:spTgt spid="78"/>
                                            </p:tgtEl>
                                            <p:attrNameLst>
                                              <p:attrName>ppt_h</p:attrName>
                                            </p:attrNameLst>
                                          </p:cBhvr>
                                          <p:tavLst>
                                            <p:tav tm="0">
                                              <p:val>
                                                <p:fltVal val="0"/>
                                              </p:val>
                                            </p:tav>
                                            <p:tav tm="100000">
                                              <p:val>
                                                <p:strVal val="#ppt_h"/>
                                              </p:val>
                                            </p:tav>
                                          </p:tavLst>
                                        </p:anim>
                                        <p:animEffect transition="in" filter="fade">
                                          <p:cBhvr>
                                            <p:cTn id="310" dur="700"/>
                                            <p:tgtEl>
                                              <p:spTgt spid="78"/>
                                            </p:tgtEl>
                                          </p:cBhvr>
                                        </p:animEffect>
                                      </p:childTnLst>
                                    </p:cTn>
                                  </p:par>
                                  <p:par>
                                    <p:cTn id="311" presetID="22" presetClass="entr" presetSubtype="1" fill="hold" grpId="0" nodeType="withEffect">
                                      <p:stCondLst>
                                        <p:cond delay="0"/>
                                      </p:stCondLst>
                                      <p:childTnLst>
                                        <p:set>
                                          <p:cBhvr>
                                            <p:cTn id="312" dur="1" fill="hold">
                                              <p:stCondLst>
                                                <p:cond delay="0"/>
                                              </p:stCondLst>
                                            </p:cTn>
                                            <p:tgtEl>
                                              <p:spTgt spid="63"/>
                                            </p:tgtEl>
                                            <p:attrNameLst>
                                              <p:attrName>style.visibility</p:attrName>
                                            </p:attrNameLst>
                                          </p:cBhvr>
                                          <p:to>
                                            <p:strVal val="visible"/>
                                          </p:to>
                                        </p:set>
                                        <p:animEffect transition="in" filter="wipe(up)">
                                          <p:cBhvr>
                                            <p:cTn id="313" dur="700"/>
                                            <p:tgtEl>
                                              <p:spTgt spid="63"/>
                                            </p:tgtEl>
                                          </p:cBhvr>
                                        </p:animEffect>
                                      </p:childTnLst>
                                    </p:cTn>
                                  </p:par>
                                  <p:par>
                                    <p:cTn id="314" presetID="18" presetClass="entr" presetSubtype="9" fill="hold" grpId="0" nodeType="withEffect">
                                      <p:stCondLst>
                                        <p:cond delay="0"/>
                                      </p:stCondLst>
                                      <p:childTnLst>
                                        <p:set>
                                          <p:cBhvr>
                                            <p:cTn id="315" dur="1" fill="hold">
                                              <p:stCondLst>
                                                <p:cond delay="0"/>
                                              </p:stCondLst>
                                            </p:cTn>
                                            <p:tgtEl>
                                              <p:spTgt spid="59"/>
                                            </p:tgtEl>
                                            <p:attrNameLst>
                                              <p:attrName>style.visibility</p:attrName>
                                            </p:attrNameLst>
                                          </p:cBhvr>
                                          <p:to>
                                            <p:strVal val="visible"/>
                                          </p:to>
                                        </p:set>
                                        <p:animEffect transition="in" filter="strips(upLeft)">
                                          <p:cBhvr>
                                            <p:cTn id="316" dur="700"/>
                                            <p:tgtEl>
                                              <p:spTgt spid="59"/>
                                            </p:tgtEl>
                                          </p:cBhvr>
                                        </p:animEffect>
                                      </p:childTnLst>
                                    </p:cTn>
                                  </p:par>
                                  <p:par>
                                    <p:cTn id="317" presetID="22" presetClass="entr" presetSubtype="8" fill="hold" grpId="0" nodeType="withEffect">
                                      <p:stCondLst>
                                        <p:cond delay="0"/>
                                      </p:stCondLst>
                                      <p:childTnLst>
                                        <p:set>
                                          <p:cBhvr>
                                            <p:cTn id="318" dur="1" fill="hold">
                                              <p:stCondLst>
                                                <p:cond delay="0"/>
                                              </p:stCondLst>
                                            </p:cTn>
                                            <p:tgtEl>
                                              <p:spTgt spid="65"/>
                                            </p:tgtEl>
                                            <p:attrNameLst>
                                              <p:attrName>style.visibility</p:attrName>
                                            </p:attrNameLst>
                                          </p:cBhvr>
                                          <p:to>
                                            <p:strVal val="visible"/>
                                          </p:to>
                                        </p:set>
                                        <p:animEffect transition="in" filter="wipe(left)">
                                          <p:cBhvr>
                                            <p:cTn id="319" dur="700"/>
                                            <p:tgtEl>
                                              <p:spTgt spid="65"/>
                                            </p:tgtEl>
                                          </p:cBhvr>
                                        </p:animEffect>
                                      </p:childTnLst>
                                    </p:cTn>
                                  </p:par>
                                  <p:par>
                                    <p:cTn id="320" presetID="53" presetClass="entr" presetSubtype="16" fill="hold" grpId="0" nodeType="withEffect">
                                      <p:stCondLst>
                                        <p:cond delay="0"/>
                                      </p:stCondLst>
                                      <p:childTnLst>
                                        <p:set>
                                          <p:cBhvr>
                                            <p:cTn id="321" dur="1" fill="hold">
                                              <p:stCondLst>
                                                <p:cond delay="0"/>
                                              </p:stCondLst>
                                            </p:cTn>
                                            <p:tgtEl>
                                              <p:spTgt spid="37"/>
                                            </p:tgtEl>
                                            <p:attrNameLst>
                                              <p:attrName>style.visibility</p:attrName>
                                            </p:attrNameLst>
                                          </p:cBhvr>
                                          <p:to>
                                            <p:strVal val="visible"/>
                                          </p:to>
                                        </p:set>
                                        <p:anim calcmode="lin" valueType="num">
                                          <p:cBhvr>
                                            <p:cTn id="322" dur="700" fill="hold"/>
                                            <p:tgtEl>
                                              <p:spTgt spid="37"/>
                                            </p:tgtEl>
                                            <p:attrNameLst>
                                              <p:attrName>ppt_w</p:attrName>
                                            </p:attrNameLst>
                                          </p:cBhvr>
                                          <p:tavLst>
                                            <p:tav tm="0">
                                              <p:val>
                                                <p:fltVal val="0"/>
                                              </p:val>
                                            </p:tav>
                                            <p:tav tm="100000">
                                              <p:val>
                                                <p:strVal val="#ppt_w"/>
                                              </p:val>
                                            </p:tav>
                                          </p:tavLst>
                                        </p:anim>
                                        <p:anim calcmode="lin" valueType="num">
                                          <p:cBhvr>
                                            <p:cTn id="323" dur="700" fill="hold"/>
                                            <p:tgtEl>
                                              <p:spTgt spid="37"/>
                                            </p:tgtEl>
                                            <p:attrNameLst>
                                              <p:attrName>ppt_h</p:attrName>
                                            </p:attrNameLst>
                                          </p:cBhvr>
                                          <p:tavLst>
                                            <p:tav tm="0">
                                              <p:val>
                                                <p:fltVal val="0"/>
                                              </p:val>
                                            </p:tav>
                                            <p:tav tm="100000">
                                              <p:val>
                                                <p:strVal val="#ppt_h"/>
                                              </p:val>
                                            </p:tav>
                                          </p:tavLst>
                                        </p:anim>
                                        <p:animEffect transition="in" filter="fade">
                                          <p:cBhvr>
                                            <p:cTn id="324" dur="700"/>
                                            <p:tgtEl>
                                              <p:spTgt spid="37"/>
                                            </p:tgtEl>
                                          </p:cBhvr>
                                        </p:animEffect>
                                      </p:childTnLst>
                                    </p:cTn>
                                  </p:par>
                                  <p:par>
                                    <p:cTn id="325" presetID="53" presetClass="entr" presetSubtype="16" fill="hold" grpId="0" nodeType="withEffect">
                                      <p:stCondLst>
                                        <p:cond delay="0"/>
                                      </p:stCondLst>
                                      <p:childTnLst>
                                        <p:set>
                                          <p:cBhvr>
                                            <p:cTn id="326" dur="1" fill="hold">
                                              <p:stCondLst>
                                                <p:cond delay="0"/>
                                              </p:stCondLst>
                                            </p:cTn>
                                            <p:tgtEl>
                                              <p:spTgt spid="36"/>
                                            </p:tgtEl>
                                            <p:attrNameLst>
                                              <p:attrName>style.visibility</p:attrName>
                                            </p:attrNameLst>
                                          </p:cBhvr>
                                          <p:to>
                                            <p:strVal val="visible"/>
                                          </p:to>
                                        </p:set>
                                        <p:anim calcmode="lin" valueType="num">
                                          <p:cBhvr>
                                            <p:cTn id="327" dur="700" fill="hold"/>
                                            <p:tgtEl>
                                              <p:spTgt spid="36"/>
                                            </p:tgtEl>
                                            <p:attrNameLst>
                                              <p:attrName>ppt_w</p:attrName>
                                            </p:attrNameLst>
                                          </p:cBhvr>
                                          <p:tavLst>
                                            <p:tav tm="0">
                                              <p:val>
                                                <p:fltVal val="0"/>
                                              </p:val>
                                            </p:tav>
                                            <p:tav tm="100000">
                                              <p:val>
                                                <p:strVal val="#ppt_w"/>
                                              </p:val>
                                            </p:tav>
                                          </p:tavLst>
                                        </p:anim>
                                        <p:anim calcmode="lin" valueType="num">
                                          <p:cBhvr>
                                            <p:cTn id="328" dur="700" fill="hold"/>
                                            <p:tgtEl>
                                              <p:spTgt spid="36"/>
                                            </p:tgtEl>
                                            <p:attrNameLst>
                                              <p:attrName>ppt_h</p:attrName>
                                            </p:attrNameLst>
                                          </p:cBhvr>
                                          <p:tavLst>
                                            <p:tav tm="0">
                                              <p:val>
                                                <p:fltVal val="0"/>
                                              </p:val>
                                            </p:tav>
                                            <p:tav tm="100000">
                                              <p:val>
                                                <p:strVal val="#ppt_h"/>
                                              </p:val>
                                            </p:tav>
                                          </p:tavLst>
                                        </p:anim>
                                        <p:animEffect transition="in" filter="fade">
                                          <p:cBhvr>
                                            <p:cTn id="329" dur="700"/>
                                            <p:tgtEl>
                                              <p:spTgt spid="36"/>
                                            </p:tgtEl>
                                          </p:cBhvr>
                                        </p:animEffect>
                                      </p:childTnLst>
                                    </p:cTn>
                                  </p:par>
                                  <p:par>
                                    <p:cTn id="330" presetID="53" presetClass="entr" presetSubtype="16" fill="hold" grpId="0" nodeType="withEffect">
                                      <p:stCondLst>
                                        <p:cond delay="0"/>
                                      </p:stCondLst>
                                      <p:childTnLst>
                                        <p:set>
                                          <p:cBhvr>
                                            <p:cTn id="331" dur="1" fill="hold">
                                              <p:stCondLst>
                                                <p:cond delay="0"/>
                                              </p:stCondLst>
                                            </p:cTn>
                                            <p:tgtEl>
                                              <p:spTgt spid="35"/>
                                            </p:tgtEl>
                                            <p:attrNameLst>
                                              <p:attrName>style.visibility</p:attrName>
                                            </p:attrNameLst>
                                          </p:cBhvr>
                                          <p:to>
                                            <p:strVal val="visible"/>
                                          </p:to>
                                        </p:set>
                                        <p:anim calcmode="lin" valueType="num">
                                          <p:cBhvr>
                                            <p:cTn id="332" dur="700" fill="hold"/>
                                            <p:tgtEl>
                                              <p:spTgt spid="35"/>
                                            </p:tgtEl>
                                            <p:attrNameLst>
                                              <p:attrName>ppt_w</p:attrName>
                                            </p:attrNameLst>
                                          </p:cBhvr>
                                          <p:tavLst>
                                            <p:tav tm="0">
                                              <p:val>
                                                <p:fltVal val="0"/>
                                              </p:val>
                                            </p:tav>
                                            <p:tav tm="100000">
                                              <p:val>
                                                <p:strVal val="#ppt_w"/>
                                              </p:val>
                                            </p:tav>
                                          </p:tavLst>
                                        </p:anim>
                                        <p:anim calcmode="lin" valueType="num">
                                          <p:cBhvr>
                                            <p:cTn id="333" dur="700" fill="hold"/>
                                            <p:tgtEl>
                                              <p:spTgt spid="35"/>
                                            </p:tgtEl>
                                            <p:attrNameLst>
                                              <p:attrName>ppt_h</p:attrName>
                                            </p:attrNameLst>
                                          </p:cBhvr>
                                          <p:tavLst>
                                            <p:tav tm="0">
                                              <p:val>
                                                <p:fltVal val="0"/>
                                              </p:val>
                                            </p:tav>
                                            <p:tav tm="100000">
                                              <p:val>
                                                <p:strVal val="#ppt_h"/>
                                              </p:val>
                                            </p:tav>
                                          </p:tavLst>
                                        </p:anim>
                                        <p:animEffect transition="in" filter="fade">
                                          <p:cBhvr>
                                            <p:cTn id="334" dur="700"/>
                                            <p:tgtEl>
                                              <p:spTgt spid="35"/>
                                            </p:tgtEl>
                                          </p:cBhvr>
                                        </p:animEffect>
                                      </p:childTnLst>
                                    </p:cTn>
                                  </p:par>
                                  <p:par>
                                    <p:cTn id="335" presetID="53" presetClass="entr" presetSubtype="16" fill="hold" grpId="0" nodeType="withEffect">
                                      <p:stCondLst>
                                        <p:cond delay="0"/>
                                      </p:stCondLst>
                                      <p:childTnLst>
                                        <p:set>
                                          <p:cBhvr>
                                            <p:cTn id="336" dur="1" fill="hold">
                                              <p:stCondLst>
                                                <p:cond delay="0"/>
                                              </p:stCondLst>
                                            </p:cTn>
                                            <p:tgtEl>
                                              <p:spTgt spid="82"/>
                                            </p:tgtEl>
                                            <p:attrNameLst>
                                              <p:attrName>style.visibility</p:attrName>
                                            </p:attrNameLst>
                                          </p:cBhvr>
                                          <p:to>
                                            <p:strVal val="visible"/>
                                          </p:to>
                                        </p:set>
                                        <p:anim calcmode="lin" valueType="num">
                                          <p:cBhvr>
                                            <p:cTn id="337" dur="700" fill="hold"/>
                                            <p:tgtEl>
                                              <p:spTgt spid="82"/>
                                            </p:tgtEl>
                                            <p:attrNameLst>
                                              <p:attrName>ppt_w</p:attrName>
                                            </p:attrNameLst>
                                          </p:cBhvr>
                                          <p:tavLst>
                                            <p:tav tm="0">
                                              <p:val>
                                                <p:fltVal val="0"/>
                                              </p:val>
                                            </p:tav>
                                            <p:tav tm="100000">
                                              <p:val>
                                                <p:strVal val="#ppt_w"/>
                                              </p:val>
                                            </p:tav>
                                          </p:tavLst>
                                        </p:anim>
                                        <p:anim calcmode="lin" valueType="num">
                                          <p:cBhvr>
                                            <p:cTn id="338" dur="700" fill="hold"/>
                                            <p:tgtEl>
                                              <p:spTgt spid="82"/>
                                            </p:tgtEl>
                                            <p:attrNameLst>
                                              <p:attrName>ppt_h</p:attrName>
                                            </p:attrNameLst>
                                          </p:cBhvr>
                                          <p:tavLst>
                                            <p:tav tm="0">
                                              <p:val>
                                                <p:fltVal val="0"/>
                                              </p:val>
                                            </p:tav>
                                            <p:tav tm="100000">
                                              <p:val>
                                                <p:strVal val="#ppt_h"/>
                                              </p:val>
                                            </p:tav>
                                          </p:tavLst>
                                        </p:anim>
                                        <p:animEffect transition="in" filter="fade">
                                          <p:cBhvr>
                                            <p:cTn id="339" dur="700"/>
                                            <p:tgtEl>
                                              <p:spTgt spid="82"/>
                                            </p:tgtEl>
                                          </p:cBhvr>
                                        </p:animEffect>
                                      </p:childTnLst>
                                    </p:cTn>
                                  </p:par>
                                  <p:par>
                                    <p:cTn id="340" presetID="53" presetClass="entr" presetSubtype="16" fill="hold" grpId="0" nodeType="withEffect">
                                      <p:stCondLst>
                                        <p:cond delay="0"/>
                                      </p:stCondLst>
                                      <p:childTnLst>
                                        <p:set>
                                          <p:cBhvr>
                                            <p:cTn id="341" dur="1" fill="hold">
                                              <p:stCondLst>
                                                <p:cond delay="0"/>
                                              </p:stCondLst>
                                            </p:cTn>
                                            <p:tgtEl>
                                              <p:spTgt spid="81"/>
                                            </p:tgtEl>
                                            <p:attrNameLst>
                                              <p:attrName>style.visibility</p:attrName>
                                            </p:attrNameLst>
                                          </p:cBhvr>
                                          <p:to>
                                            <p:strVal val="visible"/>
                                          </p:to>
                                        </p:set>
                                        <p:anim calcmode="lin" valueType="num">
                                          <p:cBhvr>
                                            <p:cTn id="342" dur="700" fill="hold"/>
                                            <p:tgtEl>
                                              <p:spTgt spid="81"/>
                                            </p:tgtEl>
                                            <p:attrNameLst>
                                              <p:attrName>ppt_w</p:attrName>
                                            </p:attrNameLst>
                                          </p:cBhvr>
                                          <p:tavLst>
                                            <p:tav tm="0">
                                              <p:val>
                                                <p:fltVal val="0"/>
                                              </p:val>
                                            </p:tav>
                                            <p:tav tm="100000">
                                              <p:val>
                                                <p:strVal val="#ppt_w"/>
                                              </p:val>
                                            </p:tav>
                                          </p:tavLst>
                                        </p:anim>
                                        <p:anim calcmode="lin" valueType="num">
                                          <p:cBhvr>
                                            <p:cTn id="343" dur="700" fill="hold"/>
                                            <p:tgtEl>
                                              <p:spTgt spid="81"/>
                                            </p:tgtEl>
                                            <p:attrNameLst>
                                              <p:attrName>ppt_h</p:attrName>
                                            </p:attrNameLst>
                                          </p:cBhvr>
                                          <p:tavLst>
                                            <p:tav tm="0">
                                              <p:val>
                                                <p:fltVal val="0"/>
                                              </p:val>
                                            </p:tav>
                                            <p:tav tm="100000">
                                              <p:val>
                                                <p:strVal val="#ppt_h"/>
                                              </p:val>
                                            </p:tav>
                                          </p:tavLst>
                                        </p:anim>
                                        <p:animEffect transition="in" filter="fade">
                                          <p:cBhvr>
                                            <p:cTn id="344" dur="700"/>
                                            <p:tgtEl>
                                              <p:spTgt spid="81"/>
                                            </p:tgtEl>
                                          </p:cBhvr>
                                        </p:animEffect>
                                      </p:childTnLst>
                                    </p:cTn>
                                  </p:par>
                                  <p:par>
                                    <p:cTn id="345" presetID="53" presetClass="entr" presetSubtype="16" fill="hold" grpId="0" nodeType="withEffect">
                                      <p:stCondLst>
                                        <p:cond delay="0"/>
                                      </p:stCondLst>
                                      <p:childTnLst>
                                        <p:set>
                                          <p:cBhvr>
                                            <p:cTn id="346" dur="1" fill="hold">
                                              <p:stCondLst>
                                                <p:cond delay="0"/>
                                              </p:stCondLst>
                                            </p:cTn>
                                            <p:tgtEl>
                                              <p:spTgt spid="34"/>
                                            </p:tgtEl>
                                            <p:attrNameLst>
                                              <p:attrName>style.visibility</p:attrName>
                                            </p:attrNameLst>
                                          </p:cBhvr>
                                          <p:to>
                                            <p:strVal val="visible"/>
                                          </p:to>
                                        </p:set>
                                        <p:anim calcmode="lin" valueType="num">
                                          <p:cBhvr>
                                            <p:cTn id="347" dur="700" fill="hold"/>
                                            <p:tgtEl>
                                              <p:spTgt spid="34"/>
                                            </p:tgtEl>
                                            <p:attrNameLst>
                                              <p:attrName>ppt_w</p:attrName>
                                            </p:attrNameLst>
                                          </p:cBhvr>
                                          <p:tavLst>
                                            <p:tav tm="0">
                                              <p:val>
                                                <p:fltVal val="0"/>
                                              </p:val>
                                            </p:tav>
                                            <p:tav tm="100000">
                                              <p:val>
                                                <p:strVal val="#ppt_w"/>
                                              </p:val>
                                            </p:tav>
                                          </p:tavLst>
                                        </p:anim>
                                        <p:anim calcmode="lin" valueType="num">
                                          <p:cBhvr>
                                            <p:cTn id="348" dur="700" fill="hold"/>
                                            <p:tgtEl>
                                              <p:spTgt spid="34"/>
                                            </p:tgtEl>
                                            <p:attrNameLst>
                                              <p:attrName>ppt_h</p:attrName>
                                            </p:attrNameLst>
                                          </p:cBhvr>
                                          <p:tavLst>
                                            <p:tav tm="0">
                                              <p:val>
                                                <p:fltVal val="0"/>
                                              </p:val>
                                            </p:tav>
                                            <p:tav tm="100000">
                                              <p:val>
                                                <p:strVal val="#ppt_h"/>
                                              </p:val>
                                            </p:tav>
                                          </p:tavLst>
                                        </p:anim>
                                        <p:animEffect transition="in" filter="fade">
                                          <p:cBhvr>
                                            <p:cTn id="349" dur="700"/>
                                            <p:tgtEl>
                                              <p:spTgt spid="34"/>
                                            </p:tgtEl>
                                          </p:cBhvr>
                                        </p:animEffect>
                                      </p:childTnLst>
                                    </p:cTn>
                                  </p:par>
                                  <p:par>
                                    <p:cTn id="350" presetID="22" presetClass="entr" presetSubtype="2" fill="hold" grpId="0" nodeType="withEffect">
                                      <p:stCondLst>
                                        <p:cond delay="0"/>
                                      </p:stCondLst>
                                      <p:childTnLst>
                                        <p:set>
                                          <p:cBhvr>
                                            <p:cTn id="351" dur="1" fill="hold">
                                              <p:stCondLst>
                                                <p:cond delay="0"/>
                                              </p:stCondLst>
                                            </p:cTn>
                                            <p:tgtEl>
                                              <p:spTgt spid="60"/>
                                            </p:tgtEl>
                                            <p:attrNameLst>
                                              <p:attrName>style.visibility</p:attrName>
                                            </p:attrNameLst>
                                          </p:cBhvr>
                                          <p:to>
                                            <p:strVal val="visible"/>
                                          </p:to>
                                        </p:set>
                                        <p:animEffect transition="in" filter="wipe(right)">
                                          <p:cBhvr>
                                            <p:cTn id="352" dur="7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353" repeatCount="indefinite" fill="hold" display="0">
                      <p:stCondLst>
                        <p:cond delay="indefinite"/>
                      </p:stCondLst>
                      <p:endCondLst>
                        <p:cond evt="onStopAudio" delay="0">
                          <p:tgtEl>
                            <p:sldTgt/>
                          </p:tgtEl>
                        </p:cond>
                      </p:endCondLst>
                    </p:cTn>
                    <p:tgtEl>
                      <p:spTgt spid="156"/>
                    </p:tgtEl>
                  </p:cMediaNode>
                </p:audio>
              </p:childTnLst>
            </p:cTn>
          </p:par>
        </p:tnLst>
        <p:bldLst>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42" grpId="0" animBg="1"/>
          <p:bldP spid="43" grpId="0" animBg="1"/>
          <p:bldP spid="44" grpId="0" animBg="1"/>
          <p:bldP spid="45" grpId="0" animBg="1"/>
          <p:bldP spid="46" grpId="0" animBg="1"/>
          <p:bldP spid="47" grpId="0" animBg="1"/>
          <p:bldP spid="48" grpId="0" animBg="1"/>
          <p:bldP spid="49" grpId="0" animBg="1"/>
          <p:bldP spid="50" grpId="0" animBg="1"/>
          <p:bldP spid="51" grpId="0" animBg="1"/>
          <p:bldP spid="52" grpId="0" animBg="1"/>
          <p:bldP spid="53" grpId="0" animBg="1"/>
          <p:bldP spid="54" grpId="0" animBg="1"/>
          <p:bldP spid="55" grpId="0" animBg="1"/>
          <p:bldP spid="56" grpId="0" animBg="1"/>
          <p:bldP spid="57" grpId="0" animBg="1"/>
          <p:bldP spid="58" grpId="0" animBg="1"/>
          <p:bldP spid="59" grpId="0" animBg="1"/>
          <p:bldP spid="60" grpId="0" animBg="1"/>
          <p:bldP spid="61" grpId="0" animBg="1"/>
          <p:bldP spid="62" grpId="0" animBg="1"/>
          <p:bldP spid="63" grpId="0" animBg="1"/>
          <p:bldP spid="64" grpId="0" animBg="1"/>
          <p:bldP spid="65" grpId="0" animBg="1"/>
          <p:bldP spid="66" grpId="0" animBg="1"/>
          <p:bldP spid="67" grpId="0" animBg="1"/>
          <p:bldP spid="68" grpId="0" animBg="1"/>
          <p:bldP spid="69" grpId="0" animBg="1"/>
          <p:bldP spid="70" grpId="0" animBg="1"/>
          <p:bldP spid="71" grpId="0" animBg="1"/>
          <p:bldP spid="72" grpId="0" animBg="1"/>
          <p:bldP spid="73" grpId="0" animBg="1"/>
          <p:bldP spid="74" grpId="0" animBg="1"/>
          <p:bldP spid="75" grpId="0" animBg="1"/>
          <p:bldP spid="76" grpId="0" animBg="1"/>
          <p:bldP spid="77" grpId="0" animBg="1"/>
          <p:bldP spid="78" grpId="0" animBg="1"/>
          <p:bldP spid="79" grpId="0" animBg="1"/>
          <p:bldP spid="80" grpId="0" animBg="1"/>
          <p:bldP spid="81" grpId="0" animBg="1"/>
          <p:bldP spid="82" grpId="0" animBg="1"/>
          <p:bldP spid="83" grpId="0" animBg="1"/>
          <p:bldP spid="84" grpId="0" animBg="1"/>
          <p:bldP spid="85" grpId="0" animBg="1"/>
          <p:bldP spid="86" grpId="0" animBg="1"/>
          <p:bldP spid="87" grpId="0" animBg="1"/>
          <p:bldP spid="610" grpId="0" animBg="1"/>
          <p:bldP spid="61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156"/>
                                            </p:tgtEl>
                                          </p:cBhvr>
                                        </p:cmd>
                                      </p:childTnLst>
                                    </p:cTn>
                                  </p:par>
                                  <p:par>
                                    <p:cTn id="7" presetID="2" presetClass="entr" presetSubtype="4"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anim calcmode="lin" valueType="num">
                                          <p:cBhvr additive="base">
                                            <p:cTn id="9" dur="1000" fill="hold"/>
                                            <p:tgtEl>
                                              <p:spTgt spid="7"/>
                                            </p:tgtEl>
                                            <p:attrNameLst>
                                              <p:attrName>ppt_x</p:attrName>
                                            </p:attrNameLst>
                                          </p:cBhvr>
                                          <p:tavLst>
                                            <p:tav tm="0">
                                              <p:val>
                                                <p:strVal val="#ppt_x"/>
                                              </p:val>
                                            </p:tav>
                                            <p:tav tm="100000">
                                              <p:val>
                                                <p:strVal val="#ppt_x"/>
                                              </p:val>
                                            </p:tav>
                                          </p:tavLst>
                                        </p:anim>
                                        <p:anim calcmode="lin" valueType="num">
                                          <p:cBhvr additive="base">
                                            <p:cTn id="10" dur="1000" fill="hold"/>
                                            <p:tgtEl>
                                              <p:spTgt spid="7"/>
                                            </p:tgtEl>
                                            <p:attrNameLst>
                                              <p:attrName>ppt_y</p:attrName>
                                            </p:attrNameLst>
                                          </p:cBhvr>
                                          <p:tavLst>
                                            <p:tav tm="0">
                                              <p:val>
                                                <p:strVal val="1+#ppt_h/2"/>
                                              </p:val>
                                            </p:tav>
                                            <p:tav tm="100000">
                                              <p:val>
                                                <p:strVal val="#ppt_y"/>
                                              </p:val>
                                            </p:tav>
                                          </p:tavLst>
                                        </p:anim>
                                      </p:childTnLst>
                                    </p:cTn>
                                  </p:par>
                                </p:childTnLst>
                              </p:cTn>
                            </p:par>
                            <p:par>
                              <p:cTn id="11" fill="hold">
                                <p:stCondLst>
                                  <p:cond delay="0"/>
                                </p:stCondLst>
                                <p:childTnLst>
                                  <p:par>
                                    <p:cTn id="12" presetID="55" presetClass="entr" presetSubtype="0" fill="hold" grpId="0" nodeType="afterEffect">
                                      <p:stCondLst>
                                        <p:cond delay="0"/>
                                      </p:stCondLst>
                                      <p:childTnLst>
                                        <p:set>
                                          <p:cBhvr>
                                            <p:cTn id="13" dur="1" fill="hold">
                                              <p:stCondLst>
                                                <p:cond delay="0"/>
                                              </p:stCondLst>
                                            </p:cTn>
                                            <p:tgtEl>
                                              <p:spTgt spid="8"/>
                                            </p:tgtEl>
                                            <p:attrNameLst>
                                              <p:attrName>style.visibility</p:attrName>
                                            </p:attrNameLst>
                                          </p:cBhvr>
                                          <p:to>
                                            <p:strVal val="visible"/>
                                          </p:to>
                                        </p:set>
                                        <p:anim calcmode="lin" valueType="num">
                                          <p:cBhvr>
                                            <p:cTn id="14" dur="750" fill="hold"/>
                                            <p:tgtEl>
                                              <p:spTgt spid="8"/>
                                            </p:tgtEl>
                                            <p:attrNameLst>
                                              <p:attrName>ppt_w</p:attrName>
                                            </p:attrNameLst>
                                          </p:cBhvr>
                                          <p:tavLst>
                                            <p:tav tm="0">
                                              <p:val>
                                                <p:strVal val="#ppt_w*0.70"/>
                                              </p:val>
                                            </p:tav>
                                            <p:tav tm="100000">
                                              <p:val>
                                                <p:strVal val="#ppt_w"/>
                                              </p:val>
                                            </p:tav>
                                          </p:tavLst>
                                        </p:anim>
                                        <p:anim calcmode="lin" valueType="num">
                                          <p:cBhvr>
                                            <p:cTn id="15" dur="750" fill="hold"/>
                                            <p:tgtEl>
                                              <p:spTgt spid="8"/>
                                            </p:tgtEl>
                                            <p:attrNameLst>
                                              <p:attrName>ppt_h</p:attrName>
                                            </p:attrNameLst>
                                          </p:cBhvr>
                                          <p:tavLst>
                                            <p:tav tm="0">
                                              <p:val>
                                                <p:strVal val="#ppt_h"/>
                                              </p:val>
                                            </p:tav>
                                            <p:tav tm="100000">
                                              <p:val>
                                                <p:strVal val="#ppt_h"/>
                                              </p:val>
                                            </p:tav>
                                          </p:tavLst>
                                        </p:anim>
                                        <p:animEffect transition="in" filter="fade">
                                          <p:cBhvr>
                                            <p:cTn id="16" dur="750"/>
                                            <p:tgtEl>
                                              <p:spTgt spid="8"/>
                                            </p:tgtEl>
                                          </p:cBhvr>
                                        </p:animEffect>
                                      </p:childTnLst>
                                    </p:cTn>
                                  </p:par>
                                </p:childTnLst>
                              </p:cTn>
                            </p:par>
                            <p:par>
                              <p:cTn id="17" fill="hold">
                                <p:stCondLst>
                                  <p:cond delay="1000"/>
                                </p:stCondLst>
                                <p:childTnLst>
                                  <p:par>
                                    <p:cTn id="18" presetID="2" presetClass="entr" presetSubtype="1" fill="hold" grpId="0" nodeType="afterEffect">
                                      <p:stCondLst>
                                        <p:cond delay="0"/>
                                      </p:stCondLst>
                                      <p:childTnLst>
                                        <p:set>
                                          <p:cBhvr>
                                            <p:cTn id="19" dur="1" fill="hold">
                                              <p:stCondLst>
                                                <p:cond delay="0"/>
                                              </p:stCondLst>
                                            </p:cTn>
                                            <p:tgtEl>
                                              <p:spTgt spid="610"/>
                                            </p:tgtEl>
                                            <p:attrNameLst>
                                              <p:attrName>style.visibility</p:attrName>
                                            </p:attrNameLst>
                                          </p:cBhvr>
                                          <p:to>
                                            <p:strVal val="visible"/>
                                          </p:to>
                                        </p:set>
                                        <p:anim calcmode="lin" valueType="num">
                                          <p:cBhvr additive="base">
                                            <p:cTn id="20" dur="500" fill="hold"/>
                                            <p:tgtEl>
                                              <p:spTgt spid="610"/>
                                            </p:tgtEl>
                                            <p:attrNameLst>
                                              <p:attrName>ppt_x</p:attrName>
                                            </p:attrNameLst>
                                          </p:cBhvr>
                                          <p:tavLst>
                                            <p:tav tm="0">
                                              <p:val>
                                                <p:strVal val="#ppt_x"/>
                                              </p:val>
                                            </p:tav>
                                            <p:tav tm="100000">
                                              <p:val>
                                                <p:strVal val="#ppt_x"/>
                                              </p:val>
                                            </p:tav>
                                          </p:tavLst>
                                        </p:anim>
                                        <p:anim calcmode="lin" valueType="num">
                                          <p:cBhvr additive="base">
                                            <p:cTn id="21" dur="500" fill="hold"/>
                                            <p:tgtEl>
                                              <p:spTgt spid="610"/>
                                            </p:tgtEl>
                                            <p:attrNameLst>
                                              <p:attrName>ppt_y</p:attrName>
                                            </p:attrNameLst>
                                          </p:cBhvr>
                                          <p:tavLst>
                                            <p:tav tm="0">
                                              <p:val>
                                                <p:strVal val="0-#ppt_h/2"/>
                                              </p:val>
                                            </p:tav>
                                            <p:tav tm="100000">
                                              <p:val>
                                                <p:strVal val="#ppt_y"/>
                                              </p:val>
                                            </p:tav>
                                          </p:tavLst>
                                        </p:anim>
                                      </p:childTnLst>
                                    </p:cTn>
                                  </p:par>
                                  <p:par>
                                    <p:cTn id="22" presetID="23" presetClass="entr" presetSubtype="16" fill="hold" grpId="0" nodeType="withEffect">
                                      <p:stCondLst>
                                        <p:cond delay="500"/>
                                      </p:stCondLst>
                                      <p:childTnLst>
                                        <p:set>
                                          <p:cBhvr>
                                            <p:cTn id="23" dur="1" fill="hold">
                                              <p:stCondLst>
                                                <p:cond delay="0"/>
                                              </p:stCondLst>
                                            </p:cTn>
                                            <p:tgtEl>
                                              <p:spTgt spid="611"/>
                                            </p:tgtEl>
                                            <p:attrNameLst>
                                              <p:attrName>style.visibility</p:attrName>
                                            </p:attrNameLst>
                                          </p:cBhvr>
                                          <p:to>
                                            <p:strVal val="visible"/>
                                          </p:to>
                                        </p:set>
                                        <p:anim calcmode="lin" valueType="num">
                                          <p:cBhvr>
                                            <p:cTn id="24" dur="500" fill="hold"/>
                                            <p:tgtEl>
                                              <p:spTgt spid="611"/>
                                            </p:tgtEl>
                                            <p:attrNameLst>
                                              <p:attrName>ppt_w</p:attrName>
                                            </p:attrNameLst>
                                          </p:cBhvr>
                                          <p:tavLst>
                                            <p:tav tm="0">
                                              <p:val>
                                                <p:fltVal val="0"/>
                                              </p:val>
                                            </p:tav>
                                            <p:tav tm="100000">
                                              <p:val>
                                                <p:strVal val="#ppt_w"/>
                                              </p:val>
                                            </p:tav>
                                          </p:tavLst>
                                        </p:anim>
                                        <p:anim calcmode="lin" valueType="num">
                                          <p:cBhvr>
                                            <p:cTn id="25" dur="500" fill="hold"/>
                                            <p:tgtEl>
                                              <p:spTgt spid="611"/>
                                            </p:tgtEl>
                                            <p:attrNameLst>
                                              <p:attrName>ppt_h</p:attrName>
                                            </p:attrNameLst>
                                          </p:cBhvr>
                                          <p:tavLst>
                                            <p:tav tm="0">
                                              <p:val>
                                                <p:fltVal val="0"/>
                                              </p:val>
                                            </p:tav>
                                            <p:tav tm="100000">
                                              <p:val>
                                                <p:strVal val="#ppt_h"/>
                                              </p:val>
                                            </p:tav>
                                          </p:tavLst>
                                        </p:anim>
                                      </p:childTnLst>
                                    </p:cTn>
                                  </p:par>
                                </p:childTnLst>
                              </p:cTn>
                            </p:par>
                            <p:par>
                              <p:cTn id="26" fill="hold">
                                <p:stCondLst>
                                  <p:cond delay="1500"/>
                                </p:stCondLst>
                                <p:childTnLst>
                                  <p:par>
                                    <p:cTn id="27" presetID="2" presetClass="entr" presetSubtype="8" fill="hold" nodeType="afterEffect">
                                      <p:stCondLst>
                                        <p:cond delay="0"/>
                                      </p:stCondLst>
                                      <p:childTnLst>
                                        <p:set>
                                          <p:cBhvr>
                                            <p:cTn id="28" dur="1" fill="hold">
                                              <p:stCondLst>
                                                <p:cond delay="0"/>
                                              </p:stCondLst>
                                            </p:cTn>
                                            <p:tgtEl>
                                              <p:spTgt spid="88"/>
                                            </p:tgtEl>
                                            <p:attrNameLst>
                                              <p:attrName>style.visibility</p:attrName>
                                            </p:attrNameLst>
                                          </p:cBhvr>
                                          <p:to>
                                            <p:strVal val="visible"/>
                                          </p:to>
                                        </p:set>
                                        <p:anim calcmode="lin" valueType="num">
                                          <p:cBhvr additive="base">
                                            <p:cTn id="29" dur="500" fill="hold"/>
                                            <p:tgtEl>
                                              <p:spTgt spid="88"/>
                                            </p:tgtEl>
                                            <p:attrNameLst>
                                              <p:attrName>ppt_x</p:attrName>
                                            </p:attrNameLst>
                                          </p:cBhvr>
                                          <p:tavLst>
                                            <p:tav tm="0">
                                              <p:val>
                                                <p:strVal val="0-#ppt_w/2"/>
                                              </p:val>
                                            </p:tav>
                                            <p:tav tm="100000">
                                              <p:val>
                                                <p:strVal val="#ppt_x"/>
                                              </p:val>
                                            </p:tav>
                                          </p:tavLst>
                                        </p:anim>
                                        <p:anim calcmode="lin" valueType="num">
                                          <p:cBhvr additive="base">
                                            <p:cTn id="30" dur="500" fill="hold"/>
                                            <p:tgtEl>
                                              <p:spTgt spid="88"/>
                                            </p:tgtEl>
                                            <p:attrNameLst>
                                              <p:attrName>ppt_y</p:attrName>
                                            </p:attrNameLst>
                                          </p:cBhvr>
                                          <p:tavLst>
                                            <p:tav tm="0">
                                              <p:val>
                                                <p:strVal val="#ppt_y"/>
                                              </p:val>
                                            </p:tav>
                                            <p:tav tm="100000">
                                              <p:val>
                                                <p:strVal val="#ppt_y"/>
                                              </p:val>
                                            </p:tav>
                                          </p:tavLst>
                                        </p:anim>
                                      </p:childTnLst>
                                    </p:cTn>
                                  </p:par>
                                </p:childTnLst>
                              </p:cTn>
                            </p:par>
                            <p:par>
                              <p:cTn id="31" fill="hold">
                                <p:stCondLst>
                                  <p:cond delay="2000"/>
                                </p:stCondLst>
                                <p:childTnLst>
                                  <p:par>
                                    <p:cTn id="32" presetID="2" presetClass="entr" presetSubtype="8" fill="hold" nodeType="afterEffect">
                                      <p:stCondLst>
                                        <p:cond delay="0"/>
                                      </p:stCondLst>
                                      <p:childTnLst>
                                        <p:set>
                                          <p:cBhvr>
                                            <p:cTn id="33" dur="1" fill="hold">
                                              <p:stCondLst>
                                                <p:cond delay="0"/>
                                              </p:stCondLst>
                                            </p:cTn>
                                            <p:tgtEl>
                                              <p:spTgt spid="540"/>
                                            </p:tgtEl>
                                            <p:attrNameLst>
                                              <p:attrName>style.visibility</p:attrName>
                                            </p:attrNameLst>
                                          </p:cBhvr>
                                          <p:to>
                                            <p:strVal val="visible"/>
                                          </p:to>
                                        </p:set>
                                        <p:anim calcmode="lin" valueType="num">
                                          <p:cBhvr additive="base">
                                            <p:cTn id="34" dur="500" fill="hold"/>
                                            <p:tgtEl>
                                              <p:spTgt spid="540"/>
                                            </p:tgtEl>
                                            <p:attrNameLst>
                                              <p:attrName>ppt_x</p:attrName>
                                            </p:attrNameLst>
                                          </p:cBhvr>
                                          <p:tavLst>
                                            <p:tav tm="0">
                                              <p:val>
                                                <p:strVal val="0-#ppt_w/2"/>
                                              </p:val>
                                            </p:tav>
                                            <p:tav tm="100000">
                                              <p:val>
                                                <p:strVal val="#ppt_x"/>
                                              </p:val>
                                            </p:tav>
                                          </p:tavLst>
                                        </p:anim>
                                        <p:anim calcmode="lin" valueType="num">
                                          <p:cBhvr additive="base">
                                            <p:cTn id="35" dur="500" fill="hold"/>
                                            <p:tgtEl>
                                              <p:spTgt spid="540"/>
                                            </p:tgtEl>
                                            <p:attrNameLst>
                                              <p:attrName>ppt_y</p:attrName>
                                            </p:attrNameLst>
                                          </p:cBhvr>
                                          <p:tavLst>
                                            <p:tav tm="0">
                                              <p:val>
                                                <p:strVal val="#ppt_y"/>
                                              </p:val>
                                            </p:tav>
                                            <p:tav tm="100000">
                                              <p:val>
                                                <p:strVal val="#ppt_y"/>
                                              </p:val>
                                            </p:tav>
                                          </p:tavLst>
                                        </p:anim>
                                      </p:childTnLst>
                                    </p:cTn>
                                  </p:par>
                                </p:childTnLst>
                              </p:cTn>
                            </p:par>
                            <p:par>
                              <p:cTn id="36" fill="hold">
                                <p:stCondLst>
                                  <p:cond delay="2500"/>
                                </p:stCondLst>
                                <p:childTnLst>
                                  <p:par>
                                    <p:cTn id="37" presetID="18" presetClass="entr" presetSubtype="9" fill="hold" grpId="0" nodeType="after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strips(upLeft)">
                                          <p:cBhvr>
                                            <p:cTn id="39" dur="700"/>
                                            <p:tgtEl>
                                              <p:spTgt spid="14"/>
                                            </p:tgtEl>
                                          </p:cBhvr>
                                        </p:animEffect>
                                      </p:childTnLst>
                                    </p:cTn>
                                  </p:par>
                                  <p:par>
                                    <p:cTn id="40" presetID="22" presetClass="entr" presetSubtype="1" fill="hold" grpId="0" nodeType="withEffect">
                                      <p:stCondLst>
                                        <p:cond delay="0"/>
                                      </p:stCondLst>
                                      <p:childTnLst>
                                        <p:set>
                                          <p:cBhvr>
                                            <p:cTn id="41" dur="1" fill="hold">
                                              <p:stCondLst>
                                                <p:cond delay="0"/>
                                              </p:stCondLst>
                                            </p:cTn>
                                            <p:tgtEl>
                                              <p:spTgt spid="19"/>
                                            </p:tgtEl>
                                            <p:attrNameLst>
                                              <p:attrName>style.visibility</p:attrName>
                                            </p:attrNameLst>
                                          </p:cBhvr>
                                          <p:to>
                                            <p:strVal val="visible"/>
                                          </p:to>
                                        </p:set>
                                        <p:animEffect transition="in" filter="wipe(up)">
                                          <p:cBhvr>
                                            <p:cTn id="42" dur="700"/>
                                            <p:tgtEl>
                                              <p:spTgt spid="19"/>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18"/>
                                            </p:tgtEl>
                                            <p:attrNameLst>
                                              <p:attrName>style.visibility</p:attrName>
                                            </p:attrNameLst>
                                          </p:cBhvr>
                                          <p:to>
                                            <p:strVal val="visible"/>
                                          </p:to>
                                        </p:set>
                                        <p:animEffect transition="in" filter="wipe(left)">
                                          <p:cBhvr>
                                            <p:cTn id="45" dur="700"/>
                                            <p:tgtEl>
                                              <p:spTgt spid="18"/>
                                            </p:tgtEl>
                                          </p:cBhvr>
                                        </p:animEffect>
                                      </p:childTnLst>
                                    </p:cTn>
                                  </p:par>
                                  <p:par>
                                    <p:cTn id="46" presetID="22" presetClass="entr" presetSubtype="8" fill="hold" grpId="0" nodeType="withEffect">
                                      <p:stCondLst>
                                        <p:cond delay="0"/>
                                      </p:stCondLst>
                                      <p:childTnLst>
                                        <p:set>
                                          <p:cBhvr>
                                            <p:cTn id="47" dur="1" fill="hold">
                                              <p:stCondLst>
                                                <p:cond delay="0"/>
                                              </p:stCondLst>
                                            </p:cTn>
                                            <p:tgtEl>
                                              <p:spTgt spid="15"/>
                                            </p:tgtEl>
                                            <p:attrNameLst>
                                              <p:attrName>style.visibility</p:attrName>
                                            </p:attrNameLst>
                                          </p:cBhvr>
                                          <p:to>
                                            <p:strVal val="visible"/>
                                          </p:to>
                                        </p:set>
                                        <p:animEffect transition="in" filter="wipe(left)">
                                          <p:cBhvr>
                                            <p:cTn id="48" dur="700"/>
                                            <p:tgtEl>
                                              <p:spTgt spid="15"/>
                                            </p:tgtEl>
                                          </p:cBhvr>
                                        </p:animEffect>
                                      </p:childTnLst>
                                    </p:cTn>
                                  </p:par>
                                  <p:par>
                                    <p:cTn id="49" presetID="18" presetClass="entr" presetSubtype="3" fill="hold" grpId="0" nodeType="withEffect">
                                      <p:stCondLst>
                                        <p:cond delay="0"/>
                                      </p:stCondLst>
                                      <p:childTnLst>
                                        <p:set>
                                          <p:cBhvr>
                                            <p:cTn id="50" dur="1" fill="hold">
                                              <p:stCondLst>
                                                <p:cond delay="0"/>
                                              </p:stCondLst>
                                            </p:cTn>
                                            <p:tgtEl>
                                              <p:spTgt spid="20"/>
                                            </p:tgtEl>
                                            <p:attrNameLst>
                                              <p:attrName>style.visibility</p:attrName>
                                            </p:attrNameLst>
                                          </p:cBhvr>
                                          <p:to>
                                            <p:strVal val="visible"/>
                                          </p:to>
                                        </p:set>
                                        <p:animEffect transition="in" filter="strips(upRight)">
                                          <p:cBhvr>
                                            <p:cTn id="51" dur="700"/>
                                            <p:tgtEl>
                                              <p:spTgt spid="20"/>
                                            </p:tgtEl>
                                          </p:cBhvr>
                                        </p:animEffect>
                                      </p:childTnLst>
                                    </p:cTn>
                                  </p:par>
                                  <p:par>
                                    <p:cTn id="52" presetID="22" presetClass="entr" presetSubtype="2" fill="hold" grpId="0" nodeType="withEffect">
                                      <p:stCondLst>
                                        <p:cond delay="0"/>
                                      </p:stCondLst>
                                      <p:childTnLst>
                                        <p:set>
                                          <p:cBhvr>
                                            <p:cTn id="53" dur="1" fill="hold">
                                              <p:stCondLst>
                                                <p:cond delay="0"/>
                                              </p:stCondLst>
                                            </p:cTn>
                                            <p:tgtEl>
                                              <p:spTgt spid="24"/>
                                            </p:tgtEl>
                                            <p:attrNameLst>
                                              <p:attrName>style.visibility</p:attrName>
                                            </p:attrNameLst>
                                          </p:cBhvr>
                                          <p:to>
                                            <p:strVal val="visible"/>
                                          </p:to>
                                        </p:set>
                                        <p:animEffect transition="in" filter="wipe(right)">
                                          <p:cBhvr>
                                            <p:cTn id="54" dur="700"/>
                                            <p:tgtEl>
                                              <p:spTgt spid="24"/>
                                            </p:tgtEl>
                                          </p:cBhvr>
                                        </p:animEffect>
                                      </p:childTnLst>
                                    </p:cTn>
                                  </p:par>
                                  <p:par>
                                    <p:cTn id="55" presetID="18" presetClass="entr" presetSubtype="12" fill="hold" grpId="0" nodeType="withEffect">
                                      <p:stCondLst>
                                        <p:cond delay="0"/>
                                      </p:stCondLst>
                                      <p:childTnLst>
                                        <p:set>
                                          <p:cBhvr>
                                            <p:cTn id="56" dur="1" fill="hold">
                                              <p:stCondLst>
                                                <p:cond delay="0"/>
                                              </p:stCondLst>
                                            </p:cTn>
                                            <p:tgtEl>
                                              <p:spTgt spid="13"/>
                                            </p:tgtEl>
                                            <p:attrNameLst>
                                              <p:attrName>style.visibility</p:attrName>
                                            </p:attrNameLst>
                                          </p:cBhvr>
                                          <p:to>
                                            <p:strVal val="visible"/>
                                          </p:to>
                                        </p:set>
                                        <p:animEffect transition="in" filter="strips(downLeft)">
                                          <p:cBhvr>
                                            <p:cTn id="57" dur="700"/>
                                            <p:tgtEl>
                                              <p:spTgt spid="13"/>
                                            </p:tgtEl>
                                          </p:cBhvr>
                                        </p:animEffect>
                                      </p:childTnLst>
                                    </p:cTn>
                                  </p:par>
                                  <p:par>
                                    <p:cTn id="58" presetID="53" presetClass="entr" presetSubtype="16" fill="hold" grpId="0" nodeType="withEffect">
                                      <p:stCondLst>
                                        <p:cond delay="0"/>
                                      </p:stCondLst>
                                      <p:childTnLst>
                                        <p:set>
                                          <p:cBhvr>
                                            <p:cTn id="59" dur="1" fill="hold">
                                              <p:stCondLst>
                                                <p:cond delay="0"/>
                                              </p:stCondLst>
                                            </p:cTn>
                                            <p:tgtEl>
                                              <p:spTgt spid="27"/>
                                            </p:tgtEl>
                                            <p:attrNameLst>
                                              <p:attrName>style.visibility</p:attrName>
                                            </p:attrNameLst>
                                          </p:cBhvr>
                                          <p:to>
                                            <p:strVal val="visible"/>
                                          </p:to>
                                        </p:set>
                                        <p:anim calcmode="lin" valueType="num">
                                          <p:cBhvr>
                                            <p:cTn id="60" dur="700" fill="hold"/>
                                            <p:tgtEl>
                                              <p:spTgt spid="27"/>
                                            </p:tgtEl>
                                            <p:attrNameLst>
                                              <p:attrName>ppt_w</p:attrName>
                                            </p:attrNameLst>
                                          </p:cBhvr>
                                          <p:tavLst>
                                            <p:tav tm="0">
                                              <p:val>
                                                <p:fltVal val="0"/>
                                              </p:val>
                                            </p:tav>
                                            <p:tav tm="100000">
                                              <p:val>
                                                <p:strVal val="#ppt_w"/>
                                              </p:val>
                                            </p:tav>
                                          </p:tavLst>
                                        </p:anim>
                                        <p:anim calcmode="lin" valueType="num">
                                          <p:cBhvr>
                                            <p:cTn id="61" dur="700" fill="hold"/>
                                            <p:tgtEl>
                                              <p:spTgt spid="27"/>
                                            </p:tgtEl>
                                            <p:attrNameLst>
                                              <p:attrName>ppt_h</p:attrName>
                                            </p:attrNameLst>
                                          </p:cBhvr>
                                          <p:tavLst>
                                            <p:tav tm="0">
                                              <p:val>
                                                <p:fltVal val="0"/>
                                              </p:val>
                                            </p:tav>
                                            <p:tav tm="100000">
                                              <p:val>
                                                <p:strVal val="#ppt_h"/>
                                              </p:val>
                                            </p:tav>
                                          </p:tavLst>
                                        </p:anim>
                                        <p:animEffect transition="in" filter="fade">
                                          <p:cBhvr>
                                            <p:cTn id="62" dur="700"/>
                                            <p:tgtEl>
                                              <p:spTgt spid="27"/>
                                            </p:tgtEl>
                                          </p:cBhvr>
                                        </p:animEffect>
                                      </p:childTnLst>
                                    </p:cTn>
                                  </p:par>
                                  <p:par>
                                    <p:cTn id="63" presetID="53" presetClass="entr" presetSubtype="16" fill="hold" grpId="0" nodeType="withEffect">
                                      <p:stCondLst>
                                        <p:cond delay="0"/>
                                      </p:stCondLst>
                                      <p:childTnLst>
                                        <p:set>
                                          <p:cBhvr>
                                            <p:cTn id="64" dur="1" fill="hold">
                                              <p:stCondLst>
                                                <p:cond delay="0"/>
                                              </p:stCondLst>
                                            </p:cTn>
                                            <p:tgtEl>
                                              <p:spTgt spid="10"/>
                                            </p:tgtEl>
                                            <p:attrNameLst>
                                              <p:attrName>style.visibility</p:attrName>
                                            </p:attrNameLst>
                                          </p:cBhvr>
                                          <p:to>
                                            <p:strVal val="visible"/>
                                          </p:to>
                                        </p:set>
                                        <p:anim calcmode="lin" valueType="num">
                                          <p:cBhvr>
                                            <p:cTn id="65" dur="700" fill="hold"/>
                                            <p:tgtEl>
                                              <p:spTgt spid="10"/>
                                            </p:tgtEl>
                                            <p:attrNameLst>
                                              <p:attrName>ppt_w</p:attrName>
                                            </p:attrNameLst>
                                          </p:cBhvr>
                                          <p:tavLst>
                                            <p:tav tm="0">
                                              <p:val>
                                                <p:fltVal val="0"/>
                                              </p:val>
                                            </p:tav>
                                            <p:tav tm="100000">
                                              <p:val>
                                                <p:strVal val="#ppt_w"/>
                                              </p:val>
                                            </p:tav>
                                          </p:tavLst>
                                        </p:anim>
                                        <p:anim calcmode="lin" valueType="num">
                                          <p:cBhvr>
                                            <p:cTn id="66" dur="700" fill="hold"/>
                                            <p:tgtEl>
                                              <p:spTgt spid="10"/>
                                            </p:tgtEl>
                                            <p:attrNameLst>
                                              <p:attrName>ppt_h</p:attrName>
                                            </p:attrNameLst>
                                          </p:cBhvr>
                                          <p:tavLst>
                                            <p:tav tm="0">
                                              <p:val>
                                                <p:fltVal val="0"/>
                                              </p:val>
                                            </p:tav>
                                            <p:tav tm="100000">
                                              <p:val>
                                                <p:strVal val="#ppt_h"/>
                                              </p:val>
                                            </p:tav>
                                          </p:tavLst>
                                        </p:anim>
                                        <p:animEffect transition="in" filter="fade">
                                          <p:cBhvr>
                                            <p:cTn id="67" dur="700"/>
                                            <p:tgtEl>
                                              <p:spTgt spid="10"/>
                                            </p:tgtEl>
                                          </p:cBhvr>
                                        </p:animEffect>
                                      </p:childTnLst>
                                    </p:cTn>
                                  </p:par>
                                  <p:par>
                                    <p:cTn id="68" presetID="53" presetClass="entr" presetSubtype="16" fill="hold" grpId="0" nodeType="withEffect">
                                      <p:stCondLst>
                                        <p:cond delay="0"/>
                                      </p:stCondLst>
                                      <p:childTnLst>
                                        <p:set>
                                          <p:cBhvr>
                                            <p:cTn id="69" dur="1" fill="hold">
                                              <p:stCondLst>
                                                <p:cond delay="0"/>
                                              </p:stCondLst>
                                            </p:cTn>
                                            <p:tgtEl>
                                              <p:spTgt spid="9"/>
                                            </p:tgtEl>
                                            <p:attrNameLst>
                                              <p:attrName>style.visibility</p:attrName>
                                            </p:attrNameLst>
                                          </p:cBhvr>
                                          <p:to>
                                            <p:strVal val="visible"/>
                                          </p:to>
                                        </p:set>
                                        <p:anim calcmode="lin" valueType="num">
                                          <p:cBhvr>
                                            <p:cTn id="70" dur="700" fill="hold"/>
                                            <p:tgtEl>
                                              <p:spTgt spid="9"/>
                                            </p:tgtEl>
                                            <p:attrNameLst>
                                              <p:attrName>ppt_w</p:attrName>
                                            </p:attrNameLst>
                                          </p:cBhvr>
                                          <p:tavLst>
                                            <p:tav tm="0">
                                              <p:val>
                                                <p:fltVal val="0"/>
                                              </p:val>
                                            </p:tav>
                                            <p:tav tm="100000">
                                              <p:val>
                                                <p:strVal val="#ppt_w"/>
                                              </p:val>
                                            </p:tav>
                                          </p:tavLst>
                                        </p:anim>
                                        <p:anim calcmode="lin" valueType="num">
                                          <p:cBhvr>
                                            <p:cTn id="71" dur="700" fill="hold"/>
                                            <p:tgtEl>
                                              <p:spTgt spid="9"/>
                                            </p:tgtEl>
                                            <p:attrNameLst>
                                              <p:attrName>ppt_h</p:attrName>
                                            </p:attrNameLst>
                                          </p:cBhvr>
                                          <p:tavLst>
                                            <p:tav tm="0">
                                              <p:val>
                                                <p:fltVal val="0"/>
                                              </p:val>
                                            </p:tav>
                                            <p:tav tm="100000">
                                              <p:val>
                                                <p:strVal val="#ppt_h"/>
                                              </p:val>
                                            </p:tav>
                                          </p:tavLst>
                                        </p:anim>
                                        <p:animEffect transition="in" filter="fade">
                                          <p:cBhvr>
                                            <p:cTn id="72" dur="700"/>
                                            <p:tgtEl>
                                              <p:spTgt spid="9"/>
                                            </p:tgtEl>
                                          </p:cBhvr>
                                        </p:animEffect>
                                      </p:childTnLst>
                                    </p:cTn>
                                  </p:par>
                                  <p:par>
                                    <p:cTn id="73" presetID="53" presetClass="entr" presetSubtype="16" fill="hold" grpId="0" nodeType="withEffect">
                                      <p:stCondLst>
                                        <p:cond delay="0"/>
                                      </p:stCondLst>
                                      <p:childTnLst>
                                        <p:set>
                                          <p:cBhvr>
                                            <p:cTn id="74" dur="1" fill="hold">
                                              <p:stCondLst>
                                                <p:cond delay="0"/>
                                              </p:stCondLst>
                                            </p:cTn>
                                            <p:tgtEl>
                                              <p:spTgt spid="28"/>
                                            </p:tgtEl>
                                            <p:attrNameLst>
                                              <p:attrName>style.visibility</p:attrName>
                                            </p:attrNameLst>
                                          </p:cBhvr>
                                          <p:to>
                                            <p:strVal val="visible"/>
                                          </p:to>
                                        </p:set>
                                        <p:anim calcmode="lin" valueType="num">
                                          <p:cBhvr>
                                            <p:cTn id="75" dur="700" fill="hold"/>
                                            <p:tgtEl>
                                              <p:spTgt spid="28"/>
                                            </p:tgtEl>
                                            <p:attrNameLst>
                                              <p:attrName>ppt_w</p:attrName>
                                            </p:attrNameLst>
                                          </p:cBhvr>
                                          <p:tavLst>
                                            <p:tav tm="0">
                                              <p:val>
                                                <p:fltVal val="0"/>
                                              </p:val>
                                            </p:tav>
                                            <p:tav tm="100000">
                                              <p:val>
                                                <p:strVal val="#ppt_w"/>
                                              </p:val>
                                            </p:tav>
                                          </p:tavLst>
                                        </p:anim>
                                        <p:anim calcmode="lin" valueType="num">
                                          <p:cBhvr>
                                            <p:cTn id="76" dur="700" fill="hold"/>
                                            <p:tgtEl>
                                              <p:spTgt spid="28"/>
                                            </p:tgtEl>
                                            <p:attrNameLst>
                                              <p:attrName>ppt_h</p:attrName>
                                            </p:attrNameLst>
                                          </p:cBhvr>
                                          <p:tavLst>
                                            <p:tav tm="0">
                                              <p:val>
                                                <p:fltVal val="0"/>
                                              </p:val>
                                            </p:tav>
                                            <p:tav tm="100000">
                                              <p:val>
                                                <p:strVal val="#ppt_h"/>
                                              </p:val>
                                            </p:tav>
                                          </p:tavLst>
                                        </p:anim>
                                        <p:animEffect transition="in" filter="fade">
                                          <p:cBhvr>
                                            <p:cTn id="77" dur="700"/>
                                            <p:tgtEl>
                                              <p:spTgt spid="28"/>
                                            </p:tgtEl>
                                          </p:cBhvr>
                                        </p:animEffect>
                                      </p:childTnLst>
                                    </p:cTn>
                                  </p:par>
                                  <p:par>
                                    <p:cTn id="78" presetID="53" presetClass="entr" presetSubtype="16" fill="hold" grpId="0" nodeType="withEffect">
                                      <p:stCondLst>
                                        <p:cond delay="0"/>
                                      </p:stCondLst>
                                      <p:childTnLst>
                                        <p:set>
                                          <p:cBhvr>
                                            <p:cTn id="79" dur="1" fill="hold">
                                              <p:stCondLst>
                                                <p:cond delay="0"/>
                                              </p:stCondLst>
                                            </p:cTn>
                                            <p:tgtEl>
                                              <p:spTgt spid="29"/>
                                            </p:tgtEl>
                                            <p:attrNameLst>
                                              <p:attrName>style.visibility</p:attrName>
                                            </p:attrNameLst>
                                          </p:cBhvr>
                                          <p:to>
                                            <p:strVal val="visible"/>
                                          </p:to>
                                        </p:set>
                                        <p:anim calcmode="lin" valueType="num">
                                          <p:cBhvr>
                                            <p:cTn id="80" dur="700" fill="hold"/>
                                            <p:tgtEl>
                                              <p:spTgt spid="29"/>
                                            </p:tgtEl>
                                            <p:attrNameLst>
                                              <p:attrName>ppt_w</p:attrName>
                                            </p:attrNameLst>
                                          </p:cBhvr>
                                          <p:tavLst>
                                            <p:tav tm="0">
                                              <p:val>
                                                <p:fltVal val="0"/>
                                              </p:val>
                                            </p:tav>
                                            <p:tav tm="100000">
                                              <p:val>
                                                <p:strVal val="#ppt_w"/>
                                              </p:val>
                                            </p:tav>
                                          </p:tavLst>
                                        </p:anim>
                                        <p:anim calcmode="lin" valueType="num">
                                          <p:cBhvr>
                                            <p:cTn id="81" dur="700" fill="hold"/>
                                            <p:tgtEl>
                                              <p:spTgt spid="29"/>
                                            </p:tgtEl>
                                            <p:attrNameLst>
                                              <p:attrName>ppt_h</p:attrName>
                                            </p:attrNameLst>
                                          </p:cBhvr>
                                          <p:tavLst>
                                            <p:tav tm="0">
                                              <p:val>
                                                <p:fltVal val="0"/>
                                              </p:val>
                                            </p:tav>
                                            <p:tav tm="100000">
                                              <p:val>
                                                <p:strVal val="#ppt_h"/>
                                              </p:val>
                                            </p:tav>
                                          </p:tavLst>
                                        </p:anim>
                                        <p:animEffect transition="in" filter="fade">
                                          <p:cBhvr>
                                            <p:cTn id="82" dur="700"/>
                                            <p:tgtEl>
                                              <p:spTgt spid="29"/>
                                            </p:tgtEl>
                                          </p:cBhvr>
                                        </p:animEffect>
                                      </p:childTnLst>
                                    </p:cTn>
                                  </p:par>
                                  <p:par>
                                    <p:cTn id="83" presetID="22" presetClass="entr" presetSubtype="1" fill="hold" grpId="0" nodeType="withEffect">
                                      <p:stCondLst>
                                        <p:cond delay="0"/>
                                      </p:stCondLst>
                                      <p:childTnLst>
                                        <p:set>
                                          <p:cBhvr>
                                            <p:cTn id="84" dur="1" fill="hold">
                                              <p:stCondLst>
                                                <p:cond delay="0"/>
                                              </p:stCondLst>
                                            </p:cTn>
                                            <p:tgtEl>
                                              <p:spTgt spid="26"/>
                                            </p:tgtEl>
                                            <p:attrNameLst>
                                              <p:attrName>style.visibility</p:attrName>
                                            </p:attrNameLst>
                                          </p:cBhvr>
                                          <p:to>
                                            <p:strVal val="visible"/>
                                          </p:to>
                                        </p:set>
                                        <p:animEffect transition="in" filter="wipe(up)">
                                          <p:cBhvr>
                                            <p:cTn id="85" dur="700"/>
                                            <p:tgtEl>
                                              <p:spTgt spid="26"/>
                                            </p:tgtEl>
                                          </p:cBhvr>
                                        </p:animEffect>
                                      </p:childTnLst>
                                    </p:cTn>
                                  </p:par>
                                  <p:par>
                                    <p:cTn id="86" presetID="22" presetClass="entr" presetSubtype="8" fill="hold" grpId="0" nodeType="withEffect">
                                      <p:stCondLst>
                                        <p:cond delay="0"/>
                                      </p:stCondLst>
                                      <p:childTnLst>
                                        <p:set>
                                          <p:cBhvr>
                                            <p:cTn id="87" dur="1" fill="hold">
                                              <p:stCondLst>
                                                <p:cond delay="0"/>
                                              </p:stCondLst>
                                            </p:cTn>
                                            <p:tgtEl>
                                              <p:spTgt spid="16"/>
                                            </p:tgtEl>
                                            <p:attrNameLst>
                                              <p:attrName>style.visibility</p:attrName>
                                            </p:attrNameLst>
                                          </p:cBhvr>
                                          <p:to>
                                            <p:strVal val="visible"/>
                                          </p:to>
                                        </p:set>
                                        <p:animEffect transition="in" filter="wipe(left)">
                                          <p:cBhvr>
                                            <p:cTn id="88" dur="700"/>
                                            <p:tgtEl>
                                              <p:spTgt spid="16"/>
                                            </p:tgtEl>
                                          </p:cBhvr>
                                        </p:animEffect>
                                      </p:childTnLst>
                                    </p:cTn>
                                  </p:par>
                                  <p:par>
                                    <p:cTn id="89" presetID="18" presetClass="entr" presetSubtype="12" fill="hold" grpId="0" nodeType="withEffect">
                                      <p:stCondLst>
                                        <p:cond delay="0"/>
                                      </p:stCondLst>
                                      <p:childTnLst>
                                        <p:set>
                                          <p:cBhvr>
                                            <p:cTn id="90" dur="1" fill="hold">
                                              <p:stCondLst>
                                                <p:cond delay="0"/>
                                              </p:stCondLst>
                                            </p:cTn>
                                            <p:tgtEl>
                                              <p:spTgt spid="25"/>
                                            </p:tgtEl>
                                            <p:attrNameLst>
                                              <p:attrName>style.visibility</p:attrName>
                                            </p:attrNameLst>
                                          </p:cBhvr>
                                          <p:to>
                                            <p:strVal val="visible"/>
                                          </p:to>
                                        </p:set>
                                        <p:animEffect transition="in" filter="strips(downLeft)">
                                          <p:cBhvr>
                                            <p:cTn id="91" dur="700"/>
                                            <p:tgtEl>
                                              <p:spTgt spid="25"/>
                                            </p:tgtEl>
                                          </p:cBhvr>
                                        </p:animEffect>
                                      </p:childTnLst>
                                    </p:cTn>
                                  </p:par>
                                  <p:par>
                                    <p:cTn id="92" presetID="22" presetClass="entr" presetSubtype="4" fill="hold" grpId="0" nodeType="withEffect">
                                      <p:stCondLst>
                                        <p:cond delay="0"/>
                                      </p:stCondLst>
                                      <p:childTnLst>
                                        <p:set>
                                          <p:cBhvr>
                                            <p:cTn id="93" dur="1" fill="hold">
                                              <p:stCondLst>
                                                <p:cond delay="0"/>
                                              </p:stCondLst>
                                            </p:cTn>
                                            <p:tgtEl>
                                              <p:spTgt spid="21"/>
                                            </p:tgtEl>
                                            <p:attrNameLst>
                                              <p:attrName>style.visibility</p:attrName>
                                            </p:attrNameLst>
                                          </p:cBhvr>
                                          <p:to>
                                            <p:strVal val="visible"/>
                                          </p:to>
                                        </p:set>
                                        <p:animEffect transition="in" filter="wipe(down)">
                                          <p:cBhvr>
                                            <p:cTn id="94" dur="700"/>
                                            <p:tgtEl>
                                              <p:spTgt spid="21"/>
                                            </p:tgtEl>
                                          </p:cBhvr>
                                        </p:animEffect>
                                      </p:childTnLst>
                                    </p:cTn>
                                  </p:par>
                                  <p:par>
                                    <p:cTn id="95" presetID="22" presetClass="entr" presetSubtype="1" fill="hold" grpId="0" nodeType="withEffect">
                                      <p:stCondLst>
                                        <p:cond delay="0"/>
                                      </p:stCondLst>
                                      <p:childTnLst>
                                        <p:set>
                                          <p:cBhvr>
                                            <p:cTn id="96" dur="1" fill="hold">
                                              <p:stCondLst>
                                                <p:cond delay="0"/>
                                              </p:stCondLst>
                                            </p:cTn>
                                            <p:tgtEl>
                                              <p:spTgt spid="17"/>
                                            </p:tgtEl>
                                            <p:attrNameLst>
                                              <p:attrName>style.visibility</p:attrName>
                                            </p:attrNameLst>
                                          </p:cBhvr>
                                          <p:to>
                                            <p:strVal val="visible"/>
                                          </p:to>
                                        </p:set>
                                        <p:animEffect transition="in" filter="wipe(up)">
                                          <p:cBhvr>
                                            <p:cTn id="97" dur="700"/>
                                            <p:tgtEl>
                                              <p:spTgt spid="17"/>
                                            </p:tgtEl>
                                          </p:cBhvr>
                                        </p:animEffect>
                                      </p:childTnLst>
                                    </p:cTn>
                                  </p:par>
                                  <p:par>
                                    <p:cTn id="98" presetID="53" presetClass="entr" presetSubtype="16" fill="hold" grpId="0" nodeType="withEffect">
                                      <p:stCondLst>
                                        <p:cond delay="0"/>
                                      </p:stCondLst>
                                      <p:childTnLst>
                                        <p:set>
                                          <p:cBhvr>
                                            <p:cTn id="99" dur="1" fill="hold">
                                              <p:stCondLst>
                                                <p:cond delay="0"/>
                                              </p:stCondLst>
                                            </p:cTn>
                                            <p:tgtEl>
                                              <p:spTgt spid="30"/>
                                            </p:tgtEl>
                                            <p:attrNameLst>
                                              <p:attrName>style.visibility</p:attrName>
                                            </p:attrNameLst>
                                          </p:cBhvr>
                                          <p:to>
                                            <p:strVal val="visible"/>
                                          </p:to>
                                        </p:set>
                                        <p:anim calcmode="lin" valueType="num">
                                          <p:cBhvr>
                                            <p:cTn id="100" dur="700" fill="hold"/>
                                            <p:tgtEl>
                                              <p:spTgt spid="30"/>
                                            </p:tgtEl>
                                            <p:attrNameLst>
                                              <p:attrName>ppt_w</p:attrName>
                                            </p:attrNameLst>
                                          </p:cBhvr>
                                          <p:tavLst>
                                            <p:tav tm="0">
                                              <p:val>
                                                <p:fltVal val="0"/>
                                              </p:val>
                                            </p:tav>
                                            <p:tav tm="100000">
                                              <p:val>
                                                <p:strVal val="#ppt_w"/>
                                              </p:val>
                                            </p:tav>
                                          </p:tavLst>
                                        </p:anim>
                                        <p:anim calcmode="lin" valueType="num">
                                          <p:cBhvr>
                                            <p:cTn id="101" dur="700" fill="hold"/>
                                            <p:tgtEl>
                                              <p:spTgt spid="30"/>
                                            </p:tgtEl>
                                            <p:attrNameLst>
                                              <p:attrName>ppt_h</p:attrName>
                                            </p:attrNameLst>
                                          </p:cBhvr>
                                          <p:tavLst>
                                            <p:tav tm="0">
                                              <p:val>
                                                <p:fltVal val="0"/>
                                              </p:val>
                                            </p:tav>
                                            <p:tav tm="100000">
                                              <p:val>
                                                <p:strVal val="#ppt_h"/>
                                              </p:val>
                                            </p:tav>
                                          </p:tavLst>
                                        </p:anim>
                                        <p:animEffect transition="in" filter="fade">
                                          <p:cBhvr>
                                            <p:cTn id="102" dur="700"/>
                                            <p:tgtEl>
                                              <p:spTgt spid="30"/>
                                            </p:tgtEl>
                                          </p:cBhvr>
                                        </p:animEffect>
                                      </p:childTnLst>
                                    </p:cTn>
                                  </p:par>
                                  <p:par>
                                    <p:cTn id="103" presetID="18" presetClass="entr" presetSubtype="6" fill="hold" grpId="0" nodeType="withEffect">
                                      <p:stCondLst>
                                        <p:cond delay="0"/>
                                      </p:stCondLst>
                                      <p:childTnLst>
                                        <p:set>
                                          <p:cBhvr>
                                            <p:cTn id="104" dur="1" fill="hold">
                                              <p:stCondLst>
                                                <p:cond delay="0"/>
                                              </p:stCondLst>
                                            </p:cTn>
                                            <p:tgtEl>
                                              <p:spTgt spid="22"/>
                                            </p:tgtEl>
                                            <p:attrNameLst>
                                              <p:attrName>style.visibility</p:attrName>
                                            </p:attrNameLst>
                                          </p:cBhvr>
                                          <p:to>
                                            <p:strVal val="visible"/>
                                          </p:to>
                                        </p:set>
                                        <p:animEffect transition="in" filter="strips(downRight)">
                                          <p:cBhvr>
                                            <p:cTn id="105" dur="700"/>
                                            <p:tgtEl>
                                              <p:spTgt spid="22"/>
                                            </p:tgtEl>
                                          </p:cBhvr>
                                        </p:animEffect>
                                      </p:childTnLst>
                                    </p:cTn>
                                  </p:par>
                                  <p:par>
                                    <p:cTn id="106" presetID="18" presetClass="entr" presetSubtype="6" fill="hold" grpId="0" nodeType="withEffect">
                                      <p:stCondLst>
                                        <p:cond delay="0"/>
                                      </p:stCondLst>
                                      <p:childTnLst>
                                        <p:set>
                                          <p:cBhvr>
                                            <p:cTn id="107" dur="1" fill="hold">
                                              <p:stCondLst>
                                                <p:cond delay="0"/>
                                              </p:stCondLst>
                                            </p:cTn>
                                            <p:tgtEl>
                                              <p:spTgt spid="23"/>
                                            </p:tgtEl>
                                            <p:attrNameLst>
                                              <p:attrName>style.visibility</p:attrName>
                                            </p:attrNameLst>
                                          </p:cBhvr>
                                          <p:to>
                                            <p:strVal val="visible"/>
                                          </p:to>
                                        </p:set>
                                        <p:animEffect transition="in" filter="strips(downRight)">
                                          <p:cBhvr>
                                            <p:cTn id="108" dur="700"/>
                                            <p:tgtEl>
                                              <p:spTgt spid="23"/>
                                            </p:tgtEl>
                                          </p:cBhvr>
                                        </p:animEffect>
                                      </p:childTnLst>
                                    </p:cTn>
                                  </p:par>
                                  <p:par>
                                    <p:cTn id="109" presetID="53" presetClass="entr" presetSubtype="16" fill="hold" grpId="0" nodeType="withEffect">
                                      <p:stCondLst>
                                        <p:cond delay="0"/>
                                      </p:stCondLst>
                                      <p:childTnLst>
                                        <p:set>
                                          <p:cBhvr>
                                            <p:cTn id="110" dur="1" fill="hold">
                                              <p:stCondLst>
                                                <p:cond delay="0"/>
                                              </p:stCondLst>
                                            </p:cTn>
                                            <p:tgtEl>
                                              <p:spTgt spid="11"/>
                                            </p:tgtEl>
                                            <p:attrNameLst>
                                              <p:attrName>style.visibility</p:attrName>
                                            </p:attrNameLst>
                                          </p:cBhvr>
                                          <p:to>
                                            <p:strVal val="visible"/>
                                          </p:to>
                                        </p:set>
                                        <p:anim calcmode="lin" valueType="num">
                                          <p:cBhvr>
                                            <p:cTn id="111" dur="700" fill="hold"/>
                                            <p:tgtEl>
                                              <p:spTgt spid="11"/>
                                            </p:tgtEl>
                                            <p:attrNameLst>
                                              <p:attrName>ppt_w</p:attrName>
                                            </p:attrNameLst>
                                          </p:cBhvr>
                                          <p:tavLst>
                                            <p:tav tm="0">
                                              <p:val>
                                                <p:fltVal val="0"/>
                                              </p:val>
                                            </p:tav>
                                            <p:tav tm="100000">
                                              <p:val>
                                                <p:strVal val="#ppt_w"/>
                                              </p:val>
                                            </p:tav>
                                          </p:tavLst>
                                        </p:anim>
                                        <p:anim calcmode="lin" valueType="num">
                                          <p:cBhvr>
                                            <p:cTn id="112" dur="700" fill="hold"/>
                                            <p:tgtEl>
                                              <p:spTgt spid="11"/>
                                            </p:tgtEl>
                                            <p:attrNameLst>
                                              <p:attrName>ppt_h</p:attrName>
                                            </p:attrNameLst>
                                          </p:cBhvr>
                                          <p:tavLst>
                                            <p:tav tm="0">
                                              <p:val>
                                                <p:fltVal val="0"/>
                                              </p:val>
                                            </p:tav>
                                            <p:tav tm="100000">
                                              <p:val>
                                                <p:strVal val="#ppt_h"/>
                                              </p:val>
                                            </p:tav>
                                          </p:tavLst>
                                        </p:anim>
                                        <p:animEffect transition="in" filter="fade">
                                          <p:cBhvr>
                                            <p:cTn id="113" dur="700"/>
                                            <p:tgtEl>
                                              <p:spTgt spid="11"/>
                                            </p:tgtEl>
                                          </p:cBhvr>
                                        </p:animEffect>
                                      </p:childTnLst>
                                    </p:cTn>
                                  </p:par>
                                  <p:par>
                                    <p:cTn id="114" presetID="53" presetClass="entr" presetSubtype="16" fill="hold" grpId="0" nodeType="withEffect">
                                      <p:stCondLst>
                                        <p:cond delay="0"/>
                                      </p:stCondLst>
                                      <p:childTnLst>
                                        <p:set>
                                          <p:cBhvr>
                                            <p:cTn id="115" dur="1" fill="hold">
                                              <p:stCondLst>
                                                <p:cond delay="0"/>
                                              </p:stCondLst>
                                            </p:cTn>
                                            <p:tgtEl>
                                              <p:spTgt spid="12"/>
                                            </p:tgtEl>
                                            <p:attrNameLst>
                                              <p:attrName>style.visibility</p:attrName>
                                            </p:attrNameLst>
                                          </p:cBhvr>
                                          <p:to>
                                            <p:strVal val="visible"/>
                                          </p:to>
                                        </p:set>
                                        <p:anim calcmode="lin" valueType="num">
                                          <p:cBhvr>
                                            <p:cTn id="116" dur="700" fill="hold"/>
                                            <p:tgtEl>
                                              <p:spTgt spid="12"/>
                                            </p:tgtEl>
                                            <p:attrNameLst>
                                              <p:attrName>ppt_w</p:attrName>
                                            </p:attrNameLst>
                                          </p:cBhvr>
                                          <p:tavLst>
                                            <p:tav tm="0">
                                              <p:val>
                                                <p:fltVal val="0"/>
                                              </p:val>
                                            </p:tav>
                                            <p:tav tm="100000">
                                              <p:val>
                                                <p:strVal val="#ppt_w"/>
                                              </p:val>
                                            </p:tav>
                                          </p:tavLst>
                                        </p:anim>
                                        <p:anim calcmode="lin" valueType="num">
                                          <p:cBhvr>
                                            <p:cTn id="117" dur="700" fill="hold"/>
                                            <p:tgtEl>
                                              <p:spTgt spid="12"/>
                                            </p:tgtEl>
                                            <p:attrNameLst>
                                              <p:attrName>ppt_h</p:attrName>
                                            </p:attrNameLst>
                                          </p:cBhvr>
                                          <p:tavLst>
                                            <p:tav tm="0">
                                              <p:val>
                                                <p:fltVal val="0"/>
                                              </p:val>
                                            </p:tav>
                                            <p:tav tm="100000">
                                              <p:val>
                                                <p:strVal val="#ppt_h"/>
                                              </p:val>
                                            </p:tav>
                                          </p:tavLst>
                                        </p:anim>
                                        <p:animEffect transition="in" filter="fade">
                                          <p:cBhvr>
                                            <p:cTn id="118" dur="700"/>
                                            <p:tgtEl>
                                              <p:spTgt spid="12"/>
                                            </p:tgtEl>
                                          </p:cBhvr>
                                        </p:animEffect>
                                      </p:childTnLst>
                                    </p:cTn>
                                  </p:par>
                                  <p:par>
                                    <p:cTn id="119" presetID="22" presetClass="entr" presetSubtype="8" fill="hold" grpId="0" nodeType="withEffect">
                                      <p:stCondLst>
                                        <p:cond delay="0"/>
                                      </p:stCondLst>
                                      <p:childTnLst>
                                        <p:set>
                                          <p:cBhvr>
                                            <p:cTn id="120" dur="1" fill="hold">
                                              <p:stCondLst>
                                                <p:cond delay="0"/>
                                              </p:stCondLst>
                                            </p:cTn>
                                            <p:tgtEl>
                                              <p:spTgt spid="51"/>
                                            </p:tgtEl>
                                            <p:attrNameLst>
                                              <p:attrName>style.visibility</p:attrName>
                                            </p:attrNameLst>
                                          </p:cBhvr>
                                          <p:to>
                                            <p:strVal val="visible"/>
                                          </p:to>
                                        </p:set>
                                        <p:animEffect transition="in" filter="wipe(left)">
                                          <p:cBhvr>
                                            <p:cTn id="121" dur="700"/>
                                            <p:tgtEl>
                                              <p:spTgt spid="51"/>
                                            </p:tgtEl>
                                          </p:cBhvr>
                                        </p:animEffect>
                                      </p:childTnLst>
                                    </p:cTn>
                                  </p:par>
                                </p:childTnLst>
                              </p:cTn>
                            </p:par>
                            <p:par>
                              <p:cTn id="122" fill="hold">
                                <p:stCondLst>
                                  <p:cond delay="3500"/>
                                </p:stCondLst>
                                <p:childTnLst>
                                  <p:par>
                                    <p:cTn id="123" presetID="53" presetClass="entr" presetSubtype="16" fill="hold" grpId="0" nodeType="afterEffect">
                                      <p:stCondLst>
                                        <p:cond delay="0"/>
                                      </p:stCondLst>
                                      <p:childTnLst>
                                        <p:set>
                                          <p:cBhvr>
                                            <p:cTn id="124" dur="1" fill="hold">
                                              <p:stCondLst>
                                                <p:cond delay="0"/>
                                              </p:stCondLst>
                                            </p:cTn>
                                            <p:tgtEl>
                                              <p:spTgt spid="74"/>
                                            </p:tgtEl>
                                            <p:attrNameLst>
                                              <p:attrName>style.visibility</p:attrName>
                                            </p:attrNameLst>
                                          </p:cBhvr>
                                          <p:to>
                                            <p:strVal val="visible"/>
                                          </p:to>
                                        </p:set>
                                        <p:anim calcmode="lin" valueType="num">
                                          <p:cBhvr>
                                            <p:cTn id="125" dur="700" fill="hold"/>
                                            <p:tgtEl>
                                              <p:spTgt spid="74"/>
                                            </p:tgtEl>
                                            <p:attrNameLst>
                                              <p:attrName>ppt_w</p:attrName>
                                            </p:attrNameLst>
                                          </p:cBhvr>
                                          <p:tavLst>
                                            <p:tav tm="0">
                                              <p:val>
                                                <p:fltVal val="0"/>
                                              </p:val>
                                            </p:tav>
                                            <p:tav tm="100000">
                                              <p:val>
                                                <p:strVal val="#ppt_w"/>
                                              </p:val>
                                            </p:tav>
                                          </p:tavLst>
                                        </p:anim>
                                        <p:anim calcmode="lin" valueType="num">
                                          <p:cBhvr>
                                            <p:cTn id="126" dur="700" fill="hold"/>
                                            <p:tgtEl>
                                              <p:spTgt spid="74"/>
                                            </p:tgtEl>
                                            <p:attrNameLst>
                                              <p:attrName>ppt_h</p:attrName>
                                            </p:attrNameLst>
                                          </p:cBhvr>
                                          <p:tavLst>
                                            <p:tav tm="0">
                                              <p:val>
                                                <p:fltVal val="0"/>
                                              </p:val>
                                            </p:tav>
                                            <p:tav tm="100000">
                                              <p:val>
                                                <p:strVal val="#ppt_h"/>
                                              </p:val>
                                            </p:tav>
                                          </p:tavLst>
                                        </p:anim>
                                        <p:animEffect transition="in" filter="fade">
                                          <p:cBhvr>
                                            <p:cTn id="127" dur="700"/>
                                            <p:tgtEl>
                                              <p:spTgt spid="74"/>
                                            </p:tgtEl>
                                          </p:cBhvr>
                                        </p:animEffect>
                                      </p:childTnLst>
                                    </p:cTn>
                                  </p:par>
                                  <p:par>
                                    <p:cTn id="128" presetID="22" presetClass="entr" presetSubtype="8" fill="hold" grpId="0" nodeType="withEffect">
                                      <p:stCondLst>
                                        <p:cond delay="0"/>
                                      </p:stCondLst>
                                      <p:childTnLst>
                                        <p:set>
                                          <p:cBhvr>
                                            <p:cTn id="129" dur="1" fill="hold">
                                              <p:stCondLst>
                                                <p:cond delay="0"/>
                                              </p:stCondLst>
                                            </p:cTn>
                                            <p:tgtEl>
                                              <p:spTgt spid="50"/>
                                            </p:tgtEl>
                                            <p:attrNameLst>
                                              <p:attrName>style.visibility</p:attrName>
                                            </p:attrNameLst>
                                          </p:cBhvr>
                                          <p:to>
                                            <p:strVal val="visible"/>
                                          </p:to>
                                        </p:set>
                                        <p:animEffect transition="in" filter="wipe(left)">
                                          <p:cBhvr>
                                            <p:cTn id="130" dur="700"/>
                                            <p:tgtEl>
                                              <p:spTgt spid="50"/>
                                            </p:tgtEl>
                                          </p:cBhvr>
                                        </p:animEffect>
                                      </p:childTnLst>
                                    </p:cTn>
                                  </p:par>
                                  <p:par>
                                    <p:cTn id="131" presetID="22" presetClass="entr" presetSubtype="4" fill="hold" grpId="0" nodeType="withEffect">
                                      <p:stCondLst>
                                        <p:cond delay="0"/>
                                      </p:stCondLst>
                                      <p:childTnLst>
                                        <p:set>
                                          <p:cBhvr>
                                            <p:cTn id="132" dur="1" fill="hold">
                                              <p:stCondLst>
                                                <p:cond delay="0"/>
                                              </p:stCondLst>
                                            </p:cTn>
                                            <p:tgtEl>
                                              <p:spTgt spid="49"/>
                                            </p:tgtEl>
                                            <p:attrNameLst>
                                              <p:attrName>style.visibility</p:attrName>
                                            </p:attrNameLst>
                                          </p:cBhvr>
                                          <p:to>
                                            <p:strVal val="visible"/>
                                          </p:to>
                                        </p:set>
                                        <p:animEffect transition="in" filter="wipe(down)">
                                          <p:cBhvr>
                                            <p:cTn id="133" dur="700"/>
                                            <p:tgtEl>
                                              <p:spTgt spid="49"/>
                                            </p:tgtEl>
                                          </p:cBhvr>
                                        </p:animEffect>
                                      </p:childTnLst>
                                    </p:cTn>
                                  </p:par>
                                </p:childTnLst>
                              </p:cTn>
                            </p:par>
                            <p:par>
                              <p:cTn id="134" fill="hold">
                                <p:stCondLst>
                                  <p:cond delay="4500"/>
                                </p:stCondLst>
                                <p:childTnLst>
                                  <p:par>
                                    <p:cTn id="135" presetID="53" presetClass="entr" presetSubtype="16" fill="hold" grpId="0" nodeType="afterEffect">
                                      <p:stCondLst>
                                        <p:cond delay="0"/>
                                      </p:stCondLst>
                                      <p:childTnLst>
                                        <p:set>
                                          <p:cBhvr>
                                            <p:cTn id="136" dur="1" fill="hold">
                                              <p:stCondLst>
                                                <p:cond delay="0"/>
                                              </p:stCondLst>
                                            </p:cTn>
                                            <p:tgtEl>
                                              <p:spTgt spid="73"/>
                                            </p:tgtEl>
                                            <p:attrNameLst>
                                              <p:attrName>style.visibility</p:attrName>
                                            </p:attrNameLst>
                                          </p:cBhvr>
                                          <p:to>
                                            <p:strVal val="visible"/>
                                          </p:to>
                                        </p:set>
                                        <p:anim calcmode="lin" valueType="num">
                                          <p:cBhvr>
                                            <p:cTn id="137" dur="700" fill="hold"/>
                                            <p:tgtEl>
                                              <p:spTgt spid="73"/>
                                            </p:tgtEl>
                                            <p:attrNameLst>
                                              <p:attrName>ppt_w</p:attrName>
                                            </p:attrNameLst>
                                          </p:cBhvr>
                                          <p:tavLst>
                                            <p:tav tm="0">
                                              <p:val>
                                                <p:fltVal val="0"/>
                                              </p:val>
                                            </p:tav>
                                            <p:tav tm="100000">
                                              <p:val>
                                                <p:strVal val="#ppt_w"/>
                                              </p:val>
                                            </p:tav>
                                          </p:tavLst>
                                        </p:anim>
                                        <p:anim calcmode="lin" valueType="num">
                                          <p:cBhvr>
                                            <p:cTn id="138" dur="700" fill="hold"/>
                                            <p:tgtEl>
                                              <p:spTgt spid="73"/>
                                            </p:tgtEl>
                                            <p:attrNameLst>
                                              <p:attrName>ppt_h</p:attrName>
                                            </p:attrNameLst>
                                          </p:cBhvr>
                                          <p:tavLst>
                                            <p:tav tm="0">
                                              <p:val>
                                                <p:fltVal val="0"/>
                                              </p:val>
                                            </p:tav>
                                            <p:tav tm="100000">
                                              <p:val>
                                                <p:strVal val="#ppt_h"/>
                                              </p:val>
                                            </p:tav>
                                          </p:tavLst>
                                        </p:anim>
                                        <p:animEffect transition="in" filter="fade">
                                          <p:cBhvr>
                                            <p:cTn id="139" dur="700"/>
                                            <p:tgtEl>
                                              <p:spTgt spid="73"/>
                                            </p:tgtEl>
                                          </p:cBhvr>
                                        </p:animEffect>
                                      </p:childTnLst>
                                    </p:cTn>
                                  </p:par>
                                  <p:par>
                                    <p:cTn id="140" presetID="53" presetClass="entr" presetSubtype="16" fill="hold" grpId="0" nodeType="withEffect">
                                      <p:stCondLst>
                                        <p:cond delay="0"/>
                                      </p:stCondLst>
                                      <p:childTnLst>
                                        <p:set>
                                          <p:cBhvr>
                                            <p:cTn id="141" dur="1" fill="hold">
                                              <p:stCondLst>
                                                <p:cond delay="0"/>
                                              </p:stCondLst>
                                            </p:cTn>
                                            <p:tgtEl>
                                              <p:spTgt spid="43"/>
                                            </p:tgtEl>
                                            <p:attrNameLst>
                                              <p:attrName>style.visibility</p:attrName>
                                            </p:attrNameLst>
                                          </p:cBhvr>
                                          <p:to>
                                            <p:strVal val="visible"/>
                                          </p:to>
                                        </p:set>
                                        <p:anim calcmode="lin" valueType="num">
                                          <p:cBhvr>
                                            <p:cTn id="142" dur="700" fill="hold"/>
                                            <p:tgtEl>
                                              <p:spTgt spid="43"/>
                                            </p:tgtEl>
                                            <p:attrNameLst>
                                              <p:attrName>ppt_w</p:attrName>
                                            </p:attrNameLst>
                                          </p:cBhvr>
                                          <p:tavLst>
                                            <p:tav tm="0">
                                              <p:val>
                                                <p:fltVal val="0"/>
                                              </p:val>
                                            </p:tav>
                                            <p:tav tm="100000">
                                              <p:val>
                                                <p:strVal val="#ppt_w"/>
                                              </p:val>
                                            </p:tav>
                                          </p:tavLst>
                                        </p:anim>
                                        <p:anim calcmode="lin" valueType="num">
                                          <p:cBhvr>
                                            <p:cTn id="143" dur="700" fill="hold"/>
                                            <p:tgtEl>
                                              <p:spTgt spid="43"/>
                                            </p:tgtEl>
                                            <p:attrNameLst>
                                              <p:attrName>ppt_h</p:attrName>
                                            </p:attrNameLst>
                                          </p:cBhvr>
                                          <p:tavLst>
                                            <p:tav tm="0">
                                              <p:val>
                                                <p:fltVal val="0"/>
                                              </p:val>
                                            </p:tav>
                                            <p:tav tm="100000">
                                              <p:val>
                                                <p:strVal val="#ppt_h"/>
                                              </p:val>
                                            </p:tav>
                                          </p:tavLst>
                                        </p:anim>
                                        <p:animEffect transition="in" filter="fade">
                                          <p:cBhvr>
                                            <p:cTn id="144" dur="700"/>
                                            <p:tgtEl>
                                              <p:spTgt spid="43"/>
                                            </p:tgtEl>
                                          </p:cBhvr>
                                        </p:animEffect>
                                      </p:childTnLst>
                                    </p:cTn>
                                  </p:par>
                                  <p:par>
                                    <p:cTn id="145" presetID="53" presetClass="entr" presetSubtype="16" fill="hold" grpId="0" nodeType="withEffect">
                                      <p:stCondLst>
                                        <p:cond delay="0"/>
                                      </p:stCondLst>
                                      <p:childTnLst>
                                        <p:set>
                                          <p:cBhvr>
                                            <p:cTn id="146" dur="1" fill="hold">
                                              <p:stCondLst>
                                                <p:cond delay="0"/>
                                              </p:stCondLst>
                                            </p:cTn>
                                            <p:tgtEl>
                                              <p:spTgt spid="87"/>
                                            </p:tgtEl>
                                            <p:attrNameLst>
                                              <p:attrName>style.visibility</p:attrName>
                                            </p:attrNameLst>
                                          </p:cBhvr>
                                          <p:to>
                                            <p:strVal val="visible"/>
                                          </p:to>
                                        </p:set>
                                        <p:anim calcmode="lin" valueType="num">
                                          <p:cBhvr>
                                            <p:cTn id="147" dur="700" fill="hold"/>
                                            <p:tgtEl>
                                              <p:spTgt spid="87"/>
                                            </p:tgtEl>
                                            <p:attrNameLst>
                                              <p:attrName>ppt_w</p:attrName>
                                            </p:attrNameLst>
                                          </p:cBhvr>
                                          <p:tavLst>
                                            <p:tav tm="0">
                                              <p:val>
                                                <p:fltVal val="0"/>
                                              </p:val>
                                            </p:tav>
                                            <p:tav tm="100000">
                                              <p:val>
                                                <p:strVal val="#ppt_w"/>
                                              </p:val>
                                            </p:tav>
                                          </p:tavLst>
                                        </p:anim>
                                        <p:anim calcmode="lin" valueType="num">
                                          <p:cBhvr>
                                            <p:cTn id="148" dur="700" fill="hold"/>
                                            <p:tgtEl>
                                              <p:spTgt spid="87"/>
                                            </p:tgtEl>
                                            <p:attrNameLst>
                                              <p:attrName>ppt_h</p:attrName>
                                            </p:attrNameLst>
                                          </p:cBhvr>
                                          <p:tavLst>
                                            <p:tav tm="0">
                                              <p:val>
                                                <p:fltVal val="0"/>
                                              </p:val>
                                            </p:tav>
                                            <p:tav tm="100000">
                                              <p:val>
                                                <p:strVal val="#ppt_h"/>
                                              </p:val>
                                            </p:tav>
                                          </p:tavLst>
                                        </p:anim>
                                        <p:animEffect transition="in" filter="fade">
                                          <p:cBhvr>
                                            <p:cTn id="149" dur="700"/>
                                            <p:tgtEl>
                                              <p:spTgt spid="87"/>
                                            </p:tgtEl>
                                          </p:cBhvr>
                                        </p:animEffect>
                                      </p:childTnLst>
                                    </p:cTn>
                                  </p:par>
                                  <p:par>
                                    <p:cTn id="150" presetID="53" presetClass="entr" presetSubtype="16" fill="hold" grpId="0" nodeType="withEffect">
                                      <p:stCondLst>
                                        <p:cond delay="0"/>
                                      </p:stCondLst>
                                      <p:childTnLst>
                                        <p:set>
                                          <p:cBhvr>
                                            <p:cTn id="151" dur="1" fill="hold">
                                              <p:stCondLst>
                                                <p:cond delay="0"/>
                                              </p:stCondLst>
                                            </p:cTn>
                                            <p:tgtEl>
                                              <p:spTgt spid="86"/>
                                            </p:tgtEl>
                                            <p:attrNameLst>
                                              <p:attrName>style.visibility</p:attrName>
                                            </p:attrNameLst>
                                          </p:cBhvr>
                                          <p:to>
                                            <p:strVal val="visible"/>
                                          </p:to>
                                        </p:set>
                                        <p:anim calcmode="lin" valueType="num">
                                          <p:cBhvr>
                                            <p:cTn id="152" dur="700" fill="hold"/>
                                            <p:tgtEl>
                                              <p:spTgt spid="86"/>
                                            </p:tgtEl>
                                            <p:attrNameLst>
                                              <p:attrName>ppt_w</p:attrName>
                                            </p:attrNameLst>
                                          </p:cBhvr>
                                          <p:tavLst>
                                            <p:tav tm="0">
                                              <p:val>
                                                <p:fltVal val="0"/>
                                              </p:val>
                                            </p:tav>
                                            <p:tav tm="100000">
                                              <p:val>
                                                <p:strVal val="#ppt_w"/>
                                              </p:val>
                                            </p:tav>
                                          </p:tavLst>
                                        </p:anim>
                                        <p:anim calcmode="lin" valueType="num">
                                          <p:cBhvr>
                                            <p:cTn id="153" dur="700" fill="hold"/>
                                            <p:tgtEl>
                                              <p:spTgt spid="86"/>
                                            </p:tgtEl>
                                            <p:attrNameLst>
                                              <p:attrName>ppt_h</p:attrName>
                                            </p:attrNameLst>
                                          </p:cBhvr>
                                          <p:tavLst>
                                            <p:tav tm="0">
                                              <p:val>
                                                <p:fltVal val="0"/>
                                              </p:val>
                                            </p:tav>
                                            <p:tav tm="100000">
                                              <p:val>
                                                <p:strVal val="#ppt_h"/>
                                              </p:val>
                                            </p:tav>
                                          </p:tavLst>
                                        </p:anim>
                                        <p:animEffect transition="in" filter="fade">
                                          <p:cBhvr>
                                            <p:cTn id="154" dur="700"/>
                                            <p:tgtEl>
                                              <p:spTgt spid="86"/>
                                            </p:tgtEl>
                                          </p:cBhvr>
                                        </p:animEffect>
                                      </p:childTnLst>
                                    </p:cTn>
                                  </p:par>
                                  <p:par>
                                    <p:cTn id="155" presetID="53" presetClass="entr" presetSubtype="16" fill="hold" grpId="0" nodeType="withEffect">
                                      <p:stCondLst>
                                        <p:cond delay="0"/>
                                      </p:stCondLst>
                                      <p:childTnLst>
                                        <p:set>
                                          <p:cBhvr>
                                            <p:cTn id="156" dur="1" fill="hold">
                                              <p:stCondLst>
                                                <p:cond delay="0"/>
                                              </p:stCondLst>
                                            </p:cTn>
                                            <p:tgtEl>
                                              <p:spTgt spid="85"/>
                                            </p:tgtEl>
                                            <p:attrNameLst>
                                              <p:attrName>style.visibility</p:attrName>
                                            </p:attrNameLst>
                                          </p:cBhvr>
                                          <p:to>
                                            <p:strVal val="visible"/>
                                          </p:to>
                                        </p:set>
                                        <p:anim calcmode="lin" valueType="num">
                                          <p:cBhvr>
                                            <p:cTn id="157" dur="700" fill="hold"/>
                                            <p:tgtEl>
                                              <p:spTgt spid="85"/>
                                            </p:tgtEl>
                                            <p:attrNameLst>
                                              <p:attrName>ppt_w</p:attrName>
                                            </p:attrNameLst>
                                          </p:cBhvr>
                                          <p:tavLst>
                                            <p:tav tm="0">
                                              <p:val>
                                                <p:fltVal val="0"/>
                                              </p:val>
                                            </p:tav>
                                            <p:tav tm="100000">
                                              <p:val>
                                                <p:strVal val="#ppt_w"/>
                                              </p:val>
                                            </p:tav>
                                          </p:tavLst>
                                        </p:anim>
                                        <p:anim calcmode="lin" valueType="num">
                                          <p:cBhvr>
                                            <p:cTn id="158" dur="700" fill="hold"/>
                                            <p:tgtEl>
                                              <p:spTgt spid="85"/>
                                            </p:tgtEl>
                                            <p:attrNameLst>
                                              <p:attrName>ppt_h</p:attrName>
                                            </p:attrNameLst>
                                          </p:cBhvr>
                                          <p:tavLst>
                                            <p:tav tm="0">
                                              <p:val>
                                                <p:fltVal val="0"/>
                                              </p:val>
                                            </p:tav>
                                            <p:tav tm="100000">
                                              <p:val>
                                                <p:strVal val="#ppt_h"/>
                                              </p:val>
                                            </p:tav>
                                          </p:tavLst>
                                        </p:anim>
                                        <p:animEffect transition="in" filter="fade">
                                          <p:cBhvr>
                                            <p:cTn id="159" dur="700"/>
                                            <p:tgtEl>
                                              <p:spTgt spid="85"/>
                                            </p:tgtEl>
                                          </p:cBhvr>
                                        </p:animEffect>
                                      </p:childTnLst>
                                    </p:cTn>
                                  </p:par>
                                  <p:par>
                                    <p:cTn id="160" presetID="18" presetClass="entr" presetSubtype="6" fill="hold" grpId="0" nodeType="withEffect">
                                      <p:stCondLst>
                                        <p:cond delay="0"/>
                                      </p:stCondLst>
                                      <p:childTnLst>
                                        <p:set>
                                          <p:cBhvr>
                                            <p:cTn id="161" dur="1" fill="hold">
                                              <p:stCondLst>
                                                <p:cond delay="0"/>
                                              </p:stCondLst>
                                            </p:cTn>
                                            <p:tgtEl>
                                              <p:spTgt spid="48"/>
                                            </p:tgtEl>
                                            <p:attrNameLst>
                                              <p:attrName>style.visibility</p:attrName>
                                            </p:attrNameLst>
                                          </p:cBhvr>
                                          <p:to>
                                            <p:strVal val="visible"/>
                                          </p:to>
                                        </p:set>
                                        <p:animEffect transition="in" filter="strips(downRight)">
                                          <p:cBhvr>
                                            <p:cTn id="162" dur="700"/>
                                            <p:tgtEl>
                                              <p:spTgt spid="48"/>
                                            </p:tgtEl>
                                          </p:cBhvr>
                                        </p:animEffect>
                                      </p:childTnLst>
                                    </p:cTn>
                                  </p:par>
                                  <p:par>
                                    <p:cTn id="163" presetID="22" presetClass="entr" presetSubtype="4" fill="hold" grpId="0" nodeType="withEffect">
                                      <p:stCondLst>
                                        <p:cond delay="0"/>
                                      </p:stCondLst>
                                      <p:childTnLst>
                                        <p:set>
                                          <p:cBhvr>
                                            <p:cTn id="164" dur="1" fill="hold">
                                              <p:stCondLst>
                                                <p:cond delay="0"/>
                                              </p:stCondLst>
                                            </p:cTn>
                                            <p:tgtEl>
                                              <p:spTgt spid="46"/>
                                            </p:tgtEl>
                                            <p:attrNameLst>
                                              <p:attrName>style.visibility</p:attrName>
                                            </p:attrNameLst>
                                          </p:cBhvr>
                                          <p:to>
                                            <p:strVal val="visible"/>
                                          </p:to>
                                        </p:set>
                                        <p:animEffect transition="in" filter="wipe(down)">
                                          <p:cBhvr>
                                            <p:cTn id="165" dur="700"/>
                                            <p:tgtEl>
                                              <p:spTgt spid="46"/>
                                            </p:tgtEl>
                                          </p:cBhvr>
                                        </p:animEffect>
                                      </p:childTnLst>
                                    </p:cTn>
                                  </p:par>
                                  <p:par>
                                    <p:cTn id="166" presetID="22" presetClass="entr" presetSubtype="8" fill="hold" grpId="0" nodeType="withEffect">
                                      <p:stCondLst>
                                        <p:cond delay="0"/>
                                      </p:stCondLst>
                                      <p:childTnLst>
                                        <p:set>
                                          <p:cBhvr>
                                            <p:cTn id="167" dur="1" fill="hold">
                                              <p:stCondLst>
                                                <p:cond delay="0"/>
                                              </p:stCondLst>
                                            </p:cTn>
                                            <p:tgtEl>
                                              <p:spTgt spid="47"/>
                                            </p:tgtEl>
                                            <p:attrNameLst>
                                              <p:attrName>style.visibility</p:attrName>
                                            </p:attrNameLst>
                                          </p:cBhvr>
                                          <p:to>
                                            <p:strVal val="visible"/>
                                          </p:to>
                                        </p:set>
                                        <p:animEffect transition="in" filter="wipe(left)">
                                          <p:cBhvr>
                                            <p:cTn id="168" dur="700"/>
                                            <p:tgtEl>
                                              <p:spTgt spid="47"/>
                                            </p:tgtEl>
                                          </p:cBhvr>
                                        </p:animEffect>
                                      </p:childTnLst>
                                    </p:cTn>
                                  </p:par>
                                </p:childTnLst>
                              </p:cTn>
                            </p:par>
                            <p:par>
                              <p:cTn id="169" fill="hold">
                                <p:stCondLst>
                                  <p:cond delay="5500"/>
                                </p:stCondLst>
                                <p:childTnLst>
                                  <p:par>
                                    <p:cTn id="170" presetID="53" presetClass="entr" presetSubtype="16" fill="hold" grpId="0" nodeType="afterEffect">
                                      <p:stCondLst>
                                        <p:cond delay="0"/>
                                      </p:stCondLst>
                                      <p:childTnLst>
                                        <p:set>
                                          <p:cBhvr>
                                            <p:cTn id="171" dur="1" fill="hold">
                                              <p:stCondLst>
                                                <p:cond delay="0"/>
                                              </p:stCondLst>
                                            </p:cTn>
                                            <p:tgtEl>
                                              <p:spTgt spid="76"/>
                                            </p:tgtEl>
                                            <p:attrNameLst>
                                              <p:attrName>style.visibility</p:attrName>
                                            </p:attrNameLst>
                                          </p:cBhvr>
                                          <p:to>
                                            <p:strVal val="visible"/>
                                          </p:to>
                                        </p:set>
                                        <p:anim calcmode="lin" valueType="num">
                                          <p:cBhvr>
                                            <p:cTn id="172" dur="700" fill="hold"/>
                                            <p:tgtEl>
                                              <p:spTgt spid="76"/>
                                            </p:tgtEl>
                                            <p:attrNameLst>
                                              <p:attrName>ppt_w</p:attrName>
                                            </p:attrNameLst>
                                          </p:cBhvr>
                                          <p:tavLst>
                                            <p:tav tm="0">
                                              <p:val>
                                                <p:fltVal val="0"/>
                                              </p:val>
                                            </p:tav>
                                            <p:tav tm="100000">
                                              <p:val>
                                                <p:strVal val="#ppt_w"/>
                                              </p:val>
                                            </p:tav>
                                          </p:tavLst>
                                        </p:anim>
                                        <p:anim calcmode="lin" valueType="num">
                                          <p:cBhvr>
                                            <p:cTn id="173" dur="700" fill="hold"/>
                                            <p:tgtEl>
                                              <p:spTgt spid="76"/>
                                            </p:tgtEl>
                                            <p:attrNameLst>
                                              <p:attrName>ppt_h</p:attrName>
                                            </p:attrNameLst>
                                          </p:cBhvr>
                                          <p:tavLst>
                                            <p:tav tm="0">
                                              <p:val>
                                                <p:fltVal val="0"/>
                                              </p:val>
                                            </p:tav>
                                            <p:tav tm="100000">
                                              <p:val>
                                                <p:strVal val="#ppt_h"/>
                                              </p:val>
                                            </p:tav>
                                          </p:tavLst>
                                        </p:anim>
                                        <p:animEffect transition="in" filter="fade">
                                          <p:cBhvr>
                                            <p:cTn id="174" dur="700"/>
                                            <p:tgtEl>
                                              <p:spTgt spid="76"/>
                                            </p:tgtEl>
                                          </p:cBhvr>
                                        </p:animEffect>
                                      </p:childTnLst>
                                    </p:cTn>
                                  </p:par>
                                  <p:par>
                                    <p:cTn id="175" presetID="53" presetClass="entr" presetSubtype="16" fill="hold" grpId="0" nodeType="withEffect">
                                      <p:stCondLst>
                                        <p:cond delay="0"/>
                                      </p:stCondLst>
                                      <p:childTnLst>
                                        <p:set>
                                          <p:cBhvr>
                                            <p:cTn id="176" dur="1" fill="hold">
                                              <p:stCondLst>
                                                <p:cond delay="0"/>
                                              </p:stCondLst>
                                            </p:cTn>
                                            <p:tgtEl>
                                              <p:spTgt spid="42"/>
                                            </p:tgtEl>
                                            <p:attrNameLst>
                                              <p:attrName>style.visibility</p:attrName>
                                            </p:attrNameLst>
                                          </p:cBhvr>
                                          <p:to>
                                            <p:strVal val="visible"/>
                                          </p:to>
                                        </p:set>
                                        <p:anim calcmode="lin" valueType="num">
                                          <p:cBhvr>
                                            <p:cTn id="177" dur="700" fill="hold"/>
                                            <p:tgtEl>
                                              <p:spTgt spid="42"/>
                                            </p:tgtEl>
                                            <p:attrNameLst>
                                              <p:attrName>ppt_w</p:attrName>
                                            </p:attrNameLst>
                                          </p:cBhvr>
                                          <p:tavLst>
                                            <p:tav tm="0">
                                              <p:val>
                                                <p:fltVal val="0"/>
                                              </p:val>
                                            </p:tav>
                                            <p:tav tm="100000">
                                              <p:val>
                                                <p:strVal val="#ppt_w"/>
                                              </p:val>
                                            </p:tav>
                                          </p:tavLst>
                                        </p:anim>
                                        <p:anim calcmode="lin" valueType="num">
                                          <p:cBhvr>
                                            <p:cTn id="178" dur="700" fill="hold"/>
                                            <p:tgtEl>
                                              <p:spTgt spid="42"/>
                                            </p:tgtEl>
                                            <p:attrNameLst>
                                              <p:attrName>ppt_h</p:attrName>
                                            </p:attrNameLst>
                                          </p:cBhvr>
                                          <p:tavLst>
                                            <p:tav tm="0">
                                              <p:val>
                                                <p:fltVal val="0"/>
                                              </p:val>
                                            </p:tav>
                                            <p:tav tm="100000">
                                              <p:val>
                                                <p:strVal val="#ppt_h"/>
                                              </p:val>
                                            </p:tav>
                                          </p:tavLst>
                                        </p:anim>
                                        <p:animEffect transition="in" filter="fade">
                                          <p:cBhvr>
                                            <p:cTn id="179" dur="700"/>
                                            <p:tgtEl>
                                              <p:spTgt spid="42"/>
                                            </p:tgtEl>
                                          </p:cBhvr>
                                        </p:animEffect>
                                      </p:childTnLst>
                                    </p:cTn>
                                  </p:par>
                                  <p:par>
                                    <p:cTn id="180" presetID="53" presetClass="entr" presetSubtype="16" fill="hold" grpId="0" nodeType="withEffect">
                                      <p:stCondLst>
                                        <p:cond delay="0"/>
                                      </p:stCondLst>
                                      <p:childTnLst>
                                        <p:set>
                                          <p:cBhvr>
                                            <p:cTn id="181" dur="1" fill="hold">
                                              <p:stCondLst>
                                                <p:cond delay="0"/>
                                              </p:stCondLst>
                                            </p:cTn>
                                            <p:tgtEl>
                                              <p:spTgt spid="41"/>
                                            </p:tgtEl>
                                            <p:attrNameLst>
                                              <p:attrName>style.visibility</p:attrName>
                                            </p:attrNameLst>
                                          </p:cBhvr>
                                          <p:to>
                                            <p:strVal val="visible"/>
                                          </p:to>
                                        </p:set>
                                        <p:anim calcmode="lin" valueType="num">
                                          <p:cBhvr>
                                            <p:cTn id="182" dur="700" fill="hold"/>
                                            <p:tgtEl>
                                              <p:spTgt spid="41"/>
                                            </p:tgtEl>
                                            <p:attrNameLst>
                                              <p:attrName>ppt_w</p:attrName>
                                            </p:attrNameLst>
                                          </p:cBhvr>
                                          <p:tavLst>
                                            <p:tav tm="0">
                                              <p:val>
                                                <p:fltVal val="0"/>
                                              </p:val>
                                            </p:tav>
                                            <p:tav tm="100000">
                                              <p:val>
                                                <p:strVal val="#ppt_w"/>
                                              </p:val>
                                            </p:tav>
                                          </p:tavLst>
                                        </p:anim>
                                        <p:anim calcmode="lin" valueType="num">
                                          <p:cBhvr>
                                            <p:cTn id="183" dur="700" fill="hold"/>
                                            <p:tgtEl>
                                              <p:spTgt spid="41"/>
                                            </p:tgtEl>
                                            <p:attrNameLst>
                                              <p:attrName>ppt_h</p:attrName>
                                            </p:attrNameLst>
                                          </p:cBhvr>
                                          <p:tavLst>
                                            <p:tav tm="0">
                                              <p:val>
                                                <p:fltVal val="0"/>
                                              </p:val>
                                            </p:tav>
                                            <p:tav tm="100000">
                                              <p:val>
                                                <p:strVal val="#ppt_h"/>
                                              </p:val>
                                            </p:tav>
                                          </p:tavLst>
                                        </p:anim>
                                        <p:animEffect transition="in" filter="fade">
                                          <p:cBhvr>
                                            <p:cTn id="184" dur="700"/>
                                            <p:tgtEl>
                                              <p:spTgt spid="41"/>
                                            </p:tgtEl>
                                          </p:cBhvr>
                                        </p:animEffect>
                                      </p:childTnLst>
                                    </p:cTn>
                                  </p:par>
                                  <p:par>
                                    <p:cTn id="185" presetID="53" presetClass="entr" presetSubtype="16" fill="hold" grpId="0" nodeType="withEffect">
                                      <p:stCondLst>
                                        <p:cond delay="0"/>
                                      </p:stCondLst>
                                      <p:childTnLst>
                                        <p:set>
                                          <p:cBhvr>
                                            <p:cTn id="186" dur="1" fill="hold">
                                              <p:stCondLst>
                                                <p:cond delay="0"/>
                                              </p:stCondLst>
                                            </p:cTn>
                                            <p:tgtEl>
                                              <p:spTgt spid="40"/>
                                            </p:tgtEl>
                                            <p:attrNameLst>
                                              <p:attrName>style.visibility</p:attrName>
                                            </p:attrNameLst>
                                          </p:cBhvr>
                                          <p:to>
                                            <p:strVal val="visible"/>
                                          </p:to>
                                        </p:set>
                                        <p:anim calcmode="lin" valueType="num">
                                          <p:cBhvr>
                                            <p:cTn id="187" dur="700" fill="hold"/>
                                            <p:tgtEl>
                                              <p:spTgt spid="40"/>
                                            </p:tgtEl>
                                            <p:attrNameLst>
                                              <p:attrName>ppt_w</p:attrName>
                                            </p:attrNameLst>
                                          </p:cBhvr>
                                          <p:tavLst>
                                            <p:tav tm="0">
                                              <p:val>
                                                <p:fltVal val="0"/>
                                              </p:val>
                                            </p:tav>
                                            <p:tav tm="100000">
                                              <p:val>
                                                <p:strVal val="#ppt_w"/>
                                              </p:val>
                                            </p:tav>
                                          </p:tavLst>
                                        </p:anim>
                                        <p:anim calcmode="lin" valueType="num">
                                          <p:cBhvr>
                                            <p:cTn id="188" dur="700" fill="hold"/>
                                            <p:tgtEl>
                                              <p:spTgt spid="40"/>
                                            </p:tgtEl>
                                            <p:attrNameLst>
                                              <p:attrName>ppt_h</p:attrName>
                                            </p:attrNameLst>
                                          </p:cBhvr>
                                          <p:tavLst>
                                            <p:tav tm="0">
                                              <p:val>
                                                <p:fltVal val="0"/>
                                              </p:val>
                                            </p:tav>
                                            <p:tav tm="100000">
                                              <p:val>
                                                <p:strVal val="#ppt_h"/>
                                              </p:val>
                                            </p:tav>
                                          </p:tavLst>
                                        </p:anim>
                                        <p:animEffect transition="in" filter="fade">
                                          <p:cBhvr>
                                            <p:cTn id="189" dur="700"/>
                                            <p:tgtEl>
                                              <p:spTgt spid="40"/>
                                            </p:tgtEl>
                                          </p:cBhvr>
                                        </p:animEffect>
                                      </p:childTnLst>
                                    </p:cTn>
                                  </p:par>
                                  <p:par>
                                    <p:cTn id="190" presetID="18" presetClass="entr" presetSubtype="6" fill="hold" grpId="0" nodeType="withEffect">
                                      <p:stCondLst>
                                        <p:cond delay="0"/>
                                      </p:stCondLst>
                                      <p:childTnLst>
                                        <p:set>
                                          <p:cBhvr>
                                            <p:cTn id="191" dur="1" fill="hold">
                                              <p:stCondLst>
                                                <p:cond delay="0"/>
                                              </p:stCondLst>
                                            </p:cTn>
                                            <p:tgtEl>
                                              <p:spTgt spid="52"/>
                                            </p:tgtEl>
                                            <p:attrNameLst>
                                              <p:attrName>style.visibility</p:attrName>
                                            </p:attrNameLst>
                                          </p:cBhvr>
                                          <p:to>
                                            <p:strVal val="visible"/>
                                          </p:to>
                                        </p:set>
                                        <p:animEffect transition="in" filter="strips(downRight)">
                                          <p:cBhvr>
                                            <p:cTn id="192" dur="700"/>
                                            <p:tgtEl>
                                              <p:spTgt spid="52"/>
                                            </p:tgtEl>
                                          </p:cBhvr>
                                        </p:animEffect>
                                      </p:childTnLst>
                                    </p:cTn>
                                  </p:par>
                                </p:childTnLst>
                              </p:cTn>
                            </p:par>
                            <p:par>
                              <p:cTn id="193" fill="hold">
                                <p:stCondLst>
                                  <p:cond delay="6500"/>
                                </p:stCondLst>
                                <p:childTnLst>
                                  <p:par>
                                    <p:cTn id="194" presetID="53" presetClass="entr" presetSubtype="16" fill="hold" grpId="0" nodeType="afterEffect">
                                      <p:stCondLst>
                                        <p:cond delay="0"/>
                                      </p:stCondLst>
                                      <p:childTnLst>
                                        <p:set>
                                          <p:cBhvr>
                                            <p:cTn id="195" dur="1" fill="hold">
                                              <p:stCondLst>
                                                <p:cond delay="0"/>
                                              </p:stCondLst>
                                            </p:cTn>
                                            <p:tgtEl>
                                              <p:spTgt spid="75"/>
                                            </p:tgtEl>
                                            <p:attrNameLst>
                                              <p:attrName>style.visibility</p:attrName>
                                            </p:attrNameLst>
                                          </p:cBhvr>
                                          <p:to>
                                            <p:strVal val="visible"/>
                                          </p:to>
                                        </p:set>
                                        <p:anim calcmode="lin" valueType="num">
                                          <p:cBhvr>
                                            <p:cTn id="196" dur="700" fill="hold"/>
                                            <p:tgtEl>
                                              <p:spTgt spid="75"/>
                                            </p:tgtEl>
                                            <p:attrNameLst>
                                              <p:attrName>ppt_w</p:attrName>
                                            </p:attrNameLst>
                                          </p:cBhvr>
                                          <p:tavLst>
                                            <p:tav tm="0">
                                              <p:val>
                                                <p:fltVal val="0"/>
                                              </p:val>
                                            </p:tav>
                                            <p:tav tm="100000">
                                              <p:val>
                                                <p:strVal val="#ppt_w"/>
                                              </p:val>
                                            </p:tav>
                                          </p:tavLst>
                                        </p:anim>
                                        <p:anim calcmode="lin" valueType="num">
                                          <p:cBhvr>
                                            <p:cTn id="197" dur="700" fill="hold"/>
                                            <p:tgtEl>
                                              <p:spTgt spid="75"/>
                                            </p:tgtEl>
                                            <p:attrNameLst>
                                              <p:attrName>ppt_h</p:attrName>
                                            </p:attrNameLst>
                                          </p:cBhvr>
                                          <p:tavLst>
                                            <p:tav tm="0">
                                              <p:val>
                                                <p:fltVal val="0"/>
                                              </p:val>
                                            </p:tav>
                                            <p:tav tm="100000">
                                              <p:val>
                                                <p:strVal val="#ppt_h"/>
                                              </p:val>
                                            </p:tav>
                                          </p:tavLst>
                                        </p:anim>
                                        <p:animEffect transition="in" filter="fade">
                                          <p:cBhvr>
                                            <p:cTn id="198" dur="700"/>
                                            <p:tgtEl>
                                              <p:spTgt spid="75"/>
                                            </p:tgtEl>
                                          </p:cBhvr>
                                        </p:animEffect>
                                      </p:childTnLst>
                                    </p:cTn>
                                  </p:par>
                                  <p:par>
                                    <p:cTn id="199" presetID="18" presetClass="entr" presetSubtype="3" fill="hold" grpId="0" nodeType="withEffect">
                                      <p:stCondLst>
                                        <p:cond delay="0"/>
                                      </p:stCondLst>
                                      <p:childTnLst>
                                        <p:set>
                                          <p:cBhvr>
                                            <p:cTn id="200" dur="1" fill="hold">
                                              <p:stCondLst>
                                                <p:cond delay="0"/>
                                              </p:stCondLst>
                                            </p:cTn>
                                            <p:tgtEl>
                                              <p:spTgt spid="55"/>
                                            </p:tgtEl>
                                            <p:attrNameLst>
                                              <p:attrName>style.visibility</p:attrName>
                                            </p:attrNameLst>
                                          </p:cBhvr>
                                          <p:to>
                                            <p:strVal val="visible"/>
                                          </p:to>
                                        </p:set>
                                        <p:animEffect transition="in" filter="strips(upRight)">
                                          <p:cBhvr>
                                            <p:cTn id="201" dur="700"/>
                                            <p:tgtEl>
                                              <p:spTgt spid="55"/>
                                            </p:tgtEl>
                                          </p:cBhvr>
                                        </p:animEffect>
                                      </p:childTnLst>
                                    </p:cTn>
                                  </p:par>
                                  <p:par>
                                    <p:cTn id="202" presetID="18" presetClass="entr" presetSubtype="12" fill="hold" grpId="0" nodeType="withEffect">
                                      <p:stCondLst>
                                        <p:cond delay="0"/>
                                      </p:stCondLst>
                                      <p:childTnLst>
                                        <p:set>
                                          <p:cBhvr>
                                            <p:cTn id="203" dur="1" fill="hold">
                                              <p:stCondLst>
                                                <p:cond delay="0"/>
                                              </p:stCondLst>
                                            </p:cTn>
                                            <p:tgtEl>
                                              <p:spTgt spid="53"/>
                                            </p:tgtEl>
                                            <p:attrNameLst>
                                              <p:attrName>style.visibility</p:attrName>
                                            </p:attrNameLst>
                                          </p:cBhvr>
                                          <p:to>
                                            <p:strVal val="visible"/>
                                          </p:to>
                                        </p:set>
                                        <p:animEffect transition="in" filter="strips(downLeft)">
                                          <p:cBhvr>
                                            <p:cTn id="204" dur="700"/>
                                            <p:tgtEl>
                                              <p:spTgt spid="53"/>
                                            </p:tgtEl>
                                          </p:cBhvr>
                                        </p:animEffect>
                                      </p:childTnLst>
                                    </p:cTn>
                                  </p:par>
                                  <p:par>
                                    <p:cTn id="205" presetID="18" presetClass="entr" presetSubtype="3" fill="hold" grpId="0" nodeType="withEffect">
                                      <p:stCondLst>
                                        <p:cond delay="0"/>
                                      </p:stCondLst>
                                      <p:childTnLst>
                                        <p:set>
                                          <p:cBhvr>
                                            <p:cTn id="206" dur="1" fill="hold">
                                              <p:stCondLst>
                                                <p:cond delay="0"/>
                                              </p:stCondLst>
                                            </p:cTn>
                                            <p:tgtEl>
                                              <p:spTgt spid="72"/>
                                            </p:tgtEl>
                                            <p:attrNameLst>
                                              <p:attrName>style.visibility</p:attrName>
                                            </p:attrNameLst>
                                          </p:cBhvr>
                                          <p:to>
                                            <p:strVal val="visible"/>
                                          </p:to>
                                        </p:set>
                                        <p:animEffect transition="in" filter="strips(upRight)">
                                          <p:cBhvr>
                                            <p:cTn id="207" dur="700"/>
                                            <p:tgtEl>
                                              <p:spTgt spid="72"/>
                                            </p:tgtEl>
                                          </p:cBhvr>
                                        </p:animEffect>
                                      </p:childTnLst>
                                    </p:cTn>
                                  </p:par>
                                  <p:par>
                                    <p:cTn id="208" presetID="22" presetClass="entr" presetSubtype="8" fill="hold" grpId="0" nodeType="withEffect">
                                      <p:stCondLst>
                                        <p:cond delay="0"/>
                                      </p:stCondLst>
                                      <p:childTnLst>
                                        <p:set>
                                          <p:cBhvr>
                                            <p:cTn id="209" dur="1" fill="hold">
                                              <p:stCondLst>
                                                <p:cond delay="0"/>
                                              </p:stCondLst>
                                            </p:cTn>
                                            <p:tgtEl>
                                              <p:spTgt spid="54"/>
                                            </p:tgtEl>
                                            <p:attrNameLst>
                                              <p:attrName>style.visibility</p:attrName>
                                            </p:attrNameLst>
                                          </p:cBhvr>
                                          <p:to>
                                            <p:strVal val="visible"/>
                                          </p:to>
                                        </p:set>
                                        <p:animEffect transition="in" filter="wipe(left)">
                                          <p:cBhvr>
                                            <p:cTn id="210" dur="700"/>
                                            <p:tgtEl>
                                              <p:spTgt spid="54"/>
                                            </p:tgtEl>
                                          </p:cBhvr>
                                        </p:animEffect>
                                      </p:childTnLst>
                                    </p:cTn>
                                  </p:par>
                                </p:childTnLst>
                              </p:cTn>
                            </p:par>
                            <p:par>
                              <p:cTn id="211" fill="hold">
                                <p:stCondLst>
                                  <p:cond delay="7500"/>
                                </p:stCondLst>
                                <p:childTnLst>
                                  <p:par>
                                    <p:cTn id="212" presetID="53" presetClass="entr" presetSubtype="16" fill="hold" grpId="0" nodeType="afterEffect">
                                      <p:stCondLst>
                                        <p:cond delay="0"/>
                                      </p:stCondLst>
                                      <p:childTnLst>
                                        <p:set>
                                          <p:cBhvr>
                                            <p:cTn id="213" dur="1" fill="hold">
                                              <p:stCondLst>
                                                <p:cond delay="0"/>
                                              </p:stCondLst>
                                            </p:cTn>
                                            <p:tgtEl>
                                              <p:spTgt spid="77"/>
                                            </p:tgtEl>
                                            <p:attrNameLst>
                                              <p:attrName>style.visibility</p:attrName>
                                            </p:attrNameLst>
                                          </p:cBhvr>
                                          <p:to>
                                            <p:strVal val="visible"/>
                                          </p:to>
                                        </p:set>
                                        <p:anim calcmode="lin" valueType="num">
                                          <p:cBhvr>
                                            <p:cTn id="214" dur="700" fill="hold"/>
                                            <p:tgtEl>
                                              <p:spTgt spid="77"/>
                                            </p:tgtEl>
                                            <p:attrNameLst>
                                              <p:attrName>ppt_w</p:attrName>
                                            </p:attrNameLst>
                                          </p:cBhvr>
                                          <p:tavLst>
                                            <p:tav tm="0">
                                              <p:val>
                                                <p:fltVal val="0"/>
                                              </p:val>
                                            </p:tav>
                                            <p:tav tm="100000">
                                              <p:val>
                                                <p:strVal val="#ppt_w"/>
                                              </p:val>
                                            </p:tav>
                                          </p:tavLst>
                                        </p:anim>
                                        <p:anim calcmode="lin" valueType="num">
                                          <p:cBhvr>
                                            <p:cTn id="215" dur="700" fill="hold"/>
                                            <p:tgtEl>
                                              <p:spTgt spid="77"/>
                                            </p:tgtEl>
                                            <p:attrNameLst>
                                              <p:attrName>ppt_h</p:attrName>
                                            </p:attrNameLst>
                                          </p:cBhvr>
                                          <p:tavLst>
                                            <p:tav tm="0">
                                              <p:val>
                                                <p:fltVal val="0"/>
                                              </p:val>
                                            </p:tav>
                                            <p:tav tm="100000">
                                              <p:val>
                                                <p:strVal val="#ppt_h"/>
                                              </p:val>
                                            </p:tav>
                                          </p:tavLst>
                                        </p:anim>
                                        <p:animEffect transition="in" filter="fade">
                                          <p:cBhvr>
                                            <p:cTn id="216" dur="700"/>
                                            <p:tgtEl>
                                              <p:spTgt spid="77"/>
                                            </p:tgtEl>
                                          </p:cBhvr>
                                        </p:animEffect>
                                      </p:childTnLst>
                                    </p:cTn>
                                  </p:par>
                                  <p:par>
                                    <p:cTn id="217" presetID="53" presetClass="entr" presetSubtype="16" fill="hold" grpId="0" nodeType="withEffect">
                                      <p:stCondLst>
                                        <p:cond delay="0"/>
                                      </p:stCondLst>
                                      <p:childTnLst>
                                        <p:set>
                                          <p:cBhvr>
                                            <p:cTn id="218" dur="1" fill="hold">
                                              <p:stCondLst>
                                                <p:cond delay="0"/>
                                              </p:stCondLst>
                                            </p:cTn>
                                            <p:tgtEl>
                                              <p:spTgt spid="80"/>
                                            </p:tgtEl>
                                            <p:attrNameLst>
                                              <p:attrName>style.visibility</p:attrName>
                                            </p:attrNameLst>
                                          </p:cBhvr>
                                          <p:to>
                                            <p:strVal val="visible"/>
                                          </p:to>
                                        </p:set>
                                        <p:anim calcmode="lin" valueType="num">
                                          <p:cBhvr>
                                            <p:cTn id="219" dur="700" fill="hold"/>
                                            <p:tgtEl>
                                              <p:spTgt spid="80"/>
                                            </p:tgtEl>
                                            <p:attrNameLst>
                                              <p:attrName>ppt_w</p:attrName>
                                            </p:attrNameLst>
                                          </p:cBhvr>
                                          <p:tavLst>
                                            <p:tav tm="0">
                                              <p:val>
                                                <p:fltVal val="0"/>
                                              </p:val>
                                            </p:tav>
                                            <p:tav tm="100000">
                                              <p:val>
                                                <p:strVal val="#ppt_w"/>
                                              </p:val>
                                            </p:tav>
                                          </p:tavLst>
                                        </p:anim>
                                        <p:anim calcmode="lin" valueType="num">
                                          <p:cBhvr>
                                            <p:cTn id="220" dur="700" fill="hold"/>
                                            <p:tgtEl>
                                              <p:spTgt spid="80"/>
                                            </p:tgtEl>
                                            <p:attrNameLst>
                                              <p:attrName>ppt_h</p:attrName>
                                            </p:attrNameLst>
                                          </p:cBhvr>
                                          <p:tavLst>
                                            <p:tav tm="0">
                                              <p:val>
                                                <p:fltVal val="0"/>
                                              </p:val>
                                            </p:tav>
                                            <p:tav tm="100000">
                                              <p:val>
                                                <p:strVal val="#ppt_h"/>
                                              </p:val>
                                            </p:tav>
                                          </p:tavLst>
                                        </p:anim>
                                        <p:animEffect transition="in" filter="fade">
                                          <p:cBhvr>
                                            <p:cTn id="221" dur="700"/>
                                            <p:tgtEl>
                                              <p:spTgt spid="80"/>
                                            </p:tgtEl>
                                          </p:cBhvr>
                                        </p:animEffect>
                                      </p:childTnLst>
                                    </p:cTn>
                                  </p:par>
                                  <p:par>
                                    <p:cTn id="222" presetID="22" presetClass="entr" presetSubtype="1" fill="hold" grpId="0" nodeType="withEffect">
                                      <p:stCondLst>
                                        <p:cond delay="0"/>
                                      </p:stCondLst>
                                      <p:childTnLst>
                                        <p:set>
                                          <p:cBhvr>
                                            <p:cTn id="223" dur="1" fill="hold">
                                              <p:stCondLst>
                                                <p:cond delay="0"/>
                                              </p:stCondLst>
                                            </p:cTn>
                                            <p:tgtEl>
                                              <p:spTgt spid="45"/>
                                            </p:tgtEl>
                                            <p:attrNameLst>
                                              <p:attrName>style.visibility</p:attrName>
                                            </p:attrNameLst>
                                          </p:cBhvr>
                                          <p:to>
                                            <p:strVal val="visible"/>
                                          </p:to>
                                        </p:set>
                                        <p:animEffect transition="in" filter="wipe(up)">
                                          <p:cBhvr>
                                            <p:cTn id="224" dur="700"/>
                                            <p:tgtEl>
                                              <p:spTgt spid="45"/>
                                            </p:tgtEl>
                                          </p:cBhvr>
                                        </p:animEffect>
                                      </p:childTnLst>
                                    </p:cTn>
                                  </p:par>
                                  <p:par>
                                    <p:cTn id="225" presetID="22" presetClass="entr" presetSubtype="4" fill="hold" grpId="0" nodeType="withEffect">
                                      <p:stCondLst>
                                        <p:cond delay="0"/>
                                      </p:stCondLst>
                                      <p:childTnLst>
                                        <p:set>
                                          <p:cBhvr>
                                            <p:cTn id="226" dur="1" fill="hold">
                                              <p:stCondLst>
                                                <p:cond delay="0"/>
                                              </p:stCondLst>
                                            </p:cTn>
                                            <p:tgtEl>
                                              <p:spTgt spid="56"/>
                                            </p:tgtEl>
                                            <p:attrNameLst>
                                              <p:attrName>style.visibility</p:attrName>
                                            </p:attrNameLst>
                                          </p:cBhvr>
                                          <p:to>
                                            <p:strVal val="visible"/>
                                          </p:to>
                                        </p:set>
                                        <p:animEffect transition="in" filter="wipe(down)">
                                          <p:cBhvr>
                                            <p:cTn id="227" dur="700"/>
                                            <p:tgtEl>
                                              <p:spTgt spid="56"/>
                                            </p:tgtEl>
                                          </p:cBhvr>
                                        </p:animEffect>
                                      </p:childTnLst>
                                    </p:cTn>
                                  </p:par>
                                  <p:par>
                                    <p:cTn id="228" presetID="18" presetClass="entr" presetSubtype="6" fill="hold" grpId="0" nodeType="withEffect">
                                      <p:stCondLst>
                                        <p:cond delay="0"/>
                                      </p:stCondLst>
                                      <p:childTnLst>
                                        <p:set>
                                          <p:cBhvr>
                                            <p:cTn id="229" dur="1" fill="hold">
                                              <p:stCondLst>
                                                <p:cond delay="0"/>
                                              </p:stCondLst>
                                            </p:cTn>
                                            <p:tgtEl>
                                              <p:spTgt spid="44"/>
                                            </p:tgtEl>
                                            <p:attrNameLst>
                                              <p:attrName>style.visibility</p:attrName>
                                            </p:attrNameLst>
                                          </p:cBhvr>
                                          <p:to>
                                            <p:strVal val="visible"/>
                                          </p:to>
                                        </p:set>
                                        <p:animEffect transition="in" filter="strips(downRight)">
                                          <p:cBhvr>
                                            <p:cTn id="230" dur="700"/>
                                            <p:tgtEl>
                                              <p:spTgt spid="44"/>
                                            </p:tgtEl>
                                          </p:cBhvr>
                                        </p:animEffect>
                                      </p:childTnLst>
                                    </p:cTn>
                                  </p:par>
                                  <p:par>
                                    <p:cTn id="231" presetID="53" presetClass="entr" presetSubtype="16" fill="hold" grpId="0" nodeType="withEffect">
                                      <p:stCondLst>
                                        <p:cond delay="0"/>
                                      </p:stCondLst>
                                      <p:childTnLst>
                                        <p:set>
                                          <p:cBhvr>
                                            <p:cTn id="232" dur="1" fill="hold">
                                              <p:stCondLst>
                                                <p:cond delay="0"/>
                                              </p:stCondLst>
                                            </p:cTn>
                                            <p:tgtEl>
                                              <p:spTgt spid="39"/>
                                            </p:tgtEl>
                                            <p:attrNameLst>
                                              <p:attrName>style.visibility</p:attrName>
                                            </p:attrNameLst>
                                          </p:cBhvr>
                                          <p:to>
                                            <p:strVal val="visible"/>
                                          </p:to>
                                        </p:set>
                                        <p:anim calcmode="lin" valueType="num">
                                          <p:cBhvr>
                                            <p:cTn id="233" dur="700" fill="hold"/>
                                            <p:tgtEl>
                                              <p:spTgt spid="39"/>
                                            </p:tgtEl>
                                            <p:attrNameLst>
                                              <p:attrName>ppt_w</p:attrName>
                                            </p:attrNameLst>
                                          </p:cBhvr>
                                          <p:tavLst>
                                            <p:tav tm="0">
                                              <p:val>
                                                <p:fltVal val="0"/>
                                              </p:val>
                                            </p:tav>
                                            <p:tav tm="100000">
                                              <p:val>
                                                <p:strVal val="#ppt_w"/>
                                              </p:val>
                                            </p:tav>
                                          </p:tavLst>
                                        </p:anim>
                                        <p:anim calcmode="lin" valueType="num">
                                          <p:cBhvr>
                                            <p:cTn id="234" dur="700" fill="hold"/>
                                            <p:tgtEl>
                                              <p:spTgt spid="39"/>
                                            </p:tgtEl>
                                            <p:attrNameLst>
                                              <p:attrName>ppt_h</p:attrName>
                                            </p:attrNameLst>
                                          </p:cBhvr>
                                          <p:tavLst>
                                            <p:tav tm="0">
                                              <p:val>
                                                <p:fltVal val="0"/>
                                              </p:val>
                                            </p:tav>
                                            <p:tav tm="100000">
                                              <p:val>
                                                <p:strVal val="#ppt_h"/>
                                              </p:val>
                                            </p:tav>
                                          </p:tavLst>
                                        </p:anim>
                                        <p:animEffect transition="in" filter="fade">
                                          <p:cBhvr>
                                            <p:cTn id="235" dur="700"/>
                                            <p:tgtEl>
                                              <p:spTgt spid="39"/>
                                            </p:tgtEl>
                                          </p:cBhvr>
                                        </p:animEffect>
                                      </p:childTnLst>
                                    </p:cTn>
                                  </p:par>
                                  <p:par>
                                    <p:cTn id="236" presetID="53" presetClass="entr" presetSubtype="16" fill="hold" grpId="0" nodeType="withEffect">
                                      <p:stCondLst>
                                        <p:cond delay="0"/>
                                      </p:stCondLst>
                                      <p:childTnLst>
                                        <p:set>
                                          <p:cBhvr>
                                            <p:cTn id="237" dur="1" fill="hold">
                                              <p:stCondLst>
                                                <p:cond delay="0"/>
                                              </p:stCondLst>
                                            </p:cTn>
                                            <p:tgtEl>
                                              <p:spTgt spid="38"/>
                                            </p:tgtEl>
                                            <p:attrNameLst>
                                              <p:attrName>style.visibility</p:attrName>
                                            </p:attrNameLst>
                                          </p:cBhvr>
                                          <p:to>
                                            <p:strVal val="visible"/>
                                          </p:to>
                                        </p:set>
                                        <p:anim calcmode="lin" valueType="num">
                                          <p:cBhvr>
                                            <p:cTn id="238" dur="700" fill="hold"/>
                                            <p:tgtEl>
                                              <p:spTgt spid="38"/>
                                            </p:tgtEl>
                                            <p:attrNameLst>
                                              <p:attrName>ppt_w</p:attrName>
                                            </p:attrNameLst>
                                          </p:cBhvr>
                                          <p:tavLst>
                                            <p:tav tm="0">
                                              <p:val>
                                                <p:fltVal val="0"/>
                                              </p:val>
                                            </p:tav>
                                            <p:tav tm="100000">
                                              <p:val>
                                                <p:strVal val="#ppt_w"/>
                                              </p:val>
                                            </p:tav>
                                          </p:tavLst>
                                        </p:anim>
                                        <p:anim calcmode="lin" valueType="num">
                                          <p:cBhvr>
                                            <p:cTn id="239" dur="700" fill="hold"/>
                                            <p:tgtEl>
                                              <p:spTgt spid="38"/>
                                            </p:tgtEl>
                                            <p:attrNameLst>
                                              <p:attrName>ppt_h</p:attrName>
                                            </p:attrNameLst>
                                          </p:cBhvr>
                                          <p:tavLst>
                                            <p:tav tm="0">
                                              <p:val>
                                                <p:fltVal val="0"/>
                                              </p:val>
                                            </p:tav>
                                            <p:tav tm="100000">
                                              <p:val>
                                                <p:strVal val="#ppt_h"/>
                                              </p:val>
                                            </p:tav>
                                          </p:tavLst>
                                        </p:anim>
                                        <p:animEffect transition="in" filter="fade">
                                          <p:cBhvr>
                                            <p:cTn id="240" dur="700"/>
                                            <p:tgtEl>
                                              <p:spTgt spid="38"/>
                                            </p:tgtEl>
                                          </p:cBhvr>
                                        </p:animEffect>
                                      </p:childTnLst>
                                    </p:cTn>
                                  </p:par>
                                  <p:par>
                                    <p:cTn id="241" presetID="22" presetClass="entr" presetSubtype="2" fill="hold" grpId="0" nodeType="withEffect">
                                      <p:stCondLst>
                                        <p:cond delay="0"/>
                                      </p:stCondLst>
                                      <p:childTnLst>
                                        <p:set>
                                          <p:cBhvr>
                                            <p:cTn id="242" dur="1" fill="hold">
                                              <p:stCondLst>
                                                <p:cond delay="0"/>
                                              </p:stCondLst>
                                            </p:cTn>
                                            <p:tgtEl>
                                              <p:spTgt spid="67"/>
                                            </p:tgtEl>
                                            <p:attrNameLst>
                                              <p:attrName>style.visibility</p:attrName>
                                            </p:attrNameLst>
                                          </p:cBhvr>
                                          <p:to>
                                            <p:strVal val="visible"/>
                                          </p:to>
                                        </p:set>
                                        <p:animEffect transition="in" filter="wipe(right)">
                                          <p:cBhvr>
                                            <p:cTn id="243" dur="700"/>
                                            <p:tgtEl>
                                              <p:spTgt spid="67"/>
                                            </p:tgtEl>
                                          </p:cBhvr>
                                        </p:animEffect>
                                      </p:childTnLst>
                                    </p:cTn>
                                  </p:par>
                                </p:childTnLst>
                              </p:cTn>
                            </p:par>
                            <p:par>
                              <p:cTn id="244" fill="hold">
                                <p:stCondLst>
                                  <p:cond delay="8500"/>
                                </p:stCondLst>
                                <p:childTnLst>
                                  <p:par>
                                    <p:cTn id="245" presetID="18" presetClass="entr" presetSubtype="6" fill="hold" grpId="0" nodeType="afterEffect">
                                      <p:stCondLst>
                                        <p:cond delay="0"/>
                                      </p:stCondLst>
                                      <p:childTnLst>
                                        <p:set>
                                          <p:cBhvr>
                                            <p:cTn id="246" dur="1" fill="hold">
                                              <p:stCondLst>
                                                <p:cond delay="0"/>
                                              </p:stCondLst>
                                            </p:cTn>
                                            <p:tgtEl>
                                              <p:spTgt spid="57"/>
                                            </p:tgtEl>
                                            <p:attrNameLst>
                                              <p:attrName>style.visibility</p:attrName>
                                            </p:attrNameLst>
                                          </p:cBhvr>
                                          <p:to>
                                            <p:strVal val="visible"/>
                                          </p:to>
                                        </p:set>
                                        <p:animEffect transition="in" filter="strips(downRight)">
                                          <p:cBhvr>
                                            <p:cTn id="247" dur="700"/>
                                            <p:tgtEl>
                                              <p:spTgt spid="57"/>
                                            </p:tgtEl>
                                          </p:cBhvr>
                                        </p:animEffect>
                                      </p:childTnLst>
                                    </p:cTn>
                                  </p:par>
                                  <p:par>
                                    <p:cTn id="248" presetID="22" presetClass="entr" presetSubtype="4" fill="hold" grpId="0" nodeType="withEffect">
                                      <p:stCondLst>
                                        <p:cond delay="0"/>
                                      </p:stCondLst>
                                      <p:childTnLst>
                                        <p:set>
                                          <p:cBhvr>
                                            <p:cTn id="249" dur="1" fill="hold">
                                              <p:stCondLst>
                                                <p:cond delay="0"/>
                                              </p:stCondLst>
                                            </p:cTn>
                                            <p:tgtEl>
                                              <p:spTgt spid="69"/>
                                            </p:tgtEl>
                                            <p:attrNameLst>
                                              <p:attrName>style.visibility</p:attrName>
                                            </p:attrNameLst>
                                          </p:cBhvr>
                                          <p:to>
                                            <p:strVal val="visible"/>
                                          </p:to>
                                        </p:set>
                                        <p:animEffect transition="in" filter="wipe(down)">
                                          <p:cBhvr>
                                            <p:cTn id="250" dur="700"/>
                                            <p:tgtEl>
                                              <p:spTgt spid="69"/>
                                            </p:tgtEl>
                                          </p:cBhvr>
                                        </p:animEffect>
                                      </p:childTnLst>
                                    </p:cTn>
                                  </p:par>
                                  <p:par>
                                    <p:cTn id="251" presetID="53" presetClass="entr" presetSubtype="16" fill="hold" grpId="0" nodeType="withEffect">
                                      <p:stCondLst>
                                        <p:cond delay="0"/>
                                      </p:stCondLst>
                                      <p:childTnLst>
                                        <p:set>
                                          <p:cBhvr>
                                            <p:cTn id="252" dur="1" fill="hold">
                                              <p:stCondLst>
                                                <p:cond delay="0"/>
                                              </p:stCondLst>
                                            </p:cTn>
                                            <p:tgtEl>
                                              <p:spTgt spid="83"/>
                                            </p:tgtEl>
                                            <p:attrNameLst>
                                              <p:attrName>style.visibility</p:attrName>
                                            </p:attrNameLst>
                                          </p:cBhvr>
                                          <p:to>
                                            <p:strVal val="visible"/>
                                          </p:to>
                                        </p:set>
                                        <p:anim calcmode="lin" valueType="num">
                                          <p:cBhvr>
                                            <p:cTn id="253" dur="700" fill="hold"/>
                                            <p:tgtEl>
                                              <p:spTgt spid="83"/>
                                            </p:tgtEl>
                                            <p:attrNameLst>
                                              <p:attrName>ppt_w</p:attrName>
                                            </p:attrNameLst>
                                          </p:cBhvr>
                                          <p:tavLst>
                                            <p:tav tm="0">
                                              <p:val>
                                                <p:fltVal val="0"/>
                                              </p:val>
                                            </p:tav>
                                            <p:tav tm="100000">
                                              <p:val>
                                                <p:strVal val="#ppt_w"/>
                                              </p:val>
                                            </p:tav>
                                          </p:tavLst>
                                        </p:anim>
                                        <p:anim calcmode="lin" valueType="num">
                                          <p:cBhvr>
                                            <p:cTn id="254" dur="700" fill="hold"/>
                                            <p:tgtEl>
                                              <p:spTgt spid="83"/>
                                            </p:tgtEl>
                                            <p:attrNameLst>
                                              <p:attrName>ppt_h</p:attrName>
                                            </p:attrNameLst>
                                          </p:cBhvr>
                                          <p:tavLst>
                                            <p:tav tm="0">
                                              <p:val>
                                                <p:fltVal val="0"/>
                                              </p:val>
                                            </p:tav>
                                            <p:tav tm="100000">
                                              <p:val>
                                                <p:strVal val="#ppt_h"/>
                                              </p:val>
                                            </p:tav>
                                          </p:tavLst>
                                        </p:anim>
                                        <p:animEffect transition="in" filter="fade">
                                          <p:cBhvr>
                                            <p:cTn id="255" dur="700"/>
                                            <p:tgtEl>
                                              <p:spTgt spid="83"/>
                                            </p:tgtEl>
                                          </p:cBhvr>
                                        </p:animEffect>
                                      </p:childTnLst>
                                    </p:cTn>
                                  </p:par>
                                  <p:par>
                                    <p:cTn id="256" presetID="53" presetClass="entr" presetSubtype="16" fill="hold" grpId="0" nodeType="withEffect">
                                      <p:stCondLst>
                                        <p:cond delay="0"/>
                                      </p:stCondLst>
                                      <p:childTnLst>
                                        <p:set>
                                          <p:cBhvr>
                                            <p:cTn id="257" dur="1" fill="hold">
                                              <p:stCondLst>
                                                <p:cond delay="0"/>
                                              </p:stCondLst>
                                            </p:cTn>
                                            <p:tgtEl>
                                              <p:spTgt spid="33"/>
                                            </p:tgtEl>
                                            <p:attrNameLst>
                                              <p:attrName>style.visibility</p:attrName>
                                            </p:attrNameLst>
                                          </p:cBhvr>
                                          <p:to>
                                            <p:strVal val="visible"/>
                                          </p:to>
                                        </p:set>
                                        <p:anim calcmode="lin" valueType="num">
                                          <p:cBhvr>
                                            <p:cTn id="258" dur="700" fill="hold"/>
                                            <p:tgtEl>
                                              <p:spTgt spid="33"/>
                                            </p:tgtEl>
                                            <p:attrNameLst>
                                              <p:attrName>ppt_w</p:attrName>
                                            </p:attrNameLst>
                                          </p:cBhvr>
                                          <p:tavLst>
                                            <p:tav tm="0">
                                              <p:val>
                                                <p:fltVal val="0"/>
                                              </p:val>
                                            </p:tav>
                                            <p:tav tm="100000">
                                              <p:val>
                                                <p:strVal val="#ppt_w"/>
                                              </p:val>
                                            </p:tav>
                                          </p:tavLst>
                                        </p:anim>
                                        <p:anim calcmode="lin" valueType="num">
                                          <p:cBhvr>
                                            <p:cTn id="259" dur="700" fill="hold"/>
                                            <p:tgtEl>
                                              <p:spTgt spid="33"/>
                                            </p:tgtEl>
                                            <p:attrNameLst>
                                              <p:attrName>ppt_h</p:attrName>
                                            </p:attrNameLst>
                                          </p:cBhvr>
                                          <p:tavLst>
                                            <p:tav tm="0">
                                              <p:val>
                                                <p:fltVal val="0"/>
                                              </p:val>
                                            </p:tav>
                                            <p:tav tm="100000">
                                              <p:val>
                                                <p:strVal val="#ppt_h"/>
                                              </p:val>
                                            </p:tav>
                                          </p:tavLst>
                                        </p:anim>
                                        <p:animEffect transition="in" filter="fade">
                                          <p:cBhvr>
                                            <p:cTn id="260" dur="700"/>
                                            <p:tgtEl>
                                              <p:spTgt spid="33"/>
                                            </p:tgtEl>
                                          </p:cBhvr>
                                        </p:animEffect>
                                      </p:childTnLst>
                                    </p:cTn>
                                  </p:par>
                                  <p:par>
                                    <p:cTn id="261" presetID="53" presetClass="entr" presetSubtype="16" fill="hold" grpId="0" nodeType="withEffect">
                                      <p:stCondLst>
                                        <p:cond delay="0"/>
                                      </p:stCondLst>
                                      <p:childTnLst>
                                        <p:set>
                                          <p:cBhvr>
                                            <p:cTn id="262" dur="1" fill="hold">
                                              <p:stCondLst>
                                                <p:cond delay="0"/>
                                              </p:stCondLst>
                                            </p:cTn>
                                            <p:tgtEl>
                                              <p:spTgt spid="32"/>
                                            </p:tgtEl>
                                            <p:attrNameLst>
                                              <p:attrName>style.visibility</p:attrName>
                                            </p:attrNameLst>
                                          </p:cBhvr>
                                          <p:to>
                                            <p:strVal val="visible"/>
                                          </p:to>
                                        </p:set>
                                        <p:anim calcmode="lin" valueType="num">
                                          <p:cBhvr>
                                            <p:cTn id="263" dur="700" fill="hold"/>
                                            <p:tgtEl>
                                              <p:spTgt spid="32"/>
                                            </p:tgtEl>
                                            <p:attrNameLst>
                                              <p:attrName>ppt_w</p:attrName>
                                            </p:attrNameLst>
                                          </p:cBhvr>
                                          <p:tavLst>
                                            <p:tav tm="0">
                                              <p:val>
                                                <p:fltVal val="0"/>
                                              </p:val>
                                            </p:tav>
                                            <p:tav tm="100000">
                                              <p:val>
                                                <p:strVal val="#ppt_w"/>
                                              </p:val>
                                            </p:tav>
                                          </p:tavLst>
                                        </p:anim>
                                        <p:anim calcmode="lin" valueType="num">
                                          <p:cBhvr>
                                            <p:cTn id="264" dur="700" fill="hold"/>
                                            <p:tgtEl>
                                              <p:spTgt spid="32"/>
                                            </p:tgtEl>
                                            <p:attrNameLst>
                                              <p:attrName>ppt_h</p:attrName>
                                            </p:attrNameLst>
                                          </p:cBhvr>
                                          <p:tavLst>
                                            <p:tav tm="0">
                                              <p:val>
                                                <p:fltVal val="0"/>
                                              </p:val>
                                            </p:tav>
                                            <p:tav tm="100000">
                                              <p:val>
                                                <p:strVal val="#ppt_h"/>
                                              </p:val>
                                            </p:tav>
                                          </p:tavLst>
                                        </p:anim>
                                        <p:animEffect transition="in" filter="fade">
                                          <p:cBhvr>
                                            <p:cTn id="265" dur="700"/>
                                            <p:tgtEl>
                                              <p:spTgt spid="32"/>
                                            </p:tgtEl>
                                          </p:cBhvr>
                                        </p:animEffect>
                                      </p:childTnLst>
                                    </p:cTn>
                                  </p:par>
                                  <p:par>
                                    <p:cTn id="266" presetID="53" presetClass="entr" presetSubtype="16" fill="hold" grpId="0" nodeType="withEffect">
                                      <p:stCondLst>
                                        <p:cond delay="0"/>
                                      </p:stCondLst>
                                      <p:childTnLst>
                                        <p:set>
                                          <p:cBhvr>
                                            <p:cTn id="267" dur="1" fill="hold">
                                              <p:stCondLst>
                                                <p:cond delay="0"/>
                                              </p:stCondLst>
                                            </p:cTn>
                                            <p:tgtEl>
                                              <p:spTgt spid="31"/>
                                            </p:tgtEl>
                                            <p:attrNameLst>
                                              <p:attrName>style.visibility</p:attrName>
                                            </p:attrNameLst>
                                          </p:cBhvr>
                                          <p:to>
                                            <p:strVal val="visible"/>
                                          </p:to>
                                        </p:set>
                                        <p:anim calcmode="lin" valueType="num">
                                          <p:cBhvr>
                                            <p:cTn id="268" dur="700" fill="hold"/>
                                            <p:tgtEl>
                                              <p:spTgt spid="31"/>
                                            </p:tgtEl>
                                            <p:attrNameLst>
                                              <p:attrName>ppt_w</p:attrName>
                                            </p:attrNameLst>
                                          </p:cBhvr>
                                          <p:tavLst>
                                            <p:tav tm="0">
                                              <p:val>
                                                <p:fltVal val="0"/>
                                              </p:val>
                                            </p:tav>
                                            <p:tav tm="100000">
                                              <p:val>
                                                <p:strVal val="#ppt_w"/>
                                              </p:val>
                                            </p:tav>
                                          </p:tavLst>
                                        </p:anim>
                                        <p:anim calcmode="lin" valueType="num">
                                          <p:cBhvr>
                                            <p:cTn id="269" dur="700" fill="hold"/>
                                            <p:tgtEl>
                                              <p:spTgt spid="31"/>
                                            </p:tgtEl>
                                            <p:attrNameLst>
                                              <p:attrName>ppt_h</p:attrName>
                                            </p:attrNameLst>
                                          </p:cBhvr>
                                          <p:tavLst>
                                            <p:tav tm="0">
                                              <p:val>
                                                <p:fltVal val="0"/>
                                              </p:val>
                                            </p:tav>
                                            <p:tav tm="100000">
                                              <p:val>
                                                <p:strVal val="#ppt_h"/>
                                              </p:val>
                                            </p:tav>
                                          </p:tavLst>
                                        </p:anim>
                                        <p:animEffect transition="in" filter="fade">
                                          <p:cBhvr>
                                            <p:cTn id="270" dur="700"/>
                                            <p:tgtEl>
                                              <p:spTgt spid="31"/>
                                            </p:tgtEl>
                                          </p:cBhvr>
                                        </p:animEffect>
                                      </p:childTnLst>
                                    </p:cTn>
                                  </p:par>
                                  <p:par>
                                    <p:cTn id="271" presetID="22" presetClass="entr" presetSubtype="1" fill="hold" grpId="0" nodeType="withEffect">
                                      <p:stCondLst>
                                        <p:cond delay="0"/>
                                      </p:stCondLst>
                                      <p:childTnLst>
                                        <p:set>
                                          <p:cBhvr>
                                            <p:cTn id="272" dur="1" fill="hold">
                                              <p:stCondLst>
                                                <p:cond delay="0"/>
                                              </p:stCondLst>
                                            </p:cTn>
                                            <p:tgtEl>
                                              <p:spTgt spid="62"/>
                                            </p:tgtEl>
                                            <p:attrNameLst>
                                              <p:attrName>style.visibility</p:attrName>
                                            </p:attrNameLst>
                                          </p:cBhvr>
                                          <p:to>
                                            <p:strVal val="visible"/>
                                          </p:to>
                                        </p:set>
                                        <p:animEffect transition="in" filter="wipe(up)">
                                          <p:cBhvr>
                                            <p:cTn id="273" dur="700"/>
                                            <p:tgtEl>
                                              <p:spTgt spid="62"/>
                                            </p:tgtEl>
                                          </p:cBhvr>
                                        </p:animEffect>
                                      </p:childTnLst>
                                    </p:cTn>
                                  </p:par>
                                  <p:par>
                                    <p:cTn id="274" presetID="22" presetClass="entr" presetSubtype="1" fill="hold" grpId="0" nodeType="withEffect">
                                      <p:stCondLst>
                                        <p:cond delay="0"/>
                                      </p:stCondLst>
                                      <p:childTnLst>
                                        <p:set>
                                          <p:cBhvr>
                                            <p:cTn id="275" dur="1" fill="hold">
                                              <p:stCondLst>
                                                <p:cond delay="0"/>
                                              </p:stCondLst>
                                            </p:cTn>
                                            <p:tgtEl>
                                              <p:spTgt spid="61"/>
                                            </p:tgtEl>
                                            <p:attrNameLst>
                                              <p:attrName>style.visibility</p:attrName>
                                            </p:attrNameLst>
                                          </p:cBhvr>
                                          <p:to>
                                            <p:strVal val="visible"/>
                                          </p:to>
                                        </p:set>
                                        <p:animEffect transition="in" filter="wipe(up)">
                                          <p:cBhvr>
                                            <p:cTn id="276" dur="700"/>
                                            <p:tgtEl>
                                              <p:spTgt spid="61"/>
                                            </p:tgtEl>
                                          </p:cBhvr>
                                        </p:animEffect>
                                      </p:childTnLst>
                                    </p:cTn>
                                  </p:par>
                                  <p:par>
                                    <p:cTn id="277" presetID="22" presetClass="entr" presetSubtype="1" fill="hold" grpId="0" nodeType="withEffect">
                                      <p:stCondLst>
                                        <p:cond delay="0"/>
                                      </p:stCondLst>
                                      <p:childTnLst>
                                        <p:set>
                                          <p:cBhvr>
                                            <p:cTn id="278" dur="1" fill="hold">
                                              <p:stCondLst>
                                                <p:cond delay="0"/>
                                              </p:stCondLst>
                                            </p:cTn>
                                            <p:tgtEl>
                                              <p:spTgt spid="66"/>
                                            </p:tgtEl>
                                            <p:attrNameLst>
                                              <p:attrName>style.visibility</p:attrName>
                                            </p:attrNameLst>
                                          </p:cBhvr>
                                          <p:to>
                                            <p:strVal val="visible"/>
                                          </p:to>
                                        </p:set>
                                        <p:animEffect transition="in" filter="wipe(up)">
                                          <p:cBhvr>
                                            <p:cTn id="279" dur="700"/>
                                            <p:tgtEl>
                                              <p:spTgt spid="66"/>
                                            </p:tgtEl>
                                          </p:cBhvr>
                                        </p:animEffect>
                                      </p:childTnLst>
                                    </p:cTn>
                                  </p:par>
                                  <p:par>
                                    <p:cTn id="280" presetID="22" presetClass="entr" presetSubtype="1" fill="hold" grpId="0" nodeType="withEffect">
                                      <p:stCondLst>
                                        <p:cond delay="0"/>
                                      </p:stCondLst>
                                      <p:childTnLst>
                                        <p:set>
                                          <p:cBhvr>
                                            <p:cTn id="281" dur="1" fill="hold">
                                              <p:stCondLst>
                                                <p:cond delay="0"/>
                                              </p:stCondLst>
                                            </p:cTn>
                                            <p:tgtEl>
                                              <p:spTgt spid="64"/>
                                            </p:tgtEl>
                                            <p:attrNameLst>
                                              <p:attrName>style.visibility</p:attrName>
                                            </p:attrNameLst>
                                          </p:cBhvr>
                                          <p:to>
                                            <p:strVal val="visible"/>
                                          </p:to>
                                        </p:set>
                                        <p:animEffect transition="in" filter="wipe(up)">
                                          <p:cBhvr>
                                            <p:cTn id="282" dur="700"/>
                                            <p:tgtEl>
                                              <p:spTgt spid="64"/>
                                            </p:tgtEl>
                                          </p:cBhvr>
                                        </p:animEffect>
                                      </p:childTnLst>
                                    </p:cTn>
                                  </p:par>
                                </p:childTnLst>
                              </p:cTn>
                            </p:par>
                            <p:par>
                              <p:cTn id="283" fill="hold">
                                <p:stCondLst>
                                  <p:cond delay="9500"/>
                                </p:stCondLst>
                                <p:childTnLst>
                                  <p:par>
                                    <p:cTn id="284" presetID="53" presetClass="entr" presetSubtype="16" fill="hold" grpId="0" nodeType="afterEffect">
                                      <p:stCondLst>
                                        <p:cond delay="0"/>
                                      </p:stCondLst>
                                      <p:childTnLst>
                                        <p:set>
                                          <p:cBhvr>
                                            <p:cTn id="285" dur="1" fill="hold">
                                              <p:stCondLst>
                                                <p:cond delay="0"/>
                                              </p:stCondLst>
                                            </p:cTn>
                                            <p:tgtEl>
                                              <p:spTgt spid="79"/>
                                            </p:tgtEl>
                                            <p:attrNameLst>
                                              <p:attrName>style.visibility</p:attrName>
                                            </p:attrNameLst>
                                          </p:cBhvr>
                                          <p:to>
                                            <p:strVal val="visible"/>
                                          </p:to>
                                        </p:set>
                                        <p:anim calcmode="lin" valueType="num">
                                          <p:cBhvr>
                                            <p:cTn id="286" dur="700" fill="hold"/>
                                            <p:tgtEl>
                                              <p:spTgt spid="79"/>
                                            </p:tgtEl>
                                            <p:attrNameLst>
                                              <p:attrName>ppt_w</p:attrName>
                                            </p:attrNameLst>
                                          </p:cBhvr>
                                          <p:tavLst>
                                            <p:tav tm="0">
                                              <p:val>
                                                <p:fltVal val="0"/>
                                              </p:val>
                                            </p:tav>
                                            <p:tav tm="100000">
                                              <p:val>
                                                <p:strVal val="#ppt_w"/>
                                              </p:val>
                                            </p:tav>
                                          </p:tavLst>
                                        </p:anim>
                                        <p:anim calcmode="lin" valueType="num">
                                          <p:cBhvr>
                                            <p:cTn id="287" dur="700" fill="hold"/>
                                            <p:tgtEl>
                                              <p:spTgt spid="79"/>
                                            </p:tgtEl>
                                            <p:attrNameLst>
                                              <p:attrName>ppt_h</p:attrName>
                                            </p:attrNameLst>
                                          </p:cBhvr>
                                          <p:tavLst>
                                            <p:tav tm="0">
                                              <p:val>
                                                <p:fltVal val="0"/>
                                              </p:val>
                                            </p:tav>
                                            <p:tav tm="100000">
                                              <p:val>
                                                <p:strVal val="#ppt_h"/>
                                              </p:val>
                                            </p:tav>
                                          </p:tavLst>
                                        </p:anim>
                                        <p:animEffect transition="in" filter="fade">
                                          <p:cBhvr>
                                            <p:cTn id="288" dur="700"/>
                                            <p:tgtEl>
                                              <p:spTgt spid="79"/>
                                            </p:tgtEl>
                                          </p:cBhvr>
                                        </p:animEffect>
                                      </p:childTnLst>
                                    </p:cTn>
                                  </p:par>
                                  <p:par>
                                    <p:cTn id="289" presetID="22" presetClass="entr" presetSubtype="8" fill="hold" grpId="0" nodeType="withEffect">
                                      <p:stCondLst>
                                        <p:cond delay="0"/>
                                      </p:stCondLst>
                                      <p:childTnLst>
                                        <p:set>
                                          <p:cBhvr>
                                            <p:cTn id="290" dur="1" fill="hold">
                                              <p:stCondLst>
                                                <p:cond delay="0"/>
                                              </p:stCondLst>
                                            </p:cTn>
                                            <p:tgtEl>
                                              <p:spTgt spid="58"/>
                                            </p:tgtEl>
                                            <p:attrNameLst>
                                              <p:attrName>style.visibility</p:attrName>
                                            </p:attrNameLst>
                                          </p:cBhvr>
                                          <p:to>
                                            <p:strVal val="visible"/>
                                          </p:to>
                                        </p:set>
                                        <p:animEffect transition="in" filter="wipe(left)">
                                          <p:cBhvr>
                                            <p:cTn id="291" dur="700"/>
                                            <p:tgtEl>
                                              <p:spTgt spid="58"/>
                                            </p:tgtEl>
                                          </p:cBhvr>
                                        </p:animEffect>
                                      </p:childTnLst>
                                    </p:cTn>
                                  </p:par>
                                  <p:par>
                                    <p:cTn id="292" presetID="53" presetClass="entr" presetSubtype="16" fill="hold" grpId="0" nodeType="withEffect">
                                      <p:stCondLst>
                                        <p:cond delay="0"/>
                                      </p:stCondLst>
                                      <p:childTnLst>
                                        <p:set>
                                          <p:cBhvr>
                                            <p:cTn id="293" dur="1" fill="hold">
                                              <p:stCondLst>
                                                <p:cond delay="0"/>
                                              </p:stCondLst>
                                            </p:cTn>
                                            <p:tgtEl>
                                              <p:spTgt spid="84"/>
                                            </p:tgtEl>
                                            <p:attrNameLst>
                                              <p:attrName>style.visibility</p:attrName>
                                            </p:attrNameLst>
                                          </p:cBhvr>
                                          <p:to>
                                            <p:strVal val="visible"/>
                                          </p:to>
                                        </p:set>
                                        <p:anim calcmode="lin" valueType="num">
                                          <p:cBhvr>
                                            <p:cTn id="294" dur="700" fill="hold"/>
                                            <p:tgtEl>
                                              <p:spTgt spid="84"/>
                                            </p:tgtEl>
                                            <p:attrNameLst>
                                              <p:attrName>ppt_w</p:attrName>
                                            </p:attrNameLst>
                                          </p:cBhvr>
                                          <p:tavLst>
                                            <p:tav tm="0">
                                              <p:val>
                                                <p:fltVal val="0"/>
                                              </p:val>
                                            </p:tav>
                                            <p:tav tm="100000">
                                              <p:val>
                                                <p:strVal val="#ppt_w"/>
                                              </p:val>
                                            </p:tav>
                                          </p:tavLst>
                                        </p:anim>
                                        <p:anim calcmode="lin" valueType="num">
                                          <p:cBhvr>
                                            <p:cTn id="295" dur="700" fill="hold"/>
                                            <p:tgtEl>
                                              <p:spTgt spid="84"/>
                                            </p:tgtEl>
                                            <p:attrNameLst>
                                              <p:attrName>ppt_h</p:attrName>
                                            </p:attrNameLst>
                                          </p:cBhvr>
                                          <p:tavLst>
                                            <p:tav tm="0">
                                              <p:val>
                                                <p:fltVal val="0"/>
                                              </p:val>
                                            </p:tav>
                                            <p:tav tm="100000">
                                              <p:val>
                                                <p:strVal val="#ppt_h"/>
                                              </p:val>
                                            </p:tav>
                                          </p:tavLst>
                                        </p:anim>
                                        <p:animEffect transition="in" filter="fade">
                                          <p:cBhvr>
                                            <p:cTn id="296" dur="700"/>
                                            <p:tgtEl>
                                              <p:spTgt spid="84"/>
                                            </p:tgtEl>
                                          </p:cBhvr>
                                        </p:animEffect>
                                      </p:childTnLst>
                                    </p:cTn>
                                  </p:par>
                                  <p:par>
                                    <p:cTn id="297" presetID="22" presetClass="entr" presetSubtype="8" fill="hold" grpId="0" nodeType="withEffect">
                                      <p:stCondLst>
                                        <p:cond delay="0"/>
                                      </p:stCondLst>
                                      <p:childTnLst>
                                        <p:set>
                                          <p:cBhvr>
                                            <p:cTn id="298" dur="1" fill="hold">
                                              <p:stCondLst>
                                                <p:cond delay="0"/>
                                              </p:stCondLst>
                                            </p:cTn>
                                            <p:tgtEl>
                                              <p:spTgt spid="68"/>
                                            </p:tgtEl>
                                            <p:attrNameLst>
                                              <p:attrName>style.visibility</p:attrName>
                                            </p:attrNameLst>
                                          </p:cBhvr>
                                          <p:to>
                                            <p:strVal val="visible"/>
                                          </p:to>
                                        </p:set>
                                        <p:animEffect transition="in" filter="wipe(left)">
                                          <p:cBhvr>
                                            <p:cTn id="299" dur="700"/>
                                            <p:tgtEl>
                                              <p:spTgt spid="68"/>
                                            </p:tgtEl>
                                          </p:cBhvr>
                                        </p:animEffect>
                                      </p:childTnLst>
                                    </p:cTn>
                                  </p:par>
                                  <p:par>
                                    <p:cTn id="300" presetID="18" presetClass="entr" presetSubtype="3" fill="hold" grpId="0" nodeType="withEffect">
                                      <p:stCondLst>
                                        <p:cond delay="0"/>
                                      </p:stCondLst>
                                      <p:childTnLst>
                                        <p:set>
                                          <p:cBhvr>
                                            <p:cTn id="301" dur="1" fill="hold">
                                              <p:stCondLst>
                                                <p:cond delay="0"/>
                                              </p:stCondLst>
                                            </p:cTn>
                                            <p:tgtEl>
                                              <p:spTgt spid="71"/>
                                            </p:tgtEl>
                                            <p:attrNameLst>
                                              <p:attrName>style.visibility</p:attrName>
                                            </p:attrNameLst>
                                          </p:cBhvr>
                                          <p:to>
                                            <p:strVal val="visible"/>
                                          </p:to>
                                        </p:set>
                                        <p:animEffect transition="in" filter="strips(upRight)">
                                          <p:cBhvr>
                                            <p:cTn id="302" dur="700"/>
                                            <p:tgtEl>
                                              <p:spTgt spid="71"/>
                                            </p:tgtEl>
                                          </p:cBhvr>
                                        </p:animEffect>
                                      </p:childTnLst>
                                    </p:cTn>
                                  </p:par>
                                  <p:par>
                                    <p:cTn id="303" presetID="18" presetClass="entr" presetSubtype="3" fill="hold" grpId="0" nodeType="withEffect">
                                      <p:stCondLst>
                                        <p:cond delay="0"/>
                                      </p:stCondLst>
                                      <p:childTnLst>
                                        <p:set>
                                          <p:cBhvr>
                                            <p:cTn id="304" dur="1" fill="hold">
                                              <p:stCondLst>
                                                <p:cond delay="0"/>
                                              </p:stCondLst>
                                            </p:cTn>
                                            <p:tgtEl>
                                              <p:spTgt spid="70"/>
                                            </p:tgtEl>
                                            <p:attrNameLst>
                                              <p:attrName>style.visibility</p:attrName>
                                            </p:attrNameLst>
                                          </p:cBhvr>
                                          <p:to>
                                            <p:strVal val="visible"/>
                                          </p:to>
                                        </p:set>
                                        <p:animEffect transition="in" filter="strips(upRight)">
                                          <p:cBhvr>
                                            <p:cTn id="305" dur="700"/>
                                            <p:tgtEl>
                                              <p:spTgt spid="70"/>
                                            </p:tgtEl>
                                          </p:cBhvr>
                                        </p:animEffect>
                                      </p:childTnLst>
                                    </p:cTn>
                                  </p:par>
                                  <p:par>
                                    <p:cTn id="306" presetID="53" presetClass="entr" presetSubtype="16" fill="hold" grpId="0" nodeType="withEffect">
                                      <p:stCondLst>
                                        <p:cond delay="0"/>
                                      </p:stCondLst>
                                      <p:childTnLst>
                                        <p:set>
                                          <p:cBhvr>
                                            <p:cTn id="307" dur="1" fill="hold">
                                              <p:stCondLst>
                                                <p:cond delay="0"/>
                                              </p:stCondLst>
                                            </p:cTn>
                                            <p:tgtEl>
                                              <p:spTgt spid="78"/>
                                            </p:tgtEl>
                                            <p:attrNameLst>
                                              <p:attrName>style.visibility</p:attrName>
                                            </p:attrNameLst>
                                          </p:cBhvr>
                                          <p:to>
                                            <p:strVal val="visible"/>
                                          </p:to>
                                        </p:set>
                                        <p:anim calcmode="lin" valueType="num">
                                          <p:cBhvr>
                                            <p:cTn id="308" dur="700" fill="hold"/>
                                            <p:tgtEl>
                                              <p:spTgt spid="78"/>
                                            </p:tgtEl>
                                            <p:attrNameLst>
                                              <p:attrName>ppt_w</p:attrName>
                                            </p:attrNameLst>
                                          </p:cBhvr>
                                          <p:tavLst>
                                            <p:tav tm="0">
                                              <p:val>
                                                <p:fltVal val="0"/>
                                              </p:val>
                                            </p:tav>
                                            <p:tav tm="100000">
                                              <p:val>
                                                <p:strVal val="#ppt_w"/>
                                              </p:val>
                                            </p:tav>
                                          </p:tavLst>
                                        </p:anim>
                                        <p:anim calcmode="lin" valueType="num">
                                          <p:cBhvr>
                                            <p:cTn id="309" dur="700" fill="hold"/>
                                            <p:tgtEl>
                                              <p:spTgt spid="78"/>
                                            </p:tgtEl>
                                            <p:attrNameLst>
                                              <p:attrName>ppt_h</p:attrName>
                                            </p:attrNameLst>
                                          </p:cBhvr>
                                          <p:tavLst>
                                            <p:tav tm="0">
                                              <p:val>
                                                <p:fltVal val="0"/>
                                              </p:val>
                                            </p:tav>
                                            <p:tav tm="100000">
                                              <p:val>
                                                <p:strVal val="#ppt_h"/>
                                              </p:val>
                                            </p:tav>
                                          </p:tavLst>
                                        </p:anim>
                                        <p:animEffect transition="in" filter="fade">
                                          <p:cBhvr>
                                            <p:cTn id="310" dur="700"/>
                                            <p:tgtEl>
                                              <p:spTgt spid="78"/>
                                            </p:tgtEl>
                                          </p:cBhvr>
                                        </p:animEffect>
                                      </p:childTnLst>
                                    </p:cTn>
                                  </p:par>
                                  <p:par>
                                    <p:cTn id="311" presetID="22" presetClass="entr" presetSubtype="1" fill="hold" grpId="0" nodeType="withEffect">
                                      <p:stCondLst>
                                        <p:cond delay="0"/>
                                      </p:stCondLst>
                                      <p:childTnLst>
                                        <p:set>
                                          <p:cBhvr>
                                            <p:cTn id="312" dur="1" fill="hold">
                                              <p:stCondLst>
                                                <p:cond delay="0"/>
                                              </p:stCondLst>
                                            </p:cTn>
                                            <p:tgtEl>
                                              <p:spTgt spid="63"/>
                                            </p:tgtEl>
                                            <p:attrNameLst>
                                              <p:attrName>style.visibility</p:attrName>
                                            </p:attrNameLst>
                                          </p:cBhvr>
                                          <p:to>
                                            <p:strVal val="visible"/>
                                          </p:to>
                                        </p:set>
                                        <p:animEffect transition="in" filter="wipe(up)">
                                          <p:cBhvr>
                                            <p:cTn id="313" dur="700"/>
                                            <p:tgtEl>
                                              <p:spTgt spid="63"/>
                                            </p:tgtEl>
                                          </p:cBhvr>
                                        </p:animEffect>
                                      </p:childTnLst>
                                    </p:cTn>
                                  </p:par>
                                  <p:par>
                                    <p:cTn id="314" presetID="18" presetClass="entr" presetSubtype="9" fill="hold" grpId="0" nodeType="withEffect">
                                      <p:stCondLst>
                                        <p:cond delay="0"/>
                                      </p:stCondLst>
                                      <p:childTnLst>
                                        <p:set>
                                          <p:cBhvr>
                                            <p:cTn id="315" dur="1" fill="hold">
                                              <p:stCondLst>
                                                <p:cond delay="0"/>
                                              </p:stCondLst>
                                            </p:cTn>
                                            <p:tgtEl>
                                              <p:spTgt spid="59"/>
                                            </p:tgtEl>
                                            <p:attrNameLst>
                                              <p:attrName>style.visibility</p:attrName>
                                            </p:attrNameLst>
                                          </p:cBhvr>
                                          <p:to>
                                            <p:strVal val="visible"/>
                                          </p:to>
                                        </p:set>
                                        <p:animEffect transition="in" filter="strips(upLeft)">
                                          <p:cBhvr>
                                            <p:cTn id="316" dur="700"/>
                                            <p:tgtEl>
                                              <p:spTgt spid="59"/>
                                            </p:tgtEl>
                                          </p:cBhvr>
                                        </p:animEffect>
                                      </p:childTnLst>
                                    </p:cTn>
                                  </p:par>
                                  <p:par>
                                    <p:cTn id="317" presetID="22" presetClass="entr" presetSubtype="8" fill="hold" grpId="0" nodeType="withEffect">
                                      <p:stCondLst>
                                        <p:cond delay="0"/>
                                      </p:stCondLst>
                                      <p:childTnLst>
                                        <p:set>
                                          <p:cBhvr>
                                            <p:cTn id="318" dur="1" fill="hold">
                                              <p:stCondLst>
                                                <p:cond delay="0"/>
                                              </p:stCondLst>
                                            </p:cTn>
                                            <p:tgtEl>
                                              <p:spTgt spid="65"/>
                                            </p:tgtEl>
                                            <p:attrNameLst>
                                              <p:attrName>style.visibility</p:attrName>
                                            </p:attrNameLst>
                                          </p:cBhvr>
                                          <p:to>
                                            <p:strVal val="visible"/>
                                          </p:to>
                                        </p:set>
                                        <p:animEffect transition="in" filter="wipe(left)">
                                          <p:cBhvr>
                                            <p:cTn id="319" dur="700"/>
                                            <p:tgtEl>
                                              <p:spTgt spid="65"/>
                                            </p:tgtEl>
                                          </p:cBhvr>
                                        </p:animEffect>
                                      </p:childTnLst>
                                    </p:cTn>
                                  </p:par>
                                  <p:par>
                                    <p:cTn id="320" presetID="53" presetClass="entr" presetSubtype="16" fill="hold" grpId="0" nodeType="withEffect">
                                      <p:stCondLst>
                                        <p:cond delay="0"/>
                                      </p:stCondLst>
                                      <p:childTnLst>
                                        <p:set>
                                          <p:cBhvr>
                                            <p:cTn id="321" dur="1" fill="hold">
                                              <p:stCondLst>
                                                <p:cond delay="0"/>
                                              </p:stCondLst>
                                            </p:cTn>
                                            <p:tgtEl>
                                              <p:spTgt spid="37"/>
                                            </p:tgtEl>
                                            <p:attrNameLst>
                                              <p:attrName>style.visibility</p:attrName>
                                            </p:attrNameLst>
                                          </p:cBhvr>
                                          <p:to>
                                            <p:strVal val="visible"/>
                                          </p:to>
                                        </p:set>
                                        <p:anim calcmode="lin" valueType="num">
                                          <p:cBhvr>
                                            <p:cTn id="322" dur="700" fill="hold"/>
                                            <p:tgtEl>
                                              <p:spTgt spid="37"/>
                                            </p:tgtEl>
                                            <p:attrNameLst>
                                              <p:attrName>ppt_w</p:attrName>
                                            </p:attrNameLst>
                                          </p:cBhvr>
                                          <p:tavLst>
                                            <p:tav tm="0">
                                              <p:val>
                                                <p:fltVal val="0"/>
                                              </p:val>
                                            </p:tav>
                                            <p:tav tm="100000">
                                              <p:val>
                                                <p:strVal val="#ppt_w"/>
                                              </p:val>
                                            </p:tav>
                                          </p:tavLst>
                                        </p:anim>
                                        <p:anim calcmode="lin" valueType="num">
                                          <p:cBhvr>
                                            <p:cTn id="323" dur="700" fill="hold"/>
                                            <p:tgtEl>
                                              <p:spTgt spid="37"/>
                                            </p:tgtEl>
                                            <p:attrNameLst>
                                              <p:attrName>ppt_h</p:attrName>
                                            </p:attrNameLst>
                                          </p:cBhvr>
                                          <p:tavLst>
                                            <p:tav tm="0">
                                              <p:val>
                                                <p:fltVal val="0"/>
                                              </p:val>
                                            </p:tav>
                                            <p:tav tm="100000">
                                              <p:val>
                                                <p:strVal val="#ppt_h"/>
                                              </p:val>
                                            </p:tav>
                                          </p:tavLst>
                                        </p:anim>
                                        <p:animEffect transition="in" filter="fade">
                                          <p:cBhvr>
                                            <p:cTn id="324" dur="700"/>
                                            <p:tgtEl>
                                              <p:spTgt spid="37"/>
                                            </p:tgtEl>
                                          </p:cBhvr>
                                        </p:animEffect>
                                      </p:childTnLst>
                                    </p:cTn>
                                  </p:par>
                                  <p:par>
                                    <p:cTn id="325" presetID="53" presetClass="entr" presetSubtype="16" fill="hold" grpId="0" nodeType="withEffect">
                                      <p:stCondLst>
                                        <p:cond delay="0"/>
                                      </p:stCondLst>
                                      <p:childTnLst>
                                        <p:set>
                                          <p:cBhvr>
                                            <p:cTn id="326" dur="1" fill="hold">
                                              <p:stCondLst>
                                                <p:cond delay="0"/>
                                              </p:stCondLst>
                                            </p:cTn>
                                            <p:tgtEl>
                                              <p:spTgt spid="36"/>
                                            </p:tgtEl>
                                            <p:attrNameLst>
                                              <p:attrName>style.visibility</p:attrName>
                                            </p:attrNameLst>
                                          </p:cBhvr>
                                          <p:to>
                                            <p:strVal val="visible"/>
                                          </p:to>
                                        </p:set>
                                        <p:anim calcmode="lin" valueType="num">
                                          <p:cBhvr>
                                            <p:cTn id="327" dur="700" fill="hold"/>
                                            <p:tgtEl>
                                              <p:spTgt spid="36"/>
                                            </p:tgtEl>
                                            <p:attrNameLst>
                                              <p:attrName>ppt_w</p:attrName>
                                            </p:attrNameLst>
                                          </p:cBhvr>
                                          <p:tavLst>
                                            <p:tav tm="0">
                                              <p:val>
                                                <p:fltVal val="0"/>
                                              </p:val>
                                            </p:tav>
                                            <p:tav tm="100000">
                                              <p:val>
                                                <p:strVal val="#ppt_w"/>
                                              </p:val>
                                            </p:tav>
                                          </p:tavLst>
                                        </p:anim>
                                        <p:anim calcmode="lin" valueType="num">
                                          <p:cBhvr>
                                            <p:cTn id="328" dur="700" fill="hold"/>
                                            <p:tgtEl>
                                              <p:spTgt spid="36"/>
                                            </p:tgtEl>
                                            <p:attrNameLst>
                                              <p:attrName>ppt_h</p:attrName>
                                            </p:attrNameLst>
                                          </p:cBhvr>
                                          <p:tavLst>
                                            <p:tav tm="0">
                                              <p:val>
                                                <p:fltVal val="0"/>
                                              </p:val>
                                            </p:tav>
                                            <p:tav tm="100000">
                                              <p:val>
                                                <p:strVal val="#ppt_h"/>
                                              </p:val>
                                            </p:tav>
                                          </p:tavLst>
                                        </p:anim>
                                        <p:animEffect transition="in" filter="fade">
                                          <p:cBhvr>
                                            <p:cTn id="329" dur="700"/>
                                            <p:tgtEl>
                                              <p:spTgt spid="36"/>
                                            </p:tgtEl>
                                          </p:cBhvr>
                                        </p:animEffect>
                                      </p:childTnLst>
                                    </p:cTn>
                                  </p:par>
                                  <p:par>
                                    <p:cTn id="330" presetID="53" presetClass="entr" presetSubtype="16" fill="hold" grpId="0" nodeType="withEffect">
                                      <p:stCondLst>
                                        <p:cond delay="0"/>
                                      </p:stCondLst>
                                      <p:childTnLst>
                                        <p:set>
                                          <p:cBhvr>
                                            <p:cTn id="331" dur="1" fill="hold">
                                              <p:stCondLst>
                                                <p:cond delay="0"/>
                                              </p:stCondLst>
                                            </p:cTn>
                                            <p:tgtEl>
                                              <p:spTgt spid="35"/>
                                            </p:tgtEl>
                                            <p:attrNameLst>
                                              <p:attrName>style.visibility</p:attrName>
                                            </p:attrNameLst>
                                          </p:cBhvr>
                                          <p:to>
                                            <p:strVal val="visible"/>
                                          </p:to>
                                        </p:set>
                                        <p:anim calcmode="lin" valueType="num">
                                          <p:cBhvr>
                                            <p:cTn id="332" dur="700" fill="hold"/>
                                            <p:tgtEl>
                                              <p:spTgt spid="35"/>
                                            </p:tgtEl>
                                            <p:attrNameLst>
                                              <p:attrName>ppt_w</p:attrName>
                                            </p:attrNameLst>
                                          </p:cBhvr>
                                          <p:tavLst>
                                            <p:tav tm="0">
                                              <p:val>
                                                <p:fltVal val="0"/>
                                              </p:val>
                                            </p:tav>
                                            <p:tav tm="100000">
                                              <p:val>
                                                <p:strVal val="#ppt_w"/>
                                              </p:val>
                                            </p:tav>
                                          </p:tavLst>
                                        </p:anim>
                                        <p:anim calcmode="lin" valueType="num">
                                          <p:cBhvr>
                                            <p:cTn id="333" dur="700" fill="hold"/>
                                            <p:tgtEl>
                                              <p:spTgt spid="35"/>
                                            </p:tgtEl>
                                            <p:attrNameLst>
                                              <p:attrName>ppt_h</p:attrName>
                                            </p:attrNameLst>
                                          </p:cBhvr>
                                          <p:tavLst>
                                            <p:tav tm="0">
                                              <p:val>
                                                <p:fltVal val="0"/>
                                              </p:val>
                                            </p:tav>
                                            <p:tav tm="100000">
                                              <p:val>
                                                <p:strVal val="#ppt_h"/>
                                              </p:val>
                                            </p:tav>
                                          </p:tavLst>
                                        </p:anim>
                                        <p:animEffect transition="in" filter="fade">
                                          <p:cBhvr>
                                            <p:cTn id="334" dur="700"/>
                                            <p:tgtEl>
                                              <p:spTgt spid="35"/>
                                            </p:tgtEl>
                                          </p:cBhvr>
                                        </p:animEffect>
                                      </p:childTnLst>
                                    </p:cTn>
                                  </p:par>
                                  <p:par>
                                    <p:cTn id="335" presetID="53" presetClass="entr" presetSubtype="16" fill="hold" grpId="0" nodeType="withEffect">
                                      <p:stCondLst>
                                        <p:cond delay="0"/>
                                      </p:stCondLst>
                                      <p:childTnLst>
                                        <p:set>
                                          <p:cBhvr>
                                            <p:cTn id="336" dur="1" fill="hold">
                                              <p:stCondLst>
                                                <p:cond delay="0"/>
                                              </p:stCondLst>
                                            </p:cTn>
                                            <p:tgtEl>
                                              <p:spTgt spid="82"/>
                                            </p:tgtEl>
                                            <p:attrNameLst>
                                              <p:attrName>style.visibility</p:attrName>
                                            </p:attrNameLst>
                                          </p:cBhvr>
                                          <p:to>
                                            <p:strVal val="visible"/>
                                          </p:to>
                                        </p:set>
                                        <p:anim calcmode="lin" valueType="num">
                                          <p:cBhvr>
                                            <p:cTn id="337" dur="700" fill="hold"/>
                                            <p:tgtEl>
                                              <p:spTgt spid="82"/>
                                            </p:tgtEl>
                                            <p:attrNameLst>
                                              <p:attrName>ppt_w</p:attrName>
                                            </p:attrNameLst>
                                          </p:cBhvr>
                                          <p:tavLst>
                                            <p:tav tm="0">
                                              <p:val>
                                                <p:fltVal val="0"/>
                                              </p:val>
                                            </p:tav>
                                            <p:tav tm="100000">
                                              <p:val>
                                                <p:strVal val="#ppt_w"/>
                                              </p:val>
                                            </p:tav>
                                          </p:tavLst>
                                        </p:anim>
                                        <p:anim calcmode="lin" valueType="num">
                                          <p:cBhvr>
                                            <p:cTn id="338" dur="700" fill="hold"/>
                                            <p:tgtEl>
                                              <p:spTgt spid="82"/>
                                            </p:tgtEl>
                                            <p:attrNameLst>
                                              <p:attrName>ppt_h</p:attrName>
                                            </p:attrNameLst>
                                          </p:cBhvr>
                                          <p:tavLst>
                                            <p:tav tm="0">
                                              <p:val>
                                                <p:fltVal val="0"/>
                                              </p:val>
                                            </p:tav>
                                            <p:tav tm="100000">
                                              <p:val>
                                                <p:strVal val="#ppt_h"/>
                                              </p:val>
                                            </p:tav>
                                          </p:tavLst>
                                        </p:anim>
                                        <p:animEffect transition="in" filter="fade">
                                          <p:cBhvr>
                                            <p:cTn id="339" dur="700"/>
                                            <p:tgtEl>
                                              <p:spTgt spid="82"/>
                                            </p:tgtEl>
                                          </p:cBhvr>
                                        </p:animEffect>
                                      </p:childTnLst>
                                    </p:cTn>
                                  </p:par>
                                  <p:par>
                                    <p:cTn id="340" presetID="53" presetClass="entr" presetSubtype="16" fill="hold" grpId="0" nodeType="withEffect">
                                      <p:stCondLst>
                                        <p:cond delay="0"/>
                                      </p:stCondLst>
                                      <p:childTnLst>
                                        <p:set>
                                          <p:cBhvr>
                                            <p:cTn id="341" dur="1" fill="hold">
                                              <p:stCondLst>
                                                <p:cond delay="0"/>
                                              </p:stCondLst>
                                            </p:cTn>
                                            <p:tgtEl>
                                              <p:spTgt spid="81"/>
                                            </p:tgtEl>
                                            <p:attrNameLst>
                                              <p:attrName>style.visibility</p:attrName>
                                            </p:attrNameLst>
                                          </p:cBhvr>
                                          <p:to>
                                            <p:strVal val="visible"/>
                                          </p:to>
                                        </p:set>
                                        <p:anim calcmode="lin" valueType="num">
                                          <p:cBhvr>
                                            <p:cTn id="342" dur="700" fill="hold"/>
                                            <p:tgtEl>
                                              <p:spTgt spid="81"/>
                                            </p:tgtEl>
                                            <p:attrNameLst>
                                              <p:attrName>ppt_w</p:attrName>
                                            </p:attrNameLst>
                                          </p:cBhvr>
                                          <p:tavLst>
                                            <p:tav tm="0">
                                              <p:val>
                                                <p:fltVal val="0"/>
                                              </p:val>
                                            </p:tav>
                                            <p:tav tm="100000">
                                              <p:val>
                                                <p:strVal val="#ppt_w"/>
                                              </p:val>
                                            </p:tav>
                                          </p:tavLst>
                                        </p:anim>
                                        <p:anim calcmode="lin" valueType="num">
                                          <p:cBhvr>
                                            <p:cTn id="343" dur="700" fill="hold"/>
                                            <p:tgtEl>
                                              <p:spTgt spid="81"/>
                                            </p:tgtEl>
                                            <p:attrNameLst>
                                              <p:attrName>ppt_h</p:attrName>
                                            </p:attrNameLst>
                                          </p:cBhvr>
                                          <p:tavLst>
                                            <p:tav tm="0">
                                              <p:val>
                                                <p:fltVal val="0"/>
                                              </p:val>
                                            </p:tav>
                                            <p:tav tm="100000">
                                              <p:val>
                                                <p:strVal val="#ppt_h"/>
                                              </p:val>
                                            </p:tav>
                                          </p:tavLst>
                                        </p:anim>
                                        <p:animEffect transition="in" filter="fade">
                                          <p:cBhvr>
                                            <p:cTn id="344" dur="700"/>
                                            <p:tgtEl>
                                              <p:spTgt spid="81"/>
                                            </p:tgtEl>
                                          </p:cBhvr>
                                        </p:animEffect>
                                      </p:childTnLst>
                                    </p:cTn>
                                  </p:par>
                                  <p:par>
                                    <p:cTn id="345" presetID="53" presetClass="entr" presetSubtype="16" fill="hold" grpId="0" nodeType="withEffect">
                                      <p:stCondLst>
                                        <p:cond delay="0"/>
                                      </p:stCondLst>
                                      <p:childTnLst>
                                        <p:set>
                                          <p:cBhvr>
                                            <p:cTn id="346" dur="1" fill="hold">
                                              <p:stCondLst>
                                                <p:cond delay="0"/>
                                              </p:stCondLst>
                                            </p:cTn>
                                            <p:tgtEl>
                                              <p:spTgt spid="34"/>
                                            </p:tgtEl>
                                            <p:attrNameLst>
                                              <p:attrName>style.visibility</p:attrName>
                                            </p:attrNameLst>
                                          </p:cBhvr>
                                          <p:to>
                                            <p:strVal val="visible"/>
                                          </p:to>
                                        </p:set>
                                        <p:anim calcmode="lin" valueType="num">
                                          <p:cBhvr>
                                            <p:cTn id="347" dur="700" fill="hold"/>
                                            <p:tgtEl>
                                              <p:spTgt spid="34"/>
                                            </p:tgtEl>
                                            <p:attrNameLst>
                                              <p:attrName>ppt_w</p:attrName>
                                            </p:attrNameLst>
                                          </p:cBhvr>
                                          <p:tavLst>
                                            <p:tav tm="0">
                                              <p:val>
                                                <p:fltVal val="0"/>
                                              </p:val>
                                            </p:tav>
                                            <p:tav tm="100000">
                                              <p:val>
                                                <p:strVal val="#ppt_w"/>
                                              </p:val>
                                            </p:tav>
                                          </p:tavLst>
                                        </p:anim>
                                        <p:anim calcmode="lin" valueType="num">
                                          <p:cBhvr>
                                            <p:cTn id="348" dur="700" fill="hold"/>
                                            <p:tgtEl>
                                              <p:spTgt spid="34"/>
                                            </p:tgtEl>
                                            <p:attrNameLst>
                                              <p:attrName>ppt_h</p:attrName>
                                            </p:attrNameLst>
                                          </p:cBhvr>
                                          <p:tavLst>
                                            <p:tav tm="0">
                                              <p:val>
                                                <p:fltVal val="0"/>
                                              </p:val>
                                            </p:tav>
                                            <p:tav tm="100000">
                                              <p:val>
                                                <p:strVal val="#ppt_h"/>
                                              </p:val>
                                            </p:tav>
                                          </p:tavLst>
                                        </p:anim>
                                        <p:animEffect transition="in" filter="fade">
                                          <p:cBhvr>
                                            <p:cTn id="349" dur="700"/>
                                            <p:tgtEl>
                                              <p:spTgt spid="34"/>
                                            </p:tgtEl>
                                          </p:cBhvr>
                                        </p:animEffect>
                                      </p:childTnLst>
                                    </p:cTn>
                                  </p:par>
                                  <p:par>
                                    <p:cTn id="350" presetID="22" presetClass="entr" presetSubtype="2" fill="hold" grpId="0" nodeType="withEffect">
                                      <p:stCondLst>
                                        <p:cond delay="0"/>
                                      </p:stCondLst>
                                      <p:childTnLst>
                                        <p:set>
                                          <p:cBhvr>
                                            <p:cTn id="351" dur="1" fill="hold">
                                              <p:stCondLst>
                                                <p:cond delay="0"/>
                                              </p:stCondLst>
                                            </p:cTn>
                                            <p:tgtEl>
                                              <p:spTgt spid="60"/>
                                            </p:tgtEl>
                                            <p:attrNameLst>
                                              <p:attrName>style.visibility</p:attrName>
                                            </p:attrNameLst>
                                          </p:cBhvr>
                                          <p:to>
                                            <p:strVal val="visible"/>
                                          </p:to>
                                        </p:set>
                                        <p:animEffect transition="in" filter="wipe(right)">
                                          <p:cBhvr>
                                            <p:cTn id="352" dur="7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353" repeatCount="indefinite" fill="hold" display="0">
                      <p:stCondLst>
                        <p:cond delay="indefinite"/>
                      </p:stCondLst>
                      <p:endCondLst>
                        <p:cond evt="onStopAudio" delay="0">
                          <p:tgtEl>
                            <p:sldTgt/>
                          </p:tgtEl>
                        </p:cond>
                      </p:endCondLst>
                    </p:cTn>
                    <p:tgtEl>
                      <p:spTgt spid="156"/>
                    </p:tgtEl>
                  </p:cMediaNode>
                </p:audio>
              </p:childTnLst>
            </p:cTn>
          </p:par>
        </p:tnLst>
        <p:bldLst>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42" grpId="0" animBg="1"/>
          <p:bldP spid="43" grpId="0" animBg="1"/>
          <p:bldP spid="44" grpId="0" animBg="1"/>
          <p:bldP spid="45" grpId="0" animBg="1"/>
          <p:bldP spid="46" grpId="0" animBg="1"/>
          <p:bldP spid="47" grpId="0" animBg="1"/>
          <p:bldP spid="48" grpId="0" animBg="1"/>
          <p:bldP spid="49" grpId="0" animBg="1"/>
          <p:bldP spid="50" grpId="0" animBg="1"/>
          <p:bldP spid="51" grpId="0" animBg="1"/>
          <p:bldP spid="52" grpId="0" animBg="1"/>
          <p:bldP spid="53" grpId="0" animBg="1"/>
          <p:bldP spid="54" grpId="0" animBg="1"/>
          <p:bldP spid="55" grpId="0" animBg="1"/>
          <p:bldP spid="56" grpId="0" animBg="1"/>
          <p:bldP spid="57" grpId="0" animBg="1"/>
          <p:bldP spid="58" grpId="0" animBg="1"/>
          <p:bldP spid="59" grpId="0" animBg="1"/>
          <p:bldP spid="60" grpId="0" animBg="1"/>
          <p:bldP spid="61" grpId="0" animBg="1"/>
          <p:bldP spid="62" grpId="0" animBg="1"/>
          <p:bldP spid="63" grpId="0" animBg="1"/>
          <p:bldP spid="64" grpId="0" animBg="1"/>
          <p:bldP spid="65" grpId="0" animBg="1"/>
          <p:bldP spid="66" grpId="0" animBg="1"/>
          <p:bldP spid="67" grpId="0" animBg="1"/>
          <p:bldP spid="68" grpId="0" animBg="1"/>
          <p:bldP spid="69" grpId="0" animBg="1"/>
          <p:bldP spid="70" grpId="0" animBg="1"/>
          <p:bldP spid="71" grpId="0" animBg="1"/>
          <p:bldP spid="72" grpId="0" animBg="1"/>
          <p:bldP spid="73" grpId="0" animBg="1"/>
          <p:bldP spid="74" grpId="0" animBg="1"/>
          <p:bldP spid="75" grpId="0" animBg="1"/>
          <p:bldP spid="76" grpId="0" animBg="1"/>
          <p:bldP spid="77" grpId="0" animBg="1"/>
          <p:bldP spid="78" grpId="0" animBg="1"/>
          <p:bldP spid="79" grpId="0" animBg="1"/>
          <p:bldP spid="80" grpId="0" animBg="1"/>
          <p:bldP spid="81" grpId="0" animBg="1"/>
          <p:bldP spid="82" grpId="0" animBg="1"/>
          <p:bldP spid="83" grpId="0" animBg="1"/>
          <p:bldP spid="84" grpId="0" animBg="1"/>
          <p:bldP spid="85" grpId="0" animBg="1"/>
          <p:bldP spid="86" grpId="0" animBg="1"/>
          <p:bldP spid="87" grpId="0" animBg="1"/>
          <p:bldP spid="610" grpId="0" animBg="1"/>
          <p:bldP spid="611" grpId="0"/>
        </p:bldLst>
      </p:timing>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竖排文字占位符 2"/>
          <p:cNvSpPr>
            <a:spLocks noGrp="1"/>
          </p:cNvSpPr>
          <p:nvPr>
            <p:ph type="body" orient="vert" idx="1"/>
          </p:nvPr>
        </p:nvSpPr>
        <p:spPr>
          <a:xfrm>
            <a:off x="838200" y="1825625"/>
            <a:ext cx="10515600" cy="4351338"/>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240ED0B7-2F12-4175-AD68-15549A81C83B}" type="datetimeFigureOut">
              <a:rPr lang="zh-CN" altLang="en-US" smtClean="0"/>
              <a:t>2018\3\20 Tuesday</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0C735626-81AA-4B86-80E7-F06F3493C5A0}" type="slidenum">
              <a:rPr lang="zh-CN" altLang="en-US" smtClean="0"/>
              <a:t>‹#›</a:t>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 advTm="3000"/>
    </mc:Choice>
    <mc:Fallback>
      <p:transition advTm="3000"/>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240ED0B7-2F12-4175-AD68-15549A81C83B}" type="datetimeFigureOut">
              <a:rPr lang="zh-CN" altLang="en-US" smtClean="0"/>
              <a:t>2018\3\20 Tuesday</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0C735626-81AA-4B86-80E7-F06F3493C5A0}" type="slidenum">
              <a:rPr lang="zh-CN" altLang="en-US" smtClean="0"/>
              <a:t>‹#›</a:t>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 advTm="3000"/>
    </mc:Choice>
    <mc:Fallback>
      <p:transition advTm="300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advTm="3000"/>
    </mc:Choice>
    <mc:Fallback>
      <p:transition advTm="300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7" name="文本框 3"/>
          <p:cNvSpPr txBox="1"/>
          <p:nvPr userDrawn="1"/>
        </p:nvSpPr>
        <p:spPr>
          <a:xfrm>
            <a:off x="2107093" y="1456904"/>
            <a:ext cx="7415107" cy="2954463"/>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456565">
              <a:lnSpc>
                <a:spcPct val="150000"/>
              </a:lnSpc>
            </a:pPr>
            <a:r>
              <a:rPr lang="zh-CN" altLang="en-US" sz="2800" b="1" dirty="0">
                <a:solidFill>
                  <a:schemeClr val="bg1">
                    <a:lumMod val="85000"/>
                  </a:schemeClr>
                </a:solidFill>
                <a:latin typeface="微软雅黑" panose="020B0503020204020204" pitchFamily="34" charset="-122"/>
                <a:ea typeface="微软雅黑" panose="020B0503020204020204" pitchFamily="34" charset="-122"/>
              </a:rPr>
              <a:t>版权声明</a:t>
            </a:r>
          </a:p>
          <a:p>
            <a:pPr algn="just" defTabSz="456565">
              <a:lnSpc>
                <a:spcPct val="150000"/>
              </a:lnSpc>
            </a:pPr>
            <a:endParaRPr lang="zh-CN" altLang="en-US" sz="1200" dirty="0">
              <a:solidFill>
                <a:schemeClr val="bg1">
                  <a:lumMod val="85000"/>
                </a:schemeClr>
              </a:solidFill>
              <a:latin typeface="微软雅黑" panose="020B0503020204020204" pitchFamily="34" charset="-122"/>
              <a:ea typeface="微软雅黑" panose="020B0503020204020204" pitchFamily="34" charset="-122"/>
            </a:endParaRPr>
          </a:p>
          <a:p>
            <a:pPr algn="just" defTabSz="456565">
              <a:lnSpc>
                <a:spcPct val="150000"/>
              </a:lnSpc>
            </a:pPr>
            <a:r>
              <a:rPr lang="zh-CN" altLang="en-US" sz="1200" dirty="0">
                <a:solidFill>
                  <a:schemeClr val="bg1">
                    <a:lumMod val="85000"/>
                  </a:schemeClr>
                </a:solidFill>
                <a:latin typeface="微软雅黑" panose="020B0503020204020204" pitchFamily="34" charset="-122"/>
                <a:ea typeface="微软雅黑" panose="020B0503020204020204" pitchFamily="34" charset="-122"/>
              </a:rPr>
              <a:t>感谢您下载觅知网平台上提供的</a:t>
            </a:r>
            <a:r>
              <a:rPr lang="en-US" altLang="zh-CN" sz="1200" dirty="0">
                <a:solidFill>
                  <a:schemeClr val="bg1">
                    <a:lumMod val="85000"/>
                  </a:schemeClr>
                </a:solidFill>
                <a:latin typeface="微软雅黑" panose="020B0503020204020204" pitchFamily="34" charset="-122"/>
                <a:ea typeface="微软雅黑" panose="020B0503020204020204" pitchFamily="34" charset="-122"/>
              </a:rPr>
              <a:t>PPT</a:t>
            </a:r>
            <a:r>
              <a:rPr lang="zh-CN" altLang="en-US" sz="1200" dirty="0">
                <a:solidFill>
                  <a:schemeClr val="bg1">
                    <a:lumMod val="85000"/>
                  </a:schemeClr>
                </a:solidFill>
                <a:latin typeface="微软雅黑" panose="020B0503020204020204" pitchFamily="34" charset="-122"/>
                <a:ea typeface="微软雅黑" panose="020B0503020204020204" pitchFamily="34" charset="-122"/>
              </a:rPr>
              <a:t>作品，为了您和觅知网以及原创作者的利益，请勿复制、传播、销售，否则将承担法律责任！觅知网将对作品进行维权，按照传播下载次数进行十倍的索取赔偿！</a:t>
            </a:r>
            <a:endParaRPr lang="en-US" altLang="zh-CN" sz="1200" dirty="0">
              <a:solidFill>
                <a:schemeClr val="bg1">
                  <a:lumMod val="85000"/>
                </a:schemeClr>
              </a:solidFill>
              <a:latin typeface="微软雅黑" panose="020B0503020204020204" pitchFamily="34" charset="-122"/>
              <a:ea typeface="微软雅黑" panose="020B0503020204020204" pitchFamily="34" charset="-122"/>
            </a:endParaRPr>
          </a:p>
          <a:p>
            <a:pPr algn="just" defTabSz="456565">
              <a:lnSpc>
                <a:spcPct val="150000"/>
              </a:lnSpc>
            </a:pPr>
            <a:endParaRPr lang="zh-CN" altLang="en-US" sz="1200" dirty="0">
              <a:solidFill>
                <a:schemeClr val="bg1">
                  <a:lumMod val="85000"/>
                </a:schemeClr>
              </a:solidFill>
              <a:latin typeface="微软雅黑" panose="020B0503020204020204" pitchFamily="34" charset="-122"/>
              <a:ea typeface="微软雅黑" panose="020B0503020204020204" pitchFamily="34" charset="-122"/>
            </a:endParaRPr>
          </a:p>
          <a:p>
            <a:pPr algn="just" defTabSz="456565">
              <a:lnSpc>
                <a:spcPct val="150000"/>
              </a:lnSpc>
            </a:pPr>
            <a:r>
              <a:rPr lang="en-US" altLang="zh-CN" sz="1200" dirty="0">
                <a:solidFill>
                  <a:schemeClr val="bg1">
                    <a:lumMod val="85000"/>
                  </a:schemeClr>
                </a:solidFill>
                <a:latin typeface="微软雅黑" panose="020B0503020204020204" pitchFamily="34" charset="-122"/>
                <a:ea typeface="微软雅黑" panose="020B0503020204020204" pitchFamily="34" charset="-122"/>
              </a:rPr>
              <a:t>1.</a:t>
            </a:r>
            <a:r>
              <a:rPr lang="zh-CN" altLang="en-US" sz="1200" dirty="0">
                <a:solidFill>
                  <a:schemeClr val="bg1">
                    <a:lumMod val="85000"/>
                  </a:schemeClr>
                </a:solidFill>
                <a:latin typeface="微软雅黑" panose="020B0503020204020204" pitchFamily="34" charset="-122"/>
                <a:ea typeface="微软雅黑" panose="020B0503020204020204" pitchFamily="34" charset="-122"/>
              </a:rPr>
              <a:t>在觅知网出售的</a:t>
            </a:r>
            <a:r>
              <a:rPr lang="en-US" altLang="zh-CN" sz="1200" dirty="0">
                <a:solidFill>
                  <a:schemeClr val="bg1">
                    <a:lumMod val="85000"/>
                  </a:schemeClr>
                </a:solidFill>
                <a:latin typeface="微软雅黑" panose="020B0503020204020204" pitchFamily="34" charset="-122"/>
                <a:ea typeface="微软雅黑" panose="020B0503020204020204" pitchFamily="34" charset="-122"/>
              </a:rPr>
              <a:t>PPT</a:t>
            </a:r>
            <a:r>
              <a:rPr lang="zh-CN" altLang="en-US" sz="1200" dirty="0">
                <a:solidFill>
                  <a:schemeClr val="bg1">
                    <a:lumMod val="85000"/>
                  </a:schemeClr>
                </a:solidFill>
                <a:latin typeface="微软雅黑" panose="020B0503020204020204" pitchFamily="34" charset="-122"/>
                <a:ea typeface="微软雅黑" panose="020B0503020204020204" pitchFamily="34" charset="-122"/>
              </a:rPr>
              <a:t>模板是免版税类（</a:t>
            </a:r>
            <a:r>
              <a:rPr lang="en-US" altLang="zh-CN" sz="1200" dirty="0">
                <a:solidFill>
                  <a:schemeClr val="bg1">
                    <a:lumMod val="85000"/>
                  </a:schemeClr>
                </a:solidFill>
                <a:latin typeface="微软雅黑" panose="020B0503020204020204" pitchFamily="34" charset="-122"/>
                <a:ea typeface="微软雅黑" panose="020B0503020204020204" pitchFamily="34" charset="-122"/>
              </a:rPr>
              <a:t>RF</a:t>
            </a:r>
            <a:r>
              <a:rPr lang="zh-CN" altLang="en-US" sz="1200" dirty="0">
                <a:solidFill>
                  <a:schemeClr val="bg1">
                    <a:lumMod val="85000"/>
                  </a:schemeClr>
                </a:solidFill>
                <a:latin typeface="微软雅黑" panose="020B0503020204020204" pitchFamily="34" charset="-122"/>
                <a:ea typeface="微软雅黑" panose="020B0503020204020204" pitchFamily="34" charset="-122"/>
              </a:rPr>
              <a:t>：</a:t>
            </a:r>
            <a:r>
              <a:rPr lang="en-US" altLang="zh-CN" sz="1200" dirty="0">
                <a:solidFill>
                  <a:schemeClr val="bg1">
                    <a:lumMod val="85000"/>
                  </a:schemeClr>
                </a:solidFill>
                <a:latin typeface="微软雅黑" panose="020B0503020204020204" pitchFamily="34" charset="-122"/>
                <a:ea typeface="微软雅黑" panose="020B0503020204020204" pitchFamily="34" charset="-122"/>
              </a:rPr>
              <a:t>Royalty-Free</a:t>
            </a:r>
            <a:r>
              <a:rPr lang="zh-CN" altLang="en-US" sz="1200" dirty="0">
                <a:solidFill>
                  <a:schemeClr val="bg1">
                    <a:lumMod val="85000"/>
                  </a:schemeClr>
                </a:solidFill>
                <a:latin typeface="微软雅黑" panose="020B0503020204020204" pitchFamily="34" charset="-122"/>
                <a:ea typeface="微软雅黑" panose="020B0503020204020204" pitchFamily="34" charset="-122"/>
              </a:rPr>
              <a:t>）正版受</a:t>
            </a:r>
            <a:r>
              <a:rPr lang="en-US" altLang="zh-CN" sz="1200" dirty="0">
                <a:solidFill>
                  <a:schemeClr val="bg1">
                    <a:lumMod val="85000"/>
                  </a:schemeClr>
                </a:solidFill>
                <a:latin typeface="微软雅黑" panose="020B0503020204020204" pitchFamily="34" charset="-122"/>
                <a:ea typeface="微软雅黑" panose="020B0503020204020204" pitchFamily="34" charset="-122"/>
              </a:rPr>
              <a:t>《</a:t>
            </a:r>
            <a:r>
              <a:rPr lang="zh-CN" altLang="en-US" sz="1200" dirty="0">
                <a:solidFill>
                  <a:schemeClr val="bg1">
                    <a:lumMod val="85000"/>
                  </a:schemeClr>
                </a:solidFill>
                <a:latin typeface="微软雅黑" panose="020B0503020204020204" pitchFamily="34" charset="-122"/>
                <a:ea typeface="微软雅黑" panose="020B0503020204020204" pitchFamily="34" charset="-122"/>
              </a:rPr>
              <a:t>中国人民共和国著作法</a:t>
            </a:r>
            <a:r>
              <a:rPr lang="en-US" altLang="zh-CN" sz="1200" dirty="0">
                <a:solidFill>
                  <a:schemeClr val="bg1">
                    <a:lumMod val="85000"/>
                  </a:schemeClr>
                </a:solidFill>
                <a:latin typeface="微软雅黑" panose="020B0503020204020204" pitchFamily="34" charset="-122"/>
                <a:ea typeface="微软雅黑" panose="020B0503020204020204" pitchFamily="34" charset="-122"/>
              </a:rPr>
              <a:t>》</a:t>
            </a:r>
            <a:r>
              <a:rPr lang="zh-CN" altLang="en-US" sz="1200" dirty="0">
                <a:solidFill>
                  <a:schemeClr val="bg1">
                    <a:lumMod val="85000"/>
                  </a:schemeClr>
                </a:solidFill>
                <a:latin typeface="微软雅黑" panose="020B0503020204020204" pitchFamily="34" charset="-122"/>
                <a:ea typeface="微软雅黑" panose="020B0503020204020204" pitchFamily="34" charset="-122"/>
              </a:rPr>
              <a:t>和</a:t>
            </a:r>
            <a:r>
              <a:rPr lang="en-US" altLang="zh-CN" sz="1200" dirty="0">
                <a:solidFill>
                  <a:schemeClr val="bg1">
                    <a:lumMod val="85000"/>
                  </a:schemeClr>
                </a:solidFill>
                <a:latin typeface="微软雅黑" panose="020B0503020204020204" pitchFamily="34" charset="-122"/>
                <a:ea typeface="微软雅黑" panose="020B0503020204020204" pitchFamily="34" charset="-122"/>
              </a:rPr>
              <a:t>《</a:t>
            </a:r>
            <a:r>
              <a:rPr lang="zh-CN" altLang="en-US" sz="1200" dirty="0">
                <a:solidFill>
                  <a:schemeClr val="bg1">
                    <a:lumMod val="85000"/>
                  </a:schemeClr>
                </a:solidFill>
                <a:latin typeface="微软雅黑" panose="020B0503020204020204" pitchFamily="34" charset="-122"/>
                <a:ea typeface="微软雅黑" panose="020B0503020204020204" pitchFamily="34" charset="-122"/>
              </a:rPr>
              <a:t>世界版权公约</a:t>
            </a:r>
            <a:r>
              <a:rPr lang="en-US" altLang="zh-CN" sz="1200" dirty="0">
                <a:solidFill>
                  <a:schemeClr val="bg1">
                    <a:lumMod val="85000"/>
                  </a:schemeClr>
                </a:solidFill>
                <a:latin typeface="微软雅黑" panose="020B0503020204020204" pitchFamily="34" charset="-122"/>
                <a:ea typeface="微软雅黑" panose="020B0503020204020204" pitchFamily="34" charset="-122"/>
              </a:rPr>
              <a:t>》</a:t>
            </a:r>
            <a:r>
              <a:rPr lang="zh-CN" altLang="en-US" sz="1200" dirty="0">
                <a:solidFill>
                  <a:schemeClr val="bg1">
                    <a:lumMod val="85000"/>
                  </a:schemeClr>
                </a:solidFill>
                <a:latin typeface="微软雅黑" panose="020B0503020204020204" pitchFamily="34" charset="-122"/>
                <a:ea typeface="微软雅黑" panose="020B0503020204020204" pitchFamily="34" charset="-122"/>
              </a:rPr>
              <a:t>的保护，作品的所有权、版权和著作权归觅知网所有，您下载的是</a:t>
            </a:r>
            <a:r>
              <a:rPr lang="en-US" altLang="zh-CN" sz="1200" dirty="0">
                <a:solidFill>
                  <a:schemeClr val="bg1">
                    <a:lumMod val="85000"/>
                  </a:schemeClr>
                </a:solidFill>
                <a:latin typeface="微软雅黑" panose="020B0503020204020204" pitchFamily="34" charset="-122"/>
                <a:ea typeface="微软雅黑" panose="020B0503020204020204" pitchFamily="34" charset="-122"/>
              </a:rPr>
              <a:t>PPT</a:t>
            </a:r>
            <a:r>
              <a:rPr lang="zh-CN" altLang="en-US" sz="1200" dirty="0">
                <a:solidFill>
                  <a:schemeClr val="bg1">
                    <a:lumMod val="85000"/>
                  </a:schemeClr>
                </a:solidFill>
                <a:latin typeface="微软雅黑" panose="020B0503020204020204" pitchFamily="34" charset="-122"/>
                <a:ea typeface="微软雅黑" panose="020B0503020204020204" pitchFamily="34" charset="-122"/>
              </a:rPr>
              <a:t>模板素材的使用权。</a:t>
            </a:r>
          </a:p>
          <a:p>
            <a:pPr algn="just" defTabSz="456565">
              <a:lnSpc>
                <a:spcPct val="150000"/>
              </a:lnSpc>
            </a:pPr>
            <a:r>
              <a:rPr lang="en-US" altLang="zh-CN" sz="1200" dirty="0">
                <a:solidFill>
                  <a:schemeClr val="bg1">
                    <a:lumMod val="85000"/>
                  </a:schemeClr>
                </a:solidFill>
                <a:latin typeface="微软雅黑" panose="020B0503020204020204" pitchFamily="34" charset="-122"/>
                <a:ea typeface="微软雅黑" panose="020B0503020204020204" pitchFamily="34" charset="-122"/>
              </a:rPr>
              <a:t>2.</a:t>
            </a:r>
            <a:r>
              <a:rPr lang="zh-CN" altLang="en-US" sz="1200" dirty="0">
                <a:solidFill>
                  <a:schemeClr val="bg1">
                    <a:lumMod val="85000"/>
                  </a:schemeClr>
                </a:solidFill>
                <a:latin typeface="微软雅黑" panose="020B0503020204020204" pitchFamily="34" charset="-122"/>
                <a:ea typeface="微软雅黑" panose="020B0503020204020204" pitchFamily="34" charset="-122"/>
              </a:rPr>
              <a:t>不得将觅知网的</a:t>
            </a:r>
            <a:r>
              <a:rPr lang="en-US" altLang="zh-CN" sz="1200" dirty="0">
                <a:solidFill>
                  <a:schemeClr val="bg1">
                    <a:lumMod val="85000"/>
                  </a:schemeClr>
                </a:solidFill>
                <a:latin typeface="微软雅黑" panose="020B0503020204020204" pitchFamily="34" charset="-122"/>
                <a:ea typeface="微软雅黑" panose="020B0503020204020204" pitchFamily="34" charset="-122"/>
              </a:rPr>
              <a:t>PPT</a:t>
            </a:r>
            <a:r>
              <a:rPr lang="zh-CN" altLang="en-US" sz="1200" dirty="0">
                <a:solidFill>
                  <a:schemeClr val="bg1">
                    <a:lumMod val="85000"/>
                  </a:schemeClr>
                </a:solidFill>
                <a:latin typeface="微软雅黑" panose="020B0503020204020204" pitchFamily="34" charset="-122"/>
                <a:ea typeface="微软雅黑" panose="020B0503020204020204" pitchFamily="34" charset="-122"/>
              </a:rPr>
              <a:t>模板、</a:t>
            </a:r>
            <a:r>
              <a:rPr lang="en-US" altLang="zh-CN" sz="1200" dirty="0">
                <a:solidFill>
                  <a:schemeClr val="bg1">
                    <a:lumMod val="85000"/>
                  </a:schemeClr>
                </a:solidFill>
                <a:latin typeface="微软雅黑" panose="020B0503020204020204" pitchFamily="34" charset="-122"/>
                <a:ea typeface="微软雅黑" panose="020B0503020204020204" pitchFamily="34" charset="-122"/>
              </a:rPr>
              <a:t>PPT</a:t>
            </a:r>
            <a:r>
              <a:rPr lang="zh-CN" altLang="en-US" sz="1200" dirty="0">
                <a:solidFill>
                  <a:schemeClr val="bg1">
                    <a:lumMod val="85000"/>
                  </a:schemeClr>
                </a:solidFill>
                <a:latin typeface="微软雅黑" panose="020B0503020204020204" pitchFamily="34" charset="-122"/>
                <a:ea typeface="微软雅黑" panose="020B0503020204020204" pitchFamily="34" charset="-122"/>
              </a:rPr>
              <a:t>素材，本身用于再出售，或者出租、出借、转让、分销、发布或者作为礼物供他人使用，不得转授权、出卖、转让本协议或者本协议中的权利。</a:t>
            </a:r>
          </a:p>
        </p:txBody>
      </p:sp>
      <p:sp>
        <p:nvSpPr>
          <p:cNvPr id="8" name="文本框 8"/>
          <p:cNvSpPr txBox="1"/>
          <p:nvPr userDrawn="1"/>
        </p:nvSpPr>
        <p:spPr>
          <a:xfrm>
            <a:off x="2107093" y="4767994"/>
            <a:ext cx="7294443" cy="369332"/>
          </a:xfrm>
          <a:prstGeom prst="rect">
            <a:avLst/>
          </a:prstGeom>
          <a:noFill/>
          <a:ln>
            <a:noFill/>
          </a:ln>
        </p:spPr>
        <p:style>
          <a:lnRef idx="0">
            <a:scrgbClr r="0" g="0" b="0"/>
          </a:lnRef>
          <a:fillRef idx="0">
            <a:scrgbClr r="0" g="0" b="0"/>
          </a:fillRef>
          <a:effectRef idx="0">
            <a:scrgbClr r="0" g="0" b="0"/>
          </a:effectRef>
          <a:fontRef idx="minor">
            <a:schemeClr val="dk1"/>
          </a:fontRef>
        </p:style>
        <p:txBody>
          <a:bodyPr wrap="square" rtlCol="0">
            <a:spAutoFit/>
          </a:bodyPr>
          <a:lstStyle>
            <a:defPPr>
              <a:defRPr lang="zh-CN"/>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just" defTabSz="456565"/>
            <a:r>
              <a:rPr lang="zh-CN" altLang="en-US" b="1" dirty="0">
                <a:solidFill>
                  <a:schemeClr val="bg1">
                    <a:lumMod val="85000"/>
                  </a:schemeClr>
                </a:solidFill>
              </a:rPr>
              <a:t>更多精品</a:t>
            </a:r>
            <a:r>
              <a:rPr lang="en-US" altLang="zh-CN" b="1" dirty="0">
                <a:solidFill>
                  <a:schemeClr val="bg1">
                    <a:lumMod val="85000"/>
                  </a:schemeClr>
                </a:solidFill>
              </a:rPr>
              <a:t>PPT</a:t>
            </a:r>
            <a:r>
              <a:rPr lang="zh-CN" altLang="en-US" b="1" dirty="0">
                <a:solidFill>
                  <a:schemeClr val="bg1">
                    <a:lumMod val="85000"/>
                  </a:schemeClr>
                </a:solidFill>
              </a:rPr>
              <a:t>模板：</a:t>
            </a:r>
            <a:r>
              <a:rPr lang="en-US" altLang="zh-CN" b="1" dirty="0">
                <a:solidFill>
                  <a:schemeClr val="bg1">
                    <a:lumMod val="85000"/>
                  </a:schemeClr>
                </a:solidFill>
              </a:rPr>
              <a:t>http://www.51miz.com/ppt/</a:t>
            </a:r>
          </a:p>
        </p:txBody>
      </p:sp>
    </p:spTree>
  </p:cSld>
  <p:clrMapOvr>
    <a:masterClrMapping/>
  </p:clrMapOvr>
  <mc:AlternateContent xmlns:mc="http://schemas.openxmlformats.org/markup-compatibility/2006">
    <mc:Choice xmlns:p14="http://schemas.microsoft.com/office/powerpoint/2010/main" Requires="p14">
      <p:transition p14:dur="10" advTm="3000"/>
    </mc:Choice>
    <mc:Fallback>
      <p:transition advTm="300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240ED0B7-2F12-4175-AD68-15549A81C83B}" type="datetimeFigureOut">
              <a:rPr lang="zh-CN" altLang="en-US" smtClean="0"/>
              <a:t>2018\3\20 Tuesday</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0C735626-81AA-4B86-80E7-F06F3493C5A0}" type="slidenum">
              <a:rPr lang="zh-CN" altLang="en-US" smtClean="0"/>
              <a:t>‹#›</a:t>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 advTm="3000"/>
    </mc:Choice>
    <mc:Fallback>
      <p:transition advTm="3000"/>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a:xfrm>
            <a:off x="838200" y="6356350"/>
            <a:ext cx="2743200" cy="365125"/>
          </a:xfrm>
          <a:prstGeom prst="rect">
            <a:avLst/>
          </a:prstGeom>
        </p:spPr>
        <p:txBody>
          <a:bodyPr/>
          <a:lstStyle/>
          <a:p>
            <a:fld id="{240ED0B7-2F12-4175-AD68-15549A81C83B}" type="datetimeFigureOut">
              <a:rPr lang="zh-CN" altLang="en-US" smtClean="0"/>
              <a:t>2018\3\20 Tuesday</a:t>
            </a:fld>
            <a:endParaRPr lang="zh-CN" altLang="en-US"/>
          </a:p>
        </p:txBody>
      </p:sp>
      <p:sp>
        <p:nvSpPr>
          <p:cNvPr id="8" name="页脚占位符 7"/>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9" name="灯片编号占位符 8"/>
          <p:cNvSpPr>
            <a:spLocks noGrp="1"/>
          </p:cNvSpPr>
          <p:nvPr>
            <p:ph type="sldNum" sz="quarter" idx="12"/>
          </p:nvPr>
        </p:nvSpPr>
        <p:spPr>
          <a:xfrm>
            <a:off x="8610600" y="6356350"/>
            <a:ext cx="2743200" cy="365125"/>
          </a:xfrm>
          <a:prstGeom prst="rect">
            <a:avLst/>
          </a:prstGeom>
        </p:spPr>
        <p:txBody>
          <a:bodyPr/>
          <a:lstStyle/>
          <a:p>
            <a:fld id="{0C735626-81AA-4B86-80E7-F06F3493C5A0}" type="slidenum">
              <a:rPr lang="zh-CN" altLang="en-US" smtClean="0"/>
              <a:t>‹#›</a:t>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 advTm="3000"/>
    </mc:Choice>
    <mc:Fallback>
      <p:transition advTm="3000"/>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240ED0B7-2F12-4175-AD68-15549A81C83B}" type="datetimeFigureOut">
              <a:rPr lang="zh-CN" altLang="en-US" smtClean="0"/>
              <a:t>2018\3\20 Tuesday</a:t>
            </a:fld>
            <a:endParaRPr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p>
            <a:fld id="{0C735626-81AA-4B86-80E7-F06F3493C5A0}" type="slidenum">
              <a:rPr lang="zh-CN" altLang="en-US" smtClean="0"/>
              <a:t>‹#›</a:t>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 advTm="3000"/>
    </mc:Choice>
    <mc:Fallback>
      <p:transition advTm="3000"/>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240ED0B7-2F12-4175-AD68-15549A81C83B}" type="datetimeFigureOut">
              <a:rPr lang="zh-CN" altLang="en-US" smtClean="0"/>
              <a:t>2018\3\20 Tuesday</a:t>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0C735626-81AA-4B86-80E7-F06F3493C5A0}" type="slidenum">
              <a:rPr lang="zh-CN" altLang="en-US" smtClean="0"/>
              <a:t>‹#›</a:t>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 advTm="3000"/>
    </mc:Choice>
    <mc:Fallback>
      <p:transition advTm="3000"/>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240ED0B7-2F12-4175-AD68-15549A81C83B}" type="datetimeFigureOut">
              <a:rPr lang="zh-CN" altLang="en-US" smtClean="0"/>
              <a:t>2018\3\20 Tuesday</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0C735626-81AA-4B86-80E7-F06F3493C5A0}" type="slidenum">
              <a:rPr lang="zh-CN" altLang="en-US" smtClean="0"/>
              <a:t>‹#›</a:t>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 advTm="3000"/>
    </mc:Choice>
    <mc:Fallback>
      <p:transition advTm="3000"/>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240ED0B7-2F12-4175-AD68-15549A81C83B}" type="datetimeFigureOut">
              <a:rPr lang="zh-CN" altLang="en-US" smtClean="0"/>
              <a:t>2018\3\20 Tuesday</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0C735626-81AA-4B86-80E7-F06F3493C5A0}" type="slidenum">
              <a:rPr lang="zh-CN" altLang="en-US" smtClean="0"/>
              <a:t>‹#›</a:t>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 advTm="3000"/>
    </mc:Choice>
    <mc:Fallback>
      <p:transition advTm="3000"/>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矩形 6"/>
          <p:cNvSpPr/>
          <p:nvPr userDrawn="1"/>
        </p:nvSpPr>
        <p:spPr>
          <a:xfrm>
            <a:off x="0" y="0"/>
            <a:ext cx="12192000" cy="68580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Requires="p14">
      <p:transition p14:dur="10" advTm="3000"/>
    </mc:Choice>
    <mc:Fallback>
      <p:transition advTm="300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microsoft.com/office/2007/relationships/hdphoto" Target="../media/hdphoto1.wdp"/><Relationship Id="rId3" Type="http://schemas.openxmlformats.org/officeDocument/2006/relationships/image" Target="../media/image3.png"/><Relationship Id="rId7"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microsoft.com/office/2007/relationships/hdphoto" Target="../media/hdphoto3.wdp"/><Relationship Id="rId5" Type="http://schemas.openxmlformats.org/officeDocument/2006/relationships/image" Target="../media/image4.png"/><Relationship Id="rId10" Type="http://schemas.microsoft.com/office/2007/relationships/hdphoto" Target="../media/hdphoto4.wdp"/><Relationship Id="rId4" Type="http://schemas.microsoft.com/office/2007/relationships/hdphoto" Target="../media/hdphoto2.wdp"/><Relationship Id="rId9" Type="http://schemas.openxmlformats.org/officeDocument/2006/relationships/image" Target="../media/image5.png"/></Relationships>
</file>

<file path=ppt/slides/_rels/slide10.xml.rels><?xml version="1.0" encoding="UTF-8" standalone="yes"?>
<Relationships xmlns="http://schemas.openxmlformats.org/package/2006/relationships"><Relationship Id="rId8" Type="http://schemas.openxmlformats.org/officeDocument/2006/relationships/image" Target="../media/image8.png"/><Relationship Id="rId13" Type="http://schemas.microsoft.com/office/2007/relationships/hdphoto" Target="../media/hdphoto8.wdp"/><Relationship Id="rId18" Type="http://schemas.openxmlformats.org/officeDocument/2006/relationships/image" Target="../media/image4.png"/><Relationship Id="rId3" Type="http://schemas.openxmlformats.org/officeDocument/2006/relationships/image" Target="../media/image1.png"/><Relationship Id="rId7" Type="http://schemas.microsoft.com/office/2007/relationships/hdphoto" Target="../media/hdphoto4.wdp"/><Relationship Id="rId12" Type="http://schemas.openxmlformats.org/officeDocument/2006/relationships/image" Target="../media/image10.png"/><Relationship Id="rId17" Type="http://schemas.microsoft.com/office/2007/relationships/hdphoto" Target="../media/hdphoto2.wdp"/><Relationship Id="rId2" Type="http://schemas.openxmlformats.org/officeDocument/2006/relationships/notesSlide" Target="../notesSlides/notesSlide10.xml"/><Relationship Id="rId16"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image" Target="../media/image5.png"/><Relationship Id="rId11" Type="http://schemas.microsoft.com/office/2007/relationships/hdphoto" Target="../media/hdphoto7.wdp"/><Relationship Id="rId5" Type="http://schemas.openxmlformats.org/officeDocument/2006/relationships/image" Target="../media/image7.png"/><Relationship Id="rId15" Type="http://schemas.microsoft.com/office/2007/relationships/hdphoto" Target="../media/hdphoto9.wdp"/><Relationship Id="rId10" Type="http://schemas.openxmlformats.org/officeDocument/2006/relationships/image" Target="../media/image9.png"/><Relationship Id="rId19" Type="http://schemas.microsoft.com/office/2007/relationships/hdphoto" Target="../media/hdphoto3.wdp"/><Relationship Id="rId4" Type="http://schemas.microsoft.com/office/2007/relationships/hdphoto" Target="../media/hdphoto1.wdp"/><Relationship Id="rId9" Type="http://schemas.microsoft.com/office/2007/relationships/hdphoto" Target="../media/hdphoto6.wdp"/><Relationship Id="rId14" Type="http://schemas.openxmlformats.org/officeDocument/2006/relationships/image" Target="../media/image11.png"/></Relationships>
</file>

<file path=ppt/slides/_rels/slide11.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5.png"/><Relationship Id="rId7"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microsoft.com/office/2007/relationships/hdphoto" Target="../media/hdphoto2.wdp"/><Relationship Id="rId11" Type="http://schemas.openxmlformats.org/officeDocument/2006/relationships/image" Target="../media/image13.jpeg"/><Relationship Id="rId5" Type="http://schemas.openxmlformats.org/officeDocument/2006/relationships/image" Target="../media/image3.png"/><Relationship Id="rId10" Type="http://schemas.microsoft.com/office/2007/relationships/hdphoto" Target="../media/hdphoto10.wdp"/><Relationship Id="rId4" Type="http://schemas.microsoft.com/office/2007/relationships/hdphoto" Target="../media/hdphoto4.wdp"/><Relationship Id="rId9" Type="http://schemas.openxmlformats.org/officeDocument/2006/relationships/image" Target="../media/image12.png"/></Relationships>
</file>

<file path=ppt/slides/_rels/slide12.xml.rels><?xml version="1.0" encoding="UTF-8" standalone="yes"?>
<Relationships xmlns="http://schemas.openxmlformats.org/package/2006/relationships"><Relationship Id="rId8" Type="http://schemas.microsoft.com/office/2007/relationships/hdphoto" Target="../media/hdphoto2.wdp"/><Relationship Id="rId3" Type="http://schemas.openxmlformats.org/officeDocument/2006/relationships/image" Target="../media/image5.png"/><Relationship Id="rId7" Type="http://schemas.openxmlformats.org/officeDocument/2006/relationships/image" Target="../media/image3.pn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microsoft.com/office/2007/relationships/hdphoto" Target="../media/hdphoto1.wdp"/><Relationship Id="rId5" Type="http://schemas.openxmlformats.org/officeDocument/2006/relationships/image" Target="../media/image1.png"/><Relationship Id="rId10" Type="http://schemas.microsoft.com/office/2007/relationships/hdphoto" Target="../media/hdphoto3.wdp"/><Relationship Id="rId4" Type="http://schemas.microsoft.com/office/2007/relationships/hdphoto" Target="../media/hdphoto4.wdp"/><Relationship Id="rId9" Type="http://schemas.openxmlformats.org/officeDocument/2006/relationships/image" Target="../media/image4.png"/></Relationships>
</file>

<file path=ppt/slides/_rels/slide13.xml.rels><?xml version="1.0" encoding="UTF-8" standalone="yes"?>
<Relationships xmlns="http://schemas.openxmlformats.org/package/2006/relationships"><Relationship Id="rId8" Type="http://schemas.microsoft.com/office/2007/relationships/hdphoto" Target="../media/hdphoto10.wdp"/><Relationship Id="rId13" Type="http://schemas.microsoft.com/office/2007/relationships/hdphoto" Target="../media/hdphoto3.wdp"/><Relationship Id="rId3" Type="http://schemas.openxmlformats.org/officeDocument/2006/relationships/image" Target="../media/image1.png"/><Relationship Id="rId7" Type="http://schemas.openxmlformats.org/officeDocument/2006/relationships/image" Target="../media/image12.png"/><Relationship Id="rId12" Type="http://schemas.openxmlformats.org/officeDocument/2006/relationships/image" Target="../media/image4.pn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microsoft.com/office/2007/relationships/hdphoto" Target="../media/hdphoto4.wdp"/><Relationship Id="rId11" Type="http://schemas.microsoft.com/office/2007/relationships/hdphoto" Target="../media/hdphoto2.wdp"/><Relationship Id="rId5" Type="http://schemas.openxmlformats.org/officeDocument/2006/relationships/image" Target="../media/image5.png"/><Relationship Id="rId10" Type="http://schemas.openxmlformats.org/officeDocument/2006/relationships/image" Target="../media/image3.png"/><Relationship Id="rId4" Type="http://schemas.microsoft.com/office/2007/relationships/hdphoto" Target="../media/hdphoto1.wdp"/><Relationship Id="rId9" Type="http://schemas.openxmlformats.org/officeDocument/2006/relationships/image" Target="../media/image13.jpeg"/></Relationships>
</file>

<file path=ppt/slides/_rels/slide14.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5.png"/><Relationship Id="rId7" Type="http://schemas.openxmlformats.org/officeDocument/2006/relationships/image" Target="../media/image4.pn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microsoft.com/office/2007/relationships/hdphoto" Target="../media/hdphoto2.wdp"/><Relationship Id="rId5" Type="http://schemas.openxmlformats.org/officeDocument/2006/relationships/image" Target="../media/image3.png"/><Relationship Id="rId4" Type="http://schemas.microsoft.com/office/2007/relationships/hdphoto" Target="../media/hdphoto4.wdp"/></Relationships>
</file>

<file path=ppt/slides/_rels/slide15.xml.rels><?xml version="1.0" encoding="UTF-8" standalone="yes"?>
<Relationships xmlns="http://schemas.openxmlformats.org/package/2006/relationships"><Relationship Id="rId8" Type="http://schemas.microsoft.com/office/2007/relationships/hdphoto" Target="../media/hdphoto2.wdp"/><Relationship Id="rId3" Type="http://schemas.openxmlformats.org/officeDocument/2006/relationships/image" Target="../media/image1.png"/><Relationship Id="rId7" Type="http://schemas.openxmlformats.org/officeDocument/2006/relationships/image" Target="../media/image3.pn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microsoft.com/office/2007/relationships/hdphoto" Target="../media/hdphoto4.wdp"/><Relationship Id="rId11" Type="http://schemas.openxmlformats.org/officeDocument/2006/relationships/image" Target="../media/image14.png"/><Relationship Id="rId5" Type="http://schemas.openxmlformats.org/officeDocument/2006/relationships/image" Target="../media/image5.png"/><Relationship Id="rId10" Type="http://schemas.microsoft.com/office/2007/relationships/hdphoto" Target="../media/hdphoto3.wdp"/><Relationship Id="rId4" Type="http://schemas.microsoft.com/office/2007/relationships/hdphoto" Target="../media/hdphoto1.wdp"/><Relationship Id="rId9" Type="http://schemas.openxmlformats.org/officeDocument/2006/relationships/image" Target="../media/image4.png"/></Relationships>
</file>

<file path=ppt/slides/_rels/slide16.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5.png"/><Relationship Id="rId7" Type="http://schemas.openxmlformats.org/officeDocument/2006/relationships/image" Target="../media/image4.pn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microsoft.com/office/2007/relationships/hdphoto" Target="../media/hdphoto2.wdp"/><Relationship Id="rId5" Type="http://schemas.openxmlformats.org/officeDocument/2006/relationships/image" Target="../media/image3.png"/><Relationship Id="rId4" Type="http://schemas.microsoft.com/office/2007/relationships/hdphoto" Target="../media/hdphoto4.wdp"/><Relationship Id="rId9" Type="http://schemas.openxmlformats.org/officeDocument/2006/relationships/image" Target="../media/image7.png"/></Relationships>
</file>

<file path=ppt/slides/_rels/slide17.xml.rels><?xml version="1.0" encoding="UTF-8" standalone="yes"?>
<Relationships xmlns="http://schemas.openxmlformats.org/package/2006/relationships"><Relationship Id="rId8" Type="http://schemas.microsoft.com/office/2007/relationships/hdphoto" Target="../media/hdphoto6.wdp"/><Relationship Id="rId13" Type="http://schemas.openxmlformats.org/officeDocument/2006/relationships/image" Target="../media/image11.png"/><Relationship Id="rId18" Type="http://schemas.microsoft.com/office/2007/relationships/hdphoto" Target="../media/hdphoto3.wdp"/><Relationship Id="rId3" Type="http://schemas.openxmlformats.org/officeDocument/2006/relationships/image" Target="../media/image1.png"/><Relationship Id="rId7" Type="http://schemas.openxmlformats.org/officeDocument/2006/relationships/image" Target="../media/image8.png"/><Relationship Id="rId12" Type="http://schemas.microsoft.com/office/2007/relationships/hdphoto" Target="../media/hdphoto8.wdp"/><Relationship Id="rId17" Type="http://schemas.openxmlformats.org/officeDocument/2006/relationships/image" Target="../media/image4.png"/><Relationship Id="rId2" Type="http://schemas.openxmlformats.org/officeDocument/2006/relationships/notesSlide" Target="../notesSlides/notesSlide17.xml"/><Relationship Id="rId16" Type="http://schemas.microsoft.com/office/2007/relationships/hdphoto" Target="../media/hdphoto2.wdp"/><Relationship Id="rId20" Type="http://schemas.openxmlformats.org/officeDocument/2006/relationships/image" Target="../media/image15.png"/><Relationship Id="rId1" Type="http://schemas.openxmlformats.org/officeDocument/2006/relationships/slideLayout" Target="../slideLayouts/slideLayout2.xml"/><Relationship Id="rId6" Type="http://schemas.microsoft.com/office/2007/relationships/hdphoto" Target="../media/hdphoto4.wdp"/><Relationship Id="rId11" Type="http://schemas.openxmlformats.org/officeDocument/2006/relationships/image" Target="../media/image10.png"/><Relationship Id="rId5" Type="http://schemas.openxmlformats.org/officeDocument/2006/relationships/image" Target="../media/image5.png"/><Relationship Id="rId15" Type="http://schemas.openxmlformats.org/officeDocument/2006/relationships/image" Target="../media/image3.png"/><Relationship Id="rId10" Type="http://schemas.microsoft.com/office/2007/relationships/hdphoto" Target="../media/hdphoto7.wdp"/><Relationship Id="rId19" Type="http://schemas.openxmlformats.org/officeDocument/2006/relationships/image" Target="../media/image7.png"/><Relationship Id="rId4" Type="http://schemas.microsoft.com/office/2007/relationships/hdphoto" Target="../media/hdphoto1.wdp"/><Relationship Id="rId9" Type="http://schemas.openxmlformats.org/officeDocument/2006/relationships/image" Target="../media/image9.png"/><Relationship Id="rId14" Type="http://schemas.microsoft.com/office/2007/relationships/hdphoto" Target="../media/hdphoto9.wdp"/></Relationships>
</file>

<file path=ppt/slides/_rels/slide1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8.xml"/><Relationship Id="rId1" Type="http://schemas.openxmlformats.org/officeDocument/2006/relationships/slideLayout" Target="../slideLayouts/slideLayout2.xml"/><Relationship Id="rId5" Type="http://schemas.microsoft.com/office/2007/relationships/hdphoto" Target="../media/hdphoto4.wdp"/><Relationship Id="rId4" Type="http://schemas.openxmlformats.org/officeDocument/2006/relationships/image" Target="../media/image5.png"/></Relationships>
</file>

<file path=ppt/slides/_rels/slide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microsoft.com/office/2007/relationships/hdphoto" Target="../media/hdphoto4.wdp"/><Relationship Id="rId5" Type="http://schemas.openxmlformats.org/officeDocument/2006/relationships/image" Target="../media/image5.png"/><Relationship Id="rId4" Type="http://schemas.microsoft.com/office/2007/relationships/hdphoto" Target="../media/hdphoto1.wdp"/></Relationships>
</file>

<file path=ppt/slides/_rels/slide2.xml.rels><?xml version="1.0" encoding="UTF-8" standalone="yes"?>
<Relationships xmlns="http://schemas.openxmlformats.org/package/2006/relationships"><Relationship Id="rId8" Type="http://schemas.microsoft.com/office/2007/relationships/hdphoto" Target="../media/hdphoto2.wdp"/><Relationship Id="rId3" Type="http://schemas.openxmlformats.org/officeDocument/2006/relationships/image" Target="../media/image1.png"/><Relationship Id="rId7" Type="http://schemas.openxmlformats.org/officeDocument/2006/relationships/image" Target="../media/image3.png"/><Relationship Id="rId12" Type="http://schemas.microsoft.com/office/2007/relationships/hdphoto" Target="../media/hdphoto4.wdp"/><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microsoft.com/office/2007/relationships/hdphoto" Target="../media/hdphoto5.wdp"/><Relationship Id="rId11" Type="http://schemas.openxmlformats.org/officeDocument/2006/relationships/image" Target="../media/image5.png"/><Relationship Id="rId5" Type="http://schemas.openxmlformats.org/officeDocument/2006/relationships/image" Target="../media/image6.jpeg"/><Relationship Id="rId10" Type="http://schemas.microsoft.com/office/2007/relationships/hdphoto" Target="../media/hdphoto3.wdp"/><Relationship Id="rId4" Type="http://schemas.microsoft.com/office/2007/relationships/hdphoto" Target="../media/hdphoto1.wdp"/><Relationship Id="rId9" Type="http://schemas.openxmlformats.org/officeDocument/2006/relationships/image" Target="../media/image4.png"/></Relationships>
</file>

<file path=ppt/slides/_rels/slide20.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16.png"/><Relationship Id="rId7" Type="http://schemas.microsoft.com/office/2007/relationships/hdphoto" Target="../media/hdphoto2.wdp"/><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3.png"/><Relationship Id="rId5" Type="http://schemas.microsoft.com/office/2007/relationships/hdphoto" Target="../media/hdphoto4.wdp"/><Relationship Id="rId4" Type="http://schemas.openxmlformats.org/officeDocument/2006/relationships/image" Target="../media/image5.png"/><Relationship Id="rId9" Type="http://schemas.microsoft.com/office/2007/relationships/hdphoto" Target="../media/hdphoto3.wdp"/></Relationships>
</file>

<file path=ppt/slides/_rels/slide21.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1.png"/><Relationship Id="rId7" Type="http://schemas.openxmlformats.org/officeDocument/2006/relationships/image" Target="../media/image4.png"/><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microsoft.com/office/2007/relationships/hdphoto" Target="../media/hdphoto4.wdp"/><Relationship Id="rId5" Type="http://schemas.openxmlformats.org/officeDocument/2006/relationships/image" Target="../media/image5.png"/><Relationship Id="rId10" Type="http://schemas.microsoft.com/office/2007/relationships/hdphoto" Target="../media/hdphoto2.wdp"/><Relationship Id="rId4" Type="http://schemas.microsoft.com/office/2007/relationships/hdphoto" Target="../media/hdphoto1.wdp"/><Relationship Id="rId9" Type="http://schemas.openxmlformats.org/officeDocument/2006/relationships/image" Target="../media/image3.png"/></Relationships>
</file>

<file path=ppt/slides/_rels/slide22.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17.png"/><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microsoft.com/office/2007/relationships/hdphoto" Target="../media/hdphoto2.wdp"/><Relationship Id="rId5" Type="http://schemas.openxmlformats.org/officeDocument/2006/relationships/image" Target="../media/image3.png"/><Relationship Id="rId4" Type="http://schemas.microsoft.com/office/2007/relationships/hdphoto" Target="../media/hdphoto4.wdp"/></Relationships>
</file>

<file path=ppt/slides/_rels/slide2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3.xml"/><Relationship Id="rId1" Type="http://schemas.openxmlformats.org/officeDocument/2006/relationships/slideLayout" Target="../slideLayouts/slideLayout2.xml"/><Relationship Id="rId6" Type="http://schemas.openxmlformats.org/officeDocument/2006/relationships/image" Target="../media/image7.png"/><Relationship Id="rId5" Type="http://schemas.microsoft.com/office/2007/relationships/hdphoto" Target="../media/hdphoto4.wdp"/><Relationship Id="rId4" Type="http://schemas.openxmlformats.org/officeDocument/2006/relationships/image" Target="../media/image5.png"/></Relationships>
</file>

<file path=ppt/slides/_rels/slide24.xml.rels><?xml version="1.0" encoding="UTF-8" standalone="yes"?>
<Relationships xmlns="http://schemas.openxmlformats.org/package/2006/relationships"><Relationship Id="rId8" Type="http://schemas.microsoft.com/office/2007/relationships/hdphoto" Target="../media/hdphoto7.wdp"/><Relationship Id="rId13" Type="http://schemas.openxmlformats.org/officeDocument/2006/relationships/image" Target="../media/image4.png"/><Relationship Id="rId3" Type="http://schemas.openxmlformats.org/officeDocument/2006/relationships/image" Target="../media/image1.png"/><Relationship Id="rId7" Type="http://schemas.openxmlformats.org/officeDocument/2006/relationships/image" Target="../media/image9.png"/><Relationship Id="rId12" Type="http://schemas.microsoft.com/office/2007/relationships/hdphoto" Target="../media/hdphoto2.wdp"/><Relationship Id="rId17" Type="http://schemas.openxmlformats.org/officeDocument/2006/relationships/image" Target="../media/image7.png"/><Relationship Id="rId2" Type="http://schemas.openxmlformats.org/officeDocument/2006/relationships/notesSlide" Target="../notesSlides/notesSlide24.xml"/><Relationship Id="rId16" Type="http://schemas.microsoft.com/office/2007/relationships/hdphoto" Target="../media/hdphoto4.wdp"/><Relationship Id="rId1" Type="http://schemas.openxmlformats.org/officeDocument/2006/relationships/slideLayout" Target="../slideLayouts/slideLayout2.xml"/><Relationship Id="rId6" Type="http://schemas.microsoft.com/office/2007/relationships/hdphoto" Target="../media/hdphoto6.wdp"/><Relationship Id="rId11" Type="http://schemas.openxmlformats.org/officeDocument/2006/relationships/image" Target="../media/image3.png"/><Relationship Id="rId5" Type="http://schemas.openxmlformats.org/officeDocument/2006/relationships/image" Target="../media/image8.png"/><Relationship Id="rId15" Type="http://schemas.openxmlformats.org/officeDocument/2006/relationships/image" Target="../media/image5.png"/><Relationship Id="rId10" Type="http://schemas.microsoft.com/office/2007/relationships/hdphoto" Target="../media/hdphoto8.wdp"/><Relationship Id="rId4" Type="http://schemas.microsoft.com/office/2007/relationships/hdphoto" Target="../media/hdphoto1.wdp"/><Relationship Id="rId9" Type="http://schemas.openxmlformats.org/officeDocument/2006/relationships/image" Target="../media/image10.png"/><Relationship Id="rId14" Type="http://schemas.microsoft.com/office/2007/relationships/hdphoto" Target="../media/hdphoto3.wdp"/></Relationships>
</file>

<file path=ppt/slides/_rels/slide25.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1.png"/><Relationship Id="rId7" Type="http://schemas.openxmlformats.org/officeDocument/2006/relationships/image" Target="../media/image18.jpeg"/><Relationship Id="rId2" Type="http://schemas.openxmlformats.org/officeDocument/2006/relationships/notesSlide" Target="../notesSlides/notesSlide25.xml"/><Relationship Id="rId1" Type="http://schemas.openxmlformats.org/officeDocument/2006/relationships/slideLayout" Target="../slideLayouts/slideLayout2.xml"/><Relationship Id="rId6" Type="http://schemas.microsoft.com/office/2007/relationships/hdphoto" Target="../media/hdphoto4.wdp"/><Relationship Id="rId11" Type="http://schemas.microsoft.com/office/2007/relationships/hdphoto" Target="../media/hdphoto2.wdp"/><Relationship Id="rId5" Type="http://schemas.openxmlformats.org/officeDocument/2006/relationships/image" Target="../media/image5.png"/><Relationship Id="rId10" Type="http://schemas.openxmlformats.org/officeDocument/2006/relationships/image" Target="../media/image3.png"/><Relationship Id="rId4" Type="http://schemas.microsoft.com/office/2007/relationships/hdphoto" Target="../media/hdphoto1.wdp"/><Relationship Id="rId9" Type="http://schemas.microsoft.com/office/2007/relationships/hdphoto" Target="../media/hdphoto3.wdp"/></Relationships>
</file>

<file path=ppt/slides/_rels/slide26.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5.png"/><Relationship Id="rId7" Type="http://schemas.openxmlformats.org/officeDocument/2006/relationships/image" Target="../media/image21.jpeg"/><Relationship Id="rId2" Type="http://schemas.openxmlformats.org/officeDocument/2006/relationships/notesSlide" Target="../notesSlides/notesSlide26.xml"/><Relationship Id="rId1" Type="http://schemas.openxmlformats.org/officeDocument/2006/relationships/slideLayout" Target="../slideLayouts/slideLayout2.xml"/><Relationship Id="rId6" Type="http://schemas.openxmlformats.org/officeDocument/2006/relationships/image" Target="../media/image20.jpeg"/><Relationship Id="rId11" Type="http://schemas.microsoft.com/office/2007/relationships/hdphoto" Target="../media/hdphoto2.wdp"/><Relationship Id="rId5" Type="http://schemas.openxmlformats.org/officeDocument/2006/relationships/image" Target="../media/image19.jpeg"/><Relationship Id="rId10" Type="http://schemas.openxmlformats.org/officeDocument/2006/relationships/image" Target="../media/image3.png"/><Relationship Id="rId4" Type="http://schemas.microsoft.com/office/2007/relationships/hdphoto" Target="../media/hdphoto4.wdp"/><Relationship Id="rId9" Type="http://schemas.microsoft.com/office/2007/relationships/hdphoto" Target="../media/hdphoto3.wdp"/></Relationships>
</file>

<file path=ppt/slides/_rels/slide2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microsoft.com/office/2007/relationships/hdphoto" Target="../media/hdphoto4.wdp"/></Relationships>
</file>

<file path=ppt/slides/_rels/slide28.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1.png"/><Relationship Id="rId7" Type="http://schemas.openxmlformats.org/officeDocument/2006/relationships/image" Target="../media/image4.png"/><Relationship Id="rId2" Type="http://schemas.openxmlformats.org/officeDocument/2006/relationships/notesSlide" Target="../notesSlides/notesSlide28.xml"/><Relationship Id="rId1" Type="http://schemas.openxmlformats.org/officeDocument/2006/relationships/slideLayout" Target="../slideLayouts/slideLayout2.xml"/><Relationship Id="rId6" Type="http://schemas.microsoft.com/office/2007/relationships/hdphoto" Target="../media/hdphoto4.wdp"/><Relationship Id="rId11" Type="http://schemas.openxmlformats.org/officeDocument/2006/relationships/image" Target="../media/image7.png"/><Relationship Id="rId5" Type="http://schemas.openxmlformats.org/officeDocument/2006/relationships/image" Target="../media/image5.png"/><Relationship Id="rId10" Type="http://schemas.microsoft.com/office/2007/relationships/hdphoto" Target="../media/hdphoto2.wdp"/><Relationship Id="rId4" Type="http://schemas.microsoft.com/office/2007/relationships/hdphoto" Target="../media/hdphoto1.wdp"/><Relationship Id="rId9" Type="http://schemas.openxmlformats.org/officeDocument/2006/relationships/image" Target="../media/image3.png"/></Relationships>
</file>

<file path=ppt/slides/_rels/slide29.xml.rels><?xml version="1.0" encoding="UTF-8" standalone="yes"?>
<Relationships xmlns="http://schemas.openxmlformats.org/package/2006/relationships"><Relationship Id="rId8" Type="http://schemas.microsoft.com/office/2007/relationships/hdphoto" Target="../media/hdphoto7.wdp"/><Relationship Id="rId13" Type="http://schemas.openxmlformats.org/officeDocument/2006/relationships/image" Target="../media/image4.png"/><Relationship Id="rId3" Type="http://schemas.openxmlformats.org/officeDocument/2006/relationships/image" Target="../media/image1.png"/><Relationship Id="rId7" Type="http://schemas.openxmlformats.org/officeDocument/2006/relationships/image" Target="../media/image9.png"/><Relationship Id="rId12" Type="http://schemas.microsoft.com/office/2007/relationships/hdphoto" Target="../media/hdphoto2.wdp"/><Relationship Id="rId17" Type="http://schemas.openxmlformats.org/officeDocument/2006/relationships/image" Target="../media/image7.png"/><Relationship Id="rId2" Type="http://schemas.openxmlformats.org/officeDocument/2006/relationships/notesSlide" Target="../notesSlides/notesSlide29.xml"/><Relationship Id="rId16" Type="http://schemas.microsoft.com/office/2007/relationships/hdphoto" Target="../media/hdphoto4.wdp"/><Relationship Id="rId1" Type="http://schemas.openxmlformats.org/officeDocument/2006/relationships/slideLayout" Target="../slideLayouts/slideLayout2.xml"/><Relationship Id="rId6" Type="http://schemas.microsoft.com/office/2007/relationships/hdphoto" Target="../media/hdphoto6.wdp"/><Relationship Id="rId11" Type="http://schemas.openxmlformats.org/officeDocument/2006/relationships/image" Target="../media/image3.png"/><Relationship Id="rId5" Type="http://schemas.openxmlformats.org/officeDocument/2006/relationships/image" Target="../media/image8.png"/><Relationship Id="rId15" Type="http://schemas.openxmlformats.org/officeDocument/2006/relationships/image" Target="../media/image5.png"/><Relationship Id="rId10" Type="http://schemas.microsoft.com/office/2007/relationships/hdphoto" Target="../media/hdphoto8.wdp"/><Relationship Id="rId4" Type="http://schemas.microsoft.com/office/2007/relationships/hdphoto" Target="../media/hdphoto1.wdp"/><Relationship Id="rId9" Type="http://schemas.openxmlformats.org/officeDocument/2006/relationships/image" Target="../media/image10.png"/><Relationship Id="rId14" Type="http://schemas.microsoft.com/office/2007/relationships/hdphoto" Target="../media/hdphoto3.wdp"/></Relationships>
</file>

<file path=ppt/slides/_rels/slide3.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1.png"/><Relationship Id="rId7"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microsoft.com/office/2007/relationships/hdphoto" Target="../media/hdphoto2.wdp"/><Relationship Id="rId11" Type="http://schemas.openxmlformats.org/officeDocument/2006/relationships/image" Target="../media/image7.png"/><Relationship Id="rId5" Type="http://schemas.openxmlformats.org/officeDocument/2006/relationships/image" Target="../media/image3.png"/><Relationship Id="rId10" Type="http://schemas.microsoft.com/office/2007/relationships/hdphoto" Target="../media/hdphoto4.wdp"/><Relationship Id="rId4" Type="http://schemas.microsoft.com/office/2007/relationships/hdphoto" Target="../media/hdphoto1.wdp"/><Relationship Id="rId9" Type="http://schemas.openxmlformats.org/officeDocument/2006/relationships/image" Target="../media/image5.png"/></Relationships>
</file>

<file path=ppt/slides/_rels/slide30.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17.png"/><Relationship Id="rId7" Type="http://schemas.microsoft.com/office/2007/relationships/hdphoto" Target="../media/hdphoto2.wdp"/><Relationship Id="rId2" Type="http://schemas.openxmlformats.org/officeDocument/2006/relationships/notesSlide" Target="../notesSlides/notesSlide30.xml"/><Relationship Id="rId1" Type="http://schemas.openxmlformats.org/officeDocument/2006/relationships/slideLayout" Target="../slideLayouts/slideLayout2.xml"/><Relationship Id="rId6" Type="http://schemas.openxmlformats.org/officeDocument/2006/relationships/image" Target="../media/image3.png"/><Relationship Id="rId5" Type="http://schemas.microsoft.com/office/2007/relationships/hdphoto" Target="../media/hdphoto4.wdp"/><Relationship Id="rId4" Type="http://schemas.openxmlformats.org/officeDocument/2006/relationships/image" Target="../media/image5.png"/><Relationship Id="rId9" Type="http://schemas.microsoft.com/office/2007/relationships/hdphoto" Target="../media/hdphoto3.wdp"/></Relationships>
</file>

<file path=ppt/slides/_rels/slide31.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17.png"/><Relationship Id="rId7" Type="http://schemas.microsoft.com/office/2007/relationships/hdphoto" Target="../media/hdphoto2.wdp"/><Relationship Id="rId2" Type="http://schemas.openxmlformats.org/officeDocument/2006/relationships/notesSlide" Target="../notesSlides/notesSlide31.xml"/><Relationship Id="rId1" Type="http://schemas.openxmlformats.org/officeDocument/2006/relationships/slideLayout" Target="../slideLayouts/slideLayout2.xml"/><Relationship Id="rId6" Type="http://schemas.openxmlformats.org/officeDocument/2006/relationships/image" Target="../media/image3.png"/><Relationship Id="rId5" Type="http://schemas.microsoft.com/office/2007/relationships/hdphoto" Target="../media/hdphoto4.wdp"/><Relationship Id="rId4" Type="http://schemas.openxmlformats.org/officeDocument/2006/relationships/image" Target="../media/image5.png"/><Relationship Id="rId9" Type="http://schemas.microsoft.com/office/2007/relationships/hdphoto" Target="../media/hdphoto3.wdp"/></Relationships>
</file>

<file path=ppt/slides/_rels/slide32.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22.png"/><Relationship Id="rId7" Type="http://schemas.microsoft.com/office/2007/relationships/hdphoto" Target="../media/hdphoto2.wdp"/><Relationship Id="rId2" Type="http://schemas.openxmlformats.org/officeDocument/2006/relationships/notesSlide" Target="../notesSlides/notesSlide32.xml"/><Relationship Id="rId1" Type="http://schemas.openxmlformats.org/officeDocument/2006/relationships/slideLayout" Target="../slideLayouts/slideLayout2.xml"/><Relationship Id="rId6" Type="http://schemas.openxmlformats.org/officeDocument/2006/relationships/image" Target="../media/image3.png"/><Relationship Id="rId5" Type="http://schemas.microsoft.com/office/2007/relationships/hdphoto" Target="../media/hdphoto4.wdp"/><Relationship Id="rId4" Type="http://schemas.openxmlformats.org/officeDocument/2006/relationships/image" Target="../media/image5.png"/><Relationship Id="rId9" Type="http://schemas.microsoft.com/office/2007/relationships/hdphoto" Target="../media/hdphoto3.wdp"/></Relationships>
</file>

<file path=ppt/slides/_rels/slide33.xml.rels><?xml version="1.0" encoding="UTF-8" standalone="yes"?>
<Relationships xmlns="http://schemas.openxmlformats.org/package/2006/relationships"><Relationship Id="rId8" Type="http://schemas.microsoft.com/office/2007/relationships/hdphoto" Target="../media/hdphoto2.wdp"/><Relationship Id="rId3" Type="http://schemas.openxmlformats.org/officeDocument/2006/relationships/image" Target="../media/image1.png"/><Relationship Id="rId7" Type="http://schemas.openxmlformats.org/officeDocument/2006/relationships/image" Target="../media/image3.png"/><Relationship Id="rId12" Type="http://schemas.microsoft.com/office/2007/relationships/hdphoto" Target="../media/hdphoto4.wdp"/><Relationship Id="rId2" Type="http://schemas.openxmlformats.org/officeDocument/2006/relationships/notesSlide" Target="../notesSlides/notesSlide33.xml"/><Relationship Id="rId1" Type="http://schemas.openxmlformats.org/officeDocument/2006/relationships/slideLayout" Target="../slideLayouts/slideLayout2.xml"/><Relationship Id="rId6" Type="http://schemas.microsoft.com/office/2007/relationships/hdphoto" Target="../media/hdphoto5.wdp"/><Relationship Id="rId11" Type="http://schemas.openxmlformats.org/officeDocument/2006/relationships/image" Target="../media/image5.png"/><Relationship Id="rId5" Type="http://schemas.openxmlformats.org/officeDocument/2006/relationships/image" Target="../media/image6.jpeg"/><Relationship Id="rId10" Type="http://schemas.microsoft.com/office/2007/relationships/hdphoto" Target="../media/hdphoto3.wdp"/><Relationship Id="rId4" Type="http://schemas.microsoft.com/office/2007/relationships/hdphoto" Target="../media/hdphoto1.wdp"/><Relationship Id="rId9" Type="http://schemas.openxmlformats.org/officeDocument/2006/relationships/image" Target="../media/image4.png"/></Relationships>
</file>

<file path=ppt/slides/_rels/slide34.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1.png"/><Relationship Id="rId7" Type="http://schemas.openxmlformats.org/officeDocument/2006/relationships/image" Target="../media/image4.png"/><Relationship Id="rId2" Type="http://schemas.openxmlformats.org/officeDocument/2006/relationships/notesSlide" Target="../notesSlides/notesSlide34.xml"/><Relationship Id="rId1" Type="http://schemas.openxmlformats.org/officeDocument/2006/relationships/slideLayout" Target="../slideLayouts/slideLayout2.xml"/><Relationship Id="rId6" Type="http://schemas.microsoft.com/office/2007/relationships/hdphoto" Target="../media/hdphoto2.wdp"/><Relationship Id="rId5" Type="http://schemas.openxmlformats.org/officeDocument/2006/relationships/image" Target="../media/image3.png"/><Relationship Id="rId4" Type="http://schemas.microsoft.com/office/2007/relationships/hdphoto" Target="../media/hdphoto1.wdp"/></Relationships>
</file>

<file path=ppt/slides/_rels/slide4.xml.rels><?xml version="1.0" encoding="UTF-8" standalone="yes"?>
<Relationships xmlns="http://schemas.openxmlformats.org/package/2006/relationships"><Relationship Id="rId8" Type="http://schemas.microsoft.com/office/2007/relationships/hdphoto" Target="../media/hdphoto7.wdp"/><Relationship Id="rId13" Type="http://schemas.openxmlformats.org/officeDocument/2006/relationships/image" Target="../media/image3.png"/><Relationship Id="rId18" Type="http://schemas.microsoft.com/office/2007/relationships/hdphoto" Target="../media/hdphoto4.wdp"/><Relationship Id="rId3" Type="http://schemas.openxmlformats.org/officeDocument/2006/relationships/image" Target="../media/image1.png"/><Relationship Id="rId7" Type="http://schemas.openxmlformats.org/officeDocument/2006/relationships/image" Target="../media/image9.png"/><Relationship Id="rId12" Type="http://schemas.microsoft.com/office/2007/relationships/hdphoto" Target="../media/hdphoto9.wdp"/><Relationship Id="rId17" Type="http://schemas.openxmlformats.org/officeDocument/2006/relationships/image" Target="../media/image5.png"/><Relationship Id="rId2" Type="http://schemas.openxmlformats.org/officeDocument/2006/relationships/notesSlide" Target="../notesSlides/notesSlide4.xml"/><Relationship Id="rId16" Type="http://schemas.microsoft.com/office/2007/relationships/hdphoto" Target="../media/hdphoto3.wdp"/><Relationship Id="rId1" Type="http://schemas.openxmlformats.org/officeDocument/2006/relationships/slideLayout" Target="../slideLayouts/slideLayout2.xml"/><Relationship Id="rId6" Type="http://schemas.microsoft.com/office/2007/relationships/hdphoto" Target="../media/hdphoto6.wdp"/><Relationship Id="rId11" Type="http://schemas.openxmlformats.org/officeDocument/2006/relationships/image" Target="../media/image11.png"/><Relationship Id="rId5" Type="http://schemas.openxmlformats.org/officeDocument/2006/relationships/image" Target="../media/image8.png"/><Relationship Id="rId15" Type="http://schemas.openxmlformats.org/officeDocument/2006/relationships/image" Target="../media/image4.png"/><Relationship Id="rId10" Type="http://schemas.microsoft.com/office/2007/relationships/hdphoto" Target="../media/hdphoto8.wdp"/><Relationship Id="rId19" Type="http://schemas.openxmlformats.org/officeDocument/2006/relationships/image" Target="../media/image7.png"/><Relationship Id="rId4" Type="http://schemas.microsoft.com/office/2007/relationships/hdphoto" Target="../media/hdphoto1.wdp"/><Relationship Id="rId9" Type="http://schemas.openxmlformats.org/officeDocument/2006/relationships/image" Target="../media/image10.png"/><Relationship Id="rId14" Type="http://schemas.microsoft.com/office/2007/relationships/hdphoto" Target="../media/hdphoto2.wdp"/></Relationships>
</file>

<file path=ppt/slides/_rels/slide5.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1.png"/><Relationship Id="rId7"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microsoft.com/office/2007/relationships/hdphoto" Target="../media/hdphoto4.wdp"/><Relationship Id="rId5" Type="http://schemas.openxmlformats.org/officeDocument/2006/relationships/image" Target="../media/image5.png"/><Relationship Id="rId4" Type="http://schemas.microsoft.com/office/2007/relationships/hdphoto" Target="../media/hdphoto1.wdp"/></Relationships>
</file>

<file path=ppt/slides/_rels/slide6.xml.rels><?xml version="1.0" encoding="UTF-8" standalone="yes"?>
<Relationships xmlns="http://schemas.openxmlformats.org/package/2006/relationships"><Relationship Id="rId8" Type="http://schemas.microsoft.com/office/2007/relationships/hdphoto" Target="../media/hdphoto2.wdp"/><Relationship Id="rId3" Type="http://schemas.openxmlformats.org/officeDocument/2006/relationships/image" Target="../media/image1.png"/><Relationship Id="rId7"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microsoft.com/office/2007/relationships/hdphoto" Target="../media/hdphoto4.wdp"/><Relationship Id="rId5" Type="http://schemas.openxmlformats.org/officeDocument/2006/relationships/image" Target="../media/image5.png"/><Relationship Id="rId10" Type="http://schemas.microsoft.com/office/2007/relationships/hdphoto" Target="../media/hdphoto3.wdp"/><Relationship Id="rId4" Type="http://schemas.microsoft.com/office/2007/relationships/hdphoto" Target="../media/hdphoto1.wdp"/><Relationship Id="rId9" Type="http://schemas.openxmlformats.org/officeDocument/2006/relationships/image" Target="../media/image4.png"/></Relationships>
</file>

<file path=ppt/slides/_rels/slide7.xml.rels><?xml version="1.0" encoding="UTF-8" standalone="yes"?>
<Relationships xmlns="http://schemas.openxmlformats.org/package/2006/relationships"><Relationship Id="rId8" Type="http://schemas.microsoft.com/office/2007/relationships/hdphoto" Target="../media/hdphoto2.wdp"/><Relationship Id="rId3" Type="http://schemas.openxmlformats.org/officeDocument/2006/relationships/image" Target="../media/image1.png"/><Relationship Id="rId7"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microsoft.com/office/2007/relationships/hdphoto" Target="../media/hdphoto4.wdp"/><Relationship Id="rId5" Type="http://schemas.openxmlformats.org/officeDocument/2006/relationships/image" Target="../media/image5.png"/><Relationship Id="rId10" Type="http://schemas.microsoft.com/office/2007/relationships/hdphoto" Target="../media/hdphoto3.wdp"/><Relationship Id="rId4" Type="http://schemas.microsoft.com/office/2007/relationships/hdphoto" Target="../media/hdphoto1.wdp"/><Relationship Id="rId9" Type="http://schemas.openxmlformats.org/officeDocument/2006/relationships/image" Target="../media/image4.png"/></Relationships>
</file>

<file path=ppt/slides/_rels/slide8.xml.rels><?xml version="1.0" encoding="UTF-8" standalone="yes"?>
<Relationships xmlns="http://schemas.openxmlformats.org/package/2006/relationships"><Relationship Id="rId8" Type="http://schemas.microsoft.com/office/2007/relationships/hdphoto" Target="../media/hdphoto2.wdp"/><Relationship Id="rId3" Type="http://schemas.openxmlformats.org/officeDocument/2006/relationships/image" Target="../media/image1.png"/><Relationship Id="rId7"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microsoft.com/office/2007/relationships/hdphoto" Target="../media/hdphoto4.wdp"/><Relationship Id="rId5" Type="http://schemas.openxmlformats.org/officeDocument/2006/relationships/image" Target="../media/image5.png"/><Relationship Id="rId10" Type="http://schemas.microsoft.com/office/2007/relationships/hdphoto" Target="../media/hdphoto3.wdp"/><Relationship Id="rId4" Type="http://schemas.microsoft.com/office/2007/relationships/hdphoto" Target="../media/hdphoto1.wdp"/><Relationship Id="rId9" Type="http://schemas.openxmlformats.org/officeDocument/2006/relationships/image" Target="../media/image4.png"/></Relationships>
</file>

<file path=ppt/slides/_rels/slide9.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5.png"/><Relationship Id="rId7" Type="http://schemas.microsoft.com/office/2007/relationships/hdphoto" Target="../media/hdphoto2.wdp"/><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3.png"/><Relationship Id="rId5" Type="http://schemas.openxmlformats.org/officeDocument/2006/relationships/image" Target="../media/image7.png"/><Relationship Id="rId4" Type="http://schemas.microsoft.com/office/2007/relationships/hdphoto" Target="../media/hdphoto4.wdp"/><Relationship Id="rId9" Type="http://schemas.microsoft.com/office/2007/relationships/hdphoto" Target="../media/hdphoto3.wdp"/></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59"/>
          <p:cNvSpPr>
            <a:spLocks noChangeArrowheads="1"/>
          </p:cNvSpPr>
          <p:nvPr/>
        </p:nvSpPr>
        <p:spPr bwMode="auto">
          <a:xfrm flipH="1">
            <a:off x="2839240" y="2758142"/>
            <a:ext cx="8640960"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6600" b="1" dirty="0">
                <a:solidFill>
                  <a:schemeClr val="bg1"/>
                </a:solidFill>
                <a:latin typeface="微软雅黑" panose="020B0503020204020204" pitchFamily="34" charset="-122"/>
                <a:ea typeface="微软雅黑" panose="020B0503020204020204" pitchFamily="34" charset="-122"/>
                <a:sym typeface="方正兰亭黑_GBK" pitchFamily="2" charset="-122"/>
              </a:rPr>
              <a:t>商业项目计划书</a:t>
            </a:r>
          </a:p>
        </p:txBody>
      </p:sp>
      <p:sp>
        <p:nvSpPr>
          <p:cNvPr id="8" name="矩形 7"/>
          <p:cNvSpPr/>
          <p:nvPr/>
        </p:nvSpPr>
        <p:spPr>
          <a:xfrm flipH="1">
            <a:off x="2911248" y="3817612"/>
            <a:ext cx="5242162" cy="400110"/>
          </a:xfrm>
          <a:prstGeom prst="rect">
            <a:avLst/>
          </a:prstGeom>
        </p:spPr>
        <p:txBody>
          <a:bodyPr wrap="square">
            <a:spAutoFit/>
          </a:bodyPr>
          <a:lstStyle/>
          <a:p>
            <a:r>
              <a:rPr lang="zh-CN" altLang="en-US" sz="2000" dirty="0">
                <a:solidFill>
                  <a:schemeClr val="bg1"/>
                </a:solidFill>
                <a:latin typeface="微软雅黑" panose="020B0503020204020204" pitchFamily="34" charset="-122"/>
                <a:ea typeface="微软雅黑" panose="020B0503020204020204" pitchFamily="34" charset="-122"/>
              </a:rPr>
              <a:t>华中地区专业数控设备提供商</a:t>
            </a:r>
          </a:p>
        </p:txBody>
      </p:sp>
      <p:sp>
        <p:nvSpPr>
          <p:cNvPr id="9" name="Rectangle 4"/>
          <p:cNvSpPr txBox="1">
            <a:spLocks noChangeArrowheads="1"/>
          </p:cNvSpPr>
          <p:nvPr/>
        </p:nvSpPr>
        <p:spPr bwMode="auto">
          <a:xfrm>
            <a:off x="2911248" y="4256097"/>
            <a:ext cx="3744416" cy="37631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l"/>
            <a:r>
              <a:rPr lang="en-US" altLang="zh-CN" sz="1000" b="0" dirty="0">
                <a:latin typeface="微软雅黑" panose="020B0503020204020204" pitchFamily="34" charset="-122"/>
                <a:ea typeface="微软雅黑" panose="020B0503020204020204" pitchFamily="34" charset="-122"/>
                <a:cs typeface="Meiryo UI" panose="020B0604030504040204" pitchFamily="34" charset="-128"/>
              </a:rPr>
              <a:t>Introduction Of Atmospheric</a:t>
            </a:r>
          </a:p>
          <a:p>
            <a:pPr algn="l"/>
            <a:r>
              <a:rPr lang="en-US" altLang="zh-CN" sz="1000" b="0" dirty="0">
                <a:latin typeface="微软雅黑" panose="020B0503020204020204" pitchFamily="34" charset="-122"/>
                <a:ea typeface="微软雅黑" panose="020B0503020204020204" pitchFamily="34" charset="-122"/>
                <a:cs typeface="Meiryo UI" panose="020B0604030504040204" pitchFamily="34" charset="-128"/>
              </a:rPr>
              <a:t>Business Plan Startup Plan PPT Template, </a:t>
            </a:r>
          </a:p>
          <a:p>
            <a:pPr algn="l"/>
            <a:r>
              <a:rPr lang="en-US" altLang="zh-CN" sz="1000" b="0" dirty="0">
                <a:latin typeface="微软雅黑" panose="020B0503020204020204" pitchFamily="34" charset="-122"/>
                <a:ea typeface="微软雅黑" panose="020B0503020204020204" pitchFamily="34" charset="-122"/>
                <a:cs typeface="Meiryo UI" panose="020B0604030504040204" pitchFamily="34" charset="-128"/>
              </a:rPr>
              <a:t>Complete Framework</a:t>
            </a:r>
            <a:endParaRPr lang="zh-CN" sz="1000" b="0" dirty="0">
              <a:latin typeface="微软雅黑" panose="020B0503020204020204" pitchFamily="34" charset="-122"/>
              <a:ea typeface="微软雅黑" panose="020B0503020204020204" pitchFamily="34" charset="-122"/>
              <a:cs typeface="Meiryo UI" panose="020B0604030504040204" pitchFamily="34" charset="-128"/>
            </a:endParaRPr>
          </a:p>
        </p:txBody>
      </p:sp>
      <p:pic>
        <p:nvPicPr>
          <p:cNvPr id="10" name="Picture 7" descr="C:\Users\Administrator\Desktop\56d684a0446de.png"/>
          <p:cNvPicPr>
            <a:picLocks noChangeAspect="1" noChangeArrowheads="1"/>
          </p:cNvPicPr>
          <p:nvPr/>
        </p:nvPicPr>
        <p:blipFill>
          <a:blip r:embed="rId3" cstate="print">
            <a:extLst>
              <a:ext uri="{BEBA8EAE-BF5A-486C-A8C5-ECC9F3942E4B}">
                <a14:imgProps xmlns:a14="http://schemas.microsoft.com/office/drawing/2010/main">
                  <a14:imgLayer r:embed="rId4">
                    <a14:imgEffect>
                      <a14:brightnessContrast bright="5000"/>
                    </a14:imgEffect>
                  </a14:imgLayer>
                </a14:imgProps>
              </a:ext>
              <a:ext uri="{28A0092B-C50C-407E-A947-70E740481C1C}">
                <a14:useLocalDpi xmlns:a14="http://schemas.microsoft.com/office/drawing/2010/main" val="0"/>
              </a:ext>
            </a:extLst>
          </a:blip>
          <a:srcRect/>
          <a:stretch>
            <a:fillRect/>
          </a:stretch>
        </p:blipFill>
        <p:spPr bwMode="auto">
          <a:xfrm rot="1643890">
            <a:off x="10434470" y="3159406"/>
            <a:ext cx="474514" cy="539694"/>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7" descr="C:\Users\Administrator\Desktop\56d684a0446de.png"/>
          <p:cNvPicPr>
            <a:picLocks noChangeAspect="1" noChangeArrowheads="1"/>
          </p:cNvPicPr>
          <p:nvPr/>
        </p:nvPicPr>
        <p:blipFill>
          <a:blip r:embed="rId5" cstate="print">
            <a:extLst>
              <a:ext uri="{BEBA8EAE-BF5A-486C-A8C5-ECC9F3942E4B}">
                <a14:imgProps xmlns:a14="http://schemas.microsoft.com/office/drawing/2010/main">
                  <a14:imgLayer r:embed="rId6">
                    <a14:imgEffect>
                      <a14:brightnessContrast bright="5000"/>
                    </a14:imgEffect>
                  </a14:imgLayer>
                </a14:imgProps>
              </a:ext>
              <a:ext uri="{28A0092B-C50C-407E-A947-70E740481C1C}">
                <a14:useLocalDpi xmlns:a14="http://schemas.microsoft.com/office/drawing/2010/main" val="0"/>
              </a:ext>
            </a:extLst>
          </a:blip>
          <a:srcRect/>
          <a:stretch>
            <a:fillRect/>
          </a:stretch>
        </p:blipFill>
        <p:spPr bwMode="auto">
          <a:xfrm rot="4041525">
            <a:off x="8519088" y="5191221"/>
            <a:ext cx="883735" cy="1005127"/>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7" descr="C:\Users\Administrator\Desktop\56d684a0446de.png"/>
          <p:cNvPicPr>
            <a:picLocks noChangeAspect="1" noChangeArrowheads="1"/>
          </p:cNvPicPr>
          <p:nvPr/>
        </p:nvPicPr>
        <p:blipFill>
          <a:blip r:embed="rId7" cstate="print">
            <a:extLst>
              <a:ext uri="{BEBA8EAE-BF5A-486C-A8C5-ECC9F3942E4B}">
                <a14:imgProps xmlns:a14="http://schemas.microsoft.com/office/drawing/2010/main">
                  <a14:imgLayer r:embed="rId8">
                    <a14:imgEffect>
                      <a14:brightnessContrast bright="5000"/>
                    </a14:imgEffect>
                  </a14:imgLayer>
                </a14:imgProps>
              </a:ext>
              <a:ext uri="{28A0092B-C50C-407E-A947-70E740481C1C}">
                <a14:useLocalDpi xmlns:a14="http://schemas.microsoft.com/office/drawing/2010/main" val="0"/>
              </a:ext>
            </a:extLst>
          </a:blip>
          <a:srcRect/>
          <a:stretch>
            <a:fillRect/>
          </a:stretch>
        </p:blipFill>
        <p:spPr bwMode="auto">
          <a:xfrm>
            <a:off x="1288992" y="2996081"/>
            <a:ext cx="1444625" cy="1643062"/>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7" descr="C:\Users\Administrator\Desktop\56d684a0446de.png"/>
          <p:cNvPicPr>
            <a:picLocks noChangeAspect="1" noChangeArrowheads="1"/>
          </p:cNvPicPr>
          <p:nvPr/>
        </p:nvPicPr>
        <p:blipFill>
          <a:blip r:embed="rId9" cstate="print">
            <a:extLst>
              <a:ext uri="{BEBA8EAE-BF5A-486C-A8C5-ECC9F3942E4B}">
                <a14:imgProps xmlns:a14="http://schemas.microsoft.com/office/drawing/2010/main">
                  <a14:imgLayer r:embed="rId10">
                    <a14:imgEffect>
                      <a14:brightnessContrast bright="5000"/>
                    </a14:imgEffect>
                  </a14:imgLayer>
                </a14:imgProps>
              </a:ext>
              <a:ext uri="{28A0092B-C50C-407E-A947-70E740481C1C}">
                <a14:useLocalDpi xmlns:a14="http://schemas.microsoft.com/office/drawing/2010/main" val="0"/>
              </a:ext>
            </a:extLst>
          </a:blip>
          <a:srcRect/>
          <a:stretch>
            <a:fillRect/>
          </a:stretch>
        </p:blipFill>
        <p:spPr bwMode="auto">
          <a:xfrm>
            <a:off x="2451343" y="544439"/>
            <a:ext cx="504056" cy="573294"/>
          </a:xfrm>
          <a:prstGeom prst="rect">
            <a:avLst/>
          </a:prstGeom>
          <a:noFill/>
          <a:extLst>
            <a:ext uri="{909E8E84-426E-40DD-AFC4-6F175D3DCCD1}">
              <a14:hiddenFill xmlns:a14="http://schemas.microsoft.com/office/drawing/2010/main">
                <a:solidFill>
                  <a:srgbClr val="FFFFFF"/>
                </a:solidFill>
              </a14:hiddenFill>
            </a:ext>
          </a:extLst>
        </p:spPr>
      </p:pic>
      <p:grpSp>
        <p:nvGrpSpPr>
          <p:cNvPr id="14" name="Group 5"/>
          <p:cNvGrpSpPr/>
          <p:nvPr/>
        </p:nvGrpSpPr>
        <p:grpSpPr>
          <a:xfrm>
            <a:off x="3042254" y="4856958"/>
            <a:ext cx="379414" cy="354993"/>
            <a:chOff x="6964363" y="2108200"/>
            <a:chExt cx="690562" cy="646113"/>
          </a:xfrm>
          <a:solidFill>
            <a:schemeClr val="bg1"/>
          </a:solidFill>
        </p:grpSpPr>
        <p:sp>
          <p:nvSpPr>
            <p:cNvPr id="15" name="Freeform 91"/>
            <p:cNvSpPr>
              <a:spLocks noEditPoints="1"/>
            </p:cNvSpPr>
            <p:nvPr/>
          </p:nvSpPr>
          <p:spPr bwMode="auto">
            <a:xfrm>
              <a:off x="7050088" y="2193925"/>
              <a:ext cx="519112" cy="344488"/>
            </a:xfrm>
            <a:custGeom>
              <a:avLst/>
              <a:gdLst>
                <a:gd name="T0" fmla="*/ 503 w 12071"/>
                <a:gd name="T1" fmla="*/ 502 h 8033"/>
                <a:gd name="T2" fmla="*/ 11568 w 12071"/>
                <a:gd name="T3" fmla="*/ 0 h 8033"/>
                <a:gd name="T4" fmla="*/ 452 w 12071"/>
                <a:gd name="T5" fmla="*/ 5 h 8033"/>
                <a:gd name="T6" fmla="*/ 377 w 12071"/>
                <a:gd name="T7" fmla="*/ 18 h 8033"/>
                <a:gd name="T8" fmla="*/ 307 w 12071"/>
                <a:gd name="T9" fmla="*/ 41 h 8033"/>
                <a:gd name="T10" fmla="*/ 242 w 12071"/>
                <a:gd name="T11" fmla="*/ 74 h 8033"/>
                <a:gd name="T12" fmla="*/ 183 w 12071"/>
                <a:gd name="T13" fmla="*/ 116 h 8033"/>
                <a:gd name="T14" fmla="*/ 131 w 12071"/>
                <a:gd name="T15" fmla="*/ 166 h 8033"/>
                <a:gd name="T16" fmla="*/ 85 w 12071"/>
                <a:gd name="T17" fmla="*/ 222 h 8033"/>
                <a:gd name="T18" fmla="*/ 49 w 12071"/>
                <a:gd name="T19" fmla="*/ 284 h 8033"/>
                <a:gd name="T20" fmla="*/ 22 w 12071"/>
                <a:gd name="T21" fmla="*/ 353 h 8033"/>
                <a:gd name="T22" fmla="*/ 6 w 12071"/>
                <a:gd name="T23" fmla="*/ 426 h 8033"/>
                <a:gd name="T24" fmla="*/ 0 w 12071"/>
                <a:gd name="T25" fmla="*/ 502 h 8033"/>
                <a:gd name="T26" fmla="*/ 3 w 12071"/>
                <a:gd name="T27" fmla="*/ 7582 h 8033"/>
                <a:gd name="T28" fmla="*/ 16 w 12071"/>
                <a:gd name="T29" fmla="*/ 7656 h 8033"/>
                <a:gd name="T30" fmla="*/ 39 w 12071"/>
                <a:gd name="T31" fmla="*/ 7726 h 8033"/>
                <a:gd name="T32" fmla="*/ 72 w 12071"/>
                <a:gd name="T33" fmla="*/ 7792 h 8033"/>
                <a:gd name="T34" fmla="*/ 115 w 12071"/>
                <a:gd name="T35" fmla="*/ 7850 h 8033"/>
                <a:gd name="T36" fmla="*/ 165 w 12071"/>
                <a:gd name="T37" fmla="*/ 7902 h 8033"/>
                <a:gd name="T38" fmla="*/ 221 w 12071"/>
                <a:gd name="T39" fmla="*/ 7947 h 8033"/>
                <a:gd name="T40" fmla="*/ 285 w 12071"/>
                <a:gd name="T41" fmla="*/ 7983 h 8033"/>
                <a:gd name="T42" fmla="*/ 353 w 12071"/>
                <a:gd name="T43" fmla="*/ 8011 h 8033"/>
                <a:gd name="T44" fmla="*/ 426 w 12071"/>
                <a:gd name="T45" fmla="*/ 8027 h 8033"/>
                <a:gd name="T46" fmla="*/ 503 w 12071"/>
                <a:gd name="T47" fmla="*/ 8033 h 8033"/>
                <a:gd name="T48" fmla="*/ 11619 w 12071"/>
                <a:gd name="T49" fmla="*/ 8030 h 8033"/>
                <a:gd name="T50" fmla="*/ 11694 w 12071"/>
                <a:gd name="T51" fmla="*/ 8017 h 8033"/>
                <a:gd name="T52" fmla="*/ 11764 w 12071"/>
                <a:gd name="T53" fmla="*/ 7994 h 8033"/>
                <a:gd name="T54" fmla="*/ 11829 w 12071"/>
                <a:gd name="T55" fmla="*/ 7960 h 8033"/>
                <a:gd name="T56" fmla="*/ 11888 w 12071"/>
                <a:gd name="T57" fmla="*/ 7918 h 8033"/>
                <a:gd name="T58" fmla="*/ 11940 w 12071"/>
                <a:gd name="T59" fmla="*/ 7868 h 8033"/>
                <a:gd name="T60" fmla="*/ 11986 w 12071"/>
                <a:gd name="T61" fmla="*/ 7812 h 8033"/>
                <a:gd name="T62" fmla="*/ 12022 w 12071"/>
                <a:gd name="T63" fmla="*/ 7749 h 8033"/>
                <a:gd name="T64" fmla="*/ 12049 w 12071"/>
                <a:gd name="T65" fmla="*/ 7680 h 8033"/>
                <a:gd name="T66" fmla="*/ 12065 w 12071"/>
                <a:gd name="T67" fmla="*/ 7607 h 8033"/>
                <a:gd name="T68" fmla="*/ 12071 w 12071"/>
                <a:gd name="T69" fmla="*/ 7531 h 8033"/>
                <a:gd name="T70" fmla="*/ 12068 w 12071"/>
                <a:gd name="T71" fmla="*/ 451 h 8033"/>
                <a:gd name="T72" fmla="*/ 12055 w 12071"/>
                <a:gd name="T73" fmla="*/ 377 h 8033"/>
                <a:gd name="T74" fmla="*/ 12032 w 12071"/>
                <a:gd name="T75" fmla="*/ 306 h 8033"/>
                <a:gd name="T76" fmla="*/ 11999 w 12071"/>
                <a:gd name="T77" fmla="*/ 242 h 8033"/>
                <a:gd name="T78" fmla="*/ 11956 w 12071"/>
                <a:gd name="T79" fmla="*/ 183 h 8033"/>
                <a:gd name="T80" fmla="*/ 11906 w 12071"/>
                <a:gd name="T81" fmla="*/ 131 h 8033"/>
                <a:gd name="T82" fmla="*/ 11850 w 12071"/>
                <a:gd name="T83" fmla="*/ 85 h 8033"/>
                <a:gd name="T84" fmla="*/ 11786 w 12071"/>
                <a:gd name="T85" fmla="*/ 49 h 8033"/>
                <a:gd name="T86" fmla="*/ 11718 w 12071"/>
                <a:gd name="T87" fmla="*/ 22 h 8033"/>
                <a:gd name="T88" fmla="*/ 11645 w 12071"/>
                <a:gd name="T89" fmla="*/ 6 h 8033"/>
                <a:gd name="T90" fmla="*/ 11568 w 12071"/>
                <a:gd name="T91" fmla="*/ 0 h 80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2071" h="8033">
                  <a:moveTo>
                    <a:pt x="11568" y="7533"/>
                  </a:moveTo>
                  <a:lnTo>
                    <a:pt x="503" y="7533"/>
                  </a:lnTo>
                  <a:lnTo>
                    <a:pt x="503" y="502"/>
                  </a:lnTo>
                  <a:lnTo>
                    <a:pt x="11568" y="502"/>
                  </a:lnTo>
                  <a:lnTo>
                    <a:pt x="11568" y="7533"/>
                  </a:lnTo>
                  <a:close/>
                  <a:moveTo>
                    <a:pt x="11568" y="0"/>
                  </a:moveTo>
                  <a:lnTo>
                    <a:pt x="503" y="2"/>
                  </a:lnTo>
                  <a:lnTo>
                    <a:pt x="477" y="3"/>
                  </a:lnTo>
                  <a:lnTo>
                    <a:pt x="452" y="5"/>
                  </a:lnTo>
                  <a:lnTo>
                    <a:pt x="426" y="8"/>
                  </a:lnTo>
                  <a:lnTo>
                    <a:pt x="401" y="12"/>
                  </a:lnTo>
                  <a:lnTo>
                    <a:pt x="377" y="18"/>
                  </a:lnTo>
                  <a:lnTo>
                    <a:pt x="353" y="24"/>
                  </a:lnTo>
                  <a:lnTo>
                    <a:pt x="330" y="32"/>
                  </a:lnTo>
                  <a:lnTo>
                    <a:pt x="307" y="41"/>
                  </a:lnTo>
                  <a:lnTo>
                    <a:pt x="285" y="51"/>
                  </a:lnTo>
                  <a:lnTo>
                    <a:pt x="263" y="62"/>
                  </a:lnTo>
                  <a:lnTo>
                    <a:pt x="242" y="74"/>
                  </a:lnTo>
                  <a:lnTo>
                    <a:pt x="221" y="87"/>
                  </a:lnTo>
                  <a:lnTo>
                    <a:pt x="202" y="102"/>
                  </a:lnTo>
                  <a:lnTo>
                    <a:pt x="183" y="116"/>
                  </a:lnTo>
                  <a:lnTo>
                    <a:pt x="165" y="132"/>
                  </a:lnTo>
                  <a:lnTo>
                    <a:pt x="147" y="148"/>
                  </a:lnTo>
                  <a:lnTo>
                    <a:pt x="131" y="166"/>
                  </a:lnTo>
                  <a:lnTo>
                    <a:pt x="115" y="184"/>
                  </a:lnTo>
                  <a:lnTo>
                    <a:pt x="99" y="202"/>
                  </a:lnTo>
                  <a:lnTo>
                    <a:pt x="85" y="222"/>
                  </a:lnTo>
                  <a:lnTo>
                    <a:pt x="72" y="242"/>
                  </a:lnTo>
                  <a:lnTo>
                    <a:pt x="60" y="263"/>
                  </a:lnTo>
                  <a:lnTo>
                    <a:pt x="49" y="284"/>
                  </a:lnTo>
                  <a:lnTo>
                    <a:pt x="39" y="307"/>
                  </a:lnTo>
                  <a:lnTo>
                    <a:pt x="30" y="329"/>
                  </a:lnTo>
                  <a:lnTo>
                    <a:pt x="22" y="353"/>
                  </a:lnTo>
                  <a:lnTo>
                    <a:pt x="16" y="377"/>
                  </a:lnTo>
                  <a:lnTo>
                    <a:pt x="10" y="401"/>
                  </a:lnTo>
                  <a:lnTo>
                    <a:pt x="6" y="426"/>
                  </a:lnTo>
                  <a:lnTo>
                    <a:pt x="3" y="451"/>
                  </a:lnTo>
                  <a:lnTo>
                    <a:pt x="1" y="476"/>
                  </a:lnTo>
                  <a:lnTo>
                    <a:pt x="0" y="502"/>
                  </a:lnTo>
                  <a:lnTo>
                    <a:pt x="0" y="7531"/>
                  </a:lnTo>
                  <a:lnTo>
                    <a:pt x="1" y="7557"/>
                  </a:lnTo>
                  <a:lnTo>
                    <a:pt x="3" y="7582"/>
                  </a:lnTo>
                  <a:lnTo>
                    <a:pt x="6" y="7607"/>
                  </a:lnTo>
                  <a:lnTo>
                    <a:pt x="10" y="7632"/>
                  </a:lnTo>
                  <a:lnTo>
                    <a:pt x="16" y="7656"/>
                  </a:lnTo>
                  <a:lnTo>
                    <a:pt x="22" y="7680"/>
                  </a:lnTo>
                  <a:lnTo>
                    <a:pt x="30" y="7703"/>
                  </a:lnTo>
                  <a:lnTo>
                    <a:pt x="39" y="7726"/>
                  </a:lnTo>
                  <a:lnTo>
                    <a:pt x="49" y="7749"/>
                  </a:lnTo>
                  <a:lnTo>
                    <a:pt x="60" y="7771"/>
                  </a:lnTo>
                  <a:lnTo>
                    <a:pt x="72" y="7792"/>
                  </a:lnTo>
                  <a:lnTo>
                    <a:pt x="85" y="7812"/>
                  </a:lnTo>
                  <a:lnTo>
                    <a:pt x="99" y="7831"/>
                  </a:lnTo>
                  <a:lnTo>
                    <a:pt x="115" y="7850"/>
                  </a:lnTo>
                  <a:lnTo>
                    <a:pt x="131" y="7868"/>
                  </a:lnTo>
                  <a:lnTo>
                    <a:pt x="147" y="7886"/>
                  </a:lnTo>
                  <a:lnTo>
                    <a:pt x="165" y="7902"/>
                  </a:lnTo>
                  <a:lnTo>
                    <a:pt x="183" y="7918"/>
                  </a:lnTo>
                  <a:lnTo>
                    <a:pt x="202" y="7933"/>
                  </a:lnTo>
                  <a:lnTo>
                    <a:pt x="221" y="7947"/>
                  </a:lnTo>
                  <a:lnTo>
                    <a:pt x="242" y="7960"/>
                  </a:lnTo>
                  <a:lnTo>
                    <a:pt x="263" y="7972"/>
                  </a:lnTo>
                  <a:lnTo>
                    <a:pt x="285" y="7983"/>
                  </a:lnTo>
                  <a:lnTo>
                    <a:pt x="307" y="7994"/>
                  </a:lnTo>
                  <a:lnTo>
                    <a:pt x="330" y="8003"/>
                  </a:lnTo>
                  <a:lnTo>
                    <a:pt x="353" y="8011"/>
                  </a:lnTo>
                  <a:lnTo>
                    <a:pt x="377" y="8017"/>
                  </a:lnTo>
                  <a:lnTo>
                    <a:pt x="401" y="8023"/>
                  </a:lnTo>
                  <a:lnTo>
                    <a:pt x="426" y="8027"/>
                  </a:lnTo>
                  <a:lnTo>
                    <a:pt x="452" y="8030"/>
                  </a:lnTo>
                  <a:lnTo>
                    <a:pt x="477" y="8032"/>
                  </a:lnTo>
                  <a:lnTo>
                    <a:pt x="503" y="8033"/>
                  </a:lnTo>
                  <a:lnTo>
                    <a:pt x="11568" y="8033"/>
                  </a:lnTo>
                  <a:lnTo>
                    <a:pt x="11594" y="8032"/>
                  </a:lnTo>
                  <a:lnTo>
                    <a:pt x="11619" y="8030"/>
                  </a:lnTo>
                  <a:lnTo>
                    <a:pt x="11645" y="8027"/>
                  </a:lnTo>
                  <a:lnTo>
                    <a:pt x="11670" y="8023"/>
                  </a:lnTo>
                  <a:lnTo>
                    <a:pt x="11694" y="8017"/>
                  </a:lnTo>
                  <a:lnTo>
                    <a:pt x="11718" y="8011"/>
                  </a:lnTo>
                  <a:lnTo>
                    <a:pt x="11741" y="8003"/>
                  </a:lnTo>
                  <a:lnTo>
                    <a:pt x="11764" y="7994"/>
                  </a:lnTo>
                  <a:lnTo>
                    <a:pt x="11786" y="7983"/>
                  </a:lnTo>
                  <a:lnTo>
                    <a:pt x="11809" y="7972"/>
                  </a:lnTo>
                  <a:lnTo>
                    <a:pt x="11829" y="7960"/>
                  </a:lnTo>
                  <a:lnTo>
                    <a:pt x="11850" y="7947"/>
                  </a:lnTo>
                  <a:lnTo>
                    <a:pt x="11869" y="7933"/>
                  </a:lnTo>
                  <a:lnTo>
                    <a:pt x="11888" y="7918"/>
                  </a:lnTo>
                  <a:lnTo>
                    <a:pt x="11906" y="7902"/>
                  </a:lnTo>
                  <a:lnTo>
                    <a:pt x="11924" y="7886"/>
                  </a:lnTo>
                  <a:lnTo>
                    <a:pt x="11940" y="7868"/>
                  </a:lnTo>
                  <a:lnTo>
                    <a:pt x="11956" y="7850"/>
                  </a:lnTo>
                  <a:lnTo>
                    <a:pt x="11972" y="7831"/>
                  </a:lnTo>
                  <a:lnTo>
                    <a:pt x="11986" y="7812"/>
                  </a:lnTo>
                  <a:lnTo>
                    <a:pt x="11999" y="7792"/>
                  </a:lnTo>
                  <a:lnTo>
                    <a:pt x="12011" y="7771"/>
                  </a:lnTo>
                  <a:lnTo>
                    <a:pt x="12022" y="7749"/>
                  </a:lnTo>
                  <a:lnTo>
                    <a:pt x="12032" y="7726"/>
                  </a:lnTo>
                  <a:lnTo>
                    <a:pt x="12041" y="7703"/>
                  </a:lnTo>
                  <a:lnTo>
                    <a:pt x="12049" y="7680"/>
                  </a:lnTo>
                  <a:lnTo>
                    <a:pt x="12055" y="7656"/>
                  </a:lnTo>
                  <a:lnTo>
                    <a:pt x="12061" y="7632"/>
                  </a:lnTo>
                  <a:lnTo>
                    <a:pt x="12065" y="7607"/>
                  </a:lnTo>
                  <a:lnTo>
                    <a:pt x="12068" y="7582"/>
                  </a:lnTo>
                  <a:lnTo>
                    <a:pt x="12070" y="7557"/>
                  </a:lnTo>
                  <a:lnTo>
                    <a:pt x="12071" y="7531"/>
                  </a:lnTo>
                  <a:lnTo>
                    <a:pt x="12071" y="502"/>
                  </a:lnTo>
                  <a:lnTo>
                    <a:pt x="12070" y="476"/>
                  </a:lnTo>
                  <a:lnTo>
                    <a:pt x="12068" y="451"/>
                  </a:lnTo>
                  <a:lnTo>
                    <a:pt x="12065" y="426"/>
                  </a:lnTo>
                  <a:lnTo>
                    <a:pt x="12061" y="401"/>
                  </a:lnTo>
                  <a:lnTo>
                    <a:pt x="12055" y="377"/>
                  </a:lnTo>
                  <a:lnTo>
                    <a:pt x="12049" y="353"/>
                  </a:lnTo>
                  <a:lnTo>
                    <a:pt x="12041" y="329"/>
                  </a:lnTo>
                  <a:lnTo>
                    <a:pt x="12032" y="306"/>
                  </a:lnTo>
                  <a:lnTo>
                    <a:pt x="12022" y="284"/>
                  </a:lnTo>
                  <a:lnTo>
                    <a:pt x="12011" y="263"/>
                  </a:lnTo>
                  <a:lnTo>
                    <a:pt x="11999" y="242"/>
                  </a:lnTo>
                  <a:lnTo>
                    <a:pt x="11986" y="221"/>
                  </a:lnTo>
                  <a:lnTo>
                    <a:pt x="11972" y="202"/>
                  </a:lnTo>
                  <a:lnTo>
                    <a:pt x="11956" y="183"/>
                  </a:lnTo>
                  <a:lnTo>
                    <a:pt x="11940" y="165"/>
                  </a:lnTo>
                  <a:lnTo>
                    <a:pt x="11924" y="147"/>
                  </a:lnTo>
                  <a:lnTo>
                    <a:pt x="11906" y="131"/>
                  </a:lnTo>
                  <a:lnTo>
                    <a:pt x="11888" y="115"/>
                  </a:lnTo>
                  <a:lnTo>
                    <a:pt x="11869" y="100"/>
                  </a:lnTo>
                  <a:lnTo>
                    <a:pt x="11850" y="85"/>
                  </a:lnTo>
                  <a:lnTo>
                    <a:pt x="11829" y="72"/>
                  </a:lnTo>
                  <a:lnTo>
                    <a:pt x="11809" y="60"/>
                  </a:lnTo>
                  <a:lnTo>
                    <a:pt x="11786" y="49"/>
                  </a:lnTo>
                  <a:lnTo>
                    <a:pt x="11764" y="39"/>
                  </a:lnTo>
                  <a:lnTo>
                    <a:pt x="11741" y="30"/>
                  </a:lnTo>
                  <a:lnTo>
                    <a:pt x="11718" y="22"/>
                  </a:lnTo>
                  <a:lnTo>
                    <a:pt x="11694" y="16"/>
                  </a:lnTo>
                  <a:lnTo>
                    <a:pt x="11670" y="10"/>
                  </a:lnTo>
                  <a:lnTo>
                    <a:pt x="11645" y="6"/>
                  </a:lnTo>
                  <a:lnTo>
                    <a:pt x="11619" y="3"/>
                  </a:lnTo>
                  <a:lnTo>
                    <a:pt x="11594" y="1"/>
                  </a:lnTo>
                  <a:lnTo>
                    <a:pt x="1156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bg1">
                    <a:lumMod val="65000"/>
                  </a:schemeClr>
                </a:solidFill>
                <a:latin typeface="微软雅黑" panose="020B0503020204020204" pitchFamily="34" charset="-122"/>
                <a:ea typeface="微软雅黑" panose="020B0503020204020204" pitchFamily="34" charset="-122"/>
              </a:endParaRPr>
            </a:p>
          </p:txBody>
        </p:sp>
        <p:sp>
          <p:nvSpPr>
            <p:cNvPr id="16" name="Freeform 92"/>
            <p:cNvSpPr>
              <a:spLocks noEditPoints="1"/>
            </p:cNvSpPr>
            <p:nvPr/>
          </p:nvSpPr>
          <p:spPr bwMode="auto">
            <a:xfrm>
              <a:off x="6964363" y="2108200"/>
              <a:ext cx="690562" cy="646113"/>
            </a:xfrm>
            <a:custGeom>
              <a:avLst/>
              <a:gdLst>
                <a:gd name="T0" fmla="*/ 15066 w 16095"/>
                <a:gd name="T1" fmla="*/ 11696 h 15059"/>
                <a:gd name="T2" fmla="*/ 14988 w 16095"/>
                <a:gd name="T3" fmla="*/ 11847 h 15059"/>
                <a:gd name="T4" fmla="*/ 14867 w 16095"/>
                <a:gd name="T5" fmla="*/ 11963 h 15059"/>
                <a:gd name="T6" fmla="*/ 14712 w 16095"/>
                <a:gd name="T7" fmla="*/ 12033 h 15059"/>
                <a:gd name="T8" fmla="*/ 6036 w 16095"/>
                <a:gd name="T9" fmla="*/ 12049 h 15059"/>
                <a:gd name="T10" fmla="*/ 1359 w 16095"/>
                <a:gd name="T11" fmla="*/ 12027 h 15059"/>
                <a:gd name="T12" fmla="*/ 1208 w 16095"/>
                <a:gd name="T13" fmla="*/ 11949 h 15059"/>
                <a:gd name="T14" fmla="*/ 1091 w 16095"/>
                <a:gd name="T15" fmla="*/ 11828 h 15059"/>
                <a:gd name="T16" fmla="*/ 1022 w 16095"/>
                <a:gd name="T17" fmla="*/ 11672 h 15059"/>
                <a:gd name="T18" fmla="*/ 1007 w 16095"/>
                <a:gd name="T19" fmla="*/ 1480 h 15059"/>
                <a:gd name="T20" fmla="*/ 1045 w 16095"/>
                <a:gd name="T21" fmla="*/ 1310 h 15059"/>
                <a:gd name="T22" fmla="*/ 1137 w 16095"/>
                <a:gd name="T23" fmla="*/ 1169 h 15059"/>
                <a:gd name="T24" fmla="*/ 1268 w 16095"/>
                <a:gd name="T25" fmla="*/ 1064 h 15059"/>
                <a:gd name="T26" fmla="*/ 1432 w 16095"/>
                <a:gd name="T27" fmla="*/ 1010 h 15059"/>
                <a:gd name="T28" fmla="*/ 14663 w 16095"/>
                <a:gd name="T29" fmla="*/ 1010 h 15059"/>
                <a:gd name="T30" fmla="*/ 14826 w 16095"/>
                <a:gd name="T31" fmla="*/ 1064 h 15059"/>
                <a:gd name="T32" fmla="*/ 14958 w 16095"/>
                <a:gd name="T33" fmla="*/ 1169 h 15059"/>
                <a:gd name="T34" fmla="*/ 15050 w 16095"/>
                <a:gd name="T35" fmla="*/ 1310 h 15059"/>
                <a:gd name="T36" fmla="*/ 15088 w 16095"/>
                <a:gd name="T37" fmla="*/ 1480 h 15059"/>
                <a:gd name="T38" fmla="*/ 1279 w 16095"/>
                <a:gd name="T39" fmla="*/ 17 h 15059"/>
                <a:gd name="T40" fmla="*/ 790 w 16095"/>
                <a:gd name="T41" fmla="*/ 182 h 15059"/>
                <a:gd name="T42" fmla="*/ 391 w 16095"/>
                <a:gd name="T43" fmla="*/ 493 h 15059"/>
                <a:gd name="T44" fmla="*/ 119 w 16095"/>
                <a:gd name="T45" fmla="*/ 920 h 15059"/>
                <a:gd name="T46" fmla="*/ 2 w 16095"/>
                <a:gd name="T47" fmla="*/ 1429 h 15059"/>
                <a:gd name="T48" fmla="*/ 47 w 16095"/>
                <a:gd name="T49" fmla="*/ 11922 h 15059"/>
                <a:gd name="T50" fmla="*/ 257 w 16095"/>
                <a:gd name="T51" fmla="*/ 12387 h 15059"/>
                <a:gd name="T52" fmla="*/ 604 w 16095"/>
                <a:gd name="T53" fmla="*/ 12752 h 15059"/>
                <a:gd name="T54" fmla="*/ 1056 w 16095"/>
                <a:gd name="T55" fmla="*/ 12984 h 15059"/>
                <a:gd name="T56" fmla="*/ 6539 w 16095"/>
                <a:gd name="T57" fmla="*/ 13053 h 15059"/>
                <a:gd name="T58" fmla="*/ 3299 w 16095"/>
                <a:gd name="T59" fmla="*/ 14106 h 15059"/>
                <a:gd name="T60" fmla="*/ 3180 w 16095"/>
                <a:gd name="T61" fmla="*/ 14188 h 15059"/>
                <a:gd name="T62" fmla="*/ 3089 w 16095"/>
                <a:gd name="T63" fmla="*/ 14299 h 15059"/>
                <a:gd name="T64" fmla="*/ 3034 w 16095"/>
                <a:gd name="T65" fmla="*/ 14431 h 15059"/>
                <a:gd name="T66" fmla="*/ 3019 w 16095"/>
                <a:gd name="T67" fmla="*/ 14583 h 15059"/>
                <a:gd name="T68" fmla="*/ 3057 w 16095"/>
                <a:gd name="T69" fmla="*/ 14753 h 15059"/>
                <a:gd name="T70" fmla="*/ 3149 w 16095"/>
                <a:gd name="T71" fmla="*/ 14894 h 15059"/>
                <a:gd name="T72" fmla="*/ 3280 w 16095"/>
                <a:gd name="T73" fmla="*/ 14999 h 15059"/>
                <a:gd name="T74" fmla="*/ 3444 w 16095"/>
                <a:gd name="T75" fmla="*/ 15053 h 15059"/>
                <a:gd name="T76" fmla="*/ 12651 w 16095"/>
                <a:gd name="T77" fmla="*/ 15053 h 15059"/>
                <a:gd name="T78" fmla="*/ 12814 w 16095"/>
                <a:gd name="T79" fmla="*/ 14999 h 15059"/>
                <a:gd name="T80" fmla="*/ 12946 w 16095"/>
                <a:gd name="T81" fmla="*/ 14894 h 15059"/>
                <a:gd name="T82" fmla="*/ 13038 w 16095"/>
                <a:gd name="T83" fmla="*/ 14753 h 15059"/>
                <a:gd name="T84" fmla="*/ 13076 w 16095"/>
                <a:gd name="T85" fmla="*/ 14583 h 15059"/>
                <a:gd name="T86" fmla="*/ 13061 w 16095"/>
                <a:gd name="T87" fmla="*/ 14431 h 15059"/>
                <a:gd name="T88" fmla="*/ 13006 w 16095"/>
                <a:gd name="T89" fmla="*/ 14299 h 15059"/>
                <a:gd name="T90" fmla="*/ 12915 w 16095"/>
                <a:gd name="T91" fmla="*/ 14188 h 15059"/>
                <a:gd name="T92" fmla="*/ 12796 w 16095"/>
                <a:gd name="T93" fmla="*/ 14106 h 15059"/>
                <a:gd name="T94" fmla="*/ 9556 w 16095"/>
                <a:gd name="T95" fmla="*/ 13053 h 15059"/>
                <a:gd name="T96" fmla="*/ 15039 w 16095"/>
                <a:gd name="T97" fmla="*/ 12984 h 15059"/>
                <a:gd name="T98" fmla="*/ 15491 w 16095"/>
                <a:gd name="T99" fmla="*/ 12752 h 15059"/>
                <a:gd name="T100" fmla="*/ 15838 w 16095"/>
                <a:gd name="T101" fmla="*/ 12387 h 15059"/>
                <a:gd name="T102" fmla="*/ 16048 w 16095"/>
                <a:gd name="T103" fmla="*/ 11922 h 15059"/>
                <a:gd name="T104" fmla="*/ 16093 w 16095"/>
                <a:gd name="T105" fmla="*/ 1429 h 15059"/>
                <a:gd name="T106" fmla="*/ 15976 w 16095"/>
                <a:gd name="T107" fmla="*/ 920 h 15059"/>
                <a:gd name="T108" fmla="*/ 15703 w 16095"/>
                <a:gd name="T109" fmla="*/ 493 h 15059"/>
                <a:gd name="T110" fmla="*/ 15305 w 16095"/>
                <a:gd name="T111" fmla="*/ 182 h 15059"/>
                <a:gd name="T112" fmla="*/ 14815 w 16095"/>
                <a:gd name="T113" fmla="*/ 17 h 150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6095" h="15059">
                  <a:moveTo>
                    <a:pt x="15089" y="11547"/>
                  </a:moveTo>
                  <a:lnTo>
                    <a:pt x="15088" y="11573"/>
                  </a:lnTo>
                  <a:lnTo>
                    <a:pt x="15086" y="11598"/>
                  </a:lnTo>
                  <a:lnTo>
                    <a:pt x="15083" y="11623"/>
                  </a:lnTo>
                  <a:lnTo>
                    <a:pt x="15079" y="11648"/>
                  </a:lnTo>
                  <a:lnTo>
                    <a:pt x="15073" y="11672"/>
                  </a:lnTo>
                  <a:lnTo>
                    <a:pt x="15066" y="11696"/>
                  </a:lnTo>
                  <a:lnTo>
                    <a:pt x="15059" y="11719"/>
                  </a:lnTo>
                  <a:lnTo>
                    <a:pt x="15050" y="11743"/>
                  </a:lnTo>
                  <a:lnTo>
                    <a:pt x="15040" y="11765"/>
                  </a:lnTo>
                  <a:lnTo>
                    <a:pt x="15029" y="11786"/>
                  </a:lnTo>
                  <a:lnTo>
                    <a:pt x="15016" y="11807"/>
                  </a:lnTo>
                  <a:lnTo>
                    <a:pt x="15003" y="11828"/>
                  </a:lnTo>
                  <a:lnTo>
                    <a:pt x="14988" y="11847"/>
                  </a:lnTo>
                  <a:lnTo>
                    <a:pt x="14974" y="11866"/>
                  </a:lnTo>
                  <a:lnTo>
                    <a:pt x="14958" y="11884"/>
                  </a:lnTo>
                  <a:lnTo>
                    <a:pt x="14941" y="11902"/>
                  </a:lnTo>
                  <a:lnTo>
                    <a:pt x="14924" y="11918"/>
                  </a:lnTo>
                  <a:lnTo>
                    <a:pt x="14906" y="11934"/>
                  </a:lnTo>
                  <a:lnTo>
                    <a:pt x="14887" y="11949"/>
                  </a:lnTo>
                  <a:lnTo>
                    <a:pt x="14867" y="11963"/>
                  </a:lnTo>
                  <a:lnTo>
                    <a:pt x="14847" y="11977"/>
                  </a:lnTo>
                  <a:lnTo>
                    <a:pt x="14826" y="11989"/>
                  </a:lnTo>
                  <a:lnTo>
                    <a:pt x="14803" y="12000"/>
                  </a:lnTo>
                  <a:lnTo>
                    <a:pt x="14781" y="12010"/>
                  </a:lnTo>
                  <a:lnTo>
                    <a:pt x="14759" y="12019"/>
                  </a:lnTo>
                  <a:lnTo>
                    <a:pt x="14735" y="12027"/>
                  </a:lnTo>
                  <a:lnTo>
                    <a:pt x="14712" y="12033"/>
                  </a:lnTo>
                  <a:lnTo>
                    <a:pt x="14687" y="12039"/>
                  </a:lnTo>
                  <a:lnTo>
                    <a:pt x="14663" y="12043"/>
                  </a:lnTo>
                  <a:lnTo>
                    <a:pt x="14637" y="12047"/>
                  </a:lnTo>
                  <a:lnTo>
                    <a:pt x="14612" y="12048"/>
                  </a:lnTo>
                  <a:lnTo>
                    <a:pt x="14586" y="12049"/>
                  </a:lnTo>
                  <a:lnTo>
                    <a:pt x="10059" y="12049"/>
                  </a:lnTo>
                  <a:lnTo>
                    <a:pt x="6036" y="12049"/>
                  </a:lnTo>
                  <a:lnTo>
                    <a:pt x="1509" y="12049"/>
                  </a:lnTo>
                  <a:lnTo>
                    <a:pt x="1483" y="12048"/>
                  </a:lnTo>
                  <a:lnTo>
                    <a:pt x="1458" y="12047"/>
                  </a:lnTo>
                  <a:lnTo>
                    <a:pt x="1432" y="12043"/>
                  </a:lnTo>
                  <a:lnTo>
                    <a:pt x="1407" y="12039"/>
                  </a:lnTo>
                  <a:lnTo>
                    <a:pt x="1383" y="12033"/>
                  </a:lnTo>
                  <a:lnTo>
                    <a:pt x="1359" y="12027"/>
                  </a:lnTo>
                  <a:lnTo>
                    <a:pt x="1336" y="12019"/>
                  </a:lnTo>
                  <a:lnTo>
                    <a:pt x="1313" y="12010"/>
                  </a:lnTo>
                  <a:lnTo>
                    <a:pt x="1291" y="12000"/>
                  </a:lnTo>
                  <a:lnTo>
                    <a:pt x="1268" y="11989"/>
                  </a:lnTo>
                  <a:lnTo>
                    <a:pt x="1248" y="11977"/>
                  </a:lnTo>
                  <a:lnTo>
                    <a:pt x="1227" y="11963"/>
                  </a:lnTo>
                  <a:lnTo>
                    <a:pt x="1208" y="11949"/>
                  </a:lnTo>
                  <a:lnTo>
                    <a:pt x="1189" y="11934"/>
                  </a:lnTo>
                  <a:lnTo>
                    <a:pt x="1171" y="11918"/>
                  </a:lnTo>
                  <a:lnTo>
                    <a:pt x="1153" y="11902"/>
                  </a:lnTo>
                  <a:lnTo>
                    <a:pt x="1137" y="11884"/>
                  </a:lnTo>
                  <a:lnTo>
                    <a:pt x="1121" y="11866"/>
                  </a:lnTo>
                  <a:lnTo>
                    <a:pt x="1106" y="11847"/>
                  </a:lnTo>
                  <a:lnTo>
                    <a:pt x="1091" y="11828"/>
                  </a:lnTo>
                  <a:lnTo>
                    <a:pt x="1078" y="11807"/>
                  </a:lnTo>
                  <a:lnTo>
                    <a:pt x="1066" y="11786"/>
                  </a:lnTo>
                  <a:lnTo>
                    <a:pt x="1055" y="11765"/>
                  </a:lnTo>
                  <a:lnTo>
                    <a:pt x="1045" y="11743"/>
                  </a:lnTo>
                  <a:lnTo>
                    <a:pt x="1036" y="11719"/>
                  </a:lnTo>
                  <a:lnTo>
                    <a:pt x="1028" y="11696"/>
                  </a:lnTo>
                  <a:lnTo>
                    <a:pt x="1022" y="11672"/>
                  </a:lnTo>
                  <a:lnTo>
                    <a:pt x="1016" y="11648"/>
                  </a:lnTo>
                  <a:lnTo>
                    <a:pt x="1012" y="11623"/>
                  </a:lnTo>
                  <a:lnTo>
                    <a:pt x="1009" y="11598"/>
                  </a:lnTo>
                  <a:lnTo>
                    <a:pt x="1007" y="11573"/>
                  </a:lnTo>
                  <a:lnTo>
                    <a:pt x="1006" y="11547"/>
                  </a:lnTo>
                  <a:lnTo>
                    <a:pt x="1006" y="1506"/>
                  </a:lnTo>
                  <a:lnTo>
                    <a:pt x="1007" y="1480"/>
                  </a:lnTo>
                  <a:lnTo>
                    <a:pt x="1009" y="1455"/>
                  </a:lnTo>
                  <a:lnTo>
                    <a:pt x="1012" y="1430"/>
                  </a:lnTo>
                  <a:lnTo>
                    <a:pt x="1016" y="1405"/>
                  </a:lnTo>
                  <a:lnTo>
                    <a:pt x="1022" y="1381"/>
                  </a:lnTo>
                  <a:lnTo>
                    <a:pt x="1028" y="1356"/>
                  </a:lnTo>
                  <a:lnTo>
                    <a:pt x="1036" y="1333"/>
                  </a:lnTo>
                  <a:lnTo>
                    <a:pt x="1045" y="1310"/>
                  </a:lnTo>
                  <a:lnTo>
                    <a:pt x="1055" y="1288"/>
                  </a:lnTo>
                  <a:lnTo>
                    <a:pt x="1066" y="1267"/>
                  </a:lnTo>
                  <a:lnTo>
                    <a:pt x="1078" y="1246"/>
                  </a:lnTo>
                  <a:lnTo>
                    <a:pt x="1091" y="1225"/>
                  </a:lnTo>
                  <a:lnTo>
                    <a:pt x="1106" y="1206"/>
                  </a:lnTo>
                  <a:lnTo>
                    <a:pt x="1121" y="1187"/>
                  </a:lnTo>
                  <a:lnTo>
                    <a:pt x="1137" y="1169"/>
                  </a:lnTo>
                  <a:lnTo>
                    <a:pt x="1153" y="1151"/>
                  </a:lnTo>
                  <a:lnTo>
                    <a:pt x="1171" y="1135"/>
                  </a:lnTo>
                  <a:lnTo>
                    <a:pt x="1189" y="1119"/>
                  </a:lnTo>
                  <a:lnTo>
                    <a:pt x="1208" y="1103"/>
                  </a:lnTo>
                  <a:lnTo>
                    <a:pt x="1227" y="1090"/>
                  </a:lnTo>
                  <a:lnTo>
                    <a:pt x="1248" y="1077"/>
                  </a:lnTo>
                  <a:lnTo>
                    <a:pt x="1268" y="1064"/>
                  </a:lnTo>
                  <a:lnTo>
                    <a:pt x="1291" y="1053"/>
                  </a:lnTo>
                  <a:lnTo>
                    <a:pt x="1313" y="1043"/>
                  </a:lnTo>
                  <a:lnTo>
                    <a:pt x="1336" y="1034"/>
                  </a:lnTo>
                  <a:lnTo>
                    <a:pt x="1359" y="1027"/>
                  </a:lnTo>
                  <a:lnTo>
                    <a:pt x="1383" y="1020"/>
                  </a:lnTo>
                  <a:lnTo>
                    <a:pt x="1407" y="1014"/>
                  </a:lnTo>
                  <a:lnTo>
                    <a:pt x="1432" y="1010"/>
                  </a:lnTo>
                  <a:lnTo>
                    <a:pt x="1458" y="1007"/>
                  </a:lnTo>
                  <a:lnTo>
                    <a:pt x="1483" y="1005"/>
                  </a:lnTo>
                  <a:lnTo>
                    <a:pt x="1509" y="1004"/>
                  </a:lnTo>
                  <a:lnTo>
                    <a:pt x="14586" y="1004"/>
                  </a:lnTo>
                  <a:lnTo>
                    <a:pt x="14612" y="1005"/>
                  </a:lnTo>
                  <a:lnTo>
                    <a:pt x="14637" y="1007"/>
                  </a:lnTo>
                  <a:lnTo>
                    <a:pt x="14663" y="1010"/>
                  </a:lnTo>
                  <a:lnTo>
                    <a:pt x="14687" y="1014"/>
                  </a:lnTo>
                  <a:lnTo>
                    <a:pt x="14712" y="1020"/>
                  </a:lnTo>
                  <a:lnTo>
                    <a:pt x="14735" y="1027"/>
                  </a:lnTo>
                  <a:lnTo>
                    <a:pt x="14759" y="1034"/>
                  </a:lnTo>
                  <a:lnTo>
                    <a:pt x="14781" y="1043"/>
                  </a:lnTo>
                  <a:lnTo>
                    <a:pt x="14803" y="1053"/>
                  </a:lnTo>
                  <a:lnTo>
                    <a:pt x="14826" y="1064"/>
                  </a:lnTo>
                  <a:lnTo>
                    <a:pt x="14847" y="1077"/>
                  </a:lnTo>
                  <a:lnTo>
                    <a:pt x="14867" y="1090"/>
                  </a:lnTo>
                  <a:lnTo>
                    <a:pt x="14887" y="1103"/>
                  </a:lnTo>
                  <a:lnTo>
                    <a:pt x="14906" y="1119"/>
                  </a:lnTo>
                  <a:lnTo>
                    <a:pt x="14924" y="1135"/>
                  </a:lnTo>
                  <a:lnTo>
                    <a:pt x="14941" y="1151"/>
                  </a:lnTo>
                  <a:lnTo>
                    <a:pt x="14958" y="1169"/>
                  </a:lnTo>
                  <a:lnTo>
                    <a:pt x="14974" y="1187"/>
                  </a:lnTo>
                  <a:lnTo>
                    <a:pt x="14988" y="1206"/>
                  </a:lnTo>
                  <a:lnTo>
                    <a:pt x="15003" y="1225"/>
                  </a:lnTo>
                  <a:lnTo>
                    <a:pt x="15016" y="1246"/>
                  </a:lnTo>
                  <a:lnTo>
                    <a:pt x="15029" y="1267"/>
                  </a:lnTo>
                  <a:lnTo>
                    <a:pt x="15040" y="1288"/>
                  </a:lnTo>
                  <a:lnTo>
                    <a:pt x="15050" y="1310"/>
                  </a:lnTo>
                  <a:lnTo>
                    <a:pt x="15059" y="1333"/>
                  </a:lnTo>
                  <a:lnTo>
                    <a:pt x="15066" y="1356"/>
                  </a:lnTo>
                  <a:lnTo>
                    <a:pt x="15073" y="1381"/>
                  </a:lnTo>
                  <a:lnTo>
                    <a:pt x="15079" y="1405"/>
                  </a:lnTo>
                  <a:lnTo>
                    <a:pt x="15083" y="1430"/>
                  </a:lnTo>
                  <a:lnTo>
                    <a:pt x="15086" y="1455"/>
                  </a:lnTo>
                  <a:lnTo>
                    <a:pt x="15088" y="1480"/>
                  </a:lnTo>
                  <a:lnTo>
                    <a:pt x="15089" y="1506"/>
                  </a:lnTo>
                  <a:lnTo>
                    <a:pt x="15089" y="11547"/>
                  </a:lnTo>
                  <a:close/>
                  <a:moveTo>
                    <a:pt x="14586" y="0"/>
                  </a:moveTo>
                  <a:lnTo>
                    <a:pt x="1509" y="0"/>
                  </a:lnTo>
                  <a:lnTo>
                    <a:pt x="1431" y="2"/>
                  </a:lnTo>
                  <a:lnTo>
                    <a:pt x="1354" y="8"/>
                  </a:lnTo>
                  <a:lnTo>
                    <a:pt x="1279" y="17"/>
                  </a:lnTo>
                  <a:lnTo>
                    <a:pt x="1204" y="30"/>
                  </a:lnTo>
                  <a:lnTo>
                    <a:pt x="1132" y="47"/>
                  </a:lnTo>
                  <a:lnTo>
                    <a:pt x="1060" y="67"/>
                  </a:lnTo>
                  <a:lnTo>
                    <a:pt x="990" y="91"/>
                  </a:lnTo>
                  <a:lnTo>
                    <a:pt x="921" y="118"/>
                  </a:lnTo>
                  <a:lnTo>
                    <a:pt x="854" y="149"/>
                  </a:lnTo>
                  <a:lnTo>
                    <a:pt x="790" y="182"/>
                  </a:lnTo>
                  <a:lnTo>
                    <a:pt x="726" y="218"/>
                  </a:lnTo>
                  <a:lnTo>
                    <a:pt x="665" y="257"/>
                  </a:lnTo>
                  <a:lnTo>
                    <a:pt x="606" y="299"/>
                  </a:lnTo>
                  <a:lnTo>
                    <a:pt x="549" y="344"/>
                  </a:lnTo>
                  <a:lnTo>
                    <a:pt x="494" y="392"/>
                  </a:lnTo>
                  <a:lnTo>
                    <a:pt x="442" y="441"/>
                  </a:lnTo>
                  <a:lnTo>
                    <a:pt x="391" y="493"/>
                  </a:lnTo>
                  <a:lnTo>
                    <a:pt x="344" y="548"/>
                  </a:lnTo>
                  <a:lnTo>
                    <a:pt x="300" y="605"/>
                  </a:lnTo>
                  <a:lnTo>
                    <a:pt x="258" y="664"/>
                  </a:lnTo>
                  <a:lnTo>
                    <a:pt x="218" y="725"/>
                  </a:lnTo>
                  <a:lnTo>
                    <a:pt x="182" y="788"/>
                  </a:lnTo>
                  <a:lnTo>
                    <a:pt x="149" y="853"/>
                  </a:lnTo>
                  <a:lnTo>
                    <a:pt x="119" y="920"/>
                  </a:lnTo>
                  <a:lnTo>
                    <a:pt x="92" y="988"/>
                  </a:lnTo>
                  <a:lnTo>
                    <a:pt x="67" y="1058"/>
                  </a:lnTo>
                  <a:lnTo>
                    <a:pt x="47" y="1130"/>
                  </a:lnTo>
                  <a:lnTo>
                    <a:pt x="30" y="1203"/>
                  </a:lnTo>
                  <a:lnTo>
                    <a:pt x="17" y="1277"/>
                  </a:lnTo>
                  <a:lnTo>
                    <a:pt x="8" y="1352"/>
                  </a:lnTo>
                  <a:lnTo>
                    <a:pt x="2" y="1429"/>
                  </a:lnTo>
                  <a:lnTo>
                    <a:pt x="0" y="1506"/>
                  </a:lnTo>
                  <a:lnTo>
                    <a:pt x="0" y="11547"/>
                  </a:lnTo>
                  <a:lnTo>
                    <a:pt x="2" y="11624"/>
                  </a:lnTo>
                  <a:lnTo>
                    <a:pt x="8" y="11700"/>
                  </a:lnTo>
                  <a:lnTo>
                    <a:pt x="17" y="11776"/>
                  </a:lnTo>
                  <a:lnTo>
                    <a:pt x="30" y="11850"/>
                  </a:lnTo>
                  <a:lnTo>
                    <a:pt x="47" y="11922"/>
                  </a:lnTo>
                  <a:lnTo>
                    <a:pt x="67" y="11994"/>
                  </a:lnTo>
                  <a:lnTo>
                    <a:pt x="92" y="12064"/>
                  </a:lnTo>
                  <a:lnTo>
                    <a:pt x="118" y="12132"/>
                  </a:lnTo>
                  <a:lnTo>
                    <a:pt x="148" y="12198"/>
                  </a:lnTo>
                  <a:lnTo>
                    <a:pt x="181" y="12264"/>
                  </a:lnTo>
                  <a:lnTo>
                    <a:pt x="217" y="12326"/>
                  </a:lnTo>
                  <a:lnTo>
                    <a:pt x="257" y="12387"/>
                  </a:lnTo>
                  <a:lnTo>
                    <a:pt x="299" y="12446"/>
                  </a:lnTo>
                  <a:lnTo>
                    <a:pt x="343" y="12504"/>
                  </a:lnTo>
                  <a:lnTo>
                    <a:pt x="390" y="12558"/>
                  </a:lnTo>
                  <a:lnTo>
                    <a:pt x="441" y="12610"/>
                  </a:lnTo>
                  <a:lnTo>
                    <a:pt x="493" y="12660"/>
                  </a:lnTo>
                  <a:lnTo>
                    <a:pt x="547" y="12707"/>
                  </a:lnTo>
                  <a:lnTo>
                    <a:pt x="604" y="12752"/>
                  </a:lnTo>
                  <a:lnTo>
                    <a:pt x="663" y="12794"/>
                  </a:lnTo>
                  <a:lnTo>
                    <a:pt x="724" y="12833"/>
                  </a:lnTo>
                  <a:lnTo>
                    <a:pt x="787" y="12869"/>
                  </a:lnTo>
                  <a:lnTo>
                    <a:pt x="852" y="12902"/>
                  </a:lnTo>
                  <a:lnTo>
                    <a:pt x="918" y="12933"/>
                  </a:lnTo>
                  <a:lnTo>
                    <a:pt x="987" y="12959"/>
                  </a:lnTo>
                  <a:lnTo>
                    <a:pt x="1056" y="12984"/>
                  </a:lnTo>
                  <a:lnTo>
                    <a:pt x="1128" y="13004"/>
                  </a:lnTo>
                  <a:lnTo>
                    <a:pt x="1201" y="13021"/>
                  </a:lnTo>
                  <a:lnTo>
                    <a:pt x="1275" y="13035"/>
                  </a:lnTo>
                  <a:lnTo>
                    <a:pt x="1350" y="13044"/>
                  </a:lnTo>
                  <a:lnTo>
                    <a:pt x="1426" y="13050"/>
                  </a:lnTo>
                  <a:lnTo>
                    <a:pt x="1504" y="13053"/>
                  </a:lnTo>
                  <a:lnTo>
                    <a:pt x="6539" y="13053"/>
                  </a:lnTo>
                  <a:lnTo>
                    <a:pt x="6539" y="13663"/>
                  </a:lnTo>
                  <a:lnTo>
                    <a:pt x="3399" y="14070"/>
                  </a:lnTo>
                  <a:lnTo>
                    <a:pt x="3378" y="14076"/>
                  </a:lnTo>
                  <a:lnTo>
                    <a:pt x="3358" y="14082"/>
                  </a:lnTo>
                  <a:lnTo>
                    <a:pt x="3338" y="14090"/>
                  </a:lnTo>
                  <a:lnTo>
                    <a:pt x="3319" y="14098"/>
                  </a:lnTo>
                  <a:lnTo>
                    <a:pt x="3299" y="14106"/>
                  </a:lnTo>
                  <a:lnTo>
                    <a:pt x="3280" y="14116"/>
                  </a:lnTo>
                  <a:lnTo>
                    <a:pt x="3262" y="14126"/>
                  </a:lnTo>
                  <a:lnTo>
                    <a:pt x="3245" y="14137"/>
                  </a:lnTo>
                  <a:lnTo>
                    <a:pt x="3228" y="14149"/>
                  </a:lnTo>
                  <a:lnTo>
                    <a:pt x="3211" y="14161"/>
                  </a:lnTo>
                  <a:lnTo>
                    <a:pt x="3196" y="14174"/>
                  </a:lnTo>
                  <a:lnTo>
                    <a:pt x="3180" y="14188"/>
                  </a:lnTo>
                  <a:lnTo>
                    <a:pt x="3166" y="14203"/>
                  </a:lnTo>
                  <a:lnTo>
                    <a:pt x="3151" y="14217"/>
                  </a:lnTo>
                  <a:lnTo>
                    <a:pt x="3138" y="14233"/>
                  </a:lnTo>
                  <a:lnTo>
                    <a:pt x="3124" y="14249"/>
                  </a:lnTo>
                  <a:lnTo>
                    <a:pt x="3112" y="14265"/>
                  </a:lnTo>
                  <a:lnTo>
                    <a:pt x="3100" y="14282"/>
                  </a:lnTo>
                  <a:lnTo>
                    <a:pt x="3089" y="14299"/>
                  </a:lnTo>
                  <a:lnTo>
                    <a:pt x="3079" y="14316"/>
                  </a:lnTo>
                  <a:lnTo>
                    <a:pt x="3070" y="14335"/>
                  </a:lnTo>
                  <a:lnTo>
                    <a:pt x="3061" y="14353"/>
                  </a:lnTo>
                  <a:lnTo>
                    <a:pt x="3053" y="14372"/>
                  </a:lnTo>
                  <a:lnTo>
                    <a:pt x="3046" y="14391"/>
                  </a:lnTo>
                  <a:lnTo>
                    <a:pt x="3039" y="14411"/>
                  </a:lnTo>
                  <a:lnTo>
                    <a:pt x="3034" y="14431"/>
                  </a:lnTo>
                  <a:lnTo>
                    <a:pt x="3029" y="14452"/>
                  </a:lnTo>
                  <a:lnTo>
                    <a:pt x="3025" y="14473"/>
                  </a:lnTo>
                  <a:lnTo>
                    <a:pt x="3022" y="14493"/>
                  </a:lnTo>
                  <a:lnTo>
                    <a:pt x="3020" y="14514"/>
                  </a:lnTo>
                  <a:lnTo>
                    <a:pt x="3018" y="14536"/>
                  </a:lnTo>
                  <a:lnTo>
                    <a:pt x="3018" y="14557"/>
                  </a:lnTo>
                  <a:lnTo>
                    <a:pt x="3019" y="14583"/>
                  </a:lnTo>
                  <a:lnTo>
                    <a:pt x="3020" y="14608"/>
                  </a:lnTo>
                  <a:lnTo>
                    <a:pt x="3024" y="14633"/>
                  </a:lnTo>
                  <a:lnTo>
                    <a:pt x="3028" y="14658"/>
                  </a:lnTo>
                  <a:lnTo>
                    <a:pt x="3034" y="14682"/>
                  </a:lnTo>
                  <a:lnTo>
                    <a:pt x="3040" y="14707"/>
                  </a:lnTo>
                  <a:lnTo>
                    <a:pt x="3048" y="14730"/>
                  </a:lnTo>
                  <a:lnTo>
                    <a:pt x="3057" y="14753"/>
                  </a:lnTo>
                  <a:lnTo>
                    <a:pt x="3067" y="14775"/>
                  </a:lnTo>
                  <a:lnTo>
                    <a:pt x="3078" y="14797"/>
                  </a:lnTo>
                  <a:lnTo>
                    <a:pt x="3090" y="14818"/>
                  </a:lnTo>
                  <a:lnTo>
                    <a:pt x="3103" y="14838"/>
                  </a:lnTo>
                  <a:lnTo>
                    <a:pt x="3117" y="14857"/>
                  </a:lnTo>
                  <a:lnTo>
                    <a:pt x="3132" y="14876"/>
                  </a:lnTo>
                  <a:lnTo>
                    <a:pt x="3149" y="14894"/>
                  </a:lnTo>
                  <a:lnTo>
                    <a:pt x="3165" y="14912"/>
                  </a:lnTo>
                  <a:lnTo>
                    <a:pt x="3183" y="14928"/>
                  </a:lnTo>
                  <a:lnTo>
                    <a:pt x="3201" y="14945"/>
                  </a:lnTo>
                  <a:lnTo>
                    <a:pt x="3220" y="14960"/>
                  </a:lnTo>
                  <a:lnTo>
                    <a:pt x="3239" y="14974"/>
                  </a:lnTo>
                  <a:lnTo>
                    <a:pt x="3260" y="14987"/>
                  </a:lnTo>
                  <a:lnTo>
                    <a:pt x="3280" y="14999"/>
                  </a:lnTo>
                  <a:lnTo>
                    <a:pt x="3302" y="15010"/>
                  </a:lnTo>
                  <a:lnTo>
                    <a:pt x="3325" y="15020"/>
                  </a:lnTo>
                  <a:lnTo>
                    <a:pt x="3348" y="15029"/>
                  </a:lnTo>
                  <a:lnTo>
                    <a:pt x="3371" y="15037"/>
                  </a:lnTo>
                  <a:lnTo>
                    <a:pt x="3395" y="15043"/>
                  </a:lnTo>
                  <a:lnTo>
                    <a:pt x="3419" y="15049"/>
                  </a:lnTo>
                  <a:lnTo>
                    <a:pt x="3444" y="15053"/>
                  </a:lnTo>
                  <a:lnTo>
                    <a:pt x="3469" y="15056"/>
                  </a:lnTo>
                  <a:lnTo>
                    <a:pt x="3495" y="15058"/>
                  </a:lnTo>
                  <a:lnTo>
                    <a:pt x="3521" y="15059"/>
                  </a:lnTo>
                  <a:lnTo>
                    <a:pt x="12574" y="15059"/>
                  </a:lnTo>
                  <a:lnTo>
                    <a:pt x="12600" y="15058"/>
                  </a:lnTo>
                  <a:lnTo>
                    <a:pt x="12626" y="15056"/>
                  </a:lnTo>
                  <a:lnTo>
                    <a:pt x="12651" y="15053"/>
                  </a:lnTo>
                  <a:lnTo>
                    <a:pt x="12676" y="15049"/>
                  </a:lnTo>
                  <a:lnTo>
                    <a:pt x="12700" y="15043"/>
                  </a:lnTo>
                  <a:lnTo>
                    <a:pt x="12724" y="15037"/>
                  </a:lnTo>
                  <a:lnTo>
                    <a:pt x="12747" y="15029"/>
                  </a:lnTo>
                  <a:lnTo>
                    <a:pt x="12770" y="15020"/>
                  </a:lnTo>
                  <a:lnTo>
                    <a:pt x="12793" y="15010"/>
                  </a:lnTo>
                  <a:lnTo>
                    <a:pt x="12814" y="14999"/>
                  </a:lnTo>
                  <a:lnTo>
                    <a:pt x="12835" y="14987"/>
                  </a:lnTo>
                  <a:lnTo>
                    <a:pt x="12856" y="14974"/>
                  </a:lnTo>
                  <a:lnTo>
                    <a:pt x="12875" y="14960"/>
                  </a:lnTo>
                  <a:lnTo>
                    <a:pt x="12894" y="14945"/>
                  </a:lnTo>
                  <a:lnTo>
                    <a:pt x="12912" y="14928"/>
                  </a:lnTo>
                  <a:lnTo>
                    <a:pt x="12930" y="14912"/>
                  </a:lnTo>
                  <a:lnTo>
                    <a:pt x="12946" y="14894"/>
                  </a:lnTo>
                  <a:lnTo>
                    <a:pt x="12963" y="14876"/>
                  </a:lnTo>
                  <a:lnTo>
                    <a:pt x="12978" y="14857"/>
                  </a:lnTo>
                  <a:lnTo>
                    <a:pt x="12992" y="14838"/>
                  </a:lnTo>
                  <a:lnTo>
                    <a:pt x="13005" y="14818"/>
                  </a:lnTo>
                  <a:lnTo>
                    <a:pt x="13017" y="14797"/>
                  </a:lnTo>
                  <a:lnTo>
                    <a:pt x="13028" y="14775"/>
                  </a:lnTo>
                  <a:lnTo>
                    <a:pt x="13038" y="14753"/>
                  </a:lnTo>
                  <a:lnTo>
                    <a:pt x="13047" y="14730"/>
                  </a:lnTo>
                  <a:lnTo>
                    <a:pt x="13055" y="14707"/>
                  </a:lnTo>
                  <a:lnTo>
                    <a:pt x="13061" y="14682"/>
                  </a:lnTo>
                  <a:lnTo>
                    <a:pt x="13067" y="14658"/>
                  </a:lnTo>
                  <a:lnTo>
                    <a:pt x="13071" y="14633"/>
                  </a:lnTo>
                  <a:lnTo>
                    <a:pt x="13074" y="14608"/>
                  </a:lnTo>
                  <a:lnTo>
                    <a:pt x="13076" y="14583"/>
                  </a:lnTo>
                  <a:lnTo>
                    <a:pt x="13077" y="14557"/>
                  </a:lnTo>
                  <a:lnTo>
                    <a:pt x="13077" y="14536"/>
                  </a:lnTo>
                  <a:lnTo>
                    <a:pt x="13075" y="14514"/>
                  </a:lnTo>
                  <a:lnTo>
                    <a:pt x="13073" y="14493"/>
                  </a:lnTo>
                  <a:lnTo>
                    <a:pt x="13070" y="14473"/>
                  </a:lnTo>
                  <a:lnTo>
                    <a:pt x="13066" y="14452"/>
                  </a:lnTo>
                  <a:lnTo>
                    <a:pt x="13061" y="14431"/>
                  </a:lnTo>
                  <a:lnTo>
                    <a:pt x="13056" y="14411"/>
                  </a:lnTo>
                  <a:lnTo>
                    <a:pt x="13049" y="14391"/>
                  </a:lnTo>
                  <a:lnTo>
                    <a:pt x="13042" y="14372"/>
                  </a:lnTo>
                  <a:lnTo>
                    <a:pt x="13034" y="14353"/>
                  </a:lnTo>
                  <a:lnTo>
                    <a:pt x="13025" y="14335"/>
                  </a:lnTo>
                  <a:lnTo>
                    <a:pt x="13016" y="14316"/>
                  </a:lnTo>
                  <a:lnTo>
                    <a:pt x="13006" y="14299"/>
                  </a:lnTo>
                  <a:lnTo>
                    <a:pt x="12995" y="14282"/>
                  </a:lnTo>
                  <a:lnTo>
                    <a:pt x="12983" y="14265"/>
                  </a:lnTo>
                  <a:lnTo>
                    <a:pt x="12971" y="14249"/>
                  </a:lnTo>
                  <a:lnTo>
                    <a:pt x="12957" y="14233"/>
                  </a:lnTo>
                  <a:lnTo>
                    <a:pt x="12944" y="14217"/>
                  </a:lnTo>
                  <a:lnTo>
                    <a:pt x="12930" y="14203"/>
                  </a:lnTo>
                  <a:lnTo>
                    <a:pt x="12915" y="14188"/>
                  </a:lnTo>
                  <a:lnTo>
                    <a:pt x="12900" y="14174"/>
                  </a:lnTo>
                  <a:lnTo>
                    <a:pt x="12884" y="14161"/>
                  </a:lnTo>
                  <a:lnTo>
                    <a:pt x="12867" y="14149"/>
                  </a:lnTo>
                  <a:lnTo>
                    <a:pt x="12850" y="14137"/>
                  </a:lnTo>
                  <a:lnTo>
                    <a:pt x="12833" y="14126"/>
                  </a:lnTo>
                  <a:lnTo>
                    <a:pt x="12815" y="14116"/>
                  </a:lnTo>
                  <a:lnTo>
                    <a:pt x="12796" y="14106"/>
                  </a:lnTo>
                  <a:lnTo>
                    <a:pt x="12776" y="14098"/>
                  </a:lnTo>
                  <a:lnTo>
                    <a:pt x="12757" y="14090"/>
                  </a:lnTo>
                  <a:lnTo>
                    <a:pt x="12737" y="14082"/>
                  </a:lnTo>
                  <a:lnTo>
                    <a:pt x="12717" y="14076"/>
                  </a:lnTo>
                  <a:lnTo>
                    <a:pt x="12696" y="14070"/>
                  </a:lnTo>
                  <a:lnTo>
                    <a:pt x="9556" y="13663"/>
                  </a:lnTo>
                  <a:lnTo>
                    <a:pt x="9556" y="13053"/>
                  </a:lnTo>
                  <a:lnTo>
                    <a:pt x="14591" y="13053"/>
                  </a:lnTo>
                  <a:lnTo>
                    <a:pt x="14669" y="13050"/>
                  </a:lnTo>
                  <a:lnTo>
                    <a:pt x="14745" y="13044"/>
                  </a:lnTo>
                  <a:lnTo>
                    <a:pt x="14820" y="13035"/>
                  </a:lnTo>
                  <a:lnTo>
                    <a:pt x="14894" y="13021"/>
                  </a:lnTo>
                  <a:lnTo>
                    <a:pt x="14967" y="13004"/>
                  </a:lnTo>
                  <a:lnTo>
                    <a:pt x="15039" y="12984"/>
                  </a:lnTo>
                  <a:lnTo>
                    <a:pt x="15108" y="12959"/>
                  </a:lnTo>
                  <a:lnTo>
                    <a:pt x="15177" y="12933"/>
                  </a:lnTo>
                  <a:lnTo>
                    <a:pt x="15243" y="12902"/>
                  </a:lnTo>
                  <a:lnTo>
                    <a:pt x="15308" y="12869"/>
                  </a:lnTo>
                  <a:lnTo>
                    <a:pt x="15371" y="12833"/>
                  </a:lnTo>
                  <a:lnTo>
                    <a:pt x="15432" y="12794"/>
                  </a:lnTo>
                  <a:lnTo>
                    <a:pt x="15491" y="12752"/>
                  </a:lnTo>
                  <a:lnTo>
                    <a:pt x="15548" y="12707"/>
                  </a:lnTo>
                  <a:lnTo>
                    <a:pt x="15602" y="12660"/>
                  </a:lnTo>
                  <a:lnTo>
                    <a:pt x="15654" y="12610"/>
                  </a:lnTo>
                  <a:lnTo>
                    <a:pt x="15705" y="12558"/>
                  </a:lnTo>
                  <a:lnTo>
                    <a:pt x="15752" y="12504"/>
                  </a:lnTo>
                  <a:lnTo>
                    <a:pt x="15796" y="12446"/>
                  </a:lnTo>
                  <a:lnTo>
                    <a:pt x="15838" y="12387"/>
                  </a:lnTo>
                  <a:lnTo>
                    <a:pt x="15878" y="12326"/>
                  </a:lnTo>
                  <a:lnTo>
                    <a:pt x="15914" y="12264"/>
                  </a:lnTo>
                  <a:lnTo>
                    <a:pt x="15947" y="12198"/>
                  </a:lnTo>
                  <a:lnTo>
                    <a:pt x="15977" y="12132"/>
                  </a:lnTo>
                  <a:lnTo>
                    <a:pt x="16003" y="12064"/>
                  </a:lnTo>
                  <a:lnTo>
                    <a:pt x="16028" y="11994"/>
                  </a:lnTo>
                  <a:lnTo>
                    <a:pt x="16048" y="11922"/>
                  </a:lnTo>
                  <a:lnTo>
                    <a:pt x="16065" y="11850"/>
                  </a:lnTo>
                  <a:lnTo>
                    <a:pt x="16078" y="11776"/>
                  </a:lnTo>
                  <a:lnTo>
                    <a:pt x="16087" y="11700"/>
                  </a:lnTo>
                  <a:lnTo>
                    <a:pt x="16093" y="11624"/>
                  </a:lnTo>
                  <a:lnTo>
                    <a:pt x="16095" y="11547"/>
                  </a:lnTo>
                  <a:lnTo>
                    <a:pt x="16095" y="1506"/>
                  </a:lnTo>
                  <a:lnTo>
                    <a:pt x="16093" y="1429"/>
                  </a:lnTo>
                  <a:lnTo>
                    <a:pt x="16087" y="1352"/>
                  </a:lnTo>
                  <a:lnTo>
                    <a:pt x="16078" y="1277"/>
                  </a:lnTo>
                  <a:lnTo>
                    <a:pt x="16064" y="1203"/>
                  </a:lnTo>
                  <a:lnTo>
                    <a:pt x="16048" y="1130"/>
                  </a:lnTo>
                  <a:lnTo>
                    <a:pt x="16028" y="1058"/>
                  </a:lnTo>
                  <a:lnTo>
                    <a:pt x="16003" y="988"/>
                  </a:lnTo>
                  <a:lnTo>
                    <a:pt x="15976" y="920"/>
                  </a:lnTo>
                  <a:lnTo>
                    <a:pt x="15946" y="853"/>
                  </a:lnTo>
                  <a:lnTo>
                    <a:pt x="15913" y="788"/>
                  </a:lnTo>
                  <a:lnTo>
                    <a:pt x="15877" y="725"/>
                  </a:lnTo>
                  <a:lnTo>
                    <a:pt x="15837" y="664"/>
                  </a:lnTo>
                  <a:lnTo>
                    <a:pt x="15795" y="605"/>
                  </a:lnTo>
                  <a:lnTo>
                    <a:pt x="15750" y="548"/>
                  </a:lnTo>
                  <a:lnTo>
                    <a:pt x="15703" y="493"/>
                  </a:lnTo>
                  <a:lnTo>
                    <a:pt x="15652" y="441"/>
                  </a:lnTo>
                  <a:lnTo>
                    <a:pt x="15600" y="392"/>
                  </a:lnTo>
                  <a:lnTo>
                    <a:pt x="15546" y="344"/>
                  </a:lnTo>
                  <a:lnTo>
                    <a:pt x="15488" y="299"/>
                  </a:lnTo>
                  <a:lnTo>
                    <a:pt x="15429" y="257"/>
                  </a:lnTo>
                  <a:lnTo>
                    <a:pt x="15369" y="218"/>
                  </a:lnTo>
                  <a:lnTo>
                    <a:pt x="15305" y="182"/>
                  </a:lnTo>
                  <a:lnTo>
                    <a:pt x="15240" y="149"/>
                  </a:lnTo>
                  <a:lnTo>
                    <a:pt x="15174" y="118"/>
                  </a:lnTo>
                  <a:lnTo>
                    <a:pt x="15105" y="91"/>
                  </a:lnTo>
                  <a:lnTo>
                    <a:pt x="15035" y="67"/>
                  </a:lnTo>
                  <a:lnTo>
                    <a:pt x="14963" y="47"/>
                  </a:lnTo>
                  <a:lnTo>
                    <a:pt x="14890" y="30"/>
                  </a:lnTo>
                  <a:lnTo>
                    <a:pt x="14815" y="17"/>
                  </a:lnTo>
                  <a:lnTo>
                    <a:pt x="14740" y="8"/>
                  </a:lnTo>
                  <a:lnTo>
                    <a:pt x="14664" y="2"/>
                  </a:lnTo>
                  <a:lnTo>
                    <a:pt x="1458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bg1">
                    <a:lumMod val="65000"/>
                  </a:schemeClr>
                </a:solidFill>
                <a:latin typeface="微软雅黑" panose="020B0503020204020204" pitchFamily="34" charset="-122"/>
                <a:ea typeface="微软雅黑" panose="020B0503020204020204" pitchFamily="34" charset="-122"/>
              </a:endParaRPr>
            </a:p>
          </p:txBody>
        </p:sp>
      </p:grpSp>
      <p:grpSp>
        <p:nvGrpSpPr>
          <p:cNvPr id="17" name="Group 10"/>
          <p:cNvGrpSpPr/>
          <p:nvPr/>
        </p:nvGrpSpPr>
        <p:grpSpPr>
          <a:xfrm>
            <a:off x="4140256" y="4847773"/>
            <a:ext cx="342158" cy="341371"/>
            <a:chOff x="4594225" y="2119313"/>
            <a:chExt cx="690563" cy="688975"/>
          </a:xfrm>
          <a:solidFill>
            <a:schemeClr val="bg1"/>
          </a:solidFill>
        </p:grpSpPr>
        <p:sp>
          <p:nvSpPr>
            <p:cNvPr id="18" name="Freeform 74"/>
            <p:cNvSpPr>
              <a:spLocks noEditPoints="1"/>
            </p:cNvSpPr>
            <p:nvPr/>
          </p:nvSpPr>
          <p:spPr bwMode="auto">
            <a:xfrm>
              <a:off x="4594225" y="2119313"/>
              <a:ext cx="690563" cy="688975"/>
            </a:xfrm>
            <a:custGeom>
              <a:avLst/>
              <a:gdLst>
                <a:gd name="T0" fmla="*/ 13014 w 16095"/>
                <a:gd name="T1" fmla="*/ 9314 h 16058"/>
                <a:gd name="T2" fmla="*/ 12601 w 16095"/>
                <a:gd name="T3" fmla="*/ 10148 h 16058"/>
                <a:gd name="T4" fmla="*/ 12483 w 16095"/>
                <a:gd name="T5" fmla="*/ 10816 h 16058"/>
                <a:gd name="T6" fmla="*/ 11103 w 16095"/>
                <a:gd name="T7" fmla="*/ 12535 h 16058"/>
                <a:gd name="T8" fmla="*/ 10453 w 16095"/>
                <a:gd name="T9" fmla="*/ 12465 h 16058"/>
                <a:gd name="T10" fmla="*/ 9575 w 16095"/>
                <a:gd name="T11" fmla="*/ 12816 h 16058"/>
                <a:gd name="T12" fmla="*/ 9126 w 16095"/>
                <a:gd name="T13" fmla="*/ 13268 h 16058"/>
                <a:gd name="T14" fmla="*/ 6955 w 16095"/>
                <a:gd name="T15" fmla="*/ 13239 h 16058"/>
                <a:gd name="T16" fmla="*/ 6491 w 16095"/>
                <a:gd name="T17" fmla="*/ 12802 h 16058"/>
                <a:gd name="T18" fmla="*/ 5615 w 16095"/>
                <a:gd name="T19" fmla="*/ 12459 h 16058"/>
                <a:gd name="T20" fmla="*/ 4959 w 16095"/>
                <a:gd name="T21" fmla="*/ 12551 h 16058"/>
                <a:gd name="T22" fmla="*/ 3617 w 16095"/>
                <a:gd name="T23" fmla="*/ 10784 h 16058"/>
                <a:gd name="T24" fmla="*/ 3464 w 16095"/>
                <a:gd name="T25" fmla="*/ 10082 h 16058"/>
                <a:gd name="T26" fmla="*/ 3059 w 16095"/>
                <a:gd name="T27" fmla="*/ 9291 h 16058"/>
                <a:gd name="T28" fmla="*/ 1006 w 16095"/>
                <a:gd name="T29" fmla="*/ 7347 h 16058"/>
                <a:gd name="T30" fmla="*/ 3081 w 16095"/>
                <a:gd name="T31" fmla="*/ 6745 h 16058"/>
                <a:gd name="T32" fmla="*/ 3495 w 16095"/>
                <a:gd name="T33" fmla="*/ 5911 h 16058"/>
                <a:gd name="T34" fmla="*/ 3613 w 16095"/>
                <a:gd name="T35" fmla="*/ 5243 h 16058"/>
                <a:gd name="T36" fmla="*/ 4992 w 16095"/>
                <a:gd name="T37" fmla="*/ 3523 h 16058"/>
                <a:gd name="T38" fmla="*/ 5643 w 16095"/>
                <a:gd name="T39" fmla="*/ 3593 h 16058"/>
                <a:gd name="T40" fmla="*/ 6520 w 16095"/>
                <a:gd name="T41" fmla="*/ 3242 h 16058"/>
                <a:gd name="T42" fmla="*/ 6970 w 16095"/>
                <a:gd name="T43" fmla="*/ 2790 h 16058"/>
                <a:gd name="T44" fmla="*/ 9140 w 16095"/>
                <a:gd name="T45" fmla="*/ 2819 h 16058"/>
                <a:gd name="T46" fmla="*/ 9604 w 16095"/>
                <a:gd name="T47" fmla="*/ 3256 h 16058"/>
                <a:gd name="T48" fmla="*/ 10480 w 16095"/>
                <a:gd name="T49" fmla="*/ 3599 h 16058"/>
                <a:gd name="T50" fmla="*/ 11137 w 16095"/>
                <a:gd name="T51" fmla="*/ 3507 h 16058"/>
                <a:gd name="T52" fmla="*/ 12478 w 16095"/>
                <a:gd name="T53" fmla="*/ 5274 h 16058"/>
                <a:gd name="T54" fmla="*/ 12631 w 16095"/>
                <a:gd name="T55" fmla="*/ 5976 h 16058"/>
                <a:gd name="T56" fmla="*/ 13036 w 16095"/>
                <a:gd name="T57" fmla="*/ 6767 h 16058"/>
                <a:gd name="T58" fmla="*/ 15089 w 16095"/>
                <a:gd name="T59" fmla="*/ 8712 h 16058"/>
                <a:gd name="T60" fmla="*/ 14489 w 16095"/>
                <a:gd name="T61" fmla="*/ 3783 h 16058"/>
                <a:gd name="T62" fmla="*/ 14336 w 16095"/>
                <a:gd name="T63" fmla="*/ 2970 h 16058"/>
                <a:gd name="T64" fmla="*/ 12945 w 16095"/>
                <a:gd name="T65" fmla="*/ 1659 h 16058"/>
                <a:gd name="T66" fmla="*/ 12433 w 16095"/>
                <a:gd name="T67" fmla="*/ 1581 h 16058"/>
                <a:gd name="T68" fmla="*/ 10192 w 16095"/>
                <a:gd name="T69" fmla="*/ 2406 h 16058"/>
                <a:gd name="T70" fmla="*/ 9336 w 16095"/>
                <a:gd name="T71" fmla="*/ 202 h 16058"/>
                <a:gd name="T72" fmla="*/ 7187 w 16095"/>
                <a:gd name="T73" fmla="*/ 15 h 16058"/>
                <a:gd name="T74" fmla="*/ 6503 w 16095"/>
                <a:gd name="T75" fmla="*/ 483 h 16058"/>
                <a:gd name="T76" fmla="*/ 4046 w 16095"/>
                <a:gd name="T77" fmla="*/ 1704 h 16058"/>
                <a:gd name="T78" fmla="*/ 3407 w 16095"/>
                <a:gd name="T79" fmla="*/ 1586 h 16058"/>
                <a:gd name="T80" fmla="*/ 2956 w 16095"/>
                <a:gd name="T81" fmla="*/ 1771 h 16058"/>
                <a:gd name="T82" fmla="*/ 1604 w 16095"/>
                <a:gd name="T83" fmla="*/ 3320 h 16058"/>
                <a:gd name="T84" fmla="*/ 2620 w 16095"/>
                <a:gd name="T85" fmla="*/ 5408 h 16058"/>
                <a:gd name="T86" fmla="*/ 379 w 16095"/>
                <a:gd name="T87" fmla="*/ 6562 h 16058"/>
                <a:gd name="T88" fmla="*/ 1 w 16095"/>
                <a:gd name="T89" fmla="*/ 7302 h 16058"/>
                <a:gd name="T90" fmla="*/ 285 w 16095"/>
                <a:gd name="T91" fmla="*/ 9412 h 16058"/>
                <a:gd name="T92" fmla="*/ 2511 w 16095"/>
                <a:gd name="T93" fmla="*/ 10413 h 16058"/>
                <a:gd name="T94" fmla="*/ 1583 w 16095"/>
                <a:gd name="T95" fmla="*/ 12613 h 16058"/>
                <a:gd name="T96" fmla="*/ 2897 w 16095"/>
                <a:gd name="T97" fmla="*/ 14241 h 16058"/>
                <a:gd name="T98" fmla="*/ 3336 w 16095"/>
                <a:gd name="T99" fmla="*/ 14459 h 16058"/>
                <a:gd name="T100" fmla="*/ 3944 w 16095"/>
                <a:gd name="T101" fmla="*/ 14404 h 16058"/>
                <a:gd name="T102" fmla="*/ 6444 w 16095"/>
                <a:gd name="T103" fmla="*/ 15461 h 16058"/>
                <a:gd name="T104" fmla="*/ 7061 w 16095"/>
                <a:gd name="T105" fmla="*/ 16012 h 16058"/>
                <a:gd name="T106" fmla="*/ 9229 w 16095"/>
                <a:gd name="T107" fmla="*/ 15927 h 16058"/>
                <a:gd name="T108" fmla="*/ 9718 w 16095"/>
                <a:gd name="T109" fmla="*/ 15251 h 16058"/>
                <a:gd name="T110" fmla="*/ 12326 w 16095"/>
                <a:gd name="T111" fmla="*/ 14460 h 16058"/>
                <a:gd name="T112" fmla="*/ 12877 w 16095"/>
                <a:gd name="T113" fmla="*/ 14426 h 16058"/>
                <a:gd name="T114" fmla="*/ 14253 w 16095"/>
                <a:gd name="T115" fmla="*/ 13191 h 16058"/>
                <a:gd name="T116" fmla="*/ 14511 w 16095"/>
                <a:gd name="T117" fmla="*/ 12402 h 16058"/>
                <a:gd name="T118" fmla="*/ 13745 w 16095"/>
                <a:gd name="T119" fmla="*/ 10004 h 16058"/>
                <a:gd name="T120" fmla="*/ 15941 w 16095"/>
                <a:gd name="T121" fmla="*/ 9245 h 16058"/>
                <a:gd name="T122" fmla="*/ 16061 w 16095"/>
                <a:gd name="T123" fmla="*/ 7086 h 16058"/>
                <a:gd name="T124" fmla="*/ 15536 w 16095"/>
                <a:gd name="T125" fmla="*/ 6448 h 160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095" h="16058">
                  <a:moveTo>
                    <a:pt x="13547" y="9020"/>
                  </a:moveTo>
                  <a:lnTo>
                    <a:pt x="13515" y="9027"/>
                  </a:lnTo>
                  <a:lnTo>
                    <a:pt x="13483" y="9035"/>
                  </a:lnTo>
                  <a:lnTo>
                    <a:pt x="13450" y="9044"/>
                  </a:lnTo>
                  <a:lnTo>
                    <a:pt x="13419" y="9054"/>
                  </a:lnTo>
                  <a:lnTo>
                    <a:pt x="13388" y="9065"/>
                  </a:lnTo>
                  <a:lnTo>
                    <a:pt x="13358" y="9077"/>
                  </a:lnTo>
                  <a:lnTo>
                    <a:pt x="13328" y="9090"/>
                  </a:lnTo>
                  <a:lnTo>
                    <a:pt x="13298" y="9104"/>
                  </a:lnTo>
                  <a:lnTo>
                    <a:pt x="13269" y="9120"/>
                  </a:lnTo>
                  <a:lnTo>
                    <a:pt x="13241" y="9135"/>
                  </a:lnTo>
                  <a:lnTo>
                    <a:pt x="13213" y="9152"/>
                  </a:lnTo>
                  <a:lnTo>
                    <a:pt x="13186" y="9169"/>
                  </a:lnTo>
                  <a:lnTo>
                    <a:pt x="13160" y="9187"/>
                  </a:lnTo>
                  <a:lnTo>
                    <a:pt x="13134" y="9207"/>
                  </a:lnTo>
                  <a:lnTo>
                    <a:pt x="13108" y="9226"/>
                  </a:lnTo>
                  <a:lnTo>
                    <a:pt x="13083" y="9247"/>
                  </a:lnTo>
                  <a:lnTo>
                    <a:pt x="13059" y="9269"/>
                  </a:lnTo>
                  <a:lnTo>
                    <a:pt x="13036" y="9291"/>
                  </a:lnTo>
                  <a:lnTo>
                    <a:pt x="13014" y="9314"/>
                  </a:lnTo>
                  <a:lnTo>
                    <a:pt x="12992" y="9338"/>
                  </a:lnTo>
                  <a:lnTo>
                    <a:pt x="12971" y="9362"/>
                  </a:lnTo>
                  <a:lnTo>
                    <a:pt x="12950" y="9387"/>
                  </a:lnTo>
                  <a:lnTo>
                    <a:pt x="12931" y="9414"/>
                  </a:lnTo>
                  <a:lnTo>
                    <a:pt x="12912" y="9440"/>
                  </a:lnTo>
                  <a:lnTo>
                    <a:pt x="12894" y="9467"/>
                  </a:lnTo>
                  <a:lnTo>
                    <a:pt x="12877" y="9495"/>
                  </a:lnTo>
                  <a:lnTo>
                    <a:pt x="12861" y="9523"/>
                  </a:lnTo>
                  <a:lnTo>
                    <a:pt x="12846" y="9552"/>
                  </a:lnTo>
                  <a:lnTo>
                    <a:pt x="12832" y="9582"/>
                  </a:lnTo>
                  <a:lnTo>
                    <a:pt x="12819" y="9612"/>
                  </a:lnTo>
                  <a:lnTo>
                    <a:pt x="12807" y="9642"/>
                  </a:lnTo>
                  <a:lnTo>
                    <a:pt x="12795" y="9674"/>
                  </a:lnTo>
                  <a:lnTo>
                    <a:pt x="12769" y="9743"/>
                  </a:lnTo>
                  <a:lnTo>
                    <a:pt x="12744" y="9812"/>
                  </a:lnTo>
                  <a:lnTo>
                    <a:pt x="12717" y="9880"/>
                  </a:lnTo>
                  <a:lnTo>
                    <a:pt x="12690" y="9948"/>
                  </a:lnTo>
                  <a:lnTo>
                    <a:pt x="12661" y="10015"/>
                  </a:lnTo>
                  <a:lnTo>
                    <a:pt x="12632" y="10082"/>
                  </a:lnTo>
                  <a:lnTo>
                    <a:pt x="12601" y="10148"/>
                  </a:lnTo>
                  <a:lnTo>
                    <a:pt x="12570" y="10214"/>
                  </a:lnTo>
                  <a:lnTo>
                    <a:pt x="12556" y="10244"/>
                  </a:lnTo>
                  <a:lnTo>
                    <a:pt x="12543" y="10274"/>
                  </a:lnTo>
                  <a:lnTo>
                    <a:pt x="12531" y="10305"/>
                  </a:lnTo>
                  <a:lnTo>
                    <a:pt x="12520" y="10336"/>
                  </a:lnTo>
                  <a:lnTo>
                    <a:pt x="12510" y="10367"/>
                  </a:lnTo>
                  <a:lnTo>
                    <a:pt x="12501" y="10399"/>
                  </a:lnTo>
                  <a:lnTo>
                    <a:pt x="12494" y="10430"/>
                  </a:lnTo>
                  <a:lnTo>
                    <a:pt x="12487" y="10462"/>
                  </a:lnTo>
                  <a:lnTo>
                    <a:pt x="12481" y="10495"/>
                  </a:lnTo>
                  <a:lnTo>
                    <a:pt x="12477" y="10527"/>
                  </a:lnTo>
                  <a:lnTo>
                    <a:pt x="12473" y="10559"/>
                  </a:lnTo>
                  <a:lnTo>
                    <a:pt x="12471" y="10591"/>
                  </a:lnTo>
                  <a:lnTo>
                    <a:pt x="12469" y="10623"/>
                  </a:lnTo>
                  <a:lnTo>
                    <a:pt x="12469" y="10655"/>
                  </a:lnTo>
                  <a:lnTo>
                    <a:pt x="12470" y="10687"/>
                  </a:lnTo>
                  <a:lnTo>
                    <a:pt x="12471" y="10719"/>
                  </a:lnTo>
                  <a:lnTo>
                    <a:pt x="12474" y="10752"/>
                  </a:lnTo>
                  <a:lnTo>
                    <a:pt x="12478" y="10784"/>
                  </a:lnTo>
                  <a:lnTo>
                    <a:pt x="12483" y="10816"/>
                  </a:lnTo>
                  <a:lnTo>
                    <a:pt x="12488" y="10848"/>
                  </a:lnTo>
                  <a:lnTo>
                    <a:pt x="12495" y="10879"/>
                  </a:lnTo>
                  <a:lnTo>
                    <a:pt x="12503" y="10911"/>
                  </a:lnTo>
                  <a:lnTo>
                    <a:pt x="12512" y="10942"/>
                  </a:lnTo>
                  <a:lnTo>
                    <a:pt x="12522" y="10972"/>
                  </a:lnTo>
                  <a:lnTo>
                    <a:pt x="12532" y="11003"/>
                  </a:lnTo>
                  <a:lnTo>
                    <a:pt x="12544" y="11034"/>
                  </a:lnTo>
                  <a:lnTo>
                    <a:pt x="12557" y="11064"/>
                  </a:lnTo>
                  <a:lnTo>
                    <a:pt x="12571" y="11093"/>
                  </a:lnTo>
                  <a:lnTo>
                    <a:pt x="12586" y="11123"/>
                  </a:lnTo>
                  <a:lnTo>
                    <a:pt x="12602" y="11151"/>
                  </a:lnTo>
                  <a:lnTo>
                    <a:pt x="12619" y="11180"/>
                  </a:lnTo>
                  <a:lnTo>
                    <a:pt x="12638" y="11207"/>
                  </a:lnTo>
                  <a:lnTo>
                    <a:pt x="13511" y="12514"/>
                  </a:lnTo>
                  <a:lnTo>
                    <a:pt x="12543" y="13480"/>
                  </a:lnTo>
                  <a:lnTo>
                    <a:pt x="11233" y="12608"/>
                  </a:lnTo>
                  <a:lnTo>
                    <a:pt x="11202" y="12588"/>
                  </a:lnTo>
                  <a:lnTo>
                    <a:pt x="11169" y="12569"/>
                  </a:lnTo>
                  <a:lnTo>
                    <a:pt x="11137" y="12551"/>
                  </a:lnTo>
                  <a:lnTo>
                    <a:pt x="11103" y="12535"/>
                  </a:lnTo>
                  <a:lnTo>
                    <a:pt x="11069" y="12520"/>
                  </a:lnTo>
                  <a:lnTo>
                    <a:pt x="11035" y="12506"/>
                  </a:lnTo>
                  <a:lnTo>
                    <a:pt x="11000" y="12494"/>
                  </a:lnTo>
                  <a:lnTo>
                    <a:pt x="10965" y="12483"/>
                  </a:lnTo>
                  <a:lnTo>
                    <a:pt x="10930" y="12473"/>
                  </a:lnTo>
                  <a:lnTo>
                    <a:pt x="10894" y="12464"/>
                  </a:lnTo>
                  <a:lnTo>
                    <a:pt x="10858" y="12457"/>
                  </a:lnTo>
                  <a:lnTo>
                    <a:pt x="10822" y="12451"/>
                  </a:lnTo>
                  <a:lnTo>
                    <a:pt x="10786" y="12446"/>
                  </a:lnTo>
                  <a:lnTo>
                    <a:pt x="10748" y="12443"/>
                  </a:lnTo>
                  <a:lnTo>
                    <a:pt x="10712" y="12441"/>
                  </a:lnTo>
                  <a:lnTo>
                    <a:pt x="10676" y="12440"/>
                  </a:lnTo>
                  <a:lnTo>
                    <a:pt x="10648" y="12441"/>
                  </a:lnTo>
                  <a:lnTo>
                    <a:pt x="10620" y="12442"/>
                  </a:lnTo>
                  <a:lnTo>
                    <a:pt x="10592" y="12444"/>
                  </a:lnTo>
                  <a:lnTo>
                    <a:pt x="10563" y="12446"/>
                  </a:lnTo>
                  <a:lnTo>
                    <a:pt x="10536" y="12450"/>
                  </a:lnTo>
                  <a:lnTo>
                    <a:pt x="10508" y="12454"/>
                  </a:lnTo>
                  <a:lnTo>
                    <a:pt x="10480" y="12459"/>
                  </a:lnTo>
                  <a:lnTo>
                    <a:pt x="10453" y="12465"/>
                  </a:lnTo>
                  <a:lnTo>
                    <a:pt x="10425" y="12472"/>
                  </a:lnTo>
                  <a:lnTo>
                    <a:pt x="10397" y="12479"/>
                  </a:lnTo>
                  <a:lnTo>
                    <a:pt x="10370" y="12488"/>
                  </a:lnTo>
                  <a:lnTo>
                    <a:pt x="10343" y="12497"/>
                  </a:lnTo>
                  <a:lnTo>
                    <a:pt x="10317" y="12506"/>
                  </a:lnTo>
                  <a:lnTo>
                    <a:pt x="10290" y="12517"/>
                  </a:lnTo>
                  <a:lnTo>
                    <a:pt x="10264" y="12528"/>
                  </a:lnTo>
                  <a:lnTo>
                    <a:pt x="10237" y="12540"/>
                  </a:lnTo>
                  <a:lnTo>
                    <a:pt x="10172" y="12571"/>
                  </a:lnTo>
                  <a:lnTo>
                    <a:pt x="10106" y="12602"/>
                  </a:lnTo>
                  <a:lnTo>
                    <a:pt x="10038" y="12631"/>
                  </a:lnTo>
                  <a:lnTo>
                    <a:pt x="9971" y="12661"/>
                  </a:lnTo>
                  <a:lnTo>
                    <a:pt x="9903" y="12688"/>
                  </a:lnTo>
                  <a:lnTo>
                    <a:pt x="9835" y="12715"/>
                  </a:lnTo>
                  <a:lnTo>
                    <a:pt x="9766" y="12740"/>
                  </a:lnTo>
                  <a:lnTo>
                    <a:pt x="9696" y="12765"/>
                  </a:lnTo>
                  <a:lnTo>
                    <a:pt x="9665" y="12777"/>
                  </a:lnTo>
                  <a:lnTo>
                    <a:pt x="9635" y="12789"/>
                  </a:lnTo>
                  <a:lnTo>
                    <a:pt x="9605" y="12802"/>
                  </a:lnTo>
                  <a:lnTo>
                    <a:pt x="9575" y="12816"/>
                  </a:lnTo>
                  <a:lnTo>
                    <a:pt x="9545" y="12832"/>
                  </a:lnTo>
                  <a:lnTo>
                    <a:pt x="9517" y="12848"/>
                  </a:lnTo>
                  <a:lnTo>
                    <a:pt x="9489" y="12864"/>
                  </a:lnTo>
                  <a:lnTo>
                    <a:pt x="9462" y="12882"/>
                  </a:lnTo>
                  <a:lnTo>
                    <a:pt x="9436" y="12901"/>
                  </a:lnTo>
                  <a:lnTo>
                    <a:pt x="9410" y="12920"/>
                  </a:lnTo>
                  <a:lnTo>
                    <a:pt x="9384" y="12941"/>
                  </a:lnTo>
                  <a:lnTo>
                    <a:pt x="9360" y="12962"/>
                  </a:lnTo>
                  <a:lnTo>
                    <a:pt x="9336" y="12984"/>
                  </a:lnTo>
                  <a:lnTo>
                    <a:pt x="9313" y="13007"/>
                  </a:lnTo>
                  <a:lnTo>
                    <a:pt x="9291" y="13030"/>
                  </a:lnTo>
                  <a:lnTo>
                    <a:pt x="9269" y="13054"/>
                  </a:lnTo>
                  <a:lnTo>
                    <a:pt x="9249" y="13078"/>
                  </a:lnTo>
                  <a:lnTo>
                    <a:pt x="9228" y="13103"/>
                  </a:lnTo>
                  <a:lnTo>
                    <a:pt x="9209" y="13129"/>
                  </a:lnTo>
                  <a:lnTo>
                    <a:pt x="9190" y="13156"/>
                  </a:lnTo>
                  <a:lnTo>
                    <a:pt x="9173" y="13183"/>
                  </a:lnTo>
                  <a:lnTo>
                    <a:pt x="9156" y="13211"/>
                  </a:lnTo>
                  <a:lnTo>
                    <a:pt x="9141" y="13239"/>
                  </a:lnTo>
                  <a:lnTo>
                    <a:pt x="9126" y="13268"/>
                  </a:lnTo>
                  <a:lnTo>
                    <a:pt x="9112" y="13297"/>
                  </a:lnTo>
                  <a:lnTo>
                    <a:pt x="9099" y="13327"/>
                  </a:lnTo>
                  <a:lnTo>
                    <a:pt x="9087" y="13357"/>
                  </a:lnTo>
                  <a:lnTo>
                    <a:pt x="9076" y="13388"/>
                  </a:lnTo>
                  <a:lnTo>
                    <a:pt x="9066" y="13419"/>
                  </a:lnTo>
                  <a:lnTo>
                    <a:pt x="9056" y="13451"/>
                  </a:lnTo>
                  <a:lnTo>
                    <a:pt x="9048" y="13484"/>
                  </a:lnTo>
                  <a:lnTo>
                    <a:pt x="9041" y="13516"/>
                  </a:lnTo>
                  <a:lnTo>
                    <a:pt x="8732" y="15054"/>
                  </a:lnTo>
                  <a:lnTo>
                    <a:pt x="7363" y="15054"/>
                  </a:lnTo>
                  <a:lnTo>
                    <a:pt x="7055" y="13516"/>
                  </a:lnTo>
                  <a:lnTo>
                    <a:pt x="7048" y="13484"/>
                  </a:lnTo>
                  <a:lnTo>
                    <a:pt x="7040" y="13451"/>
                  </a:lnTo>
                  <a:lnTo>
                    <a:pt x="7030" y="13419"/>
                  </a:lnTo>
                  <a:lnTo>
                    <a:pt x="7020" y="13388"/>
                  </a:lnTo>
                  <a:lnTo>
                    <a:pt x="7009" y="13357"/>
                  </a:lnTo>
                  <a:lnTo>
                    <a:pt x="6997" y="13327"/>
                  </a:lnTo>
                  <a:lnTo>
                    <a:pt x="6984" y="13297"/>
                  </a:lnTo>
                  <a:lnTo>
                    <a:pt x="6970" y="13268"/>
                  </a:lnTo>
                  <a:lnTo>
                    <a:pt x="6955" y="13239"/>
                  </a:lnTo>
                  <a:lnTo>
                    <a:pt x="6940" y="13211"/>
                  </a:lnTo>
                  <a:lnTo>
                    <a:pt x="6923" y="13183"/>
                  </a:lnTo>
                  <a:lnTo>
                    <a:pt x="6906" y="13156"/>
                  </a:lnTo>
                  <a:lnTo>
                    <a:pt x="6887" y="13129"/>
                  </a:lnTo>
                  <a:lnTo>
                    <a:pt x="6868" y="13103"/>
                  </a:lnTo>
                  <a:lnTo>
                    <a:pt x="6847" y="13078"/>
                  </a:lnTo>
                  <a:lnTo>
                    <a:pt x="6827" y="13054"/>
                  </a:lnTo>
                  <a:lnTo>
                    <a:pt x="6805" y="13030"/>
                  </a:lnTo>
                  <a:lnTo>
                    <a:pt x="6783" y="13007"/>
                  </a:lnTo>
                  <a:lnTo>
                    <a:pt x="6760" y="12984"/>
                  </a:lnTo>
                  <a:lnTo>
                    <a:pt x="6736" y="12962"/>
                  </a:lnTo>
                  <a:lnTo>
                    <a:pt x="6712" y="12941"/>
                  </a:lnTo>
                  <a:lnTo>
                    <a:pt x="6686" y="12920"/>
                  </a:lnTo>
                  <a:lnTo>
                    <a:pt x="6660" y="12901"/>
                  </a:lnTo>
                  <a:lnTo>
                    <a:pt x="6634" y="12882"/>
                  </a:lnTo>
                  <a:lnTo>
                    <a:pt x="6607" y="12864"/>
                  </a:lnTo>
                  <a:lnTo>
                    <a:pt x="6579" y="12848"/>
                  </a:lnTo>
                  <a:lnTo>
                    <a:pt x="6551" y="12832"/>
                  </a:lnTo>
                  <a:lnTo>
                    <a:pt x="6521" y="12816"/>
                  </a:lnTo>
                  <a:lnTo>
                    <a:pt x="6491" y="12802"/>
                  </a:lnTo>
                  <a:lnTo>
                    <a:pt x="6461" y="12789"/>
                  </a:lnTo>
                  <a:lnTo>
                    <a:pt x="6431" y="12777"/>
                  </a:lnTo>
                  <a:lnTo>
                    <a:pt x="6400" y="12765"/>
                  </a:lnTo>
                  <a:lnTo>
                    <a:pt x="6330" y="12740"/>
                  </a:lnTo>
                  <a:lnTo>
                    <a:pt x="6261" y="12715"/>
                  </a:lnTo>
                  <a:lnTo>
                    <a:pt x="6193" y="12688"/>
                  </a:lnTo>
                  <a:lnTo>
                    <a:pt x="6125" y="12661"/>
                  </a:lnTo>
                  <a:lnTo>
                    <a:pt x="6058" y="12632"/>
                  </a:lnTo>
                  <a:lnTo>
                    <a:pt x="5990" y="12602"/>
                  </a:lnTo>
                  <a:lnTo>
                    <a:pt x="5924" y="12572"/>
                  </a:lnTo>
                  <a:lnTo>
                    <a:pt x="5859" y="12541"/>
                  </a:lnTo>
                  <a:lnTo>
                    <a:pt x="5832" y="12529"/>
                  </a:lnTo>
                  <a:lnTo>
                    <a:pt x="5806" y="12517"/>
                  </a:lnTo>
                  <a:lnTo>
                    <a:pt x="5779" y="12507"/>
                  </a:lnTo>
                  <a:lnTo>
                    <a:pt x="5752" y="12497"/>
                  </a:lnTo>
                  <a:lnTo>
                    <a:pt x="5725" y="12488"/>
                  </a:lnTo>
                  <a:lnTo>
                    <a:pt x="5698" y="12479"/>
                  </a:lnTo>
                  <a:lnTo>
                    <a:pt x="5670" y="12472"/>
                  </a:lnTo>
                  <a:lnTo>
                    <a:pt x="5643" y="12465"/>
                  </a:lnTo>
                  <a:lnTo>
                    <a:pt x="5615" y="12459"/>
                  </a:lnTo>
                  <a:lnTo>
                    <a:pt x="5588" y="12454"/>
                  </a:lnTo>
                  <a:lnTo>
                    <a:pt x="5560" y="12450"/>
                  </a:lnTo>
                  <a:lnTo>
                    <a:pt x="5533" y="12446"/>
                  </a:lnTo>
                  <a:lnTo>
                    <a:pt x="5504" y="12444"/>
                  </a:lnTo>
                  <a:lnTo>
                    <a:pt x="5476" y="12442"/>
                  </a:lnTo>
                  <a:lnTo>
                    <a:pt x="5448" y="12441"/>
                  </a:lnTo>
                  <a:lnTo>
                    <a:pt x="5420" y="12440"/>
                  </a:lnTo>
                  <a:lnTo>
                    <a:pt x="5384" y="12441"/>
                  </a:lnTo>
                  <a:lnTo>
                    <a:pt x="5347" y="12443"/>
                  </a:lnTo>
                  <a:lnTo>
                    <a:pt x="5310" y="12446"/>
                  </a:lnTo>
                  <a:lnTo>
                    <a:pt x="5274" y="12451"/>
                  </a:lnTo>
                  <a:lnTo>
                    <a:pt x="5238" y="12457"/>
                  </a:lnTo>
                  <a:lnTo>
                    <a:pt x="5202" y="12464"/>
                  </a:lnTo>
                  <a:lnTo>
                    <a:pt x="5166" y="12473"/>
                  </a:lnTo>
                  <a:lnTo>
                    <a:pt x="5130" y="12483"/>
                  </a:lnTo>
                  <a:lnTo>
                    <a:pt x="5096" y="12494"/>
                  </a:lnTo>
                  <a:lnTo>
                    <a:pt x="5061" y="12506"/>
                  </a:lnTo>
                  <a:lnTo>
                    <a:pt x="5027" y="12520"/>
                  </a:lnTo>
                  <a:lnTo>
                    <a:pt x="4992" y="12535"/>
                  </a:lnTo>
                  <a:lnTo>
                    <a:pt x="4959" y="12551"/>
                  </a:lnTo>
                  <a:lnTo>
                    <a:pt x="4926" y="12569"/>
                  </a:lnTo>
                  <a:lnTo>
                    <a:pt x="4894" y="12588"/>
                  </a:lnTo>
                  <a:lnTo>
                    <a:pt x="4862" y="12608"/>
                  </a:lnTo>
                  <a:lnTo>
                    <a:pt x="3552" y="13480"/>
                  </a:lnTo>
                  <a:lnTo>
                    <a:pt x="2584" y="12514"/>
                  </a:lnTo>
                  <a:lnTo>
                    <a:pt x="3457" y="11207"/>
                  </a:lnTo>
                  <a:lnTo>
                    <a:pt x="3476" y="11180"/>
                  </a:lnTo>
                  <a:lnTo>
                    <a:pt x="3493" y="11151"/>
                  </a:lnTo>
                  <a:lnTo>
                    <a:pt x="3509" y="11123"/>
                  </a:lnTo>
                  <a:lnTo>
                    <a:pt x="3524" y="11093"/>
                  </a:lnTo>
                  <a:lnTo>
                    <a:pt x="3537" y="11064"/>
                  </a:lnTo>
                  <a:lnTo>
                    <a:pt x="3550" y="11034"/>
                  </a:lnTo>
                  <a:lnTo>
                    <a:pt x="3562" y="11003"/>
                  </a:lnTo>
                  <a:lnTo>
                    <a:pt x="3573" y="10972"/>
                  </a:lnTo>
                  <a:lnTo>
                    <a:pt x="3583" y="10942"/>
                  </a:lnTo>
                  <a:lnTo>
                    <a:pt x="3592" y="10911"/>
                  </a:lnTo>
                  <a:lnTo>
                    <a:pt x="3600" y="10879"/>
                  </a:lnTo>
                  <a:lnTo>
                    <a:pt x="3606" y="10848"/>
                  </a:lnTo>
                  <a:lnTo>
                    <a:pt x="3612" y="10816"/>
                  </a:lnTo>
                  <a:lnTo>
                    <a:pt x="3617" y="10784"/>
                  </a:lnTo>
                  <a:lnTo>
                    <a:pt x="3621" y="10753"/>
                  </a:lnTo>
                  <a:lnTo>
                    <a:pt x="3624" y="10720"/>
                  </a:lnTo>
                  <a:lnTo>
                    <a:pt x="3625" y="10688"/>
                  </a:lnTo>
                  <a:lnTo>
                    <a:pt x="3626" y="10655"/>
                  </a:lnTo>
                  <a:lnTo>
                    <a:pt x="3626" y="10623"/>
                  </a:lnTo>
                  <a:lnTo>
                    <a:pt x="3624" y="10591"/>
                  </a:lnTo>
                  <a:lnTo>
                    <a:pt x="3622" y="10559"/>
                  </a:lnTo>
                  <a:lnTo>
                    <a:pt x="3618" y="10527"/>
                  </a:lnTo>
                  <a:lnTo>
                    <a:pt x="3614" y="10495"/>
                  </a:lnTo>
                  <a:lnTo>
                    <a:pt x="3608" y="10462"/>
                  </a:lnTo>
                  <a:lnTo>
                    <a:pt x="3602" y="10431"/>
                  </a:lnTo>
                  <a:lnTo>
                    <a:pt x="3594" y="10399"/>
                  </a:lnTo>
                  <a:lnTo>
                    <a:pt x="3585" y="10368"/>
                  </a:lnTo>
                  <a:lnTo>
                    <a:pt x="3576" y="10337"/>
                  </a:lnTo>
                  <a:lnTo>
                    <a:pt x="3565" y="10306"/>
                  </a:lnTo>
                  <a:lnTo>
                    <a:pt x="3553" y="10275"/>
                  </a:lnTo>
                  <a:lnTo>
                    <a:pt x="3540" y="10245"/>
                  </a:lnTo>
                  <a:lnTo>
                    <a:pt x="3526" y="10215"/>
                  </a:lnTo>
                  <a:lnTo>
                    <a:pt x="3495" y="10148"/>
                  </a:lnTo>
                  <a:lnTo>
                    <a:pt x="3464" y="10082"/>
                  </a:lnTo>
                  <a:lnTo>
                    <a:pt x="3435" y="10016"/>
                  </a:lnTo>
                  <a:lnTo>
                    <a:pt x="3406" y="9949"/>
                  </a:lnTo>
                  <a:lnTo>
                    <a:pt x="3378" y="9881"/>
                  </a:lnTo>
                  <a:lnTo>
                    <a:pt x="3352" y="9813"/>
                  </a:lnTo>
                  <a:lnTo>
                    <a:pt x="3326" y="9744"/>
                  </a:lnTo>
                  <a:lnTo>
                    <a:pt x="3300" y="9675"/>
                  </a:lnTo>
                  <a:lnTo>
                    <a:pt x="3289" y="9643"/>
                  </a:lnTo>
                  <a:lnTo>
                    <a:pt x="3277" y="9612"/>
                  </a:lnTo>
                  <a:lnTo>
                    <a:pt x="3263" y="9582"/>
                  </a:lnTo>
                  <a:lnTo>
                    <a:pt x="3249" y="9553"/>
                  </a:lnTo>
                  <a:lnTo>
                    <a:pt x="3234" y="9524"/>
                  </a:lnTo>
                  <a:lnTo>
                    <a:pt x="3218" y="9496"/>
                  </a:lnTo>
                  <a:lnTo>
                    <a:pt x="3201" y="9468"/>
                  </a:lnTo>
                  <a:lnTo>
                    <a:pt x="3183" y="9441"/>
                  </a:lnTo>
                  <a:lnTo>
                    <a:pt x="3165" y="9414"/>
                  </a:lnTo>
                  <a:lnTo>
                    <a:pt x="3145" y="9388"/>
                  </a:lnTo>
                  <a:lnTo>
                    <a:pt x="3124" y="9362"/>
                  </a:lnTo>
                  <a:lnTo>
                    <a:pt x="3103" y="9338"/>
                  </a:lnTo>
                  <a:lnTo>
                    <a:pt x="3081" y="9314"/>
                  </a:lnTo>
                  <a:lnTo>
                    <a:pt x="3059" y="9291"/>
                  </a:lnTo>
                  <a:lnTo>
                    <a:pt x="3036" y="9269"/>
                  </a:lnTo>
                  <a:lnTo>
                    <a:pt x="3012" y="9248"/>
                  </a:lnTo>
                  <a:lnTo>
                    <a:pt x="2987" y="9227"/>
                  </a:lnTo>
                  <a:lnTo>
                    <a:pt x="2961" y="9207"/>
                  </a:lnTo>
                  <a:lnTo>
                    <a:pt x="2935" y="9188"/>
                  </a:lnTo>
                  <a:lnTo>
                    <a:pt x="2909" y="9170"/>
                  </a:lnTo>
                  <a:lnTo>
                    <a:pt x="2882" y="9152"/>
                  </a:lnTo>
                  <a:lnTo>
                    <a:pt x="2854" y="9136"/>
                  </a:lnTo>
                  <a:lnTo>
                    <a:pt x="2826" y="9120"/>
                  </a:lnTo>
                  <a:lnTo>
                    <a:pt x="2797" y="9104"/>
                  </a:lnTo>
                  <a:lnTo>
                    <a:pt x="2767" y="9090"/>
                  </a:lnTo>
                  <a:lnTo>
                    <a:pt x="2737" y="9077"/>
                  </a:lnTo>
                  <a:lnTo>
                    <a:pt x="2707" y="9065"/>
                  </a:lnTo>
                  <a:lnTo>
                    <a:pt x="2676" y="9054"/>
                  </a:lnTo>
                  <a:lnTo>
                    <a:pt x="2645" y="9044"/>
                  </a:lnTo>
                  <a:lnTo>
                    <a:pt x="2613" y="9035"/>
                  </a:lnTo>
                  <a:lnTo>
                    <a:pt x="2581" y="9027"/>
                  </a:lnTo>
                  <a:lnTo>
                    <a:pt x="2548" y="9020"/>
                  </a:lnTo>
                  <a:lnTo>
                    <a:pt x="1006" y="8712"/>
                  </a:lnTo>
                  <a:lnTo>
                    <a:pt x="1006" y="7347"/>
                  </a:lnTo>
                  <a:lnTo>
                    <a:pt x="2548" y="7039"/>
                  </a:lnTo>
                  <a:lnTo>
                    <a:pt x="2581" y="7032"/>
                  </a:lnTo>
                  <a:lnTo>
                    <a:pt x="2613" y="7024"/>
                  </a:lnTo>
                  <a:lnTo>
                    <a:pt x="2645" y="7015"/>
                  </a:lnTo>
                  <a:lnTo>
                    <a:pt x="2676" y="7005"/>
                  </a:lnTo>
                  <a:lnTo>
                    <a:pt x="2707" y="6994"/>
                  </a:lnTo>
                  <a:lnTo>
                    <a:pt x="2737" y="6982"/>
                  </a:lnTo>
                  <a:lnTo>
                    <a:pt x="2767" y="6969"/>
                  </a:lnTo>
                  <a:lnTo>
                    <a:pt x="2797" y="6955"/>
                  </a:lnTo>
                  <a:lnTo>
                    <a:pt x="2826" y="6939"/>
                  </a:lnTo>
                  <a:lnTo>
                    <a:pt x="2854" y="6923"/>
                  </a:lnTo>
                  <a:lnTo>
                    <a:pt x="2882" y="6907"/>
                  </a:lnTo>
                  <a:lnTo>
                    <a:pt x="2909" y="6889"/>
                  </a:lnTo>
                  <a:lnTo>
                    <a:pt x="2935" y="6871"/>
                  </a:lnTo>
                  <a:lnTo>
                    <a:pt x="2961" y="6852"/>
                  </a:lnTo>
                  <a:lnTo>
                    <a:pt x="2987" y="6832"/>
                  </a:lnTo>
                  <a:lnTo>
                    <a:pt x="3012" y="6812"/>
                  </a:lnTo>
                  <a:lnTo>
                    <a:pt x="3036" y="6790"/>
                  </a:lnTo>
                  <a:lnTo>
                    <a:pt x="3059" y="6768"/>
                  </a:lnTo>
                  <a:lnTo>
                    <a:pt x="3081" y="6745"/>
                  </a:lnTo>
                  <a:lnTo>
                    <a:pt x="3103" y="6721"/>
                  </a:lnTo>
                  <a:lnTo>
                    <a:pt x="3124" y="6697"/>
                  </a:lnTo>
                  <a:lnTo>
                    <a:pt x="3145" y="6672"/>
                  </a:lnTo>
                  <a:lnTo>
                    <a:pt x="3165" y="6645"/>
                  </a:lnTo>
                  <a:lnTo>
                    <a:pt x="3183" y="6618"/>
                  </a:lnTo>
                  <a:lnTo>
                    <a:pt x="3201" y="6591"/>
                  </a:lnTo>
                  <a:lnTo>
                    <a:pt x="3218" y="6564"/>
                  </a:lnTo>
                  <a:lnTo>
                    <a:pt x="3234" y="6535"/>
                  </a:lnTo>
                  <a:lnTo>
                    <a:pt x="3249" y="6506"/>
                  </a:lnTo>
                  <a:lnTo>
                    <a:pt x="3263" y="6477"/>
                  </a:lnTo>
                  <a:lnTo>
                    <a:pt x="3277" y="6447"/>
                  </a:lnTo>
                  <a:lnTo>
                    <a:pt x="3289" y="6416"/>
                  </a:lnTo>
                  <a:lnTo>
                    <a:pt x="3300" y="6384"/>
                  </a:lnTo>
                  <a:lnTo>
                    <a:pt x="3326" y="6315"/>
                  </a:lnTo>
                  <a:lnTo>
                    <a:pt x="3351" y="6247"/>
                  </a:lnTo>
                  <a:lnTo>
                    <a:pt x="3378" y="6179"/>
                  </a:lnTo>
                  <a:lnTo>
                    <a:pt x="3406" y="6110"/>
                  </a:lnTo>
                  <a:lnTo>
                    <a:pt x="3434" y="6043"/>
                  </a:lnTo>
                  <a:lnTo>
                    <a:pt x="3463" y="5977"/>
                  </a:lnTo>
                  <a:lnTo>
                    <a:pt x="3495" y="5911"/>
                  </a:lnTo>
                  <a:lnTo>
                    <a:pt x="3526" y="5845"/>
                  </a:lnTo>
                  <a:lnTo>
                    <a:pt x="3540" y="5815"/>
                  </a:lnTo>
                  <a:lnTo>
                    <a:pt x="3553" y="5784"/>
                  </a:lnTo>
                  <a:lnTo>
                    <a:pt x="3565" y="5754"/>
                  </a:lnTo>
                  <a:lnTo>
                    <a:pt x="3575" y="5723"/>
                  </a:lnTo>
                  <a:lnTo>
                    <a:pt x="3585" y="5692"/>
                  </a:lnTo>
                  <a:lnTo>
                    <a:pt x="3594" y="5660"/>
                  </a:lnTo>
                  <a:lnTo>
                    <a:pt x="3602" y="5629"/>
                  </a:lnTo>
                  <a:lnTo>
                    <a:pt x="3608" y="5597"/>
                  </a:lnTo>
                  <a:lnTo>
                    <a:pt x="3614" y="5564"/>
                  </a:lnTo>
                  <a:lnTo>
                    <a:pt x="3618" y="5532"/>
                  </a:lnTo>
                  <a:lnTo>
                    <a:pt x="3622" y="5500"/>
                  </a:lnTo>
                  <a:lnTo>
                    <a:pt x="3624" y="5468"/>
                  </a:lnTo>
                  <a:lnTo>
                    <a:pt x="3626" y="5436"/>
                  </a:lnTo>
                  <a:lnTo>
                    <a:pt x="3626" y="5403"/>
                  </a:lnTo>
                  <a:lnTo>
                    <a:pt x="3625" y="5371"/>
                  </a:lnTo>
                  <a:lnTo>
                    <a:pt x="3624" y="5339"/>
                  </a:lnTo>
                  <a:lnTo>
                    <a:pt x="3621" y="5306"/>
                  </a:lnTo>
                  <a:lnTo>
                    <a:pt x="3617" y="5274"/>
                  </a:lnTo>
                  <a:lnTo>
                    <a:pt x="3613" y="5243"/>
                  </a:lnTo>
                  <a:lnTo>
                    <a:pt x="3607" y="5211"/>
                  </a:lnTo>
                  <a:lnTo>
                    <a:pt x="3600" y="5179"/>
                  </a:lnTo>
                  <a:lnTo>
                    <a:pt x="3592" y="5148"/>
                  </a:lnTo>
                  <a:lnTo>
                    <a:pt x="3583" y="5117"/>
                  </a:lnTo>
                  <a:lnTo>
                    <a:pt x="3573" y="5086"/>
                  </a:lnTo>
                  <a:lnTo>
                    <a:pt x="3562" y="5056"/>
                  </a:lnTo>
                  <a:lnTo>
                    <a:pt x="3551" y="5024"/>
                  </a:lnTo>
                  <a:lnTo>
                    <a:pt x="3538" y="4995"/>
                  </a:lnTo>
                  <a:lnTo>
                    <a:pt x="3524" y="4965"/>
                  </a:lnTo>
                  <a:lnTo>
                    <a:pt x="3509" y="4936"/>
                  </a:lnTo>
                  <a:lnTo>
                    <a:pt x="3493" y="4907"/>
                  </a:lnTo>
                  <a:lnTo>
                    <a:pt x="3476" y="4879"/>
                  </a:lnTo>
                  <a:lnTo>
                    <a:pt x="3457" y="4851"/>
                  </a:lnTo>
                  <a:lnTo>
                    <a:pt x="2584" y="3544"/>
                  </a:lnTo>
                  <a:lnTo>
                    <a:pt x="3552" y="2578"/>
                  </a:lnTo>
                  <a:lnTo>
                    <a:pt x="4862" y="3450"/>
                  </a:lnTo>
                  <a:lnTo>
                    <a:pt x="4894" y="3470"/>
                  </a:lnTo>
                  <a:lnTo>
                    <a:pt x="4926" y="3489"/>
                  </a:lnTo>
                  <a:lnTo>
                    <a:pt x="4959" y="3507"/>
                  </a:lnTo>
                  <a:lnTo>
                    <a:pt x="4992" y="3523"/>
                  </a:lnTo>
                  <a:lnTo>
                    <a:pt x="5027" y="3538"/>
                  </a:lnTo>
                  <a:lnTo>
                    <a:pt x="5061" y="3552"/>
                  </a:lnTo>
                  <a:lnTo>
                    <a:pt x="5096" y="3564"/>
                  </a:lnTo>
                  <a:lnTo>
                    <a:pt x="5130" y="3576"/>
                  </a:lnTo>
                  <a:lnTo>
                    <a:pt x="5166" y="3586"/>
                  </a:lnTo>
                  <a:lnTo>
                    <a:pt x="5202" y="3594"/>
                  </a:lnTo>
                  <a:lnTo>
                    <a:pt x="5238" y="3601"/>
                  </a:lnTo>
                  <a:lnTo>
                    <a:pt x="5274" y="3607"/>
                  </a:lnTo>
                  <a:lnTo>
                    <a:pt x="5310" y="3612"/>
                  </a:lnTo>
                  <a:lnTo>
                    <a:pt x="5347" y="3615"/>
                  </a:lnTo>
                  <a:lnTo>
                    <a:pt x="5384" y="3617"/>
                  </a:lnTo>
                  <a:lnTo>
                    <a:pt x="5420" y="3618"/>
                  </a:lnTo>
                  <a:lnTo>
                    <a:pt x="5448" y="3617"/>
                  </a:lnTo>
                  <a:lnTo>
                    <a:pt x="5476" y="3616"/>
                  </a:lnTo>
                  <a:lnTo>
                    <a:pt x="5504" y="3614"/>
                  </a:lnTo>
                  <a:lnTo>
                    <a:pt x="5532" y="3612"/>
                  </a:lnTo>
                  <a:lnTo>
                    <a:pt x="5560" y="3608"/>
                  </a:lnTo>
                  <a:lnTo>
                    <a:pt x="5588" y="3604"/>
                  </a:lnTo>
                  <a:lnTo>
                    <a:pt x="5615" y="3599"/>
                  </a:lnTo>
                  <a:lnTo>
                    <a:pt x="5643" y="3593"/>
                  </a:lnTo>
                  <a:lnTo>
                    <a:pt x="5670" y="3586"/>
                  </a:lnTo>
                  <a:lnTo>
                    <a:pt x="5698" y="3579"/>
                  </a:lnTo>
                  <a:lnTo>
                    <a:pt x="5725" y="3571"/>
                  </a:lnTo>
                  <a:lnTo>
                    <a:pt x="5752" y="3562"/>
                  </a:lnTo>
                  <a:lnTo>
                    <a:pt x="5779" y="3552"/>
                  </a:lnTo>
                  <a:lnTo>
                    <a:pt x="5805" y="3542"/>
                  </a:lnTo>
                  <a:lnTo>
                    <a:pt x="5832" y="3531"/>
                  </a:lnTo>
                  <a:lnTo>
                    <a:pt x="5859" y="3518"/>
                  </a:lnTo>
                  <a:lnTo>
                    <a:pt x="5924" y="3487"/>
                  </a:lnTo>
                  <a:lnTo>
                    <a:pt x="5990" y="3457"/>
                  </a:lnTo>
                  <a:lnTo>
                    <a:pt x="6057" y="3428"/>
                  </a:lnTo>
                  <a:lnTo>
                    <a:pt x="6124" y="3398"/>
                  </a:lnTo>
                  <a:lnTo>
                    <a:pt x="6192" y="3370"/>
                  </a:lnTo>
                  <a:lnTo>
                    <a:pt x="6260" y="3344"/>
                  </a:lnTo>
                  <a:lnTo>
                    <a:pt x="6329" y="3318"/>
                  </a:lnTo>
                  <a:lnTo>
                    <a:pt x="6399" y="3293"/>
                  </a:lnTo>
                  <a:lnTo>
                    <a:pt x="6430" y="3282"/>
                  </a:lnTo>
                  <a:lnTo>
                    <a:pt x="6461" y="3270"/>
                  </a:lnTo>
                  <a:lnTo>
                    <a:pt x="6491" y="3256"/>
                  </a:lnTo>
                  <a:lnTo>
                    <a:pt x="6520" y="3242"/>
                  </a:lnTo>
                  <a:lnTo>
                    <a:pt x="6550" y="3227"/>
                  </a:lnTo>
                  <a:lnTo>
                    <a:pt x="6578" y="3211"/>
                  </a:lnTo>
                  <a:lnTo>
                    <a:pt x="6606" y="3194"/>
                  </a:lnTo>
                  <a:lnTo>
                    <a:pt x="6633" y="3176"/>
                  </a:lnTo>
                  <a:lnTo>
                    <a:pt x="6660" y="3158"/>
                  </a:lnTo>
                  <a:lnTo>
                    <a:pt x="6686" y="3138"/>
                  </a:lnTo>
                  <a:lnTo>
                    <a:pt x="6712" y="3117"/>
                  </a:lnTo>
                  <a:lnTo>
                    <a:pt x="6736" y="3096"/>
                  </a:lnTo>
                  <a:lnTo>
                    <a:pt x="6760" y="3074"/>
                  </a:lnTo>
                  <a:lnTo>
                    <a:pt x="6783" y="3052"/>
                  </a:lnTo>
                  <a:lnTo>
                    <a:pt x="6805" y="3029"/>
                  </a:lnTo>
                  <a:lnTo>
                    <a:pt x="6827" y="3005"/>
                  </a:lnTo>
                  <a:lnTo>
                    <a:pt x="6847" y="2980"/>
                  </a:lnTo>
                  <a:lnTo>
                    <a:pt x="6868" y="2955"/>
                  </a:lnTo>
                  <a:lnTo>
                    <a:pt x="6887" y="2929"/>
                  </a:lnTo>
                  <a:lnTo>
                    <a:pt x="6906" y="2903"/>
                  </a:lnTo>
                  <a:lnTo>
                    <a:pt x="6923" y="2876"/>
                  </a:lnTo>
                  <a:lnTo>
                    <a:pt x="6940" y="2847"/>
                  </a:lnTo>
                  <a:lnTo>
                    <a:pt x="6955" y="2819"/>
                  </a:lnTo>
                  <a:lnTo>
                    <a:pt x="6970" y="2790"/>
                  </a:lnTo>
                  <a:lnTo>
                    <a:pt x="6984" y="2761"/>
                  </a:lnTo>
                  <a:lnTo>
                    <a:pt x="6997" y="2731"/>
                  </a:lnTo>
                  <a:lnTo>
                    <a:pt x="7009" y="2701"/>
                  </a:lnTo>
                  <a:lnTo>
                    <a:pt x="7020" y="2670"/>
                  </a:lnTo>
                  <a:lnTo>
                    <a:pt x="7030" y="2639"/>
                  </a:lnTo>
                  <a:lnTo>
                    <a:pt x="7040" y="2608"/>
                  </a:lnTo>
                  <a:lnTo>
                    <a:pt x="7048" y="2575"/>
                  </a:lnTo>
                  <a:lnTo>
                    <a:pt x="7055" y="2542"/>
                  </a:lnTo>
                  <a:lnTo>
                    <a:pt x="7363" y="1004"/>
                  </a:lnTo>
                  <a:lnTo>
                    <a:pt x="8732" y="1004"/>
                  </a:lnTo>
                  <a:lnTo>
                    <a:pt x="9040" y="2542"/>
                  </a:lnTo>
                  <a:lnTo>
                    <a:pt x="9047" y="2575"/>
                  </a:lnTo>
                  <a:lnTo>
                    <a:pt x="9055" y="2608"/>
                  </a:lnTo>
                  <a:lnTo>
                    <a:pt x="9065" y="2639"/>
                  </a:lnTo>
                  <a:lnTo>
                    <a:pt x="9075" y="2670"/>
                  </a:lnTo>
                  <a:lnTo>
                    <a:pt x="9086" y="2701"/>
                  </a:lnTo>
                  <a:lnTo>
                    <a:pt x="9098" y="2731"/>
                  </a:lnTo>
                  <a:lnTo>
                    <a:pt x="9111" y="2761"/>
                  </a:lnTo>
                  <a:lnTo>
                    <a:pt x="9125" y="2790"/>
                  </a:lnTo>
                  <a:lnTo>
                    <a:pt x="9140" y="2819"/>
                  </a:lnTo>
                  <a:lnTo>
                    <a:pt x="9155" y="2847"/>
                  </a:lnTo>
                  <a:lnTo>
                    <a:pt x="9172" y="2876"/>
                  </a:lnTo>
                  <a:lnTo>
                    <a:pt x="9189" y="2903"/>
                  </a:lnTo>
                  <a:lnTo>
                    <a:pt x="9208" y="2929"/>
                  </a:lnTo>
                  <a:lnTo>
                    <a:pt x="9227" y="2955"/>
                  </a:lnTo>
                  <a:lnTo>
                    <a:pt x="9248" y="2980"/>
                  </a:lnTo>
                  <a:lnTo>
                    <a:pt x="9268" y="3005"/>
                  </a:lnTo>
                  <a:lnTo>
                    <a:pt x="9290" y="3029"/>
                  </a:lnTo>
                  <a:lnTo>
                    <a:pt x="9312" y="3052"/>
                  </a:lnTo>
                  <a:lnTo>
                    <a:pt x="9335" y="3074"/>
                  </a:lnTo>
                  <a:lnTo>
                    <a:pt x="9359" y="3096"/>
                  </a:lnTo>
                  <a:lnTo>
                    <a:pt x="9383" y="3117"/>
                  </a:lnTo>
                  <a:lnTo>
                    <a:pt x="9409" y="3138"/>
                  </a:lnTo>
                  <a:lnTo>
                    <a:pt x="9435" y="3158"/>
                  </a:lnTo>
                  <a:lnTo>
                    <a:pt x="9462" y="3176"/>
                  </a:lnTo>
                  <a:lnTo>
                    <a:pt x="9489" y="3194"/>
                  </a:lnTo>
                  <a:lnTo>
                    <a:pt x="9517" y="3211"/>
                  </a:lnTo>
                  <a:lnTo>
                    <a:pt x="9545" y="3227"/>
                  </a:lnTo>
                  <a:lnTo>
                    <a:pt x="9575" y="3242"/>
                  </a:lnTo>
                  <a:lnTo>
                    <a:pt x="9604" y="3256"/>
                  </a:lnTo>
                  <a:lnTo>
                    <a:pt x="9634" y="3270"/>
                  </a:lnTo>
                  <a:lnTo>
                    <a:pt x="9665" y="3282"/>
                  </a:lnTo>
                  <a:lnTo>
                    <a:pt x="9696" y="3293"/>
                  </a:lnTo>
                  <a:lnTo>
                    <a:pt x="9766" y="3318"/>
                  </a:lnTo>
                  <a:lnTo>
                    <a:pt x="9834" y="3344"/>
                  </a:lnTo>
                  <a:lnTo>
                    <a:pt x="9902" y="3370"/>
                  </a:lnTo>
                  <a:lnTo>
                    <a:pt x="9971" y="3398"/>
                  </a:lnTo>
                  <a:lnTo>
                    <a:pt x="10037" y="3427"/>
                  </a:lnTo>
                  <a:lnTo>
                    <a:pt x="10105" y="3456"/>
                  </a:lnTo>
                  <a:lnTo>
                    <a:pt x="10171" y="3487"/>
                  </a:lnTo>
                  <a:lnTo>
                    <a:pt x="10236" y="3518"/>
                  </a:lnTo>
                  <a:lnTo>
                    <a:pt x="10263" y="3530"/>
                  </a:lnTo>
                  <a:lnTo>
                    <a:pt x="10290" y="3541"/>
                  </a:lnTo>
                  <a:lnTo>
                    <a:pt x="10316" y="3552"/>
                  </a:lnTo>
                  <a:lnTo>
                    <a:pt x="10343" y="3562"/>
                  </a:lnTo>
                  <a:lnTo>
                    <a:pt x="10370" y="3571"/>
                  </a:lnTo>
                  <a:lnTo>
                    <a:pt x="10397" y="3579"/>
                  </a:lnTo>
                  <a:lnTo>
                    <a:pt x="10425" y="3586"/>
                  </a:lnTo>
                  <a:lnTo>
                    <a:pt x="10452" y="3593"/>
                  </a:lnTo>
                  <a:lnTo>
                    <a:pt x="10480" y="3599"/>
                  </a:lnTo>
                  <a:lnTo>
                    <a:pt x="10507" y="3604"/>
                  </a:lnTo>
                  <a:lnTo>
                    <a:pt x="10535" y="3608"/>
                  </a:lnTo>
                  <a:lnTo>
                    <a:pt x="10563" y="3612"/>
                  </a:lnTo>
                  <a:lnTo>
                    <a:pt x="10592" y="3614"/>
                  </a:lnTo>
                  <a:lnTo>
                    <a:pt x="10620" y="3616"/>
                  </a:lnTo>
                  <a:lnTo>
                    <a:pt x="10648" y="3617"/>
                  </a:lnTo>
                  <a:lnTo>
                    <a:pt x="10676" y="3618"/>
                  </a:lnTo>
                  <a:lnTo>
                    <a:pt x="10712" y="3617"/>
                  </a:lnTo>
                  <a:lnTo>
                    <a:pt x="10748" y="3615"/>
                  </a:lnTo>
                  <a:lnTo>
                    <a:pt x="10786" y="3612"/>
                  </a:lnTo>
                  <a:lnTo>
                    <a:pt x="10822" y="3607"/>
                  </a:lnTo>
                  <a:lnTo>
                    <a:pt x="10858" y="3601"/>
                  </a:lnTo>
                  <a:lnTo>
                    <a:pt x="10894" y="3594"/>
                  </a:lnTo>
                  <a:lnTo>
                    <a:pt x="10930" y="3586"/>
                  </a:lnTo>
                  <a:lnTo>
                    <a:pt x="10965" y="3576"/>
                  </a:lnTo>
                  <a:lnTo>
                    <a:pt x="11000" y="3564"/>
                  </a:lnTo>
                  <a:lnTo>
                    <a:pt x="11035" y="3552"/>
                  </a:lnTo>
                  <a:lnTo>
                    <a:pt x="11069" y="3538"/>
                  </a:lnTo>
                  <a:lnTo>
                    <a:pt x="11103" y="3523"/>
                  </a:lnTo>
                  <a:lnTo>
                    <a:pt x="11137" y="3507"/>
                  </a:lnTo>
                  <a:lnTo>
                    <a:pt x="11169" y="3489"/>
                  </a:lnTo>
                  <a:lnTo>
                    <a:pt x="11202" y="3470"/>
                  </a:lnTo>
                  <a:lnTo>
                    <a:pt x="11233" y="3450"/>
                  </a:lnTo>
                  <a:lnTo>
                    <a:pt x="12543" y="2578"/>
                  </a:lnTo>
                  <a:lnTo>
                    <a:pt x="13511" y="3544"/>
                  </a:lnTo>
                  <a:lnTo>
                    <a:pt x="12638" y="4851"/>
                  </a:lnTo>
                  <a:lnTo>
                    <a:pt x="12619" y="4879"/>
                  </a:lnTo>
                  <a:lnTo>
                    <a:pt x="12602" y="4907"/>
                  </a:lnTo>
                  <a:lnTo>
                    <a:pt x="12586" y="4936"/>
                  </a:lnTo>
                  <a:lnTo>
                    <a:pt x="12571" y="4965"/>
                  </a:lnTo>
                  <a:lnTo>
                    <a:pt x="12557" y="4995"/>
                  </a:lnTo>
                  <a:lnTo>
                    <a:pt x="12544" y="5024"/>
                  </a:lnTo>
                  <a:lnTo>
                    <a:pt x="12533" y="5056"/>
                  </a:lnTo>
                  <a:lnTo>
                    <a:pt x="12522" y="5086"/>
                  </a:lnTo>
                  <a:lnTo>
                    <a:pt x="12512" y="5117"/>
                  </a:lnTo>
                  <a:lnTo>
                    <a:pt x="12503" y="5148"/>
                  </a:lnTo>
                  <a:lnTo>
                    <a:pt x="12495" y="5179"/>
                  </a:lnTo>
                  <a:lnTo>
                    <a:pt x="12489" y="5211"/>
                  </a:lnTo>
                  <a:lnTo>
                    <a:pt x="12483" y="5242"/>
                  </a:lnTo>
                  <a:lnTo>
                    <a:pt x="12478" y="5274"/>
                  </a:lnTo>
                  <a:lnTo>
                    <a:pt x="12474" y="5306"/>
                  </a:lnTo>
                  <a:lnTo>
                    <a:pt x="12472" y="5339"/>
                  </a:lnTo>
                  <a:lnTo>
                    <a:pt x="12470" y="5371"/>
                  </a:lnTo>
                  <a:lnTo>
                    <a:pt x="12469" y="5403"/>
                  </a:lnTo>
                  <a:lnTo>
                    <a:pt x="12470" y="5435"/>
                  </a:lnTo>
                  <a:lnTo>
                    <a:pt x="12471" y="5467"/>
                  </a:lnTo>
                  <a:lnTo>
                    <a:pt x="12473" y="5500"/>
                  </a:lnTo>
                  <a:lnTo>
                    <a:pt x="12477" y="5532"/>
                  </a:lnTo>
                  <a:lnTo>
                    <a:pt x="12481" y="5563"/>
                  </a:lnTo>
                  <a:lnTo>
                    <a:pt x="12487" y="5596"/>
                  </a:lnTo>
                  <a:lnTo>
                    <a:pt x="12494" y="5628"/>
                  </a:lnTo>
                  <a:lnTo>
                    <a:pt x="12501" y="5660"/>
                  </a:lnTo>
                  <a:lnTo>
                    <a:pt x="12510" y="5691"/>
                  </a:lnTo>
                  <a:lnTo>
                    <a:pt x="12519" y="5722"/>
                  </a:lnTo>
                  <a:lnTo>
                    <a:pt x="12530" y="5753"/>
                  </a:lnTo>
                  <a:lnTo>
                    <a:pt x="12542" y="5784"/>
                  </a:lnTo>
                  <a:lnTo>
                    <a:pt x="12555" y="5814"/>
                  </a:lnTo>
                  <a:lnTo>
                    <a:pt x="12569" y="5844"/>
                  </a:lnTo>
                  <a:lnTo>
                    <a:pt x="12600" y="5910"/>
                  </a:lnTo>
                  <a:lnTo>
                    <a:pt x="12631" y="5976"/>
                  </a:lnTo>
                  <a:lnTo>
                    <a:pt x="12661" y="6043"/>
                  </a:lnTo>
                  <a:lnTo>
                    <a:pt x="12689" y="6110"/>
                  </a:lnTo>
                  <a:lnTo>
                    <a:pt x="12717" y="6178"/>
                  </a:lnTo>
                  <a:lnTo>
                    <a:pt x="12744" y="6246"/>
                  </a:lnTo>
                  <a:lnTo>
                    <a:pt x="12769" y="6315"/>
                  </a:lnTo>
                  <a:lnTo>
                    <a:pt x="12795" y="6384"/>
                  </a:lnTo>
                  <a:lnTo>
                    <a:pt x="12807" y="6416"/>
                  </a:lnTo>
                  <a:lnTo>
                    <a:pt x="12819" y="6446"/>
                  </a:lnTo>
                  <a:lnTo>
                    <a:pt x="12832" y="6476"/>
                  </a:lnTo>
                  <a:lnTo>
                    <a:pt x="12846" y="6506"/>
                  </a:lnTo>
                  <a:lnTo>
                    <a:pt x="12861" y="6535"/>
                  </a:lnTo>
                  <a:lnTo>
                    <a:pt x="12877" y="6563"/>
                  </a:lnTo>
                  <a:lnTo>
                    <a:pt x="12894" y="6591"/>
                  </a:lnTo>
                  <a:lnTo>
                    <a:pt x="12912" y="6618"/>
                  </a:lnTo>
                  <a:lnTo>
                    <a:pt x="12931" y="6644"/>
                  </a:lnTo>
                  <a:lnTo>
                    <a:pt x="12950" y="6671"/>
                  </a:lnTo>
                  <a:lnTo>
                    <a:pt x="12971" y="6696"/>
                  </a:lnTo>
                  <a:lnTo>
                    <a:pt x="12992" y="6721"/>
                  </a:lnTo>
                  <a:lnTo>
                    <a:pt x="13014" y="6744"/>
                  </a:lnTo>
                  <a:lnTo>
                    <a:pt x="13036" y="6767"/>
                  </a:lnTo>
                  <a:lnTo>
                    <a:pt x="13059" y="6790"/>
                  </a:lnTo>
                  <a:lnTo>
                    <a:pt x="13083" y="6811"/>
                  </a:lnTo>
                  <a:lnTo>
                    <a:pt x="13108" y="6832"/>
                  </a:lnTo>
                  <a:lnTo>
                    <a:pt x="13134" y="6852"/>
                  </a:lnTo>
                  <a:lnTo>
                    <a:pt x="13160" y="6871"/>
                  </a:lnTo>
                  <a:lnTo>
                    <a:pt x="13186" y="6889"/>
                  </a:lnTo>
                  <a:lnTo>
                    <a:pt x="13213" y="6907"/>
                  </a:lnTo>
                  <a:lnTo>
                    <a:pt x="13241" y="6923"/>
                  </a:lnTo>
                  <a:lnTo>
                    <a:pt x="13269" y="6939"/>
                  </a:lnTo>
                  <a:lnTo>
                    <a:pt x="13298" y="6955"/>
                  </a:lnTo>
                  <a:lnTo>
                    <a:pt x="13328" y="6968"/>
                  </a:lnTo>
                  <a:lnTo>
                    <a:pt x="13358" y="6981"/>
                  </a:lnTo>
                  <a:lnTo>
                    <a:pt x="13388" y="6993"/>
                  </a:lnTo>
                  <a:lnTo>
                    <a:pt x="13419" y="7004"/>
                  </a:lnTo>
                  <a:lnTo>
                    <a:pt x="13450" y="7014"/>
                  </a:lnTo>
                  <a:lnTo>
                    <a:pt x="13483" y="7024"/>
                  </a:lnTo>
                  <a:lnTo>
                    <a:pt x="13515" y="7032"/>
                  </a:lnTo>
                  <a:lnTo>
                    <a:pt x="13547" y="7039"/>
                  </a:lnTo>
                  <a:lnTo>
                    <a:pt x="15088" y="7347"/>
                  </a:lnTo>
                  <a:lnTo>
                    <a:pt x="15089" y="8712"/>
                  </a:lnTo>
                  <a:lnTo>
                    <a:pt x="13547" y="9020"/>
                  </a:lnTo>
                  <a:close/>
                  <a:moveTo>
                    <a:pt x="15286" y="6362"/>
                  </a:moveTo>
                  <a:lnTo>
                    <a:pt x="13745" y="6054"/>
                  </a:lnTo>
                  <a:lnTo>
                    <a:pt x="13715" y="5971"/>
                  </a:lnTo>
                  <a:lnTo>
                    <a:pt x="13684" y="5889"/>
                  </a:lnTo>
                  <a:lnTo>
                    <a:pt x="13652" y="5807"/>
                  </a:lnTo>
                  <a:lnTo>
                    <a:pt x="13618" y="5726"/>
                  </a:lnTo>
                  <a:lnTo>
                    <a:pt x="13584" y="5646"/>
                  </a:lnTo>
                  <a:lnTo>
                    <a:pt x="13548" y="5565"/>
                  </a:lnTo>
                  <a:lnTo>
                    <a:pt x="13512" y="5486"/>
                  </a:lnTo>
                  <a:lnTo>
                    <a:pt x="13475" y="5408"/>
                  </a:lnTo>
                  <a:lnTo>
                    <a:pt x="14348" y="4101"/>
                  </a:lnTo>
                  <a:lnTo>
                    <a:pt x="14372" y="4063"/>
                  </a:lnTo>
                  <a:lnTo>
                    <a:pt x="14394" y="4025"/>
                  </a:lnTo>
                  <a:lnTo>
                    <a:pt x="14414" y="3986"/>
                  </a:lnTo>
                  <a:lnTo>
                    <a:pt x="14433" y="3947"/>
                  </a:lnTo>
                  <a:lnTo>
                    <a:pt x="14449" y="3906"/>
                  </a:lnTo>
                  <a:lnTo>
                    <a:pt x="14464" y="3865"/>
                  </a:lnTo>
                  <a:lnTo>
                    <a:pt x="14476" y="3824"/>
                  </a:lnTo>
                  <a:lnTo>
                    <a:pt x="14489" y="3783"/>
                  </a:lnTo>
                  <a:lnTo>
                    <a:pt x="14498" y="3741"/>
                  </a:lnTo>
                  <a:lnTo>
                    <a:pt x="14505" y="3699"/>
                  </a:lnTo>
                  <a:lnTo>
                    <a:pt x="14511" y="3656"/>
                  </a:lnTo>
                  <a:lnTo>
                    <a:pt x="14515" y="3614"/>
                  </a:lnTo>
                  <a:lnTo>
                    <a:pt x="14517" y="3572"/>
                  </a:lnTo>
                  <a:lnTo>
                    <a:pt x="14517" y="3530"/>
                  </a:lnTo>
                  <a:lnTo>
                    <a:pt x="14515" y="3488"/>
                  </a:lnTo>
                  <a:lnTo>
                    <a:pt x="14512" y="3446"/>
                  </a:lnTo>
                  <a:lnTo>
                    <a:pt x="14507" y="3404"/>
                  </a:lnTo>
                  <a:lnTo>
                    <a:pt x="14500" y="3361"/>
                  </a:lnTo>
                  <a:lnTo>
                    <a:pt x="14492" y="3320"/>
                  </a:lnTo>
                  <a:lnTo>
                    <a:pt x="14480" y="3279"/>
                  </a:lnTo>
                  <a:lnTo>
                    <a:pt x="14468" y="3239"/>
                  </a:lnTo>
                  <a:lnTo>
                    <a:pt x="14455" y="3198"/>
                  </a:lnTo>
                  <a:lnTo>
                    <a:pt x="14439" y="3159"/>
                  </a:lnTo>
                  <a:lnTo>
                    <a:pt x="14422" y="3119"/>
                  </a:lnTo>
                  <a:lnTo>
                    <a:pt x="14403" y="3081"/>
                  </a:lnTo>
                  <a:lnTo>
                    <a:pt x="14382" y="3043"/>
                  </a:lnTo>
                  <a:lnTo>
                    <a:pt x="14360" y="3006"/>
                  </a:lnTo>
                  <a:lnTo>
                    <a:pt x="14336" y="2970"/>
                  </a:lnTo>
                  <a:lnTo>
                    <a:pt x="14309" y="2935"/>
                  </a:lnTo>
                  <a:lnTo>
                    <a:pt x="14282" y="2901"/>
                  </a:lnTo>
                  <a:lnTo>
                    <a:pt x="14253" y="2868"/>
                  </a:lnTo>
                  <a:lnTo>
                    <a:pt x="14222" y="2834"/>
                  </a:lnTo>
                  <a:lnTo>
                    <a:pt x="13254" y="1869"/>
                  </a:lnTo>
                  <a:lnTo>
                    <a:pt x="13236" y="1852"/>
                  </a:lnTo>
                  <a:lnTo>
                    <a:pt x="13217" y="1834"/>
                  </a:lnTo>
                  <a:lnTo>
                    <a:pt x="13198" y="1817"/>
                  </a:lnTo>
                  <a:lnTo>
                    <a:pt x="13179" y="1801"/>
                  </a:lnTo>
                  <a:lnTo>
                    <a:pt x="13159" y="1786"/>
                  </a:lnTo>
                  <a:lnTo>
                    <a:pt x="13139" y="1771"/>
                  </a:lnTo>
                  <a:lnTo>
                    <a:pt x="13118" y="1755"/>
                  </a:lnTo>
                  <a:lnTo>
                    <a:pt x="13097" y="1741"/>
                  </a:lnTo>
                  <a:lnTo>
                    <a:pt x="13076" y="1728"/>
                  </a:lnTo>
                  <a:lnTo>
                    <a:pt x="13055" y="1715"/>
                  </a:lnTo>
                  <a:lnTo>
                    <a:pt x="13034" y="1702"/>
                  </a:lnTo>
                  <a:lnTo>
                    <a:pt x="13012" y="1691"/>
                  </a:lnTo>
                  <a:lnTo>
                    <a:pt x="12990" y="1680"/>
                  </a:lnTo>
                  <a:lnTo>
                    <a:pt x="12968" y="1669"/>
                  </a:lnTo>
                  <a:lnTo>
                    <a:pt x="12945" y="1659"/>
                  </a:lnTo>
                  <a:lnTo>
                    <a:pt x="12923" y="1649"/>
                  </a:lnTo>
                  <a:lnTo>
                    <a:pt x="12900" y="1640"/>
                  </a:lnTo>
                  <a:lnTo>
                    <a:pt x="12877" y="1632"/>
                  </a:lnTo>
                  <a:lnTo>
                    <a:pt x="12854" y="1624"/>
                  </a:lnTo>
                  <a:lnTo>
                    <a:pt x="12831" y="1617"/>
                  </a:lnTo>
                  <a:lnTo>
                    <a:pt x="12808" y="1610"/>
                  </a:lnTo>
                  <a:lnTo>
                    <a:pt x="12783" y="1604"/>
                  </a:lnTo>
                  <a:lnTo>
                    <a:pt x="12759" y="1599"/>
                  </a:lnTo>
                  <a:lnTo>
                    <a:pt x="12736" y="1594"/>
                  </a:lnTo>
                  <a:lnTo>
                    <a:pt x="12712" y="1590"/>
                  </a:lnTo>
                  <a:lnTo>
                    <a:pt x="12688" y="1586"/>
                  </a:lnTo>
                  <a:lnTo>
                    <a:pt x="12664" y="1583"/>
                  </a:lnTo>
                  <a:lnTo>
                    <a:pt x="12640" y="1580"/>
                  </a:lnTo>
                  <a:lnTo>
                    <a:pt x="12615" y="1578"/>
                  </a:lnTo>
                  <a:lnTo>
                    <a:pt x="12591" y="1577"/>
                  </a:lnTo>
                  <a:lnTo>
                    <a:pt x="12566" y="1576"/>
                  </a:lnTo>
                  <a:lnTo>
                    <a:pt x="12542" y="1575"/>
                  </a:lnTo>
                  <a:lnTo>
                    <a:pt x="12506" y="1576"/>
                  </a:lnTo>
                  <a:lnTo>
                    <a:pt x="12470" y="1578"/>
                  </a:lnTo>
                  <a:lnTo>
                    <a:pt x="12433" y="1581"/>
                  </a:lnTo>
                  <a:lnTo>
                    <a:pt x="12398" y="1586"/>
                  </a:lnTo>
                  <a:lnTo>
                    <a:pt x="12362" y="1592"/>
                  </a:lnTo>
                  <a:lnTo>
                    <a:pt x="12326" y="1599"/>
                  </a:lnTo>
                  <a:lnTo>
                    <a:pt x="12291" y="1607"/>
                  </a:lnTo>
                  <a:lnTo>
                    <a:pt x="12255" y="1617"/>
                  </a:lnTo>
                  <a:lnTo>
                    <a:pt x="12220" y="1628"/>
                  </a:lnTo>
                  <a:lnTo>
                    <a:pt x="12185" y="1641"/>
                  </a:lnTo>
                  <a:lnTo>
                    <a:pt x="12151" y="1654"/>
                  </a:lnTo>
                  <a:lnTo>
                    <a:pt x="12117" y="1670"/>
                  </a:lnTo>
                  <a:lnTo>
                    <a:pt x="12083" y="1686"/>
                  </a:lnTo>
                  <a:lnTo>
                    <a:pt x="12050" y="1704"/>
                  </a:lnTo>
                  <a:lnTo>
                    <a:pt x="12018" y="1723"/>
                  </a:lnTo>
                  <a:lnTo>
                    <a:pt x="11986" y="1743"/>
                  </a:lnTo>
                  <a:lnTo>
                    <a:pt x="10676" y="2615"/>
                  </a:lnTo>
                  <a:lnTo>
                    <a:pt x="10597" y="2577"/>
                  </a:lnTo>
                  <a:lnTo>
                    <a:pt x="10517" y="2540"/>
                  </a:lnTo>
                  <a:lnTo>
                    <a:pt x="10437" y="2505"/>
                  </a:lnTo>
                  <a:lnTo>
                    <a:pt x="10356" y="2471"/>
                  </a:lnTo>
                  <a:lnTo>
                    <a:pt x="10275" y="2438"/>
                  </a:lnTo>
                  <a:lnTo>
                    <a:pt x="10192" y="2406"/>
                  </a:lnTo>
                  <a:lnTo>
                    <a:pt x="10110" y="2375"/>
                  </a:lnTo>
                  <a:lnTo>
                    <a:pt x="10026" y="2346"/>
                  </a:lnTo>
                  <a:lnTo>
                    <a:pt x="9718" y="808"/>
                  </a:lnTo>
                  <a:lnTo>
                    <a:pt x="9708" y="764"/>
                  </a:lnTo>
                  <a:lnTo>
                    <a:pt x="9697" y="721"/>
                  </a:lnTo>
                  <a:lnTo>
                    <a:pt x="9683" y="679"/>
                  </a:lnTo>
                  <a:lnTo>
                    <a:pt x="9668" y="638"/>
                  </a:lnTo>
                  <a:lnTo>
                    <a:pt x="9652" y="598"/>
                  </a:lnTo>
                  <a:lnTo>
                    <a:pt x="9633" y="559"/>
                  </a:lnTo>
                  <a:lnTo>
                    <a:pt x="9614" y="520"/>
                  </a:lnTo>
                  <a:lnTo>
                    <a:pt x="9592" y="483"/>
                  </a:lnTo>
                  <a:lnTo>
                    <a:pt x="9568" y="447"/>
                  </a:lnTo>
                  <a:lnTo>
                    <a:pt x="9544" y="413"/>
                  </a:lnTo>
                  <a:lnTo>
                    <a:pt x="9518" y="378"/>
                  </a:lnTo>
                  <a:lnTo>
                    <a:pt x="9491" y="345"/>
                  </a:lnTo>
                  <a:lnTo>
                    <a:pt x="9463" y="314"/>
                  </a:lnTo>
                  <a:lnTo>
                    <a:pt x="9433" y="284"/>
                  </a:lnTo>
                  <a:lnTo>
                    <a:pt x="9401" y="255"/>
                  </a:lnTo>
                  <a:lnTo>
                    <a:pt x="9369" y="228"/>
                  </a:lnTo>
                  <a:lnTo>
                    <a:pt x="9336" y="202"/>
                  </a:lnTo>
                  <a:lnTo>
                    <a:pt x="9302" y="177"/>
                  </a:lnTo>
                  <a:lnTo>
                    <a:pt x="9267" y="154"/>
                  </a:lnTo>
                  <a:lnTo>
                    <a:pt x="9229" y="131"/>
                  </a:lnTo>
                  <a:lnTo>
                    <a:pt x="9192" y="111"/>
                  </a:lnTo>
                  <a:lnTo>
                    <a:pt x="9154" y="92"/>
                  </a:lnTo>
                  <a:lnTo>
                    <a:pt x="9115" y="75"/>
                  </a:lnTo>
                  <a:lnTo>
                    <a:pt x="9075" y="60"/>
                  </a:lnTo>
                  <a:lnTo>
                    <a:pt x="9034" y="46"/>
                  </a:lnTo>
                  <a:lnTo>
                    <a:pt x="8993" y="34"/>
                  </a:lnTo>
                  <a:lnTo>
                    <a:pt x="8951" y="24"/>
                  </a:lnTo>
                  <a:lnTo>
                    <a:pt x="8908" y="15"/>
                  </a:lnTo>
                  <a:lnTo>
                    <a:pt x="8864" y="9"/>
                  </a:lnTo>
                  <a:lnTo>
                    <a:pt x="8821" y="4"/>
                  </a:lnTo>
                  <a:lnTo>
                    <a:pt x="8777" y="1"/>
                  </a:lnTo>
                  <a:lnTo>
                    <a:pt x="8732" y="0"/>
                  </a:lnTo>
                  <a:lnTo>
                    <a:pt x="7363" y="0"/>
                  </a:lnTo>
                  <a:lnTo>
                    <a:pt x="7318" y="1"/>
                  </a:lnTo>
                  <a:lnTo>
                    <a:pt x="7274" y="4"/>
                  </a:lnTo>
                  <a:lnTo>
                    <a:pt x="7231" y="9"/>
                  </a:lnTo>
                  <a:lnTo>
                    <a:pt x="7187" y="15"/>
                  </a:lnTo>
                  <a:lnTo>
                    <a:pt x="7144" y="24"/>
                  </a:lnTo>
                  <a:lnTo>
                    <a:pt x="7102" y="34"/>
                  </a:lnTo>
                  <a:lnTo>
                    <a:pt x="7061" y="46"/>
                  </a:lnTo>
                  <a:lnTo>
                    <a:pt x="7020" y="60"/>
                  </a:lnTo>
                  <a:lnTo>
                    <a:pt x="6980" y="75"/>
                  </a:lnTo>
                  <a:lnTo>
                    <a:pt x="6941" y="92"/>
                  </a:lnTo>
                  <a:lnTo>
                    <a:pt x="6903" y="111"/>
                  </a:lnTo>
                  <a:lnTo>
                    <a:pt x="6866" y="131"/>
                  </a:lnTo>
                  <a:lnTo>
                    <a:pt x="6829" y="154"/>
                  </a:lnTo>
                  <a:lnTo>
                    <a:pt x="6793" y="177"/>
                  </a:lnTo>
                  <a:lnTo>
                    <a:pt x="6759" y="202"/>
                  </a:lnTo>
                  <a:lnTo>
                    <a:pt x="6726" y="228"/>
                  </a:lnTo>
                  <a:lnTo>
                    <a:pt x="6694" y="255"/>
                  </a:lnTo>
                  <a:lnTo>
                    <a:pt x="6662" y="284"/>
                  </a:lnTo>
                  <a:lnTo>
                    <a:pt x="6633" y="314"/>
                  </a:lnTo>
                  <a:lnTo>
                    <a:pt x="6604" y="345"/>
                  </a:lnTo>
                  <a:lnTo>
                    <a:pt x="6577" y="378"/>
                  </a:lnTo>
                  <a:lnTo>
                    <a:pt x="6551" y="413"/>
                  </a:lnTo>
                  <a:lnTo>
                    <a:pt x="6527" y="447"/>
                  </a:lnTo>
                  <a:lnTo>
                    <a:pt x="6503" y="483"/>
                  </a:lnTo>
                  <a:lnTo>
                    <a:pt x="6482" y="520"/>
                  </a:lnTo>
                  <a:lnTo>
                    <a:pt x="6462" y="559"/>
                  </a:lnTo>
                  <a:lnTo>
                    <a:pt x="6444" y="598"/>
                  </a:lnTo>
                  <a:lnTo>
                    <a:pt x="6427" y="638"/>
                  </a:lnTo>
                  <a:lnTo>
                    <a:pt x="6412" y="679"/>
                  </a:lnTo>
                  <a:lnTo>
                    <a:pt x="6398" y="721"/>
                  </a:lnTo>
                  <a:lnTo>
                    <a:pt x="6387" y="764"/>
                  </a:lnTo>
                  <a:lnTo>
                    <a:pt x="6377" y="808"/>
                  </a:lnTo>
                  <a:lnTo>
                    <a:pt x="6069" y="2346"/>
                  </a:lnTo>
                  <a:lnTo>
                    <a:pt x="5985" y="2375"/>
                  </a:lnTo>
                  <a:lnTo>
                    <a:pt x="5903" y="2406"/>
                  </a:lnTo>
                  <a:lnTo>
                    <a:pt x="5820" y="2438"/>
                  </a:lnTo>
                  <a:lnTo>
                    <a:pt x="5739" y="2471"/>
                  </a:lnTo>
                  <a:lnTo>
                    <a:pt x="5658" y="2505"/>
                  </a:lnTo>
                  <a:lnTo>
                    <a:pt x="5578" y="2540"/>
                  </a:lnTo>
                  <a:lnTo>
                    <a:pt x="5499" y="2577"/>
                  </a:lnTo>
                  <a:lnTo>
                    <a:pt x="5420" y="2615"/>
                  </a:lnTo>
                  <a:lnTo>
                    <a:pt x="4110" y="1743"/>
                  </a:lnTo>
                  <a:lnTo>
                    <a:pt x="4078" y="1723"/>
                  </a:lnTo>
                  <a:lnTo>
                    <a:pt x="4046" y="1704"/>
                  </a:lnTo>
                  <a:lnTo>
                    <a:pt x="4012" y="1686"/>
                  </a:lnTo>
                  <a:lnTo>
                    <a:pt x="3978" y="1670"/>
                  </a:lnTo>
                  <a:lnTo>
                    <a:pt x="3944" y="1654"/>
                  </a:lnTo>
                  <a:lnTo>
                    <a:pt x="3910" y="1641"/>
                  </a:lnTo>
                  <a:lnTo>
                    <a:pt x="3875" y="1628"/>
                  </a:lnTo>
                  <a:lnTo>
                    <a:pt x="3840" y="1617"/>
                  </a:lnTo>
                  <a:lnTo>
                    <a:pt x="3804" y="1607"/>
                  </a:lnTo>
                  <a:lnTo>
                    <a:pt x="3769" y="1599"/>
                  </a:lnTo>
                  <a:lnTo>
                    <a:pt x="3733" y="1592"/>
                  </a:lnTo>
                  <a:lnTo>
                    <a:pt x="3698" y="1586"/>
                  </a:lnTo>
                  <a:lnTo>
                    <a:pt x="3662" y="1581"/>
                  </a:lnTo>
                  <a:lnTo>
                    <a:pt x="3625" y="1578"/>
                  </a:lnTo>
                  <a:lnTo>
                    <a:pt x="3589" y="1576"/>
                  </a:lnTo>
                  <a:lnTo>
                    <a:pt x="3553" y="1575"/>
                  </a:lnTo>
                  <a:lnTo>
                    <a:pt x="3529" y="1576"/>
                  </a:lnTo>
                  <a:lnTo>
                    <a:pt x="3504" y="1577"/>
                  </a:lnTo>
                  <a:lnTo>
                    <a:pt x="3480" y="1578"/>
                  </a:lnTo>
                  <a:lnTo>
                    <a:pt x="3455" y="1580"/>
                  </a:lnTo>
                  <a:lnTo>
                    <a:pt x="3431" y="1583"/>
                  </a:lnTo>
                  <a:lnTo>
                    <a:pt x="3407" y="1586"/>
                  </a:lnTo>
                  <a:lnTo>
                    <a:pt x="3383" y="1590"/>
                  </a:lnTo>
                  <a:lnTo>
                    <a:pt x="3359" y="1594"/>
                  </a:lnTo>
                  <a:lnTo>
                    <a:pt x="3336" y="1599"/>
                  </a:lnTo>
                  <a:lnTo>
                    <a:pt x="3312" y="1604"/>
                  </a:lnTo>
                  <a:lnTo>
                    <a:pt x="3288" y="1610"/>
                  </a:lnTo>
                  <a:lnTo>
                    <a:pt x="3264" y="1617"/>
                  </a:lnTo>
                  <a:lnTo>
                    <a:pt x="3241" y="1624"/>
                  </a:lnTo>
                  <a:lnTo>
                    <a:pt x="3218" y="1632"/>
                  </a:lnTo>
                  <a:lnTo>
                    <a:pt x="3195" y="1640"/>
                  </a:lnTo>
                  <a:lnTo>
                    <a:pt x="3173" y="1649"/>
                  </a:lnTo>
                  <a:lnTo>
                    <a:pt x="3150" y="1659"/>
                  </a:lnTo>
                  <a:lnTo>
                    <a:pt x="3127" y="1669"/>
                  </a:lnTo>
                  <a:lnTo>
                    <a:pt x="3105" y="1680"/>
                  </a:lnTo>
                  <a:lnTo>
                    <a:pt x="3083" y="1691"/>
                  </a:lnTo>
                  <a:lnTo>
                    <a:pt x="3061" y="1702"/>
                  </a:lnTo>
                  <a:lnTo>
                    <a:pt x="3040" y="1715"/>
                  </a:lnTo>
                  <a:lnTo>
                    <a:pt x="3019" y="1728"/>
                  </a:lnTo>
                  <a:lnTo>
                    <a:pt x="2998" y="1741"/>
                  </a:lnTo>
                  <a:lnTo>
                    <a:pt x="2978" y="1755"/>
                  </a:lnTo>
                  <a:lnTo>
                    <a:pt x="2956" y="1771"/>
                  </a:lnTo>
                  <a:lnTo>
                    <a:pt x="2936" y="1786"/>
                  </a:lnTo>
                  <a:lnTo>
                    <a:pt x="2917" y="1801"/>
                  </a:lnTo>
                  <a:lnTo>
                    <a:pt x="2897" y="1817"/>
                  </a:lnTo>
                  <a:lnTo>
                    <a:pt x="2878" y="1834"/>
                  </a:lnTo>
                  <a:lnTo>
                    <a:pt x="2860" y="1852"/>
                  </a:lnTo>
                  <a:lnTo>
                    <a:pt x="2841" y="1869"/>
                  </a:lnTo>
                  <a:lnTo>
                    <a:pt x="1873" y="2834"/>
                  </a:lnTo>
                  <a:lnTo>
                    <a:pt x="1843" y="2868"/>
                  </a:lnTo>
                  <a:lnTo>
                    <a:pt x="1814" y="2901"/>
                  </a:lnTo>
                  <a:lnTo>
                    <a:pt x="1786" y="2935"/>
                  </a:lnTo>
                  <a:lnTo>
                    <a:pt x="1759" y="2970"/>
                  </a:lnTo>
                  <a:lnTo>
                    <a:pt x="1735" y="3006"/>
                  </a:lnTo>
                  <a:lnTo>
                    <a:pt x="1713" y="3043"/>
                  </a:lnTo>
                  <a:lnTo>
                    <a:pt x="1692" y="3081"/>
                  </a:lnTo>
                  <a:lnTo>
                    <a:pt x="1673" y="3119"/>
                  </a:lnTo>
                  <a:lnTo>
                    <a:pt x="1656" y="3159"/>
                  </a:lnTo>
                  <a:lnTo>
                    <a:pt x="1641" y="3198"/>
                  </a:lnTo>
                  <a:lnTo>
                    <a:pt x="1627" y="3239"/>
                  </a:lnTo>
                  <a:lnTo>
                    <a:pt x="1615" y="3279"/>
                  </a:lnTo>
                  <a:lnTo>
                    <a:pt x="1604" y="3320"/>
                  </a:lnTo>
                  <a:lnTo>
                    <a:pt x="1595" y="3361"/>
                  </a:lnTo>
                  <a:lnTo>
                    <a:pt x="1588" y="3404"/>
                  </a:lnTo>
                  <a:lnTo>
                    <a:pt x="1583" y="3446"/>
                  </a:lnTo>
                  <a:lnTo>
                    <a:pt x="1580" y="3488"/>
                  </a:lnTo>
                  <a:lnTo>
                    <a:pt x="1579" y="3530"/>
                  </a:lnTo>
                  <a:lnTo>
                    <a:pt x="1579" y="3572"/>
                  </a:lnTo>
                  <a:lnTo>
                    <a:pt x="1581" y="3614"/>
                  </a:lnTo>
                  <a:lnTo>
                    <a:pt x="1585" y="3656"/>
                  </a:lnTo>
                  <a:lnTo>
                    <a:pt x="1590" y="3699"/>
                  </a:lnTo>
                  <a:lnTo>
                    <a:pt x="1598" y="3741"/>
                  </a:lnTo>
                  <a:lnTo>
                    <a:pt x="1607" y="3783"/>
                  </a:lnTo>
                  <a:lnTo>
                    <a:pt x="1619" y="3824"/>
                  </a:lnTo>
                  <a:lnTo>
                    <a:pt x="1632" y="3865"/>
                  </a:lnTo>
                  <a:lnTo>
                    <a:pt x="1646" y="3906"/>
                  </a:lnTo>
                  <a:lnTo>
                    <a:pt x="1663" y="3947"/>
                  </a:lnTo>
                  <a:lnTo>
                    <a:pt x="1681" y="3986"/>
                  </a:lnTo>
                  <a:lnTo>
                    <a:pt x="1702" y="4025"/>
                  </a:lnTo>
                  <a:lnTo>
                    <a:pt x="1724" y="4063"/>
                  </a:lnTo>
                  <a:lnTo>
                    <a:pt x="1747" y="4101"/>
                  </a:lnTo>
                  <a:lnTo>
                    <a:pt x="2620" y="5408"/>
                  </a:lnTo>
                  <a:lnTo>
                    <a:pt x="2583" y="5486"/>
                  </a:lnTo>
                  <a:lnTo>
                    <a:pt x="2546" y="5565"/>
                  </a:lnTo>
                  <a:lnTo>
                    <a:pt x="2511" y="5646"/>
                  </a:lnTo>
                  <a:lnTo>
                    <a:pt x="2477" y="5726"/>
                  </a:lnTo>
                  <a:lnTo>
                    <a:pt x="2443" y="5807"/>
                  </a:lnTo>
                  <a:lnTo>
                    <a:pt x="2411" y="5890"/>
                  </a:lnTo>
                  <a:lnTo>
                    <a:pt x="2380" y="5972"/>
                  </a:lnTo>
                  <a:lnTo>
                    <a:pt x="2351" y="6055"/>
                  </a:lnTo>
                  <a:lnTo>
                    <a:pt x="809" y="6362"/>
                  </a:lnTo>
                  <a:lnTo>
                    <a:pt x="766" y="6372"/>
                  </a:lnTo>
                  <a:lnTo>
                    <a:pt x="722" y="6383"/>
                  </a:lnTo>
                  <a:lnTo>
                    <a:pt x="681" y="6398"/>
                  </a:lnTo>
                  <a:lnTo>
                    <a:pt x="640" y="6413"/>
                  </a:lnTo>
                  <a:lnTo>
                    <a:pt x="600" y="6429"/>
                  </a:lnTo>
                  <a:lnTo>
                    <a:pt x="559" y="6448"/>
                  </a:lnTo>
                  <a:lnTo>
                    <a:pt x="521" y="6467"/>
                  </a:lnTo>
                  <a:lnTo>
                    <a:pt x="484" y="6489"/>
                  </a:lnTo>
                  <a:lnTo>
                    <a:pt x="448" y="6512"/>
                  </a:lnTo>
                  <a:lnTo>
                    <a:pt x="412" y="6536"/>
                  </a:lnTo>
                  <a:lnTo>
                    <a:pt x="379" y="6562"/>
                  </a:lnTo>
                  <a:lnTo>
                    <a:pt x="346" y="6589"/>
                  </a:lnTo>
                  <a:lnTo>
                    <a:pt x="315" y="6617"/>
                  </a:lnTo>
                  <a:lnTo>
                    <a:pt x="285" y="6647"/>
                  </a:lnTo>
                  <a:lnTo>
                    <a:pt x="256" y="6679"/>
                  </a:lnTo>
                  <a:lnTo>
                    <a:pt x="228" y="6711"/>
                  </a:lnTo>
                  <a:lnTo>
                    <a:pt x="202" y="6744"/>
                  </a:lnTo>
                  <a:lnTo>
                    <a:pt x="177" y="6778"/>
                  </a:lnTo>
                  <a:lnTo>
                    <a:pt x="154" y="6813"/>
                  </a:lnTo>
                  <a:lnTo>
                    <a:pt x="132" y="6850"/>
                  </a:lnTo>
                  <a:lnTo>
                    <a:pt x="112" y="6887"/>
                  </a:lnTo>
                  <a:lnTo>
                    <a:pt x="93" y="6925"/>
                  </a:lnTo>
                  <a:lnTo>
                    <a:pt x="75" y="6965"/>
                  </a:lnTo>
                  <a:lnTo>
                    <a:pt x="60" y="7005"/>
                  </a:lnTo>
                  <a:lnTo>
                    <a:pt x="46" y="7045"/>
                  </a:lnTo>
                  <a:lnTo>
                    <a:pt x="34" y="7086"/>
                  </a:lnTo>
                  <a:lnTo>
                    <a:pt x="24" y="7128"/>
                  </a:lnTo>
                  <a:lnTo>
                    <a:pt x="15" y="7171"/>
                  </a:lnTo>
                  <a:lnTo>
                    <a:pt x="9" y="7215"/>
                  </a:lnTo>
                  <a:lnTo>
                    <a:pt x="4" y="7258"/>
                  </a:lnTo>
                  <a:lnTo>
                    <a:pt x="1" y="7302"/>
                  </a:lnTo>
                  <a:lnTo>
                    <a:pt x="0" y="7347"/>
                  </a:lnTo>
                  <a:lnTo>
                    <a:pt x="0" y="8712"/>
                  </a:lnTo>
                  <a:lnTo>
                    <a:pt x="1" y="8757"/>
                  </a:lnTo>
                  <a:lnTo>
                    <a:pt x="4" y="8801"/>
                  </a:lnTo>
                  <a:lnTo>
                    <a:pt x="9" y="8844"/>
                  </a:lnTo>
                  <a:lnTo>
                    <a:pt x="15" y="8888"/>
                  </a:lnTo>
                  <a:lnTo>
                    <a:pt x="24" y="8931"/>
                  </a:lnTo>
                  <a:lnTo>
                    <a:pt x="34" y="8972"/>
                  </a:lnTo>
                  <a:lnTo>
                    <a:pt x="46" y="9014"/>
                  </a:lnTo>
                  <a:lnTo>
                    <a:pt x="60" y="9054"/>
                  </a:lnTo>
                  <a:lnTo>
                    <a:pt x="75" y="9094"/>
                  </a:lnTo>
                  <a:lnTo>
                    <a:pt x="93" y="9134"/>
                  </a:lnTo>
                  <a:lnTo>
                    <a:pt x="112" y="9172"/>
                  </a:lnTo>
                  <a:lnTo>
                    <a:pt x="132" y="9209"/>
                  </a:lnTo>
                  <a:lnTo>
                    <a:pt x="154" y="9245"/>
                  </a:lnTo>
                  <a:lnTo>
                    <a:pt x="177" y="9280"/>
                  </a:lnTo>
                  <a:lnTo>
                    <a:pt x="202" y="9315"/>
                  </a:lnTo>
                  <a:lnTo>
                    <a:pt x="228" y="9348"/>
                  </a:lnTo>
                  <a:lnTo>
                    <a:pt x="256" y="9380"/>
                  </a:lnTo>
                  <a:lnTo>
                    <a:pt x="285" y="9412"/>
                  </a:lnTo>
                  <a:lnTo>
                    <a:pt x="315" y="9441"/>
                  </a:lnTo>
                  <a:lnTo>
                    <a:pt x="346" y="9470"/>
                  </a:lnTo>
                  <a:lnTo>
                    <a:pt x="379" y="9497"/>
                  </a:lnTo>
                  <a:lnTo>
                    <a:pt x="412" y="9523"/>
                  </a:lnTo>
                  <a:lnTo>
                    <a:pt x="448" y="9547"/>
                  </a:lnTo>
                  <a:lnTo>
                    <a:pt x="484" y="9570"/>
                  </a:lnTo>
                  <a:lnTo>
                    <a:pt x="521" y="9591"/>
                  </a:lnTo>
                  <a:lnTo>
                    <a:pt x="559" y="9611"/>
                  </a:lnTo>
                  <a:lnTo>
                    <a:pt x="600" y="9629"/>
                  </a:lnTo>
                  <a:lnTo>
                    <a:pt x="640" y="9646"/>
                  </a:lnTo>
                  <a:lnTo>
                    <a:pt x="681" y="9661"/>
                  </a:lnTo>
                  <a:lnTo>
                    <a:pt x="722" y="9675"/>
                  </a:lnTo>
                  <a:lnTo>
                    <a:pt x="766" y="9687"/>
                  </a:lnTo>
                  <a:lnTo>
                    <a:pt x="809" y="9697"/>
                  </a:lnTo>
                  <a:lnTo>
                    <a:pt x="2351" y="10004"/>
                  </a:lnTo>
                  <a:lnTo>
                    <a:pt x="2380" y="10087"/>
                  </a:lnTo>
                  <a:lnTo>
                    <a:pt x="2411" y="10169"/>
                  </a:lnTo>
                  <a:lnTo>
                    <a:pt x="2443" y="10252"/>
                  </a:lnTo>
                  <a:lnTo>
                    <a:pt x="2477" y="10333"/>
                  </a:lnTo>
                  <a:lnTo>
                    <a:pt x="2511" y="10413"/>
                  </a:lnTo>
                  <a:lnTo>
                    <a:pt x="2546" y="10494"/>
                  </a:lnTo>
                  <a:lnTo>
                    <a:pt x="2583" y="10573"/>
                  </a:lnTo>
                  <a:lnTo>
                    <a:pt x="2620" y="10651"/>
                  </a:lnTo>
                  <a:lnTo>
                    <a:pt x="1747" y="11957"/>
                  </a:lnTo>
                  <a:lnTo>
                    <a:pt x="1724" y="11995"/>
                  </a:lnTo>
                  <a:lnTo>
                    <a:pt x="1702" y="12033"/>
                  </a:lnTo>
                  <a:lnTo>
                    <a:pt x="1681" y="12072"/>
                  </a:lnTo>
                  <a:lnTo>
                    <a:pt x="1663" y="12111"/>
                  </a:lnTo>
                  <a:lnTo>
                    <a:pt x="1646" y="12153"/>
                  </a:lnTo>
                  <a:lnTo>
                    <a:pt x="1632" y="12193"/>
                  </a:lnTo>
                  <a:lnTo>
                    <a:pt x="1619" y="12234"/>
                  </a:lnTo>
                  <a:lnTo>
                    <a:pt x="1607" y="12275"/>
                  </a:lnTo>
                  <a:lnTo>
                    <a:pt x="1598" y="12317"/>
                  </a:lnTo>
                  <a:lnTo>
                    <a:pt x="1590" y="12359"/>
                  </a:lnTo>
                  <a:lnTo>
                    <a:pt x="1585" y="12402"/>
                  </a:lnTo>
                  <a:lnTo>
                    <a:pt x="1581" y="12444"/>
                  </a:lnTo>
                  <a:lnTo>
                    <a:pt x="1579" y="12486"/>
                  </a:lnTo>
                  <a:lnTo>
                    <a:pt x="1579" y="12528"/>
                  </a:lnTo>
                  <a:lnTo>
                    <a:pt x="1580" y="12571"/>
                  </a:lnTo>
                  <a:lnTo>
                    <a:pt x="1583" y="12613"/>
                  </a:lnTo>
                  <a:lnTo>
                    <a:pt x="1588" y="12654"/>
                  </a:lnTo>
                  <a:lnTo>
                    <a:pt x="1595" y="12697"/>
                  </a:lnTo>
                  <a:lnTo>
                    <a:pt x="1604" y="12738"/>
                  </a:lnTo>
                  <a:lnTo>
                    <a:pt x="1615" y="12779"/>
                  </a:lnTo>
                  <a:lnTo>
                    <a:pt x="1627" y="12820"/>
                  </a:lnTo>
                  <a:lnTo>
                    <a:pt x="1641" y="12860"/>
                  </a:lnTo>
                  <a:lnTo>
                    <a:pt x="1656" y="12900"/>
                  </a:lnTo>
                  <a:lnTo>
                    <a:pt x="1673" y="12940"/>
                  </a:lnTo>
                  <a:lnTo>
                    <a:pt x="1692" y="12978"/>
                  </a:lnTo>
                  <a:lnTo>
                    <a:pt x="1713" y="13016"/>
                  </a:lnTo>
                  <a:lnTo>
                    <a:pt x="1735" y="13052"/>
                  </a:lnTo>
                  <a:lnTo>
                    <a:pt x="1759" y="13088"/>
                  </a:lnTo>
                  <a:lnTo>
                    <a:pt x="1786" y="13124"/>
                  </a:lnTo>
                  <a:lnTo>
                    <a:pt x="1814" y="13158"/>
                  </a:lnTo>
                  <a:lnTo>
                    <a:pt x="1843" y="13191"/>
                  </a:lnTo>
                  <a:lnTo>
                    <a:pt x="1873" y="13224"/>
                  </a:lnTo>
                  <a:lnTo>
                    <a:pt x="2841" y="14189"/>
                  </a:lnTo>
                  <a:lnTo>
                    <a:pt x="2860" y="14207"/>
                  </a:lnTo>
                  <a:lnTo>
                    <a:pt x="2878" y="14224"/>
                  </a:lnTo>
                  <a:lnTo>
                    <a:pt x="2897" y="14241"/>
                  </a:lnTo>
                  <a:lnTo>
                    <a:pt x="2917" y="14257"/>
                  </a:lnTo>
                  <a:lnTo>
                    <a:pt x="2936" y="14273"/>
                  </a:lnTo>
                  <a:lnTo>
                    <a:pt x="2956" y="14288"/>
                  </a:lnTo>
                  <a:lnTo>
                    <a:pt x="2978" y="14303"/>
                  </a:lnTo>
                  <a:lnTo>
                    <a:pt x="2998" y="14317"/>
                  </a:lnTo>
                  <a:lnTo>
                    <a:pt x="3019" y="14331"/>
                  </a:lnTo>
                  <a:lnTo>
                    <a:pt x="3040" y="14344"/>
                  </a:lnTo>
                  <a:lnTo>
                    <a:pt x="3061" y="14356"/>
                  </a:lnTo>
                  <a:lnTo>
                    <a:pt x="3083" y="14368"/>
                  </a:lnTo>
                  <a:lnTo>
                    <a:pt x="3105" y="14379"/>
                  </a:lnTo>
                  <a:lnTo>
                    <a:pt x="3127" y="14389"/>
                  </a:lnTo>
                  <a:lnTo>
                    <a:pt x="3150" y="14399"/>
                  </a:lnTo>
                  <a:lnTo>
                    <a:pt x="3173" y="14409"/>
                  </a:lnTo>
                  <a:lnTo>
                    <a:pt x="3195" y="14418"/>
                  </a:lnTo>
                  <a:lnTo>
                    <a:pt x="3218" y="14426"/>
                  </a:lnTo>
                  <a:lnTo>
                    <a:pt x="3241" y="14434"/>
                  </a:lnTo>
                  <a:lnTo>
                    <a:pt x="3264" y="14441"/>
                  </a:lnTo>
                  <a:lnTo>
                    <a:pt x="3288" y="14448"/>
                  </a:lnTo>
                  <a:lnTo>
                    <a:pt x="3312" y="14454"/>
                  </a:lnTo>
                  <a:lnTo>
                    <a:pt x="3336" y="14459"/>
                  </a:lnTo>
                  <a:lnTo>
                    <a:pt x="3359" y="14464"/>
                  </a:lnTo>
                  <a:lnTo>
                    <a:pt x="3383" y="14469"/>
                  </a:lnTo>
                  <a:lnTo>
                    <a:pt x="3407" y="14473"/>
                  </a:lnTo>
                  <a:lnTo>
                    <a:pt x="3431" y="14476"/>
                  </a:lnTo>
                  <a:lnTo>
                    <a:pt x="3455" y="14478"/>
                  </a:lnTo>
                  <a:lnTo>
                    <a:pt x="3480" y="14480"/>
                  </a:lnTo>
                  <a:lnTo>
                    <a:pt x="3504" y="14482"/>
                  </a:lnTo>
                  <a:lnTo>
                    <a:pt x="3529" y="14483"/>
                  </a:lnTo>
                  <a:lnTo>
                    <a:pt x="3553" y="14483"/>
                  </a:lnTo>
                  <a:lnTo>
                    <a:pt x="3589" y="14482"/>
                  </a:lnTo>
                  <a:lnTo>
                    <a:pt x="3625" y="14480"/>
                  </a:lnTo>
                  <a:lnTo>
                    <a:pt x="3662" y="14477"/>
                  </a:lnTo>
                  <a:lnTo>
                    <a:pt x="3698" y="14473"/>
                  </a:lnTo>
                  <a:lnTo>
                    <a:pt x="3733" y="14467"/>
                  </a:lnTo>
                  <a:lnTo>
                    <a:pt x="3769" y="14460"/>
                  </a:lnTo>
                  <a:lnTo>
                    <a:pt x="3804" y="14451"/>
                  </a:lnTo>
                  <a:lnTo>
                    <a:pt x="3840" y="14441"/>
                  </a:lnTo>
                  <a:lnTo>
                    <a:pt x="3875" y="14430"/>
                  </a:lnTo>
                  <a:lnTo>
                    <a:pt x="3910" y="14418"/>
                  </a:lnTo>
                  <a:lnTo>
                    <a:pt x="3944" y="14404"/>
                  </a:lnTo>
                  <a:lnTo>
                    <a:pt x="3978" y="14389"/>
                  </a:lnTo>
                  <a:lnTo>
                    <a:pt x="4013" y="14372"/>
                  </a:lnTo>
                  <a:lnTo>
                    <a:pt x="4046" y="14355"/>
                  </a:lnTo>
                  <a:lnTo>
                    <a:pt x="4078" y="14336"/>
                  </a:lnTo>
                  <a:lnTo>
                    <a:pt x="4110" y="14315"/>
                  </a:lnTo>
                  <a:lnTo>
                    <a:pt x="5420" y="13443"/>
                  </a:lnTo>
                  <a:lnTo>
                    <a:pt x="5499" y="13482"/>
                  </a:lnTo>
                  <a:lnTo>
                    <a:pt x="5578" y="13518"/>
                  </a:lnTo>
                  <a:lnTo>
                    <a:pt x="5658" y="13553"/>
                  </a:lnTo>
                  <a:lnTo>
                    <a:pt x="5739" y="13587"/>
                  </a:lnTo>
                  <a:lnTo>
                    <a:pt x="5820" y="13620"/>
                  </a:lnTo>
                  <a:lnTo>
                    <a:pt x="5903" y="13652"/>
                  </a:lnTo>
                  <a:lnTo>
                    <a:pt x="5985" y="13683"/>
                  </a:lnTo>
                  <a:lnTo>
                    <a:pt x="6069" y="13713"/>
                  </a:lnTo>
                  <a:lnTo>
                    <a:pt x="6377" y="15251"/>
                  </a:lnTo>
                  <a:lnTo>
                    <a:pt x="6387" y="15295"/>
                  </a:lnTo>
                  <a:lnTo>
                    <a:pt x="6398" y="15337"/>
                  </a:lnTo>
                  <a:lnTo>
                    <a:pt x="6412" y="15380"/>
                  </a:lnTo>
                  <a:lnTo>
                    <a:pt x="6427" y="15421"/>
                  </a:lnTo>
                  <a:lnTo>
                    <a:pt x="6444" y="15461"/>
                  </a:lnTo>
                  <a:lnTo>
                    <a:pt x="6462" y="15500"/>
                  </a:lnTo>
                  <a:lnTo>
                    <a:pt x="6482" y="15538"/>
                  </a:lnTo>
                  <a:lnTo>
                    <a:pt x="6503" y="15575"/>
                  </a:lnTo>
                  <a:lnTo>
                    <a:pt x="6527" y="15611"/>
                  </a:lnTo>
                  <a:lnTo>
                    <a:pt x="6551" y="15646"/>
                  </a:lnTo>
                  <a:lnTo>
                    <a:pt x="6577" y="15681"/>
                  </a:lnTo>
                  <a:lnTo>
                    <a:pt x="6604" y="15713"/>
                  </a:lnTo>
                  <a:lnTo>
                    <a:pt x="6633" y="15744"/>
                  </a:lnTo>
                  <a:lnTo>
                    <a:pt x="6662" y="15774"/>
                  </a:lnTo>
                  <a:lnTo>
                    <a:pt x="6694" y="15803"/>
                  </a:lnTo>
                  <a:lnTo>
                    <a:pt x="6726" y="15831"/>
                  </a:lnTo>
                  <a:lnTo>
                    <a:pt x="6759" y="15857"/>
                  </a:lnTo>
                  <a:lnTo>
                    <a:pt x="6793" y="15881"/>
                  </a:lnTo>
                  <a:lnTo>
                    <a:pt x="6829" y="15904"/>
                  </a:lnTo>
                  <a:lnTo>
                    <a:pt x="6866" y="15927"/>
                  </a:lnTo>
                  <a:lnTo>
                    <a:pt x="6903" y="15947"/>
                  </a:lnTo>
                  <a:lnTo>
                    <a:pt x="6941" y="15966"/>
                  </a:lnTo>
                  <a:lnTo>
                    <a:pt x="6980" y="15983"/>
                  </a:lnTo>
                  <a:lnTo>
                    <a:pt x="7020" y="15998"/>
                  </a:lnTo>
                  <a:lnTo>
                    <a:pt x="7061" y="16012"/>
                  </a:lnTo>
                  <a:lnTo>
                    <a:pt x="7102" y="16024"/>
                  </a:lnTo>
                  <a:lnTo>
                    <a:pt x="7144" y="16034"/>
                  </a:lnTo>
                  <a:lnTo>
                    <a:pt x="7187" y="16043"/>
                  </a:lnTo>
                  <a:lnTo>
                    <a:pt x="7231" y="16049"/>
                  </a:lnTo>
                  <a:lnTo>
                    <a:pt x="7274" y="16054"/>
                  </a:lnTo>
                  <a:lnTo>
                    <a:pt x="7318" y="16057"/>
                  </a:lnTo>
                  <a:lnTo>
                    <a:pt x="7363" y="16058"/>
                  </a:lnTo>
                  <a:lnTo>
                    <a:pt x="8732" y="16058"/>
                  </a:lnTo>
                  <a:lnTo>
                    <a:pt x="8777" y="16057"/>
                  </a:lnTo>
                  <a:lnTo>
                    <a:pt x="8821" y="16054"/>
                  </a:lnTo>
                  <a:lnTo>
                    <a:pt x="8864" y="16049"/>
                  </a:lnTo>
                  <a:lnTo>
                    <a:pt x="8908" y="16043"/>
                  </a:lnTo>
                  <a:lnTo>
                    <a:pt x="8951" y="16034"/>
                  </a:lnTo>
                  <a:lnTo>
                    <a:pt x="8993" y="16024"/>
                  </a:lnTo>
                  <a:lnTo>
                    <a:pt x="9034" y="16012"/>
                  </a:lnTo>
                  <a:lnTo>
                    <a:pt x="9075" y="15998"/>
                  </a:lnTo>
                  <a:lnTo>
                    <a:pt x="9115" y="15983"/>
                  </a:lnTo>
                  <a:lnTo>
                    <a:pt x="9154" y="15966"/>
                  </a:lnTo>
                  <a:lnTo>
                    <a:pt x="9192" y="15947"/>
                  </a:lnTo>
                  <a:lnTo>
                    <a:pt x="9229" y="15927"/>
                  </a:lnTo>
                  <a:lnTo>
                    <a:pt x="9267" y="15904"/>
                  </a:lnTo>
                  <a:lnTo>
                    <a:pt x="9302" y="15881"/>
                  </a:lnTo>
                  <a:lnTo>
                    <a:pt x="9336" y="15857"/>
                  </a:lnTo>
                  <a:lnTo>
                    <a:pt x="9369" y="15831"/>
                  </a:lnTo>
                  <a:lnTo>
                    <a:pt x="9401" y="15803"/>
                  </a:lnTo>
                  <a:lnTo>
                    <a:pt x="9433" y="15774"/>
                  </a:lnTo>
                  <a:lnTo>
                    <a:pt x="9463" y="15744"/>
                  </a:lnTo>
                  <a:lnTo>
                    <a:pt x="9491" y="15713"/>
                  </a:lnTo>
                  <a:lnTo>
                    <a:pt x="9518" y="15681"/>
                  </a:lnTo>
                  <a:lnTo>
                    <a:pt x="9544" y="15646"/>
                  </a:lnTo>
                  <a:lnTo>
                    <a:pt x="9568" y="15611"/>
                  </a:lnTo>
                  <a:lnTo>
                    <a:pt x="9592" y="15575"/>
                  </a:lnTo>
                  <a:lnTo>
                    <a:pt x="9614" y="15538"/>
                  </a:lnTo>
                  <a:lnTo>
                    <a:pt x="9633" y="15500"/>
                  </a:lnTo>
                  <a:lnTo>
                    <a:pt x="9652" y="15461"/>
                  </a:lnTo>
                  <a:lnTo>
                    <a:pt x="9668" y="15421"/>
                  </a:lnTo>
                  <a:lnTo>
                    <a:pt x="9683" y="15380"/>
                  </a:lnTo>
                  <a:lnTo>
                    <a:pt x="9697" y="15337"/>
                  </a:lnTo>
                  <a:lnTo>
                    <a:pt x="9708" y="15295"/>
                  </a:lnTo>
                  <a:lnTo>
                    <a:pt x="9718" y="15251"/>
                  </a:lnTo>
                  <a:lnTo>
                    <a:pt x="10027" y="13713"/>
                  </a:lnTo>
                  <a:lnTo>
                    <a:pt x="10111" y="13683"/>
                  </a:lnTo>
                  <a:lnTo>
                    <a:pt x="10193" y="13652"/>
                  </a:lnTo>
                  <a:lnTo>
                    <a:pt x="10276" y="13620"/>
                  </a:lnTo>
                  <a:lnTo>
                    <a:pt x="10357" y="13587"/>
                  </a:lnTo>
                  <a:lnTo>
                    <a:pt x="10438" y="13553"/>
                  </a:lnTo>
                  <a:lnTo>
                    <a:pt x="10517" y="13518"/>
                  </a:lnTo>
                  <a:lnTo>
                    <a:pt x="10597" y="13481"/>
                  </a:lnTo>
                  <a:lnTo>
                    <a:pt x="10676" y="13443"/>
                  </a:lnTo>
                  <a:lnTo>
                    <a:pt x="11986" y="14315"/>
                  </a:lnTo>
                  <a:lnTo>
                    <a:pt x="12018" y="14336"/>
                  </a:lnTo>
                  <a:lnTo>
                    <a:pt x="12050" y="14355"/>
                  </a:lnTo>
                  <a:lnTo>
                    <a:pt x="12083" y="14372"/>
                  </a:lnTo>
                  <a:lnTo>
                    <a:pt x="12117" y="14389"/>
                  </a:lnTo>
                  <a:lnTo>
                    <a:pt x="12151" y="14404"/>
                  </a:lnTo>
                  <a:lnTo>
                    <a:pt x="12185" y="14418"/>
                  </a:lnTo>
                  <a:lnTo>
                    <a:pt x="12220" y="14430"/>
                  </a:lnTo>
                  <a:lnTo>
                    <a:pt x="12255" y="14441"/>
                  </a:lnTo>
                  <a:lnTo>
                    <a:pt x="12291" y="14451"/>
                  </a:lnTo>
                  <a:lnTo>
                    <a:pt x="12326" y="14460"/>
                  </a:lnTo>
                  <a:lnTo>
                    <a:pt x="12362" y="14467"/>
                  </a:lnTo>
                  <a:lnTo>
                    <a:pt x="12398" y="14473"/>
                  </a:lnTo>
                  <a:lnTo>
                    <a:pt x="12433" y="14477"/>
                  </a:lnTo>
                  <a:lnTo>
                    <a:pt x="12470" y="14480"/>
                  </a:lnTo>
                  <a:lnTo>
                    <a:pt x="12506" y="14482"/>
                  </a:lnTo>
                  <a:lnTo>
                    <a:pt x="12542" y="14483"/>
                  </a:lnTo>
                  <a:lnTo>
                    <a:pt x="12566" y="14483"/>
                  </a:lnTo>
                  <a:lnTo>
                    <a:pt x="12591" y="14482"/>
                  </a:lnTo>
                  <a:lnTo>
                    <a:pt x="12615" y="14480"/>
                  </a:lnTo>
                  <a:lnTo>
                    <a:pt x="12640" y="14478"/>
                  </a:lnTo>
                  <a:lnTo>
                    <a:pt x="12664" y="14476"/>
                  </a:lnTo>
                  <a:lnTo>
                    <a:pt x="12688" y="14473"/>
                  </a:lnTo>
                  <a:lnTo>
                    <a:pt x="12712" y="14469"/>
                  </a:lnTo>
                  <a:lnTo>
                    <a:pt x="12736" y="14464"/>
                  </a:lnTo>
                  <a:lnTo>
                    <a:pt x="12759" y="14459"/>
                  </a:lnTo>
                  <a:lnTo>
                    <a:pt x="12783" y="14454"/>
                  </a:lnTo>
                  <a:lnTo>
                    <a:pt x="12808" y="14448"/>
                  </a:lnTo>
                  <a:lnTo>
                    <a:pt x="12831" y="14441"/>
                  </a:lnTo>
                  <a:lnTo>
                    <a:pt x="12854" y="14434"/>
                  </a:lnTo>
                  <a:lnTo>
                    <a:pt x="12877" y="14426"/>
                  </a:lnTo>
                  <a:lnTo>
                    <a:pt x="12900" y="14418"/>
                  </a:lnTo>
                  <a:lnTo>
                    <a:pt x="12923" y="14409"/>
                  </a:lnTo>
                  <a:lnTo>
                    <a:pt x="12945" y="14399"/>
                  </a:lnTo>
                  <a:lnTo>
                    <a:pt x="12968" y="14389"/>
                  </a:lnTo>
                  <a:lnTo>
                    <a:pt x="12990" y="14379"/>
                  </a:lnTo>
                  <a:lnTo>
                    <a:pt x="13012" y="14368"/>
                  </a:lnTo>
                  <a:lnTo>
                    <a:pt x="13034" y="14356"/>
                  </a:lnTo>
                  <a:lnTo>
                    <a:pt x="13055" y="14344"/>
                  </a:lnTo>
                  <a:lnTo>
                    <a:pt x="13076" y="14331"/>
                  </a:lnTo>
                  <a:lnTo>
                    <a:pt x="13097" y="14317"/>
                  </a:lnTo>
                  <a:lnTo>
                    <a:pt x="13118" y="14303"/>
                  </a:lnTo>
                  <a:lnTo>
                    <a:pt x="13139" y="14288"/>
                  </a:lnTo>
                  <a:lnTo>
                    <a:pt x="13159" y="14273"/>
                  </a:lnTo>
                  <a:lnTo>
                    <a:pt x="13179" y="14257"/>
                  </a:lnTo>
                  <a:lnTo>
                    <a:pt x="13198" y="14241"/>
                  </a:lnTo>
                  <a:lnTo>
                    <a:pt x="13217" y="14224"/>
                  </a:lnTo>
                  <a:lnTo>
                    <a:pt x="13236" y="14207"/>
                  </a:lnTo>
                  <a:lnTo>
                    <a:pt x="13254" y="14189"/>
                  </a:lnTo>
                  <a:lnTo>
                    <a:pt x="14222" y="13224"/>
                  </a:lnTo>
                  <a:lnTo>
                    <a:pt x="14253" y="13191"/>
                  </a:lnTo>
                  <a:lnTo>
                    <a:pt x="14282" y="13158"/>
                  </a:lnTo>
                  <a:lnTo>
                    <a:pt x="14309" y="13124"/>
                  </a:lnTo>
                  <a:lnTo>
                    <a:pt x="14336" y="13088"/>
                  </a:lnTo>
                  <a:lnTo>
                    <a:pt x="14360" y="13052"/>
                  </a:lnTo>
                  <a:lnTo>
                    <a:pt x="14382" y="13016"/>
                  </a:lnTo>
                  <a:lnTo>
                    <a:pt x="14403" y="12978"/>
                  </a:lnTo>
                  <a:lnTo>
                    <a:pt x="14422" y="12940"/>
                  </a:lnTo>
                  <a:lnTo>
                    <a:pt x="14439" y="12900"/>
                  </a:lnTo>
                  <a:lnTo>
                    <a:pt x="14455" y="12860"/>
                  </a:lnTo>
                  <a:lnTo>
                    <a:pt x="14468" y="12820"/>
                  </a:lnTo>
                  <a:lnTo>
                    <a:pt x="14480" y="12779"/>
                  </a:lnTo>
                  <a:lnTo>
                    <a:pt x="14492" y="12738"/>
                  </a:lnTo>
                  <a:lnTo>
                    <a:pt x="14500" y="12697"/>
                  </a:lnTo>
                  <a:lnTo>
                    <a:pt x="14507" y="12654"/>
                  </a:lnTo>
                  <a:lnTo>
                    <a:pt x="14512" y="12613"/>
                  </a:lnTo>
                  <a:lnTo>
                    <a:pt x="14515" y="12571"/>
                  </a:lnTo>
                  <a:lnTo>
                    <a:pt x="14517" y="12528"/>
                  </a:lnTo>
                  <a:lnTo>
                    <a:pt x="14517" y="12486"/>
                  </a:lnTo>
                  <a:lnTo>
                    <a:pt x="14515" y="12444"/>
                  </a:lnTo>
                  <a:lnTo>
                    <a:pt x="14511" y="12402"/>
                  </a:lnTo>
                  <a:lnTo>
                    <a:pt x="14505" y="12359"/>
                  </a:lnTo>
                  <a:lnTo>
                    <a:pt x="14498" y="12317"/>
                  </a:lnTo>
                  <a:lnTo>
                    <a:pt x="14489" y="12275"/>
                  </a:lnTo>
                  <a:lnTo>
                    <a:pt x="14476" y="12234"/>
                  </a:lnTo>
                  <a:lnTo>
                    <a:pt x="14464" y="12193"/>
                  </a:lnTo>
                  <a:lnTo>
                    <a:pt x="14449" y="12153"/>
                  </a:lnTo>
                  <a:lnTo>
                    <a:pt x="14433" y="12111"/>
                  </a:lnTo>
                  <a:lnTo>
                    <a:pt x="14414" y="12072"/>
                  </a:lnTo>
                  <a:lnTo>
                    <a:pt x="14394" y="12033"/>
                  </a:lnTo>
                  <a:lnTo>
                    <a:pt x="14372" y="11995"/>
                  </a:lnTo>
                  <a:lnTo>
                    <a:pt x="14348" y="11957"/>
                  </a:lnTo>
                  <a:lnTo>
                    <a:pt x="13475" y="10651"/>
                  </a:lnTo>
                  <a:lnTo>
                    <a:pt x="13512" y="10572"/>
                  </a:lnTo>
                  <a:lnTo>
                    <a:pt x="13549" y="10493"/>
                  </a:lnTo>
                  <a:lnTo>
                    <a:pt x="13584" y="10413"/>
                  </a:lnTo>
                  <a:lnTo>
                    <a:pt x="13618" y="10332"/>
                  </a:lnTo>
                  <a:lnTo>
                    <a:pt x="13652" y="10251"/>
                  </a:lnTo>
                  <a:lnTo>
                    <a:pt x="13684" y="10169"/>
                  </a:lnTo>
                  <a:lnTo>
                    <a:pt x="13715" y="10087"/>
                  </a:lnTo>
                  <a:lnTo>
                    <a:pt x="13745" y="10004"/>
                  </a:lnTo>
                  <a:lnTo>
                    <a:pt x="15286" y="9697"/>
                  </a:lnTo>
                  <a:lnTo>
                    <a:pt x="15329" y="9687"/>
                  </a:lnTo>
                  <a:lnTo>
                    <a:pt x="15373" y="9675"/>
                  </a:lnTo>
                  <a:lnTo>
                    <a:pt x="15414" y="9661"/>
                  </a:lnTo>
                  <a:lnTo>
                    <a:pt x="15455" y="9646"/>
                  </a:lnTo>
                  <a:lnTo>
                    <a:pt x="15495" y="9629"/>
                  </a:lnTo>
                  <a:lnTo>
                    <a:pt x="15536" y="9611"/>
                  </a:lnTo>
                  <a:lnTo>
                    <a:pt x="15574" y="9591"/>
                  </a:lnTo>
                  <a:lnTo>
                    <a:pt x="15611" y="9570"/>
                  </a:lnTo>
                  <a:lnTo>
                    <a:pt x="15647" y="9547"/>
                  </a:lnTo>
                  <a:lnTo>
                    <a:pt x="15683" y="9523"/>
                  </a:lnTo>
                  <a:lnTo>
                    <a:pt x="15716" y="9497"/>
                  </a:lnTo>
                  <a:lnTo>
                    <a:pt x="15749" y="9470"/>
                  </a:lnTo>
                  <a:lnTo>
                    <a:pt x="15780" y="9441"/>
                  </a:lnTo>
                  <a:lnTo>
                    <a:pt x="15810" y="9412"/>
                  </a:lnTo>
                  <a:lnTo>
                    <a:pt x="15839" y="9380"/>
                  </a:lnTo>
                  <a:lnTo>
                    <a:pt x="15867" y="9348"/>
                  </a:lnTo>
                  <a:lnTo>
                    <a:pt x="15893" y="9315"/>
                  </a:lnTo>
                  <a:lnTo>
                    <a:pt x="15918" y="9280"/>
                  </a:lnTo>
                  <a:lnTo>
                    <a:pt x="15941" y="9245"/>
                  </a:lnTo>
                  <a:lnTo>
                    <a:pt x="15963" y="9209"/>
                  </a:lnTo>
                  <a:lnTo>
                    <a:pt x="15983" y="9172"/>
                  </a:lnTo>
                  <a:lnTo>
                    <a:pt x="16002" y="9134"/>
                  </a:lnTo>
                  <a:lnTo>
                    <a:pt x="16020" y="9094"/>
                  </a:lnTo>
                  <a:lnTo>
                    <a:pt x="16035" y="9054"/>
                  </a:lnTo>
                  <a:lnTo>
                    <a:pt x="16049" y="9014"/>
                  </a:lnTo>
                  <a:lnTo>
                    <a:pt x="16061" y="8972"/>
                  </a:lnTo>
                  <a:lnTo>
                    <a:pt x="16071" y="8931"/>
                  </a:lnTo>
                  <a:lnTo>
                    <a:pt x="16080" y="8888"/>
                  </a:lnTo>
                  <a:lnTo>
                    <a:pt x="16086" y="8844"/>
                  </a:lnTo>
                  <a:lnTo>
                    <a:pt x="16091" y="8801"/>
                  </a:lnTo>
                  <a:lnTo>
                    <a:pt x="16094" y="8757"/>
                  </a:lnTo>
                  <a:lnTo>
                    <a:pt x="16095" y="8712"/>
                  </a:lnTo>
                  <a:lnTo>
                    <a:pt x="16095" y="7347"/>
                  </a:lnTo>
                  <a:lnTo>
                    <a:pt x="16094" y="7302"/>
                  </a:lnTo>
                  <a:lnTo>
                    <a:pt x="16091" y="7258"/>
                  </a:lnTo>
                  <a:lnTo>
                    <a:pt x="16086" y="7215"/>
                  </a:lnTo>
                  <a:lnTo>
                    <a:pt x="16080" y="7171"/>
                  </a:lnTo>
                  <a:lnTo>
                    <a:pt x="16071" y="7128"/>
                  </a:lnTo>
                  <a:lnTo>
                    <a:pt x="16061" y="7086"/>
                  </a:lnTo>
                  <a:lnTo>
                    <a:pt x="16049" y="7045"/>
                  </a:lnTo>
                  <a:lnTo>
                    <a:pt x="16035" y="7005"/>
                  </a:lnTo>
                  <a:lnTo>
                    <a:pt x="16020" y="6965"/>
                  </a:lnTo>
                  <a:lnTo>
                    <a:pt x="16002" y="6925"/>
                  </a:lnTo>
                  <a:lnTo>
                    <a:pt x="15983" y="6887"/>
                  </a:lnTo>
                  <a:lnTo>
                    <a:pt x="15963" y="6850"/>
                  </a:lnTo>
                  <a:lnTo>
                    <a:pt x="15941" y="6813"/>
                  </a:lnTo>
                  <a:lnTo>
                    <a:pt x="15918" y="6778"/>
                  </a:lnTo>
                  <a:lnTo>
                    <a:pt x="15893" y="6744"/>
                  </a:lnTo>
                  <a:lnTo>
                    <a:pt x="15867" y="6711"/>
                  </a:lnTo>
                  <a:lnTo>
                    <a:pt x="15839" y="6679"/>
                  </a:lnTo>
                  <a:lnTo>
                    <a:pt x="15810" y="6647"/>
                  </a:lnTo>
                  <a:lnTo>
                    <a:pt x="15780" y="6617"/>
                  </a:lnTo>
                  <a:lnTo>
                    <a:pt x="15749" y="6589"/>
                  </a:lnTo>
                  <a:lnTo>
                    <a:pt x="15716" y="6562"/>
                  </a:lnTo>
                  <a:lnTo>
                    <a:pt x="15683" y="6536"/>
                  </a:lnTo>
                  <a:lnTo>
                    <a:pt x="15647" y="6512"/>
                  </a:lnTo>
                  <a:lnTo>
                    <a:pt x="15611" y="6489"/>
                  </a:lnTo>
                  <a:lnTo>
                    <a:pt x="15574" y="6467"/>
                  </a:lnTo>
                  <a:lnTo>
                    <a:pt x="15536" y="6448"/>
                  </a:lnTo>
                  <a:lnTo>
                    <a:pt x="15495" y="6429"/>
                  </a:lnTo>
                  <a:lnTo>
                    <a:pt x="15455" y="6413"/>
                  </a:lnTo>
                  <a:lnTo>
                    <a:pt x="15414" y="6398"/>
                  </a:lnTo>
                  <a:lnTo>
                    <a:pt x="15373" y="6383"/>
                  </a:lnTo>
                  <a:lnTo>
                    <a:pt x="15329" y="6372"/>
                  </a:lnTo>
                  <a:lnTo>
                    <a:pt x="15286" y="636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bg1">
                    <a:lumMod val="65000"/>
                  </a:schemeClr>
                </a:solidFill>
                <a:latin typeface="微软雅黑" panose="020B0503020204020204" pitchFamily="34" charset="-122"/>
                <a:ea typeface="微软雅黑" panose="020B0503020204020204" pitchFamily="34" charset="-122"/>
              </a:endParaRPr>
            </a:p>
          </p:txBody>
        </p:sp>
        <p:sp>
          <p:nvSpPr>
            <p:cNvPr id="19" name="Freeform 75"/>
            <p:cNvSpPr>
              <a:spLocks noEditPoints="1"/>
            </p:cNvSpPr>
            <p:nvPr/>
          </p:nvSpPr>
          <p:spPr bwMode="auto">
            <a:xfrm>
              <a:off x="4787900" y="2312988"/>
              <a:ext cx="303213" cy="301625"/>
            </a:xfrm>
            <a:custGeom>
              <a:avLst/>
              <a:gdLst>
                <a:gd name="T0" fmla="*/ 2899 w 7040"/>
                <a:gd name="T1" fmla="*/ 6524 h 7025"/>
                <a:gd name="T2" fmla="*/ 2185 w 7040"/>
                <a:gd name="T3" fmla="*/ 6283 h 7025"/>
                <a:gd name="T4" fmla="*/ 1560 w 7040"/>
                <a:gd name="T5" fmla="*/ 5884 h 7025"/>
                <a:gd name="T6" fmla="*/ 1051 w 7040"/>
                <a:gd name="T7" fmla="*/ 5351 h 7025"/>
                <a:gd name="T8" fmla="*/ 682 w 7040"/>
                <a:gd name="T9" fmla="*/ 4709 h 7025"/>
                <a:gd name="T10" fmla="*/ 475 w 7040"/>
                <a:gd name="T11" fmla="*/ 3980 h 7025"/>
                <a:gd name="T12" fmla="*/ 455 w 7040"/>
                <a:gd name="T13" fmla="*/ 3198 h 7025"/>
                <a:gd name="T14" fmla="*/ 626 w 7040"/>
                <a:gd name="T15" fmla="*/ 2456 h 7025"/>
                <a:gd name="T16" fmla="*/ 965 w 7040"/>
                <a:gd name="T17" fmla="*/ 1794 h 7025"/>
                <a:gd name="T18" fmla="*/ 1448 w 7040"/>
                <a:gd name="T19" fmla="*/ 1237 h 7025"/>
                <a:gd name="T20" fmla="*/ 2052 w 7040"/>
                <a:gd name="T21" fmla="*/ 810 h 7025"/>
                <a:gd name="T22" fmla="*/ 2750 w 7040"/>
                <a:gd name="T23" fmla="*/ 536 h 7025"/>
                <a:gd name="T24" fmla="*/ 3520 w 7040"/>
                <a:gd name="T25" fmla="*/ 439 h 7025"/>
                <a:gd name="T26" fmla="*/ 4289 w 7040"/>
                <a:gd name="T27" fmla="*/ 536 h 7025"/>
                <a:gd name="T28" fmla="*/ 4988 w 7040"/>
                <a:gd name="T29" fmla="*/ 810 h 7025"/>
                <a:gd name="T30" fmla="*/ 5591 w 7040"/>
                <a:gd name="T31" fmla="*/ 1237 h 7025"/>
                <a:gd name="T32" fmla="*/ 6075 w 7040"/>
                <a:gd name="T33" fmla="*/ 1794 h 7025"/>
                <a:gd name="T34" fmla="*/ 6414 w 7040"/>
                <a:gd name="T35" fmla="*/ 2456 h 7025"/>
                <a:gd name="T36" fmla="*/ 6585 w 7040"/>
                <a:gd name="T37" fmla="*/ 3198 h 7025"/>
                <a:gd name="T38" fmla="*/ 6565 w 7040"/>
                <a:gd name="T39" fmla="*/ 3980 h 7025"/>
                <a:gd name="T40" fmla="*/ 6358 w 7040"/>
                <a:gd name="T41" fmla="*/ 4709 h 7025"/>
                <a:gd name="T42" fmla="*/ 5988 w 7040"/>
                <a:gd name="T43" fmla="*/ 5351 h 7025"/>
                <a:gd name="T44" fmla="*/ 5479 w 7040"/>
                <a:gd name="T45" fmla="*/ 5884 h 7025"/>
                <a:gd name="T46" fmla="*/ 4855 w 7040"/>
                <a:gd name="T47" fmla="*/ 6283 h 7025"/>
                <a:gd name="T48" fmla="*/ 4140 w 7040"/>
                <a:gd name="T49" fmla="*/ 6524 h 7025"/>
                <a:gd name="T50" fmla="*/ 3520 w 7040"/>
                <a:gd name="T51" fmla="*/ 0 h 7025"/>
                <a:gd name="T52" fmla="*/ 2640 w 7040"/>
                <a:gd name="T53" fmla="*/ 110 h 7025"/>
                <a:gd name="T54" fmla="*/ 1842 w 7040"/>
                <a:gd name="T55" fmla="*/ 424 h 7025"/>
                <a:gd name="T56" fmla="*/ 1153 w 7040"/>
                <a:gd name="T57" fmla="*/ 912 h 7025"/>
                <a:gd name="T58" fmla="*/ 600 w 7040"/>
                <a:gd name="T59" fmla="*/ 1548 h 7025"/>
                <a:gd name="T60" fmla="*/ 213 w 7040"/>
                <a:gd name="T61" fmla="*/ 2305 h 7025"/>
                <a:gd name="T62" fmla="*/ 18 w 7040"/>
                <a:gd name="T63" fmla="*/ 3153 h 7025"/>
                <a:gd name="T64" fmla="*/ 40 w 7040"/>
                <a:gd name="T65" fmla="*/ 4047 h 7025"/>
                <a:gd name="T66" fmla="*/ 276 w 7040"/>
                <a:gd name="T67" fmla="*/ 4880 h 7025"/>
                <a:gd name="T68" fmla="*/ 699 w 7040"/>
                <a:gd name="T69" fmla="*/ 5614 h 7025"/>
                <a:gd name="T70" fmla="*/ 1280 w 7040"/>
                <a:gd name="T71" fmla="*/ 6222 h 7025"/>
                <a:gd name="T72" fmla="*/ 1993 w 7040"/>
                <a:gd name="T73" fmla="*/ 6678 h 7025"/>
                <a:gd name="T74" fmla="*/ 2810 w 7040"/>
                <a:gd name="T75" fmla="*/ 6953 h 7025"/>
                <a:gd name="T76" fmla="*/ 3702 w 7040"/>
                <a:gd name="T77" fmla="*/ 7020 h 7025"/>
                <a:gd name="T78" fmla="*/ 4567 w 7040"/>
                <a:gd name="T79" fmla="*/ 6867 h 7025"/>
                <a:gd name="T80" fmla="*/ 5345 w 7040"/>
                <a:gd name="T81" fmla="*/ 6517 h 7025"/>
                <a:gd name="T82" fmla="*/ 6009 w 7040"/>
                <a:gd name="T83" fmla="*/ 5996 h 7025"/>
                <a:gd name="T84" fmla="*/ 6531 w 7040"/>
                <a:gd name="T85" fmla="*/ 5333 h 7025"/>
                <a:gd name="T86" fmla="*/ 6882 w 7040"/>
                <a:gd name="T87" fmla="*/ 4556 h 7025"/>
                <a:gd name="T88" fmla="*/ 7036 w 7040"/>
                <a:gd name="T89" fmla="*/ 3693 h 7025"/>
                <a:gd name="T90" fmla="*/ 6969 w 7040"/>
                <a:gd name="T91" fmla="*/ 2805 h 7025"/>
                <a:gd name="T92" fmla="*/ 6693 w 7040"/>
                <a:gd name="T93" fmla="*/ 1990 h 7025"/>
                <a:gd name="T94" fmla="*/ 6237 w 7040"/>
                <a:gd name="T95" fmla="*/ 1278 h 7025"/>
                <a:gd name="T96" fmla="*/ 5626 w 7040"/>
                <a:gd name="T97" fmla="*/ 697 h 7025"/>
                <a:gd name="T98" fmla="*/ 4891 w 7040"/>
                <a:gd name="T99" fmla="*/ 276 h 7025"/>
                <a:gd name="T100" fmla="*/ 4056 w 7040"/>
                <a:gd name="T101" fmla="*/ 40 h 70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040" h="7025">
                  <a:moveTo>
                    <a:pt x="3520" y="6586"/>
                  </a:moveTo>
                  <a:lnTo>
                    <a:pt x="3362" y="6582"/>
                  </a:lnTo>
                  <a:lnTo>
                    <a:pt x="3205" y="6570"/>
                  </a:lnTo>
                  <a:lnTo>
                    <a:pt x="3051" y="6551"/>
                  </a:lnTo>
                  <a:lnTo>
                    <a:pt x="2899" y="6524"/>
                  </a:lnTo>
                  <a:lnTo>
                    <a:pt x="2750" y="6489"/>
                  </a:lnTo>
                  <a:lnTo>
                    <a:pt x="2604" y="6447"/>
                  </a:lnTo>
                  <a:lnTo>
                    <a:pt x="2460" y="6399"/>
                  </a:lnTo>
                  <a:lnTo>
                    <a:pt x="2320" y="6344"/>
                  </a:lnTo>
                  <a:lnTo>
                    <a:pt x="2185" y="6283"/>
                  </a:lnTo>
                  <a:lnTo>
                    <a:pt x="2052" y="6214"/>
                  </a:lnTo>
                  <a:lnTo>
                    <a:pt x="1922" y="6141"/>
                  </a:lnTo>
                  <a:lnTo>
                    <a:pt x="1797" y="6061"/>
                  </a:lnTo>
                  <a:lnTo>
                    <a:pt x="1677" y="5976"/>
                  </a:lnTo>
                  <a:lnTo>
                    <a:pt x="1560" y="5884"/>
                  </a:lnTo>
                  <a:lnTo>
                    <a:pt x="1448" y="5788"/>
                  </a:lnTo>
                  <a:lnTo>
                    <a:pt x="1342" y="5685"/>
                  </a:lnTo>
                  <a:lnTo>
                    <a:pt x="1240" y="5579"/>
                  </a:lnTo>
                  <a:lnTo>
                    <a:pt x="1142" y="5468"/>
                  </a:lnTo>
                  <a:lnTo>
                    <a:pt x="1051" y="5351"/>
                  </a:lnTo>
                  <a:lnTo>
                    <a:pt x="965" y="5231"/>
                  </a:lnTo>
                  <a:lnTo>
                    <a:pt x="885" y="5106"/>
                  </a:lnTo>
                  <a:lnTo>
                    <a:pt x="812" y="4977"/>
                  </a:lnTo>
                  <a:lnTo>
                    <a:pt x="743" y="4844"/>
                  </a:lnTo>
                  <a:lnTo>
                    <a:pt x="682" y="4709"/>
                  </a:lnTo>
                  <a:lnTo>
                    <a:pt x="626" y="4569"/>
                  </a:lnTo>
                  <a:lnTo>
                    <a:pt x="578" y="4426"/>
                  </a:lnTo>
                  <a:lnTo>
                    <a:pt x="536" y="4280"/>
                  </a:lnTo>
                  <a:lnTo>
                    <a:pt x="502" y="4132"/>
                  </a:lnTo>
                  <a:lnTo>
                    <a:pt x="475" y="3980"/>
                  </a:lnTo>
                  <a:lnTo>
                    <a:pt x="455" y="3827"/>
                  </a:lnTo>
                  <a:lnTo>
                    <a:pt x="443" y="3670"/>
                  </a:lnTo>
                  <a:lnTo>
                    <a:pt x="439" y="3513"/>
                  </a:lnTo>
                  <a:lnTo>
                    <a:pt x="443" y="3354"/>
                  </a:lnTo>
                  <a:lnTo>
                    <a:pt x="455" y="3198"/>
                  </a:lnTo>
                  <a:lnTo>
                    <a:pt x="475" y="3044"/>
                  </a:lnTo>
                  <a:lnTo>
                    <a:pt x="502" y="2893"/>
                  </a:lnTo>
                  <a:lnTo>
                    <a:pt x="536" y="2745"/>
                  </a:lnTo>
                  <a:lnTo>
                    <a:pt x="578" y="2598"/>
                  </a:lnTo>
                  <a:lnTo>
                    <a:pt x="626" y="2456"/>
                  </a:lnTo>
                  <a:lnTo>
                    <a:pt x="682" y="2316"/>
                  </a:lnTo>
                  <a:lnTo>
                    <a:pt x="743" y="2180"/>
                  </a:lnTo>
                  <a:lnTo>
                    <a:pt x="812" y="2047"/>
                  </a:lnTo>
                  <a:lnTo>
                    <a:pt x="885" y="1919"/>
                  </a:lnTo>
                  <a:lnTo>
                    <a:pt x="965" y="1794"/>
                  </a:lnTo>
                  <a:lnTo>
                    <a:pt x="1051" y="1674"/>
                  </a:lnTo>
                  <a:lnTo>
                    <a:pt x="1142" y="1557"/>
                  </a:lnTo>
                  <a:lnTo>
                    <a:pt x="1240" y="1446"/>
                  </a:lnTo>
                  <a:lnTo>
                    <a:pt x="1342" y="1340"/>
                  </a:lnTo>
                  <a:lnTo>
                    <a:pt x="1448" y="1237"/>
                  </a:lnTo>
                  <a:lnTo>
                    <a:pt x="1560" y="1141"/>
                  </a:lnTo>
                  <a:lnTo>
                    <a:pt x="1677" y="1049"/>
                  </a:lnTo>
                  <a:lnTo>
                    <a:pt x="1797" y="964"/>
                  </a:lnTo>
                  <a:lnTo>
                    <a:pt x="1922" y="884"/>
                  </a:lnTo>
                  <a:lnTo>
                    <a:pt x="2052" y="810"/>
                  </a:lnTo>
                  <a:lnTo>
                    <a:pt x="2185" y="742"/>
                  </a:lnTo>
                  <a:lnTo>
                    <a:pt x="2320" y="680"/>
                  </a:lnTo>
                  <a:lnTo>
                    <a:pt x="2460" y="625"/>
                  </a:lnTo>
                  <a:lnTo>
                    <a:pt x="2604" y="577"/>
                  </a:lnTo>
                  <a:lnTo>
                    <a:pt x="2750" y="536"/>
                  </a:lnTo>
                  <a:lnTo>
                    <a:pt x="2899" y="501"/>
                  </a:lnTo>
                  <a:lnTo>
                    <a:pt x="3051" y="474"/>
                  </a:lnTo>
                  <a:lnTo>
                    <a:pt x="3205" y="454"/>
                  </a:lnTo>
                  <a:lnTo>
                    <a:pt x="3362" y="443"/>
                  </a:lnTo>
                  <a:lnTo>
                    <a:pt x="3520" y="439"/>
                  </a:lnTo>
                  <a:lnTo>
                    <a:pt x="3678" y="443"/>
                  </a:lnTo>
                  <a:lnTo>
                    <a:pt x="3834" y="454"/>
                  </a:lnTo>
                  <a:lnTo>
                    <a:pt x="3989" y="474"/>
                  </a:lnTo>
                  <a:lnTo>
                    <a:pt x="4140" y="501"/>
                  </a:lnTo>
                  <a:lnTo>
                    <a:pt x="4289" y="536"/>
                  </a:lnTo>
                  <a:lnTo>
                    <a:pt x="4436" y="577"/>
                  </a:lnTo>
                  <a:lnTo>
                    <a:pt x="4579" y="625"/>
                  </a:lnTo>
                  <a:lnTo>
                    <a:pt x="4719" y="680"/>
                  </a:lnTo>
                  <a:lnTo>
                    <a:pt x="4855" y="742"/>
                  </a:lnTo>
                  <a:lnTo>
                    <a:pt x="4988" y="810"/>
                  </a:lnTo>
                  <a:lnTo>
                    <a:pt x="5117" y="884"/>
                  </a:lnTo>
                  <a:lnTo>
                    <a:pt x="5242" y="964"/>
                  </a:lnTo>
                  <a:lnTo>
                    <a:pt x="5362" y="1049"/>
                  </a:lnTo>
                  <a:lnTo>
                    <a:pt x="5479" y="1141"/>
                  </a:lnTo>
                  <a:lnTo>
                    <a:pt x="5591" y="1237"/>
                  </a:lnTo>
                  <a:lnTo>
                    <a:pt x="5698" y="1340"/>
                  </a:lnTo>
                  <a:lnTo>
                    <a:pt x="5800" y="1446"/>
                  </a:lnTo>
                  <a:lnTo>
                    <a:pt x="5897" y="1557"/>
                  </a:lnTo>
                  <a:lnTo>
                    <a:pt x="5988" y="1674"/>
                  </a:lnTo>
                  <a:lnTo>
                    <a:pt x="6075" y="1794"/>
                  </a:lnTo>
                  <a:lnTo>
                    <a:pt x="6154" y="1919"/>
                  </a:lnTo>
                  <a:lnTo>
                    <a:pt x="6228" y="2047"/>
                  </a:lnTo>
                  <a:lnTo>
                    <a:pt x="6297" y="2180"/>
                  </a:lnTo>
                  <a:lnTo>
                    <a:pt x="6358" y="2316"/>
                  </a:lnTo>
                  <a:lnTo>
                    <a:pt x="6414" y="2456"/>
                  </a:lnTo>
                  <a:lnTo>
                    <a:pt x="6462" y="2598"/>
                  </a:lnTo>
                  <a:lnTo>
                    <a:pt x="6503" y="2745"/>
                  </a:lnTo>
                  <a:lnTo>
                    <a:pt x="6538" y="2893"/>
                  </a:lnTo>
                  <a:lnTo>
                    <a:pt x="6565" y="3044"/>
                  </a:lnTo>
                  <a:lnTo>
                    <a:pt x="6585" y="3198"/>
                  </a:lnTo>
                  <a:lnTo>
                    <a:pt x="6597" y="3354"/>
                  </a:lnTo>
                  <a:lnTo>
                    <a:pt x="6601" y="3513"/>
                  </a:lnTo>
                  <a:lnTo>
                    <a:pt x="6597" y="3670"/>
                  </a:lnTo>
                  <a:lnTo>
                    <a:pt x="6585" y="3827"/>
                  </a:lnTo>
                  <a:lnTo>
                    <a:pt x="6565" y="3980"/>
                  </a:lnTo>
                  <a:lnTo>
                    <a:pt x="6538" y="4132"/>
                  </a:lnTo>
                  <a:lnTo>
                    <a:pt x="6503" y="4280"/>
                  </a:lnTo>
                  <a:lnTo>
                    <a:pt x="6462" y="4426"/>
                  </a:lnTo>
                  <a:lnTo>
                    <a:pt x="6414" y="4569"/>
                  </a:lnTo>
                  <a:lnTo>
                    <a:pt x="6358" y="4709"/>
                  </a:lnTo>
                  <a:lnTo>
                    <a:pt x="6297" y="4844"/>
                  </a:lnTo>
                  <a:lnTo>
                    <a:pt x="6228" y="4977"/>
                  </a:lnTo>
                  <a:lnTo>
                    <a:pt x="6154" y="5106"/>
                  </a:lnTo>
                  <a:lnTo>
                    <a:pt x="6075" y="5231"/>
                  </a:lnTo>
                  <a:lnTo>
                    <a:pt x="5988" y="5351"/>
                  </a:lnTo>
                  <a:lnTo>
                    <a:pt x="5897" y="5468"/>
                  </a:lnTo>
                  <a:lnTo>
                    <a:pt x="5800" y="5579"/>
                  </a:lnTo>
                  <a:lnTo>
                    <a:pt x="5698" y="5685"/>
                  </a:lnTo>
                  <a:lnTo>
                    <a:pt x="5591" y="5788"/>
                  </a:lnTo>
                  <a:lnTo>
                    <a:pt x="5479" y="5884"/>
                  </a:lnTo>
                  <a:lnTo>
                    <a:pt x="5362" y="5976"/>
                  </a:lnTo>
                  <a:lnTo>
                    <a:pt x="5242" y="6061"/>
                  </a:lnTo>
                  <a:lnTo>
                    <a:pt x="5117" y="6141"/>
                  </a:lnTo>
                  <a:lnTo>
                    <a:pt x="4988" y="6214"/>
                  </a:lnTo>
                  <a:lnTo>
                    <a:pt x="4855" y="6283"/>
                  </a:lnTo>
                  <a:lnTo>
                    <a:pt x="4719" y="6344"/>
                  </a:lnTo>
                  <a:lnTo>
                    <a:pt x="4579" y="6399"/>
                  </a:lnTo>
                  <a:lnTo>
                    <a:pt x="4436" y="6447"/>
                  </a:lnTo>
                  <a:lnTo>
                    <a:pt x="4289" y="6489"/>
                  </a:lnTo>
                  <a:lnTo>
                    <a:pt x="4140" y="6524"/>
                  </a:lnTo>
                  <a:lnTo>
                    <a:pt x="3989" y="6551"/>
                  </a:lnTo>
                  <a:lnTo>
                    <a:pt x="3834" y="6570"/>
                  </a:lnTo>
                  <a:lnTo>
                    <a:pt x="3678" y="6582"/>
                  </a:lnTo>
                  <a:lnTo>
                    <a:pt x="3520" y="6586"/>
                  </a:lnTo>
                  <a:close/>
                  <a:moveTo>
                    <a:pt x="3520" y="0"/>
                  </a:moveTo>
                  <a:lnTo>
                    <a:pt x="3338" y="5"/>
                  </a:lnTo>
                  <a:lnTo>
                    <a:pt x="3160" y="18"/>
                  </a:lnTo>
                  <a:lnTo>
                    <a:pt x="2984" y="40"/>
                  </a:lnTo>
                  <a:lnTo>
                    <a:pt x="2810" y="71"/>
                  </a:lnTo>
                  <a:lnTo>
                    <a:pt x="2640" y="110"/>
                  </a:lnTo>
                  <a:lnTo>
                    <a:pt x="2473" y="157"/>
                  </a:lnTo>
                  <a:lnTo>
                    <a:pt x="2309" y="213"/>
                  </a:lnTo>
                  <a:lnTo>
                    <a:pt x="2149" y="276"/>
                  </a:lnTo>
                  <a:lnTo>
                    <a:pt x="1993" y="346"/>
                  </a:lnTo>
                  <a:lnTo>
                    <a:pt x="1842" y="424"/>
                  </a:lnTo>
                  <a:lnTo>
                    <a:pt x="1695" y="508"/>
                  </a:lnTo>
                  <a:lnTo>
                    <a:pt x="1552" y="600"/>
                  </a:lnTo>
                  <a:lnTo>
                    <a:pt x="1414" y="697"/>
                  </a:lnTo>
                  <a:lnTo>
                    <a:pt x="1280" y="802"/>
                  </a:lnTo>
                  <a:lnTo>
                    <a:pt x="1153" y="912"/>
                  </a:lnTo>
                  <a:lnTo>
                    <a:pt x="1031" y="1028"/>
                  </a:lnTo>
                  <a:lnTo>
                    <a:pt x="914" y="1151"/>
                  </a:lnTo>
                  <a:lnTo>
                    <a:pt x="803" y="1278"/>
                  </a:lnTo>
                  <a:lnTo>
                    <a:pt x="699" y="1411"/>
                  </a:lnTo>
                  <a:lnTo>
                    <a:pt x="600" y="1548"/>
                  </a:lnTo>
                  <a:lnTo>
                    <a:pt x="509" y="1691"/>
                  </a:lnTo>
                  <a:lnTo>
                    <a:pt x="424" y="1838"/>
                  </a:lnTo>
                  <a:lnTo>
                    <a:pt x="347" y="1990"/>
                  </a:lnTo>
                  <a:lnTo>
                    <a:pt x="276" y="2145"/>
                  </a:lnTo>
                  <a:lnTo>
                    <a:pt x="213" y="2305"/>
                  </a:lnTo>
                  <a:lnTo>
                    <a:pt x="158" y="2468"/>
                  </a:lnTo>
                  <a:lnTo>
                    <a:pt x="110" y="2634"/>
                  </a:lnTo>
                  <a:lnTo>
                    <a:pt x="71" y="2805"/>
                  </a:lnTo>
                  <a:lnTo>
                    <a:pt x="40" y="2978"/>
                  </a:lnTo>
                  <a:lnTo>
                    <a:pt x="18" y="3153"/>
                  </a:lnTo>
                  <a:lnTo>
                    <a:pt x="4" y="3332"/>
                  </a:lnTo>
                  <a:lnTo>
                    <a:pt x="0" y="3513"/>
                  </a:lnTo>
                  <a:lnTo>
                    <a:pt x="4" y="3693"/>
                  </a:lnTo>
                  <a:lnTo>
                    <a:pt x="18" y="3872"/>
                  </a:lnTo>
                  <a:lnTo>
                    <a:pt x="40" y="4047"/>
                  </a:lnTo>
                  <a:lnTo>
                    <a:pt x="71" y="4220"/>
                  </a:lnTo>
                  <a:lnTo>
                    <a:pt x="110" y="4390"/>
                  </a:lnTo>
                  <a:lnTo>
                    <a:pt x="158" y="4556"/>
                  </a:lnTo>
                  <a:lnTo>
                    <a:pt x="213" y="4720"/>
                  </a:lnTo>
                  <a:lnTo>
                    <a:pt x="276" y="4880"/>
                  </a:lnTo>
                  <a:lnTo>
                    <a:pt x="347" y="5035"/>
                  </a:lnTo>
                  <a:lnTo>
                    <a:pt x="424" y="5187"/>
                  </a:lnTo>
                  <a:lnTo>
                    <a:pt x="509" y="5333"/>
                  </a:lnTo>
                  <a:lnTo>
                    <a:pt x="600" y="5476"/>
                  </a:lnTo>
                  <a:lnTo>
                    <a:pt x="699" y="5614"/>
                  </a:lnTo>
                  <a:lnTo>
                    <a:pt x="803" y="5747"/>
                  </a:lnTo>
                  <a:lnTo>
                    <a:pt x="914" y="5874"/>
                  </a:lnTo>
                  <a:lnTo>
                    <a:pt x="1031" y="5996"/>
                  </a:lnTo>
                  <a:lnTo>
                    <a:pt x="1153" y="6112"/>
                  </a:lnTo>
                  <a:lnTo>
                    <a:pt x="1280" y="6222"/>
                  </a:lnTo>
                  <a:lnTo>
                    <a:pt x="1414" y="6327"/>
                  </a:lnTo>
                  <a:lnTo>
                    <a:pt x="1552" y="6425"/>
                  </a:lnTo>
                  <a:lnTo>
                    <a:pt x="1695" y="6517"/>
                  </a:lnTo>
                  <a:lnTo>
                    <a:pt x="1842" y="6601"/>
                  </a:lnTo>
                  <a:lnTo>
                    <a:pt x="1993" y="6678"/>
                  </a:lnTo>
                  <a:lnTo>
                    <a:pt x="2149" y="6748"/>
                  </a:lnTo>
                  <a:lnTo>
                    <a:pt x="2309" y="6812"/>
                  </a:lnTo>
                  <a:lnTo>
                    <a:pt x="2473" y="6867"/>
                  </a:lnTo>
                  <a:lnTo>
                    <a:pt x="2640" y="6914"/>
                  </a:lnTo>
                  <a:lnTo>
                    <a:pt x="2810" y="6953"/>
                  </a:lnTo>
                  <a:lnTo>
                    <a:pt x="2984" y="6984"/>
                  </a:lnTo>
                  <a:lnTo>
                    <a:pt x="3160" y="7006"/>
                  </a:lnTo>
                  <a:lnTo>
                    <a:pt x="3338" y="7020"/>
                  </a:lnTo>
                  <a:lnTo>
                    <a:pt x="3520" y="7025"/>
                  </a:lnTo>
                  <a:lnTo>
                    <a:pt x="3702" y="7020"/>
                  </a:lnTo>
                  <a:lnTo>
                    <a:pt x="3880" y="7006"/>
                  </a:lnTo>
                  <a:lnTo>
                    <a:pt x="4056" y="6984"/>
                  </a:lnTo>
                  <a:lnTo>
                    <a:pt x="4230" y="6953"/>
                  </a:lnTo>
                  <a:lnTo>
                    <a:pt x="4400" y="6914"/>
                  </a:lnTo>
                  <a:lnTo>
                    <a:pt x="4567" y="6867"/>
                  </a:lnTo>
                  <a:lnTo>
                    <a:pt x="4731" y="6812"/>
                  </a:lnTo>
                  <a:lnTo>
                    <a:pt x="4891" y="6748"/>
                  </a:lnTo>
                  <a:lnTo>
                    <a:pt x="5047" y="6678"/>
                  </a:lnTo>
                  <a:lnTo>
                    <a:pt x="5197" y="6601"/>
                  </a:lnTo>
                  <a:lnTo>
                    <a:pt x="5345" y="6517"/>
                  </a:lnTo>
                  <a:lnTo>
                    <a:pt x="5488" y="6425"/>
                  </a:lnTo>
                  <a:lnTo>
                    <a:pt x="5626" y="6327"/>
                  </a:lnTo>
                  <a:lnTo>
                    <a:pt x="5759" y="6222"/>
                  </a:lnTo>
                  <a:lnTo>
                    <a:pt x="5886" y="6112"/>
                  </a:lnTo>
                  <a:lnTo>
                    <a:pt x="6009" y="5996"/>
                  </a:lnTo>
                  <a:lnTo>
                    <a:pt x="6126" y="5874"/>
                  </a:lnTo>
                  <a:lnTo>
                    <a:pt x="6237" y="5747"/>
                  </a:lnTo>
                  <a:lnTo>
                    <a:pt x="6341" y="5614"/>
                  </a:lnTo>
                  <a:lnTo>
                    <a:pt x="6439" y="5476"/>
                  </a:lnTo>
                  <a:lnTo>
                    <a:pt x="6531" y="5333"/>
                  </a:lnTo>
                  <a:lnTo>
                    <a:pt x="6616" y="5187"/>
                  </a:lnTo>
                  <a:lnTo>
                    <a:pt x="6693" y="5035"/>
                  </a:lnTo>
                  <a:lnTo>
                    <a:pt x="6764" y="4880"/>
                  </a:lnTo>
                  <a:lnTo>
                    <a:pt x="6827" y="4720"/>
                  </a:lnTo>
                  <a:lnTo>
                    <a:pt x="6882" y="4556"/>
                  </a:lnTo>
                  <a:lnTo>
                    <a:pt x="6930" y="4390"/>
                  </a:lnTo>
                  <a:lnTo>
                    <a:pt x="6969" y="4220"/>
                  </a:lnTo>
                  <a:lnTo>
                    <a:pt x="7000" y="4047"/>
                  </a:lnTo>
                  <a:lnTo>
                    <a:pt x="7022" y="3872"/>
                  </a:lnTo>
                  <a:lnTo>
                    <a:pt x="7036" y="3693"/>
                  </a:lnTo>
                  <a:lnTo>
                    <a:pt x="7040" y="3513"/>
                  </a:lnTo>
                  <a:lnTo>
                    <a:pt x="7036" y="3332"/>
                  </a:lnTo>
                  <a:lnTo>
                    <a:pt x="7022" y="3153"/>
                  </a:lnTo>
                  <a:lnTo>
                    <a:pt x="7000" y="2978"/>
                  </a:lnTo>
                  <a:lnTo>
                    <a:pt x="6969" y="2805"/>
                  </a:lnTo>
                  <a:lnTo>
                    <a:pt x="6930" y="2634"/>
                  </a:lnTo>
                  <a:lnTo>
                    <a:pt x="6882" y="2468"/>
                  </a:lnTo>
                  <a:lnTo>
                    <a:pt x="6827" y="2305"/>
                  </a:lnTo>
                  <a:lnTo>
                    <a:pt x="6764" y="2145"/>
                  </a:lnTo>
                  <a:lnTo>
                    <a:pt x="6693" y="1990"/>
                  </a:lnTo>
                  <a:lnTo>
                    <a:pt x="6616" y="1838"/>
                  </a:lnTo>
                  <a:lnTo>
                    <a:pt x="6531" y="1691"/>
                  </a:lnTo>
                  <a:lnTo>
                    <a:pt x="6439" y="1548"/>
                  </a:lnTo>
                  <a:lnTo>
                    <a:pt x="6341" y="1411"/>
                  </a:lnTo>
                  <a:lnTo>
                    <a:pt x="6237" y="1278"/>
                  </a:lnTo>
                  <a:lnTo>
                    <a:pt x="6126" y="1151"/>
                  </a:lnTo>
                  <a:lnTo>
                    <a:pt x="6009" y="1028"/>
                  </a:lnTo>
                  <a:lnTo>
                    <a:pt x="5886" y="912"/>
                  </a:lnTo>
                  <a:lnTo>
                    <a:pt x="5759" y="802"/>
                  </a:lnTo>
                  <a:lnTo>
                    <a:pt x="5626" y="697"/>
                  </a:lnTo>
                  <a:lnTo>
                    <a:pt x="5488" y="600"/>
                  </a:lnTo>
                  <a:lnTo>
                    <a:pt x="5345" y="508"/>
                  </a:lnTo>
                  <a:lnTo>
                    <a:pt x="5197" y="424"/>
                  </a:lnTo>
                  <a:lnTo>
                    <a:pt x="5047" y="346"/>
                  </a:lnTo>
                  <a:lnTo>
                    <a:pt x="4891" y="276"/>
                  </a:lnTo>
                  <a:lnTo>
                    <a:pt x="4731" y="213"/>
                  </a:lnTo>
                  <a:lnTo>
                    <a:pt x="4567" y="157"/>
                  </a:lnTo>
                  <a:lnTo>
                    <a:pt x="4400" y="110"/>
                  </a:lnTo>
                  <a:lnTo>
                    <a:pt x="4230" y="71"/>
                  </a:lnTo>
                  <a:lnTo>
                    <a:pt x="4056" y="40"/>
                  </a:lnTo>
                  <a:lnTo>
                    <a:pt x="3880" y="18"/>
                  </a:lnTo>
                  <a:lnTo>
                    <a:pt x="3702" y="5"/>
                  </a:lnTo>
                  <a:lnTo>
                    <a:pt x="352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bg1">
                    <a:lumMod val="65000"/>
                  </a:schemeClr>
                </a:solidFill>
                <a:latin typeface="微软雅黑" panose="020B0503020204020204" pitchFamily="34" charset="-122"/>
                <a:ea typeface="微软雅黑" panose="020B0503020204020204" pitchFamily="34" charset="-122"/>
              </a:endParaRPr>
            </a:p>
          </p:txBody>
        </p:sp>
        <p:sp>
          <p:nvSpPr>
            <p:cNvPr id="20" name="Freeform 76"/>
            <p:cNvSpPr>
              <a:spLocks noEditPoints="1"/>
            </p:cNvSpPr>
            <p:nvPr/>
          </p:nvSpPr>
          <p:spPr bwMode="auto">
            <a:xfrm>
              <a:off x="4852988" y="2378076"/>
              <a:ext cx="173038" cy="171450"/>
            </a:xfrm>
            <a:custGeom>
              <a:avLst/>
              <a:gdLst>
                <a:gd name="T0" fmla="*/ 1708 w 4023"/>
                <a:gd name="T1" fmla="*/ 3482 h 4015"/>
                <a:gd name="T2" fmla="*/ 1358 w 4023"/>
                <a:gd name="T3" fmla="*/ 3364 h 4015"/>
                <a:gd name="T4" fmla="*/ 1052 w 4023"/>
                <a:gd name="T5" fmla="*/ 3169 h 4015"/>
                <a:gd name="T6" fmla="*/ 803 w 4023"/>
                <a:gd name="T7" fmla="*/ 2908 h 4015"/>
                <a:gd name="T8" fmla="*/ 621 w 4023"/>
                <a:gd name="T9" fmla="*/ 2593 h 4015"/>
                <a:gd name="T10" fmla="*/ 521 w 4023"/>
                <a:gd name="T11" fmla="*/ 2236 h 4015"/>
                <a:gd name="T12" fmla="*/ 511 w 4023"/>
                <a:gd name="T13" fmla="*/ 1853 h 4015"/>
                <a:gd name="T14" fmla="*/ 595 w 4023"/>
                <a:gd name="T15" fmla="*/ 1490 h 4015"/>
                <a:gd name="T16" fmla="*/ 761 w 4023"/>
                <a:gd name="T17" fmla="*/ 1165 h 4015"/>
                <a:gd name="T18" fmla="*/ 998 w 4023"/>
                <a:gd name="T19" fmla="*/ 893 h 4015"/>
                <a:gd name="T20" fmla="*/ 1293 w 4023"/>
                <a:gd name="T21" fmla="*/ 684 h 4015"/>
                <a:gd name="T22" fmla="*/ 1635 w 4023"/>
                <a:gd name="T23" fmla="*/ 549 h 4015"/>
                <a:gd name="T24" fmla="*/ 2012 w 4023"/>
                <a:gd name="T25" fmla="*/ 502 h 4015"/>
                <a:gd name="T26" fmla="*/ 2389 w 4023"/>
                <a:gd name="T27" fmla="*/ 549 h 4015"/>
                <a:gd name="T28" fmla="*/ 2731 w 4023"/>
                <a:gd name="T29" fmla="*/ 684 h 4015"/>
                <a:gd name="T30" fmla="*/ 3026 w 4023"/>
                <a:gd name="T31" fmla="*/ 893 h 4015"/>
                <a:gd name="T32" fmla="*/ 3263 w 4023"/>
                <a:gd name="T33" fmla="*/ 1165 h 4015"/>
                <a:gd name="T34" fmla="*/ 3429 w 4023"/>
                <a:gd name="T35" fmla="*/ 1490 h 4015"/>
                <a:gd name="T36" fmla="*/ 3513 w 4023"/>
                <a:gd name="T37" fmla="*/ 1853 h 4015"/>
                <a:gd name="T38" fmla="*/ 3503 w 4023"/>
                <a:gd name="T39" fmla="*/ 2236 h 4015"/>
                <a:gd name="T40" fmla="*/ 3402 w 4023"/>
                <a:gd name="T41" fmla="*/ 2593 h 4015"/>
                <a:gd name="T42" fmla="*/ 3221 w 4023"/>
                <a:gd name="T43" fmla="*/ 2908 h 4015"/>
                <a:gd name="T44" fmla="*/ 2971 w 4023"/>
                <a:gd name="T45" fmla="*/ 3169 h 4015"/>
                <a:gd name="T46" fmla="*/ 2665 w 4023"/>
                <a:gd name="T47" fmla="*/ 3364 h 4015"/>
                <a:gd name="T48" fmla="*/ 2316 w 4023"/>
                <a:gd name="T49" fmla="*/ 3482 h 4015"/>
                <a:gd name="T50" fmla="*/ 2012 w 4023"/>
                <a:gd name="T51" fmla="*/ 0 h 4015"/>
                <a:gd name="T52" fmla="*/ 1509 w 4023"/>
                <a:gd name="T53" fmla="*/ 63 h 4015"/>
                <a:gd name="T54" fmla="*/ 1053 w 4023"/>
                <a:gd name="T55" fmla="*/ 242 h 4015"/>
                <a:gd name="T56" fmla="*/ 659 w 4023"/>
                <a:gd name="T57" fmla="*/ 521 h 4015"/>
                <a:gd name="T58" fmla="*/ 344 w 4023"/>
                <a:gd name="T59" fmla="*/ 884 h 4015"/>
                <a:gd name="T60" fmla="*/ 122 w 4023"/>
                <a:gd name="T61" fmla="*/ 1317 h 4015"/>
                <a:gd name="T62" fmla="*/ 11 w 4023"/>
                <a:gd name="T63" fmla="*/ 1802 h 4015"/>
                <a:gd name="T64" fmla="*/ 23 w 4023"/>
                <a:gd name="T65" fmla="*/ 2313 h 4015"/>
                <a:gd name="T66" fmla="*/ 159 w 4023"/>
                <a:gd name="T67" fmla="*/ 2788 h 4015"/>
                <a:gd name="T68" fmla="*/ 399 w 4023"/>
                <a:gd name="T69" fmla="*/ 3209 h 4015"/>
                <a:gd name="T70" fmla="*/ 732 w 4023"/>
                <a:gd name="T71" fmla="*/ 3556 h 4015"/>
                <a:gd name="T72" fmla="*/ 1139 w 4023"/>
                <a:gd name="T73" fmla="*/ 3817 h 4015"/>
                <a:gd name="T74" fmla="*/ 1606 w 4023"/>
                <a:gd name="T75" fmla="*/ 3974 h 4015"/>
                <a:gd name="T76" fmla="*/ 2115 w 4023"/>
                <a:gd name="T77" fmla="*/ 4012 h 4015"/>
                <a:gd name="T78" fmla="*/ 2610 w 4023"/>
                <a:gd name="T79" fmla="*/ 3925 h 4015"/>
                <a:gd name="T80" fmla="*/ 3055 w 4023"/>
                <a:gd name="T81" fmla="*/ 3724 h 4015"/>
                <a:gd name="T82" fmla="*/ 3435 w 4023"/>
                <a:gd name="T83" fmla="*/ 3427 h 4015"/>
                <a:gd name="T84" fmla="*/ 3733 w 4023"/>
                <a:gd name="T85" fmla="*/ 3048 h 4015"/>
                <a:gd name="T86" fmla="*/ 3933 w 4023"/>
                <a:gd name="T87" fmla="*/ 2605 h 4015"/>
                <a:gd name="T88" fmla="*/ 4021 w 4023"/>
                <a:gd name="T89" fmla="*/ 2111 h 4015"/>
                <a:gd name="T90" fmla="*/ 3983 w 4023"/>
                <a:gd name="T91" fmla="*/ 1603 h 4015"/>
                <a:gd name="T92" fmla="*/ 3825 w 4023"/>
                <a:gd name="T93" fmla="*/ 1137 h 4015"/>
                <a:gd name="T94" fmla="*/ 3565 w 4023"/>
                <a:gd name="T95" fmla="*/ 731 h 4015"/>
                <a:gd name="T96" fmla="*/ 3216 w 4023"/>
                <a:gd name="T97" fmla="*/ 399 h 4015"/>
                <a:gd name="T98" fmla="*/ 2795 w 4023"/>
                <a:gd name="T99" fmla="*/ 158 h 4015"/>
                <a:gd name="T100" fmla="*/ 2318 w 4023"/>
                <a:gd name="T101" fmla="*/ 23 h 40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023" h="4015">
                  <a:moveTo>
                    <a:pt x="2012" y="3513"/>
                  </a:moveTo>
                  <a:lnTo>
                    <a:pt x="1934" y="3511"/>
                  </a:lnTo>
                  <a:lnTo>
                    <a:pt x="1858" y="3505"/>
                  </a:lnTo>
                  <a:lnTo>
                    <a:pt x="1782" y="3495"/>
                  </a:lnTo>
                  <a:lnTo>
                    <a:pt x="1708" y="3482"/>
                  </a:lnTo>
                  <a:lnTo>
                    <a:pt x="1635" y="3465"/>
                  </a:lnTo>
                  <a:lnTo>
                    <a:pt x="1564" y="3445"/>
                  </a:lnTo>
                  <a:lnTo>
                    <a:pt x="1493" y="3422"/>
                  </a:lnTo>
                  <a:lnTo>
                    <a:pt x="1425" y="3395"/>
                  </a:lnTo>
                  <a:lnTo>
                    <a:pt x="1358" y="3364"/>
                  </a:lnTo>
                  <a:lnTo>
                    <a:pt x="1293" y="3331"/>
                  </a:lnTo>
                  <a:lnTo>
                    <a:pt x="1230" y="3294"/>
                  </a:lnTo>
                  <a:lnTo>
                    <a:pt x="1169" y="3255"/>
                  </a:lnTo>
                  <a:lnTo>
                    <a:pt x="1109" y="3213"/>
                  </a:lnTo>
                  <a:lnTo>
                    <a:pt x="1052" y="3169"/>
                  </a:lnTo>
                  <a:lnTo>
                    <a:pt x="998" y="3122"/>
                  </a:lnTo>
                  <a:lnTo>
                    <a:pt x="945" y="3071"/>
                  </a:lnTo>
                  <a:lnTo>
                    <a:pt x="895" y="3019"/>
                  </a:lnTo>
                  <a:lnTo>
                    <a:pt x="848" y="2965"/>
                  </a:lnTo>
                  <a:lnTo>
                    <a:pt x="803" y="2908"/>
                  </a:lnTo>
                  <a:lnTo>
                    <a:pt x="761" y="2849"/>
                  </a:lnTo>
                  <a:lnTo>
                    <a:pt x="722" y="2787"/>
                  </a:lnTo>
                  <a:lnTo>
                    <a:pt x="686" y="2725"/>
                  </a:lnTo>
                  <a:lnTo>
                    <a:pt x="651" y="2660"/>
                  </a:lnTo>
                  <a:lnTo>
                    <a:pt x="621" y="2593"/>
                  </a:lnTo>
                  <a:lnTo>
                    <a:pt x="595" y="2524"/>
                  </a:lnTo>
                  <a:lnTo>
                    <a:pt x="571" y="2455"/>
                  </a:lnTo>
                  <a:lnTo>
                    <a:pt x="551" y="2383"/>
                  </a:lnTo>
                  <a:lnTo>
                    <a:pt x="534" y="2311"/>
                  </a:lnTo>
                  <a:lnTo>
                    <a:pt x="521" y="2236"/>
                  </a:lnTo>
                  <a:lnTo>
                    <a:pt x="511" y="2161"/>
                  </a:lnTo>
                  <a:lnTo>
                    <a:pt x="505" y="2085"/>
                  </a:lnTo>
                  <a:lnTo>
                    <a:pt x="504" y="2008"/>
                  </a:lnTo>
                  <a:lnTo>
                    <a:pt x="505" y="1930"/>
                  </a:lnTo>
                  <a:lnTo>
                    <a:pt x="511" y="1853"/>
                  </a:lnTo>
                  <a:lnTo>
                    <a:pt x="521" y="1778"/>
                  </a:lnTo>
                  <a:lnTo>
                    <a:pt x="534" y="1704"/>
                  </a:lnTo>
                  <a:lnTo>
                    <a:pt x="551" y="1631"/>
                  </a:lnTo>
                  <a:lnTo>
                    <a:pt x="571" y="1560"/>
                  </a:lnTo>
                  <a:lnTo>
                    <a:pt x="595" y="1490"/>
                  </a:lnTo>
                  <a:lnTo>
                    <a:pt x="621" y="1421"/>
                  </a:lnTo>
                  <a:lnTo>
                    <a:pt x="651" y="1355"/>
                  </a:lnTo>
                  <a:lnTo>
                    <a:pt x="686" y="1290"/>
                  </a:lnTo>
                  <a:lnTo>
                    <a:pt x="722" y="1227"/>
                  </a:lnTo>
                  <a:lnTo>
                    <a:pt x="761" y="1165"/>
                  </a:lnTo>
                  <a:lnTo>
                    <a:pt x="803" y="1107"/>
                  </a:lnTo>
                  <a:lnTo>
                    <a:pt x="848" y="1050"/>
                  </a:lnTo>
                  <a:lnTo>
                    <a:pt x="895" y="995"/>
                  </a:lnTo>
                  <a:lnTo>
                    <a:pt x="945" y="943"/>
                  </a:lnTo>
                  <a:lnTo>
                    <a:pt x="998" y="893"/>
                  </a:lnTo>
                  <a:lnTo>
                    <a:pt x="1052" y="845"/>
                  </a:lnTo>
                  <a:lnTo>
                    <a:pt x="1109" y="801"/>
                  </a:lnTo>
                  <a:lnTo>
                    <a:pt x="1169" y="759"/>
                  </a:lnTo>
                  <a:lnTo>
                    <a:pt x="1230" y="720"/>
                  </a:lnTo>
                  <a:lnTo>
                    <a:pt x="1293" y="684"/>
                  </a:lnTo>
                  <a:lnTo>
                    <a:pt x="1358" y="651"/>
                  </a:lnTo>
                  <a:lnTo>
                    <a:pt x="1425" y="620"/>
                  </a:lnTo>
                  <a:lnTo>
                    <a:pt x="1493" y="593"/>
                  </a:lnTo>
                  <a:lnTo>
                    <a:pt x="1564" y="569"/>
                  </a:lnTo>
                  <a:lnTo>
                    <a:pt x="1635" y="549"/>
                  </a:lnTo>
                  <a:lnTo>
                    <a:pt x="1708" y="532"/>
                  </a:lnTo>
                  <a:lnTo>
                    <a:pt x="1782" y="519"/>
                  </a:lnTo>
                  <a:lnTo>
                    <a:pt x="1858" y="510"/>
                  </a:lnTo>
                  <a:lnTo>
                    <a:pt x="1934" y="504"/>
                  </a:lnTo>
                  <a:lnTo>
                    <a:pt x="2012" y="502"/>
                  </a:lnTo>
                  <a:lnTo>
                    <a:pt x="2090" y="504"/>
                  </a:lnTo>
                  <a:lnTo>
                    <a:pt x="2166" y="510"/>
                  </a:lnTo>
                  <a:lnTo>
                    <a:pt x="2242" y="519"/>
                  </a:lnTo>
                  <a:lnTo>
                    <a:pt x="2316" y="532"/>
                  </a:lnTo>
                  <a:lnTo>
                    <a:pt x="2389" y="549"/>
                  </a:lnTo>
                  <a:lnTo>
                    <a:pt x="2460" y="569"/>
                  </a:lnTo>
                  <a:lnTo>
                    <a:pt x="2531" y="593"/>
                  </a:lnTo>
                  <a:lnTo>
                    <a:pt x="2599" y="620"/>
                  </a:lnTo>
                  <a:lnTo>
                    <a:pt x="2665" y="651"/>
                  </a:lnTo>
                  <a:lnTo>
                    <a:pt x="2731" y="684"/>
                  </a:lnTo>
                  <a:lnTo>
                    <a:pt x="2794" y="720"/>
                  </a:lnTo>
                  <a:lnTo>
                    <a:pt x="2855" y="759"/>
                  </a:lnTo>
                  <a:lnTo>
                    <a:pt x="2915" y="801"/>
                  </a:lnTo>
                  <a:lnTo>
                    <a:pt x="2971" y="845"/>
                  </a:lnTo>
                  <a:lnTo>
                    <a:pt x="3026" y="893"/>
                  </a:lnTo>
                  <a:lnTo>
                    <a:pt x="3079" y="943"/>
                  </a:lnTo>
                  <a:lnTo>
                    <a:pt x="3129" y="995"/>
                  </a:lnTo>
                  <a:lnTo>
                    <a:pt x="3176" y="1050"/>
                  </a:lnTo>
                  <a:lnTo>
                    <a:pt x="3221" y="1107"/>
                  </a:lnTo>
                  <a:lnTo>
                    <a:pt x="3263" y="1165"/>
                  </a:lnTo>
                  <a:lnTo>
                    <a:pt x="3302" y="1227"/>
                  </a:lnTo>
                  <a:lnTo>
                    <a:pt x="3338" y="1290"/>
                  </a:lnTo>
                  <a:lnTo>
                    <a:pt x="3372" y="1355"/>
                  </a:lnTo>
                  <a:lnTo>
                    <a:pt x="3402" y="1421"/>
                  </a:lnTo>
                  <a:lnTo>
                    <a:pt x="3429" y="1490"/>
                  </a:lnTo>
                  <a:lnTo>
                    <a:pt x="3453" y="1560"/>
                  </a:lnTo>
                  <a:lnTo>
                    <a:pt x="3473" y="1631"/>
                  </a:lnTo>
                  <a:lnTo>
                    <a:pt x="3490" y="1704"/>
                  </a:lnTo>
                  <a:lnTo>
                    <a:pt x="3503" y="1778"/>
                  </a:lnTo>
                  <a:lnTo>
                    <a:pt x="3513" y="1853"/>
                  </a:lnTo>
                  <a:lnTo>
                    <a:pt x="3518" y="1930"/>
                  </a:lnTo>
                  <a:lnTo>
                    <a:pt x="3520" y="2008"/>
                  </a:lnTo>
                  <a:lnTo>
                    <a:pt x="3518" y="2085"/>
                  </a:lnTo>
                  <a:lnTo>
                    <a:pt x="3513" y="2161"/>
                  </a:lnTo>
                  <a:lnTo>
                    <a:pt x="3503" y="2236"/>
                  </a:lnTo>
                  <a:lnTo>
                    <a:pt x="3490" y="2311"/>
                  </a:lnTo>
                  <a:lnTo>
                    <a:pt x="3473" y="2383"/>
                  </a:lnTo>
                  <a:lnTo>
                    <a:pt x="3453" y="2455"/>
                  </a:lnTo>
                  <a:lnTo>
                    <a:pt x="3429" y="2524"/>
                  </a:lnTo>
                  <a:lnTo>
                    <a:pt x="3402" y="2593"/>
                  </a:lnTo>
                  <a:lnTo>
                    <a:pt x="3372" y="2660"/>
                  </a:lnTo>
                  <a:lnTo>
                    <a:pt x="3338" y="2725"/>
                  </a:lnTo>
                  <a:lnTo>
                    <a:pt x="3302" y="2787"/>
                  </a:lnTo>
                  <a:lnTo>
                    <a:pt x="3263" y="2849"/>
                  </a:lnTo>
                  <a:lnTo>
                    <a:pt x="3221" y="2908"/>
                  </a:lnTo>
                  <a:lnTo>
                    <a:pt x="3176" y="2965"/>
                  </a:lnTo>
                  <a:lnTo>
                    <a:pt x="3129" y="3019"/>
                  </a:lnTo>
                  <a:lnTo>
                    <a:pt x="3079" y="3071"/>
                  </a:lnTo>
                  <a:lnTo>
                    <a:pt x="3026" y="3122"/>
                  </a:lnTo>
                  <a:lnTo>
                    <a:pt x="2971" y="3169"/>
                  </a:lnTo>
                  <a:lnTo>
                    <a:pt x="2915" y="3213"/>
                  </a:lnTo>
                  <a:lnTo>
                    <a:pt x="2855" y="3255"/>
                  </a:lnTo>
                  <a:lnTo>
                    <a:pt x="2794" y="3294"/>
                  </a:lnTo>
                  <a:lnTo>
                    <a:pt x="2731" y="3331"/>
                  </a:lnTo>
                  <a:lnTo>
                    <a:pt x="2665" y="3364"/>
                  </a:lnTo>
                  <a:lnTo>
                    <a:pt x="2599" y="3395"/>
                  </a:lnTo>
                  <a:lnTo>
                    <a:pt x="2531" y="3422"/>
                  </a:lnTo>
                  <a:lnTo>
                    <a:pt x="2460" y="3445"/>
                  </a:lnTo>
                  <a:lnTo>
                    <a:pt x="2389" y="3465"/>
                  </a:lnTo>
                  <a:lnTo>
                    <a:pt x="2316" y="3482"/>
                  </a:lnTo>
                  <a:lnTo>
                    <a:pt x="2242" y="3495"/>
                  </a:lnTo>
                  <a:lnTo>
                    <a:pt x="2166" y="3505"/>
                  </a:lnTo>
                  <a:lnTo>
                    <a:pt x="2090" y="3511"/>
                  </a:lnTo>
                  <a:lnTo>
                    <a:pt x="2012" y="3513"/>
                  </a:lnTo>
                  <a:close/>
                  <a:moveTo>
                    <a:pt x="2012" y="0"/>
                  </a:moveTo>
                  <a:lnTo>
                    <a:pt x="1908" y="3"/>
                  </a:lnTo>
                  <a:lnTo>
                    <a:pt x="1806" y="10"/>
                  </a:lnTo>
                  <a:lnTo>
                    <a:pt x="1706" y="23"/>
                  </a:lnTo>
                  <a:lnTo>
                    <a:pt x="1606" y="41"/>
                  </a:lnTo>
                  <a:lnTo>
                    <a:pt x="1509" y="63"/>
                  </a:lnTo>
                  <a:lnTo>
                    <a:pt x="1413" y="90"/>
                  </a:lnTo>
                  <a:lnTo>
                    <a:pt x="1319" y="122"/>
                  </a:lnTo>
                  <a:lnTo>
                    <a:pt x="1229" y="158"/>
                  </a:lnTo>
                  <a:lnTo>
                    <a:pt x="1139" y="198"/>
                  </a:lnTo>
                  <a:lnTo>
                    <a:pt x="1053" y="242"/>
                  </a:lnTo>
                  <a:lnTo>
                    <a:pt x="968" y="290"/>
                  </a:lnTo>
                  <a:lnTo>
                    <a:pt x="887" y="342"/>
                  </a:lnTo>
                  <a:lnTo>
                    <a:pt x="807" y="399"/>
                  </a:lnTo>
                  <a:lnTo>
                    <a:pt x="732" y="458"/>
                  </a:lnTo>
                  <a:lnTo>
                    <a:pt x="659" y="521"/>
                  </a:lnTo>
                  <a:lnTo>
                    <a:pt x="589" y="587"/>
                  </a:lnTo>
                  <a:lnTo>
                    <a:pt x="523" y="658"/>
                  </a:lnTo>
                  <a:lnTo>
                    <a:pt x="459" y="731"/>
                  </a:lnTo>
                  <a:lnTo>
                    <a:pt x="399" y="806"/>
                  </a:lnTo>
                  <a:lnTo>
                    <a:pt x="344" y="884"/>
                  </a:lnTo>
                  <a:lnTo>
                    <a:pt x="291" y="967"/>
                  </a:lnTo>
                  <a:lnTo>
                    <a:pt x="243" y="1050"/>
                  </a:lnTo>
                  <a:lnTo>
                    <a:pt x="198" y="1137"/>
                  </a:lnTo>
                  <a:lnTo>
                    <a:pt x="159" y="1226"/>
                  </a:lnTo>
                  <a:lnTo>
                    <a:pt x="122" y="1317"/>
                  </a:lnTo>
                  <a:lnTo>
                    <a:pt x="90" y="1410"/>
                  </a:lnTo>
                  <a:lnTo>
                    <a:pt x="63" y="1506"/>
                  </a:lnTo>
                  <a:lnTo>
                    <a:pt x="41" y="1603"/>
                  </a:lnTo>
                  <a:lnTo>
                    <a:pt x="23" y="1701"/>
                  </a:lnTo>
                  <a:lnTo>
                    <a:pt x="11" y="1802"/>
                  </a:lnTo>
                  <a:lnTo>
                    <a:pt x="3" y="1904"/>
                  </a:lnTo>
                  <a:lnTo>
                    <a:pt x="0" y="2008"/>
                  </a:lnTo>
                  <a:lnTo>
                    <a:pt x="3" y="2111"/>
                  </a:lnTo>
                  <a:lnTo>
                    <a:pt x="11" y="2212"/>
                  </a:lnTo>
                  <a:lnTo>
                    <a:pt x="23" y="2313"/>
                  </a:lnTo>
                  <a:lnTo>
                    <a:pt x="41" y="2412"/>
                  </a:lnTo>
                  <a:lnTo>
                    <a:pt x="63" y="2509"/>
                  </a:lnTo>
                  <a:lnTo>
                    <a:pt x="90" y="2605"/>
                  </a:lnTo>
                  <a:lnTo>
                    <a:pt x="122" y="2698"/>
                  </a:lnTo>
                  <a:lnTo>
                    <a:pt x="159" y="2788"/>
                  </a:lnTo>
                  <a:lnTo>
                    <a:pt x="198" y="2878"/>
                  </a:lnTo>
                  <a:lnTo>
                    <a:pt x="243" y="2964"/>
                  </a:lnTo>
                  <a:lnTo>
                    <a:pt x="291" y="3048"/>
                  </a:lnTo>
                  <a:lnTo>
                    <a:pt x="344" y="3130"/>
                  </a:lnTo>
                  <a:lnTo>
                    <a:pt x="399" y="3209"/>
                  </a:lnTo>
                  <a:lnTo>
                    <a:pt x="459" y="3284"/>
                  </a:lnTo>
                  <a:lnTo>
                    <a:pt x="523" y="3357"/>
                  </a:lnTo>
                  <a:lnTo>
                    <a:pt x="589" y="3427"/>
                  </a:lnTo>
                  <a:lnTo>
                    <a:pt x="659" y="3493"/>
                  </a:lnTo>
                  <a:lnTo>
                    <a:pt x="732" y="3556"/>
                  </a:lnTo>
                  <a:lnTo>
                    <a:pt x="807" y="3616"/>
                  </a:lnTo>
                  <a:lnTo>
                    <a:pt x="887" y="3672"/>
                  </a:lnTo>
                  <a:lnTo>
                    <a:pt x="968" y="3724"/>
                  </a:lnTo>
                  <a:lnTo>
                    <a:pt x="1053" y="3772"/>
                  </a:lnTo>
                  <a:lnTo>
                    <a:pt x="1139" y="3817"/>
                  </a:lnTo>
                  <a:lnTo>
                    <a:pt x="1229" y="3857"/>
                  </a:lnTo>
                  <a:lnTo>
                    <a:pt x="1319" y="3892"/>
                  </a:lnTo>
                  <a:lnTo>
                    <a:pt x="1413" y="3925"/>
                  </a:lnTo>
                  <a:lnTo>
                    <a:pt x="1509" y="3952"/>
                  </a:lnTo>
                  <a:lnTo>
                    <a:pt x="1606" y="3974"/>
                  </a:lnTo>
                  <a:lnTo>
                    <a:pt x="1706" y="3992"/>
                  </a:lnTo>
                  <a:lnTo>
                    <a:pt x="1806" y="4004"/>
                  </a:lnTo>
                  <a:lnTo>
                    <a:pt x="1908" y="4012"/>
                  </a:lnTo>
                  <a:lnTo>
                    <a:pt x="2012" y="4015"/>
                  </a:lnTo>
                  <a:lnTo>
                    <a:pt x="2115" y="4012"/>
                  </a:lnTo>
                  <a:lnTo>
                    <a:pt x="2218" y="4004"/>
                  </a:lnTo>
                  <a:lnTo>
                    <a:pt x="2318" y="3992"/>
                  </a:lnTo>
                  <a:lnTo>
                    <a:pt x="2417" y="3974"/>
                  </a:lnTo>
                  <a:lnTo>
                    <a:pt x="2514" y="3952"/>
                  </a:lnTo>
                  <a:lnTo>
                    <a:pt x="2610" y="3925"/>
                  </a:lnTo>
                  <a:lnTo>
                    <a:pt x="2704" y="3892"/>
                  </a:lnTo>
                  <a:lnTo>
                    <a:pt x="2795" y="3857"/>
                  </a:lnTo>
                  <a:lnTo>
                    <a:pt x="2884" y="3817"/>
                  </a:lnTo>
                  <a:lnTo>
                    <a:pt x="2971" y="3772"/>
                  </a:lnTo>
                  <a:lnTo>
                    <a:pt x="3055" y="3724"/>
                  </a:lnTo>
                  <a:lnTo>
                    <a:pt x="3137" y="3672"/>
                  </a:lnTo>
                  <a:lnTo>
                    <a:pt x="3216" y="3616"/>
                  </a:lnTo>
                  <a:lnTo>
                    <a:pt x="3292" y="3556"/>
                  </a:lnTo>
                  <a:lnTo>
                    <a:pt x="3364" y="3493"/>
                  </a:lnTo>
                  <a:lnTo>
                    <a:pt x="3435" y="3427"/>
                  </a:lnTo>
                  <a:lnTo>
                    <a:pt x="3501" y="3357"/>
                  </a:lnTo>
                  <a:lnTo>
                    <a:pt x="3565" y="3284"/>
                  </a:lnTo>
                  <a:lnTo>
                    <a:pt x="3624" y="3209"/>
                  </a:lnTo>
                  <a:lnTo>
                    <a:pt x="3680" y="3130"/>
                  </a:lnTo>
                  <a:lnTo>
                    <a:pt x="3733" y="3048"/>
                  </a:lnTo>
                  <a:lnTo>
                    <a:pt x="3781" y="2964"/>
                  </a:lnTo>
                  <a:lnTo>
                    <a:pt x="3825" y="2878"/>
                  </a:lnTo>
                  <a:lnTo>
                    <a:pt x="3865" y="2788"/>
                  </a:lnTo>
                  <a:lnTo>
                    <a:pt x="3902" y="2698"/>
                  </a:lnTo>
                  <a:lnTo>
                    <a:pt x="3933" y="2605"/>
                  </a:lnTo>
                  <a:lnTo>
                    <a:pt x="3960" y="2509"/>
                  </a:lnTo>
                  <a:lnTo>
                    <a:pt x="3983" y="2412"/>
                  </a:lnTo>
                  <a:lnTo>
                    <a:pt x="4000" y="2313"/>
                  </a:lnTo>
                  <a:lnTo>
                    <a:pt x="4013" y="2212"/>
                  </a:lnTo>
                  <a:lnTo>
                    <a:pt x="4021" y="2111"/>
                  </a:lnTo>
                  <a:lnTo>
                    <a:pt x="4023" y="2008"/>
                  </a:lnTo>
                  <a:lnTo>
                    <a:pt x="4021" y="1904"/>
                  </a:lnTo>
                  <a:lnTo>
                    <a:pt x="4013" y="1802"/>
                  </a:lnTo>
                  <a:lnTo>
                    <a:pt x="4000" y="1701"/>
                  </a:lnTo>
                  <a:lnTo>
                    <a:pt x="3983" y="1603"/>
                  </a:lnTo>
                  <a:lnTo>
                    <a:pt x="3960" y="1506"/>
                  </a:lnTo>
                  <a:lnTo>
                    <a:pt x="3933" y="1410"/>
                  </a:lnTo>
                  <a:lnTo>
                    <a:pt x="3902" y="1317"/>
                  </a:lnTo>
                  <a:lnTo>
                    <a:pt x="3865" y="1226"/>
                  </a:lnTo>
                  <a:lnTo>
                    <a:pt x="3825" y="1137"/>
                  </a:lnTo>
                  <a:lnTo>
                    <a:pt x="3781" y="1050"/>
                  </a:lnTo>
                  <a:lnTo>
                    <a:pt x="3733" y="967"/>
                  </a:lnTo>
                  <a:lnTo>
                    <a:pt x="3680" y="884"/>
                  </a:lnTo>
                  <a:lnTo>
                    <a:pt x="3624" y="806"/>
                  </a:lnTo>
                  <a:lnTo>
                    <a:pt x="3565" y="731"/>
                  </a:lnTo>
                  <a:lnTo>
                    <a:pt x="3501" y="658"/>
                  </a:lnTo>
                  <a:lnTo>
                    <a:pt x="3435" y="587"/>
                  </a:lnTo>
                  <a:lnTo>
                    <a:pt x="3364" y="521"/>
                  </a:lnTo>
                  <a:lnTo>
                    <a:pt x="3292" y="458"/>
                  </a:lnTo>
                  <a:lnTo>
                    <a:pt x="3216" y="399"/>
                  </a:lnTo>
                  <a:lnTo>
                    <a:pt x="3137" y="342"/>
                  </a:lnTo>
                  <a:lnTo>
                    <a:pt x="3055" y="290"/>
                  </a:lnTo>
                  <a:lnTo>
                    <a:pt x="2971" y="242"/>
                  </a:lnTo>
                  <a:lnTo>
                    <a:pt x="2884" y="198"/>
                  </a:lnTo>
                  <a:lnTo>
                    <a:pt x="2795" y="158"/>
                  </a:lnTo>
                  <a:lnTo>
                    <a:pt x="2704" y="122"/>
                  </a:lnTo>
                  <a:lnTo>
                    <a:pt x="2610" y="90"/>
                  </a:lnTo>
                  <a:lnTo>
                    <a:pt x="2514" y="63"/>
                  </a:lnTo>
                  <a:lnTo>
                    <a:pt x="2417" y="41"/>
                  </a:lnTo>
                  <a:lnTo>
                    <a:pt x="2318" y="23"/>
                  </a:lnTo>
                  <a:lnTo>
                    <a:pt x="2218" y="10"/>
                  </a:lnTo>
                  <a:lnTo>
                    <a:pt x="2115" y="3"/>
                  </a:lnTo>
                  <a:lnTo>
                    <a:pt x="201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bg1">
                    <a:lumMod val="65000"/>
                  </a:schemeClr>
                </a:solidFill>
                <a:latin typeface="微软雅黑" panose="020B0503020204020204" pitchFamily="34" charset="-122"/>
                <a:ea typeface="微软雅黑" panose="020B0503020204020204" pitchFamily="34" charset="-122"/>
              </a:endParaRPr>
            </a:p>
          </p:txBody>
        </p:sp>
      </p:grpSp>
      <p:grpSp>
        <p:nvGrpSpPr>
          <p:cNvPr id="21" name="Group 25"/>
          <p:cNvGrpSpPr/>
          <p:nvPr/>
        </p:nvGrpSpPr>
        <p:grpSpPr>
          <a:xfrm>
            <a:off x="6412073" y="4853347"/>
            <a:ext cx="345331" cy="345331"/>
            <a:chOff x="2005013" y="1077913"/>
            <a:chExt cx="688975" cy="688975"/>
          </a:xfrm>
          <a:solidFill>
            <a:schemeClr val="bg1"/>
          </a:solidFill>
        </p:grpSpPr>
        <p:sp>
          <p:nvSpPr>
            <p:cNvPr id="22" name="Freeform 5"/>
            <p:cNvSpPr>
              <a:spLocks noEditPoints="1"/>
            </p:cNvSpPr>
            <p:nvPr/>
          </p:nvSpPr>
          <p:spPr bwMode="auto">
            <a:xfrm>
              <a:off x="2005013" y="1077913"/>
              <a:ext cx="688975" cy="688975"/>
            </a:xfrm>
            <a:custGeom>
              <a:avLst/>
              <a:gdLst>
                <a:gd name="T0" fmla="*/ 8083 w 16058"/>
                <a:gd name="T1" fmla="*/ 10645 h 16058"/>
                <a:gd name="T2" fmla="*/ 6322 w 16058"/>
                <a:gd name="T3" fmla="*/ 9396 h 16058"/>
                <a:gd name="T4" fmla="*/ 5244 w 16058"/>
                <a:gd name="T5" fmla="*/ 7514 h 16058"/>
                <a:gd name="T6" fmla="*/ 5076 w 16058"/>
                <a:gd name="T7" fmla="*/ 5258 h 16058"/>
                <a:gd name="T8" fmla="*/ 5875 w 16058"/>
                <a:gd name="T9" fmla="*/ 3217 h 16058"/>
                <a:gd name="T10" fmla="*/ 7435 w 16058"/>
                <a:gd name="T11" fmla="*/ 1730 h 16058"/>
                <a:gd name="T12" fmla="*/ 9523 w 16058"/>
                <a:gd name="T13" fmla="*/ 1030 h 16058"/>
                <a:gd name="T14" fmla="*/ 11761 w 16058"/>
                <a:gd name="T15" fmla="*/ 1308 h 16058"/>
                <a:gd name="T16" fmla="*/ 13584 w 16058"/>
                <a:gd name="T17" fmla="*/ 2474 h 16058"/>
                <a:gd name="T18" fmla="*/ 14750 w 16058"/>
                <a:gd name="T19" fmla="*/ 4297 h 16058"/>
                <a:gd name="T20" fmla="*/ 15028 w 16058"/>
                <a:gd name="T21" fmla="*/ 6535 h 16058"/>
                <a:gd name="T22" fmla="*/ 14328 w 16058"/>
                <a:gd name="T23" fmla="*/ 8624 h 16058"/>
                <a:gd name="T24" fmla="*/ 12841 w 16058"/>
                <a:gd name="T25" fmla="*/ 10183 h 16058"/>
                <a:gd name="T26" fmla="*/ 10800 w 16058"/>
                <a:gd name="T27" fmla="*/ 10982 h 16058"/>
                <a:gd name="T28" fmla="*/ 2326 w 16058"/>
                <a:gd name="T29" fmla="*/ 14973 h 16058"/>
                <a:gd name="T30" fmla="*/ 2162 w 16058"/>
                <a:gd name="T31" fmla="*/ 15080 h 16058"/>
                <a:gd name="T32" fmla="*/ 1975 w 16058"/>
                <a:gd name="T33" fmla="*/ 15148 h 16058"/>
                <a:gd name="T34" fmla="*/ 1771 w 16058"/>
                <a:gd name="T35" fmla="*/ 15172 h 16058"/>
                <a:gd name="T36" fmla="*/ 1387 w 16058"/>
                <a:gd name="T37" fmla="*/ 15084 h 16058"/>
                <a:gd name="T38" fmla="*/ 1088 w 16058"/>
                <a:gd name="T39" fmla="*/ 14850 h 16058"/>
                <a:gd name="T40" fmla="*/ 913 w 16058"/>
                <a:gd name="T41" fmla="*/ 14508 h 16058"/>
                <a:gd name="T42" fmla="*/ 890 w 16058"/>
                <a:gd name="T43" fmla="*/ 14194 h 16058"/>
                <a:gd name="T44" fmla="*/ 935 w 16058"/>
                <a:gd name="T45" fmla="*/ 13998 h 16058"/>
                <a:gd name="T46" fmla="*/ 1021 w 16058"/>
                <a:gd name="T47" fmla="*/ 13820 h 16058"/>
                <a:gd name="T48" fmla="*/ 1142 w 16058"/>
                <a:gd name="T49" fmla="*/ 13667 h 16058"/>
                <a:gd name="T50" fmla="*/ 5408 w 16058"/>
                <a:gd name="T51" fmla="*/ 9863 h 16058"/>
                <a:gd name="T52" fmla="*/ 5742 w 16058"/>
                <a:gd name="T53" fmla="*/ 10234 h 16058"/>
                <a:gd name="T54" fmla="*/ 6106 w 16058"/>
                <a:gd name="T55" fmla="*/ 10575 h 16058"/>
                <a:gd name="T56" fmla="*/ 2407 w 16058"/>
                <a:gd name="T57" fmla="*/ 14900 h 16058"/>
                <a:gd name="T58" fmla="*/ 7693 w 16058"/>
                <a:gd name="T59" fmla="*/ 474 h 16058"/>
                <a:gd name="T60" fmla="*/ 5579 w 16058"/>
                <a:gd name="T61" fmla="*/ 1973 h 16058"/>
                <a:gd name="T62" fmla="*/ 4285 w 16058"/>
                <a:gd name="T63" fmla="*/ 4231 h 16058"/>
                <a:gd name="T64" fmla="*/ 4022 w 16058"/>
                <a:gd name="T65" fmla="*/ 6306 h 16058"/>
                <a:gd name="T66" fmla="*/ 4119 w 16058"/>
                <a:gd name="T67" fmla="*/ 7138 h 16058"/>
                <a:gd name="T68" fmla="*/ 4326 w 16058"/>
                <a:gd name="T69" fmla="*/ 7930 h 16058"/>
                <a:gd name="T70" fmla="*/ 4634 w 16058"/>
                <a:gd name="T71" fmla="*/ 8676 h 16058"/>
                <a:gd name="T72" fmla="*/ 386 w 16058"/>
                <a:gd name="T73" fmla="*/ 13185 h 16058"/>
                <a:gd name="T74" fmla="*/ 179 w 16058"/>
                <a:gd name="T75" fmla="*/ 13512 h 16058"/>
                <a:gd name="T76" fmla="*/ 46 w 16058"/>
                <a:gd name="T77" fmla="*/ 13883 h 16058"/>
                <a:gd name="T78" fmla="*/ 0 w 16058"/>
                <a:gd name="T79" fmla="*/ 14287 h 16058"/>
                <a:gd name="T80" fmla="*/ 175 w 16058"/>
                <a:gd name="T81" fmla="*/ 15054 h 16058"/>
                <a:gd name="T82" fmla="*/ 644 w 16058"/>
                <a:gd name="T83" fmla="*/ 15654 h 16058"/>
                <a:gd name="T84" fmla="*/ 1329 w 16058"/>
                <a:gd name="T85" fmla="*/ 16002 h 16058"/>
                <a:gd name="T86" fmla="*/ 1954 w 16058"/>
                <a:gd name="T87" fmla="*/ 16049 h 16058"/>
                <a:gd name="T88" fmla="*/ 2344 w 16058"/>
                <a:gd name="T89" fmla="*/ 15963 h 16058"/>
                <a:gd name="T90" fmla="*/ 2698 w 16058"/>
                <a:gd name="T91" fmla="*/ 15795 h 16058"/>
                <a:gd name="T92" fmla="*/ 3003 w 16058"/>
                <a:gd name="T93" fmla="*/ 15557 h 16058"/>
                <a:gd name="T94" fmla="*/ 7703 w 16058"/>
                <a:gd name="T95" fmla="*/ 11572 h 16058"/>
                <a:gd name="T96" fmla="*/ 8472 w 16058"/>
                <a:gd name="T97" fmla="*/ 11837 h 16058"/>
                <a:gd name="T98" fmla="*/ 9285 w 16058"/>
                <a:gd name="T99" fmla="*/ 11996 h 16058"/>
                <a:gd name="T100" fmla="*/ 10346 w 16058"/>
                <a:gd name="T101" fmla="*/ 12035 h 16058"/>
                <a:gd name="T102" fmla="*/ 12907 w 16058"/>
                <a:gd name="T103" fmla="*/ 11317 h 16058"/>
                <a:gd name="T104" fmla="*/ 14862 w 16058"/>
                <a:gd name="T105" fmla="*/ 9625 h 16058"/>
                <a:gd name="T106" fmla="*/ 15936 w 16058"/>
                <a:gd name="T107" fmla="*/ 7235 h 16058"/>
                <a:gd name="T108" fmla="*/ 15868 w 16058"/>
                <a:gd name="T109" fmla="*/ 4517 h 16058"/>
                <a:gd name="T110" fmla="*/ 14683 w 16058"/>
                <a:gd name="T111" fmla="*/ 2191 h 16058"/>
                <a:gd name="T112" fmla="*/ 12647 w 16058"/>
                <a:gd name="T113" fmla="*/ 594 h 16058"/>
                <a:gd name="T114" fmla="*/ 10036 w 16058"/>
                <a:gd name="T115" fmla="*/ 0 h 160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6058" h="16058">
                  <a:moveTo>
                    <a:pt x="10036" y="11040"/>
                  </a:moveTo>
                  <a:lnTo>
                    <a:pt x="9778" y="11034"/>
                  </a:lnTo>
                  <a:lnTo>
                    <a:pt x="9523" y="11014"/>
                  </a:lnTo>
                  <a:lnTo>
                    <a:pt x="9272" y="10982"/>
                  </a:lnTo>
                  <a:lnTo>
                    <a:pt x="9025" y="10938"/>
                  </a:lnTo>
                  <a:lnTo>
                    <a:pt x="8783" y="10882"/>
                  </a:lnTo>
                  <a:lnTo>
                    <a:pt x="8544" y="10814"/>
                  </a:lnTo>
                  <a:lnTo>
                    <a:pt x="8311" y="10736"/>
                  </a:lnTo>
                  <a:lnTo>
                    <a:pt x="8083" y="10645"/>
                  </a:lnTo>
                  <a:lnTo>
                    <a:pt x="7860" y="10545"/>
                  </a:lnTo>
                  <a:lnTo>
                    <a:pt x="7645" y="10434"/>
                  </a:lnTo>
                  <a:lnTo>
                    <a:pt x="7435" y="10313"/>
                  </a:lnTo>
                  <a:lnTo>
                    <a:pt x="7231" y="10183"/>
                  </a:lnTo>
                  <a:lnTo>
                    <a:pt x="7034" y="10043"/>
                  </a:lnTo>
                  <a:lnTo>
                    <a:pt x="6845" y="9894"/>
                  </a:lnTo>
                  <a:lnTo>
                    <a:pt x="6662" y="9736"/>
                  </a:lnTo>
                  <a:lnTo>
                    <a:pt x="6488" y="9570"/>
                  </a:lnTo>
                  <a:lnTo>
                    <a:pt x="6322" y="9396"/>
                  </a:lnTo>
                  <a:lnTo>
                    <a:pt x="6164" y="9213"/>
                  </a:lnTo>
                  <a:lnTo>
                    <a:pt x="6015" y="9024"/>
                  </a:lnTo>
                  <a:lnTo>
                    <a:pt x="5875" y="8827"/>
                  </a:lnTo>
                  <a:lnTo>
                    <a:pt x="5745" y="8624"/>
                  </a:lnTo>
                  <a:lnTo>
                    <a:pt x="5624" y="8413"/>
                  </a:lnTo>
                  <a:lnTo>
                    <a:pt x="5513" y="8198"/>
                  </a:lnTo>
                  <a:lnTo>
                    <a:pt x="5413" y="7975"/>
                  </a:lnTo>
                  <a:lnTo>
                    <a:pt x="5322" y="7747"/>
                  </a:lnTo>
                  <a:lnTo>
                    <a:pt x="5244" y="7514"/>
                  </a:lnTo>
                  <a:lnTo>
                    <a:pt x="5176" y="7275"/>
                  </a:lnTo>
                  <a:lnTo>
                    <a:pt x="5120" y="7033"/>
                  </a:lnTo>
                  <a:lnTo>
                    <a:pt x="5076" y="6786"/>
                  </a:lnTo>
                  <a:lnTo>
                    <a:pt x="5044" y="6535"/>
                  </a:lnTo>
                  <a:lnTo>
                    <a:pt x="5025" y="6280"/>
                  </a:lnTo>
                  <a:lnTo>
                    <a:pt x="5018" y="6022"/>
                  </a:lnTo>
                  <a:lnTo>
                    <a:pt x="5025" y="5764"/>
                  </a:lnTo>
                  <a:lnTo>
                    <a:pt x="5044" y="5509"/>
                  </a:lnTo>
                  <a:lnTo>
                    <a:pt x="5076" y="5258"/>
                  </a:lnTo>
                  <a:lnTo>
                    <a:pt x="5120" y="5011"/>
                  </a:lnTo>
                  <a:lnTo>
                    <a:pt x="5176" y="4768"/>
                  </a:lnTo>
                  <a:lnTo>
                    <a:pt x="5244" y="4529"/>
                  </a:lnTo>
                  <a:lnTo>
                    <a:pt x="5322" y="4297"/>
                  </a:lnTo>
                  <a:lnTo>
                    <a:pt x="5413" y="4069"/>
                  </a:lnTo>
                  <a:lnTo>
                    <a:pt x="5513" y="3846"/>
                  </a:lnTo>
                  <a:lnTo>
                    <a:pt x="5624" y="3630"/>
                  </a:lnTo>
                  <a:lnTo>
                    <a:pt x="5745" y="3420"/>
                  </a:lnTo>
                  <a:lnTo>
                    <a:pt x="5875" y="3217"/>
                  </a:lnTo>
                  <a:lnTo>
                    <a:pt x="6015" y="3020"/>
                  </a:lnTo>
                  <a:lnTo>
                    <a:pt x="6164" y="2830"/>
                  </a:lnTo>
                  <a:lnTo>
                    <a:pt x="6322" y="2648"/>
                  </a:lnTo>
                  <a:lnTo>
                    <a:pt x="6488" y="2474"/>
                  </a:lnTo>
                  <a:lnTo>
                    <a:pt x="6662" y="2307"/>
                  </a:lnTo>
                  <a:lnTo>
                    <a:pt x="6845" y="2150"/>
                  </a:lnTo>
                  <a:lnTo>
                    <a:pt x="7034" y="2000"/>
                  </a:lnTo>
                  <a:lnTo>
                    <a:pt x="7231" y="1861"/>
                  </a:lnTo>
                  <a:lnTo>
                    <a:pt x="7435" y="1730"/>
                  </a:lnTo>
                  <a:lnTo>
                    <a:pt x="7645" y="1610"/>
                  </a:lnTo>
                  <a:lnTo>
                    <a:pt x="7860" y="1498"/>
                  </a:lnTo>
                  <a:lnTo>
                    <a:pt x="8083" y="1398"/>
                  </a:lnTo>
                  <a:lnTo>
                    <a:pt x="8311" y="1308"/>
                  </a:lnTo>
                  <a:lnTo>
                    <a:pt x="8544" y="1229"/>
                  </a:lnTo>
                  <a:lnTo>
                    <a:pt x="8783" y="1161"/>
                  </a:lnTo>
                  <a:lnTo>
                    <a:pt x="9025" y="1106"/>
                  </a:lnTo>
                  <a:lnTo>
                    <a:pt x="9272" y="1062"/>
                  </a:lnTo>
                  <a:lnTo>
                    <a:pt x="9523" y="1030"/>
                  </a:lnTo>
                  <a:lnTo>
                    <a:pt x="9778" y="1010"/>
                  </a:lnTo>
                  <a:lnTo>
                    <a:pt x="10036" y="1004"/>
                  </a:lnTo>
                  <a:lnTo>
                    <a:pt x="10294" y="1010"/>
                  </a:lnTo>
                  <a:lnTo>
                    <a:pt x="10549" y="1030"/>
                  </a:lnTo>
                  <a:lnTo>
                    <a:pt x="10800" y="1062"/>
                  </a:lnTo>
                  <a:lnTo>
                    <a:pt x="11048" y="1106"/>
                  </a:lnTo>
                  <a:lnTo>
                    <a:pt x="11291" y="1161"/>
                  </a:lnTo>
                  <a:lnTo>
                    <a:pt x="11529" y="1229"/>
                  </a:lnTo>
                  <a:lnTo>
                    <a:pt x="11761" y="1308"/>
                  </a:lnTo>
                  <a:lnTo>
                    <a:pt x="11989" y="1398"/>
                  </a:lnTo>
                  <a:lnTo>
                    <a:pt x="12212" y="1498"/>
                  </a:lnTo>
                  <a:lnTo>
                    <a:pt x="12428" y="1610"/>
                  </a:lnTo>
                  <a:lnTo>
                    <a:pt x="12639" y="1730"/>
                  </a:lnTo>
                  <a:lnTo>
                    <a:pt x="12841" y="1861"/>
                  </a:lnTo>
                  <a:lnTo>
                    <a:pt x="13038" y="2000"/>
                  </a:lnTo>
                  <a:lnTo>
                    <a:pt x="13228" y="2150"/>
                  </a:lnTo>
                  <a:lnTo>
                    <a:pt x="13410" y="2307"/>
                  </a:lnTo>
                  <a:lnTo>
                    <a:pt x="13584" y="2474"/>
                  </a:lnTo>
                  <a:lnTo>
                    <a:pt x="13751" y="2648"/>
                  </a:lnTo>
                  <a:lnTo>
                    <a:pt x="13908" y="2830"/>
                  </a:lnTo>
                  <a:lnTo>
                    <a:pt x="14058" y="3020"/>
                  </a:lnTo>
                  <a:lnTo>
                    <a:pt x="14197" y="3217"/>
                  </a:lnTo>
                  <a:lnTo>
                    <a:pt x="14328" y="3420"/>
                  </a:lnTo>
                  <a:lnTo>
                    <a:pt x="14448" y="3630"/>
                  </a:lnTo>
                  <a:lnTo>
                    <a:pt x="14560" y="3846"/>
                  </a:lnTo>
                  <a:lnTo>
                    <a:pt x="14660" y="4069"/>
                  </a:lnTo>
                  <a:lnTo>
                    <a:pt x="14750" y="4297"/>
                  </a:lnTo>
                  <a:lnTo>
                    <a:pt x="14829" y="4529"/>
                  </a:lnTo>
                  <a:lnTo>
                    <a:pt x="14897" y="4768"/>
                  </a:lnTo>
                  <a:lnTo>
                    <a:pt x="14952" y="5011"/>
                  </a:lnTo>
                  <a:lnTo>
                    <a:pt x="14996" y="5258"/>
                  </a:lnTo>
                  <a:lnTo>
                    <a:pt x="15028" y="5509"/>
                  </a:lnTo>
                  <a:lnTo>
                    <a:pt x="15048" y="5764"/>
                  </a:lnTo>
                  <a:lnTo>
                    <a:pt x="15054" y="6022"/>
                  </a:lnTo>
                  <a:lnTo>
                    <a:pt x="15048" y="6280"/>
                  </a:lnTo>
                  <a:lnTo>
                    <a:pt x="15028" y="6535"/>
                  </a:lnTo>
                  <a:lnTo>
                    <a:pt x="14996" y="6786"/>
                  </a:lnTo>
                  <a:lnTo>
                    <a:pt x="14952" y="7033"/>
                  </a:lnTo>
                  <a:lnTo>
                    <a:pt x="14897" y="7275"/>
                  </a:lnTo>
                  <a:lnTo>
                    <a:pt x="14829" y="7514"/>
                  </a:lnTo>
                  <a:lnTo>
                    <a:pt x="14750" y="7747"/>
                  </a:lnTo>
                  <a:lnTo>
                    <a:pt x="14660" y="7975"/>
                  </a:lnTo>
                  <a:lnTo>
                    <a:pt x="14560" y="8198"/>
                  </a:lnTo>
                  <a:lnTo>
                    <a:pt x="14448" y="8413"/>
                  </a:lnTo>
                  <a:lnTo>
                    <a:pt x="14328" y="8624"/>
                  </a:lnTo>
                  <a:lnTo>
                    <a:pt x="14197" y="8827"/>
                  </a:lnTo>
                  <a:lnTo>
                    <a:pt x="14058" y="9024"/>
                  </a:lnTo>
                  <a:lnTo>
                    <a:pt x="13908" y="9213"/>
                  </a:lnTo>
                  <a:lnTo>
                    <a:pt x="13751" y="9396"/>
                  </a:lnTo>
                  <a:lnTo>
                    <a:pt x="13584" y="9570"/>
                  </a:lnTo>
                  <a:lnTo>
                    <a:pt x="13410" y="9736"/>
                  </a:lnTo>
                  <a:lnTo>
                    <a:pt x="13228" y="9894"/>
                  </a:lnTo>
                  <a:lnTo>
                    <a:pt x="13038" y="10043"/>
                  </a:lnTo>
                  <a:lnTo>
                    <a:pt x="12841" y="10183"/>
                  </a:lnTo>
                  <a:lnTo>
                    <a:pt x="12639" y="10313"/>
                  </a:lnTo>
                  <a:lnTo>
                    <a:pt x="12428" y="10434"/>
                  </a:lnTo>
                  <a:lnTo>
                    <a:pt x="12212" y="10545"/>
                  </a:lnTo>
                  <a:lnTo>
                    <a:pt x="11989" y="10645"/>
                  </a:lnTo>
                  <a:lnTo>
                    <a:pt x="11761" y="10736"/>
                  </a:lnTo>
                  <a:lnTo>
                    <a:pt x="11529" y="10814"/>
                  </a:lnTo>
                  <a:lnTo>
                    <a:pt x="11291" y="10882"/>
                  </a:lnTo>
                  <a:lnTo>
                    <a:pt x="11048" y="10938"/>
                  </a:lnTo>
                  <a:lnTo>
                    <a:pt x="10800" y="10982"/>
                  </a:lnTo>
                  <a:lnTo>
                    <a:pt x="10549" y="11014"/>
                  </a:lnTo>
                  <a:lnTo>
                    <a:pt x="10294" y="11034"/>
                  </a:lnTo>
                  <a:lnTo>
                    <a:pt x="10036" y="11040"/>
                  </a:lnTo>
                  <a:close/>
                  <a:moveTo>
                    <a:pt x="2407" y="14900"/>
                  </a:moveTo>
                  <a:lnTo>
                    <a:pt x="2391" y="14915"/>
                  </a:lnTo>
                  <a:lnTo>
                    <a:pt x="2376" y="14930"/>
                  </a:lnTo>
                  <a:lnTo>
                    <a:pt x="2360" y="14945"/>
                  </a:lnTo>
                  <a:lnTo>
                    <a:pt x="2342" y="14959"/>
                  </a:lnTo>
                  <a:lnTo>
                    <a:pt x="2326" y="14973"/>
                  </a:lnTo>
                  <a:lnTo>
                    <a:pt x="2309" y="14987"/>
                  </a:lnTo>
                  <a:lnTo>
                    <a:pt x="2291" y="15000"/>
                  </a:lnTo>
                  <a:lnTo>
                    <a:pt x="2274" y="15013"/>
                  </a:lnTo>
                  <a:lnTo>
                    <a:pt x="2256" y="15025"/>
                  </a:lnTo>
                  <a:lnTo>
                    <a:pt x="2238" y="15037"/>
                  </a:lnTo>
                  <a:lnTo>
                    <a:pt x="2219" y="15048"/>
                  </a:lnTo>
                  <a:lnTo>
                    <a:pt x="2200" y="15059"/>
                  </a:lnTo>
                  <a:lnTo>
                    <a:pt x="2181" y="15069"/>
                  </a:lnTo>
                  <a:lnTo>
                    <a:pt x="2162" y="15080"/>
                  </a:lnTo>
                  <a:lnTo>
                    <a:pt x="2142" y="15090"/>
                  </a:lnTo>
                  <a:lnTo>
                    <a:pt x="2122" y="15099"/>
                  </a:lnTo>
                  <a:lnTo>
                    <a:pt x="2102" y="15108"/>
                  </a:lnTo>
                  <a:lnTo>
                    <a:pt x="2081" y="15116"/>
                  </a:lnTo>
                  <a:lnTo>
                    <a:pt x="2060" y="15123"/>
                  </a:lnTo>
                  <a:lnTo>
                    <a:pt x="2039" y="15130"/>
                  </a:lnTo>
                  <a:lnTo>
                    <a:pt x="2018" y="15137"/>
                  </a:lnTo>
                  <a:lnTo>
                    <a:pt x="1996" y="15143"/>
                  </a:lnTo>
                  <a:lnTo>
                    <a:pt x="1975" y="15148"/>
                  </a:lnTo>
                  <a:lnTo>
                    <a:pt x="1953" y="15153"/>
                  </a:lnTo>
                  <a:lnTo>
                    <a:pt x="1931" y="15158"/>
                  </a:lnTo>
                  <a:lnTo>
                    <a:pt x="1909" y="15162"/>
                  </a:lnTo>
                  <a:lnTo>
                    <a:pt x="1886" y="15165"/>
                  </a:lnTo>
                  <a:lnTo>
                    <a:pt x="1864" y="15168"/>
                  </a:lnTo>
                  <a:lnTo>
                    <a:pt x="1841" y="15170"/>
                  </a:lnTo>
                  <a:lnTo>
                    <a:pt x="1818" y="15171"/>
                  </a:lnTo>
                  <a:lnTo>
                    <a:pt x="1794" y="15172"/>
                  </a:lnTo>
                  <a:lnTo>
                    <a:pt x="1771" y="15172"/>
                  </a:lnTo>
                  <a:lnTo>
                    <a:pt x="1725" y="15171"/>
                  </a:lnTo>
                  <a:lnTo>
                    <a:pt x="1680" y="15168"/>
                  </a:lnTo>
                  <a:lnTo>
                    <a:pt x="1636" y="15162"/>
                  </a:lnTo>
                  <a:lnTo>
                    <a:pt x="1593" y="15154"/>
                  </a:lnTo>
                  <a:lnTo>
                    <a:pt x="1550" y="15145"/>
                  </a:lnTo>
                  <a:lnTo>
                    <a:pt x="1507" y="15133"/>
                  </a:lnTo>
                  <a:lnTo>
                    <a:pt x="1466" y="15119"/>
                  </a:lnTo>
                  <a:lnTo>
                    <a:pt x="1426" y="15103"/>
                  </a:lnTo>
                  <a:lnTo>
                    <a:pt x="1387" y="15084"/>
                  </a:lnTo>
                  <a:lnTo>
                    <a:pt x="1349" y="15065"/>
                  </a:lnTo>
                  <a:lnTo>
                    <a:pt x="1312" y="15044"/>
                  </a:lnTo>
                  <a:lnTo>
                    <a:pt x="1276" y="15021"/>
                  </a:lnTo>
                  <a:lnTo>
                    <a:pt x="1241" y="14996"/>
                  </a:lnTo>
                  <a:lnTo>
                    <a:pt x="1208" y="14970"/>
                  </a:lnTo>
                  <a:lnTo>
                    <a:pt x="1176" y="14942"/>
                  </a:lnTo>
                  <a:lnTo>
                    <a:pt x="1145" y="14913"/>
                  </a:lnTo>
                  <a:lnTo>
                    <a:pt x="1116" y="14882"/>
                  </a:lnTo>
                  <a:lnTo>
                    <a:pt x="1088" y="14850"/>
                  </a:lnTo>
                  <a:lnTo>
                    <a:pt x="1062" y="14817"/>
                  </a:lnTo>
                  <a:lnTo>
                    <a:pt x="1037" y="14782"/>
                  </a:lnTo>
                  <a:lnTo>
                    <a:pt x="1014" y="14746"/>
                  </a:lnTo>
                  <a:lnTo>
                    <a:pt x="993" y="14709"/>
                  </a:lnTo>
                  <a:lnTo>
                    <a:pt x="974" y="14671"/>
                  </a:lnTo>
                  <a:lnTo>
                    <a:pt x="955" y="14632"/>
                  </a:lnTo>
                  <a:lnTo>
                    <a:pt x="939" y="14592"/>
                  </a:lnTo>
                  <a:lnTo>
                    <a:pt x="925" y="14551"/>
                  </a:lnTo>
                  <a:lnTo>
                    <a:pt x="913" y="14508"/>
                  </a:lnTo>
                  <a:lnTo>
                    <a:pt x="903" y="14465"/>
                  </a:lnTo>
                  <a:lnTo>
                    <a:pt x="896" y="14422"/>
                  </a:lnTo>
                  <a:lnTo>
                    <a:pt x="890" y="14378"/>
                  </a:lnTo>
                  <a:lnTo>
                    <a:pt x="887" y="14333"/>
                  </a:lnTo>
                  <a:lnTo>
                    <a:pt x="886" y="14287"/>
                  </a:lnTo>
                  <a:lnTo>
                    <a:pt x="886" y="14264"/>
                  </a:lnTo>
                  <a:lnTo>
                    <a:pt x="887" y="14240"/>
                  </a:lnTo>
                  <a:lnTo>
                    <a:pt x="888" y="14217"/>
                  </a:lnTo>
                  <a:lnTo>
                    <a:pt x="890" y="14194"/>
                  </a:lnTo>
                  <a:lnTo>
                    <a:pt x="893" y="14172"/>
                  </a:lnTo>
                  <a:lnTo>
                    <a:pt x="896" y="14149"/>
                  </a:lnTo>
                  <a:lnTo>
                    <a:pt x="900" y="14127"/>
                  </a:lnTo>
                  <a:lnTo>
                    <a:pt x="905" y="14105"/>
                  </a:lnTo>
                  <a:lnTo>
                    <a:pt x="910" y="14083"/>
                  </a:lnTo>
                  <a:lnTo>
                    <a:pt x="915" y="14062"/>
                  </a:lnTo>
                  <a:lnTo>
                    <a:pt x="921" y="14040"/>
                  </a:lnTo>
                  <a:lnTo>
                    <a:pt x="928" y="14019"/>
                  </a:lnTo>
                  <a:lnTo>
                    <a:pt x="935" y="13998"/>
                  </a:lnTo>
                  <a:lnTo>
                    <a:pt x="942" y="13977"/>
                  </a:lnTo>
                  <a:lnTo>
                    <a:pt x="950" y="13956"/>
                  </a:lnTo>
                  <a:lnTo>
                    <a:pt x="959" y="13936"/>
                  </a:lnTo>
                  <a:lnTo>
                    <a:pt x="968" y="13916"/>
                  </a:lnTo>
                  <a:lnTo>
                    <a:pt x="978" y="13896"/>
                  </a:lnTo>
                  <a:lnTo>
                    <a:pt x="988" y="13877"/>
                  </a:lnTo>
                  <a:lnTo>
                    <a:pt x="999" y="13858"/>
                  </a:lnTo>
                  <a:lnTo>
                    <a:pt x="1010" y="13839"/>
                  </a:lnTo>
                  <a:lnTo>
                    <a:pt x="1021" y="13820"/>
                  </a:lnTo>
                  <a:lnTo>
                    <a:pt x="1033" y="13802"/>
                  </a:lnTo>
                  <a:lnTo>
                    <a:pt x="1045" y="13784"/>
                  </a:lnTo>
                  <a:lnTo>
                    <a:pt x="1058" y="13767"/>
                  </a:lnTo>
                  <a:lnTo>
                    <a:pt x="1071" y="13749"/>
                  </a:lnTo>
                  <a:lnTo>
                    <a:pt x="1085" y="13732"/>
                  </a:lnTo>
                  <a:lnTo>
                    <a:pt x="1099" y="13716"/>
                  </a:lnTo>
                  <a:lnTo>
                    <a:pt x="1113" y="13698"/>
                  </a:lnTo>
                  <a:lnTo>
                    <a:pt x="1127" y="13682"/>
                  </a:lnTo>
                  <a:lnTo>
                    <a:pt x="1142" y="13667"/>
                  </a:lnTo>
                  <a:lnTo>
                    <a:pt x="1158" y="13651"/>
                  </a:lnTo>
                  <a:lnTo>
                    <a:pt x="1154" y="13647"/>
                  </a:lnTo>
                  <a:lnTo>
                    <a:pt x="5202" y="9601"/>
                  </a:lnTo>
                  <a:lnTo>
                    <a:pt x="5235" y="9645"/>
                  </a:lnTo>
                  <a:lnTo>
                    <a:pt x="5268" y="9689"/>
                  </a:lnTo>
                  <a:lnTo>
                    <a:pt x="5302" y="9733"/>
                  </a:lnTo>
                  <a:lnTo>
                    <a:pt x="5337" y="9776"/>
                  </a:lnTo>
                  <a:lnTo>
                    <a:pt x="5372" y="9819"/>
                  </a:lnTo>
                  <a:lnTo>
                    <a:pt x="5408" y="9863"/>
                  </a:lnTo>
                  <a:lnTo>
                    <a:pt x="5443" y="9906"/>
                  </a:lnTo>
                  <a:lnTo>
                    <a:pt x="5479" y="9948"/>
                  </a:lnTo>
                  <a:lnTo>
                    <a:pt x="5516" y="9989"/>
                  </a:lnTo>
                  <a:lnTo>
                    <a:pt x="5552" y="10031"/>
                  </a:lnTo>
                  <a:lnTo>
                    <a:pt x="5589" y="10072"/>
                  </a:lnTo>
                  <a:lnTo>
                    <a:pt x="5627" y="10114"/>
                  </a:lnTo>
                  <a:lnTo>
                    <a:pt x="5665" y="10154"/>
                  </a:lnTo>
                  <a:lnTo>
                    <a:pt x="5704" y="10194"/>
                  </a:lnTo>
                  <a:lnTo>
                    <a:pt x="5742" y="10234"/>
                  </a:lnTo>
                  <a:lnTo>
                    <a:pt x="5781" y="10273"/>
                  </a:lnTo>
                  <a:lnTo>
                    <a:pt x="5820" y="10312"/>
                  </a:lnTo>
                  <a:lnTo>
                    <a:pt x="5860" y="10350"/>
                  </a:lnTo>
                  <a:lnTo>
                    <a:pt x="5900" y="10390"/>
                  </a:lnTo>
                  <a:lnTo>
                    <a:pt x="5940" y="10427"/>
                  </a:lnTo>
                  <a:lnTo>
                    <a:pt x="5982" y="10465"/>
                  </a:lnTo>
                  <a:lnTo>
                    <a:pt x="6023" y="10502"/>
                  </a:lnTo>
                  <a:lnTo>
                    <a:pt x="6064" y="10539"/>
                  </a:lnTo>
                  <a:lnTo>
                    <a:pt x="6106" y="10575"/>
                  </a:lnTo>
                  <a:lnTo>
                    <a:pt x="6148" y="10611"/>
                  </a:lnTo>
                  <a:lnTo>
                    <a:pt x="6190" y="10647"/>
                  </a:lnTo>
                  <a:lnTo>
                    <a:pt x="6234" y="10683"/>
                  </a:lnTo>
                  <a:lnTo>
                    <a:pt x="6277" y="10718"/>
                  </a:lnTo>
                  <a:lnTo>
                    <a:pt x="6320" y="10752"/>
                  </a:lnTo>
                  <a:lnTo>
                    <a:pt x="6364" y="10786"/>
                  </a:lnTo>
                  <a:lnTo>
                    <a:pt x="6408" y="10820"/>
                  </a:lnTo>
                  <a:lnTo>
                    <a:pt x="6453" y="10854"/>
                  </a:lnTo>
                  <a:lnTo>
                    <a:pt x="2407" y="14900"/>
                  </a:lnTo>
                  <a:close/>
                  <a:moveTo>
                    <a:pt x="10036" y="0"/>
                  </a:moveTo>
                  <a:lnTo>
                    <a:pt x="9726" y="8"/>
                  </a:lnTo>
                  <a:lnTo>
                    <a:pt x="9421" y="31"/>
                  </a:lnTo>
                  <a:lnTo>
                    <a:pt x="9119" y="69"/>
                  </a:lnTo>
                  <a:lnTo>
                    <a:pt x="8823" y="122"/>
                  </a:lnTo>
                  <a:lnTo>
                    <a:pt x="8532" y="190"/>
                  </a:lnTo>
                  <a:lnTo>
                    <a:pt x="8246" y="271"/>
                  </a:lnTo>
                  <a:lnTo>
                    <a:pt x="7966" y="365"/>
                  </a:lnTo>
                  <a:lnTo>
                    <a:pt x="7693" y="474"/>
                  </a:lnTo>
                  <a:lnTo>
                    <a:pt x="7426" y="594"/>
                  </a:lnTo>
                  <a:lnTo>
                    <a:pt x="7166" y="727"/>
                  </a:lnTo>
                  <a:lnTo>
                    <a:pt x="6914" y="872"/>
                  </a:lnTo>
                  <a:lnTo>
                    <a:pt x="6669" y="1029"/>
                  </a:lnTo>
                  <a:lnTo>
                    <a:pt x="6433" y="1196"/>
                  </a:lnTo>
                  <a:lnTo>
                    <a:pt x="6206" y="1375"/>
                  </a:lnTo>
                  <a:lnTo>
                    <a:pt x="5988" y="1565"/>
                  </a:lnTo>
                  <a:lnTo>
                    <a:pt x="5778" y="1763"/>
                  </a:lnTo>
                  <a:lnTo>
                    <a:pt x="5579" y="1973"/>
                  </a:lnTo>
                  <a:lnTo>
                    <a:pt x="5389" y="2191"/>
                  </a:lnTo>
                  <a:lnTo>
                    <a:pt x="5211" y="2419"/>
                  </a:lnTo>
                  <a:lnTo>
                    <a:pt x="5043" y="2655"/>
                  </a:lnTo>
                  <a:lnTo>
                    <a:pt x="4887" y="2899"/>
                  </a:lnTo>
                  <a:lnTo>
                    <a:pt x="4741" y="3151"/>
                  </a:lnTo>
                  <a:lnTo>
                    <a:pt x="4609" y="3411"/>
                  </a:lnTo>
                  <a:lnTo>
                    <a:pt x="4488" y="3678"/>
                  </a:lnTo>
                  <a:lnTo>
                    <a:pt x="4380" y="3951"/>
                  </a:lnTo>
                  <a:lnTo>
                    <a:pt x="4285" y="4231"/>
                  </a:lnTo>
                  <a:lnTo>
                    <a:pt x="4204" y="4517"/>
                  </a:lnTo>
                  <a:lnTo>
                    <a:pt x="4137" y="4808"/>
                  </a:lnTo>
                  <a:lnTo>
                    <a:pt x="4084" y="5104"/>
                  </a:lnTo>
                  <a:lnTo>
                    <a:pt x="4046" y="5407"/>
                  </a:lnTo>
                  <a:lnTo>
                    <a:pt x="4023" y="5712"/>
                  </a:lnTo>
                  <a:lnTo>
                    <a:pt x="4015" y="6022"/>
                  </a:lnTo>
                  <a:lnTo>
                    <a:pt x="4016" y="6117"/>
                  </a:lnTo>
                  <a:lnTo>
                    <a:pt x="4018" y="6211"/>
                  </a:lnTo>
                  <a:lnTo>
                    <a:pt x="4022" y="6306"/>
                  </a:lnTo>
                  <a:lnTo>
                    <a:pt x="4027" y="6400"/>
                  </a:lnTo>
                  <a:lnTo>
                    <a:pt x="4033" y="6493"/>
                  </a:lnTo>
                  <a:lnTo>
                    <a:pt x="4041" y="6587"/>
                  </a:lnTo>
                  <a:lnTo>
                    <a:pt x="4051" y="6680"/>
                  </a:lnTo>
                  <a:lnTo>
                    <a:pt x="4062" y="6772"/>
                  </a:lnTo>
                  <a:lnTo>
                    <a:pt x="4074" y="6864"/>
                  </a:lnTo>
                  <a:lnTo>
                    <a:pt x="4087" y="6956"/>
                  </a:lnTo>
                  <a:lnTo>
                    <a:pt x="4102" y="7046"/>
                  </a:lnTo>
                  <a:lnTo>
                    <a:pt x="4119" y="7138"/>
                  </a:lnTo>
                  <a:lnTo>
                    <a:pt x="4136" y="7227"/>
                  </a:lnTo>
                  <a:lnTo>
                    <a:pt x="4155" y="7317"/>
                  </a:lnTo>
                  <a:lnTo>
                    <a:pt x="4176" y="7406"/>
                  </a:lnTo>
                  <a:lnTo>
                    <a:pt x="4197" y="7495"/>
                  </a:lnTo>
                  <a:lnTo>
                    <a:pt x="4220" y="7583"/>
                  </a:lnTo>
                  <a:lnTo>
                    <a:pt x="4244" y="7671"/>
                  </a:lnTo>
                  <a:lnTo>
                    <a:pt x="4270" y="7758"/>
                  </a:lnTo>
                  <a:lnTo>
                    <a:pt x="4298" y="7844"/>
                  </a:lnTo>
                  <a:lnTo>
                    <a:pt x="4326" y="7930"/>
                  </a:lnTo>
                  <a:lnTo>
                    <a:pt x="4355" y="8015"/>
                  </a:lnTo>
                  <a:lnTo>
                    <a:pt x="4386" y="8100"/>
                  </a:lnTo>
                  <a:lnTo>
                    <a:pt x="4417" y="8185"/>
                  </a:lnTo>
                  <a:lnTo>
                    <a:pt x="4450" y="8268"/>
                  </a:lnTo>
                  <a:lnTo>
                    <a:pt x="4484" y="8351"/>
                  </a:lnTo>
                  <a:lnTo>
                    <a:pt x="4520" y="8433"/>
                  </a:lnTo>
                  <a:lnTo>
                    <a:pt x="4556" y="8515"/>
                  </a:lnTo>
                  <a:lnTo>
                    <a:pt x="4595" y="8596"/>
                  </a:lnTo>
                  <a:lnTo>
                    <a:pt x="4634" y="8676"/>
                  </a:lnTo>
                  <a:lnTo>
                    <a:pt x="4673" y="8757"/>
                  </a:lnTo>
                  <a:lnTo>
                    <a:pt x="4715" y="8835"/>
                  </a:lnTo>
                  <a:lnTo>
                    <a:pt x="528" y="13021"/>
                  </a:lnTo>
                  <a:lnTo>
                    <a:pt x="531" y="13025"/>
                  </a:lnTo>
                  <a:lnTo>
                    <a:pt x="501" y="13055"/>
                  </a:lnTo>
                  <a:lnTo>
                    <a:pt x="471" y="13086"/>
                  </a:lnTo>
                  <a:lnTo>
                    <a:pt x="443" y="13118"/>
                  </a:lnTo>
                  <a:lnTo>
                    <a:pt x="414" y="13152"/>
                  </a:lnTo>
                  <a:lnTo>
                    <a:pt x="386" y="13185"/>
                  </a:lnTo>
                  <a:lnTo>
                    <a:pt x="360" y="13219"/>
                  </a:lnTo>
                  <a:lnTo>
                    <a:pt x="335" y="13253"/>
                  </a:lnTo>
                  <a:lnTo>
                    <a:pt x="310" y="13288"/>
                  </a:lnTo>
                  <a:lnTo>
                    <a:pt x="286" y="13324"/>
                  </a:lnTo>
                  <a:lnTo>
                    <a:pt x="263" y="13360"/>
                  </a:lnTo>
                  <a:lnTo>
                    <a:pt x="241" y="13397"/>
                  </a:lnTo>
                  <a:lnTo>
                    <a:pt x="219" y="13436"/>
                  </a:lnTo>
                  <a:lnTo>
                    <a:pt x="199" y="13474"/>
                  </a:lnTo>
                  <a:lnTo>
                    <a:pt x="179" y="13512"/>
                  </a:lnTo>
                  <a:lnTo>
                    <a:pt x="161" y="13551"/>
                  </a:lnTo>
                  <a:lnTo>
                    <a:pt x="143" y="13591"/>
                  </a:lnTo>
                  <a:lnTo>
                    <a:pt x="126" y="13631"/>
                  </a:lnTo>
                  <a:lnTo>
                    <a:pt x="110" y="13672"/>
                  </a:lnTo>
                  <a:lnTo>
                    <a:pt x="95" y="13714"/>
                  </a:lnTo>
                  <a:lnTo>
                    <a:pt x="81" y="13755"/>
                  </a:lnTo>
                  <a:lnTo>
                    <a:pt x="69" y="13797"/>
                  </a:lnTo>
                  <a:lnTo>
                    <a:pt x="57" y="13840"/>
                  </a:lnTo>
                  <a:lnTo>
                    <a:pt x="46" y="13883"/>
                  </a:lnTo>
                  <a:lnTo>
                    <a:pt x="37" y="13926"/>
                  </a:lnTo>
                  <a:lnTo>
                    <a:pt x="28" y="13970"/>
                  </a:lnTo>
                  <a:lnTo>
                    <a:pt x="21" y="14015"/>
                  </a:lnTo>
                  <a:lnTo>
                    <a:pt x="15" y="14059"/>
                  </a:lnTo>
                  <a:lnTo>
                    <a:pt x="9" y="14104"/>
                  </a:lnTo>
                  <a:lnTo>
                    <a:pt x="5" y="14149"/>
                  </a:lnTo>
                  <a:lnTo>
                    <a:pt x="2" y="14195"/>
                  </a:lnTo>
                  <a:lnTo>
                    <a:pt x="1" y="14240"/>
                  </a:lnTo>
                  <a:lnTo>
                    <a:pt x="0" y="14287"/>
                  </a:lnTo>
                  <a:lnTo>
                    <a:pt x="2" y="14378"/>
                  </a:lnTo>
                  <a:lnTo>
                    <a:pt x="9" y="14468"/>
                  </a:lnTo>
                  <a:lnTo>
                    <a:pt x="20" y="14557"/>
                  </a:lnTo>
                  <a:lnTo>
                    <a:pt x="36" y="14644"/>
                  </a:lnTo>
                  <a:lnTo>
                    <a:pt x="56" y="14729"/>
                  </a:lnTo>
                  <a:lnTo>
                    <a:pt x="79" y="14814"/>
                  </a:lnTo>
                  <a:lnTo>
                    <a:pt x="107" y="14896"/>
                  </a:lnTo>
                  <a:lnTo>
                    <a:pt x="140" y="14976"/>
                  </a:lnTo>
                  <a:lnTo>
                    <a:pt x="175" y="15054"/>
                  </a:lnTo>
                  <a:lnTo>
                    <a:pt x="214" y="15132"/>
                  </a:lnTo>
                  <a:lnTo>
                    <a:pt x="256" y="15205"/>
                  </a:lnTo>
                  <a:lnTo>
                    <a:pt x="302" y="15277"/>
                  </a:lnTo>
                  <a:lnTo>
                    <a:pt x="352" y="15346"/>
                  </a:lnTo>
                  <a:lnTo>
                    <a:pt x="404" y="15414"/>
                  </a:lnTo>
                  <a:lnTo>
                    <a:pt x="460" y="15478"/>
                  </a:lnTo>
                  <a:lnTo>
                    <a:pt x="519" y="15539"/>
                  </a:lnTo>
                  <a:lnTo>
                    <a:pt x="580" y="15598"/>
                  </a:lnTo>
                  <a:lnTo>
                    <a:pt x="644" y="15654"/>
                  </a:lnTo>
                  <a:lnTo>
                    <a:pt x="712" y="15706"/>
                  </a:lnTo>
                  <a:lnTo>
                    <a:pt x="781" y="15756"/>
                  </a:lnTo>
                  <a:lnTo>
                    <a:pt x="853" y="15801"/>
                  </a:lnTo>
                  <a:lnTo>
                    <a:pt x="926" y="15844"/>
                  </a:lnTo>
                  <a:lnTo>
                    <a:pt x="1004" y="15883"/>
                  </a:lnTo>
                  <a:lnTo>
                    <a:pt x="1082" y="15918"/>
                  </a:lnTo>
                  <a:lnTo>
                    <a:pt x="1162" y="15951"/>
                  </a:lnTo>
                  <a:lnTo>
                    <a:pt x="1244" y="15979"/>
                  </a:lnTo>
                  <a:lnTo>
                    <a:pt x="1329" y="16002"/>
                  </a:lnTo>
                  <a:lnTo>
                    <a:pt x="1414" y="16022"/>
                  </a:lnTo>
                  <a:lnTo>
                    <a:pt x="1501" y="16038"/>
                  </a:lnTo>
                  <a:lnTo>
                    <a:pt x="1590" y="16049"/>
                  </a:lnTo>
                  <a:lnTo>
                    <a:pt x="1680" y="16056"/>
                  </a:lnTo>
                  <a:lnTo>
                    <a:pt x="1771" y="16058"/>
                  </a:lnTo>
                  <a:lnTo>
                    <a:pt x="1818" y="16057"/>
                  </a:lnTo>
                  <a:lnTo>
                    <a:pt x="1863" y="16056"/>
                  </a:lnTo>
                  <a:lnTo>
                    <a:pt x="1909" y="16053"/>
                  </a:lnTo>
                  <a:lnTo>
                    <a:pt x="1954" y="16049"/>
                  </a:lnTo>
                  <a:lnTo>
                    <a:pt x="1999" y="16043"/>
                  </a:lnTo>
                  <a:lnTo>
                    <a:pt x="2043" y="16037"/>
                  </a:lnTo>
                  <a:lnTo>
                    <a:pt x="2088" y="16030"/>
                  </a:lnTo>
                  <a:lnTo>
                    <a:pt x="2132" y="16021"/>
                  </a:lnTo>
                  <a:lnTo>
                    <a:pt x="2175" y="16012"/>
                  </a:lnTo>
                  <a:lnTo>
                    <a:pt x="2218" y="16001"/>
                  </a:lnTo>
                  <a:lnTo>
                    <a:pt x="2261" y="15989"/>
                  </a:lnTo>
                  <a:lnTo>
                    <a:pt x="2302" y="15977"/>
                  </a:lnTo>
                  <a:lnTo>
                    <a:pt x="2344" y="15963"/>
                  </a:lnTo>
                  <a:lnTo>
                    <a:pt x="2386" y="15948"/>
                  </a:lnTo>
                  <a:lnTo>
                    <a:pt x="2427" y="15932"/>
                  </a:lnTo>
                  <a:lnTo>
                    <a:pt x="2467" y="15915"/>
                  </a:lnTo>
                  <a:lnTo>
                    <a:pt x="2507" y="15897"/>
                  </a:lnTo>
                  <a:lnTo>
                    <a:pt x="2546" y="15878"/>
                  </a:lnTo>
                  <a:lnTo>
                    <a:pt x="2584" y="15859"/>
                  </a:lnTo>
                  <a:lnTo>
                    <a:pt x="2622" y="15839"/>
                  </a:lnTo>
                  <a:lnTo>
                    <a:pt x="2661" y="15817"/>
                  </a:lnTo>
                  <a:lnTo>
                    <a:pt x="2698" y="15795"/>
                  </a:lnTo>
                  <a:lnTo>
                    <a:pt x="2734" y="15772"/>
                  </a:lnTo>
                  <a:lnTo>
                    <a:pt x="2770" y="15748"/>
                  </a:lnTo>
                  <a:lnTo>
                    <a:pt x="2805" y="15723"/>
                  </a:lnTo>
                  <a:lnTo>
                    <a:pt x="2839" y="15698"/>
                  </a:lnTo>
                  <a:lnTo>
                    <a:pt x="2873" y="15671"/>
                  </a:lnTo>
                  <a:lnTo>
                    <a:pt x="2906" y="15644"/>
                  </a:lnTo>
                  <a:lnTo>
                    <a:pt x="2940" y="15615"/>
                  </a:lnTo>
                  <a:lnTo>
                    <a:pt x="2971" y="15587"/>
                  </a:lnTo>
                  <a:lnTo>
                    <a:pt x="3003" y="15557"/>
                  </a:lnTo>
                  <a:lnTo>
                    <a:pt x="3033" y="15527"/>
                  </a:lnTo>
                  <a:lnTo>
                    <a:pt x="3032" y="15526"/>
                  </a:lnTo>
                  <a:lnTo>
                    <a:pt x="7217" y="11342"/>
                  </a:lnTo>
                  <a:lnTo>
                    <a:pt x="7296" y="11383"/>
                  </a:lnTo>
                  <a:lnTo>
                    <a:pt x="7377" y="11423"/>
                  </a:lnTo>
                  <a:lnTo>
                    <a:pt x="7457" y="11462"/>
                  </a:lnTo>
                  <a:lnTo>
                    <a:pt x="7538" y="11500"/>
                  </a:lnTo>
                  <a:lnTo>
                    <a:pt x="7621" y="11537"/>
                  </a:lnTo>
                  <a:lnTo>
                    <a:pt x="7703" y="11572"/>
                  </a:lnTo>
                  <a:lnTo>
                    <a:pt x="7786" y="11606"/>
                  </a:lnTo>
                  <a:lnTo>
                    <a:pt x="7869" y="11640"/>
                  </a:lnTo>
                  <a:lnTo>
                    <a:pt x="7954" y="11671"/>
                  </a:lnTo>
                  <a:lnTo>
                    <a:pt x="8039" y="11702"/>
                  </a:lnTo>
                  <a:lnTo>
                    <a:pt x="8124" y="11731"/>
                  </a:lnTo>
                  <a:lnTo>
                    <a:pt x="8211" y="11759"/>
                  </a:lnTo>
                  <a:lnTo>
                    <a:pt x="8297" y="11787"/>
                  </a:lnTo>
                  <a:lnTo>
                    <a:pt x="8384" y="11813"/>
                  </a:lnTo>
                  <a:lnTo>
                    <a:pt x="8472" y="11837"/>
                  </a:lnTo>
                  <a:lnTo>
                    <a:pt x="8560" y="11860"/>
                  </a:lnTo>
                  <a:lnTo>
                    <a:pt x="8649" y="11882"/>
                  </a:lnTo>
                  <a:lnTo>
                    <a:pt x="8739" y="11902"/>
                  </a:lnTo>
                  <a:lnTo>
                    <a:pt x="8828" y="11921"/>
                  </a:lnTo>
                  <a:lnTo>
                    <a:pt x="8918" y="11939"/>
                  </a:lnTo>
                  <a:lnTo>
                    <a:pt x="9010" y="11955"/>
                  </a:lnTo>
                  <a:lnTo>
                    <a:pt x="9100" y="11970"/>
                  </a:lnTo>
                  <a:lnTo>
                    <a:pt x="9192" y="11984"/>
                  </a:lnTo>
                  <a:lnTo>
                    <a:pt x="9285" y="11996"/>
                  </a:lnTo>
                  <a:lnTo>
                    <a:pt x="9377" y="12007"/>
                  </a:lnTo>
                  <a:lnTo>
                    <a:pt x="9470" y="12016"/>
                  </a:lnTo>
                  <a:lnTo>
                    <a:pt x="9564" y="12024"/>
                  </a:lnTo>
                  <a:lnTo>
                    <a:pt x="9657" y="12031"/>
                  </a:lnTo>
                  <a:lnTo>
                    <a:pt x="9751" y="12036"/>
                  </a:lnTo>
                  <a:lnTo>
                    <a:pt x="9846" y="12040"/>
                  </a:lnTo>
                  <a:lnTo>
                    <a:pt x="9941" y="12042"/>
                  </a:lnTo>
                  <a:lnTo>
                    <a:pt x="10036" y="12044"/>
                  </a:lnTo>
                  <a:lnTo>
                    <a:pt x="10346" y="12035"/>
                  </a:lnTo>
                  <a:lnTo>
                    <a:pt x="10651" y="12012"/>
                  </a:lnTo>
                  <a:lnTo>
                    <a:pt x="10954" y="11974"/>
                  </a:lnTo>
                  <a:lnTo>
                    <a:pt x="11250" y="11921"/>
                  </a:lnTo>
                  <a:lnTo>
                    <a:pt x="11541" y="11854"/>
                  </a:lnTo>
                  <a:lnTo>
                    <a:pt x="11827" y="11773"/>
                  </a:lnTo>
                  <a:lnTo>
                    <a:pt x="12107" y="11678"/>
                  </a:lnTo>
                  <a:lnTo>
                    <a:pt x="12380" y="11570"/>
                  </a:lnTo>
                  <a:lnTo>
                    <a:pt x="12647" y="11449"/>
                  </a:lnTo>
                  <a:lnTo>
                    <a:pt x="12907" y="11317"/>
                  </a:lnTo>
                  <a:lnTo>
                    <a:pt x="13159" y="11171"/>
                  </a:lnTo>
                  <a:lnTo>
                    <a:pt x="13403" y="11015"/>
                  </a:lnTo>
                  <a:lnTo>
                    <a:pt x="13639" y="10847"/>
                  </a:lnTo>
                  <a:lnTo>
                    <a:pt x="13866" y="10669"/>
                  </a:lnTo>
                  <a:lnTo>
                    <a:pt x="14085" y="10479"/>
                  </a:lnTo>
                  <a:lnTo>
                    <a:pt x="14295" y="10280"/>
                  </a:lnTo>
                  <a:lnTo>
                    <a:pt x="14493" y="10070"/>
                  </a:lnTo>
                  <a:lnTo>
                    <a:pt x="14683" y="9852"/>
                  </a:lnTo>
                  <a:lnTo>
                    <a:pt x="14862" y="9625"/>
                  </a:lnTo>
                  <a:lnTo>
                    <a:pt x="15029" y="9389"/>
                  </a:lnTo>
                  <a:lnTo>
                    <a:pt x="15186" y="9144"/>
                  </a:lnTo>
                  <a:lnTo>
                    <a:pt x="15331" y="8892"/>
                  </a:lnTo>
                  <a:lnTo>
                    <a:pt x="15464" y="8632"/>
                  </a:lnTo>
                  <a:lnTo>
                    <a:pt x="15584" y="8365"/>
                  </a:lnTo>
                  <a:lnTo>
                    <a:pt x="15693" y="8092"/>
                  </a:lnTo>
                  <a:lnTo>
                    <a:pt x="15787" y="7812"/>
                  </a:lnTo>
                  <a:lnTo>
                    <a:pt x="15868" y="7526"/>
                  </a:lnTo>
                  <a:lnTo>
                    <a:pt x="15936" y="7235"/>
                  </a:lnTo>
                  <a:lnTo>
                    <a:pt x="15989" y="6939"/>
                  </a:lnTo>
                  <a:lnTo>
                    <a:pt x="16027" y="6638"/>
                  </a:lnTo>
                  <a:lnTo>
                    <a:pt x="16050" y="6332"/>
                  </a:lnTo>
                  <a:lnTo>
                    <a:pt x="16058" y="6022"/>
                  </a:lnTo>
                  <a:lnTo>
                    <a:pt x="16050" y="5712"/>
                  </a:lnTo>
                  <a:lnTo>
                    <a:pt x="16027" y="5407"/>
                  </a:lnTo>
                  <a:lnTo>
                    <a:pt x="15989" y="5104"/>
                  </a:lnTo>
                  <a:lnTo>
                    <a:pt x="15936" y="4808"/>
                  </a:lnTo>
                  <a:lnTo>
                    <a:pt x="15868" y="4517"/>
                  </a:lnTo>
                  <a:lnTo>
                    <a:pt x="15787" y="4231"/>
                  </a:lnTo>
                  <a:lnTo>
                    <a:pt x="15693" y="3951"/>
                  </a:lnTo>
                  <a:lnTo>
                    <a:pt x="15584" y="3678"/>
                  </a:lnTo>
                  <a:lnTo>
                    <a:pt x="15464" y="3411"/>
                  </a:lnTo>
                  <a:lnTo>
                    <a:pt x="15331" y="3151"/>
                  </a:lnTo>
                  <a:lnTo>
                    <a:pt x="15186" y="2899"/>
                  </a:lnTo>
                  <a:lnTo>
                    <a:pt x="15029" y="2655"/>
                  </a:lnTo>
                  <a:lnTo>
                    <a:pt x="14862" y="2419"/>
                  </a:lnTo>
                  <a:lnTo>
                    <a:pt x="14683" y="2191"/>
                  </a:lnTo>
                  <a:lnTo>
                    <a:pt x="14493" y="1973"/>
                  </a:lnTo>
                  <a:lnTo>
                    <a:pt x="14295" y="1763"/>
                  </a:lnTo>
                  <a:lnTo>
                    <a:pt x="14085" y="1565"/>
                  </a:lnTo>
                  <a:lnTo>
                    <a:pt x="13866" y="1375"/>
                  </a:lnTo>
                  <a:lnTo>
                    <a:pt x="13639" y="1196"/>
                  </a:lnTo>
                  <a:lnTo>
                    <a:pt x="13403" y="1029"/>
                  </a:lnTo>
                  <a:lnTo>
                    <a:pt x="13159" y="872"/>
                  </a:lnTo>
                  <a:lnTo>
                    <a:pt x="12907" y="727"/>
                  </a:lnTo>
                  <a:lnTo>
                    <a:pt x="12647" y="594"/>
                  </a:lnTo>
                  <a:lnTo>
                    <a:pt x="12380" y="474"/>
                  </a:lnTo>
                  <a:lnTo>
                    <a:pt x="12107" y="365"/>
                  </a:lnTo>
                  <a:lnTo>
                    <a:pt x="11827" y="271"/>
                  </a:lnTo>
                  <a:lnTo>
                    <a:pt x="11541" y="190"/>
                  </a:lnTo>
                  <a:lnTo>
                    <a:pt x="11250" y="122"/>
                  </a:lnTo>
                  <a:lnTo>
                    <a:pt x="10954" y="69"/>
                  </a:lnTo>
                  <a:lnTo>
                    <a:pt x="10651" y="31"/>
                  </a:lnTo>
                  <a:lnTo>
                    <a:pt x="10346" y="8"/>
                  </a:lnTo>
                  <a:lnTo>
                    <a:pt x="1003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bg1">
                    <a:lumMod val="65000"/>
                  </a:schemeClr>
                </a:solidFill>
                <a:latin typeface="微软雅黑" panose="020B0503020204020204" pitchFamily="34" charset="-122"/>
                <a:ea typeface="微软雅黑" panose="020B0503020204020204" pitchFamily="34" charset="-122"/>
              </a:endParaRPr>
            </a:p>
          </p:txBody>
        </p:sp>
        <p:sp>
          <p:nvSpPr>
            <p:cNvPr id="23" name="Freeform 6"/>
            <p:cNvSpPr/>
            <p:nvPr/>
          </p:nvSpPr>
          <p:spPr bwMode="auto">
            <a:xfrm>
              <a:off x="2284413" y="1185863"/>
              <a:ext cx="161925" cy="161925"/>
            </a:xfrm>
            <a:custGeom>
              <a:avLst/>
              <a:gdLst>
                <a:gd name="T0" fmla="*/ 2977 w 3763"/>
                <a:gd name="T1" fmla="*/ 40 h 3764"/>
                <a:gd name="T2" fmla="*/ 2305 w 3763"/>
                <a:gd name="T3" fmla="*/ 213 h 3764"/>
                <a:gd name="T4" fmla="*/ 1691 w 3763"/>
                <a:gd name="T5" fmla="*/ 509 h 3764"/>
                <a:gd name="T6" fmla="*/ 1151 w 3763"/>
                <a:gd name="T7" fmla="*/ 912 h 3764"/>
                <a:gd name="T8" fmla="*/ 697 w 3763"/>
                <a:gd name="T9" fmla="*/ 1411 h 3764"/>
                <a:gd name="T10" fmla="*/ 346 w 3763"/>
                <a:gd name="T11" fmla="*/ 1990 h 3764"/>
                <a:gd name="T12" fmla="*/ 110 w 3763"/>
                <a:gd name="T13" fmla="*/ 2635 h 3764"/>
                <a:gd name="T14" fmla="*/ 5 w 3763"/>
                <a:gd name="T15" fmla="*/ 3332 h 3764"/>
                <a:gd name="T16" fmla="*/ 3 w 3763"/>
                <a:gd name="T17" fmla="*/ 3551 h 3764"/>
                <a:gd name="T18" fmla="*/ 15 w 3763"/>
                <a:gd name="T19" fmla="*/ 3599 h 3764"/>
                <a:gd name="T20" fmla="*/ 36 w 3763"/>
                <a:gd name="T21" fmla="*/ 3643 h 3764"/>
                <a:gd name="T22" fmla="*/ 65 w 3763"/>
                <a:gd name="T23" fmla="*/ 3681 h 3764"/>
                <a:gd name="T24" fmla="*/ 100 w 3763"/>
                <a:gd name="T25" fmla="*/ 3713 h 3764"/>
                <a:gd name="T26" fmla="*/ 142 w 3763"/>
                <a:gd name="T27" fmla="*/ 3739 h 3764"/>
                <a:gd name="T28" fmla="*/ 188 w 3763"/>
                <a:gd name="T29" fmla="*/ 3756 h 3764"/>
                <a:gd name="T30" fmla="*/ 237 w 3763"/>
                <a:gd name="T31" fmla="*/ 3764 h 3764"/>
                <a:gd name="T32" fmla="*/ 289 w 3763"/>
                <a:gd name="T33" fmla="*/ 3761 h 3764"/>
                <a:gd name="T34" fmla="*/ 337 w 3763"/>
                <a:gd name="T35" fmla="*/ 3749 h 3764"/>
                <a:gd name="T36" fmla="*/ 381 w 3763"/>
                <a:gd name="T37" fmla="*/ 3728 h 3764"/>
                <a:gd name="T38" fmla="*/ 419 w 3763"/>
                <a:gd name="T39" fmla="*/ 3698 h 3764"/>
                <a:gd name="T40" fmla="*/ 451 w 3763"/>
                <a:gd name="T41" fmla="*/ 3663 h 3764"/>
                <a:gd name="T42" fmla="*/ 476 w 3763"/>
                <a:gd name="T43" fmla="*/ 3621 h 3764"/>
                <a:gd name="T44" fmla="*/ 493 w 3763"/>
                <a:gd name="T45" fmla="*/ 3576 h 3764"/>
                <a:gd name="T46" fmla="*/ 501 w 3763"/>
                <a:gd name="T47" fmla="*/ 3526 h 3764"/>
                <a:gd name="T48" fmla="*/ 537 w 3763"/>
                <a:gd name="T49" fmla="*/ 3054 h 3764"/>
                <a:gd name="T50" fmla="*/ 684 w 3763"/>
                <a:gd name="T51" fmla="*/ 2478 h 3764"/>
                <a:gd name="T52" fmla="*/ 937 w 3763"/>
                <a:gd name="T53" fmla="*/ 1952 h 3764"/>
                <a:gd name="T54" fmla="*/ 1283 w 3763"/>
                <a:gd name="T55" fmla="*/ 1488 h 3764"/>
                <a:gd name="T56" fmla="*/ 1711 w 3763"/>
                <a:gd name="T57" fmla="*/ 1100 h 3764"/>
                <a:gd name="T58" fmla="*/ 2208 w 3763"/>
                <a:gd name="T59" fmla="*/ 799 h 3764"/>
                <a:gd name="T60" fmla="*/ 2760 w 3763"/>
                <a:gd name="T61" fmla="*/ 596 h 3764"/>
                <a:gd name="T62" fmla="*/ 3358 w 3763"/>
                <a:gd name="T63" fmla="*/ 506 h 3764"/>
                <a:gd name="T64" fmla="*/ 3550 w 3763"/>
                <a:gd name="T65" fmla="*/ 499 h 3764"/>
                <a:gd name="T66" fmla="*/ 3599 w 3763"/>
                <a:gd name="T67" fmla="*/ 487 h 3764"/>
                <a:gd name="T68" fmla="*/ 3643 w 3763"/>
                <a:gd name="T69" fmla="*/ 466 h 3764"/>
                <a:gd name="T70" fmla="*/ 3681 w 3763"/>
                <a:gd name="T71" fmla="*/ 437 h 3764"/>
                <a:gd name="T72" fmla="*/ 3713 w 3763"/>
                <a:gd name="T73" fmla="*/ 402 h 3764"/>
                <a:gd name="T74" fmla="*/ 3738 w 3763"/>
                <a:gd name="T75" fmla="*/ 359 h 3764"/>
                <a:gd name="T76" fmla="*/ 3755 w 3763"/>
                <a:gd name="T77" fmla="*/ 313 h 3764"/>
                <a:gd name="T78" fmla="*/ 3763 w 3763"/>
                <a:gd name="T79" fmla="*/ 264 h 3764"/>
                <a:gd name="T80" fmla="*/ 3760 w 3763"/>
                <a:gd name="T81" fmla="*/ 213 h 3764"/>
                <a:gd name="T82" fmla="*/ 3748 w 3763"/>
                <a:gd name="T83" fmla="*/ 165 h 3764"/>
                <a:gd name="T84" fmla="*/ 3727 w 3763"/>
                <a:gd name="T85" fmla="*/ 120 h 3764"/>
                <a:gd name="T86" fmla="*/ 3698 w 3763"/>
                <a:gd name="T87" fmla="*/ 82 h 3764"/>
                <a:gd name="T88" fmla="*/ 3663 w 3763"/>
                <a:gd name="T89" fmla="*/ 50 h 3764"/>
                <a:gd name="T90" fmla="*/ 3621 w 3763"/>
                <a:gd name="T91" fmla="*/ 25 h 3764"/>
                <a:gd name="T92" fmla="*/ 3574 w 3763"/>
                <a:gd name="T93" fmla="*/ 8 h 3764"/>
                <a:gd name="T94" fmla="*/ 3525 w 3763"/>
                <a:gd name="T95" fmla="*/ 0 h 37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763" h="3764">
                  <a:moveTo>
                    <a:pt x="3512" y="0"/>
                  </a:moveTo>
                  <a:lnTo>
                    <a:pt x="3332" y="5"/>
                  </a:lnTo>
                  <a:lnTo>
                    <a:pt x="3153" y="18"/>
                  </a:lnTo>
                  <a:lnTo>
                    <a:pt x="2977" y="40"/>
                  </a:lnTo>
                  <a:lnTo>
                    <a:pt x="2805" y="71"/>
                  </a:lnTo>
                  <a:lnTo>
                    <a:pt x="2634" y="110"/>
                  </a:lnTo>
                  <a:lnTo>
                    <a:pt x="2467" y="158"/>
                  </a:lnTo>
                  <a:lnTo>
                    <a:pt x="2305" y="213"/>
                  </a:lnTo>
                  <a:lnTo>
                    <a:pt x="2145" y="276"/>
                  </a:lnTo>
                  <a:lnTo>
                    <a:pt x="1990" y="346"/>
                  </a:lnTo>
                  <a:lnTo>
                    <a:pt x="1838" y="424"/>
                  </a:lnTo>
                  <a:lnTo>
                    <a:pt x="1691" y="509"/>
                  </a:lnTo>
                  <a:lnTo>
                    <a:pt x="1548" y="600"/>
                  </a:lnTo>
                  <a:lnTo>
                    <a:pt x="1411" y="698"/>
                  </a:lnTo>
                  <a:lnTo>
                    <a:pt x="1278" y="802"/>
                  </a:lnTo>
                  <a:lnTo>
                    <a:pt x="1151" y="912"/>
                  </a:lnTo>
                  <a:lnTo>
                    <a:pt x="1028" y="1029"/>
                  </a:lnTo>
                  <a:lnTo>
                    <a:pt x="912" y="1151"/>
                  </a:lnTo>
                  <a:lnTo>
                    <a:pt x="801" y="1279"/>
                  </a:lnTo>
                  <a:lnTo>
                    <a:pt x="697" y="1411"/>
                  </a:lnTo>
                  <a:lnTo>
                    <a:pt x="600" y="1549"/>
                  </a:lnTo>
                  <a:lnTo>
                    <a:pt x="508" y="1691"/>
                  </a:lnTo>
                  <a:lnTo>
                    <a:pt x="423" y="1839"/>
                  </a:lnTo>
                  <a:lnTo>
                    <a:pt x="346" y="1990"/>
                  </a:lnTo>
                  <a:lnTo>
                    <a:pt x="276" y="2146"/>
                  </a:lnTo>
                  <a:lnTo>
                    <a:pt x="212" y="2305"/>
                  </a:lnTo>
                  <a:lnTo>
                    <a:pt x="157" y="2468"/>
                  </a:lnTo>
                  <a:lnTo>
                    <a:pt x="110" y="2635"/>
                  </a:lnTo>
                  <a:lnTo>
                    <a:pt x="71" y="2805"/>
                  </a:lnTo>
                  <a:lnTo>
                    <a:pt x="40" y="2978"/>
                  </a:lnTo>
                  <a:lnTo>
                    <a:pt x="18" y="3153"/>
                  </a:lnTo>
                  <a:lnTo>
                    <a:pt x="5" y="3332"/>
                  </a:lnTo>
                  <a:lnTo>
                    <a:pt x="0" y="3513"/>
                  </a:lnTo>
                  <a:lnTo>
                    <a:pt x="0" y="3526"/>
                  </a:lnTo>
                  <a:lnTo>
                    <a:pt x="1" y="3539"/>
                  </a:lnTo>
                  <a:lnTo>
                    <a:pt x="3" y="3551"/>
                  </a:lnTo>
                  <a:lnTo>
                    <a:pt x="5" y="3563"/>
                  </a:lnTo>
                  <a:lnTo>
                    <a:pt x="8" y="3576"/>
                  </a:lnTo>
                  <a:lnTo>
                    <a:pt x="11" y="3587"/>
                  </a:lnTo>
                  <a:lnTo>
                    <a:pt x="15" y="3599"/>
                  </a:lnTo>
                  <a:lnTo>
                    <a:pt x="20" y="3610"/>
                  </a:lnTo>
                  <a:lnTo>
                    <a:pt x="25" y="3621"/>
                  </a:lnTo>
                  <a:lnTo>
                    <a:pt x="30" y="3632"/>
                  </a:lnTo>
                  <a:lnTo>
                    <a:pt x="36" y="3643"/>
                  </a:lnTo>
                  <a:lnTo>
                    <a:pt x="43" y="3653"/>
                  </a:lnTo>
                  <a:lnTo>
                    <a:pt x="50" y="3663"/>
                  </a:lnTo>
                  <a:lnTo>
                    <a:pt x="57" y="3672"/>
                  </a:lnTo>
                  <a:lnTo>
                    <a:pt x="65" y="3681"/>
                  </a:lnTo>
                  <a:lnTo>
                    <a:pt x="73" y="3690"/>
                  </a:lnTo>
                  <a:lnTo>
                    <a:pt x="82" y="3698"/>
                  </a:lnTo>
                  <a:lnTo>
                    <a:pt x="91" y="3706"/>
                  </a:lnTo>
                  <a:lnTo>
                    <a:pt x="100" y="3713"/>
                  </a:lnTo>
                  <a:lnTo>
                    <a:pt x="110" y="3721"/>
                  </a:lnTo>
                  <a:lnTo>
                    <a:pt x="120" y="3728"/>
                  </a:lnTo>
                  <a:lnTo>
                    <a:pt x="131" y="3734"/>
                  </a:lnTo>
                  <a:lnTo>
                    <a:pt x="142" y="3739"/>
                  </a:lnTo>
                  <a:lnTo>
                    <a:pt x="153" y="3744"/>
                  </a:lnTo>
                  <a:lnTo>
                    <a:pt x="164" y="3749"/>
                  </a:lnTo>
                  <a:lnTo>
                    <a:pt x="176" y="3753"/>
                  </a:lnTo>
                  <a:lnTo>
                    <a:pt x="188" y="3756"/>
                  </a:lnTo>
                  <a:lnTo>
                    <a:pt x="200" y="3759"/>
                  </a:lnTo>
                  <a:lnTo>
                    <a:pt x="212" y="3761"/>
                  </a:lnTo>
                  <a:lnTo>
                    <a:pt x="224" y="3763"/>
                  </a:lnTo>
                  <a:lnTo>
                    <a:pt x="237" y="3764"/>
                  </a:lnTo>
                  <a:lnTo>
                    <a:pt x="250" y="3764"/>
                  </a:lnTo>
                  <a:lnTo>
                    <a:pt x="264" y="3764"/>
                  </a:lnTo>
                  <a:lnTo>
                    <a:pt x="276" y="3763"/>
                  </a:lnTo>
                  <a:lnTo>
                    <a:pt x="289" y="3761"/>
                  </a:lnTo>
                  <a:lnTo>
                    <a:pt x="301" y="3759"/>
                  </a:lnTo>
                  <a:lnTo>
                    <a:pt x="313" y="3756"/>
                  </a:lnTo>
                  <a:lnTo>
                    <a:pt x="325" y="3753"/>
                  </a:lnTo>
                  <a:lnTo>
                    <a:pt x="337" y="3749"/>
                  </a:lnTo>
                  <a:lnTo>
                    <a:pt x="348" y="3744"/>
                  </a:lnTo>
                  <a:lnTo>
                    <a:pt x="359" y="3739"/>
                  </a:lnTo>
                  <a:lnTo>
                    <a:pt x="370" y="3734"/>
                  </a:lnTo>
                  <a:lnTo>
                    <a:pt x="381" y="3728"/>
                  </a:lnTo>
                  <a:lnTo>
                    <a:pt x="391" y="3721"/>
                  </a:lnTo>
                  <a:lnTo>
                    <a:pt x="401" y="3713"/>
                  </a:lnTo>
                  <a:lnTo>
                    <a:pt x="410" y="3706"/>
                  </a:lnTo>
                  <a:lnTo>
                    <a:pt x="419" y="3698"/>
                  </a:lnTo>
                  <a:lnTo>
                    <a:pt x="428" y="3690"/>
                  </a:lnTo>
                  <a:lnTo>
                    <a:pt x="436" y="3681"/>
                  </a:lnTo>
                  <a:lnTo>
                    <a:pt x="444" y="3672"/>
                  </a:lnTo>
                  <a:lnTo>
                    <a:pt x="451" y="3663"/>
                  </a:lnTo>
                  <a:lnTo>
                    <a:pt x="458" y="3653"/>
                  </a:lnTo>
                  <a:lnTo>
                    <a:pt x="465" y="3643"/>
                  </a:lnTo>
                  <a:lnTo>
                    <a:pt x="471" y="3632"/>
                  </a:lnTo>
                  <a:lnTo>
                    <a:pt x="476" y="3621"/>
                  </a:lnTo>
                  <a:lnTo>
                    <a:pt x="481" y="3610"/>
                  </a:lnTo>
                  <a:lnTo>
                    <a:pt x="486" y="3599"/>
                  </a:lnTo>
                  <a:lnTo>
                    <a:pt x="490" y="3587"/>
                  </a:lnTo>
                  <a:lnTo>
                    <a:pt x="493" y="3576"/>
                  </a:lnTo>
                  <a:lnTo>
                    <a:pt x="496" y="3563"/>
                  </a:lnTo>
                  <a:lnTo>
                    <a:pt x="498" y="3551"/>
                  </a:lnTo>
                  <a:lnTo>
                    <a:pt x="500" y="3539"/>
                  </a:lnTo>
                  <a:lnTo>
                    <a:pt x="501" y="3526"/>
                  </a:lnTo>
                  <a:lnTo>
                    <a:pt x="501" y="3513"/>
                  </a:lnTo>
                  <a:lnTo>
                    <a:pt x="505" y="3358"/>
                  </a:lnTo>
                  <a:lnTo>
                    <a:pt x="517" y="3205"/>
                  </a:lnTo>
                  <a:lnTo>
                    <a:pt x="537" y="3054"/>
                  </a:lnTo>
                  <a:lnTo>
                    <a:pt x="563" y="2907"/>
                  </a:lnTo>
                  <a:lnTo>
                    <a:pt x="596" y="2760"/>
                  </a:lnTo>
                  <a:lnTo>
                    <a:pt x="637" y="2618"/>
                  </a:lnTo>
                  <a:lnTo>
                    <a:pt x="684" y="2478"/>
                  </a:lnTo>
                  <a:lnTo>
                    <a:pt x="738" y="2341"/>
                  </a:lnTo>
                  <a:lnTo>
                    <a:pt x="798" y="2208"/>
                  </a:lnTo>
                  <a:lnTo>
                    <a:pt x="865" y="2078"/>
                  </a:lnTo>
                  <a:lnTo>
                    <a:pt x="937" y="1952"/>
                  </a:lnTo>
                  <a:lnTo>
                    <a:pt x="1015" y="1830"/>
                  </a:lnTo>
                  <a:lnTo>
                    <a:pt x="1100" y="1711"/>
                  </a:lnTo>
                  <a:lnTo>
                    <a:pt x="1189" y="1598"/>
                  </a:lnTo>
                  <a:lnTo>
                    <a:pt x="1283" y="1488"/>
                  </a:lnTo>
                  <a:lnTo>
                    <a:pt x="1384" y="1384"/>
                  </a:lnTo>
                  <a:lnTo>
                    <a:pt x="1488" y="1285"/>
                  </a:lnTo>
                  <a:lnTo>
                    <a:pt x="1597" y="1189"/>
                  </a:lnTo>
                  <a:lnTo>
                    <a:pt x="1711" y="1100"/>
                  </a:lnTo>
                  <a:lnTo>
                    <a:pt x="1829" y="1017"/>
                  </a:lnTo>
                  <a:lnTo>
                    <a:pt x="1952" y="937"/>
                  </a:lnTo>
                  <a:lnTo>
                    <a:pt x="2077" y="865"/>
                  </a:lnTo>
                  <a:lnTo>
                    <a:pt x="2208" y="799"/>
                  </a:lnTo>
                  <a:lnTo>
                    <a:pt x="2340" y="739"/>
                  </a:lnTo>
                  <a:lnTo>
                    <a:pt x="2478" y="685"/>
                  </a:lnTo>
                  <a:lnTo>
                    <a:pt x="2617" y="637"/>
                  </a:lnTo>
                  <a:lnTo>
                    <a:pt x="2760" y="596"/>
                  </a:lnTo>
                  <a:lnTo>
                    <a:pt x="2906" y="563"/>
                  </a:lnTo>
                  <a:lnTo>
                    <a:pt x="3054" y="537"/>
                  </a:lnTo>
                  <a:lnTo>
                    <a:pt x="3204" y="517"/>
                  </a:lnTo>
                  <a:lnTo>
                    <a:pt x="3358" y="506"/>
                  </a:lnTo>
                  <a:lnTo>
                    <a:pt x="3512" y="502"/>
                  </a:lnTo>
                  <a:lnTo>
                    <a:pt x="3525" y="502"/>
                  </a:lnTo>
                  <a:lnTo>
                    <a:pt x="3538" y="501"/>
                  </a:lnTo>
                  <a:lnTo>
                    <a:pt x="3550" y="499"/>
                  </a:lnTo>
                  <a:lnTo>
                    <a:pt x="3562" y="497"/>
                  </a:lnTo>
                  <a:lnTo>
                    <a:pt x="3574" y="494"/>
                  </a:lnTo>
                  <a:lnTo>
                    <a:pt x="3587" y="491"/>
                  </a:lnTo>
                  <a:lnTo>
                    <a:pt x="3599" y="487"/>
                  </a:lnTo>
                  <a:lnTo>
                    <a:pt x="3610" y="482"/>
                  </a:lnTo>
                  <a:lnTo>
                    <a:pt x="3621" y="477"/>
                  </a:lnTo>
                  <a:lnTo>
                    <a:pt x="3632" y="472"/>
                  </a:lnTo>
                  <a:lnTo>
                    <a:pt x="3643" y="466"/>
                  </a:lnTo>
                  <a:lnTo>
                    <a:pt x="3653" y="459"/>
                  </a:lnTo>
                  <a:lnTo>
                    <a:pt x="3663" y="452"/>
                  </a:lnTo>
                  <a:lnTo>
                    <a:pt x="3672" y="445"/>
                  </a:lnTo>
                  <a:lnTo>
                    <a:pt x="3681" y="437"/>
                  </a:lnTo>
                  <a:lnTo>
                    <a:pt x="3690" y="429"/>
                  </a:lnTo>
                  <a:lnTo>
                    <a:pt x="3698" y="420"/>
                  </a:lnTo>
                  <a:lnTo>
                    <a:pt x="3706" y="411"/>
                  </a:lnTo>
                  <a:lnTo>
                    <a:pt x="3713" y="402"/>
                  </a:lnTo>
                  <a:lnTo>
                    <a:pt x="3720" y="391"/>
                  </a:lnTo>
                  <a:lnTo>
                    <a:pt x="3727" y="381"/>
                  </a:lnTo>
                  <a:lnTo>
                    <a:pt x="3733" y="370"/>
                  </a:lnTo>
                  <a:lnTo>
                    <a:pt x="3738" y="359"/>
                  </a:lnTo>
                  <a:lnTo>
                    <a:pt x="3743" y="348"/>
                  </a:lnTo>
                  <a:lnTo>
                    <a:pt x="3748" y="337"/>
                  </a:lnTo>
                  <a:lnTo>
                    <a:pt x="3752" y="325"/>
                  </a:lnTo>
                  <a:lnTo>
                    <a:pt x="3755" y="313"/>
                  </a:lnTo>
                  <a:lnTo>
                    <a:pt x="3758" y="301"/>
                  </a:lnTo>
                  <a:lnTo>
                    <a:pt x="3760" y="289"/>
                  </a:lnTo>
                  <a:lnTo>
                    <a:pt x="3762" y="276"/>
                  </a:lnTo>
                  <a:lnTo>
                    <a:pt x="3763" y="264"/>
                  </a:lnTo>
                  <a:lnTo>
                    <a:pt x="3763" y="251"/>
                  </a:lnTo>
                  <a:lnTo>
                    <a:pt x="3763" y="238"/>
                  </a:lnTo>
                  <a:lnTo>
                    <a:pt x="3762" y="225"/>
                  </a:lnTo>
                  <a:lnTo>
                    <a:pt x="3760" y="213"/>
                  </a:lnTo>
                  <a:lnTo>
                    <a:pt x="3758" y="201"/>
                  </a:lnTo>
                  <a:lnTo>
                    <a:pt x="3755" y="188"/>
                  </a:lnTo>
                  <a:lnTo>
                    <a:pt x="3752" y="177"/>
                  </a:lnTo>
                  <a:lnTo>
                    <a:pt x="3748" y="165"/>
                  </a:lnTo>
                  <a:lnTo>
                    <a:pt x="3743" y="154"/>
                  </a:lnTo>
                  <a:lnTo>
                    <a:pt x="3738" y="143"/>
                  </a:lnTo>
                  <a:lnTo>
                    <a:pt x="3733" y="132"/>
                  </a:lnTo>
                  <a:lnTo>
                    <a:pt x="3727" y="120"/>
                  </a:lnTo>
                  <a:lnTo>
                    <a:pt x="3720" y="110"/>
                  </a:lnTo>
                  <a:lnTo>
                    <a:pt x="3713" y="100"/>
                  </a:lnTo>
                  <a:lnTo>
                    <a:pt x="3706" y="91"/>
                  </a:lnTo>
                  <a:lnTo>
                    <a:pt x="3698" y="82"/>
                  </a:lnTo>
                  <a:lnTo>
                    <a:pt x="3690" y="73"/>
                  </a:lnTo>
                  <a:lnTo>
                    <a:pt x="3681" y="65"/>
                  </a:lnTo>
                  <a:lnTo>
                    <a:pt x="3672" y="57"/>
                  </a:lnTo>
                  <a:lnTo>
                    <a:pt x="3663" y="50"/>
                  </a:lnTo>
                  <a:lnTo>
                    <a:pt x="3653" y="43"/>
                  </a:lnTo>
                  <a:lnTo>
                    <a:pt x="3643" y="36"/>
                  </a:lnTo>
                  <a:lnTo>
                    <a:pt x="3632" y="30"/>
                  </a:lnTo>
                  <a:lnTo>
                    <a:pt x="3621" y="25"/>
                  </a:lnTo>
                  <a:lnTo>
                    <a:pt x="3610" y="20"/>
                  </a:lnTo>
                  <a:lnTo>
                    <a:pt x="3599" y="15"/>
                  </a:lnTo>
                  <a:lnTo>
                    <a:pt x="3587" y="11"/>
                  </a:lnTo>
                  <a:lnTo>
                    <a:pt x="3574" y="8"/>
                  </a:lnTo>
                  <a:lnTo>
                    <a:pt x="3562" y="5"/>
                  </a:lnTo>
                  <a:lnTo>
                    <a:pt x="3550" y="3"/>
                  </a:lnTo>
                  <a:lnTo>
                    <a:pt x="3538" y="1"/>
                  </a:lnTo>
                  <a:lnTo>
                    <a:pt x="3525" y="0"/>
                  </a:lnTo>
                  <a:lnTo>
                    <a:pt x="351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bg1">
                    <a:lumMod val="65000"/>
                  </a:schemeClr>
                </a:solidFill>
                <a:latin typeface="微软雅黑" panose="020B0503020204020204" pitchFamily="34" charset="-122"/>
                <a:ea typeface="微软雅黑" panose="020B0503020204020204" pitchFamily="34" charset="-122"/>
              </a:endParaRPr>
            </a:p>
          </p:txBody>
        </p:sp>
      </p:grpSp>
      <p:sp>
        <p:nvSpPr>
          <p:cNvPr id="24" name="Freeform 286"/>
          <p:cNvSpPr>
            <a:spLocks noEditPoints="1"/>
          </p:cNvSpPr>
          <p:nvPr/>
        </p:nvSpPr>
        <p:spPr bwMode="auto">
          <a:xfrm>
            <a:off x="5274502" y="4845687"/>
            <a:ext cx="335481" cy="336278"/>
          </a:xfrm>
          <a:custGeom>
            <a:avLst/>
            <a:gdLst>
              <a:gd name="T0" fmla="*/ 11438 w 16419"/>
              <a:gd name="T1" fmla="*/ 11992 h 16036"/>
              <a:gd name="T2" fmla="*/ 12051 w 16419"/>
              <a:gd name="T3" fmla="*/ 9611 h 16036"/>
              <a:gd name="T4" fmla="*/ 15080 w 16419"/>
              <a:gd name="T5" fmla="*/ 9931 h 16036"/>
              <a:gd name="T6" fmla="*/ 13248 w 16419"/>
              <a:gd name="T7" fmla="*/ 12967 h 16036"/>
              <a:gd name="T8" fmla="*/ 4590 w 16419"/>
              <a:gd name="T9" fmla="*/ 10655 h 16036"/>
              <a:gd name="T10" fmla="*/ 4429 w 16419"/>
              <a:gd name="T11" fmla="*/ 12231 h 16036"/>
              <a:gd name="T12" fmla="*/ 2147 w 16419"/>
              <a:gd name="T13" fmla="*/ 11712 h 16036"/>
              <a:gd name="T14" fmla="*/ 1073 w 16419"/>
              <a:gd name="T15" fmla="*/ 8277 h 16036"/>
              <a:gd name="T16" fmla="*/ 4139 w 16419"/>
              <a:gd name="T17" fmla="*/ 4183 h 16036"/>
              <a:gd name="T18" fmla="*/ 4533 w 16419"/>
              <a:gd name="T19" fmla="*/ 5582 h 16036"/>
              <a:gd name="T20" fmla="*/ 1073 w 16419"/>
              <a:gd name="T21" fmla="*/ 7759 h 16036"/>
              <a:gd name="T22" fmla="*/ 1997 w 16419"/>
              <a:gd name="T23" fmla="*/ 4578 h 16036"/>
              <a:gd name="T24" fmla="*/ 9313 w 16419"/>
              <a:gd name="T25" fmla="*/ 5095 h 16036"/>
              <a:gd name="T26" fmla="*/ 11066 w 16419"/>
              <a:gd name="T27" fmla="*/ 4695 h 16036"/>
              <a:gd name="T28" fmla="*/ 11565 w 16419"/>
              <a:gd name="T29" fmla="*/ 6759 h 16036"/>
              <a:gd name="T30" fmla="*/ 10152 w 16419"/>
              <a:gd name="T31" fmla="*/ 11598 h 16036"/>
              <a:gd name="T32" fmla="*/ 8474 w 16419"/>
              <a:gd name="T33" fmla="*/ 11394 h 16036"/>
              <a:gd name="T34" fmla="*/ 11313 w 16419"/>
              <a:gd name="T35" fmla="*/ 10543 h 16036"/>
              <a:gd name="T36" fmla="*/ 12142 w 16419"/>
              <a:gd name="T37" fmla="*/ 12889 h 16036"/>
              <a:gd name="T38" fmla="*/ 11354 w 16419"/>
              <a:gd name="T39" fmla="*/ 14282 h 16036"/>
              <a:gd name="T40" fmla="*/ 9710 w 16419"/>
              <a:gd name="T41" fmla="*/ 14564 h 16036"/>
              <a:gd name="T42" fmla="*/ 10935 w 16419"/>
              <a:gd name="T43" fmla="*/ 12871 h 16036"/>
              <a:gd name="T44" fmla="*/ 9524 w 16419"/>
              <a:gd name="T45" fmla="*/ 12005 h 16036"/>
              <a:gd name="T46" fmla="*/ 10393 w 16419"/>
              <a:gd name="T47" fmla="*/ 12757 h 16036"/>
              <a:gd name="T48" fmla="*/ 8904 w 16419"/>
              <a:gd name="T49" fmla="*/ 14636 h 16036"/>
              <a:gd name="T50" fmla="*/ 5284 w 16419"/>
              <a:gd name="T51" fmla="*/ 14382 h 16036"/>
              <a:gd name="T52" fmla="*/ 4071 w 16419"/>
              <a:gd name="T53" fmla="*/ 13005 h 16036"/>
              <a:gd name="T54" fmla="*/ 5783 w 16419"/>
              <a:gd name="T55" fmla="*/ 13367 h 16036"/>
              <a:gd name="T56" fmla="*/ 7945 w 16419"/>
              <a:gd name="T57" fmla="*/ 8277 h 16036"/>
              <a:gd name="T58" fmla="*/ 6342 w 16419"/>
              <a:gd name="T59" fmla="*/ 11582 h 16036"/>
              <a:gd name="T60" fmla="*/ 5136 w 16419"/>
              <a:gd name="T61" fmla="*/ 10650 h 16036"/>
              <a:gd name="T62" fmla="*/ 7945 w 16419"/>
              <a:gd name="T63" fmla="*/ 8277 h 16036"/>
              <a:gd name="T64" fmla="*/ 7024 w 16419"/>
              <a:gd name="T65" fmla="*/ 5084 h 16036"/>
              <a:gd name="T66" fmla="*/ 4843 w 16419"/>
              <a:gd name="T67" fmla="*/ 6857 h 16036"/>
              <a:gd name="T68" fmla="*/ 5321 w 16419"/>
              <a:gd name="T69" fmla="*/ 4784 h 16036"/>
              <a:gd name="T70" fmla="*/ 3667 w 16419"/>
              <a:gd name="T71" fmla="*/ 3305 h 16036"/>
              <a:gd name="T72" fmla="*/ 5215 w 16419"/>
              <a:gd name="T73" fmla="*/ 1684 h 16036"/>
              <a:gd name="T74" fmla="*/ 6448 w 16419"/>
              <a:gd name="T75" fmla="*/ 1771 h 16036"/>
              <a:gd name="T76" fmla="*/ 5148 w 16419"/>
              <a:gd name="T77" fmla="*/ 3833 h 16036"/>
              <a:gd name="T78" fmla="*/ 6569 w 16419"/>
              <a:gd name="T79" fmla="*/ 4486 h 16036"/>
              <a:gd name="T80" fmla="*/ 6014 w 16419"/>
              <a:gd name="T81" fmla="*/ 3301 h 16036"/>
              <a:gd name="T82" fmla="*/ 7732 w 16419"/>
              <a:gd name="T83" fmla="*/ 1205 h 16036"/>
              <a:gd name="T84" fmla="*/ 11565 w 16419"/>
              <a:gd name="T85" fmla="*/ 1859 h 16036"/>
              <a:gd name="T86" fmla="*/ 12421 w 16419"/>
              <a:gd name="T87" fmla="*/ 3513 h 16036"/>
              <a:gd name="T88" fmla="*/ 11123 w 16419"/>
              <a:gd name="T89" fmla="*/ 3527 h 16036"/>
              <a:gd name="T90" fmla="*/ 9758 w 16419"/>
              <a:gd name="T91" fmla="*/ 1525 h 16036"/>
              <a:gd name="T92" fmla="*/ 9852 w 16419"/>
              <a:gd name="T93" fmla="*/ 2463 h 16036"/>
              <a:gd name="T94" fmla="*/ 10437 w 16419"/>
              <a:gd name="T95" fmla="*/ 4348 h 16036"/>
              <a:gd name="T96" fmla="*/ 8786 w 16419"/>
              <a:gd name="T97" fmla="*/ 4626 h 16036"/>
              <a:gd name="T98" fmla="*/ 6848 w 16419"/>
              <a:gd name="T99" fmla="*/ 13930 h 16036"/>
              <a:gd name="T100" fmla="*/ 6020 w 16419"/>
              <a:gd name="T101" fmla="*/ 12187 h 16036"/>
              <a:gd name="T102" fmla="*/ 7521 w 16419"/>
              <a:gd name="T103" fmla="*/ 11934 h 16036"/>
              <a:gd name="T104" fmla="*/ 12063 w 16419"/>
              <a:gd name="T105" fmla="*/ 6494 h 16036"/>
              <a:gd name="T106" fmla="*/ 11695 w 16419"/>
              <a:gd name="T107" fmla="*/ 4461 h 16036"/>
              <a:gd name="T108" fmla="*/ 13078 w 16419"/>
              <a:gd name="T109" fmla="*/ 3710 h 16036"/>
              <a:gd name="T110" fmla="*/ 14700 w 16419"/>
              <a:gd name="T111" fmla="*/ 5106 h 16036"/>
              <a:gd name="T112" fmla="*/ 6960 w 16419"/>
              <a:gd name="T113" fmla="*/ 92 h 16036"/>
              <a:gd name="T114" fmla="*/ 498 w 16419"/>
              <a:gd name="T115" fmla="*/ 5261 h 16036"/>
              <a:gd name="T116" fmla="*/ 2132 w 16419"/>
              <a:gd name="T117" fmla="*/ 13409 h 16036"/>
              <a:gd name="T118" fmla="*/ 10261 w 16419"/>
              <a:gd name="T119" fmla="*/ 15783 h 16036"/>
              <a:gd name="T120" fmla="*/ 16160 w 16419"/>
              <a:gd name="T121" fmla="*/ 10021 h 16036"/>
              <a:gd name="T122" fmla="*/ 13729 w 16419"/>
              <a:gd name="T123" fmla="*/ 2083 h 160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6419" h="16036">
                <a:moveTo>
                  <a:pt x="13248" y="12967"/>
                </a:moveTo>
                <a:lnTo>
                  <a:pt x="13139" y="12892"/>
                </a:lnTo>
                <a:lnTo>
                  <a:pt x="13030" y="12819"/>
                </a:lnTo>
                <a:lnTo>
                  <a:pt x="12919" y="12748"/>
                </a:lnTo>
                <a:lnTo>
                  <a:pt x="12807" y="12676"/>
                </a:lnTo>
                <a:lnTo>
                  <a:pt x="12693" y="12608"/>
                </a:lnTo>
                <a:lnTo>
                  <a:pt x="12579" y="12541"/>
                </a:lnTo>
                <a:lnTo>
                  <a:pt x="12463" y="12476"/>
                </a:lnTo>
                <a:lnTo>
                  <a:pt x="12347" y="12413"/>
                </a:lnTo>
                <a:lnTo>
                  <a:pt x="12229" y="12351"/>
                </a:lnTo>
                <a:lnTo>
                  <a:pt x="12110" y="12291"/>
                </a:lnTo>
                <a:lnTo>
                  <a:pt x="12051" y="12261"/>
                </a:lnTo>
                <a:lnTo>
                  <a:pt x="11990" y="12231"/>
                </a:lnTo>
                <a:lnTo>
                  <a:pt x="11930" y="12203"/>
                </a:lnTo>
                <a:lnTo>
                  <a:pt x="11869" y="12175"/>
                </a:lnTo>
                <a:lnTo>
                  <a:pt x="11808" y="12147"/>
                </a:lnTo>
                <a:lnTo>
                  <a:pt x="11747" y="12120"/>
                </a:lnTo>
                <a:lnTo>
                  <a:pt x="11686" y="12094"/>
                </a:lnTo>
                <a:lnTo>
                  <a:pt x="11625" y="12068"/>
                </a:lnTo>
                <a:lnTo>
                  <a:pt x="11562" y="12042"/>
                </a:lnTo>
                <a:lnTo>
                  <a:pt x="11499" y="12017"/>
                </a:lnTo>
                <a:lnTo>
                  <a:pt x="11438" y="11992"/>
                </a:lnTo>
                <a:lnTo>
                  <a:pt x="11374" y="11968"/>
                </a:lnTo>
                <a:lnTo>
                  <a:pt x="11419" y="11863"/>
                </a:lnTo>
                <a:lnTo>
                  <a:pt x="11463" y="11756"/>
                </a:lnTo>
                <a:lnTo>
                  <a:pt x="11505" y="11649"/>
                </a:lnTo>
                <a:lnTo>
                  <a:pt x="11546" y="11541"/>
                </a:lnTo>
                <a:lnTo>
                  <a:pt x="11585" y="11433"/>
                </a:lnTo>
                <a:lnTo>
                  <a:pt x="11624" y="11323"/>
                </a:lnTo>
                <a:lnTo>
                  <a:pt x="11661" y="11214"/>
                </a:lnTo>
                <a:lnTo>
                  <a:pt x="11696" y="11104"/>
                </a:lnTo>
                <a:lnTo>
                  <a:pt x="11731" y="10993"/>
                </a:lnTo>
                <a:lnTo>
                  <a:pt x="11765" y="10880"/>
                </a:lnTo>
                <a:lnTo>
                  <a:pt x="11798" y="10768"/>
                </a:lnTo>
                <a:lnTo>
                  <a:pt x="11829" y="10655"/>
                </a:lnTo>
                <a:lnTo>
                  <a:pt x="11859" y="10542"/>
                </a:lnTo>
                <a:lnTo>
                  <a:pt x="11887" y="10427"/>
                </a:lnTo>
                <a:lnTo>
                  <a:pt x="11914" y="10312"/>
                </a:lnTo>
                <a:lnTo>
                  <a:pt x="11941" y="10197"/>
                </a:lnTo>
                <a:lnTo>
                  <a:pt x="11965" y="10081"/>
                </a:lnTo>
                <a:lnTo>
                  <a:pt x="11988" y="9964"/>
                </a:lnTo>
                <a:lnTo>
                  <a:pt x="12010" y="9847"/>
                </a:lnTo>
                <a:lnTo>
                  <a:pt x="12031" y="9729"/>
                </a:lnTo>
                <a:lnTo>
                  <a:pt x="12051" y="9611"/>
                </a:lnTo>
                <a:lnTo>
                  <a:pt x="12068" y="9492"/>
                </a:lnTo>
                <a:lnTo>
                  <a:pt x="12084" y="9373"/>
                </a:lnTo>
                <a:lnTo>
                  <a:pt x="12100" y="9253"/>
                </a:lnTo>
                <a:lnTo>
                  <a:pt x="12113" y="9133"/>
                </a:lnTo>
                <a:lnTo>
                  <a:pt x="12126" y="9011"/>
                </a:lnTo>
                <a:lnTo>
                  <a:pt x="12137" y="8890"/>
                </a:lnTo>
                <a:lnTo>
                  <a:pt x="12147" y="8769"/>
                </a:lnTo>
                <a:lnTo>
                  <a:pt x="12155" y="8646"/>
                </a:lnTo>
                <a:lnTo>
                  <a:pt x="12161" y="8523"/>
                </a:lnTo>
                <a:lnTo>
                  <a:pt x="12166" y="8400"/>
                </a:lnTo>
                <a:lnTo>
                  <a:pt x="12171" y="8277"/>
                </a:lnTo>
                <a:lnTo>
                  <a:pt x="15347" y="8277"/>
                </a:lnTo>
                <a:lnTo>
                  <a:pt x="15337" y="8448"/>
                </a:lnTo>
                <a:lnTo>
                  <a:pt x="15325" y="8617"/>
                </a:lnTo>
                <a:lnTo>
                  <a:pt x="15309" y="8786"/>
                </a:lnTo>
                <a:lnTo>
                  <a:pt x="15287" y="8954"/>
                </a:lnTo>
                <a:lnTo>
                  <a:pt x="15262" y="9119"/>
                </a:lnTo>
                <a:lnTo>
                  <a:pt x="15234" y="9285"/>
                </a:lnTo>
                <a:lnTo>
                  <a:pt x="15201" y="9449"/>
                </a:lnTo>
                <a:lnTo>
                  <a:pt x="15164" y="9612"/>
                </a:lnTo>
                <a:lnTo>
                  <a:pt x="15124" y="9772"/>
                </a:lnTo>
                <a:lnTo>
                  <a:pt x="15080" y="9931"/>
                </a:lnTo>
                <a:lnTo>
                  <a:pt x="15032" y="10090"/>
                </a:lnTo>
                <a:lnTo>
                  <a:pt x="14980" y="10246"/>
                </a:lnTo>
                <a:lnTo>
                  <a:pt x="14925" y="10400"/>
                </a:lnTo>
                <a:lnTo>
                  <a:pt x="14866" y="10554"/>
                </a:lnTo>
                <a:lnTo>
                  <a:pt x="14804" y="10705"/>
                </a:lnTo>
                <a:lnTo>
                  <a:pt x="14738" y="10854"/>
                </a:lnTo>
                <a:lnTo>
                  <a:pt x="14668" y="11002"/>
                </a:lnTo>
                <a:lnTo>
                  <a:pt x="14596" y="11148"/>
                </a:lnTo>
                <a:lnTo>
                  <a:pt x="14521" y="11292"/>
                </a:lnTo>
                <a:lnTo>
                  <a:pt x="14441" y="11434"/>
                </a:lnTo>
                <a:lnTo>
                  <a:pt x="14358" y="11574"/>
                </a:lnTo>
                <a:lnTo>
                  <a:pt x="14272" y="11712"/>
                </a:lnTo>
                <a:lnTo>
                  <a:pt x="14183" y="11848"/>
                </a:lnTo>
                <a:lnTo>
                  <a:pt x="14092" y="11981"/>
                </a:lnTo>
                <a:lnTo>
                  <a:pt x="13996" y="12113"/>
                </a:lnTo>
                <a:lnTo>
                  <a:pt x="13898" y="12241"/>
                </a:lnTo>
                <a:lnTo>
                  <a:pt x="13797" y="12369"/>
                </a:lnTo>
                <a:lnTo>
                  <a:pt x="13693" y="12493"/>
                </a:lnTo>
                <a:lnTo>
                  <a:pt x="13586" y="12615"/>
                </a:lnTo>
                <a:lnTo>
                  <a:pt x="13476" y="12735"/>
                </a:lnTo>
                <a:lnTo>
                  <a:pt x="13364" y="12852"/>
                </a:lnTo>
                <a:lnTo>
                  <a:pt x="13248" y="12967"/>
                </a:lnTo>
                <a:close/>
                <a:moveTo>
                  <a:pt x="1073" y="8277"/>
                </a:moveTo>
                <a:lnTo>
                  <a:pt x="4248" y="8277"/>
                </a:lnTo>
                <a:lnTo>
                  <a:pt x="4253" y="8400"/>
                </a:lnTo>
                <a:lnTo>
                  <a:pt x="4258" y="8523"/>
                </a:lnTo>
                <a:lnTo>
                  <a:pt x="4265" y="8646"/>
                </a:lnTo>
                <a:lnTo>
                  <a:pt x="4273" y="8769"/>
                </a:lnTo>
                <a:lnTo>
                  <a:pt x="4282" y="8890"/>
                </a:lnTo>
                <a:lnTo>
                  <a:pt x="4294" y="9011"/>
                </a:lnTo>
                <a:lnTo>
                  <a:pt x="4306" y="9133"/>
                </a:lnTo>
                <a:lnTo>
                  <a:pt x="4319" y="9253"/>
                </a:lnTo>
                <a:lnTo>
                  <a:pt x="4335" y="9373"/>
                </a:lnTo>
                <a:lnTo>
                  <a:pt x="4351" y="9492"/>
                </a:lnTo>
                <a:lnTo>
                  <a:pt x="4370" y="9611"/>
                </a:lnTo>
                <a:lnTo>
                  <a:pt x="4388" y="9729"/>
                </a:lnTo>
                <a:lnTo>
                  <a:pt x="4410" y="9847"/>
                </a:lnTo>
                <a:lnTo>
                  <a:pt x="4431" y="9964"/>
                </a:lnTo>
                <a:lnTo>
                  <a:pt x="4455" y="10081"/>
                </a:lnTo>
                <a:lnTo>
                  <a:pt x="4479" y="10197"/>
                </a:lnTo>
                <a:lnTo>
                  <a:pt x="4505" y="10312"/>
                </a:lnTo>
                <a:lnTo>
                  <a:pt x="4533" y="10427"/>
                </a:lnTo>
                <a:lnTo>
                  <a:pt x="4560" y="10542"/>
                </a:lnTo>
                <a:lnTo>
                  <a:pt x="4590" y="10655"/>
                </a:lnTo>
                <a:lnTo>
                  <a:pt x="4622" y="10768"/>
                </a:lnTo>
                <a:lnTo>
                  <a:pt x="4654" y="10880"/>
                </a:lnTo>
                <a:lnTo>
                  <a:pt x="4688" y="10993"/>
                </a:lnTo>
                <a:lnTo>
                  <a:pt x="4723" y="11104"/>
                </a:lnTo>
                <a:lnTo>
                  <a:pt x="4758" y="11214"/>
                </a:lnTo>
                <a:lnTo>
                  <a:pt x="4795" y="11323"/>
                </a:lnTo>
                <a:lnTo>
                  <a:pt x="4834" y="11433"/>
                </a:lnTo>
                <a:lnTo>
                  <a:pt x="4874" y="11541"/>
                </a:lnTo>
                <a:lnTo>
                  <a:pt x="4915" y="11649"/>
                </a:lnTo>
                <a:lnTo>
                  <a:pt x="4958" y="11756"/>
                </a:lnTo>
                <a:lnTo>
                  <a:pt x="5001" y="11863"/>
                </a:lnTo>
                <a:lnTo>
                  <a:pt x="5045" y="11968"/>
                </a:lnTo>
                <a:lnTo>
                  <a:pt x="4982" y="11992"/>
                </a:lnTo>
                <a:lnTo>
                  <a:pt x="4920" y="12017"/>
                </a:lnTo>
                <a:lnTo>
                  <a:pt x="4857" y="12042"/>
                </a:lnTo>
                <a:lnTo>
                  <a:pt x="4795" y="12068"/>
                </a:lnTo>
                <a:lnTo>
                  <a:pt x="4734" y="12094"/>
                </a:lnTo>
                <a:lnTo>
                  <a:pt x="4672" y="12120"/>
                </a:lnTo>
                <a:lnTo>
                  <a:pt x="4611" y="12147"/>
                </a:lnTo>
                <a:lnTo>
                  <a:pt x="4550" y="12175"/>
                </a:lnTo>
                <a:lnTo>
                  <a:pt x="4490" y="12203"/>
                </a:lnTo>
                <a:lnTo>
                  <a:pt x="4429" y="12231"/>
                </a:lnTo>
                <a:lnTo>
                  <a:pt x="4370" y="12261"/>
                </a:lnTo>
                <a:lnTo>
                  <a:pt x="4309" y="12291"/>
                </a:lnTo>
                <a:lnTo>
                  <a:pt x="4191" y="12351"/>
                </a:lnTo>
                <a:lnTo>
                  <a:pt x="4073" y="12413"/>
                </a:lnTo>
                <a:lnTo>
                  <a:pt x="3956" y="12476"/>
                </a:lnTo>
                <a:lnTo>
                  <a:pt x="3841" y="12541"/>
                </a:lnTo>
                <a:lnTo>
                  <a:pt x="3726" y="12608"/>
                </a:lnTo>
                <a:lnTo>
                  <a:pt x="3613" y="12676"/>
                </a:lnTo>
                <a:lnTo>
                  <a:pt x="3501" y="12748"/>
                </a:lnTo>
                <a:lnTo>
                  <a:pt x="3389" y="12819"/>
                </a:lnTo>
                <a:lnTo>
                  <a:pt x="3280" y="12892"/>
                </a:lnTo>
                <a:lnTo>
                  <a:pt x="3171" y="12967"/>
                </a:lnTo>
                <a:lnTo>
                  <a:pt x="3056" y="12852"/>
                </a:lnTo>
                <a:lnTo>
                  <a:pt x="2943" y="12735"/>
                </a:lnTo>
                <a:lnTo>
                  <a:pt x="2833" y="12615"/>
                </a:lnTo>
                <a:lnTo>
                  <a:pt x="2727" y="12493"/>
                </a:lnTo>
                <a:lnTo>
                  <a:pt x="2623" y="12369"/>
                </a:lnTo>
                <a:lnTo>
                  <a:pt x="2521" y="12241"/>
                </a:lnTo>
                <a:lnTo>
                  <a:pt x="2423" y="12113"/>
                </a:lnTo>
                <a:lnTo>
                  <a:pt x="2328" y="11981"/>
                </a:lnTo>
                <a:lnTo>
                  <a:pt x="2236" y="11848"/>
                </a:lnTo>
                <a:lnTo>
                  <a:pt x="2147" y="11712"/>
                </a:lnTo>
                <a:lnTo>
                  <a:pt x="2062" y="11574"/>
                </a:lnTo>
                <a:lnTo>
                  <a:pt x="1978" y="11434"/>
                </a:lnTo>
                <a:lnTo>
                  <a:pt x="1899" y="11292"/>
                </a:lnTo>
                <a:lnTo>
                  <a:pt x="1824" y="11148"/>
                </a:lnTo>
                <a:lnTo>
                  <a:pt x="1751" y="11002"/>
                </a:lnTo>
                <a:lnTo>
                  <a:pt x="1682" y="10854"/>
                </a:lnTo>
                <a:lnTo>
                  <a:pt x="1615" y="10705"/>
                </a:lnTo>
                <a:lnTo>
                  <a:pt x="1554" y="10554"/>
                </a:lnTo>
                <a:lnTo>
                  <a:pt x="1494" y="10400"/>
                </a:lnTo>
                <a:lnTo>
                  <a:pt x="1440" y="10246"/>
                </a:lnTo>
                <a:lnTo>
                  <a:pt x="1387" y="10090"/>
                </a:lnTo>
                <a:lnTo>
                  <a:pt x="1340" y="9931"/>
                </a:lnTo>
                <a:lnTo>
                  <a:pt x="1296" y="9772"/>
                </a:lnTo>
                <a:lnTo>
                  <a:pt x="1255" y="9612"/>
                </a:lnTo>
                <a:lnTo>
                  <a:pt x="1219" y="9449"/>
                </a:lnTo>
                <a:lnTo>
                  <a:pt x="1186" y="9285"/>
                </a:lnTo>
                <a:lnTo>
                  <a:pt x="1158" y="9119"/>
                </a:lnTo>
                <a:lnTo>
                  <a:pt x="1132" y="8954"/>
                </a:lnTo>
                <a:lnTo>
                  <a:pt x="1111" y="8786"/>
                </a:lnTo>
                <a:lnTo>
                  <a:pt x="1095" y="8617"/>
                </a:lnTo>
                <a:lnTo>
                  <a:pt x="1082" y="8448"/>
                </a:lnTo>
                <a:lnTo>
                  <a:pt x="1073" y="8277"/>
                </a:lnTo>
                <a:close/>
                <a:moveTo>
                  <a:pt x="2878" y="3381"/>
                </a:moveTo>
                <a:lnTo>
                  <a:pt x="2935" y="3423"/>
                </a:lnTo>
                <a:lnTo>
                  <a:pt x="2992" y="3466"/>
                </a:lnTo>
                <a:lnTo>
                  <a:pt x="3050" y="3507"/>
                </a:lnTo>
                <a:lnTo>
                  <a:pt x="3107" y="3549"/>
                </a:lnTo>
                <a:lnTo>
                  <a:pt x="3165" y="3590"/>
                </a:lnTo>
                <a:lnTo>
                  <a:pt x="3223" y="3630"/>
                </a:lnTo>
                <a:lnTo>
                  <a:pt x="3282" y="3670"/>
                </a:lnTo>
                <a:lnTo>
                  <a:pt x="3341" y="3710"/>
                </a:lnTo>
                <a:lnTo>
                  <a:pt x="3401" y="3749"/>
                </a:lnTo>
                <a:lnTo>
                  <a:pt x="3460" y="3789"/>
                </a:lnTo>
                <a:lnTo>
                  <a:pt x="3521" y="3827"/>
                </a:lnTo>
                <a:lnTo>
                  <a:pt x="3581" y="3865"/>
                </a:lnTo>
                <a:lnTo>
                  <a:pt x="3642" y="3902"/>
                </a:lnTo>
                <a:lnTo>
                  <a:pt x="3702" y="3939"/>
                </a:lnTo>
                <a:lnTo>
                  <a:pt x="3764" y="3975"/>
                </a:lnTo>
                <a:lnTo>
                  <a:pt x="3826" y="4011"/>
                </a:lnTo>
                <a:lnTo>
                  <a:pt x="3887" y="4046"/>
                </a:lnTo>
                <a:lnTo>
                  <a:pt x="3950" y="4081"/>
                </a:lnTo>
                <a:lnTo>
                  <a:pt x="4012" y="4116"/>
                </a:lnTo>
                <a:lnTo>
                  <a:pt x="4076" y="4150"/>
                </a:lnTo>
                <a:lnTo>
                  <a:pt x="4139" y="4183"/>
                </a:lnTo>
                <a:lnTo>
                  <a:pt x="4202" y="4216"/>
                </a:lnTo>
                <a:lnTo>
                  <a:pt x="4267" y="4249"/>
                </a:lnTo>
                <a:lnTo>
                  <a:pt x="4331" y="4281"/>
                </a:lnTo>
                <a:lnTo>
                  <a:pt x="4395" y="4312"/>
                </a:lnTo>
                <a:lnTo>
                  <a:pt x="4461" y="4343"/>
                </a:lnTo>
                <a:lnTo>
                  <a:pt x="4525" y="4374"/>
                </a:lnTo>
                <a:lnTo>
                  <a:pt x="4591" y="4403"/>
                </a:lnTo>
                <a:lnTo>
                  <a:pt x="4657" y="4432"/>
                </a:lnTo>
                <a:lnTo>
                  <a:pt x="4724" y="4461"/>
                </a:lnTo>
                <a:lnTo>
                  <a:pt x="4789" y="4489"/>
                </a:lnTo>
                <a:lnTo>
                  <a:pt x="4856" y="4517"/>
                </a:lnTo>
                <a:lnTo>
                  <a:pt x="4822" y="4611"/>
                </a:lnTo>
                <a:lnTo>
                  <a:pt x="4789" y="4706"/>
                </a:lnTo>
                <a:lnTo>
                  <a:pt x="4756" y="4801"/>
                </a:lnTo>
                <a:lnTo>
                  <a:pt x="4726" y="4897"/>
                </a:lnTo>
                <a:lnTo>
                  <a:pt x="4695" y="4993"/>
                </a:lnTo>
                <a:lnTo>
                  <a:pt x="4665" y="5090"/>
                </a:lnTo>
                <a:lnTo>
                  <a:pt x="4637" y="5188"/>
                </a:lnTo>
                <a:lnTo>
                  <a:pt x="4610" y="5285"/>
                </a:lnTo>
                <a:lnTo>
                  <a:pt x="4583" y="5383"/>
                </a:lnTo>
                <a:lnTo>
                  <a:pt x="4557" y="5482"/>
                </a:lnTo>
                <a:lnTo>
                  <a:pt x="4533" y="5582"/>
                </a:lnTo>
                <a:lnTo>
                  <a:pt x="4509" y="5681"/>
                </a:lnTo>
                <a:lnTo>
                  <a:pt x="4486" y="5781"/>
                </a:lnTo>
                <a:lnTo>
                  <a:pt x="4465" y="5881"/>
                </a:lnTo>
                <a:lnTo>
                  <a:pt x="4444" y="5982"/>
                </a:lnTo>
                <a:lnTo>
                  <a:pt x="4425" y="6084"/>
                </a:lnTo>
                <a:lnTo>
                  <a:pt x="4406" y="6186"/>
                </a:lnTo>
                <a:lnTo>
                  <a:pt x="4388" y="6288"/>
                </a:lnTo>
                <a:lnTo>
                  <a:pt x="4372" y="6391"/>
                </a:lnTo>
                <a:lnTo>
                  <a:pt x="4356" y="6494"/>
                </a:lnTo>
                <a:lnTo>
                  <a:pt x="4342" y="6598"/>
                </a:lnTo>
                <a:lnTo>
                  <a:pt x="4328" y="6701"/>
                </a:lnTo>
                <a:lnTo>
                  <a:pt x="4315" y="6805"/>
                </a:lnTo>
                <a:lnTo>
                  <a:pt x="4304" y="6911"/>
                </a:lnTo>
                <a:lnTo>
                  <a:pt x="4294" y="7015"/>
                </a:lnTo>
                <a:lnTo>
                  <a:pt x="4284" y="7120"/>
                </a:lnTo>
                <a:lnTo>
                  <a:pt x="4275" y="7226"/>
                </a:lnTo>
                <a:lnTo>
                  <a:pt x="4268" y="7332"/>
                </a:lnTo>
                <a:lnTo>
                  <a:pt x="4262" y="7439"/>
                </a:lnTo>
                <a:lnTo>
                  <a:pt x="4257" y="7545"/>
                </a:lnTo>
                <a:lnTo>
                  <a:pt x="4253" y="7652"/>
                </a:lnTo>
                <a:lnTo>
                  <a:pt x="4248" y="7759"/>
                </a:lnTo>
                <a:lnTo>
                  <a:pt x="1073" y="7759"/>
                </a:lnTo>
                <a:lnTo>
                  <a:pt x="1081" y="7602"/>
                </a:lnTo>
                <a:lnTo>
                  <a:pt x="1092" y="7446"/>
                </a:lnTo>
                <a:lnTo>
                  <a:pt x="1107" y="7291"/>
                </a:lnTo>
                <a:lnTo>
                  <a:pt x="1125" y="7137"/>
                </a:lnTo>
                <a:lnTo>
                  <a:pt x="1146" y="6984"/>
                </a:lnTo>
                <a:lnTo>
                  <a:pt x="1171" y="6832"/>
                </a:lnTo>
                <a:lnTo>
                  <a:pt x="1200" y="6681"/>
                </a:lnTo>
                <a:lnTo>
                  <a:pt x="1231" y="6532"/>
                </a:lnTo>
                <a:lnTo>
                  <a:pt x="1265" y="6383"/>
                </a:lnTo>
                <a:lnTo>
                  <a:pt x="1304" y="6236"/>
                </a:lnTo>
                <a:lnTo>
                  <a:pt x="1345" y="6090"/>
                </a:lnTo>
                <a:lnTo>
                  <a:pt x="1389" y="5945"/>
                </a:lnTo>
                <a:lnTo>
                  <a:pt x="1437" y="5802"/>
                </a:lnTo>
                <a:lnTo>
                  <a:pt x="1487" y="5660"/>
                </a:lnTo>
                <a:lnTo>
                  <a:pt x="1540" y="5519"/>
                </a:lnTo>
                <a:lnTo>
                  <a:pt x="1597" y="5380"/>
                </a:lnTo>
                <a:lnTo>
                  <a:pt x="1656" y="5243"/>
                </a:lnTo>
                <a:lnTo>
                  <a:pt x="1719" y="5106"/>
                </a:lnTo>
                <a:lnTo>
                  <a:pt x="1785" y="4972"/>
                </a:lnTo>
                <a:lnTo>
                  <a:pt x="1852" y="4839"/>
                </a:lnTo>
                <a:lnTo>
                  <a:pt x="1923" y="4708"/>
                </a:lnTo>
                <a:lnTo>
                  <a:pt x="1997" y="4578"/>
                </a:lnTo>
                <a:lnTo>
                  <a:pt x="2074" y="4450"/>
                </a:lnTo>
                <a:lnTo>
                  <a:pt x="2153" y="4324"/>
                </a:lnTo>
                <a:lnTo>
                  <a:pt x="2234" y="4199"/>
                </a:lnTo>
                <a:lnTo>
                  <a:pt x="2319" y="4076"/>
                </a:lnTo>
                <a:lnTo>
                  <a:pt x="2405" y="3956"/>
                </a:lnTo>
                <a:lnTo>
                  <a:pt x="2496" y="3837"/>
                </a:lnTo>
                <a:lnTo>
                  <a:pt x="2587" y="3719"/>
                </a:lnTo>
                <a:lnTo>
                  <a:pt x="2681" y="3605"/>
                </a:lnTo>
                <a:lnTo>
                  <a:pt x="2779" y="3492"/>
                </a:lnTo>
                <a:lnTo>
                  <a:pt x="2878" y="3381"/>
                </a:lnTo>
                <a:close/>
                <a:moveTo>
                  <a:pt x="8474" y="7759"/>
                </a:moveTo>
                <a:lnTo>
                  <a:pt x="8474" y="5160"/>
                </a:lnTo>
                <a:lnTo>
                  <a:pt x="8559" y="5157"/>
                </a:lnTo>
                <a:lnTo>
                  <a:pt x="8644" y="5153"/>
                </a:lnTo>
                <a:lnTo>
                  <a:pt x="8728" y="5149"/>
                </a:lnTo>
                <a:lnTo>
                  <a:pt x="8812" y="5143"/>
                </a:lnTo>
                <a:lnTo>
                  <a:pt x="8896" y="5137"/>
                </a:lnTo>
                <a:lnTo>
                  <a:pt x="8980" y="5131"/>
                </a:lnTo>
                <a:lnTo>
                  <a:pt x="9063" y="5122"/>
                </a:lnTo>
                <a:lnTo>
                  <a:pt x="9146" y="5114"/>
                </a:lnTo>
                <a:lnTo>
                  <a:pt x="9230" y="5105"/>
                </a:lnTo>
                <a:lnTo>
                  <a:pt x="9313" y="5095"/>
                </a:lnTo>
                <a:lnTo>
                  <a:pt x="9395" y="5084"/>
                </a:lnTo>
                <a:lnTo>
                  <a:pt x="9477" y="5073"/>
                </a:lnTo>
                <a:lnTo>
                  <a:pt x="9559" y="5061"/>
                </a:lnTo>
                <a:lnTo>
                  <a:pt x="9641" y="5048"/>
                </a:lnTo>
                <a:lnTo>
                  <a:pt x="9723" y="5035"/>
                </a:lnTo>
                <a:lnTo>
                  <a:pt x="9804" y="5020"/>
                </a:lnTo>
                <a:lnTo>
                  <a:pt x="9885" y="5005"/>
                </a:lnTo>
                <a:lnTo>
                  <a:pt x="9965" y="4990"/>
                </a:lnTo>
                <a:lnTo>
                  <a:pt x="10046" y="4973"/>
                </a:lnTo>
                <a:lnTo>
                  <a:pt x="10126" y="4956"/>
                </a:lnTo>
                <a:lnTo>
                  <a:pt x="10206" y="4938"/>
                </a:lnTo>
                <a:lnTo>
                  <a:pt x="10287" y="4920"/>
                </a:lnTo>
                <a:lnTo>
                  <a:pt x="10366" y="4900"/>
                </a:lnTo>
                <a:lnTo>
                  <a:pt x="10445" y="4880"/>
                </a:lnTo>
                <a:lnTo>
                  <a:pt x="10524" y="4860"/>
                </a:lnTo>
                <a:lnTo>
                  <a:pt x="10602" y="4838"/>
                </a:lnTo>
                <a:lnTo>
                  <a:pt x="10681" y="4816"/>
                </a:lnTo>
                <a:lnTo>
                  <a:pt x="10759" y="4793"/>
                </a:lnTo>
                <a:lnTo>
                  <a:pt x="10836" y="4770"/>
                </a:lnTo>
                <a:lnTo>
                  <a:pt x="10914" y="4746"/>
                </a:lnTo>
                <a:lnTo>
                  <a:pt x="10990" y="4721"/>
                </a:lnTo>
                <a:lnTo>
                  <a:pt x="11066" y="4695"/>
                </a:lnTo>
                <a:lnTo>
                  <a:pt x="11099" y="4784"/>
                </a:lnTo>
                <a:lnTo>
                  <a:pt x="11130" y="4873"/>
                </a:lnTo>
                <a:lnTo>
                  <a:pt x="11161" y="4963"/>
                </a:lnTo>
                <a:lnTo>
                  <a:pt x="11191" y="5053"/>
                </a:lnTo>
                <a:lnTo>
                  <a:pt x="11219" y="5145"/>
                </a:lnTo>
                <a:lnTo>
                  <a:pt x="11247" y="5236"/>
                </a:lnTo>
                <a:lnTo>
                  <a:pt x="11274" y="5328"/>
                </a:lnTo>
                <a:lnTo>
                  <a:pt x="11299" y="5420"/>
                </a:lnTo>
                <a:lnTo>
                  <a:pt x="11325" y="5513"/>
                </a:lnTo>
                <a:lnTo>
                  <a:pt x="11349" y="5607"/>
                </a:lnTo>
                <a:lnTo>
                  <a:pt x="11372" y="5701"/>
                </a:lnTo>
                <a:lnTo>
                  <a:pt x="11395" y="5795"/>
                </a:lnTo>
                <a:lnTo>
                  <a:pt x="11415" y="5889"/>
                </a:lnTo>
                <a:lnTo>
                  <a:pt x="11436" y="5984"/>
                </a:lnTo>
                <a:lnTo>
                  <a:pt x="11455" y="6080"/>
                </a:lnTo>
                <a:lnTo>
                  <a:pt x="11474" y="6176"/>
                </a:lnTo>
                <a:lnTo>
                  <a:pt x="11491" y="6272"/>
                </a:lnTo>
                <a:lnTo>
                  <a:pt x="11509" y="6368"/>
                </a:lnTo>
                <a:lnTo>
                  <a:pt x="11524" y="6466"/>
                </a:lnTo>
                <a:lnTo>
                  <a:pt x="11538" y="6563"/>
                </a:lnTo>
                <a:lnTo>
                  <a:pt x="11553" y="6661"/>
                </a:lnTo>
                <a:lnTo>
                  <a:pt x="11565" y="6759"/>
                </a:lnTo>
                <a:lnTo>
                  <a:pt x="11577" y="6857"/>
                </a:lnTo>
                <a:lnTo>
                  <a:pt x="11589" y="6957"/>
                </a:lnTo>
                <a:lnTo>
                  <a:pt x="11598" y="7056"/>
                </a:lnTo>
                <a:lnTo>
                  <a:pt x="11607" y="7155"/>
                </a:lnTo>
                <a:lnTo>
                  <a:pt x="11615" y="7255"/>
                </a:lnTo>
                <a:lnTo>
                  <a:pt x="11623" y="7356"/>
                </a:lnTo>
                <a:lnTo>
                  <a:pt x="11629" y="7456"/>
                </a:lnTo>
                <a:lnTo>
                  <a:pt x="11634" y="7557"/>
                </a:lnTo>
                <a:lnTo>
                  <a:pt x="11638" y="7658"/>
                </a:lnTo>
                <a:lnTo>
                  <a:pt x="11641" y="7759"/>
                </a:lnTo>
                <a:lnTo>
                  <a:pt x="8474" y="7759"/>
                </a:lnTo>
                <a:close/>
                <a:moveTo>
                  <a:pt x="10879" y="11791"/>
                </a:moveTo>
                <a:lnTo>
                  <a:pt x="10807" y="11768"/>
                </a:lnTo>
                <a:lnTo>
                  <a:pt x="10735" y="11747"/>
                </a:lnTo>
                <a:lnTo>
                  <a:pt x="10663" y="11726"/>
                </a:lnTo>
                <a:lnTo>
                  <a:pt x="10590" y="11706"/>
                </a:lnTo>
                <a:lnTo>
                  <a:pt x="10518" y="11686"/>
                </a:lnTo>
                <a:lnTo>
                  <a:pt x="10446" y="11667"/>
                </a:lnTo>
                <a:lnTo>
                  <a:pt x="10373" y="11649"/>
                </a:lnTo>
                <a:lnTo>
                  <a:pt x="10299" y="11631"/>
                </a:lnTo>
                <a:lnTo>
                  <a:pt x="10226" y="11614"/>
                </a:lnTo>
                <a:lnTo>
                  <a:pt x="10152" y="11598"/>
                </a:lnTo>
                <a:lnTo>
                  <a:pt x="10078" y="11582"/>
                </a:lnTo>
                <a:lnTo>
                  <a:pt x="10003" y="11566"/>
                </a:lnTo>
                <a:lnTo>
                  <a:pt x="9929" y="11552"/>
                </a:lnTo>
                <a:lnTo>
                  <a:pt x="9854" y="11538"/>
                </a:lnTo>
                <a:lnTo>
                  <a:pt x="9780" y="11525"/>
                </a:lnTo>
                <a:lnTo>
                  <a:pt x="9704" y="11512"/>
                </a:lnTo>
                <a:lnTo>
                  <a:pt x="9629" y="11500"/>
                </a:lnTo>
                <a:lnTo>
                  <a:pt x="9553" y="11488"/>
                </a:lnTo>
                <a:lnTo>
                  <a:pt x="9477" y="11477"/>
                </a:lnTo>
                <a:lnTo>
                  <a:pt x="9401" y="11467"/>
                </a:lnTo>
                <a:lnTo>
                  <a:pt x="9325" y="11458"/>
                </a:lnTo>
                <a:lnTo>
                  <a:pt x="9249" y="11449"/>
                </a:lnTo>
                <a:lnTo>
                  <a:pt x="9172" y="11440"/>
                </a:lnTo>
                <a:lnTo>
                  <a:pt x="9095" y="11433"/>
                </a:lnTo>
                <a:lnTo>
                  <a:pt x="9018" y="11425"/>
                </a:lnTo>
                <a:lnTo>
                  <a:pt x="8941" y="11419"/>
                </a:lnTo>
                <a:lnTo>
                  <a:pt x="8864" y="11413"/>
                </a:lnTo>
                <a:lnTo>
                  <a:pt x="8786" y="11408"/>
                </a:lnTo>
                <a:lnTo>
                  <a:pt x="8708" y="11404"/>
                </a:lnTo>
                <a:lnTo>
                  <a:pt x="8630" y="11400"/>
                </a:lnTo>
                <a:lnTo>
                  <a:pt x="8552" y="11396"/>
                </a:lnTo>
                <a:lnTo>
                  <a:pt x="8474" y="11394"/>
                </a:lnTo>
                <a:lnTo>
                  <a:pt x="8474" y="8277"/>
                </a:lnTo>
                <a:lnTo>
                  <a:pt x="11641" y="8277"/>
                </a:lnTo>
                <a:lnTo>
                  <a:pt x="11637" y="8394"/>
                </a:lnTo>
                <a:lnTo>
                  <a:pt x="11632" y="8512"/>
                </a:lnTo>
                <a:lnTo>
                  <a:pt x="11626" y="8628"/>
                </a:lnTo>
                <a:lnTo>
                  <a:pt x="11617" y="8746"/>
                </a:lnTo>
                <a:lnTo>
                  <a:pt x="11608" y="8862"/>
                </a:lnTo>
                <a:lnTo>
                  <a:pt x="11598" y="8977"/>
                </a:lnTo>
                <a:lnTo>
                  <a:pt x="11586" y="9092"/>
                </a:lnTo>
                <a:lnTo>
                  <a:pt x="11572" y="9207"/>
                </a:lnTo>
                <a:lnTo>
                  <a:pt x="11558" y="9321"/>
                </a:lnTo>
                <a:lnTo>
                  <a:pt x="11542" y="9435"/>
                </a:lnTo>
                <a:lnTo>
                  <a:pt x="11525" y="9548"/>
                </a:lnTo>
                <a:lnTo>
                  <a:pt x="11506" y="9661"/>
                </a:lnTo>
                <a:lnTo>
                  <a:pt x="11486" y="9773"/>
                </a:lnTo>
                <a:lnTo>
                  <a:pt x="11466" y="9884"/>
                </a:lnTo>
                <a:lnTo>
                  <a:pt x="11443" y="9995"/>
                </a:lnTo>
                <a:lnTo>
                  <a:pt x="11419" y="10106"/>
                </a:lnTo>
                <a:lnTo>
                  <a:pt x="11395" y="10216"/>
                </a:lnTo>
                <a:lnTo>
                  <a:pt x="11368" y="10325"/>
                </a:lnTo>
                <a:lnTo>
                  <a:pt x="11341" y="10434"/>
                </a:lnTo>
                <a:lnTo>
                  <a:pt x="11313" y="10543"/>
                </a:lnTo>
                <a:lnTo>
                  <a:pt x="11283" y="10650"/>
                </a:lnTo>
                <a:lnTo>
                  <a:pt x="11252" y="10757"/>
                </a:lnTo>
                <a:lnTo>
                  <a:pt x="11220" y="10863"/>
                </a:lnTo>
                <a:lnTo>
                  <a:pt x="11186" y="10969"/>
                </a:lnTo>
                <a:lnTo>
                  <a:pt x="11152" y="11074"/>
                </a:lnTo>
                <a:lnTo>
                  <a:pt x="11117" y="11178"/>
                </a:lnTo>
                <a:lnTo>
                  <a:pt x="11080" y="11282"/>
                </a:lnTo>
                <a:lnTo>
                  <a:pt x="11042" y="11386"/>
                </a:lnTo>
                <a:lnTo>
                  <a:pt x="11003" y="11488"/>
                </a:lnTo>
                <a:lnTo>
                  <a:pt x="10962" y="11590"/>
                </a:lnTo>
                <a:lnTo>
                  <a:pt x="10921" y="11690"/>
                </a:lnTo>
                <a:lnTo>
                  <a:pt x="10879" y="11791"/>
                </a:lnTo>
                <a:close/>
                <a:moveTo>
                  <a:pt x="11162" y="12440"/>
                </a:moveTo>
                <a:lnTo>
                  <a:pt x="11275" y="12484"/>
                </a:lnTo>
                <a:lnTo>
                  <a:pt x="11387" y="12529"/>
                </a:lnTo>
                <a:lnTo>
                  <a:pt x="11497" y="12575"/>
                </a:lnTo>
                <a:lnTo>
                  <a:pt x="11606" y="12624"/>
                </a:lnTo>
                <a:lnTo>
                  <a:pt x="11715" y="12674"/>
                </a:lnTo>
                <a:lnTo>
                  <a:pt x="11824" y="12726"/>
                </a:lnTo>
                <a:lnTo>
                  <a:pt x="11930" y="12779"/>
                </a:lnTo>
                <a:lnTo>
                  <a:pt x="12036" y="12833"/>
                </a:lnTo>
                <a:lnTo>
                  <a:pt x="12142" y="12889"/>
                </a:lnTo>
                <a:lnTo>
                  <a:pt x="12245" y="12946"/>
                </a:lnTo>
                <a:lnTo>
                  <a:pt x="12349" y="13005"/>
                </a:lnTo>
                <a:lnTo>
                  <a:pt x="12451" y="13065"/>
                </a:lnTo>
                <a:lnTo>
                  <a:pt x="12552" y="13127"/>
                </a:lnTo>
                <a:lnTo>
                  <a:pt x="12653" y="13191"/>
                </a:lnTo>
                <a:lnTo>
                  <a:pt x="12751" y="13255"/>
                </a:lnTo>
                <a:lnTo>
                  <a:pt x="12850" y="13320"/>
                </a:lnTo>
                <a:lnTo>
                  <a:pt x="12759" y="13395"/>
                </a:lnTo>
                <a:lnTo>
                  <a:pt x="12666" y="13469"/>
                </a:lnTo>
                <a:lnTo>
                  <a:pt x="12573" y="13540"/>
                </a:lnTo>
                <a:lnTo>
                  <a:pt x="12477" y="13612"/>
                </a:lnTo>
                <a:lnTo>
                  <a:pt x="12381" y="13681"/>
                </a:lnTo>
                <a:lnTo>
                  <a:pt x="12283" y="13748"/>
                </a:lnTo>
                <a:lnTo>
                  <a:pt x="12185" y="13814"/>
                </a:lnTo>
                <a:lnTo>
                  <a:pt x="12084" y="13878"/>
                </a:lnTo>
                <a:lnTo>
                  <a:pt x="11984" y="13940"/>
                </a:lnTo>
                <a:lnTo>
                  <a:pt x="11881" y="14001"/>
                </a:lnTo>
                <a:lnTo>
                  <a:pt x="11779" y="14062"/>
                </a:lnTo>
                <a:lnTo>
                  <a:pt x="11674" y="14119"/>
                </a:lnTo>
                <a:lnTo>
                  <a:pt x="11568" y="14175"/>
                </a:lnTo>
                <a:lnTo>
                  <a:pt x="11461" y="14229"/>
                </a:lnTo>
                <a:lnTo>
                  <a:pt x="11354" y="14282"/>
                </a:lnTo>
                <a:lnTo>
                  <a:pt x="11245" y="14333"/>
                </a:lnTo>
                <a:lnTo>
                  <a:pt x="11136" y="14382"/>
                </a:lnTo>
                <a:lnTo>
                  <a:pt x="11025" y="14429"/>
                </a:lnTo>
                <a:lnTo>
                  <a:pt x="10914" y="14475"/>
                </a:lnTo>
                <a:lnTo>
                  <a:pt x="10802" y="14519"/>
                </a:lnTo>
                <a:lnTo>
                  <a:pt x="10688" y="14561"/>
                </a:lnTo>
                <a:lnTo>
                  <a:pt x="10573" y="14601"/>
                </a:lnTo>
                <a:lnTo>
                  <a:pt x="10458" y="14639"/>
                </a:lnTo>
                <a:lnTo>
                  <a:pt x="10342" y="14676"/>
                </a:lnTo>
                <a:lnTo>
                  <a:pt x="10225" y="14710"/>
                </a:lnTo>
                <a:lnTo>
                  <a:pt x="10107" y="14743"/>
                </a:lnTo>
                <a:lnTo>
                  <a:pt x="9989" y="14774"/>
                </a:lnTo>
                <a:lnTo>
                  <a:pt x="9869" y="14802"/>
                </a:lnTo>
                <a:lnTo>
                  <a:pt x="9749" y="14829"/>
                </a:lnTo>
                <a:lnTo>
                  <a:pt x="9628" y="14854"/>
                </a:lnTo>
                <a:lnTo>
                  <a:pt x="9507" y="14877"/>
                </a:lnTo>
                <a:lnTo>
                  <a:pt x="9383" y="14898"/>
                </a:lnTo>
                <a:lnTo>
                  <a:pt x="9450" y="14833"/>
                </a:lnTo>
                <a:lnTo>
                  <a:pt x="9516" y="14767"/>
                </a:lnTo>
                <a:lnTo>
                  <a:pt x="9582" y="14700"/>
                </a:lnTo>
                <a:lnTo>
                  <a:pt x="9645" y="14633"/>
                </a:lnTo>
                <a:lnTo>
                  <a:pt x="9710" y="14564"/>
                </a:lnTo>
                <a:lnTo>
                  <a:pt x="9772" y="14495"/>
                </a:lnTo>
                <a:lnTo>
                  <a:pt x="9835" y="14424"/>
                </a:lnTo>
                <a:lnTo>
                  <a:pt x="9897" y="14354"/>
                </a:lnTo>
                <a:lnTo>
                  <a:pt x="9958" y="14282"/>
                </a:lnTo>
                <a:lnTo>
                  <a:pt x="10019" y="14210"/>
                </a:lnTo>
                <a:lnTo>
                  <a:pt x="10078" y="14137"/>
                </a:lnTo>
                <a:lnTo>
                  <a:pt x="10138" y="14064"/>
                </a:lnTo>
                <a:lnTo>
                  <a:pt x="10195" y="13988"/>
                </a:lnTo>
                <a:lnTo>
                  <a:pt x="10254" y="13913"/>
                </a:lnTo>
                <a:lnTo>
                  <a:pt x="10310" y="13837"/>
                </a:lnTo>
                <a:lnTo>
                  <a:pt x="10367" y="13761"/>
                </a:lnTo>
                <a:lnTo>
                  <a:pt x="10422" y="13684"/>
                </a:lnTo>
                <a:lnTo>
                  <a:pt x="10476" y="13606"/>
                </a:lnTo>
                <a:lnTo>
                  <a:pt x="10531" y="13526"/>
                </a:lnTo>
                <a:lnTo>
                  <a:pt x="10584" y="13447"/>
                </a:lnTo>
                <a:lnTo>
                  <a:pt x="10636" y="13367"/>
                </a:lnTo>
                <a:lnTo>
                  <a:pt x="10688" y="13286"/>
                </a:lnTo>
                <a:lnTo>
                  <a:pt x="10739" y="13204"/>
                </a:lnTo>
                <a:lnTo>
                  <a:pt x="10789" y="13121"/>
                </a:lnTo>
                <a:lnTo>
                  <a:pt x="10839" y="13039"/>
                </a:lnTo>
                <a:lnTo>
                  <a:pt x="10888" y="12955"/>
                </a:lnTo>
                <a:lnTo>
                  <a:pt x="10935" y="12871"/>
                </a:lnTo>
                <a:lnTo>
                  <a:pt x="10982" y="12786"/>
                </a:lnTo>
                <a:lnTo>
                  <a:pt x="11028" y="12701"/>
                </a:lnTo>
                <a:lnTo>
                  <a:pt x="11074" y="12614"/>
                </a:lnTo>
                <a:lnTo>
                  <a:pt x="11119" y="12528"/>
                </a:lnTo>
                <a:lnTo>
                  <a:pt x="11162" y="12440"/>
                </a:lnTo>
                <a:close/>
                <a:moveTo>
                  <a:pt x="8474" y="14988"/>
                </a:moveTo>
                <a:lnTo>
                  <a:pt x="8474" y="11911"/>
                </a:lnTo>
                <a:lnTo>
                  <a:pt x="8545" y="11913"/>
                </a:lnTo>
                <a:lnTo>
                  <a:pt x="8616" y="11916"/>
                </a:lnTo>
                <a:lnTo>
                  <a:pt x="8687" y="11920"/>
                </a:lnTo>
                <a:lnTo>
                  <a:pt x="8757" y="11924"/>
                </a:lnTo>
                <a:lnTo>
                  <a:pt x="8828" y="11929"/>
                </a:lnTo>
                <a:lnTo>
                  <a:pt x="8899" y="11934"/>
                </a:lnTo>
                <a:lnTo>
                  <a:pt x="8969" y="11940"/>
                </a:lnTo>
                <a:lnTo>
                  <a:pt x="9039" y="11946"/>
                </a:lnTo>
                <a:lnTo>
                  <a:pt x="9108" y="11953"/>
                </a:lnTo>
                <a:lnTo>
                  <a:pt x="9178" y="11960"/>
                </a:lnTo>
                <a:lnTo>
                  <a:pt x="9248" y="11968"/>
                </a:lnTo>
                <a:lnTo>
                  <a:pt x="9317" y="11976"/>
                </a:lnTo>
                <a:lnTo>
                  <a:pt x="9387" y="11986"/>
                </a:lnTo>
                <a:lnTo>
                  <a:pt x="9455" y="11995"/>
                </a:lnTo>
                <a:lnTo>
                  <a:pt x="9524" y="12005"/>
                </a:lnTo>
                <a:lnTo>
                  <a:pt x="9593" y="12016"/>
                </a:lnTo>
                <a:lnTo>
                  <a:pt x="9661" y="12027"/>
                </a:lnTo>
                <a:lnTo>
                  <a:pt x="9729" y="12039"/>
                </a:lnTo>
                <a:lnTo>
                  <a:pt x="9797" y="12051"/>
                </a:lnTo>
                <a:lnTo>
                  <a:pt x="9865" y="12064"/>
                </a:lnTo>
                <a:lnTo>
                  <a:pt x="9932" y="12077"/>
                </a:lnTo>
                <a:lnTo>
                  <a:pt x="10000" y="12091"/>
                </a:lnTo>
                <a:lnTo>
                  <a:pt x="10067" y="12106"/>
                </a:lnTo>
                <a:lnTo>
                  <a:pt x="10134" y="12121"/>
                </a:lnTo>
                <a:lnTo>
                  <a:pt x="10200" y="12136"/>
                </a:lnTo>
                <a:lnTo>
                  <a:pt x="10267" y="12153"/>
                </a:lnTo>
                <a:lnTo>
                  <a:pt x="10334" y="12169"/>
                </a:lnTo>
                <a:lnTo>
                  <a:pt x="10399" y="12187"/>
                </a:lnTo>
                <a:lnTo>
                  <a:pt x="10465" y="12204"/>
                </a:lnTo>
                <a:lnTo>
                  <a:pt x="10531" y="12223"/>
                </a:lnTo>
                <a:lnTo>
                  <a:pt x="10596" y="12242"/>
                </a:lnTo>
                <a:lnTo>
                  <a:pt x="10661" y="12262"/>
                </a:lnTo>
                <a:lnTo>
                  <a:pt x="10610" y="12363"/>
                </a:lnTo>
                <a:lnTo>
                  <a:pt x="10557" y="12462"/>
                </a:lnTo>
                <a:lnTo>
                  <a:pt x="10504" y="12561"/>
                </a:lnTo>
                <a:lnTo>
                  <a:pt x="10450" y="12659"/>
                </a:lnTo>
                <a:lnTo>
                  <a:pt x="10393" y="12757"/>
                </a:lnTo>
                <a:lnTo>
                  <a:pt x="10337" y="12853"/>
                </a:lnTo>
                <a:lnTo>
                  <a:pt x="10279" y="12948"/>
                </a:lnTo>
                <a:lnTo>
                  <a:pt x="10220" y="13042"/>
                </a:lnTo>
                <a:lnTo>
                  <a:pt x="10159" y="13135"/>
                </a:lnTo>
                <a:lnTo>
                  <a:pt x="10099" y="13228"/>
                </a:lnTo>
                <a:lnTo>
                  <a:pt x="10036" y="13319"/>
                </a:lnTo>
                <a:lnTo>
                  <a:pt x="9972" y="13410"/>
                </a:lnTo>
                <a:lnTo>
                  <a:pt x="9909" y="13499"/>
                </a:lnTo>
                <a:lnTo>
                  <a:pt x="9843" y="13588"/>
                </a:lnTo>
                <a:lnTo>
                  <a:pt x="9776" y="13675"/>
                </a:lnTo>
                <a:lnTo>
                  <a:pt x="9710" y="13761"/>
                </a:lnTo>
                <a:lnTo>
                  <a:pt x="9641" y="13846"/>
                </a:lnTo>
                <a:lnTo>
                  <a:pt x="9571" y="13930"/>
                </a:lnTo>
                <a:lnTo>
                  <a:pt x="9501" y="14012"/>
                </a:lnTo>
                <a:lnTo>
                  <a:pt x="9430" y="14095"/>
                </a:lnTo>
                <a:lnTo>
                  <a:pt x="9358" y="14175"/>
                </a:lnTo>
                <a:lnTo>
                  <a:pt x="9284" y="14255"/>
                </a:lnTo>
                <a:lnTo>
                  <a:pt x="9210" y="14333"/>
                </a:lnTo>
                <a:lnTo>
                  <a:pt x="9135" y="14410"/>
                </a:lnTo>
                <a:lnTo>
                  <a:pt x="9059" y="14487"/>
                </a:lnTo>
                <a:lnTo>
                  <a:pt x="8982" y="14562"/>
                </a:lnTo>
                <a:lnTo>
                  <a:pt x="8904" y="14636"/>
                </a:lnTo>
                <a:lnTo>
                  <a:pt x="8825" y="14708"/>
                </a:lnTo>
                <a:lnTo>
                  <a:pt x="8746" y="14779"/>
                </a:lnTo>
                <a:lnTo>
                  <a:pt x="8666" y="14850"/>
                </a:lnTo>
                <a:lnTo>
                  <a:pt x="8584" y="14918"/>
                </a:lnTo>
                <a:lnTo>
                  <a:pt x="8502" y="14987"/>
                </a:lnTo>
                <a:lnTo>
                  <a:pt x="8474" y="14988"/>
                </a:lnTo>
                <a:close/>
                <a:moveTo>
                  <a:pt x="7036" y="14898"/>
                </a:moveTo>
                <a:lnTo>
                  <a:pt x="6913" y="14877"/>
                </a:lnTo>
                <a:lnTo>
                  <a:pt x="6791" y="14854"/>
                </a:lnTo>
                <a:lnTo>
                  <a:pt x="6670" y="14829"/>
                </a:lnTo>
                <a:lnTo>
                  <a:pt x="6550" y="14802"/>
                </a:lnTo>
                <a:lnTo>
                  <a:pt x="6431" y="14774"/>
                </a:lnTo>
                <a:lnTo>
                  <a:pt x="6312" y="14743"/>
                </a:lnTo>
                <a:lnTo>
                  <a:pt x="6194" y="14710"/>
                </a:lnTo>
                <a:lnTo>
                  <a:pt x="6077" y="14676"/>
                </a:lnTo>
                <a:lnTo>
                  <a:pt x="5961" y="14639"/>
                </a:lnTo>
                <a:lnTo>
                  <a:pt x="5846" y="14601"/>
                </a:lnTo>
                <a:lnTo>
                  <a:pt x="5731" y="14561"/>
                </a:lnTo>
                <a:lnTo>
                  <a:pt x="5618" y="14519"/>
                </a:lnTo>
                <a:lnTo>
                  <a:pt x="5505" y="14475"/>
                </a:lnTo>
                <a:lnTo>
                  <a:pt x="5395" y="14429"/>
                </a:lnTo>
                <a:lnTo>
                  <a:pt x="5284" y="14382"/>
                </a:lnTo>
                <a:lnTo>
                  <a:pt x="5174" y="14333"/>
                </a:lnTo>
                <a:lnTo>
                  <a:pt x="5065" y="14282"/>
                </a:lnTo>
                <a:lnTo>
                  <a:pt x="4958" y="14229"/>
                </a:lnTo>
                <a:lnTo>
                  <a:pt x="4851" y="14175"/>
                </a:lnTo>
                <a:lnTo>
                  <a:pt x="4746" y="14119"/>
                </a:lnTo>
                <a:lnTo>
                  <a:pt x="4641" y="14062"/>
                </a:lnTo>
                <a:lnTo>
                  <a:pt x="4538" y="14001"/>
                </a:lnTo>
                <a:lnTo>
                  <a:pt x="4436" y="13940"/>
                </a:lnTo>
                <a:lnTo>
                  <a:pt x="4335" y="13878"/>
                </a:lnTo>
                <a:lnTo>
                  <a:pt x="4235" y="13814"/>
                </a:lnTo>
                <a:lnTo>
                  <a:pt x="4137" y="13748"/>
                </a:lnTo>
                <a:lnTo>
                  <a:pt x="4038" y="13681"/>
                </a:lnTo>
                <a:lnTo>
                  <a:pt x="3943" y="13612"/>
                </a:lnTo>
                <a:lnTo>
                  <a:pt x="3847" y="13540"/>
                </a:lnTo>
                <a:lnTo>
                  <a:pt x="3753" y="13469"/>
                </a:lnTo>
                <a:lnTo>
                  <a:pt x="3660" y="13395"/>
                </a:lnTo>
                <a:lnTo>
                  <a:pt x="3569" y="13320"/>
                </a:lnTo>
                <a:lnTo>
                  <a:pt x="3668" y="13255"/>
                </a:lnTo>
                <a:lnTo>
                  <a:pt x="3767" y="13191"/>
                </a:lnTo>
                <a:lnTo>
                  <a:pt x="3867" y="13127"/>
                </a:lnTo>
                <a:lnTo>
                  <a:pt x="3968" y="13065"/>
                </a:lnTo>
                <a:lnTo>
                  <a:pt x="4071" y="13005"/>
                </a:lnTo>
                <a:lnTo>
                  <a:pt x="4174" y="12946"/>
                </a:lnTo>
                <a:lnTo>
                  <a:pt x="4278" y="12889"/>
                </a:lnTo>
                <a:lnTo>
                  <a:pt x="4383" y="12833"/>
                </a:lnTo>
                <a:lnTo>
                  <a:pt x="4489" y="12779"/>
                </a:lnTo>
                <a:lnTo>
                  <a:pt x="4596" y="12726"/>
                </a:lnTo>
                <a:lnTo>
                  <a:pt x="4704" y="12674"/>
                </a:lnTo>
                <a:lnTo>
                  <a:pt x="4813" y="12624"/>
                </a:lnTo>
                <a:lnTo>
                  <a:pt x="4923" y="12575"/>
                </a:lnTo>
                <a:lnTo>
                  <a:pt x="5033" y="12529"/>
                </a:lnTo>
                <a:lnTo>
                  <a:pt x="5144" y="12484"/>
                </a:lnTo>
                <a:lnTo>
                  <a:pt x="5257" y="12440"/>
                </a:lnTo>
                <a:lnTo>
                  <a:pt x="5301" y="12528"/>
                </a:lnTo>
                <a:lnTo>
                  <a:pt x="5345" y="12614"/>
                </a:lnTo>
                <a:lnTo>
                  <a:pt x="5391" y="12701"/>
                </a:lnTo>
                <a:lnTo>
                  <a:pt x="5437" y="12786"/>
                </a:lnTo>
                <a:lnTo>
                  <a:pt x="5484" y="12871"/>
                </a:lnTo>
                <a:lnTo>
                  <a:pt x="5532" y="12955"/>
                </a:lnTo>
                <a:lnTo>
                  <a:pt x="5580" y="13039"/>
                </a:lnTo>
                <a:lnTo>
                  <a:pt x="5630" y="13121"/>
                </a:lnTo>
                <a:lnTo>
                  <a:pt x="5680" y="13204"/>
                </a:lnTo>
                <a:lnTo>
                  <a:pt x="5731" y="13286"/>
                </a:lnTo>
                <a:lnTo>
                  <a:pt x="5783" y="13367"/>
                </a:lnTo>
                <a:lnTo>
                  <a:pt x="5835" y="13447"/>
                </a:lnTo>
                <a:lnTo>
                  <a:pt x="5888" y="13526"/>
                </a:lnTo>
                <a:lnTo>
                  <a:pt x="5943" y="13606"/>
                </a:lnTo>
                <a:lnTo>
                  <a:pt x="5997" y="13684"/>
                </a:lnTo>
                <a:lnTo>
                  <a:pt x="6052" y="13761"/>
                </a:lnTo>
                <a:lnTo>
                  <a:pt x="6109" y="13837"/>
                </a:lnTo>
                <a:lnTo>
                  <a:pt x="6166" y="13913"/>
                </a:lnTo>
                <a:lnTo>
                  <a:pt x="6224" y="13988"/>
                </a:lnTo>
                <a:lnTo>
                  <a:pt x="6282" y="14064"/>
                </a:lnTo>
                <a:lnTo>
                  <a:pt x="6341" y="14137"/>
                </a:lnTo>
                <a:lnTo>
                  <a:pt x="6400" y="14210"/>
                </a:lnTo>
                <a:lnTo>
                  <a:pt x="6461" y="14282"/>
                </a:lnTo>
                <a:lnTo>
                  <a:pt x="6522" y="14354"/>
                </a:lnTo>
                <a:lnTo>
                  <a:pt x="6584" y="14424"/>
                </a:lnTo>
                <a:lnTo>
                  <a:pt x="6647" y="14495"/>
                </a:lnTo>
                <a:lnTo>
                  <a:pt x="6710" y="14564"/>
                </a:lnTo>
                <a:lnTo>
                  <a:pt x="6774" y="14633"/>
                </a:lnTo>
                <a:lnTo>
                  <a:pt x="6839" y="14700"/>
                </a:lnTo>
                <a:lnTo>
                  <a:pt x="6903" y="14767"/>
                </a:lnTo>
                <a:lnTo>
                  <a:pt x="6969" y="14833"/>
                </a:lnTo>
                <a:lnTo>
                  <a:pt x="7036" y="14898"/>
                </a:lnTo>
                <a:close/>
                <a:moveTo>
                  <a:pt x="7945" y="8277"/>
                </a:moveTo>
                <a:lnTo>
                  <a:pt x="7945" y="11394"/>
                </a:lnTo>
                <a:lnTo>
                  <a:pt x="7867" y="11396"/>
                </a:lnTo>
                <a:lnTo>
                  <a:pt x="7789" y="11400"/>
                </a:lnTo>
                <a:lnTo>
                  <a:pt x="7711" y="11404"/>
                </a:lnTo>
                <a:lnTo>
                  <a:pt x="7633" y="11408"/>
                </a:lnTo>
                <a:lnTo>
                  <a:pt x="7555" y="11413"/>
                </a:lnTo>
                <a:lnTo>
                  <a:pt x="7478" y="11419"/>
                </a:lnTo>
                <a:lnTo>
                  <a:pt x="7401" y="11425"/>
                </a:lnTo>
                <a:lnTo>
                  <a:pt x="7324" y="11433"/>
                </a:lnTo>
                <a:lnTo>
                  <a:pt x="7247" y="11440"/>
                </a:lnTo>
                <a:lnTo>
                  <a:pt x="7170" y="11449"/>
                </a:lnTo>
                <a:lnTo>
                  <a:pt x="7094" y="11458"/>
                </a:lnTo>
                <a:lnTo>
                  <a:pt x="7018" y="11467"/>
                </a:lnTo>
                <a:lnTo>
                  <a:pt x="6942" y="11477"/>
                </a:lnTo>
                <a:lnTo>
                  <a:pt x="6866" y="11488"/>
                </a:lnTo>
                <a:lnTo>
                  <a:pt x="6790" y="11500"/>
                </a:lnTo>
                <a:lnTo>
                  <a:pt x="6715" y="11512"/>
                </a:lnTo>
                <a:lnTo>
                  <a:pt x="6640" y="11525"/>
                </a:lnTo>
                <a:lnTo>
                  <a:pt x="6565" y="11538"/>
                </a:lnTo>
                <a:lnTo>
                  <a:pt x="6491" y="11552"/>
                </a:lnTo>
                <a:lnTo>
                  <a:pt x="6416" y="11566"/>
                </a:lnTo>
                <a:lnTo>
                  <a:pt x="6342" y="11582"/>
                </a:lnTo>
                <a:lnTo>
                  <a:pt x="6268" y="11598"/>
                </a:lnTo>
                <a:lnTo>
                  <a:pt x="6194" y="11614"/>
                </a:lnTo>
                <a:lnTo>
                  <a:pt x="6120" y="11631"/>
                </a:lnTo>
                <a:lnTo>
                  <a:pt x="6047" y="11649"/>
                </a:lnTo>
                <a:lnTo>
                  <a:pt x="5973" y="11667"/>
                </a:lnTo>
                <a:lnTo>
                  <a:pt x="5901" y="11686"/>
                </a:lnTo>
                <a:lnTo>
                  <a:pt x="5829" y="11706"/>
                </a:lnTo>
                <a:lnTo>
                  <a:pt x="5756" y="11726"/>
                </a:lnTo>
                <a:lnTo>
                  <a:pt x="5684" y="11747"/>
                </a:lnTo>
                <a:lnTo>
                  <a:pt x="5612" y="11768"/>
                </a:lnTo>
                <a:lnTo>
                  <a:pt x="5540" y="11791"/>
                </a:lnTo>
                <a:lnTo>
                  <a:pt x="5498" y="11690"/>
                </a:lnTo>
                <a:lnTo>
                  <a:pt x="5457" y="11590"/>
                </a:lnTo>
                <a:lnTo>
                  <a:pt x="5417" y="11488"/>
                </a:lnTo>
                <a:lnTo>
                  <a:pt x="5377" y="11386"/>
                </a:lnTo>
                <a:lnTo>
                  <a:pt x="5339" y="11282"/>
                </a:lnTo>
                <a:lnTo>
                  <a:pt x="5303" y="11178"/>
                </a:lnTo>
                <a:lnTo>
                  <a:pt x="5267" y="11074"/>
                </a:lnTo>
                <a:lnTo>
                  <a:pt x="5233" y="10969"/>
                </a:lnTo>
                <a:lnTo>
                  <a:pt x="5200" y="10863"/>
                </a:lnTo>
                <a:lnTo>
                  <a:pt x="5167" y="10757"/>
                </a:lnTo>
                <a:lnTo>
                  <a:pt x="5136" y="10650"/>
                </a:lnTo>
                <a:lnTo>
                  <a:pt x="5106" y="10543"/>
                </a:lnTo>
                <a:lnTo>
                  <a:pt x="5079" y="10434"/>
                </a:lnTo>
                <a:lnTo>
                  <a:pt x="5051" y="10325"/>
                </a:lnTo>
                <a:lnTo>
                  <a:pt x="5025" y="10216"/>
                </a:lnTo>
                <a:lnTo>
                  <a:pt x="5000" y="10106"/>
                </a:lnTo>
                <a:lnTo>
                  <a:pt x="4976" y="9995"/>
                </a:lnTo>
                <a:lnTo>
                  <a:pt x="4954" y="9884"/>
                </a:lnTo>
                <a:lnTo>
                  <a:pt x="4933" y="9773"/>
                </a:lnTo>
                <a:lnTo>
                  <a:pt x="4913" y="9661"/>
                </a:lnTo>
                <a:lnTo>
                  <a:pt x="4895" y="9548"/>
                </a:lnTo>
                <a:lnTo>
                  <a:pt x="4877" y="9435"/>
                </a:lnTo>
                <a:lnTo>
                  <a:pt x="4861" y="9321"/>
                </a:lnTo>
                <a:lnTo>
                  <a:pt x="4847" y="9207"/>
                </a:lnTo>
                <a:lnTo>
                  <a:pt x="4833" y="9092"/>
                </a:lnTo>
                <a:lnTo>
                  <a:pt x="4822" y="8977"/>
                </a:lnTo>
                <a:lnTo>
                  <a:pt x="4811" y="8862"/>
                </a:lnTo>
                <a:lnTo>
                  <a:pt x="4802" y="8746"/>
                </a:lnTo>
                <a:lnTo>
                  <a:pt x="4794" y="8628"/>
                </a:lnTo>
                <a:lnTo>
                  <a:pt x="4787" y="8512"/>
                </a:lnTo>
                <a:lnTo>
                  <a:pt x="4782" y="8394"/>
                </a:lnTo>
                <a:lnTo>
                  <a:pt x="4779" y="8277"/>
                </a:lnTo>
                <a:lnTo>
                  <a:pt x="7945" y="8277"/>
                </a:lnTo>
                <a:close/>
                <a:moveTo>
                  <a:pt x="5353" y="4695"/>
                </a:moveTo>
                <a:lnTo>
                  <a:pt x="5430" y="4721"/>
                </a:lnTo>
                <a:lnTo>
                  <a:pt x="5507" y="4746"/>
                </a:lnTo>
                <a:lnTo>
                  <a:pt x="5583" y="4770"/>
                </a:lnTo>
                <a:lnTo>
                  <a:pt x="5661" y="4793"/>
                </a:lnTo>
                <a:lnTo>
                  <a:pt x="5739" y="4816"/>
                </a:lnTo>
                <a:lnTo>
                  <a:pt x="5817" y="4838"/>
                </a:lnTo>
                <a:lnTo>
                  <a:pt x="5896" y="4860"/>
                </a:lnTo>
                <a:lnTo>
                  <a:pt x="5974" y="4880"/>
                </a:lnTo>
                <a:lnTo>
                  <a:pt x="6053" y="4900"/>
                </a:lnTo>
                <a:lnTo>
                  <a:pt x="6134" y="4920"/>
                </a:lnTo>
                <a:lnTo>
                  <a:pt x="6213" y="4938"/>
                </a:lnTo>
                <a:lnTo>
                  <a:pt x="6293" y="4956"/>
                </a:lnTo>
                <a:lnTo>
                  <a:pt x="6373" y="4973"/>
                </a:lnTo>
                <a:lnTo>
                  <a:pt x="6454" y="4990"/>
                </a:lnTo>
                <a:lnTo>
                  <a:pt x="6535" y="5005"/>
                </a:lnTo>
                <a:lnTo>
                  <a:pt x="6615" y="5020"/>
                </a:lnTo>
                <a:lnTo>
                  <a:pt x="6697" y="5035"/>
                </a:lnTo>
                <a:lnTo>
                  <a:pt x="6778" y="5048"/>
                </a:lnTo>
                <a:lnTo>
                  <a:pt x="6860" y="5061"/>
                </a:lnTo>
                <a:lnTo>
                  <a:pt x="6942" y="5073"/>
                </a:lnTo>
                <a:lnTo>
                  <a:pt x="7024" y="5084"/>
                </a:lnTo>
                <a:lnTo>
                  <a:pt x="7106" y="5095"/>
                </a:lnTo>
                <a:lnTo>
                  <a:pt x="7189" y="5105"/>
                </a:lnTo>
                <a:lnTo>
                  <a:pt x="7273" y="5114"/>
                </a:lnTo>
                <a:lnTo>
                  <a:pt x="7356" y="5122"/>
                </a:lnTo>
                <a:lnTo>
                  <a:pt x="7439" y="5131"/>
                </a:lnTo>
                <a:lnTo>
                  <a:pt x="7523" y="5137"/>
                </a:lnTo>
                <a:lnTo>
                  <a:pt x="7607" y="5143"/>
                </a:lnTo>
                <a:lnTo>
                  <a:pt x="7691" y="5149"/>
                </a:lnTo>
                <a:lnTo>
                  <a:pt x="7775" y="5153"/>
                </a:lnTo>
                <a:lnTo>
                  <a:pt x="7860" y="5157"/>
                </a:lnTo>
                <a:lnTo>
                  <a:pt x="7945" y="5160"/>
                </a:lnTo>
                <a:lnTo>
                  <a:pt x="7945" y="7759"/>
                </a:lnTo>
                <a:lnTo>
                  <a:pt x="4779" y="7759"/>
                </a:lnTo>
                <a:lnTo>
                  <a:pt x="4782" y="7658"/>
                </a:lnTo>
                <a:lnTo>
                  <a:pt x="4786" y="7557"/>
                </a:lnTo>
                <a:lnTo>
                  <a:pt x="4791" y="7456"/>
                </a:lnTo>
                <a:lnTo>
                  <a:pt x="4797" y="7356"/>
                </a:lnTo>
                <a:lnTo>
                  <a:pt x="4805" y="7255"/>
                </a:lnTo>
                <a:lnTo>
                  <a:pt x="4812" y="7155"/>
                </a:lnTo>
                <a:lnTo>
                  <a:pt x="4821" y="7056"/>
                </a:lnTo>
                <a:lnTo>
                  <a:pt x="4831" y="6957"/>
                </a:lnTo>
                <a:lnTo>
                  <a:pt x="4843" y="6857"/>
                </a:lnTo>
                <a:lnTo>
                  <a:pt x="4854" y="6759"/>
                </a:lnTo>
                <a:lnTo>
                  <a:pt x="4867" y="6661"/>
                </a:lnTo>
                <a:lnTo>
                  <a:pt x="4881" y="6563"/>
                </a:lnTo>
                <a:lnTo>
                  <a:pt x="4896" y="6466"/>
                </a:lnTo>
                <a:lnTo>
                  <a:pt x="4911" y="6368"/>
                </a:lnTo>
                <a:lnTo>
                  <a:pt x="4928" y="6272"/>
                </a:lnTo>
                <a:lnTo>
                  <a:pt x="4945" y="6176"/>
                </a:lnTo>
                <a:lnTo>
                  <a:pt x="4964" y="6080"/>
                </a:lnTo>
                <a:lnTo>
                  <a:pt x="4983" y="5984"/>
                </a:lnTo>
                <a:lnTo>
                  <a:pt x="5004" y="5889"/>
                </a:lnTo>
                <a:lnTo>
                  <a:pt x="5025" y="5795"/>
                </a:lnTo>
                <a:lnTo>
                  <a:pt x="5048" y="5701"/>
                </a:lnTo>
                <a:lnTo>
                  <a:pt x="5070" y="5607"/>
                </a:lnTo>
                <a:lnTo>
                  <a:pt x="5095" y="5513"/>
                </a:lnTo>
                <a:lnTo>
                  <a:pt x="5120" y="5420"/>
                </a:lnTo>
                <a:lnTo>
                  <a:pt x="5145" y="5328"/>
                </a:lnTo>
                <a:lnTo>
                  <a:pt x="5172" y="5236"/>
                </a:lnTo>
                <a:lnTo>
                  <a:pt x="5201" y="5145"/>
                </a:lnTo>
                <a:lnTo>
                  <a:pt x="5228" y="5053"/>
                </a:lnTo>
                <a:lnTo>
                  <a:pt x="5258" y="4963"/>
                </a:lnTo>
                <a:lnTo>
                  <a:pt x="5289" y="4873"/>
                </a:lnTo>
                <a:lnTo>
                  <a:pt x="5321" y="4784"/>
                </a:lnTo>
                <a:lnTo>
                  <a:pt x="5353" y="4695"/>
                </a:lnTo>
                <a:close/>
                <a:moveTo>
                  <a:pt x="5056" y="4040"/>
                </a:moveTo>
                <a:lnTo>
                  <a:pt x="4994" y="4015"/>
                </a:lnTo>
                <a:lnTo>
                  <a:pt x="4934" y="3989"/>
                </a:lnTo>
                <a:lnTo>
                  <a:pt x="4873" y="3963"/>
                </a:lnTo>
                <a:lnTo>
                  <a:pt x="4813" y="3936"/>
                </a:lnTo>
                <a:lnTo>
                  <a:pt x="4753" y="3909"/>
                </a:lnTo>
                <a:lnTo>
                  <a:pt x="4693" y="3882"/>
                </a:lnTo>
                <a:lnTo>
                  <a:pt x="4633" y="3854"/>
                </a:lnTo>
                <a:lnTo>
                  <a:pt x="4575" y="3825"/>
                </a:lnTo>
                <a:lnTo>
                  <a:pt x="4515" y="3796"/>
                </a:lnTo>
                <a:lnTo>
                  <a:pt x="4457" y="3766"/>
                </a:lnTo>
                <a:lnTo>
                  <a:pt x="4398" y="3736"/>
                </a:lnTo>
                <a:lnTo>
                  <a:pt x="4341" y="3705"/>
                </a:lnTo>
                <a:lnTo>
                  <a:pt x="4282" y="3674"/>
                </a:lnTo>
                <a:lnTo>
                  <a:pt x="4225" y="3643"/>
                </a:lnTo>
                <a:lnTo>
                  <a:pt x="4168" y="3611"/>
                </a:lnTo>
                <a:lnTo>
                  <a:pt x="4111" y="3579"/>
                </a:lnTo>
                <a:lnTo>
                  <a:pt x="3998" y="3513"/>
                </a:lnTo>
                <a:lnTo>
                  <a:pt x="3886" y="3446"/>
                </a:lnTo>
                <a:lnTo>
                  <a:pt x="3776" y="3377"/>
                </a:lnTo>
                <a:lnTo>
                  <a:pt x="3667" y="3305"/>
                </a:lnTo>
                <a:lnTo>
                  <a:pt x="3559" y="3233"/>
                </a:lnTo>
                <a:lnTo>
                  <a:pt x="3451" y="3159"/>
                </a:lnTo>
                <a:lnTo>
                  <a:pt x="3345" y="3084"/>
                </a:lnTo>
                <a:lnTo>
                  <a:pt x="3241" y="3007"/>
                </a:lnTo>
                <a:lnTo>
                  <a:pt x="3337" y="2917"/>
                </a:lnTo>
                <a:lnTo>
                  <a:pt x="3436" y="2829"/>
                </a:lnTo>
                <a:lnTo>
                  <a:pt x="3535" y="2743"/>
                </a:lnTo>
                <a:lnTo>
                  <a:pt x="3637" y="2659"/>
                </a:lnTo>
                <a:lnTo>
                  <a:pt x="3740" y="2576"/>
                </a:lnTo>
                <a:lnTo>
                  <a:pt x="3845" y="2496"/>
                </a:lnTo>
                <a:lnTo>
                  <a:pt x="3951" y="2417"/>
                </a:lnTo>
                <a:lnTo>
                  <a:pt x="4059" y="2340"/>
                </a:lnTo>
                <a:lnTo>
                  <a:pt x="4168" y="2266"/>
                </a:lnTo>
                <a:lnTo>
                  <a:pt x="4279" y="2193"/>
                </a:lnTo>
                <a:lnTo>
                  <a:pt x="4391" y="2122"/>
                </a:lnTo>
                <a:lnTo>
                  <a:pt x="4505" y="2054"/>
                </a:lnTo>
                <a:lnTo>
                  <a:pt x="4620" y="1986"/>
                </a:lnTo>
                <a:lnTo>
                  <a:pt x="4736" y="1921"/>
                </a:lnTo>
                <a:lnTo>
                  <a:pt x="4854" y="1859"/>
                </a:lnTo>
                <a:lnTo>
                  <a:pt x="4973" y="1799"/>
                </a:lnTo>
                <a:lnTo>
                  <a:pt x="5093" y="1740"/>
                </a:lnTo>
                <a:lnTo>
                  <a:pt x="5215" y="1684"/>
                </a:lnTo>
                <a:lnTo>
                  <a:pt x="5338" y="1630"/>
                </a:lnTo>
                <a:lnTo>
                  <a:pt x="5461" y="1579"/>
                </a:lnTo>
                <a:lnTo>
                  <a:pt x="5587" y="1528"/>
                </a:lnTo>
                <a:lnTo>
                  <a:pt x="5714" y="1481"/>
                </a:lnTo>
                <a:lnTo>
                  <a:pt x="5841" y="1436"/>
                </a:lnTo>
                <a:lnTo>
                  <a:pt x="5969" y="1393"/>
                </a:lnTo>
                <a:lnTo>
                  <a:pt x="6100" y="1353"/>
                </a:lnTo>
                <a:lnTo>
                  <a:pt x="6230" y="1315"/>
                </a:lnTo>
                <a:lnTo>
                  <a:pt x="6362" y="1279"/>
                </a:lnTo>
                <a:lnTo>
                  <a:pt x="6495" y="1246"/>
                </a:lnTo>
                <a:lnTo>
                  <a:pt x="6628" y="1215"/>
                </a:lnTo>
                <a:lnTo>
                  <a:pt x="6764" y="1187"/>
                </a:lnTo>
                <a:lnTo>
                  <a:pt x="6899" y="1161"/>
                </a:lnTo>
                <a:lnTo>
                  <a:pt x="7036" y="1137"/>
                </a:lnTo>
                <a:lnTo>
                  <a:pt x="6960" y="1213"/>
                </a:lnTo>
                <a:lnTo>
                  <a:pt x="6884" y="1289"/>
                </a:lnTo>
                <a:lnTo>
                  <a:pt x="6809" y="1367"/>
                </a:lnTo>
                <a:lnTo>
                  <a:pt x="6735" y="1446"/>
                </a:lnTo>
                <a:lnTo>
                  <a:pt x="6662" y="1525"/>
                </a:lnTo>
                <a:lnTo>
                  <a:pt x="6589" y="1607"/>
                </a:lnTo>
                <a:lnTo>
                  <a:pt x="6518" y="1689"/>
                </a:lnTo>
                <a:lnTo>
                  <a:pt x="6448" y="1771"/>
                </a:lnTo>
                <a:lnTo>
                  <a:pt x="6379" y="1855"/>
                </a:lnTo>
                <a:lnTo>
                  <a:pt x="6310" y="1940"/>
                </a:lnTo>
                <a:lnTo>
                  <a:pt x="6242" y="2027"/>
                </a:lnTo>
                <a:lnTo>
                  <a:pt x="6176" y="2113"/>
                </a:lnTo>
                <a:lnTo>
                  <a:pt x="6110" y="2201"/>
                </a:lnTo>
                <a:lnTo>
                  <a:pt x="6045" y="2290"/>
                </a:lnTo>
                <a:lnTo>
                  <a:pt x="5982" y="2379"/>
                </a:lnTo>
                <a:lnTo>
                  <a:pt x="5919" y="2471"/>
                </a:lnTo>
                <a:lnTo>
                  <a:pt x="5857" y="2562"/>
                </a:lnTo>
                <a:lnTo>
                  <a:pt x="5797" y="2654"/>
                </a:lnTo>
                <a:lnTo>
                  <a:pt x="5736" y="2748"/>
                </a:lnTo>
                <a:lnTo>
                  <a:pt x="5678" y="2842"/>
                </a:lnTo>
                <a:lnTo>
                  <a:pt x="5620" y="2938"/>
                </a:lnTo>
                <a:lnTo>
                  <a:pt x="5564" y="3034"/>
                </a:lnTo>
                <a:lnTo>
                  <a:pt x="5508" y="3130"/>
                </a:lnTo>
                <a:lnTo>
                  <a:pt x="5453" y="3228"/>
                </a:lnTo>
                <a:lnTo>
                  <a:pt x="5400" y="3326"/>
                </a:lnTo>
                <a:lnTo>
                  <a:pt x="5347" y="3427"/>
                </a:lnTo>
                <a:lnTo>
                  <a:pt x="5296" y="3527"/>
                </a:lnTo>
                <a:lnTo>
                  <a:pt x="5246" y="3628"/>
                </a:lnTo>
                <a:lnTo>
                  <a:pt x="5197" y="3729"/>
                </a:lnTo>
                <a:lnTo>
                  <a:pt x="5148" y="3833"/>
                </a:lnTo>
                <a:lnTo>
                  <a:pt x="5102" y="3936"/>
                </a:lnTo>
                <a:lnTo>
                  <a:pt x="5056" y="4040"/>
                </a:lnTo>
                <a:close/>
                <a:moveTo>
                  <a:pt x="7945" y="1047"/>
                </a:moveTo>
                <a:lnTo>
                  <a:pt x="7945" y="4642"/>
                </a:lnTo>
                <a:lnTo>
                  <a:pt x="7867" y="4639"/>
                </a:lnTo>
                <a:lnTo>
                  <a:pt x="7789" y="4635"/>
                </a:lnTo>
                <a:lnTo>
                  <a:pt x="7711" y="4631"/>
                </a:lnTo>
                <a:lnTo>
                  <a:pt x="7633" y="4626"/>
                </a:lnTo>
                <a:lnTo>
                  <a:pt x="7556" y="4621"/>
                </a:lnTo>
                <a:lnTo>
                  <a:pt x="7478" y="4614"/>
                </a:lnTo>
                <a:lnTo>
                  <a:pt x="7401" y="4607"/>
                </a:lnTo>
                <a:lnTo>
                  <a:pt x="7325" y="4600"/>
                </a:lnTo>
                <a:lnTo>
                  <a:pt x="7248" y="4591"/>
                </a:lnTo>
                <a:lnTo>
                  <a:pt x="7172" y="4582"/>
                </a:lnTo>
                <a:lnTo>
                  <a:pt x="7095" y="4573"/>
                </a:lnTo>
                <a:lnTo>
                  <a:pt x="7020" y="4562"/>
                </a:lnTo>
                <a:lnTo>
                  <a:pt x="6944" y="4551"/>
                </a:lnTo>
                <a:lnTo>
                  <a:pt x="6868" y="4540"/>
                </a:lnTo>
                <a:lnTo>
                  <a:pt x="6793" y="4527"/>
                </a:lnTo>
                <a:lnTo>
                  <a:pt x="6718" y="4514"/>
                </a:lnTo>
                <a:lnTo>
                  <a:pt x="6644" y="4501"/>
                </a:lnTo>
                <a:lnTo>
                  <a:pt x="6569" y="4486"/>
                </a:lnTo>
                <a:lnTo>
                  <a:pt x="6495" y="4471"/>
                </a:lnTo>
                <a:lnTo>
                  <a:pt x="6421" y="4456"/>
                </a:lnTo>
                <a:lnTo>
                  <a:pt x="6347" y="4439"/>
                </a:lnTo>
                <a:lnTo>
                  <a:pt x="6273" y="4423"/>
                </a:lnTo>
                <a:lnTo>
                  <a:pt x="6200" y="4405"/>
                </a:lnTo>
                <a:lnTo>
                  <a:pt x="6127" y="4387"/>
                </a:lnTo>
                <a:lnTo>
                  <a:pt x="6055" y="4368"/>
                </a:lnTo>
                <a:lnTo>
                  <a:pt x="5982" y="4348"/>
                </a:lnTo>
                <a:lnTo>
                  <a:pt x="5910" y="4328"/>
                </a:lnTo>
                <a:lnTo>
                  <a:pt x="5838" y="4308"/>
                </a:lnTo>
                <a:lnTo>
                  <a:pt x="5766" y="4286"/>
                </a:lnTo>
                <a:lnTo>
                  <a:pt x="5694" y="4264"/>
                </a:lnTo>
                <a:lnTo>
                  <a:pt x="5624" y="4242"/>
                </a:lnTo>
                <a:lnTo>
                  <a:pt x="5553" y="4217"/>
                </a:lnTo>
                <a:lnTo>
                  <a:pt x="5605" y="4099"/>
                </a:lnTo>
                <a:lnTo>
                  <a:pt x="5658" y="3982"/>
                </a:lnTo>
                <a:lnTo>
                  <a:pt x="5714" y="3866"/>
                </a:lnTo>
                <a:lnTo>
                  <a:pt x="5771" y="3750"/>
                </a:lnTo>
                <a:lnTo>
                  <a:pt x="5830" y="3637"/>
                </a:lnTo>
                <a:lnTo>
                  <a:pt x="5889" y="3524"/>
                </a:lnTo>
                <a:lnTo>
                  <a:pt x="5951" y="3412"/>
                </a:lnTo>
                <a:lnTo>
                  <a:pt x="6014" y="3301"/>
                </a:lnTo>
                <a:lnTo>
                  <a:pt x="6078" y="3192"/>
                </a:lnTo>
                <a:lnTo>
                  <a:pt x="6144" y="3084"/>
                </a:lnTo>
                <a:lnTo>
                  <a:pt x="6212" y="2978"/>
                </a:lnTo>
                <a:lnTo>
                  <a:pt x="6279" y="2871"/>
                </a:lnTo>
                <a:lnTo>
                  <a:pt x="6349" y="2767"/>
                </a:lnTo>
                <a:lnTo>
                  <a:pt x="6421" y="2664"/>
                </a:lnTo>
                <a:lnTo>
                  <a:pt x="6494" y="2563"/>
                </a:lnTo>
                <a:lnTo>
                  <a:pt x="6568" y="2463"/>
                </a:lnTo>
                <a:lnTo>
                  <a:pt x="6643" y="2363"/>
                </a:lnTo>
                <a:lnTo>
                  <a:pt x="6718" y="2265"/>
                </a:lnTo>
                <a:lnTo>
                  <a:pt x="6796" y="2169"/>
                </a:lnTo>
                <a:lnTo>
                  <a:pt x="6875" y="2074"/>
                </a:lnTo>
                <a:lnTo>
                  <a:pt x="6955" y="1980"/>
                </a:lnTo>
                <a:lnTo>
                  <a:pt x="7038" y="1888"/>
                </a:lnTo>
                <a:lnTo>
                  <a:pt x="7121" y="1798"/>
                </a:lnTo>
                <a:lnTo>
                  <a:pt x="7204" y="1709"/>
                </a:lnTo>
                <a:lnTo>
                  <a:pt x="7289" y="1621"/>
                </a:lnTo>
                <a:lnTo>
                  <a:pt x="7375" y="1534"/>
                </a:lnTo>
                <a:lnTo>
                  <a:pt x="7463" y="1449"/>
                </a:lnTo>
                <a:lnTo>
                  <a:pt x="7552" y="1366"/>
                </a:lnTo>
                <a:lnTo>
                  <a:pt x="7642" y="1285"/>
                </a:lnTo>
                <a:lnTo>
                  <a:pt x="7732" y="1205"/>
                </a:lnTo>
                <a:lnTo>
                  <a:pt x="7825" y="1126"/>
                </a:lnTo>
                <a:lnTo>
                  <a:pt x="7918" y="1049"/>
                </a:lnTo>
                <a:lnTo>
                  <a:pt x="7931" y="1048"/>
                </a:lnTo>
                <a:lnTo>
                  <a:pt x="7945" y="1047"/>
                </a:lnTo>
                <a:close/>
                <a:moveTo>
                  <a:pt x="9383" y="1137"/>
                </a:moveTo>
                <a:lnTo>
                  <a:pt x="9520" y="1161"/>
                </a:lnTo>
                <a:lnTo>
                  <a:pt x="9656" y="1187"/>
                </a:lnTo>
                <a:lnTo>
                  <a:pt x="9791" y="1215"/>
                </a:lnTo>
                <a:lnTo>
                  <a:pt x="9924" y="1246"/>
                </a:lnTo>
                <a:lnTo>
                  <a:pt x="10058" y="1279"/>
                </a:lnTo>
                <a:lnTo>
                  <a:pt x="10189" y="1315"/>
                </a:lnTo>
                <a:lnTo>
                  <a:pt x="10320" y="1353"/>
                </a:lnTo>
                <a:lnTo>
                  <a:pt x="10450" y="1393"/>
                </a:lnTo>
                <a:lnTo>
                  <a:pt x="10578" y="1436"/>
                </a:lnTo>
                <a:lnTo>
                  <a:pt x="10706" y="1481"/>
                </a:lnTo>
                <a:lnTo>
                  <a:pt x="10832" y="1528"/>
                </a:lnTo>
                <a:lnTo>
                  <a:pt x="10958" y="1579"/>
                </a:lnTo>
                <a:lnTo>
                  <a:pt x="11082" y="1630"/>
                </a:lnTo>
                <a:lnTo>
                  <a:pt x="11205" y="1684"/>
                </a:lnTo>
                <a:lnTo>
                  <a:pt x="11326" y="1740"/>
                </a:lnTo>
                <a:lnTo>
                  <a:pt x="11446" y="1799"/>
                </a:lnTo>
                <a:lnTo>
                  <a:pt x="11565" y="1859"/>
                </a:lnTo>
                <a:lnTo>
                  <a:pt x="11683" y="1921"/>
                </a:lnTo>
                <a:lnTo>
                  <a:pt x="11799" y="1986"/>
                </a:lnTo>
                <a:lnTo>
                  <a:pt x="11914" y="2054"/>
                </a:lnTo>
                <a:lnTo>
                  <a:pt x="12028" y="2122"/>
                </a:lnTo>
                <a:lnTo>
                  <a:pt x="12140" y="2193"/>
                </a:lnTo>
                <a:lnTo>
                  <a:pt x="12251" y="2266"/>
                </a:lnTo>
                <a:lnTo>
                  <a:pt x="12360" y="2340"/>
                </a:lnTo>
                <a:lnTo>
                  <a:pt x="12468" y="2417"/>
                </a:lnTo>
                <a:lnTo>
                  <a:pt x="12574" y="2496"/>
                </a:lnTo>
                <a:lnTo>
                  <a:pt x="12679" y="2576"/>
                </a:lnTo>
                <a:lnTo>
                  <a:pt x="12782" y="2659"/>
                </a:lnTo>
                <a:lnTo>
                  <a:pt x="12884" y="2743"/>
                </a:lnTo>
                <a:lnTo>
                  <a:pt x="12983" y="2829"/>
                </a:lnTo>
                <a:lnTo>
                  <a:pt x="13082" y="2917"/>
                </a:lnTo>
                <a:lnTo>
                  <a:pt x="13178" y="3007"/>
                </a:lnTo>
                <a:lnTo>
                  <a:pt x="13074" y="3084"/>
                </a:lnTo>
                <a:lnTo>
                  <a:pt x="12968" y="3159"/>
                </a:lnTo>
                <a:lnTo>
                  <a:pt x="12861" y="3233"/>
                </a:lnTo>
                <a:lnTo>
                  <a:pt x="12752" y="3305"/>
                </a:lnTo>
                <a:lnTo>
                  <a:pt x="12644" y="3377"/>
                </a:lnTo>
                <a:lnTo>
                  <a:pt x="12533" y="3446"/>
                </a:lnTo>
                <a:lnTo>
                  <a:pt x="12421" y="3513"/>
                </a:lnTo>
                <a:lnTo>
                  <a:pt x="12308" y="3579"/>
                </a:lnTo>
                <a:lnTo>
                  <a:pt x="12252" y="3611"/>
                </a:lnTo>
                <a:lnTo>
                  <a:pt x="12194" y="3643"/>
                </a:lnTo>
                <a:lnTo>
                  <a:pt x="12137" y="3674"/>
                </a:lnTo>
                <a:lnTo>
                  <a:pt x="12078" y="3705"/>
                </a:lnTo>
                <a:lnTo>
                  <a:pt x="12021" y="3736"/>
                </a:lnTo>
                <a:lnTo>
                  <a:pt x="11962" y="3766"/>
                </a:lnTo>
                <a:lnTo>
                  <a:pt x="11904" y="3796"/>
                </a:lnTo>
                <a:lnTo>
                  <a:pt x="11844" y="3825"/>
                </a:lnTo>
                <a:lnTo>
                  <a:pt x="11786" y="3854"/>
                </a:lnTo>
                <a:lnTo>
                  <a:pt x="11726" y="3882"/>
                </a:lnTo>
                <a:lnTo>
                  <a:pt x="11667" y="3909"/>
                </a:lnTo>
                <a:lnTo>
                  <a:pt x="11606" y="3936"/>
                </a:lnTo>
                <a:lnTo>
                  <a:pt x="11546" y="3963"/>
                </a:lnTo>
                <a:lnTo>
                  <a:pt x="11485" y="3989"/>
                </a:lnTo>
                <a:lnTo>
                  <a:pt x="11425" y="4015"/>
                </a:lnTo>
                <a:lnTo>
                  <a:pt x="11363" y="4040"/>
                </a:lnTo>
                <a:lnTo>
                  <a:pt x="11317" y="3936"/>
                </a:lnTo>
                <a:lnTo>
                  <a:pt x="11271" y="3833"/>
                </a:lnTo>
                <a:lnTo>
                  <a:pt x="11222" y="3729"/>
                </a:lnTo>
                <a:lnTo>
                  <a:pt x="11173" y="3628"/>
                </a:lnTo>
                <a:lnTo>
                  <a:pt x="11123" y="3527"/>
                </a:lnTo>
                <a:lnTo>
                  <a:pt x="11072" y="3427"/>
                </a:lnTo>
                <a:lnTo>
                  <a:pt x="11019" y="3326"/>
                </a:lnTo>
                <a:lnTo>
                  <a:pt x="10966" y="3228"/>
                </a:lnTo>
                <a:lnTo>
                  <a:pt x="10911" y="3130"/>
                </a:lnTo>
                <a:lnTo>
                  <a:pt x="10855" y="3034"/>
                </a:lnTo>
                <a:lnTo>
                  <a:pt x="10799" y="2938"/>
                </a:lnTo>
                <a:lnTo>
                  <a:pt x="10741" y="2842"/>
                </a:lnTo>
                <a:lnTo>
                  <a:pt x="10683" y="2748"/>
                </a:lnTo>
                <a:lnTo>
                  <a:pt x="10623" y="2654"/>
                </a:lnTo>
                <a:lnTo>
                  <a:pt x="10562" y="2562"/>
                </a:lnTo>
                <a:lnTo>
                  <a:pt x="10500" y="2471"/>
                </a:lnTo>
                <a:lnTo>
                  <a:pt x="10437" y="2379"/>
                </a:lnTo>
                <a:lnTo>
                  <a:pt x="10374" y="2290"/>
                </a:lnTo>
                <a:lnTo>
                  <a:pt x="10309" y="2201"/>
                </a:lnTo>
                <a:lnTo>
                  <a:pt x="10243" y="2113"/>
                </a:lnTo>
                <a:lnTo>
                  <a:pt x="10177" y="2027"/>
                </a:lnTo>
                <a:lnTo>
                  <a:pt x="10109" y="1940"/>
                </a:lnTo>
                <a:lnTo>
                  <a:pt x="10041" y="1855"/>
                </a:lnTo>
                <a:lnTo>
                  <a:pt x="9971" y="1771"/>
                </a:lnTo>
                <a:lnTo>
                  <a:pt x="9901" y="1689"/>
                </a:lnTo>
                <a:lnTo>
                  <a:pt x="9830" y="1607"/>
                </a:lnTo>
                <a:lnTo>
                  <a:pt x="9758" y="1525"/>
                </a:lnTo>
                <a:lnTo>
                  <a:pt x="9685" y="1446"/>
                </a:lnTo>
                <a:lnTo>
                  <a:pt x="9610" y="1367"/>
                </a:lnTo>
                <a:lnTo>
                  <a:pt x="9536" y="1289"/>
                </a:lnTo>
                <a:lnTo>
                  <a:pt x="9460" y="1213"/>
                </a:lnTo>
                <a:lnTo>
                  <a:pt x="9383" y="1137"/>
                </a:lnTo>
                <a:close/>
                <a:moveTo>
                  <a:pt x="8502" y="1049"/>
                </a:moveTo>
                <a:lnTo>
                  <a:pt x="8595" y="1126"/>
                </a:lnTo>
                <a:lnTo>
                  <a:pt x="8687" y="1205"/>
                </a:lnTo>
                <a:lnTo>
                  <a:pt x="8778" y="1285"/>
                </a:lnTo>
                <a:lnTo>
                  <a:pt x="8867" y="1366"/>
                </a:lnTo>
                <a:lnTo>
                  <a:pt x="8957" y="1449"/>
                </a:lnTo>
                <a:lnTo>
                  <a:pt x="9044" y="1534"/>
                </a:lnTo>
                <a:lnTo>
                  <a:pt x="9130" y="1621"/>
                </a:lnTo>
                <a:lnTo>
                  <a:pt x="9215" y="1709"/>
                </a:lnTo>
                <a:lnTo>
                  <a:pt x="9299" y="1798"/>
                </a:lnTo>
                <a:lnTo>
                  <a:pt x="9382" y="1888"/>
                </a:lnTo>
                <a:lnTo>
                  <a:pt x="9464" y="1980"/>
                </a:lnTo>
                <a:lnTo>
                  <a:pt x="9544" y="2074"/>
                </a:lnTo>
                <a:lnTo>
                  <a:pt x="9623" y="2169"/>
                </a:lnTo>
                <a:lnTo>
                  <a:pt x="9701" y="2265"/>
                </a:lnTo>
                <a:lnTo>
                  <a:pt x="9778" y="2363"/>
                </a:lnTo>
                <a:lnTo>
                  <a:pt x="9852" y="2463"/>
                </a:lnTo>
                <a:lnTo>
                  <a:pt x="9926" y="2563"/>
                </a:lnTo>
                <a:lnTo>
                  <a:pt x="9999" y="2664"/>
                </a:lnTo>
                <a:lnTo>
                  <a:pt x="10070" y="2767"/>
                </a:lnTo>
                <a:lnTo>
                  <a:pt x="10140" y="2871"/>
                </a:lnTo>
                <a:lnTo>
                  <a:pt x="10209" y="2978"/>
                </a:lnTo>
                <a:lnTo>
                  <a:pt x="10275" y="3084"/>
                </a:lnTo>
                <a:lnTo>
                  <a:pt x="10341" y="3192"/>
                </a:lnTo>
                <a:lnTo>
                  <a:pt x="10406" y="3301"/>
                </a:lnTo>
                <a:lnTo>
                  <a:pt x="10468" y="3412"/>
                </a:lnTo>
                <a:lnTo>
                  <a:pt x="10530" y="3524"/>
                </a:lnTo>
                <a:lnTo>
                  <a:pt x="10589" y="3637"/>
                </a:lnTo>
                <a:lnTo>
                  <a:pt x="10648" y="3750"/>
                </a:lnTo>
                <a:lnTo>
                  <a:pt x="10705" y="3866"/>
                </a:lnTo>
                <a:lnTo>
                  <a:pt x="10761" y="3982"/>
                </a:lnTo>
                <a:lnTo>
                  <a:pt x="10815" y="4099"/>
                </a:lnTo>
                <a:lnTo>
                  <a:pt x="10867" y="4217"/>
                </a:lnTo>
                <a:lnTo>
                  <a:pt x="10797" y="4242"/>
                </a:lnTo>
                <a:lnTo>
                  <a:pt x="10725" y="4264"/>
                </a:lnTo>
                <a:lnTo>
                  <a:pt x="10654" y="4286"/>
                </a:lnTo>
                <a:lnTo>
                  <a:pt x="10582" y="4308"/>
                </a:lnTo>
                <a:lnTo>
                  <a:pt x="10510" y="4328"/>
                </a:lnTo>
                <a:lnTo>
                  <a:pt x="10437" y="4348"/>
                </a:lnTo>
                <a:lnTo>
                  <a:pt x="10366" y="4368"/>
                </a:lnTo>
                <a:lnTo>
                  <a:pt x="10293" y="4387"/>
                </a:lnTo>
                <a:lnTo>
                  <a:pt x="10219" y="4405"/>
                </a:lnTo>
                <a:lnTo>
                  <a:pt x="10146" y="4423"/>
                </a:lnTo>
                <a:lnTo>
                  <a:pt x="10072" y="4439"/>
                </a:lnTo>
                <a:lnTo>
                  <a:pt x="9998" y="4456"/>
                </a:lnTo>
                <a:lnTo>
                  <a:pt x="9924" y="4471"/>
                </a:lnTo>
                <a:lnTo>
                  <a:pt x="9850" y="4486"/>
                </a:lnTo>
                <a:lnTo>
                  <a:pt x="9775" y="4501"/>
                </a:lnTo>
                <a:lnTo>
                  <a:pt x="9701" y="4514"/>
                </a:lnTo>
                <a:lnTo>
                  <a:pt x="9626" y="4527"/>
                </a:lnTo>
                <a:lnTo>
                  <a:pt x="9551" y="4540"/>
                </a:lnTo>
                <a:lnTo>
                  <a:pt x="9475" y="4551"/>
                </a:lnTo>
                <a:lnTo>
                  <a:pt x="9400" y="4562"/>
                </a:lnTo>
                <a:lnTo>
                  <a:pt x="9324" y="4573"/>
                </a:lnTo>
                <a:lnTo>
                  <a:pt x="9247" y="4582"/>
                </a:lnTo>
                <a:lnTo>
                  <a:pt x="9171" y="4591"/>
                </a:lnTo>
                <a:lnTo>
                  <a:pt x="9094" y="4600"/>
                </a:lnTo>
                <a:lnTo>
                  <a:pt x="9018" y="4607"/>
                </a:lnTo>
                <a:lnTo>
                  <a:pt x="8940" y="4614"/>
                </a:lnTo>
                <a:lnTo>
                  <a:pt x="8863" y="4621"/>
                </a:lnTo>
                <a:lnTo>
                  <a:pt x="8786" y="4626"/>
                </a:lnTo>
                <a:lnTo>
                  <a:pt x="8708" y="4631"/>
                </a:lnTo>
                <a:lnTo>
                  <a:pt x="8630" y="4635"/>
                </a:lnTo>
                <a:lnTo>
                  <a:pt x="8552" y="4639"/>
                </a:lnTo>
                <a:lnTo>
                  <a:pt x="8474" y="4642"/>
                </a:lnTo>
                <a:lnTo>
                  <a:pt x="8474" y="1047"/>
                </a:lnTo>
                <a:lnTo>
                  <a:pt x="8489" y="1048"/>
                </a:lnTo>
                <a:lnTo>
                  <a:pt x="8502" y="1049"/>
                </a:lnTo>
                <a:close/>
                <a:moveTo>
                  <a:pt x="7917" y="14987"/>
                </a:moveTo>
                <a:lnTo>
                  <a:pt x="7835" y="14918"/>
                </a:lnTo>
                <a:lnTo>
                  <a:pt x="7754" y="14850"/>
                </a:lnTo>
                <a:lnTo>
                  <a:pt x="7673" y="14779"/>
                </a:lnTo>
                <a:lnTo>
                  <a:pt x="7594" y="14708"/>
                </a:lnTo>
                <a:lnTo>
                  <a:pt x="7515" y="14636"/>
                </a:lnTo>
                <a:lnTo>
                  <a:pt x="7437" y="14562"/>
                </a:lnTo>
                <a:lnTo>
                  <a:pt x="7360" y="14487"/>
                </a:lnTo>
                <a:lnTo>
                  <a:pt x="7284" y="14410"/>
                </a:lnTo>
                <a:lnTo>
                  <a:pt x="7209" y="14333"/>
                </a:lnTo>
                <a:lnTo>
                  <a:pt x="7135" y="14255"/>
                </a:lnTo>
                <a:lnTo>
                  <a:pt x="7061" y="14175"/>
                </a:lnTo>
                <a:lnTo>
                  <a:pt x="6989" y="14095"/>
                </a:lnTo>
                <a:lnTo>
                  <a:pt x="6919" y="14012"/>
                </a:lnTo>
                <a:lnTo>
                  <a:pt x="6848" y="13930"/>
                </a:lnTo>
                <a:lnTo>
                  <a:pt x="6778" y="13846"/>
                </a:lnTo>
                <a:lnTo>
                  <a:pt x="6710" y="13761"/>
                </a:lnTo>
                <a:lnTo>
                  <a:pt x="6643" y="13675"/>
                </a:lnTo>
                <a:lnTo>
                  <a:pt x="6576" y="13588"/>
                </a:lnTo>
                <a:lnTo>
                  <a:pt x="6511" y="13499"/>
                </a:lnTo>
                <a:lnTo>
                  <a:pt x="6447" y="13410"/>
                </a:lnTo>
                <a:lnTo>
                  <a:pt x="6383" y="13319"/>
                </a:lnTo>
                <a:lnTo>
                  <a:pt x="6321" y="13228"/>
                </a:lnTo>
                <a:lnTo>
                  <a:pt x="6260" y="13135"/>
                </a:lnTo>
                <a:lnTo>
                  <a:pt x="6199" y="13042"/>
                </a:lnTo>
                <a:lnTo>
                  <a:pt x="6141" y="12948"/>
                </a:lnTo>
                <a:lnTo>
                  <a:pt x="6082" y="12853"/>
                </a:lnTo>
                <a:lnTo>
                  <a:pt x="6026" y="12757"/>
                </a:lnTo>
                <a:lnTo>
                  <a:pt x="5969" y="12659"/>
                </a:lnTo>
                <a:lnTo>
                  <a:pt x="5915" y="12561"/>
                </a:lnTo>
                <a:lnTo>
                  <a:pt x="5862" y="12462"/>
                </a:lnTo>
                <a:lnTo>
                  <a:pt x="5809" y="12363"/>
                </a:lnTo>
                <a:lnTo>
                  <a:pt x="5758" y="12262"/>
                </a:lnTo>
                <a:lnTo>
                  <a:pt x="5823" y="12242"/>
                </a:lnTo>
                <a:lnTo>
                  <a:pt x="5888" y="12223"/>
                </a:lnTo>
                <a:lnTo>
                  <a:pt x="5954" y="12204"/>
                </a:lnTo>
                <a:lnTo>
                  <a:pt x="6020" y="12187"/>
                </a:lnTo>
                <a:lnTo>
                  <a:pt x="6086" y="12169"/>
                </a:lnTo>
                <a:lnTo>
                  <a:pt x="6152" y="12153"/>
                </a:lnTo>
                <a:lnTo>
                  <a:pt x="6219" y="12136"/>
                </a:lnTo>
                <a:lnTo>
                  <a:pt x="6285" y="12121"/>
                </a:lnTo>
                <a:lnTo>
                  <a:pt x="6352" y="12106"/>
                </a:lnTo>
                <a:lnTo>
                  <a:pt x="6420" y="12091"/>
                </a:lnTo>
                <a:lnTo>
                  <a:pt x="6487" y="12077"/>
                </a:lnTo>
                <a:lnTo>
                  <a:pt x="6554" y="12064"/>
                </a:lnTo>
                <a:lnTo>
                  <a:pt x="6622" y="12051"/>
                </a:lnTo>
                <a:lnTo>
                  <a:pt x="6691" y="12039"/>
                </a:lnTo>
                <a:lnTo>
                  <a:pt x="6758" y="12027"/>
                </a:lnTo>
                <a:lnTo>
                  <a:pt x="6827" y="12016"/>
                </a:lnTo>
                <a:lnTo>
                  <a:pt x="6895" y="12005"/>
                </a:lnTo>
                <a:lnTo>
                  <a:pt x="6964" y="11995"/>
                </a:lnTo>
                <a:lnTo>
                  <a:pt x="7033" y="11986"/>
                </a:lnTo>
                <a:lnTo>
                  <a:pt x="7102" y="11976"/>
                </a:lnTo>
                <a:lnTo>
                  <a:pt x="7171" y="11968"/>
                </a:lnTo>
                <a:lnTo>
                  <a:pt x="7241" y="11960"/>
                </a:lnTo>
                <a:lnTo>
                  <a:pt x="7311" y="11953"/>
                </a:lnTo>
                <a:lnTo>
                  <a:pt x="7380" y="11946"/>
                </a:lnTo>
                <a:lnTo>
                  <a:pt x="7450" y="11940"/>
                </a:lnTo>
                <a:lnTo>
                  <a:pt x="7521" y="11934"/>
                </a:lnTo>
                <a:lnTo>
                  <a:pt x="7591" y="11929"/>
                </a:lnTo>
                <a:lnTo>
                  <a:pt x="7662" y="11924"/>
                </a:lnTo>
                <a:lnTo>
                  <a:pt x="7732" y="11920"/>
                </a:lnTo>
                <a:lnTo>
                  <a:pt x="7803" y="11916"/>
                </a:lnTo>
                <a:lnTo>
                  <a:pt x="7874" y="11913"/>
                </a:lnTo>
                <a:lnTo>
                  <a:pt x="7945" y="11911"/>
                </a:lnTo>
                <a:lnTo>
                  <a:pt x="7945" y="14988"/>
                </a:lnTo>
                <a:lnTo>
                  <a:pt x="7917" y="14987"/>
                </a:lnTo>
                <a:close/>
                <a:moveTo>
                  <a:pt x="15347" y="7759"/>
                </a:moveTo>
                <a:lnTo>
                  <a:pt x="12171" y="7759"/>
                </a:lnTo>
                <a:lnTo>
                  <a:pt x="12168" y="7652"/>
                </a:lnTo>
                <a:lnTo>
                  <a:pt x="12163" y="7545"/>
                </a:lnTo>
                <a:lnTo>
                  <a:pt x="12157" y="7439"/>
                </a:lnTo>
                <a:lnTo>
                  <a:pt x="12151" y="7332"/>
                </a:lnTo>
                <a:lnTo>
                  <a:pt x="12144" y="7226"/>
                </a:lnTo>
                <a:lnTo>
                  <a:pt x="12136" y="7120"/>
                </a:lnTo>
                <a:lnTo>
                  <a:pt x="12126" y="7015"/>
                </a:lnTo>
                <a:lnTo>
                  <a:pt x="12115" y="6911"/>
                </a:lnTo>
                <a:lnTo>
                  <a:pt x="12104" y="6805"/>
                </a:lnTo>
                <a:lnTo>
                  <a:pt x="12092" y="6701"/>
                </a:lnTo>
                <a:lnTo>
                  <a:pt x="12078" y="6598"/>
                </a:lnTo>
                <a:lnTo>
                  <a:pt x="12063" y="6494"/>
                </a:lnTo>
                <a:lnTo>
                  <a:pt x="12047" y="6391"/>
                </a:lnTo>
                <a:lnTo>
                  <a:pt x="12031" y="6288"/>
                </a:lnTo>
                <a:lnTo>
                  <a:pt x="12014" y="6186"/>
                </a:lnTo>
                <a:lnTo>
                  <a:pt x="11995" y="6084"/>
                </a:lnTo>
                <a:lnTo>
                  <a:pt x="11976" y="5982"/>
                </a:lnTo>
                <a:lnTo>
                  <a:pt x="11954" y="5881"/>
                </a:lnTo>
                <a:lnTo>
                  <a:pt x="11933" y="5781"/>
                </a:lnTo>
                <a:lnTo>
                  <a:pt x="11910" y="5681"/>
                </a:lnTo>
                <a:lnTo>
                  <a:pt x="11886" y="5582"/>
                </a:lnTo>
                <a:lnTo>
                  <a:pt x="11862" y="5482"/>
                </a:lnTo>
                <a:lnTo>
                  <a:pt x="11836" y="5383"/>
                </a:lnTo>
                <a:lnTo>
                  <a:pt x="11810" y="5285"/>
                </a:lnTo>
                <a:lnTo>
                  <a:pt x="11783" y="5188"/>
                </a:lnTo>
                <a:lnTo>
                  <a:pt x="11754" y="5090"/>
                </a:lnTo>
                <a:lnTo>
                  <a:pt x="11724" y="4993"/>
                </a:lnTo>
                <a:lnTo>
                  <a:pt x="11694" y="4897"/>
                </a:lnTo>
                <a:lnTo>
                  <a:pt x="11663" y="4801"/>
                </a:lnTo>
                <a:lnTo>
                  <a:pt x="11630" y="4706"/>
                </a:lnTo>
                <a:lnTo>
                  <a:pt x="11597" y="4611"/>
                </a:lnTo>
                <a:lnTo>
                  <a:pt x="11563" y="4517"/>
                </a:lnTo>
                <a:lnTo>
                  <a:pt x="11630" y="4489"/>
                </a:lnTo>
                <a:lnTo>
                  <a:pt x="11695" y="4461"/>
                </a:lnTo>
                <a:lnTo>
                  <a:pt x="11762" y="4432"/>
                </a:lnTo>
                <a:lnTo>
                  <a:pt x="11828" y="4403"/>
                </a:lnTo>
                <a:lnTo>
                  <a:pt x="11894" y="4374"/>
                </a:lnTo>
                <a:lnTo>
                  <a:pt x="11959" y="4343"/>
                </a:lnTo>
                <a:lnTo>
                  <a:pt x="12024" y="4312"/>
                </a:lnTo>
                <a:lnTo>
                  <a:pt x="12088" y="4281"/>
                </a:lnTo>
                <a:lnTo>
                  <a:pt x="12153" y="4249"/>
                </a:lnTo>
                <a:lnTo>
                  <a:pt x="12217" y="4216"/>
                </a:lnTo>
                <a:lnTo>
                  <a:pt x="12280" y="4183"/>
                </a:lnTo>
                <a:lnTo>
                  <a:pt x="12344" y="4150"/>
                </a:lnTo>
                <a:lnTo>
                  <a:pt x="12407" y="4116"/>
                </a:lnTo>
                <a:lnTo>
                  <a:pt x="12469" y="4081"/>
                </a:lnTo>
                <a:lnTo>
                  <a:pt x="12532" y="4046"/>
                </a:lnTo>
                <a:lnTo>
                  <a:pt x="12593" y="4011"/>
                </a:lnTo>
                <a:lnTo>
                  <a:pt x="12655" y="3975"/>
                </a:lnTo>
                <a:lnTo>
                  <a:pt x="12717" y="3939"/>
                </a:lnTo>
                <a:lnTo>
                  <a:pt x="12778" y="3902"/>
                </a:lnTo>
                <a:lnTo>
                  <a:pt x="12839" y="3865"/>
                </a:lnTo>
                <a:lnTo>
                  <a:pt x="12899" y="3827"/>
                </a:lnTo>
                <a:lnTo>
                  <a:pt x="12959" y="3789"/>
                </a:lnTo>
                <a:lnTo>
                  <a:pt x="13019" y="3749"/>
                </a:lnTo>
                <a:lnTo>
                  <a:pt x="13078" y="3710"/>
                </a:lnTo>
                <a:lnTo>
                  <a:pt x="13137" y="3670"/>
                </a:lnTo>
                <a:lnTo>
                  <a:pt x="13196" y="3630"/>
                </a:lnTo>
                <a:lnTo>
                  <a:pt x="13254" y="3590"/>
                </a:lnTo>
                <a:lnTo>
                  <a:pt x="13313" y="3549"/>
                </a:lnTo>
                <a:lnTo>
                  <a:pt x="13370" y="3507"/>
                </a:lnTo>
                <a:lnTo>
                  <a:pt x="13428" y="3466"/>
                </a:lnTo>
                <a:lnTo>
                  <a:pt x="13485" y="3423"/>
                </a:lnTo>
                <a:lnTo>
                  <a:pt x="13542" y="3381"/>
                </a:lnTo>
                <a:lnTo>
                  <a:pt x="13641" y="3492"/>
                </a:lnTo>
                <a:lnTo>
                  <a:pt x="13738" y="3605"/>
                </a:lnTo>
                <a:lnTo>
                  <a:pt x="13832" y="3719"/>
                </a:lnTo>
                <a:lnTo>
                  <a:pt x="13924" y="3837"/>
                </a:lnTo>
                <a:lnTo>
                  <a:pt x="14014" y="3956"/>
                </a:lnTo>
                <a:lnTo>
                  <a:pt x="14101" y="4076"/>
                </a:lnTo>
                <a:lnTo>
                  <a:pt x="14185" y="4199"/>
                </a:lnTo>
                <a:lnTo>
                  <a:pt x="14266" y="4324"/>
                </a:lnTo>
                <a:lnTo>
                  <a:pt x="14346" y="4450"/>
                </a:lnTo>
                <a:lnTo>
                  <a:pt x="14422" y="4578"/>
                </a:lnTo>
                <a:lnTo>
                  <a:pt x="14496" y="4708"/>
                </a:lnTo>
                <a:lnTo>
                  <a:pt x="14567" y="4839"/>
                </a:lnTo>
                <a:lnTo>
                  <a:pt x="14634" y="4972"/>
                </a:lnTo>
                <a:lnTo>
                  <a:pt x="14700" y="5106"/>
                </a:lnTo>
                <a:lnTo>
                  <a:pt x="14763" y="5243"/>
                </a:lnTo>
                <a:lnTo>
                  <a:pt x="14822" y="5380"/>
                </a:lnTo>
                <a:lnTo>
                  <a:pt x="14879" y="5519"/>
                </a:lnTo>
                <a:lnTo>
                  <a:pt x="14932" y="5660"/>
                </a:lnTo>
                <a:lnTo>
                  <a:pt x="14982" y="5802"/>
                </a:lnTo>
                <a:lnTo>
                  <a:pt x="15031" y="5945"/>
                </a:lnTo>
                <a:lnTo>
                  <a:pt x="15075" y="6090"/>
                </a:lnTo>
                <a:lnTo>
                  <a:pt x="15116" y="6236"/>
                </a:lnTo>
                <a:lnTo>
                  <a:pt x="15154" y="6383"/>
                </a:lnTo>
                <a:lnTo>
                  <a:pt x="15189" y="6532"/>
                </a:lnTo>
                <a:lnTo>
                  <a:pt x="15220" y="6681"/>
                </a:lnTo>
                <a:lnTo>
                  <a:pt x="15248" y="6832"/>
                </a:lnTo>
                <a:lnTo>
                  <a:pt x="15273" y="6984"/>
                </a:lnTo>
                <a:lnTo>
                  <a:pt x="15294" y="7137"/>
                </a:lnTo>
                <a:lnTo>
                  <a:pt x="15313" y="7291"/>
                </a:lnTo>
                <a:lnTo>
                  <a:pt x="15327" y="7446"/>
                </a:lnTo>
                <a:lnTo>
                  <a:pt x="15338" y="7602"/>
                </a:lnTo>
                <a:lnTo>
                  <a:pt x="15347" y="7759"/>
                </a:lnTo>
                <a:close/>
                <a:moveTo>
                  <a:pt x="8210" y="0"/>
                </a:moveTo>
                <a:lnTo>
                  <a:pt x="7787" y="10"/>
                </a:lnTo>
                <a:lnTo>
                  <a:pt x="7370" y="41"/>
                </a:lnTo>
                <a:lnTo>
                  <a:pt x="6960" y="92"/>
                </a:lnTo>
                <a:lnTo>
                  <a:pt x="6555" y="162"/>
                </a:lnTo>
                <a:lnTo>
                  <a:pt x="6158" y="253"/>
                </a:lnTo>
                <a:lnTo>
                  <a:pt x="5768" y="361"/>
                </a:lnTo>
                <a:lnTo>
                  <a:pt x="5386" y="486"/>
                </a:lnTo>
                <a:lnTo>
                  <a:pt x="5014" y="630"/>
                </a:lnTo>
                <a:lnTo>
                  <a:pt x="4651" y="791"/>
                </a:lnTo>
                <a:lnTo>
                  <a:pt x="4297" y="967"/>
                </a:lnTo>
                <a:lnTo>
                  <a:pt x="3953" y="1161"/>
                </a:lnTo>
                <a:lnTo>
                  <a:pt x="3619" y="1369"/>
                </a:lnTo>
                <a:lnTo>
                  <a:pt x="3298" y="1593"/>
                </a:lnTo>
                <a:lnTo>
                  <a:pt x="2987" y="1831"/>
                </a:lnTo>
                <a:lnTo>
                  <a:pt x="2690" y="2083"/>
                </a:lnTo>
                <a:lnTo>
                  <a:pt x="2404" y="2348"/>
                </a:lnTo>
                <a:lnTo>
                  <a:pt x="2132" y="2627"/>
                </a:lnTo>
                <a:lnTo>
                  <a:pt x="1875" y="2918"/>
                </a:lnTo>
                <a:lnTo>
                  <a:pt x="1631" y="3220"/>
                </a:lnTo>
                <a:lnTo>
                  <a:pt x="1402" y="3535"/>
                </a:lnTo>
                <a:lnTo>
                  <a:pt x="1188" y="3861"/>
                </a:lnTo>
                <a:lnTo>
                  <a:pt x="991" y="4195"/>
                </a:lnTo>
                <a:lnTo>
                  <a:pt x="810" y="4541"/>
                </a:lnTo>
                <a:lnTo>
                  <a:pt x="645" y="4897"/>
                </a:lnTo>
                <a:lnTo>
                  <a:pt x="498" y="5261"/>
                </a:lnTo>
                <a:lnTo>
                  <a:pt x="369" y="5634"/>
                </a:lnTo>
                <a:lnTo>
                  <a:pt x="259" y="6014"/>
                </a:lnTo>
                <a:lnTo>
                  <a:pt x="167" y="6402"/>
                </a:lnTo>
                <a:lnTo>
                  <a:pt x="94" y="6797"/>
                </a:lnTo>
                <a:lnTo>
                  <a:pt x="42" y="7198"/>
                </a:lnTo>
                <a:lnTo>
                  <a:pt x="10" y="7605"/>
                </a:lnTo>
                <a:lnTo>
                  <a:pt x="0" y="8018"/>
                </a:lnTo>
                <a:lnTo>
                  <a:pt x="10" y="8431"/>
                </a:lnTo>
                <a:lnTo>
                  <a:pt x="42" y="8838"/>
                </a:lnTo>
                <a:lnTo>
                  <a:pt x="94" y="9239"/>
                </a:lnTo>
                <a:lnTo>
                  <a:pt x="167" y="9634"/>
                </a:lnTo>
                <a:lnTo>
                  <a:pt x="259" y="10021"/>
                </a:lnTo>
                <a:lnTo>
                  <a:pt x="369" y="10402"/>
                </a:lnTo>
                <a:lnTo>
                  <a:pt x="498" y="10774"/>
                </a:lnTo>
                <a:lnTo>
                  <a:pt x="645" y="11139"/>
                </a:lnTo>
                <a:lnTo>
                  <a:pt x="810" y="11494"/>
                </a:lnTo>
                <a:lnTo>
                  <a:pt x="991" y="11840"/>
                </a:lnTo>
                <a:lnTo>
                  <a:pt x="1188" y="12175"/>
                </a:lnTo>
                <a:lnTo>
                  <a:pt x="1402" y="12501"/>
                </a:lnTo>
                <a:lnTo>
                  <a:pt x="1631" y="12815"/>
                </a:lnTo>
                <a:lnTo>
                  <a:pt x="1875" y="13118"/>
                </a:lnTo>
                <a:lnTo>
                  <a:pt x="2132" y="13409"/>
                </a:lnTo>
                <a:lnTo>
                  <a:pt x="2404" y="13688"/>
                </a:lnTo>
                <a:lnTo>
                  <a:pt x="2690" y="13953"/>
                </a:lnTo>
                <a:lnTo>
                  <a:pt x="2987" y="14205"/>
                </a:lnTo>
                <a:lnTo>
                  <a:pt x="3298" y="14443"/>
                </a:lnTo>
                <a:lnTo>
                  <a:pt x="3619" y="14667"/>
                </a:lnTo>
                <a:lnTo>
                  <a:pt x="3953" y="14875"/>
                </a:lnTo>
                <a:lnTo>
                  <a:pt x="4297" y="15068"/>
                </a:lnTo>
                <a:lnTo>
                  <a:pt x="4651" y="15245"/>
                </a:lnTo>
                <a:lnTo>
                  <a:pt x="5014" y="15406"/>
                </a:lnTo>
                <a:lnTo>
                  <a:pt x="5386" y="15550"/>
                </a:lnTo>
                <a:lnTo>
                  <a:pt x="5768" y="15675"/>
                </a:lnTo>
                <a:lnTo>
                  <a:pt x="6158" y="15783"/>
                </a:lnTo>
                <a:lnTo>
                  <a:pt x="6555" y="15873"/>
                </a:lnTo>
                <a:lnTo>
                  <a:pt x="6960" y="15944"/>
                </a:lnTo>
                <a:lnTo>
                  <a:pt x="7370" y="15995"/>
                </a:lnTo>
                <a:lnTo>
                  <a:pt x="7787" y="16026"/>
                </a:lnTo>
                <a:lnTo>
                  <a:pt x="8210" y="16036"/>
                </a:lnTo>
                <a:lnTo>
                  <a:pt x="8632" y="16026"/>
                </a:lnTo>
                <a:lnTo>
                  <a:pt x="9049" y="15995"/>
                </a:lnTo>
                <a:lnTo>
                  <a:pt x="9459" y="15944"/>
                </a:lnTo>
                <a:lnTo>
                  <a:pt x="9864" y="15873"/>
                </a:lnTo>
                <a:lnTo>
                  <a:pt x="10261" y="15783"/>
                </a:lnTo>
                <a:lnTo>
                  <a:pt x="10651" y="15675"/>
                </a:lnTo>
                <a:lnTo>
                  <a:pt x="11033" y="15550"/>
                </a:lnTo>
                <a:lnTo>
                  <a:pt x="11405" y="15406"/>
                </a:lnTo>
                <a:lnTo>
                  <a:pt x="11768" y="15245"/>
                </a:lnTo>
                <a:lnTo>
                  <a:pt x="12122" y="15068"/>
                </a:lnTo>
                <a:lnTo>
                  <a:pt x="12466" y="14875"/>
                </a:lnTo>
                <a:lnTo>
                  <a:pt x="12800" y="14667"/>
                </a:lnTo>
                <a:lnTo>
                  <a:pt x="13122" y="14443"/>
                </a:lnTo>
                <a:lnTo>
                  <a:pt x="13432" y="14205"/>
                </a:lnTo>
                <a:lnTo>
                  <a:pt x="13729" y="13953"/>
                </a:lnTo>
                <a:lnTo>
                  <a:pt x="14015" y="13688"/>
                </a:lnTo>
                <a:lnTo>
                  <a:pt x="14287" y="13409"/>
                </a:lnTo>
                <a:lnTo>
                  <a:pt x="14544" y="13118"/>
                </a:lnTo>
                <a:lnTo>
                  <a:pt x="14788" y="12815"/>
                </a:lnTo>
                <a:lnTo>
                  <a:pt x="15017" y="12501"/>
                </a:lnTo>
                <a:lnTo>
                  <a:pt x="15231" y="12175"/>
                </a:lnTo>
                <a:lnTo>
                  <a:pt x="15428" y="11840"/>
                </a:lnTo>
                <a:lnTo>
                  <a:pt x="15609" y="11494"/>
                </a:lnTo>
                <a:lnTo>
                  <a:pt x="15774" y="11139"/>
                </a:lnTo>
                <a:lnTo>
                  <a:pt x="15921" y="10774"/>
                </a:lnTo>
                <a:lnTo>
                  <a:pt x="16050" y="10402"/>
                </a:lnTo>
                <a:lnTo>
                  <a:pt x="16160" y="10021"/>
                </a:lnTo>
                <a:lnTo>
                  <a:pt x="16253" y="9634"/>
                </a:lnTo>
                <a:lnTo>
                  <a:pt x="16325" y="9239"/>
                </a:lnTo>
                <a:lnTo>
                  <a:pt x="16377" y="8838"/>
                </a:lnTo>
                <a:lnTo>
                  <a:pt x="16409" y="8431"/>
                </a:lnTo>
                <a:lnTo>
                  <a:pt x="16419" y="8018"/>
                </a:lnTo>
                <a:lnTo>
                  <a:pt x="16409" y="7605"/>
                </a:lnTo>
                <a:lnTo>
                  <a:pt x="16377" y="7198"/>
                </a:lnTo>
                <a:lnTo>
                  <a:pt x="16325" y="6797"/>
                </a:lnTo>
                <a:lnTo>
                  <a:pt x="16253" y="6402"/>
                </a:lnTo>
                <a:lnTo>
                  <a:pt x="16160" y="6014"/>
                </a:lnTo>
                <a:lnTo>
                  <a:pt x="16050" y="5634"/>
                </a:lnTo>
                <a:lnTo>
                  <a:pt x="15921" y="5261"/>
                </a:lnTo>
                <a:lnTo>
                  <a:pt x="15774" y="4897"/>
                </a:lnTo>
                <a:lnTo>
                  <a:pt x="15609" y="4541"/>
                </a:lnTo>
                <a:lnTo>
                  <a:pt x="15428" y="4195"/>
                </a:lnTo>
                <a:lnTo>
                  <a:pt x="15231" y="3861"/>
                </a:lnTo>
                <a:lnTo>
                  <a:pt x="15017" y="3535"/>
                </a:lnTo>
                <a:lnTo>
                  <a:pt x="14788" y="3220"/>
                </a:lnTo>
                <a:lnTo>
                  <a:pt x="14544" y="2918"/>
                </a:lnTo>
                <a:lnTo>
                  <a:pt x="14287" y="2627"/>
                </a:lnTo>
                <a:lnTo>
                  <a:pt x="14015" y="2348"/>
                </a:lnTo>
                <a:lnTo>
                  <a:pt x="13729" y="2083"/>
                </a:lnTo>
                <a:lnTo>
                  <a:pt x="13432" y="1831"/>
                </a:lnTo>
                <a:lnTo>
                  <a:pt x="13122" y="1593"/>
                </a:lnTo>
                <a:lnTo>
                  <a:pt x="12800" y="1369"/>
                </a:lnTo>
                <a:lnTo>
                  <a:pt x="12466" y="1161"/>
                </a:lnTo>
                <a:lnTo>
                  <a:pt x="12122" y="967"/>
                </a:lnTo>
                <a:lnTo>
                  <a:pt x="11768" y="791"/>
                </a:lnTo>
                <a:lnTo>
                  <a:pt x="11405" y="630"/>
                </a:lnTo>
                <a:lnTo>
                  <a:pt x="11033" y="486"/>
                </a:lnTo>
                <a:lnTo>
                  <a:pt x="10651" y="361"/>
                </a:lnTo>
                <a:lnTo>
                  <a:pt x="10261" y="253"/>
                </a:lnTo>
                <a:lnTo>
                  <a:pt x="9864" y="162"/>
                </a:lnTo>
                <a:lnTo>
                  <a:pt x="9459" y="92"/>
                </a:lnTo>
                <a:lnTo>
                  <a:pt x="9049" y="41"/>
                </a:lnTo>
                <a:lnTo>
                  <a:pt x="8632" y="10"/>
                </a:lnTo>
                <a:lnTo>
                  <a:pt x="8210" y="0"/>
                </a:lnTo>
                <a:close/>
              </a:path>
            </a:pathLst>
          </a:custGeom>
          <a:solidFill>
            <a:schemeClr val="bg1"/>
          </a:solidFill>
          <a:ln>
            <a:noFill/>
          </a:ln>
        </p:spPr>
        <p:txBody>
          <a:bodyPr vert="horz" wrap="square" lIns="91440" tIns="45720" rIns="91440" bIns="45720" numCol="1" anchor="t" anchorCtr="0" compatLnSpc="1"/>
          <a:lstStyle/>
          <a:p>
            <a:endParaRPr lang="id-ID">
              <a:solidFill>
                <a:schemeClr val="bg1">
                  <a:lumMod val="65000"/>
                </a:schemeClr>
              </a:solidFill>
              <a:latin typeface="微软雅黑" panose="020B0503020204020204" pitchFamily="34" charset="-122"/>
              <a:ea typeface="微软雅黑" panose="020B0503020204020204" pitchFamily="34" charset="-122"/>
            </a:endParaRPr>
          </a:p>
        </p:txBody>
      </p:sp>
      <p:grpSp>
        <p:nvGrpSpPr>
          <p:cNvPr id="25" name="Group 32"/>
          <p:cNvGrpSpPr/>
          <p:nvPr/>
        </p:nvGrpSpPr>
        <p:grpSpPr>
          <a:xfrm>
            <a:off x="7537641" y="4857259"/>
            <a:ext cx="399003" cy="324706"/>
            <a:chOff x="5245100" y="5103813"/>
            <a:chExt cx="690563" cy="561975"/>
          </a:xfrm>
          <a:solidFill>
            <a:schemeClr val="bg1"/>
          </a:solidFill>
        </p:grpSpPr>
        <p:sp>
          <p:nvSpPr>
            <p:cNvPr id="26" name="Freeform 290"/>
            <p:cNvSpPr>
              <a:spLocks noEditPoints="1"/>
            </p:cNvSpPr>
            <p:nvPr/>
          </p:nvSpPr>
          <p:spPr bwMode="auto">
            <a:xfrm>
              <a:off x="5719763" y="5276851"/>
              <a:ext cx="130175" cy="173038"/>
            </a:xfrm>
            <a:custGeom>
              <a:avLst/>
              <a:gdLst>
                <a:gd name="T0" fmla="*/ 503 w 3018"/>
                <a:gd name="T1" fmla="*/ 504 h 4030"/>
                <a:gd name="T2" fmla="*/ 2515 w 3018"/>
                <a:gd name="T3" fmla="*/ 3526 h 4030"/>
                <a:gd name="T4" fmla="*/ 1386 w 3018"/>
                <a:gd name="T5" fmla="*/ 175 h 4030"/>
                <a:gd name="T6" fmla="*/ 1320 w 3018"/>
                <a:gd name="T7" fmla="*/ 110 h 4030"/>
                <a:gd name="T8" fmla="*/ 1244 w 3018"/>
                <a:gd name="T9" fmla="*/ 60 h 4030"/>
                <a:gd name="T10" fmla="*/ 1159 w 3018"/>
                <a:gd name="T11" fmla="*/ 24 h 4030"/>
                <a:gd name="T12" fmla="*/ 1069 w 3018"/>
                <a:gd name="T13" fmla="*/ 3 h 4030"/>
                <a:gd name="T14" fmla="*/ 503 w 3018"/>
                <a:gd name="T15" fmla="*/ 0 h 4030"/>
                <a:gd name="T16" fmla="*/ 427 w 3018"/>
                <a:gd name="T17" fmla="*/ 6 h 4030"/>
                <a:gd name="T18" fmla="*/ 353 w 3018"/>
                <a:gd name="T19" fmla="*/ 23 h 4030"/>
                <a:gd name="T20" fmla="*/ 285 w 3018"/>
                <a:gd name="T21" fmla="*/ 50 h 4030"/>
                <a:gd name="T22" fmla="*/ 222 w 3018"/>
                <a:gd name="T23" fmla="*/ 86 h 4030"/>
                <a:gd name="T24" fmla="*/ 165 w 3018"/>
                <a:gd name="T25" fmla="*/ 130 h 4030"/>
                <a:gd name="T26" fmla="*/ 115 w 3018"/>
                <a:gd name="T27" fmla="*/ 183 h 4030"/>
                <a:gd name="T28" fmla="*/ 74 w 3018"/>
                <a:gd name="T29" fmla="*/ 242 h 4030"/>
                <a:gd name="T30" fmla="*/ 40 w 3018"/>
                <a:gd name="T31" fmla="*/ 308 h 4030"/>
                <a:gd name="T32" fmla="*/ 16 w 3018"/>
                <a:gd name="T33" fmla="*/ 377 h 4030"/>
                <a:gd name="T34" fmla="*/ 3 w 3018"/>
                <a:gd name="T35" fmla="*/ 452 h 4030"/>
                <a:gd name="T36" fmla="*/ 0 w 3018"/>
                <a:gd name="T37" fmla="*/ 3526 h 4030"/>
                <a:gd name="T38" fmla="*/ 6 w 3018"/>
                <a:gd name="T39" fmla="*/ 3604 h 4030"/>
                <a:gd name="T40" fmla="*/ 23 w 3018"/>
                <a:gd name="T41" fmla="*/ 3676 h 4030"/>
                <a:gd name="T42" fmla="*/ 50 w 3018"/>
                <a:gd name="T43" fmla="*/ 3745 h 4030"/>
                <a:gd name="T44" fmla="*/ 86 w 3018"/>
                <a:gd name="T45" fmla="*/ 3808 h 4030"/>
                <a:gd name="T46" fmla="*/ 131 w 3018"/>
                <a:gd name="T47" fmla="*/ 3866 h 4030"/>
                <a:gd name="T48" fmla="*/ 183 w 3018"/>
                <a:gd name="T49" fmla="*/ 3915 h 4030"/>
                <a:gd name="T50" fmla="*/ 243 w 3018"/>
                <a:gd name="T51" fmla="*/ 3957 h 4030"/>
                <a:gd name="T52" fmla="*/ 307 w 3018"/>
                <a:gd name="T53" fmla="*/ 3991 h 4030"/>
                <a:gd name="T54" fmla="*/ 378 w 3018"/>
                <a:gd name="T55" fmla="*/ 4015 h 4030"/>
                <a:gd name="T56" fmla="*/ 452 w 3018"/>
                <a:gd name="T57" fmla="*/ 4028 h 4030"/>
                <a:gd name="T58" fmla="*/ 2515 w 3018"/>
                <a:gd name="T59" fmla="*/ 4030 h 4030"/>
                <a:gd name="T60" fmla="*/ 2592 w 3018"/>
                <a:gd name="T61" fmla="*/ 4025 h 4030"/>
                <a:gd name="T62" fmla="*/ 2665 w 3018"/>
                <a:gd name="T63" fmla="*/ 4008 h 4030"/>
                <a:gd name="T64" fmla="*/ 2733 w 3018"/>
                <a:gd name="T65" fmla="*/ 3981 h 4030"/>
                <a:gd name="T66" fmla="*/ 2797 w 3018"/>
                <a:gd name="T67" fmla="*/ 3944 h 4030"/>
                <a:gd name="T68" fmla="*/ 2853 w 3018"/>
                <a:gd name="T69" fmla="*/ 3899 h 4030"/>
                <a:gd name="T70" fmla="*/ 2903 w 3018"/>
                <a:gd name="T71" fmla="*/ 3848 h 4030"/>
                <a:gd name="T72" fmla="*/ 2946 w 3018"/>
                <a:gd name="T73" fmla="*/ 3788 h 4030"/>
                <a:gd name="T74" fmla="*/ 2979 w 3018"/>
                <a:gd name="T75" fmla="*/ 3723 h 4030"/>
                <a:gd name="T76" fmla="*/ 3002 w 3018"/>
                <a:gd name="T77" fmla="*/ 3652 h 4030"/>
                <a:gd name="T78" fmla="*/ 3015 w 3018"/>
                <a:gd name="T79" fmla="*/ 3578 h 4030"/>
                <a:gd name="T80" fmla="*/ 3018 w 3018"/>
                <a:gd name="T81" fmla="*/ 2770 h 4030"/>
                <a:gd name="T82" fmla="*/ 3015 w 3018"/>
                <a:gd name="T83" fmla="*/ 2715 h 4030"/>
                <a:gd name="T84" fmla="*/ 3006 w 3018"/>
                <a:gd name="T85" fmla="*/ 2661 h 4030"/>
                <a:gd name="T86" fmla="*/ 2991 w 3018"/>
                <a:gd name="T87" fmla="*/ 2607 h 4030"/>
                <a:gd name="T88" fmla="*/ 2970 w 3018"/>
                <a:gd name="T89" fmla="*/ 2556 h 4030"/>
                <a:gd name="T90" fmla="*/ 2944 w 3018"/>
                <a:gd name="T91" fmla="*/ 2506 h 40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018" h="4030">
                  <a:moveTo>
                    <a:pt x="2515" y="3526"/>
                  </a:moveTo>
                  <a:lnTo>
                    <a:pt x="503" y="3526"/>
                  </a:lnTo>
                  <a:lnTo>
                    <a:pt x="503" y="504"/>
                  </a:lnTo>
                  <a:lnTo>
                    <a:pt x="1006" y="504"/>
                  </a:lnTo>
                  <a:lnTo>
                    <a:pt x="2515" y="2770"/>
                  </a:lnTo>
                  <a:lnTo>
                    <a:pt x="2515" y="3526"/>
                  </a:lnTo>
                  <a:close/>
                  <a:moveTo>
                    <a:pt x="1425" y="224"/>
                  </a:moveTo>
                  <a:lnTo>
                    <a:pt x="1407" y="199"/>
                  </a:lnTo>
                  <a:lnTo>
                    <a:pt x="1386" y="175"/>
                  </a:lnTo>
                  <a:lnTo>
                    <a:pt x="1365" y="152"/>
                  </a:lnTo>
                  <a:lnTo>
                    <a:pt x="1343" y="130"/>
                  </a:lnTo>
                  <a:lnTo>
                    <a:pt x="1320" y="110"/>
                  </a:lnTo>
                  <a:lnTo>
                    <a:pt x="1296" y="92"/>
                  </a:lnTo>
                  <a:lnTo>
                    <a:pt x="1270" y="75"/>
                  </a:lnTo>
                  <a:lnTo>
                    <a:pt x="1244" y="60"/>
                  </a:lnTo>
                  <a:lnTo>
                    <a:pt x="1216" y="46"/>
                  </a:lnTo>
                  <a:lnTo>
                    <a:pt x="1188" y="34"/>
                  </a:lnTo>
                  <a:lnTo>
                    <a:pt x="1159" y="24"/>
                  </a:lnTo>
                  <a:lnTo>
                    <a:pt x="1130" y="16"/>
                  </a:lnTo>
                  <a:lnTo>
                    <a:pt x="1100" y="9"/>
                  </a:lnTo>
                  <a:lnTo>
                    <a:pt x="1069" y="3"/>
                  </a:lnTo>
                  <a:lnTo>
                    <a:pt x="1037" y="1"/>
                  </a:lnTo>
                  <a:lnTo>
                    <a:pt x="1006" y="0"/>
                  </a:lnTo>
                  <a:lnTo>
                    <a:pt x="503" y="0"/>
                  </a:lnTo>
                  <a:lnTo>
                    <a:pt x="477" y="0"/>
                  </a:lnTo>
                  <a:lnTo>
                    <a:pt x="452" y="2"/>
                  </a:lnTo>
                  <a:lnTo>
                    <a:pt x="427" y="6"/>
                  </a:lnTo>
                  <a:lnTo>
                    <a:pt x="402" y="11"/>
                  </a:lnTo>
                  <a:lnTo>
                    <a:pt x="378" y="16"/>
                  </a:lnTo>
                  <a:lnTo>
                    <a:pt x="353" y="23"/>
                  </a:lnTo>
                  <a:lnTo>
                    <a:pt x="330" y="31"/>
                  </a:lnTo>
                  <a:lnTo>
                    <a:pt x="307" y="40"/>
                  </a:lnTo>
                  <a:lnTo>
                    <a:pt x="285" y="50"/>
                  </a:lnTo>
                  <a:lnTo>
                    <a:pt x="264" y="61"/>
                  </a:lnTo>
                  <a:lnTo>
                    <a:pt x="243" y="73"/>
                  </a:lnTo>
                  <a:lnTo>
                    <a:pt x="222" y="86"/>
                  </a:lnTo>
                  <a:lnTo>
                    <a:pt x="203" y="100"/>
                  </a:lnTo>
                  <a:lnTo>
                    <a:pt x="183" y="115"/>
                  </a:lnTo>
                  <a:lnTo>
                    <a:pt x="165" y="130"/>
                  </a:lnTo>
                  <a:lnTo>
                    <a:pt x="148" y="148"/>
                  </a:lnTo>
                  <a:lnTo>
                    <a:pt x="131" y="165"/>
                  </a:lnTo>
                  <a:lnTo>
                    <a:pt x="115" y="183"/>
                  </a:lnTo>
                  <a:lnTo>
                    <a:pt x="100" y="202"/>
                  </a:lnTo>
                  <a:lnTo>
                    <a:pt x="86" y="222"/>
                  </a:lnTo>
                  <a:lnTo>
                    <a:pt x="74" y="242"/>
                  </a:lnTo>
                  <a:lnTo>
                    <a:pt x="61" y="263"/>
                  </a:lnTo>
                  <a:lnTo>
                    <a:pt x="50" y="286"/>
                  </a:lnTo>
                  <a:lnTo>
                    <a:pt x="40" y="308"/>
                  </a:lnTo>
                  <a:lnTo>
                    <a:pt x="31" y="331"/>
                  </a:lnTo>
                  <a:lnTo>
                    <a:pt x="23" y="354"/>
                  </a:lnTo>
                  <a:lnTo>
                    <a:pt x="16" y="377"/>
                  </a:lnTo>
                  <a:lnTo>
                    <a:pt x="10" y="403"/>
                  </a:lnTo>
                  <a:lnTo>
                    <a:pt x="6" y="427"/>
                  </a:lnTo>
                  <a:lnTo>
                    <a:pt x="3" y="452"/>
                  </a:lnTo>
                  <a:lnTo>
                    <a:pt x="1" y="478"/>
                  </a:lnTo>
                  <a:lnTo>
                    <a:pt x="0" y="504"/>
                  </a:lnTo>
                  <a:lnTo>
                    <a:pt x="0" y="3526"/>
                  </a:lnTo>
                  <a:lnTo>
                    <a:pt x="1" y="3552"/>
                  </a:lnTo>
                  <a:lnTo>
                    <a:pt x="3" y="3578"/>
                  </a:lnTo>
                  <a:lnTo>
                    <a:pt x="6" y="3604"/>
                  </a:lnTo>
                  <a:lnTo>
                    <a:pt x="10" y="3628"/>
                  </a:lnTo>
                  <a:lnTo>
                    <a:pt x="16" y="3652"/>
                  </a:lnTo>
                  <a:lnTo>
                    <a:pt x="23" y="3676"/>
                  </a:lnTo>
                  <a:lnTo>
                    <a:pt x="31" y="3699"/>
                  </a:lnTo>
                  <a:lnTo>
                    <a:pt x="40" y="3723"/>
                  </a:lnTo>
                  <a:lnTo>
                    <a:pt x="50" y="3745"/>
                  </a:lnTo>
                  <a:lnTo>
                    <a:pt x="61" y="3767"/>
                  </a:lnTo>
                  <a:lnTo>
                    <a:pt x="74" y="3788"/>
                  </a:lnTo>
                  <a:lnTo>
                    <a:pt x="86" y="3808"/>
                  </a:lnTo>
                  <a:lnTo>
                    <a:pt x="100" y="3828"/>
                  </a:lnTo>
                  <a:lnTo>
                    <a:pt x="115" y="3848"/>
                  </a:lnTo>
                  <a:lnTo>
                    <a:pt x="131" y="3866"/>
                  </a:lnTo>
                  <a:lnTo>
                    <a:pt x="148" y="3883"/>
                  </a:lnTo>
                  <a:lnTo>
                    <a:pt x="165" y="3899"/>
                  </a:lnTo>
                  <a:lnTo>
                    <a:pt x="183" y="3915"/>
                  </a:lnTo>
                  <a:lnTo>
                    <a:pt x="203" y="3930"/>
                  </a:lnTo>
                  <a:lnTo>
                    <a:pt x="222" y="3944"/>
                  </a:lnTo>
                  <a:lnTo>
                    <a:pt x="243" y="3957"/>
                  </a:lnTo>
                  <a:lnTo>
                    <a:pt x="264" y="3969"/>
                  </a:lnTo>
                  <a:lnTo>
                    <a:pt x="285" y="3981"/>
                  </a:lnTo>
                  <a:lnTo>
                    <a:pt x="307" y="3991"/>
                  </a:lnTo>
                  <a:lnTo>
                    <a:pt x="330" y="4000"/>
                  </a:lnTo>
                  <a:lnTo>
                    <a:pt x="353" y="4008"/>
                  </a:lnTo>
                  <a:lnTo>
                    <a:pt x="378" y="4015"/>
                  </a:lnTo>
                  <a:lnTo>
                    <a:pt x="402" y="4020"/>
                  </a:lnTo>
                  <a:lnTo>
                    <a:pt x="427" y="4025"/>
                  </a:lnTo>
                  <a:lnTo>
                    <a:pt x="452" y="4028"/>
                  </a:lnTo>
                  <a:lnTo>
                    <a:pt x="477" y="4030"/>
                  </a:lnTo>
                  <a:lnTo>
                    <a:pt x="503" y="4030"/>
                  </a:lnTo>
                  <a:lnTo>
                    <a:pt x="2515" y="4030"/>
                  </a:lnTo>
                  <a:lnTo>
                    <a:pt x="2541" y="4030"/>
                  </a:lnTo>
                  <a:lnTo>
                    <a:pt x="2566" y="4028"/>
                  </a:lnTo>
                  <a:lnTo>
                    <a:pt x="2592" y="4025"/>
                  </a:lnTo>
                  <a:lnTo>
                    <a:pt x="2617" y="4020"/>
                  </a:lnTo>
                  <a:lnTo>
                    <a:pt x="2641" y="4015"/>
                  </a:lnTo>
                  <a:lnTo>
                    <a:pt x="2665" y="4008"/>
                  </a:lnTo>
                  <a:lnTo>
                    <a:pt x="2688" y="4000"/>
                  </a:lnTo>
                  <a:lnTo>
                    <a:pt x="2711" y="3991"/>
                  </a:lnTo>
                  <a:lnTo>
                    <a:pt x="2733" y="3981"/>
                  </a:lnTo>
                  <a:lnTo>
                    <a:pt x="2756" y="3969"/>
                  </a:lnTo>
                  <a:lnTo>
                    <a:pt x="2777" y="3957"/>
                  </a:lnTo>
                  <a:lnTo>
                    <a:pt x="2797" y="3944"/>
                  </a:lnTo>
                  <a:lnTo>
                    <a:pt x="2816" y="3930"/>
                  </a:lnTo>
                  <a:lnTo>
                    <a:pt x="2835" y="3915"/>
                  </a:lnTo>
                  <a:lnTo>
                    <a:pt x="2853" y="3899"/>
                  </a:lnTo>
                  <a:lnTo>
                    <a:pt x="2871" y="3883"/>
                  </a:lnTo>
                  <a:lnTo>
                    <a:pt x="2887" y="3866"/>
                  </a:lnTo>
                  <a:lnTo>
                    <a:pt x="2903" y="3848"/>
                  </a:lnTo>
                  <a:lnTo>
                    <a:pt x="2919" y="3828"/>
                  </a:lnTo>
                  <a:lnTo>
                    <a:pt x="2933" y="3808"/>
                  </a:lnTo>
                  <a:lnTo>
                    <a:pt x="2946" y="3788"/>
                  </a:lnTo>
                  <a:lnTo>
                    <a:pt x="2958" y="3767"/>
                  </a:lnTo>
                  <a:lnTo>
                    <a:pt x="2969" y="3745"/>
                  </a:lnTo>
                  <a:lnTo>
                    <a:pt x="2979" y="3723"/>
                  </a:lnTo>
                  <a:lnTo>
                    <a:pt x="2988" y="3699"/>
                  </a:lnTo>
                  <a:lnTo>
                    <a:pt x="2996" y="3676"/>
                  </a:lnTo>
                  <a:lnTo>
                    <a:pt x="3002" y="3652"/>
                  </a:lnTo>
                  <a:lnTo>
                    <a:pt x="3008" y="3628"/>
                  </a:lnTo>
                  <a:lnTo>
                    <a:pt x="3012" y="3604"/>
                  </a:lnTo>
                  <a:lnTo>
                    <a:pt x="3015" y="3578"/>
                  </a:lnTo>
                  <a:lnTo>
                    <a:pt x="3017" y="3552"/>
                  </a:lnTo>
                  <a:lnTo>
                    <a:pt x="3018" y="3526"/>
                  </a:lnTo>
                  <a:lnTo>
                    <a:pt x="3018" y="2770"/>
                  </a:lnTo>
                  <a:lnTo>
                    <a:pt x="3018" y="2752"/>
                  </a:lnTo>
                  <a:lnTo>
                    <a:pt x="3017" y="2734"/>
                  </a:lnTo>
                  <a:lnTo>
                    <a:pt x="3015" y="2715"/>
                  </a:lnTo>
                  <a:lnTo>
                    <a:pt x="3013" y="2697"/>
                  </a:lnTo>
                  <a:lnTo>
                    <a:pt x="3010" y="2679"/>
                  </a:lnTo>
                  <a:lnTo>
                    <a:pt x="3006" y="2661"/>
                  </a:lnTo>
                  <a:lnTo>
                    <a:pt x="3002" y="2642"/>
                  </a:lnTo>
                  <a:lnTo>
                    <a:pt x="2997" y="2625"/>
                  </a:lnTo>
                  <a:lnTo>
                    <a:pt x="2991" y="2607"/>
                  </a:lnTo>
                  <a:lnTo>
                    <a:pt x="2985" y="2590"/>
                  </a:lnTo>
                  <a:lnTo>
                    <a:pt x="2978" y="2573"/>
                  </a:lnTo>
                  <a:lnTo>
                    <a:pt x="2970" y="2556"/>
                  </a:lnTo>
                  <a:lnTo>
                    <a:pt x="2962" y="2540"/>
                  </a:lnTo>
                  <a:lnTo>
                    <a:pt x="2953" y="2523"/>
                  </a:lnTo>
                  <a:lnTo>
                    <a:pt x="2944" y="2506"/>
                  </a:lnTo>
                  <a:lnTo>
                    <a:pt x="2934" y="2491"/>
                  </a:lnTo>
                  <a:lnTo>
                    <a:pt x="1425" y="2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bg1">
                    <a:lumMod val="65000"/>
                  </a:schemeClr>
                </a:solidFill>
                <a:latin typeface="微软雅黑" panose="020B0503020204020204" pitchFamily="34" charset="-122"/>
                <a:ea typeface="微软雅黑" panose="020B0503020204020204" pitchFamily="34" charset="-122"/>
              </a:endParaRPr>
            </a:p>
          </p:txBody>
        </p:sp>
        <p:sp>
          <p:nvSpPr>
            <p:cNvPr id="27" name="Freeform 291"/>
            <p:cNvSpPr>
              <a:spLocks noEditPoints="1"/>
            </p:cNvSpPr>
            <p:nvPr/>
          </p:nvSpPr>
          <p:spPr bwMode="auto">
            <a:xfrm>
              <a:off x="5245100" y="5103813"/>
              <a:ext cx="690563" cy="561975"/>
            </a:xfrm>
            <a:custGeom>
              <a:avLst/>
              <a:gdLst>
                <a:gd name="T0" fmla="*/ 14958 w 16095"/>
                <a:gd name="T1" fmla="*/ 10414 h 13098"/>
                <a:gd name="T2" fmla="*/ 14612 w 16095"/>
                <a:gd name="T3" fmla="*/ 10578 h 13098"/>
                <a:gd name="T4" fmla="*/ 13430 w 16095"/>
                <a:gd name="T5" fmla="*/ 9605 h 13098"/>
                <a:gd name="T6" fmla="*/ 12244 w 16095"/>
                <a:gd name="T7" fmla="*/ 9076 h 13098"/>
                <a:gd name="T8" fmla="*/ 10967 w 16095"/>
                <a:gd name="T9" fmla="*/ 9402 h 13098"/>
                <a:gd name="T10" fmla="*/ 10179 w 16095"/>
                <a:gd name="T11" fmla="*/ 10419 h 13098"/>
                <a:gd name="T12" fmla="*/ 6951 w 16095"/>
                <a:gd name="T13" fmla="*/ 9661 h 13098"/>
                <a:gd name="T14" fmla="*/ 5791 w 16095"/>
                <a:gd name="T15" fmla="*/ 9085 h 13098"/>
                <a:gd name="T16" fmla="*/ 4497 w 16095"/>
                <a:gd name="T17" fmla="*/ 9359 h 13098"/>
                <a:gd name="T18" fmla="*/ 3670 w 16095"/>
                <a:gd name="T19" fmla="*/ 10341 h 13098"/>
                <a:gd name="T20" fmla="*/ 2737 w 16095"/>
                <a:gd name="T21" fmla="*/ 10493 h 13098"/>
                <a:gd name="T22" fmla="*/ 2526 w 16095"/>
                <a:gd name="T23" fmla="*/ 10177 h 13098"/>
                <a:gd name="T24" fmla="*/ 9773 w 16095"/>
                <a:gd name="T25" fmla="*/ 8381 h 13098"/>
                <a:gd name="T26" fmla="*/ 10495 w 16095"/>
                <a:gd name="T27" fmla="*/ 7502 h 13098"/>
                <a:gd name="T28" fmla="*/ 12812 w 16095"/>
                <a:gd name="T29" fmla="*/ 3586 h 13098"/>
                <a:gd name="T30" fmla="*/ 15062 w 16095"/>
                <a:gd name="T31" fmla="*/ 6889 h 13098"/>
                <a:gd name="T32" fmla="*/ 11820 w 16095"/>
                <a:gd name="T33" fmla="*/ 12058 h 13098"/>
                <a:gd name="T34" fmla="*/ 11211 w 16095"/>
                <a:gd name="T35" fmla="*/ 11606 h 13098"/>
                <a:gd name="T36" fmla="*/ 11098 w 16095"/>
                <a:gd name="T37" fmla="*/ 10831 h 13098"/>
                <a:gd name="T38" fmla="*/ 11550 w 16095"/>
                <a:gd name="T39" fmla="*/ 10221 h 13098"/>
                <a:gd name="T40" fmla="*/ 12323 w 16095"/>
                <a:gd name="T41" fmla="*/ 10107 h 13098"/>
                <a:gd name="T42" fmla="*/ 12931 w 16095"/>
                <a:gd name="T43" fmla="*/ 10561 h 13098"/>
                <a:gd name="T44" fmla="*/ 13046 w 16095"/>
                <a:gd name="T45" fmla="*/ 11335 h 13098"/>
                <a:gd name="T46" fmla="*/ 12593 w 16095"/>
                <a:gd name="T47" fmla="*/ 11944 h 13098"/>
                <a:gd name="T48" fmla="*/ 5330 w 16095"/>
                <a:gd name="T49" fmla="*/ 12070 h 13098"/>
                <a:gd name="T50" fmla="*/ 4699 w 16095"/>
                <a:gd name="T51" fmla="*/ 11646 h 13098"/>
                <a:gd name="T52" fmla="*/ 4548 w 16095"/>
                <a:gd name="T53" fmla="*/ 10880 h 13098"/>
                <a:gd name="T54" fmla="*/ 4970 w 16095"/>
                <a:gd name="T55" fmla="*/ 10247 h 13098"/>
                <a:gd name="T56" fmla="*/ 5736 w 16095"/>
                <a:gd name="T57" fmla="*/ 10096 h 13098"/>
                <a:gd name="T58" fmla="*/ 6368 w 16095"/>
                <a:gd name="T59" fmla="*/ 10520 h 13098"/>
                <a:gd name="T60" fmla="*/ 6518 w 16095"/>
                <a:gd name="T61" fmla="*/ 11286 h 13098"/>
                <a:gd name="T62" fmla="*/ 6095 w 16095"/>
                <a:gd name="T63" fmla="*/ 11918 h 13098"/>
                <a:gd name="T64" fmla="*/ 1432 w 16095"/>
                <a:gd name="T65" fmla="*/ 7551 h 13098"/>
                <a:gd name="T66" fmla="*/ 1106 w 16095"/>
                <a:gd name="T67" fmla="*/ 7355 h 13098"/>
                <a:gd name="T68" fmla="*/ 1009 w 16095"/>
                <a:gd name="T69" fmla="*/ 1460 h 13098"/>
                <a:gd name="T70" fmla="*/ 1189 w 16095"/>
                <a:gd name="T71" fmla="*/ 1122 h 13098"/>
                <a:gd name="T72" fmla="*/ 9080 w 16095"/>
                <a:gd name="T73" fmla="*/ 1008 h 13098"/>
                <a:gd name="T74" fmla="*/ 9426 w 16095"/>
                <a:gd name="T75" fmla="*/ 1172 h 13098"/>
                <a:gd name="T76" fmla="*/ 9556 w 16095"/>
                <a:gd name="T77" fmla="*/ 2519 h 13098"/>
                <a:gd name="T78" fmla="*/ 9442 w 16095"/>
                <a:gd name="T79" fmla="*/ 7374 h 13098"/>
                <a:gd name="T80" fmla="*/ 9105 w 16095"/>
                <a:gd name="T81" fmla="*/ 7554 h 13098"/>
                <a:gd name="T82" fmla="*/ 13480 w 16095"/>
                <a:gd name="T83" fmla="*/ 2820 h 13098"/>
                <a:gd name="T84" fmla="*/ 12808 w 16095"/>
                <a:gd name="T85" fmla="*/ 2537 h 13098"/>
                <a:gd name="T86" fmla="*/ 10413 w 16095"/>
                <a:gd name="T87" fmla="*/ 856 h 13098"/>
                <a:gd name="T88" fmla="*/ 9571 w 16095"/>
                <a:gd name="T89" fmla="*/ 92 h 13098"/>
                <a:gd name="T90" fmla="*/ 922 w 16095"/>
                <a:gd name="T91" fmla="*/ 119 h 13098"/>
                <a:gd name="T92" fmla="*/ 119 w 16095"/>
                <a:gd name="T93" fmla="*/ 924 h 13098"/>
                <a:gd name="T94" fmla="*/ 92 w 16095"/>
                <a:gd name="T95" fmla="*/ 7572 h 13098"/>
                <a:gd name="T96" fmla="*/ 855 w 16095"/>
                <a:gd name="T97" fmla="*/ 8415 h 13098"/>
                <a:gd name="T98" fmla="*/ 1557 w 16095"/>
                <a:gd name="T99" fmla="*/ 10453 h 13098"/>
                <a:gd name="T100" fmla="*/ 2236 w 16095"/>
                <a:gd name="T101" fmla="*/ 11368 h 13098"/>
                <a:gd name="T102" fmla="*/ 3702 w 16095"/>
                <a:gd name="T103" fmla="*/ 11901 h 13098"/>
                <a:gd name="T104" fmla="*/ 4567 w 16095"/>
                <a:gd name="T105" fmla="*/ 12848 h 13098"/>
                <a:gd name="T106" fmla="*/ 5876 w 16095"/>
                <a:gd name="T107" fmla="*/ 13069 h 13098"/>
                <a:gd name="T108" fmla="*/ 7006 w 16095"/>
                <a:gd name="T109" fmla="*/ 12446 h 13098"/>
                <a:gd name="T110" fmla="*/ 10208 w 16095"/>
                <a:gd name="T111" fmla="*/ 11824 h 13098"/>
                <a:gd name="T112" fmla="*/ 11035 w 16095"/>
                <a:gd name="T113" fmla="*/ 12807 h 13098"/>
                <a:gd name="T114" fmla="*/ 12330 w 16095"/>
                <a:gd name="T115" fmla="*/ 13081 h 13098"/>
                <a:gd name="T116" fmla="*/ 13489 w 16095"/>
                <a:gd name="T117" fmla="*/ 12505 h 13098"/>
                <a:gd name="T118" fmla="*/ 14740 w 16095"/>
                <a:gd name="T119" fmla="*/ 11579 h 13098"/>
                <a:gd name="T120" fmla="*/ 15750 w 16095"/>
                <a:gd name="T121" fmla="*/ 11036 h 13098"/>
                <a:gd name="T122" fmla="*/ 16095 w 16095"/>
                <a:gd name="T123" fmla="*/ 7025 h 13098"/>
                <a:gd name="T124" fmla="*/ 16023 w 16095"/>
                <a:gd name="T125" fmla="*/ 6588 h 130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095" h="13098">
                  <a:moveTo>
                    <a:pt x="15089" y="10075"/>
                  </a:moveTo>
                  <a:lnTo>
                    <a:pt x="15088" y="10101"/>
                  </a:lnTo>
                  <a:lnTo>
                    <a:pt x="15087" y="10127"/>
                  </a:lnTo>
                  <a:lnTo>
                    <a:pt x="15083" y="10152"/>
                  </a:lnTo>
                  <a:lnTo>
                    <a:pt x="15079" y="10177"/>
                  </a:lnTo>
                  <a:lnTo>
                    <a:pt x="15073" y="10201"/>
                  </a:lnTo>
                  <a:lnTo>
                    <a:pt x="15067" y="10225"/>
                  </a:lnTo>
                  <a:lnTo>
                    <a:pt x="15059" y="10248"/>
                  </a:lnTo>
                  <a:lnTo>
                    <a:pt x="15050" y="10272"/>
                  </a:lnTo>
                  <a:lnTo>
                    <a:pt x="15040" y="10294"/>
                  </a:lnTo>
                  <a:lnTo>
                    <a:pt x="15029" y="10316"/>
                  </a:lnTo>
                  <a:lnTo>
                    <a:pt x="15017" y="10337"/>
                  </a:lnTo>
                  <a:lnTo>
                    <a:pt x="15004" y="10357"/>
                  </a:lnTo>
                  <a:lnTo>
                    <a:pt x="14989" y="10376"/>
                  </a:lnTo>
                  <a:lnTo>
                    <a:pt x="14974" y="10396"/>
                  </a:lnTo>
                  <a:lnTo>
                    <a:pt x="14958" y="10414"/>
                  </a:lnTo>
                  <a:lnTo>
                    <a:pt x="14942" y="10432"/>
                  </a:lnTo>
                  <a:lnTo>
                    <a:pt x="14924" y="10448"/>
                  </a:lnTo>
                  <a:lnTo>
                    <a:pt x="14906" y="10464"/>
                  </a:lnTo>
                  <a:lnTo>
                    <a:pt x="14887" y="10479"/>
                  </a:lnTo>
                  <a:lnTo>
                    <a:pt x="14868" y="10493"/>
                  </a:lnTo>
                  <a:lnTo>
                    <a:pt x="14848" y="10506"/>
                  </a:lnTo>
                  <a:lnTo>
                    <a:pt x="14827" y="10519"/>
                  </a:lnTo>
                  <a:lnTo>
                    <a:pt x="14804" y="10530"/>
                  </a:lnTo>
                  <a:lnTo>
                    <a:pt x="14782" y="10540"/>
                  </a:lnTo>
                  <a:lnTo>
                    <a:pt x="14759" y="10549"/>
                  </a:lnTo>
                  <a:lnTo>
                    <a:pt x="14736" y="10557"/>
                  </a:lnTo>
                  <a:lnTo>
                    <a:pt x="14712" y="10563"/>
                  </a:lnTo>
                  <a:lnTo>
                    <a:pt x="14688" y="10569"/>
                  </a:lnTo>
                  <a:lnTo>
                    <a:pt x="14663" y="10573"/>
                  </a:lnTo>
                  <a:lnTo>
                    <a:pt x="14637" y="10577"/>
                  </a:lnTo>
                  <a:lnTo>
                    <a:pt x="14612" y="10578"/>
                  </a:lnTo>
                  <a:lnTo>
                    <a:pt x="14586" y="10579"/>
                  </a:lnTo>
                  <a:lnTo>
                    <a:pt x="14012" y="10579"/>
                  </a:lnTo>
                  <a:lnTo>
                    <a:pt x="13989" y="10498"/>
                  </a:lnTo>
                  <a:lnTo>
                    <a:pt x="13962" y="10419"/>
                  </a:lnTo>
                  <a:lnTo>
                    <a:pt x="13934" y="10341"/>
                  </a:lnTo>
                  <a:lnTo>
                    <a:pt x="13902" y="10266"/>
                  </a:lnTo>
                  <a:lnTo>
                    <a:pt x="13867" y="10191"/>
                  </a:lnTo>
                  <a:lnTo>
                    <a:pt x="13829" y="10117"/>
                  </a:lnTo>
                  <a:lnTo>
                    <a:pt x="13788" y="10047"/>
                  </a:lnTo>
                  <a:lnTo>
                    <a:pt x="13745" y="9977"/>
                  </a:lnTo>
                  <a:lnTo>
                    <a:pt x="13699" y="9910"/>
                  </a:lnTo>
                  <a:lnTo>
                    <a:pt x="13650" y="9844"/>
                  </a:lnTo>
                  <a:lnTo>
                    <a:pt x="13598" y="9781"/>
                  </a:lnTo>
                  <a:lnTo>
                    <a:pt x="13545" y="9719"/>
                  </a:lnTo>
                  <a:lnTo>
                    <a:pt x="13489" y="9661"/>
                  </a:lnTo>
                  <a:lnTo>
                    <a:pt x="13430" y="9605"/>
                  </a:lnTo>
                  <a:lnTo>
                    <a:pt x="13370" y="9550"/>
                  </a:lnTo>
                  <a:lnTo>
                    <a:pt x="13308" y="9499"/>
                  </a:lnTo>
                  <a:lnTo>
                    <a:pt x="13242" y="9449"/>
                  </a:lnTo>
                  <a:lnTo>
                    <a:pt x="13176" y="9402"/>
                  </a:lnTo>
                  <a:lnTo>
                    <a:pt x="13107" y="9359"/>
                  </a:lnTo>
                  <a:lnTo>
                    <a:pt x="13036" y="9317"/>
                  </a:lnTo>
                  <a:lnTo>
                    <a:pt x="12964" y="9279"/>
                  </a:lnTo>
                  <a:lnTo>
                    <a:pt x="12890" y="9244"/>
                  </a:lnTo>
                  <a:lnTo>
                    <a:pt x="12815" y="9212"/>
                  </a:lnTo>
                  <a:lnTo>
                    <a:pt x="12737" y="9182"/>
                  </a:lnTo>
                  <a:lnTo>
                    <a:pt x="12658" y="9156"/>
                  </a:lnTo>
                  <a:lnTo>
                    <a:pt x="12578" y="9133"/>
                  </a:lnTo>
                  <a:lnTo>
                    <a:pt x="12497" y="9113"/>
                  </a:lnTo>
                  <a:lnTo>
                    <a:pt x="12413" y="9097"/>
                  </a:lnTo>
                  <a:lnTo>
                    <a:pt x="12330" y="9085"/>
                  </a:lnTo>
                  <a:lnTo>
                    <a:pt x="12244" y="9076"/>
                  </a:lnTo>
                  <a:lnTo>
                    <a:pt x="12159" y="9070"/>
                  </a:lnTo>
                  <a:lnTo>
                    <a:pt x="12071" y="9068"/>
                  </a:lnTo>
                  <a:lnTo>
                    <a:pt x="11984" y="9070"/>
                  </a:lnTo>
                  <a:lnTo>
                    <a:pt x="11898" y="9076"/>
                  </a:lnTo>
                  <a:lnTo>
                    <a:pt x="11813" y="9085"/>
                  </a:lnTo>
                  <a:lnTo>
                    <a:pt x="11729" y="9097"/>
                  </a:lnTo>
                  <a:lnTo>
                    <a:pt x="11646" y="9113"/>
                  </a:lnTo>
                  <a:lnTo>
                    <a:pt x="11564" y="9133"/>
                  </a:lnTo>
                  <a:lnTo>
                    <a:pt x="11484" y="9156"/>
                  </a:lnTo>
                  <a:lnTo>
                    <a:pt x="11405" y="9182"/>
                  </a:lnTo>
                  <a:lnTo>
                    <a:pt x="11328" y="9212"/>
                  </a:lnTo>
                  <a:lnTo>
                    <a:pt x="11252" y="9244"/>
                  </a:lnTo>
                  <a:lnTo>
                    <a:pt x="11178" y="9279"/>
                  </a:lnTo>
                  <a:lnTo>
                    <a:pt x="11106" y="9317"/>
                  </a:lnTo>
                  <a:lnTo>
                    <a:pt x="11035" y="9359"/>
                  </a:lnTo>
                  <a:lnTo>
                    <a:pt x="10967" y="9402"/>
                  </a:lnTo>
                  <a:lnTo>
                    <a:pt x="10899" y="9449"/>
                  </a:lnTo>
                  <a:lnTo>
                    <a:pt x="10835" y="9499"/>
                  </a:lnTo>
                  <a:lnTo>
                    <a:pt x="10772" y="9550"/>
                  </a:lnTo>
                  <a:lnTo>
                    <a:pt x="10711" y="9605"/>
                  </a:lnTo>
                  <a:lnTo>
                    <a:pt x="10653" y="9661"/>
                  </a:lnTo>
                  <a:lnTo>
                    <a:pt x="10597" y="9719"/>
                  </a:lnTo>
                  <a:lnTo>
                    <a:pt x="10543" y="9781"/>
                  </a:lnTo>
                  <a:lnTo>
                    <a:pt x="10492" y="9844"/>
                  </a:lnTo>
                  <a:lnTo>
                    <a:pt x="10444" y="9910"/>
                  </a:lnTo>
                  <a:lnTo>
                    <a:pt x="10397" y="9977"/>
                  </a:lnTo>
                  <a:lnTo>
                    <a:pt x="10354" y="10047"/>
                  </a:lnTo>
                  <a:lnTo>
                    <a:pt x="10313" y="10117"/>
                  </a:lnTo>
                  <a:lnTo>
                    <a:pt x="10275" y="10191"/>
                  </a:lnTo>
                  <a:lnTo>
                    <a:pt x="10240" y="10266"/>
                  </a:lnTo>
                  <a:lnTo>
                    <a:pt x="10208" y="10341"/>
                  </a:lnTo>
                  <a:lnTo>
                    <a:pt x="10179" y="10419"/>
                  </a:lnTo>
                  <a:lnTo>
                    <a:pt x="10153" y="10498"/>
                  </a:lnTo>
                  <a:lnTo>
                    <a:pt x="10131" y="10579"/>
                  </a:lnTo>
                  <a:lnTo>
                    <a:pt x="7473" y="10579"/>
                  </a:lnTo>
                  <a:lnTo>
                    <a:pt x="7450" y="10498"/>
                  </a:lnTo>
                  <a:lnTo>
                    <a:pt x="7425" y="10419"/>
                  </a:lnTo>
                  <a:lnTo>
                    <a:pt x="7396" y="10341"/>
                  </a:lnTo>
                  <a:lnTo>
                    <a:pt x="7363" y="10266"/>
                  </a:lnTo>
                  <a:lnTo>
                    <a:pt x="7328" y="10191"/>
                  </a:lnTo>
                  <a:lnTo>
                    <a:pt x="7290" y="10117"/>
                  </a:lnTo>
                  <a:lnTo>
                    <a:pt x="7250" y="10047"/>
                  </a:lnTo>
                  <a:lnTo>
                    <a:pt x="7207" y="9977"/>
                  </a:lnTo>
                  <a:lnTo>
                    <a:pt x="7160" y="9910"/>
                  </a:lnTo>
                  <a:lnTo>
                    <a:pt x="7112" y="9844"/>
                  </a:lnTo>
                  <a:lnTo>
                    <a:pt x="7061" y="9781"/>
                  </a:lnTo>
                  <a:lnTo>
                    <a:pt x="7006" y="9719"/>
                  </a:lnTo>
                  <a:lnTo>
                    <a:pt x="6951" y="9661"/>
                  </a:lnTo>
                  <a:lnTo>
                    <a:pt x="6892" y="9605"/>
                  </a:lnTo>
                  <a:lnTo>
                    <a:pt x="6831" y="9550"/>
                  </a:lnTo>
                  <a:lnTo>
                    <a:pt x="6769" y="9499"/>
                  </a:lnTo>
                  <a:lnTo>
                    <a:pt x="6705" y="9449"/>
                  </a:lnTo>
                  <a:lnTo>
                    <a:pt x="6637" y="9402"/>
                  </a:lnTo>
                  <a:lnTo>
                    <a:pt x="6569" y="9359"/>
                  </a:lnTo>
                  <a:lnTo>
                    <a:pt x="6498" y="9317"/>
                  </a:lnTo>
                  <a:lnTo>
                    <a:pt x="6426" y="9279"/>
                  </a:lnTo>
                  <a:lnTo>
                    <a:pt x="6351" y="9244"/>
                  </a:lnTo>
                  <a:lnTo>
                    <a:pt x="6276" y="9212"/>
                  </a:lnTo>
                  <a:lnTo>
                    <a:pt x="6199" y="9182"/>
                  </a:lnTo>
                  <a:lnTo>
                    <a:pt x="6120" y="9156"/>
                  </a:lnTo>
                  <a:lnTo>
                    <a:pt x="6040" y="9133"/>
                  </a:lnTo>
                  <a:lnTo>
                    <a:pt x="5958" y="9113"/>
                  </a:lnTo>
                  <a:lnTo>
                    <a:pt x="5876" y="9097"/>
                  </a:lnTo>
                  <a:lnTo>
                    <a:pt x="5791" y="9085"/>
                  </a:lnTo>
                  <a:lnTo>
                    <a:pt x="5707" y="9076"/>
                  </a:lnTo>
                  <a:lnTo>
                    <a:pt x="5620" y="9070"/>
                  </a:lnTo>
                  <a:lnTo>
                    <a:pt x="5533" y="9068"/>
                  </a:lnTo>
                  <a:lnTo>
                    <a:pt x="5446" y="9070"/>
                  </a:lnTo>
                  <a:lnTo>
                    <a:pt x="5360" y="9076"/>
                  </a:lnTo>
                  <a:lnTo>
                    <a:pt x="5274" y="9085"/>
                  </a:lnTo>
                  <a:lnTo>
                    <a:pt x="5191" y="9097"/>
                  </a:lnTo>
                  <a:lnTo>
                    <a:pt x="5107" y="9113"/>
                  </a:lnTo>
                  <a:lnTo>
                    <a:pt x="5026" y="9133"/>
                  </a:lnTo>
                  <a:lnTo>
                    <a:pt x="4946" y="9156"/>
                  </a:lnTo>
                  <a:lnTo>
                    <a:pt x="4867" y="9182"/>
                  </a:lnTo>
                  <a:lnTo>
                    <a:pt x="4789" y="9212"/>
                  </a:lnTo>
                  <a:lnTo>
                    <a:pt x="4714" y="9244"/>
                  </a:lnTo>
                  <a:lnTo>
                    <a:pt x="4639" y="9279"/>
                  </a:lnTo>
                  <a:lnTo>
                    <a:pt x="4567" y="9317"/>
                  </a:lnTo>
                  <a:lnTo>
                    <a:pt x="4497" y="9359"/>
                  </a:lnTo>
                  <a:lnTo>
                    <a:pt x="4428" y="9402"/>
                  </a:lnTo>
                  <a:lnTo>
                    <a:pt x="4361" y="9449"/>
                  </a:lnTo>
                  <a:lnTo>
                    <a:pt x="4296" y="9499"/>
                  </a:lnTo>
                  <a:lnTo>
                    <a:pt x="4233" y="9550"/>
                  </a:lnTo>
                  <a:lnTo>
                    <a:pt x="4173" y="9605"/>
                  </a:lnTo>
                  <a:lnTo>
                    <a:pt x="4114" y="9661"/>
                  </a:lnTo>
                  <a:lnTo>
                    <a:pt x="4059" y="9719"/>
                  </a:lnTo>
                  <a:lnTo>
                    <a:pt x="4005" y="9781"/>
                  </a:lnTo>
                  <a:lnTo>
                    <a:pt x="3953" y="9844"/>
                  </a:lnTo>
                  <a:lnTo>
                    <a:pt x="3905" y="9910"/>
                  </a:lnTo>
                  <a:lnTo>
                    <a:pt x="3859" y="9977"/>
                  </a:lnTo>
                  <a:lnTo>
                    <a:pt x="3816" y="10047"/>
                  </a:lnTo>
                  <a:lnTo>
                    <a:pt x="3774" y="10117"/>
                  </a:lnTo>
                  <a:lnTo>
                    <a:pt x="3737" y="10191"/>
                  </a:lnTo>
                  <a:lnTo>
                    <a:pt x="3702" y="10266"/>
                  </a:lnTo>
                  <a:lnTo>
                    <a:pt x="3670" y="10341"/>
                  </a:lnTo>
                  <a:lnTo>
                    <a:pt x="3640" y="10419"/>
                  </a:lnTo>
                  <a:lnTo>
                    <a:pt x="3614" y="10498"/>
                  </a:lnTo>
                  <a:lnTo>
                    <a:pt x="3592" y="10579"/>
                  </a:lnTo>
                  <a:lnTo>
                    <a:pt x="3018" y="10579"/>
                  </a:lnTo>
                  <a:lnTo>
                    <a:pt x="2993" y="10578"/>
                  </a:lnTo>
                  <a:lnTo>
                    <a:pt x="2967" y="10577"/>
                  </a:lnTo>
                  <a:lnTo>
                    <a:pt x="2941" y="10573"/>
                  </a:lnTo>
                  <a:lnTo>
                    <a:pt x="2917" y="10569"/>
                  </a:lnTo>
                  <a:lnTo>
                    <a:pt x="2892" y="10563"/>
                  </a:lnTo>
                  <a:lnTo>
                    <a:pt x="2869" y="10557"/>
                  </a:lnTo>
                  <a:lnTo>
                    <a:pt x="2845" y="10549"/>
                  </a:lnTo>
                  <a:lnTo>
                    <a:pt x="2823" y="10540"/>
                  </a:lnTo>
                  <a:lnTo>
                    <a:pt x="2800" y="10530"/>
                  </a:lnTo>
                  <a:lnTo>
                    <a:pt x="2778" y="10519"/>
                  </a:lnTo>
                  <a:lnTo>
                    <a:pt x="2757" y="10506"/>
                  </a:lnTo>
                  <a:lnTo>
                    <a:pt x="2737" y="10493"/>
                  </a:lnTo>
                  <a:lnTo>
                    <a:pt x="2717" y="10479"/>
                  </a:lnTo>
                  <a:lnTo>
                    <a:pt x="2698" y="10464"/>
                  </a:lnTo>
                  <a:lnTo>
                    <a:pt x="2680" y="10448"/>
                  </a:lnTo>
                  <a:lnTo>
                    <a:pt x="2663" y="10432"/>
                  </a:lnTo>
                  <a:lnTo>
                    <a:pt x="2646" y="10414"/>
                  </a:lnTo>
                  <a:lnTo>
                    <a:pt x="2630" y="10396"/>
                  </a:lnTo>
                  <a:lnTo>
                    <a:pt x="2615" y="10376"/>
                  </a:lnTo>
                  <a:lnTo>
                    <a:pt x="2601" y="10357"/>
                  </a:lnTo>
                  <a:lnTo>
                    <a:pt x="2588" y="10337"/>
                  </a:lnTo>
                  <a:lnTo>
                    <a:pt x="2576" y="10316"/>
                  </a:lnTo>
                  <a:lnTo>
                    <a:pt x="2565" y="10294"/>
                  </a:lnTo>
                  <a:lnTo>
                    <a:pt x="2555" y="10272"/>
                  </a:lnTo>
                  <a:lnTo>
                    <a:pt x="2546" y="10248"/>
                  </a:lnTo>
                  <a:lnTo>
                    <a:pt x="2538" y="10225"/>
                  </a:lnTo>
                  <a:lnTo>
                    <a:pt x="2531" y="10201"/>
                  </a:lnTo>
                  <a:lnTo>
                    <a:pt x="2526" y="10177"/>
                  </a:lnTo>
                  <a:lnTo>
                    <a:pt x="2521" y="10152"/>
                  </a:lnTo>
                  <a:lnTo>
                    <a:pt x="2518" y="10127"/>
                  </a:lnTo>
                  <a:lnTo>
                    <a:pt x="2516" y="10101"/>
                  </a:lnTo>
                  <a:lnTo>
                    <a:pt x="2515" y="10075"/>
                  </a:lnTo>
                  <a:lnTo>
                    <a:pt x="2515" y="8564"/>
                  </a:lnTo>
                  <a:lnTo>
                    <a:pt x="9053" y="8564"/>
                  </a:lnTo>
                  <a:lnTo>
                    <a:pt x="9131" y="8562"/>
                  </a:lnTo>
                  <a:lnTo>
                    <a:pt x="9207" y="8557"/>
                  </a:lnTo>
                  <a:lnTo>
                    <a:pt x="9283" y="8547"/>
                  </a:lnTo>
                  <a:lnTo>
                    <a:pt x="9357" y="8533"/>
                  </a:lnTo>
                  <a:lnTo>
                    <a:pt x="9431" y="8516"/>
                  </a:lnTo>
                  <a:lnTo>
                    <a:pt x="9502" y="8496"/>
                  </a:lnTo>
                  <a:lnTo>
                    <a:pt x="9571" y="8472"/>
                  </a:lnTo>
                  <a:lnTo>
                    <a:pt x="9641" y="8445"/>
                  </a:lnTo>
                  <a:lnTo>
                    <a:pt x="9707" y="8415"/>
                  </a:lnTo>
                  <a:lnTo>
                    <a:pt x="9773" y="8381"/>
                  </a:lnTo>
                  <a:lnTo>
                    <a:pt x="9835" y="8345"/>
                  </a:lnTo>
                  <a:lnTo>
                    <a:pt x="9896" y="8306"/>
                  </a:lnTo>
                  <a:lnTo>
                    <a:pt x="9956" y="8263"/>
                  </a:lnTo>
                  <a:lnTo>
                    <a:pt x="10013" y="8218"/>
                  </a:lnTo>
                  <a:lnTo>
                    <a:pt x="10067" y="8171"/>
                  </a:lnTo>
                  <a:lnTo>
                    <a:pt x="10120" y="8120"/>
                  </a:lnTo>
                  <a:lnTo>
                    <a:pt x="10170" y="8068"/>
                  </a:lnTo>
                  <a:lnTo>
                    <a:pt x="10217" y="8014"/>
                  </a:lnTo>
                  <a:lnTo>
                    <a:pt x="10263" y="7956"/>
                  </a:lnTo>
                  <a:lnTo>
                    <a:pt x="10305" y="7897"/>
                  </a:lnTo>
                  <a:lnTo>
                    <a:pt x="10344" y="7836"/>
                  </a:lnTo>
                  <a:lnTo>
                    <a:pt x="10380" y="7773"/>
                  </a:lnTo>
                  <a:lnTo>
                    <a:pt x="10413" y="7707"/>
                  </a:lnTo>
                  <a:lnTo>
                    <a:pt x="10444" y="7641"/>
                  </a:lnTo>
                  <a:lnTo>
                    <a:pt x="10471" y="7572"/>
                  </a:lnTo>
                  <a:lnTo>
                    <a:pt x="10495" y="7502"/>
                  </a:lnTo>
                  <a:lnTo>
                    <a:pt x="10515" y="7430"/>
                  </a:lnTo>
                  <a:lnTo>
                    <a:pt x="10532" y="7357"/>
                  </a:lnTo>
                  <a:lnTo>
                    <a:pt x="10545" y="7283"/>
                  </a:lnTo>
                  <a:lnTo>
                    <a:pt x="10554" y="7207"/>
                  </a:lnTo>
                  <a:lnTo>
                    <a:pt x="10560" y="7131"/>
                  </a:lnTo>
                  <a:lnTo>
                    <a:pt x="10562" y="7052"/>
                  </a:lnTo>
                  <a:lnTo>
                    <a:pt x="10562" y="3527"/>
                  </a:lnTo>
                  <a:lnTo>
                    <a:pt x="12574" y="3527"/>
                  </a:lnTo>
                  <a:lnTo>
                    <a:pt x="12605" y="3528"/>
                  </a:lnTo>
                  <a:lnTo>
                    <a:pt x="12637" y="3530"/>
                  </a:lnTo>
                  <a:lnTo>
                    <a:pt x="12668" y="3535"/>
                  </a:lnTo>
                  <a:lnTo>
                    <a:pt x="12698" y="3542"/>
                  </a:lnTo>
                  <a:lnTo>
                    <a:pt x="12727" y="3550"/>
                  </a:lnTo>
                  <a:lnTo>
                    <a:pt x="12756" y="3560"/>
                  </a:lnTo>
                  <a:lnTo>
                    <a:pt x="12784" y="3572"/>
                  </a:lnTo>
                  <a:lnTo>
                    <a:pt x="12812" y="3586"/>
                  </a:lnTo>
                  <a:lnTo>
                    <a:pt x="12838" y="3601"/>
                  </a:lnTo>
                  <a:lnTo>
                    <a:pt x="12864" y="3618"/>
                  </a:lnTo>
                  <a:lnTo>
                    <a:pt x="12888" y="3636"/>
                  </a:lnTo>
                  <a:lnTo>
                    <a:pt x="12911" y="3657"/>
                  </a:lnTo>
                  <a:lnTo>
                    <a:pt x="12933" y="3678"/>
                  </a:lnTo>
                  <a:lnTo>
                    <a:pt x="12954" y="3701"/>
                  </a:lnTo>
                  <a:lnTo>
                    <a:pt x="12975" y="3725"/>
                  </a:lnTo>
                  <a:lnTo>
                    <a:pt x="12993" y="3750"/>
                  </a:lnTo>
                  <a:lnTo>
                    <a:pt x="15005" y="6773"/>
                  </a:lnTo>
                  <a:lnTo>
                    <a:pt x="15015" y="6788"/>
                  </a:lnTo>
                  <a:lnTo>
                    <a:pt x="15024" y="6804"/>
                  </a:lnTo>
                  <a:lnTo>
                    <a:pt x="15033" y="6822"/>
                  </a:lnTo>
                  <a:lnTo>
                    <a:pt x="15041" y="6838"/>
                  </a:lnTo>
                  <a:lnTo>
                    <a:pt x="15049" y="6855"/>
                  </a:lnTo>
                  <a:lnTo>
                    <a:pt x="15056" y="6872"/>
                  </a:lnTo>
                  <a:lnTo>
                    <a:pt x="15062" y="6889"/>
                  </a:lnTo>
                  <a:lnTo>
                    <a:pt x="15067" y="6907"/>
                  </a:lnTo>
                  <a:lnTo>
                    <a:pt x="15072" y="6924"/>
                  </a:lnTo>
                  <a:lnTo>
                    <a:pt x="15077" y="6942"/>
                  </a:lnTo>
                  <a:lnTo>
                    <a:pt x="15081" y="6961"/>
                  </a:lnTo>
                  <a:lnTo>
                    <a:pt x="15084" y="6979"/>
                  </a:lnTo>
                  <a:lnTo>
                    <a:pt x="15086" y="6997"/>
                  </a:lnTo>
                  <a:lnTo>
                    <a:pt x="15088" y="7016"/>
                  </a:lnTo>
                  <a:lnTo>
                    <a:pt x="15089" y="7034"/>
                  </a:lnTo>
                  <a:lnTo>
                    <a:pt x="15089" y="7052"/>
                  </a:lnTo>
                  <a:lnTo>
                    <a:pt x="15089" y="10075"/>
                  </a:lnTo>
                  <a:close/>
                  <a:moveTo>
                    <a:pt x="12071" y="12090"/>
                  </a:moveTo>
                  <a:lnTo>
                    <a:pt x="12020" y="12089"/>
                  </a:lnTo>
                  <a:lnTo>
                    <a:pt x="11969" y="12085"/>
                  </a:lnTo>
                  <a:lnTo>
                    <a:pt x="11918" y="12078"/>
                  </a:lnTo>
                  <a:lnTo>
                    <a:pt x="11869" y="12070"/>
                  </a:lnTo>
                  <a:lnTo>
                    <a:pt x="11820" y="12058"/>
                  </a:lnTo>
                  <a:lnTo>
                    <a:pt x="11772" y="12045"/>
                  </a:lnTo>
                  <a:lnTo>
                    <a:pt x="11725" y="12029"/>
                  </a:lnTo>
                  <a:lnTo>
                    <a:pt x="11680" y="12011"/>
                  </a:lnTo>
                  <a:lnTo>
                    <a:pt x="11636" y="11991"/>
                  </a:lnTo>
                  <a:lnTo>
                    <a:pt x="11591" y="11968"/>
                  </a:lnTo>
                  <a:lnTo>
                    <a:pt x="11550" y="11944"/>
                  </a:lnTo>
                  <a:lnTo>
                    <a:pt x="11509" y="11918"/>
                  </a:lnTo>
                  <a:lnTo>
                    <a:pt x="11470" y="11890"/>
                  </a:lnTo>
                  <a:lnTo>
                    <a:pt x="11431" y="11861"/>
                  </a:lnTo>
                  <a:lnTo>
                    <a:pt x="11395" y="11828"/>
                  </a:lnTo>
                  <a:lnTo>
                    <a:pt x="11360" y="11795"/>
                  </a:lnTo>
                  <a:lnTo>
                    <a:pt x="11327" y="11760"/>
                  </a:lnTo>
                  <a:lnTo>
                    <a:pt x="11295" y="11724"/>
                  </a:lnTo>
                  <a:lnTo>
                    <a:pt x="11265" y="11685"/>
                  </a:lnTo>
                  <a:lnTo>
                    <a:pt x="11237" y="11646"/>
                  </a:lnTo>
                  <a:lnTo>
                    <a:pt x="11211" y="11606"/>
                  </a:lnTo>
                  <a:lnTo>
                    <a:pt x="11187" y="11563"/>
                  </a:lnTo>
                  <a:lnTo>
                    <a:pt x="11165" y="11520"/>
                  </a:lnTo>
                  <a:lnTo>
                    <a:pt x="11145" y="11475"/>
                  </a:lnTo>
                  <a:lnTo>
                    <a:pt x="11127" y="11429"/>
                  </a:lnTo>
                  <a:lnTo>
                    <a:pt x="11111" y="11382"/>
                  </a:lnTo>
                  <a:lnTo>
                    <a:pt x="11098" y="11335"/>
                  </a:lnTo>
                  <a:lnTo>
                    <a:pt x="11086" y="11286"/>
                  </a:lnTo>
                  <a:lnTo>
                    <a:pt x="11077" y="11236"/>
                  </a:lnTo>
                  <a:lnTo>
                    <a:pt x="11070" y="11186"/>
                  </a:lnTo>
                  <a:lnTo>
                    <a:pt x="11067" y="11135"/>
                  </a:lnTo>
                  <a:lnTo>
                    <a:pt x="11065" y="11083"/>
                  </a:lnTo>
                  <a:lnTo>
                    <a:pt x="11067" y="11031"/>
                  </a:lnTo>
                  <a:lnTo>
                    <a:pt x="11070" y="10980"/>
                  </a:lnTo>
                  <a:lnTo>
                    <a:pt x="11077" y="10930"/>
                  </a:lnTo>
                  <a:lnTo>
                    <a:pt x="11086" y="10880"/>
                  </a:lnTo>
                  <a:lnTo>
                    <a:pt x="11098" y="10831"/>
                  </a:lnTo>
                  <a:lnTo>
                    <a:pt x="11111" y="10784"/>
                  </a:lnTo>
                  <a:lnTo>
                    <a:pt x="11127" y="10736"/>
                  </a:lnTo>
                  <a:lnTo>
                    <a:pt x="11145" y="10691"/>
                  </a:lnTo>
                  <a:lnTo>
                    <a:pt x="11165" y="10646"/>
                  </a:lnTo>
                  <a:lnTo>
                    <a:pt x="11187" y="10603"/>
                  </a:lnTo>
                  <a:lnTo>
                    <a:pt x="11211" y="10561"/>
                  </a:lnTo>
                  <a:lnTo>
                    <a:pt x="11237" y="10520"/>
                  </a:lnTo>
                  <a:lnTo>
                    <a:pt x="11265" y="10480"/>
                  </a:lnTo>
                  <a:lnTo>
                    <a:pt x="11295" y="10442"/>
                  </a:lnTo>
                  <a:lnTo>
                    <a:pt x="11327" y="10406"/>
                  </a:lnTo>
                  <a:lnTo>
                    <a:pt x="11360" y="10370"/>
                  </a:lnTo>
                  <a:lnTo>
                    <a:pt x="11395" y="10337"/>
                  </a:lnTo>
                  <a:lnTo>
                    <a:pt x="11431" y="10306"/>
                  </a:lnTo>
                  <a:lnTo>
                    <a:pt x="11470" y="10276"/>
                  </a:lnTo>
                  <a:lnTo>
                    <a:pt x="11509" y="10247"/>
                  </a:lnTo>
                  <a:lnTo>
                    <a:pt x="11550" y="10221"/>
                  </a:lnTo>
                  <a:lnTo>
                    <a:pt x="11591" y="10197"/>
                  </a:lnTo>
                  <a:lnTo>
                    <a:pt x="11636" y="10175"/>
                  </a:lnTo>
                  <a:lnTo>
                    <a:pt x="11680" y="10155"/>
                  </a:lnTo>
                  <a:lnTo>
                    <a:pt x="11725" y="10137"/>
                  </a:lnTo>
                  <a:lnTo>
                    <a:pt x="11772" y="10120"/>
                  </a:lnTo>
                  <a:lnTo>
                    <a:pt x="11820" y="10107"/>
                  </a:lnTo>
                  <a:lnTo>
                    <a:pt x="11869" y="10096"/>
                  </a:lnTo>
                  <a:lnTo>
                    <a:pt x="11918" y="10087"/>
                  </a:lnTo>
                  <a:lnTo>
                    <a:pt x="11969" y="10080"/>
                  </a:lnTo>
                  <a:lnTo>
                    <a:pt x="12020" y="10076"/>
                  </a:lnTo>
                  <a:lnTo>
                    <a:pt x="12071" y="10075"/>
                  </a:lnTo>
                  <a:lnTo>
                    <a:pt x="12124" y="10076"/>
                  </a:lnTo>
                  <a:lnTo>
                    <a:pt x="12174" y="10080"/>
                  </a:lnTo>
                  <a:lnTo>
                    <a:pt x="12224" y="10087"/>
                  </a:lnTo>
                  <a:lnTo>
                    <a:pt x="12274" y="10096"/>
                  </a:lnTo>
                  <a:lnTo>
                    <a:pt x="12323" y="10107"/>
                  </a:lnTo>
                  <a:lnTo>
                    <a:pt x="12370" y="10120"/>
                  </a:lnTo>
                  <a:lnTo>
                    <a:pt x="12417" y="10137"/>
                  </a:lnTo>
                  <a:lnTo>
                    <a:pt x="12463" y="10155"/>
                  </a:lnTo>
                  <a:lnTo>
                    <a:pt x="12508" y="10175"/>
                  </a:lnTo>
                  <a:lnTo>
                    <a:pt x="12551" y="10197"/>
                  </a:lnTo>
                  <a:lnTo>
                    <a:pt x="12593" y="10221"/>
                  </a:lnTo>
                  <a:lnTo>
                    <a:pt x="12634" y="10247"/>
                  </a:lnTo>
                  <a:lnTo>
                    <a:pt x="12673" y="10276"/>
                  </a:lnTo>
                  <a:lnTo>
                    <a:pt x="12711" y="10306"/>
                  </a:lnTo>
                  <a:lnTo>
                    <a:pt x="12747" y="10337"/>
                  </a:lnTo>
                  <a:lnTo>
                    <a:pt x="12782" y="10370"/>
                  </a:lnTo>
                  <a:lnTo>
                    <a:pt x="12816" y="10406"/>
                  </a:lnTo>
                  <a:lnTo>
                    <a:pt x="12848" y="10442"/>
                  </a:lnTo>
                  <a:lnTo>
                    <a:pt x="12877" y="10480"/>
                  </a:lnTo>
                  <a:lnTo>
                    <a:pt x="12905" y="10520"/>
                  </a:lnTo>
                  <a:lnTo>
                    <a:pt x="12931" y="10561"/>
                  </a:lnTo>
                  <a:lnTo>
                    <a:pt x="12955" y="10603"/>
                  </a:lnTo>
                  <a:lnTo>
                    <a:pt x="12978" y="10646"/>
                  </a:lnTo>
                  <a:lnTo>
                    <a:pt x="12999" y="10691"/>
                  </a:lnTo>
                  <a:lnTo>
                    <a:pt x="13016" y="10736"/>
                  </a:lnTo>
                  <a:lnTo>
                    <a:pt x="13032" y="10784"/>
                  </a:lnTo>
                  <a:lnTo>
                    <a:pt x="13046" y="10831"/>
                  </a:lnTo>
                  <a:lnTo>
                    <a:pt x="13057" y="10880"/>
                  </a:lnTo>
                  <a:lnTo>
                    <a:pt x="13066" y="10930"/>
                  </a:lnTo>
                  <a:lnTo>
                    <a:pt x="13072" y="10980"/>
                  </a:lnTo>
                  <a:lnTo>
                    <a:pt x="13076" y="11031"/>
                  </a:lnTo>
                  <a:lnTo>
                    <a:pt x="13077" y="11083"/>
                  </a:lnTo>
                  <a:lnTo>
                    <a:pt x="13076" y="11135"/>
                  </a:lnTo>
                  <a:lnTo>
                    <a:pt x="13072" y="11186"/>
                  </a:lnTo>
                  <a:lnTo>
                    <a:pt x="13066" y="11236"/>
                  </a:lnTo>
                  <a:lnTo>
                    <a:pt x="13057" y="11286"/>
                  </a:lnTo>
                  <a:lnTo>
                    <a:pt x="13046" y="11335"/>
                  </a:lnTo>
                  <a:lnTo>
                    <a:pt x="13032" y="11382"/>
                  </a:lnTo>
                  <a:lnTo>
                    <a:pt x="13016" y="11429"/>
                  </a:lnTo>
                  <a:lnTo>
                    <a:pt x="12999" y="11475"/>
                  </a:lnTo>
                  <a:lnTo>
                    <a:pt x="12978" y="11520"/>
                  </a:lnTo>
                  <a:lnTo>
                    <a:pt x="12955" y="11563"/>
                  </a:lnTo>
                  <a:lnTo>
                    <a:pt x="12931" y="11606"/>
                  </a:lnTo>
                  <a:lnTo>
                    <a:pt x="12905" y="11646"/>
                  </a:lnTo>
                  <a:lnTo>
                    <a:pt x="12877" y="11685"/>
                  </a:lnTo>
                  <a:lnTo>
                    <a:pt x="12848" y="11724"/>
                  </a:lnTo>
                  <a:lnTo>
                    <a:pt x="12816" y="11760"/>
                  </a:lnTo>
                  <a:lnTo>
                    <a:pt x="12782" y="11795"/>
                  </a:lnTo>
                  <a:lnTo>
                    <a:pt x="12747" y="11828"/>
                  </a:lnTo>
                  <a:lnTo>
                    <a:pt x="12711" y="11861"/>
                  </a:lnTo>
                  <a:lnTo>
                    <a:pt x="12673" y="11890"/>
                  </a:lnTo>
                  <a:lnTo>
                    <a:pt x="12634" y="11918"/>
                  </a:lnTo>
                  <a:lnTo>
                    <a:pt x="12593" y="11944"/>
                  </a:lnTo>
                  <a:lnTo>
                    <a:pt x="12551" y="11968"/>
                  </a:lnTo>
                  <a:lnTo>
                    <a:pt x="12508" y="11991"/>
                  </a:lnTo>
                  <a:lnTo>
                    <a:pt x="12463" y="12011"/>
                  </a:lnTo>
                  <a:lnTo>
                    <a:pt x="12417" y="12029"/>
                  </a:lnTo>
                  <a:lnTo>
                    <a:pt x="12370" y="12045"/>
                  </a:lnTo>
                  <a:lnTo>
                    <a:pt x="12323" y="12058"/>
                  </a:lnTo>
                  <a:lnTo>
                    <a:pt x="12274" y="12070"/>
                  </a:lnTo>
                  <a:lnTo>
                    <a:pt x="12224" y="12078"/>
                  </a:lnTo>
                  <a:lnTo>
                    <a:pt x="12174" y="12085"/>
                  </a:lnTo>
                  <a:lnTo>
                    <a:pt x="12124" y="12089"/>
                  </a:lnTo>
                  <a:lnTo>
                    <a:pt x="12071" y="12090"/>
                  </a:lnTo>
                  <a:close/>
                  <a:moveTo>
                    <a:pt x="5533" y="12090"/>
                  </a:moveTo>
                  <a:lnTo>
                    <a:pt x="5481" y="12089"/>
                  </a:lnTo>
                  <a:lnTo>
                    <a:pt x="5430" y="12085"/>
                  </a:lnTo>
                  <a:lnTo>
                    <a:pt x="5380" y="12078"/>
                  </a:lnTo>
                  <a:lnTo>
                    <a:pt x="5330" y="12070"/>
                  </a:lnTo>
                  <a:lnTo>
                    <a:pt x="5281" y="12058"/>
                  </a:lnTo>
                  <a:lnTo>
                    <a:pt x="5234" y="12045"/>
                  </a:lnTo>
                  <a:lnTo>
                    <a:pt x="5187" y="12029"/>
                  </a:lnTo>
                  <a:lnTo>
                    <a:pt x="5141" y="12011"/>
                  </a:lnTo>
                  <a:lnTo>
                    <a:pt x="5097" y="11991"/>
                  </a:lnTo>
                  <a:lnTo>
                    <a:pt x="5054" y="11968"/>
                  </a:lnTo>
                  <a:lnTo>
                    <a:pt x="5012" y="11944"/>
                  </a:lnTo>
                  <a:lnTo>
                    <a:pt x="4970" y="11918"/>
                  </a:lnTo>
                  <a:lnTo>
                    <a:pt x="4931" y="11890"/>
                  </a:lnTo>
                  <a:lnTo>
                    <a:pt x="4893" y="11861"/>
                  </a:lnTo>
                  <a:lnTo>
                    <a:pt x="4857" y="11828"/>
                  </a:lnTo>
                  <a:lnTo>
                    <a:pt x="4821" y="11795"/>
                  </a:lnTo>
                  <a:lnTo>
                    <a:pt x="4788" y="11760"/>
                  </a:lnTo>
                  <a:lnTo>
                    <a:pt x="4757" y="11724"/>
                  </a:lnTo>
                  <a:lnTo>
                    <a:pt x="4727" y="11685"/>
                  </a:lnTo>
                  <a:lnTo>
                    <a:pt x="4699" y="11646"/>
                  </a:lnTo>
                  <a:lnTo>
                    <a:pt x="4673" y="11606"/>
                  </a:lnTo>
                  <a:lnTo>
                    <a:pt x="4648" y="11563"/>
                  </a:lnTo>
                  <a:lnTo>
                    <a:pt x="4626" y="11520"/>
                  </a:lnTo>
                  <a:lnTo>
                    <a:pt x="4606" y="11475"/>
                  </a:lnTo>
                  <a:lnTo>
                    <a:pt x="4588" y="11429"/>
                  </a:lnTo>
                  <a:lnTo>
                    <a:pt x="4572" y="11382"/>
                  </a:lnTo>
                  <a:lnTo>
                    <a:pt x="4559" y="11335"/>
                  </a:lnTo>
                  <a:lnTo>
                    <a:pt x="4548" y="11286"/>
                  </a:lnTo>
                  <a:lnTo>
                    <a:pt x="4539" y="11236"/>
                  </a:lnTo>
                  <a:lnTo>
                    <a:pt x="4533" y="11186"/>
                  </a:lnTo>
                  <a:lnTo>
                    <a:pt x="4529" y="11135"/>
                  </a:lnTo>
                  <a:lnTo>
                    <a:pt x="4527" y="11083"/>
                  </a:lnTo>
                  <a:lnTo>
                    <a:pt x="4529" y="11031"/>
                  </a:lnTo>
                  <a:lnTo>
                    <a:pt x="4533" y="10980"/>
                  </a:lnTo>
                  <a:lnTo>
                    <a:pt x="4539" y="10930"/>
                  </a:lnTo>
                  <a:lnTo>
                    <a:pt x="4548" y="10880"/>
                  </a:lnTo>
                  <a:lnTo>
                    <a:pt x="4559" y="10831"/>
                  </a:lnTo>
                  <a:lnTo>
                    <a:pt x="4572" y="10784"/>
                  </a:lnTo>
                  <a:lnTo>
                    <a:pt x="4588" y="10736"/>
                  </a:lnTo>
                  <a:lnTo>
                    <a:pt x="4606" y="10691"/>
                  </a:lnTo>
                  <a:lnTo>
                    <a:pt x="4626" y="10646"/>
                  </a:lnTo>
                  <a:lnTo>
                    <a:pt x="4648" y="10603"/>
                  </a:lnTo>
                  <a:lnTo>
                    <a:pt x="4673" y="10561"/>
                  </a:lnTo>
                  <a:lnTo>
                    <a:pt x="4699" y="10520"/>
                  </a:lnTo>
                  <a:lnTo>
                    <a:pt x="4727" y="10480"/>
                  </a:lnTo>
                  <a:lnTo>
                    <a:pt x="4757" y="10442"/>
                  </a:lnTo>
                  <a:lnTo>
                    <a:pt x="4788" y="10406"/>
                  </a:lnTo>
                  <a:lnTo>
                    <a:pt x="4821" y="10370"/>
                  </a:lnTo>
                  <a:lnTo>
                    <a:pt x="4857" y="10337"/>
                  </a:lnTo>
                  <a:lnTo>
                    <a:pt x="4893" y="10306"/>
                  </a:lnTo>
                  <a:lnTo>
                    <a:pt x="4931" y="10276"/>
                  </a:lnTo>
                  <a:lnTo>
                    <a:pt x="4970" y="10247"/>
                  </a:lnTo>
                  <a:lnTo>
                    <a:pt x="5012" y="10221"/>
                  </a:lnTo>
                  <a:lnTo>
                    <a:pt x="5054" y="10197"/>
                  </a:lnTo>
                  <a:lnTo>
                    <a:pt x="5097" y="10175"/>
                  </a:lnTo>
                  <a:lnTo>
                    <a:pt x="5141" y="10155"/>
                  </a:lnTo>
                  <a:lnTo>
                    <a:pt x="5187" y="10137"/>
                  </a:lnTo>
                  <a:lnTo>
                    <a:pt x="5234" y="10120"/>
                  </a:lnTo>
                  <a:lnTo>
                    <a:pt x="5281" y="10107"/>
                  </a:lnTo>
                  <a:lnTo>
                    <a:pt x="5330" y="10096"/>
                  </a:lnTo>
                  <a:lnTo>
                    <a:pt x="5380" y="10087"/>
                  </a:lnTo>
                  <a:lnTo>
                    <a:pt x="5430" y="10080"/>
                  </a:lnTo>
                  <a:lnTo>
                    <a:pt x="5481" y="10076"/>
                  </a:lnTo>
                  <a:lnTo>
                    <a:pt x="5533" y="10075"/>
                  </a:lnTo>
                  <a:lnTo>
                    <a:pt x="5585" y="10076"/>
                  </a:lnTo>
                  <a:lnTo>
                    <a:pt x="5636" y="10080"/>
                  </a:lnTo>
                  <a:lnTo>
                    <a:pt x="5687" y="10087"/>
                  </a:lnTo>
                  <a:lnTo>
                    <a:pt x="5736" y="10096"/>
                  </a:lnTo>
                  <a:lnTo>
                    <a:pt x="5784" y="10107"/>
                  </a:lnTo>
                  <a:lnTo>
                    <a:pt x="5832" y="10120"/>
                  </a:lnTo>
                  <a:lnTo>
                    <a:pt x="5879" y="10137"/>
                  </a:lnTo>
                  <a:lnTo>
                    <a:pt x="5924" y="10155"/>
                  </a:lnTo>
                  <a:lnTo>
                    <a:pt x="5969" y="10175"/>
                  </a:lnTo>
                  <a:lnTo>
                    <a:pt x="6012" y="10197"/>
                  </a:lnTo>
                  <a:lnTo>
                    <a:pt x="6055" y="10221"/>
                  </a:lnTo>
                  <a:lnTo>
                    <a:pt x="6095" y="10247"/>
                  </a:lnTo>
                  <a:lnTo>
                    <a:pt x="6135" y="10276"/>
                  </a:lnTo>
                  <a:lnTo>
                    <a:pt x="6172" y="10306"/>
                  </a:lnTo>
                  <a:lnTo>
                    <a:pt x="6210" y="10337"/>
                  </a:lnTo>
                  <a:lnTo>
                    <a:pt x="6244" y="10370"/>
                  </a:lnTo>
                  <a:lnTo>
                    <a:pt x="6277" y="10406"/>
                  </a:lnTo>
                  <a:lnTo>
                    <a:pt x="6309" y="10442"/>
                  </a:lnTo>
                  <a:lnTo>
                    <a:pt x="6339" y="10480"/>
                  </a:lnTo>
                  <a:lnTo>
                    <a:pt x="6368" y="10520"/>
                  </a:lnTo>
                  <a:lnTo>
                    <a:pt x="6394" y="10561"/>
                  </a:lnTo>
                  <a:lnTo>
                    <a:pt x="6418" y="10603"/>
                  </a:lnTo>
                  <a:lnTo>
                    <a:pt x="6440" y="10646"/>
                  </a:lnTo>
                  <a:lnTo>
                    <a:pt x="6460" y="10691"/>
                  </a:lnTo>
                  <a:lnTo>
                    <a:pt x="6478" y="10736"/>
                  </a:lnTo>
                  <a:lnTo>
                    <a:pt x="6493" y="10784"/>
                  </a:lnTo>
                  <a:lnTo>
                    <a:pt x="6507" y="10831"/>
                  </a:lnTo>
                  <a:lnTo>
                    <a:pt x="6518" y="10880"/>
                  </a:lnTo>
                  <a:lnTo>
                    <a:pt x="6528" y="10930"/>
                  </a:lnTo>
                  <a:lnTo>
                    <a:pt x="6534" y="10980"/>
                  </a:lnTo>
                  <a:lnTo>
                    <a:pt x="6538" y="11031"/>
                  </a:lnTo>
                  <a:lnTo>
                    <a:pt x="6539" y="11083"/>
                  </a:lnTo>
                  <a:lnTo>
                    <a:pt x="6538" y="11135"/>
                  </a:lnTo>
                  <a:lnTo>
                    <a:pt x="6534" y="11186"/>
                  </a:lnTo>
                  <a:lnTo>
                    <a:pt x="6528" y="11236"/>
                  </a:lnTo>
                  <a:lnTo>
                    <a:pt x="6518" y="11286"/>
                  </a:lnTo>
                  <a:lnTo>
                    <a:pt x="6507" y="11335"/>
                  </a:lnTo>
                  <a:lnTo>
                    <a:pt x="6493" y="11382"/>
                  </a:lnTo>
                  <a:lnTo>
                    <a:pt x="6478" y="11429"/>
                  </a:lnTo>
                  <a:lnTo>
                    <a:pt x="6460" y="11475"/>
                  </a:lnTo>
                  <a:lnTo>
                    <a:pt x="6440" y="11520"/>
                  </a:lnTo>
                  <a:lnTo>
                    <a:pt x="6418" y="11563"/>
                  </a:lnTo>
                  <a:lnTo>
                    <a:pt x="6394" y="11606"/>
                  </a:lnTo>
                  <a:lnTo>
                    <a:pt x="6368" y="11646"/>
                  </a:lnTo>
                  <a:lnTo>
                    <a:pt x="6339" y="11685"/>
                  </a:lnTo>
                  <a:lnTo>
                    <a:pt x="6309" y="11724"/>
                  </a:lnTo>
                  <a:lnTo>
                    <a:pt x="6277" y="11760"/>
                  </a:lnTo>
                  <a:lnTo>
                    <a:pt x="6244" y="11795"/>
                  </a:lnTo>
                  <a:lnTo>
                    <a:pt x="6210" y="11828"/>
                  </a:lnTo>
                  <a:lnTo>
                    <a:pt x="6172" y="11861"/>
                  </a:lnTo>
                  <a:lnTo>
                    <a:pt x="6135" y="11890"/>
                  </a:lnTo>
                  <a:lnTo>
                    <a:pt x="6095" y="11918"/>
                  </a:lnTo>
                  <a:lnTo>
                    <a:pt x="6055" y="11944"/>
                  </a:lnTo>
                  <a:lnTo>
                    <a:pt x="6012" y="11968"/>
                  </a:lnTo>
                  <a:lnTo>
                    <a:pt x="5969" y="11991"/>
                  </a:lnTo>
                  <a:lnTo>
                    <a:pt x="5924" y="12011"/>
                  </a:lnTo>
                  <a:lnTo>
                    <a:pt x="5879" y="12029"/>
                  </a:lnTo>
                  <a:lnTo>
                    <a:pt x="5832" y="12045"/>
                  </a:lnTo>
                  <a:lnTo>
                    <a:pt x="5784" y="12058"/>
                  </a:lnTo>
                  <a:lnTo>
                    <a:pt x="5736" y="12070"/>
                  </a:lnTo>
                  <a:lnTo>
                    <a:pt x="5687" y="12078"/>
                  </a:lnTo>
                  <a:lnTo>
                    <a:pt x="5636" y="12085"/>
                  </a:lnTo>
                  <a:lnTo>
                    <a:pt x="5585" y="12089"/>
                  </a:lnTo>
                  <a:lnTo>
                    <a:pt x="5533" y="12090"/>
                  </a:lnTo>
                  <a:close/>
                  <a:moveTo>
                    <a:pt x="1509" y="7556"/>
                  </a:moveTo>
                  <a:lnTo>
                    <a:pt x="1483" y="7556"/>
                  </a:lnTo>
                  <a:lnTo>
                    <a:pt x="1458" y="7554"/>
                  </a:lnTo>
                  <a:lnTo>
                    <a:pt x="1432" y="7551"/>
                  </a:lnTo>
                  <a:lnTo>
                    <a:pt x="1407" y="7546"/>
                  </a:lnTo>
                  <a:lnTo>
                    <a:pt x="1383" y="7541"/>
                  </a:lnTo>
                  <a:lnTo>
                    <a:pt x="1359" y="7534"/>
                  </a:lnTo>
                  <a:lnTo>
                    <a:pt x="1336" y="7526"/>
                  </a:lnTo>
                  <a:lnTo>
                    <a:pt x="1313" y="7517"/>
                  </a:lnTo>
                  <a:lnTo>
                    <a:pt x="1291" y="7507"/>
                  </a:lnTo>
                  <a:lnTo>
                    <a:pt x="1269" y="7496"/>
                  </a:lnTo>
                  <a:lnTo>
                    <a:pt x="1248" y="7484"/>
                  </a:lnTo>
                  <a:lnTo>
                    <a:pt x="1228" y="7470"/>
                  </a:lnTo>
                  <a:lnTo>
                    <a:pt x="1208" y="7456"/>
                  </a:lnTo>
                  <a:lnTo>
                    <a:pt x="1189" y="7441"/>
                  </a:lnTo>
                  <a:lnTo>
                    <a:pt x="1171" y="7426"/>
                  </a:lnTo>
                  <a:lnTo>
                    <a:pt x="1154" y="7409"/>
                  </a:lnTo>
                  <a:lnTo>
                    <a:pt x="1137" y="7392"/>
                  </a:lnTo>
                  <a:lnTo>
                    <a:pt x="1121" y="7374"/>
                  </a:lnTo>
                  <a:lnTo>
                    <a:pt x="1106" y="7355"/>
                  </a:lnTo>
                  <a:lnTo>
                    <a:pt x="1091" y="7334"/>
                  </a:lnTo>
                  <a:lnTo>
                    <a:pt x="1078" y="7314"/>
                  </a:lnTo>
                  <a:lnTo>
                    <a:pt x="1066" y="7293"/>
                  </a:lnTo>
                  <a:lnTo>
                    <a:pt x="1055" y="7271"/>
                  </a:lnTo>
                  <a:lnTo>
                    <a:pt x="1045" y="7249"/>
                  </a:lnTo>
                  <a:lnTo>
                    <a:pt x="1036" y="7226"/>
                  </a:lnTo>
                  <a:lnTo>
                    <a:pt x="1029" y="7202"/>
                  </a:lnTo>
                  <a:lnTo>
                    <a:pt x="1022" y="7179"/>
                  </a:lnTo>
                  <a:lnTo>
                    <a:pt x="1016" y="7154"/>
                  </a:lnTo>
                  <a:lnTo>
                    <a:pt x="1012" y="7130"/>
                  </a:lnTo>
                  <a:lnTo>
                    <a:pt x="1009" y="7105"/>
                  </a:lnTo>
                  <a:lnTo>
                    <a:pt x="1007" y="7079"/>
                  </a:lnTo>
                  <a:lnTo>
                    <a:pt x="1006" y="7052"/>
                  </a:lnTo>
                  <a:lnTo>
                    <a:pt x="1006" y="1511"/>
                  </a:lnTo>
                  <a:lnTo>
                    <a:pt x="1007" y="1485"/>
                  </a:lnTo>
                  <a:lnTo>
                    <a:pt x="1009" y="1460"/>
                  </a:lnTo>
                  <a:lnTo>
                    <a:pt x="1012" y="1435"/>
                  </a:lnTo>
                  <a:lnTo>
                    <a:pt x="1016" y="1410"/>
                  </a:lnTo>
                  <a:lnTo>
                    <a:pt x="1022" y="1385"/>
                  </a:lnTo>
                  <a:lnTo>
                    <a:pt x="1029" y="1361"/>
                  </a:lnTo>
                  <a:lnTo>
                    <a:pt x="1036" y="1338"/>
                  </a:lnTo>
                  <a:lnTo>
                    <a:pt x="1045" y="1315"/>
                  </a:lnTo>
                  <a:lnTo>
                    <a:pt x="1055" y="1293"/>
                  </a:lnTo>
                  <a:lnTo>
                    <a:pt x="1066" y="1271"/>
                  </a:lnTo>
                  <a:lnTo>
                    <a:pt x="1078" y="1249"/>
                  </a:lnTo>
                  <a:lnTo>
                    <a:pt x="1091" y="1229"/>
                  </a:lnTo>
                  <a:lnTo>
                    <a:pt x="1106" y="1209"/>
                  </a:lnTo>
                  <a:lnTo>
                    <a:pt x="1121" y="1191"/>
                  </a:lnTo>
                  <a:lnTo>
                    <a:pt x="1137" y="1172"/>
                  </a:lnTo>
                  <a:lnTo>
                    <a:pt x="1154" y="1155"/>
                  </a:lnTo>
                  <a:lnTo>
                    <a:pt x="1171" y="1138"/>
                  </a:lnTo>
                  <a:lnTo>
                    <a:pt x="1189" y="1122"/>
                  </a:lnTo>
                  <a:lnTo>
                    <a:pt x="1208" y="1107"/>
                  </a:lnTo>
                  <a:lnTo>
                    <a:pt x="1228" y="1093"/>
                  </a:lnTo>
                  <a:lnTo>
                    <a:pt x="1248" y="1080"/>
                  </a:lnTo>
                  <a:lnTo>
                    <a:pt x="1269" y="1068"/>
                  </a:lnTo>
                  <a:lnTo>
                    <a:pt x="1291" y="1057"/>
                  </a:lnTo>
                  <a:lnTo>
                    <a:pt x="1313" y="1047"/>
                  </a:lnTo>
                  <a:lnTo>
                    <a:pt x="1336" y="1038"/>
                  </a:lnTo>
                  <a:lnTo>
                    <a:pt x="1359" y="1030"/>
                  </a:lnTo>
                  <a:lnTo>
                    <a:pt x="1383" y="1023"/>
                  </a:lnTo>
                  <a:lnTo>
                    <a:pt x="1407" y="1018"/>
                  </a:lnTo>
                  <a:lnTo>
                    <a:pt x="1432" y="1013"/>
                  </a:lnTo>
                  <a:lnTo>
                    <a:pt x="1458" y="1010"/>
                  </a:lnTo>
                  <a:lnTo>
                    <a:pt x="1483" y="1008"/>
                  </a:lnTo>
                  <a:lnTo>
                    <a:pt x="1509" y="1008"/>
                  </a:lnTo>
                  <a:lnTo>
                    <a:pt x="9053" y="1008"/>
                  </a:lnTo>
                  <a:lnTo>
                    <a:pt x="9080" y="1008"/>
                  </a:lnTo>
                  <a:lnTo>
                    <a:pt x="9105" y="1010"/>
                  </a:lnTo>
                  <a:lnTo>
                    <a:pt x="9131" y="1013"/>
                  </a:lnTo>
                  <a:lnTo>
                    <a:pt x="9155" y="1018"/>
                  </a:lnTo>
                  <a:lnTo>
                    <a:pt x="9179" y="1023"/>
                  </a:lnTo>
                  <a:lnTo>
                    <a:pt x="9203" y="1030"/>
                  </a:lnTo>
                  <a:lnTo>
                    <a:pt x="9226" y="1038"/>
                  </a:lnTo>
                  <a:lnTo>
                    <a:pt x="9250" y="1047"/>
                  </a:lnTo>
                  <a:lnTo>
                    <a:pt x="9272" y="1057"/>
                  </a:lnTo>
                  <a:lnTo>
                    <a:pt x="9294" y="1068"/>
                  </a:lnTo>
                  <a:lnTo>
                    <a:pt x="9315" y="1080"/>
                  </a:lnTo>
                  <a:lnTo>
                    <a:pt x="9335" y="1093"/>
                  </a:lnTo>
                  <a:lnTo>
                    <a:pt x="9355" y="1107"/>
                  </a:lnTo>
                  <a:lnTo>
                    <a:pt x="9373" y="1122"/>
                  </a:lnTo>
                  <a:lnTo>
                    <a:pt x="9392" y="1138"/>
                  </a:lnTo>
                  <a:lnTo>
                    <a:pt x="9410" y="1155"/>
                  </a:lnTo>
                  <a:lnTo>
                    <a:pt x="9426" y="1172"/>
                  </a:lnTo>
                  <a:lnTo>
                    <a:pt x="9442" y="1191"/>
                  </a:lnTo>
                  <a:lnTo>
                    <a:pt x="9457" y="1209"/>
                  </a:lnTo>
                  <a:lnTo>
                    <a:pt x="9471" y="1229"/>
                  </a:lnTo>
                  <a:lnTo>
                    <a:pt x="9484" y="1249"/>
                  </a:lnTo>
                  <a:lnTo>
                    <a:pt x="9496" y="1271"/>
                  </a:lnTo>
                  <a:lnTo>
                    <a:pt x="9507" y="1293"/>
                  </a:lnTo>
                  <a:lnTo>
                    <a:pt x="9517" y="1315"/>
                  </a:lnTo>
                  <a:lnTo>
                    <a:pt x="9526" y="1338"/>
                  </a:lnTo>
                  <a:lnTo>
                    <a:pt x="9534" y="1361"/>
                  </a:lnTo>
                  <a:lnTo>
                    <a:pt x="9541" y="1385"/>
                  </a:lnTo>
                  <a:lnTo>
                    <a:pt x="9546" y="1410"/>
                  </a:lnTo>
                  <a:lnTo>
                    <a:pt x="9550" y="1435"/>
                  </a:lnTo>
                  <a:lnTo>
                    <a:pt x="9554" y="1460"/>
                  </a:lnTo>
                  <a:lnTo>
                    <a:pt x="9556" y="1485"/>
                  </a:lnTo>
                  <a:lnTo>
                    <a:pt x="9556" y="1511"/>
                  </a:lnTo>
                  <a:lnTo>
                    <a:pt x="9556" y="2519"/>
                  </a:lnTo>
                  <a:lnTo>
                    <a:pt x="9556" y="3527"/>
                  </a:lnTo>
                  <a:lnTo>
                    <a:pt x="9556" y="7052"/>
                  </a:lnTo>
                  <a:lnTo>
                    <a:pt x="9556" y="7079"/>
                  </a:lnTo>
                  <a:lnTo>
                    <a:pt x="9554" y="7105"/>
                  </a:lnTo>
                  <a:lnTo>
                    <a:pt x="9550" y="7130"/>
                  </a:lnTo>
                  <a:lnTo>
                    <a:pt x="9546" y="7154"/>
                  </a:lnTo>
                  <a:lnTo>
                    <a:pt x="9541" y="7179"/>
                  </a:lnTo>
                  <a:lnTo>
                    <a:pt x="9534" y="7202"/>
                  </a:lnTo>
                  <a:lnTo>
                    <a:pt x="9526" y="7226"/>
                  </a:lnTo>
                  <a:lnTo>
                    <a:pt x="9517" y="7249"/>
                  </a:lnTo>
                  <a:lnTo>
                    <a:pt x="9507" y="7271"/>
                  </a:lnTo>
                  <a:lnTo>
                    <a:pt x="9496" y="7293"/>
                  </a:lnTo>
                  <a:lnTo>
                    <a:pt x="9484" y="7314"/>
                  </a:lnTo>
                  <a:lnTo>
                    <a:pt x="9471" y="7334"/>
                  </a:lnTo>
                  <a:lnTo>
                    <a:pt x="9457" y="7355"/>
                  </a:lnTo>
                  <a:lnTo>
                    <a:pt x="9442" y="7374"/>
                  </a:lnTo>
                  <a:lnTo>
                    <a:pt x="9426" y="7392"/>
                  </a:lnTo>
                  <a:lnTo>
                    <a:pt x="9410" y="7409"/>
                  </a:lnTo>
                  <a:lnTo>
                    <a:pt x="9392" y="7426"/>
                  </a:lnTo>
                  <a:lnTo>
                    <a:pt x="9373" y="7441"/>
                  </a:lnTo>
                  <a:lnTo>
                    <a:pt x="9355" y="7456"/>
                  </a:lnTo>
                  <a:lnTo>
                    <a:pt x="9335" y="7470"/>
                  </a:lnTo>
                  <a:lnTo>
                    <a:pt x="9315" y="7484"/>
                  </a:lnTo>
                  <a:lnTo>
                    <a:pt x="9294" y="7496"/>
                  </a:lnTo>
                  <a:lnTo>
                    <a:pt x="9272" y="7507"/>
                  </a:lnTo>
                  <a:lnTo>
                    <a:pt x="9250" y="7517"/>
                  </a:lnTo>
                  <a:lnTo>
                    <a:pt x="9226" y="7526"/>
                  </a:lnTo>
                  <a:lnTo>
                    <a:pt x="9203" y="7534"/>
                  </a:lnTo>
                  <a:lnTo>
                    <a:pt x="9179" y="7541"/>
                  </a:lnTo>
                  <a:lnTo>
                    <a:pt x="9155" y="7546"/>
                  </a:lnTo>
                  <a:lnTo>
                    <a:pt x="9131" y="7551"/>
                  </a:lnTo>
                  <a:lnTo>
                    <a:pt x="9105" y="7554"/>
                  </a:lnTo>
                  <a:lnTo>
                    <a:pt x="9080" y="7556"/>
                  </a:lnTo>
                  <a:lnTo>
                    <a:pt x="9053" y="7556"/>
                  </a:lnTo>
                  <a:lnTo>
                    <a:pt x="1509" y="7556"/>
                  </a:lnTo>
                  <a:close/>
                  <a:moveTo>
                    <a:pt x="15842" y="6214"/>
                  </a:moveTo>
                  <a:lnTo>
                    <a:pt x="13830" y="3192"/>
                  </a:lnTo>
                  <a:lnTo>
                    <a:pt x="13802" y="3153"/>
                  </a:lnTo>
                  <a:lnTo>
                    <a:pt x="13774" y="3115"/>
                  </a:lnTo>
                  <a:lnTo>
                    <a:pt x="13746" y="3077"/>
                  </a:lnTo>
                  <a:lnTo>
                    <a:pt x="13716" y="3042"/>
                  </a:lnTo>
                  <a:lnTo>
                    <a:pt x="13685" y="3007"/>
                  </a:lnTo>
                  <a:lnTo>
                    <a:pt x="13653" y="2973"/>
                  </a:lnTo>
                  <a:lnTo>
                    <a:pt x="13619" y="2940"/>
                  </a:lnTo>
                  <a:lnTo>
                    <a:pt x="13586" y="2909"/>
                  </a:lnTo>
                  <a:lnTo>
                    <a:pt x="13551" y="2878"/>
                  </a:lnTo>
                  <a:lnTo>
                    <a:pt x="13516" y="2849"/>
                  </a:lnTo>
                  <a:lnTo>
                    <a:pt x="13480" y="2820"/>
                  </a:lnTo>
                  <a:lnTo>
                    <a:pt x="13442" y="2793"/>
                  </a:lnTo>
                  <a:lnTo>
                    <a:pt x="13404" y="2768"/>
                  </a:lnTo>
                  <a:lnTo>
                    <a:pt x="13366" y="2743"/>
                  </a:lnTo>
                  <a:lnTo>
                    <a:pt x="13326" y="2720"/>
                  </a:lnTo>
                  <a:lnTo>
                    <a:pt x="13286" y="2697"/>
                  </a:lnTo>
                  <a:lnTo>
                    <a:pt x="13245" y="2676"/>
                  </a:lnTo>
                  <a:lnTo>
                    <a:pt x="13204" y="2656"/>
                  </a:lnTo>
                  <a:lnTo>
                    <a:pt x="13162" y="2638"/>
                  </a:lnTo>
                  <a:lnTo>
                    <a:pt x="13119" y="2621"/>
                  </a:lnTo>
                  <a:lnTo>
                    <a:pt x="13076" y="2605"/>
                  </a:lnTo>
                  <a:lnTo>
                    <a:pt x="13033" y="2590"/>
                  </a:lnTo>
                  <a:lnTo>
                    <a:pt x="12989" y="2576"/>
                  </a:lnTo>
                  <a:lnTo>
                    <a:pt x="12944" y="2564"/>
                  </a:lnTo>
                  <a:lnTo>
                    <a:pt x="12899" y="2554"/>
                  </a:lnTo>
                  <a:lnTo>
                    <a:pt x="12854" y="2544"/>
                  </a:lnTo>
                  <a:lnTo>
                    <a:pt x="12808" y="2537"/>
                  </a:lnTo>
                  <a:lnTo>
                    <a:pt x="12761" y="2530"/>
                  </a:lnTo>
                  <a:lnTo>
                    <a:pt x="12715" y="2525"/>
                  </a:lnTo>
                  <a:lnTo>
                    <a:pt x="12669" y="2522"/>
                  </a:lnTo>
                  <a:lnTo>
                    <a:pt x="12621" y="2519"/>
                  </a:lnTo>
                  <a:lnTo>
                    <a:pt x="12574" y="2519"/>
                  </a:lnTo>
                  <a:lnTo>
                    <a:pt x="10562" y="2519"/>
                  </a:lnTo>
                  <a:lnTo>
                    <a:pt x="10562" y="1511"/>
                  </a:lnTo>
                  <a:lnTo>
                    <a:pt x="10560" y="1434"/>
                  </a:lnTo>
                  <a:lnTo>
                    <a:pt x="10554" y="1357"/>
                  </a:lnTo>
                  <a:lnTo>
                    <a:pt x="10545" y="1282"/>
                  </a:lnTo>
                  <a:lnTo>
                    <a:pt x="10532" y="1207"/>
                  </a:lnTo>
                  <a:lnTo>
                    <a:pt x="10515" y="1134"/>
                  </a:lnTo>
                  <a:lnTo>
                    <a:pt x="10495" y="1062"/>
                  </a:lnTo>
                  <a:lnTo>
                    <a:pt x="10471" y="993"/>
                  </a:lnTo>
                  <a:lnTo>
                    <a:pt x="10444" y="924"/>
                  </a:lnTo>
                  <a:lnTo>
                    <a:pt x="10413" y="856"/>
                  </a:lnTo>
                  <a:lnTo>
                    <a:pt x="10380" y="791"/>
                  </a:lnTo>
                  <a:lnTo>
                    <a:pt x="10344" y="729"/>
                  </a:lnTo>
                  <a:lnTo>
                    <a:pt x="10305" y="667"/>
                  </a:lnTo>
                  <a:lnTo>
                    <a:pt x="10263" y="608"/>
                  </a:lnTo>
                  <a:lnTo>
                    <a:pt x="10217" y="550"/>
                  </a:lnTo>
                  <a:lnTo>
                    <a:pt x="10170" y="496"/>
                  </a:lnTo>
                  <a:lnTo>
                    <a:pt x="10120" y="443"/>
                  </a:lnTo>
                  <a:lnTo>
                    <a:pt x="10067" y="393"/>
                  </a:lnTo>
                  <a:lnTo>
                    <a:pt x="10013" y="346"/>
                  </a:lnTo>
                  <a:lnTo>
                    <a:pt x="9956" y="300"/>
                  </a:lnTo>
                  <a:lnTo>
                    <a:pt x="9896" y="258"/>
                  </a:lnTo>
                  <a:lnTo>
                    <a:pt x="9835" y="219"/>
                  </a:lnTo>
                  <a:lnTo>
                    <a:pt x="9773" y="182"/>
                  </a:lnTo>
                  <a:lnTo>
                    <a:pt x="9707" y="149"/>
                  </a:lnTo>
                  <a:lnTo>
                    <a:pt x="9641" y="119"/>
                  </a:lnTo>
                  <a:lnTo>
                    <a:pt x="9571" y="92"/>
                  </a:lnTo>
                  <a:lnTo>
                    <a:pt x="9502" y="69"/>
                  </a:lnTo>
                  <a:lnTo>
                    <a:pt x="9431" y="47"/>
                  </a:lnTo>
                  <a:lnTo>
                    <a:pt x="9357" y="31"/>
                  </a:lnTo>
                  <a:lnTo>
                    <a:pt x="9283" y="17"/>
                  </a:lnTo>
                  <a:lnTo>
                    <a:pt x="9207" y="8"/>
                  </a:lnTo>
                  <a:lnTo>
                    <a:pt x="9131" y="2"/>
                  </a:lnTo>
                  <a:lnTo>
                    <a:pt x="9053" y="0"/>
                  </a:lnTo>
                  <a:lnTo>
                    <a:pt x="1509" y="0"/>
                  </a:lnTo>
                  <a:lnTo>
                    <a:pt x="1431" y="2"/>
                  </a:lnTo>
                  <a:lnTo>
                    <a:pt x="1355" y="8"/>
                  </a:lnTo>
                  <a:lnTo>
                    <a:pt x="1280" y="17"/>
                  </a:lnTo>
                  <a:lnTo>
                    <a:pt x="1205" y="31"/>
                  </a:lnTo>
                  <a:lnTo>
                    <a:pt x="1133" y="47"/>
                  </a:lnTo>
                  <a:lnTo>
                    <a:pt x="1060" y="69"/>
                  </a:lnTo>
                  <a:lnTo>
                    <a:pt x="991" y="92"/>
                  </a:lnTo>
                  <a:lnTo>
                    <a:pt x="922" y="119"/>
                  </a:lnTo>
                  <a:lnTo>
                    <a:pt x="855" y="149"/>
                  </a:lnTo>
                  <a:lnTo>
                    <a:pt x="791" y="182"/>
                  </a:lnTo>
                  <a:lnTo>
                    <a:pt x="727" y="219"/>
                  </a:lnTo>
                  <a:lnTo>
                    <a:pt x="666" y="258"/>
                  </a:lnTo>
                  <a:lnTo>
                    <a:pt x="607" y="300"/>
                  </a:lnTo>
                  <a:lnTo>
                    <a:pt x="549" y="346"/>
                  </a:lnTo>
                  <a:lnTo>
                    <a:pt x="495" y="393"/>
                  </a:lnTo>
                  <a:lnTo>
                    <a:pt x="443" y="443"/>
                  </a:lnTo>
                  <a:lnTo>
                    <a:pt x="392" y="496"/>
                  </a:lnTo>
                  <a:lnTo>
                    <a:pt x="345" y="550"/>
                  </a:lnTo>
                  <a:lnTo>
                    <a:pt x="300" y="608"/>
                  </a:lnTo>
                  <a:lnTo>
                    <a:pt x="259" y="667"/>
                  </a:lnTo>
                  <a:lnTo>
                    <a:pt x="218" y="729"/>
                  </a:lnTo>
                  <a:lnTo>
                    <a:pt x="182" y="791"/>
                  </a:lnTo>
                  <a:lnTo>
                    <a:pt x="149" y="856"/>
                  </a:lnTo>
                  <a:lnTo>
                    <a:pt x="119" y="924"/>
                  </a:lnTo>
                  <a:lnTo>
                    <a:pt x="92" y="993"/>
                  </a:lnTo>
                  <a:lnTo>
                    <a:pt x="68" y="1062"/>
                  </a:lnTo>
                  <a:lnTo>
                    <a:pt x="47" y="1134"/>
                  </a:lnTo>
                  <a:lnTo>
                    <a:pt x="31" y="1207"/>
                  </a:lnTo>
                  <a:lnTo>
                    <a:pt x="17" y="1282"/>
                  </a:lnTo>
                  <a:lnTo>
                    <a:pt x="8" y="1357"/>
                  </a:lnTo>
                  <a:lnTo>
                    <a:pt x="2" y="1434"/>
                  </a:lnTo>
                  <a:lnTo>
                    <a:pt x="0" y="1511"/>
                  </a:lnTo>
                  <a:lnTo>
                    <a:pt x="0" y="7052"/>
                  </a:lnTo>
                  <a:lnTo>
                    <a:pt x="2" y="7131"/>
                  </a:lnTo>
                  <a:lnTo>
                    <a:pt x="8" y="7207"/>
                  </a:lnTo>
                  <a:lnTo>
                    <a:pt x="17" y="7283"/>
                  </a:lnTo>
                  <a:lnTo>
                    <a:pt x="31" y="7357"/>
                  </a:lnTo>
                  <a:lnTo>
                    <a:pt x="47" y="7430"/>
                  </a:lnTo>
                  <a:lnTo>
                    <a:pt x="68" y="7502"/>
                  </a:lnTo>
                  <a:lnTo>
                    <a:pt x="92" y="7572"/>
                  </a:lnTo>
                  <a:lnTo>
                    <a:pt x="119" y="7641"/>
                  </a:lnTo>
                  <a:lnTo>
                    <a:pt x="149" y="7707"/>
                  </a:lnTo>
                  <a:lnTo>
                    <a:pt x="182" y="7773"/>
                  </a:lnTo>
                  <a:lnTo>
                    <a:pt x="218" y="7836"/>
                  </a:lnTo>
                  <a:lnTo>
                    <a:pt x="259" y="7897"/>
                  </a:lnTo>
                  <a:lnTo>
                    <a:pt x="300" y="7956"/>
                  </a:lnTo>
                  <a:lnTo>
                    <a:pt x="345" y="8014"/>
                  </a:lnTo>
                  <a:lnTo>
                    <a:pt x="392" y="8068"/>
                  </a:lnTo>
                  <a:lnTo>
                    <a:pt x="443" y="8120"/>
                  </a:lnTo>
                  <a:lnTo>
                    <a:pt x="495" y="8171"/>
                  </a:lnTo>
                  <a:lnTo>
                    <a:pt x="549" y="8218"/>
                  </a:lnTo>
                  <a:lnTo>
                    <a:pt x="607" y="8263"/>
                  </a:lnTo>
                  <a:lnTo>
                    <a:pt x="666" y="8306"/>
                  </a:lnTo>
                  <a:lnTo>
                    <a:pt x="727" y="8345"/>
                  </a:lnTo>
                  <a:lnTo>
                    <a:pt x="791" y="8381"/>
                  </a:lnTo>
                  <a:lnTo>
                    <a:pt x="855" y="8415"/>
                  </a:lnTo>
                  <a:lnTo>
                    <a:pt x="922" y="8445"/>
                  </a:lnTo>
                  <a:lnTo>
                    <a:pt x="991" y="8472"/>
                  </a:lnTo>
                  <a:lnTo>
                    <a:pt x="1060" y="8496"/>
                  </a:lnTo>
                  <a:lnTo>
                    <a:pt x="1133" y="8516"/>
                  </a:lnTo>
                  <a:lnTo>
                    <a:pt x="1205" y="8533"/>
                  </a:lnTo>
                  <a:lnTo>
                    <a:pt x="1280" y="8547"/>
                  </a:lnTo>
                  <a:lnTo>
                    <a:pt x="1355" y="8557"/>
                  </a:lnTo>
                  <a:lnTo>
                    <a:pt x="1431" y="8562"/>
                  </a:lnTo>
                  <a:lnTo>
                    <a:pt x="1509" y="8564"/>
                  </a:lnTo>
                  <a:lnTo>
                    <a:pt x="1509" y="8564"/>
                  </a:lnTo>
                  <a:lnTo>
                    <a:pt x="1509" y="10075"/>
                  </a:lnTo>
                  <a:lnTo>
                    <a:pt x="1511" y="10153"/>
                  </a:lnTo>
                  <a:lnTo>
                    <a:pt x="1517" y="10229"/>
                  </a:lnTo>
                  <a:lnTo>
                    <a:pt x="1527" y="10305"/>
                  </a:lnTo>
                  <a:lnTo>
                    <a:pt x="1540" y="10379"/>
                  </a:lnTo>
                  <a:lnTo>
                    <a:pt x="1557" y="10453"/>
                  </a:lnTo>
                  <a:lnTo>
                    <a:pt x="1577" y="10525"/>
                  </a:lnTo>
                  <a:lnTo>
                    <a:pt x="1601" y="10594"/>
                  </a:lnTo>
                  <a:lnTo>
                    <a:pt x="1629" y="10663"/>
                  </a:lnTo>
                  <a:lnTo>
                    <a:pt x="1659" y="10730"/>
                  </a:lnTo>
                  <a:lnTo>
                    <a:pt x="1692" y="10795"/>
                  </a:lnTo>
                  <a:lnTo>
                    <a:pt x="1728" y="10858"/>
                  </a:lnTo>
                  <a:lnTo>
                    <a:pt x="1767" y="10920"/>
                  </a:lnTo>
                  <a:lnTo>
                    <a:pt x="1810" y="10979"/>
                  </a:lnTo>
                  <a:lnTo>
                    <a:pt x="1854" y="11036"/>
                  </a:lnTo>
                  <a:lnTo>
                    <a:pt x="1901" y="11091"/>
                  </a:lnTo>
                  <a:lnTo>
                    <a:pt x="1952" y="11143"/>
                  </a:lnTo>
                  <a:lnTo>
                    <a:pt x="2004" y="11194"/>
                  </a:lnTo>
                  <a:lnTo>
                    <a:pt x="2059" y="11241"/>
                  </a:lnTo>
                  <a:lnTo>
                    <a:pt x="2115" y="11286"/>
                  </a:lnTo>
                  <a:lnTo>
                    <a:pt x="2175" y="11329"/>
                  </a:lnTo>
                  <a:lnTo>
                    <a:pt x="2236" y="11368"/>
                  </a:lnTo>
                  <a:lnTo>
                    <a:pt x="2300" y="11404"/>
                  </a:lnTo>
                  <a:lnTo>
                    <a:pt x="2365" y="11437"/>
                  </a:lnTo>
                  <a:lnTo>
                    <a:pt x="2431" y="11468"/>
                  </a:lnTo>
                  <a:lnTo>
                    <a:pt x="2500" y="11495"/>
                  </a:lnTo>
                  <a:lnTo>
                    <a:pt x="2570" y="11519"/>
                  </a:lnTo>
                  <a:lnTo>
                    <a:pt x="2642" y="11539"/>
                  </a:lnTo>
                  <a:lnTo>
                    <a:pt x="2714" y="11556"/>
                  </a:lnTo>
                  <a:lnTo>
                    <a:pt x="2788" y="11569"/>
                  </a:lnTo>
                  <a:lnTo>
                    <a:pt x="2864" y="11579"/>
                  </a:lnTo>
                  <a:lnTo>
                    <a:pt x="2940" y="11585"/>
                  </a:lnTo>
                  <a:lnTo>
                    <a:pt x="3018" y="11587"/>
                  </a:lnTo>
                  <a:lnTo>
                    <a:pt x="3592" y="11587"/>
                  </a:lnTo>
                  <a:lnTo>
                    <a:pt x="3614" y="11667"/>
                  </a:lnTo>
                  <a:lnTo>
                    <a:pt x="3640" y="11747"/>
                  </a:lnTo>
                  <a:lnTo>
                    <a:pt x="3670" y="11824"/>
                  </a:lnTo>
                  <a:lnTo>
                    <a:pt x="3702" y="11901"/>
                  </a:lnTo>
                  <a:lnTo>
                    <a:pt x="3737" y="11976"/>
                  </a:lnTo>
                  <a:lnTo>
                    <a:pt x="3774" y="12048"/>
                  </a:lnTo>
                  <a:lnTo>
                    <a:pt x="3816" y="12120"/>
                  </a:lnTo>
                  <a:lnTo>
                    <a:pt x="3859" y="12188"/>
                  </a:lnTo>
                  <a:lnTo>
                    <a:pt x="3905" y="12256"/>
                  </a:lnTo>
                  <a:lnTo>
                    <a:pt x="3953" y="12321"/>
                  </a:lnTo>
                  <a:lnTo>
                    <a:pt x="4005" y="12385"/>
                  </a:lnTo>
                  <a:lnTo>
                    <a:pt x="4059" y="12446"/>
                  </a:lnTo>
                  <a:lnTo>
                    <a:pt x="4114" y="12505"/>
                  </a:lnTo>
                  <a:lnTo>
                    <a:pt x="4173" y="12561"/>
                  </a:lnTo>
                  <a:lnTo>
                    <a:pt x="4233" y="12615"/>
                  </a:lnTo>
                  <a:lnTo>
                    <a:pt x="4296" y="12668"/>
                  </a:lnTo>
                  <a:lnTo>
                    <a:pt x="4361" y="12717"/>
                  </a:lnTo>
                  <a:lnTo>
                    <a:pt x="4428" y="12763"/>
                  </a:lnTo>
                  <a:lnTo>
                    <a:pt x="4497" y="12807"/>
                  </a:lnTo>
                  <a:lnTo>
                    <a:pt x="4567" y="12848"/>
                  </a:lnTo>
                  <a:lnTo>
                    <a:pt x="4639" y="12886"/>
                  </a:lnTo>
                  <a:lnTo>
                    <a:pt x="4714" y="12922"/>
                  </a:lnTo>
                  <a:lnTo>
                    <a:pt x="4789" y="12955"/>
                  </a:lnTo>
                  <a:lnTo>
                    <a:pt x="4867" y="12984"/>
                  </a:lnTo>
                  <a:lnTo>
                    <a:pt x="4946" y="13010"/>
                  </a:lnTo>
                  <a:lnTo>
                    <a:pt x="5026" y="13033"/>
                  </a:lnTo>
                  <a:lnTo>
                    <a:pt x="5107" y="13053"/>
                  </a:lnTo>
                  <a:lnTo>
                    <a:pt x="5191" y="13069"/>
                  </a:lnTo>
                  <a:lnTo>
                    <a:pt x="5274" y="13081"/>
                  </a:lnTo>
                  <a:lnTo>
                    <a:pt x="5360" y="13091"/>
                  </a:lnTo>
                  <a:lnTo>
                    <a:pt x="5446" y="13096"/>
                  </a:lnTo>
                  <a:lnTo>
                    <a:pt x="5533" y="13098"/>
                  </a:lnTo>
                  <a:lnTo>
                    <a:pt x="5620" y="13096"/>
                  </a:lnTo>
                  <a:lnTo>
                    <a:pt x="5707" y="13091"/>
                  </a:lnTo>
                  <a:lnTo>
                    <a:pt x="5791" y="13081"/>
                  </a:lnTo>
                  <a:lnTo>
                    <a:pt x="5876" y="13069"/>
                  </a:lnTo>
                  <a:lnTo>
                    <a:pt x="5958" y="13053"/>
                  </a:lnTo>
                  <a:lnTo>
                    <a:pt x="6040" y="13033"/>
                  </a:lnTo>
                  <a:lnTo>
                    <a:pt x="6120" y="13010"/>
                  </a:lnTo>
                  <a:lnTo>
                    <a:pt x="6199" y="12984"/>
                  </a:lnTo>
                  <a:lnTo>
                    <a:pt x="6276" y="12955"/>
                  </a:lnTo>
                  <a:lnTo>
                    <a:pt x="6351" y="12922"/>
                  </a:lnTo>
                  <a:lnTo>
                    <a:pt x="6426" y="12886"/>
                  </a:lnTo>
                  <a:lnTo>
                    <a:pt x="6498" y="12848"/>
                  </a:lnTo>
                  <a:lnTo>
                    <a:pt x="6569" y="12807"/>
                  </a:lnTo>
                  <a:lnTo>
                    <a:pt x="6637" y="12763"/>
                  </a:lnTo>
                  <a:lnTo>
                    <a:pt x="6705" y="12717"/>
                  </a:lnTo>
                  <a:lnTo>
                    <a:pt x="6769" y="12668"/>
                  </a:lnTo>
                  <a:lnTo>
                    <a:pt x="6831" y="12615"/>
                  </a:lnTo>
                  <a:lnTo>
                    <a:pt x="6892" y="12561"/>
                  </a:lnTo>
                  <a:lnTo>
                    <a:pt x="6951" y="12505"/>
                  </a:lnTo>
                  <a:lnTo>
                    <a:pt x="7006" y="12446"/>
                  </a:lnTo>
                  <a:lnTo>
                    <a:pt x="7061" y="12385"/>
                  </a:lnTo>
                  <a:lnTo>
                    <a:pt x="7112" y="12321"/>
                  </a:lnTo>
                  <a:lnTo>
                    <a:pt x="7160" y="12256"/>
                  </a:lnTo>
                  <a:lnTo>
                    <a:pt x="7207" y="12188"/>
                  </a:lnTo>
                  <a:lnTo>
                    <a:pt x="7250" y="12120"/>
                  </a:lnTo>
                  <a:lnTo>
                    <a:pt x="7290" y="12048"/>
                  </a:lnTo>
                  <a:lnTo>
                    <a:pt x="7328" y="11976"/>
                  </a:lnTo>
                  <a:lnTo>
                    <a:pt x="7363" y="11901"/>
                  </a:lnTo>
                  <a:lnTo>
                    <a:pt x="7396" y="11824"/>
                  </a:lnTo>
                  <a:lnTo>
                    <a:pt x="7425" y="11747"/>
                  </a:lnTo>
                  <a:lnTo>
                    <a:pt x="7450" y="11667"/>
                  </a:lnTo>
                  <a:lnTo>
                    <a:pt x="7473" y="11587"/>
                  </a:lnTo>
                  <a:lnTo>
                    <a:pt x="10131" y="11587"/>
                  </a:lnTo>
                  <a:lnTo>
                    <a:pt x="10153" y="11667"/>
                  </a:lnTo>
                  <a:lnTo>
                    <a:pt x="10179" y="11747"/>
                  </a:lnTo>
                  <a:lnTo>
                    <a:pt x="10208" y="11824"/>
                  </a:lnTo>
                  <a:lnTo>
                    <a:pt x="10240" y="11901"/>
                  </a:lnTo>
                  <a:lnTo>
                    <a:pt x="10275" y="11976"/>
                  </a:lnTo>
                  <a:lnTo>
                    <a:pt x="10313" y="12048"/>
                  </a:lnTo>
                  <a:lnTo>
                    <a:pt x="10354" y="12120"/>
                  </a:lnTo>
                  <a:lnTo>
                    <a:pt x="10397" y="12188"/>
                  </a:lnTo>
                  <a:lnTo>
                    <a:pt x="10444" y="12256"/>
                  </a:lnTo>
                  <a:lnTo>
                    <a:pt x="10492" y="12321"/>
                  </a:lnTo>
                  <a:lnTo>
                    <a:pt x="10543" y="12385"/>
                  </a:lnTo>
                  <a:lnTo>
                    <a:pt x="10597" y="12446"/>
                  </a:lnTo>
                  <a:lnTo>
                    <a:pt x="10653" y="12505"/>
                  </a:lnTo>
                  <a:lnTo>
                    <a:pt x="10711" y="12561"/>
                  </a:lnTo>
                  <a:lnTo>
                    <a:pt x="10772" y="12615"/>
                  </a:lnTo>
                  <a:lnTo>
                    <a:pt x="10835" y="12668"/>
                  </a:lnTo>
                  <a:lnTo>
                    <a:pt x="10899" y="12717"/>
                  </a:lnTo>
                  <a:lnTo>
                    <a:pt x="10967" y="12763"/>
                  </a:lnTo>
                  <a:lnTo>
                    <a:pt x="11035" y="12807"/>
                  </a:lnTo>
                  <a:lnTo>
                    <a:pt x="11106" y="12848"/>
                  </a:lnTo>
                  <a:lnTo>
                    <a:pt x="11178" y="12886"/>
                  </a:lnTo>
                  <a:lnTo>
                    <a:pt x="11252" y="12922"/>
                  </a:lnTo>
                  <a:lnTo>
                    <a:pt x="11328" y="12955"/>
                  </a:lnTo>
                  <a:lnTo>
                    <a:pt x="11405" y="12984"/>
                  </a:lnTo>
                  <a:lnTo>
                    <a:pt x="11484" y="13010"/>
                  </a:lnTo>
                  <a:lnTo>
                    <a:pt x="11564" y="13033"/>
                  </a:lnTo>
                  <a:lnTo>
                    <a:pt x="11646" y="13053"/>
                  </a:lnTo>
                  <a:lnTo>
                    <a:pt x="11729" y="13069"/>
                  </a:lnTo>
                  <a:lnTo>
                    <a:pt x="11813" y="13081"/>
                  </a:lnTo>
                  <a:lnTo>
                    <a:pt x="11898" y="13091"/>
                  </a:lnTo>
                  <a:lnTo>
                    <a:pt x="11984" y="13096"/>
                  </a:lnTo>
                  <a:lnTo>
                    <a:pt x="12071" y="13098"/>
                  </a:lnTo>
                  <a:lnTo>
                    <a:pt x="12159" y="13096"/>
                  </a:lnTo>
                  <a:lnTo>
                    <a:pt x="12244" y="13091"/>
                  </a:lnTo>
                  <a:lnTo>
                    <a:pt x="12330" y="13081"/>
                  </a:lnTo>
                  <a:lnTo>
                    <a:pt x="12413" y="13069"/>
                  </a:lnTo>
                  <a:lnTo>
                    <a:pt x="12497" y="13053"/>
                  </a:lnTo>
                  <a:lnTo>
                    <a:pt x="12578" y="13033"/>
                  </a:lnTo>
                  <a:lnTo>
                    <a:pt x="12658" y="13010"/>
                  </a:lnTo>
                  <a:lnTo>
                    <a:pt x="12737" y="12984"/>
                  </a:lnTo>
                  <a:lnTo>
                    <a:pt x="12815" y="12955"/>
                  </a:lnTo>
                  <a:lnTo>
                    <a:pt x="12890" y="12922"/>
                  </a:lnTo>
                  <a:lnTo>
                    <a:pt x="12964" y="12886"/>
                  </a:lnTo>
                  <a:lnTo>
                    <a:pt x="13036" y="12848"/>
                  </a:lnTo>
                  <a:lnTo>
                    <a:pt x="13107" y="12807"/>
                  </a:lnTo>
                  <a:lnTo>
                    <a:pt x="13176" y="12763"/>
                  </a:lnTo>
                  <a:lnTo>
                    <a:pt x="13242" y="12717"/>
                  </a:lnTo>
                  <a:lnTo>
                    <a:pt x="13308" y="12668"/>
                  </a:lnTo>
                  <a:lnTo>
                    <a:pt x="13370" y="12615"/>
                  </a:lnTo>
                  <a:lnTo>
                    <a:pt x="13430" y="12561"/>
                  </a:lnTo>
                  <a:lnTo>
                    <a:pt x="13489" y="12505"/>
                  </a:lnTo>
                  <a:lnTo>
                    <a:pt x="13545" y="12446"/>
                  </a:lnTo>
                  <a:lnTo>
                    <a:pt x="13598" y="12385"/>
                  </a:lnTo>
                  <a:lnTo>
                    <a:pt x="13650" y="12321"/>
                  </a:lnTo>
                  <a:lnTo>
                    <a:pt x="13699" y="12256"/>
                  </a:lnTo>
                  <a:lnTo>
                    <a:pt x="13745" y="12188"/>
                  </a:lnTo>
                  <a:lnTo>
                    <a:pt x="13788" y="12120"/>
                  </a:lnTo>
                  <a:lnTo>
                    <a:pt x="13829" y="12048"/>
                  </a:lnTo>
                  <a:lnTo>
                    <a:pt x="13867" y="11976"/>
                  </a:lnTo>
                  <a:lnTo>
                    <a:pt x="13902" y="11901"/>
                  </a:lnTo>
                  <a:lnTo>
                    <a:pt x="13934" y="11824"/>
                  </a:lnTo>
                  <a:lnTo>
                    <a:pt x="13962" y="11747"/>
                  </a:lnTo>
                  <a:lnTo>
                    <a:pt x="13989" y="11667"/>
                  </a:lnTo>
                  <a:lnTo>
                    <a:pt x="14012" y="11587"/>
                  </a:lnTo>
                  <a:lnTo>
                    <a:pt x="14586" y="11587"/>
                  </a:lnTo>
                  <a:lnTo>
                    <a:pt x="14664" y="11585"/>
                  </a:lnTo>
                  <a:lnTo>
                    <a:pt x="14740" y="11579"/>
                  </a:lnTo>
                  <a:lnTo>
                    <a:pt x="14815" y="11569"/>
                  </a:lnTo>
                  <a:lnTo>
                    <a:pt x="14890" y="11556"/>
                  </a:lnTo>
                  <a:lnTo>
                    <a:pt x="14962" y="11539"/>
                  </a:lnTo>
                  <a:lnTo>
                    <a:pt x="15035" y="11519"/>
                  </a:lnTo>
                  <a:lnTo>
                    <a:pt x="15104" y="11495"/>
                  </a:lnTo>
                  <a:lnTo>
                    <a:pt x="15173" y="11468"/>
                  </a:lnTo>
                  <a:lnTo>
                    <a:pt x="15240" y="11437"/>
                  </a:lnTo>
                  <a:lnTo>
                    <a:pt x="15304" y="11404"/>
                  </a:lnTo>
                  <a:lnTo>
                    <a:pt x="15368" y="11368"/>
                  </a:lnTo>
                  <a:lnTo>
                    <a:pt x="15429" y="11329"/>
                  </a:lnTo>
                  <a:lnTo>
                    <a:pt x="15488" y="11286"/>
                  </a:lnTo>
                  <a:lnTo>
                    <a:pt x="15546" y="11241"/>
                  </a:lnTo>
                  <a:lnTo>
                    <a:pt x="15600" y="11194"/>
                  </a:lnTo>
                  <a:lnTo>
                    <a:pt x="15652" y="11143"/>
                  </a:lnTo>
                  <a:lnTo>
                    <a:pt x="15703" y="11091"/>
                  </a:lnTo>
                  <a:lnTo>
                    <a:pt x="15750" y="11036"/>
                  </a:lnTo>
                  <a:lnTo>
                    <a:pt x="15795" y="10979"/>
                  </a:lnTo>
                  <a:lnTo>
                    <a:pt x="15836" y="10920"/>
                  </a:lnTo>
                  <a:lnTo>
                    <a:pt x="15877" y="10858"/>
                  </a:lnTo>
                  <a:lnTo>
                    <a:pt x="15913" y="10795"/>
                  </a:lnTo>
                  <a:lnTo>
                    <a:pt x="15946" y="10730"/>
                  </a:lnTo>
                  <a:lnTo>
                    <a:pt x="15976" y="10663"/>
                  </a:lnTo>
                  <a:lnTo>
                    <a:pt x="16003" y="10594"/>
                  </a:lnTo>
                  <a:lnTo>
                    <a:pt x="16027" y="10525"/>
                  </a:lnTo>
                  <a:lnTo>
                    <a:pt x="16048" y="10453"/>
                  </a:lnTo>
                  <a:lnTo>
                    <a:pt x="16064" y="10379"/>
                  </a:lnTo>
                  <a:lnTo>
                    <a:pt x="16078" y="10305"/>
                  </a:lnTo>
                  <a:lnTo>
                    <a:pt x="16087" y="10229"/>
                  </a:lnTo>
                  <a:lnTo>
                    <a:pt x="16093" y="10153"/>
                  </a:lnTo>
                  <a:lnTo>
                    <a:pt x="16095" y="10075"/>
                  </a:lnTo>
                  <a:lnTo>
                    <a:pt x="16095" y="7052"/>
                  </a:lnTo>
                  <a:lnTo>
                    <a:pt x="16095" y="7025"/>
                  </a:lnTo>
                  <a:lnTo>
                    <a:pt x="16094" y="6997"/>
                  </a:lnTo>
                  <a:lnTo>
                    <a:pt x="16093" y="6969"/>
                  </a:lnTo>
                  <a:lnTo>
                    <a:pt x="16091" y="6941"/>
                  </a:lnTo>
                  <a:lnTo>
                    <a:pt x="16089" y="6913"/>
                  </a:lnTo>
                  <a:lnTo>
                    <a:pt x="16086" y="6885"/>
                  </a:lnTo>
                  <a:lnTo>
                    <a:pt x="16083" y="6858"/>
                  </a:lnTo>
                  <a:lnTo>
                    <a:pt x="16079" y="6831"/>
                  </a:lnTo>
                  <a:lnTo>
                    <a:pt x="16075" y="6803"/>
                  </a:lnTo>
                  <a:lnTo>
                    <a:pt x="16070" y="6776"/>
                  </a:lnTo>
                  <a:lnTo>
                    <a:pt x="16065" y="6749"/>
                  </a:lnTo>
                  <a:lnTo>
                    <a:pt x="16059" y="6722"/>
                  </a:lnTo>
                  <a:lnTo>
                    <a:pt x="16053" y="6695"/>
                  </a:lnTo>
                  <a:lnTo>
                    <a:pt x="16046" y="6667"/>
                  </a:lnTo>
                  <a:lnTo>
                    <a:pt x="16039" y="6641"/>
                  </a:lnTo>
                  <a:lnTo>
                    <a:pt x="16031" y="6615"/>
                  </a:lnTo>
                  <a:lnTo>
                    <a:pt x="16023" y="6588"/>
                  </a:lnTo>
                  <a:lnTo>
                    <a:pt x="16014" y="6562"/>
                  </a:lnTo>
                  <a:lnTo>
                    <a:pt x="16004" y="6536"/>
                  </a:lnTo>
                  <a:lnTo>
                    <a:pt x="15994" y="6510"/>
                  </a:lnTo>
                  <a:lnTo>
                    <a:pt x="15984" y="6484"/>
                  </a:lnTo>
                  <a:lnTo>
                    <a:pt x="15974" y="6459"/>
                  </a:lnTo>
                  <a:lnTo>
                    <a:pt x="15963" y="6434"/>
                  </a:lnTo>
                  <a:lnTo>
                    <a:pt x="15951" y="6408"/>
                  </a:lnTo>
                  <a:lnTo>
                    <a:pt x="15939" y="6383"/>
                  </a:lnTo>
                  <a:lnTo>
                    <a:pt x="15927" y="6358"/>
                  </a:lnTo>
                  <a:lnTo>
                    <a:pt x="15914" y="6334"/>
                  </a:lnTo>
                  <a:lnTo>
                    <a:pt x="15900" y="6310"/>
                  </a:lnTo>
                  <a:lnTo>
                    <a:pt x="15886" y="6286"/>
                  </a:lnTo>
                  <a:lnTo>
                    <a:pt x="15872" y="6261"/>
                  </a:lnTo>
                  <a:lnTo>
                    <a:pt x="15857" y="6238"/>
                  </a:lnTo>
                  <a:lnTo>
                    <a:pt x="15842" y="62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bg1">
                    <a:lumMod val="65000"/>
                  </a:schemeClr>
                </a:solidFill>
                <a:latin typeface="微软雅黑" panose="020B0503020204020204" pitchFamily="34" charset="-122"/>
                <a:ea typeface="微软雅黑" panose="020B0503020204020204" pitchFamily="34" charset="-122"/>
              </a:endParaRPr>
            </a:p>
          </p:txBody>
        </p:sp>
      </p:grpSp>
      <p:cxnSp>
        <p:nvCxnSpPr>
          <p:cNvPr id="28" name="直接连接符 27"/>
          <p:cNvCxnSpPr/>
          <p:nvPr/>
        </p:nvCxnSpPr>
        <p:spPr>
          <a:xfrm>
            <a:off x="7146710" y="4845687"/>
            <a:ext cx="0" cy="33627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5994582" y="4851911"/>
            <a:ext cx="0" cy="33627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4842454" y="4851911"/>
            <a:ext cx="0" cy="33627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3762334" y="4851911"/>
            <a:ext cx="0" cy="33627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8" name="文本框 7"/>
          <p:cNvSpPr txBox="1">
            <a:spLocks noChangeArrowheads="1"/>
          </p:cNvSpPr>
          <p:nvPr/>
        </p:nvSpPr>
        <p:spPr bwMode="auto">
          <a:xfrm>
            <a:off x="6459475" y="6125997"/>
            <a:ext cx="2954337"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r"/>
            <a:r>
              <a:rPr lang="zh-CN" altLang="en-US" b="1" dirty="0">
                <a:solidFill>
                  <a:schemeClr val="bg1">
                    <a:lumMod val="50000"/>
                  </a:schemeClr>
                </a:solidFill>
                <a:latin typeface="微软雅黑" panose="020B0503020204020204" pitchFamily="34" charset="-122"/>
                <a:ea typeface="微软雅黑" panose="020B0503020204020204" pitchFamily="34" charset="-122"/>
              </a:rPr>
              <a:t>武汉某某机电设备有限公司</a:t>
            </a:r>
          </a:p>
        </p:txBody>
      </p:sp>
      <p:sp>
        <p:nvSpPr>
          <p:cNvPr id="39" name="文本框 8"/>
          <p:cNvSpPr txBox="1">
            <a:spLocks noChangeArrowheads="1"/>
          </p:cNvSpPr>
          <p:nvPr/>
        </p:nvSpPr>
        <p:spPr bwMode="auto">
          <a:xfrm>
            <a:off x="5426117" y="6464134"/>
            <a:ext cx="398769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r"/>
            <a:r>
              <a:rPr lang="en-US" altLang="zh-CN" sz="1200" dirty="0">
                <a:solidFill>
                  <a:schemeClr val="bg1">
                    <a:lumMod val="50000"/>
                  </a:schemeClr>
                </a:solidFill>
                <a:ea typeface="微软雅黑" panose="020B0503020204020204" pitchFamily="34" charset="-122"/>
              </a:rPr>
              <a:t>Wuhan </a:t>
            </a:r>
            <a:r>
              <a:rPr lang="en-US" altLang="zh-CN" sz="1200" dirty="0" err="1">
                <a:solidFill>
                  <a:schemeClr val="bg1">
                    <a:lumMod val="50000"/>
                  </a:schemeClr>
                </a:solidFill>
                <a:ea typeface="微软雅黑" panose="020B0503020204020204" pitchFamily="34" charset="-122"/>
              </a:rPr>
              <a:t>Chutian</a:t>
            </a:r>
            <a:r>
              <a:rPr lang="en-US" altLang="zh-CN" sz="1200" dirty="0">
                <a:solidFill>
                  <a:schemeClr val="bg1">
                    <a:lumMod val="50000"/>
                  </a:schemeClr>
                </a:solidFill>
                <a:ea typeface="微软雅黑" panose="020B0503020204020204" pitchFamily="34" charset="-122"/>
              </a:rPr>
              <a:t> Electrical and Mechanical Equipment Co., Ltd</a:t>
            </a:r>
            <a:endParaRPr lang="zh-CN" altLang="en-US" sz="1200" dirty="0">
              <a:solidFill>
                <a:schemeClr val="bg1">
                  <a:lumMod val="50000"/>
                </a:schemeClr>
              </a:solidFill>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3000"/>
    </mc:Choice>
    <mc:Fallback>
      <p:transition advTm="3000"/>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iterate type="lt">
                                        <p:tmPct val="10000"/>
                                      </p:iterate>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ppt_x</p:attrName>
                                            </p:attrNameLst>
                                          </p:cBhvr>
                                          <p:tavLst>
                                            <p:tav tm="0">
                                              <p:val>
                                                <p:strVal val="0-#ppt_w/2"/>
                                              </p:val>
                                            </p:tav>
                                            <p:tav tm="100000">
                                              <p:val>
                                                <p:strVal val="#ppt_x"/>
                                              </p:val>
                                            </p:tav>
                                          </p:tavLst>
                                        </p:anim>
                                        <p:anim calcmode="lin" valueType="num">
                                          <p:cBhvr>
                                            <p:cTn id="8" dur="500" fill="hold"/>
                                            <p:tgtEl>
                                              <p:spTgt spid="7"/>
                                            </p:tgtEl>
                                            <p:attrNameLst>
                                              <p:attrName>ppt_y</p:attrName>
                                            </p:attrNameLst>
                                          </p:cBhvr>
                                          <p:tavLst>
                                            <p:tav tm="0">
                                              <p:val>
                                                <p:strVal val="#ppt_y"/>
                                              </p:val>
                                            </p:tav>
                                            <p:tav tm="100000">
                                              <p:val>
                                                <p:strVal val="#ppt_y"/>
                                              </p:val>
                                            </p:tav>
                                          </p:tavLst>
                                        </p:anim>
                                      </p:childTnLst>
                                    </p:cTn>
                                  </p:par>
                                  <p:par>
                                    <p:cTn id="9" presetID="26" presetClass="emph" presetSubtype="0" fill="hold" grpId="1" nodeType="withEffect">
                                      <p:stCondLst>
                                        <p:cond delay="2100"/>
                                      </p:stCondLst>
                                      <p:iterate type="lt">
                                        <p:tmPct val="10000"/>
                                      </p:iterate>
                                      <p:childTnLst>
                                        <p:animEffect transition="out" filter="fade">
                                          <p:cBhvr>
                                            <p:cTn id="10" dur="500" tmFilter="0, 0; .2, .5; .8, .5; 1, 0"/>
                                            <p:tgtEl>
                                              <p:spTgt spid="7"/>
                                            </p:tgtEl>
                                          </p:cBhvr>
                                        </p:animEffect>
                                        <p:animScale>
                                          <p:cBhvr>
                                            <p:cTn id="11" dur="250" autoRev="1" fill="hold"/>
                                            <p:tgtEl>
                                              <p:spTgt spid="7"/>
                                            </p:tgtEl>
                                          </p:cBhvr>
                                          <p:by x="105000" y="105000"/>
                                        </p:animScale>
                                      </p:childTnLst>
                                    </p:cTn>
                                  </p:par>
                                </p:childTnLst>
                              </p:cTn>
                            </p:par>
                            <p:par>
                              <p:cTn id="12" fill="hold">
                                <p:stCondLst>
                                  <p:cond delay="0"/>
                                </p:stCondLst>
                                <p:childTnLst>
                                  <p:par>
                                    <p:cTn id="13" presetID="16" presetClass="entr" presetSubtype="21"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barn(inVertical)">
                                          <p:cBhvr>
                                            <p:cTn id="15" dur="750"/>
                                            <p:tgtEl>
                                              <p:spTgt spid="8"/>
                                            </p:tgtEl>
                                          </p:cBhvr>
                                        </p:animEffect>
                                      </p:childTnLst>
                                    </p:cTn>
                                  </p:par>
                                </p:childTnLst>
                              </p:cTn>
                            </p:par>
                            <p:par>
                              <p:cTn id="16" fill="hold">
                                <p:stCondLst>
                                  <p:cond delay="1000"/>
                                </p:stCondLst>
                                <p:childTnLst>
                                  <p:par>
                                    <p:cTn id="17" presetID="22" presetClass="entr" presetSubtype="8"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left)">
                                          <p:cBhvr>
                                            <p:cTn id="19" dur="500"/>
                                            <p:tgtEl>
                                              <p:spTgt spid="9"/>
                                            </p:tgtEl>
                                          </p:cBhvr>
                                        </p:animEffect>
                                      </p:childTnLst>
                                    </p:cTn>
                                  </p:par>
                                  <p:par>
                                    <p:cTn id="20" presetID="52" presetClass="entr" presetSubtype="0" fill="hold" nodeType="withEffect">
                                      <p:stCondLst>
                                        <p:cond delay="500"/>
                                      </p:stCondLst>
                                      <p:childTnLst>
                                        <p:set>
                                          <p:cBhvr>
                                            <p:cTn id="21" dur="1" fill="hold">
                                              <p:stCondLst>
                                                <p:cond delay="0"/>
                                              </p:stCondLst>
                                            </p:cTn>
                                            <p:tgtEl>
                                              <p:spTgt spid="10"/>
                                            </p:tgtEl>
                                            <p:attrNameLst>
                                              <p:attrName>style.visibility</p:attrName>
                                            </p:attrNameLst>
                                          </p:cBhvr>
                                          <p:to>
                                            <p:strVal val="visible"/>
                                          </p:to>
                                        </p:set>
                                        <p:animScale>
                                          <p:cBhvr>
                                            <p:cTn id="22" dur="1000" decel="50000" fill="hold">
                                              <p:stCondLst>
                                                <p:cond delay="0"/>
                                              </p:stCondLst>
                                            </p:cTn>
                                            <p:tgtEl>
                                              <p:spTgt spid="1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3" dur="1000" decel="50000" fill="hold">
                                              <p:stCondLst>
                                                <p:cond delay="0"/>
                                              </p:stCondLst>
                                            </p:cTn>
                                            <p:tgtEl>
                                              <p:spTgt spid="10"/>
                                            </p:tgtEl>
                                            <p:attrNameLst>
                                              <p:attrName>ppt_x</p:attrName>
                                              <p:attrName>ppt_y</p:attrName>
                                            </p:attrNameLst>
                                          </p:cBhvr>
                                        </p:animMotion>
                                        <p:animEffect transition="in" filter="fade">
                                          <p:cBhvr>
                                            <p:cTn id="24" dur="1000"/>
                                            <p:tgtEl>
                                              <p:spTgt spid="10"/>
                                            </p:tgtEl>
                                          </p:cBhvr>
                                        </p:animEffect>
                                      </p:childTnLst>
                                    </p:cTn>
                                  </p:par>
                                  <p:par>
                                    <p:cTn id="25" presetID="52" presetClass="entr" presetSubtype="0" fill="hold" nodeType="withEffect">
                                      <p:stCondLst>
                                        <p:cond delay="500"/>
                                      </p:stCondLst>
                                      <p:childTnLst>
                                        <p:set>
                                          <p:cBhvr>
                                            <p:cTn id="26" dur="1" fill="hold">
                                              <p:stCondLst>
                                                <p:cond delay="0"/>
                                              </p:stCondLst>
                                            </p:cTn>
                                            <p:tgtEl>
                                              <p:spTgt spid="11"/>
                                            </p:tgtEl>
                                            <p:attrNameLst>
                                              <p:attrName>style.visibility</p:attrName>
                                            </p:attrNameLst>
                                          </p:cBhvr>
                                          <p:to>
                                            <p:strVal val="visible"/>
                                          </p:to>
                                        </p:set>
                                        <p:animScale>
                                          <p:cBhvr>
                                            <p:cTn id="27" dur="10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8" dur="1000" decel="50000" fill="hold">
                                              <p:stCondLst>
                                                <p:cond delay="0"/>
                                              </p:stCondLst>
                                            </p:cTn>
                                            <p:tgtEl>
                                              <p:spTgt spid="11"/>
                                            </p:tgtEl>
                                            <p:attrNameLst>
                                              <p:attrName>ppt_x</p:attrName>
                                              <p:attrName>ppt_y</p:attrName>
                                            </p:attrNameLst>
                                          </p:cBhvr>
                                        </p:animMotion>
                                        <p:animEffect transition="in" filter="fade">
                                          <p:cBhvr>
                                            <p:cTn id="29" dur="1000"/>
                                            <p:tgtEl>
                                              <p:spTgt spid="11"/>
                                            </p:tgtEl>
                                          </p:cBhvr>
                                        </p:animEffect>
                                      </p:childTnLst>
                                    </p:cTn>
                                  </p:par>
                                  <p:par>
                                    <p:cTn id="30" presetID="52" presetClass="entr" presetSubtype="0" fill="hold" nodeType="withEffect">
                                      <p:stCondLst>
                                        <p:cond delay="500"/>
                                      </p:stCondLst>
                                      <p:childTnLst>
                                        <p:set>
                                          <p:cBhvr>
                                            <p:cTn id="31" dur="1" fill="hold">
                                              <p:stCondLst>
                                                <p:cond delay="0"/>
                                              </p:stCondLst>
                                            </p:cTn>
                                            <p:tgtEl>
                                              <p:spTgt spid="12"/>
                                            </p:tgtEl>
                                            <p:attrNameLst>
                                              <p:attrName>style.visibility</p:attrName>
                                            </p:attrNameLst>
                                          </p:cBhvr>
                                          <p:to>
                                            <p:strVal val="visible"/>
                                          </p:to>
                                        </p:set>
                                        <p:animScale>
                                          <p:cBhvr>
                                            <p:cTn id="32" dur="10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3" dur="1000" decel="50000" fill="hold">
                                              <p:stCondLst>
                                                <p:cond delay="0"/>
                                              </p:stCondLst>
                                            </p:cTn>
                                            <p:tgtEl>
                                              <p:spTgt spid="12"/>
                                            </p:tgtEl>
                                            <p:attrNameLst>
                                              <p:attrName>ppt_x</p:attrName>
                                              <p:attrName>ppt_y</p:attrName>
                                            </p:attrNameLst>
                                          </p:cBhvr>
                                        </p:animMotion>
                                        <p:animEffect transition="in" filter="fade">
                                          <p:cBhvr>
                                            <p:cTn id="34" dur="1000"/>
                                            <p:tgtEl>
                                              <p:spTgt spid="12"/>
                                            </p:tgtEl>
                                          </p:cBhvr>
                                        </p:animEffect>
                                      </p:childTnLst>
                                    </p:cTn>
                                  </p:par>
                                  <p:par>
                                    <p:cTn id="35" presetID="52" presetClass="entr" presetSubtype="0" fill="hold" nodeType="withEffect">
                                      <p:stCondLst>
                                        <p:cond delay="1000"/>
                                      </p:stCondLst>
                                      <p:childTnLst>
                                        <p:set>
                                          <p:cBhvr>
                                            <p:cTn id="36" dur="1" fill="hold">
                                              <p:stCondLst>
                                                <p:cond delay="0"/>
                                              </p:stCondLst>
                                            </p:cTn>
                                            <p:tgtEl>
                                              <p:spTgt spid="13"/>
                                            </p:tgtEl>
                                            <p:attrNameLst>
                                              <p:attrName>style.visibility</p:attrName>
                                            </p:attrNameLst>
                                          </p:cBhvr>
                                          <p:to>
                                            <p:strVal val="visible"/>
                                          </p:to>
                                        </p:set>
                                        <p:animScale>
                                          <p:cBhvr>
                                            <p:cTn id="37" dur="1000" decel="50000" fill="hold">
                                              <p:stCondLst>
                                                <p:cond delay="0"/>
                                              </p:stCondLst>
                                            </p:cTn>
                                            <p:tgtEl>
                                              <p:spTgt spid="1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8" dur="1000" decel="50000" fill="hold">
                                              <p:stCondLst>
                                                <p:cond delay="0"/>
                                              </p:stCondLst>
                                            </p:cTn>
                                            <p:tgtEl>
                                              <p:spTgt spid="13"/>
                                            </p:tgtEl>
                                            <p:attrNameLst>
                                              <p:attrName>ppt_x</p:attrName>
                                              <p:attrName>ppt_y</p:attrName>
                                            </p:attrNameLst>
                                          </p:cBhvr>
                                        </p:animMotion>
                                        <p:animEffect transition="in" filter="fade">
                                          <p:cBhvr>
                                            <p:cTn id="39" dur="1000"/>
                                            <p:tgtEl>
                                              <p:spTgt spid="13"/>
                                            </p:tgtEl>
                                          </p:cBhvr>
                                        </p:animEffect>
                                      </p:childTnLst>
                                    </p:cTn>
                                  </p:par>
                                  <p:par>
                                    <p:cTn id="40" presetID="10" presetClass="entr" presetSubtype="0" fill="hold" nodeType="withEffect">
                                      <p:stCondLst>
                                        <p:cond delay="500"/>
                                      </p:stCondLst>
                                      <p:childTnLst>
                                        <p:set>
                                          <p:cBhvr>
                                            <p:cTn id="41" dur="1" fill="hold">
                                              <p:stCondLst>
                                                <p:cond delay="0"/>
                                              </p:stCondLst>
                                            </p:cTn>
                                            <p:tgtEl>
                                              <p:spTgt spid="14"/>
                                            </p:tgtEl>
                                            <p:attrNameLst>
                                              <p:attrName>style.visibility</p:attrName>
                                            </p:attrNameLst>
                                          </p:cBhvr>
                                          <p:to>
                                            <p:strVal val="visible"/>
                                          </p:to>
                                        </p:set>
                                        <p:animEffect transition="in" filter="fade">
                                          <p:cBhvr>
                                            <p:cTn id="42" dur="500"/>
                                            <p:tgtEl>
                                              <p:spTgt spid="14"/>
                                            </p:tgtEl>
                                          </p:cBhvr>
                                        </p:animEffect>
                                      </p:childTnLst>
                                    </p:cTn>
                                  </p:par>
                                  <p:par>
                                    <p:cTn id="43" presetID="10" presetClass="entr" presetSubtype="0" fill="hold" nodeType="withEffect">
                                      <p:stCondLst>
                                        <p:cond delay="500"/>
                                      </p:stCondLst>
                                      <p:childTnLst>
                                        <p:set>
                                          <p:cBhvr>
                                            <p:cTn id="44" dur="1" fill="hold">
                                              <p:stCondLst>
                                                <p:cond delay="0"/>
                                              </p:stCondLst>
                                            </p:cTn>
                                            <p:tgtEl>
                                              <p:spTgt spid="17"/>
                                            </p:tgtEl>
                                            <p:attrNameLst>
                                              <p:attrName>style.visibility</p:attrName>
                                            </p:attrNameLst>
                                          </p:cBhvr>
                                          <p:to>
                                            <p:strVal val="visible"/>
                                          </p:to>
                                        </p:set>
                                        <p:animEffect transition="in" filter="fade">
                                          <p:cBhvr>
                                            <p:cTn id="45" dur="500"/>
                                            <p:tgtEl>
                                              <p:spTgt spid="17"/>
                                            </p:tgtEl>
                                          </p:cBhvr>
                                        </p:animEffect>
                                      </p:childTnLst>
                                    </p:cTn>
                                  </p:par>
                                  <p:par>
                                    <p:cTn id="46" presetID="10" presetClass="entr" presetSubtype="0" fill="hold" nodeType="withEffect">
                                      <p:stCondLst>
                                        <p:cond delay="500"/>
                                      </p:stCondLst>
                                      <p:childTnLst>
                                        <p:set>
                                          <p:cBhvr>
                                            <p:cTn id="47" dur="1" fill="hold">
                                              <p:stCondLst>
                                                <p:cond delay="0"/>
                                              </p:stCondLst>
                                            </p:cTn>
                                            <p:tgtEl>
                                              <p:spTgt spid="21"/>
                                            </p:tgtEl>
                                            <p:attrNameLst>
                                              <p:attrName>style.visibility</p:attrName>
                                            </p:attrNameLst>
                                          </p:cBhvr>
                                          <p:to>
                                            <p:strVal val="visible"/>
                                          </p:to>
                                        </p:set>
                                        <p:animEffect transition="in" filter="fade">
                                          <p:cBhvr>
                                            <p:cTn id="48" dur="500"/>
                                            <p:tgtEl>
                                              <p:spTgt spid="21"/>
                                            </p:tgtEl>
                                          </p:cBhvr>
                                        </p:animEffect>
                                      </p:childTnLst>
                                    </p:cTn>
                                  </p:par>
                                  <p:par>
                                    <p:cTn id="49" presetID="10" presetClass="entr" presetSubtype="0" fill="hold" grpId="0" nodeType="withEffect">
                                      <p:stCondLst>
                                        <p:cond delay="500"/>
                                      </p:stCondLst>
                                      <p:childTnLst>
                                        <p:set>
                                          <p:cBhvr>
                                            <p:cTn id="50" dur="1" fill="hold">
                                              <p:stCondLst>
                                                <p:cond delay="0"/>
                                              </p:stCondLst>
                                            </p:cTn>
                                            <p:tgtEl>
                                              <p:spTgt spid="24"/>
                                            </p:tgtEl>
                                            <p:attrNameLst>
                                              <p:attrName>style.visibility</p:attrName>
                                            </p:attrNameLst>
                                          </p:cBhvr>
                                          <p:to>
                                            <p:strVal val="visible"/>
                                          </p:to>
                                        </p:set>
                                        <p:animEffect transition="in" filter="fade">
                                          <p:cBhvr>
                                            <p:cTn id="51" dur="500"/>
                                            <p:tgtEl>
                                              <p:spTgt spid="24"/>
                                            </p:tgtEl>
                                          </p:cBhvr>
                                        </p:animEffect>
                                      </p:childTnLst>
                                    </p:cTn>
                                  </p:par>
                                  <p:par>
                                    <p:cTn id="52" presetID="10" presetClass="entr" presetSubtype="0" fill="hold" nodeType="withEffect">
                                      <p:stCondLst>
                                        <p:cond delay="500"/>
                                      </p:stCondLst>
                                      <p:childTnLst>
                                        <p:set>
                                          <p:cBhvr>
                                            <p:cTn id="53" dur="1" fill="hold">
                                              <p:stCondLst>
                                                <p:cond delay="0"/>
                                              </p:stCondLst>
                                            </p:cTn>
                                            <p:tgtEl>
                                              <p:spTgt spid="25"/>
                                            </p:tgtEl>
                                            <p:attrNameLst>
                                              <p:attrName>style.visibility</p:attrName>
                                            </p:attrNameLst>
                                          </p:cBhvr>
                                          <p:to>
                                            <p:strVal val="visible"/>
                                          </p:to>
                                        </p:set>
                                        <p:animEffect transition="in" filter="fade">
                                          <p:cBhvr>
                                            <p:cTn id="54" dur="500"/>
                                            <p:tgtEl>
                                              <p:spTgt spid="25"/>
                                            </p:tgtEl>
                                          </p:cBhvr>
                                        </p:animEffect>
                                      </p:childTnLst>
                                    </p:cTn>
                                  </p:par>
                                  <p:par>
                                    <p:cTn id="55" presetID="16" presetClass="entr" presetSubtype="42" fill="hold" nodeType="withEffect">
                                      <p:stCondLst>
                                        <p:cond delay="1000"/>
                                      </p:stCondLst>
                                      <p:childTnLst>
                                        <p:set>
                                          <p:cBhvr>
                                            <p:cTn id="56" dur="1" fill="hold">
                                              <p:stCondLst>
                                                <p:cond delay="0"/>
                                              </p:stCondLst>
                                            </p:cTn>
                                            <p:tgtEl>
                                              <p:spTgt spid="31"/>
                                            </p:tgtEl>
                                            <p:attrNameLst>
                                              <p:attrName>style.visibility</p:attrName>
                                            </p:attrNameLst>
                                          </p:cBhvr>
                                          <p:to>
                                            <p:strVal val="visible"/>
                                          </p:to>
                                        </p:set>
                                        <p:animEffect transition="in" filter="barn(outHorizontal)">
                                          <p:cBhvr>
                                            <p:cTn id="57" dur="500"/>
                                            <p:tgtEl>
                                              <p:spTgt spid="31"/>
                                            </p:tgtEl>
                                          </p:cBhvr>
                                        </p:animEffect>
                                      </p:childTnLst>
                                    </p:cTn>
                                  </p:par>
                                  <p:par>
                                    <p:cTn id="58" presetID="16" presetClass="entr" presetSubtype="42" fill="hold" nodeType="withEffect">
                                      <p:stCondLst>
                                        <p:cond delay="1000"/>
                                      </p:stCondLst>
                                      <p:childTnLst>
                                        <p:set>
                                          <p:cBhvr>
                                            <p:cTn id="59" dur="1" fill="hold">
                                              <p:stCondLst>
                                                <p:cond delay="0"/>
                                              </p:stCondLst>
                                            </p:cTn>
                                            <p:tgtEl>
                                              <p:spTgt spid="30"/>
                                            </p:tgtEl>
                                            <p:attrNameLst>
                                              <p:attrName>style.visibility</p:attrName>
                                            </p:attrNameLst>
                                          </p:cBhvr>
                                          <p:to>
                                            <p:strVal val="visible"/>
                                          </p:to>
                                        </p:set>
                                        <p:animEffect transition="in" filter="barn(outHorizontal)">
                                          <p:cBhvr>
                                            <p:cTn id="60" dur="500"/>
                                            <p:tgtEl>
                                              <p:spTgt spid="30"/>
                                            </p:tgtEl>
                                          </p:cBhvr>
                                        </p:animEffect>
                                      </p:childTnLst>
                                    </p:cTn>
                                  </p:par>
                                  <p:par>
                                    <p:cTn id="61" presetID="16" presetClass="entr" presetSubtype="42" fill="hold" nodeType="withEffect">
                                      <p:stCondLst>
                                        <p:cond delay="1000"/>
                                      </p:stCondLst>
                                      <p:childTnLst>
                                        <p:set>
                                          <p:cBhvr>
                                            <p:cTn id="62" dur="1" fill="hold">
                                              <p:stCondLst>
                                                <p:cond delay="0"/>
                                              </p:stCondLst>
                                            </p:cTn>
                                            <p:tgtEl>
                                              <p:spTgt spid="29"/>
                                            </p:tgtEl>
                                            <p:attrNameLst>
                                              <p:attrName>style.visibility</p:attrName>
                                            </p:attrNameLst>
                                          </p:cBhvr>
                                          <p:to>
                                            <p:strVal val="visible"/>
                                          </p:to>
                                        </p:set>
                                        <p:animEffect transition="in" filter="barn(outHorizontal)">
                                          <p:cBhvr>
                                            <p:cTn id="63" dur="500"/>
                                            <p:tgtEl>
                                              <p:spTgt spid="29"/>
                                            </p:tgtEl>
                                          </p:cBhvr>
                                        </p:animEffect>
                                      </p:childTnLst>
                                    </p:cTn>
                                  </p:par>
                                  <p:par>
                                    <p:cTn id="64" presetID="16" presetClass="entr" presetSubtype="42" fill="hold" nodeType="withEffect">
                                      <p:stCondLst>
                                        <p:cond delay="1000"/>
                                      </p:stCondLst>
                                      <p:childTnLst>
                                        <p:set>
                                          <p:cBhvr>
                                            <p:cTn id="65" dur="1" fill="hold">
                                              <p:stCondLst>
                                                <p:cond delay="0"/>
                                              </p:stCondLst>
                                            </p:cTn>
                                            <p:tgtEl>
                                              <p:spTgt spid="28"/>
                                            </p:tgtEl>
                                            <p:attrNameLst>
                                              <p:attrName>style.visibility</p:attrName>
                                            </p:attrNameLst>
                                          </p:cBhvr>
                                          <p:to>
                                            <p:strVal val="visible"/>
                                          </p:to>
                                        </p:set>
                                        <p:animEffect transition="in" filter="barn(outHorizontal)">
                                          <p:cBhvr>
                                            <p:cTn id="66" dur="500"/>
                                            <p:tgtEl>
                                              <p:spTgt spid="28"/>
                                            </p:tgtEl>
                                          </p:cBhvr>
                                        </p:animEffect>
                                      </p:childTnLst>
                                    </p:cTn>
                                  </p:par>
                                  <p:par>
                                    <p:cTn id="67" presetID="2" presetClass="entr" presetSubtype="4" fill="hold" grpId="0" nodeType="withEffect">
                                      <p:stCondLst>
                                        <p:cond delay="500"/>
                                      </p:stCondLst>
                                      <p:iterate type="lt">
                                        <p:tmPct val="10000"/>
                                      </p:iterate>
                                      <p:childTnLst>
                                        <p:set>
                                          <p:cBhvr>
                                            <p:cTn id="68" dur="1" fill="hold">
                                              <p:stCondLst>
                                                <p:cond delay="0"/>
                                              </p:stCondLst>
                                            </p:cTn>
                                            <p:tgtEl>
                                              <p:spTgt spid="38"/>
                                            </p:tgtEl>
                                            <p:attrNameLst>
                                              <p:attrName>style.visibility</p:attrName>
                                            </p:attrNameLst>
                                          </p:cBhvr>
                                          <p:to>
                                            <p:strVal val="visible"/>
                                          </p:to>
                                        </p:set>
                                        <p:anim calcmode="lin" valueType="num">
                                          <p:cBhvr>
                                            <p:cTn id="69" dur="500" fill="hold"/>
                                            <p:tgtEl>
                                              <p:spTgt spid="38"/>
                                            </p:tgtEl>
                                            <p:attrNameLst>
                                              <p:attrName>ppt_x</p:attrName>
                                            </p:attrNameLst>
                                          </p:cBhvr>
                                          <p:tavLst>
                                            <p:tav tm="0">
                                              <p:val>
                                                <p:strVal val="#ppt_x"/>
                                              </p:val>
                                            </p:tav>
                                            <p:tav tm="100000">
                                              <p:val>
                                                <p:strVal val="#ppt_x"/>
                                              </p:val>
                                            </p:tav>
                                          </p:tavLst>
                                        </p:anim>
                                        <p:anim calcmode="lin" valueType="num">
                                          <p:cBhvr>
                                            <p:cTn id="70" dur="500" fill="hold"/>
                                            <p:tgtEl>
                                              <p:spTgt spid="38"/>
                                            </p:tgtEl>
                                            <p:attrNameLst>
                                              <p:attrName>ppt_y</p:attrName>
                                            </p:attrNameLst>
                                          </p:cBhvr>
                                          <p:tavLst>
                                            <p:tav tm="0">
                                              <p:val>
                                                <p:strVal val="1+#ppt_h/2"/>
                                              </p:val>
                                            </p:tav>
                                            <p:tav tm="100000">
                                              <p:val>
                                                <p:strVal val="#ppt_y"/>
                                              </p:val>
                                            </p:tav>
                                          </p:tavLst>
                                        </p:anim>
                                      </p:childTnLst>
                                    </p:cTn>
                                  </p:par>
                                  <p:par>
                                    <p:cTn id="71" presetID="26" presetClass="emph" presetSubtype="0" fill="hold" grpId="1" nodeType="withEffect">
                                      <p:stCondLst>
                                        <p:cond delay="2500"/>
                                      </p:stCondLst>
                                      <p:iterate type="lt">
                                        <p:tmPct val="10000"/>
                                      </p:iterate>
                                      <p:childTnLst>
                                        <p:animEffect transition="out" filter="fade">
                                          <p:cBhvr>
                                            <p:cTn id="72" dur="500" tmFilter="0, 0; .2, .5; .8, .5; 1, 0"/>
                                            <p:tgtEl>
                                              <p:spTgt spid="38"/>
                                            </p:tgtEl>
                                          </p:cBhvr>
                                        </p:animEffect>
                                        <p:animScale>
                                          <p:cBhvr>
                                            <p:cTn id="73" dur="250" autoRev="1" fill="hold"/>
                                            <p:tgtEl>
                                              <p:spTgt spid="38"/>
                                            </p:tgtEl>
                                          </p:cBhvr>
                                          <p:by x="105000" y="105000"/>
                                        </p:animScale>
                                      </p:childTnLst>
                                    </p:cTn>
                                  </p:par>
                                </p:childTnLst>
                              </p:cTn>
                            </p:par>
                            <p:par>
                              <p:cTn id="74" fill="hold">
                                <p:stCondLst>
                                  <p:cond delay="4300"/>
                                </p:stCondLst>
                                <p:childTnLst>
                                  <p:par>
                                    <p:cTn id="75" presetID="2" presetClass="entr" presetSubtype="8" fill="hold" grpId="0" nodeType="afterEffect" p14:presetBounceEnd="67000">
                                      <p:stCondLst>
                                        <p:cond delay="0"/>
                                      </p:stCondLst>
                                      <p:childTnLst>
                                        <p:set>
                                          <p:cBhvr>
                                            <p:cTn id="76" dur="1" fill="hold">
                                              <p:stCondLst>
                                                <p:cond delay="0"/>
                                              </p:stCondLst>
                                            </p:cTn>
                                            <p:tgtEl>
                                              <p:spTgt spid="39"/>
                                            </p:tgtEl>
                                            <p:attrNameLst>
                                              <p:attrName>style.visibility</p:attrName>
                                            </p:attrNameLst>
                                          </p:cBhvr>
                                          <p:to>
                                            <p:strVal val="visible"/>
                                          </p:to>
                                        </p:set>
                                        <p:anim calcmode="lin" valueType="num" p14:bounceEnd="67000">
                                          <p:cBhvr additive="base">
                                            <p:cTn id="77" dur="2000" fill="hold"/>
                                            <p:tgtEl>
                                              <p:spTgt spid="39"/>
                                            </p:tgtEl>
                                            <p:attrNameLst>
                                              <p:attrName>ppt_x</p:attrName>
                                            </p:attrNameLst>
                                          </p:cBhvr>
                                          <p:tavLst>
                                            <p:tav tm="0">
                                              <p:val>
                                                <p:strVal val="0-#ppt_w/2"/>
                                              </p:val>
                                            </p:tav>
                                            <p:tav tm="100000">
                                              <p:val>
                                                <p:strVal val="#ppt_x"/>
                                              </p:val>
                                            </p:tav>
                                          </p:tavLst>
                                        </p:anim>
                                        <p:anim calcmode="lin" valueType="num" p14:bounceEnd="67000">
                                          <p:cBhvr additive="base">
                                            <p:cTn id="78" dur="2000" fill="hold"/>
                                            <p:tgtEl>
                                              <p:spTgt spid="3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P spid="8" grpId="0"/>
          <p:bldP spid="9" grpId="0"/>
          <p:bldP spid="24" grpId="0" animBg="1"/>
          <p:bldP spid="38" grpId="0"/>
          <p:bldP spid="38" grpId="1"/>
          <p:bldP spid="3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iterate type="lt">
                                        <p:tmPct val="10000"/>
                                      </p:iterate>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ppt_x</p:attrName>
                                            </p:attrNameLst>
                                          </p:cBhvr>
                                          <p:tavLst>
                                            <p:tav tm="0">
                                              <p:val>
                                                <p:strVal val="0-#ppt_w/2"/>
                                              </p:val>
                                            </p:tav>
                                            <p:tav tm="100000">
                                              <p:val>
                                                <p:strVal val="#ppt_x"/>
                                              </p:val>
                                            </p:tav>
                                          </p:tavLst>
                                        </p:anim>
                                        <p:anim calcmode="lin" valueType="num">
                                          <p:cBhvr>
                                            <p:cTn id="8" dur="500" fill="hold"/>
                                            <p:tgtEl>
                                              <p:spTgt spid="7"/>
                                            </p:tgtEl>
                                            <p:attrNameLst>
                                              <p:attrName>ppt_y</p:attrName>
                                            </p:attrNameLst>
                                          </p:cBhvr>
                                          <p:tavLst>
                                            <p:tav tm="0">
                                              <p:val>
                                                <p:strVal val="#ppt_y"/>
                                              </p:val>
                                            </p:tav>
                                            <p:tav tm="100000">
                                              <p:val>
                                                <p:strVal val="#ppt_y"/>
                                              </p:val>
                                            </p:tav>
                                          </p:tavLst>
                                        </p:anim>
                                      </p:childTnLst>
                                    </p:cTn>
                                  </p:par>
                                  <p:par>
                                    <p:cTn id="9" presetID="26" presetClass="emph" presetSubtype="0" fill="hold" grpId="1" nodeType="withEffect">
                                      <p:stCondLst>
                                        <p:cond delay="2100"/>
                                      </p:stCondLst>
                                      <p:iterate type="lt">
                                        <p:tmPct val="10000"/>
                                      </p:iterate>
                                      <p:childTnLst>
                                        <p:animEffect transition="out" filter="fade">
                                          <p:cBhvr>
                                            <p:cTn id="10" dur="500" tmFilter="0, 0; .2, .5; .8, .5; 1, 0"/>
                                            <p:tgtEl>
                                              <p:spTgt spid="7"/>
                                            </p:tgtEl>
                                          </p:cBhvr>
                                        </p:animEffect>
                                        <p:animScale>
                                          <p:cBhvr>
                                            <p:cTn id="11" dur="250" autoRev="1" fill="hold"/>
                                            <p:tgtEl>
                                              <p:spTgt spid="7"/>
                                            </p:tgtEl>
                                          </p:cBhvr>
                                          <p:by x="105000" y="105000"/>
                                        </p:animScale>
                                      </p:childTnLst>
                                    </p:cTn>
                                  </p:par>
                                </p:childTnLst>
                              </p:cTn>
                            </p:par>
                            <p:par>
                              <p:cTn id="12" fill="hold">
                                <p:stCondLst>
                                  <p:cond delay="0"/>
                                </p:stCondLst>
                                <p:childTnLst>
                                  <p:par>
                                    <p:cTn id="13" presetID="16" presetClass="entr" presetSubtype="21"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barn(inVertical)">
                                          <p:cBhvr>
                                            <p:cTn id="15" dur="750"/>
                                            <p:tgtEl>
                                              <p:spTgt spid="8"/>
                                            </p:tgtEl>
                                          </p:cBhvr>
                                        </p:animEffect>
                                      </p:childTnLst>
                                    </p:cTn>
                                  </p:par>
                                </p:childTnLst>
                              </p:cTn>
                            </p:par>
                            <p:par>
                              <p:cTn id="16" fill="hold">
                                <p:stCondLst>
                                  <p:cond delay="1000"/>
                                </p:stCondLst>
                                <p:childTnLst>
                                  <p:par>
                                    <p:cTn id="17" presetID="22" presetClass="entr" presetSubtype="8"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left)">
                                          <p:cBhvr>
                                            <p:cTn id="19" dur="500"/>
                                            <p:tgtEl>
                                              <p:spTgt spid="9"/>
                                            </p:tgtEl>
                                          </p:cBhvr>
                                        </p:animEffect>
                                      </p:childTnLst>
                                    </p:cTn>
                                  </p:par>
                                  <p:par>
                                    <p:cTn id="20" presetID="52" presetClass="entr" presetSubtype="0" fill="hold" nodeType="withEffect">
                                      <p:stCondLst>
                                        <p:cond delay="500"/>
                                      </p:stCondLst>
                                      <p:childTnLst>
                                        <p:set>
                                          <p:cBhvr>
                                            <p:cTn id="21" dur="1" fill="hold">
                                              <p:stCondLst>
                                                <p:cond delay="0"/>
                                              </p:stCondLst>
                                            </p:cTn>
                                            <p:tgtEl>
                                              <p:spTgt spid="10"/>
                                            </p:tgtEl>
                                            <p:attrNameLst>
                                              <p:attrName>style.visibility</p:attrName>
                                            </p:attrNameLst>
                                          </p:cBhvr>
                                          <p:to>
                                            <p:strVal val="visible"/>
                                          </p:to>
                                        </p:set>
                                        <p:animScale>
                                          <p:cBhvr>
                                            <p:cTn id="22" dur="1000" decel="50000" fill="hold">
                                              <p:stCondLst>
                                                <p:cond delay="0"/>
                                              </p:stCondLst>
                                            </p:cTn>
                                            <p:tgtEl>
                                              <p:spTgt spid="1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3" dur="1000" decel="50000" fill="hold">
                                              <p:stCondLst>
                                                <p:cond delay="0"/>
                                              </p:stCondLst>
                                            </p:cTn>
                                            <p:tgtEl>
                                              <p:spTgt spid="10"/>
                                            </p:tgtEl>
                                            <p:attrNameLst>
                                              <p:attrName>ppt_x</p:attrName>
                                              <p:attrName>ppt_y</p:attrName>
                                            </p:attrNameLst>
                                          </p:cBhvr>
                                        </p:animMotion>
                                        <p:animEffect transition="in" filter="fade">
                                          <p:cBhvr>
                                            <p:cTn id="24" dur="1000"/>
                                            <p:tgtEl>
                                              <p:spTgt spid="10"/>
                                            </p:tgtEl>
                                          </p:cBhvr>
                                        </p:animEffect>
                                      </p:childTnLst>
                                    </p:cTn>
                                  </p:par>
                                  <p:par>
                                    <p:cTn id="25" presetID="52" presetClass="entr" presetSubtype="0" fill="hold" nodeType="withEffect">
                                      <p:stCondLst>
                                        <p:cond delay="500"/>
                                      </p:stCondLst>
                                      <p:childTnLst>
                                        <p:set>
                                          <p:cBhvr>
                                            <p:cTn id="26" dur="1" fill="hold">
                                              <p:stCondLst>
                                                <p:cond delay="0"/>
                                              </p:stCondLst>
                                            </p:cTn>
                                            <p:tgtEl>
                                              <p:spTgt spid="11"/>
                                            </p:tgtEl>
                                            <p:attrNameLst>
                                              <p:attrName>style.visibility</p:attrName>
                                            </p:attrNameLst>
                                          </p:cBhvr>
                                          <p:to>
                                            <p:strVal val="visible"/>
                                          </p:to>
                                        </p:set>
                                        <p:animScale>
                                          <p:cBhvr>
                                            <p:cTn id="27" dur="10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8" dur="1000" decel="50000" fill="hold">
                                              <p:stCondLst>
                                                <p:cond delay="0"/>
                                              </p:stCondLst>
                                            </p:cTn>
                                            <p:tgtEl>
                                              <p:spTgt spid="11"/>
                                            </p:tgtEl>
                                            <p:attrNameLst>
                                              <p:attrName>ppt_x</p:attrName>
                                              <p:attrName>ppt_y</p:attrName>
                                            </p:attrNameLst>
                                          </p:cBhvr>
                                        </p:animMotion>
                                        <p:animEffect transition="in" filter="fade">
                                          <p:cBhvr>
                                            <p:cTn id="29" dur="1000"/>
                                            <p:tgtEl>
                                              <p:spTgt spid="11"/>
                                            </p:tgtEl>
                                          </p:cBhvr>
                                        </p:animEffect>
                                      </p:childTnLst>
                                    </p:cTn>
                                  </p:par>
                                  <p:par>
                                    <p:cTn id="30" presetID="52" presetClass="entr" presetSubtype="0" fill="hold" nodeType="withEffect">
                                      <p:stCondLst>
                                        <p:cond delay="500"/>
                                      </p:stCondLst>
                                      <p:childTnLst>
                                        <p:set>
                                          <p:cBhvr>
                                            <p:cTn id="31" dur="1" fill="hold">
                                              <p:stCondLst>
                                                <p:cond delay="0"/>
                                              </p:stCondLst>
                                            </p:cTn>
                                            <p:tgtEl>
                                              <p:spTgt spid="12"/>
                                            </p:tgtEl>
                                            <p:attrNameLst>
                                              <p:attrName>style.visibility</p:attrName>
                                            </p:attrNameLst>
                                          </p:cBhvr>
                                          <p:to>
                                            <p:strVal val="visible"/>
                                          </p:to>
                                        </p:set>
                                        <p:animScale>
                                          <p:cBhvr>
                                            <p:cTn id="32" dur="10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3" dur="1000" decel="50000" fill="hold">
                                              <p:stCondLst>
                                                <p:cond delay="0"/>
                                              </p:stCondLst>
                                            </p:cTn>
                                            <p:tgtEl>
                                              <p:spTgt spid="12"/>
                                            </p:tgtEl>
                                            <p:attrNameLst>
                                              <p:attrName>ppt_x</p:attrName>
                                              <p:attrName>ppt_y</p:attrName>
                                            </p:attrNameLst>
                                          </p:cBhvr>
                                        </p:animMotion>
                                        <p:animEffect transition="in" filter="fade">
                                          <p:cBhvr>
                                            <p:cTn id="34" dur="1000"/>
                                            <p:tgtEl>
                                              <p:spTgt spid="12"/>
                                            </p:tgtEl>
                                          </p:cBhvr>
                                        </p:animEffect>
                                      </p:childTnLst>
                                    </p:cTn>
                                  </p:par>
                                  <p:par>
                                    <p:cTn id="35" presetID="52" presetClass="entr" presetSubtype="0" fill="hold" nodeType="withEffect">
                                      <p:stCondLst>
                                        <p:cond delay="1000"/>
                                      </p:stCondLst>
                                      <p:childTnLst>
                                        <p:set>
                                          <p:cBhvr>
                                            <p:cTn id="36" dur="1" fill="hold">
                                              <p:stCondLst>
                                                <p:cond delay="0"/>
                                              </p:stCondLst>
                                            </p:cTn>
                                            <p:tgtEl>
                                              <p:spTgt spid="13"/>
                                            </p:tgtEl>
                                            <p:attrNameLst>
                                              <p:attrName>style.visibility</p:attrName>
                                            </p:attrNameLst>
                                          </p:cBhvr>
                                          <p:to>
                                            <p:strVal val="visible"/>
                                          </p:to>
                                        </p:set>
                                        <p:animScale>
                                          <p:cBhvr>
                                            <p:cTn id="37" dur="1000" decel="50000" fill="hold">
                                              <p:stCondLst>
                                                <p:cond delay="0"/>
                                              </p:stCondLst>
                                            </p:cTn>
                                            <p:tgtEl>
                                              <p:spTgt spid="1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8" dur="1000" decel="50000" fill="hold">
                                              <p:stCondLst>
                                                <p:cond delay="0"/>
                                              </p:stCondLst>
                                            </p:cTn>
                                            <p:tgtEl>
                                              <p:spTgt spid="13"/>
                                            </p:tgtEl>
                                            <p:attrNameLst>
                                              <p:attrName>ppt_x</p:attrName>
                                              <p:attrName>ppt_y</p:attrName>
                                            </p:attrNameLst>
                                          </p:cBhvr>
                                        </p:animMotion>
                                        <p:animEffect transition="in" filter="fade">
                                          <p:cBhvr>
                                            <p:cTn id="39" dur="1000"/>
                                            <p:tgtEl>
                                              <p:spTgt spid="13"/>
                                            </p:tgtEl>
                                          </p:cBhvr>
                                        </p:animEffect>
                                      </p:childTnLst>
                                    </p:cTn>
                                  </p:par>
                                  <p:par>
                                    <p:cTn id="40" presetID="10" presetClass="entr" presetSubtype="0" fill="hold" nodeType="withEffect">
                                      <p:stCondLst>
                                        <p:cond delay="500"/>
                                      </p:stCondLst>
                                      <p:childTnLst>
                                        <p:set>
                                          <p:cBhvr>
                                            <p:cTn id="41" dur="1" fill="hold">
                                              <p:stCondLst>
                                                <p:cond delay="0"/>
                                              </p:stCondLst>
                                            </p:cTn>
                                            <p:tgtEl>
                                              <p:spTgt spid="14"/>
                                            </p:tgtEl>
                                            <p:attrNameLst>
                                              <p:attrName>style.visibility</p:attrName>
                                            </p:attrNameLst>
                                          </p:cBhvr>
                                          <p:to>
                                            <p:strVal val="visible"/>
                                          </p:to>
                                        </p:set>
                                        <p:animEffect transition="in" filter="fade">
                                          <p:cBhvr>
                                            <p:cTn id="42" dur="500"/>
                                            <p:tgtEl>
                                              <p:spTgt spid="14"/>
                                            </p:tgtEl>
                                          </p:cBhvr>
                                        </p:animEffect>
                                      </p:childTnLst>
                                    </p:cTn>
                                  </p:par>
                                  <p:par>
                                    <p:cTn id="43" presetID="10" presetClass="entr" presetSubtype="0" fill="hold" nodeType="withEffect">
                                      <p:stCondLst>
                                        <p:cond delay="500"/>
                                      </p:stCondLst>
                                      <p:childTnLst>
                                        <p:set>
                                          <p:cBhvr>
                                            <p:cTn id="44" dur="1" fill="hold">
                                              <p:stCondLst>
                                                <p:cond delay="0"/>
                                              </p:stCondLst>
                                            </p:cTn>
                                            <p:tgtEl>
                                              <p:spTgt spid="17"/>
                                            </p:tgtEl>
                                            <p:attrNameLst>
                                              <p:attrName>style.visibility</p:attrName>
                                            </p:attrNameLst>
                                          </p:cBhvr>
                                          <p:to>
                                            <p:strVal val="visible"/>
                                          </p:to>
                                        </p:set>
                                        <p:animEffect transition="in" filter="fade">
                                          <p:cBhvr>
                                            <p:cTn id="45" dur="500"/>
                                            <p:tgtEl>
                                              <p:spTgt spid="17"/>
                                            </p:tgtEl>
                                          </p:cBhvr>
                                        </p:animEffect>
                                      </p:childTnLst>
                                    </p:cTn>
                                  </p:par>
                                  <p:par>
                                    <p:cTn id="46" presetID="10" presetClass="entr" presetSubtype="0" fill="hold" nodeType="withEffect">
                                      <p:stCondLst>
                                        <p:cond delay="500"/>
                                      </p:stCondLst>
                                      <p:childTnLst>
                                        <p:set>
                                          <p:cBhvr>
                                            <p:cTn id="47" dur="1" fill="hold">
                                              <p:stCondLst>
                                                <p:cond delay="0"/>
                                              </p:stCondLst>
                                            </p:cTn>
                                            <p:tgtEl>
                                              <p:spTgt spid="21"/>
                                            </p:tgtEl>
                                            <p:attrNameLst>
                                              <p:attrName>style.visibility</p:attrName>
                                            </p:attrNameLst>
                                          </p:cBhvr>
                                          <p:to>
                                            <p:strVal val="visible"/>
                                          </p:to>
                                        </p:set>
                                        <p:animEffect transition="in" filter="fade">
                                          <p:cBhvr>
                                            <p:cTn id="48" dur="500"/>
                                            <p:tgtEl>
                                              <p:spTgt spid="21"/>
                                            </p:tgtEl>
                                          </p:cBhvr>
                                        </p:animEffect>
                                      </p:childTnLst>
                                    </p:cTn>
                                  </p:par>
                                  <p:par>
                                    <p:cTn id="49" presetID="10" presetClass="entr" presetSubtype="0" fill="hold" grpId="0" nodeType="withEffect">
                                      <p:stCondLst>
                                        <p:cond delay="500"/>
                                      </p:stCondLst>
                                      <p:childTnLst>
                                        <p:set>
                                          <p:cBhvr>
                                            <p:cTn id="50" dur="1" fill="hold">
                                              <p:stCondLst>
                                                <p:cond delay="0"/>
                                              </p:stCondLst>
                                            </p:cTn>
                                            <p:tgtEl>
                                              <p:spTgt spid="24"/>
                                            </p:tgtEl>
                                            <p:attrNameLst>
                                              <p:attrName>style.visibility</p:attrName>
                                            </p:attrNameLst>
                                          </p:cBhvr>
                                          <p:to>
                                            <p:strVal val="visible"/>
                                          </p:to>
                                        </p:set>
                                        <p:animEffect transition="in" filter="fade">
                                          <p:cBhvr>
                                            <p:cTn id="51" dur="500"/>
                                            <p:tgtEl>
                                              <p:spTgt spid="24"/>
                                            </p:tgtEl>
                                          </p:cBhvr>
                                        </p:animEffect>
                                      </p:childTnLst>
                                    </p:cTn>
                                  </p:par>
                                  <p:par>
                                    <p:cTn id="52" presetID="10" presetClass="entr" presetSubtype="0" fill="hold" nodeType="withEffect">
                                      <p:stCondLst>
                                        <p:cond delay="500"/>
                                      </p:stCondLst>
                                      <p:childTnLst>
                                        <p:set>
                                          <p:cBhvr>
                                            <p:cTn id="53" dur="1" fill="hold">
                                              <p:stCondLst>
                                                <p:cond delay="0"/>
                                              </p:stCondLst>
                                            </p:cTn>
                                            <p:tgtEl>
                                              <p:spTgt spid="25"/>
                                            </p:tgtEl>
                                            <p:attrNameLst>
                                              <p:attrName>style.visibility</p:attrName>
                                            </p:attrNameLst>
                                          </p:cBhvr>
                                          <p:to>
                                            <p:strVal val="visible"/>
                                          </p:to>
                                        </p:set>
                                        <p:animEffect transition="in" filter="fade">
                                          <p:cBhvr>
                                            <p:cTn id="54" dur="500"/>
                                            <p:tgtEl>
                                              <p:spTgt spid="25"/>
                                            </p:tgtEl>
                                          </p:cBhvr>
                                        </p:animEffect>
                                      </p:childTnLst>
                                    </p:cTn>
                                  </p:par>
                                  <p:par>
                                    <p:cTn id="55" presetID="16" presetClass="entr" presetSubtype="42" fill="hold" nodeType="withEffect">
                                      <p:stCondLst>
                                        <p:cond delay="1000"/>
                                      </p:stCondLst>
                                      <p:childTnLst>
                                        <p:set>
                                          <p:cBhvr>
                                            <p:cTn id="56" dur="1" fill="hold">
                                              <p:stCondLst>
                                                <p:cond delay="0"/>
                                              </p:stCondLst>
                                            </p:cTn>
                                            <p:tgtEl>
                                              <p:spTgt spid="31"/>
                                            </p:tgtEl>
                                            <p:attrNameLst>
                                              <p:attrName>style.visibility</p:attrName>
                                            </p:attrNameLst>
                                          </p:cBhvr>
                                          <p:to>
                                            <p:strVal val="visible"/>
                                          </p:to>
                                        </p:set>
                                        <p:animEffect transition="in" filter="barn(outHorizontal)">
                                          <p:cBhvr>
                                            <p:cTn id="57" dur="500"/>
                                            <p:tgtEl>
                                              <p:spTgt spid="31"/>
                                            </p:tgtEl>
                                          </p:cBhvr>
                                        </p:animEffect>
                                      </p:childTnLst>
                                    </p:cTn>
                                  </p:par>
                                  <p:par>
                                    <p:cTn id="58" presetID="16" presetClass="entr" presetSubtype="42" fill="hold" nodeType="withEffect">
                                      <p:stCondLst>
                                        <p:cond delay="1000"/>
                                      </p:stCondLst>
                                      <p:childTnLst>
                                        <p:set>
                                          <p:cBhvr>
                                            <p:cTn id="59" dur="1" fill="hold">
                                              <p:stCondLst>
                                                <p:cond delay="0"/>
                                              </p:stCondLst>
                                            </p:cTn>
                                            <p:tgtEl>
                                              <p:spTgt spid="30"/>
                                            </p:tgtEl>
                                            <p:attrNameLst>
                                              <p:attrName>style.visibility</p:attrName>
                                            </p:attrNameLst>
                                          </p:cBhvr>
                                          <p:to>
                                            <p:strVal val="visible"/>
                                          </p:to>
                                        </p:set>
                                        <p:animEffect transition="in" filter="barn(outHorizontal)">
                                          <p:cBhvr>
                                            <p:cTn id="60" dur="500"/>
                                            <p:tgtEl>
                                              <p:spTgt spid="30"/>
                                            </p:tgtEl>
                                          </p:cBhvr>
                                        </p:animEffect>
                                      </p:childTnLst>
                                    </p:cTn>
                                  </p:par>
                                  <p:par>
                                    <p:cTn id="61" presetID="16" presetClass="entr" presetSubtype="42" fill="hold" nodeType="withEffect">
                                      <p:stCondLst>
                                        <p:cond delay="1000"/>
                                      </p:stCondLst>
                                      <p:childTnLst>
                                        <p:set>
                                          <p:cBhvr>
                                            <p:cTn id="62" dur="1" fill="hold">
                                              <p:stCondLst>
                                                <p:cond delay="0"/>
                                              </p:stCondLst>
                                            </p:cTn>
                                            <p:tgtEl>
                                              <p:spTgt spid="29"/>
                                            </p:tgtEl>
                                            <p:attrNameLst>
                                              <p:attrName>style.visibility</p:attrName>
                                            </p:attrNameLst>
                                          </p:cBhvr>
                                          <p:to>
                                            <p:strVal val="visible"/>
                                          </p:to>
                                        </p:set>
                                        <p:animEffect transition="in" filter="barn(outHorizontal)">
                                          <p:cBhvr>
                                            <p:cTn id="63" dur="500"/>
                                            <p:tgtEl>
                                              <p:spTgt spid="29"/>
                                            </p:tgtEl>
                                          </p:cBhvr>
                                        </p:animEffect>
                                      </p:childTnLst>
                                    </p:cTn>
                                  </p:par>
                                  <p:par>
                                    <p:cTn id="64" presetID="16" presetClass="entr" presetSubtype="42" fill="hold" nodeType="withEffect">
                                      <p:stCondLst>
                                        <p:cond delay="1000"/>
                                      </p:stCondLst>
                                      <p:childTnLst>
                                        <p:set>
                                          <p:cBhvr>
                                            <p:cTn id="65" dur="1" fill="hold">
                                              <p:stCondLst>
                                                <p:cond delay="0"/>
                                              </p:stCondLst>
                                            </p:cTn>
                                            <p:tgtEl>
                                              <p:spTgt spid="28"/>
                                            </p:tgtEl>
                                            <p:attrNameLst>
                                              <p:attrName>style.visibility</p:attrName>
                                            </p:attrNameLst>
                                          </p:cBhvr>
                                          <p:to>
                                            <p:strVal val="visible"/>
                                          </p:to>
                                        </p:set>
                                        <p:animEffect transition="in" filter="barn(outHorizontal)">
                                          <p:cBhvr>
                                            <p:cTn id="66" dur="500"/>
                                            <p:tgtEl>
                                              <p:spTgt spid="28"/>
                                            </p:tgtEl>
                                          </p:cBhvr>
                                        </p:animEffect>
                                      </p:childTnLst>
                                    </p:cTn>
                                  </p:par>
                                  <p:par>
                                    <p:cTn id="67" presetID="2" presetClass="entr" presetSubtype="4" fill="hold" grpId="0" nodeType="withEffect">
                                      <p:stCondLst>
                                        <p:cond delay="500"/>
                                      </p:stCondLst>
                                      <p:iterate type="lt">
                                        <p:tmPct val="10000"/>
                                      </p:iterate>
                                      <p:childTnLst>
                                        <p:set>
                                          <p:cBhvr>
                                            <p:cTn id="68" dur="1" fill="hold">
                                              <p:stCondLst>
                                                <p:cond delay="0"/>
                                              </p:stCondLst>
                                            </p:cTn>
                                            <p:tgtEl>
                                              <p:spTgt spid="38"/>
                                            </p:tgtEl>
                                            <p:attrNameLst>
                                              <p:attrName>style.visibility</p:attrName>
                                            </p:attrNameLst>
                                          </p:cBhvr>
                                          <p:to>
                                            <p:strVal val="visible"/>
                                          </p:to>
                                        </p:set>
                                        <p:anim calcmode="lin" valueType="num">
                                          <p:cBhvr>
                                            <p:cTn id="69" dur="500" fill="hold"/>
                                            <p:tgtEl>
                                              <p:spTgt spid="38"/>
                                            </p:tgtEl>
                                            <p:attrNameLst>
                                              <p:attrName>ppt_x</p:attrName>
                                            </p:attrNameLst>
                                          </p:cBhvr>
                                          <p:tavLst>
                                            <p:tav tm="0">
                                              <p:val>
                                                <p:strVal val="#ppt_x"/>
                                              </p:val>
                                            </p:tav>
                                            <p:tav tm="100000">
                                              <p:val>
                                                <p:strVal val="#ppt_x"/>
                                              </p:val>
                                            </p:tav>
                                          </p:tavLst>
                                        </p:anim>
                                        <p:anim calcmode="lin" valueType="num">
                                          <p:cBhvr>
                                            <p:cTn id="70" dur="500" fill="hold"/>
                                            <p:tgtEl>
                                              <p:spTgt spid="38"/>
                                            </p:tgtEl>
                                            <p:attrNameLst>
                                              <p:attrName>ppt_y</p:attrName>
                                            </p:attrNameLst>
                                          </p:cBhvr>
                                          <p:tavLst>
                                            <p:tav tm="0">
                                              <p:val>
                                                <p:strVal val="1+#ppt_h/2"/>
                                              </p:val>
                                            </p:tav>
                                            <p:tav tm="100000">
                                              <p:val>
                                                <p:strVal val="#ppt_y"/>
                                              </p:val>
                                            </p:tav>
                                          </p:tavLst>
                                        </p:anim>
                                      </p:childTnLst>
                                    </p:cTn>
                                  </p:par>
                                  <p:par>
                                    <p:cTn id="71" presetID="26" presetClass="emph" presetSubtype="0" fill="hold" grpId="1" nodeType="withEffect">
                                      <p:stCondLst>
                                        <p:cond delay="2500"/>
                                      </p:stCondLst>
                                      <p:iterate type="lt">
                                        <p:tmPct val="10000"/>
                                      </p:iterate>
                                      <p:childTnLst>
                                        <p:animEffect transition="out" filter="fade">
                                          <p:cBhvr>
                                            <p:cTn id="72" dur="500" tmFilter="0, 0; .2, .5; .8, .5; 1, 0"/>
                                            <p:tgtEl>
                                              <p:spTgt spid="38"/>
                                            </p:tgtEl>
                                          </p:cBhvr>
                                        </p:animEffect>
                                        <p:animScale>
                                          <p:cBhvr>
                                            <p:cTn id="73" dur="250" autoRev="1" fill="hold"/>
                                            <p:tgtEl>
                                              <p:spTgt spid="38"/>
                                            </p:tgtEl>
                                          </p:cBhvr>
                                          <p:by x="105000" y="105000"/>
                                        </p:animScale>
                                      </p:childTnLst>
                                    </p:cTn>
                                  </p:par>
                                </p:childTnLst>
                              </p:cTn>
                            </p:par>
                            <p:par>
                              <p:cTn id="74" fill="hold">
                                <p:stCondLst>
                                  <p:cond delay="4300"/>
                                </p:stCondLst>
                                <p:childTnLst>
                                  <p:par>
                                    <p:cTn id="75" presetID="2" presetClass="entr" presetSubtype="8" fill="hold" grpId="0" nodeType="afterEffect">
                                      <p:stCondLst>
                                        <p:cond delay="0"/>
                                      </p:stCondLst>
                                      <p:childTnLst>
                                        <p:set>
                                          <p:cBhvr>
                                            <p:cTn id="76" dur="1" fill="hold">
                                              <p:stCondLst>
                                                <p:cond delay="0"/>
                                              </p:stCondLst>
                                            </p:cTn>
                                            <p:tgtEl>
                                              <p:spTgt spid="39"/>
                                            </p:tgtEl>
                                            <p:attrNameLst>
                                              <p:attrName>style.visibility</p:attrName>
                                            </p:attrNameLst>
                                          </p:cBhvr>
                                          <p:to>
                                            <p:strVal val="visible"/>
                                          </p:to>
                                        </p:set>
                                        <p:anim calcmode="lin" valueType="num">
                                          <p:cBhvr additive="base">
                                            <p:cTn id="77" dur="2000" fill="hold"/>
                                            <p:tgtEl>
                                              <p:spTgt spid="39"/>
                                            </p:tgtEl>
                                            <p:attrNameLst>
                                              <p:attrName>ppt_x</p:attrName>
                                            </p:attrNameLst>
                                          </p:cBhvr>
                                          <p:tavLst>
                                            <p:tav tm="0">
                                              <p:val>
                                                <p:strVal val="0-#ppt_w/2"/>
                                              </p:val>
                                            </p:tav>
                                            <p:tav tm="100000">
                                              <p:val>
                                                <p:strVal val="#ppt_x"/>
                                              </p:val>
                                            </p:tav>
                                          </p:tavLst>
                                        </p:anim>
                                        <p:anim calcmode="lin" valueType="num">
                                          <p:cBhvr additive="base">
                                            <p:cTn id="78" dur="2000" fill="hold"/>
                                            <p:tgtEl>
                                              <p:spTgt spid="3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P spid="8" grpId="0"/>
          <p:bldP spid="9" grpId="0"/>
          <p:bldP spid="24" grpId="0" animBg="1"/>
          <p:bldP spid="38" grpId="0"/>
          <p:bldP spid="38" grpId="1"/>
          <p:bldP spid="39" grpId="0"/>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7" name="Picture 7" descr="C:\Users\Administrator\Desktop\56d684a0446de.png"/>
          <p:cNvPicPr>
            <a:picLocks noChangeAspect="1" noChangeArrowheads="1"/>
          </p:cNvPicPr>
          <p:nvPr/>
        </p:nvPicPr>
        <p:blipFill>
          <a:blip r:embed="rId3" cstate="print">
            <a:extLst>
              <a:ext uri="{BEBA8EAE-BF5A-486C-A8C5-ECC9F3942E4B}">
                <a14:imgProps xmlns:a14="http://schemas.microsoft.com/office/drawing/2010/main">
                  <a14:imgLayer r:embed="rId4">
                    <a14:imgEffect>
                      <a14:brightnessContrast bright="5000"/>
                    </a14:imgEffect>
                  </a14:imgLayer>
                </a14:imgProps>
              </a:ext>
              <a:ext uri="{28A0092B-C50C-407E-A947-70E740481C1C}">
                <a14:useLocalDpi xmlns:a14="http://schemas.microsoft.com/office/drawing/2010/main" val="0"/>
              </a:ext>
            </a:extLst>
          </a:blip>
          <a:srcRect/>
          <a:stretch>
            <a:fillRect/>
          </a:stretch>
        </p:blipFill>
        <p:spPr bwMode="auto">
          <a:xfrm>
            <a:off x="947756" y="1725277"/>
            <a:ext cx="3493720" cy="3973626"/>
          </a:xfrm>
          <a:prstGeom prst="rect">
            <a:avLst/>
          </a:prstGeom>
          <a:noFill/>
          <a:extLst>
            <a:ext uri="{909E8E84-426E-40DD-AFC4-6F175D3DCCD1}">
              <a14:hiddenFill xmlns:a14="http://schemas.microsoft.com/office/drawing/2010/main">
                <a:solidFill>
                  <a:srgbClr val="FFFFFF"/>
                </a:solidFill>
              </a14:hiddenFill>
            </a:ext>
          </a:extLst>
        </p:spPr>
      </p:pic>
      <p:grpSp>
        <p:nvGrpSpPr>
          <p:cNvPr id="178" name="组合 177"/>
          <p:cNvGrpSpPr/>
          <p:nvPr/>
        </p:nvGrpSpPr>
        <p:grpSpPr>
          <a:xfrm rot="18302409">
            <a:off x="-422706" y="1827587"/>
            <a:ext cx="5190546" cy="4183077"/>
            <a:chOff x="1816885" y="160250"/>
            <a:chExt cx="5190546" cy="4183077"/>
          </a:xfrm>
          <a:solidFill>
            <a:schemeClr val="tx1">
              <a:lumMod val="50000"/>
              <a:lumOff val="50000"/>
            </a:schemeClr>
          </a:solidFill>
        </p:grpSpPr>
        <p:grpSp>
          <p:nvGrpSpPr>
            <p:cNvPr id="179" name="组合 178"/>
            <p:cNvGrpSpPr/>
            <p:nvPr/>
          </p:nvGrpSpPr>
          <p:grpSpPr>
            <a:xfrm rot="1500213">
              <a:off x="1816885" y="160250"/>
              <a:ext cx="4835931" cy="4183077"/>
              <a:chOff x="2983829" y="1091787"/>
              <a:chExt cx="4835931" cy="4183077"/>
            </a:xfrm>
            <a:grpFill/>
          </p:grpSpPr>
          <p:sp>
            <p:nvSpPr>
              <p:cNvPr id="181" name="Freeform 60"/>
              <p:cNvSpPr/>
              <p:nvPr/>
            </p:nvSpPr>
            <p:spPr bwMode="auto">
              <a:xfrm>
                <a:off x="2983829" y="3724325"/>
                <a:ext cx="2106312" cy="1499886"/>
              </a:xfrm>
              <a:custGeom>
                <a:avLst/>
                <a:gdLst>
                  <a:gd name="T0" fmla="*/ 2332 w 2339"/>
                  <a:gd name="T1" fmla="*/ 1665 h 1665"/>
                  <a:gd name="T2" fmla="*/ 2329 w 2339"/>
                  <a:gd name="T3" fmla="*/ 1664 h 1665"/>
                  <a:gd name="T4" fmla="*/ 3 w 2339"/>
                  <a:gd name="T5" fmla="*/ 11 h 1665"/>
                  <a:gd name="T6" fmla="*/ 2 w 2339"/>
                  <a:gd name="T7" fmla="*/ 3 h 1665"/>
                  <a:gd name="T8" fmla="*/ 10 w 2339"/>
                  <a:gd name="T9" fmla="*/ 2 h 1665"/>
                  <a:gd name="T10" fmla="*/ 2335 w 2339"/>
                  <a:gd name="T11" fmla="*/ 1654 h 1665"/>
                  <a:gd name="T12" fmla="*/ 2337 w 2339"/>
                  <a:gd name="T13" fmla="*/ 1662 h 1665"/>
                  <a:gd name="T14" fmla="*/ 2332 w 2339"/>
                  <a:gd name="T15" fmla="*/ 1665 h 16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9" h="1665">
                    <a:moveTo>
                      <a:pt x="2332" y="1665"/>
                    </a:moveTo>
                    <a:cubicBezTo>
                      <a:pt x="2331" y="1665"/>
                      <a:pt x="2330" y="1665"/>
                      <a:pt x="2329" y="1664"/>
                    </a:cubicBezTo>
                    <a:cubicBezTo>
                      <a:pt x="3" y="11"/>
                      <a:pt x="3" y="11"/>
                      <a:pt x="3" y="11"/>
                    </a:cubicBezTo>
                    <a:cubicBezTo>
                      <a:pt x="1" y="10"/>
                      <a:pt x="0" y="6"/>
                      <a:pt x="2" y="3"/>
                    </a:cubicBezTo>
                    <a:cubicBezTo>
                      <a:pt x="4" y="0"/>
                      <a:pt x="8" y="0"/>
                      <a:pt x="10" y="2"/>
                    </a:cubicBezTo>
                    <a:cubicBezTo>
                      <a:pt x="2335" y="1654"/>
                      <a:pt x="2335" y="1654"/>
                      <a:pt x="2335" y="1654"/>
                    </a:cubicBezTo>
                    <a:cubicBezTo>
                      <a:pt x="2338" y="1656"/>
                      <a:pt x="2339" y="1660"/>
                      <a:pt x="2337" y="1662"/>
                    </a:cubicBezTo>
                    <a:cubicBezTo>
                      <a:pt x="2336" y="1664"/>
                      <a:pt x="2334" y="1665"/>
                      <a:pt x="2332" y="166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82" name="Freeform 62"/>
              <p:cNvSpPr/>
              <p:nvPr/>
            </p:nvSpPr>
            <p:spPr bwMode="auto">
              <a:xfrm>
                <a:off x="5073257" y="4157688"/>
                <a:ext cx="15478" cy="1066523"/>
              </a:xfrm>
              <a:custGeom>
                <a:avLst/>
                <a:gdLst>
                  <a:gd name="T0" fmla="*/ 11 w 17"/>
                  <a:gd name="T1" fmla="*/ 1184 h 1184"/>
                  <a:gd name="T2" fmla="*/ 5 w 17"/>
                  <a:gd name="T3" fmla="*/ 1178 h 1184"/>
                  <a:gd name="T4" fmla="*/ 0 w 17"/>
                  <a:gd name="T5" fmla="*/ 6 h 1184"/>
                  <a:gd name="T6" fmla="*/ 6 w 17"/>
                  <a:gd name="T7" fmla="*/ 0 h 1184"/>
                  <a:gd name="T8" fmla="*/ 6 w 17"/>
                  <a:gd name="T9" fmla="*/ 0 h 1184"/>
                  <a:gd name="T10" fmla="*/ 12 w 17"/>
                  <a:gd name="T11" fmla="*/ 6 h 1184"/>
                  <a:gd name="T12" fmla="*/ 17 w 17"/>
                  <a:gd name="T13" fmla="*/ 1178 h 1184"/>
                  <a:gd name="T14" fmla="*/ 11 w 17"/>
                  <a:gd name="T15" fmla="*/ 1184 h 1184"/>
                  <a:gd name="T16" fmla="*/ 11 w 17"/>
                  <a:gd name="T17" fmla="*/ 1184 h 1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1184">
                    <a:moveTo>
                      <a:pt x="11" y="1184"/>
                    </a:moveTo>
                    <a:cubicBezTo>
                      <a:pt x="8" y="1184"/>
                      <a:pt x="5" y="1181"/>
                      <a:pt x="5" y="1178"/>
                    </a:cubicBezTo>
                    <a:cubicBezTo>
                      <a:pt x="0" y="6"/>
                      <a:pt x="0" y="6"/>
                      <a:pt x="0" y="6"/>
                    </a:cubicBezTo>
                    <a:cubicBezTo>
                      <a:pt x="0" y="3"/>
                      <a:pt x="2" y="0"/>
                      <a:pt x="6" y="0"/>
                    </a:cubicBezTo>
                    <a:cubicBezTo>
                      <a:pt x="6" y="0"/>
                      <a:pt x="6" y="0"/>
                      <a:pt x="6" y="0"/>
                    </a:cubicBezTo>
                    <a:cubicBezTo>
                      <a:pt x="9" y="0"/>
                      <a:pt x="12" y="3"/>
                      <a:pt x="12" y="6"/>
                    </a:cubicBezTo>
                    <a:cubicBezTo>
                      <a:pt x="17" y="1178"/>
                      <a:pt x="17" y="1178"/>
                      <a:pt x="17" y="1178"/>
                    </a:cubicBezTo>
                    <a:cubicBezTo>
                      <a:pt x="17" y="1181"/>
                      <a:pt x="14" y="1184"/>
                      <a:pt x="11" y="1184"/>
                    </a:cubicBezTo>
                    <a:cubicBezTo>
                      <a:pt x="11" y="1184"/>
                      <a:pt x="11" y="1184"/>
                      <a:pt x="11" y="1184"/>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83" name="Freeform 63"/>
              <p:cNvSpPr/>
              <p:nvPr/>
            </p:nvSpPr>
            <p:spPr bwMode="auto">
              <a:xfrm>
                <a:off x="2983829" y="3048954"/>
                <a:ext cx="1739079" cy="686627"/>
              </a:xfrm>
              <a:custGeom>
                <a:avLst/>
                <a:gdLst>
                  <a:gd name="T0" fmla="*/ 7 w 1932"/>
                  <a:gd name="T1" fmla="*/ 763 h 763"/>
                  <a:gd name="T2" fmla="*/ 1 w 1932"/>
                  <a:gd name="T3" fmla="*/ 759 h 763"/>
                  <a:gd name="T4" fmla="*/ 5 w 1932"/>
                  <a:gd name="T5" fmla="*/ 751 h 763"/>
                  <a:gd name="T6" fmla="*/ 1923 w 1932"/>
                  <a:gd name="T7" fmla="*/ 1 h 763"/>
                  <a:gd name="T8" fmla="*/ 1931 w 1932"/>
                  <a:gd name="T9" fmla="*/ 5 h 763"/>
                  <a:gd name="T10" fmla="*/ 1927 w 1932"/>
                  <a:gd name="T11" fmla="*/ 13 h 763"/>
                  <a:gd name="T12" fmla="*/ 9 w 1932"/>
                  <a:gd name="T13" fmla="*/ 762 h 763"/>
                  <a:gd name="T14" fmla="*/ 7 w 1932"/>
                  <a:gd name="T15" fmla="*/ 763 h 76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32" h="763">
                    <a:moveTo>
                      <a:pt x="7" y="763"/>
                    </a:moveTo>
                    <a:cubicBezTo>
                      <a:pt x="4" y="763"/>
                      <a:pt x="2" y="761"/>
                      <a:pt x="1" y="759"/>
                    </a:cubicBezTo>
                    <a:cubicBezTo>
                      <a:pt x="0" y="756"/>
                      <a:pt x="2" y="752"/>
                      <a:pt x="5" y="751"/>
                    </a:cubicBezTo>
                    <a:cubicBezTo>
                      <a:pt x="1923" y="1"/>
                      <a:pt x="1923" y="1"/>
                      <a:pt x="1923" y="1"/>
                    </a:cubicBezTo>
                    <a:cubicBezTo>
                      <a:pt x="1926" y="0"/>
                      <a:pt x="1930" y="2"/>
                      <a:pt x="1931" y="5"/>
                    </a:cubicBezTo>
                    <a:cubicBezTo>
                      <a:pt x="1932" y="8"/>
                      <a:pt x="1931" y="11"/>
                      <a:pt x="1927" y="13"/>
                    </a:cubicBezTo>
                    <a:cubicBezTo>
                      <a:pt x="9" y="762"/>
                      <a:pt x="9" y="762"/>
                      <a:pt x="9" y="762"/>
                    </a:cubicBezTo>
                    <a:cubicBezTo>
                      <a:pt x="8" y="762"/>
                      <a:pt x="8" y="763"/>
                      <a:pt x="7" y="76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84" name="Freeform 64"/>
              <p:cNvSpPr/>
              <p:nvPr/>
            </p:nvSpPr>
            <p:spPr bwMode="auto">
              <a:xfrm>
                <a:off x="4248742" y="2871669"/>
                <a:ext cx="474167" cy="188541"/>
              </a:xfrm>
              <a:custGeom>
                <a:avLst/>
                <a:gdLst>
                  <a:gd name="T0" fmla="*/ 520 w 527"/>
                  <a:gd name="T1" fmla="*/ 210 h 210"/>
                  <a:gd name="T2" fmla="*/ 518 w 527"/>
                  <a:gd name="T3" fmla="*/ 210 h 210"/>
                  <a:gd name="T4" fmla="*/ 4 w 527"/>
                  <a:gd name="T5" fmla="*/ 12 h 210"/>
                  <a:gd name="T6" fmla="*/ 1 w 527"/>
                  <a:gd name="T7" fmla="*/ 4 h 210"/>
                  <a:gd name="T8" fmla="*/ 9 w 527"/>
                  <a:gd name="T9" fmla="*/ 1 h 210"/>
                  <a:gd name="T10" fmla="*/ 522 w 527"/>
                  <a:gd name="T11" fmla="*/ 198 h 210"/>
                  <a:gd name="T12" fmla="*/ 526 w 527"/>
                  <a:gd name="T13" fmla="*/ 206 h 210"/>
                  <a:gd name="T14" fmla="*/ 520 w 527"/>
                  <a:gd name="T15" fmla="*/ 210 h 2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27" h="210">
                    <a:moveTo>
                      <a:pt x="520" y="210"/>
                    </a:moveTo>
                    <a:cubicBezTo>
                      <a:pt x="520" y="210"/>
                      <a:pt x="519" y="210"/>
                      <a:pt x="518" y="210"/>
                    </a:cubicBezTo>
                    <a:cubicBezTo>
                      <a:pt x="4" y="12"/>
                      <a:pt x="4" y="12"/>
                      <a:pt x="4" y="12"/>
                    </a:cubicBezTo>
                    <a:cubicBezTo>
                      <a:pt x="1" y="11"/>
                      <a:pt x="0" y="7"/>
                      <a:pt x="1" y="4"/>
                    </a:cubicBezTo>
                    <a:cubicBezTo>
                      <a:pt x="2" y="1"/>
                      <a:pt x="6" y="0"/>
                      <a:pt x="9" y="1"/>
                    </a:cubicBezTo>
                    <a:cubicBezTo>
                      <a:pt x="522" y="198"/>
                      <a:pt x="522" y="198"/>
                      <a:pt x="522" y="198"/>
                    </a:cubicBezTo>
                    <a:cubicBezTo>
                      <a:pt x="526" y="200"/>
                      <a:pt x="527" y="203"/>
                      <a:pt x="526" y="206"/>
                    </a:cubicBezTo>
                    <a:cubicBezTo>
                      <a:pt x="525" y="209"/>
                      <a:pt x="523" y="210"/>
                      <a:pt x="520" y="21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85" name="Freeform 65"/>
              <p:cNvSpPr/>
              <p:nvPr/>
            </p:nvSpPr>
            <p:spPr bwMode="auto">
              <a:xfrm>
                <a:off x="4711652" y="3048954"/>
                <a:ext cx="372861" cy="1119990"/>
              </a:xfrm>
              <a:custGeom>
                <a:avLst/>
                <a:gdLst>
                  <a:gd name="T0" fmla="*/ 408 w 415"/>
                  <a:gd name="T1" fmla="*/ 1243 h 1243"/>
                  <a:gd name="T2" fmla="*/ 402 w 415"/>
                  <a:gd name="T3" fmla="*/ 1239 h 1243"/>
                  <a:gd name="T4" fmla="*/ 1 w 415"/>
                  <a:gd name="T5" fmla="*/ 9 h 1243"/>
                  <a:gd name="T6" fmla="*/ 4 w 415"/>
                  <a:gd name="T7" fmla="*/ 1 h 1243"/>
                  <a:gd name="T8" fmla="*/ 12 w 415"/>
                  <a:gd name="T9" fmla="*/ 5 h 1243"/>
                  <a:gd name="T10" fmla="*/ 413 w 415"/>
                  <a:gd name="T11" fmla="*/ 1235 h 1243"/>
                  <a:gd name="T12" fmla="*/ 410 w 415"/>
                  <a:gd name="T13" fmla="*/ 1243 h 1243"/>
                  <a:gd name="T14" fmla="*/ 408 w 415"/>
                  <a:gd name="T15" fmla="*/ 1243 h 124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5" h="1243">
                    <a:moveTo>
                      <a:pt x="408" y="1243"/>
                    </a:moveTo>
                    <a:cubicBezTo>
                      <a:pt x="405" y="1243"/>
                      <a:pt x="403" y="1241"/>
                      <a:pt x="402" y="1239"/>
                    </a:cubicBezTo>
                    <a:cubicBezTo>
                      <a:pt x="1" y="9"/>
                      <a:pt x="1" y="9"/>
                      <a:pt x="1" y="9"/>
                    </a:cubicBezTo>
                    <a:cubicBezTo>
                      <a:pt x="0" y="6"/>
                      <a:pt x="1" y="2"/>
                      <a:pt x="4" y="1"/>
                    </a:cubicBezTo>
                    <a:cubicBezTo>
                      <a:pt x="8" y="0"/>
                      <a:pt x="11" y="2"/>
                      <a:pt x="12" y="5"/>
                    </a:cubicBezTo>
                    <a:cubicBezTo>
                      <a:pt x="413" y="1235"/>
                      <a:pt x="413" y="1235"/>
                      <a:pt x="413" y="1235"/>
                    </a:cubicBezTo>
                    <a:cubicBezTo>
                      <a:pt x="415" y="1238"/>
                      <a:pt x="413" y="1242"/>
                      <a:pt x="410" y="1243"/>
                    </a:cubicBezTo>
                    <a:cubicBezTo>
                      <a:pt x="409" y="1243"/>
                      <a:pt x="408" y="1243"/>
                      <a:pt x="408" y="124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86" name="Freeform 66"/>
              <p:cNvSpPr/>
              <p:nvPr/>
            </p:nvSpPr>
            <p:spPr bwMode="auto">
              <a:xfrm>
                <a:off x="2983829" y="3724325"/>
                <a:ext cx="2100684" cy="444619"/>
              </a:xfrm>
              <a:custGeom>
                <a:avLst/>
                <a:gdLst>
                  <a:gd name="T0" fmla="*/ 2327 w 2333"/>
                  <a:gd name="T1" fmla="*/ 493 h 493"/>
                  <a:gd name="T2" fmla="*/ 2326 w 2333"/>
                  <a:gd name="T3" fmla="*/ 493 h 493"/>
                  <a:gd name="T4" fmla="*/ 6 w 2333"/>
                  <a:gd name="T5" fmla="*/ 12 h 493"/>
                  <a:gd name="T6" fmla="*/ 1 w 2333"/>
                  <a:gd name="T7" fmla="*/ 5 h 493"/>
                  <a:gd name="T8" fmla="*/ 8 w 2333"/>
                  <a:gd name="T9" fmla="*/ 1 h 493"/>
                  <a:gd name="T10" fmla="*/ 2328 w 2333"/>
                  <a:gd name="T11" fmla="*/ 481 h 493"/>
                  <a:gd name="T12" fmla="*/ 2333 w 2333"/>
                  <a:gd name="T13" fmla="*/ 488 h 493"/>
                  <a:gd name="T14" fmla="*/ 2327 w 2333"/>
                  <a:gd name="T15" fmla="*/ 493 h 49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3" h="493">
                    <a:moveTo>
                      <a:pt x="2327" y="493"/>
                    </a:moveTo>
                    <a:cubicBezTo>
                      <a:pt x="2326" y="493"/>
                      <a:pt x="2326" y="493"/>
                      <a:pt x="2326" y="493"/>
                    </a:cubicBezTo>
                    <a:cubicBezTo>
                      <a:pt x="6" y="12"/>
                      <a:pt x="6" y="12"/>
                      <a:pt x="6" y="12"/>
                    </a:cubicBezTo>
                    <a:cubicBezTo>
                      <a:pt x="2" y="12"/>
                      <a:pt x="0" y="9"/>
                      <a:pt x="1" y="5"/>
                    </a:cubicBezTo>
                    <a:cubicBezTo>
                      <a:pt x="2" y="2"/>
                      <a:pt x="5" y="0"/>
                      <a:pt x="8" y="1"/>
                    </a:cubicBezTo>
                    <a:cubicBezTo>
                      <a:pt x="2328" y="481"/>
                      <a:pt x="2328" y="481"/>
                      <a:pt x="2328" y="481"/>
                    </a:cubicBezTo>
                    <a:cubicBezTo>
                      <a:pt x="2331" y="482"/>
                      <a:pt x="2333" y="485"/>
                      <a:pt x="2333" y="488"/>
                    </a:cubicBezTo>
                    <a:cubicBezTo>
                      <a:pt x="2332" y="491"/>
                      <a:pt x="2330" y="493"/>
                      <a:pt x="2327" y="49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87" name="Freeform 68"/>
              <p:cNvSpPr/>
              <p:nvPr/>
            </p:nvSpPr>
            <p:spPr bwMode="auto">
              <a:xfrm>
                <a:off x="2983829" y="2871669"/>
                <a:ext cx="1276169" cy="863912"/>
              </a:xfrm>
              <a:custGeom>
                <a:avLst/>
                <a:gdLst>
                  <a:gd name="T0" fmla="*/ 7 w 1418"/>
                  <a:gd name="T1" fmla="*/ 960 h 960"/>
                  <a:gd name="T2" fmla="*/ 2 w 1418"/>
                  <a:gd name="T3" fmla="*/ 957 h 960"/>
                  <a:gd name="T4" fmla="*/ 3 w 1418"/>
                  <a:gd name="T5" fmla="*/ 949 h 960"/>
                  <a:gd name="T6" fmla="*/ 1408 w 1418"/>
                  <a:gd name="T7" fmla="*/ 1 h 960"/>
                  <a:gd name="T8" fmla="*/ 1416 w 1418"/>
                  <a:gd name="T9" fmla="*/ 3 h 960"/>
                  <a:gd name="T10" fmla="*/ 1415 w 1418"/>
                  <a:gd name="T11" fmla="*/ 11 h 960"/>
                  <a:gd name="T12" fmla="*/ 10 w 1418"/>
                  <a:gd name="T13" fmla="*/ 959 h 960"/>
                  <a:gd name="T14" fmla="*/ 7 w 1418"/>
                  <a:gd name="T15" fmla="*/ 960 h 9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18" h="960">
                    <a:moveTo>
                      <a:pt x="7" y="960"/>
                    </a:moveTo>
                    <a:cubicBezTo>
                      <a:pt x="5" y="960"/>
                      <a:pt x="3" y="959"/>
                      <a:pt x="2" y="957"/>
                    </a:cubicBezTo>
                    <a:cubicBezTo>
                      <a:pt x="0" y="954"/>
                      <a:pt x="1" y="950"/>
                      <a:pt x="3" y="949"/>
                    </a:cubicBezTo>
                    <a:cubicBezTo>
                      <a:pt x="1408" y="1"/>
                      <a:pt x="1408" y="1"/>
                      <a:pt x="1408" y="1"/>
                    </a:cubicBezTo>
                    <a:cubicBezTo>
                      <a:pt x="1411" y="0"/>
                      <a:pt x="1415" y="0"/>
                      <a:pt x="1416" y="3"/>
                    </a:cubicBezTo>
                    <a:cubicBezTo>
                      <a:pt x="1418" y="6"/>
                      <a:pt x="1418" y="9"/>
                      <a:pt x="1415" y="11"/>
                    </a:cubicBezTo>
                    <a:cubicBezTo>
                      <a:pt x="10" y="959"/>
                      <a:pt x="10" y="959"/>
                      <a:pt x="10" y="959"/>
                    </a:cubicBezTo>
                    <a:cubicBezTo>
                      <a:pt x="9" y="959"/>
                      <a:pt x="8" y="960"/>
                      <a:pt x="7" y="96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88" name="Freeform 69"/>
              <p:cNvSpPr/>
              <p:nvPr/>
            </p:nvSpPr>
            <p:spPr bwMode="auto">
              <a:xfrm>
                <a:off x="4248742" y="1121334"/>
                <a:ext cx="610648" cy="1761592"/>
              </a:xfrm>
              <a:custGeom>
                <a:avLst/>
                <a:gdLst>
                  <a:gd name="T0" fmla="*/ 6 w 678"/>
                  <a:gd name="T1" fmla="*/ 1955 h 1955"/>
                  <a:gd name="T2" fmla="*/ 5 w 678"/>
                  <a:gd name="T3" fmla="*/ 1955 h 1955"/>
                  <a:gd name="T4" fmla="*/ 1 w 678"/>
                  <a:gd name="T5" fmla="*/ 1947 h 1955"/>
                  <a:gd name="T6" fmla="*/ 665 w 678"/>
                  <a:gd name="T7" fmla="*/ 5 h 1955"/>
                  <a:gd name="T8" fmla="*/ 673 w 678"/>
                  <a:gd name="T9" fmla="*/ 1 h 1955"/>
                  <a:gd name="T10" fmla="*/ 677 w 678"/>
                  <a:gd name="T11" fmla="*/ 9 h 1955"/>
                  <a:gd name="T12" fmla="*/ 12 w 678"/>
                  <a:gd name="T13" fmla="*/ 1951 h 1955"/>
                  <a:gd name="T14" fmla="*/ 6 w 678"/>
                  <a:gd name="T15" fmla="*/ 1955 h 195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8" h="1955">
                    <a:moveTo>
                      <a:pt x="6" y="1955"/>
                    </a:moveTo>
                    <a:cubicBezTo>
                      <a:pt x="6" y="1955"/>
                      <a:pt x="5" y="1955"/>
                      <a:pt x="5" y="1955"/>
                    </a:cubicBezTo>
                    <a:cubicBezTo>
                      <a:pt x="1" y="1954"/>
                      <a:pt x="0" y="1951"/>
                      <a:pt x="1" y="1947"/>
                    </a:cubicBezTo>
                    <a:cubicBezTo>
                      <a:pt x="665" y="5"/>
                      <a:pt x="665" y="5"/>
                      <a:pt x="665" y="5"/>
                    </a:cubicBezTo>
                    <a:cubicBezTo>
                      <a:pt x="666" y="2"/>
                      <a:pt x="670" y="0"/>
                      <a:pt x="673" y="1"/>
                    </a:cubicBezTo>
                    <a:cubicBezTo>
                      <a:pt x="676" y="2"/>
                      <a:pt x="678" y="6"/>
                      <a:pt x="677" y="9"/>
                    </a:cubicBezTo>
                    <a:cubicBezTo>
                      <a:pt x="12" y="1951"/>
                      <a:pt x="12" y="1951"/>
                      <a:pt x="12" y="1951"/>
                    </a:cubicBezTo>
                    <a:cubicBezTo>
                      <a:pt x="11" y="1954"/>
                      <a:pt x="9" y="1955"/>
                      <a:pt x="6" y="195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89" name="Freeform 70"/>
              <p:cNvSpPr/>
              <p:nvPr/>
            </p:nvSpPr>
            <p:spPr bwMode="auto">
              <a:xfrm>
                <a:off x="4846726" y="1121334"/>
                <a:ext cx="913158" cy="1732045"/>
              </a:xfrm>
              <a:custGeom>
                <a:avLst/>
                <a:gdLst>
                  <a:gd name="T0" fmla="*/ 1008 w 1015"/>
                  <a:gd name="T1" fmla="*/ 1923 h 1923"/>
                  <a:gd name="T2" fmla="*/ 1003 w 1015"/>
                  <a:gd name="T3" fmla="*/ 1920 h 1923"/>
                  <a:gd name="T4" fmla="*/ 2 w 1015"/>
                  <a:gd name="T5" fmla="*/ 10 h 1923"/>
                  <a:gd name="T6" fmla="*/ 4 w 1015"/>
                  <a:gd name="T7" fmla="*/ 2 h 1923"/>
                  <a:gd name="T8" fmla="*/ 12 w 1015"/>
                  <a:gd name="T9" fmla="*/ 4 h 1923"/>
                  <a:gd name="T10" fmla="*/ 1013 w 1015"/>
                  <a:gd name="T11" fmla="*/ 1914 h 1923"/>
                  <a:gd name="T12" fmla="*/ 1011 w 1015"/>
                  <a:gd name="T13" fmla="*/ 1922 h 1923"/>
                  <a:gd name="T14" fmla="*/ 1008 w 1015"/>
                  <a:gd name="T15" fmla="*/ 1923 h 192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15" h="1923">
                    <a:moveTo>
                      <a:pt x="1008" y="1923"/>
                    </a:moveTo>
                    <a:cubicBezTo>
                      <a:pt x="1006" y="1923"/>
                      <a:pt x="1004" y="1922"/>
                      <a:pt x="1003" y="1920"/>
                    </a:cubicBezTo>
                    <a:cubicBezTo>
                      <a:pt x="2" y="10"/>
                      <a:pt x="2" y="10"/>
                      <a:pt x="2" y="10"/>
                    </a:cubicBezTo>
                    <a:cubicBezTo>
                      <a:pt x="0" y="7"/>
                      <a:pt x="1" y="3"/>
                      <a:pt x="4" y="2"/>
                    </a:cubicBezTo>
                    <a:cubicBezTo>
                      <a:pt x="7" y="0"/>
                      <a:pt x="11" y="1"/>
                      <a:pt x="12" y="4"/>
                    </a:cubicBezTo>
                    <a:cubicBezTo>
                      <a:pt x="1013" y="1914"/>
                      <a:pt x="1013" y="1914"/>
                      <a:pt x="1013" y="1914"/>
                    </a:cubicBezTo>
                    <a:cubicBezTo>
                      <a:pt x="1015" y="1917"/>
                      <a:pt x="1014" y="1921"/>
                      <a:pt x="1011" y="1922"/>
                    </a:cubicBezTo>
                    <a:cubicBezTo>
                      <a:pt x="1010" y="1923"/>
                      <a:pt x="1009" y="1923"/>
                      <a:pt x="1008" y="192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90" name="Freeform 71"/>
              <p:cNvSpPr/>
              <p:nvPr/>
            </p:nvSpPr>
            <p:spPr bwMode="auto">
              <a:xfrm>
                <a:off x="5748628" y="1848765"/>
                <a:ext cx="84421" cy="1004614"/>
              </a:xfrm>
              <a:custGeom>
                <a:avLst/>
                <a:gdLst>
                  <a:gd name="T0" fmla="*/ 6 w 94"/>
                  <a:gd name="T1" fmla="*/ 1116 h 1116"/>
                  <a:gd name="T2" fmla="*/ 6 w 94"/>
                  <a:gd name="T3" fmla="*/ 1116 h 1116"/>
                  <a:gd name="T4" fmla="*/ 0 w 94"/>
                  <a:gd name="T5" fmla="*/ 1110 h 1116"/>
                  <a:gd name="T6" fmla="*/ 82 w 94"/>
                  <a:gd name="T7" fmla="*/ 6 h 1116"/>
                  <a:gd name="T8" fmla="*/ 89 w 94"/>
                  <a:gd name="T9" fmla="*/ 0 h 1116"/>
                  <a:gd name="T10" fmla="*/ 94 w 94"/>
                  <a:gd name="T11" fmla="*/ 7 h 1116"/>
                  <a:gd name="T12" fmla="*/ 12 w 94"/>
                  <a:gd name="T13" fmla="*/ 1110 h 1116"/>
                  <a:gd name="T14" fmla="*/ 6 w 94"/>
                  <a:gd name="T15" fmla="*/ 1116 h 11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4" h="1116">
                    <a:moveTo>
                      <a:pt x="6" y="1116"/>
                    </a:moveTo>
                    <a:cubicBezTo>
                      <a:pt x="6" y="1116"/>
                      <a:pt x="6" y="1116"/>
                      <a:pt x="6" y="1116"/>
                    </a:cubicBezTo>
                    <a:cubicBezTo>
                      <a:pt x="2" y="1116"/>
                      <a:pt x="0" y="1113"/>
                      <a:pt x="0" y="1110"/>
                    </a:cubicBezTo>
                    <a:cubicBezTo>
                      <a:pt x="82" y="6"/>
                      <a:pt x="82" y="6"/>
                      <a:pt x="82" y="6"/>
                    </a:cubicBezTo>
                    <a:cubicBezTo>
                      <a:pt x="83" y="2"/>
                      <a:pt x="85" y="0"/>
                      <a:pt x="89" y="0"/>
                    </a:cubicBezTo>
                    <a:cubicBezTo>
                      <a:pt x="92" y="0"/>
                      <a:pt x="94" y="3"/>
                      <a:pt x="94" y="7"/>
                    </a:cubicBezTo>
                    <a:cubicBezTo>
                      <a:pt x="12" y="1110"/>
                      <a:pt x="12" y="1110"/>
                      <a:pt x="12" y="1110"/>
                    </a:cubicBezTo>
                    <a:cubicBezTo>
                      <a:pt x="12" y="1114"/>
                      <a:pt x="9" y="1116"/>
                      <a:pt x="6" y="111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91" name="Freeform 72"/>
              <p:cNvSpPr/>
              <p:nvPr/>
            </p:nvSpPr>
            <p:spPr bwMode="auto">
              <a:xfrm>
                <a:off x="5748627" y="2842122"/>
                <a:ext cx="984915" cy="140702"/>
              </a:xfrm>
              <a:custGeom>
                <a:avLst/>
                <a:gdLst>
                  <a:gd name="T0" fmla="*/ 1088 w 1094"/>
                  <a:gd name="T1" fmla="*/ 155 h 155"/>
                  <a:gd name="T2" fmla="*/ 1087 w 1094"/>
                  <a:gd name="T3" fmla="*/ 155 h 155"/>
                  <a:gd name="T4" fmla="*/ 5 w 1094"/>
                  <a:gd name="T5" fmla="*/ 12 h 155"/>
                  <a:gd name="T6" fmla="*/ 0 w 1094"/>
                  <a:gd name="T7" fmla="*/ 5 h 155"/>
                  <a:gd name="T8" fmla="*/ 7 w 1094"/>
                  <a:gd name="T9" fmla="*/ 0 h 155"/>
                  <a:gd name="T10" fmla="*/ 1089 w 1094"/>
                  <a:gd name="T11" fmla="*/ 143 h 155"/>
                  <a:gd name="T12" fmla="*/ 1094 w 1094"/>
                  <a:gd name="T13" fmla="*/ 150 h 155"/>
                  <a:gd name="T14" fmla="*/ 1088 w 1094"/>
                  <a:gd name="T15" fmla="*/ 155 h 15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94" h="155">
                    <a:moveTo>
                      <a:pt x="1088" y="155"/>
                    </a:moveTo>
                    <a:cubicBezTo>
                      <a:pt x="1088" y="155"/>
                      <a:pt x="1087" y="155"/>
                      <a:pt x="1087" y="155"/>
                    </a:cubicBezTo>
                    <a:cubicBezTo>
                      <a:pt x="5" y="12"/>
                      <a:pt x="5" y="12"/>
                      <a:pt x="5" y="12"/>
                    </a:cubicBezTo>
                    <a:cubicBezTo>
                      <a:pt x="2" y="11"/>
                      <a:pt x="0" y="8"/>
                      <a:pt x="0" y="5"/>
                    </a:cubicBezTo>
                    <a:cubicBezTo>
                      <a:pt x="1" y="2"/>
                      <a:pt x="4" y="0"/>
                      <a:pt x="7" y="0"/>
                    </a:cubicBezTo>
                    <a:cubicBezTo>
                      <a:pt x="1089" y="143"/>
                      <a:pt x="1089" y="143"/>
                      <a:pt x="1089" y="143"/>
                    </a:cubicBezTo>
                    <a:cubicBezTo>
                      <a:pt x="1092" y="144"/>
                      <a:pt x="1094" y="147"/>
                      <a:pt x="1094" y="150"/>
                    </a:cubicBezTo>
                    <a:cubicBezTo>
                      <a:pt x="1093" y="153"/>
                      <a:pt x="1091" y="155"/>
                      <a:pt x="1088" y="15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92" name="Freeform 75"/>
              <p:cNvSpPr/>
              <p:nvPr/>
            </p:nvSpPr>
            <p:spPr bwMode="auto">
              <a:xfrm>
                <a:off x="6722288" y="2076702"/>
                <a:ext cx="1082000" cy="906122"/>
              </a:xfrm>
              <a:custGeom>
                <a:avLst/>
                <a:gdLst>
                  <a:gd name="T0" fmla="*/ 7 w 1202"/>
                  <a:gd name="T1" fmla="*/ 1006 h 1006"/>
                  <a:gd name="T2" fmla="*/ 2 w 1202"/>
                  <a:gd name="T3" fmla="*/ 1004 h 1006"/>
                  <a:gd name="T4" fmla="*/ 3 w 1202"/>
                  <a:gd name="T5" fmla="*/ 996 h 1006"/>
                  <a:gd name="T6" fmla="*/ 1191 w 1202"/>
                  <a:gd name="T7" fmla="*/ 2 h 1006"/>
                  <a:gd name="T8" fmla="*/ 1200 w 1202"/>
                  <a:gd name="T9" fmla="*/ 2 h 1006"/>
                  <a:gd name="T10" fmla="*/ 1199 w 1202"/>
                  <a:gd name="T11" fmla="*/ 11 h 1006"/>
                  <a:gd name="T12" fmla="*/ 11 w 1202"/>
                  <a:gd name="T13" fmla="*/ 1005 h 1006"/>
                  <a:gd name="T14" fmla="*/ 7 w 1202"/>
                  <a:gd name="T15" fmla="*/ 1006 h 100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02" h="1006">
                    <a:moveTo>
                      <a:pt x="7" y="1006"/>
                    </a:moveTo>
                    <a:cubicBezTo>
                      <a:pt x="5" y="1006"/>
                      <a:pt x="4" y="1005"/>
                      <a:pt x="2" y="1004"/>
                    </a:cubicBezTo>
                    <a:cubicBezTo>
                      <a:pt x="0" y="1001"/>
                      <a:pt x="1" y="998"/>
                      <a:pt x="3" y="996"/>
                    </a:cubicBezTo>
                    <a:cubicBezTo>
                      <a:pt x="1191" y="2"/>
                      <a:pt x="1191" y="2"/>
                      <a:pt x="1191" y="2"/>
                    </a:cubicBezTo>
                    <a:cubicBezTo>
                      <a:pt x="1194" y="0"/>
                      <a:pt x="1198" y="0"/>
                      <a:pt x="1200" y="2"/>
                    </a:cubicBezTo>
                    <a:cubicBezTo>
                      <a:pt x="1202" y="5"/>
                      <a:pt x="1202" y="9"/>
                      <a:pt x="1199" y="11"/>
                    </a:cubicBezTo>
                    <a:cubicBezTo>
                      <a:pt x="11" y="1005"/>
                      <a:pt x="11" y="1005"/>
                      <a:pt x="11" y="1005"/>
                    </a:cubicBezTo>
                    <a:cubicBezTo>
                      <a:pt x="10" y="1006"/>
                      <a:pt x="8" y="1006"/>
                      <a:pt x="7" y="100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93" name="Freeform 76"/>
              <p:cNvSpPr/>
              <p:nvPr/>
            </p:nvSpPr>
            <p:spPr bwMode="auto">
              <a:xfrm>
                <a:off x="5071849" y="2970161"/>
                <a:ext cx="1663100" cy="1198783"/>
              </a:xfrm>
              <a:custGeom>
                <a:avLst/>
                <a:gdLst>
                  <a:gd name="T0" fmla="*/ 7 w 1846"/>
                  <a:gd name="T1" fmla="*/ 1330 h 1330"/>
                  <a:gd name="T2" fmla="*/ 2 w 1846"/>
                  <a:gd name="T3" fmla="*/ 1327 h 1330"/>
                  <a:gd name="T4" fmla="*/ 3 w 1846"/>
                  <a:gd name="T5" fmla="*/ 1319 h 1330"/>
                  <a:gd name="T6" fmla="*/ 1835 w 1846"/>
                  <a:gd name="T7" fmla="*/ 2 h 1330"/>
                  <a:gd name="T8" fmla="*/ 1844 w 1846"/>
                  <a:gd name="T9" fmla="*/ 4 h 1330"/>
                  <a:gd name="T10" fmla="*/ 1842 w 1846"/>
                  <a:gd name="T11" fmla="*/ 12 h 1330"/>
                  <a:gd name="T12" fmla="*/ 10 w 1846"/>
                  <a:gd name="T13" fmla="*/ 1329 h 1330"/>
                  <a:gd name="T14" fmla="*/ 7 w 1846"/>
                  <a:gd name="T15" fmla="*/ 1330 h 133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46" h="1330">
                    <a:moveTo>
                      <a:pt x="7" y="1330"/>
                    </a:moveTo>
                    <a:cubicBezTo>
                      <a:pt x="5" y="1330"/>
                      <a:pt x="3" y="1329"/>
                      <a:pt x="2" y="1327"/>
                    </a:cubicBezTo>
                    <a:cubicBezTo>
                      <a:pt x="0" y="1325"/>
                      <a:pt x="1" y="1321"/>
                      <a:pt x="3" y="1319"/>
                    </a:cubicBezTo>
                    <a:cubicBezTo>
                      <a:pt x="1835" y="2"/>
                      <a:pt x="1835" y="2"/>
                      <a:pt x="1835" y="2"/>
                    </a:cubicBezTo>
                    <a:cubicBezTo>
                      <a:pt x="1838" y="0"/>
                      <a:pt x="1842" y="1"/>
                      <a:pt x="1844" y="4"/>
                    </a:cubicBezTo>
                    <a:cubicBezTo>
                      <a:pt x="1846" y="6"/>
                      <a:pt x="1845" y="10"/>
                      <a:pt x="1842" y="12"/>
                    </a:cubicBezTo>
                    <a:cubicBezTo>
                      <a:pt x="10" y="1329"/>
                      <a:pt x="10" y="1329"/>
                      <a:pt x="10" y="1329"/>
                    </a:cubicBezTo>
                    <a:cubicBezTo>
                      <a:pt x="9" y="1329"/>
                      <a:pt x="8" y="1330"/>
                      <a:pt x="7" y="133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94" name="Freeform 77"/>
              <p:cNvSpPr/>
              <p:nvPr/>
            </p:nvSpPr>
            <p:spPr bwMode="auto">
              <a:xfrm>
                <a:off x="5747220" y="2076702"/>
                <a:ext cx="2057066" cy="776676"/>
              </a:xfrm>
              <a:custGeom>
                <a:avLst/>
                <a:gdLst>
                  <a:gd name="T0" fmla="*/ 7 w 2284"/>
                  <a:gd name="T1" fmla="*/ 863 h 863"/>
                  <a:gd name="T2" fmla="*/ 1 w 2284"/>
                  <a:gd name="T3" fmla="*/ 859 h 863"/>
                  <a:gd name="T4" fmla="*/ 5 w 2284"/>
                  <a:gd name="T5" fmla="*/ 851 h 863"/>
                  <a:gd name="T6" fmla="*/ 2275 w 2284"/>
                  <a:gd name="T7" fmla="*/ 1 h 863"/>
                  <a:gd name="T8" fmla="*/ 2283 w 2284"/>
                  <a:gd name="T9" fmla="*/ 4 h 863"/>
                  <a:gd name="T10" fmla="*/ 2279 w 2284"/>
                  <a:gd name="T11" fmla="*/ 12 h 863"/>
                  <a:gd name="T12" fmla="*/ 9 w 2284"/>
                  <a:gd name="T13" fmla="*/ 863 h 863"/>
                  <a:gd name="T14" fmla="*/ 7 w 2284"/>
                  <a:gd name="T15" fmla="*/ 863 h 86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84" h="863">
                    <a:moveTo>
                      <a:pt x="7" y="863"/>
                    </a:moveTo>
                    <a:cubicBezTo>
                      <a:pt x="5" y="863"/>
                      <a:pt x="2" y="861"/>
                      <a:pt x="1" y="859"/>
                    </a:cubicBezTo>
                    <a:cubicBezTo>
                      <a:pt x="0" y="856"/>
                      <a:pt x="2" y="852"/>
                      <a:pt x="5" y="851"/>
                    </a:cubicBezTo>
                    <a:cubicBezTo>
                      <a:pt x="2275" y="1"/>
                      <a:pt x="2275" y="1"/>
                      <a:pt x="2275" y="1"/>
                    </a:cubicBezTo>
                    <a:cubicBezTo>
                      <a:pt x="2278" y="0"/>
                      <a:pt x="2282" y="1"/>
                      <a:pt x="2283" y="4"/>
                    </a:cubicBezTo>
                    <a:cubicBezTo>
                      <a:pt x="2284" y="7"/>
                      <a:pt x="2283" y="11"/>
                      <a:pt x="2279" y="12"/>
                    </a:cubicBezTo>
                    <a:cubicBezTo>
                      <a:pt x="9" y="863"/>
                      <a:pt x="9" y="863"/>
                      <a:pt x="9" y="863"/>
                    </a:cubicBezTo>
                    <a:cubicBezTo>
                      <a:pt x="8" y="863"/>
                      <a:pt x="8" y="863"/>
                      <a:pt x="7" y="86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95" name="Freeform 78"/>
              <p:cNvSpPr/>
              <p:nvPr/>
            </p:nvSpPr>
            <p:spPr bwMode="auto">
              <a:xfrm>
                <a:off x="5823199" y="1848765"/>
                <a:ext cx="1981087" cy="237787"/>
              </a:xfrm>
              <a:custGeom>
                <a:avLst/>
                <a:gdLst>
                  <a:gd name="T0" fmla="*/ 2194 w 2201"/>
                  <a:gd name="T1" fmla="*/ 265 h 265"/>
                  <a:gd name="T2" fmla="*/ 2194 w 2201"/>
                  <a:gd name="T3" fmla="*/ 265 h 265"/>
                  <a:gd name="T4" fmla="*/ 6 w 2201"/>
                  <a:gd name="T5" fmla="*/ 12 h 265"/>
                  <a:gd name="T6" fmla="*/ 0 w 2201"/>
                  <a:gd name="T7" fmla="*/ 5 h 265"/>
                  <a:gd name="T8" fmla="*/ 7 w 2201"/>
                  <a:gd name="T9" fmla="*/ 0 h 265"/>
                  <a:gd name="T10" fmla="*/ 2195 w 2201"/>
                  <a:gd name="T11" fmla="*/ 253 h 265"/>
                  <a:gd name="T12" fmla="*/ 2200 w 2201"/>
                  <a:gd name="T13" fmla="*/ 260 h 265"/>
                  <a:gd name="T14" fmla="*/ 2194 w 2201"/>
                  <a:gd name="T15" fmla="*/ 265 h 2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01" h="265">
                    <a:moveTo>
                      <a:pt x="2194" y="265"/>
                    </a:moveTo>
                    <a:cubicBezTo>
                      <a:pt x="2194" y="265"/>
                      <a:pt x="2194" y="265"/>
                      <a:pt x="2194" y="265"/>
                    </a:cubicBezTo>
                    <a:cubicBezTo>
                      <a:pt x="6" y="12"/>
                      <a:pt x="6" y="12"/>
                      <a:pt x="6" y="12"/>
                    </a:cubicBezTo>
                    <a:cubicBezTo>
                      <a:pt x="2" y="12"/>
                      <a:pt x="0" y="9"/>
                      <a:pt x="0" y="5"/>
                    </a:cubicBezTo>
                    <a:cubicBezTo>
                      <a:pt x="1" y="2"/>
                      <a:pt x="4" y="0"/>
                      <a:pt x="7" y="0"/>
                    </a:cubicBezTo>
                    <a:cubicBezTo>
                      <a:pt x="2195" y="253"/>
                      <a:pt x="2195" y="253"/>
                      <a:pt x="2195" y="253"/>
                    </a:cubicBezTo>
                    <a:cubicBezTo>
                      <a:pt x="2198" y="254"/>
                      <a:pt x="2201" y="257"/>
                      <a:pt x="2200" y="260"/>
                    </a:cubicBezTo>
                    <a:cubicBezTo>
                      <a:pt x="2200" y="263"/>
                      <a:pt x="2197" y="265"/>
                      <a:pt x="2194" y="26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96" name="Freeform 79"/>
              <p:cNvSpPr/>
              <p:nvPr/>
            </p:nvSpPr>
            <p:spPr bwMode="auto">
              <a:xfrm>
                <a:off x="4846727" y="1121334"/>
                <a:ext cx="987730" cy="737280"/>
              </a:xfrm>
              <a:custGeom>
                <a:avLst/>
                <a:gdLst>
                  <a:gd name="T0" fmla="*/ 1090 w 1097"/>
                  <a:gd name="T1" fmla="*/ 819 h 819"/>
                  <a:gd name="T2" fmla="*/ 1087 w 1097"/>
                  <a:gd name="T3" fmla="*/ 818 h 819"/>
                  <a:gd name="T4" fmla="*/ 3 w 1097"/>
                  <a:gd name="T5" fmla="*/ 12 h 819"/>
                  <a:gd name="T6" fmla="*/ 2 w 1097"/>
                  <a:gd name="T7" fmla="*/ 3 h 819"/>
                  <a:gd name="T8" fmla="*/ 11 w 1097"/>
                  <a:gd name="T9" fmla="*/ 2 h 819"/>
                  <a:gd name="T10" fmla="*/ 1094 w 1097"/>
                  <a:gd name="T11" fmla="*/ 808 h 819"/>
                  <a:gd name="T12" fmla="*/ 1095 w 1097"/>
                  <a:gd name="T13" fmla="*/ 817 h 819"/>
                  <a:gd name="T14" fmla="*/ 1090 w 1097"/>
                  <a:gd name="T15" fmla="*/ 819 h 81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97" h="819">
                    <a:moveTo>
                      <a:pt x="1090" y="819"/>
                    </a:moveTo>
                    <a:cubicBezTo>
                      <a:pt x="1089" y="819"/>
                      <a:pt x="1088" y="819"/>
                      <a:pt x="1087" y="818"/>
                    </a:cubicBezTo>
                    <a:cubicBezTo>
                      <a:pt x="3" y="12"/>
                      <a:pt x="3" y="12"/>
                      <a:pt x="3" y="12"/>
                    </a:cubicBezTo>
                    <a:cubicBezTo>
                      <a:pt x="1" y="10"/>
                      <a:pt x="0" y="6"/>
                      <a:pt x="2" y="3"/>
                    </a:cubicBezTo>
                    <a:cubicBezTo>
                      <a:pt x="4" y="1"/>
                      <a:pt x="8" y="0"/>
                      <a:pt x="11" y="2"/>
                    </a:cubicBezTo>
                    <a:cubicBezTo>
                      <a:pt x="1094" y="808"/>
                      <a:pt x="1094" y="808"/>
                      <a:pt x="1094" y="808"/>
                    </a:cubicBezTo>
                    <a:cubicBezTo>
                      <a:pt x="1097" y="810"/>
                      <a:pt x="1097" y="814"/>
                      <a:pt x="1095" y="817"/>
                    </a:cubicBezTo>
                    <a:cubicBezTo>
                      <a:pt x="1094" y="818"/>
                      <a:pt x="1092" y="819"/>
                      <a:pt x="1090" y="819"/>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97" name="Freeform 80"/>
              <p:cNvSpPr/>
              <p:nvPr/>
            </p:nvSpPr>
            <p:spPr bwMode="auto">
              <a:xfrm>
                <a:off x="5071850" y="2842122"/>
                <a:ext cx="688034" cy="1326822"/>
              </a:xfrm>
              <a:custGeom>
                <a:avLst/>
                <a:gdLst>
                  <a:gd name="T0" fmla="*/ 7 w 764"/>
                  <a:gd name="T1" fmla="*/ 1473 h 1473"/>
                  <a:gd name="T2" fmla="*/ 4 w 764"/>
                  <a:gd name="T3" fmla="*/ 1472 h 1473"/>
                  <a:gd name="T4" fmla="*/ 1 w 764"/>
                  <a:gd name="T5" fmla="*/ 1464 h 1473"/>
                  <a:gd name="T6" fmla="*/ 752 w 764"/>
                  <a:gd name="T7" fmla="*/ 4 h 1473"/>
                  <a:gd name="T8" fmla="*/ 760 w 764"/>
                  <a:gd name="T9" fmla="*/ 2 h 1473"/>
                  <a:gd name="T10" fmla="*/ 762 w 764"/>
                  <a:gd name="T11" fmla="*/ 10 h 1473"/>
                  <a:gd name="T12" fmla="*/ 12 w 764"/>
                  <a:gd name="T13" fmla="*/ 1470 h 1473"/>
                  <a:gd name="T14" fmla="*/ 7 w 764"/>
                  <a:gd name="T15" fmla="*/ 1473 h 147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64" h="1473">
                    <a:moveTo>
                      <a:pt x="7" y="1473"/>
                    </a:moveTo>
                    <a:cubicBezTo>
                      <a:pt x="6" y="1473"/>
                      <a:pt x="5" y="1473"/>
                      <a:pt x="4" y="1472"/>
                    </a:cubicBezTo>
                    <a:cubicBezTo>
                      <a:pt x="1" y="1471"/>
                      <a:pt x="0" y="1467"/>
                      <a:pt x="1" y="1464"/>
                    </a:cubicBezTo>
                    <a:cubicBezTo>
                      <a:pt x="752" y="4"/>
                      <a:pt x="752" y="4"/>
                      <a:pt x="752" y="4"/>
                    </a:cubicBezTo>
                    <a:cubicBezTo>
                      <a:pt x="753" y="1"/>
                      <a:pt x="757" y="0"/>
                      <a:pt x="760" y="2"/>
                    </a:cubicBezTo>
                    <a:cubicBezTo>
                      <a:pt x="763" y="3"/>
                      <a:pt x="764" y="7"/>
                      <a:pt x="762" y="10"/>
                    </a:cubicBezTo>
                    <a:cubicBezTo>
                      <a:pt x="12" y="1470"/>
                      <a:pt x="12" y="1470"/>
                      <a:pt x="12" y="1470"/>
                    </a:cubicBezTo>
                    <a:cubicBezTo>
                      <a:pt x="11" y="1472"/>
                      <a:pt x="9" y="1473"/>
                      <a:pt x="7" y="147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98" name="Freeform 28"/>
              <p:cNvSpPr/>
              <p:nvPr/>
            </p:nvSpPr>
            <p:spPr bwMode="auto">
              <a:xfrm flipV="1">
                <a:off x="3107786" y="3696185"/>
                <a:ext cx="1630598" cy="49850"/>
              </a:xfrm>
              <a:custGeom>
                <a:avLst/>
                <a:gdLst>
                  <a:gd name="T0" fmla="*/ 1150 w 1155"/>
                  <a:gd name="T1" fmla="*/ 175 h 175"/>
                  <a:gd name="T2" fmla="*/ 1150 w 1155"/>
                  <a:gd name="T3" fmla="*/ 175 h 175"/>
                  <a:gd name="T4" fmla="*/ 4 w 1155"/>
                  <a:gd name="T5" fmla="*/ 8 h 175"/>
                  <a:gd name="T6" fmla="*/ 0 w 1155"/>
                  <a:gd name="T7" fmla="*/ 4 h 175"/>
                  <a:gd name="T8" fmla="*/ 5 w 1155"/>
                  <a:gd name="T9" fmla="*/ 0 h 175"/>
                  <a:gd name="T10" fmla="*/ 1151 w 1155"/>
                  <a:gd name="T11" fmla="*/ 167 h 175"/>
                  <a:gd name="T12" fmla="*/ 1154 w 1155"/>
                  <a:gd name="T13" fmla="*/ 172 h 175"/>
                  <a:gd name="T14" fmla="*/ 1150 w 1155"/>
                  <a:gd name="T15" fmla="*/ 175 h 1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5" h="175">
                    <a:moveTo>
                      <a:pt x="1150" y="175"/>
                    </a:moveTo>
                    <a:cubicBezTo>
                      <a:pt x="1150" y="175"/>
                      <a:pt x="1150" y="175"/>
                      <a:pt x="1150" y="175"/>
                    </a:cubicBezTo>
                    <a:cubicBezTo>
                      <a:pt x="4" y="8"/>
                      <a:pt x="4" y="8"/>
                      <a:pt x="4" y="8"/>
                    </a:cubicBezTo>
                    <a:cubicBezTo>
                      <a:pt x="2" y="8"/>
                      <a:pt x="0" y="6"/>
                      <a:pt x="0" y="4"/>
                    </a:cubicBezTo>
                    <a:cubicBezTo>
                      <a:pt x="1" y="1"/>
                      <a:pt x="3" y="0"/>
                      <a:pt x="5" y="0"/>
                    </a:cubicBezTo>
                    <a:cubicBezTo>
                      <a:pt x="1151" y="167"/>
                      <a:pt x="1151" y="167"/>
                      <a:pt x="1151" y="167"/>
                    </a:cubicBezTo>
                    <a:cubicBezTo>
                      <a:pt x="1153" y="168"/>
                      <a:pt x="1155" y="170"/>
                      <a:pt x="1154" y="172"/>
                    </a:cubicBezTo>
                    <a:cubicBezTo>
                      <a:pt x="1154" y="174"/>
                      <a:pt x="1152" y="175"/>
                      <a:pt x="1150" y="17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99" name="Freeform 29"/>
              <p:cNvSpPr/>
              <p:nvPr/>
            </p:nvSpPr>
            <p:spPr bwMode="auto">
              <a:xfrm>
                <a:off x="3677489" y="3036291"/>
                <a:ext cx="1060895" cy="659894"/>
              </a:xfrm>
              <a:custGeom>
                <a:avLst/>
                <a:gdLst>
                  <a:gd name="T0" fmla="*/ 1175 w 1180"/>
                  <a:gd name="T1" fmla="*/ 733 h 733"/>
                  <a:gd name="T2" fmla="*/ 1173 w 1180"/>
                  <a:gd name="T3" fmla="*/ 733 h 733"/>
                  <a:gd name="T4" fmla="*/ 2 w 1180"/>
                  <a:gd name="T5" fmla="*/ 8 h 733"/>
                  <a:gd name="T6" fmla="*/ 1 w 1180"/>
                  <a:gd name="T7" fmla="*/ 2 h 733"/>
                  <a:gd name="T8" fmla="*/ 7 w 1180"/>
                  <a:gd name="T9" fmla="*/ 1 h 733"/>
                  <a:gd name="T10" fmla="*/ 1177 w 1180"/>
                  <a:gd name="T11" fmla="*/ 726 h 733"/>
                  <a:gd name="T12" fmla="*/ 1179 w 1180"/>
                  <a:gd name="T13" fmla="*/ 732 h 733"/>
                  <a:gd name="T14" fmla="*/ 1175 w 1180"/>
                  <a:gd name="T15" fmla="*/ 733 h 7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80" h="733">
                    <a:moveTo>
                      <a:pt x="1175" y="733"/>
                    </a:moveTo>
                    <a:cubicBezTo>
                      <a:pt x="1175" y="733"/>
                      <a:pt x="1174" y="733"/>
                      <a:pt x="1173" y="733"/>
                    </a:cubicBezTo>
                    <a:cubicBezTo>
                      <a:pt x="2" y="8"/>
                      <a:pt x="2" y="8"/>
                      <a:pt x="2" y="8"/>
                    </a:cubicBezTo>
                    <a:cubicBezTo>
                      <a:pt x="1" y="6"/>
                      <a:pt x="0" y="4"/>
                      <a:pt x="1" y="2"/>
                    </a:cubicBezTo>
                    <a:cubicBezTo>
                      <a:pt x="2" y="0"/>
                      <a:pt x="5" y="0"/>
                      <a:pt x="7" y="1"/>
                    </a:cubicBezTo>
                    <a:cubicBezTo>
                      <a:pt x="1177" y="726"/>
                      <a:pt x="1177" y="726"/>
                      <a:pt x="1177" y="726"/>
                    </a:cubicBezTo>
                    <a:cubicBezTo>
                      <a:pt x="1179" y="727"/>
                      <a:pt x="1180" y="730"/>
                      <a:pt x="1179" y="732"/>
                    </a:cubicBezTo>
                    <a:cubicBezTo>
                      <a:pt x="1178" y="733"/>
                      <a:pt x="1177" y="733"/>
                      <a:pt x="1175" y="73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00" name="Freeform 30"/>
              <p:cNvSpPr/>
              <p:nvPr/>
            </p:nvSpPr>
            <p:spPr bwMode="auto">
              <a:xfrm>
                <a:off x="3677489" y="2954684"/>
                <a:ext cx="765420" cy="88643"/>
              </a:xfrm>
              <a:custGeom>
                <a:avLst/>
                <a:gdLst>
                  <a:gd name="T0" fmla="*/ 5 w 851"/>
                  <a:gd name="T1" fmla="*/ 100 h 100"/>
                  <a:gd name="T2" fmla="*/ 1 w 851"/>
                  <a:gd name="T3" fmla="*/ 97 h 100"/>
                  <a:gd name="T4" fmla="*/ 4 w 851"/>
                  <a:gd name="T5" fmla="*/ 92 h 100"/>
                  <a:gd name="T6" fmla="*/ 846 w 851"/>
                  <a:gd name="T7" fmla="*/ 0 h 100"/>
                  <a:gd name="T8" fmla="*/ 850 w 851"/>
                  <a:gd name="T9" fmla="*/ 4 h 100"/>
                  <a:gd name="T10" fmla="*/ 847 w 851"/>
                  <a:gd name="T11" fmla="*/ 8 h 100"/>
                  <a:gd name="T12" fmla="*/ 5 w 851"/>
                  <a:gd name="T13" fmla="*/ 100 h 100"/>
                  <a:gd name="T14" fmla="*/ 5 w 851"/>
                  <a:gd name="T15" fmla="*/ 100 h 10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51" h="100">
                    <a:moveTo>
                      <a:pt x="5" y="100"/>
                    </a:moveTo>
                    <a:cubicBezTo>
                      <a:pt x="3" y="100"/>
                      <a:pt x="1" y="99"/>
                      <a:pt x="1" y="97"/>
                    </a:cubicBezTo>
                    <a:cubicBezTo>
                      <a:pt x="0" y="94"/>
                      <a:pt x="2" y="92"/>
                      <a:pt x="4" y="92"/>
                    </a:cubicBezTo>
                    <a:cubicBezTo>
                      <a:pt x="846" y="0"/>
                      <a:pt x="846" y="0"/>
                      <a:pt x="846" y="0"/>
                    </a:cubicBezTo>
                    <a:cubicBezTo>
                      <a:pt x="848" y="0"/>
                      <a:pt x="850" y="2"/>
                      <a:pt x="850" y="4"/>
                    </a:cubicBezTo>
                    <a:cubicBezTo>
                      <a:pt x="851" y="6"/>
                      <a:pt x="849" y="8"/>
                      <a:pt x="847" y="8"/>
                    </a:cubicBezTo>
                    <a:cubicBezTo>
                      <a:pt x="5" y="100"/>
                      <a:pt x="5" y="100"/>
                      <a:pt x="5" y="100"/>
                    </a:cubicBezTo>
                    <a:cubicBezTo>
                      <a:pt x="5" y="100"/>
                      <a:pt x="5" y="100"/>
                      <a:pt x="5" y="10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01" name="Freeform 31"/>
              <p:cNvSpPr/>
              <p:nvPr/>
            </p:nvSpPr>
            <p:spPr bwMode="auto">
              <a:xfrm>
                <a:off x="4434467" y="2248359"/>
                <a:ext cx="126632" cy="713361"/>
              </a:xfrm>
              <a:custGeom>
                <a:avLst/>
                <a:gdLst>
                  <a:gd name="T0" fmla="*/ 4 w 141"/>
                  <a:gd name="T1" fmla="*/ 793 h 793"/>
                  <a:gd name="T2" fmla="*/ 4 w 141"/>
                  <a:gd name="T3" fmla="*/ 793 h 793"/>
                  <a:gd name="T4" fmla="*/ 0 w 141"/>
                  <a:gd name="T5" fmla="*/ 789 h 793"/>
                  <a:gd name="T6" fmla="*/ 132 w 141"/>
                  <a:gd name="T7" fmla="*/ 3 h 793"/>
                  <a:gd name="T8" fmla="*/ 137 w 141"/>
                  <a:gd name="T9" fmla="*/ 0 h 793"/>
                  <a:gd name="T10" fmla="*/ 140 w 141"/>
                  <a:gd name="T11" fmla="*/ 5 h 793"/>
                  <a:gd name="T12" fmla="*/ 8 w 141"/>
                  <a:gd name="T13" fmla="*/ 790 h 793"/>
                  <a:gd name="T14" fmla="*/ 4 w 141"/>
                  <a:gd name="T15" fmla="*/ 793 h 79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1" h="793">
                    <a:moveTo>
                      <a:pt x="4" y="793"/>
                    </a:moveTo>
                    <a:cubicBezTo>
                      <a:pt x="4" y="793"/>
                      <a:pt x="4" y="793"/>
                      <a:pt x="4" y="793"/>
                    </a:cubicBezTo>
                    <a:cubicBezTo>
                      <a:pt x="2" y="793"/>
                      <a:pt x="0" y="791"/>
                      <a:pt x="0" y="789"/>
                    </a:cubicBezTo>
                    <a:cubicBezTo>
                      <a:pt x="132" y="3"/>
                      <a:pt x="132" y="3"/>
                      <a:pt x="132" y="3"/>
                    </a:cubicBezTo>
                    <a:cubicBezTo>
                      <a:pt x="133" y="1"/>
                      <a:pt x="135" y="0"/>
                      <a:pt x="137" y="0"/>
                    </a:cubicBezTo>
                    <a:cubicBezTo>
                      <a:pt x="139" y="1"/>
                      <a:pt x="141" y="3"/>
                      <a:pt x="140" y="5"/>
                    </a:cubicBezTo>
                    <a:cubicBezTo>
                      <a:pt x="8" y="790"/>
                      <a:pt x="8" y="790"/>
                      <a:pt x="8" y="790"/>
                    </a:cubicBezTo>
                    <a:cubicBezTo>
                      <a:pt x="8" y="792"/>
                      <a:pt x="6" y="793"/>
                      <a:pt x="4" y="79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02" name="Freeform 32"/>
              <p:cNvSpPr/>
              <p:nvPr/>
            </p:nvSpPr>
            <p:spPr bwMode="auto">
              <a:xfrm>
                <a:off x="4552658" y="2248359"/>
                <a:ext cx="185727" cy="1447826"/>
              </a:xfrm>
              <a:custGeom>
                <a:avLst/>
                <a:gdLst>
                  <a:gd name="T0" fmla="*/ 201 w 206"/>
                  <a:gd name="T1" fmla="*/ 1610 h 1610"/>
                  <a:gd name="T2" fmla="*/ 197 w 206"/>
                  <a:gd name="T3" fmla="*/ 1607 h 1610"/>
                  <a:gd name="T4" fmla="*/ 0 w 206"/>
                  <a:gd name="T5" fmla="*/ 5 h 1610"/>
                  <a:gd name="T6" fmla="*/ 4 w 206"/>
                  <a:gd name="T7" fmla="*/ 0 h 1610"/>
                  <a:gd name="T8" fmla="*/ 8 w 206"/>
                  <a:gd name="T9" fmla="*/ 4 h 1610"/>
                  <a:gd name="T10" fmla="*/ 205 w 206"/>
                  <a:gd name="T11" fmla="*/ 1606 h 1610"/>
                  <a:gd name="T12" fmla="*/ 202 w 206"/>
                  <a:gd name="T13" fmla="*/ 1610 h 1610"/>
                  <a:gd name="T14" fmla="*/ 201 w 206"/>
                  <a:gd name="T15" fmla="*/ 1610 h 16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6" h="1610">
                    <a:moveTo>
                      <a:pt x="201" y="1610"/>
                    </a:moveTo>
                    <a:cubicBezTo>
                      <a:pt x="199" y="1610"/>
                      <a:pt x="198" y="1609"/>
                      <a:pt x="197" y="1607"/>
                    </a:cubicBezTo>
                    <a:cubicBezTo>
                      <a:pt x="0" y="5"/>
                      <a:pt x="0" y="5"/>
                      <a:pt x="0" y="5"/>
                    </a:cubicBezTo>
                    <a:cubicBezTo>
                      <a:pt x="0" y="2"/>
                      <a:pt x="2" y="0"/>
                      <a:pt x="4" y="0"/>
                    </a:cubicBezTo>
                    <a:cubicBezTo>
                      <a:pt x="6" y="0"/>
                      <a:pt x="8" y="1"/>
                      <a:pt x="8" y="4"/>
                    </a:cubicBezTo>
                    <a:cubicBezTo>
                      <a:pt x="205" y="1606"/>
                      <a:pt x="205" y="1606"/>
                      <a:pt x="205" y="1606"/>
                    </a:cubicBezTo>
                    <a:cubicBezTo>
                      <a:pt x="206" y="1608"/>
                      <a:pt x="204" y="1610"/>
                      <a:pt x="202" y="1610"/>
                    </a:cubicBezTo>
                    <a:cubicBezTo>
                      <a:pt x="202" y="1610"/>
                      <a:pt x="201" y="1610"/>
                      <a:pt x="201" y="161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03" name="Freeform 33"/>
              <p:cNvSpPr/>
              <p:nvPr/>
            </p:nvSpPr>
            <p:spPr bwMode="auto">
              <a:xfrm>
                <a:off x="4434467" y="2954684"/>
                <a:ext cx="303917" cy="741501"/>
              </a:xfrm>
              <a:custGeom>
                <a:avLst/>
                <a:gdLst>
                  <a:gd name="T0" fmla="*/ 333 w 338"/>
                  <a:gd name="T1" fmla="*/ 825 h 825"/>
                  <a:gd name="T2" fmla="*/ 330 w 338"/>
                  <a:gd name="T3" fmla="*/ 823 h 825"/>
                  <a:gd name="T4" fmla="*/ 1 w 338"/>
                  <a:gd name="T5" fmla="*/ 6 h 825"/>
                  <a:gd name="T6" fmla="*/ 3 w 338"/>
                  <a:gd name="T7" fmla="*/ 1 h 825"/>
                  <a:gd name="T8" fmla="*/ 8 w 338"/>
                  <a:gd name="T9" fmla="*/ 3 h 825"/>
                  <a:gd name="T10" fmla="*/ 337 w 338"/>
                  <a:gd name="T11" fmla="*/ 820 h 825"/>
                  <a:gd name="T12" fmla="*/ 335 w 338"/>
                  <a:gd name="T13" fmla="*/ 825 h 825"/>
                  <a:gd name="T14" fmla="*/ 333 w 338"/>
                  <a:gd name="T15" fmla="*/ 825 h 8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8" h="825">
                    <a:moveTo>
                      <a:pt x="333" y="825"/>
                    </a:moveTo>
                    <a:cubicBezTo>
                      <a:pt x="332" y="825"/>
                      <a:pt x="330" y="824"/>
                      <a:pt x="330" y="823"/>
                    </a:cubicBezTo>
                    <a:cubicBezTo>
                      <a:pt x="1" y="6"/>
                      <a:pt x="1" y="6"/>
                      <a:pt x="1" y="6"/>
                    </a:cubicBezTo>
                    <a:cubicBezTo>
                      <a:pt x="0" y="4"/>
                      <a:pt x="1" y="2"/>
                      <a:pt x="3" y="1"/>
                    </a:cubicBezTo>
                    <a:cubicBezTo>
                      <a:pt x="5" y="0"/>
                      <a:pt x="7" y="1"/>
                      <a:pt x="8" y="3"/>
                    </a:cubicBezTo>
                    <a:cubicBezTo>
                      <a:pt x="337" y="820"/>
                      <a:pt x="337" y="820"/>
                      <a:pt x="337" y="820"/>
                    </a:cubicBezTo>
                    <a:cubicBezTo>
                      <a:pt x="338" y="822"/>
                      <a:pt x="337" y="824"/>
                      <a:pt x="335" y="825"/>
                    </a:cubicBezTo>
                    <a:cubicBezTo>
                      <a:pt x="334" y="825"/>
                      <a:pt x="334" y="825"/>
                      <a:pt x="333" y="82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04" name="Freeform 34"/>
              <p:cNvSpPr/>
              <p:nvPr/>
            </p:nvSpPr>
            <p:spPr bwMode="auto">
              <a:xfrm>
                <a:off x="4729942" y="3060211"/>
                <a:ext cx="303917" cy="635974"/>
              </a:xfrm>
              <a:custGeom>
                <a:avLst/>
                <a:gdLst>
                  <a:gd name="T0" fmla="*/ 4 w 338"/>
                  <a:gd name="T1" fmla="*/ 707 h 707"/>
                  <a:gd name="T2" fmla="*/ 3 w 338"/>
                  <a:gd name="T3" fmla="*/ 707 h 707"/>
                  <a:gd name="T4" fmla="*/ 1 w 338"/>
                  <a:gd name="T5" fmla="*/ 702 h 707"/>
                  <a:gd name="T6" fmla="*/ 330 w 338"/>
                  <a:gd name="T7" fmla="*/ 3 h 707"/>
                  <a:gd name="T8" fmla="*/ 336 w 338"/>
                  <a:gd name="T9" fmla="*/ 1 h 707"/>
                  <a:gd name="T10" fmla="*/ 337 w 338"/>
                  <a:gd name="T11" fmla="*/ 6 h 707"/>
                  <a:gd name="T12" fmla="*/ 8 w 338"/>
                  <a:gd name="T13" fmla="*/ 705 h 707"/>
                  <a:gd name="T14" fmla="*/ 4 w 338"/>
                  <a:gd name="T15" fmla="*/ 707 h 70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8" h="707">
                    <a:moveTo>
                      <a:pt x="4" y="707"/>
                    </a:moveTo>
                    <a:cubicBezTo>
                      <a:pt x="4" y="707"/>
                      <a:pt x="3" y="707"/>
                      <a:pt x="3" y="707"/>
                    </a:cubicBezTo>
                    <a:cubicBezTo>
                      <a:pt x="1" y="706"/>
                      <a:pt x="0" y="704"/>
                      <a:pt x="1" y="702"/>
                    </a:cubicBezTo>
                    <a:cubicBezTo>
                      <a:pt x="330" y="3"/>
                      <a:pt x="330" y="3"/>
                      <a:pt x="330" y="3"/>
                    </a:cubicBezTo>
                    <a:cubicBezTo>
                      <a:pt x="331" y="1"/>
                      <a:pt x="334" y="0"/>
                      <a:pt x="336" y="1"/>
                    </a:cubicBezTo>
                    <a:cubicBezTo>
                      <a:pt x="337" y="2"/>
                      <a:pt x="338" y="4"/>
                      <a:pt x="337" y="6"/>
                    </a:cubicBezTo>
                    <a:cubicBezTo>
                      <a:pt x="8" y="705"/>
                      <a:pt x="8" y="705"/>
                      <a:pt x="8" y="705"/>
                    </a:cubicBezTo>
                    <a:cubicBezTo>
                      <a:pt x="7" y="707"/>
                      <a:pt x="6" y="707"/>
                      <a:pt x="4" y="707"/>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05" name="Freeform 35"/>
              <p:cNvSpPr/>
              <p:nvPr/>
            </p:nvSpPr>
            <p:spPr bwMode="auto">
              <a:xfrm>
                <a:off x="4729942" y="3689150"/>
                <a:ext cx="664114" cy="161808"/>
              </a:xfrm>
              <a:custGeom>
                <a:avLst/>
                <a:gdLst>
                  <a:gd name="T0" fmla="*/ 734 w 738"/>
                  <a:gd name="T1" fmla="*/ 180 h 180"/>
                  <a:gd name="T2" fmla="*/ 733 w 738"/>
                  <a:gd name="T3" fmla="*/ 180 h 180"/>
                  <a:gd name="T4" fmla="*/ 3 w 738"/>
                  <a:gd name="T5" fmla="*/ 8 h 180"/>
                  <a:gd name="T6" fmla="*/ 0 w 738"/>
                  <a:gd name="T7" fmla="*/ 4 h 180"/>
                  <a:gd name="T8" fmla="*/ 5 w 738"/>
                  <a:gd name="T9" fmla="*/ 1 h 180"/>
                  <a:gd name="T10" fmla="*/ 735 w 738"/>
                  <a:gd name="T11" fmla="*/ 172 h 180"/>
                  <a:gd name="T12" fmla="*/ 738 w 738"/>
                  <a:gd name="T13" fmla="*/ 177 h 180"/>
                  <a:gd name="T14" fmla="*/ 734 w 738"/>
                  <a:gd name="T15" fmla="*/ 180 h 18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38" h="180">
                    <a:moveTo>
                      <a:pt x="734" y="180"/>
                    </a:moveTo>
                    <a:cubicBezTo>
                      <a:pt x="734" y="180"/>
                      <a:pt x="733" y="180"/>
                      <a:pt x="733" y="180"/>
                    </a:cubicBezTo>
                    <a:cubicBezTo>
                      <a:pt x="3" y="8"/>
                      <a:pt x="3" y="8"/>
                      <a:pt x="3" y="8"/>
                    </a:cubicBezTo>
                    <a:cubicBezTo>
                      <a:pt x="1" y="8"/>
                      <a:pt x="0" y="6"/>
                      <a:pt x="0" y="4"/>
                    </a:cubicBezTo>
                    <a:cubicBezTo>
                      <a:pt x="1" y="1"/>
                      <a:pt x="3" y="0"/>
                      <a:pt x="5" y="1"/>
                    </a:cubicBezTo>
                    <a:cubicBezTo>
                      <a:pt x="735" y="172"/>
                      <a:pt x="735" y="172"/>
                      <a:pt x="735" y="172"/>
                    </a:cubicBezTo>
                    <a:cubicBezTo>
                      <a:pt x="737" y="172"/>
                      <a:pt x="738" y="175"/>
                      <a:pt x="738" y="177"/>
                    </a:cubicBezTo>
                    <a:cubicBezTo>
                      <a:pt x="737" y="179"/>
                      <a:pt x="736" y="180"/>
                      <a:pt x="734" y="18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06" name="Freeform 36"/>
              <p:cNvSpPr/>
              <p:nvPr/>
            </p:nvSpPr>
            <p:spPr bwMode="auto">
              <a:xfrm>
                <a:off x="4552658" y="2248359"/>
                <a:ext cx="481202" cy="820294"/>
              </a:xfrm>
              <a:custGeom>
                <a:avLst/>
                <a:gdLst>
                  <a:gd name="T0" fmla="*/ 531 w 535"/>
                  <a:gd name="T1" fmla="*/ 912 h 912"/>
                  <a:gd name="T2" fmla="*/ 527 w 535"/>
                  <a:gd name="T3" fmla="*/ 910 h 912"/>
                  <a:gd name="T4" fmla="*/ 1 w 535"/>
                  <a:gd name="T5" fmla="*/ 6 h 912"/>
                  <a:gd name="T6" fmla="*/ 2 w 535"/>
                  <a:gd name="T7" fmla="*/ 1 h 912"/>
                  <a:gd name="T8" fmla="*/ 8 w 535"/>
                  <a:gd name="T9" fmla="*/ 2 h 912"/>
                  <a:gd name="T10" fmla="*/ 534 w 535"/>
                  <a:gd name="T11" fmla="*/ 906 h 912"/>
                  <a:gd name="T12" fmla="*/ 533 w 535"/>
                  <a:gd name="T13" fmla="*/ 911 h 912"/>
                  <a:gd name="T14" fmla="*/ 531 w 535"/>
                  <a:gd name="T15" fmla="*/ 912 h 9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5" h="912">
                    <a:moveTo>
                      <a:pt x="531" y="912"/>
                    </a:moveTo>
                    <a:cubicBezTo>
                      <a:pt x="529" y="912"/>
                      <a:pt x="528" y="911"/>
                      <a:pt x="527" y="910"/>
                    </a:cubicBezTo>
                    <a:cubicBezTo>
                      <a:pt x="1" y="6"/>
                      <a:pt x="1" y="6"/>
                      <a:pt x="1" y="6"/>
                    </a:cubicBezTo>
                    <a:cubicBezTo>
                      <a:pt x="0" y="4"/>
                      <a:pt x="0" y="2"/>
                      <a:pt x="2" y="1"/>
                    </a:cubicBezTo>
                    <a:cubicBezTo>
                      <a:pt x="4" y="0"/>
                      <a:pt x="7" y="0"/>
                      <a:pt x="8" y="2"/>
                    </a:cubicBezTo>
                    <a:cubicBezTo>
                      <a:pt x="534" y="906"/>
                      <a:pt x="534" y="906"/>
                      <a:pt x="534" y="906"/>
                    </a:cubicBezTo>
                    <a:cubicBezTo>
                      <a:pt x="535" y="908"/>
                      <a:pt x="535" y="910"/>
                      <a:pt x="533" y="911"/>
                    </a:cubicBezTo>
                    <a:cubicBezTo>
                      <a:pt x="532" y="911"/>
                      <a:pt x="531" y="912"/>
                      <a:pt x="531" y="912"/>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07" name="Freeform 37"/>
              <p:cNvSpPr/>
              <p:nvPr/>
            </p:nvSpPr>
            <p:spPr bwMode="auto">
              <a:xfrm>
                <a:off x="4552658" y="2248359"/>
                <a:ext cx="1229737" cy="364419"/>
              </a:xfrm>
              <a:custGeom>
                <a:avLst/>
                <a:gdLst>
                  <a:gd name="T0" fmla="*/ 1363 w 1367"/>
                  <a:gd name="T1" fmla="*/ 406 h 406"/>
                  <a:gd name="T2" fmla="*/ 1362 w 1367"/>
                  <a:gd name="T3" fmla="*/ 406 h 406"/>
                  <a:gd name="T4" fmla="*/ 3 w 1367"/>
                  <a:gd name="T5" fmla="*/ 8 h 406"/>
                  <a:gd name="T6" fmla="*/ 1 w 1367"/>
                  <a:gd name="T7" fmla="*/ 3 h 406"/>
                  <a:gd name="T8" fmla="*/ 5 w 1367"/>
                  <a:gd name="T9" fmla="*/ 0 h 406"/>
                  <a:gd name="T10" fmla="*/ 1364 w 1367"/>
                  <a:gd name="T11" fmla="*/ 398 h 406"/>
                  <a:gd name="T12" fmla="*/ 1367 w 1367"/>
                  <a:gd name="T13" fmla="*/ 403 h 406"/>
                  <a:gd name="T14" fmla="*/ 1363 w 1367"/>
                  <a:gd name="T15" fmla="*/ 406 h 40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67" h="406">
                    <a:moveTo>
                      <a:pt x="1363" y="406"/>
                    </a:moveTo>
                    <a:cubicBezTo>
                      <a:pt x="1362" y="406"/>
                      <a:pt x="1362" y="406"/>
                      <a:pt x="1362" y="406"/>
                    </a:cubicBezTo>
                    <a:cubicBezTo>
                      <a:pt x="3" y="8"/>
                      <a:pt x="3" y="8"/>
                      <a:pt x="3" y="8"/>
                    </a:cubicBezTo>
                    <a:cubicBezTo>
                      <a:pt x="1" y="7"/>
                      <a:pt x="0" y="5"/>
                      <a:pt x="1" y="3"/>
                    </a:cubicBezTo>
                    <a:cubicBezTo>
                      <a:pt x="1" y="1"/>
                      <a:pt x="3" y="0"/>
                      <a:pt x="5" y="0"/>
                    </a:cubicBezTo>
                    <a:cubicBezTo>
                      <a:pt x="1364" y="398"/>
                      <a:pt x="1364" y="398"/>
                      <a:pt x="1364" y="398"/>
                    </a:cubicBezTo>
                    <a:cubicBezTo>
                      <a:pt x="1366" y="399"/>
                      <a:pt x="1367" y="401"/>
                      <a:pt x="1367" y="403"/>
                    </a:cubicBezTo>
                    <a:cubicBezTo>
                      <a:pt x="1366" y="405"/>
                      <a:pt x="1365" y="406"/>
                      <a:pt x="1363" y="40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08" name="Freeform 38"/>
              <p:cNvSpPr/>
              <p:nvPr/>
            </p:nvSpPr>
            <p:spPr bwMode="auto">
              <a:xfrm>
                <a:off x="5026824" y="2604335"/>
                <a:ext cx="755571" cy="464317"/>
              </a:xfrm>
              <a:custGeom>
                <a:avLst/>
                <a:gdLst>
                  <a:gd name="T0" fmla="*/ 5 w 841"/>
                  <a:gd name="T1" fmla="*/ 515 h 515"/>
                  <a:gd name="T2" fmla="*/ 1 w 841"/>
                  <a:gd name="T3" fmla="*/ 513 h 515"/>
                  <a:gd name="T4" fmla="*/ 3 w 841"/>
                  <a:gd name="T5" fmla="*/ 507 h 515"/>
                  <a:gd name="T6" fmla="*/ 835 w 841"/>
                  <a:gd name="T7" fmla="*/ 1 h 515"/>
                  <a:gd name="T8" fmla="*/ 840 w 841"/>
                  <a:gd name="T9" fmla="*/ 3 h 515"/>
                  <a:gd name="T10" fmla="*/ 839 w 841"/>
                  <a:gd name="T11" fmla="*/ 8 h 515"/>
                  <a:gd name="T12" fmla="*/ 7 w 841"/>
                  <a:gd name="T13" fmla="*/ 514 h 515"/>
                  <a:gd name="T14" fmla="*/ 5 w 841"/>
                  <a:gd name="T15" fmla="*/ 515 h 5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41" h="515">
                    <a:moveTo>
                      <a:pt x="5" y="515"/>
                    </a:moveTo>
                    <a:cubicBezTo>
                      <a:pt x="3" y="515"/>
                      <a:pt x="2" y="514"/>
                      <a:pt x="1" y="513"/>
                    </a:cubicBezTo>
                    <a:cubicBezTo>
                      <a:pt x="0" y="511"/>
                      <a:pt x="1" y="508"/>
                      <a:pt x="3" y="507"/>
                    </a:cubicBezTo>
                    <a:cubicBezTo>
                      <a:pt x="835" y="1"/>
                      <a:pt x="835" y="1"/>
                      <a:pt x="835" y="1"/>
                    </a:cubicBezTo>
                    <a:cubicBezTo>
                      <a:pt x="837" y="0"/>
                      <a:pt x="839" y="1"/>
                      <a:pt x="840" y="3"/>
                    </a:cubicBezTo>
                    <a:cubicBezTo>
                      <a:pt x="841" y="5"/>
                      <a:pt x="841" y="7"/>
                      <a:pt x="839" y="8"/>
                    </a:cubicBezTo>
                    <a:cubicBezTo>
                      <a:pt x="7" y="514"/>
                      <a:pt x="7" y="514"/>
                      <a:pt x="7" y="514"/>
                    </a:cubicBezTo>
                    <a:cubicBezTo>
                      <a:pt x="6" y="514"/>
                      <a:pt x="6" y="515"/>
                      <a:pt x="5" y="51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09" name="Freeform 39"/>
              <p:cNvSpPr/>
              <p:nvPr/>
            </p:nvSpPr>
            <p:spPr bwMode="auto">
              <a:xfrm>
                <a:off x="5385614" y="2604335"/>
                <a:ext cx="396780" cy="1246622"/>
              </a:xfrm>
              <a:custGeom>
                <a:avLst/>
                <a:gdLst>
                  <a:gd name="T0" fmla="*/ 5 w 441"/>
                  <a:gd name="T1" fmla="*/ 1385 h 1385"/>
                  <a:gd name="T2" fmla="*/ 4 w 441"/>
                  <a:gd name="T3" fmla="*/ 1385 h 1385"/>
                  <a:gd name="T4" fmla="*/ 1 w 441"/>
                  <a:gd name="T5" fmla="*/ 1380 h 1385"/>
                  <a:gd name="T6" fmla="*/ 433 w 441"/>
                  <a:gd name="T7" fmla="*/ 4 h 1385"/>
                  <a:gd name="T8" fmla="*/ 438 w 441"/>
                  <a:gd name="T9" fmla="*/ 1 h 1385"/>
                  <a:gd name="T10" fmla="*/ 441 w 441"/>
                  <a:gd name="T11" fmla="*/ 6 h 1385"/>
                  <a:gd name="T12" fmla="*/ 9 w 441"/>
                  <a:gd name="T13" fmla="*/ 1382 h 1385"/>
                  <a:gd name="T14" fmla="*/ 5 w 441"/>
                  <a:gd name="T15" fmla="*/ 1385 h 13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41" h="1385">
                    <a:moveTo>
                      <a:pt x="5" y="1385"/>
                    </a:moveTo>
                    <a:cubicBezTo>
                      <a:pt x="5" y="1385"/>
                      <a:pt x="4" y="1385"/>
                      <a:pt x="4" y="1385"/>
                    </a:cubicBezTo>
                    <a:cubicBezTo>
                      <a:pt x="2" y="1384"/>
                      <a:pt x="0" y="1382"/>
                      <a:pt x="1" y="1380"/>
                    </a:cubicBezTo>
                    <a:cubicBezTo>
                      <a:pt x="433" y="4"/>
                      <a:pt x="433" y="4"/>
                      <a:pt x="433" y="4"/>
                    </a:cubicBezTo>
                    <a:cubicBezTo>
                      <a:pt x="434" y="1"/>
                      <a:pt x="436" y="0"/>
                      <a:pt x="438" y="1"/>
                    </a:cubicBezTo>
                    <a:cubicBezTo>
                      <a:pt x="440" y="2"/>
                      <a:pt x="441" y="4"/>
                      <a:pt x="441" y="6"/>
                    </a:cubicBezTo>
                    <a:cubicBezTo>
                      <a:pt x="9" y="1382"/>
                      <a:pt x="9" y="1382"/>
                      <a:pt x="9" y="1382"/>
                    </a:cubicBezTo>
                    <a:cubicBezTo>
                      <a:pt x="8" y="1384"/>
                      <a:pt x="7" y="1385"/>
                      <a:pt x="5" y="138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10" name="Freeform 40"/>
              <p:cNvSpPr/>
              <p:nvPr/>
            </p:nvSpPr>
            <p:spPr bwMode="auto">
              <a:xfrm>
                <a:off x="5773952" y="2604335"/>
                <a:ext cx="139296" cy="590949"/>
              </a:xfrm>
              <a:custGeom>
                <a:avLst/>
                <a:gdLst>
                  <a:gd name="T0" fmla="*/ 150 w 155"/>
                  <a:gd name="T1" fmla="*/ 656 h 656"/>
                  <a:gd name="T2" fmla="*/ 146 w 155"/>
                  <a:gd name="T3" fmla="*/ 652 h 656"/>
                  <a:gd name="T4" fmla="*/ 1 w 155"/>
                  <a:gd name="T5" fmla="*/ 6 h 656"/>
                  <a:gd name="T6" fmla="*/ 4 w 155"/>
                  <a:gd name="T7" fmla="*/ 1 h 656"/>
                  <a:gd name="T8" fmla="*/ 9 w 155"/>
                  <a:gd name="T9" fmla="*/ 4 h 656"/>
                  <a:gd name="T10" fmla="*/ 154 w 155"/>
                  <a:gd name="T11" fmla="*/ 651 h 656"/>
                  <a:gd name="T12" fmla="*/ 151 w 155"/>
                  <a:gd name="T13" fmla="*/ 655 h 656"/>
                  <a:gd name="T14" fmla="*/ 150 w 155"/>
                  <a:gd name="T15" fmla="*/ 656 h 6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5" h="656">
                    <a:moveTo>
                      <a:pt x="150" y="656"/>
                    </a:moveTo>
                    <a:cubicBezTo>
                      <a:pt x="148" y="656"/>
                      <a:pt x="147" y="654"/>
                      <a:pt x="146" y="652"/>
                    </a:cubicBezTo>
                    <a:cubicBezTo>
                      <a:pt x="1" y="6"/>
                      <a:pt x="1" y="6"/>
                      <a:pt x="1" y="6"/>
                    </a:cubicBezTo>
                    <a:cubicBezTo>
                      <a:pt x="0" y="3"/>
                      <a:pt x="2" y="1"/>
                      <a:pt x="4" y="1"/>
                    </a:cubicBezTo>
                    <a:cubicBezTo>
                      <a:pt x="6" y="0"/>
                      <a:pt x="8" y="2"/>
                      <a:pt x="9" y="4"/>
                    </a:cubicBezTo>
                    <a:cubicBezTo>
                      <a:pt x="154" y="651"/>
                      <a:pt x="154" y="651"/>
                      <a:pt x="154" y="651"/>
                    </a:cubicBezTo>
                    <a:cubicBezTo>
                      <a:pt x="155" y="653"/>
                      <a:pt x="153" y="655"/>
                      <a:pt x="151" y="655"/>
                    </a:cubicBezTo>
                    <a:cubicBezTo>
                      <a:pt x="151" y="656"/>
                      <a:pt x="150" y="656"/>
                      <a:pt x="150" y="65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11" name="Freeform 41"/>
              <p:cNvSpPr/>
              <p:nvPr/>
            </p:nvSpPr>
            <p:spPr bwMode="auto">
              <a:xfrm>
                <a:off x="5906212" y="3075688"/>
                <a:ext cx="892052" cy="119597"/>
              </a:xfrm>
              <a:custGeom>
                <a:avLst/>
                <a:gdLst>
                  <a:gd name="T0" fmla="*/ 4 w 992"/>
                  <a:gd name="T1" fmla="*/ 133 h 133"/>
                  <a:gd name="T2" fmla="*/ 0 w 992"/>
                  <a:gd name="T3" fmla="*/ 129 h 133"/>
                  <a:gd name="T4" fmla="*/ 4 w 992"/>
                  <a:gd name="T5" fmla="*/ 125 h 133"/>
                  <a:gd name="T6" fmla="*/ 988 w 992"/>
                  <a:gd name="T7" fmla="*/ 0 h 133"/>
                  <a:gd name="T8" fmla="*/ 992 w 992"/>
                  <a:gd name="T9" fmla="*/ 4 h 133"/>
                  <a:gd name="T10" fmla="*/ 989 w 992"/>
                  <a:gd name="T11" fmla="*/ 8 h 133"/>
                  <a:gd name="T12" fmla="*/ 5 w 992"/>
                  <a:gd name="T13" fmla="*/ 133 h 133"/>
                  <a:gd name="T14" fmla="*/ 4 w 992"/>
                  <a:gd name="T15" fmla="*/ 133 h 1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92" h="133">
                    <a:moveTo>
                      <a:pt x="4" y="133"/>
                    </a:moveTo>
                    <a:cubicBezTo>
                      <a:pt x="2" y="133"/>
                      <a:pt x="0" y="131"/>
                      <a:pt x="0" y="129"/>
                    </a:cubicBezTo>
                    <a:cubicBezTo>
                      <a:pt x="0" y="127"/>
                      <a:pt x="1" y="125"/>
                      <a:pt x="4" y="125"/>
                    </a:cubicBezTo>
                    <a:cubicBezTo>
                      <a:pt x="988" y="0"/>
                      <a:pt x="988" y="0"/>
                      <a:pt x="988" y="0"/>
                    </a:cubicBezTo>
                    <a:cubicBezTo>
                      <a:pt x="990" y="0"/>
                      <a:pt x="992" y="2"/>
                      <a:pt x="992" y="4"/>
                    </a:cubicBezTo>
                    <a:cubicBezTo>
                      <a:pt x="992" y="6"/>
                      <a:pt x="991" y="8"/>
                      <a:pt x="989" y="8"/>
                    </a:cubicBezTo>
                    <a:cubicBezTo>
                      <a:pt x="5" y="133"/>
                      <a:pt x="5" y="133"/>
                      <a:pt x="5" y="133"/>
                    </a:cubicBezTo>
                    <a:cubicBezTo>
                      <a:pt x="5" y="133"/>
                      <a:pt x="4" y="133"/>
                      <a:pt x="4" y="13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12" name="Freeform 42"/>
              <p:cNvSpPr/>
              <p:nvPr/>
            </p:nvSpPr>
            <p:spPr bwMode="auto">
              <a:xfrm>
                <a:off x="5906212" y="2253987"/>
                <a:ext cx="303917" cy="941298"/>
              </a:xfrm>
              <a:custGeom>
                <a:avLst/>
                <a:gdLst>
                  <a:gd name="T0" fmla="*/ 4 w 338"/>
                  <a:gd name="T1" fmla="*/ 1046 h 1046"/>
                  <a:gd name="T2" fmla="*/ 3 w 338"/>
                  <a:gd name="T3" fmla="*/ 1045 h 1046"/>
                  <a:gd name="T4" fmla="*/ 0 w 338"/>
                  <a:gd name="T5" fmla="*/ 1040 h 1046"/>
                  <a:gd name="T6" fmla="*/ 329 w 338"/>
                  <a:gd name="T7" fmla="*/ 4 h 1046"/>
                  <a:gd name="T8" fmla="*/ 334 w 338"/>
                  <a:gd name="T9" fmla="*/ 1 h 1046"/>
                  <a:gd name="T10" fmla="*/ 337 w 338"/>
                  <a:gd name="T11" fmla="*/ 6 h 1046"/>
                  <a:gd name="T12" fmla="*/ 8 w 338"/>
                  <a:gd name="T13" fmla="*/ 1043 h 1046"/>
                  <a:gd name="T14" fmla="*/ 4 w 338"/>
                  <a:gd name="T15" fmla="*/ 1046 h 10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8" h="1046">
                    <a:moveTo>
                      <a:pt x="4" y="1046"/>
                    </a:moveTo>
                    <a:cubicBezTo>
                      <a:pt x="4" y="1046"/>
                      <a:pt x="3" y="1045"/>
                      <a:pt x="3" y="1045"/>
                    </a:cubicBezTo>
                    <a:cubicBezTo>
                      <a:pt x="1" y="1045"/>
                      <a:pt x="0" y="1042"/>
                      <a:pt x="0" y="1040"/>
                    </a:cubicBezTo>
                    <a:cubicBezTo>
                      <a:pt x="329" y="4"/>
                      <a:pt x="329" y="4"/>
                      <a:pt x="329" y="4"/>
                    </a:cubicBezTo>
                    <a:cubicBezTo>
                      <a:pt x="330" y="2"/>
                      <a:pt x="332" y="0"/>
                      <a:pt x="334" y="1"/>
                    </a:cubicBezTo>
                    <a:cubicBezTo>
                      <a:pt x="337" y="2"/>
                      <a:pt x="338" y="4"/>
                      <a:pt x="337" y="6"/>
                    </a:cubicBezTo>
                    <a:cubicBezTo>
                      <a:pt x="8" y="1043"/>
                      <a:pt x="8" y="1043"/>
                      <a:pt x="8" y="1043"/>
                    </a:cubicBezTo>
                    <a:cubicBezTo>
                      <a:pt x="7" y="1044"/>
                      <a:pt x="6" y="1046"/>
                      <a:pt x="4" y="104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13" name="Freeform 43"/>
              <p:cNvSpPr/>
              <p:nvPr/>
            </p:nvSpPr>
            <p:spPr bwMode="auto">
              <a:xfrm>
                <a:off x="6201687" y="2175194"/>
                <a:ext cx="794968" cy="87235"/>
              </a:xfrm>
              <a:custGeom>
                <a:avLst/>
                <a:gdLst>
                  <a:gd name="T0" fmla="*/ 4 w 884"/>
                  <a:gd name="T1" fmla="*/ 96 h 96"/>
                  <a:gd name="T2" fmla="*/ 0 w 884"/>
                  <a:gd name="T3" fmla="*/ 92 h 96"/>
                  <a:gd name="T4" fmla="*/ 4 w 884"/>
                  <a:gd name="T5" fmla="*/ 88 h 96"/>
                  <a:gd name="T6" fmla="*/ 880 w 884"/>
                  <a:gd name="T7" fmla="*/ 0 h 96"/>
                  <a:gd name="T8" fmla="*/ 884 w 884"/>
                  <a:gd name="T9" fmla="*/ 4 h 96"/>
                  <a:gd name="T10" fmla="*/ 880 w 884"/>
                  <a:gd name="T11" fmla="*/ 8 h 96"/>
                  <a:gd name="T12" fmla="*/ 5 w 884"/>
                  <a:gd name="T13" fmla="*/ 96 h 96"/>
                  <a:gd name="T14" fmla="*/ 4 w 884"/>
                  <a:gd name="T15" fmla="*/ 96 h 9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84" h="96">
                    <a:moveTo>
                      <a:pt x="4" y="96"/>
                    </a:moveTo>
                    <a:cubicBezTo>
                      <a:pt x="2" y="96"/>
                      <a:pt x="0" y="94"/>
                      <a:pt x="0" y="92"/>
                    </a:cubicBezTo>
                    <a:cubicBezTo>
                      <a:pt x="0" y="90"/>
                      <a:pt x="2" y="88"/>
                      <a:pt x="4" y="88"/>
                    </a:cubicBezTo>
                    <a:cubicBezTo>
                      <a:pt x="880" y="0"/>
                      <a:pt x="880" y="0"/>
                      <a:pt x="880" y="0"/>
                    </a:cubicBezTo>
                    <a:cubicBezTo>
                      <a:pt x="882" y="0"/>
                      <a:pt x="884" y="2"/>
                      <a:pt x="884" y="4"/>
                    </a:cubicBezTo>
                    <a:cubicBezTo>
                      <a:pt x="884" y="6"/>
                      <a:pt x="883" y="8"/>
                      <a:pt x="880" y="8"/>
                    </a:cubicBezTo>
                    <a:cubicBezTo>
                      <a:pt x="5" y="96"/>
                      <a:pt x="5" y="96"/>
                      <a:pt x="5" y="96"/>
                    </a:cubicBezTo>
                    <a:cubicBezTo>
                      <a:pt x="4" y="96"/>
                      <a:pt x="4" y="96"/>
                      <a:pt x="4" y="9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14" name="Freeform 44"/>
              <p:cNvSpPr/>
              <p:nvPr/>
            </p:nvSpPr>
            <p:spPr bwMode="auto">
              <a:xfrm>
                <a:off x="6201687" y="2253987"/>
                <a:ext cx="596577" cy="828737"/>
              </a:xfrm>
              <a:custGeom>
                <a:avLst/>
                <a:gdLst>
                  <a:gd name="T0" fmla="*/ 659 w 664"/>
                  <a:gd name="T1" fmla="*/ 921 h 921"/>
                  <a:gd name="T2" fmla="*/ 656 w 664"/>
                  <a:gd name="T3" fmla="*/ 920 h 921"/>
                  <a:gd name="T4" fmla="*/ 1 w 664"/>
                  <a:gd name="T5" fmla="*/ 7 h 921"/>
                  <a:gd name="T6" fmla="*/ 2 w 664"/>
                  <a:gd name="T7" fmla="*/ 2 h 921"/>
                  <a:gd name="T8" fmla="*/ 7 w 664"/>
                  <a:gd name="T9" fmla="*/ 2 h 921"/>
                  <a:gd name="T10" fmla="*/ 662 w 664"/>
                  <a:gd name="T11" fmla="*/ 915 h 921"/>
                  <a:gd name="T12" fmla="*/ 661 w 664"/>
                  <a:gd name="T13" fmla="*/ 921 h 921"/>
                  <a:gd name="T14" fmla="*/ 659 w 664"/>
                  <a:gd name="T15" fmla="*/ 921 h 9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64" h="921">
                    <a:moveTo>
                      <a:pt x="659" y="921"/>
                    </a:moveTo>
                    <a:cubicBezTo>
                      <a:pt x="658" y="921"/>
                      <a:pt x="657" y="921"/>
                      <a:pt x="656" y="920"/>
                    </a:cubicBezTo>
                    <a:cubicBezTo>
                      <a:pt x="1" y="7"/>
                      <a:pt x="1" y="7"/>
                      <a:pt x="1" y="7"/>
                    </a:cubicBezTo>
                    <a:cubicBezTo>
                      <a:pt x="0" y="5"/>
                      <a:pt x="0" y="3"/>
                      <a:pt x="2" y="2"/>
                    </a:cubicBezTo>
                    <a:cubicBezTo>
                      <a:pt x="4" y="0"/>
                      <a:pt x="6" y="1"/>
                      <a:pt x="7" y="2"/>
                    </a:cubicBezTo>
                    <a:cubicBezTo>
                      <a:pt x="662" y="915"/>
                      <a:pt x="662" y="915"/>
                      <a:pt x="662" y="915"/>
                    </a:cubicBezTo>
                    <a:cubicBezTo>
                      <a:pt x="664" y="917"/>
                      <a:pt x="663" y="919"/>
                      <a:pt x="661" y="921"/>
                    </a:cubicBezTo>
                    <a:cubicBezTo>
                      <a:pt x="661" y="921"/>
                      <a:pt x="660" y="921"/>
                      <a:pt x="659" y="921"/>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15" name="Freeform 45"/>
              <p:cNvSpPr/>
              <p:nvPr/>
            </p:nvSpPr>
            <p:spPr bwMode="auto">
              <a:xfrm>
                <a:off x="6201687" y="2253987"/>
                <a:ext cx="914564" cy="585321"/>
              </a:xfrm>
              <a:custGeom>
                <a:avLst/>
                <a:gdLst>
                  <a:gd name="T0" fmla="*/ 1012 w 1017"/>
                  <a:gd name="T1" fmla="*/ 650 h 650"/>
                  <a:gd name="T2" fmla="*/ 1010 w 1017"/>
                  <a:gd name="T3" fmla="*/ 650 h 650"/>
                  <a:gd name="T4" fmla="*/ 2 w 1017"/>
                  <a:gd name="T5" fmla="*/ 8 h 650"/>
                  <a:gd name="T6" fmla="*/ 1 w 1017"/>
                  <a:gd name="T7" fmla="*/ 3 h 650"/>
                  <a:gd name="T8" fmla="*/ 6 w 1017"/>
                  <a:gd name="T9" fmla="*/ 1 h 650"/>
                  <a:gd name="T10" fmla="*/ 1015 w 1017"/>
                  <a:gd name="T11" fmla="*/ 643 h 650"/>
                  <a:gd name="T12" fmla="*/ 1016 w 1017"/>
                  <a:gd name="T13" fmla="*/ 649 h 650"/>
                  <a:gd name="T14" fmla="*/ 1012 w 1017"/>
                  <a:gd name="T15" fmla="*/ 650 h 6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17" h="650">
                    <a:moveTo>
                      <a:pt x="1012" y="650"/>
                    </a:moveTo>
                    <a:cubicBezTo>
                      <a:pt x="1012" y="650"/>
                      <a:pt x="1011" y="650"/>
                      <a:pt x="1010" y="650"/>
                    </a:cubicBezTo>
                    <a:cubicBezTo>
                      <a:pt x="2" y="8"/>
                      <a:pt x="2" y="8"/>
                      <a:pt x="2" y="8"/>
                    </a:cubicBezTo>
                    <a:cubicBezTo>
                      <a:pt x="0" y="7"/>
                      <a:pt x="0" y="5"/>
                      <a:pt x="1" y="3"/>
                    </a:cubicBezTo>
                    <a:cubicBezTo>
                      <a:pt x="2" y="1"/>
                      <a:pt x="4" y="0"/>
                      <a:pt x="6" y="1"/>
                    </a:cubicBezTo>
                    <a:cubicBezTo>
                      <a:pt x="1015" y="643"/>
                      <a:pt x="1015" y="643"/>
                      <a:pt x="1015" y="643"/>
                    </a:cubicBezTo>
                    <a:cubicBezTo>
                      <a:pt x="1016" y="644"/>
                      <a:pt x="1017" y="647"/>
                      <a:pt x="1016" y="649"/>
                    </a:cubicBezTo>
                    <a:cubicBezTo>
                      <a:pt x="1015" y="650"/>
                      <a:pt x="1014" y="650"/>
                      <a:pt x="1012" y="65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16" name="Freeform 46"/>
              <p:cNvSpPr/>
              <p:nvPr/>
            </p:nvSpPr>
            <p:spPr bwMode="auto">
              <a:xfrm>
                <a:off x="6989619" y="2175194"/>
                <a:ext cx="126632" cy="664115"/>
              </a:xfrm>
              <a:custGeom>
                <a:avLst/>
                <a:gdLst>
                  <a:gd name="T0" fmla="*/ 136 w 141"/>
                  <a:gd name="T1" fmla="*/ 737 h 737"/>
                  <a:gd name="T2" fmla="*/ 132 w 141"/>
                  <a:gd name="T3" fmla="*/ 734 h 737"/>
                  <a:gd name="T4" fmla="*/ 0 w 141"/>
                  <a:gd name="T5" fmla="*/ 5 h 737"/>
                  <a:gd name="T6" fmla="*/ 3 w 141"/>
                  <a:gd name="T7" fmla="*/ 0 h 737"/>
                  <a:gd name="T8" fmla="*/ 8 w 141"/>
                  <a:gd name="T9" fmla="*/ 3 h 737"/>
                  <a:gd name="T10" fmla="*/ 140 w 141"/>
                  <a:gd name="T11" fmla="*/ 733 h 737"/>
                  <a:gd name="T12" fmla="*/ 137 w 141"/>
                  <a:gd name="T13" fmla="*/ 737 h 737"/>
                  <a:gd name="T14" fmla="*/ 136 w 141"/>
                  <a:gd name="T15" fmla="*/ 737 h 7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1" h="737">
                    <a:moveTo>
                      <a:pt x="136" y="737"/>
                    </a:moveTo>
                    <a:cubicBezTo>
                      <a:pt x="134" y="737"/>
                      <a:pt x="133" y="736"/>
                      <a:pt x="132" y="734"/>
                    </a:cubicBezTo>
                    <a:cubicBezTo>
                      <a:pt x="0" y="5"/>
                      <a:pt x="0" y="5"/>
                      <a:pt x="0" y="5"/>
                    </a:cubicBezTo>
                    <a:cubicBezTo>
                      <a:pt x="0" y="3"/>
                      <a:pt x="1" y="1"/>
                      <a:pt x="3" y="0"/>
                    </a:cubicBezTo>
                    <a:cubicBezTo>
                      <a:pt x="6" y="0"/>
                      <a:pt x="8" y="1"/>
                      <a:pt x="8" y="3"/>
                    </a:cubicBezTo>
                    <a:cubicBezTo>
                      <a:pt x="140" y="733"/>
                      <a:pt x="140" y="733"/>
                      <a:pt x="140" y="733"/>
                    </a:cubicBezTo>
                    <a:cubicBezTo>
                      <a:pt x="141" y="735"/>
                      <a:pt x="139" y="737"/>
                      <a:pt x="137" y="737"/>
                    </a:cubicBezTo>
                    <a:cubicBezTo>
                      <a:pt x="137" y="737"/>
                      <a:pt x="137" y="737"/>
                      <a:pt x="136" y="737"/>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17" name="Freeform 47"/>
              <p:cNvSpPr/>
              <p:nvPr/>
            </p:nvSpPr>
            <p:spPr bwMode="auto">
              <a:xfrm>
                <a:off x="6791229" y="2832273"/>
                <a:ext cx="325023" cy="250450"/>
              </a:xfrm>
              <a:custGeom>
                <a:avLst/>
                <a:gdLst>
                  <a:gd name="T0" fmla="*/ 4 w 362"/>
                  <a:gd name="T1" fmla="*/ 279 h 279"/>
                  <a:gd name="T2" fmla="*/ 1 w 362"/>
                  <a:gd name="T3" fmla="*/ 278 h 279"/>
                  <a:gd name="T4" fmla="*/ 2 w 362"/>
                  <a:gd name="T5" fmla="*/ 272 h 279"/>
                  <a:gd name="T6" fmla="*/ 355 w 362"/>
                  <a:gd name="T7" fmla="*/ 1 h 279"/>
                  <a:gd name="T8" fmla="*/ 361 w 362"/>
                  <a:gd name="T9" fmla="*/ 2 h 279"/>
                  <a:gd name="T10" fmla="*/ 360 w 362"/>
                  <a:gd name="T11" fmla="*/ 8 h 279"/>
                  <a:gd name="T12" fmla="*/ 7 w 362"/>
                  <a:gd name="T13" fmla="*/ 279 h 279"/>
                  <a:gd name="T14" fmla="*/ 4 w 362"/>
                  <a:gd name="T15" fmla="*/ 279 h 27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62" h="279">
                    <a:moveTo>
                      <a:pt x="4" y="279"/>
                    </a:moveTo>
                    <a:cubicBezTo>
                      <a:pt x="3" y="279"/>
                      <a:pt x="2" y="279"/>
                      <a:pt x="1" y="278"/>
                    </a:cubicBezTo>
                    <a:cubicBezTo>
                      <a:pt x="0" y="276"/>
                      <a:pt x="0" y="274"/>
                      <a:pt x="2" y="272"/>
                    </a:cubicBezTo>
                    <a:cubicBezTo>
                      <a:pt x="355" y="1"/>
                      <a:pt x="355" y="1"/>
                      <a:pt x="355" y="1"/>
                    </a:cubicBezTo>
                    <a:cubicBezTo>
                      <a:pt x="357" y="0"/>
                      <a:pt x="359" y="0"/>
                      <a:pt x="361" y="2"/>
                    </a:cubicBezTo>
                    <a:cubicBezTo>
                      <a:pt x="362" y="4"/>
                      <a:pt x="362" y="6"/>
                      <a:pt x="360" y="8"/>
                    </a:cubicBezTo>
                    <a:cubicBezTo>
                      <a:pt x="7" y="279"/>
                      <a:pt x="7" y="279"/>
                      <a:pt x="7" y="279"/>
                    </a:cubicBezTo>
                    <a:cubicBezTo>
                      <a:pt x="6" y="279"/>
                      <a:pt x="5" y="279"/>
                      <a:pt x="4" y="279"/>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18" name="Freeform 48"/>
              <p:cNvSpPr/>
              <p:nvPr/>
            </p:nvSpPr>
            <p:spPr bwMode="auto">
              <a:xfrm>
                <a:off x="5385615" y="3186843"/>
                <a:ext cx="527634" cy="664115"/>
              </a:xfrm>
              <a:custGeom>
                <a:avLst/>
                <a:gdLst>
                  <a:gd name="T0" fmla="*/ 5 w 587"/>
                  <a:gd name="T1" fmla="*/ 738 h 738"/>
                  <a:gd name="T2" fmla="*/ 2 w 587"/>
                  <a:gd name="T3" fmla="*/ 737 h 738"/>
                  <a:gd name="T4" fmla="*/ 2 w 587"/>
                  <a:gd name="T5" fmla="*/ 731 h 738"/>
                  <a:gd name="T6" fmla="*/ 579 w 587"/>
                  <a:gd name="T7" fmla="*/ 2 h 738"/>
                  <a:gd name="T8" fmla="*/ 585 w 587"/>
                  <a:gd name="T9" fmla="*/ 1 h 738"/>
                  <a:gd name="T10" fmla="*/ 585 w 587"/>
                  <a:gd name="T11" fmla="*/ 7 h 738"/>
                  <a:gd name="T12" fmla="*/ 8 w 587"/>
                  <a:gd name="T13" fmla="*/ 736 h 738"/>
                  <a:gd name="T14" fmla="*/ 5 w 587"/>
                  <a:gd name="T15" fmla="*/ 738 h 7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87" h="738">
                    <a:moveTo>
                      <a:pt x="5" y="738"/>
                    </a:moveTo>
                    <a:cubicBezTo>
                      <a:pt x="4" y="738"/>
                      <a:pt x="3" y="738"/>
                      <a:pt x="2" y="737"/>
                    </a:cubicBezTo>
                    <a:cubicBezTo>
                      <a:pt x="1" y="736"/>
                      <a:pt x="0" y="733"/>
                      <a:pt x="2" y="731"/>
                    </a:cubicBezTo>
                    <a:cubicBezTo>
                      <a:pt x="579" y="2"/>
                      <a:pt x="579" y="2"/>
                      <a:pt x="579" y="2"/>
                    </a:cubicBezTo>
                    <a:cubicBezTo>
                      <a:pt x="580" y="0"/>
                      <a:pt x="583" y="0"/>
                      <a:pt x="585" y="1"/>
                    </a:cubicBezTo>
                    <a:cubicBezTo>
                      <a:pt x="586" y="3"/>
                      <a:pt x="587" y="5"/>
                      <a:pt x="585" y="7"/>
                    </a:cubicBezTo>
                    <a:cubicBezTo>
                      <a:pt x="8" y="736"/>
                      <a:pt x="8" y="736"/>
                      <a:pt x="8" y="736"/>
                    </a:cubicBezTo>
                    <a:cubicBezTo>
                      <a:pt x="7" y="737"/>
                      <a:pt x="6" y="738"/>
                      <a:pt x="5" y="738"/>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19" name="Freeform 49"/>
              <p:cNvSpPr/>
              <p:nvPr/>
            </p:nvSpPr>
            <p:spPr bwMode="auto">
              <a:xfrm>
                <a:off x="3925126" y="4059196"/>
                <a:ext cx="229345" cy="85829"/>
              </a:xfrm>
              <a:custGeom>
                <a:avLst/>
                <a:gdLst>
                  <a:gd name="T0" fmla="*/ 251 w 255"/>
                  <a:gd name="T1" fmla="*/ 95 h 95"/>
                  <a:gd name="T2" fmla="*/ 249 w 255"/>
                  <a:gd name="T3" fmla="*/ 94 h 95"/>
                  <a:gd name="T4" fmla="*/ 3 w 255"/>
                  <a:gd name="T5" fmla="*/ 8 h 95"/>
                  <a:gd name="T6" fmla="*/ 1 w 255"/>
                  <a:gd name="T7" fmla="*/ 3 h 95"/>
                  <a:gd name="T8" fmla="*/ 6 w 255"/>
                  <a:gd name="T9" fmla="*/ 1 h 95"/>
                  <a:gd name="T10" fmla="*/ 252 w 255"/>
                  <a:gd name="T11" fmla="*/ 87 h 95"/>
                  <a:gd name="T12" fmla="*/ 254 w 255"/>
                  <a:gd name="T13" fmla="*/ 92 h 95"/>
                  <a:gd name="T14" fmla="*/ 251 w 255"/>
                  <a:gd name="T15" fmla="*/ 95 h 9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5" h="95">
                    <a:moveTo>
                      <a:pt x="251" y="95"/>
                    </a:moveTo>
                    <a:cubicBezTo>
                      <a:pt x="250" y="95"/>
                      <a:pt x="250" y="95"/>
                      <a:pt x="249" y="94"/>
                    </a:cubicBezTo>
                    <a:cubicBezTo>
                      <a:pt x="3" y="8"/>
                      <a:pt x="3" y="8"/>
                      <a:pt x="3" y="8"/>
                    </a:cubicBezTo>
                    <a:cubicBezTo>
                      <a:pt x="1" y="8"/>
                      <a:pt x="0" y="5"/>
                      <a:pt x="1" y="3"/>
                    </a:cubicBezTo>
                    <a:cubicBezTo>
                      <a:pt x="1" y="1"/>
                      <a:pt x="4" y="0"/>
                      <a:pt x="6" y="1"/>
                    </a:cubicBezTo>
                    <a:cubicBezTo>
                      <a:pt x="252" y="87"/>
                      <a:pt x="252" y="87"/>
                      <a:pt x="252" y="87"/>
                    </a:cubicBezTo>
                    <a:cubicBezTo>
                      <a:pt x="254" y="88"/>
                      <a:pt x="255" y="90"/>
                      <a:pt x="254" y="92"/>
                    </a:cubicBezTo>
                    <a:cubicBezTo>
                      <a:pt x="254" y="94"/>
                      <a:pt x="252" y="95"/>
                      <a:pt x="251" y="9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20" name="Freeform 50"/>
              <p:cNvSpPr/>
              <p:nvPr/>
            </p:nvSpPr>
            <p:spPr bwMode="auto">
              <a:xfrm flipH="1">
                <a:off x="4154470" y="4136583"/>
                <a:ext cx="45719" cy="387557"/>
              </a:xfrm>
              <a:custGeom>
                <a:avLst/>
                <a:gdLst>
                  <a:gd name="T0" fmla="*/ 5 w 255"/>
                  <a:gd name="T1" fmla="*/ 960 h 960"/>
                  <a:gd name="T2" fmla="*/ 4 w 255"/>
                  <a:gd name="T3" fmla="*/ 960 h 960"/>
                  <a:gd name="T4" fmla="*/ 1 w 255"/>
                  <a:gd name="T5" fmla="*/ 955 h 960"/>
                  <a:gd name="T6" fmla="*/ 247 w 255"/>
                  <a:gd name="T7" fmla="*/ 4 h 960"/>
                  <a:gd name="T8" fmla="*/ 252 w 255"/>
                  <a:gd name="T9" fmla="*/ 1 h 960"/>
                  <a:gd name="T10" fmla="*/ 255 w 255"/>
                  <a:gd name="T11" fmla="*/ 6 h 960"/>
                  <a:gd name="T12" fmla="*/ 9 w 255"/>
                  <a:gd name="T13" fmla="*/ 957 h 960"/>
                  <a:gd name="T14" fmla="*/ 5 w 255"/>
                  <a:gd name="T15" fmla="*/ 960 h 9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5" h="960">
                    <a:moveTo>
                      <a:pt x="5" y="960"/>
                    </a:moveTo>
                    <a:cubicBezTo>
                      <a:pt x="4" y="960"/>
                      <a:pt x="4" y="960"/>
                      <a:pt x="4" y="960"/>
                    </a:cubicBezTo>
                    <a:cubicBezTo>
                      <a:pt x="2" y="960"/>
                      <a:pt x="0" y="957"/>
                      <a:pt x="1" y="955"/>
                    </a:cubicBezTo>
                    <a:cubicBezTo>
                      <a:pt x="247" y="4"/>
                      <a:pt x="247" y="4"/>
                      <a:pt x="247" y="4"/>
                    </a:cubicBezTo>
                    <a:cubicBezTo>
                      <a:pt x="247" y="1"/>
                      <a:pt x="250" y="0"/>
                      <a:pt x="252" y="1"/>
                    </a:cubicBezTo>
                    <a:cubicBezTo>
                      <a:pt x="254" y="1"/>
                      <a:pt x="255" y="3"/>
                      <a:pt x="255" y="6"/>
                    </a:cubicBezTo>
                    <a:cubicBezTo>
                      <a:pt x="9" y="957"/>
                      <a:pt x="9" y="957"/>
                      <a:pt x="9" y="957"/>
                    </a:cubicBezTo>
                    <a:cubicBezTo>
                      <a:pt x="8" y="959"/>
                      <a:pt x="6" y="960"/>
                      <a:pt x="5" y="96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21" name="Freeform 51"/>
              <p:cNvSpPr/>
              <p:nvPr/>
            </p:nvSpPr>
            <p:spPr bwMode="auto">
              <a:xfrm>
                <a:off x="4147435" y="3689151"/>
                <a:ext cx="590949" cy="455875"/>
              </a:xfrm>
              <a:custGeom>
                <a:avLst/>
                <a:gdLst>
                  <a:gd name="T0" fmla="*/ 5 w 658"/>
                  <a:gd name="T1" fmla="*/ 506 h 506"/>
                  <a:gd name="T2" fmla="*/ 1 w 658"/>
                  <a:gd name="T3" fmla="*/ 504 h 506"/>
                  <a:gd name="T4" fmla="*/ 2 w 658"/>
                  <a:gd name="T5" fmla="*/ 498 h 506"/>
                  <a:gd name="T6" fmla="*/ 651 w 658"/>
                  <a:gd name="T7" fmla="*/ 1 h 506"/>
                  <a:gd name="T8" fmla="*/ 656 w 658"/>
                  <a:gd name="T9" fmla="*/ 2 h 506"/>
                  <a:gd name="T10" fmla="*/ 656 w 658"/>
                  <a:gd name="T11" fmla="*/ 8 h 506"/>
                  <a:gd name="T12" fmla="*/ 7 w 658"/>
                  <a:gd name="T13" fmla="*/ 505 h 506"/>
                  <a:gd name="T14" fmla="*/ 5 w 658"/>
                  <a:gd name="T15" fmla="*/ 506 h 50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58" h="506">
                    <a:moveTo>
                      <a:pt x="5" y="506"/>
                    </a:moveTo>
                    <a:cubicBezTo>
                      <a:pt x="3" y="506"/>
                      <a:pt x="2" y="505"/>
                      <a:pt x="1" y="504"/>
                    </a:cubicBezTo>
                    <a:cubicBezTo>
                      <a:pt x="0" y="502"/>
                      <a:pt x="0" y="500"/>
                      <a:pt x="2" y="498"/>
                    </a:cubicBezTo>
                    <a:cubicBezTo>
                      <a:pt x="651" y="1"/>
                      <a:pt x="651" y="1"/>
                      <a:pt x="651" y="1"/>
                    </a:cubicBezTo>
                    <a:cubicBezTo>
                      <a:pt x="653" y="0"/>
                      <a:pt x="655" y="0"/>
                      <a:pt x="656" y="2"/>
                    </a:cubicBezTo>
                    <a:cubicBezTo>
                      <a:pt x="658" y="4"/>
                      <a:pt x="657" y="6"/>
                      <a:pt x="656" y="8"/>
                    </a:cubicBezTo>
                    <a:cubicBezTo>
                      <a:pt x="7" y="505"/>
                      <a:pt x="7" y="505"/>
                      <a:pt x="7" y="505"/>
                    </a:cubicBezTo>
                    <a:cubicBezTo>
                      <a:pt x="6" y="505"/>
                      <a:pt x="6" y="506"/>
                      <a:pt x="5" y="50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22" name="Freeform 52"/>
              <p:cNvSpPr/>
              <p:nvPr/>
            </p:nvSpPr>
            <p:spPr bwMode="auto">
              <a:xfrm>
                <a:off x="3925126" y="3689152"/>
                <a:ext cx="813259" cy="378489"/>
              </a:xfrm>
              <a:custGeom>
                <a:avLst/>
                <a:gdLst>
                  <a:gd name="T0" fmla="*/ 4 w 904"/>
                  <a:gd name="T1" fmla="*/ 420 h 420"/>
                  <a:gd name="T2" fmla="*/ 1 w 904"/>
                  <a:gd name="T3" fmla="*/ 417 h 420"/>
                  <a:gd name="T4" fmla="*/ 3 w 904"/>
                  <a:gd name="T5" fmla="*/ 412 h 420"/>
                  <a:gd name="T6" fmla="*/ 898 w 904"/>
                  <a:gd name="T7" fmla="*/ 1 h 420"/>
                  <a:gd name="T8" fmla="*/ 903 w 904"/>
                  <a:gd name="T9" fmla="*/ 3 h 420"/>
                  <a:gd name="T10" fmla="*/ 901 w 904"/>
                  <a:gd name="T11" fmla="*/ 8 h 420"/>
                  <a:gd name="T12" fmla="*/ 6 w 904"/>
                  <a:gd name="T13" fmla="*/ 419 h 420"/>
                  <a:gd name="T14" fmla="*/ 4 w 904"/>
                  <a:gd name="T15" fmla="*/ 420 h 4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04" h="420">
                    <a:moveTo>
                      <a:pt x="4" y="420"/>
                    </a:moveTo>
                    <a:cubicBezTo>
                      <a:pt x="3" y="420"/>
                      <a:pt x="2" y="419"/>
                      <a:pt x="1" y="417"/>
                    </a:cubicBezTo>
                    <a:cubicBezTo>
                      <a:pt x="0" y="415"/>
                      <a:pt x="1" y="413"/>
                      <a:pt x="3" y="412"/>
                    </a:cubicBezTo>
                    <a:cubicBezTo>
                      <a:pt x="898" y="1"/>
                      <a:pt x="898" y="1"/>
                      <a:pt x="898" y="1"/>
                    </a:cubicBezTo>
                    <a:cubicBezTo>
                      <a:pt x="900" y="0"/>
                      <a:pt x="902" y="1"/>
                      <a:pt x="903" y="3"/>
                    </a:cubicBezTo>
                    <a:cubicBezTo>
                      <a:pt x="904" y="5"/>
                      <a:pt x="903" y="7"/>
                      <a:pt x="901" y="8"/>
                    </a:cubicBezTo>
                    <a:cubicBezTo>
                      <a:pt x="6" y="419"/>
                      <a:pt x="6" y="419"/>
                      <a:pt x="6" y="419"/>
                    </a:cubicBezTo>
                    <a:cubicBezTo>
                      <a:pt x="6" y="420"/>
                      <a:pt x="5" y="420"/>
                      <a:pt x="4" y="42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23" name="Freeform 122"/>
              <p:cNvSpPr/>
              <p:nvPr/>
            </p:nvSpPr>
            <p:spPr bwMode="auto">
              <a:xfrm>
                <a:off x="4675070" y="3634276"/>
                <a:ext cx="104120" cy="104120"/>
              </a:xfrm>
              <a:custGeom>
                <a:avLst/>
                <a:gdLst>
                  <a:gd name="T0" fmla="*/ 85 w 116"/>
                  <a:gd name="T1" fmla="*/ 15 h 116"/>
                  <a:gd name="T2" fmla="*/ 101 w 116"/>
                  <a:gd name="T3" fmla="*/ 85 h 116"/>
                  <a:gd name="T4" fmla="*/ 31 w 116"/>
                  <a:gd name="T5" fmla="*/ 101 h 116"/>
                  <a:gd name="T6" fmla="*/ 15 w 116"/>
                  <a:gd name="T7" fmla="*/ 31 h 116"/>
                  <a:gd name="T8" fmla="*/ 85 w 116"/>
                  <a:gd name="T9" fmla="*/ 15 h 116"/>
                </a:gdLst>
                <a:ahLst/>
                <a:cxnLst>
                  <a:cxn ang="0">
                    <a:pos x="T0" y="T1"/>
                  </a:cxn>
                  <a:cxn ang="0">
                    <a:pos x="T2" y="T3"/>
                  </a:cxn>
                  <a:cxn ang="0">
                    <a:pos x="T4" y="T5"/>
                  </a:cxn>
                  <a:cxn ang="0">
                    <a:pos x="T6" y="T7"/>
                  </a:cxn>
                  <a:cxn ang="0">
                    <a:pos x="T8" y="T9"/>
                  </a:cxn>
                </a:cxnLst>
                <a:rect l="0" t="0" r="r" b="b"/>
                <a:pathLst>
                  <a:path w="116" h="116">
                    <a:moveTo>
                      <a:pt x="85" y="15"/>
                    </a:moveTo>
                    <a:cubicBezTo>
                      <a:pt x="109" y="30"/>
                      <a:pt x="116" y="62"/>
                      <a:pt x="101" y="85"/>
                    </a:cubicBezTo>
                    <a:cubicBezTo>
                      <a:pt x="86" y="109"/>
                      <a:pt x="55" y="116"/>
                      <a:pt x="31" y="101"/>
                    </a:cubicBezTo>
                    <a:cubicBezTo>
                      <a:pt x="7" y="87"/>
                      <a:pt x="0" y="55"/>
                      <a:pt x="15" y="31"/>
                    </a:cubicBezTo>
                    <a:cubicBezTo>
                      <a:pt x="30" y="8"/>
                      <a:pt x="61" y="0"/>
                      <a:pt x="85" y="1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24" name="Freeform 125"/>
              <p:cNvSpPr/>
              <p:nvPr/>
            </p:nvSpPr>
            <p:spPr bwMode="auto">
              <a:xfrm>
                <a:off x="4115075" y="4105629"/>
                <a:ext cx="66130" cy="67537"/>
              </a:xfrm>
              <a:custGeom>
                <a:avLst/>
                <a:gdLst>
                  <a:gd name="T0" fmla="*/ 54 w 74"/>
                  <a:gd name="T1" fmla="*/ 10 h 75"/>
                  <a:gd name="T2" fmla="*/ 65 w 74"/>
                  <a:gd name="T3" fmla="*/ 55 h 75"/>
                  <a:gd name="T4" fmla="*/ 20 w 74"/>
                  <a:gd name="T5" fmla="*/ 65 h 75"/>
                  <a:gd name="T6" fmla="*/ 9 w 74"/>
                  <a:gd name="T7" fmla="*/ 20 h 75"/>
                  <a:gd name="T8" fmla="*/ 54 w 74"/>
                  <a:gd name="T9" fmla="*/ 10 h 75"/>
                </a:gdLst>
                <a:ahLst/>
                <a:cxnLst>
                  <a:cxn ang="0">
                    <a:pos x="T0" y="T1"/>
                  </a:cxn>
                  <a:cxn ang="0">
                    <a:pos x="T2" y="T3"/>
                  </a:cxn>
                  <a:cxn ang="0">
                    <a:pos x="T4" y="T5"/>
                  </a:cxn>
                  <a:cxn ang="0">
                    <a:pos x="T6" y="T7"/>
                  </a:cxn>
                  <a:cxn ang="0">
                    <a:pos x="T8" y="T9"/>
                  </a:cxn>
                </a:cxnLst>
                <a:rect l="0" t="0" r="r" b="b"/>
                <a:pathLst>
                  <a:path w="74" h="75">
                    <a:moveTo>
                      <a:pt x="54" y="10"/>
                    </a:moveTo>
                    <a:cubicBezTo>
                      <a:pt x="70" y="20"/>
                      <a:pt x="74" y="40"/>
                      <a:pt x="65" y="55"/>
                    </a:cubicBezTo>
                    <a:cubicBezTo>
                      <a:pt x="55" y="70"/>
                      <a:pt x="35" y="75"/>
                      <a:pt x="20" y="65"/>
                    </a:cubicBezTo>
                    <a:cubicBezTo>
                      <a:pt x="4" y="56"/>
                      <a:pt x="0" y="36"/>
                      <a:pt x="9" y="20"/>
                    </a:cubicBezTo>
                    <a:cubicBezTo>
                      <a:pt x="19" y="5"/>
                      <a:pt x="39" y="0"/>
                      <a:pt x="54" y="1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25" name="Freeform 128"/>
              <p:cNvSpPr/>
              <p:nvPr/>
            </p:nvSpPr>
            <p:spPr bwMode="auto">
              <a:xfrm>
                <a:off x="4402107" y="2926544"/>
                <a:ext cx="67537" cy="67537"/>
              </a:xfrm>
              <a:custGeom>
                <a:avLst/>
                <a:gdLst>
                  <a:gd name="T0" fmla="*/ 55 w 75"/>
                  <a:gd name="T1" fmla="*/ 10 h 75"/>
                  <a:gd name="T2" fmla="*/ 65 w 75"/>
                  <a:gd name="T3" fmla="*/ 55 h 75"/>
                  <a:gd name="T4" fmla="*/ 20 w 75"/>
                  <a:gd name="T5" fmla="*/ 65 h 75"/>
                  <a:gd name="T6" fmla="*/ 10 w 75"/>
                  <a:gd name="T7" fmla="*/ 20 h 75"/>
                  <a:gd name="T8" fmla="*/ 55 w 75"/>
                  <a:gd name="T9" fmla="*/ 10 h 75"/>
                </a:gdLst>
                <a:ahLst/>
                <a:cxnLst>
                  <a:cxn ang="0">
                    <a:pos x="T0" y="T1"/>
                  </a:cxn>
                  <a:cxn ang="0">
                    <a:pos x="T2" y="T3"/>
                  </a:cxn>
                  <a:cxn ang="0">
                    <a:pos x="T4" y="T5"/>
                  </a:cxn>
                  <a:cxn ang="0">
                    <a:pos x="T6" y="T7"/>
                  </a:cxn>
                  <a:cxn ang="0">
                    <a:pos x="T8" y="T9"/>
                  </a:cxn>
                </a:cxnLst>
                <a:rect l="0" t="0" r="r" b="b"/>
                <a:pathLst>
                  <a:path w="75" h="75">
                    <a:moveTo>
                      <a:pt x="55" y="10"/>
                    </a:moveTo>
                    <a:cubicBezTo>
                      <a:pt x="70" y="19"/>
                      <a:pt x="75" y="39"/>
                      <a:pt x="65" y="55"/>
                    </a:cubicBezTo>
                    <a:cubicBezTo>
                      <a:pt x="56" y="70"/>
                      <a:pt x="36" y="75"/>
                      <a:pt x="20" y="65"/>
                    </a:cubicBezTo>
                    <a:cubicBezTo>
                      <a:pt x="5" y="55"/>
                      <a:pt x="0" y="35"/>
                      <a:pt x="10" y="20"/>
                    </a:cubicBezTo>
                    <a:cubicBezTo>
                      <a:pt x="20" y="5"/>
                      <a:pt x="40" y="0"/>
                      <a:pt x="55" y="1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26" name="Freeform 129"/>
              <p:cNvSpPr/>
              <p:nvPr/>
            </p:nvSpPr>
            <p:spPr bwMode="auto">
              <a:xfrm>
                <a:off x="4502005" y="2199113"/>
                <a:ext cx="106934" cy="105526"/>
              </a:xfrm>
              <a:custGeom>
                <a:avLst/>
                <a:gdLst>
                  <a:gd name="T0" fmla="*/ 87 w 119"/>
                  <a:gd name="T1" fmla="*/ 15 h 118"/>
                  <a:gd name="T2" fmla="*/ 104 w 119"/>
                  <a:gd name="T3" fmla="*/ 86 h 118"/>
                  <a:gd name="T4" fmla="*/ 32 w 119"/>
                  <a:gd name="T5" fmla="*/ 103 h 118"/>
                  <a:gd name="T6" fmla="*/ 16 w 119"/>
                  <a:gd name="T7" fmla="*/ 31 h 118"/>
                  <a:gd name="T8" fmla="*/ 87 w 119"/>
                  <a:gd name="T9" fmla="*/ 15 h 118"/>
                </a:gdLst>
                <a:ahLst/>
                <a:cxnLst>
                  <a:cxn ang="0">
                    <a:pos x="T0" y="T1"/>
                  </a:cxn>
                  <a:cxn ang="0">
                    <a:pos x="T2" y="T3"/>
                  </a:cxn>
                  <a:cxn ang="0">
                    <a:pos x="T4" y="T5"/>
                  </a:cxn>
                  <a:cxn ang="0">
                    <a:pos x="T6" y="T7"/>
                  </a:cxn>
                  <a:cxn ang="0">
                    <a:pos x="T8" y="T9"/>
                  </a:cxn>
                </a:cxnLst>
                <a:rect l="0" t="0" r="r" b="b"/>
                <a:pathLst>
                  <a:path w="119" h="118">
                    <a:moveTo>
                      <a:pt x="87" y="15"/>
                    </a:moveTo>
                    <a:cubicBezTo>
                      <a:pt x="111" y="30"/>
                      <a:pt x="119" y="62"/>
                      <a:pt x="104" y="86"/>
                    </a:cubicBezTo>
                    <a:cubicBezTo>
                      <a:pt x="88" y="111"/>
                      <a:pt x="56" y="118"/>
                      <a:pt x="32" y="103"/>
                    </a:cubicBezTo>
                    <a:cubicBezTo>
                      <a:pt x="8" y="87"/>
                      <a:pt x="0" y="55"/>
                      <a:pt x="16" y="31"/>
                    </a:cubicBezTo>
                    <a:cubicBezTo>
                      <a:pt x="31" y="7"/>
                      <a:pt x="63" y="0"/>
                      <a:pt x="87" y="1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27" name="Freeform 130"/>
              <p:cNvSpPr/>
              <p:nvPr/>
            </p:nvSpPr>
            <p:spPr bwMode="auto">
              <a:xfrm>
                <a:off x="4995870" y="3029256"/>
                <a:ext cx="67537" cy="67537"/>
              </a:xfrm>
              <a:custGeom>
                <a:avLst/>
                <a:gdLst>
                  <a:gd name="T0" fmla="*/ 55 w 75"/>
                  <a:gd name="T1" fmla="*/ 10 h 75"/>
                  <a:gd name="T2" fmla="*/ 66 w 75"/>
                  <a:gd name="T3" fmla="*/ 55 h 75"/>
                  <a:gd name="T4" fmla="*/ 20 w 75"/>
                  <a:gd name="T5" fmla="*/ 65 h 75"/>
                  <a:gd name="T6" fmla="*/ 10 w 75"/>
                  <a:gd name="T7" fmla="*/ 20 h 75"/>
                  <a:gd name="T8" fmla="*/ 55 w 75"/>
                  <a:gd name="T9" fmla="*/ 10 h 75"/>
                </a:gdLst>
                <a:ahLst/>
                <a:cxnLst>
                  <a:cxn ang="0">
                    <a:pos x="T0" y="T1"/>
                  </a:cxn>
                  <a:cxn ang="0">
                    <a:pos x="T2" y="T3"/>
                  </a:cxn>
                  <a:cxn ang="0">
                    <a:pos x="T4" y="T5"/>
                  </a:cxn>
                  <a:cxn ang="0">
                    <a:pos x="T6" y="T7"/>
                  </a:cxn>
                  <a:cxn ang="0">
                    <a:pos x="T8" y="T9"/>
                  </a:cxn>
                </a:cxnLst>
                <a:rect l="0" t="0" r="r" b="b"/>
                <a:pathLst>
                  <a:path w="75" h="75">
                    <a:moveTo>
                      <a:pt x="55" y="10"/>
                    </a:moveTo>
                    <a:cubicBezTo>
                      <a:pt x="71" y="19"/>
                      <a:pt x="75" y="39"/>
                      <a:pt x="66" y="55"/>
                    </a:cubicBezTo>
                    <a:cubicBezTo>
                      <a:pt x="56" y="70"/>
                      <a:pt x="36" y="75"/>
                      <a:pt x="20" y="65"/>
                    </a:cubicBezTo>
                    <a:cubicBezTo>
                      <a:pt x="5" y="56"/>
                      <a:pt x="0" y="35"/>
                      <a:pt x="10" y="20"/>
                    </a:cubicBezTo>
                    <a:cubicBezTo>
                      <a:pt x="20" y="5"/>
                      <a:pt x="40" y="0"/>
                      <a:pt x="55" y="1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28" name="Freeform 131"/>
              <p:cNvSpPr/>
              <p:nvPr/>
            </p:nvSpPr>
            <p:spPr bwMode="auto">
              <a:xfrm>
                <a:off x="5741593" y="2576195"/>
                <a:ext cx="67537" cy="67537"/>
              </a:xfrm>
              <a:custGeom>
                <a:avLst/>
                <a:gdLst>
                  <a:gd name="T0" fmla="*/ 55 w 75"/>
                  <a:gd name="T1" fmla="*/ 10 h 75"/>
                  <a:gd name="T2" fmla="*/ 65 w 75"/>
                  <a:gd name="T3" fmla="*/ 55 h 75"/>
                  <a:gd name="T4" fmla="*/ 20 w 75"/>
                  <a:gd name="T5" fmla="*/ 65 h 75"/>
                  <a:gd name="T6" fmla="*/ 10 w 75"/>
                  <a:gd name="T7" fmla="*/ 20 h 75"/>
                  <a:gd name="T8" fmla="*/ 55 w 75"/>
                  <a:gd name="T9" fmla="*/ 10 h 75"/>
                </a:gdLst>
                <a:ahLst/>
                <a:cxnLst>
                  <a:cxn ang="0">
                    <a:pos x="T0" y="T1"/>
                  </a:cxn>
                  <a:cxn ang="0">
                    <a:pos x="T2" y="T3"/>
                  </a:cxn>
                  <a:cxn ang="0">
                    <a:pos x="T4" y="T5"/>
                  </a:cxn>
                  <a:cxn ang="0">
                    <a:pos x="T6" y="T7"/>
                  </a:cxn>
                  <a:cxn ang="0">
                    <a:pos x="T8" y="T9"/>
                  </a:cxn>
                </a:cxnLst>
                <a:rect l="0" t="0" r="r" b="b"/>
                <a:pathLst>
                  <a:path w="75" h="75">
                    <a:moveTo>
                      <a:pt x="55" y="10"/>
                    </a:moveTo>
                    <a:cubicBezTo>
                      <a:pt x="70" y="19"/>
                      <a:pt x="75" y="39"/>
                      <a:pt x="65" y="55"/>
                    </a:cubicBezTo>
                    <a:cubicBezTo>
                      <a:pt x="56" y="70"/>
                      <a:pt x="36" y="75"/>
                      <a:pt x="20" y="65"/>
                    </a:cubicBezTo>
                    <a:cubicBezTo>
                      <a:pt x="5" y="56"/>
                      <a:pt x="0" y="35"/>
                      <a:pt x="10" y="20"/>
                    </a:cubicBezTo>
                    <a:cubicBezTo>
                      <a:pt x="20" y="5"/>
                      <a:pt x="40" y="0"/>
                      <a:pt x="55" y="1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29" name="Freeform 132"/>
              <p:cNvSpPr/>
              <p:nvPr/>
            </p:nvSpPr>
            <p:spPr bwMode="auto">
              <a:xfrm>
                <a:off x="5875259" y="3157296"/>
                <a:ext cx="61909" cy="61909"/>
              </a:xfrm>
              <a:custGeom>
                <a:avLst/>
                <a:gdLst>
                  <a:gd name="T0" fmla="*/ 50 w 68"/>
                  <a:gd name="T1" fmla="*/ 9 h 68"/>
                  <a:gd name="T2" fmla="*/ 59 w 68"/>
                  <a:gd name="T3" fmla="*/ 50 h 68"/>
                  <a:gd name="T4" fmla="*/ 18 w 68"/>
                  <a:gd name="T5" fmla="*/ 60 h 68"/>
                  <a:gd name="T6" fmla="*/ 9 w 68"/>
                  <a:gd name="T7" fmla="*/ 19 h 68"/>
                  <a:gd name="T8" fmla="*/ 50 w 68"/>
                  <a:gd name="T9" fmla="*/ 9 h 68"/>
                </a:gdLst>
                <a:ahLst/>
                <a:cxnLst>
                  <a:cxn ang="0">
                    <a:pos x="T0" y="T1"/>
                  </a:cxn>
                  <a:cxn ang="0">
                    <a:pos x="T2" y="T3"/>
                  </a:cxn>
                  <a:cxn ang="0">
                    <a:pos x="T4" y="T5"/>
                  </a:cxn>
                  <a:cxn ang="0">
                    <a:pos x="T6" y="T7"/>
                  </a:cxn>
                  <a:cxn ang="0">
                    <a:pos x="T8" y="T9"/>
                  </a:cxn>
                </a:cxnLst>
                <a:rect l="0" t="0" r="r" b="b"/>
                <a:pathLst>
                  <a:path w="68" h="68">
                    <a:moveTo>
                      <a:pt x="50" y="9"/>
                    </a:moveTo>
                    <a:cubicBezTo>
                      <a:pt x="64" y="18"/>
                      <a:pt x="68" y="36"/>
                      <a:pt x="59" y="50"/>
                    </a:cubicBezTo>
                    <a:cubicBezTo>
                      <a:pt x="50" y="64"/>
                      <a:pt x="32" y="68"/>
                      <a:pt x="18" y="60"/>
                    </a:cubicBezTo>
                    <a:cubicBezTo>
                      <a:pt x="4" y="51"/>
                      <a:pt x="0" y="33"/>
                      <a:pt x="9" y="19"/>
                    </a:cubicBezTo>
                    <a:cubicBezTo>
                      <a:pt x="17" y="5"/>
                      <a:pt x="36" y="0"/>
                      <a:pt x="50" y="9"/>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30" name="Freeform 133"/>
              <p:cNvSpPr/>
              <p:nvPr/>
            </p:nvSpPr>
            <p:spPr bwMode="auto">
              <a:xfrm>
                <a:off x="5354660" y="3803117"/>
                <a:ext cx="73165" cy="71758"/>
              </a:xfrm>
              <a:custGeom>
                <a:avLst/>
                <a:gdLst>
                  <a:gd name="T0" fmla="*/ 59 w 81"/>
                  <a:gd name="T1" fmla="*/ 10 h 80"/>
                  <a:gd name="T2" fmla="*/ 70 w 81"/>
                  <a:gd name="T3" fmla="*/ 59 h 80"/>
                  <a:gd name="T4" fmla="*/ 22 w 81"/>
                  <a:gd name="T5" fmla="*/ 70 h 80"/>
                  <a:gd name="T6" fmla="*/ 10 w 81"/>
                  <a:gd name="T7" fmla="*/ 21 h 80"/>
                  <a:gd name="T8" fmla="*/ 59 w 81"/>
                  <a:gd name="T9" fmla="*/ 10 h 80"/>
                </a:gdLst>
                <a:ahLst/>
                <a:cxnLst>
                  <a:cxn ang="0">
                    <a:pos x="T0" y="T1"/>
                  </a:cxn>
                  <a:cxn ang="0">
                    <a:pos x="T2" y="T3"/>
                  </a:cxn>
                  <a:cxn ang="0">
                    <a:pos x="T4" y="T5"/>
                  </a:cxn>
                  <a:cxn ang="0">
                    <a:pos x="T6" y="T7"/>
                  </a:cxn>
                  <a:cxn ang="0">
                    <a:pos x="T8" y="T9"/>
                  </a:cxn>
                </a:cxnLst>
                <a:rect l="0" t="0" r="r" b="b"/>
                <a:pathLst>
                  <a:path w="81" h="80">
                    <a:moveTo>
                      <a:pt x="59" y="10"/>
                    </a:moveTo>
                    <a:cubicBezTo>
                      <a:pt x="76" y="20"/>
                      <a:pt x="81" y="42"/>
                      <a:pt x="70" y="59"/>
                    </a:cubicBezTo>
                    <a:cubicBezTo>
                      <a:pt x="60" y="75"/>
                      <a:pt x="38" y="80"/>
                      <a:pt x="22" y="70"/>
                    </a:cubicBezTo>
                    <a:cubicBezTo>
                      <a:pt x="5" y="60"/>
                      <a:pt x="0" y="38"/>
                      <a:pt x="10" y="21"/>
                    </a:cubicBezTo>
                    <a:cubicBezTo>
                      <a:pt x="21" y="5"/>
                      <a:pt x="43" y="0"/>
                      <a:pt x="59" y="1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31" name="Freeform 134"/>
              <p:cNvSpPr/>
              <p:nvPr/>
            </p:nvSpPr>
            <p:spPr bwMode="auto">
              <a:xfrm>
                <a:off x="6758869" y="3044734"/>
                <a:ext cx="61909" cy="61909"/>
              </a:xfrm>
              <a:custGeom>
                <a:avLst/>
                <a:gdLst>
                  <a:gd name="T0" fmla="*/ 50 w 68"/>
                  <a:gd name="T1" fmla="*/ 8 h 68"/>
                  <a:gd name="T2" fmla="*/ 60 w 68"/>
                  <a:gd name="T3" fmla="*/ 49 h 68"/>
                  <a:gd name="T4" fmla="*/ 19 w 68"/>
                  <a:gd name="T5" fmla="*/ 59 h 68"/>
                  <a:gd name="T6" fmla="*/ 9 w 68"/>
                  <a:gd name="T7" fmla="*/ 18 h 68"/>
                  <a:gd name="T8" fmla="*/ 50 w 68"/>
                  <a:gd name="T9" fmla="*/ 8 h 68"/>
                </a:gdLst>
                <a:ahLst/>
                <a:cxnLst>
                  <a:cxn ang="0">
                    <a:pos x="T0" y="T1"/>
                  </a:cxn>
                  <a:cxn ang="0">
                    <a:pos x="T2" y="T3"/>
                  </a:cxn>
                  <a:cxn ang="0">
                    <a:pos x="T4" y="T5"/>
                  </a:cxn>
                  <a:cxn ang="0">
                    <a:pos x="T6" y="T7"/>
                  </a:cxn>
                  <a:cxn ang="0">
                    <a:pos x="T8" y="T9"/>
                  </a:cxn>
                </a:cxnLst>
                <a:rect l="0" t="0" r="r" b="b"/>
                <a:pathLst>
                  <a:path w="68" h="68">
                    <a:moveTo>
                      <a:pt x="50" y="8"/>
                    </a:moveTo>
                    <a:cubicBezTo>
                      <a:pt x="64" y="17"/>
                      <a:pt x="68" y="35"/>
                      <a:pt x="60" y="49"/>
                    </a:cubicBezTo>
                    <a:cubicBezTo>
                      <a:pt x="51" y="63"/>
                      <a:pt x="32" y="68"/>
                      <a:pt x="19" y="59"/>
                    </a:cubicBezTo>
                    <a:cubicBezTo>
                      <a:pt x="5" y="50"/>
                      <a:pt x="0" y="32"/>
                      <a:pt x="9" y="18"/>
                    </a:cubicBezTo>
                    <a:cubicBezTo>
                      <a:pt x="18" y="4"/>
                      <a:pt x="36" y="0"/>
                      <a:pt x="50" y="8"/>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32" name="Freeform 135"/>
              <p:cNvSpPr/>
              <p:nvPr/>
            </p:nvSpPr>
            <p:spPr bwMode="auto">
              <a:xfrm>
                <a:off x="6960074" y="2145647"/>
                <a:ext cx="61909" cy="60502"/>
              </a:xfrm>
              <a:custGeom>
                <a:avLst/>
                <a:gdLst>
                  <a:gd name="T0" fmla="*/ 50 w 68"/>
                  <a:gd name="T1" fmla="*/ 9 h 68"/>
                  <a:gd name="T2" fmla="*/ 59 w 68"/>
                  <a:gd name="T3" fmla="*/ 50 h 68"/>
                  <a:gd name="T4" fmla="*/ 18 w 68"/>
                  <a:gd name="T5" fmla="*/ 60 h 68"/>
                  <a:gd name="T6" fmla="*/ 9 w 68"/>
                  <a:gd name="T7" fmla="*/ 18 h 68"/>
                  <a:gd name="T8" fmla="*/ 50 w 68"/>
                  <a:gd name="T9" fmla="*/ 9 h 68"/>
                </a:gdLst>
                <a:ahLst/>
                <a:cxnLst>
                  <a:cxn ang="0">
                    <a:pos x="T0" y="T1"/>
                  </a:cxn>
                  <a:cxn ang="0">
                    <a:pos x="T2" y="T3"/>
                  </a:cxn>
                  <a:cxn ang="0">
                    <a:pos x="T4" y="T5"/>
                  </a:cxn>
                  <a:cxn ang="0">
                    <a:pos x="T6" y="T7"/>
                  </a:cxn>
                  <a:cxn ang="0">
                    <a:pos x="T8" y="T9"/>
                  </a:cxn>
                </a:cxnLst>
                <a:rect l="0" t="0" r="r" b="b"/>
                <a:pathLst>
                  <a:path w="68" h="68">
                    <a:moveTo>
                      <a:pt x="50" y="9"/>
                    </a:moveTo>
                    <a:cubicBezTo>
                      <a:pt x="64" y="18"/>
                      <a:pt x="68" y="36"/>
                      <a:pt x="59" y="50"/>
                    </a:cubicBezTo>
                    <a:cubicBezTo>
                      <a:pt x="51" y="64"/>
                      <a:pt x="32" y="68"/>
                      <a:pt x="18" y="60"/>
                    </a:cubicBezTo>
                    <a:cubicBezTo>
                      <a:pt x="4" y="51"/>
                      <a:pt x="0" y="32"/>
                      <a:pt x="9" y="18"/>
                    </a:cubicBezTo>
                    <a:cubicBezTo>
                      <a:pt x="18" y="5"/>
                      <a:pt x="36" y="0"/>
                      <a:pt x="50" y="9"/>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33" name="Freeform 136"/>
              <p:cNvSpPr/>
              <p:nvPr/>
            </p:nvSpPr>
            <p:spPr bwMode="auto">
              <a:xfrm>
                <a:off x="7061379" y="2783027"/>
                <a:ext cx="98492" cy="97084"/>
              </a:xfrm>
              <a:custGeom>
                <a:avLst/>
                <a:gdLst>
                  <a:gd name="T0" fmla="*/ 79 w 108"/>
                  <a:gd name="T1" fmla="*/ 14 h 108"/>
                  <a:gd name="T2" fmla="*/ 94 w 108"/>
                  <a:gd name="T3" fmla="*/ 79 h 108"/>
                  <a:gd name="T4" fmla="*/ 29 w 108"/>
                  <a:gd name="T5" fmla="*/ 94 h 108"/>
                  <a:gd name="T6" fmla="*/ 14 w 108"/>
                  <a:gd name="T7" fmla="*/ 29 h 108"/>
                  <a:gd name="T8" fmla="*/ 79 w 108"/>
                  <a:gd name="T9" fmla="*/ 14 h 108"/>
                </a:gdLst>
                <a:ahLst/>
                <a:cxnLst>
                  <a:cxn ang="0">
                    <a:pos x="T0" y="T1"/>
                  </a:cxn>
                  <a:cxn ang="0">
                    <a:pos x="T2" y="T3"/>
                  </a:cxn>
                  <a:cxn ang="0">
                    <a:pos x="T4" y="T5"/>
                  </a:cxn>
                  <a:cxn ang="0">
                    <a:pos x="T6" y="T7"/>
                  </a:cxn>
                  <a:cxn ang="0">
                    <a:pos x="T8" y="T9"/>
                  </a:cxn>
                </a:cxnLst>
                <a:rect l="0" t="0" r="r" b="b"/>
                <a:pathLst>
                  <a:path w="108" h="108">
                    <a:moveTo>
                      <a:pt x="79" y="14"/>
                    </a:moveTo>
                    <a:cubicBezTo>
                      <a:pt x="102" y="28"/>
                      <a:pt x="108" y="57"/>
                      <a:pt x="94" y="79"/>
                    </a:cubicBezTo>
                    <a:cubicBezTo>
                      <a:pt x="81" y="102"/>
                      <a:pt x="51" y="108"/>
                      <a:pt x="29" y="94"/>
                    </a:cubicBezTo>
                    <a:cubicBezTo>
                      <a:pt x="7" y="81"/>
                      <a:pt x="0" y="51"/>
                      <a:pt x="14" y="29"/>
                    </a:cubicBezTo>
                    <a:cubicBezTo>
                      <a:pt x="28" y="7"/>
                      <a:pt x="57" y="0"/>
                      <a:pt x="79" y="14"/>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34" name="Freeform 137"/>
              <p:cNvSpPr/>
              <p:nvPr/>
            </p:nvSpPr>
            <p:spPr bwMode="auto">
              <a:xfrm>
                <a:off x="6152442" y="2204740"/>
                <a:ext cx="101306" cy="102712"/>
              </a:xfrm>
              <a:custGeom>
                <a:avLst/>
                <a:gdLst>
                  <a:gd name="T0" fmla="*/ 84 w 114"/>
                  <a:gd name="T1" fmla="*/ 15 h 114"/>
                  <a:gd name="T2" fmla="*/ 100 w 114"/>
                  <a:gd name="T3" fmla="*/ 84 h 114"/>
                  <a:gd name="T4" fmla="*/ 31 w 114"/>
                  <a:gd name="T5" fmla="*/ 99 h 114"/>
                  <a:gd name="T6" fmla="*/ 15 w 114"/>
                  <a:gd name="T7" fmla="*/ 31 h 114"/>
                  <a:gd name="T8" fmla="*/ 84 w 114"/>
                  <a:gd name="T9" fmla="*/ 15 h 114"/>
                </a:gdLst>
                <a:ahLst/>
                <a:cxnLst>
                  <a:cxn ang="0">
                    <a:pos x="T0" y="T1"/>
                  </a:cxn>
                  <a:cxn ang="0">
                    <a:pos x="T2" y="T3"/>
                  </a:cxn>
                  <a:cxn ang="0">
                    <a:pos x="T4" y="T5"/>
                  </a:cxn>
                  <a:cxn ang="0">
                    <a:pos x="T6" y="T7"/>
                  </a:cxn>
                  <a:cxn ang="0">
                    <a:pos x="T8" y="T9"/>
                  </a:cxn>
                </a:cxnLst>
                <a:rect l="0" t="0" r="r" b="b"/>
                <a:pathLst>
                  <a:path w="114" h="114">
                    <a:moveTo>
                      <a:pt x="84" y="15"/>
                    </a:moveTo>
                    <a:cubicBezTo>
                      <a:pt x="107" y="29"/>
                      <a:pt x="114" y="60"/>
                      <a:pt x="100" y="84"/>
                    </a:cubicBezTo>
                    <a:cubicBezTo>
                      <a:pt x="85" y="107"/>
                      <a:pt x="54" y="114"/>
                      <a:pt x="31" y="99"/>
                    </a:cubicBezTo>
                    <a:cubicBezTo>
                      <a:pt x="8" y="85"/>
                      <a:pt x="0" y="54"/>
                      <a:pt x="15" y="31"/>
                    </a:cubicBezTo>
                    <a:cubicBezTo>
                      <a:pt x="30" y="7"/>
                      <a:pt x="60" y="0"/>
                      <a:pt x="84" y="1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35" name="Freeform 98"/>
              <p:cNvSpPr/>
              <p:nvPr/>
            </p:nvSpPr>
            <p:spPr bwMode="auto">
              <a:xfrm>
                <a:off x="5008534" y="5155267"/>
                <a:ext cx="136482" cy="119597"/>
              </a:xfrm>
              <a:custGeom>
                <a:avLst/>
                <a:gdLst>
                  <a:gd name="T0" fmla="*/ 75 w 151"/>
                  <a:gd name="T1" fmla="*/ 0 h 133"/>
                  <a:gd name="T2" fmla="*/ 19 w 151"/>
                  <a:gd name="T3" fmla="*/ 31 h 133"/>
                  <a:gd name="T4" fmla="*/ 40 w 151"/>
                  <a:gd name="T5" fmla="*/ 122 h 133"/>
                  <a:gd name="T6" fmla="*/ 75 w 151"/>
                  <a:gd name="T7" fmla="*/ 133 h 133"/>
                  <a:gd name="T8" fmla="*/ 131 w 151"/>
                  <a:gd name="T9" fmla="*/ 102 h 133"/>
                  <a:gd name="T10" fmla="*/ 111 w 151"/>
                  <a:gd name="T11" fmla="*/ 10 h 133"/>
                  <a:gd name="T12" fmla="*/ 75 w 151"/>
                  <a:gd name="T13" fmla="*/ 0 h 133"/>
                </a:gdLst>
                <a:ahLst/>
                <a:cxnLst>
                  <a:cxn ang="0">
                    <a:pos x="T0" y="T1"/>
                  </a:cxn>
                  <a:cxn ang="0">
                    <a:pos x="T2" y="T3"/>
                  </a:cxn>
                  <a:cxn ang="0">
                    <a:pos x="T4" y="T5"/>
                  </a:cxn>
                  <a:cxn ang="0">
                    <a:pos x="T6" y="T7"/>
                  </a:cxn>
                  <a:cxn ang="0">
                    <a:pos x="T8" y="T9"/>
                  </a:cxn>
                  <a:cxn ang="0">
                    <a:pos x="T10" y="T11"/>
                  </a:cxn>
                  <a:cxn ang="0">
                    <a:pos x="T12" y="T13"/>
                  </a:cxn>
                </a:cxnLst>
                <a:rect l="0" t="0" r="r" b="b"/>
                <a:pathLst>
                  <a:path w="151" h="133">
                    <a:moveTo>
                      <a:pt x="75" y="0"/>
                    </a:moveTo>
                    <a:cubicBezTo>
                      <a:pt x="53" y="0"/>
                      <a:pt x="32" y="11"/>
                      <a:pt x="19" y="31"/>
                    </a:cubicBezTo>
                    <a:cubicBezTo>
                      <a:pt x="0" y="62"/>
                      <a:pt x="9" y="103"/>
                      <a:pt x="40" y="122"/>
                    </a:cubicBezTo>
                    <a:cubicBezTo>
                      <a:pt x="51" y="129"/>
                      <a:pt x="63" y="133"/>
                      <a:pt x="75" y="133"/>
                    </a:cubicBezTo>
                    <a:cubicBezTo>
                      <a:pt x="97" y="133"/>
                      <a:pt x="119" y="122"/>
                      <a:pt x="131" y="102"/>
                    </a:cubicBezTo>
                    <a:cubicBezTo>
                      <a:pt x="151" y="71"/>
                      <a:pt x="142" y="30"/>
                      <a:pt x="111" y="10"/>
                    </a:cubicBezTo>
                    <a:cubicBezTo>
                      <a:pt x="100" y="3"/>
                      <a:pt x="87" y="0"/>
                      <a:pt x="75" y="0"/>
                    </a:cubicBezTo>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36" name="Freeform 99"/>
              <p:cNvSpPr/>
              <p:nvPr/>
            </p:nvSpPr>
            <p:spPr bwMode="auto">
              <a:xfrm>
                <a:off x="5031046" y="4123919"/>
                <a:ext cx="83015" cy="71759"/>
              </a:xfrm>
              <a:custGeom>
                <a:avLst/>
                <a:gdLst>
                  <a:gd name="T0" fmla="*/ 46 w 93"/>
                  <a:gd name="T1" fmla="*/ 0 h 81"/>
                  <a:gd name="T2" fmla="*/ 12 w 93"/>
                  <a:gd name="T3" fmla="*/ 19 h 81"/>
                  <a:gd name="T4" fmla="*/ 25 w 93"/>
                  <a:gd name="T5" fmla="*/ 75 h 81"/>
                  <a:gd name="T6" fmla="*/ 46 w 93"/>
                  <a:gd name="T7" fmla="*/ 81 h 81"/>
                  <a:gd name="T8" fmla="*/ 81 w 93"/>
                  <a:gd name="T9" fmla="*/ 62 h 81"/>
                  <a:gd name="T10" fmla="*/ 68 w 93"/>
                  <a:gd name="T11" fmla="*/ 6 h 81"/>
                  <a:gd name="T12" fmla="*/ 46 w 93"/>
                  <a:gd name="T13" fmla="*/ 0 h 81"/>
                </a:gdLst>
                <a:ahLst/>
                <a:cxnLst>
                  <a:cxn ang="0">
                    <a:pos x="T0" y="T1"/>
                  </a:cxn>
                  <a:cxn ang="0">
                    <a:pos x="T2" y="T3"/>
                  </a:cxn>
                  <a:cxn ang="0">
                    <a:pos x="T4" y="T5"/>
                  </a:cxn>
                  <a:cxn ang="0">
                    <a:pos x="T6" y="T7"/>
                  </a:cxn>
                  <a:cxn ang="0">
                    <a:pos x="T8" y="T9"/>
                  </a:cxn>
                  <a:cxn ang="0">
                    <a:pos x="T10" y="T11"/>
                  </a:cxn>
                  <a:cxn ang="0">
                    <a:pos x="T12" y="T13"/>
                  </a:cxn>
                </a:cxnLst>
                <a:rect l="0" t="0" r="r" b="b"/>
                <a:pathLst>
                  <a:path w="93" h="81">
                    <a:moveTo>
                      <a:pt x="46" y="0"/>
                    </a:moveTo>
                    <a:cubicBezTo>
                      <a:pt x="33" y="0"/>
                      <a:pt x="20" y="7"/>
                      <a:pt x="12" y="19"/>
                    </a:cubicBezTo>
                    <a:cubicBezTo>
                      <a:pt x="0" y="38"/>
                      <a:pt x="6" y="63"/>
                      <a:pt x="25" y="75"/>
                    </a:cubicBezTo>
                    <a:cubicBezTo>
                      <a:pt x="31" y="79"/>
                      <a:pt x="39" y="81"/>
                      <a:pt x="46" y="81"/>
                    </a:cubicBezTo>
                    <a:cubicBezTo>
                      <a:pt x="60" y="81"/>
                      <a:pt x="73" y="74"/>
                      <a:pt x="81" y="62"/>
                    </a:cubicBezTo>
                    <a:cubicBezTo>
                      <a:pt x="93" y="43"/>
                      <a:pt x="87" y="18"/>
                      <a:pt x="68" y="6"/>
                    </a:cubicBezTo>
                    <a:cubicBezTo>
                      <a:pt x="61" y="2"/>
                      <a:pt x="54" y="0"/>
                      <a:pt x="46" y="0"/>
                    </a:cubicBezTo>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37" name="Freeform 100"/>
              <p:cNvSpPr/>
              <p:nvPr/>
            </p:nvSpPr>
            <p:spPr bwMode="auto">
              <a:xfrm>
                <a:off x="4607533" y="2984231"/>
                <a:ext cx="187134" cy="163215"/>
              </a:xfrm>
              <a:custGeom>
                <a:avLst/>
                <a:gdLst>
                  <a:gd name="T0" fmla="*/ 104 w 208"/>
                  <a:gd name="T1" fmla="*/ 0 h 182"/>
                  <a:gd name="T2" fmla="*/ 27 w 208"/>
                  <a:gd name="T3" fmla="*/ 42 h 182"/>
                  <a:gd name="T4" fmla="*/ 56 w 208"/>
                  <a:gd name="T5" fmla="*/ 168 h 182"/>
                  <a:gd name="T6" fmla="*/ 104 w 208"/>
                  <a:gd name="T7" fmla="*/ 182 h 182"/>
                  <a:gd name="T8" fmla="*/ 182 w 208"/>
                  <a:gd name="T9" fmla="*/ 139 h 182"/>
                  <a:gd name="T10" fmla="*/ 153 w 208"/>
                  <a:gd name="T11" fmla="*/ 14 h 182"/>
                  <a:gd name="T12" fmla="*/ 104 w 208"/>
                  <a:gd name="T13" fmla="*/ 0 h 182"/>
                </a:gdLst>
                <a:ahLst/>
                <a:cxnLst>
                  <a:cxn ang="0">
                    <a:pos x="T0" y="T1"/>
                  </a:cxn>
                  <a:cxn ang="0">
                    <a:pos x="T2" y="T3"/>
                  </a:cxn>
                  <a:cxn ang="0">
                    <a:pos x="T4" y="T5"/>
                  </a:cxn>
                  <a:cxn ang="0">
                    <a:pos x="T6" y="T7"/>
                  </a:cxn>
                  <a:cxn ang="0">
                    <a:pos x="T8" y="T9"/>
                  </a:cxn>
                  <a:cxn ang="0">
                    <a:pos x="T10" y="T11"/>
                  </a:cxn>
                  <a:cxn ang="0">
                    <a:pos x="T12" y="T13"/>
                  </a:cxn>
                </a:cxnLst>
                <a:rect l="0" t="0" r="r" b="b"/>
                <a:pathLst>
                  <a:path w="208" h="182">
                    <a:moveTo>
                      <a:pt x="104" y="0"/>
                    </a:moveTo>
                    <a:cubicBezTo>
                      <a:pt x="74" y="0"/>
                      <a:pt x="44" y="15"/>
                      <a:pt x="27" y="42"/>
                    </a:cubicBezTo>
                    <a:cubicBezTo>
                      <a:pt x="0" y="85"/>
                      <a:pt x="13" y="141"/>
                      <a:pt x="56" y="168"/>
                    </a:cubicBezTo>
                    <a:cubicBezTo>
                      <a:pt x="71" y="178"/>
                      <a:pt x="88" y="182"/>
                      <a:pt x="104" y="182"/>
                    </a:cubicBezTo>
                    <a:cubicBezTo>
                      <a:pt x="135" y="182"/>
                      <a:pt x="164" y="167"/>
                      <a:pt x="182" y="139"/>
                    </a:cubicBezTo>
                    <a:cubicBezTo>
                      <a:pt x="208" y="97"/>
                      <a:pt x="196" y="40"/>
                      <a:pt x="153" y="14"/>
                    </a:cubicBezTo>
                    <a:cubicBezTo>
                      <a:pt x="138" y="4"/>
                      <a:pt x="121" y="0"/>
                      <a:pt x="104" y="0"/>
                    </a:cubicBezTo>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38" name="Freeform 101"/>
              <p:cNvSpPr/>
              <p:nvPr/>
            </p:nvSpPr>
            <p:spPr bwMode="auto">
              <a:xfrm>
                <a:off x="4199496" y="2832274"/>
                <a:ext cx="98492" cy="87235"/>
              </a:xfrm>
              <a:custGeom>
                <a:avLst/>
                <a:gdLst>
                  <a:gd name="T0" fmla="*/ 55 w 109"/>
                  <a:gd name="T1" fmla="*/ 0 h 96"/>
                  <a:gd name="T2" fmla="*/ 14 w 109"/>
                  <a:gd name="T3" fmla="*/ 22 h 96"/>
                  <a:gd name="T4" fmla="*/ 29 w 109"/>
                  <a:gd name="T5" fmla="*/ 88 h 96"/>
                  <a:gd name="T6" fmla="*/ 55 w 109"/>
                  <a:gd name="T7" fmla="*/ 96 h 96"/>
                  <a:gd name="T8" fmla="*/ 95 w 109"/>
                  <a:gd name="T9" fmla="*/ 73 h 96"/>
                  <a:gd name="T10" fmla="*/ 80 w 109"/>
                  <a:gd name="T11" fmla="*/ 7 h 96"/>
                  <a:gd name="T12" fmla="*/ 55 w 109"/>
                  <a:gd name="T13" fmla="*/ 0 h 96"/>
                </a:gdLst>
                <a:ahLst/>
                <a:cxnLst>
                  <a:cxn ang="0">
                    <a:pos x="T0" y="T1"/>
                  </a:cxn>
                  <a:cxn ang="0">
                    <a:pos x="T2" y="T3"/>
                  </a:cxn>
                  <a:cxn ang="0">
                    <a:pos x="T4" y="T5"/>
                  </a:cxn>
                  <a:cxn ang="0">
                    <a:pos x="T6" y="T7"/>
                  </a:cxn>
                  <a:cxn ang="0">
                    <a:pos x="T8" y="T9"/>
                  </a:cxn>
                  <a:cxn ang="0">
                    <a:pos x="T10" y="T11"/>
                  </a:cxn>
                  <a:cxn ang="0">
                    <a:pos x="T12" y="T13"/>
                  </a:cxn>
                </a:cxnLst>
                <a:rect l="0" t="0" r="r" b="b"/>
                <a:pathLst>
                  <a:path w="109" h="96">
                    <a:moveTo>
                      <a:pt x="55" y="0"/>
                    </a:moveTo>
                    <a:cubicBezTo>
                      <a:pt x="39" y="0"/>
                      <a:pt x="23" y="8"/>
                      <a:pt x="14" y="22"/>
                    </a:cubicBezTo>
                    <a:cubicBezTo>
                      <a:pt x="0" y="45"/>
                      <a:pt x="7" y="74"/>
                      <a:pt x="29" y="88"/>
                    </a:cubicBezTo>
                    <a:cubicBezTo>
                      <a:pt x="37" y="93"/>
                      <a:pt x="46" y="96"/>
                      <a:pt x="55" y="96"/>
                    </a:cubicBezTo>
                    <a:cubicBezTo>
                      <a:pt x="71" y="96"/>
                      <a:pt x="86" y="88"/>
                      <a:pt x="95" y="73"/>
                    </a:cubicBezTo>
                    <a:cubicBezTo>
                      <a:pt x="109" y="51"/>
                      <a:pt x="103" y="21"/>
                      <a:pt x="80" y="7"/>
                    </a:cubicBezTo>
                    <a:cubicBezTo>
                      <a:pt x="72" y="2"/>
                      <a:pt x="63" y="0"/>
                      <a:pt x="55" y="0"/>
                    </a:cubicBezTo>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39" name="Freeform 102"/>
              <p:cNvSpPr/>
              <p:nvPr/>
            </p:nvSpPr>
            <p:spPr bwMode="auto">
              <a:xfrm>
                <a:off x="4798888" y="1091787"/>
                <a:ext cx="98492" cy="85829"/>
              </a:xfrm>
              <a:custGeom>
                <a:avLst/>
                <a:gdLst>
                  <a:gd name="T0" fmla="*/ 55 w 109"/>
                  <a:gd name="T1" fmla="*/ 0 h 96"/>
                  <a:gd name="T2" fmla="*/ 14 w 109"/>
                  <a:gd name="T3" fmla="*/ 23 h 96"/>
                  <a:gd name="T4" fmla="*/ 29 w 109"/>
                  <a:gd name="T5" fmla="*/ 89 h 96"/>
                  <a:gd name="T6" fmla="*/ 55 w 109"/>
                  <a:gd name="T7" fmla="*/ 96 h 96"/>
                  <a:gd name="T8" fmla="*/ 95 w 109"/>
                  <a:gd name="T9" fmla="*/ 74 h 96"/>
                  <a:gd name="T10" fmla="*/ 80 w 109"/>
                  <a:gd name="T11" fmla="*/ 8 h 96"/>
                  <a:gd name="T12" fmla="*/ 55 w 109"/>
                  <a:gd name="T13" fmla="*/ 0 h 96"/>
                </a:gdLst>
                <a:ahLst/>
                <a:cxnLst>
                  <a:cxn ang="0">
                    <a:pos x="T0" y="T1"/>
                  </a:cxn>
                  <a:cxn ang="0">
                    <a:pos x="T2" y="T3"/>
                  </a:cxn>
                  <a:cxn ang="0">
                    <a:pos x="T4" y="T5"/>
                  </a:cxn>
                  <a:cxn ang="0">
                    <a:pos x="T6" y="T7"/>
                  </a:cxn>
                  <a:cxn ang="0">
                    <a:pos x="T8" y="T9"/>
                  </a:cxn>
                  <a:cxn ang="0">
                    <a:pos x="T10" y="T11"/>
                  </a:cxn>
                  <a:cxn ang="0">
                    <a:pos x="T12" y="T13"/>
                  </a:cxn>
                </a:cxnLst>
                <a:rect l="0" t="0" r="r" b="b"/>
                <a:pathLst>
                  <a:path w="109" h="96">
                    <a:moveTo>
                      <a:pt x="55" y="0"/>
                    </a:moveTo>
                    <a:cubicBezTo>
                      <a:pt x="39" y="0"/>
                      <a:pt x="23" y="8"/>
                      <a:pt x="14" y="23"/>
                    </a:cubicBezTo>
                    <a:cubicBezTo>
                      <a:pt x="0" y="45"/>
                      <a:pt x="7" y="75"/>
                      <a:pt x="29" y="89"/>
                    </a:cubicBezTo>
                    <a:cubicBezTo>
                      <a:pt x="37" y="94"/>
                      <a:pt x="46" y="96"/>
                      <a:pt x="55" y="96"/>
                    </a:cubicBezTo>
                    <a:cubicBezTo>
                      <a:pt x="70" y="96"/>
                      <a:pt x="86" y="88"/>
                      <a:pt x="95" y="74"/>
                    </a:cubicBezTo>
                    <a:cubicBezTo>
                      <a:pt x="109" y="51"/>
                      <a:pt x="102" y="22"/>
                      <a:pt x="80" y="8"/>
                    </a:cubicBezTo>
                    <a:cubicBezTo>
                      <a:pt x="72" y="3"/>
                      <a:pt x="63" y="0"/>
                      <a:pt x="55" y="0"/>
                    </a:cubicBezTo>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40" name="Freeform 103"/>
              <p:cNvSpPr/>
              <p:nvPr/>
            </p:nvSpPr>
            <p:spPr bwMode="auto">
              <a:xfrm>
                <a:off x="5750035" y="1796705"/>
                <a:ext cx="137888" cy="119597"/>
              </a:xfrm>
              <a:custGeom>
                <a:avLst/>
                <a:gdLst>
                  <a:gd name="T0" fmla="*/ 76 w 152"/>
                  <a:gd name="T1" fmla="*/ 0 h 132"/>
                  <a:gd name="T2" fmla="*/ 20 w 152"/>
                  <a:gd name="T3" fmla="*/ 31 h 132"/>
                  <a:gd name="T4" fmla="*/ 41 w 152"/>
                  <a:gd name="T5" fmla="*/ 122 h 132"/>
                  <a:gd name="T6" fmla="*/ 76 w 152"/>
                  <a:gd name="T7" fmla="*/ 132 h 132"/>
                  <a:gd name="T8" fmla="*/ 132 w 152"/>
                  <a:gd name="T9" fmla="*/ 101 h 132"/>
                  <a:gd name="T10" fmla="*/ 111 w 152"/>
                  <a:gd name="T11" fmla="*/ 10 h 132"/>
                  <a:gd name="T12" fmla="*/ 76 w 152"/>
                  <a:gd name="T13" fmla="*/ 0 h 132"/>
                </a:gdLst>
                <a:ahLst/>
                <a:cxnLst>
                  <a:cxn ang="0">
                    <a:pos x="T0" y="T1"/>
                  </a:cxn>
                  <a:cxn ang="0">
                    <a:pos x="T2" y="T3"/>
                  </a:cxn>
                  <a:cxn ang="0">
                    <a:pos x="T4" y="T5"/>
                  </a:cxn>
                  <a:cxn ang="0">
                    <a:pos x="T6" y="T7"/>
                  </a:cxn>
                  <a:cxn ang="0">
                    <a:pos x="T8" y="T9"/>
                  </a:cxn>
                  <a:cxn ang="0">
                    <a:pos x="T10" y="T11"/>
                  </a:cxn>
                  <a:cxn ang="0">
                    <a:pos x="T12" y="T13"/>
                  </a:cxn>
                </a:cxnLst>
                <a:rect l="0" t="0" r="r" b="b"/>
                <a:pathLst>
                  <a:path w="152" h="132">
                    <a:moveTo>
                      <a:pt x="76" y="0"/>
                    </a:moveTo>
                    <a:cubicBezTo>
                      <a:pt x="54" y="0"/>
                      <a:pt x="33" y="11"/>
                      <a:pt x="20" y="31"/>
                    </a:cubicBezTo>
                    <a:cubicBezTo>
                      <a:pt x="0" y="62"/>
                      <a:pt x="10" y="103"/>
                      <a:pt x="41" y="122"/>
                    </a:cubicBezTo>
                    <a:cubicBezTo>
                      <a:pt x="52" y="129"/>
                      <a:pt x="64" y="132"/>
                      <a:pt x="76" y="132"/>
                    </a:cubicBezTo>
                    <a:cubicBezTo>
                      <a:pt x="98" y="132"/>
                      <a:pt x="120" y="121"/>
                      <a:pt x="132" y="101"/>
                    </a:cubicBezTo>
                    <a:cubicBezTo>
                      <a:pt x="152" y="70"/>
                      <a:pt x="142" y="29"/>
                      <a:pt x="111" y="10"/>
                    </a:cubicBezTo>
                    <a:cubicBezTo>
                      <a:pt x="100" y="3"/>
                      <a:pt x="88" y="0"/>
                      <a:pt x="76" y="0"/>
                    </a:cubicBezTo>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41" name="Freeform 104"/>
              <p:cNvSpPr/>
              <p:nvPr/>
            </p:nvSpPr>
            <p:spPr bwMode="auto">
              <a:xfrm>
                <a:off x="5634659" y="2747852"/>
                <a:ext cx="225124" cy="196983"/>
              </a:xfrm>
              <a:custGeom>
                <a:avLst/>
                <a:gdLst>
                  <a:gd name="T0" fmla="*/ 125 w 250"/>
                  <a:gd name="T1" fmla="*/ 0 h 219"/>
                  <a:gd name="T2" fmla="*/ 33 w 250"/>
                  <a:gd name="T3" fmla="*/ 51 h 219"/>
                  <a:gd name="T4" fmla="*/ 67 w 250"/>
                  <a:gd name="T5" fmla="*/ 202 h 219"/>
                  <a:gd name="T6" fmla="*/ 125 w 250"/>
                  <a:gd name="T7" fmla="*/ 219 h 219"/>
                  <a:gd name="T8" fmla="*/ 218 w 250"/>
                  <a:gd name="T9" fmla="*/ 167 h 219"/>
                  <a:gd name="T10" fmla="*/ 184 w 250"/>
                  <a:gd name="T11" fmla="*/ 16 h 219"/>
                  <a:gd name="T12" fmla="*/ 125 w 250"/>
                  <a:gd name="T13" fmla="*/ 0 h 219"/>
                </a:gdLst>
                <a:ahLst/>
                <a:cxnLst>
                  <a:cxn ang="0">
                    <a:pos x="T0" y="T1"/>
                  </a:cxn>
                  <a:cxn ang="0">
                    <a:pos x="T2" y="T3"/>
                  </a:cxn>
                  <a:cxn ang="0">
                    <a:pos x="T4" y="T5"/>
                  </a:cxn>
                  <a:cxn ang="0">
                    <a:pos x="T6" y="T7"/>
                  </a:cxn>
                  <a:cxn ang="0">
                    <a:pos x="T8" y="T9"/>
                  </a:cxn>
                  <a:cxn ang="0">
                    <a:pos x="T10" y="T11"/>
                  </a:cxn>
                  <a:cxn ang="0">
                    <a:pos x="T12" y="T13"/>
                  </a:cxn>
                </a:cxnLst>
                <a:rect l="0" t="0" r="r" b="b"/>
                <a:pathLst>
                  <a:path w="250" h="219">
                    <a:moveTo>
                      <a:pt x="125" y="0"/>
                    </a:moveTo>
                    <a:cubicBezTo>
                      <a:pt x="89" y="0"/>
                      <a:pt x="53" y="18"/>
                      <a:pt x="33" y="51"/>
                    </a:cubicBezTo>
                    <a:cubicBezTo>
                      <a:pt x="0" y="102"/>
                      <a:pt x="16" y="170"/>
                      <a:pt x="67" y="202"/>
                    </a:cubicBezTo>
                    <a:cubicBezTo>
                      <a:pt x="85" y="213"/>
                      <a:pt x="105" y="219"/>
                      <a:pt x="125" y="219"/>
                    </a:cubicBezTo>
                    <a:cubicBezTo>
                      <a:pt x="162" y="219"/>
                      <a:pt x="197" y="201"/>
                      <a:pt x="218" y="167"/>
                    </a:cubicBezTo>
                    <a:cubicBezTo>
                      <a:pt x="250" y="116"/>
                      <a:pt x="235" y="49"/>
                      <a:pt x="184" y="16"/>
                    </a:cubicBezTo>
                    <a:cubicBezTo>
                      <a:pt x="165" y="5"/>
                      <a:pt x="145" y="0"/>
                      <a:pt x="125" y="0"/>
                    </a:cubicBezTo>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42" name="Freeform 105"/>
              <p:cNvSpPr/>
              <p:nvPr/>
            </p:nvSpPr>
            <p:spPr bwMode="auto">
              <a:xfrm>
                <a:off x="6653343" y="2920916"/>
                <a:ext cx="130853" cy="113969"/>
              </a:xfrm>
              <a:custGeom>
                <a:avLst/>
                <a:gdLst>
                  <a:gd name="T0" fmla="*/ 72 w 145"/>
                  <a:gd name="T1" fmla="*/ 0 h 126"/>
                  <a:gd name="T2" fmla="*/ 19 w 145"/>
                  <a:gd name="T3" fmla="*/ 29 h 126"/>
                  <a:gd name="T4" fmla="*/ 39 w 145"/>
                  <a:gd name="T5" fmla="*/ 117 h 126"/>
                  <a:gd name="T6" fmla="*/ 72 w 145"/>
                  <a:gd name="T7" fmla="*/ 126 h 126"/>
                  <a:gd name="T8" fmla="*/ 126 w 145"/>
                  <a:gd name="T9" fmla="*/ 97 h 126"/>
                  <a:gd name="T10" fmla="*/ 106 w 145"/>
                  <a:gd name="T11" fmla="*/ 9 h 126"/>
                  <a:gd name="T12" fmla="*/ 72 w 145"/>
                  <a:gd name="T13" fmla="*/ 0 h 126"/>
                </a:gdLst>
                <a:ahLst/>
                <a:cxnLst>
                  <a:cxn ang="0">
                    <a:pos x="T0" y="T1"/>
                  </a:cxn>
                  <a:cxn ang="0">
                    <a:pos x="T2" y="T3"/>
                  </a:cxn>
                  <a:cxn ang="0">
                    <a:pos x="T4" y="T5"/>
                  </a:cxn>
                  <a:cxn ang="0">
                    <a:pos x="T6" y="T7"/>
                  </a:cxn>
                  <a:cxn ang="0">
                    <a:pos x="T8" y="T9"/>
                  </a:cxn>
                  <a:cxn ang="0">
                    <a:pos x="T10" y="T11"/>
                  </a:cxn>
                  <a:cxn ang="0">
                    <a:pos x="T12" y="T13"/>
                  </a:cxn>
                </a:cxnLst>
                <a:rect l="0" t="0" r="r" b="b"/>
                <a:pathLst>
                  <a:path w="145" h="126">
                    <a:moveTo>
                      <a:pt x="72" y="0"/>
                    </a:moveTo>
                    <a:cubicBezTo>
                      <a:pt x="51" y="0"/>
                      <a:pt x="31" y="10"/>
                      <a:pt x="19" y="29"/>
                    </a:cubicBezTo>
                    <a:cubicBezTo>
                      <a:pt x="0" y="59"/>
                      <a:pt x="9" y="98"/>
                      <a:pt x="39" y="117"/>
                    </a:cubicBezTo>
                    <a:cubicBezTo>
                      <a:pt x="49" y="123"/>
                      <a:pt x="61" y="126"/>
                      <a:pt x="72" y="126"/>
                    </a:cubicBezTo>
                    <a:cubicBezTo>
                      <a:pt x="93" y="126"/>
                      <a:pt x="114" y="116"/>
                      <a:pt x="126" y="97"/>
                    </a:cubicBezTo>
                    <a:cubicBezTo>
                      <a:pt x="145" y="67"/>
                      <a:pt x="136" y="28"/>
                      <a:pt x="106" y="9"/>
                    </a:cubicBezTo>
                    <a:cubicBezTo>
                      <a:pt x="96" y="3"/>
                      <a:pt x="84" y="0"/>
                      <a:pt x="72" y="0"/>
                    </a:cubicBezTo>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43" name="Freeform 106"/>
              <p:cNvSpPr/>
              <p:nvPr/>
            </p:nvSpPr>
            <p:spPr bwMode="auto">
              <a:xfrm>
                <a:off x="7759258" y="2054190"/>
                <a:ext cx="60502" cy="53467"/>
              </a:xfrm>
              <a:custGeom>
                <a:avLst/>
                <a:gdLst>
                  <a:gd name="T0" fmla="*/ 34 w 67"/>
                  <a:gd name="T1" fmla="*/ 0 h 59"/>
                  <a:gd name="T2" fmla="*/ 9 w 67"/>
                  <a:gd name="T3" fmla="*/ 14 h 59"/>
                  <a:gd name="T4" fmla="*/ 18 w 67"/>
                  <a:gd name="T5" fmla="*/ 54 h 59"/>
                  <a:gd name="T6" fmla="*/ 34 w 67"/>
                  <a:gd name="T7" fmla="*/ 59 h 59"/>
                  <a:gd name="T8" fmla="*/ 58 w 67"/>
                  <a:gd name="T9" fmla="*/ 45 h 59"/>
                  <a:gd name="T10" fmla="*/ 49 w 67"/>
                  <a:gd name="T11" fmla="*/ 5 h 59"/>
                  <a:gd name="T12" fmla="*/ 34 w 67"/>
                  <a:gd name="T13" fmla="*/ 0 h 59"/>
                </a:gdLst>
                <a:ahLst/>
                <a:cxnLst>
                  <a:cxn ang="0">
                    <a:pos x="T0" y="T1"/>
                  </a:cxn>
                  <a:cxn ang="0">
                    <a:pos x="T2" y="T3"/>
                  </a:cxn>
                  <a:cxn ang="0">
                    <a:pos x="T4" y="T5"/>
                  </a:cxn>
                  <a:cxn ang="0">
                    <a:pos x="T6" y="T7"/>
                  </a:cxn>
                  <a:cxn ang="0">
                    <a:pos x="T8" y="T9"/>
                  </a:cxn>
                  <a:cxn ang="0">
                    <a:pos x="T10" y="T11"/>
                  </a:cxn>
                  <a:cxn ang="0">
                    <a:pos x="T12" y="T13"/>
                  </a:cxn>
                </a:cxnLst>
                <a:rect l="0" t="0" r="r" b="b"/>
                <a:pathLst>
                  <a:path w="67" h="59">
                    <a:moveTo>
                      <a:pt x="34" y="0"/>
                    </a:moveTo>
                    <a:cubicBezTo>
                      <a:pt x="24" y="0"/>
                      <a:pt x="14" y="5"/>
                      <a:pt x="9" y="14"/>
                    </a:cubicBezTo>
                    <a:cubicBezTo>
                      <a:pt x="0" y="28"/>
                      <a:pt x="4" y="46"/>
                      <a:pt x="18" y="54"/>
                    </a:cubicBezTo>
                    <a:cubicBezTo>
                      <a:pt x="23" y="57"/>
                      <a:pt x="28" y="59"/>
                      <a:pt x="34" y="59"/>
                    </a:cubicBezTo>
                    <a:cubicBezTo>
                      <a:pt x="43" y="59"/>
                      <a:pt x="53" y="54"/>
                      <a:pt x="58" y="45"/>
                    </a:cubicBezTo>
                    <a:cubicBezTo>
                      <a:pt x="67" y="31"/>
                      <a:pt x="63" y="13"/>
                      <a:pt x="49" y="5"/>
                    </a:cubicBezTo>
                    <a:cubicBezTo>
                      <a:pt x="44" y="2"/>
                      <a:pt x="39" y="0"/>
                      <a:pt x="34" y="0"/>
                    </a:cubicBezTo>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44" name="Freeform 161"/>
              <p:cNvSpPr/>
              <p:nvPr/>
            </p:nvSpPr>
            <p:spPr bwMode="auto">
              <a:xfrm>
                <a:off x="4592055" y="3554076"/>
                <a:ext cx="275776" cy="275776"/>
              </a:xfrm>
              <a:custGeom>
                <a:avLst/>
                <a:gdLst>
                  <a:gd name="T0" fmla="*/ 224 w 306"/>
                  <a:gd name="T1" fmla="*/ 39 h 306"/>
                  <a:gd name="T2" fmla="*/ 267 w 306"/>
                  <a:gd name="T3" fmla="*/ 224 h 306"/>
                  <a:gd name="T4" fmla="*/ 81 w 306"/>
                  <a:gd name="T5" fmla="*/ 267 h 306"/>
                  <a:gd name="T6" fmla="*/ 39 w 306"/>
                  <a:gd name="T7" fmla="*/ 82 h 306"/>
                  <a:gd name="T8" fmla="*/ 224 w 306"/>
                  <a:gd name="T9" fmla="*/ 39 h 306"/>
                </a:gdLst>
                <a:ahLst/>
                <a:cxnLst>
                  <a:cxn ang="0">
                    <a:pos x="T0" y="T1"/>
                  </a:cxn>
                  <a:cxn ang="0">
                    <a:pos x="T2" y="T3"/>
                  </a:cxn>
                  <a:cxn ang="0">
                    <a:pos x="T4" y="T5"/>
                  </a:cxn>
                  <a:cxn ang="0">
                    <a:pos x="T6" y="T7"/>
                  </a:cxn>
                  <a:cxn ang="0">
                    <a:pos x="T8" y="T9"/>
                  </a:cxn>
                </a:cxnLst>
                <a:rect l="0" t="0" r="r" b="b"/>
                <a:pathLst>
                  <a:path w="306" h="306">
                    <a:moveTo>
                      <a:pt x="224" y="39"/>
                    </a:moveTo>
                    <a:cubicBezTo>
                      <a:pt x="287" y="79"/>
                      <a:pt x="306" y="162"/>
                      <a:pt x="267" y="224"/>
                    </a:cubicBezTo>
                    <a:cubicBezTo>
                      <a:pt x="227" y="287"/>
                      <a:pt x="144" y="306"/>
                      <a:pt x="81" y="267"/>
                    </a:cubicBezTo>
                    <a:cubicBezTo>
                      <a:pt x="19" y="227"/>
                      <a:pt x="0" y="144"/>
                      <a:pt x="39" y="82"/>
                    </a:cubicBezTo>
                    <a:cubicBezTo>
                      <a:pt x="79" y="19"/>
                      <a:pt x="162" y="0"/>
                      <a:pt x="224" y="39"/>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45" name="Freeform 167"/>
              <p:cNvSpPr/>
              <p:nvPr/>
            </p:nvSpPr>
            <p:spPr bwMode="auto">
              <a:xfrm>
                <a:off x="4430245" y="2125947"/>
                <a:ext cx="257485" cy="256078"/>
              </a:xfrm>
              <a:custGeom>
                <a:avLst/>
                <a:gdLst>
                  <a:gd name="T0" fmla="*/ 209 w 285"/>
                  <a:gd name="T1" fmla="*/ 36 h 285"/>
                  <a:gd name="T2" fmla="*/ 248 w 285"/>
                  <a:gd name="T3" fmla="*/ 209 h 285"/>
                  <a:gd name="T4" fmla="*/ 76 w 285"/>
                  <a:gd name="T5" fmla="*/ 248 h 285"/>
                  <a:gd name="T6" fmla="*/ 37 w 285"/>
                  <a:gd name="T7" fmla="*/ 76 h 285"/>
                  <a:gd name="T8" fmla="*/ 209 w 285"/>
                  <a:gd name="T9" fmla="*/ 36 h 285"/>
                </a:gdLst>
                <a:ahLst/>
                <a:cxnLst>
                  <a:cxn ang="0">
                    <a:pos x="T0" y="T1"/>
                  </a:cxn>
                  <a:cxn ang="0">
                    <a:pos x="T2" y="T3"/>
                  </a:cxn>
                  <a:cxn ang="0">
                    <a:pos x="T4" y="T5"/>
                  </a:cxn>
                  <a:cxn ang="0">
                    <a:pos x="T6" y="T7"/>
                  </a:cxn>
                  <a:cxn ang="0">
                    <a:pos x="T8" y="T9"/>
                  </a:cxn>
                </a:cxnLst>
                <a:rect l="0" t="0" r="r" b="b"/>
                <a:pathLst>
                  <a:path w="285" h="285">
                    <a:moveTo>
                      <a:pt x="209" y="36"/>
                    </a:moveTo>
                    <a:cubicBezTo>
                      <a:pt x="268" y="73"/>
                      <a:pt x="285" y="150"/>
                      <a:pt x="248" y="209"/>
                    </a:cubicBezTo>
                    <a:cubicBezTo>
                      <a:pt x="212" y="267"/>
                      <a:pt x="135" y="285"/>
                      <a:pt x="76" y="248"/>
                    </a:cubicBezTo>
                    <a:cubicBezTo>
                      <a:pt x="18" y="211"/>
                      <a:pt x="0" y="134"/>
                      <a:pt x="37" y="76"/>
                    </a:cubicBezTo>
                    <a:cubicBezTo>
                      <a:pt x="74" y="17"/>
                      <a:pt x="151" y="0"/>
                      <a:pt x="209" y="3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46" name="Freeform 168"/>
              <p:cNvSpPr/>
              <p:nvPr/>
            </p:nvSpPr>
            <p:spPr bwMode="auto">
              <a:xfrm>
                <a:off x="5785202" y="3068653"/>
                <a:ext cx="250449" cy="250450"/>
              </a:xfrm>
              <a:custGeom>
                <a:avLst/>
                <a:gdLst>
                  <a:gd name="T0" fmla="*/ 203 w 278"/>
                  <a:gd name="T1" fmla="*/ 36 h 278"/>
                  <a:gd name="T2" fmla="*/ 242 w 278"/>
                  <a:gd name="T3" fmla="*/ 204 h 278"/>
                  <a:gd name="T4" fmla="*/ 74 w 278"/>
                  <a:gd name="T5" fmla="*/ 242 h 278"/>
                  <a:gd name="T6" fmla="*/ 35 w 278"/>
                  <a:gd name="T7" fmla="*/ 74 h 278"/>
                  <a:gd name="T8" fmla="*/ 203 w 278"/>
                  <a:gd name="T9" fmla="*/ 36 h 278"/>
                </a:gdLst>
                <a:ahLst/>
                <a:cxnLst>
                  <a:cxn ang="0">
                    <a:pos x="T0" y="T1"/>
                  </a:cxn>
                  <a:cxn ang="0">
                    <a:pos x="T2" y="T3"/>
                  </a:cxn>
                  <a:cxn ang="0">
                    <a:pos x="T4" y="T5"/>
                  </a:cxn>
                  <a:cxn ang="0">
                    <a:pos x="T6" y="T7"/>
                  </a:cxn>
                  <a:cxn ang="0">
                    <a:pos x="T8" y="T9"/>
                  </a:cxn>
                </a:cxnLst>
                <a:rect l="0" t="0" r="r" b="b"/>
                <a:pathLst>
                  <a:path w="278" h="278">
                    <a:moveTo>
                      <a:pt x="203" y="36"/>
                    </a:moveTo>
                    <a:cubicBezTo>
                      <a:pt x="260" y="71"/>
                      <a:pt x="278" y="147"/>
                      <a:pt x="242" y="204"/>
                    </a:cubicBezTo>
                    <a:cubicBezTo>
                      <a:pt x="206" y="261"/>
                      <a:pt x="131" y="278"/>
                      <a:pt x="74" y="242"/>
                    </a:cubicBezTo>
                    <a:cubicBezTo>
                      <a:pt x="17" y="206"/>
                      <a:pt x="0" y="131"/>
                      <a:pt x="35" y="74"/>
                    </a:cubicBezTo>
                    <a:cubicBezTo>
                      <a:pt x="71" y="17"/>
                      <a:pt x="146" y="0"/>
                      <a:pt x="203" y="3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47" name="Freeform 169"/>
              <p:cNvSpPr/>
              <p:nvPr/>
            </p:nvSpPr>
            <p:spPr bwMode="auto">
              <a:xfrm>
                <a:off x="6086296" y="2137202"/>
                <a:ext cx="246229" cy="246229"/>
              </a:xfrm>
              <a:custGeom>
                <a:avLst/>
                <a:gdLst>
                  <a:gd name="T0" fmla="*/ 200 w 273"/>
                  <a:gd name="T1" fmla="*/ 36 h 273"/>
                  <a:gd name="T2" fmla="*/ 238 w 273"/>
                  <a:gd name="T3" fmla="*/ 200 h 273"/>
                  <a:gd name="T4" fmla="*/ 73 w 273"/>
                  <a:gd name="T5" fmla="*/ 238 h 273"/>
                  <a:gd name="T6" fmla="*/ 35 w 273"/>
                  <a:gd name="T7" fmla="*/ 73 h 273"/>
                  <a:gd name="T8" fmla="*/ 200 w 273"/>
                  <a:gd name="T9" fmla="*/ 36 h 273"/>
                </a:gdLst>
                <a:ahLst/>
                <a:cxnLst>
                  <a:cxn ang="0">
                    <a:pos x="T0" y="T1"/>
                  </a:cxn>
                  <a:cxn ang="0">
                    <a:pos x="T2" y="T3"/>
                  </a:cxn>
                  <a:cxn ang="0">
                    <a:pos x="T4" y="T5"/>
                  </a:cxn>
                  <a:cxn ang="0">
                    <a:pos x="T6" y="T7"/>
                  </a:cxn>
                  <a:cxn ang="0">
                    <a:pos x="T8" y="T9"/>
                  </a:cxn>
                </a:cxnLst>
                <a:rect l="0" t="0" r="r" b="b"/>
                <a:pathLst>
                  <a:path w="273" h="273">
                    <a:moveTo>
                      <a:pt x="200" y="36"/>
                    </a:moveTo>
                    <a:cubicBezTo>
                      <a:pt x="256" y="71"/>
                      <a:pt x="273" y="144"/>
                      <a:pt x="238" y="200"/>
                    </a:cubicBezTo>
                    <a:cubicBezTo>
                      <a:pt x="203" y="256"/>
                      <a:pt x="129" y="273"/>
                      <a:pt x="73" y="238"/>
                    </a:cubicBezTo>
                    <a:cubicBezTo>
                      <a:pt x="17" y="203"/>
                      <a:pt x="0" y="129"/>
                      <a:pt x="35" y="73"/>
                    </a:cubicBezTo>
                    <a:cubicBezTo>
                      <a:pt x="70" y="17"/>
                      <a:pt x="144" y="0"/>
                      <a:pt x="200" y="3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grpSp>
        <p:sp>
          <p:nvSpPr>
            <p:cNvPr id="180" name="Freeform 60"/>
            <p:cNvSpPr/>
            <p:nvPr/>
          </p:nvSpPr>
          <p:spPr bwMode="auto">
            <a:xfrm rot="498591">
              <a:off x="4501415" y="362092"/>
              <a:ext cx="2506016" cy="1734180"/>
            </a:xfrm>
            <a:custGeom>
              <a:avLst/>
              <a:gdLst>
                <a:gd name="T0" fmla="*/ 2332 w 2339"/>
                <a:gd name="T1" fmla="*/ 1665 h 1665"/>
                <a:gd name="T2" fmla="*/ 2329 w 2339"/>
                <a:gd name="T3" fmla="*/ 1664 h 1665"/>
                <a:gd name="T4" fmla="*/ 3 w 2339"/>
                <a:gd name="T5" fmla="*/ 11 h 1665"/>
                <a:gd name="T6" fmla="*/ 2 w 2339"/>
                <a:gd name="T7" fmla="*/ 3 h 1665"/>
                <a:gd name="T8" fmla="*/ 10 w 2339"/>
                <a:gd name="T9" fmla="*/ 2 h 1665"/>
                <a:gd name="T10" fmla="*/ 2335 w 2339"/>
                <a:gd name="T11" fmla="*/ 1654 h 1665"/>
                <a:gd name="T12" fmla="*/ 2337 w 2339"/>
                <a:gd name="T13" fmla="*/ 1662 h 1665"/>
                <a:gd name="T14" fmla="*/ 2332 w 2339"/>
                <a:gd name="T15" fmla="*/ 1665 h 16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9" h="1665">
                  <a:moveTo>
                    <a:pt x="2332" y="1665"/>
                  </a:moveTo>
                  <a:cubicBezTo>
                    <a:pt x="2331" y="1665"/>
                    <a:pt x="2330" y="1665"/>
                    <a:pt x="2329" y="1664"/>
                  </a:cubicBezTo>
                  <a:cubicBezTo>
                    <a:pt x="3" y="11"/>
                    <a:pt x="3" y="11"/>
                    <a:pt x="3" y="11"/>
                  </a:cubicBezTo>
                  <a:cubicBezTo>
                    <a:pt x="1" y="10"/>
                    <a:pt x="0" y="6"/>
                    <a:pt x="2" y="3"/>
                  </a:cubicBezTo>
                  <a:cubicBezTo>
                    <a:pt x="4" y="0"/>
                    <a:pt x="8" y="0"/>
                    <a:pt x="10" y="2"/>
                  </a:cubicBezTo>
                  <a:cubicBezTo>
                    <a:pt x="2335" y="1654"/>
                    <a:pt x="2335" y="1654"/>
                    <a:pt x="2335" y="1654"/>
                  </a:cubicBezTo>
                  <a:cubicBezTo>
                    <a:pt x="2338" y="1656"/>
                    <a:pt x="2339" y="1660"/>
                    <a:pt x="2337" y="1662"/>
                  </a:cubicBezTo>
                  <a:cubicBezTo>
                    <a:pt x="2336" y="1664"/>
                    <a:pt x="2334" y="1665"/>
                    <a:pt x="2332" y="166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grpSp>
      <p:sp>
        <p:nvSpPr>
          <p:cNvPr id="176" name="矩形 175"/>
          <p:cNvSpPr/>
          <p:nvPr/>
        </p:nvSpPr>
        <p:spPr>
          <a:xfrm>
            <a:off x="2680492" y="-215153"/>
            <a:ext cx="6831016" cy="7460015"/>
          </a:xfrm>
          <a:prstGeom prst="rect">
            <a:avLst/>
          </a:prstGeom>
          <a:solidFill>
            <a:schemeClr val="bg1"/>
          </a:solidFill>
          <a:ln>
            <a:noFill/>
          </a:ln>
          <a:effectLst>
            <a:outerShdw blurRad="3810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p:cNvPicPr>
            <a:picLocks noChangeAspect="1"/>
          </p:cNvPicPr>
          <p:nvPr/>
        </p:nvPicPr>
        <p:blipFill rotWithShape="1">
          <a:blip r:embed="rId5">
            <a:extLst>
              <a:ext uri="{28A0092B-C50C-407E-A947-70E740481C1C}">
                <a14:useLocalDpi xmlns:a14="http://schemas.microsoft.com/office/drawing/2010/main" val="0"/>
              </a:ext>
            </a:extLst>
          </a:blip>
          <a:srcRect t="42112"/>
          <a:stretch>
            <a:fillRect/>
          </a:stretch>
        </p:blipFill>
        <p:spPr>
          <a:xfrm>
            <a:off x="4679134" y="0"/>
            <a:ext cx="4850598" cy="1866222"/>
          </a:xfrm>
          <a:prstGeom prst="rect">
            <a:avLst/>
          </a:prstGeom>
          <a:effectLst/>
        </p:spPr>
      </p:pic>
      <p:sp>
        <p:nvSpPr>
          <p:cNvPr id="175" name="文本框 3"/>
          <p:cNvSpPr txBox="1"/>
          <p:nvPr/>
        </p:nvSpPr>
        <p:spPr>
          <a:xfrm>
            <a:off x="3269905" y="508659"/>
            <a:ext cx="2091395" cy="2400657"/>
          </a:xfrm>
          <a:prstGeom prst="rect">
            <a:avLst/>
          </a:prstGeom>
          <a:noFill/>
          <a:effectLst/>
        </p:spPr>
        <p:txBody>
          <a:bodyPr wrap="square" rtlCol="0">
            <a:spAutoFit/>
          </a:bodyPr>
          <a:lstStyle/>
          <a:p>
            <a:r>
              <a:rPr lang="en-US" altLang="zh-CN" sz="15000" dirty="0">
                <a:gradFill flip="none" rotWithShape="1">
                  <a:gsLst>
                    <a:gs pos="0">
                      <a:srgbClr val="04B5EC"/>
                    </a:gs>
                    <a:gs pos="100000">
                      <a:srgbClr val="00C88A"/>
                    </a:gs>
                  </a:gsLst>
                  <a:lin ang="0" scaled="1"/>
                  <a:tileRect/>
                </a:gradFill>
                <a:latin typeface="Haettenschweiler" panose="020B0706040902060204" pitchFamily="34" charset="0"/>
                <a:ea typeface="微软雅黑" panose="020B0503020204020204" pitchFamily="34" charset="-122"/>
              </a:rPr>
              <a:t>02</a:t>
            </a:r>
          </a:p>
        </p:txBody>
      </p:sp>
      <p:sp>
        <p:nvSpPr>
          <p:cNvPr id="173" name="TextBox 54"/>
          <p:cNvSpPr txBox="1"/>
          <p:nvPr/>
        </p:nvSpPr>
        <p:spPr>
          <a:xfrm>
            <a:off x="4728089" y="1900380"/>
            <a:ext cx="2899788" cy="390295"/>
          </a:xfrm>
          <a:prstGeom prst="rect">
            <a:avLst/>
          </a:prstGeom>
          <a:noFill/>
        </p:spPr>
        <p:txBody>
          <a:bodyPr wrap="square" rIns="144000" bIns="36000" numCol="1" spcCol="360000" rtlCol="0">
            <a:spAutoFit/>
          </a:bodyPr>
          <a:lstStyle/>
          <a:p>
            <a:r>
              <a:rPr lang="zh-CN" altLang="en-US" sz="2000" b="1" dirty="0">
                <a:solidFill>
                  <a:srgbClr val="40CDAC"/>
                </a:solidFill>
                <a:latin typeface="微软雅黑" panose="020B0503020204020204" pitchFamily="34" charset="-122"/>
                <a:ea typeface="微软雅黑" panose="020B0503020204020204" pitchFamily="34" charset="-122"/>
              </a:rPr>
              <a:t>产品和运营</a:t>
            </a:r>
          </a:p>
        </p:txBody>
      </p:sp>
      <p:sp>
        <p:nvSpPr>
          <p:cNvPr id="111" name="TextBox 54"/>
          <p:cNvSpPr txBox="1"/>
          <p:nvPr/>
        </p:nvSpPr>
        <p:spPr>
          <a:xfrm>
            <a:off x="4765162" y="2268709"/>
            <a:ext cx="2899788" cy="267184"/>
          </a:xfrm>
          <a:prstGeom prst="rect">
            <a:avLst/>
          </a:prstGeom>
          <a:noFill/>
        </p:spPr>
        <p:txBody>
          <a:bodyPr wrap="square" rIns="144000" bIns="36000" numCol="1" spcCol="360000" rtlCol="0">
            <a:spAutoFit/>
          </a:bodyPr>
          <a:lstStyle/>
          <a:p>
            <a:r>
              <a:rPr lang="en-US" altLang="zh-CN" sz="1200" b="1" dirty="0">
                <a:solidFill>
                  <a:srgbClr val="40CDAC"/>
                </a:solidFill>
                <a:latin typeface="微软雅黑" panose="020B0503020204020204" pitchFamily="34" charset="-122"/>
                <a:ea typeface="微软雅黑" panose="020B0503020204020204" pitchFamily="34" charset="-122"/>
              </a:rPr>
              <a:t>Part two</a:t>
            </a:r>
            <a:endParaRPr lang="zh-CN" altLang="en-US" sz="1200" b="1" dirty="0">
              <a:solidFill>
                <a:srgbClr val="40CDAC"/>
              </a:solidFill>
              <a:latin typeface="微软雅黑" panose="020B0503020204020204" pitchFamily="34" charset="-122"/>
              <a:ea typeface="微软雅黑" panose="020B0503020204020204" pitchFamily="34" charset="-122"/>
            </a:endParaRPr>
          </a:p>
        </p:txBody>
      </p:sp>
      <p:sp>
        <p:nvSpPr>
          <p:cNvPr id="112" name="矩形 111"/>
          <p:cNvSpPr/>
          <p:nvPr/>
        </p:nvSpPr>
        <p:spPr>
          <a:xfrm>
            <a:off x="4634086" y="2930605"/>
            <a:ext cx="6266839" cy="3153929"/>
          </a:xfrm>
          <a:prstGeom prst="rect">
            <a:avLst/>
          </a:prstGeom>
          <a:solidFill>
            <a:schemeClr val="bg1"/>
          </a:solidFill>
          <a:ln>
            <a:noFill/>
          </a:ln>
          <a:effectLst>
            <a:outerShdw blurRad="3810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矩形 112"/>
          <p:cNvSpPr/>
          <p:nvPr/>
        </p:nvSpPr>
        <p:spPr>
          <a:xfrm rot="16200000">
            <a:off x="3277706" y="4280322"/>
            <a:ext cx="3149399" cy="433207"/>
          </a:xfrm>
          <a:prstGeom prst="rect">
            <a:avLst/>
          </a:prstGeom>
          <a:gradFill flip="none" rotWithShape="1">
            <a:gsLst>
              <a:gs pos="100000">
                <a:srgbClr val="00C898">
                  <a:alpha val="70000"/>
                </a:srgbClr>
              </a:gs>
              <a:gs pos="0">
                <a:srgbClr val="04B5EC">
                  <a:alpha val="70000"/>
                </a:srgbClr>
              </a:gs>
            </a:gsLst>
            <a:lin ang="0" scaled="1"/>
            <a:tileRect/>
          </a:gradFill>
          <a:ln>
            <a:noFill/>
          </a:ln>
          <a:effectLst>
            <a:outerShdw blurRad="5080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350"/>
          </a:p>
        </p:txBody>
      </p:sp>
      <p:pic>
        <p:nvPicPr>
          <p:cNvPr id="141" name="Picture 7" descr="C:\Users\Administrator\Desktop\56d684a0446de.png"/>
          <p:cNvPicPr>
            <a:picLocks noChangeAspect="1" noChangeArrowheads="1"/>
          </p:cNvPicPr>
          <p:nvPr/>
        </p:nvPicPr>
        <p:blipFill>
          <a:blip r:embed="rId6" cstate="print">
            <a:extLst>
              <a:ext uri="{BEBA8EAE-BF5A-486C-A8C5-ECC9F3942E4B}">
                <a14:imgProps xmlns:a14="http://schemas.microsoft.com/office/drawing/2010/main">
                  <a14:imgLayer r:embed="rId7">
                    <a14:imgEffect>
                      <a14:brightnessContrast bright="5000"/>
                    </a14:imgEffect>
                  </a14:imgLayer>
                </a14:imgProps>
              </a:ext>
              <a:ext uri="{28A0092B-C50C-407E-A947-70E740481C1C}">
                <a14:useLocalDpi xmlns:a14="http://schemas.microsoft.com/office/drawing/2010/main" val="0"/>
              </a:ext>
            </a:extLst>
          </a:blip>
          <a:srcRect/>
          <a:stretch>
            <a:fillRect/>
          </a:stretch>
        </p:blipFill>
        <p:spPr bwMode="auto">
          <a:xfrm>
            <a:off x="3304872" y="3679884"/>
            <a:ext cx="833946" cy="948498"/>
          </a:xfrm>
          <a:prstGeom prst="rect">
            <a:avLst/>
          </a:prstGeom>
          <a:noFill/>
          <a:extLst>
            <a:ext uri="{909E8E84-426E-40DD-AFC4-6F175D3DCCD1}">
              <a14:hiddenFill xmlns:a14="http://schemas.microsoft.com/office/drawing/2010/main">
                <a:solidFill>
                  <a:srgbClr val="FFFFFF"/>
                </a:solidFill>
              </a14:hiddenFill>
            </a:ext>
          </a:extLst>
        </p:spPr>
      </p:pic>
      <p:pic>
        <p:nvPicPr>
          <p:cNvPr id="94" name="Picture 7" descr="C:\Users\Administrator\Desktop\56d684a0446de.png"/>
          <p:cNvPicPr>
            <a:picLocks noChangeAspect="1" noChangeArrowheads="1"/>
          </p:cNvPicPr>
          <p:nvPr/>
        </p:nvPicPr>
        <p:blipFill>
          <a:blip r:embed="rId8" cstate="print">
            <a:extLst>
              <a:ext uri="{BEBA8EAE-BF5A-486C-A8C5-ECC9F3942E4B}">
                <a14:imgProps xmlns:a14="http://schemas.microsoft.com/office/drawing/2010/main">
                  <a14:imgLayer r:embed="rId9">
                    <a14:imgEffect>
                      <a14:brightnessContrast bright="5000"/>
                    </a14:imgEffect>
                  </a14:imgLayer>
                </a14:imgProps>
              </a:ext>
              <a:ext uri="{28A0092B-C50C-407E-A947-70E740481C1C}">
                <a14:useLocalDpi xmlns:a14="http://schemas.microsoft.com/office/drawing/2010/main" val="0"/>
              </a:ext>
            </a:extLst>
          </a:blip>
          <a:srcRect/>
          <a:stretch>
            <a:fillRect/>
          </a:stretch>
        </p:blipFill>
        <p:spPr bwMode="auto">
          <a:xfrm>
            <a:off x="5776875" y="3624061"/>
            <a:ext cx="327196" cy="372140"/>
          </a:xfrm>
          <a:prstGeom prst="rect">
            <a:avLst/>
          </a:prstGeom>
          <a:noFill/>
          <a:extLst>
            <a:ext uri="{909E8E84-426E-40DD-AFC4-6F175D3DCCD1}">
              <a14:hiddenFill xmlns:a14="http://schemas.microsoft.com/office/drawing/2010/main">
                <a:solidFill>
                  <a:srgbClr val="FFFFFF"/>
                </a:solidFill>
              </a14:hiddenFill>
            </a:ext>
          </a:extLst>
        </p:spPr>
      </p:pic>
      <p:pic>
        <p:nvPicPr>
          <p:cNvPr id="95" name="Picture 7" descr="C:\Users\Administrator\Desktop\56d684a0446de.png"/>
          <p:cNvPicPr>
            <a:picLocks noChangeAspect="1" noChangeArrowheads="1"/>
          </p:cNvPicPr>
          <p:nvPr/>
        </p:nvPicPr>
        <p:blipFill>
          <a:blip r:embed="rId10" cstate="print">
            <a:extLst>
              <a:ext uri="{BEBA8EAE-BF5A-486C-A8C5-ECC9F3942E4B}">
                <a14:imgProps xmlns:a14="http://schemas.microsoft.com/office/drawing/2010/main">
                  <a14:imgLayer r:embed="rId11">
                    <a14:imgEffect>
                      <a14:brightnessContrast bright="5000"/>
                    </a14:imgEffect>
                  </a14:imgLayer>
                </a14:imgProps>
              </a:ext>
              <a:ext uri="{28A0092B-C50C-407E-A947-70E740481C1C}">
                <a14:useLocalDpi xmlns:a14="http://schemas.microsoft.com/office/drawing/2010/main" val="0"/>
              </a:ext>
            </a:extLst>
          </a:blip>
          <a:srcRect/>
          <a:stretch>
            <a:fillRect/>
          </a:stretch>
        </p:blipFill>
        <p:spPr bwMode="auto">
          <a:xfrm rot="5599857">
            <a:off x="8804026" y="3690515"/>
            <a:ext cx="210340" cy="239233"/>
          </a:xfrm>
          <a:prstGeom prst="rect">
            <a:avLst/>
          </a:prstGeom>
          <a:noFill/>
          <a:extLst>
            <a:ext uri="{909E8E84-426E-40DD-AFC4-6F175D3DCCD1}">
              <a14:hiddenFill xmlns:a14="http://schemas.microsoft.com/office/drawing/2010/main">
                <a:solidFill>
                  <a:srgbClr val="FFFFFF"/>
                </a:solidFill>
              </a14:hiddenFill>
            </a:ext>
          </a:extLst>
        </p:spPr>
      </p:pic>
      <p:pic>
        <p:nvPicPr>
          <p:cNvPr id="96" name="Picture 7" descr="C:\Users\Administrator\Desktop\56d684a0446de.png"/>
          <p:cNvPicPr>
            <a:picLocks noChangeAspect="1" noChangeArrowheads="1"/>
          </p:cNvPicPr>
          <p:nvPr/>
        </p:nvPicPr>
        <p:blipFill>
          <a:blip r:embed="rId12" cstate="print">
            <a:extLst>
              <a:ext uri="{BEBA8EAE-BF5A-486C-A8C5-ECC9F3942E4B}">
                <a14:imgProps xmlns:a14="http://schemas.microsoft.com/office/drawing/2010/main">
                  <a14:imgLayer r:embed="rId13">
                    <a14:imgEffect>
                      <a14:brightnessContrast bright="5000"/>
                    </a14:imgEffect>
                  </a14:imgLayer>
                </a14:imgProps>
              </a:ext>
              <a:ext uri="{28A0092B-C50C-407E-A947-70E740481C1C}">
                <a14:useLocalDpi xmlns:a14="http://schemas.microsoft.com/office/drawing/2010/main" val="0"/>
              </a:ext>
            </a:extLst>
          </a:blip>
          <a:srcRect/>
          <a:stretch>
            <a:fillRect/>
          </a:stretch>
        </p:blipFill>
        <p:spPr bwMode="auto">
          <a:xfrm rot="16842954">
            <a:off x="7293693" y="3635965"/>
            <a:ext cx="306263" cy="348332"/>
          </a:xfrm>
          <a:prstGeom prst="rect">
            <a:avLst/>
          </a:prstGeom>
          <a:noFill/>
          <a:extLst>
            <a:ext uri="{909E8E84-426E-40DD-AFC4-6F175D3DCCD1}">
              <a14:hiddenFill xmlns:a14="http://schemas.microsoft.com/office/drawing/2010/main">
                <a:solidFill>
                  <a:srgbClr val="FFFFFF"/>
                </a:solidFill>
              </a14:hiddenFill>
            </a:ext>
          </a:extLst>
        </p:spPr>
      </p:pic>
      <p:pic>
        <p:nvPicPr>
          <p:cNvPr id="97" name="Picture 7" descr="C:\Users\Administrator\Desktop\56d684a0446de.png"/>
          <p:cNvPicPr>
            <a:picLocks noChangeAspect="1" noChangeArrowheads="1"/>
          </p:cNvPicPr>
          <p:nvPr/>
        </p:nvPicPr>
        <p:blipFill>
          <a:blip r:embed="rId14" cstate="print">
            <a:extLst>
              <a:ext uri="{BEBA8EAE-BF5A-486C-A8C5-ECC9F3942E4B}">
                <a14:imgProps xmlns:a14="http://schemas.microsoft.com/office/drawing/2010/main">
                  <a14:imgLayer r:embed="rId15">
                    <a14:imgEffect>
                      <a14:brightnessContrast bright="5000"/>
                    </a14:imgEffect>
                  </a14:imgLayer>
                </a14:imgProps>
              </a:ext>
              <a:ext uri="{28A0092B-C50C-407E-A947-70E740481C1C}">
                <a14:useLocalDpi xmlns:a14="http://schemas.microsoft.com/office/drawing/2010/main" val="0"/>
              </a:ext>
            </a:extLst>
          </a:blip>
          <a:srcRect/>
          <a:stretch>
            <a:fillRect/>
          </a:stretch>
        </p:blipFill>
        <p:spPr bwMode="auto">
          <a:xfrm rot="9263138">
            <a:off x="5798103" y="4365330"/>
            <a:ext cx="207652" cy="236176"/>
          </a:xfrm>
          <a:prstGeom prst="rect">
            <a:avLst/>
          </a:prstGeom>
          <a:noFill/>
          <a:extLst>
            <a:ext uri="{909E8E84-426E-40DD-AFC4-6F175D3DCCD1}">
              <a14:hiddenFill xmlns:a14="http://schemas.microsoft.com/office/drawing/2010/main">
                <a:solidFill>
                  <a:srgbClr val="FFFFFF"/>
                </a:solidFill>
              </a14:hiddenFill>
            </a:ext>
          </a:extLst>
        </p:spPr>
      </p:pic>
      <p:sp>
        <p:nvSpPr>
          <p:cNvPr id="98" name="TextBox 65"/>
          <p:cNvSpPr txBox="1">
            <a:spLocks noChangeArrowheads="1"/>
          </p:cNvSpPr>
          <p:nvPr/>
        </p:nvSpPr>
        <p:spPr bwMode="auto">
          <a:xfrm>
            <a:off x="6150400" y="3682053"/>
            <a:ext cx="1050897" cy="3152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rPr>
              <a:t>构建平台</a:t>
            </a:r>
          </a:p>
        </p:txBody>
      </p:sp>
      <p:sp>
        <p:nvSpPr>
          <p:cNvPr id="99" name="TextBox 66"/>
          <p:cNvSpPr txBox="1">
            <a:spLocks noChangeArrowheads="1"/>
          </p:cNvSpPr>
          <p:nvPr/>
        </p:nvSpPr>
        <p:spPr bwMode="auto">
          <a:xfrm>
            <a:off x="7696594" y="3689573"/>
            <a:ext cx="102570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rPr>
              <a:t>产品定位</a:t>
            </a:r>
          </a:p>
        </p:txBody>
      </p:sp>
      <p:sp>
        <p:nvSpPr>
          <p:cNvPr id="100" name="TextBox 69"/>
          <p:cNvSpPr txBox="1">
            <a:spLocks noChangeArrowheads="1"/>
          </p:cNvSpPr>
          <p:nvPr/>
        </p:nvSpPr>
        <p:spPr bwMode="auto">
          <a:xfrm>
            <a:off x="6174562" y="4329992"/>
            <a:ext cx="952584"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rPr>
              <a:t>周期计划</a:t>
            </a:r>
          </a:p>
        </p:txBody>
      </p:sp>
      <p:sp>
        <p:nvSpPr>
          <p:cNvPr id="101" name="TextBox 70"/>
          <p:cNvSpPr txBox="1">
            <a:spLocks noChangeArrowheads="1"/>
          </p:cNvSpPr>
          <p:nvPr/>
        </p:nvSpPr>
        <p:spPr bwMode="auto">
          <a:xfrm>
            <a:off x="7731941" y="4329992"/>
            <a:ext cx="123732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rPr>
              <a:t>经营模式</a:t>
            </a:r>
          </a:p>
        </p:txBody>
      </p:sp>
      <p:sp>
        <p:nvSpPr>
          <p:cNvPr id="102" name="TextBox 15"/>
          <p:cNvSpPr txBox="1">
            <a:spLocks noChangeArrowheads="1"/>
          </p:cNvSpPr>
          <p:nvPr/>
        </p:nvSpPr>
        <p:spPr bwMode="auto">
          <a:xfrm>
            <a:off x="9096096" y="3689573"/>
            <a:ext cx="112327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rPr>
              <a:t>六大亮点</a:t>
            </a:r>
          </a:p>
        </p:txBody>
      </p:sp>
      <p:pic>
        <p:nvPicPr>
          <p:cNvPr id="103" name="Picture 7" descr="C:\Users\Administrator\Desktop\56d684a0446de.png"/>
          <p:cNvPicPr>
            <a:picLocks noChangeAspect="1" noChangeArrowheads="1"/>
          </p:cNvPicPr>
          <p:nvPr/>
        </p:nvPicPr>
        <p:blipFill>
          <a:blip r:embed="rId8" cstate="print">
            <a:extLst>
              <a:ext uri="{BEBA8EAE-BF5A-486C-A8C5-ECC9F3942E4B}">
                <a14:imgProps xmlns:a14="http://schemas.microsoft.com/office/drawing/2010/main">
                  <a14:imgLayer r:embed="rId9">
                    <a14:imgEffect>
                      <a14:brightnessContrast bright="5000"/>
                    </a14:imgEffect>
                  </a14:imgLayer>
                </a14:imgProps>
              </a:ext>
              <a:ext uri="{28A0092B-C50C-407E-A947-70E740481C1C}">
                <a14:useLocalDpi xmlns:a14="http://schemas.microsoft.com/office/drawing/2010/main" val="0"/>
              </a:ext>
            </a:extLst>
          </a:blip>
          <a:srcRect/>
          <a:stretch>
            <a:fillRect/>
          </a:stretch>
        </p:blipFill>
        <p:spPr bwMode="auto">
          <a:xfrm>
            <a:off x="7341257" y="4266167"/>
            <a:ext cx="327196" cy="372140"/>
          </a:xfrm>
          <a:prstGeom prst="rect">
            <a:avLst/>
          </a:prstGeom>
          <a:noFill/>
          <a:extLst>
            <a:ext uri="{909E8E84-426E-40DD-AFC4-6F175D3DCCD1}">
              <a14:hiddenFill xmlns:a14="http://schemas.microsoft.com/office/drawing/2010/main">
                <a:solidFill>
                  <a:srgbClr val="FFFFFF"/>
                </a:solidFill>
              </a14:hiddenFill>
            </a:ext>
          </a:extLst>
        </p:spPr>
      </p:pic>
      <p:sp>
        <p:nvSpPr>
          <p:cNvPr id="104" name="Rectangle 20"/>
          <p:cNvSpPr>
            <a:spLocks noChangeArrowheads="1"/>
          </p:cNvSpPr>
          <p:nvPr/>
        </p:nvSpPr>
        <p:spPr bwMode="auto">
          <a:xfrm>
            <a:off x="5901929" y="5030043"/>
            <a:ext cx="407951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base">
              <a:spcBef>
                <a:spcPct val="0"/>
              </a:spcBef>
              <a:spcAft>
                <a:spcPct val="0"/>
              </a:spcAft>
              <a:buFont typeface="Arial" panose="020B0604020202020204" pitchFamily="34" charset="0"/>
              <a:buNone/>
            </a:pPr>
            <a:r>
              <a:rPr lang="en-US" altLang="zh-CN" sz="1000" dirty="0">
                <a:solidFill>
                  <a:schemeClr val="bg1">
                    <a:lumMod val="65000"/>
                  </a:schemeClr>
                </a:solidFill>
                <a:latin typeface="Arial" panose="020B0604020202020204" pitchFamily="34" charset="0"/>
                <a:cs typeface="Arial" panose="020B0604020202020204" pitchFamily="34" charset="0"/>
              </a:rPr>
              <a:t>We have many PowerPoint </a:t>
            </a:r>
            <a:r>
              <a:rPr lang="zh-CN" altLang="en-US" sz="1000" dirty="0">
                <a:solidFill>
                  <a:schemeClr val="bg1">
                    <a:lumMod val="65000"/>
                  </a:schemeClr>
                </a:solidFill>
                <a:latin typeface="Arial" panose="020B0604020202020204" pitchFamily="34" charset="0"/>
                <a:cs typeface="Arial" panose="020B0604020202020204" pitchFamily="34" charset="0"/>
              </a:rPr>
              <a:t>templates</a:t>
            </a:r>
            <a:r>
              <a:rPr lang="en-US" altLang="zh-CN" sz="1000" dirty="0">
                <a:solidFill>
                  <a:schemeClr val="bg1">
                    <a:lumMod val="65000"/>
                  </a:schemeClr>
                </a:solidFill>
                <a:latin typeface="Arial" panose="020B0604020202020204" pitchFamily="34" charset="0"/>
                <a:cs typeface="Arial" panose="020B0604020202020204" pitchFamily="34" charset="0"/>
              </a:rPr>
              <a:t> that has been specifically designed to help anyone that is stepping into the world of PowerPoint for the very first time.</a:t>
            </a:r>
            <a:endParaRPr lang="zh-CN" altLang="en-US" sz="1000" dirty="0">
              <a:solidFill>
                <a:schemeClr val="bg1">
                  <a:lumMod val="65000"/>
                </a:schemeClr>
              </a:solidFill>
              <a:latin typeface="Arial" panose="020B0604020202020204" pitchFamily="34" charset="0"/>
              <a:cs typeface="Arial" panose="020B0604020202020204" pitchFamily="34" charset="0"/>
            </a:endParaRPr>
          </a:p>
        </p:txBody>
      </p:sp>
      <p:pic>
        <p:nvPicPr>
          <p:cNvPr id="105" name="Picture 7" descr="C:\Users\Administrator\Desktop\56d684a0446de.png"/>
          <p:cNvPicPr>
            <a:picLocks noChangeAspect="1" noChangeArrowheads="1"/>
          </p:cNvPicPr>
          <p:nvPr/>
        </p:nvPicPr>
        <p:blipFill>
          <a:blip r:embed="rId12" cstate="print">
            <a:extLst>
              <a:ext uri="{BEBA8EAE-BF5A-486C-A8C5-ECC9F3942E4B}">
                <a14:imgProps xmlns:a14="http://schemas.microsoft.com/office/drawing/2010/main">
                  <a14:imgLayer r:embed="rId13">
                    <a14:imgEffect>
                      <a14:brightnessContrast bright="5000"/>
                    </a14:imgEffect>
                  </a14:imgLayer>
                </a14:imgProps>
              </a:ext>
              <a:ext uri="{28A0092B-C50C-407E-A947-70E740481C1C}">
                <a14:useLocalDpi xmlns:a14="http://schemas.microsoft.com/office/drawing/2010/main" val="0"/>
              </a:ext>
            </a:extLst>
          </a:blip>
          <a:srcRect/>
          <a:stretch>
            <a:fillRect/>
          </a:stretch>
        </p:blipFill>
        <p:spPr bwMode="auto">
          <a:xfrm rot="16842954">
            <a:off x="8751741" y="4282798"/>
            <a:ext cx="306263" cy="348332"/>
          </a:xfrm>
          <a:prstGeom prst="rect">
            <a:avLst/>
          </a:prstGeom>
          <a:noFill/>
          <a:extLst>
            <a:ext uri="{909E8E84-426E-40DD-AFC4-6F175D3DCCD1}">
              <a14:hiddenFill xmlns:a14="http://schemas.microsoft.com/office/drawing/2010/main">
                <a:solidFill>
                  <a:srgbClr val="FFFFFF"/>
                </a:solidFill>
              </a14:hiddenFill>
            </a:ext>
          </a:extLst>
        </p:spPr>
      </p:pic>
      <p:sp>
        <p:nvSpPr>
          <p:cNvPr id="106" name="TextBox 66"/>
          <p:cNvSpPr txBox="1">
            <a:spLocks noChangeArrowheads="1"/>
          </p:cNvSpPr>
          <p:nvPr/>
        </p:nvSpPr>
        <p:spPr bwMode="auto">
          <a:xfrm>
            <a:off x="9086650" y="4308271"/>
            <a:ext cx="102570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rPr>
              <a:t>营销策略</a:t>
            </a:r>
          </a:p>
        </p:txBody>
      </p:sp>
      <p:pic>
        <p:nvPicPr>
          <p:cNvPr id="107" name="Picture 7" descr="C:\Users\Administrator\Desktop\56d684a0446de.png"/>
          <p:cNvPicPr>
            <a:picLocks noChangeAspect="1" noChangeArrowheads="1"/>
          </p:cNvPicPr>
          <p:nvPr/>
        </p:nvPicPr>
        <p:blipFill>
          <a:blip r:embed="rId16" cstate="print">
            <a:extLst>
              <a:ext uri="{BEBA8EAE-BF5A-486C-A8C5-ECC9F3942E4B}">
                <a14:imgProps xmlns:a14="http://schemas.microsoft.com/office/drawing/2010/main">
                  <a14:imgLayer r:embed="rId17">
                    <a14:imgEffect>
                      <a14:brightnessContrast bright="5000"/>
                    </a14:imgEffect>
                  </a14:imgLayer>
                </a14:imgProps>
              </a:ext>
              <a:ext uri="{28A0092B-C50C-407E-A947-70E740481C1C}">
                <a14:useLocalDpi xmlns:a14="http://schemas.microsoft.com/office/drawing/2010/main" val="0"/>
              </a:ext>
            </a:extLst>
          </a:blip>
          <a:srcRect/>
          <a:stretch>
            <a:fillRect/>
          </a:stretch>
        </p:blipFill>
        <p:spPr bwMode="auto">
          <a:xfrm rot="1643890">
            <a:off x="10777499" y="4212177"/>
            <a:ext cx="474514" cy="539694"/>
          </a:xfrm>
          <a:prstGeom prst="rect">
            <a:avLst/>
          </a:prstGeom>
          <a:noFill/>
          <a:extLst>
            <a:ext uri="{909E8E84-426E-40DD-AFC4-6F175D3DCCD1}">
              <a14:hiddenFill xmlns:a14="http://schemas.microsoft.com/office/drawing/2010/main">
                <a:solidFill>
                  <a:srgbClr val="FFFFFF"/>
                </a:solidFill>
              </a14:hiddenFill>
            </a:ext>
          </a:extLst>
        </p:spPr>
      </p:pic>
      <p:pic>
        <p:nvPicPr>
          <p:cNvPr id="108" name="Picture 7" descr="C:\Users\Administrator\Desktop\56d684a0446de.png"/>
          <p:cNvPicPr>
            <a:picLocks noChangeAspect="1" noChangeArrowheads="1"/>
          </p:cNvPicPr>
          <p:nvPr/>
        </p:nvPicPr>
        <p:blipFill>
          <a:blip r:embed="rId18" cstate="print">
            <a:extLst>
              <a:ext uri="{BEBA8EAE-BF5A-486C-A8C5-ECC9F3942E4B}">
                <a14:imgProps xmlns:a14="http://schemas.microsoft.com/office/drawing/2010/main">
                  <a14:imgLayer r:embed="rId19">
                    <a14:imgEffect>
                      <a14:brightnessContrast bright="5000"/>
                    </a14:imgEffect>
                  </a14:imgLayer>
                </a14:imgProps>
              </a:ext>
              <a:ext uri="{28A0092B-C50C-407E-A947-70E740481C1C}">
                <a14:useLocalDpi xmlns:a14="http://schemas.microsoft.com/office/drawing/2010/main" val="0"/>
              </a:ext>
            </a:extLst>
          </a:blip>
          <a:srcRect/>
          <a:stretch>
            <a:fillRect/>
          </a:stretch>
        </p:blipFill>
        <p:spPr bwMode="auto">
          <a:xfrm rot="4041525">
            <a:off x="5939487" y="5847425"/>
            <a:ext cx="883735" cy="100512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p14:dur="10" advTm="3000"/>
    </mc:Choice>
    <mc:Fallback>
      <p:transition advTm="3000"/>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14:presetBounceEnd="68000">
                                      <p:stCondLst>
                                        <p:cond delay="0"/>
                                      </p:stCondLst>
                                      <p:childTnLst>
                                        <p:set>
                                          <p:cBhvr>
                                            <p:cTn id="6" dur="1" fill="hold">
                                              <p:stCondLst>
                                                <p:cond delay="0"/>
                                              </p:stCondLst>
                                            </p:cTn>
                                            <p:tgtEl>
                                              <p:spTgt spid="177"/>
                                            </p:tgtEl>
                                            <p:attrNameLst>
                                              <p:attrName>style.visibility</p:attrName>
                                            </p:attrNameLst>
                                          </p:cBhvr>
                                          <p:to>
                                            <p:strVal val="visible"/>
                                          </p:to>
                                        </p:set>
                                        <p:anim calcmode="lin" valueType="num" p14:bounceEnd="68000">
                                          <p:cBhvr additive="base">
                                            <p:cTn id="7" dur="500" fill="hold"/>
                                            <p:tgtEl>
                                              <p:spTgt spid="177"/>
                                            </p:tgtEl>
                                            <p:attrNameLst>
                                              <p:attrName>ppt_x</p:attrName>
                                            </p:attrNameLst>
                                          </p:cBhvr>
                                          <p:tavLst>
                                            <p:tav tm="0">
                                              <p:val>
                                                <p:strVal val="#ppt_x"/>
                                              </p:val>
                                            </p:tav>
                                            <p:tav tm="100000">
                                              <p:val>
                                                <p:strVal val="#ppt_x"/>
                                              </p:val>
                                            </p:tav>
                                          </p:tavLst>
                                        </p:anim>
                                        <p:anim calcmode="lin" valueType="num" p14:bounceEnd="68000">
                                          <p:cBhvr additive="base">
                                            <p:cTn id="8" dur="500" fill="hold"/>
                                            <p:tgtEl>
                                              <p:spTgt spid="17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14:presetBounceEnd="68000">
                                      <p:stCondLst>
                                        <p:cond delay="0"/>
                                      </p:stCondLst>
                                      <p:childTnLst>
                                        <p:set>
                                          <p:cBhvr>
                                            <p:cTn id="11" dur="1" fill="hold">
                                              <p:stCondLst>
                                                <p:cond delay="0"/>
                                              </p:stCondLst>
                                            </p:cTn>
                                            <p:tgtEl>
                                              <p:spTgt spid="178"/>
                                            </p:tgtEl>
                                            <p:attrNameLst>
                                              <p:attrName>style.visibility</p:attrName>
                                            </p:attrNameLst>
                                          </p:cBhvr>
                                          <p:to>
                                            <p:strVal val="visible"/>
                                          </p:to>
                                        </p:set>
                                        <p:anim calcmode="lin" valueType="num" p14:bounceEnd="68000">
                                          <p:cBhvr additive="base">
                                            <p:cTn id="12" dur="500" fill="hold"/>
                                            <p:tgtEl>
                                              <p:spTgt spid="178"/>
                                            </p:tgtEl>
                                            <p:attrNameLst>
                                              <p:attrName>ppt_x</p:attrName>
                                            </p:attrNameLst>
                                          </p:cBhvr>
                                          <p:tavLst>
                                            <p:tav tm="0">
                                              <p:val>
                                                <p:strVal val="#ppt_x"/>
                                              </p:val>
                                            </p:tav>
                                            <p:tav tm="100000">
                                              <p:val>
                                                <p:strVal val="#ppt_x"/>
                                              </p:val>
                                            </p:tav>
                                          </p:tavLst>
                                        </p:anim>
                                        <p:anim calcmode="lin" valueType="num" p14:bounceEnd="68000">
                                          <p:cBhvr additive="base">
                                            <p:cTn id="13" dur="500" fill="hold"/>
                                            <p:tgtEl>
                                              <p:spTgt spid="178"/>
                                            </p:tgtEl>
                                            <p:attrNameLst>
                                              <p:attrName>ppt_y</p:attrName>
                                            </p:attrNameLst>
                                          </p:cBhvr>
                                          <p:tavLst>
                                            <p:tav tm="0">
                                              <p:val>
                                                <p:strVal val="1+#ppt_h/2"/>
                                              </p:val>
                                            </p:tav>
                                            <p:tav tm="100000">
                                              <p:val>
                                                <p:strVal val="#ppt_y"/>
                                              </p:val>
                                            </p:tav>
                                          </p:tavLst>
                                        </p:anim>
                                      </p:childTnLst>
                                    </p:cTn>
                                  </p:par>
                                  <p:par>
                                    <p:cTn id="14" presetID="23" presetClass="entr" presetSubtype="16" fill="hold" grpId="0" nodeType="withEffect">
                                      <p:stCondLst>
                                        <p:cond delay="0"/>
                                      </p:stCondLst>
                                      <p:iterate type="lt">
                                        <p:tmPct val="10000"/>
                                      </p:iterate>
                                      <p:childTnLst>
                                        <p:set>
                                          <p:cBhvr>
                                            <p:cTn id="15" dur="1" fill="hold">
                                              <p:stCondLst>
                                                <p:cond delay="0"/>
                                              </p:stCondLst>
                                            </p:cTn>
                                            <p:tgtEl>
                                              <p:spTgt spid="175"/>
                                            </p:tgtEl>
                                            <p:attrNameLst>
                                              <p:attrName>style.visibility</p:attrName>
                                            </p:attrNameLst>
                                          </p:cBhvr>
                                          <p:to>
                                            <p:strVal val="visible"/>
                                          </p:to>
                                        </p:set>
                                        <p:anim calcmode="lin" valueType="num">
                                          <p:cBhvr>
                                            <p:cTn id="16" dur="500" fill="hold"/>
                                            <p:tgtEl>
                                              <p:spTgt spid="175"/>
                                            </p:tgtEl>
                                            <p:attrNameLst>
                                              <p:attrName>ppt_w</p:attrName>
                                            </p:attrNameLst>
                                          </p:cBhvr>
                                          <p:tavLst>
                                            <p:tav tm="0">
                                              <p:val>
                                                <p:fltVal val="0"/>
                                              </p:val>
                                            </p:tav>
                                            <p:tav tm="100000">
                                              <p:val>
                                                <p:strVal val="#ppt_w"/>
                                              </p:val>
                                            </p:tav>
                                          </p:tavLst>
                                        </p:anim>
                                        <p:anim calcmode="lin" valueType="num">
                                          <p:cBhvr>
                                            <p:cTn id="17" dur="500" fill="hold"/>
                                            <p:tgtEl>
                                              <p:spTgt spid="175"/>
                                            </p:tgtEl>
                                            <p:attrNameLst>
                                              <p:attrName>ppt_h</p:attrName>
                                            </p:attrNameLst>
                                          </p:cBhvr>
                                          <p:tavLst>
                                            <p:tav tm="0">
                                              <p:val>
                                                <p:fltVal val="0"/>
                                              </p:val>
                                            </p:tav>
                                            <p:tav tm="100000">
                                              <p:val>
                                                <p:strVal val="#ppt_h"/>
                                              </p:val>
                                            </p:tav>
                                          </p:tavLst>
                                        </p:anim>
                                      </p:childTnLst>
                                    </p:cTn>
                                  </p:par>
                                </p:childTnLst>
                              </p:cTn>
                            </p:par>
                            <p:par>
                              <p:cTn id="18" fill="hold">
                                <p:stCondLst>
                                  <p:cond delay="550"/>
                                </p:stCondLst>
                                <p:childTnLst>
                                  <p:par>
                                    <p:cTn id="19" presetID="42" presetClass="entr" presetSubtype="0" fill="hold" grpId="0" nodeType="afterEffect">
                                      <p:stCondLst>
                                        <p:cond delay="0"/>
                                      </p:stCondLst>
                                      <p:childTnLst>
                                        <p:set>
                                          <p:cBhvr>
                                            <p:cTn id="20" dur="1" fill="hold">
                                              <p:stCondLst>
                                                <p:cond delay="0"/>
                                              </p:stCondLst>
                                            </p:cTn>
                                            <p:tgtEl>
                                              <p:spTgt spid="173"/>
                                            </p:tgtEl>
                                            <p:attrNameLst>
                                              <p:attrName>style.visibility</p:attrName>
                                            </p:attrNameLst>
                                          </p:cBhvr>
                                          <p:to>
                                            <p:strVal val="visible"/>
                                          </p:to>
                                        </p:set>
                                        <p:animEffect transition="in" filter="fade">
                                          <p:cBhvr>
                                            <p:cTn id="21" dur="1000"/>
                                            <p:tgtEl>
                                              <p:spTgt spid="173"/>
                                            </p:tgtEl>
                                          </p:cBhvr>
                                        </p:animEffect>
                                        <p:anim calcmode="lin" valueType="num">
                                          <p:cBhvr>
                                            <p:cTn id="22" dur="1000" fill="hold"/>
                                            <p:tgtEl>
                                              <p:spTgt spid="173"/>
                                            </p:tgtEl>
                                            <p:attrNameLst>
                                              <p:attrName>ppt_x</p:attrName>
                                            </p:attrNameLst>
                                          </p:cBhvr>
                                          <p:tavLst>
                                            <p:tav tm="0">
                                              <p:val>
                                                <p:strVal val="#ppt_x"/>
                                              </p:val>
                                            </p:tav>
                                            <p:tav tm="100000">
                                              <p:val>
                                                <p:strVal val="#ppt_x"/>
                                              </p:val>
                                            </p:tav>
                                          </p:tavLst>
                                        </p:anim>
                                        <p:anim calcmode="lin" valueType="num">
                                          <p:cBhvr>
                                            <p:cTn id="23" dur="1000" fill="hold"/>
                                            <p:tgtEl>
                                              <p:spTgt spid="173"/>
                                            </p:tgtEl>
                                            <p:attrNameLst>
                                              <p:attrName>ppt_y</p:attrName>
                                            </p:attrNameLst>
                                          </p:cBhvr>
                                          <p:tavLst>
                                            <p:tav tm="0">
                                              <p:val>
                                                <p:strVal val="#ppt_y+.1"/>
                                              </p:val>
                                            </p:tav>
                                            <p:tav tm="100000">
                                              <p:val>
                                                <p:strVal val="#ppt_y"/>
                                              </p:val>
                                            </p:tav>
                                          </p:tavLst>
                                        </p:anim>
                                      </p:childTnLst>
                                    </p:cTn>
                                  </p:par>
                                </p:childTnLst>
                              </p:cTn>
                            </p:par>
                            <p:par>
                              <p:cTn id="24" fill="hold">
                                <p:stCondLst>
                                  <p:cond delay="1550"/>
                                </p:stCondLst>
                                <p:childTnLst>
                                  <p:par>
                                    <p:cTn id="25" presetID="42" presetClass="entr" presetSubtype="0" fill="hold" grpId="0" nodeType="afterEffect">
                                      <p:stCondLst>
                                        <p:cond delay="0"/>
                                      </p:stCondLst>
                                      <p:childTnLst>
                                        <p:set>
                                          <p:cBhvr>
                                            <p:cTn id="26" dur="1" fill="hold">
                                              <p:stCondLst>
                                                <p:cond delay="0"/>
                                              </p:stCondLst>
                                            </p:cTn>
                                            <p:tgtEl>
                                              <p:spTgt spid="111"/>
                                            </p:tgtEl>
                                            <p:attrNameLst>
                                              <p:attrName>style.visibility</p:attrName>
                                            </p:attrNameLst>
                                          </p:cBhvr>
                                          <p:to>
                                            <p:strVal val="visible"/>
                                          </p:to>
                                        </p:set>
                                        <p:animEffect transition="in" filter="fade">
                                          <p:cBhvr>
                                            <p:cTn id="27" dur="1000"/>
                                            <p:tgtEl>
                                              <p:spTgt spid="111"/>
                                            </p:tgtEl>
                                          </p:cBhvr>
                                        </p:animEffect>
                                        <p:anim calcmode="lin" valueType="num">
                                          <p:cBhvr>
                                            <p:cTn id="28" dur="1000" fill="hold"/>
                                            <p:tgtEl>
                                              <p:spTgt spid="111"/>
                                            </p:tgtEl>
                                            <p:attrNameLst>
                                              <p:attrName>ppt_x</p:attrName>
                                            </p:attrNameLst>
                                          </p:cBhvr>
                                          <p:tavLst>
                                            <p:tav tm="0">
                                              <p:val>
                                                <p:strVal val="#ppt_x"/>
                                              </p:val>
                                            </p:tav>
                                            <p:tav tm="100000">
                                              <p:val>
                                                <p:strVal val="#ppt_x"/>
                                              </p:val>
                                            </p:tav>
                                          </p:tavLst>
                                        </p:anim>
                                        <p:anim calcmode="lin" valueType="num">
                                          <p:cBhvr>
                                            <p:cTn id="29" dur="1000" fill="hold"/>
                                            <p:tgtEl>
                                              <p:spTgt spid="111"/>
                                            </p:tgtEl>
                                            <p:attrNameLst>
                                              <p:attrName>ppt_y</p:attrName>
                                            </p:attrNameLst>
                                          </p:cBhvr>
                                          <p:tavLst>
                                            <p:tav tm="0">
                                              <p:val>
                                                <p:strVal val="#ppt_y+.1"/>
                                              </p:val>
                                            </p:tav>
                                            <p:tav tm="100000">
                                              <p:val>
                                                <p:strVal val="#ppt_y"/>
                                              </p:val>
                                            </p:tav>
                                          </p:tavLst>
                                        </p:anim>
                                      </p:childTnLst>
                                    </p:cTn>
                                  </p:par>
                                  <p:par>
                                    <p:cTn id="30" presetID="2" presetClass="entr" presetSubtype="8" fill="hold" grpId="0" nodeType="withEffect">
                                      <p:stCondLst>
                                        <p:cond delay="250"/>
                                      </p:stCondLst>
                                      <p:childTnLst>
                                        <p:set>
                                          <p:cBhvr>
                                            <p:cTn id="31" dur="1" fill="hold">
                                              <p:stCondLst>
                                                <p:cond delay="0"/>
                                              </p:stCondLst>
                                            </p:cTn>
                                            <p:tgtEl>
                                              <p:spTgt spid="112"/>
                                            </p:tgtEl>
                                            <p:attrNameLst>
                                              <p:attrName>style.visibility</p:attrName>
                                            </p:attrNameLst>
                                          </p:cBhvr>
                                          <p:to>
                                            <p:strVal val="visible"/>
                                          </p:to>
                                        </p:set>
                                        <p:anim calcmode="lin" valueType="num">
                                          <p:cBhvr additive="base">
                                            <p:cTn id="32" dur="1000" fill="hold"/>
                                            <p:tgtEl>
                                              <p:spTgt spid="112"/>
                                            </p:tgtEl>
                                            <p:attrNameLst>
                                              <p:attrName>ppt_x</p:attrName>
                                            </p:attrNameLst>
                                          </p:cBhvr>
                                          <p:tavLst>
                                            <p:tav tm="0">
                                              <p:val>
                                                <p:strVal val="0-#ppt_w/2"/>
                                              </p:val>
                                            </p:tav>
                                            <p:tav tm="100000">
                                              <p:val>
                                                <p:strVal val="#ppt_x"/>
                                              </p:val>
                                            </p:tav>
                                          </p:tavLst>
                                        </p:anim>
                                        <p:anim calcmode="lin" valueType="num">
                                          <p:cBhvr additive="base">
                                            <p:cTn id="33" dur="1000" fill="hold"/>
                                            <p:tgtEl>
                                              <p:spTgt spid="112"/>
                                            </p:tgtEl>
                                            <p:attrNameLst>
                                              <p:attrName>ppt_y</p:attrName>
                                            </p:attrNameLst>
                                          </p:cBhvr>
                                          <p:tavLst>
                                            <p:tav tm="0">
                                              <p:val>
                                                <p:strVal val="#ppt_y"/>
                                              </p:val>
                                            </p:tav>
                                            <p:tav tm="100000">
                                              <p:val>
                                                <p:strVal val="#ppt_y"/>
                                              </p:val>
                                            </p:tav>
                                          </p:tavLst>
                                        </p:anim>
                                      </p:childTnLst>
                                    </p:cTn>
                                  </p:par>
                                </p:childTnLst>
                              </p:cTn>
                            </p:par>
                            <p:par>
                              <p:cTn id="34" fill="hold">
                                <p:stCondLst>
                                  <p:cond delay="2550"/>
                                </p:stCondLst>
                                <p:childTnLst>
                                  <p:par>
                                    <p:cTn id="35" presetID="2" presetClass="entr" presetSubtype="4" fill="hold" grpId="0" nodeType="afterEffect" p14:presetBounceEnd="68000">
                                      <p:stCondLst>
                                        <p:cond delay="0"/>
                                      </p:stCondLst>
                                      <p:childTnLst>
                                        <p:set>
                                          <p:cBhvr>
                                            <p:cTn id="36" dur="1" fill="hold">
                                              <p:stCondLst>
                                                <p:cond delay="0"/>
                                              </p:stCondLst>
                                            </p:cTn>
                                            <p:tgtEl>
                                              <p:spTgt spid="113"/>
                                            </p:tgtEl>
                                            <p:attrNameLst>
                                              <p:attrName>style.visibility</p:attrName>
                                            </p:attrNameLst>
                                          </p:cBhvr>
                                          <p:to>
                                            <p:strVal val="visible"/>
                                          </p:to>
                                        </p:set>
                                        <p:anim calcmode="lin" valueType="num" p14:bounceEnd="68000">
                                          <p:cBhvr additive="base">
                                            <p:cTn id="37" dur="500" fill="hold"/>
                                            <p:tgtEl>
                                              <p:spTgt spid="113"/>
                                            </p:tgtEl>
                                            <p:attrNameLst>
                                              <p:attrName>ppt_x</p:attrName>
                                            </p:attrNameLst>
                                          </p:cBhvr>
                                          <p:tavLst>
                                            <p:tav tm="0">
                                              <p:val>
                                                <p:strVal val="#ppt_x"/>
                                              </p:val>
                                            </p:tav>
                                            <p:tav tm="100000">
                                              <p:val>
                                                <p:strVal val="#ppt_x"/>
                                              </p:val>
                                            </p:tav>
                                          </p:tavLst>
                                        </p:anim>
                                        <p:anim calcmode="lin" valueType="num" p14:bounceEnd="68000">
                                          <p:cBhvr additive="base">
                                            <p:cTn id="38" dur="500" fill="hold"/>
                                            <p:tgtEl>
                                              <p:spTgt spid="113"/>
                                            </p:tgtEl>
                                            <p:attrNameLst>
                                              <p:attrName>ppt_y</p:attrName>
                                            </p:attrNameLst>
                                          </p:cBhvr>
                                          <p:tavLst>
                                            <p:tav tm="0">
                                              <p:val>
                                                <p:strVal val="1+#ppt_h/2"/>
                                              </p:val>
                                            </p:tav>
                                            <p:tav tm="100000">
                                              <p:val>
                                                <p:strVal val="#ppt_y"/>
                                              </p:val>
                                            </p:tav>
                                          </p:tavLst>
                                        </p:anim>
                                      </p:childTnLst>
                                    </p:cTn>
                                  </p:par>
                                  <p:par>
                                    <p:cTn id="39" presetID="52" presetClass="entr" presetSubtype="0" fill="hold" nodeType="withEffect">
                                      <p:stCondLst>
                                        <p:cond delay="500"/>
                                      </p:stCondLst>
                                      <p:childTnLst>
                                        <p:set>
                                          <p:cBhvr>
                                            <p:cTn id="40" dur="1" fill="hold">
                                              <p:stCondLst>
                                                <p:cond delay="0"/>
                                              </p:stCondLst>
                                            </p:cTn>
                                            <p:tgtEl>
                                              <p:spTgt spid="141"/>
                                            </p:tgtEl>
                                            <p:attrNameLst>
                                              <p:attrName>style.visibility</p:attrName>
                                            </p:attrNameLst>
                                          </p:cBhvr>
                                          <p:to>
                                            <p:strVal val="visible"/>
                                          </p:to>
                                        </p:set>
                                        <p:animScale>
                                          <p:cBhvr>
                                            <p:cTn id="41" dur="1000" decel="50000" fill="hold">
                                              <p:stCondLst>
                                                <p:cond delay="0"/>
                                              </p:stCondLst>
                                            </p:cTn>
                                            <p:tgtEl>
                                              <p:spTgt spid="14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2" dur="1000" decel="50000" fill="hold">
                                              <p:stCondLst>
                                                <p:cond delay="0"/>
                                              </p:stCondLst>
                                            </p:cTn>
                                            <p:tgtEl>
                                              <p:spTgt spid="141"/>
                                            </p:tgtEl>
                                            <p:attrNameLst>
                                              <p:attrName>ppt_x</p:attrName>
                                              <p:attrName>ppt_y</p:attrName>
                                            </p:attrNameLst>
                                          </p:cBhvr>
                                        </p:animMotion>
                                        <p:animEffect transition="in" filter="fade">
                                          <p:cBhvr>
                                            <p:cTn id="43" dur="1000"/>
                                            <p:tgtEl>
                                              <p:spTgt spid="141"/>
                                            </p:tgtEl>
                                          </p:cBhvr>
                                        </p:animEffect>
                                      </p:childTnLst>
                                    </p:cTn>
                                  </p:par>
                                  <p:par>
                                    <p:cTn id="44" presetID="52" presetClass="entr" presetSubtype="0" fill="hold" nodeType="withEffect">
                                      <p:stCondLst>
                                        <p:cond delay="500"/>
                                      </p:stCondLst>
                                      <p:childTnLst>
                                        <p:set>
                                          <p:cBhvr>
                                            <p:cTn id="45" dur="1" fill="hold">
                                              <p:stCondLst>
                                                <p:cond delay="0"/>
                                              </p:stCondLst>
                                            </p:cTn>
                                            <p:tgtEl>
                                              <p:spTgt spid="94"/>
                                            </p:tgtEl>
                                            <p:attrNameLst>
                                              <p:attrName>style.visibility</p:attrName>
                                            </p:attrNameLst>
                                          </p:cBhvr>
                                          <p:to>
                                            <p:strVal val="visible"/>
                                          </p:to>
                                        </p:set>
                                        <p:animScale>
                                          <p:cBhvr>
                                            <p:cTn id="46" dur="1000" decel="50000" fill="hold">
                                              <p:stCondLst>
                                                <p:cond delay="0"/>
                                              </p:stCondLst>
                                            </p:cTn>
                                            <p:tgtEl>
                                              <p:spTgt spid="9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7" dur="1000" decel="50000" fill="hold">
                                              <p:stCondLst>
                                                <p:cond delay="0"/>
                                              </p:stCondLst>
                                            </p:cTn>
                                            <p:tgtEl>
                                              <p:spTgt spid="94"/>
                                            </p:tgtEl>
                                            <p:attrNameLst>
                                              <p:attrName>ppt_x</p:attrName>
                                              <p:attrName>ppt_y</p:attrName>
                                            </p:attrNameLst>
                                          </p:cBhvr>
                                        </p:animMotion>
                                        <p:animEffect transition="in" filter="fade">
                                          <p:cBhvr>
                                            <p:cTn id="48" dur="1000"/>
                                            <p:tgtEl>
                                              <p:spTgt spid="94"/>
                                            </p:tgtEl>
                                          </p:cBhvr>
                                        </p:animEffect>
                                      </p:childTnLst>
                                    </p:cTn>
                                  </p:par>
                                  <p:par>
                                    <p:cTn id="49" presetID="52" presetClass="entr" presetSubtype="0" fill="hold" nodeType="withEffect">
                                      <p:stCondLst>
                                        <p:cond delay="500"/>
                                      </p:stCondLst>
                                      <p:childTnLst>
                                        <p:set>
                                          <p:cBhvr>
                                            <p:cTn id="50" dur="1" fill="hold">
                                              <p:stCondLst>
                                                <p:cond delay="0"/>
                                              </p:stCondLst>
                                            </p:cTn>
                                            <p:tgtEl>
                                              <p:spTgt spid="95"/>
                                            </p:tgtEl>
                                            <p:attrNameLst>
                                              <p:attrName>style.visibility</p:attrName>
                                            </p:attrNameLst>
                                          </p:cBhvr>
                                          <p:to>
                                            <p:strVal val="visible"/>
                                          </p:to>
                                        </p:set>
                                        <p:animScale>
                                          <p:cBhvr>
                                            <p:cTn id="51" dur="1000" decel="50000" fill="hold">
                                              <p:stCondLst>
                                                <p:cond delay="0"/>
                                              </p:stCondLst>
                                            </p:cTn>
                                            <p:tgtEl>
                                              <p:spTgt spid="9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2" dur="1000" decel="50000" fill="hold">
                                              <p:stCondLst>
                                                <p:cond delay="0"/>
                                              </p:stCondLst>
                                            </p:cTn>
                                            <p:tgtEl>
                                              <p:spTgt spid="95"/>
                                            </p:tgtEl>
                                            <p:attrNameLst>
                                              <p:attrName>ppt_x</p:attrName>
                                              <p:attrName>ppt_y</p:attrName>
                                            </p:attrNameLst>
                                          </p:cBhvr>
                                        </p:animMotion>
                                        <p:animEffect transition="in" filter="fade">
                                          <p:cBhvr>
                                            <p:cTn id="53" dur="1000"/>
                                            <p:tgtEl>
                                              <p:spTgt spid="95"/>
                                            </p:tgtEl>
                                          </p:cBhvr>
                                        </p:animEffect>
                                      </p:childTnLst>
                                    </p:cTn>
                                  </p:par>
                                  <p:par>
                                    <p:cTn id="54" presetID="52" presetClass="entr" presetSubtype="0" fill="hold" nodeType="withEffect">
                                      <p:stCondLst>
                                        <p:cond delay="500"/>
                                      </p:stCondLst>
                                      <p:childTnLst>
                                        <p:set>
                                          <p:cBhvr>
                                            <p:cTn id="55" dur="1" fill="hold">
                                              <p:stCondLst>
                                                <p:cond delay="0"/>
                                              </p:stCondLst>
                                            </p:cTn>
                                            <p:tgtEl>
                                              <p:spTgt spid="96"/>
                                            </p:tgtEl>
                                            <p:attrNameLst>
                                              <p:attrName>style.visibility</p:attrName>
                                            </p:attrNameLst>
                                          </p:cBhvr>
                                          <p:to>
                                            <p:strVal val="visible"/>
                                          </p:to>
                                        </p:set>
                                        <p:animScale>
                                          <p:cBhvr>
                                            <p:cTn id="56" dur="1000" decel="50000" fill="hold">
                                              <p:stCondLst>
                                                <p:cond delay="0"/>
                                              </p:stCondLst>
                                            </p:cTn>
                                            <p:tgtEl>
                                              <p:spTgt spid="9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7" dur="1000" decel="50000" fill="hold">
                                              <p:stCondLst>
                                                <p:cond delay="0"/>
                                              </p:stCondLst>
                                            </p:cTn>
                                            <p:tgtEl>
                                              <p:spTgt spid="96"/>
                                            </p:tgtEl>
                                            <p:attrNameLst>
                                              <p:attrName>ppt_x</p:attrName>
                                              <p:attrName>ppt_y</p:attrName>
                                            </p:attrNameLst>
                                          </p:cBhvr>
                                        </p:animMotion>
                                        <p:animEffect transition="in" filter="fade">
                                          <p:cBhvr>
                                            <p:cTn id="58" dur="1000"/>
                                            <p:tgtEl>
                                              <p:spTgt spid="96"/>
                                            </p:tgtEl>
                                          </p:cBhvr>
                                        </p:animEffect>
                                      </p:childTnLst>
                                    </p:cTn>
                                  </p:par>
                                  <p:par>
                                    <p:cTn id="59" presetID="52" presetClass="entr" presetSubtype="0" fill="hold" nodeType="withEffect">
                                      <p:stCondLst>
                                        <p:cond delay="500"/>
                                      </p:stCondLst>
                                      <p:childTnLst>
                                        <p:set>
                                          <p:cBhvr>
                                            <p:cTn id="60" dur="1" fill="hold">
                                              <p:stCondLst>
                                                <p:cond delay="0"/>
                                              </p:stCondLst>
                                            </p:cTn>
                                            <p:tgtEl>
                                              <p:spTgt spid="97"/>
                                            </p:tgtEl>
                                            <p:attrNameLst>
                                              <p:attrName>style.visibility</p:attrName>
                                            </p:attrNameLst>
                                          </p:cBhvr>
                                          <p:to>
                                            <p:strVal val="visible"/>
                                          </p:to>
                                        </p:set>
                                        <p:animScale>
                                          <p:cBhvr>
                                            <p:cTn id="61" dur="1000" decel="50000" fill="hold">
                                              <p:stCondLst>
                                                <p:cond delay="0"/>
                                              </p:stCondLst>
                                            </p:cTn>
                                            <p:tgtEl>
                                              <p:spTgt spid="9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2" dur="1000" decel="50000" fill="hold">
                                              <p:stCondLst>
                                                <p:cond delay="0"/>
                                              </p:stCondLst>
                                            </p:cTn>
                                            <p:tgtEl>
                                              <p:spTgt spid="97"/>
                                            </p:tgtEl>
                                            <p:attrNameLst>
                                              <p:attrName>ppt_x</p:attrName>
                                              <p:attrName>ppt_y</p:attrName>
                                            </p:attrNameLst>
                                          </p:cBhvr>
                                        </p:animMotion>
                                        <p:animEffect transition="in" filter="fade">
                                          <p:cBhvr>
                                            <p:cTn id="63" dur="1000"/>
                                            <p:tgtEl>
                                              <p:spTgt spid="97"/>
                                            </p:tgtEl>
                                          </p:cBhvr>
                                        </p:animEffect>
                                      </p:childTnLst>
                                    </p:cTn>
                                  </p:par>
                                  <p:par>
                                    <p:cTn id="64" presetID="52" presetClass="entr" presetSubtype="0" fill="hold" nodeType="withEffect">
                                      <p:stCondLst>
                                        <p:cond delay="500"/>
                                      </p:stCondLst>
                                      <p:childTnLst>
                                        <p:set>
                                          <p:cBhvr>
                                            <p:cTn id="65" dur="1" fill="hold">
                                              <p:stCondLst>
                                                <p:cond delay="0"/>
                                              </p:stCondLst>
                                            </p:cTn>
                                            <p:tgtEl>
                                              <p:spTgt spid="103"/>
                                            </p:tgtEl>
                                            <p:attrNameLst>
                                              <p:attrName>style.visibility</p:attrName>
                                            </p:attrNameLst>
                                          </p:cBhvr>
                                          <p:to>
                                            <p:strVal val="visible"/>
                                          </p:to>
                                        </p:set>
                                        <p:animScale>
                                          <p:cBhvr>
                                            <p:cTn id="66" dur="1000" decel="50000" fill="hold">
                                              <p:stCondLst>
                                                <p:cond delay="0"/>
                                              </p:stCondLst>
                                            </p:cTn>
                                            <p:tgtEl>
                                              <p:spTgt spid="10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7" dur="1000" decel="50000" fill="hold">
                                              <p:stCondLst>
                                                <p:cond delay="0"/>
                                              </p:stCondLst>
                                            </p:cTn>
                                            <p:tgtEl>
                                              <p:spTgt spid="103"/>
                                            </p:tgtEl>
                                            <p:attrNameLst>
                                              <p:attrName>ppt_x</p:attrName>
                                              <p:attrName>ppt_y</p:attrName>
                                            </p:attrNameLst>
                                          </p:cBhvr>
                                        </p:animMotion>
                                        <p:animEffect transition="in" filter="fade">
                                          <p:cBhvr>
                                            <p:cTn id="68" dur="1000"/>
                                            <p:tgtEl>
                                              <p:spTgt spid="103"/>
                                            </p:tgtEl>
                                          </p:cBhvr>
                                        </p:animEffect>
                                      </p:childTnLst>
                                    </p:cTn>
                                  </p:par>
                                  <p:par>
                                    <p:cTn id="69" presetID="52" presetClass="entr" presetSubtype="0" fill="hold" nodeType="withEffect">
                                      <p:stCondLst>
                                        <p:cond delay="500"/>
                                      </p:stCondLst>
                                      <p:childTnLst>
                                        <p:set>
                                          <p:cBhvr>
                                            <p:cTn id="70" dur="1" fill="hold">
                                              <p:stCondLst>
                                                <p:cond delay="0"/>
                                              </p:stCondLst>
                                            </p:cTn>
                                            <p:tgtEl>
                                              <p:spTgt spid="105"/>
                                            </p:tgtEl>
                                            <p:attrNameLst>
                                              <p:attrName>style.visibility</p:attrName>
                                            </p:attrNameLst>
                                          </p:cBhvr>
                                          <p:to>
                                            <p:strVal val="visible"/>
                                          </p:to>
                                        </p:set>
                                        <p:animScale>
                                          <p:cBhvr>
                                            <p:cTn id="71" dur="1000" decel="50000" fill="hold">
                                              <p:stCondLst>
                                                <p:cond delay="0"/>
                                              </p:stCondLst>
                                            </p:cTn>
                                            <p:tgtEl>
                                              <p:spTgt spid="10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2" dur="1000" decel="50000" fill="hold">
                                              <p:stCondLst>
                                                <p:cond delay="0"/>
                                              </p:stCondLst>
                                            </p:cTn>
                                            <p:tgtEl>
                                              <p:spTgt spid="105"/>
                                            </p:tgtEl>
                                            <p:attrNameLst>
                                              <p:attrName>ppt_x</p:attrName>
                                              <p:attrName>ppt_y</p:attrName>
                                            </p:attrNameLst>
                                          </p:cBhvr>
                                        </p:animMotion>
                                        <p:animEffect transition="in" filter="fade">
                                          <p:cBhvr>
                                            <p:cTn id="73" dur="1000"/>
                                            <p:tgtEl>
                                              <p:spTgt spid="105"/>
                                            </p:tgtEl>
                                          </p:cBhvr>
                                        </p:animEffect>
                                      </p:childTnLst>
                                    </p:cTn>
                                  </p:par>
                                </p:childTnLst>
                              </p:cTn>
                            </p:par>
                            <p:par>
                              <p:cTn id="74" fill="hold">
                                <p:stCondLst>
                                  <p:cond delay="3050"/>
                                </p:stCondLst>
                                <p:childTnLst>
                                  <p:par>
                                    <p:cTn id="75" presetID="2" presetClass="entr" presetSubtype="8" fill="hold" grpId="0" nodeType="afterEffect" p14:presetBounceEnd="66000">
                                      <p:stCondLst>
                                        <p:cond delay="0"/>
                                      </p:stCondLst>
                                      <p:childTnLst>
                                        <p:set>
                                          <p:cBhvr>
                                            <p:cTn id="76" dur="1" fill="hold">
                                              <p:stCondLst>
                                                <p:cond delay="0"/>
                                              </p:stCondLst>
                                            </p:cTn>
                                            <p:tgtEl>
                                              <p:spTgt spid="98"/>
                                            </p:tgtEl>
                                            <p:attrNameLst>
                                              <p:attrName>style.visibility</p:attrName>
                                            </p:attrNameLst>
                                          </p:cBhvr>
                                          <p:to>
                                            <p:strVal val="visible"/>
                                          </p:to>
                                        </p:set>
                                        <p:anim calcmode="lin" valueType="num" p14:bounceEnd="66000">
                                          <p:cBhvr additive="base">
                                            <p:cTn id="77" dur="300" fill="hold"/>
                                            <p:tgtEl>
                                              <p:spTgt spid="98"/>
                                            </p:tgtEl>
                                            <p:attrNameLst>
                                              <p:attrName>ppt_x</p:attrName>
                                            </p:attrNameLst>
                                          </p:cBhvr>
                                          <p:tavLst>
                                            <p:tav tm="0">
                                              <p:val>
                                                <p:strVal val="0-#ppt_w/2"/>
                                              </p:val>
                                            </p:tav>
                                            <p:tav tm="100000">
                                              <p:val>
                                                <p:strVal val="#ppt_x"/>
                                              </p:val>
                                            </p:tav>
                                          </p:tavLst>
                                        </p:anim>
                                        <p:anim calcmode="lin" valueType="num" p14:bounceEnd="66000">
                                          <p:cBhvr additive="base">
                                            <p:cTn id="78" dur="300" fill="hold"/>
                                            <p:tgtEl>
                                              <p:spTgt spid="98"/>
                                            </p:tgtEl>
                                            <p:attrNameLst>
                                              <p:attrName>ppt_y</p:attrName>
                                            </p:attrNameLst>
                                          </p:cBhvr>
                                          <p:tavLst>
                                            <p:tav tm="0">
                                              <p:val>
                                                <p:strVal val="#ppt_y"/>
                                              </p:val>
                                            </p:tav>
                                            <p:tav tm="100000">
                                              <p:val>
                                                <p:strVal val="#ppt_y"/>
                                              </p:val>
                                            </p:tav>
                                          </p:tavLst>
                                        </p:anim>
                                      </p:childTnLst>
                                    </p:cTn>
                                  </p:par>
                                </p:childTnLst>
                              </p:cTn>
                            </p:par>
                            <p:par>
                              <p:cTn id="79" fill="hold">
                                <p:stCondLst>
                                  <p:cond delay="3550"/>
                                </p:stCondLst>
                                <p:childTnLst>
                                  <p:par>
                                    <p:cTn id="80" presetID="2" presetClass="entr" presetSubtype="8" fill="hold" grpId="0" nodeType="afterEffect" p14:presetBounceEnd="66000">
                                      <p:stCondLst>
                                        <p:cond delay="0"/>
                                      </p:stCondLst>
                                      <p:childTnLst>
                                        <p:set>
                                          <p:cBhvr>
                                            <p:cTn id="81" dur="1" fill="hold">
                                              <p:stCondLst>
                                                <p:cond delay="0"/>
                                              </p:stCondLst>
                                            </p:cTn>
                                            <p:tgtEl>
                                              <p:spTgt spid="99"/>
                                            </p:tgtEl>
                                            <p:attrNameLst>
                                              <p:attrName>style.visibility</p:attrName>
                                            </p:attrNameLst>
                                          </p:cBhvr>
                                          <p:to>
                                            <p:strVal val="visible"/>
                                          </p:to>
                                        </p:set>
                                        <p:anim calcmode="lin" valueType="num" p14:bounceEnd="66000">
                                          <p:cBhvr additive="base">
                                            <p:cTn id="82" dur="300" fill="hold"/>
                                            <p:tgtEl>
                                              <p:spTgt spid="99"/>
                                            </p:tgtEl>
                                            <p:attrNameLst>
                                              <p:attrName>ppt_x</p:attrName>
                                            </p:attrNameLst>
                                          </p:cBhvr>
                                          <p:tavLst>
                                            <p:tav tm="0">
                                              <p:val>
                                                <p:strVal val="0-#ppt_w/2"/>
                                              </p:val>
                                            </p:tav>
                                            <p:tav tm="100000">
                                              <p:val>
                                                <p:strVal val="#ppt_x"/>
                                              </p:val>
                                            </p:tav>
                                          </p:tavLst>
                                        </p:anim>
                                        <p:anim calcmode="lin" valueType="num" p14:bounceEnd="66000">
                                          <p:cBhvr additive="base">
                                            <p:cTn id="83" dur="300" fill="hold"/>
                                            <p:tgtEl>
                                              <p:spTgt spid="99"/>
                                            </p:tgtEl>
                                            <p:attrNameLst>
                                              <p:attrName>ppt_y</p:attrName>
                                            </p:attrNameLst>
                                          </p:cBhvr>
                                          <p:tavLst>
                                            <p:tav tm="0">
                                              <p:val>
                                                <p:strVal val="#ppt_y"/>
                                              </p:val>
                                            </p:tav>
                                            <p:tav tm="100000">
                                              <p:val>
                                                <p:strVal val="#ppt_y"/>
                                              </p:val>
                                            </p:tav>
                                          </p:tavLst>
                                        </p:anim>
                                      </p:childTnLst>
                                    </p:cTn>
                                  </p:par>
                                </p:childTnLst>
                              </p:cTn>
                            </p:par>
                            <p:par>
                              <p:cTn id="84" fill="hold">
                                <p:stCondLst>
                                  <p:cond delay="4050"/>
                                </p:stCondLst>
                                <p:childTnLst>
                                  <p:par>
                                    <p:cTn id="85" presetID="2" presetClass="entr" presetSubtype="8" fill="hold" grpId="0" nodeType="afterEffect" p14:presetBounceEnd="66000">
                                      <p:stCondLst>
                                        <p:cond delay="0"/>
                                      </p:stCondLst>
                                      <p:childTnLst>
                                        <p:set>
                                          <p:cBhvr>
                                            <p:cTn id="86" dur="1" fill="hold">
                                              <p:stCondLst>
                                                <p:cond delay="0"/>
                                              </p:stCondLst>
                                            </p:cTn>
                                            <p:tgtEl>
                                              <p:spTgt spid="102"/>
                                            </p:tgtEl>
                                            <p:attrNameLst>
                                              <p:attrName>style.visibility</p:attrName>
                                            </p:attrNameLst>
                                          </p:cBhvr>
                                          <p:to>
                                            <p:strVal val="visible"/>
                                          </p:to>
                                        </p:set>
                                        <p:anim calcmode="lin" valueType="num" p14:bounceEnd="66000">
                                          <p:cBhvr additive="base">
                                            <p:cTn id="87" dur="300" fill="hold"/>
                                            <p:tgtEl>
                                              <p:spTgt spid="102"/>
                                            </p:tgtEl>
                                            <p:attrNameLst>
                                              <p:attrName>ppt_x</p:attrName>
                                            </p:attrNameLst>
                                          </p:cBhvr>
                                          <p:tavLst>
                                            <p:tav tm="0">
                                              <p:val>
                                                <p:strVal val="0-#ppt_w/2"/>
                                              </p:val>
                                            </p:tav>
                                            <p:tav tm="100000">
                                              <p:val>
                                                <p:strVal val="#ppt_x"/>
                                              </p:val>
                                            </p:tav>
                                          </p:tavLst>
                                        </p:anim>
                                        <p:anim calcmode="lin" valueType="num" p14:bounceEnd="66000">
                                          <p:cBhvr additive="base">
                                            <p:cTn id="88" dur="300" fill="hold"/>
                                            <p:tgtEl>
                                              <p:spTgt spid="102"/>
                                            </p:tgtEl>
                                            <p:attrNameLst>
                                              <p:attrName>ppt_y</p:attrName>
                                            </p:attrNameLst>
                                          </p:cBhvr>
                                          <p:tavLst>
                                            <p:tav tm="0">
                                              <p:val>
                                                <p:strVal val="#ppt_y"/>
                                              </p:val>
                                            </p:tav>
                                            <p:tav tm="100000">
                                              <p:val>
                                                <p:strVal val="#ppt_y"/>
                                              </p:val>
                                            </p:tav>
                                          </p:tavLst>
                                        </p:anim>
                                      </p:childTnLst>
                                    </p:cTn>
                                  </p:par>
                                </p:childTnLst>
                              </p:cTn>
                            </p:par>
                            <p:par>
                              <p:cTn id="89" fill="hold">
                                <p:stCondLst>
                                  <p:cond delay="4550"/>
                                </p:stCondLst>
                                <p:childTnLst>
                                  <p:par>
                                    <p:cTn id="90" presetID="2" presetClass="entr" presetSubtype="8" fill="hold" grpId="0" nodeType="afterEffect" p14:presetBounceEnd="66000">
                                      <p:stCondLst>
                                        <p:cond delay="0"/>
                                      </p:stCondLst>
                                      <p:childTnLst>
                                        <p:set>
                                          <p:cBhvr>
                                            <p:cTn id="91" dur="1" fill="hold">
                                              <p:stCondLst>
                                                <p:cond delay="0"/>
                                              </p:stCondLst>
                                            </p:cTn>
                                            <p:tgtEl>
                                              <p:spTgt spid="100"/>
                                            </p:tgtEl>
                                            <p:attrNameLst>
                                              <p:attrName>style.visibility</p:attrName>
                                            </p:attrNameLst>
                                          </p:cBhvr>
                                          <p:to>
                                            <p:strVal val="visible"/>
                                          </p:to>
                                        </p:set>
                                        <p:anim calcmode="lin" valueType="num" p14:bounceEnd="66000">
                                          <p:cBhvr additive="base">
                                            <p:cTn id="92" dur="300" fill="hold"/>
                                            <p:tgtEl>
                                              <p:spTgt spid="100"/>
                                            </p:tgtEl>
                                            <p:attrNameLst>
                                              <p:attrName>ppt_x</p:attrName>
                                            </p:attrNameLst>
                                          </p:cBhvr>
                                          <p:tavLst>
                                            <p:tav tm="0">
                                              <p:val>
                                                <p:strVal val="0-#ppt_w/2"/>
                                              </p:val>
                                            </p:tav>
                                            <p:tav tm="100000">
                                              <p:val>
                                                <p:strVal val="#ppt_x"/>
                                              </p:val>
                                            </p:tav>
                                          </p:tavLst>
                                        </p:anim>
                                        <p:anim calcmode="lin" valueType="num" p14:bounceEnd="66000">
                                          <p:cBhvr additive="base">
                                            <p:cTn id="93" dur="300" fill="hold"/>
                                            <p:tgtEl>
                                              <p:spTgt spid="100"/>
                                            </p:tgtEl>
                                            <p:attrNameLst>
                                              <p:attrName>ppt_y</p:attrName>
                                            </p:attrNameLst>
                                          </p:cBhvr>
                                          <p:tavLst>
                                            <p:tav tm="0">
                                              <p:val>
                                                <p:strVal val="#ppt_y"/>
                                              </p:val>
                                            </p:tav>
                                            <p:tav tm="100000">
                                              <p:val>
                                                <p:strVal val="#ppt_y"/>
                                              </p:val>
                                            </p:tav>
                                          </p:tavLst>
                                        </p:anim>
                                      </p:childTnLst>
                                    </p:cTn>
                                  </p:par>
                                </p:childTnLst>
                              </p:cTn>
                            </p:par>
                            <p:par>
                              <p:cTn id="94" fill="hold">
                                <p:stCondLst>
                                  <p:cond delay="5050"/>
                                </p:stCondLst>
                                <p:childTnLst>
                                  <p:par>
                                    <p:cTn id="95" presetID="2" presetClass="entr" presetSubtype="8" fill="hold" grpId="0" nodeType="afterEffect" p14:presetBounceEnd="66000">
                                      <p:stCondLst>
                                        <p:cond delay="0"/>
                                      </p:stCondLst>
                                      <p:childTnLst>
                                        <p:set>
                                          <p:cBhvr>
                                            <p:cTn id="96" dur="1" fill="hold">
                                              <p:stCondLst>
                                                <p:cond delay="0"/>
                                              </p:stCondLst>
                                            </p:cTn>
                                            <p:tgtEl>
                                              <p:spTgt spid="101"/>
                                            </p:tgtEl>
                                            <p:attrNameLst>
                                              <p:attrName>style.visibility</p:attrName>
                                            </p:attrNameLst>
                                          </p:cBhvr>
                                          <p:to>
                                            <p:strVal val="visible"/>
                                          </p:to>
                                        </p:set>
                                        <p:anim calcmode="lin" valueType="num" p14:bounceEnd="66000">
                                          <p:cBhvr additive="base">
                                            <p:cTn id="97" dur="300" fill="hold"/>
                                            <p:tgtEl>
                                              <p:spTgt spid="101"/>
                                            </p:tgtEl>
                                            <p:attrNameLst>
                                              <p:attrName>ppt_x</p:attrName>
                                            </p:attrNameLst>
                                          </p:cBhvr>
                                          <p:tavLst>
                                            <p:tav tm="0">
                                              <p:val>
                                                <p:strVal val="0-#ppt_w/2"/>
                                              </p:val>
                                            </p:tav>
                                            <p:tav tm="100000">
                                              <p:val>
                                                <p:strVal val="#ppt_x"/>
                                              </p:val>
                                            </p:tav>
                                          </p:tavLst>
                                        </p:anim>
                                        <p:anim calcmode="lin" valueType="num" p14:bounceEnd="66000">
                                          <p:cBhvr additive="base">
                                            <p:cTn id="98" dur="300" fill="hold"/>
                                            <p:tgtEl>
                                              <p:spTgt spid="101"/>
                                            </p:tgtEl>
                                            <p:attrNameLst>
                                              <p:attrName>ppt_y</p:attrName>
                                            </p:attrNameLst>
                                          </p:cBhvr>
                                          <p:tavLst>
                                            <p:tav tm="0">
                                              <p:val>
                                                <p:strVal val="#ppt_y"/>
                                              </p:val>
                                            </p:tav>
                                            <p:tav tm="100000">
                                              <p:val>
                                                <p:strVal val="#ppt_y"/>
                                              </p:val>
                                            </p:tav>
                                          </p:tavLst>
                                        </p:anim>
                                      </p:childTnLst>
                                    </p:cTn>
                                  </p:par>
                                </p:childTnLst>
                              </p:cTn>
                            </p:par>
                            <p:par>
                              <p:cTn id="99" fill="hold">
                                <p:stCondLst>
                                  <p:cond delay="5550"/>
                                </p:stCondLst>
                                <p:childTnLst>
                                  <p:par>
                                    <p:cTn id="100" presetID="2" presetClass="entr" presetSubtype="8" fill="hold" grpId="0" nodeType="afterEffect" p14:presetBounceEnd="66000">
                                      <p:stCondLst>
                                        <p:cond delay="0"/>
                                      </p:stCondLst>
                                      <p:childTnLst>
                                        <p:set>
                                          <p:cBhvr>
                                            <p:cTn id="101" dur="1" fill="hold">
                                              <p:stCondLst>
                                                <p:cond delay="0"/>
                                              </p:stCondLst>
                                            </p:cTn>
                                            <p:tgtEl>
                                              <p:spTgt spid="106"/>
                                            </p:tgtEl>
                                            <p:attrNameLst>
                                              <p:attrName>style.visibility</p:attrName>
                                            </p:attrNameLst>
                                          </p:cBhvr>
                                          <p:to>
                                            <p:strVal val="visible"/>
                                          </p:to>
                                        </p:set>
                                        <p:anim calcmode="lin" valueType="num" p14:bounceEnd="66000">
                                          <p:cBhvr additive="base">
                                            <p:cTn id="102" dur="300" fill="hold"/>
                                            <p:tgtEl>
                                              <p:spTgt spid="106"/>
                                            </p:tgtEl>
                                            <p:attrNameLst>
                                              <p:attrName>ppt_x</p:attrName>
                                            </p:attrNameLst>
                                          </p:cBhvr>
                                          <p:tavLst>
                                            <p:tav tm="0">
                                              <p:val>
                                                <p:strVal val="0-#ppt_w/2"/>
                                              </p:val>
                                            </p:tav>
                                            <p:tav tm="100000">
                                              <p:val>
                                                <p:strVal val="#ppt_x"/>
                                              </p:val>
                                            </p:tav>
                                          </p:tavLst>
                                        </p:anim>
                                        <p:anim calcmode="lin" valueType="num" p14:bounceEnd="66000">
                                          <p:cBhvr additive="base">
                                            <p:cTn id="103" dur="300" fill="hold"/>
                                            <p:tgtEl>
                                              <p:spTgt spid="106"/>
                                            </p:tgtEl>
                                            <p:attrNameLst>
                                              <p:attrName>ppt_y</p:attrName>
                                            </p:attrNameLst>
                                          </p:cBhvr>
                                          <p:tavLst>
                                            <p:tav tm="0">
                                              <p:val>
                                                <p:strVal val="#ppt_y"/>
                                              </p:val>
                                            </p:tav>
                                            <p:tav tm="100000">
                                              <p:val>
                                                <p:strVal val="#ppt_y"/>
                                              </p:val>
                                            </p:tav>
                                          </p:tavLst>
                                        </p:anim>
                                      </p:childTnLst>
                                    </p:cTn>
                                  </p:par>
                                </p:childTnLst>
                              </p:cTn>
                            </p:par>
                            <p:par>
                              <p:cTn id="104" fill="hold">
                                <p:stCondLst>
                                  <p:cond delay="6050"/>
                                </p:stCondLst>
                                <p:childTnLst>
                                  <p:par>
                                    <p:cTn id="105" presetID="42" presetClass="entr" presetSubtype="0" fill="hold" grpId="0" nodeType="afterEffect">
                                      <p:stCondLst>
                                        <p:cond delay="0"/>
                                      </p:stCondLst>
                                      <p:childTnLst>
                                        <p:set>
                                          <p:cBhvr>
                                            <p:cTn id="106" dur="1" fill="hold">
                                              <p:stCondLst>
                                                <p:cond delay="0"/>
                                              </p:stCondLst>
                                            </p:cTn>
                                            <p:tgtEl>
                                              <p:spTgt spid="104"/>
                                            </p:tgtEl>
                                            <p:attrNameLst>
                                              <p:attrName>style.visibility</p:attrName>
                                            </p:attrNameLst>
                                          </p:cBhvr>
                                          <p:to>
                                            <p:strVal val="visible"/>
                                          </p:to>
                                        </p:set>
                                        <p:animEffect transition="in" filter="fade">
                                          <p:cBhvr>
                                            <p:cTn id="107" dur="750"/>
                                            <p:tgtEl>
                                              <p:spTgt spid="104"/>
                                            </p:tgtEl>
                                          </p:cBhvr>
                                        </p:animEffect>
                                        <p:anim calcmode="lin" valueType="num">
                                          <p:cBhvr>
                                            <p:cTn id="108" dur="750" fill="hold"/>
                                            <p:tgtEl>
                                              <p:spTgt spid="104"/>
                                            </p:tgtEl>
                                            <p:attrNameLst>
                                              <p:attrName>ppt_x</p:attrName>
                                            </p:attrNameLst>
                                          </p:cBhvr>
                                          <p:tavLst>
                                            <p:tav tm="0">
                                              <p:val>
                                                <p:strVal val="#ppt_x"/>
                                              </p:val>
                                            </p:tav>
                                            <p:tav tm="100000">
                                              <p:val>
                                                <p:strVal val="#ppt_x"/>
                                              </p:val>
                                            </p:tav>
                                          </p:tavLst>
                                        </p:anim>
                                        <p:anim calcmode="lin" valueType="num">
                                          <p:cBhvr>
                                            <p:cTn id="109" dur="750" fill="hold"/>
                                            <p:tgtEl>
                                              <p:spTgt spid="104"/>
                                            </p:tgtEl>
                                            <p:attrNameLst>
                                              <p:attrName>ppt_y</p:attrName>
                                            </p:attrNameLst>
                                          </p:cBhvr>
                                          <p:tavLst>
                                            <p:tav tm="0">
                                              <p:val>
                                                <p:strVal val="#ppt_y+.1"/>
                                              </p:val>
                                            </p:tav>
                                            <p:tav tm="100000">
                                              <p:val>
                                                <p:strVal val="#ppt_y"/>
                                              </p:val>
                                            </p:tav>
                                          </p:tavLst>
                                        </p:anim>
                                      </p:childTnLst>
                                    </p:cTn>
                                  </p:par>
                                  <p:par>
                                    <p:cTn id="110" presetID="52" presetClass="entr" presetSubtype="0" fill="hold" nodeType="withEffect">
                                      <p:stCondLst>
                                        <p:cond delay="0"/>
                                      </p:stCondLst>
                                      <p:childTnLst>
                                        <p:set>
                                          <p:cBhvr>
                                            <p:cTn id="111" dur="1" fill="hold">
                                              <p:stCondLst>
                                                <p:cond delay="0"/>
                                              </p:stCondLst>
                                            </p:cTn>
                                            <p:tgtEl>
                                              <p:spTgt spid="107"/>
                                            </p:tgtEl>
                                            <p:attrNameLst>
                                              <p:attrName>style.visibility</p:attrName>
                                            </p:attrNameLst>
                                          </p:cBhvr>
                                          <p:to>
                                            <p:strVal val="visible"/>
                                          </p:to>
                                        </p:set>
                                        <p:animScale>
                                          <p:cBhvr>
                                            <p:cTn id="112" dur="1000" decel="50000" fill="hold">
                                              <p:stCondLst>
                                                <p:cond delay="0"/>
                                              </p:stCondLst>
                                            </p:cTn>
                                            <p:tgtEl>
                                              <p:spTgt spid="10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13" dur="1000" decel="50000" fill="hold">
                                              <p:stCondLst>
                                                <p:cond delay="0"/>
                                              </p:stCondLst>
                                            </p:cTn>
                                            <p:tgtEl>
                                              <p:spTgt spid="107"/>
                                            </p:tgtEl>
                                            <p:attrNameLst>
                                              <p:attrName>ppt_x</p:attrName>
                                              <p:attrName>ppt_y</p:attrName>
                                            </p:attrNameLst>
                                          </p:cBhvr>
                                        </p:animMotion>
                                        <p:animEffect transition="in" filter="fade">
                                          <p:cBhvr>
                                            <p:cTn id="114" dur="1000"/>
                                            <p:tgtEl>
                                              <p:spTgt spid="107"/>
                                            </p:tgtEl>
                                          </p:cBhvr>
                                        </p:animEffect>
                                      </p:childTnLst>
                                    </p:cTn>
                                  </p:par>
                                  <p:par>
                                    <p:cTn id="115" presetID="52" presetClass="entr" presetSubtype="0" fill="hold" nodeType="withEffect">
                                      <p:stCondLst>
                                        <p:cond delay="300"/>
                                      </p:stCondLst>
                                      <p:childTnLst>
                                        <p:set>
                                          <p:cBhvr>
                                            <p:cTn id="116" dur="1" fill="hold">
                                              <p:stCondLst>
                                                <p:cond delay="0"/>
                                              </p:stCondLst>
                                            </p:cTn>
                                            <p:tgtEl>
                                              <p:spTgt spid="108"/>
                                            </p:tgtEl>
                                            <p:attrNameLst>
                                              <p:attrName>style.visibility</p:attrName>
                                            </p:attrNameLst>
                                          </p:cBhvr>
                                          <p:to>
                                            <p:strVal val="visible"/>
                                          </p:to>
                                        </p:set>
                                        <p:animScale>
                                          <p:cBhvr>
                                            <p:cTn id="117" dur="1000" decel="50000" fill="hold">
                                              <p:stCondLst>
                                                <p:cond delay="0"/>
                                              </p:stCondLst>
                                            </p:cTn>
                                            <p:tgtEl>
                                              <p:spTgt spid="10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18" dur="1000" decel="50000" fill="hold">
                                              <p:stCondLst>
                                                <p:cond delay="0"/>
                                              </p:stCondLst>
                                            </p:cTn>
                                            <p:tgtEl>
                                              <p:spTgt spid="108"/>
                                            </p:tgtEl>
                                            <p:attrNameLst>
                                              <p:attrName>ppt_x</p:attrName>
                                              <p:attrName>ppt_y</p:attrName>
                                            </p:attrNameLst>
                                          </p:cBhvr>
                                        </p:animMotion>
                                        <p:animEffect transition="in" filter="fade">
                                          <p:cBhvr>
                                            <p:cTn id="119" dur="1000"/>
                                            <p:tgtEl>
                                              <p:spTgt spid="1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5" grpId="0"/>
          <p:bldP spid="173" grpId="0"/>
          <p:bldP spid="111" grpId="0"/>
          <p:bldP spid="112" grpId="0" animBg="1"/>
          <p:bldP spid="113" grpId="0" animBg="1"/>
          <p:bldP spid="98" grpId="0"/>
          <p:bldP spid="99" grpId="0"/>
          <p:bldP spid="100" grpId="0"/>
          <p:bldP spid="101" grpId="0"/>
          <p:bldP spid="102" grpId="0"/>
          <p:bldP spid="104" grpId="0"/>
          <p:bldP spid="10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77"/>
                                            </p:tgtEl>
                                            <p:attrNameLst>
                                              <p:attrName>style.visibility</p:attrName>
                                            </p:attrNameLst>
                                          </p:cBhvr>
                                          <p:to>
                                            <p:strVal val="visible"/>
                                          </p:to>
                                        </p:set>
                                        <p:anim calcmode="lin" valueType="num">
                                          <p:cBhvr additive="base">
                                            <p:cTn id="7" dur="500" fill="hold"/>
                                            <p:tgtEl>
                                              <p:spTgt spid="177"/>
                                            </p:tgtEl>
                                            <p:attrNameLst>
                                              <p:attrName>ppt_x</p:attrName>
                                            </p:attrNameLst>
                                          </p:cBhvr>
                                          <p:tavLst>
                                            <p:tav tm="0">
                                              <p:val>
                                                <p:strVal val="#ppt_x"/>
                                              </p:val>
                                            </p:tav>
                                            <p:tav tm="100000">
                                              <p:val>
                                                <p:strVal val="#ppt_x"/>
                                              </p:val>
                                            </p:tav>
                                          </p:tavLst>
                                        </p:anim>
                                        <p:anim calcmode="lin" valueType="num">
                                          <p:cBhvr additive="base">
                                            <p:cTn id="8" dur="500" fill="hold"/>
                                            <p:tgtEl>
                                              <p:spTgt spid="17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178"/>
                                            </p:tgtEl>
                                            <p:attrNameLst>
                                              <p:attrName>style.visibility</p:attrName>
                                            </p:attrNameLst>
                                          </p:cBhvr>
                                          <p:to>
                                            <p:strVal val="visible"/>
                                          </p:to>
                                        </p:set>
                                        <p:anim calcmode="lin" valueType="num">
                                          <p:cBhvr additive="base">
                                            <p:cTn id="12" dur="500" fill="hold"/>
                                            <p:tgtEl>
                                              <p:spTgt spid="178"/>
                                            </p:tgtEl>
                                            <p:attrNameLst>
                                              <p:attrName>ppt_x</p:attrName>
                                            </p:attrNameLst>
                                          </p:cBhvr>
                                          <p:tavLst>
                                            <p:tav tm="0">
                                              <p:val>
                                                <p:strVal val="#ppt_x"/>
                                              </p:val>
                                            </p:tav>
                                            <p:tav tm="100000">
                                              <p:val>
                                                <p:strVal val="#ppt_x"/>
                                              </p:val>
                                            </p:tav>
                                          </p:tavLst>
                                        </p:anim>
                                        <p:anim calcmode="lin" valueType="num">
                                          <p:cBhvr additive="base">
                                            <p:cTn id="13" dur="500" fill="hold"/>
                                            <p:tgtEl>
                                              <p:spTgt spid="178"/>
                                            </p:tgtEl>
                                            <p:attrNameLst>
                                              <p:attrName>ppt_y</p:attrName>
                                            </p:attrNameLst>
                                          </p:cBhvr>
                                          <p:tavLst>
                                            <p:tav tm="0">
                                              <p:val>
                                                <p:strVal val="1+#ppt_h/2"/>
                                              </p:val>
                                            </p:tav>
                                            <p:tav tm="100000">
                                              <p:val>
                                                <p:strVal val="#ppt_y"/>
                                              </p:val>
                                            </p:tav>
                                          </p:tavLst>
                                        </p:anim>
                                      </p:childTnLst>
                                    </p:cTn>
                                  </p:par>
                                  <p:par>
                                    <p:cTn id="14" presetID="23" presetClass="entr" presetSubtype="16" fill="hold" grpId="0" nodeType="withEffect">
                                      <p:stCondLst>
                                        <p:cond delay="0"/>
                                      </p:stCondLst>
                                      <p:iterate type="lt">
                                        <p:tmPct val="10000"/>
                                      </p:iterate>
                                      <p:childTnLst>
                                        <p:set>
                                          <p:cBhvr>
                                            <p:cTn id="15" dur="1" fill="hold">
                                              <p:stCondLst>
                                                <p:cond delay="0"/>
                                              </p:stCondLst>
                                            </p:cTn>
                                            <p:tgtEl>
                                              <p:spTgt spid="175"/>
                                            </p:tgtEl>
                                            <p:attrNameLst>
                                              <p:attrName>style.visibility</p:attrName>
                                            </p:attrNameLst>
                                          </p:cBhvr>
                                          <p:to>
                                            <p:strVal val="visible"/>
                                          </p:to>
                                        </p:set>
                                        <p:anim calcmode="lin" valueType="num">
                                          <p:cBhvr>
                                            <p:cTn id="16" dur="500" fill="hold"/>
                                            <p:tgtEl>
                                              <p:spTgt spid="175"/>
                                            </p:tgtEl>
                                            <p:attrNameLst>
                                              <p:attrName>ppt_w</p:attrName>
                                            </p:attrNameLst>
                                          </p:cBhvr>
                                          <p:tavLst>
                                            <p:tav tm="0">
                                              <p:val>
                                                <p:fltVal val="0"/>
                                              </p:val>
                                            </p:tav>
                                            <p:tav tm="100000">
                                              <p:val>
                                                <p:strVal val="#ppt_w"/>
                                              </p:val>
                                            </p:tav>
                                          </p:tavLst>
                                        </p:anim>
                                        <p:anim calcmode="lin" valueType="num">
                                          <p:cBhvr>
                                            <p:cTn id="17" dur="500" fill="hold"/>
                                            <p:tgtEl>
                                              <p:spTgt spid="175"/>
                                            </p:tgtEl>
                                            <p:attrNameLst>
                                              <p:attrName>ppt_h</p:attrName>
                                            </p:attrNameLst>
                                          </p:cBhvr>
                                          <p:tavLst>
                                            <p:tav tm="0">
                                              <p:val>
                                                <p:fltVal val="0"/>
                                              </p:val>
                                            </p:tav>
                                            <p:tav tm="100000">
                                              <p:val>
                                                <p:strVal val="#ppt_h"/>
                                              </p:val>
                                            </p:tav>
                                          </p:tavLst>
                                        </p:anim>
                                      </p:childTnLst>
                                    </p:cTn>
                                  </p:par>
                                </p:childTnLst>
                              </p:cTn>
                            </p:par>
                            <p:par>
                              <p:cTn id="18" fill="hold">
                                <p:stCondLst>
                                  <p:cond delay="550"/>
                                </p:stCondLst>
                                <p:childTnLst>
                                  <p:par>
                                    <p:cTn id="19" presetID="42" presetClass="entr" presetSubtype="0" fill="hold" grpId="0" nodeType="afterEffect">
                                      <p:stCondLst>
                                        <p:cond delay="0"/>
                                      </p:stCondLst>
                                      <p:childTnLst>
                                        <p:set>
                                          <p:cBhvr>
                                            <p:cTn id="20" dur="1" fill="hold">
                                              <p:stCondLst>
                                                <p:cond delay="0"/>
                                              </p:stCondLst>
                                            </p:cTn>
                                            <p:tgtEl>
                                              <p:spTgt spid="173"/>
                                            </p:tgtEl>
                                            <p:attrNameLst>
                                              <p:attrName>style.visibility</p:attrName>
                                            </p:attrNameLst>
                                          </p:cBhvr>
                                          <p:to>
                                            <p:strVal val="visible"/>
                                          </p:to>
                                        </p:set>
                                        <p:animEffect transition="in" filter="fade">
                                          <p:cBhvr>
                                            <p:cTn id="21" dur="1000"/>
                                            <p:tgtEl>
                                              <p:spTgt spid="173"/>
                                            </p:tgtEl>
                                          </p:cBhvr>
                                        </p:animEffect>
                                        <p:anim calcmode="lin" valueType="num">
                                          <p:cBhvr>
                                            <p:cTn id="22" dur="1000" fill="hold"/>
                                            <p:tgtEl>
                                              <p:spTgt spid="173"/>
                                            </p:tgtEl>
                                            <p:attrNameLst>
                                              <p:attrName>ppt_x</p:attrName>
                                            </p:attrNameLst>
                                          </p:cBhvr>
                                          <p:tavLst>
                                            <p:tav tm="0">
                                              <p:val>
                                                <p:strVal val="#ppt_x"/>
                                              </p:val>
                                            </p:tav>
                                            <p:tav tm="100000">
                                              <p:val>
                                                <p:strVal val="#ppt_x"/>
                                              </p:val>
                                            </p:tav>
                                          </p:tavLst>
                                        </p:anim>
                                        <p:anim calcmode="lin" valueType="num">
                                          <p:cBhvr>
                                            <p:cTn id="23" dur="1000" fill="hold"/>
                                            <p:tgtEl>
                                              <p:spTgt spid="173"/>
                                            </p:tgtEl>
                                            <p:attrNameLst>
                                              <p:attrName>ppt_y</p:attrName>
                                            </p:attrNameLst>
                                          </p:cBhvr>
                                          <p:tavLst>
                                            <p:tav tm="0">
                                              <p:val>
                                                <p:strVal val="#ppt_y+.1"/>
                                              </p:val>
                                            </p:tav>
                                            <p:tav tm="100000">
                                              <p:val>
                                                <p:strVal val="#ppt_y"/>
                                              </p:val>
                                            </p:tav>
                                          </p:tavLst>
                                        </p:anim>
                                      </p:childTnLst>
                                    </p:cTn>
                                  </p:par>
                                </p:childTnLst>
                              </p:cTn>
                            </p:par>
                            <p:par>
                              <p:cTn id="24" fill="hold">
                                <p:stCondLst>
                                  <p:cond delay="1550"/>
                                </p:stCondLst>
                                <p:childTnLst>
                                  <p:par>
                                    <p:cTn id="25" presetID="42" presetClass="entr" presetSubtype="0" fill="hold" grpId="0" nodeType="afterEffect">
                                      <p:stCondLst>
                                        <p:cond delay="0"/>
                                      </p:stCondLst>
                                      <p:childTnLst>
                                        <p:set>
                                          <p:cBhvr>
                                            <p:cTn id="26" dur="1" fill="hold">
                                              <p:stCondLst>
                                                <p:cond delay="0"/>
                                              </p:stCondLst>
                                            </p:cTn>
                                            <p:tgtEl>
                                              <p:spTgt spid="111"/>
                                            </p:tgtEl>
                                            <p:attrNameLst>
                                              <p:attrName>style.visibility</p:attrName>
                                            </p:attrNameLst>
                                          </p:cBhvr>
                                          <p:to>
                                            <p:strVal val="visible"/>
                                          </p:to>
                                        </p:set>
                                        <p:animEffect transition="in" filter="fade">
                                          <p:cBhvr>
                                            <p:cTn id="27" dur="1000"/>
                                            <p:tgtEl>
                                              <p:spTgt spid="111"/>
                                            </p:tgtEl>
                                          </p:cBhvr>
                                        </p:animEffect>
                                        <p:anim calcmode="lin" valueType="num">
                                          <p:cBhvr>
                                            <p:cTn id="28" dur="1000" fill="hold"/>
                                            <p:tgtEl>
                                              <p:spTgt spid="111"/>
                                            </p:tgtEl>
                                            <p:attrNameLst>
                                              <p:attrName>ppt_x</p:attrName>
                                            </p:attrNameLst>
                                          </p:cBhvr>
                                          <p:tavLst>
                                            <p:tav tm="0">
                                              <p:val>
                                                <p:strVal val="#ppt_x"/>
                                              </p:val>
                                            </p:tav>
                                            <p:tav tm="100000">
                                              <p:val>
                                                <p:strVal val="#ppt_x"/>
                                              </p:val>
                                            </p:tav>
                                          </p:tavLst>
                                        </p:anim>
                                        <p:anim calcmode="lin" valueType="num">
                                          <p:cBhvr>
                                            <p:cTn id="29" dur="1000" fill="hold"/>
                                            <p:tgtEl>
                                              <p:spTgt spid="111"/>
                                            </p:tgtEl>
                                            <p:attrNameLst>
                                              <p:attrName>ppt_y</p:attrName>
                                            </p:attrNameLst>
                                          </p:cBhvr>
                                          <p:tavLst>
                                            <p:tav tm="0">
                                              <p:val>
                                                <p:strVal val="#ppt_y+.1"/>
                                              </p:val>
                                            </p:tav>
                                            <p:tav tm="100000">
                                              <p:val>
                                                <p:strVal val="#ppt_y"/>
                                              </p:val>
                                            </p:tav>
                                          </p:tavLst>
                                        </p:anim>
                                      </p:childTnLst>
                                    </p:cTn>
                                  </p:par>
                                  <p:par>
                                    <p:cTn id="30" presetID="2" presetClass="entr" presetSubtype="8" fill="hold" grpId="0" nodeType="withEffect">
                                      <p:stCondLst>
                                        <p:cond delay="250"/>
                                      </p:stCondLst>
                                      <p:childTnLst>
                                        <p:set>
                                          <p:cBhvr>
                                            <p:cTn id="31" dur="1" fill="hold">
                                              <p:stCondLst>
                                                <p:cond delay="0"/>
                                              </p:stCondLst>
                                            </p:cTn>
                                            <p:tgtEl>
                                              <p:spTgt spid="112"/>
                                            </p:tgtEl>
                                            <p:attrNameLst>
                                              <p:attrName>style.visibility</p:attrName>
                                            </p:attrNameLst>
                                          </p:cBhvr>
                                          <p:to>
                                            <p:strVal val="visible"/>
                                          </p:to>
                                        </p:set>
                                        <p:anim calcmode="lin" valueType="num">
                                          <p:cBhvr additive="base">
                                            <p:cTn id="32" dur="1000" fill="hold"/>
                                            <p:tgtEl>
                                              <p:spTgt spid="112"/>
                                            </p:tgtEl>
                                            <p:attrNameLst>
                                              <p:attrName>ppt_x</p:attrName>
                                            </p:attrNameLst>
                                          </p:cBhvr>
                                          <p:tavLst>
                                            <p:tav tm="0">
                                              <p:val>
                                                <p:strVal val="0-#ppt_w/2"/>
                                              </p:val>
                                            </p:tav>
                                            <p:tav tm="100000">
                                              <p:val>
                                                <p:strVal val="#ppt_x"/>
                                              </p:val>
                                            </p:tav>
                                          </p:tavLst>
                                        </p:anim>
                                        <p:anim calcmode="lin" valueType="num">
                                          <p:cBhvr additive="base">
                                            <p:cTn id="33" dur="1000" fill="hold"/>
                                            <p:tgtEl>
                                              <p:spTgt spid="112"/>
                                            </p:tgtEl>
                                            <p:attrNameLst>
                                              <p:attrName>ppt_y</p:attrName>
                                            </p:attrNameLst>
                                          </p:cBhvr>
                                          <p:tavLst>
                                            <p:tav tm="0">
                                              <p:val>
                                                <p:strVal val="#ppt_y"/>
                                              </p:val>
                                            </p:tav>
                                            <p:tav tm="100000">
                                              <p:val>
                                                <p:strVal val="#ppt_y"/>
                                              </p:val>
                                            </p:tav>
                                          </p:tavLst>
                                        </p:anim>
                                      </p:childTnLst>
                                    </p:cTn>
                                  </p:par>
                                </p:childTnLst>
                              </p:cTn>
                            </p:par>
                            <p:par>
                              <p:cTn id="34" fill="hold">
                                <p:stCondLst>
                                  <p:cond delay="2550"/>
                                </p:stCondLst>
                                <p:childTnLst>
                                  <p:par>
                                    <p:cTn id="35" presetID="2" presetClass="entr" presetSubtype="4" fill="hold" grpId="0" nodeType="afterEffect">
                                      <p:stCondLst>
                                        <p:cond delay="0"/>
                                      </p:stCondLst>
                                      <p:childTnLst>
                                        <p:set>
                                          <p:cBhvr>
                                            <p:cTn id="36" dur="1" fill="hold">
                                              <p:stCondLst>
                                                <p:cond delay="0"/>
                                              </p:stCondLst>
                                            </p:cTn>
                                            <p:tgtEl>
                                              <p:spTgt spid="113"/>
                                            </p:tgtEl>
                                            <p:attrNameLst>
                                              <p:attrName>style.visibility</p:attrName>
                                            </p:attrNameLst>
                                          </p:cBhvr>
                                          <p:to>
                                            <p:strVal val="visible"/>
                                          </p:to>
                                        </p:set>
                                        <p:anim calcmode="lin" valueType="num">
                                          <p:cBhvr additive="base">
                                            <p:cTn id="37" dur="500" fill="hold"/>
                                            <p:tgtEl>
                                              <p:spTgt spid="113"/>
                                            </p:tgtEl>
                                            <p:attrNameLst>
                                              <p:attrName>ppt_x</p:attrName>
                                            </p:attrNameLst>
                                          </p:cBhvr>
                                          <p:tavLst>
                                            <p:tav tm="0">
                                              <p:val>
                                                <p:strVal val="#ppt_x"/>
                                              </p:val>
                                            </p:tav>
                                            <p:tav tm="100000">
                                              <p:val>
                                                <p:strVal val="#ppt_x"/>
                                              </p:val>
                                            </p:tav>
                                          </p:tavLst>
                                        </p:anim>
                                        <p:anim calcmode="lin" valueType="num">
                                          <p:cBhvr additive="base">
                                            <p:cTn id="38" dur="500" fill="hold"/>
                                            <p:tgtEl>
                                              <p:spTgt spid="113"/>
                                            </p:tgtEl>
                                            <p:attrNameLst>
                                              <p:attrName>ppt_y</p:attrName>
                                            </p:attrNameLst>
                                          </p:cBhvr>
                                          <p:tavLst>
                                            <p:tav tm="0">
                                              <p:val>
                                                <p:strVal val="1+#ppt_h/2"/>
                                              </p:val>
                                            </p:tav>
                                            <p:tav tm="100000">
                                              <p:val>
                                                <p:strVal val="#ppt_y"/>
                                              </p:val>
                                            </p:tav>
                                          </p:tavLst>
                                        </p:anim>
                                      </p:childTnLst>
                                    </p:cTn>
                                  </p:par>
                                  <p:par>
                                    <p:cTn id="39" presetID="52" presetClass="entr" presetSubtype="0" fill="hold" nodeType="withEffect">
                                      <p:stCondLst>
                                        <p:cond delay="500"/>
                                      </p:stCondLst>
                                      <p:childTnLst>
                                        <p:set>
                                          <p:cBhvr>
                                            <p:cTn id="40" dur="1" fill="hold">
                                              <p:stCondLst>
                                                <p:cond delay="0"/>
                                              </p:stCondLst>
                                            </p:cTn>
                                            <p:tgtEl>
                                              <p:spTgt spid="141"/>
                                            </p:tgtEl>
                                            <p:attrNameLst>
                                              <p:attrName>style.visibility</p:attrName>
                                            </p:attrNameLst>
                                          </p:cBhvr>
                                          <p:to>
                                            <p:strVal val="visible"/>
                                          </p:to>
                                        </p:set>
                                        <p:animScale>
                                          <p:cBhvr>
                                            <p:cTn id="41" dur="1000" decel="50000" fill="hold">
                                              <p:stCondLst>
                                                <p:cond delay="0"/>
                                              </p:stCondLst>
                                            </p:cTn>
                                            <p:tgtEl>
                                              <p:spTgt spid="14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2" dur="1000" decel="50000" fill="hold">
                                              <p:stCondLst>
                                                <p:cond delay="0"/>
                                              </p:stCondLst>
                                            </p:cTn>
                                            <p:tgtEl>
                                              <p:spTgt spid="141"/>
                                            </p:tgtEl>
                                            <p:attrNameLst>
                                              <p:attrName>ppt_x</p:attrName>
                                              <p:attrName>ppt_y</p:attrName>
                                            </p:attrNameLst>
                                          </p:cBhvr>
                                        </p:animMotion>
                                        <p:animEffect transition="in" filter="fade">
                                          <p:cBhvr>
                                            <p:cTn id="43" dur="1000"/>
                                            <p:tgtEl>
                                              <p:spTgt spid="141"/>
                                            </p:tgtEl>
                                          </p:cBhvr>
                                        </p:animEffect>
                                      </p:childTnLst>
                                    </p:cTn>
                                  </p:par>
                                  <p:par>
                                    <p:cTn id="44" presetID="52" presetClass="entr" presetSubtype="0" fill="hold" nodeType="withEffect">
                                      <p:stCondLst>
                                        <p:cond delay="500"/>
                                      </p:stCondLst>
                                      <p:childTnLst>
                                        <p:set>
                                          <p:cBhvr>
                                            <p:cTn id="45" dur="1" fill="hold">
                                              <p:stCondLst>
                                                <p:cond delay="0"/>
                                              </p:stCondLst>
                                            </p:cTn>
                                            <p:tgtEl>
                                              <p:spTgt spid="94"/>
                                            </p:tgtEl>
                                            <p:attrNameLst>
                                              <p:attrName>style.visibility</p:attrName>
                                            </p:attrNameLst>
                                          </p:cBhvr>
                                          <p:to>
                                            <p:strVal val="visible"/>
                                          </p:to>
                                        </p:set>
                                        <p:animScale>
                                          <p:cBhvr>
                                            <p:cTn id="46" dur="1000" decel="50000" fill="hold">
                                              <p:stCondLst>
                                                <p:cond delay="0"/>
                                              </p:stCondLst>
                                            </p:cTn>
                                            <p:tgtEl>
                                              <p:spTgt spid="9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7" dur="1000" decel="50000" fill="hold">
                                              <p:stCondLst>
                                                <p:cond delay="0"/>
                                              </p:stCondLst>
                                            </p:cTn>
                                            <p:tgtEl>
                                              <p:spTgt spid="94"/>
                                            </p:tgtEl>
                                            <p:attrNameLst>
                                              <p:attrName>ppt_x</p:attrName>
                                              <p:attrName>ppt_y</p:attrName>
                                            </p:attrNameLst>
                                          </p:cBhvr>
                                        </p:animMotion>
                                        <p:animEffect transition="in" filter="fade">
                                          <p:cBhvr>
                                            <p:cTn id="48" dur="1000"/>
                                            <p:tgtEl>
                                              <p:spTgt spid="94"/>
                                            </p:tgtEl>
                                          </p:cBhvr>
                                        </p:animEffect>
                                      </p:childTnLst>
                                    </p:cTn>
                                  </p:par>
                                  <p:par>
                                    <p:cTn id="49" presetID="52" presetClass="entr" presetSubtype="0" fill="hold" nodeType="withEffect">
                                      <p:stCondLst>
                                        <p:cond delay="500"/>
                                      </p:stCondLst>
                                      <p:childTnLst>
                                        <p:set>
                                          <p:cBhvr>
                                            <p:cTn id="50" dur="1" fill="hold">
                                              <p:stCondLst>
                                                <p:cond delay="0"/>
                                              </p:stCondLst>
                                            </p:cTn>
                                            <p:tgtEl>
                                              <p:spTgt spid="95"/>
                                            </p:tgtEl>
                                            <p:attrNameLst>
                                              <p:attrName>style.visibility</p:attrName>
                                            </p:attrNameLst>
                                          </p:cBhvr>
                                          <p:to>
                                            <p:strVal val="visible"/>
                                          </p:to>
                                        </p:set>
                                        <p:animScale>
                                          <p:cBhvr>
                                            <p:cTn id="51" dur="1000" decel="50000" fill="hold">
                                              <p:stCondLst>
                                                <p:cond delay="0"/>
                                              </p:stCondLst>
                                            </p:cTn>
                                            <p:tgtEl>
                                              <p:spTgt spid="9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2" dur="1000" decel="50000" fill="hold">
                                              <p:stCondLst>
                                                <p:cond delay="0"/>
                                              </p:stCondLst>
                                            </p:cTn>
                                            <p:tgtEl>
                                              <p:spTgt spid="95"/>
                                            </p:tgtEl>
                                            <p:attrNameLst>
                                              <p:attrName>ppt_x</p:attrName>
                                              <p:attrName>ppt_y</p:attrName>
                                            </p:attrNameLst>
                                          </p:cBhvr>
                                        </p:animMotion>
                                        <p:animEffect transition="in" filter="fade">
                                          <p:cBhvr>
                                            <p:cTn id="53" dur="1000"/>
                                            <p:tgtEl>
                                              <p:spTgt spid="95"/>
                                            </p:tgtEl>
                                          </p:cBhvr>
                                        </p:animEffect>
                                      </p:childTnLst>
                                    </p:cTn>
                                  </p:par>
                                  <p:par>
                                    <p:cTn id="54" presetID="52" presetClass="entr" presetSubtype="0" fill="hold" nodeType="withEffect">
                                      <p:stCondLst>
                                        <p:cond delay="500"/>
                                      </p:stCondLst>
                                      <p:childTnLst>
                                        <p:set>
                                          <p:cBhvr>
                                            <p:cTn id="55" dur="1" fill="hold">
                                              <p:stCondLst>
                                                <p:cond delay="0"/>
                                              </p:stCondLst>
                                            </p:cTn>
                                            <p:tgtEl>
                                              <p:spTgt spid="96"/>
                                            </p:tgtEl>
                                            <p:attrNameLst>
                                              <p:attrName>style.visibility</p:attrName>
                                            </p:attrNameLst>
                                          </p:cBhvr>
                                          <p:to>
                                            <p:strVal val="visible"/>
                                          </p:to>
                                        </p:set>
                                        <p:animScale>
                                          <p:cBhvr>
                                            <p:cTn id="56" dur="1000" decel="50000" fill="hold">
                                              <p:stCondLst>
                                                <p:cond delay="0"/>
                                              </p:stCondLst>
                                            </p:cTn>
                                            <p:tgtEl>
                                              <p:spTgt spid="9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7" dur="1000" decel="50000" fill="hold">
                                              <p:stCondLst>
                                                <p:cond delay="0"/>
                                              </p:stCondLst>
                                            </p:cTn>
                                            <p:tgtEl>
                                              <p:spTgt spid="96"/>
                                            </p:tgtEl>
                                            <p:attrNameLst>
                                              <p:attrName>ppt_x</p:attrName>
                                              <p:attrName>ppt_y</p:attrName>
                                            </p:attrNameLst>
                                          </p:cBhvr>
                                        </p:animMotion>
                                        <p:animEffect transition="in" filter="fade">
                                          <p:cBhvr>
                                            <p:cTn id="58" dur="1000"/>
                                            <p:tgtEl>
                                              <p:spTgt spid="96"/>
                                            </p:tgtEl>
                                          </p:cBhvr>
                                        </p:animEffect>
                                      </p:childTnLst>
                                    </p:cTn>
                                  </p:par>
                                  <p:par>
                                    <p:cTn id="59" presetID="52" presetClass="entr" presetSubtype="0" fill="hold" nodeType="withEffect">
                                      <p:stCondLst>
                                        <p:cond delay="500"/>
                                      </p:stCondLst>
                                      <p:childTnLst>
                                        <p:set>
                                          <p:cBhvr>
                                            <p:cTn id="60" dur="1" fill="hold">
                                              <p:stCondLst>
                                                <p:cond delay="0"/>
                                              </p:stCondLst>
                                            </p:cTn>
                                            <p:tgtEl>
                                              <p:spTgt spid="97"/>
                                            </p:tgtEl>
                                            <p:attrNameLst>
                                              <p:attrName>style.visibility</p:attrName>
                                            </p:attrNameLst>
                                          </p:cBhvr>
                                          <p:to>
                                            <p:strVal val="visible"/>
                                          </p:to>
                                        </p:set>
                                        <p:animScale>
                                          <p:cBhvr>
                                            <p:cTn id="61" dur="1000" decel="50000" fill="hold">
                                              <p:stCondLst>
                                                <p:cond delay="0"/>
                                              </p:stCondLst>
                                            </p:cTn>
                                            <p:tgtEl>
                                              <p:spTgt spid="9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2" dur="1000" decel="50000" fill="hold">
                                              <p:stCondLst>
                                                <p:cond delay="0"/>
                                              </p:stCondLst>
                                            </p:cTn>
                                            <p:tgtEl>
                                              <p:spTgt spid="97"/>
                                            </p:tgtEl>
                                            <p:attrNameLst>
                                              <p:attrName>ppt_x</p:attrName>
                                              <p:attrName>ppt_y</p:attrName>
                                            </p:attrNameLst>
                                          </p:cBhvr>
                                        </p:animMotion>
                                        <p:animEffect transition="in" filter="fade">
                                          <p:cBhvr>
                                            <p:cTn id="63" dur="1000"/>
                                            <p:tgtEl>
                                              <p:spTgt spid="97"/>
                                            </p:tgtEl>
                                          </p:cBhvr>
                                        </p:animEffect>
                                      </p:childTnLst>
                                    </p:cTn>
                                  </p:par>
                                  <p:par>
                                    <p:cTn id="64" presetID="52" presetClass="entr" presetSubtype="0" fill="hold" nodeType="withEffect">
                                      <p:stCondLst>
                                        <p:cond delay="500"/>
                                      </p:stCondLst>
                                      <p:childTnLst>
                                        <p:set>
                                          <p:cBhvr>
                                            <p:cTn id="65" dur="1" fill="hold">
                                              <p:stCondLst>
                                                <p:cond delay="0"/>
                                              </p:stCondLst>
                                            </p:cTn>
                                            <p:tgtEl>
                                              <p:spTgt spid="103"/>
                                            </p:tgtEl>
                                            <p:attrNameLst>
                                              <p:attrName>style.visibility</p:attrName>
                                            </p:attrNameLst>
                                          </p:cBhvr>
                                          <p:to>
                                            <p:strVal val="visible"/>
                                          </p:to>
                                        </p:set>
                                        <p:animScale>
                                          <p:cBhvr>
                                            <p:cTn id="66" dur="1000" decel="50000" fill="hold">
                                              <p:stCondLst>
                                                <p:cond delay="0"/>
                                              </p:stCondLst>
                                            </p:cTn>
                                            <p:tgtEl>
                                              <p:spTgt spid="10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7" dur="1000" decel="50000" fill="hold">
                                              <p:stCondLst>
                                                <p:cond delay="0"/>
                                              </p:stCondLst>
                                            </p:cTn>
                                            <p:tgtEl>
                                              <p:spTgt spid="103"/>
                                            </p:tgtEl>
                                            <p:attrNameLst>
                                              <p:attrName>ppt_x</p:attrName>
                                              <p:attrName>ppt_y</p:attrName>
                                            </p:attrNameLst>
                                          </p:cBhvr>
                                        </p:animMotion>
                                        <p:animEffect transition="in" filter="fade">
                                          <p:cBhvr>
                                            <p:cTn id="68" dur="1000"/>
                                            <p:tgtEl>
                                              <p:spTgt spid="103"/>
                                            </p:tgtEl>
                                          </p:cBhvr>
                                        </p:animEffect>
                                      </p:childTnLst>
                                    </p:cTn>
                                  </p:par>
                                  <p:par>
                                    <p:cTn id="69" presetID="52" presetClass="entr" presetSubtype="0" fill="hold" nodeType="withEffect">
                                      <p:stCondLst>
                                        <p:cond delay="500"/>
                                      </p:stCondLst>
                                      <p:childTnLst>
                                        <p:set>
                                          <p:cBhvr>
                                            <p:cTn id="70" dur="1" fill="hold">
                                              <p:stCondLst>
                                                <p:cond delay="0"/>
                                              </p:stCondLst>
                                            </p:cTn>
                                            <p:tgtEl>
                                              <p:spTgt spid="105"/>
                                            </p:tgtEl>
                                            <p:attrNameLst>
                                              <p:attrName>style.visibility</p:attrName>
                                            </p:attrNameLst>
                                          </p:cBhvr>
                                          <p:to>
                                            <p:strVal val="visible"/>
                                          </p:to>
                                        </p:set>
                                        <p:animScale>
                                          <p:cBhvr>
                                            <p:cTn id="71" dur="1000" decel="50000" fill="hold">
                                              <p:stCondLst>
                                                <p:cond delay="0"/>
                                              </p:stCondLst>
                                            </p:cTn>
                                            <p:tgtEl>
                                              <p:spTgt spid="10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2" dur="1000" decel="50000" fill="hold">
                                              <p:stCondLst>
                                                <p:cond delay="0"/>
                                              </p:stCondLst>
                                            </p:cTn>
                                            <p:tgtEl>
                                              <p:spTgt spid="105"/>
                                            </p:tgtEl>
                                            <p:attrNameLst>
                                              <p:attrName>ppt_x</p:attrName>
                                              <p:attrName>ppt_y</p:attrName>
                                            </p:attrNameLst>
                                          </p:cBhvr>
                                        </p:animMotion>
                                        <p:animEffect transition="in" filter="fade">
                                          <p:cBhvr>
                                            <p:cTn id="73" dur="1000"/>
                                            <p:tgtEl>
                                              <p:spTgt spid="105"/>
                                            </p:tgtEl>
                                          </p:cBhvr>
                                        </p:animEffect>
                                      </p:childTnLst>
                                    </p:cTn>
                                  </p:par>
                                </p:childTnLst>
                              </p:cTn>
                            </p:par>
                            <p:par>
                              <p:cTn id="74" fill="hold">
                                <p:stCondLst>
                                  <p:cond delay="3050"/>
                                </p:stCondLst>
                                <p:childTnLst>
                                  <p:par>
                                    <p:cTn id="75" presetID="2" presetClass="entr" presetSubtype="8" fill="hold" grpId="0" nodeType="afterEffect">
                                      <p:stCondLst>
                                        <p:cond delay="0"/>
                                      </p:stCondLst>
                                      <p:childTnLst>
                                        <p:set>
                                          <p:cBhvr>
                                            <p:cTn id="76" dur="1" fill="hold">
                                              <p:stCondLst>
                                                <p:cond delay="0"/>
                                              </p:stCondLst>
                                            </p:cTn>
                                            <p:tgtEl>
                                              <p:spTgt spid="98"/>
                                            </p:tgtEl>
                                            <p:attrNameLst>
                                              <p:attrName>style.visibility</p:attrName>
                                            </p:attrNameLst>
                                          </p:cBhvr>
                                          <p:to>
                                            <p:strVal val="visible"/>
                                          </p:to>
                                        </p:set>
                                        <p:anim calcmode="lin" valueType="num">
                                          <p:cBhvr additive="base">
                                            <p:cTn id="77" dur="300" fill="hold"/>
                                            <p:tgtEl>
                                              <p:spTgt spid="98"/>
                                            </p:tgtEl>
                                            <p:attrNameLst>
                                              <p:attrName>ppt_x</p:attrName>
                                            </p:attrNameLst>
                                          </p:cBhvr>
                                          <p:tavLst>
                                            <p:tav tm="0">
                                              <p:val>
                                                <p:strVal val="0-#ppt_w/2"/>
                                              </p:val>
                                            </p:tav>
                                            <p:tav tm="100000">
                                              <p:val>
                                                <p:strVal val="#ppt_x"/>
                                              </p:val>
                                            </p:tav>
                                          </p:tavLst>
                                        </p:anim>
                                        <p:anim calcmode="lin" valueType="num">
                                          <p:cBhvr additive="base">
                                            <p:cTn id="78" dur="300" fill="hold"/>
                                            <p:tgtEl>
                                              <p:spTgt spid="98"/>
                                            </p:tgtEl>
                                            <p:attrNameLst>
                                              <p:attrName>ppt_y</p:attrName>
                                            </p:attrNameLst>
                                          </p:cBhvr>
                                          <p:tavLst>
                                            <p:tav tm="0">
                                              <p:val>
                                                <p:strVal val="#ppt_y"/>
                                              </p:val>
                                            </p:tav>
                                            <p:tav tm="100000">
                                              <p:val>
                                                <p:strVal val="#ppt_y"/>
                                              </p:val>
                                            </p:tav>
                                          </p:tavLst>
                                        </p:anim>
                                      </p:childTnLst>
                                    </p:cTn>
                                  </p:par>
                                </p:childTnLst>
                              </p:cTn>
                            </p:par>
                            <p:par>
                              <p:cTn id="79" fill="hold">
                                <p:stCondLst>
                                  <p:cond delay="3550"/>
                                </p:stCondLst>
                                <p:childTnLst>
                                  <p:par>
                                    <p:cTn id="80" presetID="2" presetClass="entr" presetSubtype="8" fill="hold" grpId="0" nodeType="afterEffect">
                                      <p:stCondLst>
                                        <p:cond delay="0"/>
                                      </p:stCondLst>
                                      <p:childTnLst>
                                        <p:set>
                                          <p:cBhvr>
                                            <p:cTn id="81" dur="1" fill="hold">
                                              <p:stCondLst>
                                                <p:cond delay="0"/>
                                              </p:stCondLst>
                                            </p:cTn>
                                            <p:tgtEl>
                                              <p:spTgt spid="99"/>
                                            </p:tgtEl>
                                            <p:attrNameLst>
                                              <p:attrName>style.visibility</p:attrName>
                                            </p:attrNameLst>
                                          </p:cBhvr>
                                          <p:to>
                                            <p:strVal val="visible"/>
                                          </p:to>
                                        </p:set>
                                        <p:anim calcmode="lin" valueType="num">
                                          <p:cBhvr additive="base">
                                            <p:cTn id="82" dur="300" fill="hold"/>
                                            <p:tgtEl>
                                              <p:spTgt spid="99"/>
                                            </p:tgtEl>
                                            <p:attrNameLst>
                                              <p:attrName>ppt_x</p:attrName>
                                            </p:attrNameLst>
                                          </p:cBhvr>
                                          <p:tavLst>
                                            <p:tav tm="0">
                                              <p:val>
                                                <p:strVal val="0-#ppt_w/2"/>
                                              </p:val>
                                            </p:tav>
                                            <p:tav tm="100000">
                                              <p:val>
                                                <p:strVal val="#ppt_x"/>
                                              </p:val>
                                            </p:tav>
                                          </p:tavLst>
                                        </p:anim>
                                        <p:anim calcmode="lin" valueType="num">
                                          <p:cBhvr additive="base">
                                            <p:cTn id="83" dur="300" fill="hold"/>
                                            <p:tgtEl>
                                              <p:spTgt spid="99"/>
                                            </p:tgtEl>
                                            <p:attrNameLst>
                                              <p:attrName>ppt_y</p:attrName>
                                            </p:attrNameLst>
                                          </p:cBhvr>
                                          <p:tavLst>
                                            <p:tav tm="0">
                                              <p:val>
                                                <p:strVal val="#ppt_y"/>
                                              </p:val>
                                            </p:tav>
                                            <p:tav tm="100000">
                                              <p:val>
                                                <p:strVal val="#ppt_y"/>
                                              </p:val>
                                            </p:tav>
                                          </p:tavLst>
                                        </p:anim>
                                      </p:childTnLst>
                                    </p:cTn>
                                  </p:par>
                                </p:childTnLst>
                              </p:cTn>
                            </p:par>
                            <p:par>
                              <p:cTn id="84" fill="hold">
                                <p:stCondLst>
                                  <p:cond delay="4050"/>
                                </p:stCondLst>
                                <p:childTnLst>
                                  <p:par>
                                    <p:cTn id="85" presetID="2" presetClass="entr" presetSubtype="8" fill="hold" grpId="0" nodeType="afterEffect">
                                      <p:stCondLst>
                                        <p:cond delay="0"/>
                                      </p:stCondLst>
                                      <p:childTnLst>
                                        <p:set>
                                          <p:cBhvr>
                                            <p:cTn id="86" dur="1" fill="hold">
                                              <p:stCondLst>
                                                <p:cond delay="0"/>
                                              </p:stCondLst>
                                            </p:cTn>
                                            <p:tgtEl>
                                              <p:spTgt spid="102"/>
                                            </p:tgtEl>
                                            <p:attrNameLst>
                                              <p:attrName>style.visibility</p:attrName>
                                            </p:attrNameLst>
                                          </p:cBhvr>
                                          <p:to>
                                            <p:strVal val="visible"/>
                                          </p:to>
                                        </p:set>
                                        <p:anim calcmode="lin" valueType="num">
                                          <p:cBhvr additive="base">
                                            <p:cTn id="87" dur="300" fill="hold"/>
                                            <p:tgtEl>
                                              <p:spTgt spid="102"/>
                                            </p:tgtEl>
                                            <p:attrNameLst>
                                              <p:attrName>ppt_x</p:attrName>
                                            </p:attrNameLst>
                                          </p:cBhvr>
                                          <p:tavLst>
                                            <p:tav tm="0">
                                              <p:val>
                                                <p:strVal val="0-#ppt_w/2"/>
                                              </p:val>
                                            </p:tav>
                                            <p:tav tm="100000">
                                              <p:val>
                                                <p:strVal val="#ppt_x"/>
                                              </p:val>
                                            </p:tav>
                                          </p:tavLst>
                                        </p:anim>
                                        <p:anim calcmode="lin" valueType="num">
                                          <p:cBhvr additive="base">
                                            <p:cTn id="88" dur="300" fill="hold"/>
                                            <p:tgtEl>
                                              <p:spTgt spid="102"/>
                                            </p:tgtEl>
                                            <p:attrNameLst>
                                              <p:attrName>ppt_y</p:attrName>
                                            </p:attrNameLst>
                                          </p:cBhvr>
                                          <p:tavLst>
                                            <p:tav tm="0">
                                              <p:val>
                                                <p:strVal val="#ppt_y"/>
                                              </p:val>
                                            </p:tav>
                                            <p:tav tm="100000">
                                              <p:val>
                                                <p:strVal val="#ppt_y"/>
                                              </p:val>
                                            </p:tav>
                                          </p:tavLst>
                                        </p:anim>
                                      </p:childTnLst>
                                    </p:cTn>
                                  </p:par>
                                </p:childTnLst>
                              </p:cTn>
                            </p:par>
                            <p:par>
                              <p:cTn id="89" fill="hold">
                                <p:stCondLst>
                                  <p:cond delay="4550"/>
                                </p:stCondLst>
                                <p:childTnLst>
                                  <p:par>
                                    <p:cTn id="90" presetID="2" presetClass="entr" presetSubtype="8" fill="hold" grpId="0" nodeType="afterEffect">
                                      <p:stCondLst>
                                        <p:cond delay="0"/>
                                      </p:stCondLst>
                                      <p:childTnLst>
                                        <p:set>
                                          <p:cBhvr>
                                            <p:cTn id="91" dur="1" fill="hold">
                                              <p:stCondLst>
                                                <p:cond delay="0"/>
                                              </p:stCondLst>
                                            </p:cTn>
                                            <p:tgtEl>
                                              <p:spTgt spid="100"/>
                                            </p:tgtEl>
                                            <p:attrNameLst>
                                              <p:attrName>style.visibility</p:attrName>
                                            </p:attrNameLst>
                                          </p:cBhvr>
                                          <p:to>
                                            <p:strVal val="visible"/>
                                          </p:to>
                                        </p:set>
                                        <p:anim calcmode="lin" valueType="num">
                                          <p:cBhvr additive="base">
                                            <p:cTn id="92" dur="300" fill="hold"/>
                                            <p:tgtEl>
                                              <p:spTgt spid="100"/>
                                            </p:tgtEl>
                                            <p:attrNameLst>
                                              <p:attrName>ppt_x</p:attrName>
                                            </p:attrNameLst>
                                          </p:cBhvr>
                                          <p:tavLst>
                                            <p:tav tm="0">
                                              <p:val>
                                                <p:strVal val="0-#ppt_w/2"/>
                                              </p:val>
                                            </p:tav>
                                            <p:tav tm="100000">
                                              <p:val>
                                                <p:strVal val="#ppt_x"/>
                                              </p:val>
                                            </p:tav>
                                          </p:tavLst>
                                        </p:anim>
                                        <p:anim calcmode="lin" valueType="num">
                                          <p:cBhvr additive="base">
                                            <p:cTn id="93" dur="300" fill="hold"/>
                                            <p:tgtEl>
                                              <p:spTgt spid="100"/>
                                            </p:tgtEl>
                                            <p:attrNameLst>
                                              <p:attrName>ppt_y</p:attrName>
                                            </p:attrNameLst>
                                          </p:cBhvr>
                                          <p:tavLst>
                                            <p:tav tm="0">
                                              <p:val>
                                                <p:strVal val="#ppt_y"/>
                                              </p:val>
                                            </p:tav>
                                            <p:tav tm="100000">
                                              <p:val>
                                                <p:strVal val="#ppt_y"/>
                                              </p:val>
                                            </p:tav>
                                          </p:tavLst>
                                        </p:anim>
                                      </p:childTnLst>
                                    </p:cTn>
                                  </p:par>
                                </p:childTnLst>
                              </p:cTn>
                            </p:par>
                            <p:par>
                              <p:cTn id="94" fill="hold">
                                <p:stCondLst>
                                  <p:cond delay="5050"/>
                                </p:stCondLst>
                                <p:childTnLst>
                                  <p:par>
                                    <p:cTn id="95" presetID="2" presetClass="entr" presetSubtype="8" fill="hold" grpId="0" nodeType="afterEffect">
                                      <p:stCondLst>
                                        <p:cond delay="0"/>
                                      </p:stCondLst>
                                      <p:childTnLst>
                                        <p:set>
                                          <p:cBhvr>
                                            <p:cTn id="96" dur="1" fill="hold">
                                              <p:stCondLst>
                                                <p:cond delay="0"/>
                                              </p:stCondLst>
                                            </p:cTn>
                                            <p:tgtEl>
                                              <p:spTgt spid="101"/>
                                            </p:tgtEl>
                                            <p:attrNameLst>
                                              <p:attrName>style.visibility</p:attrName>
                                            </p:attrNameLst>
                                          </p:cBhvr>
                                          <p:to>
                                            <p:strVal val="visible"/>
                                          </p:to>
                                        </p:set>
                                        <p:anim calcmode="lin" valueType="num">
                                          <p:cBhvr additive="base">
                                            <p:cTn id="97" dur="300" fill="hold"/>
                                            <p:tgtEl>
                                              <p:spTgt spid="101"/>
                                            </p:tgtEl>
                                            <p:attrNameLst>
                                              <p:attrName>ppt_x</p:attrName>
                                            </p:attrNameLst>
                                          </p:cBhvr>
                                          <p:tavLst>
                                            <p:tav tm="0">
                                              <p:val>
                                                <p:strVal val="0-#ppt_w/2"/>
                                              </p:val>
                                            </p:tav>
                                            <p:tav tm="100000">
                                              <p:val>
                                                <p:strVal val="#ppt_x"/>
                                              </p:val>
                                            </p:tav>
                                          </p:tavLst>
                                        </p:anim>
                                        <p:anim calcmode="lin" valueType="num">
                                          <p:cBhvr additive="base">
                                            <p:cTn id="98" dur="300" fill="hold"/>
                                            <p:tgtEl>
                                              <p:spTgt spid="101"/>
                                            </p:tgtEl>
                                            <p:attrNameLst>
                                              <p:attrName>ppt_y</p:attrName>
                                            </p:attrNameLst>
                                          </p:cBhvr>
                                          <p:tavLst>
                                            <p:tav tm="0">
                                              <p:val>
                                                <p:strVal val="#ppt_y"/>
                                              </p:val>
                                            </p:tav>
                                            <p:tav tm="100000">
                                              <p:val>
                                                <p:strVal val="#ppt_y"/>
                                              </p:val>
                                            </p:tav>
                                          </p:tavLst>
                                        </p:anim>
                                      </p:childTnLst>
                                    </p:cTn>
                                  </p:par>
                                </p:childTnLst>
                              </p:cTn>
                            </p:par>
                            <p:par>
                              <p:cTn id="99" fill="hold">
                                <p:stCondLst>
                                  <p:cond delay="5550"/>
                                </p:stCondLst>
                                <p:childTnLst>
                                  <p:par>
                                    <p:cTn id="100" presetID="2" presetClass="entr" presetSubtype="8" fill="hold" grpId="0" nodeType="afterEffect">
                                      <p:stCondLst>
                                        <p:cond delay="0"/>
                                      </p:stCondLst>
                                      <p:childTnLst>
                                        <p:set>
                                          <p:cBhvr>
                                            <p:cTn id="101" dur="1" fill="hold">
                                              <p:stCondLst>
                                                <p:cond delay="0"/>
                                              </p:stCondLst>
                                            </p:cTn>
                                            <p:tgtEl>
                                              <p:spTgt spid="106"/>
                                            </p:tgtEl>
                                            <p:attrNameLst>
                                              <p:attrName>style.visibility</p:attrName>
                                            </p:attrNameLst>
                                          </p:cBhvr>
                                          <p:to>
                                            <p:strVal val="visible"/>
                                          </p:to>
                                        </p:set>
                                        <p:anim calcmode="lin" valueType="num">
                                          <p:cBhvr additive="base">
                                            <p:cTn id="102" dur="300" fill="hold"/>
                                            <p:tgtEl>
                                              <p:spTgt spid="106"/>
                                            </p:tgtEl>
                                            <p:attrNameLst>
                                              <p:attrName>ppt_x</p:attrName>
                                            </p:attrNameLst>
                                          </p:cBhvr>
                                          <p:tavLst>
                                            <p:tav tm="0">
                                              <p:val>
                                                <p:strVal val="0-#ppt_w/2"/>
                                              </p:val>
                                            </p:tav>
                                            <p:tav tm="100000">
                                              <p:val>
                                                <p:strVal val="#ppt_x"/>
                                              </p:val>
                                            </p:tav>
                                          </p:tavLst>
                                        </p:anim>
                                        <p:anim calcmode="lin" valueType="num">
                                          <p:cBhvr additive="base">
                                            <p:cTn id="103" dur="300" fill="hold"/>
                                            <p:tgtEl>
                                              <p:spTgt spid="106"/>
                                            </p:tgtEl>
                                            <p:attrNameLst>
                                              <p:attrName>ppt_y</p:attrName>
                                            </p:attrNameLst>
                                          </p:cBhvr>
                                          <p:tavLst>
                                            <p:tav tm="0">
                                              <p:val>
                                                <p:strVal val="#ppt_y"/>
                                              </p:val>
                                            </p:tav>
                                            <p:tav tm="100000">
                                              <p:val>
                                                <p:strVal val="#ppt_y"/>
                                              </p:val>
                                            </p:tav>
                                          </p:tavLst>
                                        </p:anim>
                                      </p:childTnLst>
                                    </p:cTn>
                                  </p:par>
                                </p:childTnLst>
                              </p:cTn>
                            </p:par>
                            <p:par>
                              <p:cTn id="104" fill="hold">
                                <p:stCondLst>
                                  <p:cond delay="6050"/>
                                </p:stCondLst>
                                <p:childTnLst>
                                  <p:par>
                                    <p:cTn id="105" presetID="42" presetClass="entr" presetSubtype="0" fill="hold" grpId="0" nodeType="afterEffect">
                                      <p:stCondLst>
                                        <p:cond delay="0"/>
                                      </p:stCondLst>
                                      <p:childTnLst>
                                        <p:set>
                                          <p:cBhvr>
                                            <p:cTn id="106" dur="1" fill="hold">
                                              <p:stCondLst>
                                                <p:cond delay="0"/>
                                              </p:stCondLst>
                                            </p:cTn>
                                            <p:tgtEl>
                                              <p:spTgt spid="104"/>
                                            </p:tgtEl>
                                            <p:attrNameLst>
                                              <p:attrName>style.visibility</p:attrName>
                                            </p:attrNameLst>
                                          </p:cBhvr>
                                          <p:to>
                                            <p:strVal val="visible"/>
                                          </p:to>
                                        </p:set>
                                        <p:animEffect transition="in" filter="fade">
                                          <p:cBhvr>
                                            <p:cTn id="107" dur="750"/>
                                            <p:tgtEl>
                                              <p:spTgt spid="104"/>
                                            </p:tgtEl>
                                          </p:cBhvr>
                                        </p:animEffect>
                                        <p:anim calcmode="lin" valueType="num">
                                          <p:cBhvr>
                                            <p:cTn id="108" dur="750" fill="hold"/>
                                            <p:tgtEl>
                                              <p:spTgt spid="104"/>
                                            </p:tgtEl>
                                            <p:attrNameLst>
                                              <p:attrName>ppt_x</p:attrName>
                                            </p:attrNameLst>
                                          </p:cBhvr>
                                          <p:tavLst>
                                            <p:tav tm="0">
                                              <p:val>
                                                <p:strVal val="#ppt_x"/>
                                              </p:val>
                                            </p:tav>
                                            <p:tav tm="100000">
                                              <p:val>
                                                <p:strVal val="#ppt_x"/>
                                              </p:val>
                                            </p:tav>
                                          </p:tavLst>
                                        </p:anim>
                                        <p:anim calcmode="lin" valueType="num">
                                          <p:cBhvr>
                                            <p:cTn id="109" dur="750" fill="hold"/>
                                            <p:tgtEl>
                                              <p:spTgt spid="104"/>
                                            </p:tgtEl>
                                            <p:attrNameLst>
                                              <p:attrName>ppt_y</p:attrName>
                                            </p:attrNameLst>
                                          </p:cBhvr>
                                          <p:tavLst>
                                            <p:tav tm="0">
                                              <p:val>
                                                <p:strVal val="#ppt_y+.1"/>
                                              </p:val>
                                            </p:tav>
                                            <p:tav tm="100000">
                                              <p:val>
                                                <p:strVal val="#ppt_y"/>
                                              </p:val>
                                            </p:tav>
                                          </p:tavLst>
                                        </p:anim>
                                      </p:childTnLst>
                                    </p:cTn>
                                  </p:par>
                                  <p:par>
                                    <p:cTn id="110" presetID="52" presetClass="entr" presetSubtype="0" fill="hold" nodeType="withEffect">
                                      <p:stCondLst>
                                        <p:cond delay="0"/>
                                      </p:stCondLst>
                                      <p:childTnLst>
                                        <p:set>
                                          <p:cBhvr>
                                            <p:cTn id="111" dur="1" fill="hold">
                                              <p:stCondLst>
                                                <p:cond delay="0"/>
                                              </p:stCondLst>
                                            </p:cTn>
                                            <p:tgtEl>
                                              <p:spTgt spid="107"/>
                                            </p:tgtEl>
                                            <p:attrNameLst>
                                              <p:attrName>style.visibility</p:attrName>
                                            </p:attrNameLst>
                                          </p:cBhvr>
                                          <p:to>
                                            <p:strVal val="visible"/>
                                          </p:to>
                                        </p:set>
                                        <p:animScale>
                                          <p:cBhvr>
                                            <p:cTn id="112" dur="1000" decel="50000" fill="hold">
                                              <p:stCondLst>
                                                <p:cond delay="0"/>
                                              </p:stCondLst>
                                            </p:cTn>
                                            <p:tgtEl>
                                              <p:spTgt spid="10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13" dur="1000" decel="50000" fill="hold">
                                              <p:stCondLst>
                                                <p:cond delay="0"/>
                                              </p:stCondLst>
                                            </p:cTn>
                                            <p:tgtEl>
                                              <p:spTgt spid="107"/>
                                            </p:tgtEl>
                                            <p:attrNameLst>
                                              <p:attrName>ppt_x</p:attrName>
                                              <p:attrName>ppt_y</p:attrName>
                                            </p:attrNameLst>
                                          </p:cBhvr>
                                        </p:animMotion>
                                        <p:animEffect transition="in" filter="fade">
                                          <p:cBhvr>
                                            <p:cTn id="114" dur="1000"/>
                                            <p:tgtEl>
                                              <p:spTgt spid="107"/>
                                            </p:tgtEl>
                                          </p:cBhvr>
                                        </p:animEffect>
                                      </p:childTnLst>
                                    </p:cTn>
                                  </p:par>
                                  <p:par>
                                    <p:cTn id="115" presetID="52" presetClass="entr" presetSubtype="0" fill="hold" nodeType="withEffect">
                                      <p:stCondLst>
                                        <p:cond delay="300"/>
                                      </p:stCondLst>
                                      <p:childTnLst>
                                        <p:set>
                                          <p:cBhvr>
                                            <p:cTn id="116" dur="1" fill="hold">
                                              <p:stCondLst>
                                                <p:cond delay="0"/>
                                              </p:stCondLst>
                                            </p:cTn>
                                            <p:tgtEl>
                                              <p:spTgt spid="108"/>
                                            </p:tgtEl>
                                            <p:attrNameLst>
                                              <p:attrName>style.visibility</p:attrName>
                                            </p:attrNameLst>
                                          </p:cBhvr>
                                          <p:to>
                                            <p:strVal val="visible"/>
                                          </p:to>
                                        </p:set>
                                        <p:animScale>
                                          <p:cBhvr>
                                            <p:cTn id="117" dur="1000" decel="50000" fill="hold">
                                              <p:stCondLst>
                                                <p:cond delay="0"/>
                                              </p:stCondLst>
                                            </p:cTn>
                                            <p:tgtEl>
                                              <p:spTgt spid="10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18" dur="1000" decel="50000" fill="hold">
                                              <p:stCondLst>
                                                <p:cond delay="0"/>
                                              </p:stCondLst>
                                            </p:cTn>
                                            <p:tgtEl>
                                              <p:spTgt spid="108"/>
                                            </p:tgtEl>
                                            <p:attrNameLst>
                                              <p:attrName>ppt_x</p:attrName>
                                              <p:attrName>ppt_y</p:attrName>
                                            </p:attrNameLst>
                                          </p:cBhvr>
                                        </p:animMotion>
                                        <p:animEffect transition="in" filter="fade">
                                          <p:cBhvr>
                                            <p:cTn id="119" dur="1000"/>
                                            <p:tgtEl>
                                              <p:spTgt spid="1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5" grpId="0"/>
          <p:bldP spid="173" grpId="0"/>
          <p:bldP spid="111" grpId="0"/>
          <p:bldP spid="112" grpId="0" animBg="1"/>
          <p:bldP spid="113" grpId="0" animBg="1"/>
          <p:bldP spid="98" grpId="0"/>
          <p:bldP spid="99" grpId="0"/>
          <p:bldP spid="100" grpId="0"/>
          <p:bldP spid="101" grpId="0"/>
          <p:bldP spid="102" grpId="0"/>
          <p:bldP spid="104" grpId="0"/>
          <p:bldP spid="106" grpId="0"/>
        </p:bldLst>
      </p:timing>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8" name="组合 177"/>
          <p:cNvGrpSpPr/>
          <p:nvPr/>
        </p:nvGrpSpPr>
        <p:grpSpPr>
          <a:xfrm rot="3297591" flipH="1">
            <a:off x="7275140" y="181640"/>
            <a:ext cx="5190546" cy="4183077"/>
            <a:chOff x="1816885" y="160250"/>
            <a:chExt cx="5190546" cy="4183077"/>
          </a:xfrm>
          <a:solidFill>
            <a:schemeClr val="tx1">
              <a:lumMod val="50000"/>
              <a:lumOff val="50000"/>
            </a:schemeClr>
          </a:solidFill>
        </p:grpSpPr>
        <p:grpSp>
          <p:nvGrpSpPr>
            <p:cNvPr id="179" name="组合 178"/>
            <p:cNvGrpSpPr/>
            <p:nvPr/>
          </p:nvGrpSpPr>
          <p:grpSpPr>
            <a:xfrm rot="1500213">
              <a:off x="1816885" y="160250"/>
              <a:ext cx="4835931" cy="4183077"/>
              <a:chOff x="2983829" y="1091787"/>
              <a:chExt cx="4835931" cy="4183077"/>
            </a:xfrm>
            <a:grpFill/>
          </p:grpSpPr>
          <p:sp>
            <p:nvSpPr>
              <p:cNvPr id="181" name="Freeform 60"/>
              <p:cNvSpPr/>
              <p:nvPr/>
            </p:nvSpPr>
            <p:spPr bwMode="auto">
              <a:xfrm>
                <a:off x="2983829" y="3724325"/>
                <a:ext cx="2106312" cy="1499886"/>
              </a:xfrm>
              <a:custGeom>
                <a:avLst/>
                <a:gdLst>
                  <a:gd name="T0" fmla="*/ 2332 w 2339"/>
                  <a:gd name="T1" fmla="*/ 1665 h 1665"/>
                  <a:gd name="T2" fmla="*/ 2329 w 2339"/>
                  <a:gd name="T3" fmla="*/ 1664 h 1665"/>
                  <a:gd name="T4" fmla="*/ 3 w 2339"/>
                  <a:gd name="T5" fmla="*/ 11 h 1665"/>
                  <a:gd name="T6" fmla="*/ 2 w 2339"/>
                  <a:gd name="T7" fmla="*/ 3 h 1665"/>
                  <a:gd name="T8" fmla="*/ 10 w 2339"/>
                  <a:gd name="T9" fmla="*/ 2 h 1665"/>
                  <a:gd name="T10" fmla="*/ 2335 w 2339"/>
                  <a:gd name="T11" fmla="*/ 1654 h 1665"/>
                  <a:gd name="T12" fmla="*/ 2337 w 2339"/>
                  <a:gd name="T13" fmla="*/ 1662 h 1665"/>
                  <a:gd name="T14" fmla="*/ 2332 w 2339"/>
                  <a:gd name="T15" fmla="*/ 1665 h 16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9" h="1665">
                    <a:moveTo>
                      <a:pt x="2332" y="1665"/>
                    </a:moveTo>
                    <a:cubicBezTo>
                      <a:pt x="2331" y="1665"/>
                      <a:pt x="2330" y="1665"/>
                      <a:pt x="2329" y="1664"/>
                    </a:cubicBezTo>
                    <a:cubicBezTo>
                      <a:pt x="3" y="11"/>
                      <a:pt x="3" y="11"/>
                      <a:pt x="3" y="11"/>
                    </a:cubicBezTo>
                    <a:cubicBezTo>
                      <a:pt x="1" y="10"/>
                      <a:pt x="0" y="6"/>
                      <a:pt x="2" y="3"/>
                    </a:cubicBezTo>
                    <a:cubicBezTo>
                      <a:pt x="4" y="0"/>
                      <a:pt x="8" y="0"/>
                      <a:pt x="10" y="2"/>
                    </a:cubicBezTo>
                    <a:cubicBezTo>
                      <a:pt x="2335" y="1654"/>
                      <a:pt x="2335" y="1654"/>
                      <a:pt x="2335" y="1654"/>
                    </a:cubicBezTo>
                    <a:cubicBezTo>
                      <a:pt x="2338" y="1656"/>
                      <a:pt x="2339" y="1660"/>
                      <a:pt x="2337" y="1662"/>
                    </a:cubicBezTo>
                    <a:cubicBezTo>
                      <a:pt x="2336" y="1664"/>
                      <a:pt x="2334" y="1665"/>
                      <a:pt x="2332" y="166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82" name="Freeform 62"/>
              <p:cNvSpPr/>
              <p:nvPr/>
            </p:nvSpPr>
            <p:spPr bwMode="auto">
              <a:xfrm>
                <a:off x="5073257" y="4157688"/>
                <a:ext cx="15478" cy="1066523"/>
              </a:xfrm>
              <a:custGeom>
                <a:avLst/>
                <a:gdLst>
                  <a:gd name="T0" fmla="*/ 11 w 17"/>
                  <a:gd name="T1" fmla="*/ 1184 h 1184"/>
                  <a:gd name="T2" fmla="*/ 5 w 17"/>
                  <a:gd name="T3" fmla="*/ 1178 h 1184"/>
                  <a:gd name="T4" fmla="*/ 0 w 17"/>
                  <a:gd name="T5" fmla="*/ 6 h 1184"/>
                  <a:gd name="T6" fmla="*/ 6 w 17"/>
                  <a:gd name="T7" fmla="*/ 0 h 1184"/>
                  <a:gd name="T8" fmla="*/ 6 w 17"/>
                  <a:gd name="T9" fmla="*/ 0 h 1184"/>
                  <a:gd name="T10" fmla="*/ 12 w 17"/>
                  <a:gd name="T11" fmla="*/ 6 h 1184"/>
                  <a:gd name="T12" fmla="*/ 17 w 17"/>
                  <a:gd name="T13" fmla="*/ 1178 h 1184"/>
                  <a:gd name="T14" fmla="*/ 11 w 17"/>
                  <a:gd name="T15" fmla="*/ 1184 h 1184"/>
                  <a:gd name="T16" fmla="*/ 11 w 17"/>
                  <a:gd name="T17" fmla="*/ 1184 h 1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1184">
                    <a:moveTo>
                      <a:pt x="11" y="1184"/>
                    </a:moveTo>
                    <a:cubicBezTo>
                      <a:pt x="8" y="1184"/>
                      <a:pt x="5" y="1181"/>
                      <a:pt x="5" y="1178"/>
                    </a:cubicBezTo>
                    <a:cubicBezTo>
                      <a:pt x="0" y="6"/>
                      <a:pt x="0" y="6"/>
                      <a:pt x="0" y="6"/>
                    </a:cubicBezTo>
                    <a:cubicBezTo>
                      <a:pt x="0" y="3"/>
                      <a:pt x="2" y="0"/>
                      <a:pt x="6" y="0"/>
                    </a:cubicBezTo>
                    <a:cubicBezTo>
                      <a:pt x="6" y="0"/>
                      <a:pt x="6" y="0"/>
                      <a:pt x="6" y="0"/>
                    </a:cubicBezTo>
                    <a:cubicBezTo>
                      <a:pt x="9" y="0"/>
                      <a:pt x="12" y="3"/>
                      <a:pt x="12" y="6"/>
                    </a:cubicBezTo>
                    <a:cubicBezTo>
                      <a:pt x="17" y="1178"/>
                      <a:pt x="17" y="1178"/>
                      <a:pt x="17" y="1178"/>
                    </a:cubicBezTo>
                    <a:cubicBezTo>
                      <a:pt x="17" y="1181"/>
                      <a:pt x="14" y="1184"/>
                      <a:pt x="11" y="1184"/>
                    </a:cubicBezTo>
                    <a:cubicBezTo>
                      <a:pt x="11" y="1184"/>
                      <a:pt x="11" y="1184"/>
                      <a:pt x="11" y="1184"/>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83" name="Freeform 63"/>
              <p:cNvSpPr/>
              <p:nvPr/>
            </p:nvSpPr>
            <p:spPr bwMode="auto">
              <a:xfrm>
                <a:off x="2983829" y="3048954"/>
                <a:ext cx="1739079" cy="686627"/>
              </a:xfrm>
              <a:custGeom>
                <a:avLst/>
                <a:gdLst>
                  <a:gd name="T0" fmla="*/ 7 w 1932"/>
                  <a:gd name="T1" fmla="*/ 763 h 763"/>
                  <a:gd name="T2" fmla="*/ 1 w 1932"/>
                  <a:gd name="T3" fmla="*/ 759 h 763"/>
                  <a:gd name="T4" fmla="*/ 5 w 1932"/>
                  <a:gd name="T5" fmla="*/ 751 h 763"/>
                  <a:gd name="T6" fmla="*/ 1923 w 1932"/>
                  <a:gd name="T7" fmla="*/ 1 h 763"/>
                  <a:gd name="T8" fmla="*/ 1931 w 1932"/>
                  <a:gd name="T9" fmla="*/ 5 h 763"/>
                  <a:gd name="T10" fmla="*/ 1927 w 1932"/>
                  <a:gd name="T11" fmla="*/ 13 h 763"/>
                  <a:gd name="T12" fmla="*/ 9 w 1932"/>
                  <a:gd name="T13" fmla="*/ 762 h 763"/>
                  <a:gd name="T14" fmla="*/ 7 w 1932"/>
                  <a:gd name="T15" fmla="*/ 763 h 76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32" h="763">
                    <a:moveTo>
                      <a:pt x="7" y="763"/>
                    </a:moveTo>
                    <a:cubicBezTo>
                      <a:pt x="4" y="763"/>
                      <a:pt x="2" y="761"/>
                      <a:pt x="1" y="759"/>
                    </a:cubicBezTo>
                    <a:cubicBezTo>
                      <a:pt x="0" y="756"/>
                      <a:pt x="2" y="752"/>
                      <a:pt x="5" y="751"/>
                    </a:cubicBezTo>
                    <a:cubicBezTo>
                      <a:pt x="1923" y="1"/>
                      <a:pt x="1923" y="1"/>
                      <a:pt x="1923" y="1"/>
                    </a:cubicBezTo>
                    <a:cubicBezTo>
                      <a:pt x="1926" y="0"/>
                      <a:pt x="1930" y="2"/>
                      <a:pt x="1931" y="5"/>
                    </a:cubicBezTo>
                    <a:cubicBezTo>
                      <a:pt x="1932" y="8"/>
                      <a:pt x="1931" y="11"/>
                      <a:pt x="1927" y="13"/>
                    </a:cubicBezTo>
                    <a:cubicBezTo>
                      <a:pt x="9" y="762"/>
                      <a:pt x="9" y="762"/>
                      <a:pt x="9" y="762"/>
                    </a:cubicBezTo>
                    <a:cubicBezTo>
                      <a:pt x="8" y="762"/>
                      <a:pt x="8" y="763"/>
                      <a:pt x="7" y="76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84" name="Freeform 64"/>
              <p:cNvSpPr/>
              <p:nvPr/>
            </p:nvSpPr>
            <p:spPr bwMode="auto">
              <a:xfrm>
                <a:off x="4248742" y="2871669"/>
                <a:ext cx="474167" cy="188541"/>
              </a:xfrm>
              <a:custGeom>
                <a:avLst/>
                <a:gdLst>
                  <a:gd name="T0" fmla="*/ 520 w 527"/>
                  <a:gd name="T1" fmla="*/ 210 h 210"/>
                  <a:gd name="T2" fmla="*/ 518 w 527"/>
                  <a:gd name="T3" fmla="*/ 210 h 210"/>
                  <a:gd name="T4" fmla="*/ 4 w 527"/>
                  <a:gd name="T5" fmla="*/ 12 h 210"/>
                  <a:gd name="T6" fmla="*/ 1 w 527"/>
                  <a:gd name="T7" fmla="*/ 4 h 210"/>
                  <a:gd name="T8" fmla="*/ 9 w 527"/>
                  <a:gd name="T9" fmla="*/ 1 h 210"/>
                  <a:gd name="T10" fmla="*/ 522 w 527"/>
                  <a:gd name="T11" fmla="*/ 198 h 210"/>
                  <a:gd name="T12" fmla="*/ 526 w 527"/>
                  <a:gd name="T13" fmla="*/ 206 h 210"/>
                  <a:gd name="T14" fmla="*/ 520 w 527"/>
                  <a:gd name="T15" fmla="*/ 210 h 2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27" h="210">
                    <a:moveTo>
                      <a:pt x="520" y="210"/>
                    </a:moveTo>
                    <a:cubicBezTo>
                      <a:pt x="520" y="210"/>
                      <a:pt x="519" y="210"/>
                      <a:pt x="518" y="210"/>
                    </a:cubicBezTo>
                    <a:cubicBezTo>
                      <a:pt x="4" y="12"/>
                      <a:pt x="4" y="12"/>
                      <a:pt x="4" y="12"/>
                    </a:cubicBezTo>
                    <a:cubicBezTo>
                      <a:pt x="1" y="11"/>
                      <a:pt x="0" y="7"/>
                      <a:pt x="1" y="4"/>
                    </a:cubicBezTo>
                    <a:cubicBezTo>
                      <a:pt x="2" y="1"/>
                      <a:pt x="6" y="0"/>
                      <a:pt x="9" y="1"/>
                    </a:cubicBezTo>
                    <a:cubicBezTo>
                      <a:pt x="522" y="198"/>
                      <a:pt x="522" y="198"/>
                      <a:pt x="522" y="198"/>
                    </a:cubicBezTo>
                    <a:cubicBezTo>
                      <a:pt x="526" y="200"/>
                      <a:pt x="527" y="203"/>
                      <a:pt x="526" y="206"/>
                    </a:cubicBezTo>
                    <a:cubicBezTo>
                      <a:pt x="525" y="209"/>
                      <a:pt x="523" y="210"/>
                      <a:pt x="520" y="21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85" name="Freeform 65"/>
              <p:cNvSpPr/>
              <p:nvPr/>
            </p:nvSpPr>
            <p:spPr bwMode="auto">
              <a:xfrm>
                <a:off x="4711652" y="3048954"/>
                <a:ext cx="372861" cy="1119990"/>
              </a:xfrm>
              <a:custGeom>
                <a:avLst/>
                <a:gdLst>
                  <a:gd name="T0" fmla="*/ 408 w 415"/>
                  <a:gd name="T1" fmla="*/ 1243 h 1243"/>
                  <a:gd name="T2" fmla="*/ 402 w 415"/>
                  <a:gd name="T3" fmla="*/ 1239 h 1243"/>
                  <a:gd name="T4" fmla="*/ 1 w 415"/>
                  <a:gd name="T5" fmla="*/ 9 h 1243"/>
                  <a:gd name="T6" fmla="*/ 4 w 415"/>
                  <a:gd name="T7" fmla="*/ 1 h 1243"/>
                  <a:gd name="T8" fmla="*/ 12 w 415"/>
                  <a:gd name="T9" fmla="*/ 5 h 1243"/>
                  <a:gd name="T10" fmla="*/ 413 w 415"/>
                  <a:gd name="T11" fmla="*/ 1235 h 1243"/>
                  <a:gd name="T12" fmla="*/ 410 w 415"/>
                  <a:gd name="T13" fmla="*/ 1243 h 1243"/>
                  <a:gd name="T14" fmla="*/ 408 w 415"/>
                  <a:gd name="T15" fmla="*/ 1243 h 124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5" h="1243">
                    <a:moveTo>
                      <a:pt x="408" y="1243"/>
                    </a:moveTo>
                    <a:cubicBezTo>
                      <a:pt x="405" y="1243"/>
                      <a:pt x="403" y="1241"/>
                      <a:pt x="402" y="1239"/>
                    </a:cubicBezTo>
                    <a:cubicBezTo>
                      <a:pt x="1" y="9"/>
                      <a:pt x="1" y="9"/>
                      <a:pt x="1" y="9"/>
                    </a:cubicBezTo>
                    <a:cubicBezTo>
                      <a:pt x="0" y="6"/>
                      <a:pt x="1" y="2"/>
                      <a:pt x="4" y="1"/>
                    </a:cubicBezTo>
                    <a:cubicBezTo>
                      <a:pt x="8" y="0"/>
                      <a:pt x="11" y="2"/>
                      <a:pt x="12" y="5"/>
                    </a:cubicBezTo>
                    <a:cubicBezTo>
                      <a:pt x="413" y="1235"/>
                      <a:pt x="413" y="1235"/>
                      <a:pt x="413" y="1235"/>
                    </a:cubicBezTo>
                    <a:cubicBezTo>
                      <a:pt x="415" y="1238"/>
                      <a:pt x="413" y="1242"/>
                      <a:pt x="410" y="1243"/>
                    </a:cubicBezTo>
                    <a:cubicBezTo>
                      <a:pt x="409" y="1243"/>
                      <a:pt x="408" y="1243"/>
                      <a:pt x="408" y="124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86" name="Freeform 66"/>
              <p:cNvSpPr/>
              <p:nvPr/>
            </p:nvSpPr>
            <p:spPr bwMode="auto">
              <a:xfrm>
                <a:off x="2983829" y="3724325"/>
                <a:ext cx="2100684" cy="444619"/>
              </a:xfrm>
              <a:custGeom>
                <a:avLst/>
                <a:gdLst>
                  <a:gd name="T0" fmla="*/ 2327 w 2333"/>
                  <a:gd name="T1" fmla="*/ 493 h 493"/>
                  <a:gd name="T2" fmla="*/ 2326 w 2333"/>
                  <a:gd name="T3" fmla="*/ 493 h 493"/>
                  <a:gd name="T4" fmla="*/ 6 w 2333"/>
                  <a:gd name="T5" fmla="*/ 12 h 493"/>
                  <a:gd name="T6" fmla="*/ 1 w 2333"/>
                  <a:gd name="T7" fmla="*/ 5 h 493"/>
                  <a:gd name="T8" fmla="*/ 8 w 2333"/>
                  <a:gd name="T9" fmla="*/ 1 h 493"/>
                  <a:gd name="T10" fmla="*/ 2328 w 2333"/>
                  <a:gd name="T11" fmla="*/ 481 h 493"/>
                  <a:gd name="T12" fmla="*/ 2333 w 2333"/>
                  <a:gd name="T13" fmla="*/ 488 h 493"/>
                  <a:gd name="T14" fmla="*/ 2327 w 2333"/>
                  <a:gd name="T15" fmla="*/ 493 h 49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3" h="493">
                    <a:moveTo>
                      <a:pt x="2327" y="493"/>
                    </a:moveTo>
                    <a:cubicBezTo>
                      <a:pt x="2326" y="493"/>
                      <a:pt x="2326" y="493"/>
                      <a:pt x="2326" y="493"/>
                    </a:cubicBezTo>
                    <a:cubicBezTo>
                      <a:pt x="6" y="12"/>
                      <a:pt x="6" y="12"/>
                      <a:pt x="6" y="12"/>
                    </a:cubicBezTo>
                    <a:cubicBezTo>
                      <a:pt x="2" y="12"/>
                      <a:pt x="0" y="9"/>
                      <a:pt x="1" y="5"/>
                    </a:cubicBezTo>
                    <a:cubicBezTo>
                      <a:pt x="2" y="2"/>
                      <a:pt x="5" y="0"/>
                      <a:pt x="8" y="1"/>
                    </a:cubicBezTo>
                    <a:cubicBezTo>
                      <a:pt x="2328" y="481"/>
                      <a:pt x="2328" y="481"/>
                      <a:pt x="2328" y="481"/>
                    </a:cubicBezTo>
                    <a:cubicBezTo>
                      <a:pt x="2331" y="482"/>
                      <a:pt x="2333" y="485"/>
                      <a:pt x="2333" y="488"/>
                    </a:cubicBezTo>
                    <a:cubicBezTo>
                      <a:pt x="2332" y="491"/>
                      <a:pt x="2330" y="493"/>
                      <a:pt x="2327" y="49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87" name="Freeform 68"/>
              <p:cNvSpPr/>
              <p:nvPr/>
            </p:nvSpPr>
            <p:spPr bwMode="auto">
              <a:xfrm>
                <a:off x="2983829" y="2871669"/>
                <a:ext cx="1276169" cy="863912"/>
              </a:xfrm>
              <a:custGeom>
                <a:avLst/>
                <a:gdLst>
                  <a:gd name="T0" fmla="*/ 7 w 1418"/>
                  <a:gd name="T1" fmla="*/ 960 h 960"/>
                  <a:gd name="T2" fmla="*/ 2 w 1418"/>
                  <a:gd name="T3" fmla="*/ 957 h 960"/>
                  <a:gd name="T4" fmla="*/ 3 w 1418"/>
                  <a:gd name="T5" fmla="*/ 949 h 960"/>
                  <a:gd name="T6" fmla="*/ 1408 w 1418"/>
                  <a:gd name="T7" fmla="*/ 1 h 960"/>
                  <a:gd name="T8" fmla="*/ 1416 w 1418"/>
                  <a:gd name="T9" fmla="*/ 3 h 960"/>
                  <a:gd name="T10" fmla="*/ 1415 w 1418"/>
                  <a:gd name="T11" fmla="*/ 11 h 960"/>
                  <a:gd name="T12" fmla="*/ 10 w 1418"/>
                  <a:gd name="T13" fmla="*/ 959 h 960"/>
                  <a:gd name="T14" fmla="*/ 7 w 1418"/>
                  <a:gd name="T15" fmla="*/ 960 h 9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18" h="960">
                    <a:moveTo>
                      <a:pt x="7" y="960"/>
                    </a:moveTo>
                    <a:cubicBezTo>
                      <a:pt x="5" y="960"/>
                      <a:pt x="3" y="959"/>
                      <a:pt x="2" y="957"/>
                    </a:cubicBezTo>
                    <a:cubicBezTo>
                      <a:pt x="0" y="954"/>
                      <a:pt x="1" y="950"/>
                      <a:pt x="3" y="949"/>
                    </a:cubicBezTo>
                    <a:cubicBezTo>
                      <a:pt x="1408" y="1"/>
                      <a:pt x="1408" y="1"/>
                      <a:pt x="1408" y="1"/>
                    </a:cubicBezTo>
                    <a:cubicBezTo>
                      <a:pt x="1411" y="0"/>
                      <a:pt x="1415" y="0"/>
                      <a:pt x="1416" y="3"/>
                    </a:cubicBezTo>
                    <a:cubicBezTo>
                      <a:pt x="1418" y="6"/>
                      <a:pt x="1418" y="9"/>
                      <a:pt x="1415" y="11"/>
                    </a:cubicBezTo>
                    <a:cubicBezTo>
                      <a:pt x="10" y="959"/>
                      <a:pt x="10" y="959"/>
                      <a:pt x="10" y="959"/>
                    </a:cubicBezTo>
                    <a:cubicBezTo>
                      <a:pt x="9" y="959"/>
                      <a:pt x="8" y="960"/>
                      <a:pt x="7" y="96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88" name="Freeform 69"/>
              <p:cNvSpPr/>
              <p:nvPr/>
            </p:nvSpPr>
            <p:spPr bwMode="auto">
              <a:xfrm>
                <a:off x="4248742" y="1121334"/>
                <a:ext cx="610648" cy="1761592"/>
              </a:xfrm>
              <a:custGeom>
                <a:avLst/>
                <a:gdLst>
                  <a:gd name="T0" fmla="*/ 6 w 678"/>
                  <a:gd name="T1" fmla="*/ 1955 h 1955"/>
                  <a:gd name="T2" fmla="*/ 5 w 678"/>
                  <a:gd name="T3" fmla="*/ 1955 h 1955"/>
                  <a:gd name="T4" fmla="*/ 1 w 678"/>
                  <a:gd name="T5" fmla="*/ 1947 h 1955"/>
                  <a:gd name="T6" fmla="*/ 665 w 678"/>
                  <a:gd name="T7" fmla="*/ 5 h 1955"/>
                  <a:gd name="T8" fmla="*/ 673 w 678"/>
                  <a:gd name="T9" fmla="*/ 1 h 1955"/>
                  <a:gd name="T10" fmla="*/ 677 w 678"/>
                  <a:gd name="T11" fmla="*/ 9 h 1955"/>
                  <a:gd name="T12" fmla="*/ 12 w 678"/>
                  <a:gd name="T13" fmla="*/ 1951 h 1955"/>
                  <a:gd name="T14" fmla="*/ 6 w 678"/>
                  <a:gd name="T15" fmla="*/ 1955 h 195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8" h="1955">
                    <a:moveTo>
                      <a:pt x="6" y="1955"/>
                    </a:moveTo>
                    <a:cubicBezTo>
                      <a:pt x="6" y="1955"/>
                      <a:pt x="5" y="1955"/>
                      <a:pt x="5" y="1955"/>
                    </a:cubicBezTo>
                    <a:cubicBezTo>
                      <a:pt x="1" y="1954"/>
                      <a:pt x="0" y="1951"/>
                      <a:pt x="1" y="1947"/>
                    </a:cubicBezTo>
                    <a:cubicBezTo>
                      <a:pt x="665" y="5"/>
                      <a:pt x="665" y="5"/>
                      <a:pt x="665" y="5"/>
                    </a:cubicBezTo>
                    <a:cubicBezTo>
                      <a:pt x="666" y="2"/>
                      <a:pt x="670" y="0"/>
                      <a:pt x="673" y="1"/>
                    </a:cubicBezTo>
                    <a:cubicBezTo>
                      <a:pt x="676" y="2"/>
                      <a:pt x="678" y="6"/>
                      <a:pt x="677" y="9"/>
                    </a:cubicBezTo>
                    <a:cubicBezTo>
                      <a:pt x="12" y="1951"/>
                      <a:pt x="12" y="1951"/>
                      <a:pt x="12" y="1951"/>
                    </a:cubicBezTo>
                    <a:cubicBezTo>
                      <a:pt x="11" y="1954"/>
                      <a:pt x="9" y="1955"/>
                      <a:pt x="6" y="195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89" name="Freeform 70"/>
              <p:cNvSpPr/>
              <p:nvPr/>
            </p:nvSpPr>
            <p:spPr bwMode="auto">
              <a:xfrm>
                <a:off x="4846726" y="1121334"/>
                <a:ext cx="913158" cy="1732045"/>
              </a:xfrm>
              <a:custGeom>
                <a:avLst/>
                <a:gdLst>
                  <a:gd name="T0" fmla="*/ 1008 w 1015"/>
                  <a:gd name="T1" fmla="*/ 1923 h 1923"/>
                  <a:gd name="T2" fmla="*/ 1003 w 1015"/>
                  <a:gd name="T3" fmla="*/ 1920 h 1923"/>
                  <a:gd name="T4" fmla="*/ 2 w 1015"/>
                  <a:gd name="T5" fmla="*/ 10 h 1923"/>
                  <a:gd name="T6" fmla="*/ 4 w 1015"/>
                  <a:gd name="T7" fmla="*/ 2 h 1923"/>
                  <a:gd name="T8" fmla="*/ 12 w 1015"/>
                  <a:gd name="T9" fmla="*/ 4 h 1923"/>
                  <a:gd name="T10" fmla="*/ 1013 w 1015"/>
                  <a:gd name="T11" fmla="*/ 1914 h 1923"/>
                  <a:gd name="T12" fmla="*/ 1011 w 1015"/>
                  <a:gd name="T13" fmla="*/ 1922 h 1923"/>
                  <a:gd name="T14" fmla="*/ 1008 w 1015"/>
                  <a:gd name="T15" fmla="*/ 1923 h 192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15" h="1923">
                    <a:moveTo>
                      <a:pt x="1008" y="1923"/>
                    </a:moveTo>
                    <a:cubicBezTo>
                      <a:pt x="1006" y="1923"/>
                      <a:pt x="1004" y="1922"/>
                      <a:pt x="1003" y="1920"/>
                    </a:cubicBezTo>
                    <a:cubicBezTo>
                      <a:pt x="2" y="10"/>
                      <a:pt x="2" y="10"/>
                      <a:pt x="2" y="10"/>
                    </a:cubicBezTo>
                    <a:cubicBezTo>
                      <a:pt x="0" y="7"/>
                      <a:pt x="1" y="3"/>
                      <a:pt x="4" y="2"/>
                    </a:cubicBezTo>
                    <a:cubicBezTo>
                      <a:pt x="7" y="0"/>
                      <a:pt x="11" y="1"/>
                      <a:pt x="12" y="4"/>
                    </a:cubicBezTo>
                    <a:cubicBezTo>
                      <a:pt x="1013" y="1914"/>
                      <a:pt x="1013" y="1914"/>
                      <a:pt x="1013" y="1914"/>
                    </a:cubicBezTo>
                    <a:cubicBezTo>
                      <a:pt x="1015" y="1917"/>
                      <a:pt x="1014" y="1921"/>
                      <a:pt x="1011" y="1922"/>
                    </a:cubicBezTo>
                    <a:cubicBezTo>
                      <a:pt x="1010" y="1923"/>
                      <a:pt x="1009" y="1923"/>
                      <a:pt x="1008" y="192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90" name="Freeform 71"/>
              <p:cNvSpPr/>
              <p:nvPr/>
            </p:nvSpPr>
            <p:spPr bwMode="auto">
              <a:xfrm>
                <a:off x="5748628" y="1848765"/>
                <a:ext cx="84421" cy="1004614"/>
              </a:xfrm>
              <a:custGeom>
                <a:avLst/>
                <a:gdLst>
                  <a:gd name="T0" fmla="*/ 6 w 94"/>
                  <a:gd name="T1" fmla="*/ 1116 h 1116"/>
                  <a:gd name="T2" fmla="*/ 6 w 94"/>
                  <a:gd name="T3" fmla="*/ 1116 h 1116"/>
                  <a:gd name="T4" fmla="*/ 0 w 94"/>
                  <a:gd name="T5" fmla="*/ 1110 h 1116"/>
                  <a:gd name="T6" fmla="*/ 82 w 94"/>
                  <a:gd name="T7" fmla="*/ 6 h 1116"/>
                  <a:gd name="T8" fmla="*/ 89 w 94"/>
                  <a:gd name="T9" fmla="*/ 0 h 1116"/>
                  <a:gd name="T10" fmla="*/ 94 w 94"/>
                  <a:gd name="T11" fmla="*/ 7 h 1116"/>
                  <a:gd name="T12" fmla="*/ 12 w 94"/>
                  <a:gd name="T13" fmla="*/ 1110 h 1116"/>
                  <a:gd name="T14" fmla="*/ 6 w 94"/>
                  <a:gd name="T15" fmla="*/ 1116 h 11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4" h="1116">
                    <a:moveTo>
                      <a:pt x="6" y="1116"/>
                    </a:moveTo>
                    <a:cubicBezTo>
                      <a:pt x="6" y="1116"/>
                      <a:pt x="6" y="1116"/>
                      <a:pt x="6" y="1116"/>
                    </a:cubicBezTo>
                    <a:cubicBezTo>
                      <a:pt x="2" y="1116"/>
                      <a:pt x="0" y="1113"/>
                      <a:pt x="0" y="1110"/>
                    </a:cubicBezTo>
                    <a:cubicBezTo>
                      <a:pt x="82" y="6"/>
                      <a:pt x="82" y="6"/>
                      <a:pt x="82" y="6"/>
                    </a:cubicBezTo>
                    <a:cubicBezTo>
                      <a:pt x="83" y="2"/>
                      <a:pt x="85" y="0"/>
                      <a:pt x="89" y="0"/>
                    </a:cubicBezTo>
                    <a:cubicBezTo>
                      <a:pt x="92" y="0"/>
                      <a:pt x="94" y="3"/>
                      <a:pt x="94" y="7"/>
                    </a:cubicBezTo>
                    <a:cubicBezTo>
                      <a:pt x="12" y="1110"/>
                      <a:pt x="12" y="1110"/>
                      <a:pt x="12" y="1110"/>
                    </a:cubicBezTo>
                    <a:cubicBezTo>
                      <a:pt x="12" y="1114"/>
                      <a:pt x="9" y="1116"/>
                      <a:pt x="6" y="111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91" name="Freeform 72"/>
              <p:cNvSpPr/>
              <p:nvPr/>
            </p:nvSpPr>
            <p:spPr bwMode="auto">
              <a:xfrm>
                <a:off x="5748627" y="2842122"/>
                <a:ext cx="984915" cy="140702"/>
              </a:xfrm>
              <a:custGeom>
                <a:avLst/>
                <a:gdLst>
                  <a:gd name="T0" fmla="*/ 1088 w 1094"/>
                  <a:gd name="T1" fmla="*/ 155 h 155"/>
                  <a:gd name="T2" fmla="*/ 1087 w 1094"/>
                  <a:gd name="T3" fmla="*/ 155 h 155"/>
                  <a:gd name="T4" fmla="*/ 5 w 1094"/>
                  <a:gd name="T5" fmla="*/ 12 h 155"/>
                  <a:gd name="T6" fmla="*/ 0 w 1094"/>
                  <a:gd name="T7" fmla="*/ 5 h 155"/>
                  <a:gd name="T8" fmla="*/ 7 w 1094"/>
                  <a:gd name="T9" fmla="*/ 0 h 155"/>
                  <a:gd name="T10" fmla="*/ 1089 w 1094"/>
                  <a:gd name="T11" fmla="*/ 143 h 155"/>
                  <a:gd name="T12" fmla="*/ 1094 w 1094"/>
                  <a:gd name="T13" fmla="*/ 150 h 155"/>
                  <a:gd name="T14" fmla="*/ 1088 w 1094"/>
                  <a:gd name="T15" fmla="*/ 155 h 15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94" h="155">
                    <a:moveTo>
                      <a:pt x="1088" y="155"/>
                    </a:moveTo>
                    <a:cubicBezTo>
                      <a:pt x="1088" y="155"/>
                      <a:pt x="1087" y="155"/>
                      <a:pt x="1087" y="155"/>
                    </a:cubicBezTo>
                    <a:cubicBezTo>
                      <a:pt x="5" y="12"/>
                      <a:pt x="5" y="12"/>
                      <a:pt x="5" y="12"/>
                    </a:cubicBezTo>
                    <a:cubicBezTo>
                      <a:pt x="2" y="11"/>
                      <a:pt x="0" y="8"/>
                      <a:pt x="0" y="5"/>
                    </a:cubicBezTo>
                    <a:cubicBezTo>
                      <a:pt x="1" y="2"/>
                      <a:pt x="4" y="0"/>
                      <a:pt x="7" y="0"/>
                    </a:cubicBezTo>
                    <a:cubicBezTo>
                      <a:pt x="1089" y="143"/>
                      <a:pt x="1089" y="143"/>
                      <a:pt x="1089" y="143"/>
                    </a:cubicBezTo>
                    <a:cubicBezTo>
                      <a:pt x="1092" y="144"/>
                      <a:pt x="1094" y="147"/>
                      <a:pt x="1094" y="150"/>
                    </a:cubicBezTo>
                    <a:cubicBezTo>
                      <a:pt x="1093" y="153"/>
                      <a:pt x="1091" y="155"/>
                      <a:pt x="1088" y="15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92" name="Freeform 75"/>
              <p:cNvSpPr/>
              <p:nvPr/>
            </p:nvSpPr>
            <p:spPr bwMode="auto">
              <a:xfrm>
                <a:off x="6722288" y="2076702"/>
                <a:ext cx="1082000" cy="906122"/>
              </a:xfrm>
              <a:custGeom>
                <a:avLst/>
                <a:gdLst>
                  <a:gd name="T0" fmla="*/ 7 w 1202"/>
                  <a:gd name="T1" fmla="*/ 1006 h 1006"/>
                  <a:gd name="T2" fmla="*/ 2 w 1202"/>
                  <a:gd name="T3" fmla="*/ 1004 h 1006"/>
                  <a:gd name="T4" fmla="*/ 3 w 1202"/>
                  <a:gd name="T5" fmla="*/ 996 h 1006"/>
                  <a:gd name="T6" fmla="*/ 1191 w 1202"/>
                  <a:gd name="T7" fmla="*/ 2 h 1006"/>
                  <a:gd name="T8" fmla="*/ 1200 w 1202"/>
                  <a:gd name="T9" fmla="*/ 2 h 1006"/>
                  <a:gd name="T10" fmla="*/ 1199 w 1202"/>
                  <a:gd name="T11" fmla="*/ 11 h 1006"/>
                  <a:gd name="T12" fmla="*/ 11 w 1202"/>
                  <a:gd name="T13" fmla="*/ 1005 h 1006"/>
                  <a:gd name="T14" fmla="*/ 7 w 1202"/>
                  <a:gd name="T15" fmla="*/ 1006 h 100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02" h="1006">
                    <a:moveTo>
                      <a:pt x="7" y="1006"/>
                    </a:moveTo>
                    <a:cubicBezTo>
                      <a:pt x="5" y="1006"/>
                      <a:pt x="4" y="1005"/>
                      <a:pt x="2" y="1004"/>
                    </a:cubicBezTo>
                    <a:cubicBezTo>
                      <a:pt x="0" y="1001"/>
                      <a:pt x="1" y="998"/>
                      <a:pt x="3" y="996"/>
                    </a:cubicBezTo>
                    <a:cubicBezTo>
                      <a:pt x="1191" y="2"/>
                      <a:pt x="1191" y="2"/>
                      <a:pt x="1191" y="2"/>
                    </a:cubicBezTo>
                    <a:cubicBezTo>
                      <a:pt x="1194" y="0"/>
                      <a:pt x="1198" y="0"/>
                      <a:pt x="1200" y="2"/>
                    </a:cubicBezTo>
                    <a:cubicBezTo>
                      <a:pt x="1202" y="5"/>
                      <a:pt x="1202" y="9"/>
                      <a:pt x="1199" y="11"/>
                    </a:cubicBezTo>
                    <a:cubicBezTo>
                      <a:pt x="11" y="1005"/>
                      <a:pt x="11" y="1005"/>
                      <a:pt x="11" y="1005"/>
                    </a:cubicBezTo>
                    <a:cubicBezTo>
                      <a:pt x="10" y="1006"/>
                      <a:pt x="8" y="1006"/>
                      <a:pt x="7" y="100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93" name="Freeform 76"/>
              <p:cNvSpPr/>
              <p:nvPr/>
            </p:nvSpPr>
            <p:spPr bwMode="auto">
              <a:xfrm>
                <a:off x="5071849" y="2970161"/>
                <a:ext cx="1663100" cy="1198783"/>
              </a:xfrm>
              <a:custGeom>
                <a:avLst/>
                <a:gdLst>
                  <a:gd name="T0" fmla="*/ 7 w 1846"/>
                  <a:gd name="T1" fmla="*/ 1330 h 1330"/>
                  <a:gd name="T2" fmla="*/ 2 w 1846"/>
                  <a:gd name="T3" fmla="*/ 1327 h 1330"/>
                  <a:gd name="T4" fmla="*/ 3 w 1846"/>
                  <a:gd name="T5" fmla="*/ 1319 h 1330"/>
                  <a:gd name="T6" fmla="*/ 1835 w 1846"/>
                  <a:gd name="T7" fmla="*/ 2 h 1330"/>
                  <a:gd name="T8" fmla="*/ 1844 w 1846"/>
                  <a:gd name="T9" fmla="*/ 4 h 1330"/>
                  <a:gd name="T10" fmla="*/ 1842 w 1846"/>
                  <a:gd name="T11" fmla="*/ 12 h 1330"/>
                  <a:gd name="T12" fmla="*/ 10 w 1846"/>
                  <a:gd name="T13" fmla="*/ 1329 h 1330"/>
                  <a:gd name="T14" fmla="*/ 7 w 1846"/>
                  <a:gd name="T15" fmla="*/ 1330 h 133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46" h="1330">
                    <a:moveTo>
                      <a:pt x="7" y="1330"/>
                    </a:moveTo>
                    <a:cubicBezTo>
                      <a:pt x="5" y="1330"/>
                      <a:pt x="3" y="1329"/>
                      <a:pt x="2" y="1327"/>
                    </a:cubicBezTo>
                    <a:cubicBezTo>
                      <a:pt x="0" y="1325"/>
                      <a:pt x="1" y="1321"/>
                      <a:pt x="3" y="1319"/>
                    </a:cubicBezTo>
                    <a:cubicBezTo>
                      <a:pt x="1835" y="2"/>
                      <a:pt x="1835" y="2"/>
                      <a:pt x="1835" y="2"/>
                    </a:cubicBezTo>
                    <a:cubicBezTo>
                      <a:pt x="1838" y="0"/>
                      <a:pt x="1842" y="1"/>
                      <a:pt x="1844" y="4"/>
                    </a:cubicBezTo>
                    <a:cubicBezTo>
                      <a:pt x="1846" y="6"/>
                      <a:pt x="1845" y="10"/>
                      <a:pt x="1842" y="12"/>
                    </a:cubicBezTo>
                    <a:cubicBezTo>
                      <a:pt x="10" y="1329"/>
                      <a:pt x="10" y="1329"/>
                      <a:pt x="10" y="1329"/>
                    </a:cubicBezTo>
                    <a:cubicBezTo>
                      <a:pt x="9" y="1329"/>
                      <a:pt x="8" y="1330"/>
                      <a:pt x="7" y="133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94" name="Freeform 77"/>
              <p:cNvSpPr/>
              <p:nvPr/>
            </p:nvSpPr>
            <p:spPr bwMode="auto">
              <a:xfrm>
                <a:off x="5747220" y="2076702"/>
                <a:ext cx="2057066" cy="776676"/>
              </a:xfrm>
              <a:custGeom>
                <a:avLst/>
                <a:gdLst>
                  <a:gd name="T0" fmla="*/ 7 w 2284"/>
                  <a:gd name="T1" fmla="*/ 863 h 863"/>
                  <a:gd name="T2" fmla="*/ 1 w 2284"/>
                  <a:gd name="T3" fmla="*/ 859 h 863"/>
                  <a:gd name="T4" fmla="*/ 5 w 2284"/>
                  <a:gd name="T5" fmla="*/ 851 h 863"/>
                  <a:gd name="T6" fmla="*/ 2275 w 2284"/>
                  <a:gd name="T7" fmla="*/ 1 h 863"/>
                  <a:gd name="T8" fmla="*/ 2283 w 2284"/>
                  <a:gd name="T9" fmla="*/ 4 h 863"/>
                  <a:gd name="T10" fmla="*/ 2279 w 2284"/>
                  <a:gd name="T11" fmla="*/ 12 h 863"/>
                  <a:gd name="T12" fmla="*/ 9 w 2284"/>
                  <a:gd name="T13" fmla="*/ 863 h 863"/>
                  <a:gd name="T14" fmla="*/ 7 w 2284"/>
                  <a:gd name="T15" fmla="*/ 863 h 86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84" h="863">
                    <a:moveTo>
                      <a:pt x="7" y="863"/>
                    </a:moveTo>
                    <a:cubicBezTo>
                      <a:pt x="5" y="863"/>
                      <a:pt x="2" y="861"/>
                      <a:pt x="1" y="859"/>
                    </a:cubicBezTo>
                    <a:cubicBezTo>
                      <a:pt x="0" y="856"/>
                      <a:pt x="2" y="852"/>
                      <a:pt x="5" y="851"/>
                    </a:cubicBezTo>
                    <a:cubicBezTo>
                      <a:pt x="2275" y="1"/>
                      <a:pt x="2275" y="1"/>
                      <a:pt x="2275" y="1"/>
                    </a:cubicBezTo>
                    <a:cubicBezTo>
                      <a:pt x="2278" y="0"/>
                      <a:pt x="2282" y="1"/>
                      <a:pt x="2283" y="4"/>
                    </a:cubicBezTo>
                    <a:cubicBezTo>
                      <a:pt x="2284" y="7"/>
                      <a:pt x="2283" y="11"/>
                      <a:pt x="2279" y="12"/>
                    </a:cubicBezTo>
                    <a:cubicBezTo>
                      <a:pt x="9" y="863"/>
                      <a:pt x="9" y="863"/>
                      <a:pt x="9" y="863"/>
                    </a:cubicBezTo>
                    <a:cubicBezTo>
                      <a:pt x="8" y="863"/>
                      <a:pt x="8" y="863"/>
                      <a:pt x="7" y="86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95" name="Freeform 78"/>
              <p:cNvSpPr/>
              <p:nvPr/>
            </p:nvSpPr>
            <p:spPr bwMode="auto">
              <a:xfrm>
                <a:off x="5823199" y="1848765"/>
                <a:ext cx="1981087" cy="237787"/>
              </a:xfrm>
              <a:custGeom>
                <a:avLst/>
                <a:gdLst>
                  <a:gd name="T0" fmla="*/ 2194 w 2201"/>
                  <a:gd name="T1" fmla="*/ 265 h 265"/>
                  <a:gd name="T2" fmla="*/ 2194 w 2201"/>
                  <a:gd name="T3" fmla="*/ 265 h 265"/>
                  <a:gd name="T4" fmla="*/ 6 w 2201"/>
                  <a:gd name="T5" fmla="*/ 12 h 265"/>
                  <a:gd name="T6" fmla="*/ 0 w 2201"/>
                  <a:gd name="T7" fmla="*/ 5 h 265"/>
                  <a:gd name="T8" fmla="*/ 7 w 2201"/>
                  <a:gd name="T9" fmla="*/ 0 h 265"/>
                  <a:gd name="T10" fmla="*/ 2195 w 2201"/>
                  <a:gd name="T11" fmla="*/ 253 h 265"/>
                  <a:gd name="T12" fmla="*/ 2200 w 2201"/>
                  <a:gd name="T13" fmla="*/ 260 h 265"/>
                  <a:gd name="T14" fmla="*/ 2194 w 2201"/>
                  <a:gd name="T15" fmla="*/ 265 h 2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01" h="265">
                    <a:moveTo>
                      <a:pt x="2194" y="265"/>
                    </a:moveTo>
                    <a:cubicBezTo>
                      <a:pt x="2194" y="265"/>
                      <a:pt x="2194" y="265"/>
                      <a:pt x="2194" y="265"/>
                    </a:cubicBezTo>
                    <a:cubicBezTo>
                      <a:pt x="6" y="12"/>
                      <a:pt x="6" y="12"/>
                      <a:pt x="6" y="12"/>
                    </a:cubicBezTo>
                    <a:cubicBezTo>
                      <a:pt x="2" y="12"/>
                      <a:pt x="0" y="9"/>
                      <a:pt x="0" y="5"/>
                    </a:cubicBezTo>
                    <a:cubicBezTo>
                      <a:pt x="1" y="2"/>
                      <a:pt x="4" y="0"/>
                      <a:pt x="7" y="0"/>
                    </a:cubicBezTo>
                    <a:cubicBezTo>
                      <a:pt x="2195" y="253"/>
                      <a:pt x="2195" y="253"/>
                      <a:pt x="2195" y="253"/>
                    </a:cubicBezTo>
                    <a:cubicBezTo>
                      <a:pt x="2198" y="254"/>
                      <a:pt x="2201" y="257"/>
                      <a:pt x="2200" y="260"/>
                    </a:cubicBezTo>
                    <a:cubicBezTo>
                      <a:pt x="2200" y="263"/>
                      <a:pt x="2197" y="265"/>
                      <a:pt x="2194" y="26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96" name="Freeform 79"/>
              <p:cNvSpPr/>
              <p:nvPr/>
            </p:nvSpPr>
            <p:spPr bwMode="auto">
              <a:xfrm>
                <a:off x="4846727" y="1121334"/>
                <a:ext cx="987730" cy="737280"/>
              </a:xfrm>
              <a:custGeom>
                <a:avLst/>
                <a:gdLst>
                  <a:gd name="T0" fmla="*/ 1090 w 1097"/>
                  <a:gd name="T1" fmla="*/ 819 h 819"/>
                  <a:gd name="T2" fmla="*/ 1087 w 1097"/>
                  <a:gd name="T3" fmla="*/ 818 h 819"/>
                  <a:gd name="T4" fmla="*/ 3 w 1097"/>
                  <a:gd name="T5" fmla="*/ 12 h 819"/>
                  <a:gd name="T6" fmla="*/ 2 w 1097"/>
                  <a:gd name="T7" fmla="*/ 3 h 819"/>
                  <a:gd name="T8" fmla="*/ 11 w 1097"/>
                  <a:gd name="T9" fmla="*/ 2 h 819"/>
                  <a:gd name="T10" fmla="*/ 1094 w 1097"/>
                  <a:gd name="T11" fmla="*/ 808 h 819"/>
                  <a:gd name="T12" fmla="*/ 1095 w 1097"/>
                  <a:gd name="T13" fmla="*/ 817 h 819"/>
                  <a:gd name="T14" fmla="*/ 1090 w 1097"/>
                  <a:gd name="T15" fmla="*/ 819 h 81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97" h="819">
                    <a:moveTo>
                      <a:pt x="1090" y="819"/>
                    </a:moveTo>
                    <a:cubicBezTo>
                      <a:pt x="1089" y="819"/>
                      <a:pt x="1088" y="819"/>
                      <a:pt x="1087" y="818"/>
                    </a:cubicBezTo>
                    <a:cubicBezTo>
                      <a:pt x="3" y="12"/>
                      <a:pt x="3" y="12"/>
                      <a:pt x="3" y="12"/>
                    </a:cubicBezTo>
                    <a:cubicBezTo>
                      <a:pt x="1" y="10"/>
                      <a:pt x="0" y="6"/>
                      <a:pt x="2" y="3"/>
                    </a:cubicBezTo>
                    <a:cubicBezTo>
                      <a:pt x="4" y="1"/>
                      <a:pt x="8" y="0"/>
                      <a:pt x="11" y="2"/>
                    </a:cubicBezTo>
                    <a:cubicBezTo>
                      <a:pt x="1094" y="808"/>
                      <a:pt x="1094" y="808"/>
                      <a:pt x="1094" y="808"/>
                    </a:cubicBezTo>
                    <a:cubicBezTo>
                      <a:pt x="1097" y="810"/>
                      <a:pt x="1097" y="814"/>
                      <a:pt x="1095" y="817"/>
                    </a:cubicBezTo>
                    <a:cubicBezTo>
                      <a:pt x="1094" y="818"/>
                      <a:pt x="1092" y="819"/>
                      <a:pt x="1090" y="819"/>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97" name="Freeform 80"/>
              <p:cNvSpPr/>
              <p:nvPr/>
            </p:nvSpPr>
            <p:spPr bwMode="auto">
              <a:xfrm>
                <a:off x="5071850" y="2842122"/>
                <a:ext cx="688034" cy="1326822"/>
              </a:xfrm>
              <a:custGeom>
                <a:avLst/>
                <a:gdLst>
                  <a:gd name="T0" fmla="*/ 7 w 764"/>
                  <a:gd name="T1" fmla="*/ 1473 h 1473"/>
                  <a:gd name="T2" fmla="*/ 4 w 764"/>
                  <a:gd name="T3" fmla="*/ 1472 h 1473"/>
                  <a:gd name="T4" fmla="*/ 1 w 764"/>
                  <a:gd name="T5" fmla="*/ 1464 h 1473"/>
                  <a:gd name="T6" fmla="*/ 752 w 764"/>
                  <a:gd name="T7" fmla="*/ 4 h 1473"/>
                  <a:gd name="T8" fmla="*/ 760 w 764"/>
                  <a:gd name="T9" fmla="*/ 2 h 1473"/>
                  <a:gd name="T10" fmla="*/ 762 w 764"/>
                  <a:gd name="T11" fmla="*/ 10 h 1473"/>
                  <a:gd name="T12" fmla="*/ 12 w 764"/>
                  <a:gd name="T13" fmla="*/ 1470 h 1473"/>
                  <a:gd name="T14" fmla="*/ 7 w 764"/>
                  <a:gd name="T15" fmla="*/ 1473 h 147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64" h="1473">
                    <a:moveTo>
                      <a:pt x="7" y="1473"/>
                    </a:moveTo>
                    <a:cubicBezTo>
                      <a:pt x="6" y="1473"/>
                      <a:pt x="5" y="1473"/>
                      <a:pt x="4" y="1472"/>
                    </a:cubicBezTo>
                    <a:cubicBezTo>
                      <a:pt x="1" y="1471"/>
                      <a:pt x="0" y="1467"/>
                      <a:pt x="1" y="1464"/>
                    </a:cubicBezTo>
                    <a:cubicBezTo>
                      <a:pt x="752" y="4"/>
                      <a:pt x="752" y="4"/>
                      <a:pt x="752" y="4"/>
                    </a:cubicBezTo>
                    <a:cubicBezTo>
                      <a:pt x="753" y="1"/>
                      <a:pt x="757" y="0"/>
                      <a:pt x="760" y="2"/>
                    </a:cubicBezTo>
                    <a:cubicBezTo>
                      <a:pt x="763" y="3"/>
                      <a:pt x="764" y="7"/>
                      <a:pt x="762" y="10"/>
                    </a:cubicBezTo>
                    <a:cubicBezTo>
                      <a:pt x="12" y="1470"/>
                      <a:pt x="12" y="1470"/>
                      <a:pt x="12" y="1470"/>
                    </a:cubicBezTo>
                    <a:cubicBezTo>
                      <a:pt x="11" y="1472"/>
                      <a:pt x="9" y="1473"/>
                      <a:pt x="7" y="147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98" name="Freeform 28"/>
              <p:cNvSpPr/>
              <p:nvPr/>
            </p:nvSpPr>
            <p:spPr bwMode="auto">
              <a:xfrm flipV="1">
                <a:off x="3107786" y="3696185"/>
                <a:ext cx="1630598" cy="49850"/>
              </a:xfrm>
              <a:custGeom>
                <a:avLst/>
                <a:gdLst>
                  <a:gd name="T0" fmla="*/ 1150 w 1155"/>
                  <a:gd name="T1" fmla="*/ 175 h 175"/>
                  <a:gd name="T2" fmla="*/ 1150 w 1155"/>
                  <a:gd name="T3" fmla="*/ 175 h 175"/>
                  <a:gd name="T4" fmla="*/ 4 w 1155"/>
                  <a:gd name="T5" fmla="*/ 8 h 175"/>
                  <a:gd name="T6" fmla="*/ 0 w 1155"/>
                  <a:gd name="T7" fmla="*/ 4 h 175"/>
                  <a:gd name="T8" fmla="*/ 5 w 1155"/>
                  <a:gd name="T9" fmla="*/ 0 h 175"/>
                  <a:gd name="T10" fmla="*/ 1151 w 1155"/>
                  <a:gd name="T11" fmla="*/ 167 h 175"/>
                  <a:gd name="T12" fmla="*/ 1154 w 1155"/>
                  <a:gd name="T13" fmla="*/ 172 h 175"/>
                  <a:gd name="T14" fmla="*/ 1150 w 1155"/>
                  <a:gd name="T15" fmla="*/ 175 h 1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5" h="175">
                    <a:moveTo>
                      <a:pt x="1150" y="175"/>
                    </a:moveTo>
                    <a:cubicBezTo>
                      <a:pt x="1150" y="175"/>
                      <a:pt x="1150" y="175"/>
                      <a:pt x="1150" y="175"/>
                    </a:cubicBezTo>
                    <a:cubicBezTo>
                      <a:pt x="4" y="8"/>
                      <a:pt x="4" y="8"/>
                      <a:pt x="4" y="8"/>
                    </a:cubicBezTo>
                    <a:cubicBezTo>
                      <a:pt x="2" y="8"/>
                      <a:pt x="0" y="6"/>
                      <a:pt x="0" y="4"/>
                    </a:cubicBezTo>
                    <a:cubicBezTo>
                      <a:pt x="1" y="1"/>
                      <a:pt x="3" y="0"/>
                      <a:pt x="5" y="0"/>
                    </a:cubicBezTo>
                    <a:cubicBezTo>
                      <a:pt x="1151" y="167"/>
                      <a:pt x="1151" y="167"/>
                      <a:pt x="1151" y="167"/>
                    </a:cubicBezTo>
                    <a:cubicBezTo>
                      <a:pt x="1153" y="168"/>
                      <a:pt x="1155" y="170"/>
                      <a:pt x="1154" y="172"/>
                    </a:cubicBezTo>
                    <a:cubicBezTo>
                      <a:pt x="1154" y="174"/>
                      <a:pt x="1152" y="175"/>
                      <a:pt x="1150" y="17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99" name="Freeform 29"/>
              <p:cNvSpPr/>
              <p:nvPr/>
            </p:nvSpPr>
            <p:spPr bwMode="auto">
              <a:xfrm>
                <a:off x="3677489" y="3036291"/>
                <a:ext cx="1060895" cy="659894"/>
              </a:xfrm>
              <a:custGeom>
                <a:avLst/>
                <a:gdLst>
                  <a:gd name="T0" fmla="*/ 1175 w 1180"/>
                  <a:gd name="T1" fmla="*/ 733 h 733"/>
                  <a:gd name="T2" fmla="*/ 1173 w 1180"/>
                  <a:gd name="T3" fmla="*/ 733 h 733"/>
                  <a:gd name="T4" fmla="*/ 2 w 1180"/>
                  <a:gd name="T5" fmla="*/ 8 h 733"/>
                  <a:gd name="T6" fmla="*/ 1 w 1180"/>
                  <a:gd name="T7" fmla="*/ 2 h 733"/>
                  <a:gd name="T8" fmla="*/ 7 w 1180"/>
                  <a:gd name="T9" fmla="*/ 1 h 733"/>
                  <a:gd name="T10" fmla="*/ 1177 w 1180"/>
                  <a:gd name="T11" fmla="*/ 726 h 733"/>
                  <a:gd name="T12" fmla="*/ 1179 w 1180"/>
                  <a:gd name="T13" fmla="*/ 732 h 733"/>
                  <a:gd name="T14" fmla="*/ 1175 w 1180"/>
                  <a:gd name="T15" fmla="*/ 733 h 7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80" h="733">
                    <a:moveTo>
                      <a:pt x="1175" y="733"/>
                    </a:moveTo>
                    <a:cubicBezTo>
                      <a:pt x="1175" y="733"/>
                      <a:pt x="1174" y="733"/>
                      <a:pt x="1173" y="733"/>
                    </a:cubicBezTo>
                    <a:cubicBezTo>
                      <a:pt x="2" y="8"/>
                      <a:pt x="2" y="8"/>
                      <a:pt x="2" y="8"/>
                    </a:cubicBezTo>
                    <a:cubicBezTo>
                      <a:pt x="1" y="6"/>
                      <a:pt x="0" y="4"/>
                      <a:pt x="1" y="2"/>
                    </a:cubicBezTo>
                    <a:cubicBezTo>
                      <a:pt x="2" y="0"/>
                      <a:pt x="5" y="0"/>
                      <a:pt x="7" y="1"/>
                    </a:cubicBezTo>
                    <a:cubicBezTo>
                      <a:pt x="1177" y="726"/>
                      <a:pt x="1177" y="726"/>
                      <a:pt x="1177" y="726"/>
                    </a:cubicBezTo>
                    <a:cubicBezTo>
                      <a:pt x="1179" y="727"/>
                      <a:pt x="1180" y="730"/>
                      <a:pt x="1179" y="732"/>
                    </a:cubicBezTo>
                    <a:cubicBezTo>
                      <a:pt x="1178" y="733"/>
                      <a:pt x="1177" y="733"/>
                      <a:pt x="1175" y="73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00" name="Freeform 30"/>
              <p:cNvSpPr/>
              <p:nvPr/>
            </p:nvSpPr>
            <p:spPr bwMode="auto">
              <a:xfrm>
                <a:off x="3677489" y="2954684"/>
                <a:ext cx="765420" cy="88643"/>
              </a:xfrm>
              <a:custGeom>
                <a:avLst/>
                <a:gdLst>
                  <a:gd name="T0" fmla="*/ 5 w 851"/>
                  <a:gd name="T1" fmla="*/ 100 h 100"/>
                  <a:gd name="T2" fmla="*/ 1 w 851"/>
                  <a:gd name="T3" fmla="*/ 97 h 100"/>
                  <a:gd name="T4" fmla="*/ 4 w 851"/>
                  <a:gd name="T5" fmla="*/ 92 h 100"/>
                  <a:gd name="T6" fmla="*/ 846 w 851"/>
                  <a:gd name="T7" fmla="*/ 0 h 100"/>
                  <a:gd name="T8" fmla="*/ 850 w 851"/>
                  <a:gd name="T9" fmla="*/ 4 h 100"/>
                  <a:gd name="T10" fmla="*/ 847 w 851"/>
                  <a:gd name="T11" fmla="*/ 8 h 100"/>
                  <a:gd name="T12" fmla="*/ 5 w 851"/>
                  <a:gd name="T13" fmla="*/ 100 h 100"/>
                  <a:gd name="T14" fmla="*/ 5 w 851"/>
                  <a:gd name="T15" fmla="*/ 100 h 10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51" h="100">
                    <a:moveTo>
                      <a:pt x="5" y="100"/>
                    </a:moveTo>
                    <a:cubicBezTo>
                      <a:pt x="3" y="100"/>
                      <a:pt x="1" y="99"/>
                      <a:pt x="1" y="97"/>
                    </a:cubicBezTo>
                    <a:cubicBezTo>
                      <a:pt x="0" y="94"/>
                      <a:pt x="2" y="92"/>
                      <a:pt x="4" y="92"/>
                    </a:cubicBezTo>
                    <a:cubicBezTo>
                      <a:pt x="846" y="0"/>
                      <a:pt x="846" y="0"/>
                      <a:pt x="846" y="0"/>
                    </a:cubicBezTo>
                    <a:cubicBezTo>
                      <a:pt x="848" y="0"/>
                      <a:pt x="850" y="2"/>
                      <a:pt x="850" y="4"/>
                    </a:cubicBezTo>
                    <a:cubicBezTo>
                      <a:pt x="851" y="6"/>
                      <a:pt x="849" y="8"/>
                      <a:pt x="847" y="8"/>
                    </a:cubicBezTo>
                    <a:cubicBezTo>
                      <a:pt x="5" y="100"/>
                      <a:pt x="5" y="100"/>
                      <a:pt x="5" y="100"/>
                    </a:cubicBezTo>
                    <a:cubicBezTo>
                      <a:pt x="5" y="100"/>
                      <a:pt x="5" y="100"/>
                      <a:pt x="5" y="10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01" name="Freeform 31"/>
              <p:cNvSpPr/>
              <p:nvPr/>
            </p:nvSpPr>
            <p:spPr bwMode="auto">
              <a:xfrm>
                <a:off x="4434467" y="2248359"/>
                <a:ext cx="126632" cy="713361"/>
              </a:xfrm>
              <a:custGeom>
                <a:avLst/>
                <a:gdLst>
                  <a:gd name="T0" fmla="*/ 4 w 141"/>
                  <a:gd name="T1" fmla="*/ 793 h 793"/>
                  <a:gd name="T2" fmla="*/ 4 w 141"/>
                  <a:gd name="T3" fmla="*/ 793 h 793"/>
                  <a:gd name="T4" fmla="*/ 0 w 141"/>
                  <a:gd name="T5" fmla="*/ 789 h 793"/>
                  <a:gd name="T6" fmla="*/ 132 w 141"/>
                  <a:gd name="T7" fmla="*/ 3 h 793"/>
                  <a:gd name="T8" fmla="*/ 137 w 141"/>
                  <a:gd name="T9" fmla="*/ 0 h 793"/>
                  <a:gd name="T10" fmla="*/ 140 w 141"/>
                  <a:gd name="T11" fmla="*/ 5 h 793"/>
                  <a:gd name="T12" fmla="*/ 8 w 141"/>
                  <a:gd name="T13" fmla="*/ 790 h 793"/>
                  <a:gd name="T14" fmla="*/ 4 w 141"/>
                  <a:gd name="T15" fmla="*/ 793 h 79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1" h="793">
                    <a:moveTo>
                      <a:pt x="4" y="793"/>
                    </a:moveTo>
                    <a:cubicBezTo>
                      <a:pt x="4" y="793"/>
                      <a:pt x="4" y="793"/>
                      <a:pt x="4" y="793"/>
                    </a:cubicBezTo>
                    <a:cubicBezTo>
                      <a:pt x="2" y="793"/>
                      <a:pt x="0" y="791"/>
                      <a:pt x="0" y="789"/>
                    </a:cubicBezTo>
                    <a:cubicBezTo>
                      <a:pt x="132" y="3"/>
                      <a:pt x="132" y="3"/>
                      <a:pt x="132" y="3"/>
                    </a:cubicBezTo>
                    <a:cubicBezTo>
                      <a:pt x="133" y="1"/>
                      <a:pt x="135" y="0"/>
                      <a:pt x="137" y="0"/>
                    </a:cubicBezTo>
                    <a:cubicBezTo>
                      <a:pt x="139" y="1"/>
                      <a:pt x="141" y="3"/>
                      <a:pt x="140" y="5"/>
                    </a:cubicBezTo>
                    <a:cubicBezTo>
                      <a:pt x="8" y="790"/>
                      <a:pt x="8" y="790"/>
                      <a:pt x="8" y="790"/>
                    </a:cubicBezTo>
                    <a:cubicBezTo>
                      <a:pt x="8" y="792"/>
                      <a:pt x="6" y="793"/>
                      <a:pt x="4" y="79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02" name="Freeform 32"/>
              <p:cNvSpPr/>
              <p:nvPr/>
            </p:nvSpPr>
            <p:spPr bwMode="auto">
              <a:xfrm>
                <a:off x="4552658" y="2248359"/>
                <a:ext cx="185727" cy="1447826"/>
              </a:xfrm>
              <a:custGeom>
                <a:avLst/>
                <a:gdLst>
                  <a:gd name="T0" fmla="*/ 201 w 206"/>
                  <a:gd name="T1" fmla="*/ 1610 h 1610"/>
                  <a:gd name="T2" fmla="*/ 197 w 206"/>
                  <a:gd name="T3" fmla="*/ 1607 h 1610"/>
                  <a:gd name="T4" fmla="*/ 0 w 206"/>
                  <a:gd name="T5" fmla="*/ 5 h 1610"/>
                  <a:gd name="T6" fmla="*/ 4 w 206"/>
                  <a:gd name="T7" fmla="*/ 0 h 1610"/>
                  <a:gd name="T8" fmla="*/ 8 w 206"/>
                  <a:gd name="T9" fmla="*/ 4 h 1610"/>
                  <a:gd name="T10" fmla="*/ 205 w 206"/>
                  <a:gd name="T11" fmla="*/ 1606 h 1610"/>
                  <a:gd name="T12" fmla="*/ 202 w 206"/>
                  <a:gd name="T13" fmla="*/ 1610 h 1610"/>
                  <a:gd name="T14" fmla="*/ 201 w 206"/>
                  <a:gd name="T15" fmla="*/ 1610 h 16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6" h="1610">
                    <a:moveTo>
                      <a:pt x="201" y="1610"/>
                    </a:moveTo>
                    <a:cubicBezTo>
                      <a:pt x="199" y="1610"/>
                      <a:pt x="198" y="1609"/>
                      <a:pt x="197" y="1607"/>
                    </a:cubicBezTo>
                    <a:cubicBezTo>
                      <a:pt x="0" y="5"/>
                      <a:pt x="0" y="5"/>
                      <a:pt x="0" y="5"/>
                    </a:cubicBezTo>
                    <a:cubicBezTo>
                      <a:pt x="0" y="2"/>
                      <a:pt x="2" y="0"/>
                      <a:pt x="4" y="0"/>
                    </a:cubicBezTo>
                    <a:cubicBezTo>
                      <a:pt x="6" y="0"/>
                      <a:pt x="8" y="1"/>
                      <a:pt x="8" y="4"/>
                    </a:cubicBezTo>
                    <a:cubicBezTo>
                      <a:pt x="205" y="1606"/>
                      <a:pt x="205" y="1606"/>
                      <a:pt x="205" y="1606"/>
                    </a:cubicBezTo>
                    <a:cubicBezTo>
                      <a:pt x="206" y="1608"/>
                      <a:pt x="204" y="1610"/>
                      <a:pt x="202" y="1610"/>
                    </a:cubicBezTo>
                    <a:cubicBezTo>
                      <a:pt x="202" y="1610"/>
                      <a:pt x="201" y="1610"/>
                      <a:pt x="201" y="161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03" name="Freeform 33"/>
              <p:cNvSpPr/>
              <p:nvPr/>
            </p:nvSpPr>
            <p:spPr bwMode="auto">
              <a:xfrm>
                <a:off x="4434467" y="2954684"/>
                <a:ext cx="303917" cy="741501"/>
              </a:xfrm>
              <a:custGeom>
                <a:avLst/>
                <a:gdLst>
                  <a:gd name="T0" fmla="*/ 333 w 338"/>
                  <a:gd name="T1" fmla="*/ 825 h 825"/>
                  <a:gd name="T2" fmla="*/ 330 w 338"/>
                  <a:gd name="T3" fmla="*/ 823 h 825"/>
                  <a:gd name="T4" fmla="*/ 1 w 338"/>
                  <a:gd name="T5" fmla="*/ 6 h 825"/>
                  <a:gd name="T6" fmla="*/ 3 w 338"/>
                  <a:gd name="T7" fmla="*/ 1 h 825"/>
                  <a:gd name="T8" fmla="*/ 8 w 338"/>
                  <a:gd name="T9" fmla="*/ 3 h 825"/>
                  <a:gd name="T10" fmla="*/ 337 w 338"/>
                  <a:gd name="T11" fmla="*/ 820 h 825"/>
                  <a:gd name="T12" fmla="*/ 335 w 338"/>
                  <a:gd name="T13" fmla="*/ 825 h 825"/>
                  <a:gd name="T14" fmla="*/ 333 w 338"/>
                  <a:gd name="T15" fmla="*/ 825 h 8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8" h="825">
                    <a:moveTo>
                      <a:pt x="333" y="825"/>
                    </a:moveTo>
                    <a:cubicBezTo>
                      <a:pt x="332" y="825"/>
                      <a:pt x="330" y="824"/>
                      <a:pt x="330" y="823"/>
                    </a:cubicBezTo>
                    <a:cubicBezTo>
                      <a:pt x="1" y="6"/>
                      <a:pt x="1" y="6"/>
                      <a:pt x="1" y="6"/>
                    </a:cubicBezTo>
                    <a:cubicBezTo>
                      <a:pt x="0" y="4"/>
                      <a:pt x="1" y="2"/>
                      <a:pt x="3" y="1"/>
                    </a:cubicBezTo>
                    <a:cubicBezTo>
                      <a:pt x="5" y="0"/>
                      <a:pt x="7" y="1"/>
                      <a:pt x="8" y="3"/>
                    </a:cubicBezTo>
                    <a:cubicBezTo>
                      <a:pt x="337" y="820"/>
                      <a:pt x="337" y="820"/>
                      <a:pt x="337" y="820"/>
                    </a:cubicBezTo>
                    <a:cubicBezTo>
                      <a:pt x="338" y="822"/>
                      <a:pt x="337" y="824"/>
                      <a:pt x="335" y="825"/>
                    </a:cubicBezTo>
                    <a:cubicBezTo>
                      <a:pt x="334" y="825"/>
                      <a:pt x="334" y="825"/>
                      <a:pt x="333" y="82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04" name="Freeform 34"/>
              <p:cNvSpPr/>
              <p:nvPr/>
            </p:nvSpPr>
            <p:spPr bwMode="auto">
              <a:xfrm>
                <a:off x="4729942" y="3060211"/>
                <a:ext cx="303917" cy="635974"/>
              </a:xfrm>
              <a:custGeom>
                <a:avLst/>
                <a:gdLst>
                  <a:gd name="T0" fmla="*/ 4 w 338"/>
                  <a:gd name="T1" fmla="*/ 707 h 707"/>
                  <a:gd name="T2" fmla="*/ 3 w 338"/>
                  <a:gd name="T3" fmla="*/ 707 h 707"/>
                  <a:gd name="T4" fmla="*/ 1 w 338"/>
                  <a:gd name="T5" fmla="*/ 702 h 707"/>
                  <a:gd name="T6" fmla="*/ 330 w 338"/>
                  <a:gd name="T7" fmla="*/ 3 h 707"/>
                  <a:gd name="T8" fmla="*/ 336 w 338"/>
                  <a:gd name="T9" fmla="*/ 1 h 707"/>
                  <a:gd name="T10" fmla="*/ 337 w 338"/>
                  <a:gd name="T11" fmla="*/ 6 h 707"/>
                  <a:gd name="T12" fmla="*/ 8 w 338"/>
                  <a:gd name="T13" fmla="*/ 705 h 707"/>
                  <a:gd name="T14" fmla="*/ 4 w 338"/>
                  <a:gd name="T15" fmla="*/ 707 h 70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8" h="707">
                    <a:moveTo>
                      <a:pt x="4" y="707"/>
                    </a:moveTo>
                    <a:cubicBezTo>
                      <a:pt x="4" y="707"/>
                      <a:pt x="3" y="707"/>
                      <a:pt x="3" y="707"/>
                    </a:cubicBezTo>
                    <a:cubicBezTo>
                      <a:pt x="1" y="706"/>
                      <a:pt x="0" y="704"/>
                      <a:pt x="1" y="702"/>
                    </a:cubicBezTo>
                    <a:cubicBezTo>
                      <a:pt x="330" y="3"/>
                      <a:pt x="330" y="3"/>
                      <a:pt x="330" y="3"/>
                    </a:cubicBezTo>
                    <a:cubicBezTo>
                      <a:pt x="331" y="1"/>
                      <a:pt x="334" y="0"/>
                      <a:pt x="336" y="1"/>
                    </a:cubicBezTo>
                    <a:cubicBezTo>
                      <a:pt x="337" y="2"/>
                      <a:pt x="338" y="4"/>
                      <a:pt x="337" y="6"/>
                    </a:cubicBezTo>
                    <a:cubicBezTo>
                      <a:pt x="8" y="705"/>
                      <a:pt x="8" y="705"/>
                      <a:pt x="8" y="705"/>
                    </a:cubicBezTo>
                    <a:cubicBezTo>
                      <a:pt x="7" y="707"/>
                      <a:pt x="6" y="707"/>
                      <a:pt x="4" y="707"/>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05" name="Freeform 35"/>
              <p:cNvSpPr/>
              <p:nvPr/>
            </p:nvSpPr>
            <p:spPr bwMode="auto">
              <a:xfrm>
                <a:off x="4729942" y="3689150"/>
                <a:ext cx="664114" cy="161808"/>
              </a:xfrm>
              <a:custGeom>
                <a:avLst/>
                <a:gdLst>
                  <a:gd name="T0" fmla="*/ 734 w 738"/>
                  <a:gd name="T1" fmla="*/ 180 h 180"/>
                  <a:gd name="T2" fmla="*/ 733 w 738"/>
                  <a:gd name="T3" fmla="*/ 180 h 180"/>
                  <a:gd name="T4" fmla="*/ 3 w 738"/>
                  <a:gd name="T5" fmla="*/ 8 h 180"/>
                  <a:gd name="T6" fmla="*/ 0 w 738"/>
                  <a:gd name="T7" fmla="*/ 4 h 180"/>
                  <a:gd name="T8" fmla="*/ 5 w 738"/>
                  <a:gd name="T9" fmla="*/ 1 h 180"/>
                  <a:gd name="T10" fmla="*/ 735 w 738"/>
                  <a:gd name="T11" fmla="*/ 172 h 180"/>
                  <a:gd name="T12" fmla="*/ 738 w 738"/>
                  <a:gd name="T13" fmla="*/ 177 h 180"/>
                  <a:gd name="T14" fmla="*/ 734 w 738"/>
                  <a:gd name="T15" fmla="*/ 180 h 18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38" h="180">
                    <a:moveTo>
                      <a:pt x="734" y="180"/>
                    </a:moveTo>
                    <a:cubicBezTo>
                      <a:pt x="734" y="180"/>
                      <a:pt x="733" y="180"/>
                      <a:pt x="733" y="180"/>
                    </a:cubicBezTo>
                    <a:cubicBezTo>
                      <a:pt x="3" y="8"/>
                      <a:pt x="3" y="8"/>
                      <a:pt x="3" y="8"/>
                    </a:cubicBezTo>
                    <a:cubicBezTo>
                      <a:pt x="1" y="8"/>
                      <a:pt x="0" y="6"/>
                      <a:pt x="0" y="4"/>
                    </a:cubicBezTo>
                    <a:cubicBezTo>
                      <a:pt x="1" y="1"/>
                      <a:pt x="3" y="0"/>
                      <a:pt x="5" y="1"/>
                    </a:cubicBezTo>
                    <a:cubicBezTo>
                      <a:pt x="735" y="172"/>
                      <a:pt x="735" y="172"/>
                      <a:pt x="735" y="172"/>
                    </a:cubicBezTo>
                    <a:cubicBezTo>
                      <a:pt x="737" y="172"/>
                      <a:pt x="738" y="175"/>
                      <a:pt x="738" y="177"/>
                    </a:cubicBezTo>
                    <a:cubicBezTo>
                      <a:pt x="737" y="179"/>
                      <a:pt x="736" y="180"/>
                      <a:pt x="734" y="18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06" name="Freeform 36"/>
              <p:cNvSpPr/>
              <p:nvPr/>
            </p:nvSpPr>
            <p:spPr bwMode="auto">
              <a:xfrm>
                <a:off x="4552658" y="2248359"/>
                <a:ext cx="481202" cy="820294"/>
              </a:xfrm>
              <a:custGeom>
                <a:avLst/>
                <a:gdLst>
                  <a:gd name="T0" fmla="*/ 531 w 535"/>
                  <a:gd name="T1" fmla="*/ 912 h 912"/>
                  <a:gd name="T2" fmla="*/ 527 w 535"/>
                  <a:gd name="T3" fmla="*/ 910 h 912"/>
                  <a:gd name="T4" fmla="*/ 1 w 535"/>
                  <a:gd name="T5" fmla="*/ 6 h 912"/>
                  <a:gd name="T6" fmla="*/ 2 w 535"/>
                  <a:gd name="T7" fmla="*/ 1 h 912"/>
                  <a:gd name="T8" fmla="*/ 8 w 535"/>
                  <a:gd name="T9" fmla="*/ 2 h 912"/>
                  <a:gd name="T10" fmla="*/ 534 w 535"/>
                  <a:gd name="T11" fmla="*/ 906 h 912"/>
                  <a:gd name="T12" fmla="*/ 533 w 535"/>
                  <a:gd name="T13" fmla="*/ 911 h 912"/>
                  <a:gd name="T14" fmla="*/ 531 w 535"/>
                  <a:gd name="T15" fmla="*/ 912 h 9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5" h="912">
                    <a:moveTo>
                      <a:pt x="531" y="912"/>
                    </a:moveTo>
                    <a:cubicBezTo>
                      <a:pt x="529" y="912"/>
                      <a:pt x="528" y="911"/>
                      <a:pt x="527" y="910"/>
                    </a:cubicBezTo>
                    <a:cubicBezTo>
                      <a:pt x="1" y="6"/>
                      <a:pt x="1" y="6"/>
                      <a:pt x="1" y="6"/>
                    </a:cubicBezTo>
                    <a:cubicBezTo>
                      <a:pt x="0" y="4"/>
                      <a:pt x="0" y="2"/>
                      <a:pt x="2" y="1"/>
                    </a:cubicBezTo>
                    <a:cubicBezTo>
                      <a:pt x="4" y="0"/>
                      <a:pt x="7" y="0"/>
                      <a:pt x="8" y="2"/>
                    </a:cubicBezTo>
                    <a:cubicBezTo>
                      <a:pt x="534" y="906"/>
                      <a:pt x="534" y="906"/>
                      <a:pt x="534" y="906"/>
                    </a:cubicBezTo>
                    <a:cubicBezTo>
                      <a:pt x="535" y="908"/>
                      <a:pt x="535" y="910"/>
                      <a:pt x="533" y="911"/>
                    </a:cubicBezTo>
                    <a:cubicBezTo>
                      <a:pt x="532" y="911"/>
                      <a:pt x="531" y="912"/>
                      <a:pt x="531" y="912"/>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07" name="Freeform 37"/>
              <p:cNvSpPr/>
              <p:nvPr/>
            </p:nvSpPr>
            <p:spPr bwMode="auto">
              <a:xfrm>
                <a:off x="4552658" y="2248359"/>
                <a:ext cx="1229737" cy="364419"/>
              </a:xfrm>
              <a:custGeom>
                <a:avLst/>
                <a:gdLst>
                  <a:gd name="T0" fmla="*/ 1363 w 1367"/>
                  <a:gd name="T1" fmla="*/ 406 h 406"/>
                  <a:gd name="T2" fmla="*/ 1362 w 1367"/>
                  <a:gd name="T3" fmla="*/ 406 h 406"/>
                  <a:gd name="T4" fmla="*/ 3 w 1367"/>
                  <a:gd name="T5" fmla="*/ 8 h 406"/>
                  <a:gd name="T6" fmla="*/ 1 w 1367"/>
                  <a:gd name="T7" fmla="*/ 3 h 406"/>
                  <a:gd name="T8" fmla="*/ 5 w 1367"/>
                  <a:gd name="T9" fmla="*/ 0 h 406"/>
                  <a:gd name="T10" fmla="*/ 1364 w 1367"/>
                  <a:gd name="T11" fmla="*/ 398 h 406"/>
                  <a:gd name="T12" fmla="*/ 1367 w 1367"/>
                  <a:gd name="T13" fmla="*/ 403 h 406"/>
                  <a:gd name="T14" fmla="*/ 1363 w 1367"/>
                  <a:gd name="T15" fmla="*/ 406 h 40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67" h="406">
                    <a:moveTo>
                      <a:pt x="1363" y="406"/>
                    </a:moveTo>
                    <a:cubicBezTo>
                      <a:pt x="1362" y="406"/>
                      <a:pt x="1362" y="406"/>
                      <a:pt x="1362" y="406"/>
                    </a:cubicBezTo>
                    <a:cubicBezTo>
                      <a:pt x="3" y="8"/>
                      <a:pt x="3" y="8"/>
                      <a:pt x="3" y="8"/>
                    </a:cubicBezTo>
                    <a:cubicBezTo>
                      <a:pt x="1" y="7"/>
                      <a:pt x="0" y="5"/>
                      <a:pt x="1" y="3"/>
                    </a:cubicBezTo>
                    <a:cubicBezTo>
                      <a:pt x="1" y="1"/>
                      <a:pt x="3" y="0"/>
                      <a:pt x="5" y="0"/>
                    </a:cubicBezTo>
                    <a:cubicBezTo>
                      <a:pt x="1364" y="398"/>
                      <a:pt x="1364" y="398"/>
                      <a:pt x="1364" y="398"/>
                    </a:cubicBezTo>
                    <a:cubicBezTo>
                      <a:pt x="1366" y="399"/>
                      <a:pt x="1367" y="401"/>
                      <a:pt x="1367" y="403"/>
                    </a:cubicBezTo>
                    <a:cubicBezTo>
                      <a:pt x="1366" y="405"/>
                      <a:pt x="1365" y="406"/>
                      <a:pt x="1363" y="40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08" name="Freeform 38"/>
              <p:cNvSpPr/>
              <p:nvPr/>
            </p:nvSpPr>
            <p:spPr bwMode="auto">
              <a:xfrm>
                <a:off x="5026824" y="2604335"/>
                <a:ext cx="755571" cy="464317"/>
              </a:xfrm>
              <a:custGeom>
                <a:avLst/>
                <a:gdLst>
                  <a:gd name="T0" fmla="*/ 5 w 841"/>
                  <a:gd name="T1" fmla="*/ 515 h 515"/>
                  <a:gd name="T2" fmla="*/ 1 w 841"/>
                  <a:gd name="T3" fmla="*/ 513 h 515"/>
                  <a:gd name="T4" fmla="*/ 3 w 841"/>
                  <a:gd name="T5" fmla="*/ 507 h 515"/>
                  <a:gd name="T6" fmla="*/ 835 w 841"/>
                  <a:gd name="T7" fmla="*/ 1 h 515"/>
                  <a:gd name="T8" fmla="*/ 840 w 841"/>
                  <a:gd name="T9" fmla="*/ 3 h 515"/>
                  <a:gd name="T10" fmla="*/ 839 w 841"/>
                  <a:gd name="T11" fmla="*/ 8 h 515"/>
                  <a:gd name="T12" fmla="*/ 7 w 841"/>
                  <a:gd name="T13" fmla="*/ 514 h 515"/>
                  <a:gd name="T14" fmla="*/ 5 w 841"/>
                  <a:gd name="T15" fmla="*/ 515 h 5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41" h="515">
                    <a:moveTo>
                      <a:pt x="5" y="515"/>
                    </a:moveTo>
                    <a:cubicBezTo>
                      <a:pt x="3" y="515"/>
                      <a:pt x="2" y="514"/>
                      <a:pt x="1" y="513"/>
                    </a:cubicBezTo>
                    <a:cubicBezTo>
                      <a:pt x="0" y="511"/>
                      <a:pt x="1" y="508"/>
                      <a:pt x="3" y="507"/>
                    </a:cubicBezTo>
                    <a:cubicBezTo>
                      <a:pt x="835" y="1"/>
                      <a:pt x="835" y="1"/>
                      <a:pt x="835" y="1"/>
                    </a:cubicBezTo>
                    <a:cubicBezTo>
                      <a:pt x="837" y="0"/>
                      <a:pt x="839" y="1"/>
                      <a:pt x="840" y="3"/>
                    </a:cubicBezTo>
                    <a:cubicBezTo>
                      <a:pt x="841" y="5"/>
                      <a:pt x="841" y="7"/>
                      <a:pt x="839" y="8"/>
                    </a:cubicBezTo>
                    <a:cubicBezTo>
                      <a:pt x="7" y="514"/>
                      <a:pt x="7" y="514"/>
                      <a:pt x="7" y="514"/>
                    </a:cubicBezTo>
                    <a:cubicBezTo>
                      <a:pt x="6" y="514"/>
                      <a:pt x="6" y="515"/>
                      <a:pt x="5" y="51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09" name="Freeform 39"/>
              <p:cNvSpPr/>
              <p:nvPr/>
            </p:nvSpPr>
            <p:spPr bwMode="auto">
              <a:xfrm>
                <a:off x="5385614" y="2604335"/>
                <a:ext cx="396780" cy="1246622"/>
              </a:xfrm>
              <a:custGeom>
                <a:avLst/>
                <a:gdLst>
                  <a:gd name="T0" fmla="*/ 5 w 441"/>
                  <a:gd name="T1" fmla="*/ 1385 h 1385"/>
                  <a:gd name="T2" fmla="*/ 4 w 441"/>
                  <a:gd name="T3" fmla="*/ 1385 h 1385"/>
                  <a:gd name="T4" fmla="*/ 1 w 441"/>
                  <a:gd name="T5" fmla="*/ 1380 h 1385"/>
                  <a:gd name="T6" fmla="*/ 433 w 441"/>
                  <a:gd name="T7" fmla="*/ 4 h 1385"/>
                  <a:gd name="T8" fmla="*/ 438 w 441"/>
                  <a:gd name="T9" fmla="*/ 1 h 1385"/>
                  <a:gd name="T10" fmla="*/ 441 w 441"/>
                  <a:gd name="T11" fmla="*/ 6 h 1385"/>
                  <a:gd name="T12" fmla="*/ 9 w 441"/>
                  <a:gd name="T13" fmla="*/ 1382 h 1385"/>
                  <a:gd name="T14" fmla="*/ 5 w 441"/>
                  <a:gd name="T15" fmla="*/ 1385 h 13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41" h="1385">
                    <a:moveTo>
                      <a:pt x="5" y="1385"/>
                    </a:moveTo>
                    <a:cubicBezTo>
                      <a:pt x="5" y="1385"/>
                      <a:pt x="4" y="1385"/>
                      <a:pt x="4" y="1385"/>
                    </a:cubicBezTo>
                    <a:cubicBezTo>
                      <a:pt x="2" y="1384"/>
                      <a:pt x="0" y="1382"/>
                      <a:pt x="1" y="1380"/>
                    </a:cubicBezTo>
                    <a:cubicBezTo>
                      <a:pt x="433" y="4"/>
                      <a:pt x="433" y="4"/>
                      <a:pt x="433" y="4"/>
                    </a:cubicBezTo>
                    <a:cubicBezTo>
                      <a:pt x="434" y="1"/>
                      <a:pt x="436" y="0"/>
                      <a:pt x="438" y="1"/>
                    </a:cubicBezTo>
                    <a:cubicBezTo>
                      <a:pt x="440" y="2"/>
                      <a:pt x="441" y="4"/>
                      <a:pt x="441" y="6"/>
                    </a:cubicBezTo>
                    <a:cubicBezTo>
                      <a:pt x="9" y="1382"/>
                      <a:pt x="9" y="1382"/>
                      <a:pt x="9" y="1382"/>
                    </a:cubicBezTo>
                    <a:cubicBezTo>
                      <a:pt x="8" y="1384"/>
                      <a:pt x="7" y="1385"/>
                      <a:pt x="5" y="138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10" name="Freeform 40"/>
              <p:cNvSpPr/>
              <p:nvPr/>
            </p:nvSpPr>
            <p:spPr bwMode="auto">
              <a:xfrm>
                <a:off x="5773952" y="2604335"/>
                <a:ext cx="139296" cy="590949"/>
              </a:xfrm>
              <a:custGeom>
                <a:avLst/>
                <a:gdLst>
                  <a:gd name="T0" fmla="*/ 150 w 155"/>
                  <a:gd name="T1" fmla="*/ 656 h 656"/>
                  <a:gd name="T2" fmla="*/ 146 w 155"/>
                  <a:gd name="T3" fmla="*/ 652 h 656"/>
                  <a:gd name="T4" fmla="*/ 1 w 155"/>
                  <a:gd name="T5" fmla="*/ 6 h 656"/>
                  <a:gd name="T6" fmla="*/ 4 w 155"/>
                  <a:gd name="T7" fmla="*/ 1 h 656"/>
                  <a:gd name="T8" fmla="*/ 9 w 155"/>
                  <a:gd name="T9" fmla="*/ 4 h 656"/>
                  <a:gd name="T10" fmla="*/ 154 w 155"/>
                  <a:gd name="T11" fmla="*/ 651 h 656"/>
                  <a:gd name="T12" fmla="*/ 151 w 155"/>
                  <a:gd name="T13" fmla="*/ 655 h 656"/>
                  <a:gd name="T14" fmla="*/ 150 w 155"/>
                  <a:gd name="T15" fmla="*/ 656 h 6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5" h="656">
                    <a:moveTo>
                      <a:pt x="150" y="656"/>
                    </a:moveTo>
                    <a:cubicBezTo>
                      <a:pt x="148" y="656"/>
                      <a:pt x="147" y="654"/>
                      <a:pt x="146" y="652"/>
                    </a:cubicBezTo>
                    <a:cubicBezTo>
                      <a:pt x="1" y="6"/>
                      <a:pt x="1" y="6"/>
                      <a:pt x="1" y="6"/>
                    </a:cubicBezTo>
                    <a:cubicBezTo>
                      <a:pt x="0" y="3"/>
                      <a:pt x="2" y="1"/>
                      <a:pt x="4" y="1"/>
                    </a:cubicBezTo>
                    <a:cubicBezTo>
                      <a:pt x="6" y="0"/>
                      <a:pt x="8" y="2"/>
                      <a:pt x="9" y="4"/>
                    </a:cubicBezTo>
                    <a:cubicBezTo>
                      <a:pt x="154" y="651"/>
                      <a:pt x="154" y="651"/>
                      <a:pt x="154" y="651"/>
                    </a:cubicBezTo>
                    <a:cubicBezTo>
                      <a:pt x="155" y="653"/>
                      <a:pt x="153" y="655"/>
                      <a:pt x="151" y="655"/>
                    </a:cubicBezTo>
                    <a:cubicBezTo>
                      <a:pt x="151" y="656"/>
                      <a:pt x="150" y="656"/>
                      <a:pt x="150" y="65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11" name="Freeform 41"/>
              <p:cNvSpPr/>
              <p:nvPr/>
            </p:nvSpPr>
            <p:spPr bwMode="auto">
              <a:xfrm>
                <a:off x="5906212" y="3075688"/>
                <a:ext cx="892052" cy="119597"/>
              </a:xfrm>
              <a:custGeom>
                <a:avLst/>
                <a:gdLst>
                  <a:gd name="T0" fmla="*/ 4 w 992"/>
                  <a:gd name="T1" fmla="*/ 133 h 133"/>
                  <a:gd name="T2" fmla="*/ 0 w 992"/>
                  <a:gd name="T3" fmla="*/ 129 h 133"/>
                  <a:gd name="T4" fmla="*/ 4 w 992"/>
                  <a:gd name="T5" fmla="*/ 125 h 133"/>
                  <a:gd name="T6" fmla="*/ 988 w 992"/>
                  <a:gd name="T7" fmla="*/ 0 h 133"/>
                  <a:gd name="T8" fmla="*/ 992 w 992"/>
                  <a:gd name="T9" fmla="*/ 4 h 133"/>
                  <a:gd name="T10" fmla="*/ 989 w 992"/>
                  <a:gd name="T11" fmla="*/ 8 h 133"/>
                  <a:gd name="T12" fmla="*/ 5 w 992"/>
                  <a:gd name="T13" fmla="*/ 133 h 133"/>
                  <a:gd name="T14" fmla="*/ 4 w 992"/>
                  <a:gd name="T15" fmla="*/ 133 h 1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92" h="133">
                    <a:moveTo>
                      <a:pt x="4" y="133"/>
                    </a:moveTo>
                    <a:cubicBezTo>
                      <a:pt x="2" y="133"/>
                      <a:pt x="0" y="131"/>
                      <a:pt x="0" y="129"/>
                    </a:cubicBezTo>
                    <a:cubicBezTo>
                      <a:pt x="0" y="127"/>
                      <a:pt x="1" y="125"/>
                      <a:pt x="4" y="125"/>
                    </a:cubicBezTo>
                    <a:cubicBezTo>
                      <a:pt x="988" y="0"/>
                      <a:pt x="988" y="0"/>
                      <a:pt x="988" y="0"/>
                    </a:cubicBezTo>
                    <a:cubicBezTo>
                      <a:pt x="990" y="0"/>
                      <a:pt x="992" y="2"/>
                      <a:pt x="992" y="4"/>
                    </a:cubicBezTo>
                    <a:cubicBezTo>
                      <a:pt x="992" y="6"/>
                      <a:pt x="991" y="8"/>
                      <a:pt x="989" y="8"/>
                    </a:cubicBezTo>
                    <a:cubicBezTo>
                      <a:pt x="5" y="133"/>
                      <a:pt x="5" y="133"/>
                      <a:pt x="5" y="133"/>
                    </a:cubicBezTo>
                    <a:cubicBezTo>
                      <a:pt x="5" y="133"/>
                      <a:pt x="4" y="133"/>
                      <a:pt x="4" y="13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12" name="Freeform 42"/>
              <p:cNvSpPr/>
              <p:nvPr/>
            </p:nvSpPr>
            <p:spPr bwMode="auto">
              <a:xfrm>
                <a:off x="5906212" y="2253987"/>
                <a:ext cx="303917" cy="941298"/>
              </a:xfrm>
              <a:custGeom>
                <a:avLst/>
                <a:gdLst>
                  <a:gd name="T0" fmla="*/ 4 w 338"/>
                  <a:gd name="T1" fmla="*/ 1046 h 1046"/>
                  <a:gd name="T2" fmla="*/ 3 w 338"/>
                  <a:gd name="T3" fmla="*/ 1045 h 1046"/>
                  <a:gd name="T4" fmla="*/ 0 w 338"/>
                  <a:gd name="T5" fmla="*/ 1040 h 1046"/>
                  <a:gd name="T6" fmla="*/ 329 w 338"/>
                  <a:gd name="T7" fmla="*/ 4 h 1046"/>
                  <a:gd name="T8" fmla="*/ 334 w 338"/>
                  <a:gd name="T9" fmla="*/ 1 h 1046"/>
                  <a:gd name="T10" fmla="*/ 337 w 338"/>
                  <a:gd name="T11" fmla="*/ 6 h 1046"/>
                  <a:gd name="T12" fmla="*/ 8 w 338"/>
                  <a:gd name="T13" fmla="*/ 1043 h 1046"/>
                  <a:gd name="T14" fmla="*/ 4 w 338"/>
                  <a:gd name="T15" fmla="*/ 1046 h 10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8" h="1046">
                    <a:moveTo>
                      <a:pt x="4" y="1046"/>
                    </a:moveTo>
                    <a:cubicBezTo>
                      <a:pt x="4" y="1046"/>
                      <a:pt x="3" y="1045"/>
                      <a:pt x="3" y="1045"/>
                    </a:cubicBezTo>
                    <a:cubicBezTo>
                      <a:pt x="1" y="1045"/>
                      <a:pt x="0" y="1042"/>
                      <a:pt x="0" y="1040"/>
                    </a:cubicBezTo>
                    <a:cubicBezTo>
                      <a:pt x="329" y="4"/>
                      <a:pt x="329" y="4"/>
                      <a:pt x="329" y="4"/>
                    </a:cubicBezTo>
                    <a:cubicBezTo>
                      <a:pt x="330" y="2"/>
                      <a:pt x="332" y="0"/>
                      <a:pt x="334" y="1"/>
                    </a:cubicBezTo>
                    <a:cubicBezTo>
                      <a:pt x="337" y="2"/>
                      <a:pt x="338" y="4"/>
                      <a:pt x="337" y="6"/>
                    </a:cubicBezTo>
                    <a:cubicBezTo>
                      <a:pt x="8" y="1043"/>
                      <a:pt x="8" y="1043"/>
                      <a:pt x="8" y="1043"/>
                    </a:cubicBezTo>
                    <a:cubicBezTo>
                      <a:pt x="7" y="1044"/>
                      <a:pt x="6" y="1046"/>
                      <a:pt x="4" y="104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13" name="Freeform 43"/>
              <p:cNvSpPr/>
              <p:nvPr/>
            </p:nvSpPr>
            <p:spPr bwMode="auto">
              <a:xfrm>
                <a:off x="6201687" y="2175194"/>
                <a:ext cx="794968" cy="87235"/>
              </a:xfrm>
              <a:custGeom>
                <a:avLst/>
                <a:gdLst>
                  <a:gd name="T0" fmla="*/ 4 w 884"/>
                  <a:gd name="T1" fmla="*/ 96 h 96"/>
                  <a:gd name="T2" fmla="*/ 0 w 884"/>
                  <a:gd name="T3" fmla="*/ 92 h 96"/>
                  <a:gd name="T4" fmla="*/ 4 w 884"/>
                  <a:gd name="T5" fmla="*/ 88 h 96"/>
                  <a:gd name="T6" fmla="*/ 880 w 884"/>
                  <a:gd name="T7" fmla="*/ 0 h 96"/>
                  <a:gd name="T8" fmla="*/ 884 w 884"/>
                  <a:gd name="T9" fmla="*/ 4 h 96"/>
                  <a:gd name="T10" fmla="*/ 880 w 884"/>
                  <a:gd name="T11" fmla="*/ 8 h 96"/>
                  <a:gd name="T12" fmla="*/ 5 w 884"/>
                  <a:gd name="T13" fmla="*/ 96 h 96"/>
                  <a:gd name="T14" fmla="*/ 4 w 884"/>
                  <a:gd name="T15" fmla="*/ 96 h 9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84" h="96">
                    <a:moveTo>
                      <a:pt x="4" y="96"/>
                    </a:moveTo>
                    <a:cubicBezTo>
                      <a:pt x="2" y="96"/>
                      <a:pt x="0" y="94"/>
                      <a:pt x="0" y="92"/>
                    </a:cubicBezTo>
                    <a:cubicBezTo>
                      <a:pt x="0" y="90"/>
                      <a:pt x="2" y="88"/>
                      <a:pt x="4" y="88"/>
                    </a:cubicBezTo>
                    <a:cubicBezTo>
                      <a:pt x="880" y="0"/>
                      <a:pt x="880" y="0"/>
                      <a:pt x="880" y="0"/>
                    </a:cubicBezTo>
                    <a:cubicBezTo>
                      <a:pt x="882" y="0"/>
                      <a:pt x="884" y="2"/>
                      <a:pt x="884" y="4"/>
                    </a:cubicBezTo>
                    <a:cubicBezTo>
                      <a:pt x="884" y="6"/>
                      <a:pt x="883" y="8"/>
                      <a:pt x="880" y="8"/>
                    </a:cubicBezTo>
                    <a:cubicBezTo>
                      <a:pt x="5" y="96"/>
                      <a:pt x="5" y="96"/>
                      <a:pt x="5" y="96"/>
                    </a:cubicBezTo>
                    <a:cubicBezTo>
                      <a:pt x="4" y="96"/>
                      <a:pt x="4" y="96"/>
                      <a:pt x="4" y="9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14" name="Freeform 44"/>
              <p:cNvSpPr/>
              <p:nvPr/>
            </p:nvSpPr>
            <p:spPr bwMode="auto">
              <a:xfrm>
                <a:off x="6201687" y="2253987"/>
                <a:ext cx="596577" cy="828737"/>
              </a:xfrm>
              <a:custGeom>
                <a:avLst/>
                <a:gdLst>
                  <a:gd name="T0" fmla="*/ 659 w 664"/>
                  <a:gd name="T1" fmla="*/ 921 h 921"/>
                  <a:gd name="T2" fmla="*/ 656 w 664"/>
                  <a:gd name="T3" fmla="*/ 920 h 921"/>
                  <a:gd name="T4" fmla="*/ 1 w 664"/>
                  <a:gd name="T5" fmla="*/ 7 h 921"/>
                  <a:gd name="T6" fmla="*/ 2 w 664"/>
                  <a:gd name="T7" fmla="*/ 2 h 921"/>
                  <a:gd name="T8" fmla="*/ 7 w 664"/>
                  <a:gd name="T9" fmla="*/ 2 h 921"/>
                  <a:gd name="T10" fmla="*/ 662 w 664"/>
                  <a:gd name="T11" fmla="*/ 915 h 921"/>
                  <a:gd name="T12" fmla="*/ 661 w 664"/>
                  <a:gd name="T13" fmla="*/ 921 h 921"/>
                  <a:gd name="T14" fmla="*/ 659 w 664"/>
                  <a:gd name="T15" fmla="*/ 921 h 9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64" h="921">
                    <a:moveTo>
                      <a:pt x="659" y="921"/>
                    </a:moveTo>
                    <a:cubicBezTo>
                      <a:pt x="658" y="921"/>
                      <a:pt x="657" y="921"/>
                      <a:pt x="656" y="920"/>
                    </a:cubicBezTo>
                    <a:cubicBezTo>
                      <a:pt x="1" y="7"/>
                      <a:pt x="1" y="7"/>
                      <a:pt x="1" y="7"/>
                    </a:cubicBezTo>
                    <a:cubicBezTo>
                      <a:pt x="0" y="5"/>
                      <a:pt x="0" y="3"/>
                      <a:pt x="2" y="2"/>
                    </a:cubicBezTo>
                    <a:cubicBezTo>
                      <a:pt x="4" y="0"/>
                      <a:pt x="6" y="1"/>
                      <a:pt x="7" y="2"/>
                    </a:cubicBezTo>
                    <a:cubicBezTo>
                      <a:pt x="662" y="915"/>
                      <a:pt x="662" y="915"/>
                      <a:pt x="662" y="915"/>
                    </a:cubicBezTo>
                    <a:cubicBezTo>
                      <a:pt x="664" y="917"/>
                      <a:pt x="663" y="919"/>
                      <a:pt x="661" y="921"/>
                    </a:cubicBezTo>
                    <a:cubicBezTo>
                      <a:pt x="661" y="921"/>
                      <a:pt x="660" y="921"/>
                      <a:pt x="659" y="921"/>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15" name="Freeform 45"/>
              <p:cNvSpPr/>
              <p:nvPr/>
            </p:nvSpPr>
            <p:spPr bwMode="auto">
              <a:xfrm>
                <a:off x="6201687" y="2253987"/>
                <a:ext cx="914564" cy="585321"/>
              </a:xfrm>
              <a:custGeom>
                <a:avLst/>
                <a:gdLst>
                  <a:gd name="T0" fmla="*/ 1012 w 1017"/>
                  <a:gd name="T1" fmla="*/ 650 h 650"/>
                  <a:gd name="T2" fmla="*/ 1010 w 1017"/>
                  <a:gd name="T3" fmla="*/ 650 h 650"/>
                  <a:gd name="T4" fmla="*/ 2 w 1017"/>
                  <a:gd name="T5" fmla="*/ 8 h 650"/>
                  <a:gd name="T6" fmla="*/ 1 w 1017"/>
                  <a:gd name="T7" fmla="*/ 3 h 650"/>
                  <a:gd name="T8" fmla="*/ 6 w 1017"/>
                  <a:gd name="T9" fmla="*/ 1 h 650"/>
                  <a:gd name="T10" fmla="*/ 1015 w 1017"/>
                  <a:gd name="T11" fmla="*/ 643 h 650"/>
                  <a:gd name="T12" fmla="*/ 1016 w 1017"/>
                  <a:gd name="T13" fmla="*/ 649 h 650"/>
                  <a:gd name="T14" fmla="*/ 1012 w 1017"/>
                  <a:gd name="T15" fmla="*/ 650 h 6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17" h="650">
                    <a:moveTo>
                      <a:pt x="1012" y="650"/>
                    </a:moveTo>
                    <a:cubicBezTo>
                      <a:pt x="1012" y="650"/>
                      <a:pt x="1011" y="650"/>
                      <a:pt x="1010" y="650"/>
                    </a:cubicBezTo>
                    <a:cubicBezTo>
                      <a:pt x="2" y="8"/>
                      <a:pt x="2" y="8"/>
                      <a:pt x="2" y="8"/>
                    </a:cubicBezTo>
                    <a:cubicBezTo>
                      <a:pt x="0" y="7"/>
                      <a:pt x="0" y="5"/>
                      <a:pt x="1" y="3"/>
                    </a:cubicBezTo>
                    <a:cubicBezTo>
                      <a:pt x="2" y="1"/>
                      <a:pt x="4" y="0"/>
                      <a:pt x="6" y="1"/>
                    </a:cubicBezTo>
                    <a:cubicBezTo>
                      <a:pt x="1015" y="643"/>
                      <a:pt x="1015" y="643"/>
                      <a:pt x="1015" y="643"/>
                    </a:cubicBezTo>
                    <a:cubicBezTo>
                      <a:pt x="1016" y="644"/>
                      <a:pt x="1017" y="647"/>
                      <a:pt x="1016" y="649"/>
                    </a:cubicBezTo>
                    <a:cubicBezTo>
                      <a:pt x="1015" y="650"/>
                      <a:pt x="1014" y="650"/>
                      <a:pt x="1012" y="65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16" name="Freeform 46"/>
              <p:cNvSpPr/>
              <p:nvPr/>
            </p:nvSpPr>
            <p:spPr bwMode="auto">
              <a:xfrm>
                <a:off x="6989619" y="2175194"/>
                <a:ext cx="126632" cy="664115"/>
              </a:xfrm>
              <a:custGeom>
                <a:avLst/>
                <a:gdLst>
                  <a:gd name="T0" fmla="*/ 136 w 141"/>
                  <a:gd name="T1" fmla="*/ 737 h 737"/>
                  <a:gd name="T2" fmla="*/ 132 w 141"/>
                  <a:gd name="T3" fmla="*/ 734 h 737"/>
                  <a:gd name="T4" fmla="*/ 0 w 141"/>
                  <a:gd name="T5" fmla="*/ 5 h 737"/>
                  <a:gd name="T6" fmla="*/ 3 w 141"/>
                  <a:gd name="T7" fmla="*/ 0 h 737"/>
                  <a:gd name="T8" fmla="*/ 8 w 141"/>
                  <a:gd name="T9" fmla="*/ 3 h 737"/>
                  <a:gd name="T10" fmla="*/ 140 w 141"/>
                  <a:gd name="T11" fmla="*/ 733 h 737"/>
                  <a:gd name="T12" fmla="*/ 137 w 141"/>
                  <a:gd name="T13" fmla="*/ 737 h 737"/>
                  <a:gd name="T14" fmla="*/ 136 w 141"/>
                  <a:gd name="T15" fmla="*/ 737 h 7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1" h="737">
                    <a:moveTo>
                      <a:pt x="136" y="737"/>
                    </a:moveTo>
                    <a:cubicBezTo>
                      <a:pt x="134" y="737"/>
                      <a:pt x="133" y="736"/>
                      <a:pt x="132" y="734"/>
                    </a:cubicBezTo>
                    <a:cubicBezTo>
                      <a:pt x="0" y="5"/>
                      <a:pt x="0" y="5"/>
                      <a:pt x="0" y="5"/>
                    </a:cubicBezTo>
                    <a:cubicBezTo>
                      <a:pt x="0" y="3"/>
                      <a:pt x="1" y="1"/>
                      <a:pt x="3" y="0"/>
                    </a:cubicBezTo>
                    <a:cubicBezTo>
                      <a:pt x="6" y="0"/>
                      <a:pt x="8" y="1"/>
                      <a:pt x="8" y="3"/>
                    </a:cubicBezTo>
                    <a:cubicBezTo>
                      <a:pt x="140" y="733"/>
                      <a:pt x="140" y="733"/>
                      <a:pt x="140" y="733"/>
                    </a:cubicBezTo>
                    <a:cubicBezTo>
                      <a:pt x="141" y="735"/>
                      <a:pt x="139" y="737"/>
                      <a:pt x="137" y="737"/>
                    </a:cubicBezTo>
                    <a:cubicBezTo>
                      <a:pt x="137" y="737"/>
                      <a:pt x="137" y="737"/>
                      <a:pt x="136" y="737"/>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17" name="Freeform 47"/>
              <p:cNvSpPr/>
              <p:nvPr/>
            </p:nvSpPr>
            <p:spPr bwMode="auto">
              <a:xfrm>
                <a:off x="6791229" y="2832273"/>
                <a:ext cx="325023" cy="250450"/>
              </a:xfrm>
              <a:custGeom>
                <a:avLst/>
                <a:gdLst>
                  <a:gd name="T0" fmla="*/ 4 w 362"/>
                  <a:gd name="T1" fmla="*/ 279 h 279"/>
                  <a:gd name="T2" fmla="*/ 1 w 362"/>
                  <a:gd name="T3" fmla="*/ 278 h 279"/>
                  <a:gd name="T4" fmla="*/ 2 w 362"/>
                  <a:gd name="T5" fmla="*/ 272 h 279"/>
                  <a:gd name="T6" fmla="*/ 355 w 362"/>
                  <a:gd name="T7" fmla="*/ 1 h 279"/>
                  <a:gd name="T8" fmla="*/ 361 w 362"/>
                  <a:gd name="T9" fmla="*/ 2 h 279"/>
                  <a:gd name="T10" fmla="*/ 360 w 362"/>
                  <a:gd name="T11" fmla="*/ 8 h 279"/>
                  <a:gd name="T12" fmla="*/ 7 w 362"/>
                  <a:gd name="T13" fmla="*/ 279 h 279"/>
                  <a:gd name="T14" fmla="*/ 4 w 362"/>
                  <a:gd name="T15" fmla="*/ 279 h 27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62" h="279">
                    <a:moveTo>
                      <a:pt x="4" y="279"/>
                    </a:moveTo>
                    <a:cubicBezTo>
                      <a:pt x="3" y="279"/>
                      <a:pt x="2" y="279"/>
                      <a:pt x="1" y="278"/>
                    </a:cubicBezTo>
                    <a:cubicBezTo>
                      <a:pt x="0" y="276"/>
                      <a:pt x="0" y="274"/>
                      <a:pt x="2" y="272"/>
                    </a:cubicBezTo>
                    <a:cubicBezTo>
                      <a:pt x="355" y="1"/>
                      <a:pt x="355" y="1"/>
                      <a:pt x="355" y="1"/>
                    </a:cubicBezTo>
                    <a:cubicBezTo>
                      <a:pt x="357" y="0"/>
                      <a:pt x="359" y="0"/>
                      <a:pt x="361" y="2"/>
                    </a:cubicBezTo>
                    <a:cubicBezTo>
                      <a:pt x="362" y="4"/>
                      <a:pt x="362" y="6"/>
                      <a:pt x="360" y="8"/>
                    </a:cubicBezTo>
                    <a:cubicBezTo>
                      <a:pt x="7" y="279"/>
                      <a:pt x="7" y="279"/>
                      <a:pt x="7" y="279"/>
                    </a:cubicBezTo>
                    <a:cubicBezTo>
                      <a:pt x="6" y="279"/>
                      <a:pt x="5" y="279"/>
                      <a:pt x="4" y="279"/>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18" name="Freeform 48"/>
              <p:cNvSpPr/>
              <p:nvPr/>
            </p:nvSpPr>
            <p:spPr bwMode="auto">
              <a:xfrm>
                <a:off x="5385615" y="3186843"/>
                <a:ext cx="527634" cy="664115"/>
              </a:xfrm>
              <a:custGeom>
                <a:avLst/>
                <a:gdLst>
                  <a:gd name="T0" fmla="*/ 5 w 587"/>
                  <a:gd name="T1" fmla="*/ 738 h 738"/>
                  <a:gd name="T2" fmla="*/ 2 w 587"/>
                  <a:gd name="T3" fmla="*/ 737 h 738"/>
                  <a:gd name="T4" fmla="*/ 2 w 587"/>
                  <a:gd name="T5" fmla="*/ 731 h 738"/>
                  <a:gd name="T6" fmla="*/ 579 w 587"/>
                  <a:gd name="T7" fmla="*/ 2 h 738"/>
                  <a:gd name="T8" fmla="*/ 585 w 587"/>
                  <a:gd name="T9" fmla="*/ 1 h 738"/>
                  <a:gd name="T10" fmla="*/ 585 w 587"/>
                  <a:gd name="T11" fmla="*/ 7 h 738"/>
                  <a:gd name="T12" fmla="*/ 8 w 587"/>
                  <a:gd name="T13" fmla="*/ 736 h 738"/>
                  <a:gd name="T14" fmla="*/ 5 w 587"/>
                  <a:gd name="T15" fmla="*/ 738 h 7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87" h="738">
                    <a:moveTo>
                      <a:pt x="5" y="738"/>
                    </a:moveTo>
                    <a:cubicBezTo>
                      <a:pt x="4" y="738"/>
                      <a:pt x="3" y="738"/>
                      <a:pt x="2" y="737"/>
                    </a:cubicBezTo>
                    <a:cubicBezTo>
                      <a:pt x="1" y="736"/>
                      <a:pt x="0" y="733"/>
                      <a:pt x="2" y="731"/>
                    </a:cubicBezTo>
                    <a:cubicBezTo>
                      <a:pt x="579" y="2"/>
                      <a:pt x="579" y="2"/>
                      <a:pt x="579" y="2"/>
                    </a:cubicBezTo>
                    <a:cubicBezTo>
                      <a:pt x="580" y="0"/>
                      <a:pt x="583" y="0"/>
                      <a:pt x="585" y="1"/>
                    </a:cubicBezTo>
                    <a:cubicBezTo>
                      <a:pt x="586" y="3"/>
                      <a:pt x="587" y="5"/>
                      <a:pt x="585" y="7"/>
                    </a:cubicBezTo>
                    <a:cubicBezTo>
                      <a:pt x="8" y="736"/>
                      <a:pt x="8" y="736"/>
                      <a:pt x="8" y="736"/>
                    </a:cubicBezTo>
                    <a:cubicBezTo>
                      <a:pt x="7" y="737"/>
                      <a:pt x="6" y="738"/>
                      <a:pt x="5" y="738"/>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19" name="Freeform 49"/>
              <p:cNvSpPr/>
              <p:nvPr/>
            </p:nvSpPr>
            <p:spPr bwMode="auto">
              <a:xfrm>
                <a:off x="3925126" y="4059196"/>
                <a:ext cx="229345" cy="85829"/>
              </a:xfrm>
              <a:custGeom>
                <a:avLst/>
                <a:gdLst>
                  <a:gd name="T0" fmla="*/ 251 w 255"/>
                  <a:gd name="T1" fmla="*/ 95 h 95"/>
                  <a:gd name="T2" fmla="*/ 249 w 255"/>
                  <a:gd name="T3" fmla="*/ 94 h 95"/>
                  <a:gd name="T4" fmla="*/ 3 w 255"/>
                  <a:gd name="T5" fmla="*/ 8 h 95"/>
                  <a:gd name="T6" fmla="*/ 1 w 255"/>
                  <a:gd name="T7" fmla="*/ 3 h 95"/>
                  <a:gd name="T8" fmla="*/ 6 w 255"/>
                  <a:gd name="T9" fmla="*/ 1 h 95"/>
                  <a:gd name="T10" fmla="*/ 252 w 255"/>
                  <a:gd name="T11" fmla="*/ 87 h 95"/>
                  <a:gd name="T12" fmla="*/ 254 w 255"/>
                  <a:gd name="T13" fmla="*/ 92 h 95"/>
                  <a:gd name="T14" fmla="*/ 251 w 255"/>
                  <a:gd name="T15" fmla="*/ 95 h 9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5" h="95">
                    <a:moveTo>
                      <a:pt x="251" y="95"/>
                    </a:moveTo>
                    <a:cubicBezTo>
                      <a:pt x="250" y="95"/>
                      <a:pt x="250" y="95"/>
                      <a:pt x="249" y="94"/>
                    </a:cubicBezTo>
                    <a:cubicBezTo>
                      <a:pt x="3" y="8"/>
                      <a:pt x="3" y="8"/>
                      <a:pt x="3" y="8"/>
                    </a:cubicBezTo>
                    <a:cubicBezTo>
                      <a:pt x="1" y="8"/>
                      <a:pt x="0" y="5"/>
                      <a:pt x="1" y="3"/>
                    </a:cubicBezTo>
                    <a:cubicBezTo>
                      <a:pt x="1" y="1"/>
                      <a:pt x="4" y="0"/>
                      <a:pt x="6" y="1"/>
                    </a:cubicBezTo>
                    <a:cubicBezTo>
                      <a:pt x="252" y="87"/>
                      <a:pt x="252" y="87"/>
                      <a:pt x="252" y="87"/>
                    </a:cubicBezTo>
                    <a:cubicBezTo>
                      <a:pt x="254" y="88"/>
                      <a:pt x="255" y="90"/>
                      <a:pt x="254" y="92"/>
                    </a:cubicBezTo>
                    <a:cubicBezTo>
                      <a:pt x="254" y="94"/>
                      <a:pt x="252" y="95"/>
                      <a:pt x="251" y="9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20" name="Freeform 50"/>
              <p:cNvSpPr/>
              <p:nvPr/>
            </p:nvSpPr>
            <p:spPr bwMode="auto">
              <a:xfrm flipH="1">
                <a:off x="4154470" y="4136583"/>
                <a:ext cx="45719" cy="387557"/>
              </a:xfrm>
              <a:custGeom>
                <a:avLst/>
                <a:gdLst>
                  <a:gd name="T0" fmla="*/ 5 w 255"/>
                  <a:gd name="T1" fmla="*/ 960 h 960"/>
                  <a:gd name="T2" fmla="*/ 4 w 255"/>
                  <a:gd name="T3" fmla="*/ 960 h 960"/>
                  <a:gd name="T4" fmla="*/ 1 w 255"/>
                  <a:gd name="T5" fmla="*/ 955 h 960"/>
                  <a:gd name="T6" fmla="*/ 247 w 255"/>
                  <a:gd name="T7" fmla="*/ 4 h 960"/>
                  <a:gd name="T8" fmla="*/ 252 w 255"/>
                  <a:gd name="T9" fmla="*/ 1 h 960"/>
                  <a:gd name="T10" fmla="*/ 255 w 255"/>
                  <a:gd name="T11" fmla="*/ 6 h 960"/>
                  <a:gd name="T12" fmla="*/ 9 w 255"/>
                  <a:gd name="T13" fmla="*/ 957 h 960"/>
                  <a:gd name="T14" fmla="*/ 5 w 255"/>
                  <a:gd name="T15" fmla="*/ 960 h 9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5" h="960">
                    <a:moveTo>
                      <a:pt x="5" y="960"/>
                    </a:moveTo>
                    <a:cubicBezTo>
                      <a:pt x="4" y="960"/>
                      <a:pt x="4" y="960"/>
                      <a:pt x="4" y="960"/>
                    </a:cubicBezTo>
                    <a:cubicBezTo>
                      <a:pt x="2" y="960"/>
                      <a:pt x="0" y="957"/>
                      <a:pt x="1" y="955"/>
                    </a:cubicBezTo>
                    <a:cubicBezTo>
                      <a:pt x="247" y="4"/>
                      <a:pt x="247" y="4"/>
                      <a:pt x="247" y="4"/>
                    </a:cubicBezTo>
                    <a:cubicBezTo>
                      <a:pt x="247" y="1"/>
                      <a:pt x="250" y="0"/>
                      <a:pt x="252" y="1"/>
                    </a:cubicBezTo>
                    <a:cubicBezTo>
                      <a:pt x="254" y="1"/>
                      <a:pt x="255" y="3"/>
                      <a:pt x="255" y="6"/>
                    </a:cubicBezTo>
                    <a:cubicBezTo>
                      <a:pt x="9" y="957"/>
                      <a:pt x="9" y="957"/>
                      <a:pt x="9" y="957"/>
                    </a:cubicBezTo>
                    <a:cubicBezTo>
                      <a:pt x="8" y="959"/>
                      <a:pt x="6" y="960"/>
                      <a:pt x="5" y="96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21" name="Freeform 51"/>
              <p:cNvSpPr/>
              <p:nvPr/>
            </p:nvSpPr>
            <p:spPr bwMode="auto">
              <a:xfrm>
                <a:off x="4147435" y="3689151"/>
                <a:ext cx="590949" cy="455875"/>
              </a:xfrm>
              <a:custGeom>
                <a:avLst/>
                <a:gdLst>
                  <a:gd name="T0" fmla="*/ 5 w 658"/>
                  <a:gd name="T1" fmla="*/ 506 h 506"/>
                  <a:gd name="T2" fmla="*/ 1 w 658"/>
                  <a:gd name="T3" fmla="*/ 504 h 506"/>
                  <a:gd name="T4" fmla="*/ 2 w 658"/>
                  <a:gd name="T5" fmla="*/ 498 h 506"/>
                  <a:gd name="T6" fmla="*/ 651 w 658"/>
                  <a:gd name="T7" fmla="*/ 1 h 506"/>
                  <a:gd name="T8" fmla="*/ 656 w 658"/>
                  <a:gd name="T9" fmla="*/ 2 h 506"/>
                  <a:gd name="T10" fmla="*/ 656 w 658"/>
                  <a:gd name="T11" fmla="*/ 8 h 506"/>
                  <a:gd name="T12" fmla="*/ 7 w 658"/>
                  <a:gd name="T13" fmla="*/ 505 h 506"/>
                  <a:gd name="T14" fmla="*/ 5 w 658"/>
                  <a:gd name="T15" fmla="*/ 506 h 50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58" h="506">
                    <a:moveTo>
                      <a:pt x="5" y="506"/>
                    </a:moveTo>
                    <a:cubicBezTo>
                      <a:pt x="3" y="506"/>
                      <a:pt x="2" y="505"/>
                      <a:pt x="1" y="504"/>
                    </a:cubicBezTo>
                    <a:cubicBezTo>
                      <a:pt x="0" y="502"/>
                      <a:pt x="0" y="500"/>
                      <a:pt x="2" y="498"/>
                    </a:cubicBezTo>
                    <a:cubicBezTo>
                      <a:pt x="651" y="1"/>
                      <a:pt x="651" y="1"/>
                      <a:pt x="651" y="1"/>
                    </a:cubicBezTo>
                    <a:cubicBezTo>
                      <a:pt x="653" y="0"/>
                      <a:pt x="655" y="0"/>
                      <a:pt x="656" y="2"/>
                    </a:cubicBezTo>
                    <a:cubicBezTo>
                      <a:pt x="658" y="4"/>
                      <a:pt x="657" y="6"/>
                      <a:pt x="656" y="8"/>
                    </a:cubicBezTo>
                    <a:cubicBezTo>
                      <a:pt x="7" y="505"/>
                      <a:pt x="7" y="505"/>
                      <a:pt x="7" y="505"/>
                    </a:cubicBezTo>
                    <a:cubicBezTo>
                      <a:pt x="6" y="505"/>
                      <a:pt x="6" y="506"/>
                      <a:pt x="5" y="50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22" name="Freeform 52"/>
              <p:cNvSpPr/>
              <p:nvPr/>
            </p:nvSpPr>
            <p:spPr bwMode="auto">
              <a:xfrm>
                <a:off x="3925126" y="3689152"/>
                <a:ext cx="813259" cy="378489"/>
              </a:xfrm>
              <a:custGeom>
                <a:avLst/>
                <a:gdLst>
                  <a:gd name="T0" fmla="*/ 4 w 904"/>
                  <a:gd name="T1" fmla="*/ 420 h 420"/>
                  <a:gd name="T2" fmla="*/ 1 w 904"/>
                  <a:gd name="T3" fmla="*/ 417 h 420"/>
                  <a:gd name="T4" fmla="*/ 3 w 904"/>
                  <a:gd name="T5" fmla="*/ 412 h 420"/>
                  <a:gd name="T6" fmla="*/ 898 w 904"/>
                  <a:gd name="T7" fmla="*/ 1 h 420"/>
                  <a:gd name="T8" fmla="*/ 903 w 904"/>
                  <a:gd name="T9" fmla="*/ 3 h 420"/>
                  <a:gd name="T10" fmla="*/ 901 w 904"/>
                  <a:gd name="T11" fmla="*/ 8 h 420"/>
                  <a:gd name="T12" fmla="*/ 6 w 904"/>
                  <a:gd name="T13" fmla="*/ 419 h 420"/>
                  <a:gd name="T14" fmla="*/ 4 w 904"/>
                  <a:gd name="T15" fmla="*/ 420 h 4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04" h="420">
                    <a:moveTo>
                      <a:pt x="4" y="420"/>
                    </a:moveTo>
                    <a:cubicBezTo>
                      <a:pt x="3" y="420"/>
                      <a:pt x="2" y="419"/>
                      <a:pt x="1" y="417"/>
                    </a:cubicBezTo>
                    <a:cubicBezTo>
                      <a:pt x="0" y="415"/>
                      <a:pt x="1" y="413"/>
                      <a:pt x="3" y="412"/>
                    </a:cubicBezTo>
                    <a:cubicBezTo>
                      <a:pt x="898" y="1"/>
                      <a:pt x="898" y="1"/>
                      <a:pt x="898" y="1"/>
                    </a:cubicBezTo>
                    <a:cubicBezTo>
                      <a:pt x="900" y="0"/>
                      <a:pt x="902" y="1"/>
                      <a:pt x="903" y="3"/>
                    </a:cubicBezTo>
                    <a:cubicBezTo>
                      <a:pt x="904" y="5"/>
                      <a:pt x="903" y="7"/>
                      <a:pt x="901" y="8"/>
                    </a:cubicBezTo>
                    <a:cubicBezTo>
                      <a:pt x="6" y="419"/>
                      <a:pt x="6" y="419"/>
                      <a:pt x="6" y="419"/>
                    </a:cubicBezTo>
                    <a:cubicBezTo>
                      <a:pt x="6" y="420"/>
                      <a:pt x="5" y="420"/>
                      <a:pt x="4" y="42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23" name="Freeform 122"/>
              <p:cNvSpPr/>
              <p:nvPr/>
            </p:nvSpPr>
            <p:spPr bwMode="auto">
              <a:xfrm>
                <a:off x="4675070" y="3634276"/>
                <a:ext cx="104120" cy="104120"/>
              </a:xfrm>
              <a:custGeom>
                <a:avLst/>
                <a:gdLst>
                  <a:gd name="T0" fmla="*/ 85 w 116"/>
                  <a:gd name="T1" fmla="*/ 15 h 116"/>
                  <a:gd name="T2" fmla="*/ 101 w 116"/>
                  <a:gd name="T3" fmla="*/ 85 h 116"/>
                  <a:gd name="T4" fmla="*/ 31 w 116"/>
                  <a:gd name="T5" fmla="*/ 101 h 116"/>
                  <a:gd name="T6" fmla="*/ 15 w 116"/>
                  <a:gd name="T7" fmla="*/ 31 h 116"/>
                  <a:gd name="T8" fmla="*/ 85 w 116"/>
                  <a:gd name="T9" fmla="*/ 15 h 116"/>
                </a:gdLst>
                <a:ahLst/>
                <a:cxnLst>
                  <a:cxn ang="0">
                    <a:pos x="T0" y="T1"/>
                  </a:cxn>
                  <a:cxn ang="0">
                    <a:pos x="T2" y="T3"/>
                  </a:cxn>
                  <a:cxn ang="0">
                    <a:pos x="T4" y="T5"/>
                  </a:cxn>
                  <a:cxn ang="0">
                    <a:pos x="T6" y="T7"/>
                  </a:cxn>
                  <a:cxn ang="0">
                    <a:pos x="T8" y="T9"/>
                  </a:cxn>
                </a:cxnLst>
                <a:rect l="0" t="0" r="r" b="b"/>
                <a:pathLst>
                  <a:path w="116" h="116">
                    <a:moveTo>
                      <a:pt x="85" y="15"/>
                    </a:moveTo>
                    <a:cubicBezTo>
                      <a:pt x="109" y="30"/>
                      <a:pt x="116" y="62"/>
                      <a:pt x="101" y="85"/>
                    </a:cubicBezTo>
                    <a:cubicBezTo>
                      <a:pt x="86" y="109"/>
                      <a:pt x="55" y="116"/>
                      <a:pt x="31" y="101"/>
                    </a:cubicBezTo>
                    <a:cubicBezTo>
                      <a:pt x="7" y="87"/>
                      <a:pt x="0" y="55"/>
                      <a:pt x="15" y="31"/>
                    </a:cubicBezTo>
                    <a:cubicBezTo>
                      <a:pt x="30" y="8"/>
                      <a:pt x="61" y="0"/>
                      <a:pt x="85" y="1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24" name="Freeform 125"/>
              <p:cNvSpPr/>
              <p:nvPr/>
            </p:nvSpPr>
            <p:spPr bwMode="auto">
              <a:xfrm>
                <a:off x="4115075" y="4105629"/>
                <a:ext cx="66130" cy="67537"/>
              </a:xfrm>
              <a:custGeom>
                <a:avLst/>
                <a:gdLst>
                  <a:gd name="T0" fmla="*/ 54 w 74"/>
                  <a:gd name="T1" fmla="*/ 10 h 75"/>
                  <a:gd name="T2" fmla="*/ 65 w 74"/>
                  <a:gd name="T3" fmla="*/ 55 h 75"/>
                  <a:gd name="T4" fmla="*/ 20 w 74"/>
                  <a:gd name="T5" fmla="*/ 65 h 75"/>
                  <a:gd name="T6" fmla="*/ 9 w 74"/>
                  <a:gd name="T7" fmla="*/ 20 h 75"/>
                  <a:gd name="T8" fmla="*/ 54 w 74"/>
                  <a:gd name="T9" fmla="*/ 10 h 75"/>
                </a:gdLst>
                <a:ahLst/>
                <a:cxnLst>
                  <a:cxn ang="0">
                    <a:pos x="T0" y="T1"/>
                  </a:cxn>
                  <a:cxn ang="0">
                    <a:pos x="T2" y="T3"/>
                  </a:cxn>
                  <a:cxn ang="0">
                    <a:pos x="T4" y="T5"/>
                  </a:cxn>
                  <a:cxn ang="0">
                    <a:pos x="T6" y="T7"/>
                  </a:cxn>
                  <a:cxn ang="0">
                    <a:pos x="T8" y="T9"/>
                  </a:cxn>
                </a:cxnLst>
                <a:rect l="0" t="0" r="r" b="b"/>
                <a:pathLst>
                  <a:path w="74" h="75">
                    <a:moveTo>
                      <a:pt x="54" y="10"/>
                    </a:moveTo>
                    <a:cubicBezTo>
                      <a:pt x="70" y="20"/>
                      <a:pt x="74" y="40"/>
                      <a:pt x="65" y="55"/>
                    </a:cubicBezTo>
                    <a:cubicBezTo>
                      <a:pt x="55" y="70"/>
                      <a:pt x="35" y="75"/>
                      <a:pt x="20" y="65"/>
                    </a:cubicBezTo>
                    <a:cubicBezTo>
                      <a:pt x="4" y="56"/>
                      <a:pt x="0" y="36"/>
                      <a:pt x="9" y="20"/>
                    </a:cubicBezTo>
                    <a:cubicBezTo>
                      <a:pt x="19" y="5"/>
                      <a:pt x="39" y="0"/>
                      <a:pt x="54" y="1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25" name="Freeform 128"/>
              <p:cNvSpPr/>
              <p:nvPr/>
            </p:nvSpPr>
            <p:spPr bwMode="auto">
              <a:xfrm>
                <a:off x="4402107" y="2926544"/>
                <a:ext cx="67537" cy="67537"/>
              </a:xfrm>
              <a:custGeom>
                <a:avLst/>
                <a:gdLst>
                  <a:gd name="T0" fmla="*/ 55 w 75"/>
                  <a:gd name="T1" fmla="*/ 10 h 75"/>
                  <a:gd name="T2" fmla="*/ 65 w 75"/>
                  <a:gd name="T3" fmla="*/ 55 h 75"/>
                  <a:gd name="T4" fmla="*/ 20 w 75"/>
                  <a:gd name="T5" fmla="*/ 65 h 75"/>
                  <a:gd name="T6" fmla="*/ 10 w 75"/>
                  <a:gd name="T7" fmla="*/ 20 h 75"/>
                  <a:gd name="T8" fmla="*/ 55 w 75"/>
                  <a:gd name="T9" fmla="*/ 10 h 75"/>
                </a:gdLst>
                <a:ahLst/>
                <a:cxnLst>
                  <a:cxn ang="0">
                    <a:pos x="T0" y="T1"/>
                  </a:cxn>
                  <a:cxn ang="0">
                    <a:pos x="T2" y="T3"/>
                  </a:cxn>
                  <a:cxn ang="0">
                    <a:pos x="T4" y="T5"/>
                  </a:cxn>
                  <a:cxn ang="0">
                    <a:pos x="T6" y="T7"/>
                  </a:cxn>
                  <a:cxn ang="0">
                    <a:pos x="T8" y="T9"/>
                  </a:cxn>
                </a:cxnLst>
                <a:rect l="0" t="0" r="r" b="b"/>
                <a:pathLst>
                  <a:path w="75" h="75">
                    <a:moveTo>
                      <a:pt x="55" y="10"/>
                    </a:moveTo>
                    <a:cubicBezTo>
                      <a:pt x="70" y="19"/>
                      <a:pt x="75" y="39"/>
                      <a:pt x="65" y="55"/>
                    </a:cubicBezTo>
                    <a:cubicBezTo>
                      <a:pt x="56" y="70"/>
                      <a:pt x="36" y="75"/>
                      <a:pt x="20" y="65"/>
                    </a:cubicBezTo>
                    <a:cubicBezTo>
                      <a:pt x="5" y="55"/>
                      <a:pt x="0" y="35"/>
                      <a:pt x="10" y="20"/>
                    </a:cubicBezTo>
                    <a:cubicBezTo>
                      <a:pt x="20" y="5"/>
                      <a:pt x="40" y="0"/>
                      <a:pt x="55" y="1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26" name="Freeform 129"/>
              <p:cNvSpPr/>
              <p:nvPr/>
            </p:nvSpPr>
            <p:spPr bwMode="auto">
              <a:xfrm>
                <a:off x="4502005" y="2199113"/>
                <a:ext cx="106934" cy="105526"/>
              </a:xfrm>
              <a:custGeom>
                <a:avLst/>
                <a:gdLst>
                  <a:gd name="T0" fmla="*/ 87 w 119"/>
                  <a:gd name="T1" fmla="*/ 15 h 118"/>
                  <a:gd name="T2" fmla="*/ 104 w 119"/>
                  <a:gd name="T3" fmla="*/ 86 h 118"/>
                  <a:gd name="T4" fmla="*/ 32 w 119"/>
                  <a:gd name="T5" fmla="*/ 103 h 118"/>
                  <a:gd name="T6" fmla="*/ 16 w 119"/>
                  <a:gd name="T7" fmla="*/ 31 h 118"/>
                  <a:gd name="T8" fmla="*/ 87 w 119"/>
                  <a:gd name="T9" fmla="*/ 15 h 118"/>
                </a:gdLst>
                <a:ahLst/>
                <a:cxnLst>
                  <a:cxn ang="0">
                    <a:pos x="T0" y="T1"/>
                  </a:cxn>
                  <a:cxn ang="0">
                    <a:pos x="T2" y="T3"/>
                  </a:cxn>
                  <a:cxn ang="0">
                    <a:pos x="T4" y="T5"/>
                  </a:cxn>
                  <a:cxn ang="0">
                    <a:pos x="T6" y="T7"/>
                  </a:cxn>
                  <a:cxn ang="0">
                    <a:pos x="T8" y="T9"/>
                  </a:cxn>
                </a:cxnLst>
                <a:rect l="0" t="0" r="r" b="b"/>
                <a:pathLst>
                  <a:path w="119" h="118">
                    <a:moveTo>
                      <a:pt x="87" y="15"/>
                    </a:moveTo>
                    <a:cubicBezTo>
                      <a:pt x="111" y="30"/>
                      <a:pt x="119" y="62"/>
                      <a:pt x="104" y="86"/>
                    </a:cubicBezTo>
                    <a:cubicBezTo>
                      <a:pt x="88" y="111"/>
                      <a:pt x="56" y="118"/>
                      <a:pt x="32" y="103"/>
                    </a:cubicBezTo>
                    <a:cubicBezTo>
                      <a:pt x="8" y="87"/>
                      <a:pt x="0" y="55"/>
                      <a:pt x="16" y="31"/>
                    </a:cubicBezTo>
                    <a:cubicBezTo>
                      <a:pt x="31" y="7"/>
                      <a:pt x="63" y="0"/>
                      <a:pt x="87" y="1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27" name="Freeform 130"/>
              <p:cNvSpPr/>
              <p:nvPr/>
            </p:nvSpPr>
            <p:spPr bwMode="auto">
              <a:xfrm>
                <a:off x="4995870" y="3029256"/>
                <a:ext cx="67537" cy="67537"/>
              </a:xfrm>
              <a:custGeom>
                <a:avLst/>
                <a:gdLst>
                  <a:gd name="T0" fmla="*/ 55 w 75"/>
                  <a:gd name="T1" fmla="*/ 10 h 75"/>
                  <a:gd name="T2" fmla="*/ 66 w 75"/>
                  <a:gd name="T3" fmla="*/ 55 h 75"/>
                  <a:gd name="T4" fmla="*/ 20 w 75"/>
                  <a:gd name="T5" fmla="*/ 65 h 75"/>
                  <a:gd name="T6" fmla="*/ 10 w 75"/>
                  <a:gd name="T7" fmla="*/ 20 h 75"/>
                  <a:gd name="T8" fmla="*/ 55 w 75"/>
                  <a:gd name="T9" fmla="*/ 10 h 75"/>
                </a:gdLst>
                <a:ahLst/>
                <a:cxnLst>
                  <a:cxn ang="0">
                    <a:pos x="T0" y="T1"/>
                  </a:cxn>
                  <a:cxn ang="0">
                    <a:pos x="T2" y="T3"/>
                  </a:cxn>
                  <a:cxn ang="0">
                    <a:pos x="T4" y="T5"/>
                  </a:cxn>
                  <a:cxn ang="0">
                    <a:pos x="T6" y="T7"/>
                  </a:cxn>
                  <a:cxn ang="0">
                    <a:pos x="T8" y="T9"/>
                  </a:cxn>
                </a:cxnLst>
                <a:rect l="0" t="0" r="r" b="b"/>
                <a:pathLst>
                  <a:path w="75" h="75">
                    <a:moveTo>
                      <a:pt x="55" y="10"/>
                    </a:moveTo>
                    <a:cubicBezTo>
                      <a:pt x="71" y="19"/>
                      <a:pt x="75" y="39"/>
                      <a:pt x="66" y="55"/>
                    </a:cubicBezTo>
                    <a:cubicBezTo>
                      <a:pt x="56" y="70"/>
                      <a:pt x="36" y="75"/>
                      <a:pt x="20" y="65"/>
                    </a:cubicBezTo>
                    <a:cubicBezTo>
                      <a:pt x="5" y="56"/>
                      <a:pt x="0" y="35"/>
                      <a:pt x="10" y="20"/>
                    </a:cubicBezTo>
                    <a:cubicBezTo>
                      <a:pt x="20" y="5"/>
                      <a:pt x="40" y="0"/>
                      <a:pt x="55" y="1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28" name="Freeform 131"/>
              <p:cNvSpPr/>
              <p:nvPr/>
            </p:nvSpPr>
            <p:spPr bwMode="auto">
              <a:xfrm>
                <a:off x="5741593" y="2576195"/>
                <a:ext cx="67537" cy="67537"/>
              </a:xfrm>
              <a:custGeom>
                <a:avLst/>
                <a:gdLst>
                  <a:gd name="T0" fmla="*/ 55 w 75"/>
                  <a:gd name="T1" fmla="*/ 10 h 75"/>
                  <a:gd name="T2" fmla="*/ 65 w 75"/>
                  <a:gd name="T3" fmla="*/ 55 h 75"/>
                  <a:gd name="T4" fmla="*/ 20 w 75"/>
                  <a:gd name="T5" fmla="*/ 65 h 75"/>
                  <a:gd name="T6" fmla="*/ 10 w 75"/>
                  <a:gd name="T7" fmla="*/ 20 h 75"/>
                  <a:gd name="T8" fmla="*/ 55 w 75"/>
                  <a:gd name="T9" fmla="*/ 10 h 75"/>
                </a:gdLst>
                <a:ahLst/>
                <a:cxnLst>
                  <a:cxn ang="0">
                    <a:pos x="T0" y="T1"/>
                  </a:cxn>
                  <a:cxn ang="0">
                    <a:pos x="T2" y="T3"/>
                  </a:cxn>
                  <a:cxn ang="0">
                    <a:pos x="T4" y="T5"/>
                  </a:cxn>
                  <a:cxn ang="0">
                    <a:pos x="T6" y="T7"/>
                  </a:cxn>
                  <a:cxn ang="0">
                    <a:pos x="T8" y="T9"/>
                  </a:cxn>
                </a:cxnLst>
                <a:rect l="0" t="0" r="r" b="b"/>
                <a:pathLst>
                  <a:path w="75" h="75">
                    <a:moveTo>
                      <a:pt x="55" y="10"/>
                    </a:moveTo>
                    <a:cubicBezTo>
                      <a:pt x="70" y="19"/>
                      <a:pt x="75" y="39"/>
                      <a:pt x="65" y="55"/>
                    </a:cubicBezTo>
                    <a:cubicBezTo>
                      <a:pt x="56" y="70"/>
                      <a:pt x="36" y="75"/>
                      <a:pt x="20" y="65"/>
                    </a:cubicBezTo>
                    <a:cubicBezTo>
                      <a:pt x="5" y="56"/>
                      <a:pt x="0" y="35"/>
                      <a:pt x="10" y="20"/>
                    </a:cubicBezTo>
                    <a:cubicBezTo>
                      <a:pt x="20" y="5"/>
                      <a:pt x="40" y="0"/>
                      <a:pt x="55" y="1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29" name="Freeform 132"/>
              <p:cNvSpPr/>
              <p:nvPr/>
            </p:nvSpPr>
            <p:spPr bwMode="auto">
              <a:xfrm>
                <a:off x="5875259" y="3157296"/>
                <a:ext cx="61909" cy="61909"/>
              </a:xfrm>
              <a:custGeom>
                <a:avLst/>
                <a:gdLst>
                  <a:gd name="T0" fmla="*/ 50 w 68"/>
                  <a:gd name="T1" fmla="*/ 9 h 68"/>
                  <a:gd name="T2" fmla="*/ 59 w 68"/>
                  <a:gd name="T3" fmla="*/ 50 h 68"/>
                  <a:gd name="T4" fmla="*/ 18 w 68"/>
                  <a:gd name="T5" fmla="*/ 60 h 68"/>
                  <a:gd name="T6" fmla="*/ 9 w 68"/>
                  <a:gd name="T7" fmla="*/ 19 h 68"/>
                  <a:gd name="T8" fmla="*/ 50 w 68"/>
                  <a:gd name="T9" fmla="*/ 9 h 68"/>
                </a:gdLst>
                <a:ahLst/>
                <a:cxnLst>
                  <a:cxn ang="0">
                    <a:pos x="T0" y="T1"/>
                  </a:cxn>
                  <a:cxn ang="0">
                    <a:pos x="T2" y="T3"/>
                  </a:cxn>
                  <a:cxn ang="0">
                    <a:pos x="T4" y="T5"/>
                  </a:cxn>
                  <a:cxn ang="0">
                    <a:pos x="T6" y="T7"/>
                  </a:cxn>
                  <a:cxn ang="0">
                    <a:pos x="T8" y="T9"/>
                  </a:cxn>
                </a:cxnLst>
                <a:rect l="0" t="0" r="r" b="b"/>
                <a:pathLst>
                  <a:path w="68" h="68">
                    <a:moveTo>
                      <a:pt x="50" y="9"/>
                    </a:moveTo>
                    <a:cubicBezTo>
                      <a:pt x="64" y="18"/>
                      <a:pt x="68" y="36"/>
                      <a:pt x="59" y="50"/>
                    </a:cubicBezTo>
                    <a:cubicBezTo>
                      <a:pt x="50" y="64"/>
                      <a:pt x="32" y="68"/>
                      <a:pt x="18" y="60"/>
                    </a:cubicBezTo>
                    <a:cubicBezTo>
                      <a:pt x="4" y="51"/>
                      <a:pt x="0" y="33"/>
                      <a:pt x="9" y="19"/>
                    </a:cubicBezTo>
                    <a:cubicBezTo>
                      <a:pt x="17" y="5"/>
                      <a:pt x="36" y="0"/>
                      <a:pt x="50" y="9"/>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30" name="Freeform 133"/>
              <p:cNvSpPr/>
              <p:nvPr/>
            </p:nvSpPr>
            <p:spPr bwMode="auto">
              <a:xfrm>
                <a:off x="5354660" y="3803117"/>
                <a:ext cx="73165" cy="71758"/>
              </a:xfrm>
              <a:custGeom>
                <a:avLst/>
                <a:gdLst>
                  <a:gd name="T0" fmla="*/ 59 w 81"/>
                  <a:gd name="T1" fmla="*/ 10 h 80"/>
                  <a:gd name="T2" fmla="*/ 70 w 81"/>
                  <a:gd name="T3" fmla="*/ 59 h 80"/>
                  <a:gd name="T4" fmla="*/ 22 w 81"/>
                  <a:gd name="T5" fmla="*/ 70 h 80"/>
                  <a:gd name="T6" fmla="*/ 10 w 81"/>
                  <a:gd name="T7" fmla="*/ 21 h 80"/>
                  <a:gd name="T8" fmla="*/ 59 w 81"/>
                  <a:gd name="T9" fmla="*/ 10 h 80"/>
                </a:gdLst>
                <a:ahLst/>
                <a:cxnLst>
                  <a:cxn ang="0">
                    <a:pos x="T0" y="T1"/>
                  </a:cxn>
                  <a:cxn ang="0">
                    <a:pos x="T2" y="T3"/>
                  </a:cxn>
                  <a:cxn ang="0">
                    <a:pos x="T4" y="T5"/>
                  </a:cxn>
                  <a:cxn ang="0">
                    <a:pos x="T6" y="T7"/>
                  </a:cxn>
                  <a:cxn ang="0">
                    <a:pos x="T8" y="T9"/>
                  </a:cxn>
                </a:cxnLst>
                <a:rect l="0" t="0" r="r" b="b"/>
                <a:pathLst>
                  <a:path w="81" h="80">
                    <a:moveTo>
                      <a:pt x="59" y="10"/>
                    </a:moveTo>
                    <a:cubicBezTo>
                      <a:pt x="76" y="20"/>
                      <a:pt x="81" y="42"/>
                      <a:pt x="70" y="59"/>
                    </a:cubicBezTo>
                    <a:cubicBezTo>
                      <a:pt x="60" y="75"/>
                      <a:pt x="38" y="80"/>
                      <a:pt x="22" y="70"/>
                    </a:cubicBezTo>
                    <a:cubicBezTo>
                      <a:pt x="5" y="60"/>
                      <a:pt x="0" y="38"/>
                      <a:pt x="10" y="21"/>
                    </a:cubicBezTo>
                    <a:cubicBezTo>
                      <a:pt x="21" y="5"/>
                      <a:pt x="43" y="0"/>
                      <a:pt x="59" y="1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31" name="Freeform 134"/>
              <p:cNvSpPr/>
              <p:nvPr/>
            </p:nvSpPr>
            <p:spPr bwMode="auto">
              <a:xfrm>
                <a:off x="6758869" y="3044734"/>
                <a:ext cx="61909" cy="61909"/>
              </a:xfrm>
              <a:custGeom>
                <a:avLst/>
                <a:gdLst>
                  <a:gd name="T0" fmla="*/ 50 w 68"/>
                  <a:gd name="T1" fmla="*/ 8 h 68"/>
                  <a:gd name="T2" fmla="*/ 60 w 68"/>
                  <a:gd name="T3" fmla="*/ 49 h 68"/>
                  <a:gd name="T4" fmla="*/ 19 w 68"/>
                  <a:gd name="T5" fmla="*/ 59 h 68"/>
                  <a:gd name="T6" fmla="*/ 9 w 68"/>
                  <a:gd name="T7" fmla="*/ 18 h 68"/>
                  <a:gd name="T8" fmla="*/ 50 w 68"/>
                  <a:gd name="T9" fmla="*/ 8 h 68"/>
                </a:gdLst>
                <a:ahLst/>
                <a:cxnLst>
                  <a:cxn ang="0">
                    <a:pos x="T0" y="T1"/>
                  </a:cxn>
                  <a:cxn ang="0">
                    <a:pos x="T2" y="T3"/>
                  </a:cxn>
                  <a:cxn ang="0">
                    <a:pos x="T4" y="T5"/>
                  </a:cxn>
                  <a:cxn ang="0">
                    <a:pos x="T6" y="T7"/>
                  </a:cxn>
                  <a:cxn ang="0">
                    <a:pos x="T8" y="T9"/>
                  </a:cxn>
                </a:cxnLst>
                <a:rect l="0" t="0" r="r" b="b"/>
                <a:pathLst>
                  <a:path w="68" h="68">
                    <a:moveTo>
                      <a:pt x="50" y="8"/>
                    </a:moveTo>
                    <a:cubicBezTo>
                      <a:pt x="64" y="17"/>
                      <a:pt x="68" y="35"/>
                      <a:pt x="60" y="49"/>
                    </a:cubicBezTo>
                    <a:cubicBezTo>
                      <a:pt x="51" y="63"/>
                      <a:pt x="32" y="68"/>
                      <a:pt x="19" y="59"/>
                    </a:cubicBezTo>
                    <a:cubicBezTo>
                      <a:pt x="5" y="50"/>
                      <a:pt x="0" y="32"/>
                      <a:pt x="9" y="18"/>
                    </a:cubicBezTo>
                    <a:cubicBezTo>
                      <a:pt x="18" y="4"/>
                      <a:pt x="36" y="0"/>
                      <a:pt x="50" y="8"/>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32" name="Freeform 135"/>
              <p:cNvSpPr/>
              <p:nvPr/>
            </p:nvSpPr>
            <p:spPr bwMode="auto">
              <a:xfrm>
                <a:off x="6960074" y="2145647"/>
                <a:ext cx="61909" cy="60502"/>
              </a:xfrm>
              <a:custGeom>
                <a:avLst/>
                <a:gdLst>
                  <a:gd name="T0" fmla="*/ 50 w 68"/>
                  <a:gd name="T1" fmla="*/ 9 h 68"/>
                  <a:gd name="T2" fmla="*/ 59 w 68"/>
                  <a:gd name="T3" fmla="*/ 50 h 68"/>
                  <a:gd name="T4" fmla="*/ 18 w 68"/>
                  <a:gd name="T5" fmla="*/ 60 h 68"/>
                  <a:gd name="T6" fmla="*/ 9 w 68"/>
                  <a:gd name="T7" fmla="*/ 18 h 68"/>
                  <a:gd name="T8" fmla="*/ 50 w 68"/>
                  <a:gd name="T9" fmla="*/ 9 h 68"/>
                </a:gdLst>
                <a:ahLst/>
                <a:cxnLst>
                  <a:cxn ang="0">
                    <a:pos x="T0" y="T1"/>
                  </a:cxn>
                  <a:cxn ang="0">
                    <a:pos x="T2" y="T3"/>
                  </a:cxn>
                  <a:cxn ang="0">
                    <a:pos x="T4" y="T5"/>
                  </a:cxn>
                  <a:cxn ang="0">
                    <a:pos x="T6" y="T7"/>
                  </a:cxn>
                  <a:cxn ang="0">
                    <a:pos x="T8" y="T9"/>
                  </a:cxn>
                </a:cxnLst>
                <a:rect l="0" t="0" r="r" b="b"/>
                <a:pathLst>
                  <a:path w="68" h="68">
                    <a:moveTo>
                      <a:pt x="50" y="9"/>
                    </a:moveTo>
                    <a:cubicBezTo>
                      <a:pt x="64" y="18"/>
                      <a:pt x="68" y="36"/>
                      <a:pt x="59" y="50"/>
                    </a:cubicBezTo>
                    <a:cubicBezTo>
                      <a:pt x="51" y="64"/>
                      <a:pt x="32" y="68"/>
                      <a:pt x="18" y="60"/>
                    </a:cubicBezTo>
                    <a:cubicBezTo>
                      <a:pt x="4" y="51"/>
                      <a:pt x="0" y="32"/>
                      <a:pt x="9" y="18"/>
                    </a:cubicBezTo>
                    <a:cubicBezTo>
                      <a:pt x="18" y="5"/>
                      <a:pt x="36" y="0"/>
                      <a:pt x="50" y="9"/>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33" name="Freeform 136"/>
              <p:cNvSpPr/>
              <p:nvPr/>
            </p:nvSpPr>
            <p:spPr bwMode="auto">
              <a:xfrm>
                <a:off x="7061379" y="2783027"/>
                <a:ext cx="98492" cy="97084"/>
              </a:xfrm>
              <a:custGeom>
                <a:avLst/>
                <a:gdLst>
                  <a:gd name="T0" fmla="*/ 79 w 108"/>
                  <a:gd name="T1" fmla="*/ 14 h 108"/>
                  <a:gd name="T2" fmla="*/ 94 w 108"/>
                  <a:gd name="T3" fmla="*/ 79 h 108"/>
                  <a:gd name="T4" fmla="*/ 29 w 108"/>
                  <a:gd name="T5" fmla="*/ 94 h 108"/>
                  <a:gd name="T6" fmla="*/ 14 w 108"/>
                  <a:gd name="T7" fmla="*/ 29 h 108"/>
                  <a:gd name="T8" fmla="*/ 79 w 108"/>
                  <a:gd name="T9" fmla="*/ 14 h 108"/>
                </a:gdLst>
                <a:ahLst/>
                <a:cxnLst>
                  <a:cxn ang="0">
                    <a:pos x="T0" y="T1"/>
                  </a:cxn>
                  <a:cxn ang="0">
                    <a:pos x="T2" y="T3"/>
                  </a:cxn>
                  <a:cxn ang="0">
                    <a:pos x="T4" y="T5"/>
                  </a:cxn>
                  <a:cxn ang="0">
                    <a:pos x="T6" y="T7"/>
                  </a:cxn>
                  <a:cxn ang="0">
                    <a:pos x="T8" y="T9"/>
                  </a:cxn>
                </a:cxnLst>
                <a:rect l="0" t="0" r="r" b="b"/>
                <a:pathLst>
                  <a:path w="108" h="108">
                    <a:moveTo>
                      <a:pt x="79" y="14"/>
                    </a:moveTo>
                    <a:cubicBezTo>
                      <a:pt x="102" y="28"/>
                      <a:pt x="108" y="57"/>
                      <a:pt x="94" y="79"/>
                    </a:cubicBezTo>
                    <a:cubicBezTo>
                      <a:pt x="81" y="102"/>
                      <a:pt x="51" y="108"/>
                      <a:pt x="29" y="94"/>
                    </a:cubicBezTo>
                    <a:cubicBezTo>
                      <a:pt x="7" y="81"/>
                      <a:pt x="0" y="51"/>
                      <a:pt x="14" y="29"/>
                    </a:cubicBezTo>
                    <a:cubicBezTo>
                      <a:pt x="28" y="7"/>
                      <a:pt x="57" y="0"/>
                      <a:pt x="79" y="14"/>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34" name="Freeform 137"/>
              <p:cNvSpPr/>
              <p:nvPr/>
            </p:nvSpPr>
            <p:spPr bwMode="auto">
              <a:xfrm>
                <a:off x="6152442" y="2204740"/>
                <a:ext cx="101306" cy="102712"/>
              </a:xfrm>
              <a:custGeom>
                <a:avLst/>
                <a:gdLst>
                  <a:gd name="T0" fmla="*/ 84 w 114"/>
                  <a:gd name="T1" fmla="*/ 15 h 114"/>
                  <a:gd name="T2" fmla="*/ 100 w 114"/>
                  <a:gd name="T3" fmla="*/ 84 h 114"/>
                  <a:gd name="T4" fmla="*/ 31 w 114"/>
                  <a:gd name="T5" fmla="*/ 99 h 114"/>
                  <a:gd name="T6" fmla="*/ 15 w 114"/>
                  <a:gd name="T7" fmla="*/ 31 h 114"/>
                  <a:gd name="T8" fmla="*/ 84 w 114"/>
                  <a:gd name="T9" fmla="*/ 15 h 114"/>
                </a:gdLst>
                <a:ahLst/>
                <a:cxnLst>
                  <a:cxn ang="0">
                    <a:pos x="T0" y="T1"/>
                  </a:cxn>
                  <a:cxn ang="0">
                    <a:pos x="T2" y="T3"/>
                  </a:cxn>
                  <a:cxn ang="0">
                    <a:pos x="T4" y="T5"/>
                  </a:cxn>
                  <a:cxn ang="0">
                    <a:pos x="T6" y="T7"/>
                  </a:cxn>
                  <a:cxn ang="0">
                    <a:pos x="T8" y="T9"/>
                  </a:cxn>
                </a:cxnLst>
                <a:rect l="0" t="0" r="r" b="b"/>
                <a:pathLst>
                  <a:path w="114" h="114">
                    <a:moveTo>
                      <a:pt x="84" y="15"/>
                    </a:moveTo>
                    <a:cubicBezTo>
                      <a:pt x="107" y="29"/>
                      <a:pt x="114" y="60"/>
                      <a:pt x="100" y="84"/>
                    </a:cubicBezTo>
                    <a:cubicBezTo>
                      <a:pt x="85" y="107"/>
                      <a:pt x="54" y="114"/>
                      <a:pt x="31" y="99"/>
                    </a:cubicBezTo>
                    <a:cubicBezTo>
                      <a:pt x="8" y="85"/>
                      <a:pt x="0" y="54"/>
                      <a:pt x="15" y="31"/>
                    </a:cubicBezTo>
                    <a:cubicBezTo>
                      <a:pt x="30" y="7"/>
                      <a:pt x="60" y="0"/>
                      <a:pt x="84" y="1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35" name="Freeform 98"/>
              <p:cNvSpPr/>
              <p:nvPr/>
            </p:nvSpPr>
            <p:spPr bwMode="auto">
              <a:xfrm>
                <a:off x="5008534" y="5155267"/>
                <a:ext cx="136482" cy="119597"/>
              </a:xfrm>
              <a:custGeom>
                <a:avLst/>
                <a:gdLst>
                  <a:gd name="T0" fmla="*/ 75 w 151"/>
                  <a:gd name="T1" fmla="*/ 0 h 133"/>
                  <a:gd name="T2" fmla="*/ 19 w 151"/>
                  <a:gd name="T3" fmla="*/ 31 h 133"/>
                  <a:gd name="T4" fmla="*/ 40 w 151"/>
                  <a:gd name="T5" fmla="*/ 122 h 133"/>
                  <a:gd name="T6" fmla="*/ 75 w 151"/>
                  <a:gd name="T7" fmla="*/ 133 h 133"/>
                  <a:gd name="T8" fmla="*/ 131 w 151"/>
                  <a:gd name="T9" fmla="*/ 102 h 133"/>
                  <a:gd name="T10" fmla="*/ 111 w 151"/>
                  <a:gd name="T11" fmla="*/ 10 h 133"/>
                  <a:gd name="T12" fmla="*/ 75 w 151"/>
                  <a:gd name="T13" fmla="*/ 0 h 133"/>
                </a:gdLst>
                <a:ahLst/>
                <a:cxnLst>
                  <a:cxn ang="0">
                    <a:pos x="T0" y="T1"/>
                  </a:cxn>
                  <a:cxn ang="0">
                    <a:pos x="T2" y="T3"/>
                  </a:cxn>
                  <a:cxn ang="0">
                    <a:pos x="T4" y="T5"/>
                  </a:cxn>
                  <a:cxn ang="0">
                    <a:pos x="T6" y="T7"/>
                  </a:cxn>
                  <a:cxn ang="0">
                    <a:pos x="T8" y="T9"/>
                  </a:cxn>
                  <a:cxn ang="0">
                    <a:pos x="T10" y="T11"/>
                  </a:cxn>
                  <a:cxn ang="0">
                    <a:pos x="T12" y="T13"/>
                  </a:cxn>
                </a:cxnLst>
                <a:rect l="0" t="0" r="r" b="b"/>
                <a:pathLst>
                  <a:path w="151" h="133">
                    <a:moveTo>
                      <a:pt x="75" y="0"/>
                    </a:moveTo>
                    <a:cubicBezTo>
                      <a:pt x="53" y="0"/>
                      <a:pt x="32" y="11"/>
                      <a:pt x="19" y="31"/>
                    </a:cubicBezTo>
                    <a:cubicBezTo>
                      <a:pt x="0" y="62"/>
                      <a:pt x="9" y="103"/>
                      <a:pt x="40" y="122"/>
                    </a:cubicBezTo>
                    <a:cubicBezTo>
                      <a:pt x="51" y="129"/>
                      <a:pt x="63" y="133"/>
                      <a:pt x="75" y="133"/>
                    </a:cubicBezTo>
                    <a:cubicBezTo>
                      <a:pt x="97" y="133"/>
                      <a:pt x="119" y="122"/>
                      <a:pt x="131" y="102"/>
                    </a:cubicBezTo>
                    <a:cubicBezTo>
                      <a:pt x="151" y="71"/>
                      <a:pt x="142" y="30"/>
                      <a:pt x="111" y="10"/>
                    </a:cubicBezTo>
                    <a:cubicBezTo>
                      <a:pt x="100" y="3"/>
                      <a:pt x="87" y="0"/>
                      <a:pt x="75" y="0"/>
                    </a:cubicBezTo>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36" name="Freeform 99"/>
              <p:cNvSpPr/>
              <p:nvPr/>
            </p:nvSpPr>
            <p:spPr bwMode="auto">
              <a:xfrm>
                <a:off x="5031046" y="4123919"/>
                <a:ext cx="83015" cy="71759"/>
              </a:xfrm>
              <a:custGeom>
                <a:avLst/>
                <a:gdLst>
                  <a:gd name="T0" fmla="*/ 46 w 93"/>
                  <a:gd name="T1" fmla="*/ 0 h 81"/>
                  <a:gd name="T2" fmla="*/ 12 w 93"/>
                  <a:gd name="T3" fmla="*/ 19 h 81"/>
                  <a:gd name="T4" fmla="*/ 25 w 93"/>
                  <a:gd name="T5" fmla="*/ 75 h 81"/>
                  <a:gd name="T6" fmla="*/ 46 w 93"/>
                  <a:gd name="T7" fmla="*/ 81 h 81"/>
                  <a:gd name="T8" fmla="*/ 81 w 93"/>
                  <a:gd name="T9" fmla="*/ 62 h 81"/>
                  <a:gd name="T10" fmla="*/ 68 w 93"/>
                  <a:gd name="T11" fmla="*/ 6 h 81"/>
                  <a:gd name="T12" fmla="*/ 46 w 93"/>
                  <a:gd name="T13" fmla="*/ 0 h 81"/>
                </a:gdLst>
                <a:ahLst/>
                <a:cxnLst>
                  <a:cxn ang="0">
                    <a:pos x="T0" y="T1"/>
                  </a:cxn>
                  <a:cxn ang="0">
                    <a:pos x="T2" y="T3"/>
                  </a:cxn>
                  <a:cxn ang="0">
                    <a:pos x="T4" y="T5"/>
                  </a:cxn>
                  <a:cxn ang="0">
                    <a:pos x="T6" y="T7"/>
                  </a:cxn>
                  <a:cxn ang="0">
                    <a:pos x="T8" y="T9"/>
                  </a:cxn>
                  <a:cxn ang="0">
                    <a:pos x="T10" y="T11"/>
                  </a:cxn>
                  <a:cxn ang="0">
                    <a:pos x="T12" y="T13"/>
                  </a:cxn>
                </a:cxnLst>
                <a:rect l="0" t="0" r="r" b="b"/>
                <a:pathLst>
                  <a:path w="93" h="81">
                    <a:moveTo>
                      <a:pt x="46" y="0"/>
                    </a:moveTo>
                    <a:cubicBezTo>
                      <a:pt x="33" y="0"/>
                      <a:pt x="20" y="7"/>
                      <a:pt x="12" y="19"/>
                    </a:cubicBezTo>
                    <a:cubicBezTo>
                      <a:pt x="0" y="38"/>
                      <a:pt x="6" y="63"/>
                      <a:pt x="25" y="75"/>
                    </a:cubicBezTo>
                    <a:cubicBezTo>
                      <a:pt x="31" y="79"/>
                      <a:pt x="39" y="81"/>
                      <a:pt x="46" y="81"/>
                    </a:cubicBezTo>
                    <a:cubicBezTo>
                      <a:pt x="60" y="81"/>
                      <a:pt x="73" y="74"/>
                      <a:pt x="81" y="62"/>
                    </a:cubicBezTo>
                    <a:cubicBezTo>
                      <a:pt x="93" y="43"/>
                      <a:pt x="87" y="18"/>
                      <a:pt x="68" y="6"/>
                    </a:cubicBezTo>
                    <a:cubicBezTo>
                      <a:pt x="61" y="2"/>
                      <a:pt x="54" y="0"/>
                      <a:pt x="46" y="0"/>
                    </a:cubicBezTo>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37" name="Freeform 100"/>
              <p:cNvSpPr/>
              <p:nvPr/>
            </p:nvSpPr>
            <p:spPr bwMode="auto">
              <a:xfrm>
                <a:off x="4607533" y="2984231"/>
                <a:ext cx="187134" cy="163215"/>
              </a:xfrm>
              <a:custGeom>
                <a:avLst/>
                <a:gdLst>
                  <a:gd name="T0" fmla="*/ 104 w 208"/>
                  <a:gd name="T1" fmla="*/ 0 h 182"/>
                  <a:gd name="T2" fmla="*/ 27 w 208"/>
                  <a:gd name="T3" fmla="*/ 42 h 182"/>
                  <a:gd name="T4" fmla="*/ 56 w 208"/>
                  <a:gd name="T5" fmla="*/ 168 h 182"/>
                  <a:gd name="T6" fmla="*/ 104 w 208"/>
                  <a:gd name="T7" fmla="*/ 182 h 182"/>
                  <a:gd name="T8" fmla="*/ 182 w 208"/>
                  <a:gd name="T9" fmla="*/ 139 h 182"/>
                  <a:gd name="T10" fmla="*/ 153 w 208"/>
                  <a:gd name="T11" fmla="*/ 14 h 182"/>
                  <a:gd name="T12" fmla="*/ 104 w 208"/>
                  <a:gd name="T13" fmla="*/ 0 h 182"/>
                </a:gdLst>
                <a:ahLst/>
                <a:cxnLst>
                  <a:cxn ang="0">
                    <a:pos x="T0" y="T1"/>
                  </a:cxn>
                  <a:cxn ang="0">
                    <a:pos x="T2" y="T3"/>
                  </a:cxn>
                  <a:cxn ang="0">
                    <a:pos x="T4" y="T5"/>
                  </a:cxn>
                  <a:cxn ang="0">
                    <a:pos x="T6" y="T7"/>
                  </a:cxn>
                  <a:cxn ang="0">
                    <a:pos x="T8" y="T9"/>
                  </a:cxn>
                  <a:cxn ang="0">
                    <a:pos x="T10" y="T11"/>
                  </a:cxn>
                  <a:cxn ang="0">
                    <a:pos x="T12" y="T13"/>
                  </a:cxn>
                </a:cxnLst>
                <a:rect l="0" t="0" r="r" b="b"/>
                <a:pathLst>
                  <a:path w="208" h="182">
                    <a:moveTo>
                      <a:pt x="104" y="0"/>
                    </a:moveTo>
                    <a:cubicBezTo>
                      <a:pt x="74" y="0"/>
                      <a:pt x="44" y="15"/>
                      <a:pt x="27" y="42"/>
                    </a:cubicBezTo>
                    <a:cubicBezTo>
                      <a:pt x="0" y="85"/>
                      <a:pt x="13" y="141"/>
                      <a:pt x="56" y="168"/>
                    </a:cubicBezTo>
                    <a:cubicBezTo>
                      <a:pt x="71" y="178"/>
                      <a:pt x="88" y="182"/>
                      <a:pt x="104" y="182"/>
                    </a:cubicBezTo>
                    <a:cubicBezTo>
                      <a:pt x="135" y="182"/>
                      <a:pt x="164" y="167"/>
                      <a:pt x="182" y="139"/>
                    </a:cubicBezTo>
                    <a:cubicBezTo>
                      <a:pt x="208" y="97"/>
                      <a:pt x="196" y="40"/>
                      <a:pt x="153" y="14"/>
                    </a:cubicBezTo>
                    <a:cubicBezTo>
                      <a:pt x="138" y="4"/>
                      <a:pt x="121" y="0"/>
                      <a:pt x="104" y="0"/>
                    </a:cubicBezTo>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38" name="Freeform 101"/>
              <p:cNvSpPr/>
              <p:nvPr/>
            </p:nvSpPr>
            <p:spPr bwMode="auto">
              <a:xfrm>
                <a:off x="4199496" y="2832274"/>
                <a:ext cx="98492" cy="87235"/>
              </a:xfrm>
              <a:custGeom>
                <a:avLst/>
                <a:gdLst>
                  <a:gd name="T0" fmla="*/ 55 w 109"/>
                  <a:gd name="T1" fmla="*/ 0 h 96"/>
                  <a:gd name="T2" fmla="*/ 14 w 109"/>
                  <a:gd name="T3" fmla="*/ 22 h 96"/>
                  <a:gd name="T4" fmla="*/ 29 w 109"/>
                  <a:gd name="T5" fmla="*/ 88 h 96"/>
                  <a:gd name="T6" fmla="*/ 55 w 109"/>
                  <a:gd name="T7" fmla="*/ 96 h 96"/>
                  <a:gd name="T8" fmla="*/ 95 w 109"/>
                  <a:gd name="T9" fmla="*/ 73 h 96"/>
                  <a:gd name="T10" fmla="*/ 80 w 109"/>
                  <a:gd name="T11" fmla="*/ 7 h 96"/>
                  <a:gd name="T12" fmla="*/ 55 w 109"/>
                  <a:gd name="T13" fmla="*/ 0 h 96"/>
                </a:gdLst>
                <a:ahLst/>
                <a:cxnLst>
                  <a:cxn ang="0">
                    <a:pos x="T0" y="T1"/>
                  </a:cxn>
                  <a:cxn ang="0">
                    <a:pos x="T2" y="T3"/>
                  </a:cxn>
                  <a:cxn ang="0">
                    <a:pos x="T4" y="T5"/>
                  </a:cxn>
                  <a:cxn ang="0">
                    <a:pos x="T6" y="T7"/>
                  </a:cxn>
                  <a:cxn ang="0">
                    <a:pos x="T8" y="T9"/>
                  </a:cxn>
                  <a:cxn ang="0">
                    <a:pos x="T10" y="T11"/>
                  </a:cxn>
                  <a:cxn ang="0">
                    <a:pos x="T12" y="T13"/>
                  </a:cxn>
                </a:cxnLst>
                <a:rect l="0" t="0" r="r" b="b"/>
                <a:pathLst>
                  <a:path w="109" h="96">
                    <a:moveTo>
                      <a:pt x="55" y="0"/>
                    </a:moveTo>
                    <a:cubicBezTo>
                      <a:pt x="39" y="0"/>
                      <a:pt x="23" y="8"/>
                      <a:pt x="14" y="22"/>
                    </a:cubicBezTo>
                    <a:cubicBezTo>
                      <a:pt x="0" y="45"/>
                      <a:pt x="7" y="74"/>
                      <a:pt x="29" y="88"/>
                    </a:cubicBezTo>
                    <a:cubicBezTo>
                      <a:pt x="37" y="93"/>
                      <a:pt x="46" y="96"/>
                      <a:pt x="55" y="96"/>
                    </a:cubicBezTo>
                    <a:cubicBezTo>
                      <a:pt x="71" y="96"/>
                      <a:pt x="86" y="88"/>
                      <a:pt x="95" y="73"/>
                    </a:cubicBezTo>
                    <a:cubicBezTo>
                      <a:pt x="109" y="51"/>
                      <a:pt x="103" y="21"/>
                      <a:pt x="80" y="7"/>
                    </a:cubicBezTo>
                    <a:cubicBezTo>
                      <a:pt x="72" y="2"/>
                      <a:pt x="63" y="0"/>
                      <a:pt x="55" y="0"/>
                    </a:cubicBezTo>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39" name="Freeform 102"/>
              <p:cNvSpPr/>
              <p:nvPr/>
            </p:nvSpPr>
            <p:spPr bwMode="auto">
              <a:xfrm>
                <a:off x="4798888" y="1091787"/>
                <a:ext cx="98492" cy="85829"/>
              </a:xfrm>
              <a:custGeom>
                <a:avLst/>
                <a:gdLst>
                  <a:gd name="T0" fmla="*/ 55 w 109"/>
                  <a:gd name="T1" fmla="*/ 0 h 96"/>
                  <a:gd name="T2" fmla="*/ 14 w 109"/>
                  <a:gd name="T3" fmla="*/ 23 h 96"/>
                  <a:gd name="T4" fmla="*/ 29 w 109"/>
                  <a:gd name="T5" fmla="*/ 89 h 96"/>
                  <a:gd name="T6" fmla="*/ 55 w 109"/>
                  <a:gd name="T7" fmla="*/ 96 h 96"/>
                  <a:gd name="T8" fmla="*/ 95 w 109"/>
                  <a:gd name="T9" fmla="*/ 74 h 96"/>
                  <a:gd name="T10" fmla="*/ 80 w 109"/>
                  <a:gd name="T11" fmla="*/ 8 h 96"/>
                  <a:gd name="T12" fmla="*/ 55 w 109"/>
                  <a:gd name="T13" fmla="*/ 0 h 96"/>
                </a:gdLst>
                <a:ahLst/>
                <a:cxnLst>
                  <a:cxn ang="0">
                    <a:pos x="T0" y="T1"/>
                  </a:cxn>
                  <a:cxn ang="0">
                    <a:pos x="T2" y="T3"/>
                  </a:cxn>
                  <a:cxn ang="0">
                    <a:pos x="T4" y="T5"/>
                  </a:cxn>
                  <a:cxn ang="0">
                    <a:pos x="T6" y="T7"/>
                  </a:cxn>
                  <a:cxn ang="0">
                    <a:pos x="T8" y="T9"/>
                  </a:cxn>
                  <a:cxn ang="0">
                    <a:pos x="T10" y="T11"/>
                  </a:cxn>
                  <a:cxn ang="0">
                    <a:pos x="T12" y="T13"/>
                  </a:cxn>
                </a:cxnLst>
                <a:rect l="0" t="0" r="r" b="b"/>
                <a:pathLst>
                  <a:path w="109" h="96">
                    <a:moveTo>
                      <a:pt x="55" y="0"/>
                    </a:moveTo>
                    <a:cubicBezTo>
                      <a:pt x="39" y="0"/>
                      <a:pt x="23" y="8"/>
                      <a:pt x="14" y="23"/>
                    </a:cubicBezTo>
                    <a:cubicBezTo>
                      <a:pt x="0" y="45"/>
                      <a:pt x="7" y="75"/>
                      <a:pt x="29" y="89"/>
                    </a:cubicBezTo>
                    <a:cubicBezTo>
                      <a:pt x="37" y="94"/>
                      <a:pt x="46" y="96"/>
                      <a:pt x="55" y="96"/>
                    </a:cubicBezTo>
                    <a:cubicBezTo>
                      <a:pt x="70" y="96"/>
                      <a:pt x="86" y="88"/>
                      <a:pt x="95" y="74"/>
                    </a:cubicBezTo>
                    <a:cubicBezTo>
                      <a:pt x="109" y="51"/>
                      <a:pt x="102" y="22"/>
                      <a:pt x="80" y="8"/>
                    </a:cubicBezTo>
                    <a:cubicBezTo>
                      <a:pt x="72" y="3"/>
                      <a:pt x="63" y="0"/>
                      <a:pt x="55" y="0"/>
                    </a:cubicBezTo>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40" name="Freeform 103"/>
              <p:cNvSpPr/>
              <p:nvPr/>
            </p:nvSpPr>
            <p:spPr bwMode="auto">
              <a:xfrm>
                <a:off x="5750035" y="1796705"/>
                <a:ext cx="137888" cy="119597"/>
              </a:xfrm>
              <a:custGeom>
                <a:avLst/>
                <a:gdLst>
                  <a:gd name="T0" fmla="*/ 76 w 152"/>
                  <a:gd name="T1" fmla="*/ 0 h 132"/>
                  <a:gd name="T2" fmla="*/ 20 w 152"/>
                  <a:gd name="T3" fmla="*/ 31 h 132"/>
                  <a:gd name="T4" fmla="*/ 41 w 152"/>
                  <a:gd name="T5" fmla="*/ 122 h 132"/>
                  <a:gd name="T6" fmla="*/ 76 w 152"/>
                  <a:gd name="T7" fmla="*/ 132 h 132"/>
                  <a:gd name="T8" fmla="*/ 132 w 152"/>
                  <a:gd name="T9" fmla="*/ 101 h 132"/>
                  <a:gd name="T10" fmla="*/ 111 w 152"/>
                  <a:gd name="T11" fmla="*/ 10 h 132"/>
                  <a:gd name="T12" fmla="*/ 76 w 152"/>
                  <a:gd name="T13" fmla="*/ 0 h 132"/>
                </a:gdLst>
                <a:ahLst/>
                <a:cxnLst>
                  <a:cxn ang="0">
                    <a:pos x="T0" y="T1"/>
                  </a:cxn>
                  <a:cxn ang="0">
                    <a:pos x="T2" y="T3"/>
                  </a:cxn>
                  <a:cxn ang="0">
                    <a:pos x="T4" y="T5"/>
                  </a:cxn>
                  <a:cxn ang="0">
                    <a:pos x="T6" y="T7"/>
                  </a:cxn>
                  <a:cxn ang="0">
                    <a:pos x="T8" y="T9"/>
                  </a:cxn>
                  <a:cxn ang="0">
                    <a:pos x="T10" y="T11"/>
                  </a:cxn>
                  <a:cxn ang="0">
                    <a:pos x="T12" y="T13"/>
                  </a:cxn>
                </a:cxnLst>
                <a:rect l="0" t="0" r="r" b="b"/>
                <a:pathLst>
                  <a:path w="152" h="132">
                    <a:moveTo>
                      <a:pt x="76" y="0"/>
                    </a:moveTo>
                    <a:cubicBezTo>
                      <a:pt x="54" y="0"/>
                      <a:pt x="33" y="11"/>
                      <a:pt x="20" y="31"/>
                    </a:cubicBezTo>
                    <a:cubicBezTo>
                      <a:pt x="0" y="62"/>
                      <a:pt x="10" y="103"/>
                      <a:pt x="41" y="122"/>
                    </a:cubicBezTo>
                    <a:cubicBezTo>
                      <a:pt x="52" y="129"/>
                      <a:pt x="64" y="132"/>
                      <a:pt x="76" y="132"/>
                    </a:cubicBezTo>
                    <a:cubicBezTo>
                      <a:pt x="98" y="132"/>
                      <a:pt x="120" y="121"/>
                      <a:pt x="132" y="101"/>
                    </a:cubicBezTo>
                    <a:cubicBezTo>
                      <a:pt x="152" y="70"/>
                      <a:pt x="142" y="29"/>
                      <a:pt x="111" y="10"/>
                    </a:cubicBezTo>
                    <a:cubicBezTo>
                      <a:pt x="100" y="3"/>
                      <a:pt x="88" y="0"/>
                      <a:pt x="76" y="0"/>
                    </a:cubicBezTo>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41" name="Freeform 104"/>
              <p:cNvSpPr/>
              <p:nvPr/>
            </p:nvSpPr>
            <p:spPr bwMode="auto">
              <a:xfrm>
                <a:off x="5634659" y="2747852"/>
                <a:ext cx="225124" cy="196983"/>
              </a:xfrm>
              <a:custGeom>
                <a:avLst/>
                <a:gdLst>
                  <a:gd name="T0" fmla="*/ 125 w 250"/>
                  <a:gd name="T1" fmla="*/ 0 h 219"/>
                  <a:gd name="T2" fmla="*/ 33 w 250"/>
                  <a:gd name="T3" fmla="*/ 51 h 219"/>
                  <a:gd name="T4" fmla="*/ 67 w 250"/>
                  <a:gd name="T5" fmla="*/ 202 h 219"/>
                  <a:gd name="T6" fmla="*/ 125 w 250"/>
                  <a:gd name="T7" fmla="*/ 219 h 219"/>
                  <a:gd name="T8" fmla="*/ 218 w 250"/>
                  <a:gd name="T9" fmla="*/ 167 h 219"/>
                  <a:gd name="T10" fmla="*/ 184 w 250"/>
                  <a:gd name="T11" fmla="*/ 16 h 219"/>
                  <a:gd name="T12" fmla="*/ 125 w 250"/>
                  <a:gd name="T13" fmla="*/ 0 h 219"/>
                </a:gdLst>
                <a:ahLst/>
                <a:cxnLst>
                  <a:cxn ang="0">
                    <a:pos x="T0" y="T1"/>
                  </a:cxn>
                  <a:cxn ang="0">
                    <a:pos x="T2" y="T3"/>
                  </a:cxn>
                  <a:cxn ang="0">
                    <a:pos x="T4" y="T5"/>
                  </a:cxn>
                  <a:cxn ang="0">
                    <a:pos x="T6" y="T7"/>
                  </a:cxn>
                  <a:cxn ang="0">
                    <a:pos x="T8" y="T9"/>
                  </a:cxn>
                  <a:cxn ang="0">
                    <a:pos x="T10" y="T11"/>
                  </a:cxn>
                  <a:cxn ang="0">
                    <a:pos x="T12" y="T13"/>
                  </a:cxn>
                </a:cxnLst>
                <a:rect l="0" t="0" r="r" b="b"/>
                <a:pathLst>
                  <a:path w="250" h="219">
                    <a:moveTo>
                      <a:pt x="125" y="0"/>
                    </a:moveTo>
                    <a:cubicBezTo>
                      <a:pt x="89" y="0"/>
                      <a:pt x="53" y="18"/>
                      <a:pt x="33" y="51"/>
                    </a:cubicBezTo>
                    <a:cubicBezTo>
                      <a:pt x="0" y="102"/>
                      <a:pt x="16" y="170"/>
                      <a:pt x="67" y="202"/>
                    </a:cubicBezTo>
                    <a:cubicBezTo>
                      <a:pt x="85" y="213"/>
                      <a:pt x="105" y="219"/>
                      <a:pt x="125" y="219"/>
                    </a:cubicBezTo>
                    <a:cubicBezTo>
                      <a:pt x="162" y="219"/>
                      <a:pt x="197" y="201"/>
                      <a:pt x="218" y="167"/>
                    </a:cubicBezTo>
                    <a:cubicBezTo>
                      <a:pt x="250" y="116"/>
                      <a:pt x="235" y="49"/>
                      <a:pt x="184" y="16"/>
                    </a:cubicBezTo>
                    <a:cubicBezTo>
                      <a:pt x="165" y="5"/>
                      <a:pt x="145" y="0"/>
                      <a:pt x="125" y="0"/>
                    </a:cubicBezTo>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42" name="Freeform 105"/>
              <p:cNvSpPr/>
              <p:nvPr/>
            </p:nvSpPr>
            <p:spPr bwMode="auto">
              <a:xfrm>
                <a:off x="6653343" y="2920916"/>
                <a:ext cx="130853" cy="113969"/>
              </a:xfrm>
              <a:custGeom>
                <a:avLst/>
                <a:gdLst>
                  <a:gd name="T0" fmla="*/ 72 w 145"/>
                  <a:gd name="T1" fmla="*/ 0 h 126"/>
                  <a:gd name="T2" fmla="*/ 19 w 145"/>
                  <a:gd name="T3" fmla="*/ 29 h 126"/>
                  <a:gd name="T4" fmla="*/ 39 w 145"/>
                  <a:gd name="T5" fmla="*/ 117 h 126"/>
                  <a:gd name="T6" fmla="*/ 72 w 145"/>
                  <a:gd name="T7" fmla="*/ 126 h 126"/>
                  <a:gd name="T8" fmla="*/ 126 w 145"/>
                  <a:gd name="T9" fmla="*/ 97 h 126"/>
                  <a:gd name="T10" fmla="*/ 106 w 145"/>
                  <a:gd name="T11" fmla="*/ 9 h 126"/>
                  <a:gd name="T12" fmla="*/ 72 w 145"/>
                  <a:gd name="T13" fmla="*/ 0 h 126"/>
                </a:gdLst>
                <a:ahLst/>
                <a:cxnLst>
                  <a:cxn ang="0">
                    <a:pos x="T0" y="T1"/>
                  </a:cxn>
                  <a:cxn ang="0">
                    <a:pos x="T2" y="T3"/>
                  </a:cxn>
                  <a:cxn ang="0">
                    <a:pos x="T4" y="T5"/>
                  </a:cxn>
                  <a:cxn ang="0">
                    <a:pos x="T6" y="T7"/>
                  </a:cxn>
                  <a:cxn ang="0">
                    <a:pos x="T8" y="T9"/>
                  </a:cxn>
                  <a:cxn ang="0">
                    <a:pos x="T10" y="T11"/>
                  </a:cxn>
                  <a:cxn ang="0">
                    <a:pos x="T12" y="T13"/>
                  </a:cxn>
                </a:cxnLst>
                <a:rect l="0" t="0" r="r" b="b"/>
                <a:pathLst>
                  <a:path w="145" h="126">
                    <a:moveTo>
                      <a:pt x="72" y="0"/>
                    </a:moveTo>
                    <a:cubicBezTo>
                      <a:pt x="51" y="0"/>
                      <a:pt x="31" y="10"/>
                      <a:pt x="19" y="29"/>
                    </a:cubicBezTo>
                    <a:cubicBezTo>
                      <a:pt x="0" y="59"/>
                      <a:pt x="9" y="98"/>
                      <a:pt x="39" y="117"/>
                    </a:cubicBezTo>
                    <a:cubicBezTo>
                      <a:pt x="49" y="123"/>
                      <a:pt x="61" y="126"/>
                      <a:pt x="72" y="126"/>
                    </a:cubicBezTo>
                    <a:cubicBezTo>
                      <a:pt x="93" y="126"/>
                      <a:pt x="114" y="116"/>
                      <a:pt x="126" y="97"/>
                    </a:cubicBezTo>
                    <a:cubicBezTo>
                      <a:pt x="145" y="67"/>
                      <a:pt x="136" y="28"/>
                      <a:pt x="106" y="9"/>
                    </a:cubicBezTo>
                    <a:cubicBezTo>
                      <a:pt x="96" y="3"/>
                      <a:pt x="84" y="0"/>
                      <a:pt x="72" y="0"/>
                    </a:cubicBezTo>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43" name="Freeform 106"/>
              <p:cNvSpPr/>
              <p:nvPr/>
            </p:nvSpPr>
            <p:spPr bwMode="auto">
              <a:xfrm>
                <a:off x="7759258" y="2054190"/>
                <a:ext cx="60502" cy="53467"/>
              </a:xfrm>
              <a:custGeom>
                <a:avLst/>
                <a:gdLst>
                  <a:gd name="T0" fmla="*/ 34 w 67"/>
                  <a:gd name="T1" fmla="*/ 0 h 59"/>
                  <a:gd name="T2" fmla="*/ 9 w 67"/>
                  <a:gd name="T3" fmla="*/ 14 h 59"/>
                  <a:gd name="T4" fmla="*/ 18 w 67"/>
                  <a:gd name="T5" fmla="*/ 54 h 59"/>
                  <a:gd name="T6" fmla="*/ 34 w 67"/>
                  <a:gd name="T7" fmla="*/ 59 h 59"/>
                  <a:gd name="T8" fmla="*/ 58 w 67"/>
                  <a:gd name="T9" fmla="*/ 45 h 59"/>
                  <a:gd name="T10" fmla="*/ 49 w 67"/>
                  <a:gd name="T11" fmla="*/ 5 h 59"/>
                  <a:gd name="T12" fmla="*/ 34 w 67"/>
                  <a:gd name="T13" fmla="*/ 0 h 59"/>
                </a:gdLst>
                <a:ahLst/>
                <a:cxnLst>
                  <a:cxn ang="0">
                    <a:pos x="T0" y="T1"/>
                  </a:cxn>
                  <a:cxn ang="0">
                    <a:pos x="T2" y="T3"/>
                  </a:cxn>
                  <a:cxn ang="0">
                    <a:pos x="T4" y="T5"/>
                  </a:cxn>
                  <a:cxn ang="0">
                    <a:pos x="T6" y="T7"/>
                  </a:cxn>
                  <a:cxn ang="0">
                    <a:pos x="T8" y="T9"/>
                  </a:cxn>
                  <a:cxn ang="0">
                    <a:pos x="T10" y="T11"/>
                  </a:cxn>
                  <a:cxn ang="0">
                    <a:pos x="T12" y="T13"/>
                  </a:cxn>
                </a:cxnLst>
                <a:rect l="0" t="0" r="r" b="b"/>
                <a:pathLst>
                  <a:path w="67" h="59">
                    <a:moveTo>
                      <a:pt x="34" y="0"/>
                    </a:moveTo>
                    <a:cubicBezTo>
                      <a:pt x="24" y="0"/>
                      <a:pt x="14" y="5"/>
                      <a:pt x="9" y="14"/>
                    </a:cubicBezTo>
                    <a:cubicBezTo>
                      <a:pt x="0" y="28"/>
                      <a:pt x="4" y="46"/>
                      <a:pt x="18" y="54"/>
                    </a:cubicBezTo>
                    <a:cubicBezTo>
                      <a:pt x="23" y="57"/>
                      <a:pt x="28" y="59"/>
                      <a:pt x="34" y="59"/>
                    </a:cubicBezTo>
                    <a:cubicBezTo>
                      <a:pt x="43" y="59"/>
                      <a:pt x="53" y="54"/>
                      <a:pt x="58" y="45"/>
                    </a:cubicBezTo>
                    <a:cubicBezTo>
                      <a:pt x="67" y="31"/>
                      <a:pt x="63" y="13"/>
                      <a:pt x="49" y="5"/>
                    </a:cubicBezTo>
                    <a:cubicBezTo>
                      <a:pt x="44" y="2"/>
                      <a:pt x="39" y="0"/>
                      <a:pt x="34" y="0"/>
                    </a:cubicBezTo>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44" name="Freeform 161"/>
              <p:cNvSpPr/>
              <p:nvPr/>
            </p:nvSpPr>
            <p:spPr bwMode="auto">
              <a:xfrm>
                <a:off x="4592055" y="3554076"/>
                <a:ext cx="275776" cy="275776"/>
              </a:xfrm>
              <a:custGeom>
                <a:avLst/>
                <a:gdLst>
                  <a:gd name="T0" fmla="*/ 224 w 306"/>
                  <a:gd name="T1" fmla="*/ 39 h 306"/>
                  <a:gd name="T2" fmla="*/ 267 w 306"/>
                  <a:gd name="T3" fmla="*/ 224 h 306"/>
                  <a:gd name="T4" fmla="*/ 81 w 306"/>
                  <a:gd name="T5" fmla="*/ 267 h 306"/>
                  <a:gd name="T6" fmla="*/ 39 w 306"/>
                  <a:gd name="T7" fmla="*/ 82 h 306"/>
                  <a:gd name="T8" fmla="*/ 224 w 306"/>
                  <a:gd name="T9" fmla="*/ 39 h 306"/>
                </a:gdLst>
                <a:ahLst/>
                <a:cxnLst>
                  <a:cxn ang="0">
                    <a:pos x="T0" y="T1"/>
                  </a:cxn>
                  <a:cxn ang="0">
                    <a:pos x="T2" y="T3"/>
                  </a:cxn>
                  <a:cxn ang="0">
                    <a:pos x="T4" y="T5"/>
                  </a:cxn>
                  <a:cxn ang="0">
                    <a:pos x="T6" y="T7"/>
                  </a:cxn>
                  <a:cxn ang="0">
                    <a:pos x="T8" y="T9"/>
                  </a:cxn>
                </a:cxnLst>
                <a:rect l="0" t="0" r="r" b="b"/>
                <a:pathLst>
                  <a:path w="306" h="306">
                    <a:moveTo>
                      <a:pt x="224" y="39"/>
                    </a:moveTo>
                    <a:cubicBezTo>
                      <a:pt x="287" y="79"/>
                      <a:pt x="306" y="162"/>
                      <a:pt x="267" y="224"/>
                    </a:cubicBezTo>
                    <a:cubicBezTo>
                      <a:pt x="227" y="287"/>
                      <a:pt x="144" y="306"/>
                      <a:pt x="81" y="267"/>
                    </a:cubicBezTo>
                    <a:cubicBezTo>
                      <a:pt x="19" y="227"/>
                      <a:pt x="0" y="144"/>
                      <a:pt x="39" y="82"/>
                    </a:cubicBezTo>
                    <a:cubicBezTo>
                      <a:pt x="79" y="19"/>
                      <a:pt x="162" y="0"/>
                      <a:pt x="224" y="39"/>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45" name="Freeform 167"/>
              <p:cNvSpPr/>
              <p:nvPr/>
            </p:nvSpPr>
            <p:spPr bwMode="auto">
              <a:xfrm>
                <a:off x="4430245" y="2125947"/>
                <a:ext cx="257485" cy="256078"/>
              </a:xfrm>
              <a:custGeom>
                <a:avLst/>
                <a:gdLst>
                  <a:gd name="T0" fmla="*/ 209 w 285"/>
                  <a:gd name="T1" fmla="*/ 36 h 285"/>
                  <a:gd name="T2" fmla="*/ 248 w 285"/>
                  <a:gd name="T3" fmla="*/ 209 h 285"/>
                  <a:gd name="T4" fmla="*/ 76 w 285"/>
                  <a:gd name="T5" fmla="*/ 248 h 285"/>
                  <a:gd name="T6" fmla="*/ 37 w 285"/>
                  <a:gd name="T7" fmla="*/ 76 h 285"/>
                  <a:gd name="T8" fmla="*/ 209 w 285"/>
                  <a:gd name="T9" fmla="*/ 36 h 285"/>
                </a:gdLst>
                <a:ahLst/>
                <a:cxnLst>
                  <a:cxn ang="0">
                    <a:pos x="T0" y="T1"/>
                  </a:cxn>
                  <a:cxn ang="0">
                    <a:pos x="T2" y="T3"/>
                  </a:cxn>
                  <a:cxn ang="0">
                    <a:pos x="T4" y="T5"/>
                  </a:cxn>
                  <a:cxn ang="0">
                    <a:pos x="T6" y="T7"/>
                  </a:cxn>
                  <a:cxn ang="0">
                    <a:pos x="T8" y="T9"/>
                  </a:cxn>
                </a:cxnLst>
                <a:rect l="0" t="0" r="r" b="b"/>
                <a:pathLst>
                  <a:path w="285" h="285">
                    <a:moveTo>
                      <a:pt x="209" y="36"/>
                    </a:moveTo>
                    <a:cubicBezTo>
                      <a:pt x="268" y="73"/>
                      <a:pt x="285" y="150"/>
                      <a:pt x="248" y="209"/>
                    </a:cubicBezTo>
                    <a:cubicBezTo>
                      <a:pt x="212" y="267"/>
                      <a:pt x="135" y="285"/>
                      <a:pt x="76" y="248"/>
                    </a:cubicBezTo>
                    <a:cubicBezTo>
                      <a:pt x="18" y="211"/>
                      <a:pt x="0" y="134"/>
                      <a:pt x="37" y="76"/>
                    </a:cubicBezTo>
                    <a:cubicBezTo>
                      <a:pt x="74" y="17"/>
                      <a:pt x="151" y="0"/>
                      <a:pt x="209" y="3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46" name="Freeform 168"/>
              <p:cNvSpPr/>
              <p:nvPr/>
            </p:nvSpPr>
            <p:spPr bwMode="auto">
              <a:xfrm>
                <a:off x="5785202" y="3068653"/>
                <a:ext cx="250449" cy="250450"/>
              </a:xfrm>
              <a:custGeom>
                <a:avLst/>
                <a:gdLst>
                  <a:gd name="T0" fmla="*/ 203 w 278"/>
                  <a:gd name="T1" fmla="*/ 36 h 278"/>
                  <a:gd name="T2" fmla="*/ 242 w 278"/>
                  <a:gd name="T3" fmla="*/ 204 h 278"/>
                  <a:gd name="T4" fmla="*/ 74 w 278"/>
                  <a:gd name="T5" fmla="*/ 242 h 278"/>
                  <a:gd name="T6" fmla="*/ 35 w 278"/>
                  <a:gd name="T7" fmla="*/ 74 h 278"/>
                  <a:gd name="T8" fmla="*/ 203 w 278"/>
                  <a:gd name="T9" fmla="*/ 36 h 278"/>
                </a:gdLst>
                <a:ahLst/>
                <a:cxnLst>
                  <a:cxn ang="0">
                    <a:pos x="T0" y="T1"/>
                  </a:cxn>
                  <a:cxn ang="0">
                    <a:pos x="T2" y="T3"/>
                  </a:cxn>
                  <a:cxn ang="0">
                    <a:pos x="T4" y="T5"/>
                  </a:cxn>
                  <a:cxn ang="0">
                    <a:pos x="T6" y="T7"/>
                  </a:cxn>
                  <a:cxn ang="0">
                    <a:pos x="T8" y="T9"/>
                  </a:cxn>
                </a:cxnLst>
                <a:rect l="0" t="0" r="r" b="b"/>
                <a:pathLst>
                  <a:path w="278" h="278">
                    <a:moveTo>
                      <a:pt x="203" y="36"/>
                    </a:moveTo>
                    <a:cubicBezTo>
                      <a:pt x="260" y="71"/>
                      <a:pt x="278" y="147"/>
                      <a:pt x="242" y="204"/>
                    </a:cubicBezTo>
                    <a:cubicBezTo>
                      <a:pt x="206" y="261"/>
                      <a:pt x="131" y="278"/>
                      <a:pt x="74" y="242"/>
                    </a:cubicBezTo>
                    <a:cubicBezTo>
                      <a:pt x="17" y="206"/>
                      <a:pt x="0" y="131"/>
                      <a:pt x="35" y="74"/>
                    </a:cubicBezTo>
                    <a:cubicBezTo>
                      <a:pt x="71" y="17"/>
                      <a:pt x="146" y="0"/>
                      <a:pt x="203" y="3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47" name="Freeform 169"/>
              <p:cNvSpPr/>
              <p:nvPr/>
            </p:nvSpPr>
            <p:spPr bwMode="auto">
              <a:xfrm>
                <a:off x="6086296" y="2137202"/>
                <a:ext cx="246229" cy="246229"/>
              </a:xfrm>
              <a:custGeom>
                <a:avLst/>
                <a:gdLst>
                  <a:gd name="T0" fmla="*/ 200 w 273"/>
                  <a:gd name="T1" fmla="*/ 36 h 273"/>
                  <a:gd name="T2" fmla="*/ 238 w 273"/>
                  <a:gd name="T3" fmla="*/ 200 h 273"/>
                  <a:gd name="T4" fmla="*/ 73 w 273"/>
                  <a:gd name="T5" fmla="*/ 238 h 273"/>
                  <a:gd name="T6" fmla="*/ 35 w 273"/>
                  <a:gd name="T7" fmla="*/ 73 h 273"/>
                  <a:gd name="T8" fmla="*/ 200 w 273"/>
                  <a:gd name="T9" fmla="*/ 36 h 273"/>
                </a:gdLst>
                <a:ahLst/>
                <a:cxnLst>
                  <a:cxn ang="0">
                    <a:pos x="T0" y="T1"/>
                  </a:cxn>
                  <a:cxn ang="0">
                    <a:pos x="T2" y="T3"/>
                  </a:cxn>
                  <a:cxn ang="0">
                    <a:pos x="T4" y="T5"/>
                  </a:cxn>
                  <a:cxn ang="0">
                    <a:pos x="T6" y="T7"/>
                  </a:cxn>
                  <a:cxn ang="0">
                    <a:pos x="T8" y="T9"/>
                  </a:cxn>
                </a:cxnLst>
                <a:rect l="0" t="0" r="r" b="b"/>
                <a:pathLst>
                  <a:path w="273" h="273">
                    <a:moveTo>
                      <a:pt x="200" y="36"/>
                    </a:moveTo>
                    <a:cubicBezTo>
                      <a:pt x="256" y="71"/>
                      <a:pt x="273" y="144"/>
                      <a:pt x="238" y="200"/>
                    </a:cubicBezTo>
                    <a:cubicBezTo>
                      <a:pt x="203" y="256"/>
                      <a:pt x="129" y="273"/>
                      <a:pt x="73" y="238"/>
                    </a:cubicBezTo>
                    <a:cubicBezTo>
                      <a:pt x="17" y="203"/>
                      <a:pt x="0" y="129"/>
                      <a:pt x="35" y="73"/>
                    </a:cubicBezTo>
                    <a:cubicBezTo>
                      <a:pt x="70" y="17"/>
                      <a:pt x="144" y="0"/>
                      <a:pt x="200" y="3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grpSp>
        <p:sp>
          <p:nvSpPr>
            <p:cNvPr id="180" name="Freeform 60"/>
            <p:cNvSpPr/>
            <p:nvPr/>
          </p:nvSpPr>
          <p:spPr bwMode="auto">
            <a:xfrm rot="498591">
              <a:off x="4501415" y="362092"/>
              <a:ext cx="2506016" cy="1734180"/>
            </a:xfrm>
            <a:custGeom>
              <a:avLst/>
              <a:gdLst>
                <a:gd name="T0" fmla="*/ 2332 w 2339"/>
                <a:gd name="T1" fmla="*/ 1665 h 1665"/>
                <a:gd name="T2" fmla="*/ 2329 w 2339"/>
                <a:gd name="T3" fmla="*/ 1664 h 1665"/>
                <a:gd name="T4" fmla="*/ 3 w 2339"/>
                <a:gd name="T5" fmla="*/ 11 h 1665"/>
                <a:gd name="T6" fmla="*/ 2 w 2339"/>
                <a:gd name="T7" fmla="*/ 3 h 1665"/>
                <a:gd name="T8" fmla="*/ 10 w 2339"/>
                <a:gd name="T9" fmla="*/ 2 h 1665"/>
                <a:gd name="T10" fmla="*/ 2335 w 2339"/>
                <a:gd name="T11" fmla="*/ 1654 h 1665"/>
                <a:gd name="T12" fmla="*/ 2337 w 2339"/>
                <a:gd name="T13" fmla="*/ 1662 h 1665"/>
                <a:gd name="T14" fmla="*/ 2332 w 2339"/>
                <a:gd name="T15" fmla="*/ 1665 h 16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9" h="1665">
                  <a:moveTo>
                    <a:pt x="2332" y="1665"/>
                  </a:moveTo>
                  <a:cubicBezTo>
                    <a:pt x="2331" y="1665"/>
                    <a:pt x="2330" y="1665"/>
                    <a:pt x="2329" y="1664"/>
                  </a:cubicBezTo>
                  <a:cubicBezTo>
                    <a:pt x="3" y="11"/>
                    <a:pt x="3" y="11"/>
                    <a:pt x="3" y="11"/>
                  </a:cubicBezTo>
                  <a:cubicBezTo>
                    <a:pt x="1" y="10"/>
                    <a:pt x="0" y="6"/>
                    <a:pt x="2" y="3"/>
                  </a:cubicBezTo>
                  <a:cubicBezTo>
                    <a:pt x="4" y="0"/>
                    <a:pt x="8" y="0"/>
                    <a:pt x="10" y="2"/>
                  </a:cubicBezTo>
                  <a:cubicBezTo>
                    <a:pt x="2335" y="1654"/>
                    <a:pt x="2335" y="1654"/>
                    <a:pt x="2335" y="1654"/>
                  </a:cubicBezTo>
                  <a:cubicBezTo>
                    <a:pt x="2338" y="1656"/>
                    <a:pt x="2339" y="1660"/>
                    <a:pt x="2337" y="1662"/>
                  </a:cubicBezTo>
                  <a:cubicBezTo>
                    <a:pt x="2336" y="1664"/>
                    <a:pt x="2334" y="1665"/>
                    <a:pt x="2332" y="166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grpSp>
      <p:sp>
        <p:nvSpPr>
          <p:cNvPr id="176" name="矩形 175"/>
          <p:cNvSpPr/>
          <p:nvPr/>
        </p:nvSpPr>
        <p:spPr>
          <a:xfrm>
            <a:off x="2680492" y="-215153"/>
            <a:ext cx="6831016" cy="7460015"/>
          </a:xfrm>
          <a:prstGeom prst="rect">
            <a:avLst/>
          </a:prstGeom>
          <a:solidFill>
            <a:schemeClr val="bg1"/>
          </a:solidFill>
          <a:ln>
            <a:noFill/>
          </a:ln>
          <a:effectLst>
            <a:outerShdw blurRad="3810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6" name="Picture 7" descr="C:\Users\Administrator\Desktop\56d684a0446de.png"/>
          <p:cNvPicPr>
            <a:picLocks noChangeAspect="1" noChangeArrowheads="1"/>
          </p:cNvPicPr>
          <p:nvPr/>
        </p:nvPicPr>
        <p:blipFill>
          <a:blip r:embed="rId3" cstate="print">
            <a:extLst>
              <a:ext uri="{BEBA8EAE-BF5A-486C-A8C5-ECC9F3942E4B}">
                <a14:imgProps xmlns:a14="http://schemas.microsoft.com/office/drawing/2010/main">
                  <a14:imgLayer r:embed="rId4">
                    <a14:imgEffect>
                      <a14:brightnessContrast bright="5000"/>
                    </a14:imgEffect>
                  </a14:imgLayer>
                </a14:imgProps>
              </a:ext>
              <a:ext uri="{28A0092B-C50C-407E-A947-70E740481C1C}">
                <a14:useLocalDpi xmlns:a14="http://schemas.microsoft.com/office/drawing/2010/main" val="0"/>
              </a:ext>
            </a:extLst>
          </a:blip>
          <a:srcRect/>
          <a:stretch>
            <a:fillRect/>
          </a:stretch>
        </p:blipFill>
        <p:spPr bwMode="auto">
          <a:xfrm>
            <a:off x="3129388" y="372407"/>
            <a:ext cx="504056" cy="573294"/>
          </a:xfrm>
          <a:prstGeom prst="rect">
            <a:avLst/>
          </a:prstGeom>
          <a:noFill/>
          <a:extLst>
            <a:ext uri="{909E8E84-426E-40DD-AFC4-6F175D3DCCD1}">
              <a14:hiddenFill xmlns:a14="http://schemas.microsoft.com/office/drawing/2010/main">
                <a:solidFill>
                  <a:srgbClr val="FFFFFF"/>
                </a:solidFill>
              </a14:hiddenFill>
            </a:ext>
          </a:extLst>
        </p:spPr>
      </p:pic>
      <p:sp>
        <p:nvSpPr>
          <p:cNvPr id="97" name="TextBox 42"/>
          <p:cNvSpPr txBox="1">
            <a:spLocks noChangeArrowheads="1"/>
          </p:cNvSpPr>
          <p:nvPr/>
        </p:nvSpPr>
        <p:spPr bwMode="auto">
          <a:xfrm>
            <a:off x="3679265" y="372407"/>
            <a:ext cx="1713006"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800" b="1" dirty="0">
                <a:solidFill>
                  <a:schemeClr val="bg2"/>
                </a:solidFill>
                <a:latin typeface="微软雅黑" panose="020B0503020204020204" pitchFamily="34" charset="-122"/>
                <a:ea typeface="微软雅黑" panose="020B0503020204020204" pitchFamily="34" charset="-122"/>
              </a:rPr>
              <a:t>构建平台</a:t>
            </a:r>
          </a:p>
        </p:txBody>
      </p:sp>
      <p:sp>
        <p:nvSpPr>
          <p:cNvPr id="166" name="Freeform 5"/>
          <p:cNvSpPr/>
          <p:nvPr/>
        </p:nvSpPr>
        <p:spPr bwMode="auto">
          <a:xfrm rot="5400000">
            <a:off x="2705608" y="2543071"/>
            <a:ext cx="2595675" cy="2342369"/>
          </a:xfrm>
          <a:custGeom>
            <a:avLst/>
            <a:gdLst>
              <a:gd name="T0" fmla="*/ 1136760 w 2740"/>
              <a:gd name="T1" fmla="*/ 1235640 h 2446"/>
              <a:gd name="T2" fmla="*/ 1086026 w 2740"/>
              <a:gd name="T3" fmla="*/ 1286347 h 2446"/>
              <a:gd name="T4" fmla="*/ 1013624 w 2740"/>
              <a:gd name="T5" fmla="*/ 1305028 h 2446"/>
              <a:gd name="T6" fmla="*/ 431239 w 2740"/>
              <a:gd name="T7" fmla="*/ 1305028 h 2446"/>
              <a:gd name="T8" fmla="*/ 362009 w 2740"/>
              <a:gd name="T9" fmla="*/ 1286347 h 2446"/>
              <a:gd name="T10" fmla="*/ 311274 w 2740"/>
              <a:gd name="T11" fmla="*/ 1235107 h 2446"/>
              <a:gd name="T12" fmla="*/ 19025 w 2740"/>
              <a:gd name="T13" fmla="*/ 723770 h 2446"/>
              <a:gd name="T14" fmla="*/ 0 w 2740"/>
              <a:gd name="T15" fmla="*/ 652781 h 2446"/>
              <a:gd name="T16" fmla="*/ 19025 w 2740"/>
              <a:gd name="T17" fmla="*/ 581258 h 2446"/>
              <a:gd name="T18" fmla="*/ 310218 w 2740"/>
              <a:gd name="T19" fmla="*/ 72057 h 2446"/>
              <a:gd name="T20" fmla="*/ 362009 w 2740"/>
              <a:gd name="T21" fmla="*/ 19749 h 2446"/>
              <a:gd name="T22" fmla="*/ 428068 w 2740"/>
              <a:gd name="T23" fmla="*/ 534 h 2446"/>
              <a:gd name="T24" fmla="*/ 1012567 w 2740"/>
              <a:gd name="T25" fmla="*/ 534 h 2446"/>
              <a:gd name="T26" fmla="*/ 1086026 w 2740"/>
              <a:gd name="T27" fmla="*/ 19749 h 2446"/>
              <a:gd name="T28" fmla="*/ 1136760 w 2740"/>
              <a:gd name="T29" fmla="*/ 70456 h 2446"/>
              <a:gd name="T30" fmla="*/ 1427952 w 2740"/>
              <a:gd name="T31" fmla="*/ 579657 h 2446"/>
              <a:gd name="T32" fmla="*/ 1448034 w 2740"/>
              <a:gd name="T33" fmla="*/ 652781 h 2446"/>
              <a:gd name="T34" fmla="*/ 1427423 w 2740"/>
              <a:gd name="T35" fmla="*/ 726439 h 2446"/>
              <a:gd name="T36" fmla="*/ 1136760 w 2740"/>
              <a:gd name="T37" fmla="*/ 1235640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740"/>
              <a:gd name="T58" fmla="*/ 0 h 2446"/>
              <a:gd name="T59" fmla="*/ 2740 w 2740"/>
              <a:gd name="T60" fmla="*/ 2446 h 244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flip="none" rotWithShape="1">
            <a:gsLst>
              <a:gs pos="95000">
                <a:srgbClr val="00C898">
                  <a:alpha val="70000"/>
                </a:srgbClr>
              </a:gs>
              <a:gs pos="0">
                <a:srgbClr val="04B5EC">
                  <a:alpha val="90000"/>
                </a:srgbClr>
              </a:gs>
            </a:gsLst>
            <a:lin ang="0" scaled="1"/>
            <a:tileRect/>
          </a:gradFill>
          <a:ln>
            <a:noFill/>
          </a:ln>
          <a:effectLst>
            <a:outerShdw blurRad="152400" dist="63500" dir="2700000" sx="101000" sy="101000" algn="tl"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350" dirty="0"/>
          </a:p>
        </p:txBody>
      </p:sp>
      <p:sp>
        <p:nvSpPr>
          <p:cNvPr id="167" name="Freeform 5"/>
          <p:cNvSpPr/>
          <p:nvPr/>
        </p:nvSpPr>
        <p:spPr bwMode="auto">
          <a:xfrm rot="5400000">
            <a:off x="2852829" y="2675926"/>
            <a:ext cx="2301232" cy="2076659"/>
          </a:xfrm>
          <a:custGeom>
            <a:avLst/>
            <a:gdLst>
              <a:gd name="T0" fmla="*/ 1136760 w 2740"/>
              <a:gd name="T1" fmla="*/ 1235640 h 2446"/>
              <a:gd name="T2" fmla="*/ 1086026 w 2740"/>
              <a:gd name="T3" fmla="*/ 1286347 h 2446"/>
              <a:gd name="T4" fmla="*/ 1013624 w 2740"/>
              <a:gd name="T5" fmla="*/ 1305028 h 2446"/>
              <a:gd name="T6" fmla="*/ 431239 w 2740"/>
              <a:gd name="T7" fmla="*/ 1305028 h 2446"/>
              <a:gd name="T8" fmla="*/ 362009 w 2740"/>
              <a:gd name="T9" fmla="*/ 1286347 h 2446"/>
              <a:gd name="T10" fmla="*/ 311274 w 2740"/>
              <a:gd name="T11" fmla="*/ 1235107 h 2446"/>
              <a:gd name="T12" fmla="*/ 19025 w 2740"/>
              <a:gd name="T13" fmla="*/ 723770 h 2446"/>
              <a:gd name="T14" fmla="*/ 0 w 2740"/>
              <a:gd name="T15" fmla="*/ 652781 h 2446"/>
              <a:gd name="T16" fmla="*/ 19025 w 2740"/>
              <a:gd name="T17" fmla="*/ 581258 h 2446"/>
              <a:gd name="T18" fmla="*/ 310218 w 2740"/>
              <a:gd name="T19" fmla="*/ 72057 h 2446"/>
              <a:gd name="T20" fmla="*/ 362009 w 2740"/>
              <a:gd name="T21" fmla="*/ 19749 h 2446"/>
              <a:gd name="T22" fmla="*/ 428068 w 2740"/>
              <a:gd name="T23" fmla="*/ 534 h 2446"/>
              <a:gd name="T24" fmla="*/ 1012567 w 2740"/>
              <a:gd name="T25" fmla="*/ 534 h 2446"/>
              <a:gd name="T26" fmla="*/ 1086026 w 2740"/>
              <a:gd name="T27" fmla="*/ 19749 h 2446"/>
              <a:gd name="T28" fmla="*/ 1136760 w 2740"/>
              <a:gd name="T29" fmla="*/ 70456 h 2446"/>
              <a:gd name="T30" fmla="*/ 1427952 w 2740"/>
              <a:gd name="T31" fmla="*/ 579657 h 2446"/>
              <a:gd name="T32" fmla="*/ 1448034 w 2740"/>
              <a:gd name="T33" fmla="*/ 652781 h 2446"/>
              <a:gd name="T34" fmla="*/ 1427423 w 2740"/>
              <a:gd name="T35" fmla="*/ 726439 h 2446"/>
              <a:gd name="T36" fmla="*/ 1136760 w 2740"/>
              <a:gd name="T37" fmla="*/ 1235640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740"/>
              <a:gd name="T58" fmla="*/ 0 h 2446"/>
              <a:gd name="T59" fmla="*/ 2740 w 2740"/>
              <a:gd name="T60" fmla="*/ 2446 h 244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350" dirty="0"/>
          </a:p>
        </p:txBody>
      </p:sp>
      <p:sp>
        <p:nvSpPr>
          <p:cNvPr id="170" name="文本框 3"/>
          <p:cNvSpPr txBox="1"/>
          <p:nvPr/>
        </p:nvSpPr>
        <p:spPr>
          <a:xfrm>
            <a:off x="2877129" y="3714255"/>
            <a:ext cx="2240437" cy="584775"/>
          </a:xfrm>
          <a:prstGeom prst="rect">
            <a:avLst/>
          </a:prstGeom>
          <a:noFill/>
          <a:effectLst/>
        </p:spPr>
        <p:txBody>
          <a:bodyPr wrap="square" rtlCol="0">
            <a:spAutoFit/>
          </a:bodyPr>
          <a:lstStyle/>
          <a:p>
            <a:pPr algn="ctr"/>
            <a:r>
              <a:rPr lang="zh-CN" altLang="en-US" sz="3200" b="1" dirty="0">
                <a:solidFill>
                  <a:srgbClr val="FBFCF2"/>
                </a:solidFill>
                <a:latin typeface="微软雅黑" panose="020B0503020204020204" pitchFamily="34" charset="-122"/>
                <a:ea typeface="微软雅黑" panose="020B0503020204020204" pitchFamily="34" charset="-122"/>
              </a:rPr>
              <a:t>五大特点</a:t>
            </a:r>
          </a:p>
        </p:txBody>
      </p:sp>
      <p:sp>
        <p:nvSpPr>
          <p:cNvPr id="171" name="Freeform 48"/>
          <p:cNvSpPr>
            <a:spLocks noEditPoints="1"/>
          </p:cNvSpPr>
          <p:nvPr/>
        </p:nvSpPr>
        <p:spPr bwMode="auto">
          <a:xfrm>
            <a:off x="3696411" y="2989639"/>
            <a:ext cx="601872" cy="654360"/>
          </a:xfrm>
          <a:custGeom>
            <a:avLst/>
            <a:gdLst>
              <a:gd name="T0" fmla="*/ 189 w 311"/>
              <a:gd name="T1" fmla="*/ 220 h 339"/>
              <a:gd name="T2" fmla="*/ 209 w 311"/>
              <a:gd name="T3" fmla="*/ 163 h 339"/>
              <a:gd name="T4" fmla="*/ 221 w 311"/>
              <a:gd name="T5" fmla="*/ 120 h 339"/>
              <a:gd name="T6" fmla="*/ 221 w 311"/>
              <a:gd name="T7" fmla="*/ 120 h 339"/>
              <a:gd name="T8" fmla="*/ 222 w 311"/>
              <a:gd name="T9" fmla="*/ 116 h 339"/>
              <a:gd name="T10" fmla="*/ 222 w 311"/>
              <a:gd name="T11" fmla="*/ 112 h 339"/>
              <a:gd name="T12" fmla="*/ 223 w 311"/>
              <a:gd name="T13" fmla="*/ 109 h 339"/>
              <a:gd name="T14" fmla="*/ 223 w 311"/>
              <a:gd name="T15" fmla="*/ 105 h 339"/>
              <a:gd name="T16" fmla="*/ 223 w 311"/>
              <a:gd name="T17" fmla="*/ 102 h 339"/>
              <a:gd name="T18" fmla="*/ 224 w 311"/>
              <a:gd name="T19" fmla="*/ 98 h 339"/>
              <a:gd name="T20" fmla="*/ 224 w 311"/>
              <a:gd name="T21" fmla="*/ 95 h 339"/>
              <a:gd name="T22" fmla="*/ 224 w 311"/>
              <a:gd name="T23" fmla="*/ 92 h 339"/>
              <a:gd name="T24" fmla="*/ 223 w 311"/>
              <a:gd name="T25" fmla="*/ 89 h 339"/>
              <a:gd name="T26" fmla="*/ 223 w 311"/>
              <a:gd name="T27" fmla="*/ 87 h 339"/>
              <a:gd name="T28" fmla="*/ 223 w 311"/>
              <a:gd name="T29" fmla="*/ 85 h 339"/>
              <a:gd name="T30" fmla="*/ 223 w 311"/>
              <a:gd name="T31" fmla="*/ 83 h 339"/>
              <a:gd name="T32" fmla="*/ 223 w 311"/>
              <a:gd name="T33" fmla="*/ 82 h 339"/>
              <a:gd name="T34" fmla="*/ 223 w 311"/>
              <a:gd name="T35" fmla="*/ 81 h 339"/>
              <a:gd name="T36" fmla="*/ 223 w 311"/>
              <a:gd name="T37" fmla="*/ 81 h 339"/>
              <a:gd name="T38" fmla="*/ 108 w 311"/>
              <a:gd name="T39" fmla="*/ 36 h 339"/>
              <a:gd name="T40" fmla="*/ 78 w 311"/>
              <a:gd name="T41" fmla="*/ 55 h 339"/>
              <a:gd name="T42" fmla="*/ 77 w 311"/>
              <a:gd name="T43" fmla="*/ 59 h 339"/>
              <a:gd name="T44" fmla="*/ 76 w 311"/>
              <a:gd name="T45" fmla="*/ 64 h 339"/>
              <a:gd name="T46" fmla="*/ 76 w 311"/>
              <a:gd name="T47" fmla="*/ 69 h 339"/>
              <a:gd name="T48" fmla="*/ 75 w 311"/>
              <a:gd name="T49" fmla="*/ 74 h 339"/>
              <a:gd name="T50" fmla="*/ 75 w 311"/>
              <a:gd name="T51" fmla="*/ 78 h 339"/>
              <a:gd name="T52" fmla="*/ 76 w 311"/>
              <a:gd name="T53" fmla="*/ 83 h 339"/>
              <a:gd name="T54" fmla="*/ 76 w 311"/>
              <a:gd name="T55" fmla="*/ 87 h 339"/>
              <a:gd name="T56" fmla="*/ 77 w 311"/>
              <a:gd name="T57" fmla="*/ 92 h 339"/>
              <a:gd name="T58" fmla="*/ 77 w 311"/>
              <a:gd name="T59" fmla="*/ 96 h 339"/>
              <a:gd name="T60" fmla="*/ 78 w 311"/>
              <a:gd name="T61" fmla="*/ 100 h 339"/>
              <a:gd name="T62" fmla="*/ 79 w 311"/>
              <a:gd name="T63" fmla="*/ 104 h 339"/>
              <a:gd name="T64" fmla="*/ 80 w 311"/>
              <a:gd name="T65" fmla="*/ 106 h 339"/>
              <a:gd name="T66" fmla="*/ 84 w 311"/>
              <a:gd name="T67" fmla="*/ 119 h 339"/>
              <a:gd name="T68" fmla="*/ 92 w 311"/>
              <a:gd name="T69" fmla="*/ 161 h 339"/>
              <a:gd name="T70" fmla="*/ 104 w 311"/>
              <a:gd name="T71" fmla="*/ 238 h 339"/>
              <a:gd name="T72" fmla="*/ 0 w 311"/>
              <a:gd name="T73" fmla="*/ 339 h 339"/>
              <a:gd name="T74" fmla="*/ 148 w 311"/>
              <a:gd name="T75" fmla="*/ 271 h 339"/>
              <a:gd name="T76" fmla="*/ 146 w 311"/>
              <a:gd name="T77" fmla="*/ 249 h 339"/>
              <a:gd name="T78" fmla="*/ 175 w 311"/>
              <a:gd name="T79" fmla="*/ 258 h 339"/>
              <a:gd name="T80" fmla="*/ 174 w 311"/>
              <a:gd name="T81" fmla="*/ 339 h 339"/>
              <a:gd name="T82" fmla="*/ 216 w 311"/>
              <a:gd name="T83" fmla="*/ 244 h 339"/>
              <a:gd name="T84" fmla="*/ 81 w 311"/>
              <a:gd name="T85" fmla="*/ 139 h 339"/>
              <a:gd name="T86" fmla="*/ 93 w 311"/>
              <a:gd name="T87" fmla="*/ 136 h 339"/>
              <a:gd name="T88" fmla="*/ 105 w 311"/>
              <a:gd name="T89" fmla="*/ 72 h 339"/>
              <a:gd name="T90" fmla="*/ 211 w 311"/>
              <a:gd name="T91" fmla="*/ 131 h 339"/>
              <a:gd name="T92" fmla="*/ 222 w 311"/>
              <a:gd name="T93" fmla="*/ 130 h 339"/>
              <a:gd name="T94" fmla="*/ 183 w 311"/>
              <a:gd name="T95" fmla="*/ 201 h 339"/>
              <a:gd name="T96" fmla="*/ 96 w 311"/>
              <a:gd name="T97" fmla="*/ 158 h 339"/>
              <a:gd name="T98" fmla="*/ 166 w 311"/>
              <a:gd name="T99" fmla="*/ 245 h 339"/>
              <a:gd name="T100" fmla="*/ 117 w 311"/>
              <a:gd name="T101" fmla="*/ 225 h 339"/>
              <a:gd name="T102" fmla="*/ 152 w 311"/>
              <a:gd name="T103" fmla="*/ 220 h 339"/>
              <a:gd name="T104" fmla="*/ 185 w 311"/>
              <a:gd name="T105" fmla="*/ 222 h 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11" h="339">
                <a:moveTo>
                  <a:pt x="216" y="244"/>
                </a:moveTo>
                <a:cubicBezTo>
                  <a:pt x="194" y="236"/>
                  <a:pt x="189" y="220"/>
                  <a:pt x="189" y="220"/>
                </a:cubicBezTo>
                <a:cubicBezTo>
                  <a:pt x="189" y="202"/>
                  <a:pt x="189" y="202"/>
                  <a:pt x="189" y="202"/>
                </a:cubicBezTo>
                <a:cubicBezTo>
                  <a:pt x="205" y="182"/>
                  <a:pt x="209" y="163"/>
                  <a:pt x="209" y="163"/>
                </a:cubicBezTo>
                <a:cubicBezTo>
                  <a:pt x="212" y="160"/>
                  <a:pt x="218" y="154"/>
                  <a:pt x="218" y="154"/>
                </a:cubicBezTo>
                <a:cubicBezTo>
                  <a:pt x="229" y="137"/>
                  <a:pt x="225" y="116"/>
                  <a:pt x="221" y="120"/>
                </a:cubicBezTo>
                <a:cubicBezTo>
                  <a:pt x="221" y="120"/>
                  <a:pt x="221" y="121"/>
                  <a:pt x="220" y="122"/>
                </a:cubicBezTo>
                <a:cubicBezTo>
                  <a:pt x="220" y="121"/>
                  <a:pt x="221" y="121"/>
                  <a:pt x="221" y="120"/>
                </a:cubicBezTo>
                <a:cubicBezTo>
                  <a:pt x="221" y="120"/>
                  <a:pt x="221" y="119"/>
                  <a:pt x="221" y="119"/>
                </a:cubicBezTo>
                <a:cubicBezTo>
                  <a:pt x="221" y="118"/>
                  <a:pt x="221" y="117"/>
                  <a:pt x="222" y="116"/>
                </a:cubicBezTo>
                <a:cubicBezTo>
                  <a:pt x="222" y="116"/>
                  <a:pt x="222" y="116"/>
                  <a:pt x="222" y="115"/>
                </a:cubicBezTo>
                <a:cubicBezTo>
                  <a:pt x="222" y="114"/>
                  <a:pt x="222" y="113"/>
                  <a:pt x="222" y="112"/>
                </a:cubicBezTo>
                <a:cubicBezTo>
                  <a:pt x="222" y="112"/>
                  <a:pt x="222" y="112"/>
                  <a:pt x="222" y="111"/>
                </a:cubicBezTo>
                <a:cubicBezTo>
                  <a:pt x="223" y="110"/>
                  <a:pt x="223" y="110"/>
                  <a:pt x="223" y="109"/>
                </a:cubicBezTo>
                <a:cubicBezTo>
                  <a:pt x="223" y="108"/>
                  <a:pt x="223" y="108"/>
                  <a:pt x="223" y="108"/>
                </a:cubicBezTo>
                <a:cubicBezTo>
                  <a:pt x="223" y="107"/>
                  <a:pt x="223" y="106"/>
                  <a:pt x="223" y="105"/>
                </a:cubicBezTo>
                <a:cubicBezTo>
                  <a:pt x="223" y="105"/>
                  <a:pt x="223" y="105"/>
                  <a:pt x="223" y="104"/>
                </a:cubicBezTo>
                <a:cubicBezTo>
                  <a:pt x="223" y="103"/>
                  <a:pt x="223" y="103"/>
                  <a:pt x="223" y="102"/>
                </a:cubicBezTo>
                <a:cubicBezTo>
                  <a:pt x="223" y="101"/>
                  <a:pt x="223" y="101"/>
                  <a:pt x="224" y="101"/>
                </a:cubicBezTo>
                <a:cubicBezTo>
                  <a:pt x="224" y="100"/>
                  <a:pt x="224" y="99"/>
                  <a:pt x="224" y="98"/>
                </a:cubicBezTo>
                <a:cubicBezTo>
                  <a:pt x="224" y="98"/>
                  <a:pt x="224" y="98"/>
                  <a:pt x="224" y="98"/>
                </a:cubicBezTo>
                <a:cubicBezTo>
                  <a:pt x="224" y="97"/>
                  <a:pt x="224" y="96"/>
                  <a:pt x="224" y="95"/>
                </a:cubicBezTo>
                <a:cubicBezTo>
                  <a:pt x="224" y="95"/>
                  <a:pt x="224" y="95"/>
                  <a:pt x="224" y="94"/>
                </a:cubicBezTo>
                <a:cubicBezTo>
                  <a:pt x="224" y="94"/>
                  <a:pt x="224" y="93"/>
                  <a:pt x="224" y="92"/>
                </a:cubicBezTo>
                <a:cubicBezTo>
                  <a:pt x="224" y="92"/>
                  <a:pt x="224" y="92"/>
                  <a:pt x="224" y="91"/>
                </a:cubicBezTo>
                <a:cubicBezTo>
                  <a:pt x="224" y="91"/>
                  <a:pt x="224" y="90"/>
                  <a:pt x="223" y="89"/>
                </a:cubicBezTo>
                <a:cubicBezTo>
                  <a:pt x="223" y="89"/>
                  <a:pt x="223" y="89"/>
                  <a:pt x="223" y="89"/>
                </a:cubicBezTo>
                <a:cubicBezTo>
                  <a:pt x="223" y="88"/>
                  <a:pt x="223" y="88"/>
                  <a:pt x="223" y="87"/>
                </a:cubicBezTo>
                <a:cubicBezTo>
                  <a:pt x="223" y="87"/>
                  <a:pt x="223" y="87"/>
                  <a:pt x="223" y="87"/>
                </a:cubicBezTo>
                <a:cubicBezTo>
                  <a:pt x="223" y="86"/>
                  <a:pt x="223" y="86"/>
                  <a:pt x="223" y="85"/>
                </a:cubicBezTo>
                <a:cubicBezTo>
                  <a:pt x="223" y="85"/>
                  <a:pt x="223" y="85"/>
                  <a:pt x="223" y="85"/>
                </a:cubicBezTo>
                <a:cubicBezTo>
                  <a:pt x="223" y="84"/>
                  <a:pt x="223" y="84"/>
                  <a:pt x="223" y="83"/>
                </a:cubicBezTo>
                <a:cubicBezTo>
                  <a:pt x="223" y="83"/>
                  <a:pt x="223" y="83"/>
                  <a:pt x="223" y="83"/>
                </a:cubicBezTo>
                <a:cubicBezTo>
                  <a:pt x="223" y="83"/>
                  <a:pt x="223" y="82"/>
                  <a:pt x="223" y="82"/>
                </a:cubicBezTo>
                <a:cubicBezTo>
                  <a:pt x="223" y="82"/>
                  <a:pt x="223" y="82"/>
                  <a:pt x="223" y="82"/>
                </a:cubicBezTo>
                <a:cubicBezTo>
                  <a:pt x="223" y="82"/>
                  <a:pt x="223" y="81"/>
                  <a:pt x="223" y="81"/>
                </a:cubicBezTo>
                <a:cubicBezTo>
                  <a:pt x="223" y="81"/>
                  <a:pt x="223" y="81"/>
                  <a:pt x="223" y="81"/>
                </a:cubicBezTo>
                <a:cubicBezTo>
                  <a:pt x="223" y="81"/>
                  <a:pt x="223" y="81"/>
                  <a:pt x="223" y="81"/>
                </a:cubicBezTo>
                <a:cubicBezTo>
                  <a:pt x="221" y="33"/>
                  <a:pt x="182" y="21"/>
                  <a:pt x="182" y="21"/>
                </a:cubicBezTo>
                <a:cubicBezTo>
                  <a:pt x="134" y="0"/>
                  <a:pt x="108" y="36"/>
                  <a:pt x="108" y="36"/>
                </a:cubicBezTo>
                <a:cubicBezTo>
                  <a:pt x="89" y="27"/>
                  <a:pt x="79" y="51"/>
                  <a:pt x="79" y="51"/>
                </a:cubicBezTo>
                <a:cubicBezTo>
                  <a:pt x="79" y="52"/>
                  <a:pt x="78" y="54"/>
                  <a:pt x="78" y="55"/>
                </a:cubicBezTo>
                <a:cubicBezTo>
                  <a:pt x="78" y="55"/>
                  <a:pt x="78" y="56"/>
                  <a:pt x="78" y="56"/>
                </a:cubicBezTo>
                <a:cubicBezTo>
                  <a:pt x="78" y="57"/>
                  <a:pt x="77" y="58"/>
                  <a:pt x="77" y="59"/>
                </a:cubicBezTo>
                <a:cubicBezTo>
                  <a:pt x="77" y="60"/>
                  <a:pt x="77" y="60"/>
                  <a:pt x="77" y="61"/>
                </a:cubicBezTo>
                <a:cubicBezTo>
                  <a:pt x="77" y="62"/>
                  <a:pt x="76" y="63"/>
                  <a:pt x="76" y="64"/>
                </a:cubicBezTo>
                <a:cubicBezTo>
                  <a:pt x="76" y="65"/>
                  <a:pt x="76" y="65"/>
                  <a:pt x="76" y="65"/>
                </a:cubicBezTo>
                <a:cubicBezTo>
                  <a:pt x="76" y="66"/>
                  <a:pt x="76" y="68"/>
                  <a:pt x="76" y="69"/>
                </a:cubicBezTo>
                <a:cubicBezTo>
                  <a:pt x="76" y="70"/>
                  <a:pt x="76" y="70"/>
                  <a:pt x="76" y="71"/>
                </a:cubicBezTo>
                <a:cubicBezTo>
                  <a:pt x="76" y="72"/>
                  <a:pt x="75" y="73"/>
                  <a:pt x="75" y="74"/>
                </a:cubicBezTo>
                <a:cubicBezTo>
                  <a:pt x="75" y="74"/>
                  <a:pt x="75" y="75"/>
                  <a:pt x="75" y="75"/>
                </a:cubicBezTo>
                <a:cubicBezTo>
                  <a:pt x="75" y="76"/>
                  <a:pt x="75" y="77"/>
                  <a:pt x="75" y="78"/>
                </a:cubicBezTo>
                <a:cubicBezTo>
                  <a:pt x="75" y="79"/>
                  <a:pt x="75" y="79"/>
                  <a:pt x="75" y="79"/>
                </a:cubicBezTo>
                <a:cubicBezTo>
                  <a:pt x="75" y="81"/>
                  <a:pt x="76" y="82"/>
                  <a:pt x="76" y="83"/>
                </a:cubicBezTo>
                <a:cubicBezTo>
                  <a:pt x="76" y="84"/>
                  <a:pt x="76" y="84"/>
                  <a:pt x="76" y="84"/>
                </a:cubicBezTo>
                <a:cubicBezTo>
                  <a:pt x="76" y="85"/>
                  <a:pt x="76" y="86"/>
                  <a:pt x="76" y="87"/>
                </a:cubicBezTo>
                <a:cubicBezTo>
                  <a:pt x="76" y="88"/>
                  <a:pt x="76" y="88"/>
                  <a:pt x="76" y="89"/>
                </a:cubicBezTo>
                <a:cubicBezTo>
                  <a:pt x="76" y="90"/>
                  <a:pt x="76" y="91"/>
                  <a:pt x="77" y="92"/>
                </a:cubicBezTo>
                <a:cubicBezTo>
                  <a:pt x="77" y="92"/>
                  <a:pt x="77" y="92"/>
                  <a:pt x="77" y="93"/>
                </a:cubicBezTo>
                <a:cubicBezTo>
                  <a:pt x="77" y="94"/>
                  <a:pt x="77" y="95"/>
                  <a:pt x="77" y="96"/>
                </a:cubicBezTo>
                <a:cubicBezTo>
                  <a:pt x="77" y="97"/>
                  <a:pt x="77" y="97"/>
                  <a:pt x="77" y="97"/>
                </a:cubicBezTo>
                <a:cubicBezTo>
                  <a:pt x="78" y="98"/>
                  <a:pt x="78" y="99"/>
                  <a:pt x="78" y="100"/>
                </a:cubicBezTo>
                <a:cubicBezTo>
                  <a:pt x="78" y="101"/>
                  <a:pt x="78" y="101"/>
                  <a:pt x="78" y="101"/>
                </a:cubicBezTo>
                <a:cubicBezTo>
                  <a:pt x="79" y="102"/>
                  <a:pt x="79" y="103"/>
                  <a:pt x="79" y="104"/>
                </a:cubicBezTo>
                <a:cubicBezTo>
                  <a:pt x="79" y="104"/>
                  <a:pt x="79" y="105"/>
                  <a:pt x="79" y="105"/>
                </a:cubicBezTo>
                <a:cubicBezTo>
                  <a:pt x="79" y="105"/>
                  <a:pt x="80" y="105"/>
                  <a:pt x="80" y="106"/>
                </a:cubicBezTo>
                <a:cubicBezTo>
                  <a:pt x="80" y="106"/>
                  <a:pt x="80" y="106"/>
                  <a:pt x="80" y="106"/>
                </a:cubicBezTo>
                <a:cubicBezTo>
                  <a:pt x="81" y="111"/>
                  <a:pt x="83" y="115"/>
                  <a:pt x="84" y="119"/>
                </a:cubicBezTo>
                <a:cubicBezTo>
                  <a:pt x="77" y="115"/>
                  <a:pt x="76" y="123"/>
                  <a:pt x="76" y="123"/>
                </a:cubicBezTo>
                <a:cubicBezTo>
                  <a:pt x="76" y="152"/>
                  <a:pt x="92" y="161"/>
                  <a:pt x="92" y="161"/>
                </a:cubicBezTo>
                <a:cubicBezTo>
                  <a:pt x="95" y="180"/>
                  <a:pt x="114" y="200"/>
                  <a:pt x="114" y="200"/>
                </a:cubicBezTo>
                <a:cubicBezTo>
                  <a:pt x="121" y="227"/>
                  <a:pt x="104" y="238"/>
                  <a:pt x="104" y="238"/>
                </a:cubicBezTo>
                <a:cubicBezTo>
                  <a:pt x="75" y="249"/>
                  <a:pt x="75" y="249"/>
                  <a:pt x="75" y="249"/>
                </a:cubicBezTo>
                <a:cubicBezTo>
                  <a:pt x="0" y="273"/>
                  <a:pt x="0" y="339"/>
                  <a:pt x="0" y="339"/>
                </a:cubicBezTo>
                <a:cubicBezTo>
                  <a:pt x="137" y="339"/>
                  <a:pt x="137" y="339"/>
                  <a:pt x="137" y="339"/>
                </a:cubicBezTo>
                <a:cubicBezTo>
                  <a:pt x="148" y="271"/>
                  <a:pt x="148" y="271"/>
                  <a:pt x="148" y="271"/>
                </a:cubicBezTo>
                <a:cubicBezTo>
                  <a:pt x="136" y="258"/>
                  <a:pt x="136" y="258"/>
                  <a:pt x="136" y="258"/>
                </a:cubicBezTo>
                <a:cubicBezTo>
                  <a:pt x="146" y="249"/>
                  <a:pt x="146" y="249"/>
                  <a:pt x="146" y="249"/>
                </a:cubicBezTo>
                <a:cubicBezTo>
                  <a:pt x="166" y="249"/>
                  <a:pt x="166" y="249"/>
                  <a:pt x="166" y="249"/>
                </a:cubicBezTo>
                <a:cubicBezTo>
                  <a:pt x="175" y="258"/>
                  <a:pt x="175" y="258"/>
                  <a:pt x="175" y="258"/>
                </a:cubicBezTo>
                <a:cubicBezTo>
                  <a:pt x="164" y="271"/>
                  <a:pt x="164" y="271"/>
                  <a:pt x="164" y="271"/>
                </a:cubicBezTo>
                <a:cubicBezTo>
                  <a:pt x="174" y="339"/>
                  <a:pt x="174" y="339"/>
                  <a:pt x="174" y="339"/>
                </a:cubicBezTo>
                <a:cubicBezTo>
                  <a:pt x="311" y="339"/>
                  <a:pt x="311" y="339"/>
                  <a:pt x="311" y="339"/>
                </a:cubicBezTo>
                <a:cubicBezTo>
                  <a:pt x="307" y="274"/>
                  <a:pt x="238" y="252"/>
                  <a:pt x="216" y="244"/>
                </a:cubicBezTo>
                <a:close/>
                <a:moveTo>
                  <a:pt x="96" y="158"/>
                </a:moveTo>
                <a:cubicBezTo>
                  <a:pt x="94" y="157"/>
                  <a:pt x="86" y="153"/>
                  <a:pt x="81" y="139"/>
                </a:cubicBezTo>
                <a:cubicBezTo>
                  <a:pt x="81" y="139"/>
                  <a:pt x="77" y="124"/>
                  <a:pt x="81" y="123"/>
                </a:cubicBezTo>
                <a:cubicBezTo>
                  <a:pt x="81" y="123"/>
                  <a:pt x="86" y="119"/>
                  <a:pt x="93" y="136"/>
                </a:cubicBezTo>
                <a:cubicBezTo>
                  <a:pt x="94" y="139"/>
                  <a:pt x="96" y="142"/>
                  <a:pt x="97" y="143"/>
                </a:cubicBezTo>
                <a:cubicBezTo>
                  <a:pt x="97" y="143"/>
                  <a:pt x="82" y="98"/>
                  <a:pt x="105" y="72"/>
                </a:cubicBezTo>
                <a:cubicBezTo>
                  <a:pt x="105" y="72"/>
                  <a:pt x="155" y="137"/>
                  <a:pt x="211" y="104"/>
                </a:cubicBezTo>
                <a:cubicBezTo>
                  <a:pt x="211" y="131"/>
                  <a:pt x="211" y="131"/>
                  <a:pt x="211" y="131"/>
                </a:cubicBezTo>
                <a:cubicBezTo>
                  <a:pt x="211" y="138"/>
                  <a:pt x="211" y="143"/>
                  <a:pt x="215" y="136"/>
                </a:cubicBezTo>
                <a:cubicBezTo>
                  <a:pt x="222" y="120"/>
                  <a:pt x="222" y="130"/>
                  <a:pt x="222" y="130"/>
                </a:cubicBezTo>
                <a:cubicBezTo>
                  <a:pt x="220" y="148"/>
                  <a:pt x="212" y="156"/>
                  <a:pt x="206" y="161"/>
                </a:cubicBezTo>
                <a:cubicBezTo>
                  <a:pt x="201" y="176"/>
                  <a:pt x="193" y="190"/>
                  <a:pt x="183" y="201"/>
                </a:cubicBezTo>
                <a:cubicBezTo>
                  <a:pt x="152" y="236"/>
                  <a:pt x="121" y="201"/>
                  <a:pt x="121" y="201"/>
                </a:cubicBezTo>
                <a:cubicBezTo>
                  <a:pt x="109" y="191"/>
                  <a:pt x="101" y="175"/>
                  <a:pt x="96" y="158"/>
                </a:cubicBezTo>
                <a:close/>
                <a:moveTo>
                  <a:pt x="185" y="222"/>
                </a:moveTo>
                <a:cubicBezTo>
                  <a:pt x="166" y="245"/>
                  <a:pt x="166" y="245"/>
                  <a:pt x="166" y="245"/>
                </a:cubicBezTo>
                <a:cubicBezTo>
                  <a:pt x="147" y="245"/>
                  <a:pt x="147" y="245"/>
                  <a:pt x="147" y="245"/>
                </a:cubicBezTo>
                <a:cubicBezTo>
                  <a:pt x="117" y="225"/>
                  <a:pt x="117" y="225"/>
                  <a:pt x="117" y="225"/>
                </a:cubicBezTo>
                <a:cubicBezTo>
                  <a:pt x="117" y="225"/>
                  <a:pt x="119" y="216"/>
                  <a:pt x="119" y="204"/>
                </a:cubicBezTo>
                <a:cubicBezTo>
                  <a:pt x="119" y="204"/>
                  <a:pt x="132" y="221"/>
                  <a:pt x="152" y="220"/>
                </a:cubicBezTo>
                <a:cubicBezTo>
                  <a:pt x="152" y="220"/>
                  <a:pt x="171" y="222"/>
                  <a:pt x="185" y="204"/>
                </a:cubicBezTo>
                <a:lnTo>
                  <a:pt x="185" y="222"/>
                </a:lnTo>
                <a:close/>
              </a:path>
            </a:pathLst>
          </a:custGeom>
          <a:solidFill>
            <a:schemeClr val="bg1"/>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172" name="g0907"/>
          <p:cNvSpPr/>
          <p:nvPr/>
        </p:nvSpPr>
        <p:spPr>
          <a:xfrm>
            <a:off x="4780019" y="1686614"/>
            <a:ext cx="2071610" cy="4142869"/>
          </a:xfrm>
          <a:custGeom>
            <a:avLst/>
            <a:gdLst>
              <a:gd name="connsiteX0" fmla="*/ 0 w 2468160"/>
              <a:gd name="connsiteY0" fmla="*/ 0 h 4937688"/>
              <a:gd name="connsiteX1" fmla="*/ 251709 w 2468160"/>
              <a:gd name="connsiteY1" fmla="*/ 12711 h 4937688"/>
              <a:gd name="connsiteX2" fmla="*/ 2468160 w 2468160"/>
              <a:gd name="connsiteY2" fmla="*/ 2468844 h 4937688"/>
              <a:gd name="connsiteX3" fmla="*/ 251709 w 2468160"/>
              <a:gd name="connsiteY3" fmla="*/ 4924978 h 4937688"/>
              <a:gd name="connsiteX4" fmla="*/ 0 w 2468160"/>
              <a:gd name="connsiteY4" fmla="*/ 4937688 h 4937688"/>
              <a:gd name="connsiteX5" fmla="*/ 0 w 2468160"/>
              <a:gd name="connsiteY5" fmla="*/ 4688120 h 4937688"/>
              <a:gd name="connsiteX6" fmla="*/ 226192 w 2468160"/>
              <a:gd name="connsiteY6" fmla="*/ 4676698 h 4937688"/>
              <a:gd name="connsiteX7" fmla="*/ 2218592 w 2468160"/>
              <a:gd name="connsiteY7" fmla="*/ 2468844 h 4937688"/>
              <a:gd name="connsiteX8" fmla="*/ 226192 w 2468160"/>
              <a:gd name="connsiteY8" fmla="*/ 260990 h 4937688"/>
              <a:gd name="connsiteX9" fmla="*/ 0 w 2468160"/>
              <a:gd name="connsiteY9" fmla="*/ 249569 h 4937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8160" h="4937688">
                <a:moveTo>
                  <a:pt x="0" y="0"/>
                </a:moveTo>
                <a:lnTo>
                  <a:pt x="251709" y="12711"/>
                </a:lnTo>
                <a:cubicBezTo>
                  <a:pt x="1496657" y="139142"/>
                  <a:pt x="2468160" y="1190539"/>
                  <a:pt x="2468160" y="2468844"/>
                </a:cubicBezTo>
                <a:cubicBezTo>
                  <a:pt x="2468160" y="3747149"/>
                  <a:pt x="1496657" y="4798546"/>
                  <a:pt x="251709" y="4924978"/>
                </a:cubicBezTo>
                <a:lnTo>
                  <a:pt x="0" y="4937688"/>
                </a:lnTo>
                <a:lnTo>
                  <a:pt x="0" y="4688120"/>
                </a:lnTo>
                <a:lnTo>
                  <a:pt x="226192" y="4676698"/>
                </a:lnTo>
                <a:cubicBezTo>
                  <a:pt x="1345293" y="4563047"/>
                  <a:pt x="2218592" y="3617931"/>
                  <a:pt x="2218592" y="2468844"/>
                </a:cubicBezTo>
                <a:cubicBezTo>
                  <a:pt x="2218592" y="1319758"/>
                  <a:pt x="1345293" y="374641"/>
                  <a:pt x="226192" y="260990"/>
                </a:cubicBezTo>
                <a:lnTo>
                  <a:pt x="0" y="249569"/>
                </a:lnTo>
                <a:close/>
              </a:path>
            </a:pathLst>
          </a:custGeom>
          <a:solidFill>
            <a:schemeClr val="bg1">
              <a:lumMod val="95000"/>
              <a:alpha val="72000"/>
            </a:schemeClr>
          </a:solidFill>
          <a:ln>
            <a:noFill/>
          </a:ln>
          <a:effectLst>
            <a:outerShdw blurRad="3810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173" name="组合 172"/>
          <p:cNvGrpSpPr/>
          <p:nvPr/>
        </p:nvGrpSpPr>
        <p:grpSpPr>
          <a:xfrm>
            <a:off x="4653325" y="1459421"/>
            <a:ext cx="785317" cy="777501"/>
            <a:chOff x="1486694" y="2665507"/>
            <a:chExt cx="1297399" cy="1284485"/>
          </a:xfrm>
        </p:grpSpPr>
        <p:sp>
          <p:nvSpPr>
            <p:cNvPr id="175" name="Freeform 5"/>
            <p:cNvSpPr/>
            <p:nvPr/>
          </p:nvSpPr>
          <p:spPr bwMode="auto">
            <a:xfrm rot="5400000">
              <a:off x="1476182" y="2728182"/>
              <a:ext cx="1284485" cy="1159135"/>
            </a:xfrm>
            <a:custGeom>
              <a:avLst/>
              <a:gdLst>
                <a:gd name="T0" fmla="*/ 1136760 w 2740"/>
                <a:gd name="T1" fmla="*/ 1235640 h 2446"/>
                <a:gd name="T2" fmla="*/ 1086026 w 2740"/>
                <a:gd name="T3" fmla="*/ 1286347 h 2446"/>
                <a:gd name="T4" fmla="*/ 1013624 w 2740"/>
                <a:gd name="T5" fmla="*/ 1305028 h 2446"/>
                <a:gd name="T6" fmla="*/ 431239 w 2740"/>
                <a:gd name="T7" fmla="*/ 1305028 h 2446"/>
                <a:gd name="T8" fmla="*/ 362009 w 2740"/>
                <a:gd name="T9" fmla="*/ 1286347 h 2446"/>
                <a:gd name="T10" fmla="*/ 311274 w 2740"/>
                <a:gd name="T11" fmla="*/ 1235107 h 2446"/>
                <a:gd name="T12" fmla="*/ 19025 w 2740"/>
                <a:gd name="T13" fmla="*/ 723770 h 2446"/>
                <a:gd name="T14" fmla="*/ 0 w 2740"/>
                <a:gd name="T15" fmla="*/ 652781 h 2446"/>
                <a:gd name="T16" fmla="*/ 19025 w 2740"/>
                <a:gd name="T17" fmla="*/ 581258 h 2446"/>
                <a:gd name="T18" fmla="*/ 310218 w 2740"/>
                <a:gd name="T19" fmla="*/ 72057 h 2446"/>
                <a:gd name="T20" fmla="*/ 362009 w 2740"/>
                <a:gd name="T21" fmla="*/ 19749 h 2446"/>
                <a:gd name="T22" fmla="*/ 428068 w 2740"/>
                <a:gd name="T23" fmla="*/ 534 h 2446"/>
                <a:gd name="T24" fmla="*/ 1012567 w 2740"/>
                <a:gd name="T25" fmla="*/ 534 h 2446"/>
                <a:gd name="T26" fmla="*/ 1086026 w 2740"/>
                <a:gd name="T27" fmla="*/ 19749 h 2446"/>
                <a:gd name="T28" fmla="*/ 1136760 w 2740"/>
                <a:gd name="T29" fmla="*/ 70456 h 2446"/>
                <a:gd name="T30" fmla="*/ 1427952 w 2740"/>
                <a:gd name="T31" fmla="*/ 579657 h 2446"/>
                <a:gd name="T32" fmla="*/ 1448034 w 2740"/>
                <a:gd name="T33" fmla="*/ 652781 h 2446"/>
                <a:gd name="T34" fmla="*/ 1427423 w 2740"/>
                <a:gd name="T35" fmla="*/ 726439 h 2446"/>
                <a:gd name="T36" fmla="*/ 1136760 w 2740"/>
                <a:gd name="T37" fmla="*/ 1235640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740"/>
                <a:gd name="T58" fmla="*/ 0 h 2446"/>
                <a:gd name="T59" fmla="*/ 2740 w 2740"/>
                <a:gd name="T60" fmla="*/ 2446 h 244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flip="none" rotWithShape="1">
              <a:gsLst>
                <a:gs pos="100000">
                  <a:srgbClr val="00C898">
                    <a:alpha val="70000"/>
                  </a:srgbClr>
                </a:gs>
                <a:gs pos="0">
                  <a:srgbClr val="04B5EC">
                    <a:alpha val="90000"/>
                  </a:srgbClr>
                </a:gs>
              </a:gsLst>
              <a:lin ang="0" scaled="1"/>
              <a:tileRect/>
            </a:gradFill>
            <a:ln>
              <a:noFill/>
            </a:ln>
            <a:effectLst>
              <a:outerShdw blurRad="152400" dist="63500" dir="2700000" sx="101000" sy="101000" algn="tl"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2400" b="1" dirty="0">
                <a:latin typeface="微软雅黑" panose="020B0503020204020204" pitchFamily="34" charset="-122"/>
                <a:ea typeface="微软雅黑" panose="020B0503020204020204" pitchFamily="34" charset="-122"/>
              </a:endParaRPr>
            </a:p>
          </p:txBody>
        </p:sp>
        <p:sp>
          <p:nvSpPr>
            <p:cNvPr id="319" name="矩形 318"/>
            <p:cNvSpPr/>
            <p:nvPr/>
          </p:nvSpPr>
          <p:spPr>
            <a:xfrm>
              <a:off x="1486694" y="3104862"/>
              <a:ext cx="1297399" cy="432706"/>
            </a:xfrm>
            <a:prstGeom prst="rect">
              <a:avLst/>
            </a:prstGeom>
            <a:noFill/>
            <a:ln>
              <a:noFill/>
            </a:ln>
            <a:effectLst>
              <a:outerShdw blurRad="152400" dist="63500" dir="2700000" sx="101000" sy="101000" algn="tl"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zh-CN" sz="2400" b="1" dirty="0">
                  <a:latin typeface="微软雅黑" panose="020B0503020204020204" pitchFamily="34" charset="-122"/>
                  <a:ea typeface="微软雅黑" panose="020B0503020204020204" pitchFamily="34" charset="-122"/>
                </a:rPr>
                <a:t>01</a:t>
              </a:r>
              <a:endParaRPr lang="zh-CN" altLang="en-US" sz="2400" b="1" dirty="0">
                <a:latin typeface="微软雅黑" panose="020B0503020204020204" pitchFamily="34" charset="-122"/>
                <a:ea typeface="微软雅黑" panose="020B0503020204020204" pitchFamily="34" charset="-122"/>
              </a:endParaRPr>
            </a:p>
          </p:txBody>
        </p:sp>
      </p:grpSp>
      <p:grpSp>
        <p:nvGrpSpPr>
          <p:cNvPr id="320" name="组合 319"/>
          <p:cNvGrpSpPr/>
          <p:nvPr/>
        </p:nvGrpSpPr>
        <p:grpSpPr>
          <a:xfrm>
            <a:off x="5815824" y="2138543"/>
            <a:ext cx="785317" cy="777501"/>
            <a:chOff x="1486694" y="2665507"/>
            <a:chExt cx="1297399" cy="1284485"/>
          </a:xfrm>
        </p:grpSpPr>
        <p:sp>
          <p:nvSpPr>
            <p:cNvPr id="321" name="Freeform 5"/>
            <p:cNvSpPr/>
            <p:nvPr/>
          </p:nvSpPr>
          <p:spPr bwMode="auto">
            <a:xfrm rot="5400000">
              <a:off x="1476182" y="2728182"/>
              <a:ext cx="1284485" cy="1159135"/>
            </a:xfrm>
            <a:custGeom>
              <a:avLst/>
              <a:gdLst>
                <a:gd name="T0" fmla="*/ 1136760 w 2740"/>
                <a:gd name="T1" fmla="*/ 1235640 h 2446"/>
                <a:gd name="T2" fmla="*/ 1086026 w 2740"/>
                <a:gd name="T3" fmla="*/ 1286347 h 2446"/>
                <a:gd name="T4" fmla="*/ 1013624 w 2740"/>
                <a:gd name="T5" fmla="*/ 1305028 h 2446"/>
                <a:gd name="T6" fmla="*/ 431239 w 2740"/>
                <a:gd name="T7" fmla="*/ 1305028 h 2446"/>
                <a:gd name="T8" fmla="*/ 362009 w 2740"/>
                <a:gd name="T9" fmla="*/ 1286347 h 2446"/>
                <a:gd name="T10" fmla="*/ 311274 w 2740"/>
                <a:gd name="T11" fmla="*/ 1235107 h 2446"/>
                <a:gd name="T12" fmla="*/ 19025 w 2740"/>
                <a:gd name="T13" fmla="*/ 723770 h 2446"/>
                <a:gd name="T14" fmla="*/ 0 w 2740"/>
                <a:gd name="T15" fmla="*/ 652781 h 2446"/>
                <a:gd name="T16" fmla="*/ 19025 w 2740"/>
                <a:gd name="T17" fmla="*/ 581258 h 2446"/>
                <a:gd name="T18" fmla="*/ 310218 w 2740"/>
                <a:gd name="T19" fmla="*/ 72057 h 2446"/>
                <a:gd name="T20" fmla="*/ 362009 w 2740"/>
                <a:gd name="T21" fmla="*/ 19749 h 2446"/>
                <a:gd name="T22" fmla="*/ 428068 w 2740"/>
                <a:gd name="T23" fmla="*/ 534 h 2446"/>
                <a:gd name="T24" fmla="*/ 1012567 w 2740"/>
                <a:gd name="T25" fmla="*/ 534 h 2446"/>
                <a:gd name="T26" fmla="*/ 1086026 w 2740"/>
                <a:gd name="T27" fmla="*/ 19749 h 2446"/>
                <a:gd name="T28" fmla="*/ 1136760 w 2740"/>
                <a:gd name="T29" fmla="*/ 70456 h 2446"/>
                <a:gd name="T30" fmla="*/ 1427952 w 2740"/>
                <a:gd name="T31" fmla="*/ 579657 h 2446"/>
                <a:gd name="T32" fmla="*/ 1448034 w 2740"/>
                <a:gd name="T33" fmla="*/ 652781 h 2446"/>
                <a:gd name="T34" fmla="*/ 1427423 w 2740"/>
                <a:gd name="T35" fmla="*/ 726439 h 2446"/>
                <a:gd name="T36" fmla="*/ 1136760 w 2740"/>
                <a:gd name="T37" fmla="*/ 1235640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740"/>
                <a:gd name="T58" fmla="*/ 0 h 2446"/>
                <a:gd name="T59" fmla="*/ 2740 w 2740"/>
                <a:gd name="T60" fmla="*/ 2446 h 244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flip="none" rotWithShape="1">
              <a:gsLst>
                <a:gs pos="100000">
                  <a:srgbClr val="00C898">
                    <a:alpha val="70000"/>
                  </a:srgbClr>
                </a:gs>
                <a:gs pos="0">
                  <a:srgbClr val="04B5EC">
                    <a:alpha val="90000"/>
                  </a:srgbClr>
                </a:gs>
              </a:gsLst>
              <a:lin ang="0" scaled="1"/>
              <a:tileRect/>
            </a:gradFill>
            <a:ln>
              <a:noFill/>
            </a:ln>
            <a:effectLst>
              <a:outerShdw blurRad="152400" dist="63500" dir="2700000" sx="101000" sy="101000" algn="tl"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2400" b="1" dirty="0">
                <a:latin typeface="微软雅黑" panose="020B0503020204020204" pitchFamily="34" charset="-122"/>
                <a:ea typeface="微软雅黑" panose="020B0503020204020204" pitchFamily="34" charset="-122"/>
              </a:endParaRPr>
            </a:p>
          </p:txBody>
        </p:sp>
        <p:sp>
          <p:nvSpPr>
            <p:cNvPr id="322" name="矩形 321"/>
            <p:cNvSpPr/>
            <p:nvPr/>
          </p:nvSpPr>
          <p:spPr>
            <a:xfrm>
              <a:off x="1486694" y="3104862"/>
              <a:ext cx="1297399" cy="432706"/>
            </a:xfrm>
            <a:prstGeom prst="rect">
              <a:avLst/>
            </a:prstGeom>
            <a:noFill/>
            <a:ln>
              <a:noFill/>
            </a:ln>
            <a:effectLst>
              <a:outerShdw blurRad="152400" dist="63500" dir="2700000" sx="101000" sy="101000" algn="tl"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zh-CN" sz="2400" b="1" dirty="0">
                  <a:latin typeface="微软雅黑" panose="020B0503020204020204" pitchFamily="34" charset="-122"/>
                  <a:ea typeface="微软雅黑" panose="020B0503020204020204" pitchFamily="34" charset="-122"/>
                </a:rPr>
                <a:t>02</a:t>
              </a:r>
              <a:endParaRPr lang="zh-CN" altLang="en-US" sz="2400" b="1" dirty="0">
                <a:latin typeface="微软雅黑" panose="020B0503020204020204" pitchFamily="34" charset="-122"/>
                <a:ea typeface="微软雅黑" panose="020B0503020204020204" pitchFamily="34" charset="-122"/>
              </a:endParaRPr>
            </a:p>
          </p:txBody>
        </p:sp>
      </p:grpSp>
      <p:grpSp>
        <p:nvGrpSpPr>
          <p:cNvPr id="323" name="组合 322"/>
          <p:cNvGrpSpPr/>
          <p:nvPr/>
        </p:nvGrpSpPr>
        <p:grpSpPr>
          <a:xfrm>
            <a:off x="6379476" y="3337579"/>
            <a:ext cx="785317" cy="777501"/>
            <a:chOff x="1486694" y="2665507"/>
            <a:chExt cx="1297399" cy="1284485"/>
          </a:xfrm>
        </p:grpSpPr>
        <p:sp>
          <p:nvSpPr>
            <p:cNvPr id="324" name="Freeform 5"/>
            <p:cNvSpPr/>
            <p:nvPr/>
          </p:nvSpPr>
          <p:spPr bwMode="auto">
            <a:xfrm rot="5400000">
              <a:off x="1476182" y="2728182"/>
              <a:ext cx="1284485" cy="1159135"/>
            </a:xfrm>
            <a:custGeom>
              <a:avLst/>
              <a:gdLst>
                <a:gd name="T0" fmla="*/ 1136760 w 2740"/>
                <a:gd name="T1" fmla="*/ 1235640 h 2446"/>
                <a:gd name="T2" fmla="*/ 1086026 w 2740"/>
                <a:gd name="T3" fmla="*/ 1286347 h 2446"/>
                <a:gd name="T4" fmla="*/ 1013624 w 2740"/>
                <a:gd name="T5" fmla="*/ 1305028 h 2446"/>
                <a:gd name="T6" fmla="*/ 431239 w 2740"/>
                <a:gd name="T7" fmla="*/ 1305028 h 2446"/>
                <a:gd name="T8" fmla="*/ 362009 w 2740"/>
                <a:gd name="T9" fmla="*/ 1286347 h 2446"/>
                <a:gd name="T10" fmla="*/ 311274 w 2740"/>
                <a:gd name="T11" fmla="*/ 1235107 h 2446"/>
                <a:gd name="T12" fmla="*/ 19025 w 2740"/>
                <a:gd name="T13" fmla="*/ 723770 h 2446"/>
                <a:gd name="T14" fmla="*/ 0 w 2740"/>
                <a:gd name="T15" fmla="*/ 652781 h 2446"/>
                <a:gd name="T16" fmla="*/ 19025 w 2740"/>
                <a:gd name="T17" fmla="*/ 581258 h 2446"/>
                <a:gd name="T18" fmla="*/ 310218 w 2740"/>
                <a:gd name="T19" fmla="*/ 72057 h 2446"/>
                <a:gd name="T20" fmla="*/ 362009 w 2740"/>
                <a:gd name="T21" fmla="*/ 19749 h 2446"/>
                <a:gd name="T22" fmla="*/ 428068 w 2740"/>
                <a:gd name="T23" fmla="*/ 534 h 2446"/>
                <a:gd name="T24" fmla="*/ 1012567 w 2740"/>
                <a:gd name="T25" fmla="*/ 534 h 2446"/>
                <a:gd name="T26" fmla="*/ 1086026 w 2740"/>
                <a:gd name="T27" fmla="*/ 19749 h 2446"/>
                <a:gd name="T28" fmla="*/ 1136760 w 2740"/>
                <a:gd name="T29" fmla="*/ 70456 h 2446"/>
                <a:gd name="T30" fmla="*/ 1427952 w 2740"/>
                <a:gd name="T31" fmla="*/ 579657 h 2446"/>
                <a:gd name="T32" fmla="*/ 1448034 w 2740"/>
                <a:gd name="T33" fmla="*/ 652781 h 2446"/>
                <a:gd name="T34" fmla="*/ 1427423 w 2740"/>
                <a:gd name="T35" fmla="*/ 726439 h 2446"/>
                <a:gd name="T36" fmla="*/ 1136760 w 2740"/>
                <a:gd name="T37" fmla="*/ 1235640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740"/>
                <a:gd name="T58" fmla="*/ 0 h 2446"/>
                <a:gd name="T59" fmla="*/ 2740 w 2740"/>
                <a:gd name="T60" fmla="*/ 2446 h 244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flip="none" rotWithShape="1">
              <a:gsLst>
                <a:gs pos="100000">
                  <a:srgbClr val="00C898">
                    <a:alpha val="70000"/>
                  </a:srgbClr>
                </a:gs>
                <a:gs pos="0">
                  <a:srgbClr val="04B5EC">
                    <a:alpha val="90000"/>
                  </a:srgbClr>
                </a:gs>
              </a:gsLst>
              <a:lin ang="0" scaled="1"/>
              <a:tileRect/>
            </a:gradFill>
            <a:ln>
              <a:noFill/>
            </a:ln>
            <a:effectLst>
              <a:outerShdw blurRad="152400" dist="63500" dir="2700000" sx="101000" sy="101000" algn="tl"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2400" b="1" dirty="0">
                <a:latin typeface="微软雅黑" panose="020B0503020204020204" pitchFamily="34" charset="-122"/>
                <a:ea typeface="微软雅黑" panose="020B0503020204020204" pitchFamily="34" charset="-122"/>
              </a:endParaRPr>
            </a:p>
          </p:txBody>
        </p:sp>
        <p:sp>
          <p:nvSpPr>
            <p:cNvPr id="325" name="矩形 324"/>
            <p:cNvSpPr/>
            <p:nvPr/>
          </p:nvSpPr>
          <p:spPr>
            <a:xfrm>
              <a:off x="1486694" y="3104862"/>
              <a:ext cx="1297399" cy="432706"/>
            </a:xfrm>
            <a:prstGeom prst="rect">
              <a:avLst/>
            </a:prstGeom>
            <a:noFill/>
            <a:ln>
              <a:noFill/>
            </a:ln>
            <a:effectLst>
              <a:outerShdw blurRad="152400" dist="63500" dir="2700000" sx="101000" sy="101000" algn="tl"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zh-CN" sz="2400" b="1" dirty="0">
                  <a:latin typeface="微软雅黑" panose="020B0503020204020204" pitchFamily="34" charset="-122"/>
                  <a:ea typeface="微软雅黑" panose="020B0503020204020204" pitchFamily="34" charset="-122"/>
                </a:rPr>
                <a:t>03</a:t>
              </a:r>
              <a:endParaRPr lang="zh-CN" altLang="en-US" sz="2400" b="1" dirty="0">
                <a:latin typeface="微软雅黑" panose="020B0503020204020204" pitchFamily="34" charset="-122"/>
                <a:ea typeface="微软雅黑" panose="020B0503020204020204" pitchFamily="34" charset="-122"/>
              </a:endParaRPr>
            </a:p>
          </p:txBody>
        </p:sp>
      </p:grpSp>
      <p:grpSp>
        <p:nvGrpSpPr>
          <p:cNvPr id="326" name="组合 325"/>
          <p:cNvGrpSpPr/>
          <p:nvPr/>
        </p:nvGrpSpPr>
        <p:grpSpPr>
          <a:xfrm>
            <a:off x="5847398" y="4703775"/>
            <a:ext cx="785317" cy="777501"/>
            <a:chOff x="1486694" y="2665507"/>
            <a:chExt cx="1297399" cy="1284485"/>
          </a:xfrm>
        </p:grpSpPr>
        <p:sp>
          <p:nvSpPr>
            <p:cNvPr id="327" name="Freeform 5"/>
            <p:cNvSpPr/>
            <p:nvPr/>
          </p:nvSpPr>
          <p:spPr bwMode="auto">
            <a:xfrm rot="5400000">
              <a:off x="1476182" y="2728182"/>
              <a:ext cx="1284485" cy="1159135"/>
            </a:xfrm>
            <a:custGeom>
              <a:avLst/>
              <a:gdLst>
                <a:gd name="T0" fmla="*/ 1136760 w 2740"/>
                <a:gd name="T1" fmla="*/ 1235640 h 2446"/>
                <a:gd name="T2" fmla="*/ 1086026 w 2740"/>
                <a:gd name="T3" fmla="*/ 1286347 h 2446"/>
                <a:gd name="T4" fmla="*/ 1013624 w 2740"/>
                <a:gd name="T5" fmla="*/ 1305028 h 2446"/>
                <a:gd name="T6" fmla="*/ 431239 w 2740"/>
                <a:gd name="T7" fmla="*/ 1305028 h 2446"/>
                <a:gd name="T8" fmla="*/ 362009 w 2740"/>
                <a:gd name="T9" fmla="*/ 1286347 h 2446"/>
                <a:gd name="T10" fmla="*/ 311274 w 2740"/>
                <a:gd name="T11" fmla="*/ 1235107 h 2446"/>
                <a:gd name="T12" fmla="*/ 19025 w 2740"/>
                <a:gd name="T13" fmla="*/ 723770 h 2446"/>
                <a:gd name="T14" fmla="*/ 0 w 2740"/>
                <a:gd name="T15" fmla="*/ 652781 h 2446"/>
                <a:gd name="T16" fmla="*/ 19025 w 2740"/>
                <a:gd name="T17" fmla="*/ 581258 h 2446"/>
                <a:gd name="T18" fmla="*/ 310218 w 2740"/>
                <a:gd name="T19" fmla="*/ 72057 h 2446"/>
                <a:gd name="T20" fmla="*/ 362009 w 2740"/>
                <a:gd name="T21" fmla="*/ 19749 h 2446"/>
                <a:gd name="T22" fmla="*/ 428068 w 2740"/>
                <a:gd name="T23" fmla="*/ 534 h 2446"/>
                <a:gd name="T24" fmla="*/ 1012567 w 2740"/>
                <a:gd name="T25" fmla="*/ 534 h 2446"/>
                <a:gd name="T26" fmla="*/ 1086026 w 2740"/>
                <a:gd name="T27" fmla="*/ 19749 h 2446"/>
                <a:gd name="T28" fmla="*/ 1136760 w 2740"/>
                <a:gd name="T29" fmla="*/ 70456 h 2446"/>
                <a:gd name="T30" fmla="*/ 1427952 w 2740"/>
                <a:gd name="T31" fmla="*/ 579657 h 2446"/>
                <a:gd name="T32" fmla="*/ 1448034 w 2740"/>
                <a:gd name="T33" fmla="*/ 652781 h 2446"/>
                <a:gd name="T34" fmla="*/ 1427423 w 2740"/>
                <a:gd name="T35" fmla="*/ 726439 h 2446"/>
                <a:gd name="T36" fmla="*/ 1136760 w 2740"/>
                <a:gd name="T37" fmla="*/ 1235640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740"/>
                <a:gd name="T58" fmla="*/ 0 h 2446"/>
                <a:gd name="T59" fmla="*/ 2740 w 2740"/>
                <a:gd name="T60" fmla="*/ 2446 h 244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flip="none" rotWithShape="1">
              <a:gsLst>
                <a:gs pos="100000">
                  <a:srgbClr val="00C898">
                    <a:alpha val="70000"/>
                  </a:srgbClr>
                </a:gs>
                <a:gs pos="0">
                  <a:srgbClr val="04B5EC">
                    <a:alpha val="90000"/>
                  </a:srgbClr>
                </a:gs>
              </a:gsLst>
              <a:lin ang="0" scaled="1"/>
              <a:tileRect/>
            </a:gradFill>
            <a:ln>
              <a:noFill/>
            </a:ln>
            <a:effectLst>
              <a:outerShdw blurRad="152400" dist="63500" dir="2700000" sx="101000" sy="101000" algn="tl"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2400" b="1" dirty="0">
                <a:latin typeface="微软雅黑" panose="020B0503020204020204" pitchFamily="34" charset="-122"/>
                <a:ea typeface="微软雅黑" panose="020B0503020204020204" pitchFamily="34" charset="-122"/>
              </a:endParaRPr>
            </a:p>
          </p:txBody>
        </p:sp>
        <p:sp>
          <p:nvSpPr>
            <p:cNvPr id="328" name="矩形 327"/>
            <p:cNvSpPr/>
            <p:nvPr/>
          </p:nvSpPr>
          <p:spPr>
            <a:xfrm>
              <a:off x="1486694" y="3104862"/>
              <a:ext cx="1297399" cy="432706"/>
            </a:xfrm>
            <a:prstGeom prst="rect">
              <a:avLst/>
            </a:prstGeom>
            <a:noFill/>
            <a:ln>
              <a:noFill/>
            </a:ln>
            <a:effectLst>
              <a:outerShdw blurRad="152400" dist="63500" dir="2700000" sx="101000" sy="101000" algn="tl"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zh-CN" sz="2400" b="1" dirty="0">
                  <a:latin typeface="微软雅黑" panose="020B0503020204020204" pitchFamily="34" charset="-122"/>
                  <a:ea typeface="微软雅黑" panose="020B0503020204020204" pitchFamily="34" charset="-122"/>
                </a:rPr>
                <a:t>04</a:t>
              </a:r>
              <a:endParaRPr lang="zh-CN" altLang="en-US" sz="2400" b="1" dirty="0">
                <a:latin typeface="微软雅黑" panose="020B0503020204020204" pitchFamily="34" charset="-122"/>
                <a:ea typeface="微软雅黑" panose="020B0503020204020204" pitchFamily="34" charset="-122"/>
              </a:endParaRPr>
            </a:p>
          </p:txBody>
        </p:sp>
      </p:grpSp>
      <p:grpSp>
        <p:nvGrpSpPr>
          <p:cNvPr id="329" name="组合 328"/>
          <p:cNvGrpSpPr/>
          <p:nvPr/>
        </p:nvGrpSpPr>
        <p:grpSpPr>
          <a:xfrm>
            <a:off x="4652971" y="5420310"/>
            <a:ext cx="785317" cy="777501"/>
            <a:chOff x="1486694" y="2665507"/>
            <a:chExt cx="1297399" cy="1284485"/>
          </a:xfrm>
        </p:grpSpPr>
        <p:sp>
          <p:nvSpPr>
            <p:cNvPr id="330" name="Freeform 5"/>
            <p:cNvSpPr/>
            <p:nvPr/>
          </p:nvSpPr>
          <p:spPr bwMode="auto">
            <a:xfrm rot="5400000">
              <a:off x="1476182" y="2728182"/>
              <a:ext cx="1284485" cy="1159135"/>
            </a:xfrm>
            <a:custGeom>
              <a:avLst/>
              <a:gdLst>
                <a:gd name="T0" fmla="*/ 1136760 w 2740"/>
                <a:gd name="T1" fmla="*/ 1235640 h 2446"/>
                <a:gd name="T2" fmla="*/ 1086026 w 2740"/>
                <a:gd name="T3" fmla="*/ 1286347 h 2446"/>
                <a:gd name="T4" fmla="*/ 1013624 w 2740"/>
                <a:gd name="T5" fmla="*/ 1305028 h 2446"/>
                <a:gd name="T6" fmla="*/ 431239 w 2740"/>
                <a:gd name="T7" fmla="*/ 1305028 h 2446"/>
                <a:gd name="T8" fmla="*/ 362009 w 2740"/>
                <a:gd name="T9" fmla="*/ 1286347 h 2446"/>
                <a:gd name="T10" fmla="*/ 311274 w 2740"/>
                <a:gd name="T11" fmla="*/ 1235107 h 2446"/>
                <a:gd name="T12" fmla="*/ 19025 w 2740"/>
                <a:gd name="T13" fmla="*/ 723770 h 2446"/>
                <a:gd name="T14" fmla="*/ 0 w 2740"/>
                <a:gd name="T15" fmla="*/ 652781 h 2446"/>
                <a:gd name="T16" fmla="*/ 19025 w 2740"/>
                <a:gd name="T17" fmla="*/ 581258 h 2446"/>
                <a:gd name="T18" fmla="*/ 310218 w 2740"/>
                <a:gd name="T19" fmla="*/ 72057 h 2446"/>
                <a:gd name="T20" fmla="*/ 362009 w 2740"/>
                <a:gd name="T21" fmla="*/ 19749 h 2446"/>
                <a:gd name="T22" fmla="*/ 428068 w 2740"/>
                <a:gd name="T23" fmla="*/ 534 h 2446"/>
                <a:gd name="T24" fmla="*/ 1012567 w 2740"/>
                <a:gd name="T25" fmla="*/ 534 h 2446"/>
                <a:gd name="T26" fmla="*/ 1086026 w 2740"/>
                <a:gd name="T27" fmla="*/ 19749 h 2446"/>
                <a:gd name="T28" fmla="*/ 1136760 w 2740"/>
                <a:gd name="T29" fmla="*/ 70456 h 2446"/>
                <a:gd name="T30" fmla="*/ 1427952 w 2740"/>
                <a:gd name="T31" fmla="*/ 579657 h 2446"/>
                <a:gd name="T32" fmla="*/ 1448034 w 2740"/>
                <a:gd name="T33" fmla="*/ 652781 h 2446"/>
                <a:gd name="T34" fmla="*/ 1427423 w 2740"/>
                <a:gd name="T35" fmla="*/ 726439 h 2446"/>
                <a:gd name="T36" fmla="*/ 1136760 w 2740"/>
                <a:gd name="T37" fmla="*/ 1235640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740"/>
                <a:gd name="T58" fmla="*/ 0 h 2446"/>
                <a:gd name="T59" fmla="*/ 2740 w 2740"/>
                <a:gd name="T60" fmla="*/ 2446 h 244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flip="none" rotWithShape="1">
              <a:gsLst>
                <a:gs pos="100000">
                  <a:srgbClr val="00C898">
                    <a:alpha val="70000"/>
                  </a:srgbClr>
                </a:gs>
                <a:gs pos="0">
                  <a:srgbClr val="04B5EC">
                    <a:alpha val="90000"/>
                  </a:srgbClr>
                </a:gs>
              </a:gsLst>
              <a:lin ang="0" scaled="1"/>
              <a:tileRect/>
            </a:gradFill>
            <a:ln>
              <a:noFill/>
            </a:ln>
            <a:effectLst>
              <a:outerShdw blurRad="152400" dist="63500" dir="2700000" sx="101000" sy="101000" algn="tl"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2400" b="1" dirty="0">
                <a:latin typeface="微软雅黑" panose="020B0503020204020204" pitchFamily="34" charset="-122"/>
                <a:ea typeface="微软雅黑" panose="020B0503020204020204" pitchFamily="34" charset="-122"/>
              </a:endParaRPr>
            </a:p>
          </p:txBody>
        </p:sp>
        <p:sp>
          <p:nvSpPr>
            <p:cNvPr id="331" name="矩形 330"/>
            <p:cNvSpPr/>
            <p:nvPr/>
          </p:nvSpPr>
          <p:spPr>
            <a:xfrm>
              <a:off x="1486694" y="3104862"/>
              <a:ext cx="1297399" cy="432706"/>
            </a:xfrm>
            <a:prstGeom prst="rect">
              <a:avLst/>
            </a:prstGeom>
            <a:noFill/>
            <a:ln>
              <a:noFill/>
            </a:ln>
            <a:effectLst>
              <a:outerShdw blurRad="152400" dist="63500" dir="2700000" sx="101000" sy="101000" algn="tl"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zh-CN" sz="2400" b="1" dirty="0">
                  <a:latin typeface="微软雅黑" panose="020B0503020204020204" pitchFamily="34" charset="-122"/>
                  <a:ea typeface="微软雅黑" panose="020B0503020204020204" pitchFamily="34" charset="-122"/>
                </a:rPr>
                <a:t>05</a:t>
              </a:r>
              <a:endParaRPr lang="zh-CN" altLang="en-US" sz="2400" b="1" dirty="0">
                <a:latin typeface="微软雅黑" panose="020B0503020204020204" pitchFamily="34" charset="-122"/>
                <a:ea typeface="微软雅黑" panose="020B0503020204020204" pitchFamily="34" charset="-122"/>
              </a:endParaRPr>
            </a:p>
          </p:txBody>
        </p:sp>
      </p:grpSp>
      <p:sp>
        <p:nvSpPr>
          <p:cNvPr id="332" name="TextBox 19"/>
          <p:cNvSpPr txBox="1">
            <a:spLocks noChangeArrowheads="1"/>
          </p:cNvSpPr>
          <p:nvPr/>
        </p:nvSpPr>
        <p:spPr bwMode="auto">
          <a:xfrm>
            <a:off x="5714937" y="1279085"/>
            <a:ext cx="2252239"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ct val="150000"/>
              </a:lnSpc>
            </a:pPr>
            <a:r>
              <a:rPr lang="zh-CN" altLang="en-US" sz="1200" dirty="0">
                <a:solidFill>
                  <a:schemeClr val="bg1">
                    <a:lumMod val="65000"/>
                  </a:schemeClr>
                </a:solidFill>
                <a:latin typeface="微软雅黑" panose="020B0503020204020204" pitchFamily="34" charset="-122"/>
                <a:ea typeface="微软雅黑" panose="020B0503020204020204" pitchFamily="34" charset="-122"/>
              </a:rPr>
              <a:t>一对一服务，点对点支持，用户再也不用费心了。</a:t>
            </a:r>
          </a:p>
        </p:txBody>
      </p:sp>
      <p:sp>
        <p:nvSpPr>
          <p:cNvPr id="333" name="TextBox 20"/>
          <p:cNvSpPr txBox="1">
            <a:spLocks noChangeArrowheads="1"/>
          </p:cNvSpPr>
          <p:nvPr/>
        </p:nvSpPr>
        <p:spPr bwMode="auto">
          <a:xfrm>
            <a:off x="6883203" y="2186598"/>
            <a:ext cx="2033549"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ct val="150000"/>
              </a:lnSpc>
            </a:pPr>
            <a:r>
              <a:rPr lang="zh-CN" altLang="en-US" sz="1200" dirty="0">
                <a:solidFill>
                  <a:schemeClr val="bg1">
                    <a:lumMod val="65000"/>
                  </a:schemeClr>
                </a:solidFill>
                <a:latin typeface="微软雅黑" panose="020B0503020204020204" pitchFamily="34" charset="-122"/>
                <a:ea typeface="微软雅黑" panose="020B0503020204020204" pitchFamily="34" charset="-122"/>
              </a:rPr>
              <a:t>体验度高，全国超过</a:t>
            </a:r>
            <a:r>
              <a:rPr lang="en-US" altLang="zh-CN" sz="1200" dirty="0">
                <a:solidFill>
                  <a:schemeClr val="bg1">
                    <a:lumMod val="65000"/>
                  </a:schemeClr>
                </a:solidFill>
                <a:latin typeface="微软雅黑" panose="020B0503020204020204" pitchFamily="34" charset="-122"/>
                <a:ea typeface="微软雅黑" panose="020B0503020204020204" pitchFamily="34" charset="-122"/>
              </a:rPr>
              <a:t>2000</a:t>
            </a:r>
            <a:r>
              <a:rPr lang="zh-CN" altLang="en-US" sz="1200" dirty="0">
                <a:solidFill>
                  <a:schemeClr val="bg1">
                    <a:lumMod val="65000"/>
                  </a:schemeClr>
                </a:solidFill>
                <a:latin typeface="微软雅黑" panose="020B0503020204020204" pitchFamily="34" charset="-122"/>
                <a:ea typeface="微软雅黑" panose="020B0503020204020204" pitchFamily="34" charset="-122"/>
              </a:rPr>
              <a:t>个案例，随时可就近参观。</a:t>
            </a:r>
          </a:p>
        </p:txBody>
      </p:sp>
      <p:sp>
        <p:nvSpPr>
          <p:cNvPr id="334" name="TextBox 21"/>
          <p:cNvSpPr txBox="1">
            <a:spLocks noChangeArrowheads="1"/>
          </p:cNvSpPr>
          <p:nvPr/>
        </p:nvSpPr>
        <p:spPr bwMode="auto">
          <a:xfrm>
            <a:off x="7325756" y="3472682"/>
            <a:ext cx="195652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ct val="150000"/>
              </a:lnSpc>
            </a:pPr>
            <a:r>
              <a:rPr lang="en-US" altLang="zh-CN" sz="1200" dirty="0">
                <a:solidFill>
                  <a:schemeClr val="bg1">
                    <a:lumMod val="65000"/>
                  </a:schemeClr>
                </a:solidFill>
                <a:latin typeface="微软雅黑" panose="020B0503020204020204" pitchFamily="34" charset="-122"/>
                <a:ea typeface="微软雅黑" panose="020B0503020204020204" pitchFamily="34" charset="-122"/>
              </a:rPr>
              <a:t>100%</a:t>
            </a:r>
            <a:r>
              <a:rPr lang="zh-CN" altLang="en-US" sz="1200" dirty="0">
                <a:solidFill>
                  <a:schemeClr val="bg1">
                    <a:lumMod val="65000"/>
                  </a:schemeClr>
                </a:solidFill>
                <a:latin typeface="微软雅黑" panose="020B0503020204020204" pitchFamily="34" charset="-122"/>
                <a:ea typeface="微软雅黑" panose="020B0503020204020204" pitchFamily="34" charset="-122"/>
              </a:rPr>
              <a:t>保证是客户要想的效果，买得放心。</a:t>
            </a:r>
          </a:p>
        </p:txBody>
      </p:sp>
      <p:sp>
        <p:nvSpPr>
          <p:cNvPr id="335" name="TextBox 22"/>
          <p:cNvSpPr txBox="1">
            <a:spLocks noChangeArrowheads="1"/>
          </p:cNvSpPr>
          <p:nvPr/>
        </p:nvSpPr>
        <p:spPr bwMode="auto">
          <a:xfrm>
            <a:off x="6887119" y="4830916"/>
            <a:ext cx="2068621"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ct val="150000"/>
              </a:lnSpc>
            </a:pPr>
            <a:r>
              <a:rPr lang="zh-CN" altLang="en-US" sz="1200" dirty="0">
                <a:solidFill>
                  <a:schemeClr val="bg1">
                    <a:lumMod val="65000"/>
                  </a:schemeClr>
                </a:solidFill>
                <a:latin typeface="微软雅黑" panose="020B0503020204020204" pitchFamily="34" charset="-122"/>
                <a:ea typeface="微软雅黑" panose="020B0503020204020204" pitchFamily="34" charset="-122"/>
              </a:rPr>
              <a:t>用机制鼓励用户主动进行网络分享传播，传给圈内朋友。</a:t>
            </a:r>
          </a:p>
        </p:txBody>
      </p:sp>
      <p:sp>
        <p:nvSpPr>
          <p:cNvPr id="336" name="TextBox 23"/>
          <p:cNvSpPr txBox="1">
            <a:spLocks noChangeArrowheads="1"/>
          </p:cNvSpPr>
          <p:nvPr/>
        </p:nvSpPr>
        <p:spPr bwMode="auto">
          <a:xfrm>
            <a:off x="5456039" y="5904111"/>
            <a:ext cx="228181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ct val="150000"/>
              </a:lnSpc>
            </a:pPr>
            <a:r>
              <a:rPr lang="en-US" altLang="zh-CN" sz="1200" dirty="0">
                <a:solidFill>
                  <a:schemeClr val="bg1">
                    <a:lumMod val="65000"/>
                  </a:schemeClr>
                </a:solidFill>
                <a:latin typeface="微软雅黑" panose="020B0503020204020204" pitchFamily="34" charset="-122"/>
                <a:ea typeface="微软雅黑" panose="020B0503020204020204" pitchFamily="34" charset="-122"/>
              </a:rPr>
              <a:t>PC</a:t>
            </a:r>
            <a:r>
              <a:rPr lang="zh-CN" altLang="en-US" sz="1200" dirty="0">
                <a:solidFill>
                  <a:schemeClr val="bg1">
                    <a:lumMod val="65000"/>
                  </a:schemeClr>
                </a:solidFill>
                <a:latin typeface="微软雅黑" panose="020B0503020204020204" pitchFamily="34" charset="-122"/>
                <a:ea typeface="微软雅黑" panose="020B0503020204020204" pitchFamily="34" charset="-122"/>
              </a:rPr>
              <a:t>、移动和微信同时开放，会用手机就能操作。</a:t>
            </a:r>
          </a:p>
        </p:txBody>
      </p:sp>
      <p:pic>
        <p:nvPicPr>
          <p:cNvPr id="337" name="Picture 7" descr="C:\Users\Administrator\Desktop\56d684a0446de.png"/>
          <p:cNvPicPr>
            <a:picLocks noChangeAspect="1" noChangeArrowheads="1"/>
          </p:cNvPicPr>
          <p:nvPr/>
        </p:nvPicPr>
        <p:blipFill>
          <a:blip r:embed="rId5" cstate="print">
            <a:extLst>
              <a:ext uri="{BEBA8EAE-BF5A-486C-A8C5-ECC9F3942E4B}">
                <a14:imgProps xmlns:a14="http://schemas.microsoft.com/office/drawing/2010/main">
                  <a14:imgLayer r:embed="rId6">
                    <a14:imgEffect>
                      <a14:brightnessContrast bright="5000"/>
                    </a14:imgEffect>
                  </a14:imgLayer>
                </a14:imgProps>
              </a:ext>
              <a:ext uri="{28A0092B-C50C-407E-A947-70E740481C1C}">
                <a14:useLocalDpi xmlns:a14="http://schemas.microsoft.com/office/drawing/2010/main" val="0"/>
              </a:ext>
            </a:extLst>
          </a:blip>
          <a:srcRect/>
          <a:stretch>
            <a:fillRect/>
          </a:stretch>
        </p:blipFill>
        <p:spPr bwMode="auto">
          <a:xfrm rot="1643890">
            <a:off x="10405074" y="940717"/>
            <a:ext cx="474514" cy="539694"/>
          </a:xfrm>
          <a:prstGeom prst="rect">
            <a:avLst/>
          </a:prstGeom>
          <a:noFill/>
          <a:extLst>
            <a:ext uri="{909E8E84-426E-40DD-AFC4-6F175D3DCCD1}">
              <a14:hiddenFill xmlns:a14="http://schemas.microsoft.com/office/drawing/2010/main">
                <a:solidFill>
                  <a:srgbClr val="FFFFFF"/>
                </a:solidFill>
              </a14:hiddenFill>
            </a:ext>
          </a:extLst>
        </p:spPr>
      </p:pic>
      <p:pic>
        <p:nvPicPr>
          <p:cNvPr id="338" name="Picture 7" descr="C:\Users\Administrator\Desktop\56d684a0446de.png"/>
          <p:cNvPicPr>
            <a:picLocks noChangeAspect="1" noChangeArrowheads="1"/>
          </p:cNvPicPr>
          <p:nvPr/>
        </p:nvPicPr>
        <p:blipFill>
          <a:blip r:embed="rId7" cstate="print">
            <a:extLst>
              <a:ext uri="{BEBA8EAE-BF5A-486C-A8C5-ECC9F3942E4B}">
                <a14:imgProps xmlns:a14="http://schemas.microsoft.com/office/drawing/2010/main">
                  <a14:imgLayer r:embed="rId8">
                    <a14:imgEffect>
                      <a14:brightnessContrast bright="5000"/>
                    </a14:imgEffect>
                  </a14:imgLayer>
                </a14:imgProps>
              </a:ext>
              <a:ext uri="{28A0092B-C50C-407E-A947-70E740481C1C}">
                <a14:useLocalDpi xmlns:a14="http://schemas.microsoft.com/office/drawing/2010/main" val="0"/>
              </a:ext>
            </a:extLst>
          </a:blip>
          <a:srcRect/>
          <a:stretch>
            <a:fillRect/>
          </a:stretch>
        </p:blipFill>
        <p:spPr bwMode="auto">
          <a:xfrm rot="4041525">
            <a:off x="2425001" y="5709331"/>
            <a:ext cx="883735" cy="1005127"/>
          </a:xfrm>
          <a:prstGeom prst="rect">
            <a:avLst/>
          </a:prstGeom>
          <a:noFill/>
          <a:extLst>
            <a:ext uri="{909E8E84-426E-40DD-AFC4-6F175D3DCCD1}">
              <a14:hiddenFill xmlns:a14="http://schemas.microsoft.com/office/drawing/2010/main">
                <a:solidFill>
                  <a:srgbClr val="FFFFFF"/>
                </a:solidFill>
              </a14:hiddenFill>
            </a:ext>
          </a:extLst>
        </p:spPr>
      </p:pic>
      <p:grpSp>
        <p:nvGrpSpPr>
          <p:cNvPr id="343" name="组合 342"/>
          <p:cNvGrpSpPr/>
          <p:nvPr/>
        </p:nvGrpSpPr>
        <p:grpSpPr>
          <a:xfrm>
            <a:off x="-2658381" y="2867115"/>
            <a:ext cx="5242797" cy="2830090"/>
            <a:chOff x="2522554" y="1022408"/>
            <a:chExt cx="7177195" cy="3918760"/>
          </a:xfrm>
          <a:effectLst>
            <a:outerShdw blurRad="1092200" dist="647700" dir="5400000" algn="t" rotWithShape="0">
              <a:prstClr val="black">
                <a:alpha val="40000"/>
              </a:prstClr>
            </a:outerShdw>
          </a:effectLst>
        </p:grpSpPr>
        <p:pic>
          <p:nvPicPr>
            <p:cNvPr id="344" name="图片 343"/>
            <p:cNvPicPr>
              <a:picLocks noChangeAspect="1"/>
            </p:cNvPicPr>
            <p:nvPr/>
          </p:nvPicPr>
          <p:blipFill>
            <a:blip r:embed="rId9">
              <a:extLst>
                <a:ext uri="{BEBA8EAE-BF5A-486C-A8C5-ECC9F3942E4B}">
                  <a14:imgProps xmlns:a14="http://schemas.microsoft.com/office/drawing/2010/main">
                    <a14:imgLayer r:embed="rId10">
                      <a14:imgEffect>
                        <a14:sharpenSoften amount="25000"/>
                      </a14:imgEffect>
                    </a14:imgLayer>
                  </a14:imgProps>
                </a:ext>
                <a:ext uri="{28A0092B-C50C-407E-A947-70E740481C1C}">
                  <a14:useLocalDpi xmlns:a14="http://schemas.microsoft.com/office/drawing/2010/main" val="0"/>
                </a:ext>
              </a:extLst>
            </a:blip>
            <a:stretch>
              <a:fillRect/>
            </a:stretch>
          </p:blipFill>
          <p:spPr>
            <a:xfrm>
              <a:off x="2522554" y="1022408"/>
              <a:ext cx="7177195" cy="3918760"/>
            </a:xfrm>
            <a:prstGeom prst="rect">
              <a:avLst/>
            </a:prstGeom>
            <a:effectLst>
              <a:outerShdw blurRad="50800" dist="38100" dir="5400000" algn="t" rotWithShape="0">
                <a:prstClr val="black">
                  <a:alpha val="40000"/>
                </a:prstClr>
              </a:outerShdw>
            </a:effectLst>
          </p:spPr>
        </p:pic>
        <p:pic>
          <p:nvPicPr>
            <p:cNvPr id="345" name="图片 344"/>
            <p:cNvPicPr>
              <a:picLocks noChangeAspect="1"/>
            </p:cNvPicPr>
            <p:nvPr/>
          </p:nvPicPr>
          <p:blipFill rotWithShape="1">
            <a:blip r:embed="rId11" cstate="print">
              <a:extLst>
                <a:ext uri="{28A0092B-C50C-407E-A947-70E740481C1C}">
                  <a14:useLocalDpi xmlns:a14="http://schemas.microsoft.com/office/drawing/2010/main" val="0"/>
                </a:ext>
              </a:extLst>
            </a:blip>
            <a:srcRect t="9677"/>
            <a:stretch>
              <a:fillRect/>
            </a:stretch>
          </p:blipFill>
          <p:spPr>
            <a:xfrm>
              <a:off x="3429755" y="1312879"/>
              <a:ext cx="5348486" cy="3097196"/>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p14:dur="10" advTm="3000"/>
    </mc:Choice>
    <mc:Fallback>
      <p:transition advTm="3000"/>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14:presetBounceEnd="68000">
                                      <p:stCondLst>
                                        <p:cond delay="0"/>
                                      </p:stCondLst>
                                      <p:childTnLst>
                                        <p:set>
                                          <p:cBhvr>
                                            <p:cTn id="6" dur="1" fill="hold">
                                              <p:stCondLst>
                                                <p:cond delay="0"/>
                                              </p:stCondLst>
                                            </p:cTn>
                                            <p:tgtEl>
                                              <p:spTgt spid="178"/>
                                            </p:tgtEl>
                                            <p:attrNameLst>
                                              <p:attrName>style.visibility</p:attrName>
                                            </p:attrNameLst>
                                          </p:cBhvr>
                                          <p:to>
                                            <p:strVal val="visible"/>
                                          </p:to>
                                        </p:set>
                                        <p:anim calcmode="lin" valueType="num" p14:bounceEnd="68000">
                                          <p:cBhvr additive="base">
                                            <p:cTn id="7" dur="500" fill="hold"/>
                                            <p:tgtEl>
                                              <p:spTgt spid="178"/>
                                            </p:tgtEl>
                                            <p:attrNameLst>
                                              <p:attrName>ppt_x</p:attrName>
                                            </p:attrNameLst>
                                          </p:cBhvr>
                                          <p:tavLst>
                                            <p:tav tm="0">
                                              <p:val>
                                                <p:strVal val="#ppt_x"/>
                                              </p:val>
                                            </p:tav>
                                            <p:tav tm="100000">
                                              <p:val>
                                                <p:strVal val="#ppt_x"/>
                                              </p:val>
                                            </p:tav>
                                          </p:tavLst>
                                        </p:anim>
                                        <p:anim calcmode="lin" valueType="num" p14:bounceEnd="68000">
                                          <p:cBhvr additive="base">
                                            <p:cTn id="8" dur="500" fill="hold"/>
                                            <p:tgtEl>
                                              <p:spTgt spid="178"/>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1" fill="hold" nodeType="afterEffect">
                                      <p:stCondLst>
                                        <p:cond delay="0"/>
                                      </p:stCondLst>
                                      <p:childTnLst>
                                        <p:set>
                                          <p:cBhvr>
                                            <p:cTn id="11" dur="1" fill="hold">
                                              <p:stCondLst>
                                                <p:cond delay="0"/>
                                              </p:stCondLst>
                                            </p:cTn>
                                            <p:tgtEl>
                                              <p:spTgt spid="96"/>
                                            </p:tgtEl>
                                            <p:attrNameLst>
                                              <p:attrName>style.visibility</p:attrName>
                                            </p:attrNameLst>
                                          </p:cBhvr>
                                          <p:to>
                                            <p:strVal val="visible"/>
                                          </p:to>
                                        </p:set>
                                        <p:anim calcmode="lin" valueType="num">
                                          <p:cBhvr additive="base">
                                            <p:cTn id="12" dur="500" fill="hold"/>
                                            <p:tgtEl>
                                              <p:spTgt spid="96"/>
                                            </p:tgtEl>
                                            <p:attrNameLst>
                                              <p:attrName>ppt_x</p:attrName>
                                            </p:attrNameLst>
                                          </p:cBhvr>
                                          <p:tavLst>
                                            <p:tav tm="0">
                                              <p:val>
                                                <p:strVal val="#ppt_x"/>
                                              </p:val>
                                            </p:tav>
                                            <p:tav tm="100000">
                                              <p:val>
                                                <p:strVal val="#ppt_x"/>
                                              </p:val>
                                            </p:tav>
                                          </p:tavLst>
                                        </p:anim>
                                        <p:anim calcmode="lin" valueType="num">
                                          <p:cBhvr additive="base">
                                            <p:cTn id="13" dur="500" fill="hold"/>
                                            <p:tgtEl>
                                              <p:spTgt spid="96"/>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14:presetBounceEnd="67000">
                                      <p:stCondLst>
                                        <p:cond delay="0"/>
                                      </p:stCondLst>
                                      <p:childTnLst>
                                        <p:set>
                                          <p:cBhvr>
                                            <p:cTn id="16" dur="1" fill="hold">
                                              <p:stCondLst>
                                                <p:cond delay="0"/>
                                              </p:stCondLst>
                                            </p:cTn>
                                            <p:tgtEl>
                                              <p:spTgt spid="97"/>
                                            </p:tgtEl>
                                            <p:attrNameLst>
                                              <p:attrName>style.visibility</p:attrName>
                                            </p:attrNameLst>
                                          </p:cBhvr>
                                          <p:to>
                                            <p:strVal val="visible"/>
                                          </p:to>
                                        </p:set>
                                        <p:anim calcmode="lin" valueType="num" p14:bounceEnd="67000">
                                          <p:cBhvr additive="base">
                                            <p:cTn id="17" dur="2000" fill="hold"/>
                                            <p:tgtEl>
                                              <p:spTgt spid="97"/>
                                            </p:tgtEl>
                                            <p:attrNameLst>
                                              <p:attrName>ppt_x</p:attrName>
                                            </p:attrNameLst>
                                          </p:cBhvr>
                                          <p:tavLst>
                                            <p:tav tm="0">
                                              <p:val>
                                                <p:strVal val="0-#ppt_w/2"/>
                                              </p:val>
                                            </p:tav>
                                            <p:tav tm="100000">
                                              <p:val>
                                                <p:strVal val="#ppt_x"/>
                                              </p:val>
                                            </p:tav>
                                          </p:tavLst>
                                        </p:anim>
                                        <p:anim calcmode="lin" valueType="num" p14:bounceEnd="67000">
                                          <p:cBhvr additive="base">
                                            <p:cTn id="18" dur="2000" fill="hold"/>
                                            <p:tgtEl>
                                              <p:spTgt spid="97"/>
                                            </p:tgtEl>
                                            <p:attrNameLst>
                                              <p:attrName>ppt_y</p:attrName>
                                            </p:attrNameLst>
                                          </p:cBhvr>
                                          <p:tavLst>
                                            <p:tav tm="0">
                                              <p:val>
                                                <p:strVal val="#ppt_y"/>
                                              </p:val>
                                            </p:tav>
                                            <p:tav tm="100000">
                                              <p:val>
                                                <p:strVal val="#ppt_y"/>
                                              </p:val>
                                            </p:tav>
                                          </p:tavLst>
                                        </p:anim>
                                      </p:childTnLst>
                                    </p:cTn>
                                  </p:par>
                                </p:childTnLst>
                              </p:cTn>
                            </p:par>
                            <p:par>
                              <p:cTn id="19" fill="hold">
                                <p:stCondLst>
                                  <p:cond delay="3000"/>
                                </p:stCondLst>
                                <p:childTnLst>
                                  <p:par>
                                    <p:cTn id="20" presetID="55" presetClass="entr" presetSubtype="0" fill="hold" grpId="0" nodeType="afterEffect">
                                      <p:stCondLst>
                                        <p:cond delay="0"/>
                                      </p:stCondLst>
                                      <p:childTnLst>
                                        <p:set>
                                          <p:cBhvr>
                                            <p:cTn id="21" dur="1" fill="hold">
                                              <p:stCondLst>
                                                <p:cond delay="0"/>
                                              </p:stCondLst>
                                            </p:cTn>
                                            <p:tgtEl>
                                              <p:spTgt spid="166"/>
                                            </p:tgtEl>
                                            <p:attrNameLst>
                                              <p:attrName>style.visibility</p:attrName>
                                            </p:attrNameLst>
                                          </p:cBhvr>
                                          <p:to>
                                            <p:strVal val="visible"/>
                                          </p:to>
                                        </p:set>
                                        <p:anim calcmode="lin" valueType="num">
                                          <p:cBhvr>
                                            <p:cTn id="22" dur="750" fill="hold"/>
                                            <p:tgtEl>
                                              <p:spTgt spid="166"/>
                                            </p:tgtEl>
                                            <p:attrNameLst>
                                              <p:attrName>ppt_w</p:attrName>
                                            </p:attrNameLst>
                                          </p:cBhvr>
                                          <p:tavLst>
                                            <p:tav tm="0">
                                              <p:val>
                                                <p:strVal val="#ppt_w*0.70"/>
                                              </p:val>
                                            </p:tav>
                                            <p:tav tm="100000">
                                              <p:val>
                                                <p:strVal val="#ppt_w"/>
                                              </p:val>
                                            </p:tav>
                                          </p:tavLst>
                                        </p:anim>
                                        <p:anim calcmode="lin" valueType="num">
                                          <p:cBhvr>
                                            <p:cTn id="23" dur="750" fill="hold"/>
                                            <p:tgtEl>
                                              <p:spTgt spid="166"/>
                                            </p:tgtEl>
                                            <p:attrNameLst>
                                              <p:attrName>ppt_h</p:attrName>
                                            </p:attrNameLst>
                                          </p:cBhvr>
                                          <p:tavLst>
                                            <p:tav tm="0">
                                              <p:val>
                                                <p:strVal val="#ppt_h"/>
                                              </p:val>
                                            </p:tav>
                                            <p:tav tm="100000">
                                              <p:val>
                                                <p:strVal val="#ppt_h"/>
                                              </p:val>
                                            </p:tav>
                                          </p:tavLst>
                                        </p:anim>
                                        <p:animEffect transition="in" filter="fade">
                                          <p:cBhvr>
                                            <p:cTn id="24" dur="750"/>
                                            <p:tgtEl>
                                              <p:spTgt spid="166"/>
                                            </p:tgtEl>
                                          </p:cBhvr>
                                        </p:animEffect>
                                      </p:childTnLst>
                                    </p:cTn>
                                  </p:par>
                                </p:childTnLst>
                              </p:cTn>
                            </p:par>
                            <p:par>
                              <p:cTn id="25" fill="hold">
                                <p:stCondLst>
                                  <p:cond delay="4000"/>
                                </p:stCondLst>
                                <p:childTnLst>
                                  <p:par>
                                    <p:cTn id="26" presetID="55" presetClass="entr" presetSubtype="0" fill="hold" grpId="0" nodeType="afterEffect">
                                      <p:stCondLst>
                                        <p:cond delay="0"/>
                                      </p:stCondLst>
                                      <p:childTnLst>
                                        <p:set>
                                          <p:cBhvr>
                                            <p:cTn id="27" dur="1" fill="hold">
                                              <p:stCondLst>
                                                <p:cond delay="0"/>
                                              </p:stCondLst>
                                            </p:cTn>
                                            <p:tgtEl>
                                              <p:spTgt spid="167"/>
                                            </p:tgtEl>
                                            <p:attrNameLst>
                                              <p:attrName>style.visibility</p:attrName>
                                            </p:attrNameLst>
                                          </p:cBhvr>
                                          <p:to>
                                            <p:strVal val="visible"/>
                                          </p:to>
                                        </p:set>
                                        <p:anim calcmode="lin" valueType="num">
                                          <p:cBhvr>
                                            <p:cTn id="28" dur="750" fill="hold"/>
                                            <p:tgtEl>
                                              <p:spTgt spid="167"/>
                                            </p:tgtEl>
                                            <p:attrNameLst>
                                              <p:attrName>ppt_w</p:attrName>
                                            </p:attrNameLst>
                                          </p:cBhvr>
                                          <p:tavLst>
                                            <p:tav tm="0">
                                              <p:val>
                                                <p:strVal val="#ppt_w*0.70"/>
                                              </p:val>
                                            </p:tav>
                                            <p:tav tm="100000">
                                              <p:val>
                                                <p:strVal val="#ppt_w"/>
                                              </p:val>
                                            </p:tav>
                                          </p:tavLst>
                                        </p:anim>
                                        <p:anim calcmode="lin" valueType="num">
                                          <p:cBhvr>
                                            <p:cTn id="29" dur="750" fill="hold"/>
                                            <p:tgtEl>
                                              <p:spTgt spid="167"/>
                                            </p:tgtEl>
                                            <p:attrNameLst>
                                              <p:attrName>ppt_h</p:attrName>
                                            </p:attrNameLst>
                                          </p:cBhvr>
                                          <p:tavLst>
                                            <p:tav tm="0">
                                              <p:val>
                                                <p:strVal val="#ppt_h"/>
                                              </p:val>
                                            </p:tav>
                                            <p:tav tm="100000">
                                              <p:val>
                                                <p:strVal val="#ppt_h"/>
                                              </p:val>
                                            </p:tav>
                                          </p:tavLst>
                                        </p:anim>
                                        <p:animEffect transition="in" filter="fade">
                                          <p:cBhvr>
                                            <p:cTn id="30" dur="750"/>
                                            <p:tgtEl>
                                              <p:spTgt spid="167"/>
                                            </p:tgtEl>
                                          </p:cBhvr>
                                        </p:animEffect>
                                      </p:childTnLst>
                                    </p:cTn>
                                  </p:par>
                                </p:childTnLst>
                              </p:cTn>
                            </p:par>
                            <p:par>
                              <p:cTn id="31" fill="hold">
                                <p:stCondLst>
                                  <p:cond delay="5000"/>
                                </p:stCondLst>
                                <p:childTnLst>
                                  <p:par>
                                    <p:cTn id="32" presetID="23" presetClass="entr" presetSubtype="16" fill="hold" grpId="0" nodeType="afterEffect">
                                      <p:stCondLst>
                                        <p:cond delay="0"/>
                                      </p:stCondLst>
                                      <p:iterate type="lt">
                                        <p:tmPct val="10000"/>
                                      </p:iterate>
                                      <p:childTnLst>
                                        <p:set>
                                          <p:cBhvr>
                                            <p:cTn id="33" dur="1" fill="hold">
                                              <p:stCondLst>
                                                <p:cond delay="0"/>
                                              </p:stCondLst>
                                            </p:cTn>
                                            <p:tgtEl>
                                              <p:spTgt spid="170"/>
                                            </p:tgtEl>
                                            <p:attrNameLst>
                                              <p:attrName>style.visibility</p:attrName>
                                            </p:attrNameLst>
                                          </p:cBhvr>
                                          <p:to>
                                            <p:strVal val="visible"/>
                                          </p:to>
                                        </p:set>
                                        <p:anim calcmode="lin" valueType="num">
                                          <p:cBhvr>
                                            <p:cTn id="34" dur="500" fill="hold"/>
                                            <p:tgtEl>
                                              <p:spTgt spid="170"/>
                                            </p:tgtEl>
                                            <p:attrNameLst>
                                              <p:attrName>ppt_w</p:attrName>
                                            </p:attrNameLst>
                                          </p:cBhvr>
                                          <p:tavLst>
                                            <p:tav tm="0">
                                              <p:val>
                                                <p:fltVal val="0"/>
                                              </p:val>
                                            </p:tav>
                                            <p:tav tm="100000">
                                              <p:val>
                                                <p:strVal val="#ppt_w"/>
                                              </p:val>
                                            </p:tav>
                                          </p:tavLst>
                                        </p:anim>
                                        <p:anim calcmode="lin" valueType="num">
                                          <p:cBhvr>
                                            <p:cTn id="35" dur="500" fill="hold"/>
                                            <p:tgtEl>
                                              <p:spTgt spid="170"/>
                                            </p:tgtEl>
                                            <p:attrNameLst>
                                              <p:attrName>ppt_h</p:attrName>
                                            </p:attrNameLst>
                                          </p:cBhvr>
                                          <p:tavLst>
                                            <p:tav tm="0">
                                              <p:val>
                                                <p:fltVal val="0"/>
                                              </p:val>
                                            </p:tav>
                                            <p:tav tm="100000">
                                              <p:val>
                                                <p:strVal val="#ppt_h"/>
                                              </p:val>
                                            </p:tav>
                                          </p:tavLst>
                                        </p:anim>
                                      </p:childTnLst>
                                    </p:cTn>
                                  </p:par>
                                </p:childTnLst>
                              </p:cTn>
                            </p:par>
                            <p:par>
                              <p:cTn id="36" fill="hold">
                                <p:stCondLst>
                                  <p:cond delay="5150"/>
                                </p:stCondLst>
                                <p:childTnLst>
                                  <p:par>
                                    <p:cTn id="37" presetID="12" presetClass="entr" presetSubtype="4" fill="hold" grpId="0" nodeType="afterEffect">
                                      <p:stCondLst>
                                        <p:cond delay="0"/>
                                      </p:stCondLst>
                                      <p:childTnLst>
                                        <p:set>
                                          <p:cBhvr>
                                            <p:cTn id="38" dur="1" fill="hold">
                                              <p:stCondLst>
                                                <p:cond delay="0"/>
                                              </p:stCondLst>
                                            </p:cTn>
                                            <p:tgtEl>
                                              <p:spTgt spid="171"/>
                                            </p:tgtEl>
                                            <p:attrNameLst>
                                              <p:attrName>style.visibility</p:attrName>
                                            </p:attrNameLst>
                                          </p:cBhvr>
                                          <p:to>
                                            <p:strVal val="visible"/>
                                          </p:to>
                                        </p:set>
                                        <p:anim calcmode="lin" valueType="num">
                                          <p:cBhvr additive="base">
                                            <p:cTn id="39" dur="500"/>
                                            <p:tgtEl>
                                              <p:spTgt spid="171"/>
                                            </p:tgtEl>
                                            <p:attrNameLst>
                                              <p:attrName>ppt_y</p:attrName>
                                            </p:attrNameLst>
                                          </p:cBhvr>
                                          <p:tavLst>
                                            <p:tav tm="0">
                                              <p:val>
                                                <p:strVal val="#ppt_y+#ppt_h*1.125000"/>
                                              </p:val>
                                            </p:tav>
                                            <p:tav tm="100000">
                                              <p:val>
                                                <p:strVal val="#ppt_y"/>
                                              </p:val>
                                            </p:tav>
                                          </p:tavLst>
                                        </p:anim>
                                        <p:animEffect transition="in" filter="wipe(up)">
                                          <p:cBhvr>
                                            <p:cTn id="40" dur="500"/>
                                            <p:tgtEl>
                                              <p:spTgt spid="171"/>
                                            </p:tgtEl>
                                          </p:cBhvr>
                                        </p:animEffect>
                                      </p:childTnLst>
                                    </p:cTn>
                                  </p:par>
                                </p:childTnLst>
                              </p:cTn>
                            </p:par>
                            <p:par>
                              <p:cTn id="41" fill="hold">
                                <p:stCondLst>
                                  <p:cond delay="5650"/>
                                </p:stCondLst>
                                <p:childTnLst>
                                  <p:par>
                                    <p:cTn id="42" presetID="22" presetClass="entr" presetSubtype="1" fill="hold" grpId="0" nodeType="afterEffect">
                                      <p:stCondLst>
                                        <p:cond delay="0"/>
                                      </p:stCondLst>
                                      <p:childTnLst>
                                        <p:set>
                                          <p:cBhvr>
                                            <p:cTn id="43" dur="1" fill="hold">
                                              <p:stCondLst>
                                                <p:cond delay="0"/>
                                              </p:stCondLst>
                                            </p:cTn>
                                            <p:tgtEl>
                                              <p:spTgt spid="172"/>
                                            </p:tgtEl>
                                            <p:attrNameLst>
                                              <p:attrName>style.visibility</p:attrName>
                                            </p:attrNameLst>
                                          </p:cBhvr>
                                          <p:to>
                                            <p:strVal val="visible"/>
                                          </p:to>
                                        </p:set>
                                        <p:animEffect transition="in" filter="wipe(up)">
                                          <p:cBhvr>
                                            <p:cTn id="44" dur="500"/>
                                            <p:tgtEl>
                                              <p:spTgt spid="172"/>
                                            </p:tgtEl>
                                          </p:cBhvr>
                                        </p:animEffect>
                                      </p:childTnLst>
                                    </p:cTn>
                                  </p:par>
                                </p:childTnLst>
                              </p:cTn>
                            </p:par>
                            <p:par>
                              <p:cTn id="45" fill="hold">
                                <p:stCondLst>
                                  <p:cond delay="6150"/>
                                </p:stCondLst>
                                <p:childTnLst>
                                  <p:par>
                                    <p:cTn id="46" presetID="49" presetClass="entr" presetSubtype="0" decel="100000" fill="hold" nodeType="afterEffect">
                                      <p:stCondLst>
                                        <p:cond delay="0"/>
                                      </p:stCondLst>
                                      <p:childTnLst>
                                        <p:set>
                                          <p:cBhvr>
                                            <p:cTn id="47" dur="1" fill="hold">
                                              <p:stCondLst>
                                                <p:cond delay="0"/>
                                              </p:stCondLst>
                                            </p:cTn>
                                            <p:tgtEl>
                                              <p:spTgt spid="173"/>
                                            </p:tgtEl>
                                            <p:attrNameLst>
                                              <p:attrName>style.visibility</p:attrName>
                                            </p:attrNameLst>
                                          </p:cBhvr>
                                          <p:to>
                                            <p:strVal val="visible"/>
                                          </p:to>
                                        </p:set>
                                        <p:anim calcmode="lin" valueType="num">
                                          <p:cBhvr>
                                            <p:cTn id="48" dur="1000" fill="hold"/>
                                            <p:tgtEl>
                                              <p:spTgt spid="173"/>
                                            </p:tgtEl>
                                            <p:attrNameLst>
                                              <p:attrName>ppt_w</p:attrName>
                                            </p:attrNameLst>
                                          </p:cBhvr>
                                          <p:tavLst>
                                            <p:tav tm="0">
                                              <p:val>
                                                <p:fltVal val="0"/>
                                              </p:val>
                                            </p:tav>
                                            <p:tav tm="100000">
                                              <p:val>
                                                <p:strVal val="#ppt_w"/>
                                              </p:val>
                                            </p:tav>
                                          </p:tavLst>
                                        </p:anim>
                                        <p:anim calcmode="lin" valueType="num">
                                          <p:cBhvr>
                                            <p:cTn id="49" dur="1000" fill="hold"/>
                                            <p:tgtEl>
                                              <p:spTgt spid="173"/>
                                            </p:tgtEl>
                                            <p:attrNameLst>
                                              <p:attrName>ppt_h</p:attrName>
                                            </p:attrNameLst>
                                          </p:cBhvr>
                                          <p:tavLst>
                                            <p:tav tm="0">
                                              <p:val>
                                                <p:fltVal val="0"/>
                                              </p:val>
                                            </p:tav>
                                            <p:tav tm="100000">
                                              <p:val>
                                                <p:strVal val="#ppt_h"/>
                                              </p:val>
                                            </p:tav>
                                          </p:tavLst>
                                        </p:anim>
                                        <p:anim calcmode="lin" valueType="num">
                                          <p:cBhvr>
                                            <p:cTn id="50" dur="1000" fill="hold"/>
                                            <p:tgtEl>
                                              <p:spTgt spid="173"/>
                                            </p:tgtEl>
                                            <p:attrNameLst>
                                              <p:attrName>style.rotation</p:attrName>
                                            </p:attrNameLst>
                                          </p:cBhvr>
                                          <p:tavLst>
                                            <p:tav tm="0">
                                              <p:val>
                                                <p:fltVal val="360"/>
                                              </p:val>
                                            </p:tav>
                                            <p:tav tm="100000">
                                              <p:val>
                                                <p:fltVal val="0"/>
                                              </p:val>
                                            </p:tav>
                                          </p:tavLst>
                                        </p:anim>
                                        <p:animEffect transition="in" filter="fade">
                                          <p:cBhvr>
                                            <p:cTn id="51" dur="1000"/>
                                            <p:tgtEl>
                                              <p:spTgt spid="173"/>
                                            </p:tgtEl>
                                          </p:cBhvr>
                                        </p:animEffect>
                                      </p:childTnLst>
                                    </p:cTn>
                                  </p:par>
                                </p:childTnLst>
                              </p:cTn>
                            </p:par>
                            <p:par>
                              <p:cTn id="52" fill="hold">
                                <p:stCondLst>
                                  <p:cond delay="7150"/>
                                </p:stCondLst>
                                <p:childTnLst>
                                  <p:par>
                                    <p:cTn id="53" presetID="49" presetClass="entr" presetSubtype="0" decel="100000" fill="hold" nodeType="afterEffect">
                                      <p:stCondLst>
                                        <p:cond delay="0"/>
                                      </p:stCondLst>
                                      <p:childTnLst>
                                        <p:set>
                                          <p:cBhvr>
                                            <p:cTn id="54" dur="1" fill="hold">
                                              <p:stCondLst>
                                                <p:cond delay="0"/>
                                              </p:stCondLst>
                                            </p:cTn>
                                            <p:tgtEl>
                                              <p:spTgt spid="320"/>
                                            </p:tgtEl>
                                            <p:attrNameLst>
                                              <p:attrName>style.visibility</p:attrName>
                                            </p:attrNameLst>
                                          </p:cBhvr>
                                          <p:to>
                                            <p:strVal val="visible"/>
                                          </p:to>
                                        </p:set>
                                        <p:anim calcmode="lin" valueType="num">
                                          <p:cBhvr>
                                            <p:cTn id="55" dur="1000" fill="hold"/>
                                            <p:tgtEl>
                                              <p:spTgt spid="320"/>
                                            </p:tgtEl>
                                            <p:attrNameLst>
                                              <p:attrName>ppt_w</p:attrName>
                                            </p:attrNameLst>
                                          </p:cBhvr>
                                          <p:tavLst>
                                            <p:tav tm="0">
                                              <p:val>
                                                <p:fltVal val="0"/>
                                              </p:val>
                                            </p:tav>
                                            <p:tav tm="100000">
                                              <p:val>
                                                <p:strVal val="#ppt_w"/>
                                              </p:val>
                                            </p:tav>
                                          </p:tavLst>
                                        </p:anim>
                                        <p:anim calcmode="lin" valueType="num">
                                          <p:cBhvr>
                                            <p:cTn id="56" dur="1000" fill="hold"/>
                                            <p:tgtEl>
                                              <p:spTgt spid="320"/>
                                            </p:tgtEl>
                                            <p:attrNameLst>
                                              <p:attrName>ppt_h</p:attrName>
                                            </p:attrNameLst>
                                          </p:cBhvr>
                                          <p:tavLst>
                                            <p:tav tm="0">
                                              <p:val>
                                                <p:fltVal val="0"/>
                                              </p:val>
                                            </p:tav>
                                            <p:tav tm="100000">
                                              <p:val>
                                                <p:strVal val="#ppt_h"/>
                                              </p:val>
                                            </p:tav>
                                          </p:tavLst>
                                        </p:anim>
                                        <p:anim calcmode="lin" valueType="num">
                                          <p:cBhvr>
                                            <p:cTn id="57" dur="1000" fill="hold"/>
                                            <p:tgtEl>
                                              <p:spTgt spid="320"/>
                                            </p:tgtEl>
                                            <p:attrNameLst>
                                              <p:attrName>style.rotation</p:attrName>
                                            </p:attrNameLst>
                                          </p:cBhvr>
                                          <p:tavLst>
                                            <p:tav tm="0">
                                              <p:val>
                                                <p:fltVal val="360"/>
                                              </p:val>
                                            </p:tav>
                                            <p:tav tm="100000">
                                              <p:val>
                                                <p:fltVal val="0"/>
                                              </p:val>
                                            </p:tav>
                                          </p:tavLst>
                                        </p:anim>
                                        <p:animEffect transition="in" filter="fade">
                                          <p:cBhvr>
                                            <p:cTn id="58" dur="1000"/>
                                            <p:tgtEl>
                                              <p:spTgt spid="320"/>
                                            </p:tgtEl>
                                          </p:cBhvr>
                                        </p:animEffect>
                                      </p:childTnLst>
                                    </p:cTn>
                                  </p:par>
                                </p:childTnLst>
                              </p:cTn>
                            </p:par>
                            <p:par>
                              <p:cTn id="59" fill="hold">
                                <p:stCondLst>
                                  <p:cond delay="8150"/>
                                </p:stCondLst>
                                <p:childTnLst>
                                  <p:par>
                                    <p:cTn id="60" presetID="49" presetClass="entr" presetSubtype="0" decel="100000" fill="hold" nodeType="afterEffect">
                                      <p:stCondLst>
                                        <p:cond delay="0"/>
                                      </p:stCondLst>
                                      <p:childTnLst>
                                        <p:set>
                                          <p:cBhvr>
                                            <p:cTn id="61" dur="1" fill="hold">
                                              <p:stCondLst>
                                                <p:cond delay="0"/>
                                              </p:stCondLst>
                                            </p:cTn>
                                            <p:tgtEl>
                                              <p:spTgt spid="323"/>
                                            </p:tgtEl>
                                            <p:attrNameLst>
                                              <p:attrName>style.visibility</p:attrName>
                                            </p:attrNameLst>
                                          </p:cBhvr>
                                          <p:to>
                                            <p:strVal val="visible"/>
                                          </p:to>
                                        </p:set>
                                        <p:anim calcmode="lin" valueType="num">
                                          <p:cBhvr>
                                            <p:cTn id="62" dur="1000" fill="hold"/>
                                            <p:tgtEl>
                                              <p:spTgt spid="323"/>
                                            </p:tgtEl>
                                            <p:attrNameLst>
                                              <p:attrName>ppt_w</p:attrName>
                                            </p:attrNameLst>
                                          </p:cBhvr>
                                          <p:tavLst>
                                            <p:tav tm="0">
                                              <p:val>
                                                <p:fltVal val="0"/>
                                              </p:val>
                                            </p:tav>
                                            <p:tav tm="100000">
                                              <p:val>
                                                <p:strVal val="#ppt_w"/>
                                              </p:val>
                                            </p:tav>
                                          </p:tavLst>
                                        </p:anim>
                                        <p:anim calcmode="lin" valueType="num">
                                          <p:cBhvr>
                                            <p:cTn id="63" dur="1000" fill="hold"/>
                                            <p:tgtEl>
                                              <p:spTgt spid="323"/>
                                            </p:tgtEl>
                                            <p:attrNameLst>
                                              <p:attrName>ppt_h</p:attrName>
                                            </p:attrNameLst>
                                          </p:cBhvr>
                                          <p:tavLst>
                                            <p:tav tm="0">
                                              <p:val>
                                                <p:fltVal val="0"/>
                                              </p:val>
                                            </p:tav>
                                            <p:tav tm="100000">
                                              <p:val>
                                                <p:strVal val="#ppt_h"/>
                                              </p:val>
                                            </p:tav>
                                          </p:tavLst>
                                        </p:anim>
                                        <p:anim calcmode="lin" valueType="num">
                                          <p:cBhvr>
                                            <p:cTn id="64" dur="1000" fill="hold"/>
                                            <p:tgtEl>
                                              <p:spTgt spid="323"/>
                                            </p:tgtEl>
                                            <p:attrNameLst>
                                              <p:attrName>style.rotation</p:attrName>
                                            </p:attrNameLst>
                                          </p:cBhvr>
                                          <p:tavLst>
                                            <p:tav tm="0">
                                              <p:val>
                                                <p:fltVal val="360"/>
                                              </p:val>
                                            </p:tav>
                                            <p:tav tm="100000">
                                              <p:val>
                                                <p:fltVal val="0"/>
                                              </p:val>
                                            </p:tav>
                                          </p:tavLst>
                                        </p:anim>
                                        <p:animEffect transition="in" filter="fade">
                                          <p:cBhvr>
                                            <p:cTn id="65" dur="1000"/>
                                            <p:tgtEl>
                                              <p:spTgt spid="323"/>
                                            </p:tgtEl>
                                          </p:cBhvr>
                                        </p:animEffect>
                                      </p:childTnLst>
                                    </p:cTn>
                                  </p:par>
                                </p:childTnLst>
                              </p:cTn>
                            </p:par>
                            <p:par>
                              <p:cTn id="66" fill="hold">
                                <p:stCondLst>
                                  <p:cond delay="9150"/>
                                </p:stCondLst>
                                <p:childTnLst>
                                  <p:par>
                                    <p:cTn id="67" presetID="49" presetClass="entr" presetSubtype="0" decel="100000" fill="hold" nodeType="afterEffect">
                                      <p:stCondLst>
                                        <p:cond delay="0"/>
                                      </p:stCondLst>
                                      <p:childTnLst>
                                        <p:set>
                                          <p:cBhvr>
                                            <p:cTn id="68" dur="1" fill="hold">
                                              <p:stCondLst>
                                                <p:cond delay="0"/>
                                              </p:stCondLst>
                                            </p:cTn>
                                            <p:tgtEl>
                                              <p:spTgt spid="326"/>
                                            </p:tgtEl>
                                            <p:attrNameLst>
                                              <p:attrName>style.visibility</p:attrName>
                                            </p:attrNameLst>
                                          </p:cBhvr>
                                          <p:to>
                                            <p:strVal val="visible"/>
                                          </p:to>
                                        </p:set>
                                        <p:anim calcmode="lin" valueType="num">
                                          <p:cBhvr>
                                            <p:cTn id="69" dur="1000" fill="hold"/>
                                            <p:tgtEl>
                                              <p:spTgt spid="326"/>
                                            </p:tgtEl>
                                            <p:attrNameLst>
                                              <p:attrName>ppt_w</p:attrName>
                                            </p:attrNameLst>
                                          </p:cBhvr>
                                          <p:tavLst>
                                            <p:tav tm="0">
                                              <p:val>
                                                <p:fltVal val="0"/>
                                              </p:val>
                                            </p:tav>
                                            <p:tav tm="100000">
                                              <p:val>
                                                <p:strVal val="#ppt_w"/>
                                              </p:val>
                                            </p:tav>
                                          </p:tavLst>
                                        </p:anim>
                                        <p:anim calcmode="lin" valueType="num">
                                          <p:cBhvr>
                                            <p:cTn id="70" dur="1000" fill="hold"/>
                                            <p:tgtEl>
                                              <p:spTgt spid="326"/>
                                            </p:tgtEl>
                                            <p:attrNameLst>
                                              <p:attrName>ppt_h</p:attrName>
                                            </p:attrNameLst>
                                          </p:cBhvr>
                                          <p:tavLst>
                                            <p:tav tm="0">
                                              <p:val>
                                                <p:fltVal val="0"/>
                                              </p:val>
                                            </p:tav>
                                            <p:tav tm="100000">
                                              <p:val>
                                                <p:strVal val="#ppt_h"/>
                                              </p:val>
                                            </p:tav>
                                          </p:tavLst>
                                        </p:anim>
                                        <p:anim calcmode="lin" valueType="num">
                                          <p:cBhvr>
                                            <p:cTn id="71" dur="1000" fill="hold"/>
                                            <p:tgtEl>
                                              <p:spTgt spid="326"/>
                                            </p:tgtEl>
                                            <p:attrNameLst>
                                              <p:attrName>style.rotation</p:attrName>
                                            </p:attrNameLst>
                                          </p:cBhvr>
                                          <p:tavLst>
                                            <p:tav tm="0">
                                              <p:val>
                                                <p:fltVal val="360"/>
                                              </p:val>
                                            </p:tav>
                                            <p:tav tm="100000">
                                              <p:val>
                                                <p:fltVal val="0"/>
                                              </p:val>
                                            </p:tav>
                                          </p:tavLst>
                                        </p:anim>
                                        <p:animEffect transition="in" filter="fade">
                                          <p:cBhvr>
                                            <p:cTn id="72" dur="1000"/>
                                            <p:tgtEl>
                                              <p:spTgt spid="326"/>
                                            </p:tgtEl>
                                          </p:cBhvr>
                                        </p:animEffect>
                                      </p:childTnLst>
                                    </p:cTn>
                                  </p:par>
                                </p:childTnLst>
                              </p:cTn>
                            </p:par>
                            <p:par>
                              <p:cTn id="73" fill="hold">
                                <p:stCondLst>
                                  <p:cond delay="10150"/>
                                </p:stCondLst>
                                <p:childTnLst>
                                  <p:par>
                                    <p:cTn id="74" presetID="49" presetClass="entr" presetSubtype="0" decel="100000" fill="hold" nodeType="afterEffect">
                                      <p:stCondLst>
                                        <p:cond delay="0"/>
                                      </p:stCondLst>
                                      <p:childTnLst>
                                        <p:set>
                                          <p:cBhvr>
                                            <p:cTn id="75" dur="1" fill="hold">
                                              <p:stCondLst>
                                                <p:cond delay="0"/>
                                              </p:stCondLst>
                                            </p:cTn>
                                            <p:tgtEl>
                                              <p:spTgt spid="329"/>
                                            </p:tgtEl>
                                            <p:attrNameLst>
                                              <p:attrName>style.visibility</p:attrName>
                                            </p:attrNameLst>
                                          </p:cBhvr>
                                          <p:to>
                                            <p:strVal val="visible"/>
                                          </p:to>
                                        </p:set>
                                        <p:anim calcmode="lin" valueType="num">
                                          <p:cBhvr>
                                            <p:cTn id="76" dur="1000" fill="hold"/>
                                            <p:tgtEl>
                                              <p:spTgt spid="329"/>
                                            </p:tgtEl>
                                            <p:attrNameLst>
                                              <p:attrName>ppt_w</p:attrName>
                                            </p:attrNameLst>
                                          </p:cBhvr>
                                          <p:tavLst>
                                            <p:tav tm="0">
                                              <p:val>
                                                <p:fltVal val="0"/>
                                              </p:val>
                                            </p:tav>
                                            <p:tav tm="100000">
                                              <p:val>
                                                <p:strVal val="#ppt_w"/>
                                              </p:val>
                                            </p:tav>
                                          </p:tavLst>
                                        </p:anim>
                                        <p:anim calcmode="lin" valueType="num">
                                          <p:cBhvr>
                                            <p:cTn id="77" dur="1000" fill="hold"/>
                                            <p:tgtEl>
                                              <p:spTgt spid="329"/>
                                            </p:tgtEl>
                                            <p:attrNameLst>
                                              <p:attrName>ppt_h</p:attrName>
                                            </p:attrNameLst>
                                          </p:cBhvr>
                                          <p:tavLst>
                                            <p:tav tm="0">
                                              <p:val>
                                                <p:fltVal val="0"/>
                                              </p:val>
                                            </p:tav>
                                            <p:tav tm="100000">
                                              <p:val>
                                                <p:strVal val="#ppt_h"/>
                                              </p:val>
                                            </p:tav>
                                          </p:tavLst>
                                        </p:anim>
                                        <p:anim calcmode="lin" valueType="num">
                                          <p:cBhvr>
                                            <p:cTn id="78" dur="1000" fill="hold"/>
                                            <p:tgtEl>
                                              <p:spTgt spid="329"/>
                                            </p:tgtEl>
                                            <p:attrNameLst>
                                              <p:attrName>style.rotation</p:attrName>
                                            </p:attrNameLst>
                                          </p:cBhvr>
                                          <p:tavLst>
                                            <p:tav tm="0">
                                              <p:val>
                                                <p:fltVal val="360"/>
                                              </p:val>
                                            </p:tav>
                                            <p:tav tm="100000">
                                              <p:val>
                                                <p:fltVal val="0"/>
                                              </p:val>
                                            </p:tav>
                                          </p:tavLst>
                                        </p:anim>
                                        <p:animEffect transition="in" filter="fade">
                                          <p:cBhvr>
                                            <p:cTn id="79" dur="1000"/>
                                            <p:tgtEl>
                                              <p:spTgt spid="329"/>
                                            </p:tgtEl>
                                          </p:cBhvr>
                                        </p:animEffect>
                                      </p:childTnLst>
                                    </p:cTn>
                                  </p:par>
                                  <p:par>
                                    <p:cTn id="80" presetID="2" presetClass="entr" presetSubtype="2" fill="hold" grpId="0" nodeType="withEffect" p14:presetBounceEnd="67000">
                                      <p:stCondLst>
                                        <p:cond delay="0"/>
                                      </p:stCondLst>
                                      <p:childTnLst>
                                        <p:set>
                                          <p:cBhvr>
                                            <p:cTn id="81" dur="1" fill="hold">
                                              <p:stCondLst>
                                                <p:cond delay="0"/>
                                              </p:stCondLst>
                                            </p:cTn>
                                            <p:tgtEl>
                                              <p:spTgt spid="332"/>
                                            </p:tgtEl>
                                            <p:attrNameLst>
                                              <p:attrName>style.visibility</p:attrName>
                                            </p:attrNameLst>
                                          </p:cBhvr>
                                          <p:to>
                                            <p:strVal val="visible"/>
                                          </p:to>
                                        </p:set>
                                        <p:anim calcmode="lin" valueType="num" p14:bounceEnd="67000">
                                          <p:cBhvr additive="base">
                                            <p:cTn id="82" dur="2000" fill="hold"/>
                                            <p:tgtEl>
                                              <p:spTgt spid="332"/>
                                            </p:tgtEl>
                                            <p:attrNameLst>
                                              <p:attrName>ppt_x</p:attrName>
                                            </p:attrNameLst>
                                          </p:cBhvr>
                                          <p:tavLst>
                                            <p:tav tm="0">
                                              <p:val>
                                                <p:strVal val="1+#ppt_w/2"/>
                                              </p:val>
                                            </p:tav>
                                            <p:tav tm="100000">
                                              <p:val>
                                                <p:strVal val="#ppt_x"/>
                                              </p:val>
                                            </p:tav>
                                          </p:tavLst>
                                        </p:anim>
                                        <p:anim calcmode="lin" valueType="num" p14:bounceEnd="67000">
                                          <p:cBhvr additive="base">
                                            <p:cTn id="83" dur="2000" fill="hold"/>
                                            <p:tgtEl>
                                              <p:spTgt spid="332"/>
                                            </p:tgtEl>
                                            <p:attrNameLst>
                                              <p:attrName>ppt_y</p:attrName>
                                            </p:attrNameLst>
                                          </p:cBhvr>
                                          <p:tavLst>
                                            <p:tav tm="0">
                                              <p:val>
                                                <p:strVal val="#ppt_y"/>
                                              </p:val>
                                            </p:tav>
                                            <p:tav tm="100000">
                                              <p:val>
                                                <p:strVal val="#ppt_y"/>
                                              </p:val>
                                            </p:tav>
                                          </p:tavLst>
                                        </p:anim>
                                      </p:childTnLst>
                                    </p:cTn>
                                  </p:par>
                                  <p:par>
                                    <p:cTn id="84" presetID="2" presetClass="entr" presetSubtype="2" fill="hold" grpId="0" nodeType="withEffect" p14:presetBounceEnd="67000">
                                      <p:stCondLst>
                                        <p:cond delay="200"/>
                                      </p:stCondLst>
                                      <p:childTnLst>
                                        <p:set>
                                          <p:cBhvr>
                                            <p:cTn id="85" dur="1" fill="hold">
                                              <p:stCondLst>
                                                <p:cond delay="0"/>
                                              </p:stCondLst>
                                            </p:cTn>
                                            <p:tgtEl>
                                              <p:spTgt spid="333"/>
                                            </p:tgtEl>
                                            <p:attrNameLst>
                                              <p:attrName>style.visibility</p:attrName>
                                            </p:attrNameLst>
                                          </p:cBhvr>
                                          <p:to>
                                            <p:strVal val="visible"/>
                                          </p:to>
                                        </p:set>
                                        <p:anim calcmode="lin" valueType="num" p14:bounceEnd="67000">
                                          <p:cBhvr additive="base">
                                            <p:cTn id="86" dur="2000" fill="hold"/>
                                            <p:tgtEl>
                                              <p:spTgt spid="333"/>
                                            </p:tgtEl>
                                            <p:attrNameLst>
                                              <p:attrName>ppt_x</p:attrName>
                                            </p:attrNameLst>
                                          </p:cBhvr>
                                          <p:tavLst>
                                            <p:tav tm="0">
                                              <p:val>
                                                <p:strVal val="1+#ppt_w/2"/>
                                              </p:val>
                                            </p:tav>
                                            <p:tav tm="100000">
                                              <p:val>
                                                <p:strVal val="#ppt_x"/>
                                              </p:val>
                                            </p:tav>
                                          </p:tavLst>
                                        </p:anim>
                                        <p:anim calcmode="lin" valueType="num" p14:bounceEnd="67000">
                                          <p:cBhvr additive="base">
                                            <p:cTn id="87" dur="2000" fill="hold"/>
                                            <p:tgtEl>
                                              <p:spTgt spid="333"/>
                                            </p:tgtEl>
                                            <p:attrNameLst>
                                              <p:attrName>ppt_y</p:attrName>
                                            </p:attrNameLst>
                                          </p:cBhvr>
                                          <p:tavLst>
                                            <p:tav tm="0">
                                              <p:val>
                                                <p:strVal val="#ppt_y"/>
                                              </p:val>
                                            </p:tav>
                                            <p:tav tm="100000">
                                              <p:val>
                                                <p:strVal val="#ppt_y"/>
                                              </p:val>
                                            </p:tav>
                                          </p:tavLst>
                                        </p:anim>
                                      </p:childTnLst>
                                    </p:cTn>
                                  </p:par>
                                  <p:par>
                                    <p:cTn id="88" presetID="2" presetClass="entr" presetSubtype="2" fill="hold" grpId="0" nodeType="withEffect" p14:presetBounceEnd="67000">
                                      <p:stCondLst>
                                        <p:cond delay="400"/>
                                      </p:stCondLst>
                                      <p:childTnLst>
                                        <p:set>
                                          <p:cBhvr>
                                            <p:cTn id="89" dur="1" fill="hold">
                                              <p:stCondLst>
                                                <p:cond delay="0"/>
                                              </p:stCondLst>
                                            </p:cTn>
                                            <p:tgtEl>
                                              <p:spTgt spid="334"/>
                                            </p:tgtEl>
                                            <p:attrNameLst>
                                              <p:attrName>style.visibility</p:attrName>
                                            </p:attrNameLst>
                                          </p:cBhvr>
                                          <p:to>
                                            <p:strVal val="visible"/>
                                          </p:to>
                                        </p:set>
                                        <p:anim calcmode="lin" valueType="num" p14:bounceEnd="67000">
                                          <p:cBhvr additive="base">
                                            <p:cTn id="90" dur="2000" fill="hold"/>
                                            <p:tgtEl>
                                              <p:spTgt spid="334"/>
                                            </p:tgtEl>
                                            <p:attrNameLst>
                                              <p:attrName>ppt_x</p:attrName>
                                            </p:attrNameLst>
                                          </p:cBhvr>
                                          <p:tavLst>
                                            <p:tav tm="0">
                                              <p:val>
                                                <p:strVal val="1+#ppt_w/2"/>
                                              </p:val>
                                            </p:tav>
                                            <p:tav tm="100000">
                                              <p:val>
                                                <p:strVal val="#ppt_x"/>
                                              </p:val>
                                            </p:tav>
                                          </p:tavLst>
                                        </p:anim>
                                        <p:anim calcmode="lin" valueType="num" p14:bounceEnd="67000">
                                          <p:cBhvr additive="base">
                                            <p:cTn id="91" dur="2000" fill="hold"/>
                                            <p:tgtEl>
                                              <p:spTgt spid="334"/>
                                            </p:tgtEl>
                                            <p:attrNameLst>
                                              <p:attrName>ppt_y</p:attrName>
                                            </p:attrNameLst>
                                          </p:cBhvr>
                                          <p:tavLst>
                                            <p:tav tm="0">
                                              <p:val>
                                                <p:strVal val="#ppt_y"/>
                                              </p:val>
                                            </p:tav>
                                            <p:tav tm="100000">
                                              <p:val>
                                                <p:strVal val="#ppt_y"/>
                                              </p:val>
                                            </p:tav>
                                          </p:tavLst>
                                        </p:anim>
                                      </p:childTnLst>
                                    </p:cTn>
                                  </p:par>
                                  <p:par>
                                    <p:cTn id="92" presetID="2" presetClass="entr" presetSubtype="2" fill="hold" grpId="0" nodeType="withEffect" p14:presetBounceEnd="67000">
                                      <p:stCondLst>
                                        <p:cond delay="600"/>
                                      </p:stCondLst>
                                      <p:childTnLst>
                                        <p:set>
                                          <p:cBhvr>
                                            <p:cTn id="93" dur="1" fill="hold">
                                              <p:stCondLst>
                                                <p:cond delay="0"/>
                                              </p:stCondLst>
                                            </p:cTn>
                                            <p:tgtEl>
                                              <p:spTgt spid="335"/>
                                            </p:tgtEl>
                                            <p:attrNameLst>
                                              <p:attrName>style.visibility</p:attrName>
                                            </p:attrNameLst>
                                          </p:cBhvr>
                                          <p:to>
                                            <p:strVal val="visible"/>
                                          </p:to>
                                        </p:set>
                                        <p:anim calcmode="lin" valueType="num" p14:bounceEnd="67000">
                                          <p:cBhvr additive="base">
                                            <p:cTn id="94" dur="2000" fill="hold"/>
                                            <p:tgtEl>
                                              <p:spTgt spid="335"/>
                                            </p:tgtEl>
                                            <p:attrNameLst>
                                              <p:attrName>ppt_x</p:attrName>
                                            </p:attrNameLst>
                                          </p:cBhvr>
                                          <p:tavLst>
                                            <p:tav tm="0">
                                              <p:val>
                                                <p:strVal val="1+#ppt_w/2"/>
                                              </p:val>
                                            </p:tav>
                                            <p:tav tm="100000">
                                              <p:val>
                                                <p:strVal val="#ppt_x"/>
                                              </p:val>
                                            </p:tav>
                                          </p:tavLst>
                                        </p:anim>
                                        <p:anim calcmode="lin" valueType="num" p14:bounceEnd="67000">
                                          <p:cBhvr additive="base">
                                            <p:cTn id="95" dur="2000" fill="hold"/>
                                            <p:tgtEl>
                                              <p:spTgt spid="335"/>
                                            </p:tgtEl>
                                            <p:attrNameLst>
                                              <p:attrName>ppt_y</p:attrName>
                                            </p:attrNameLst>
                                          </p:cBhvr>
                                          <p:tavLst>
                                            <p:tav tm="0">
                                              <p:val>
                                                <p:strVal val="#ppt_y"/>
                                              </p:val>
                                            </p:tav>
                                            <p:tav tm="100000">
                                              <p:val>
                                                <p:strVal val="#ppt_y"/>
                                              </p:val>
                                            </p:tav>
                                          </p:tavLst>
                                        </p:anim>
                                      </p:childTnLst>
                                    </p:cTn>
                                  </p:par>
                                  <p:par>
                                    <p:cTn id="96" presetID="2" presetClass="entr" presetSubtype="2" fill="hold" grpId="0" nodeType="withEffect" p14:presetBounceEnd="67000">
                                      <p:stCondLst>
                                        <p:cond delay="600"/>
                                      </p:stCondLst>
                                      <p:childTnLst>
                                        <p:set>
                                          <p:cBhvr>
                                            <p:cTn id="97" dur="1" fill="hold">
                                              <p:stCondLst>
                                                <p:cond delay="0"/>
                                              </p:stCondLst>
                                            </p:cTn>
                                            <p:tgtEl>
                                              <p:spTgt spid="336"/>
                                            </p:tgtEl>
                                            <p:attrNameLst>
                                              <p:attrName>style.visibility</p:attrName>
                                            </p:attrNameLst>
                                          </p:cBhvr>
                                          <p:to>
                                            <p:strVal val="visible"/>
                                          </p:to>
                                        </p:set>
                                        <p:anim calcmode="lin" valueType="num" p14:bounceEnd="67000">
                                          <p:cBhvr additive="base">
                                            <p:cTn id="98" dur="2000" fill="hold"/>
                                            <p:tgtEl>
                                              <p:spTgt spid="336"/>
                                            </p:tgtEl>
                                            <p:attrNameLst>
                                              <p:attrName>ppt_x</p:attrName>
                                            </p:attrNameLst>
                                          </p:cBhvr>
                                          <p:tavLst>
                                            <p:tav tm="0">
                                              <p:val>
                                                <p:strVal val="1+#ppt_w/2"/>
                                              </p:val>
                                            </p:tav>
                                            <p:tav tm="100000">
                                              <p:val>
                                                <p:strVal val="#ppt_x"/>
                                              </p:val>
                                            </p:tav>
                                          </p:tavLst>
                                        </p:anim>
                                        <p:anim calcmode="lin" valueType="num" p14:bounceEnd="67000">
                                          <p:cBhvr additive="base">
                                            <p:cTn id="99" dur="2000" fill="hold"/>
                                            <p:tgtEl>
                                              <p:spTgt spid="336"/>
                                            </p:tgtEl>
                                            <p:attrNameLst>
                                              <p:attrName>ppt_y</p:attrName>
                                            </p:attrNameLst>
                                          </p:cBhvr>
                                          <p:tavLst>
                                            <p:tav tm="0">
                                              <p:val>
                                                <p:strVal val="#ppt_y"/>
                                              </p:val>
                                            </p:tav>
                                            <p:tav tm="100000">
                                              <p:val>
                                                <p:strVal val="#ppt_y"/>
                                              </p:val>
                                            </p:tav>
                                          </p:tavLst>
                                        </p:anim>
                                      </p:childTnLst>
                                    </p:cTn>
                                  </p:par>
                                </p:childTnLst>
                              </p:cTn>
                            </p:par>
                            <p:par>
                              <p:cTn id="100" fill="hold">
                                <p:stCondLst>
                                  <p:cond delay="11150"/>
                                </p:stCondLst>
                                <p:childTnLst>
                                  <p:par>
                                    <p:cTn id="101" presetID="52" presetClass="entr" presetSubtype="0" fill="hold" nodeType="afterEffect">
                                      <p:stCondLst>
                                        <p:cond delay="0"/>
                                      </p:stCondLst>
                                      <p:childTnLst>
                                        <p:set>
                                          <p:cBhvr>
                                            <p:cTn id="102" dur="1" fill="hold">
                                              <p:stCondLst>
                                                <p:cond delay="0"/>
                                              </p:stCondLst>
                                            </p:cTn>
                                            <p:tgtEl>
                                              <p:spTgt spid="337"/>
                                            </p:tgtEl>
                                            <p:attrNameLst>
                                              <p:attrName>style.visibility</p:attrName>
                                            </p:attrNameLst>
                                          </p:cBhvr>
                                          <p:to>
                                            <p:strVal val="visible"/>
                                          </p:to>
                                        </p:set>
                                        <p:animScale>
                                          <p:cBhvr>
                                            <p:cTn id="103" dur="1000" decel="50000" fill="hold">
                                              <p:stCondLst>
                                                <p:cond delay="0"/>
                                              </p:stCondLst>
                                            </p:cTn>
                                            <p:tgtEl>
                                              <p:spTgt spid="33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04" dur="1000" decel="50000" fill="hold">
                                              <p:stCondLst>
                                                <p:cond delay="0"/>
                                              </p:stCondLst>
                                            </p:cTn>
                                            <p:tgtEl>
                                              <p:spTgt spid="337"/>
                                            </p:tgtEl>
                                            <p:attrNameLst>
                                              <p:attrName>ppt_x</p:attrName>
                                              <p:attrName>ppt_y</p:attrName>
                                            </p:attrNameLst>
                                          </p:cBhvr>
                                        </p:animMotion>
                                        <p:animEffect transition="in" filter="fade">
                                          <p:cBhvr>
                                            <p:cTn id="105" dur="1000"/>
                                            <p:tgtEl>
                                              <p:spTgt spid="337"/>
                                            </p:tgtEl>
                                          </p:cBhvr>
                                        </p:animEffect>
                                      </p:childTnLst>
                                    </p:cTn>
                                  </p:par>
                                  <p:par>
                                    <p:cTn id="106" presetID="52" presetClass="entr" presetSubtype="0" fill="hold" nodeType="withEffect">
                                      <p:stCondLst>
                                        <p:cond delay="200"/>
                                      </p:stCondLst>
                                      <p:childTnLst>
                                        <p:set>
                                          <p:cBhvr>
                                            <p:cTn id="107" dur="1" fill="hold">
                                              <p:stCondLst>
                                                <p:cond delay="0"/>
                                              </p:stCondLst>
                                            </p:cTn>
                                            <p:tgtEl>
                                              <p:spTgt spid="338"/>
                                            </p:tgtEl>
                                            <p:attrNameLst>
                                              <p:attrName>style.visibility</p:attrName>
                                            </p:attrNameLst>
                                          </p:cBhvr>
                                          <p:to>
                                            <p:strVal val="visible"/>
                                          </p:to>
                                        </p:set>
                                        <p:animScale>
                                          <p:cBhvr>
                                            <p:cTn id="108" dur="1000" decel="50000" fill="hold">
                                              <p:stCondLst>
                                                <p:cond delay="0"/>
                                              </p:stCondLst>
                                            </p:cTn>
                                            <p:tgtEl>
                                              <p:spTgt spid="33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09" dur="1000" decel="50000" fill="hold">
                                              <p:stCondLst>
                                                <p:cond delay="0"/>
                                              </p:stCondLst>
                                            </p:cTn>
                                            <p:tgtEl>
                                              <p:spTgt spid="338"/>
                                            </p:tgtEl>
                                            <p:attrNameLst>
                                              <p:attrName>ppt_x</p:attrName>
                                              <p:attrName>ppt_y</p:attrName>
                                            </p:attrNameLst>
                                          </p:cBhvr>
                                        </p:animMotion>
                                        <p:animEffect transition="in" filter="fade">
                                          <p:cBhvr>
                                            <p:cTn id="110" dur="1000"/>
                                            <p:tgtEl>
                                              <p:spTgt spid="3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 grpId="0"/>
          <p:bldP spid="166" grpId="0" animBg="1"/>
          <p:bldP spid="167" grpId="0" animBg="1"/>
          <p:bldP spid="170" grpId="0"/>
          <p:bldP spid="171" grpId="0" animBg="1"/>
          <p:bldP spid="172" grpId="0" animBg="1"/>
          <p:bldP spid="332" grpId="0"/>
          <p:bldP spid="333" grpId="0"/>
          <p:bldP spid="334" grpId="0"/>
          <p:bldP spid="335" grpId="0"/>
          <p:bldP spid="33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78"/>
                                            </p:tgtEl>
                                            <p:attrNameLst>
                                              <p:attrName>style.visibility</p:attrName>
                                            </p:attrNameLst>
                                          </p:cBhvr>
                                          <p:to>
                                            <p:strVal val="visible"/>
                                          </p:to>
                                        </p:set>
                                        <p:anim calcmode="lin" valueType="num">
                                          <p:cBhvr additive="base">
                                            <p:cTn id="7" dur="500" fill="hold"/>
                                            <p:tgtEl>
                                              <p:spTgt spid="178"/>
                                            </p:tgtEl>
                                            <p:attrNameLst>
                                              <p:attrName>ppt_x</p:attrName>
                                            </p:attrNameLst>
                                          </p:cBhvr>
                                          <p:tavLst>
                                            <p:tav tm="0">
                                              <p:val>
                                                <p:strVal val="#ppt_x"/>
                                              </p:val>
                                            </p:tav>
                                            <p:tav tm="100000">
                                              <p:val>
                                                <p:strVal val="#ppt_x"/>
                                              </p:val>
                                            </p:tav>
                                          </p:tavLst>
                                        </p:anim>
                                        <p:anim calcmode="lin" valueType="num">
                                          <p:cBhvr additive="base">
                                            <p:cTn id="8" dur="500" fill="hold"/>
                                            <p:tgtEl>
                                              <p:spTgt spid="178"/>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1" fill="hold" nodeType="afterEffect">
                                      <p:stCondLst>
                                        <p:cond delay="0"/>
                                      </p:stCondLst>
                                      <p:childTnLst>
                                        <p:set>
                                          <p:cBhvr>
                                            <p:cTn id="11" dur="1" fill="hold">
                                              <p:stCondLst>
                                                <p:cond delay="0"/>
                                              </p:stCondLst>
                                            </p:cTn>
                                            <p:tgtEl>
                                              <p:spTgt spid="96"/>
                                            </p:tgtEl>
                                            <p:attrNameLst>
                                              <p:attrName>style.visibility</p:attrName>
                                            </p:attrNameLst>
                                          </p:cBhvr>
                                          <p:to>
                                            <p:strVal val="visible"/>
                                          </p:to>
                                        </p:set>
                                        <p:anim calcmode="lin" valueType="num">
                                          <p:cBhvr additive="base">
                                            <p:cTn id="12" dur="500" fill="hold"/>
                                            <p:tgtEl>
                                              <p:spTgt spid="96"/>
                                            </p:tgtEl>
                                            <p:attrNameLst>
                                              <p:attrName>ppt_x</p:attrName>
                                            </p:attrNameLst>
                                          </p:cBhvr>
                                          <p:tavLst>
                                            <p:tav tm="0">
                                              <p:val>
                                                <p:strVal val="#ppt_x"/>
                                              </p:val>
                                            </p:tav>
                                            <p:tav tm="100000">
                                              <p:val>
                                                <p:strVal val="#ppt_x"/>
                                              </p:val>
                                            </p:tav>
                                          </p:tavLst>
                                        </p:anim>
                                        <p:anim calcmode="lin" valueType="num">
                                          <p:cBhvr additive="base">
                                            <p:cTn id="13" dur="500" fill="hold"/>
                                            <p:tgtEl>
                                              <p:spTgt spid="96"/>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97"/>
                                            </p:tgtEl>
                                            <p:attrNameLst>
                                              <p:attrName>style.visibility</p:attrName>
                                            </p:attrNameLst>
                                          </p:cBhvr>
                                          <p:to>
                                            <p:strVal val="visible"/>
                                          </p:to>
                                        </p:set>
                                        <p:anim calcmode="lin" valueType="num">
                                          <p:cBhvr additive="base">
                                            <p:cTn id="17" dur="2000" fill="hold"/>
                                            <p:tgtEl>
                                              <p:spTgt spid="97"/>
                                            </p:tgtEl>
                                            <p:attrNameLst>
                                              <p:attrName>ppt_x</p:attrName>
                                            </p:attrNameLst>
                                          </p:cBhvr>
                                          <p:tavLst>
                                            <p:tav tm="0">
                                              <p:val>
                                                <p:strVal val="0-#ppt_w/2"/>
                                              </p:val>
                                            </p:tav>
                                            <p:tav tm="100000">
                                              <p:val>
                                                <p:strVal val="#ppt_x"/>
                                              </p:val>
                                            </p:tav>
                                          </p:tavLst>
                                        </p:anim>
                                        <p:anim calcmode="lin" valueType="num">
                                          <p:cBhvr additive="base">
                                            <p:cTn id="18" dur="2000" fill="hold"/>
                                            <p:tgtEl>
                                              <p:spTgt spid="97"/>
                                            </p:tgtEl>
                                            <p:attrNameLst>
                                              <p:attrName>ppt_y</p:attrName>
                                            </p:attrNameLst>
                                          </p:cBhvr>
                                          <p:tavLst>
                                            <p:tav tm="0">
                                              <p:val>
                                                <p:strVal val="#ppt_y"/>
                                              </p:val>
                                            </p:tav>
                                            <p:tav tm="100000">
                                              <p:val>
                                                <p:strVal val="#ppt_y"/>
                                              </p:val>
                                            </p:tav>
                                          </p:tavLst>
                                        </p:anim>
                                      </p:childTnLst>
                                    </p:cTn>
                                  </p:par>
                                </p:childTnLst>
                              </p:cTn>
                            </p:par>
                            <p:par>
                              <p:cTn id="19" fill="hold">
                                <p:stCondLst>
                                  <p:cond delay="3000"/>
                                </p:stCondLst>
                                <p:childTnLst>
                                  <p:par>
                                    <p:cTn id="20" presetID="55" presetClass="entr" presetSubtype="0" fill="hold" grpId="0" nodeType="afterEffect">
                                      <p:stCondLst>
                                        <p:cond delay="0"/>
                                      </p:stCondLst>
                                      <p:childTnLst>
                                        <p:set>
                                          <p:cBhvr>
                                            <p:cTn id="21" dur="1" fill="hold">
                                              <p:stCondLst>
                                                <p:cond delay="0"/>
                                              </p:stCondLst>
                                            </p:cTn>
                                            <p:tgtEl>
                                              <p:spTgt spid="166"/>
                                            </p:tgtEl>
                                            <p:attrNameLst>
                                              <p:attrName>style.visibility</p:attrName>
                                            </p:attrNameLst>
                                          </p:cBhvr>
                                          <p:to>
                                            <p:strVal val="visible"/>
                                          </p:to>
                                        </p:set>
                                        <p:anim calcmode="lin" valueType="num">
                                          <p:cBhvr>
                                            <p:cTn id="22" dur="750" fill="hold"/>
                                            <p:tgtEl>
                                              <p:spTgt spid="166"/>
                                            </p:tgtEl>
                                            <p:attrNameLst>
                                              <p:attrName>ppt_w</p:attrName>
                                            </p:attrNameLst>
                                          </p:cBhvr>
                                          <p:tavLst>
                                            <p:tav tm="0">
                                              <p:val>
                                                <p:strVal val="#ppt_w*0.70"/>
                                              </p:val>
                                            </p:tav>
                                            <p:tav tm="100000">
                                              <p:val>
                                                <p:strVal val="#ppt_w"/>
                                              </p:val>
                                            </p:tav>
                                          </p:tavLst>
                                        </p:anim>
                                        <p:anim calcmode="lin" valueType="num">
                                          <p:cBhvr>
                                            <p:cTn id="23" dur="750" fill="hold"/>
                                            <p:tgtEl>
                                              <p:spTgt spid="166"/>
                                            </p:tgtEl>
                                            <p:attrNameLst>
                                              <p:attrName>ppt_h</p:attrName>
                                            </p:attrNameLst>
                                          </p:cBhvr>
                                          <p:tavLst>
                                            <p:tav tm="0">
                                              <p:val>
                                                <p:strVal val="#ppt_h"/>
                                              </p:val>
                                            </p:tav>
                                            <p:tav tm="100000">
                                              <p:val>
                                                <p:strVal val="#ppt_h"/>
                                              </p:val>
                                            </p:tav>
                                          </p:tavLst>
                                        </p:anim>
                                        <p:animEffect transition="in" filter="fade">
                                          <p:cBhvr>
                                            <p:cTn id="24" dur="750"/>
                                            <p:tgtEl>
                                              <p:spTgt spid="166"/>
                                            </p:tgtEl>
                                          </p:cBhvr>
                                        </p:animEffect>
                                      </p:childTnLst>
                                    </p:cTn>
                                  </p:par>
                                </p:childTnLst>
                              </p:cTn>
                            </p:par>
                            <p:par>
                              <p:cTn id="25" fill="hold">
                                <p:stCondLst>
                                  <p:cond delay="4000"/>
                                </p:stCondLst>
                                <p:childTnLst>
                                  <p:par>
                                    <p:cTn id="26" presetID="55" presetClass="entr" presetSubtype="0" fill="hold" grpId="0" nodeType="afterEffect">
                                      <p:stCondLst>
                                        <p:cond delay="0"/>
                                      </p:stCondLst>
                                      <p:childTnLst>
                                        <p:set>
                                          <p:cBhvr>
                                            <p:cTn id="27" dur="1" fill="hold">
                                              <p:stCondLst>
                                                <p:cond delay="0"/>
                                              </p:stCondLst>
                                            </p:cTn>
                                            <p:tgtEl>
                                              <p:spTgt spid="167"/>
                                            </p:tgtEl>
                                            <p:attrNameLst>
                                              <p:attrName>style.visibility</p:attrName>
                                            </p:attrNameLst>
                                          </p:cBhvr>
                                          <p:to>
                                            <p:strVal val="visible"/>
                                          </p:to>
                                        </p:set>
                                        <p:anim calcmode="lin" valueType="num">
                                          <p:cBhvr>
                                            <p:cTn id="28" dur="750" fill="hold"/>
                                            <p:tgtEl>
                                              <p:spTgt spid="167"/>
                                            </p:tgtEl>
                                            <p:attrNameLst>
                                              <p:attrName>ppt_w</p:attrName>
                                            </p:attrNameLst>
                                          </p:cBhvr>
                                          <p:tavLst>
                                            <p:tav tm="0">
                                              <p:val>
                                                <p:strVal val="#ppt_w*0.70"/>
                                              </p:val>
                                            </p:tav>
                                            <p:tav tm="100000">
                                              <p:val>
                                                <p:strVal val="#ppt_w"/>
                                              </p:val>
                                            </p:tav>
                                          </p:tavLst>
                                        </p:anim>
                                        <p:anim calcmode="lin" valueType="num">
                                          <p:cBhvr>
                                            <p:cTn id="29" dur="750" fill="hold"/>
                                            <p:tgtEl>
                                              <p:spTgt spid="167"/>
                                            </p:tgtEl>
                                            <p:attrNameLst>
                                              <p:attrName>ppt_h</p:attrName>
                                            </p:attrNameLst>
                                          </p:cBhvr>
                                          <p:tavLst>
                                            <p:tav tm="0">
                                              <p:val>
                                                <p:strVal val="#ppt_h"/>
                                              </p:val>
                                            </p:tav>
                                            <p:tav tm="100000">
                                              <p:val>
                                                <p:strVal val="#ppt_h"/>
                                              </p:val>
                                            </p:tav>
                                          </p:tavLst>
                                        </p:anim>
                                        <p:animEffect transition="in" filter="fade">
                                          <p:cBhvr>
                                            <p:cTn id="30" dur="750"/>
                                            <p:tgtEl>
                                              <p:spTgt spid="167"/>
                                            </p:tgtEl>
                                          </p:cBhvr>
                                        </p:animEffect>
                                      </p:childTnLst>
                                    </p:cTn>
                                  </p:par>
                                </p:childTnLst>
                              </p:cTn>
                            </p:par>
                            <p:par>
                              <p:cTn id="31" fill="hold">
                                <p:stCondLst>
                                  <p:cond delay="5000"/>
                                </p:stCondLst>
                                <p:childTnLst>
                                  <p:par>
                                    <p:cTn id="32" presetID="23" presetClass="entr" presetSubtype="16" fill="hold" grpId="0" nodeType="afterEffect">
                                      <p:stCondLst>
                                        <p:cond delay="0"/>
                                      </p:stCondLst>
                                      <p:iterate type="lt">
                                        <p:tmPct val="10000"/>
                                      </p:iterate>
                                      <p:childTnLst>
                                        <p:set>
                                          <p:cBhvr>
                                            <p:cTn id="33" dur="1" fill="hold">
                                              <p:stCondLst>
                                                <p:cond delay="0"/>
                                              </p:stCondLst>
                                            </p:cTn>
                                            <p:tgtEl>
                                              <p:spTgt spid="170"/>
                                            </p:tgtEl>
                                            <p:attrNameLst>
                                              <p:attrName>style.visibility</p:attrName>
                                            </p:attrNameLst>
                                          </p:cBhvr>
                                          <p:to>
                                            <p:strVal val="visible"/>
                                          </p:to>
                                        </p:set>
                                        <p:anim calcmode="lin" valueType="num">
                                          <p:cBhvr>
                                            <p:cTn id="34" dur="500" fill="hold"/>
                                            <p:tgtEl>
                                              <p:spTgt spid="170"/>
                                            </p:tgtEl>
                                            <p:attrNameLst>
                                              <p:attrName>ppt_w</p:attrName>
                                            </p:attrNameLst>
                                          </p:cBhvr>
                                          <p:tavLst>
                                            <p:tav tm="0">
                                              <p:val>
                                                <p:fltVal val="0"/>
                                              </p:val>
                                            </p:tav>
                                            <p:tav tm="100000">
                                              <p:val>
                                                <p:strVal val="#ppt_w"/>
                                              </p:val>
                                            </p:tav>
                                          </p:tavLst>
                                        </p:anim>
                                        <p:anim calcmode="lin" valueType="num">
                                          <p:cBhvr>
                                            <p:cTn id="35" dur="500" fill="hold"/>
                                            <p:tgtEl>
                                              <p:spTgt spid="170"/>
                                            </p:tgtEl>
                                            <p:attrNameLst>
                                              <p:attrName>ppt_h</p:attrName>
                                            </p:attrNameLst>
                                          </p:cBhvr>
                                          <p:tavLst>
                                            <p:tav tm="0">
                                              <p:val>
                                                <p:fltVal val="0"/>
                                              </p:val>
                                            </p:tav>
                                            <p:tav tm="100000">
                                              <p:val>
                                                <p:strVal val="#ppt_h"/>
                                              </p:val>
                                            </p:tav>
                                          </p:tavLst>
                                        </p:anim>
                                      </p:childTnLst>
                                    </p:cTn>
                                  </p:par>
                                </p:childTnLst>
                              </p:cTn>
                            </p:par>
                            <p:par>
                              <p:cTn id="36" fill="hold">
                                <p:stCondLst>
                                  <p:cond delay="5150"/>
                                </p:stCondLst>
                                <p:childTnLst>
                                  <p:par>
                                    <p:cTn id="37" presetID="12" presetClass="entr" presetSubtype="4" fill="hold" grpId="0" nodeType="afterEffect">
                                      <p:stCondLst>
                                        <p:cond delay="0"/>
                                      </p:stCondLst>
                                      <p:childTnLst>
                                        <p:set>
                                          <p:cBhvr>
                                            <p:cTn id="38" dur="1" fill="hold">
                                              <p:stCondLst>
                                                <p:cond delay="0"/>
                                              </p:stCondLst>
                                            </p:cTn>
                                            <p:tgtEl>
                                              <p:spTgt spid="171"/>
                                            </p:tgtEl>
                                            <p:attrNameLst>
                                              <p:attrName>style.visibility</p:attrName>
                                            </p:attrNameLst>
                                          </p:cBhvr>
                                          <p:to>
                                            <p:strVal val="visible"/>
                                          </p:to>
                                        </p:set>
                                        <p:anim calcmode="lin" valueType="num">
                                          <p:cBhvr additive="base">
                                            <p:cTn id="39" dur="500"/>
                                            <p:tgtEl>
                                              <p:spTgt spid="171"/>
                                            </p:tgtEl>
                                            <p:attrNameLst>
                                              <p:attrName>ppt_y</p:attrName>
                                            </p:attrNameLst>
                                          </p:cBhvr>
                                          <p:tavLst>
                                            <p:tav tm="0">
                                              <p:val>
                                                <p:strVal val="#ppt_y+#ppt_h*1.125000"/>
                                              </p:val>
                                            </p:tav>
                                            <p:tav tm="100000">
                                              <p:val>
                                                <p:strVal val="#ppt_y"/>
                                              </p:val>
                                            </p:tav>
                                          </p:tavLst>
                                        </p:anim>
                                        <p:animEffect transition="in" filter="wipe(up)">
                                          <p:cBhvr>
                                            <p:cTn id="40" dur="500"/>
                                            <p:tgtEl>
                                              <p:spTgt spid="171"/>
                                            </p:tgtEl>
                                          </p:cBhvr>
                                        </p:animEffect>
                                      </p:childTnLst>
                                    </p:cTn>
                                  </p:par>
                                </p:childTnLst>
                              </p:cTn>
                            </p:par>
                            <p:par>
                              <p:cTn id="41" fill="hold">
                                <p:stCondLst>
                                  <p:cond delay="5650"/>
                                </p:stCondLst>
                                <p:childTnLst>
                                  <p:par>
                                    <p:cTn id="42" presetID="22" presetClass="entr" presetSubtype="1" fill="hold" grpId="0" nodeType="afterEffect">
                                      <p:stCondLst>
                                        <p:cond delay="0"/>
                                      </p:stCondLst>
                                      <p:childTnLst>
                                        <p:set>
                                          <p:cBhvr>
                                            <p:cTn id="43" dur="1" fill="hold">
                                              <p:stCondLst>
                                                <p:cond delay="0"/>
                                              </p:stCondLst>
                                            </p:cTn>
                                            <p:tgtEl>
                                              <p:spTgt spid="172"/>
                                            </p:tgtEl>
                                            <p:attrNameLst>
                                              <p:attrName>style.visibility</p:attrName>
                                            </p:attrNameLst>
                                          </p:cBhvr>
                                          <p:to>
                                            <p:strVal val="visible"/>
                                          </p:to>
                                        </p:set>
                                        <p:animEffect transition="in" filter="wipe(up)">
                                          <p:cBhvr>
                                            <p:cTn id="44" dur="500"/>
                                            <p:tgtEl>
                                              <p:spTgt spid="172"/>
                                            </p:tgtEl>
                                          </p:cBhvr>
                                        </p:animEffect>
                                      </p:childTnLst>
                                    </p:cTn>
                                  </p:par>
                                </p:childTnLst>
                              </p:cTn>
                            </p:par>
                            <p:par>
                              <p:cTn id="45" fill="hold">
                                <p:stCondLst>
                                  <p:cond delay="6150"/>
                                </p:stCondLst>
                                <p:childTnLst>
                                  <p:par>
                                    <p:cTn id="46" presetID="49" presetClass="entr" presetSubtype="0" decel="100000" fill="hold" nodeType="afterEffect">
                                      <p:stCondLst>
                                        <p:cond delay="0"/>
                                      </p:stCondLst>
                                      <p:childTnLst>
                                        <p:set>
                                          <p:cBhvr>
                                            <p:cTn id="47" dur="1" fill="hold">
                                              <p:stCondLst>
                                                <p:cond delay="0"/>
                                              </p:stCondLst>
                                            </p:cTn>
                                            <p:tgtEl>
                                              <p:spTgt spid="173"/>
                                            </p:tgtEl>
                                            <p:attrNameLst>
                                              <p:attrName>style.visibility</p:attrName>
                                            </p:attrNameLst>
                                          </p:cBhvr>
                                          <p:to>
                                            <p:strVal val="visible"/>
                                          </p:to>
                                        </p:set>
                                        <p:anim calcmode="lin" valueType="num">
                                          <p:cBhvr>
                                            <p:cTn id="48" dur="1000" fill="hold"/>
                                            <p:tgtEl>
                                              <p:spTgt spid="173"/>
                                            </p:tgtEl>
                                            <p:attrNameLst>
                                              <p:attrName>ppt_w</p:attrName>
                                            </p:attrNameLst>
                                          </p:cBhvr>
                                          <p:tavLst>
                                            <p:tav tm="0">
                                              <p:val>
                                                <p:fltVal val="0"/>
                                              </p:val>
                                            </p:tav>
                                            <p:tav tm="100000">
                                              <p:val>
                                                <p:strVal val="#ppt_w"/>
                                              </p:val>
                                            </p:tav>
                                          </p:tavLst>
                                        </p:anim>
                                        <p:anim calcmode="lin" valueType="num">
                                          <p:cBhvr>
                                            <p:cTn id="49" dur="1000" fill="hold"/>
                                            <p:tgtEl>
                                              <p:spTgt spid="173"/>
                                            </p:tgtEl>
                                            <p:attrNameLst>
                                              <p:attrName>ppt_h</p:attrName>
                                            </p:attrNameLst>
                                          </p:cBhvr>
                                          <p:tavLst>
                                            <p:tav tm="0">
                                              <p:val>
                                                <p:fltVal val="0"/>
                                              </p:val>
                                            </p:tav>
                                            <p:tav tm="100000">
                                              <p:val>
                                                <p:strVal val="#ppt_h"/>
                                              </p:val>
                                            </p:tav>
                                          </p:tavLst>
                                        </p:anim>
                                        <p:anim calcmode="lin" valueType="num">
                                          <p:cBhvr>
                                            <p:cTn id="50" dur="1000" fill="hold"/>
                                            <p:tgtEl>
                                              <p:spTgt spid="173"/>
                                            </p:tgtEl>
                                            <p:attrNameLst>
                                              <p:attrName>style.rotation</p:attrName>
                                            </p:attrNameLst>
                                          </p:cBhvr>
                                          <p:tavLst>
                                            <p:tav tm="0">
                                              <p:val>
                                                <p:fltVal val="360"/>
                                              </p:val>
                                            </p:tav>
                                            <p:tav tm="100000">
                                              <p:val>
                                                <p:fltVal val="0"/>
                                              </p:val>
                                            </p:tav>
                                          </p:tavLst>
                                        </p:anim>
                                        <p:animEffect transition="in" filter="fade">
                                          <p:cBhvr>
                                            <p:cTn id="51" dur="1000"/>
                                            <p:tgtEl>
                                              <p:spTgt spid="173"/>
                                            </p:tgtEl>
                                          </p:cBhvr>
                                        </p:animEffect>
                                      </p:childTnLst>
                                    </p:cTn>
                                  </p:par>
                                </p:childTnLst>
                              </p:cTn>
                            </p:par>
                            <p:par>
                              <p:cTn id="52" fill="hold">
                                <p:stCondLst>
                                  <p:cond delay="7150"/>
                                </p:stCondLst>
                                <p:childTnLst>
                                  <p:par>
                                    <p:cTn id="53" presetID="49" presetClass="entr" presetSubtype="0" decel="100000" fill="hold" nodeType="afterEffect">
                                      <p:stCondLst>
                                        <p:cond delay="0"/>
                                      </p:stCondLst>
                                      <p:childTnLst>
                                        <p:set>
                                          <p:cBhvr>
                                            <p:cTn id="54" dur="1" fill="hold">
                                              <p:stCondLst>
                                                <p:cond delay="0"/>
                                              </p:stCondLst>
                                            </p:cTn>
                                            <p:tgtEl>
                                              <p:spTgt spid="320"/>
                                            </p:tgtEl>
                                            <p:attrNameLst>
                                              <p:attrName>style.visibility</p:attrName>
                                            </p:attrNameLst>
                                          </p:cBhvr>
                                          <p:to>
                                            <p:strVal val="visible"/>
                                          </p:to>
                                        </p:set>
                                        <p:anim calcmode="lin" valueType="num">
                                          <p:cBhvr>
                                            <p:cTn id="55" dur="1000" fill="hold"/>
                                            <p:tgtEl>
                                              <p:spTgt spid="320"/>
                                            </p:tgtEl>
                                            <p:attrNameLst>
                                              <p:attrName>ppt_w</p:attrName>
                                            </p:attrNameLst>
                                          </p:cBhvr>
                                          <p:tavLst>
                                            <p:tav tm="0">
                                              <p:val>
                                                <p:fltVal val="0"/>
                                              </p:val>
                                            </p:tav>
                                            <p:tav tm="100000">
                                              <p:val>
                                                <p:strVal val="#ppt_w"/>
                                              </p:val>
                                            </p:tav>
                                          </p:tavLst>
                                        </p:anim>
                                        <p:anim calcmode="lin" valueType="num">
                                          <p:cBhvr>
                                            <p:cTn id="56" dur="1000" fill="hold"/>
                                            <p:tgtEl>
                                              <p:spTgt spid="320"/>
                                            </p:tgtEl>
                                            <p:attrNameLst>
                                              <p:attrName>ppt_h</p:attrName>
                                            </p:attrNameLst>
                                          </p:cBhvr>
                                          <p:tavLst>
                                            <p:tav tm="0">
                                              <p:val>
                                                <p:fltVal val="0"/>
                                              </p:val>
                                            </p:tav>
                                            <p:tav tm="100000">
                                              <p:val>
                                                <p:strVal val="#ppt_h"/>
                                              </p:val>
                                            </p:tav>
                                          </p:tavLst>
                                        </p:anim>
                                        <p:anim calcmode="lin" valueType="num">
                                          <p:cBhvr>
                                            <p:cTn id="57" dur="1000" fill="hold"/>
                                            <p:tgtEl>
                                              <p:spTgt spid="320"/>
                                            </p:tgtEl>
                                            <p:attrNameLst>
                                              <p:attrName>style.rotation</p:attrName>
                                            </p:attrNameLst>
                                          </p:cBhvr>
                                          <p:tavLst>
                                            <p:tav tm="0">
                                              <p:val>
                                                <p:fltVal val="360"/>
                                              </p:val>
                                            </p:tav>
                                            <p:tav tm="100000">
                                              <p:val>
                                                <p:fltVal val="0"/>
                                              </p:val>
                                            </p:tav>
                                          </p:tavLst>
                                        </p:anim>
                                        <p:animEffect transition="in" filter="fade">
                                          <p:cBhvr>
                                            <p:cTn id="58" dur="1000"/>
                                            <p:tgtEl>
                                              <p:spTgt spid="320"/>
                                            </p:tgtEl>
                                          </p:cBhvr>
                                        </p:animEffect>
                                      </p:childTnLst>
                                    </p:cTn>
                                  </p:par>
                                </p:childTnLst>
                              </p:cTn>
                            </p:par>
                            <p:par>
                              <p:cTn id="59" fill="hold">
                                <p:stCondLst>
                                  <p:cond delay="8150"/>
                                </p:stCondLst>
                                <p:childTnLst>
                                  <p:par>
                                    <p:cTn id="60" presetID="49" presetClass="entr" presetSubtype="0" decel="100000" fill="hold" nodeType="afterEffect">
                                      <p:stCondLst>
                                        <p:cond delay="0"/>
                                      </p:stCondLst>
                                      <p:childTnLst>
                                        <p:set>
                                          <p:cBhvr>
                                            <p:cTn id="61" dur="1" fill="hold">
                                              <p:stCondLst>
                                                <p:cond delay="0"/>
                                              </p:stCondLst>
                                            </p:cTn>
                                            <p:tgtEl>
                                              <p:spTgt spid="323"/>
                                            </p:tgtEl>
                                            <p:attrNameLst>
                                              <p:attrName>style.visibility</p:attrName>
                                            </p:attrNameLst>
                                          </p:cBhvr>
                                          <p:to>
                                            <p:strVal val="visible"/>
                                          </p:to>
                                        </p:set>
                                        <p:anim calcmode="lin" valueType="num">
                                          <p:cBhvr>
                                            <p:cTn id="62" dur="1000" fill="hold"/>
                                            <p:tgtEl>
                                              <p:spTgt spid="323"/>
                                            </p:tgtEl>
                                            <p:attrNameLst>
                                              <p:attrName>ppt_w</p:attrName>
                                            </p:attrNameLst>
                                          </p:cBhvr>
                                          <p:tavLst>
                                            <p:tav tm="0">
                                              <p:val>
                                                <p:fltVal val="0"/>
                                              </p:val>
                                            </p:tav>
                                            <p:tav tm="100000">
                                              <p:val>
                                                <p:strVal val="#ppt_w"/>
                                              </p:val>
                                            </p:tav>
                                          </p:tavLst>
                                        </p:anim>
                                        <p:anim calcmode="lin" valueType="num">
                                          <p:cBhvr>
                                            <p:cTn id="63" dur="1000" fill="hold"/>
                                            <p:tgtEl>
                                              <p:spTgt spid="323"/>
                                            </p:tgtEl>
                                            <p:attrNameLst>
                                              <p:attrName>ppt_h</p:attrName>
                                            </p:attrNameLst>
                                          </p:cBhvr>
                                          <p:tavLst>
                                            <p:tav tm="0">
                                              <p:val>
                                                <p:fltVal val="0"/>
                                              </p:val>
                                            </p:tav>
                                            <p:tav tm="100000">
                                              <p:val>
                                                <p:strVal val="#ppt_h"/>
                                              </p:val>
                                            </p:tav>
                                          </p:tavLst>
                                        </p:anim>
                                        <p:anim calcmode="lin" valueType="num">
                                          <p:cBhvr>
                                            <p:cTn id="64" dur="1000" fill="hold"/>
                                            <p:tgtEl>
                                              <p:spTgt spid="323"/>
                                            </p:tgtEl>
                                            <p:attrNameLst>
                                              <p:attrName>style.rotation</p:attrName>
                                            </p:attrNameLst>
                                          </p:cBhvr>
                                          <p:tavLst>
                                            <p:tav tm="0">
                                              <p:val>
                                                <p:fltVal val="360"/>
                                              </p:val>
                                            </p:tav>
                                            <p:tav tm="100000">
                                              <p:val>
                                                <p:fltVal val="0"/>
                                              </p:val>
                                            </p:tav>
                                          </p:tavLst>
                                        </p:anim>
                                        <p:animEffect transition="in" filter="fade">
                                          <p:cBhvr>
                                            <p:cTn id="65" dur="1000"/>
                                            <p:tgtEl>
                                              <p:spTgt spid="323"/>
                                            </p:tgtEl>
                                          </p:cBhvr>
                                        </p:animEffect>
                                      </p:childTnLst>
                                    </p:cTn>
                                  </p:par>
                                </p:childTnLst>
                              </p:cTn>
                            </p:par>
                            <p:par>
                              <p:cTn id="66" fill="hold">
                                <p:stCondLst>
                                  <p:cond delay="9150"/>
                                </p:stCondLst>
                                <p:childTnLst>
                                  <p:par>
                                    <p:cTn id="67" presetID="49" presetClass="entr" presetSubtype="0" decel="100000" fill="hold" nodeType="afterEffect">
                                      <p:stCondLst>
                                        <p:cond delay="0"/>
                                      </p:stCondLst>
                                      <p:childTnLst>
                                        <p:set>
                                          <p:cBhvr>
                                            <p:cTn id="68" dur="1" fill="hold">
                                              <p:stCondLst>
                                                <p:cond delay="0"/>
                                              </p:stCondLst>
                                            </p:cTn>
                                            <p:tgtEl>
                                              <p:spTgt spid="326"/>
                                            </p:tgtEl>
                                            <p:attrNameLst>
                                              <p:attrName>style.visibility</p:attrName>
                                            </p:attrNameLst>
                                          </p:cBhvr>
                                          <p:to>
                                            <p:strVal val="visible"/>
                                          </p:to>
                                        </p:set>
                                        <p:anim calcmode="lin" valueType="num">
                                          <p:cBhvr>
                                            <p:cTn id="69" dur="1000" fill="hold"/>
                                            <p:tgtEl>
                                              <p:spTgt spid="326"/>
                                            </p:tgtEl>
                                            <p:attrNameLst>
                                              <p:attrName>ppt_w</p:attrName>
                                            </p:attrNameLst>
                                          </p:cBhvr>
                                          <p:tavLst>
                                            <p:tav tm="0">
                                              <p:val>
                                                <p:fltVal val="0"/>
                                              </p:val>
                                            </p:tav>
                                            <p:tav tm="100000">
                                              <p:val>
                                                <p:strVal val="#ppt_w"/>
                                              </p:val>
                                            </p:tav>
                                          </p:tavLst>
                                        </p:anim>
                                        <p:anim calcmode="lin" valueType="num">
                                          <p:cBhvr>
                                            <p:cTn id="70" dur="1000" fill="hold"/>
                                            <p:tgtEl>
                                              <p:spTgt spid="326"/>
                                            </p:tgtEl>
                                            <p:attrNameLst>
                                              <p:attrName>ppt_h</p:attrName>
                                            </p:attrNameLst>
                                          </p:cBhvr>
                                          <p:tavLst>
                                            <p:tav tm="0">
                                              <p:val>
                                                <p:fltVal val="0"/>
                                              </p:val>
                                            </p:tav>
                                            <p:tav tm="100000">
                                              <p:val>
                                                <p:strVal val="#ppt_h"/>
                                              </p:val>
                                            </p:tav>
                                          </p:tavLst>
                                        </p:anim>
                                        <p:anim calcmode="lin" valueType="num">
                                          <p:cBhvr>
                                            <p:cTn id="71" dur="1000" fill="hold"/>
                                            <p:tgtEl>
                                              <p:spTgt spid="326"/>
                                            </p:tgtEl>
                                            <p:attrNameLst>
                                              <p:attrName>style.rotation</p:attrName>
                                            </p:attrNameLst>
                                          </p:cBhvr>
                                          <p:tavLst>
                                            <p:tav tm="0">
                                              <p:val>
                                                <p:fltVal val="360"/>
                                              </p:val>
                                            </p:tav>
                                            <p:tav tm="100000">
                                              <p:val>
                                                <p:fltVal val="0"/>
                                              </p:val>
                                            </p:tav>
                                          </p:tavLst>
                                        </p:anim>
                                        <p:animEffect transition="in" filter="fade">
                                          <p:cBhvr>
                                            <p:cTn id="72" dur="1000"/>
                                            <p:tgtEl>
                                              <p:spTgt spid="326"/>
                                            </p:tgtEl>
                                          </p:cBhvr>
                                        </p:animEffect>
                                      </p:childTnLst>
                                    </p:cTn>
                                  </p:par>
                                </p:childTnLst>
                              </p:cTn>
                            </p:par>
                            <p:par>
                              <p:cTn id="73" fill="hold">
                                <p:stCondLst>
                                  <p:cond delay="10150"/>
                                </p:stCondLst>
                                <p:childTnLst>
                                  <p:par>
                                    <p:cTn id="74" presetID="49" presetClass="entr" presetSubtype="0" decel="100000" fill="hold" nodeType="afterEffect">
                                      <p:stCondLst>
                                        <p:cond delay="0"/>
                                      </p:stCondLst>
                                      <p:childTnLst>
                                        <p:set>
                                          <p:cBhvr>
                                            <p:cTn id="75" dur="1" fill="hold">
                                              <p:stCondLst>
                                                <p:cond delay="0"/>
                                              </p:stCondLst>
                                            </p:cTn>
                                            <p:tgtEl>
                                              <p:spTgt spid="329"/>
                                            </p:tgtEl>
                                            <p:attrNameLst>
                                              <p:attrName>style.visibility</p:attrName>
                                            </p:attrNameLst>
                                          </p:cBhvr>
                                          <p:to>
                                            <p:strVal val="visible"/>
                                          </p:to>
                                        </p:set>
                                        <p:anim calcmode="lin" valueType="num">
                                          <p:cBhvr>
                                            <p:cTn id="76" dur="1000" fill="hold"/>
                                            <p:tgtEl>
                                              <p:spTgt spid="329"/>
                                            </p:tgtEl>
                                            <p:attrNameLst>
                                              <p:attrName>ppt_w</p:attrName>
                                            </p:attrNameLst>
                                          </p:cBhvr>
                                          <p:tavLst>
                                            <p:tav tm="0">
                                              <p:val>
                                                <p:fltVal val="0"/>
                                              </p:val>
                                            </p:tav>
                                            <p:tav tm="100000">
                                              <p:val>
                                                <p:strVal val="#ppt_w"/>
                                              </p:val>
                                            </p:tav>
                                          </p:tavLst>
                                        </p:anim>
                                        <p:anim calcmode="lin" valueType="num">
                                          <p:cBhvr>
                                            <p:cTn id="77" dur="1000" fill="hold"/>
                                            <p:tgtEl>
                                              <p:spTgt spid="329"/>
                                            </p:tgtEl>
                                            <p:attrNameLst>
                                              <p:attrName>ppt_h</p:attrName>
                                            </p:attrNameLst>
                                          </p:cBhvr>
                                          <p:tavLst>
                                            <p:tav tm="0">
                                              <p:val>
                                                <p:fltVal val="0"/>
                                              </p:val>
                                            </p:tav>
                                            <p:tav tm="100000">
                                              <p:val>
                                                <p:strVal val="#ppt_h"/>
                                              </p:val>
                                            </p:tav>
                                          </p:tavLst>
                                        </p:anim>
                                        <p:anim calcmode="lin" valueType="num">
                                          <p:cBhvr>
                                            <p:cTn id="78" dur="1000" fill="hold"/>
                                            <p:tgtEl>
                                              <p:spTgt spid="329"/>
                                            </p:tgtEl>
                                            <p:attrNameLst>
                                              <p:attrName>style.rotation</p:attrName>
                                            </p:attrNameLst>
                                          </p:cBhvr>
                                          <p:tavLst>
                                            <p:tav tm="0">
                                              <p:val>
                                                <p:fltVal val="360"/>
                                              </p:val>
                                            </p:tav>
                                            <p:tav tm="100000">
                                              <p:val>
                                                <p:fltVal val="0"/>
                                              </p:val>
                                            </p:tav>
                                          </p:tavLst>
                                        </p:anim>
                                        <p:animEffect transition="in" filter="fade">
                                          <p:cBhvr>
                                            <p:cTn id="79" dur="1000"/>
                                            <p:tgtEl>
                                              <p:spTgt spid="329"/>
                                            </p:tgtEl>
                                          </p:cBhvr>
                                        </p:animEffect>
                                      </p:childTnLst>
                                    </p:cTn>
                                  </p:par>
                                  <p:par>
                                    <p:cTn id="80" presetID="2" presetClass="entr" presetSubtype="2" fill="hold" grpId="0" nodeType="withEffect">
                                      <p:stCondLst>
                                        <p:cond delay="0"/>
                                      </p:stCondLst>
                                      <p:childTnLst>
                                        <p:set>
                                          <p:cBhvr>
                                            <p:cTn id="81" dur="1" fill="hold">
                                              <p:stCondLst>
                                                <p:cond delay="0"/>
                                              </p:stCondLst>
                                            </p:cTn>
                                            <p:tgtEl>
                                              <p:spTgt spid="332"/>
                                            </p:tgtEl>
                                            <p:attrNameLst>
                                              <p:attrName>style.visibility</p:attrName>
                                            </p:attrNameLst>
                                          </p:cBhvr>
                                          <p:to>
                                            <p:strVal val="visible"/>
                                          </p:to>
                                        </p:set>
                                        <p:anim calcmode="lin" valueType="num">
                                          <p:cBhvr additive="base">
                                            <p:cTn id="82" dur="2000" fill="hold"/>
                                            <p:tgtEl>
                                              <p:spTgt spid="332"/>
                                            </p:tgtEl>
                                            <p:attrNameLst>
                                              <p:attrName>ppt_x</p:attrName>
                                            </p:attrNameLst>
                                          </p:cBhvr>
                                          <p:tavLst>
                                            <p:tav tm="0">
                                              <p:val>
                                                <p:strVal val="1+#ppt_w/2"/>
                                              </p:val>
                                            </p:tav>
                                            <p:tav tm="100000">
                                              <p:val>
                                                <p:strVal val="#ppt_x"/>
                                              </p:val>
                                            </p:tav>
                                          </p:tavLst>
                                        </p:anim>
                                        <p:anim calcmode="lin" valueType="num">
                                          <p:cBhvr additive="base">
                                            <p:cTn id="83" dur="2000" fill="hold"/>
                                            <p:tgtEl>
                                              <p:spTgt spid="332"/>
                                            </p:tgtEl>
                                            <p:attrNameLst>
                                              <p:attrName>ppt_y</p:attrName>
                                            </p:attrNameLst>
                                          </p:cBhvr>
                                          <p:tavLst>
                                            <p:tav tm="0">
                                              <p:val>
                                                <p:strVal val="#ppt_y"/>
                                              </p:val>
                                            </p:tav>
                                            <p:tav tm="100000">
                                              <p:val>
                                                <p:strVal val="#ppt_y"/>
                                              </p:val>
                                            </p:tav>
                                          </p:tavLst>
                                        </p:anim>
                                      </p:childTnLst>
                                    </p:cTn>
                                  </p:par>
                                  <p:par>
                                    <p:cTn id="84" presetID="2" presetClass="entr" presetSubtype="2" fill="hold" grpId="0" nodeType="withEffect">
                                      <p:stCondLst>
                                        <p:cond delay="200"/>
                                      </p:stCondLst>
                                      <p:childTnLst>
                                        <p:set>
                                          <p:cBhvr>
                                            <p:cTn id="85" dur="1" fill="hold">
                                              <p:stCondLst>
                                                <p:cond delay="0"/>
                                              </p:stCondLst>
                                            </p:cTn>
                                            <p:tgtEl>
                                              <p:spTgt spid="333"/>
                                            </p:tgtEl>
                                            <p:attrNameLst>
                                              <p:attrName>style.visibility</p:attrName>
                                            </p:attrNameLst>
                                          </p:cBhvr>
                                          <p:to>
                                            <p:strVal val="visible"/>
                                          </p:to>
                                        </p:set>
                                        <p:anim calcmode="lin" valueType="num">
                                          <p:cBhvr additive="base">
                                            <p:cTn id="86" dur="2000" fill="hold"/>
                                            <p:tgtEl>
                                              <p:spTgt spid="333"/>
                                            </p:tgtEl>
                                            <p:attrNameLst>
                                              <p:attrName>ppt_x</p:attrName>
                                            </p:attrNameLst>
                                          </p:cBhvr>
                                          <p:tavLst>
                                            <p:tav tm="0">
                                              <p:val>
                                                <p:strVal val="1+#ppt_w/2"/>
                                              </p:val>
                                            </p:tav>
                                            <p:tav tm="100000">
                                              <p:val>
                                                <p:strVal val="#ppt_x"/>
                                              </p:val>
                                            </p:tav>
                                          </p:tavLst>
                                        </p:anim>
                                        <p:anim calcmode="lin" valueType="num">
                                          <p:cBhvr additive="base">
                                            <p:cTn id="87" dur="2000" fill="hold"/>
                                            <p:tgtEl>
                                              <p:spTgt spid="333"/>
                                            </p:tgtEl>
                                            <p:attrNameLst>
                                              <p:attrName>ppt_y</p:attrName>
                                            </p:attrNameLst>
                                          </p:cBhvr>
                                          <p:tavLst>
                                            <p:tav tm="0">
                                              <p:val>
                                                <p:strVal val="#ppt_y"/>
                                              </p:val>
                                            </p:tav>
                                            <p:tav tm="100000">
                                              <p:val>
                                                <p:strVal val="#ppt_y"/>
                                              </p:val>
                                            </p:tav>
                                          </p:tavLst>
                                        </p:anim>
                                      </p:childTnLst>
                                    </p:cTn>
                                  </p:par>
                                  <p:par>
                                    <p:cTn id="88" presetID="2" presetClass="entr" presetSubtype="2" fill="hold" grpId="0" nodeType="withEffect">
                                      <p:stCondLst>
                                        <p:cond delay="400"/>
                                      </p:stCondLst>
                                      <p:childTnLst>
                                        <p:set>
                                          <p:cBhvr>
                                            <p:cTn id="89" dur="1" fill="hold">
                                              <p:stCondLst>
                                                <p:cond delay="0"/>
                                              </p:stCondLst>
                                            </p:cTn>
                                            <p:tgtEl>
                                              <p:spTgt spid="334"/>
                                            </p:tgtEl>
                                            <p:attrNameLst>
                                              <p:attrName>style.visibility</p:attrName>
                                            </p:attrNameLst>
                                          </p:cBhvr>
                                          <p:to>
                                            <p:strVal val="visible"/>
                                          </p:to>
                                        </p:set>
                                        <p:anim calcmode="lin" valueType="num">
                                          <p:cBhvr additive="base">
                                            <p:cTn id="90" dur="2000" fill="hold"/>
                                            <p:tgtEl>
                                              <p:spTgt spid="334"/>
                                            </p:tgtEl>
                                            <p:attrNameLst>
                                              <p:attrName>ppt_x</p:attrName>
                                            </p:attrNameLst>
                                          </p:cBhvr>
                                          <p:tavLst>
                                            <p:tav tm="0">
                                              <p:val>
                                                <p:strVal val="1+#ppt_w/2"/>
                                              </p:val>
                                            </p:tav>
                                            <p:tav tm="100000">
                                              <p:val>
                                                <p:strVal val="#ppt_x"/>
                                              </p:val>
                                            </p:tav>
                                          </p:tavLst>
                                        </p:anim>
                                        <p:anim calcmode="lin" valueType="num">
                                          <p:cBhvr additive="base">
                                            <p:cTn id="91" dur="2000" fill="hold"/>
                                            <p:tgtEl>
                                              <p:spTgt spid="334"/>
                                            </p:tgtEl>
                                            <p:attrNameLst>
                                              <p:attrName>ppt_y</p:attrName>
                                            </p:attrNameLst>
                                          </p:cBhvr>
                                          <p:tavLst>
                                            <p:tav tm="0">
                                              <p:val>
                                                <p:strVal val="#ppt_y"/>
                                              </p:val>
                                            </p:tav>
                                            <p:tav tm="100000">
                                              <p:val>
                                                <p:strVal val="#ppt_y"/>
                                              </p:val>
                                            </p:tav>
                                          </p:tavLst>
                                        </p:anim>
                                      </p:childTnLst>
                                    </p:cTn>
                                  </p:par>
                                  <p:par>
                                    <p:cTn id="92" presetID="2" presetClass="entr" presetSubtype="2" fill="hold" grpId="0" nodeType="withEffect">
                                      <p:stCondLst>
                                        <p:cond delay="600"/>
                                      </p:stCondLst>
                                      <p:childTnLst>
                                        <p:set>
                                          <p:cBhvr>
                                            <p:cTn id="93" dur="1" fill="hold">
                                              <p:stCondLst>
                                                <p:cond delay="0"/>
                                              </p:stCondLst>
                                            </p:cTn>
                                            <p:tgtEl>
                                              <p:spTgt spid="335"/>
                                            </p:tgtEl>
                                            <p:attrNameLst>
                                              <p:attrName>style.visibility</p:attrName>
                                            </p:attrNameLst>
                                          </p:cBhvr>
                                          <p:to>
                                            <p:strVal val="visible"/>
                                          </p:to>
                                        </p:set>
                                        <p:anim calcmode="lin" valueType="num">
                                          <p:cBhvr additive="base">
                                            <p:cTn id="94" dur="2000" fill="hold"/>
                                            <p:tgtEl>
                                              <p:spTgt spid="335"/>
                                            </p:tgtEl>
                                            <p:attrNameLst>
                                              <p:attrName>ppt_x</p:attrName>
                                            </p:attrNameLst>
                                          </p:cBhvr>
                                          <p:tavLst>
                                            <p:tav tm="0">
                                              <p:val>
                                                <p:strVal val="1+#ppt_w/2"/>
                                              </p:val>
                                            </p:tav>
                                            <p:tav tm="100000">
                                              <p:val>
                                                <p:strVal val="#ppt_x"/>
                                              </p:val>
                                            </p:tav>
                                          </p:tavLst>
                                        </p:anim>
                                        <p:anim calcmode="lin" valueType="num">
                                          <p:cBhvr additive="base">
                                            <p:cTn id="95" dur="2000" fill="hold"/>
                                            <p:tgtEl>
                                              <p:spTgt spid="335"/>
                                            </p:tgtEl>
                                            <p:attrNameLst>
                                              <p:attrName>ppt_y</p:attrName>
                                            </p:attrNameLst>
                                          </p:cBhvr>
                                          <p:tavLst>
                                            <p:tav tm="0">
                                              <p:val>
                                                <p:strVal val="#ppt_y"/>
                                              </p:val>
                                            </p:tav>
                                            <p:tav tm="100000">
                                              <p:val>
                                                <p:strVal val="#ppt_y"/>
                                              </p:val>
                                            </p:tav>
                                          </p:tavLst>
                                        </p:anim>
                                      </p:childTnLst>
                                    </p:cTn>
                                  </p:par>
                                  <p:par>
                                    <p:cTn id="96" presetID="2" presetClass="entr" presetSubtype="2" fill="hold" grpId="0" nodeType="withEffect">
                                      <p:stCondLst>
                                        <p:cond delay="600"/>
                                      </p:stCondLst>
                                      <p:childTnLst>
                                        <p:set>
                                          <p:cBhvr>
                                            <p:cTn id="97" dur="1" fill="hold">
                                              <p:stCondLst>
                                                <p:cond delay="0"/>
                                              </p:stCondLst>
                                            </p:cTn>
                                            <p:tgtEl>
                                              <p:spTgt spid="336"/>
                                            </p:tgtEl>
                                            <p:attrNameLst>
                                              <p:attrName>style.visibility</p:attrName>
                                            </p:attrNameLst>
                                          </p:cBhvr>
                                          <p:to>
                                            <p:strVal val="visible"/>
                                          </p:to>
                                        </p:set>
                                        <p:anim calcmode="lin" valueType="num">
                                          <p:cBhvr additive="base">
                                            <p:cTn id="98" dur="2000" fill="hold"/>
                                            <p:tgtEl>
                                              <p:spTgt spid="336"/>
                                            </p:tgtEl>
                                            <p:attrNameLst>
                                              <p:attrName>ppt_x</p:attrName>
                                            </p:attrNameLst>
                                          </p:cBhvr>
                                          <p:tavLst>
                                            <p:tav tm="0">
                                              <p:val>
                                                <p:strVal val="1+#ppt_w/2"/>
                                              </p:val>
                                            </p:tav>
                                            <p:tav tm="100000">
                                              <p:val>
                                                <p:strVal val="#ppt_x"/>
                                              </p:val>
                                            </p:tav>
                                          </p:tavLst>
                                        </p:anim>
                                        <p:anim calcmode="lin" valueType="num">
                                          <p:cBhvr additive="base">
                                            <p:cTn id="99" dur="2000" fill="hold"/>
                                            <p:tgtEl>
                                              <p:spTgt spid="336"/>
                                            </p:tgtEl>
                                            <p:attrNameLst>
                                              <p:attrName>ppt_y</p:attrName>
                                            </p:attrNameLst>
                                          </p:cBhvr>
                                          <p:tavLst>
                                            <p:tav tm="0">
                                              <p:val>
                                                <p:strVal val="#ppt_y"/>
                                              </p:val>
                                            </p:tav>
                                            <p:tav tm="100000">
                                              <p:val>
                                                <p:strVal val="#ppt_y"/>
                                              </p:val>
                                            </p:tav>
                                          </p:tavLst>
                                        </p:anim>
                                      </p:childTnLst>
                                    </p:cTn>
                                  </p:par>
                                </p:childTnLst>
                              </p:cTn>
                            </p:par>
                            <p:par>
                              <p:cTn id="100" fill="hold">
                                <p:stCondLst>
                                  <p:cond delay="11150"/>
                                </p:stCondLst>
                                <p:childTnLst>
                                  <p:par>
                                    <p:cTn id="101" presetID="52" presetClass="entr" presetSubtype="0" fill="hold" nodeType="afterEffect">
                                      <p:stCondLst>
                                        <p:cond delay="0"/>
                                      </p:stCondLst>
                                      <p:childTnLst>
                                        <p:set>
                                          <p:cBhvr>
                                            <p:cTn id="102" dur="1" fill="hold">
                                              <p:stCondLst>
                                                <p:cond delay="0"/>
                                              </p:stCondLst>
                                            </p:cTn>
                                            <p:tgtEl>
                                              <p:spTgt spid="337"/>
                                            </p:tgtEl>
                                            <p:attrNameLst>
                                              <p:attrName>style.visibility</p:attrName>
                                            </p:attrNameLst>
                                          </p:cBhvr>
                                          <p:to>
                                            <p:strVal val="visible"/>
                                          </p:to>
                                        </p:set>
                                        <p:animScale>
                                          <p:cBhvr>
                                            <p:cTn id="103" dur="1000" decel="50000" fill="hold">
                                              <p:stCondLst>
                                                <p:cond delay="0"/>
                                              </p:stCondLst>
                                            </p:cTn>
                                            <p:tgtEl>
                                              <p:spTgt spid="33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04" dur="1000" decel="50000" fill="hold">
                                              <p:stCondLst>
                                                <p:cond delay="0"/>
                                              </p:stCondLst>
                                            </p:cTn>
                                            <p:tgtEl>
                                              <p:spTgt spid="337"/>
                                            </p:tgtEl>
                                            <p:attrNameLst>
                                              <p:attrName>ppt_x</p:attrName>
                                              <p:attrName>ppt_y</p:attrName>
                                            </p:attrNameLst>
                                          </p:cBhvr>
                                        </p:animMotion>
                                        <p:animEffect transition="in" filter="fade">
                                          <p:cBhvr>
                                            <p:cTn id="105" dur="1000"/>
                                            <p:tgtEl>
                                              <p:spTgt spid="337"/>
                                            </p:tgtEl>
                                          </p:cBhvr>
                                        </p:animEffect>
                                      </p:childTnLst>
                                    </p:cTn>
                                  </p:par>
                                  <p:par>
                                    <p:cTn id="106" presetID="52" presetClass="entr" presetSubtype="0" fill="hold" nodeType="withEffect">
                                      <p:stCondLst>
                                        <p:cond delay="200"/>
                                      </p:stCondLst>
                                      <p:childTnLst>
                                        <p:set>
                                          <p:cBhvr>
                                            <p:cTn id="107" dur="1" fill="hold">
                                              <p:stCondLst>
                                                <p:cond delay="0"/>
                                              </p:stCondLst>
                                            </p:cTn>
                                            <p:tgtEl>
                                              <p:spTgt spid="338"/>
                                            </p:tgtEl>
                                            <p:attrNameLst>
                                              <p:attrName>style.visibility</p:attrName>
                                            </p:attrNameLst>
                                          </p:cBhvr>
                                          <p:to>
                                            <p:strVal val="visible"/>
                                          </p:to>
                                        </p:set>
                                        <p:animScale>
                                          <p:cBhvr>
                                            <p:cTn id="108" dur="1000" decel="50000" fill="hold">
                                              <p:stCondLst>
                                                <p:cond delay="0"/>
                                              </p:stCondLst>
                                            </p:cTn>
                                            <p:tgtEl>
                                              <p:spTgt spid="33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09" dur="1000" decel="50000" fill="hold">
                                              <p:stCondLst>
                                                <p:cond delay="0"/>
                                              </p:stCondLst>
                                            </p:cTn>
                                            <p:tgtEl>
                                              <p:spTgt spid="338"/>
                                            </p:tgtEl>
                                            <p:attrNameLst>
                                              <p:attrName>ppt_x</p:attrName>
                                              <p:attrName>ppt_y</p:attrName>
                                            </p:attrNameLst>
                                          </p:cBhvr>
                                        </p:animMotion>
                                        <p:animEffect transition="in" filter="fade">
                                          <p:cBhvr>
                                            <p:cTn id="110" dur="1000"/>
                                            <p:tgtEl>
                                              <p:spTgt spid="3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 grpId="0"/>
          <p:bldP spid="166" grpId="0" animBg="1"/>
          <p:bldP spid="167" grpId="0" animBg="1"/>
          <p:bldP spid="170" grpId="0"/>
          <p:bldP spid="171" grpId="0" animBg="1"/>
          <p:bldP spid="172" grpId="0" animBg="1"/>
          <p:bldP spid="332" grpId="0"/>
          <p:bldP spid="333" grpId="0"/>
          <p:bldP spid="334" grpId="0"/>
          <p:bldP spid="335" grpId="0"/>
          <p:bldP spid="336" grpId="0"/>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 name="矩形 175"/>
          <p:cNvSpPr/>
          <p:nvPr/>
        </p:nvSpPr>
        <p:spPr>
          <a:xfrm>
            <a:off x="2680492" y="-215153"/>
            <a:ext cx="6831016" cy="7460015"/>
          </a:xfrm>
          <a:prstGeom prst="rect">
            <a:avLst/>
          </a:prstGeom>
          <a:solidFill>
            <a:schemeClr val="bg1"/>
          </a:solidFill>
          <a:ln>
            <a:noFill/>
          </a:ln>
          <a:effectLst>
            <a:outerShdw blurRad="3810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6" name="Picture 7" descr="C:\Users\Administrator\Desktop\56d684a0446de.png"/>
          <p:cNvPicPr>
            <a:picLocks noChangeAspect="1" noChangeArrowheads="1"/>
          </p:cNvPicPr>
          <p:nvPr/>
        </p:nvPicPr>
        <p:blipFill>
          <a:blip r:embed="rId3" cstate="print">
            <a:extLst>
              <a:ext uri="{BEBA8EAE-BF5A-486C-A8C5-ECC9F3942E4B}">
                <a14:imgProps xmlns:a14="http://schemas.microsoft.com/office/drawing/2010/main">
                  <a14:imgLayer r:embed="rId4">
                    <a14:imgEffect>
                      <a14:brightnessContrast bright="5000"/>
                    </a14:imgEffect>
                  </a14:imgLayer>
                </a14:imgProps>
              </a:ext>
              <a:ext uri="{28A0092B-C50C-407E-A947-70E740481C1C}">
                <a14:useLocalDpi xmlns:a14="http://schemas.microsoft.com/office/drawing/2010/main" val="0"/>
              </a:ext>
            </a:extLst>
          </a:blip>
          <a:srcRect/>
          <a:stretch>
            <a:fillRect/>
          </a:stretch>
        </p:blipFill>
        <p:spPr bwMode="auto">
          <a:xfrm>
            <a:off x="3129388" y="372407"/>
            <a:ext cx="504056" cy="573294"/>
          </a:xfrm>
          <a:prstGeom prst="rect">
            <a:avLst/>
          </a:prstGeom>
          <a:noFill/>
          <a:extLst>
            <a:ext uri="{909E8E84-426E-40DD-AFC4-6F175D3DCCD1}">
              <a14:hiddenFill xmlns:a14="http://schemas.microsoft.com/office/drawing/2010/main">
                <a:solidFill>
                  <a:srgbClr val="FFFFFF"/>
                </a:solidFill>
              </a14:hiddenFill>
            </a:ext>
          </a:extLst>
        </p:spPr>
      </p:pic>
      <p:sp>
        <p:nvSpPr>
          <p:cNvPr id="97" name="TextBox 42"/>
          <p:cNvSpPr txBox="1">
            <a:spLocks noChangeArrowheads="1"/>
          </p:cNvSpPr>
          <p:nvPr/>
        </p:nvSpPr>
        <p:spPr bwMode="auto">
          <a:xfrm>
            <a:off x="3679264" y="372407"/>
            <a:ext cx="218365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800" b="1" dirty="0">
                <a:solidFill>
                  <a:schemeClr val="bg2"/>
                </a:solidFill>
                <a:latin typeface="微软雅黑" panose="020B0503020204020204" pitchFamily="34" charset="-122"/>
                <a:ea typeface="微软雅黑" panose="020B0503020204020204" pitchFamily="34" charset="-122"/>
              </a:rPr>
              <a:t>产品定位</a:t>
            </a:r>
          </a:p>
        </p:txBody>
      </p:sp>
      <p:pic>
        <p:nvPicPr>
          <p:cNvPr id="304" name="Picture 7" descr="C:\Users\Administrator\Desktop\56d684a0446de.png"/>
          <p:cNvPicPr>
            <a:picLocks noChangeAspect="1" noChangeArrowheads="1"/>
          </p:cNvPicPr>
          <p:nvPr/>
        </p:nvPicPr>
        <p:blipFill>
          <a:blip r:embed="rId5" cstate="print">
            <a:extLst>
              <a:ext uri="{BEBA8EAE-BF5A-486C-A8C5-ECC9F3942E4B}">
                <a14:imgProps xmlns:a14="http://schemas.microsoft.com/office/drawing/2010/main">
                  <a14:imgLayer r:embed="rId6">
                    <a14:imgEffect>
                      <a14:brightnessContrast bright="5000"/>
                    </a14:imgEffect>
                  </a14:imgLayer>
                </a14:imgProps>
              </a:ext>
              <a:ext uri="{28A0092B-C50C-407E-A947-70E740481C1C}">
                <a14:useLocalDpi xmlns:a14="http://schemas.microsoft.com/office/drawing/2010/main" val="0"/>
              </a:ext>
            </a:extLst>
          </a:blip>
          <a:srcRect/>
          <a:stretch>
            <a:fillRect/>
          </a:stretch>
        </p:blipFill>
        <p:spPr bwMode="auto">
          <a:xfrm>
            <a:off x="5929462" y="832023"/>
            <a:ext cx="3493720" cy="3973626"/>
          </a:xfrm>
          <a:prstGeom prst="rect">
            <a:avLst/>
          </a:prstGeom>
          <a:noFill/>
          <a:extLst>
            <a:ext uri="{909E8E84-426E-40DD-AFC4-6F175D3DCCD1}">
              <a14:hiddenFill xmlns:a14="http://schemas.microsoft.com/office/drawing/2010/main">
                <a:solidFill>
                  <a:srgbClr val="FFFFFF"/>
                </a:solidFill>
              </a14:hiddenFill>
            </a:ext>
          </a:extLst>
        </p:spPr>
      </p:pic>
      <p:grpSp>
        <p:nvGrpSpPr>
          <p:cNvPr id="305" name="组合 304"/>
          <p:cNvGrpSpPr/>
          <p:nvPr/>
        </p:nvGrpSpPr>
        <p:grpSpPr>
          <a:xfrm rot="21398620">
            <a:off x="5150637" y="403899"/>
            <a:ext cx="5190546" cy="4183077"/>
            <a:chOff x="1816885" y="160250"/>
            <a:chExt cx="5190546" cy="4183077"/>
          </a:xfrm>
          <a:solidFill>
            <a:schemeClr val="tx1">
              <a:lumMod val="50000"/>
              <a:lumOff val="50000"/>
            </a:schemeClr>
          </a:solidFill>
        </p:grpSpPr>
        <p:grpSp>
          <p:nvGrpSpPr>
            <p:cNvPr id="306" name="组合 305"/>
            <p:cNvGrpSpPr/>
            <p:nvPr/>
          </p:nvGrpSpPr>
          <p:grpSpPr>
            <a:xfrm rot="1500213">
              <a:off x="1816885" y="160250"/>
              <a:ext cx="4835931" cy="4183077"/>
              <a:chOff x="2983829" y="1091787"/>
              <a:chExt cx="4835931" cy="4183077"/>
            </a:xfrm>
            <a:grpFill/>
          </p:grpSpPr>
          <p:sp>
            <p:nvSpPr>
              <p:cNvPr id="308" name="Freeform 60"/>
              <p:cNvSpPr/>
              <p:nvPr/>
            </p:nvSpPr>
            <p:spPr bwMode="auto">
              <a:xfrm>
                <a:off x="2983829" y="3724325"/>
                <a:ext cx="2106312" cy="1499886"/>
              </a:xfrm>
              <a:custGeom>
                <a:avLst/>
                <a:gdLst>
                  <a:gd name="T0" fmla="*/ 2332 w 2339"/>
                  <a:gd name="T1" fmla="*/ 1665 h 1665"/>
                  <a:gd name="T2" fmla="*/ 2329 w 2339"/>
                  <a:gd name="T3" fmla="*/ 1664 h 1665"/>
                  <a:gd name="T4" fmla="*/ 3 w 2339"/>
                  <a:gd name="T5" fmla="*/ 11 h 1665"/>
                  <a:gd name="T6" fmla="*/ 2 w 2339"/>
                  <a:gd name="T7" fmla="*/ 3 h 1665"/>
                  <a:gd name="T8" fmla="*/ 10 w 2339"/>
                  <a:gd name="T9" fmla="*/ 2 h 1665"/>
                  <a:gd name="T10" fmla="*/ 2335 w 2339"/>
                  <a:gd name="T11" fmla="*/ 1654 h 1665"/>
                  <a:gd name="T12" fmla="*/ 2337 w 2339"/>
                  <a:gd name="T13" fmla="*/ 1662 h 1665"/>
                  <a:gd name="T14" fmla="*/ 2332 w 2339"/>
                  <a:gd name="T15" fmla="*/ 1665 h 16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9" h="1665">
                    <a:moveTo>
                      <a:pt x="2332" y="1665"/>
                    </a:moveTo>
                    <a:cubicBezTo>
                      <a:pt x="2331" y="1665"/>
                      <a:pt x="2330" y="1665"/>
                      <a:pt x="2329" y="1664"/>
                    </a:cubicBezTo>
                    <a:cubicBezTo>
                      <a:pt x="3" y="11"/>
                      <a:pt x="3" y="11"/>
                      <a:pt x="3" y="11"/>
                    </a:cubicBezTo>
                    <a:cubicBezTo>
                      <a:pt x="1" y="10"/>
                      <a:pt x="0" y="6"/>
                      <a:pt x="2" y="3"/>
                    </a:cubicBezTo>
                    <a:cubicBezTo>
                      <a:pt x="4" y="0"/>
                      <a:pt x="8" y="0"/>
                      <a:pt x="10" y="2"/>
                    </a:cubicBezTo>
                    <a:cubicBezTo>
                      <a:pt x="2335" y="1654"/>
                      <a:pt x="2335" y="1654"/>
                      <a:pt x="2335" y="1654"/>
                    </a:cubicBezTo>
                    <a:cubicBezTo>
                      <a:pt x="2338" y="1656"/>
                      <a:pt x="2339" y="1660"/>
                      <a:pt x="2337" y="1662"/>
                    </a:cubicBezTo>
                    <a:cubicBezTo>
                      <a:pt x="2336" y="1664"/>
                      <a:pt x="2334" y="1665"/>
                      <a:pt x="2332" y="166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309" name="Freeform 62"/>
              <p:cNvSpPr/>
              <p:nvPr/>
            </p:nvSpPr>
            <p:spPr bwMode="auto">
              <a:xfrm>
                <a:off x="5073257" y="4157688"/>
                <a:ext cx="15478" cy="1066523"/>
              </a:xfrm>
              <a:custGeom>
                <a:avLst/>
                <a:gdLst>
                  <a:gd name="T0" fmla="*/ 11 w 17"/>
                  <a:gd name="T1" fmla="*/ 1184 h 1184"/>
                  <a:gd name="T2" fmla="*/ 5 w 17"/>
                  <a:gd name="T3" fmla="*/ 1178 h 1184"/>
                  <a:gd name="T4" fmla="*/ 0 w 17"/>
                  <a:gd name="T5" fmla="*/ 6 h 1184"/>
                  <a:gd name="T6" fmla="*/ 6 w 17"/>
                  <a:gd name="T7" fmla="*/ 0 h 1184"/>
                  <a:gd name="T8" fmla="*/ 6 w 17"/>
                  <a:gd name="T9" fmla="*/ 0 h 1184"/>
                  <a:gd name="T10" fmla="*/ 12 w 17"/>
                  <a:gd name="T11" fmla="*/ 6 h 1184"/>
                  <a:gd name="T12" fmla="*/ 17 w 17"/>
                  <a:gd name="T13" fmla="*/ 1178 h 1184"/>
                  <a:gd name="T14" fmla="*/ 11 w 17"/>
                  <a:gd name="T15" fmla="*/ 1184 h 1184"/>
                  <a:gd name="T16" fmla="*/ 11 w 17"/>
                  <a:gd name="T17" fmla="*/ 1184 h 1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1184">
                    <a:moveTo>
                      <a:pt x="11" y="1184"/>
                    </a:moveTo>
                    <a:cubicBezTo>
                      <a:pt x="8" y="1184"/>
                      <a:pt x="5" y="1181"/>
                      <a:pt x="5" y="1178"/>
                    </a:cubicBezTo>
                    <a:cubicBezTo>
                      <a:pt x="0" y="6"/>
                      <a:pt x="0" y="6"/>
                      <a:pt x="0" y="6"/>
                    </a:cubicBezTo>
                    <a:cubicBezTo>
                      <a:pt x="0" y="3"/>
                      <a:pt x="2" y="0"/>
                      <a:pt x="6" y="0"/>
                    </a:cubicBezTo>
                    <a:cubicBezTo>
                      <a:pt x="6" y="0"/>
                      <a:pt x="6" y="0"/>
                      <a:pt x="6" y="0"/>
                    </a:cubicBezTo>
                    <a:cubicBezTo>
                      <a:pt x="9" y="0"/>
                      <a:pt x="12" y="3"/>
                      <a:pt x="12" y="6"/>
                    </a:cubicBezTo>
                    <a:cubicBezTo>
                      <a:pt x="17" y="1178"/>
                      <a:pt x="17" y="1178"/>
                      <a:pt x="17" y="1178"/>
                    </a:cubicBezTo>
                    <a:cubicBezTo>
                      <a:pt x="17" y="1181"/>
                      <a:pt x="14" y="1184"/>
                      <a:pt x="11" y="1184"/>
                    </a:cubicBezTo>
                    <a:cubicBezTo>
                      <a:pt x="11" y="1184"/>
                      <a:pt x="11" y="1184"/>
                      <a:pt x="11" y="1184"/>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310" name="Freeform 63"/>
              <p:cNvSpPr/>
              <p:nvPr/>
            </p:nvSpPr>
            <p:spPr bwMode="auto">
              <a:xfrm>
                <a:off x="2983829" y="3048954"/>
                <a:ext cx="1739079" cy="686627"/>
              </a:xfrm>
              <a:custGeom>
                <a:avLst/>
                <a:gdLst>
                  <a:gd name="T0" fmla="*/ 7 w 1932"/>
                  <a:gd name="T1" fmla="*/ 763 h 763"/>
                  <a:gd name="T2" fmla="*/ 1 w 1932"/>
                  <a:gd name="T3" fmla="*/ 759 h 763"/>
                  <a:gd name="T4" fmla="*/ 5 w 1932"/>
                  <a:gd name="T5" fmla="*/ 751 h 763"/>
                  <a:gd name="T6" fmla="*/ 1923 w 1932"/>
                  <a:gd name="T7" fmla="*/ 1 h 763"/>
                  <a:gd name="T8" fmla="*/ 1931 w 1932"/>
                  <a:gd name="T9" fmla="*/ 5 h 763"/>
                  <a:gd name="T10" fmla="*/ 1927 w 1932"/>
                  <a:gd name="T11" fmla="*/ 13 h 763"/>
                  <a:gd name="T12" fmla="*/ 9 w 1932"/>
                  <a:gd name="T13" fmla="*/ 762 h 763"/>
                  <a:gd name="T14" fmla="*/ 7 w 1932"/>
                  <a:gd name="T15" fmla="*/ 763 h 76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32" h="763">
                    <a:moveTo>
                      <a:pt x="7" y="763"/>
                    </a:moveTo>
                    <a:cubicBezTo>
                      <a:pt x="4" y="763"/>
                      <a:pt x="2" y="761"/>
                      <a:pt x="1" y="759"/>
                    </a:cubicBezTo>
                    <a:cubicBezTo>
                      <a:pt x="0" y="756"/>
                      <a:pt x="2" y="752"/>
                      <a:pt x="5" y="751"/>
                    </a:cubicBezTo>
                    <a:cubicBezTo>
                      <a:pt x="1923" y="1"/>
                      <a:pt x="1923" y="1"/>
                      <a:pt x="1923" y="1"/>
                    </a:cubicBezTo>
                    <a:cubicBezTo>
                      <a:pt x="1926" y="0"/>
                      <a:pt x="1930" y="2"/>
                      <a:pt x="1931" y="5"/>
                    </a:cubicBezTo>
                    <a:cubicBezTo>
                      <a:pt x="1932" y="8"/>
                      <a:pt x="1931" y="11"/>
                      <a:pt x="1927" y="13"/>
                    </a:cubicBezTo>
                    <a:cubicBezTo>
                      <a:pt x="9" y="762"/>
                      <a:pt x="9" y="762"/>
                      <a:pt x="9" y="762"/>
                    </a:cubicBezTo>
                    <a:cubicBezTo>
                      <a:pt x="8" y="762"/>
                      <a:pt x="8" y="763"/>
                      <a:pt x="7" y="76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311" name="Freeform 64"/>
              <p:cNvSpPr/>
              <p:nvPr/>
            </p:nvSpPr>
            <p:spPr bwMode="auto">
              <a:xfrm>
                <a:off x="4248742" y="2871669"/>
                <a:ext cx="474167" cy="188541"/>
              </a:xfrm>
              <a:custGeom>
                <a:avLst/>
                <a:gdLst>
                  <a:gd name="T0" fmla="*/ 520 w 527"/>
                  <a:gd name="T1" fmla="*/ 210 h 210"/>
                  <a:gd name="T2" fmla="*/ 518 w 527"/>
                  <a:gd name="T3" fmla="*/ 210 h 210"/>
                  <a:gd name="T4" fmla="*/ 4 w 527"/>
                  <a:gd name="T5" fmla="*/ 12 h 210"/>
                  <a:gd name="T6" fmla="*/ 1 w 527"/>
                  <a:gd name="T7" fmla="*/ 4 h 210"/>
                  <a:gd name="T8" fmla="*/ 9 w 527"/>
                  <a:gd name="T9" fmla="*/ 1 h 210"/>
                  <a:gd name="T10" fmla="*/ 522 w 527"/>
                  <a:gd name="T11" fmla="*/ 198 h 210"/>
                  <a:gd name="T12" fmla="*/ 526 w 527"/>
                  <a:gd name="T13" fmla="*/ 206 h 210"/>
                  <a:gd name="T14" fmla="*/ 520 w 527"/>
                  <a:gd name="T15" fmla="*/ 210 h 2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27" h="210">
                    <a:moveTo>
                      <a:pt x="520" y="210"/>
                    </a:moveTo>
                    <a:cubicBezTo>
                      <a:pt x="520" y="210"/>
                      <a:pt x="519" y="210"/>
                      <a:pt x="518" y="210"/>
                    </a:cubicBezTo>
                    <a:cubicBezTo>
                      <a:pt x="4" y="12"/>
                      <a:pt x="4" y="12"/>
                      <a:pt x="4" y="12"/>
                    </a:cubicBezTo>
                    <a:cubicBezTo>
                      <a:pt x="1" y="11"/>
                      <a:pt x="0" y="7"/>
                      <a:pt x="1" y="4"/>
                    </a:cubicBezTo>
                    <a:cubicBezTo>
                      <a:pt x="2" y="1"/>
                      <a:pt x="6" y="0"/>
                      <a:pt x="9" y="1"/>
                    </a:cubicBezTo>
                    <a:cubicBezTo>
                      <a:pt x="522" y="198"/>
                      <a:pt x="522" y="198"/>
                      <a:pt x="522" y="198"/>
                    </a:cubicBezTo>
                    <a:cubicBezTo>
                      <a:pt x="526" y="200"/>
                      <a:pt x="527" y="203"/>
                      <a:pt x="526" y="206"/>
                    </a:cubicBezTo>
                    <a:cubicBezTo>
                      <a:pt x="525" y="209"/>
                      <a:pt x="523" y="210"/>
                      <a:pt x="520" y="21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312" name="Freeform 65"/>
              <p:cNvSpPr/>
              <p:nvPr/>
            </p:nvSpPr>
            <p:spPr bwMode="auto">
              <a:xfrm>
                <a:off x="4711652" y="3048954"/>
                <a:ext cx="372861" cy="1119990"/>
              </a:xfrm>
              <a:custGeom>
                <a:avLst/>
                <a:gdLst>
                  <a:gd name="T0" fmla="*/ 408 w 415"/>
                  <a:gd name="T1" fmla="*/ 1243 h 1243"/>
                  <a:gd name="T2" fmla="*/ 402 w 415"/>
                  <a:gd name="T3" fmla="*/ 1239 h 1243"/>
                  <a:gd name="T4" fmla="*/ 1 w 415"/>
                  <a:gd name="T5" fmla="*/ 9 h 1243"/>
                  <a:gd name="T6" fmla="*/ 4 w 415"/>
                  <a:gd name="T7" fmla="*/ 1 h 1243"/>
                  <a:gd name="T8" fmla="*/ 12 w 415"/>
                  <a:gd name="T9" fmla="*/ 5 h 1243"/>
                  <a:gd name="T10" fmla="*/ 413 w 415"/>
                  <a:gd name="T11" fmla="*/ 1235 h 1243"/>
                  <a:gd name="T12" fmla="*/ 410 w 415"/>
                  <a:gd name="T13" fmla="*/ 1243 h 1243"/>
                  <a:gd name="T14" fmla="*/ 408 w 415"/>
                  <a:gd name="T15" fmla="*/ 1243 h 124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5" h="1243">
                    <a:moveTo>
                      <a:pt x="408" y="1243"/>
                    </a:moveTo>
                    <a:cubicBezTo>
                      <a:pt x="405" y="1243"/>
                      <a:pt x="403" y="1241"/>
                      <a:pt x="402" y="1239"/>
                    </a:cubicBezTo>
                    <a:cubicBezTo>
                      <a:pt x="1" y="9"/>
                      <a:pt x="1" y="9"/>
                      <a:pt x="1" y="9"/>
                    </a:cubicBezTo>
                    <a:cubicBezTo>
                      <a:pt x="0" y="6"/>
                      <a:pt x="1" y="2"/>
                      <a:pt x="4" y="1"/>
                    </a:cubicBezTo>
                    <a:cubicBezTo>
                      <a:pt x="8" y="0"/>
                      <a:pt x="11" y="2"/>
                      <a:pt x="12" y="5"/>
                    </a:cubicBezTo>
                    <a:cubicBezTo>
                      <a:pt x="413" y="1235"/>
                      <a:pt x="413" y="1235"/>
                      <a:pt x="413" y="1235"/>
                    </a:cubicBezTo>
                    <a:cubicBezTo>
                      <a:pt x="415" y="1238"/>
                      <a:pt x="413" y="1242"/>
                      <a:pt x="410" y="1243"/>
                    </a:cubicBezTo>
                    <a:cubicBezTo>
                      <a:pt x="409" y="1243"/>
                      <a:pt x="408" y="1243"/>
                      <a:pt x="408" y="124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313" name="Freeform 66"/>
              <p:cNvSpPr/>
              <p:nvPr/>
            </p:nvSpPr>
            <p:spPr bwMode="auto">
              <a:xfrm>
                <a:off x="2983829" y="3724325"/>
                <a:ext cx="2100684" cy="444619"/>
              </a:xfrm>
              <a:custGeom>
                <a:avLst/>
                <a:gdLst>
                  <a:gd name="T0" fmla="*/ 2327 w 2333"/>
                  <a:gd name="T1" fmla="*/ 493 h 493"/>
                  <a:gd name="T2" fmla="*/ 2326 w 2333"/>
                  <a:gd name="T3" fmla="*/ 493 h 493"/>
                  <a:gd name="T4" fmla="*/ 6 w 2333"/>
                  <a:gd name="T5" fmla="*/ 12 h 493"/>
                  <a:gd name="T6" fmla="*/ 1 w 2333"/>
                  <a:gd name="T7" fmla="*/ 5 h 493"/>
                  <a:gd name="T8" fmla="*/ 8 w 2333"/>
                  <a:gd name="T9" fmla="*/ 1 h 493"/>
                  <a:gd name="T10" fmla="*/ 2328 w 2333"/>
                  <a:gd name="T11" fmla="*/ 481 h 493"/>
                  <a:gd name="T12" fmla="*/ 2333 w 2333"/>
                  <a:gd name="T13" fmla="*/ 488 h 493"/>
                  <a:gd name="T14" fmla="*/ 2327 w 2333"/>
                  <a:gd name="T15" fmla="*/ 493 h 49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3" h="493">
                    <a:moveTo>
                      <a:pt x="2327" y="493"/>
                    </a:moveTo>
                    <a:cubicBezTo>
                      <a:pt x="2326" y="493"/>
                      <a:pt x="2326" y="493"/>
                      <a:pt x="2326" y="493"/>
                    </a:cubicBezTo>
                    <a:cubicBezTo>
                      <a:pt x="6" y="12"/>
                      <a:pt x="6" y="12"/>
                      <a:pt x="6" y="12"/>
                    </a:cubicBezTo>
                    <a:cubicBezTo>
                      <a:pt x="2" y="12"/>
                      <a:pt x="0" y="9"/>
                      <a:pt x="1" y="5"/>
                    </a:cubicBezTo>
                    <a:cubicBezTo>
                      <a:pt x="2" y="2"/>
                      <a:pt x="5" y="0"/>
                      <a:pt x="8" y="1"/>
                    </a:cubicBezTo>
                    <a:cubicBezTo>
                      <a:pt x="2328" y="481"/>
                      <a:pt x="2328" y="481"/>
                      <a:pt x="2328" y="481"/>
                    </a:cubicBezTo>
                    <a:cubicBezTo>
                      <a:pt x="2331" y="482"/>
                      <a:pt x="2333" y="485"/>
                      <a:pt x="2333" y="488"/>
                    </a:cubicBezTo>
                    <a:cubicBezTo>
                      <a:pt x="2332" y="491"/>
                      <a:pt x="2330" y="493"/>
                      <a:pt x="2327" y="49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314" name="Freeform 68"/>
              <p:cNvSpPr/>
              <p:nvPr/>
            </p:nvSpPr>
            <p:spPr bwMode="auto">
              <a:xfrm>
                <a:off x="2983829" y="2871669"/>
                <a:ext cx="1276169" cy="863912"/>
              </a:xfrm>
              <a:custGeom>
                <a:avLst/>
                <a:gdLst>
                  <a:gd name="T0" fmla="*/ 7 w 1418"/>
                  <a:gd name="T1" fmla="*/ 960 h 960"/>
                  <a:gd name="T2" fmla="*/ 2 w 1418"/>
                  <a:gd name="T3" fmla="*/ 957 h 960"/>
                  <a:gd name="T4" fmla="*/ 3 w 1418"/>
                  <a:gd name="T5" fmla="*/ 949 h 960"/>
                  <a:gd name="T6" fmla="*/ 1408 w 1418"/>
                  <a:gd name="T7" fmla="*/ 1 h 960"/>
                  <a:gd name="T8" fmla="*/ 1416 w 1418"/>
                  <a:gd name="T9" fmla="*/ 3 h 960"/>
                  <a:gd name="T10" fmla="*/ 1415 w 1418"/>
                  <a:gd name="T11" fmla="*/ 11 h 960"/>
                  <a:gd name="T12" fmla="*/ 10 w 1418"/>
                  <a:gd name="T13" fmla="*/ 959 h 960"/>
                  <a:gd name="T14" fmla="*/ 7 w 1418"/>
                  <a:gd name="T15" fmla="*/ 960 h 9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18" h="960">
                    <a:moveTo>
                      <a:pt x="7" y="960"/>
                    </a:moveTo>
                    <a:cubicBezTo>
                      <a:pt x="5" y="960"/>
                      <a:pt x="3" y="959"/>
                      <a:pt x="2" y="957"/>
                    </a:cubicBezTo>
                    <a:cubicBezTo>
                      <a:pt x="0" y="954"/>
                      <a:pt x="1" y="950"/>
                      <a:pt x="3" y="949"/>
                    </a:cubicBezTo>
                    <a:cubicBezTo>
                      <a:pt x="1408" y="1"/>
                      <a:pt x="1408" y="1"/>
                      <a:pt x="1408" y="1"/>
                    </a:cubicBezTo>
                    <a:cubicBezTo>
                      <a:pt x="1411" y="0"/>
                      <a:pt x="1415" y="0"/>
                      <a:pt x="1416" y="3"/>
                    </a:cubicBezTo>
                    <a:cubicBezTo>
                      <a:pt x="1418" y="6"/>
                      <a:pt x="1418" y="9"/>
                      <a:pt x="1415" y="11"/>
                    </a:cubicBezTo>
                    <a:cubicBezTo>
                      <a:pt x="10" y="959"/>
                      <a:pt x="10" y="959"/>
                      <a:pt x="10" y="959"/>
                    </a:cubicBezTo>
                    <a:cubicBezTo>
                      <a:pt x="9" y="959"/>
                      <a:pt x="8" y="960"/>
                      <a:pt x="7" y="96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315" name="Freeform 69"/>
              <p:cNvSpPr/>
              <p:nvPr/>
            </p:nvSpPr>
            <p:spPr bwMode="auto">
              <a:xfrm>
                <a:off x="4248742" y="1121334"/>
                <a:ext cx="610648" cy="1761592"/>
              </a:xfrm>
              <a:custGeom>
                <a:avLst/>
                <a:gdLst>
                  <a:gd name="T0" fmla="*/ 6 w 678"/>
                  <a:gd name="T1" fmla="*/ 1955 h 1955"/>
                  <a:gd name="T2" fmla="*/ 5 w 678"/>
                  <a:gd name="T3" fmla="*/ 1955 h 1955"/>
                  <a:gd name="T4" fmla="*/ 1 w 678"/>
                  <a:gd name="T5" fmla="*/ 1947 h 1955"/>
                  <a:gd name="T6" fmla="*/ 665 w 678"/>
                  <a:gd name="T7" fmla="*/ 5 h 1955"/>
                  <a:gd name="T8" fmla="*/ 673 w 678"/>
                  <a:gd name="T9" fmla="*/ 1 h 1955"/>
                  <a:gd name="T10" fmla="*/ 677 w 678"/>
                  <a:gd name="T11" fmla="*/ 9 h 1955"/>
                  <a:gd name="T12" fmla="*/ 12 w 678"/>
                  <a:gd name="T13" fmla="*/ 1951 h 1955"/>
                  <a:gd name="T14" fmla="*/ 6 w 678"/>
                  <a:gd name="T15" fmla="*/ 1955 h 195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8" h="1955">
                    <a:moveTo>
                      <a:pt x="6" y="1955"/>
                    </a:moveTo>
                    <a:cubicBezTo>
                      <a:pt x="6" y="1955"/>
                      <a:pt x="5" y="1955"/>
                      <a:pt x="5" y="1955"/>
                    </a:cubicBezTo>
                    <a:cubicBezTo>
                      <a:pt x="1" y="1954"/>
                      <a:pt x="0" y="1951"/>
                      <a:pt x="1" y="1947"/>
                    </a:cubicBezTo>
                    <a:cubicBezTo>
                      <a:pt x="665" y="5"/>
                      <a:pt x="665" y="5"/>
                      <a:pt x="665" y="5"/>
                    </a:cubicBezTo>
                    <a:cubicBezTo>
                      <a:pt x="666" y="2"/>
                      <a:pt x="670" y="0"/>
                      <a:pt x="673" y="1"/>
                    </a:cubicBezTo>
                    <a:cubicBezTo>
                      <a:pt x="676" y="2"/>
                      <a:pt x="678" y="6"/>
                      <a:pt x="677" y="9"/>
                    </a:cubicBezTo>
                    <a:cubicBezTo>
                      <a:pt x="12" y="1951"/>
                      <a:pt x="12" y="1951"/>
                      <a:pt x="12" y="1951"/>
                    </a:cubicBezTo>
                    <a:cubicBezTo>
                      <a:pt x="11" y="1954"/>
                      <a:pt x="9" y="1955"/>
                      <a:pt x="6" y="195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316" name="Freeform 70"/>
              <p:cNvSpPr/>
              <p:nvPr/>
            </p:nvSpPr>
            <p:spPr bwMode="auto">
              <a:xfrm>
                <a:off x="4846726" y="1121334"/>
                <a:ext cx="913158" cy="1732045"/>
              </a:xfrm>
              <a:custGeom>
                <a:avLst/>
                <a:gdLst>
                  <a:gd name="T0" fmla="*/ 1008 w 1015"/>
                  <a:gd name="T1" fmla="*/ 1923 h 1923"/>
                  <a:gd name="T2" fmla="*/ 1003 w 1015"/>
                  <a:gd name="T3" fmla="*/ 1920 h 1923"/>
                  <a:gd name="T4" fmla="*/ 2 w 1015"/>
                  <a:gd name="T5" fmla="*/ 10 h 1923"/>
                  <a:gd name="T6" fmla="*/ 4 w 1015"/>
                  <a:gd name="T7" fmla="*/ 2 h 1923"/>
                  <a:gd name="T8" fmla="*/ 12 w 1015"/>
                  <a:gd name="T9" fmla="*/ 4 h 1923"/>
                  <a:gd name="T10" fmla="*/ 1013 w 1015"/>
                  <a:gd name="T11" fmla="*/ 1914 h 1923"/>
                  <a:gd name="T12" fmla="*/ 1011 w 1015"/>
                  <a:gd name="T13" fmla="*/ 1922 h 1923"/>
                  <a:gd name="T14" fmla="*/ 1008 w 1015"/>
                  <a:gd name="T15" fmla="*/ 1923 h 192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15" h="1923">
                    <a:moveTo>
                      <a:pt x="1008" y="1923"/>
                    </a:moveTo>
                    <a:cubicBezTo>
                      <a:pt x="1006" y="1923"/>
                      <a:pt x="1004" y="1922"/>
                      <a:pt x="1003" y="1920"/>
                    </a:cubicBezTo>
                    <a:cubicBezTo>
                      <a:pt x="2" y="10"/>
                      <a:pt x="2" y="10"/>
                      <a:pt x="2" y="10"/>
                    </a:cubicBezTo>
                    <a:cubicBezTo>
                      <a:pt x="0" y="7"/>
                      <a:pt x="1" y="3"/>
                      <a:pt x="4" y="2"/>
                    </a:cubicBezTo>
                    <a:cubicBezTo>
                      <a:pt x="7" y="0"/>
                      <a:pt x="11" y="1"/>
                      <a:pt x="12" y="4"/>
                    </a:cubicBezTo>
                    <a:cubicBezTo>
                      <a:pt x="1013" y="1914"/>
                      <a:pt x="1013" y="1914"/>
                      <a:pt x="1013" y="1914"/>
                    </a:cubicBezTo>
                    <a:cubicBezTo>
                      <a:pt x="1015" y="1917"/>
                      <a:pt x="1014" y="1921"/>
                      <a:pt x="1011" y="1922"/>
                    </a:cubicBezTo>
                    <a:cubicBezTo>
                      <a:pt x="1010" y="1923"/>
                      <a:pt x="1009" y="1923"/>
                      <a:pt x="1008" y="192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317" name="Freeform 71"/>
              <p:cNvSpPr/>
              <p:nvPr/>
            </p:nvSpPr>
            <p:spPr bwMode="auto">
              <a:xfrm>
                <a:off x="5748628" y="1848765"/>
                <a:ext cx="84421" cy="1004614"/>
              </a:xfrm>
              <a:custGeom>
                <a:avLst/>
                <a:gdLst>
                  <a:gd name="T0" fmla="*/ 6 w 94"/>
                  <a:gd name="T1" fmla="*/ 1116 h 1116"/>
                  <a:gd name="T2" fmla="*/ 6 w 94"/>
                  <a:gd name="T3" fmla="*/ 1116 h 1116"/>
                  <a:gd name="T4" fmla="*/ 0 w 94"/>
                  <a:gd name="T5" fmla="*/ 1110 h 1116"/>
                  <a:gd name="T6" fmla="*/ 82 w 94"/>
                  <a:gd name="T7" fmla="*/ 6 h 1116"/>
                  <a:gd name="T8" fmla="*/ 89 w 94"/>
                  <a:gd name="T9" fmla="*/ 0 h 1116"/>
                  <a:gd name="T10" fmla="*/ 94 w 94"/>
                  <a:gd name="T11" fmla="*/ 7 h 1116"/>
                  <a:gd name="T12" fmla="*/ 12 w 94"/>
                  <a:gd name="T13" fmla="*/ 1110 h 1116"/>
                  <a:gd name="T14" fmla="*/ 6 w 94"/>
                  <a:gd name="T15" fmla="*/ 1116 h 11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4" h="1116">
                    <a:moveTo>
                      <a:pt x="6" y="1116"/>
                    </a:moveTo>
                    <a:cubicBezTo>
                      <a:pt x="6" y="1116"/>
                      <a:pt x="6" y="1116"/>
                      <a:pt x="6" y="1116"/>
                    </a:cubicBezTo>
                    <a:cubicBezTo>
                      <a:pt x="2" y="1116"/>
                      <a:pt x="0" y="1113"/>
                      <a:pt x="0" y="1110"/>
                    </a:cubicBezTo>
                    <a:cubicBezTo>
                      <a:pt x="82" y="6"/>
                      <a:pt x="82" y="6"/>
                      <a:pt x="82" y="6"/>
                    </a:cubicBezTo>
                    <a:cubicBezTo>
                      <a:pt x="83" y="2"/>
                      <a:pt x="85" y="0"/>
                      <a:pt x="89" y="0"/>
                    </a:cubicBezTo>
                    <a:cubicBezTo>
                      <a:pt x="92" y="0"/>
                      <a:pt x="94" y="3"/>
                      <a:pt x="94" y="7"/>
                    </a:cubicBezTo>
                    <a:cubicBezTo>
                      <a:pt x="12" y="1110"/>
                      <a:pt x="12" y="1110"/>
                      <a:pt x="12" y="1110"/>
                    </a:cubicBezTo>
                    <a:cubicBezTo>
                      <a:pt x="12" y="1114"/>
                      <a:pt x="9" y="1116"/>
                      <a:pt x="6" y="111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318" name="Freeform 72"/>
              <p:cNvSpPr/>
              <p:nvPr/>
            </p:nvSpPr>
            <p:spPr bwMode="auto">
              <a:xfrm>
                <a:off x="5748627" y="2842122"/>
                <a:ext cx="984915" cy="140702"/>
              </a:xfrm>
              <a:custGeom>
                <a:avLst/>
                <a:gdLst>
                  <a:gd name="T0" fmla="*/ 1088 w 1094"/>
                  <a:gd name="T1" fmla="*/ 155 h 155"/>
                  <a:gd name="T2" fmla="*/ 1087 w 1094"/>
                  <a:gd name="T3" fmla="*/ 155 h 155"/>
                  <a:gd name="T4" fmla="*/ 5 w 1094"/>
                  <a:gd name="T5" fmla="*/ 12 h 155"/>
                  <a:gd name="T6" fmla="*/ 0 w 1094"/>
                  <a:gd name="T7" fmla="*/ 5 h 155"/>
                  <a:gd name="T8" fmla="*/ 7 w 1094"/>
                  <a:gd name="T9" fmla="*/ 0 h 155"/>
                  <a:gd name="T10" fmla="*/ 1089 w 1094"/>
                  <a:gd name="T11" fmla="*/ 143 h 155"/>
                  <a:gd name="T12" fmla="*/ 1094 w 1094"/>
                  <a:gd name="T13" fmla="*/ 150 h 155"/>
                  <a:gd name="T14" fmla="*/ 1088 w 1094"/>
                  <a:gd name="T15" fmla="*/ 155 h 15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94" h="155">
                    <a:moveTo>
                      <a:pt x="1088" y="155"/>
                    </a:moveTo>
                    <a:cubicBezTo>
                      <a:pt x="1088" y="155"/>
                      <a:pt x="1087" y="155"/>
                      <a:pt x="1087" y="155"/>
                    </a:cubicBezTo>
                    <a:cubicBezTo>
                      <a:pt x="5" y="12"/>
                      <a:pt x="5" y="12"/>
                      <a:pt x="5" y="12"/>
                    </a:cubicBezTo>
                    <a:cubicBezTo>
                      <a:pt x="2" y="11"/>
                      <a:pt x="0" y="8"/>
                      <a:pt x="0" y="5"/>
                    </a:cubicBezTo>
                    <a:cubicBezTo>
                      <a:pt x="1" y="2"/>
                      <a:pt x="4" y="0"/>
                      <a:pt x="7" y="0"/>
                    </a:cubicBezTo>
                    <a:cubicBezTo>
                      <a:pt x="1089" y="143"/>
                      <a:pt x="1089" y="143"/>
                      <a:pt x="1089" y="143"/>
                    </a:cubicBezTo>
                    <a:cubicBezTo>
                      <a:pt x="1092" y="144"/>
                      <a:pt x="1094" y="147"/>
                      <a:pt x="1094" y="150"/>
                    </a:cubicBezTo>
                    <a:cubicBezTo>
                      <a:pt x="1093" y="153"/>
                      <a:pt x="1091" y="155"/>
                      <a:pt x="1088" y="15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319" name="Freeform 75"/>
              <p:cNvSpPr/>
              <p:nvPr/>
            </p:nvSpPr>
            <p:spPr bwMode="auto">
              <a:xfrm>
                <a:off x="6722288" y="2076702"/>
                <a:ext cx="1082000" cy="906122"/>
              </a:xfrm>
              <a:custGeom>
                <a:avLst/>
                <a:gdLst>
                  <a:gd name="T0" fmla="*/ 7 w 1202"/>
                  <a:gd name="T1" fmla="*/ 1006 h 1006"/>
                  <a:gd name="T2" fmla="*/ 2 w 1202"/>
                  <a:gd name="T3" fmla="*/ 1004 h 1006"/>
                  <a:gd name="T4" fmla="*/ 3 w 1202"/>
                  <a:gd name="T5" fmla="*/ 996 h 1006"/>
                  <a:gd name="T6" fmla="*/ 1191 w 1202"/>
                  <a:gd name="T7" fmla="*/ 2 h 1006"/>
                  <a:gd name="T8" fmla="*/ 1200 w 1202"/>
                  <a:gd name="T9" fmla="*/ 2 h 1006"/>
                  <a:gd name="T10" fmla="*/ 1199 w 1202"/>
                  <a:gd name="T11" fmla="*/ 11 h 1006"/>
                  <a:gd name="T12" fmla="*/ 11 w 1202"/>
                  <a:gd name="T13" fmla="*/ 1005 h 1006"/>
                  <a:gd name="T14" fmla="*/ 7 w 1202"/>
                  <a:gd name="T15" fmla="*/ 1006 h 100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02" h="1006">
                    <a:moveTo>
                      <a:pt x="7" y="1006"/>
                    </a:moveTo>
                    <a:cubicBezTo>
                      <a:pt x="5" y="1006"/>
                      <a:pt x="4" y="1005"/>
                      <a:pt x="2" y="1004"/>
                    </a:cubicBezTo>
                    <a:cubicBezTo>
                      <a:pt x="0" y="1001"/>
                      <a:pt x="1" y="998"/>
                      <a:pt x="3" y="996"/>
                    </a:cubicBezTo>
                    <a:cubicBezTo>
                      <a:pt x="1191" y="2"/>
                      <a:pt x="1191" y="2"/>
                      <a:pt x="1191" y="2"/>
                    </a:cubicBezTo>
                    <a:cubicBezTo>
                      <a:pt x="1194" y="0"/>
                      <a:pt x="1198" y="0"/>
                      <a:pt x="1200" y="2"/>
                    </a:cubicBezTo>
                    <a:cubicBezTo>
                      <a:pt x="1202" y="5"/>
                      <a:pt x="1202" y="9"/>
                      <a:pt x="1199" y="11"/>
                    </a:cubicBezTo>
                    <a:cubicBezTo>
                      <a:pt x="11" y="1005"/>
                      <a:pt x="11" y="1005"/>
                      <a:pt x="11" y="1005"/>
                    </a:cubicBezTo>
                    <a:cubicBezTo>
                      <a:pt x="10" y="1006"/>
                      <a:pt x="8" y="1006"/>
                      <a:pt x="7" y="100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320" name="Freeform 76"/>
              <p:cNvSpPr/>
              <p:nvPr/>
            </p:nvSpPr>
            <p:spPr bwMode="auto">
              <a:xfrm>
                <a:off x="5071849" y="2970161"/>
                <a:ext cx="1663100" cy="1198783"/>
              </a:xfrm>
              <a:custGeom>
                <a:avLst/>
                <a:gdLst>
                  <a:gd name="T0" fmla="*/ 7 w 1846"/>
                  <a:gd name="T1" fmla="*/ 1330 h 1330"/>
                  <a:gd name="T2" fmla="*/ 2 w 1846"/>
                  <a:gd name="T3" fmla="*/ 1327 h 1330"/>
                  <a:gd name="T4" fmla="*/ 3 w 1846"/>
                  <a:gd name="T5" fmla="*/ 1319 h 1330"/>
                  <a:gd name="T6" fmla="*/ 1835 w 1846"/>
                  <a:gd name="T7" fmla="*/ 2 h 1330"/>
                  <a:gd name="T8" fmla="*/ 1844 w 1846"/>
                  <a:gd name="T9" fmla="*/ 4 h 1330"/>
                  <a:gd name="T10" fmla="*/ 1842 w 1846"/>
                  <a:gd name="T11" fmla="*/ 12 h 1330"/>
                  <a:gd name="T12" fmla="*/ 10 w 1846"/>
                  <a:gd name="T13" fmla="*/ 1329 h 1330"/>
                  <a:gd name="T14" fmla="*/ 7 w 1846"/>
                  <a:gd name="T15" fmla="*/ 1330 h 133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46" h="1330">
                    <a:moveTo>
                      <a:pt x="7" y="1330"/>
                    </a:moveTo>
                    <a:cubicBezTo>
                      <a:pt x="5" y="1330"/>
                      <a:pt x="3" y="1329"/>
                      <a:pt x="2" y="1327"/>
                    </a:cubicBezTo>
                    <a:cubicBezTo>
                      <a:pt x="0" y="1325"/>
                      <a:pt x="1" y="1321"/>
                      <a:pt x="3" y="1319"/>
                    </a:cubicBezTo>
                    <a:cubicBezTo>
                      <a:pt x="1835" y="2"/>
                      <a:pt x="1835" y="2"/>
                      <a:pt x="1835" y="2"/>
                    </a:cubicBezTo>
                    <a:cubicBezTo>
                      <a:pt x="1838" y="0"/>
                      <a:pt x="1842" y="1"/>
                      <a:pt x="1844" y="4"/>
                    </a:cubicBezTo>
                    <a:cubicBezTo>
                      <a:pt x="1846" y="6"/>
                      <a:pt x="1845" y="10"/>
                      <a:pt x="1842" y="12"/>
                    </a:cubicBezTo>
                    <a:cubicBezTo>
                      <a:pt x="10" y="1329"/>
                      <a:pt x="10" y="1329"/>
                      <a:pt x="10" y="1329"/>
                    </a:cubicBezTo>
                    <a:cubicBezTo>
                      <a:pt x="9" y="1329"/>
                      <a:pt x="8" y="1330"/>
                      <a:pt x="7" y="133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321" name="Freeform 77"/>
              <p:cNvSpPr/>
              <p:nvPr/>
            </p:nvSpPr>
            <p:spPr bwMode="auto">
              <a:xfrm>
                <a:off x="5747220" y="2076702"/>
                <a:ext cx="2057066" cy="776676"/>
              </a:xfrm>
              <a:custGeom>
                <a:avLst/>
                <a:gdLst>
                  <a:gd name="T0" fmla="*/ 7 w 2284"/>
                  <a:gd name="T1" fmla="*/ 863 h 863"/>
                  <a:gd name="T2" fmla="*/ 1 w 2284"/>
                  <a:gd name="T3" fmla="*/ 859 h 863"/>
                  <a:gd name="T4" fmla="*/ 5 w 2284"/>
                  <a:gd name="T5" fmla="*/ 851 h 863"/>
                  <a:gd name="T6" fmla="*/ 2275 w 2284"/>
                  <a:gd name="T7" fmla="*/ 1 h 863"/>
                  <a:gd name="T8" fmla="*/ 2283 w 2284"/>
                  <a:gd name="T9" fmla="*/ 4 h 863"/>
                  <a:gd name="T10" fmla="*/ 2279 w 2284"/>
                  <a:gd name="T11" fmla="*/ 12 h 863"/>
                  <a:gd name="T12" fmla="*/ 9 w 2284"/>
                  <a:gd name="T13" fmla="*/ 863 h 863"/>
                  <a:gd name="T14" fmla="*/ 7 w 2284"/>
                  <a:gd name="T15" fmla="*/ 863 h 86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84" h="863">
                    <a:moveTo>
                      <a:pt x="7" y="863"/>
                    </a:moveTo>
                    <a:cubicBezTo>
                      <a:pt x="5" y="863"/>
                      <a:pt x="2" y="861"/>
                      <a:pt x="1" y="859"/>
                    </a:cubicBezTo>
                    <a:cubicBezTo>
                      <a:pt x="0" y="856"/>
                      <a:pt x="2" y="852"/>
                      <a:pt x="5" y="851"/>
                    </a:cubicBezTo>
                    <a:cubicBezTo>
                      <a:pt x="2275" y="1"/>
                      <a:pt x="2275" y="1"/>
                      <a:pt x="2275" y="1"/>
                    </a:cubicBezTo>
                    <a:cubicBezTo>
                      <a:pt x="2278" y="0"/>
                      <a:pt x="2282" y="1"/>
                      <a:pt x="2283" y="4"/>
                    </a:cubicBezTo>
                    <a:cubicBezTo>
                      <a:pt x="2284" y="7"/>
                      <a:pt x="2283" y="11"/>
                      <a:pt x="2279" y="12"/>
                    </a:cubicBezTo>
                    <a:cubicBezTo>
                      <a:pt x="9" y="863"/>
                      <a:pt x="9" y="863"/>
                      <a:pt x="9" y="863"/>
                    </a:cubicBezTo>
                    <a:cubicBezTo>
                      <a:pt x="8" y="863"/>
                      <a:pt x="8" y="863"/>
                      <a:pt x="7" y="86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322" name="Freeform 78"/>
              <p:cNvSpPr/>
              <p:nvPr/>
            </p:nvSpPr>
            <p:spPr bwMode="auto">
              <a:xfrm>
                <a:off x="5823199" y="1848765"/>
                <a:ext cx="1981087" cy="237787"/>
              </a:xfrm>
              <a:custGeom>
                <a:avLst/>
                <a:gdLst>
                  <a:gd name="T0" fmla="*/ 2194 w 2201"/>
                  <a:gd name="T1" fmla="*/ 265 h 265"/>
                  <a:gd name="T2" fmla="*/ 2194 w 2201"/>
                  <a:gd name="T3" fmla="*/ 265 h 265"/>
                  <a:gd name="T4" fmla="*/ 6 w 2201"/>
                  <a:gd name="T5" fmla="*/ 12 h 265"/>
                  <a:gd name="T6" fmla="*/ 0 w 2201"/>
                  <a:gd name="T7" fmla="*/ 5 h 265"/>
                  <a:gd name="T8" fmla="*/ 7 w 2201"/>
                  <a:gd name="T9" fmla="*/ 0 h 265"/>
                  <a:gd name="T10" fmla="*/ 2195 w 2201"/>
                  <a:gd name="T11" fmla="*/ 253 h 265"/>
                  <a:gd name="T12" fmla="*/ 2200 w 2201"/>
                  <a:gd name="T13" fmla="*/ 260 h 265"/>
                  <a:gd name="T14" fmla="*/ 2194 w 2201"/>
                  <a:gd name="T15" fmla="*/ 265 h 2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01" h="265">
                    <a:moveTo>
                      <a:pt x="2194" y="265"/>
                    </a:moveTo>
                    <a:cubicBezTo>
                      <a:pt x="2194" y="265"/>
                      <a:pt x="2194" y="265"/>
                      <a:pt x="2194" y="265"/>
                    </a:cubicBezTo>
                    <a:cubicBezTo>
                      <a:pt x="6" y="12"/>
                      <a:pt x="6" y="12"/>
                      <a:pt x="6" y="12"/>
                    </a:cubicBezTo>
                    <a:cubicBezTo>
                      <a:pt x="2" y="12"/>
                      <a:pt x="0" y="9"/>
                      <a:pt x="0" y="5"/>
                    </a:cubicBezTo>
                    <a:cubicBezTo>
                      <a:pt x="1" y="2"/>
                      <a:pt x="4" y="0"/>
                      <a:pt x="7" y="0"/>
                    </a:cubicBezTo>
                    <a:cubicBezTo>
                      <a:pt x="2195" y="253"/>
                      <a:pt x="2195" y="253"/>
                      <a:pt x="2195" y="253"/>
                    </a:cubicBezTo>
                    <a:cubicBezTo>
                      <a:pt x="2198" y="254"/>
                      <a:pt x="2201" y="257"/>
                      <a:pt x="2200" y="260"/>
                    </a:cubicBezTo>
                    <a:cubicBezTo>
                      <a:pt x="2200" y="263"/>
                      <a:pt x="2197" y="265"/>
                      <a:pt x="2194" y="26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323" name="Freeform 79"/>
              <p:cNvSpPr/>
              <p:nvPr/>
            </p:nvSpPr>
            <p:spPr bwMode="auto">
              <a:xfrm>
                <a:off x="4846727" y="1121334"/>
                <a:ext cx="987730" cy="737280"/>
              </a:xfrm>
              <a:custGeom>
                <a:avLst/>
                <a:gdLst>
                  <a:gd name="T0" fmla="*/ 1090 w 1097"/>
                  <a:gd name="T1" fmla="*/ 819 h 819"/>
                  <a:gd name="T2" fmla="*/ 1087 w 1097"/>
                  <a:gd name="T3" fmla="*/ 818 h 819"/>
                  <a:gd name="T4" fmla="*/ 3 w 1097"/>
                  <a:gd name="T5" fmla="*/ 12 h 819"/>
                  <a:gd name="T6" fmla="*/ 2 w 1097"/>
                  <a:gd name="T7" fmla="*/ 3 h 819"/>
                  <a:gd name="T8" fmla="*/ 11 w 1097"/>
                  <a:gd name="T9" fmla="*/ 2 h 819"/>
                  <a:gd name="T10" fmla="*/ 1094 w 1097"/>
                  <a:gd name="T11" fmla="*/ 808 h 819"/>
                  <a:gd name="T12" fmla="*/ 1095 w 1097"/>
                  <a:gd name="T13" fmla="*/ 817 h 819"/>
                  <a:gd name="T14" fmla="*/ 1090 w 1097"/>
                  <a:gd name="T15" fmla="*/ 819 h 81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97" h="819">
                    <a:moveTo>
                      <a:pt x="1090" y="819"/>
                    </a:moveTo>
                    <a:cubicBezTo>
                      <a:pt x="1089" y="819"/>
                      <a:pt x="1088" y="819"/>
                      <a:pt x="1087" y="818"/>
                    </a:cubicBezTo>
                    <a:cubicBezTo>
                      <a:pt x="3" y="12"/>
                      <a:pt x="3" y="12"/>
                      <a:pt x="3" y="12"/>
                    </a:cubicBezTo>
                    <a:cubicBezTo>
                      <a:pt x="1" y="10"/>
                      <a:pt x="0" y="6"/>
                      <a:pt x="2" y="3"/>
                    </a:cubicBezTo>
                    <a:cubicBezTo>
                      <a:pt x="4" y="1"/>
                      <a:pt x="8" y="0"/>
                      <a:pt x="11" y="2"/>
                    </a:cubicBezTo>
                    <a:cubicBezTo>
                      <a:pt x="1094" y="808"/>
                      <a:pt x="1094" y="808"/>
                      <a:pt x="1094" y="808"/>
                    </a:cubicBezTo>
                    <a:cubicBezTo>
                      <a:pt x="1097" y="810"/>
                      <a:pt x="1097" y="814"/>
                      <a:pt x="1095" y="817"/>
                    </a:cubicBezTo>
                    <a:cubicBezTo>
                      <a:pt x="1094" y="818"/>
                      <a:pt x="1092" y="819"/>
                      <a:pt x="1090" y="819"/>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324" name="Freeform 80"/>
              <p:cNvSpPr/>
              <p:nvPr/>
            </p:nvSpPr>
            <p:spPr bwMode="auto">
              <a:xfrm>
                <a:off x="5071850" y="2842122"/>
                <a:ext cx="688034" cy="1326822"/>
              </a:xfrm>
              <a:custGeom>
                <a:avLst/>
                <a:gdLst>
                  <a:gd name="T0" fmla="*/ 7 w 764"/>
                  <a:gd name="T1" fmla="*/ 1473 h 1473"/>
                  <a:gd name="T2" fmla="*/ 4 w 764"/>
                  <a:gd name="T3" fmla="*/ 1472 h 1473"/>
                  <a:gd name="T4" fmla="*/ 1 w 764"/>
                  <a:gd name="T5" fmla="*/ 1464 h 1473"/>
                  <a:gd name="T6" fmla="*/ 752 w 764"/>
                  <a:gd name="T7" fmla="*/ 4 h 1473"/>
                  <a:gd name="T8" fmla="*/ 760 w 764"/>
                  <a:gd name="T9" fmla="*/ 2 h 1473"/>
                  <a:gd name="T10" fmla="*/ 762 w 764"/>
                  <a:gd name="T11" fmla="*/ 10 h 1473"/>
                  <a:gd name="T12" fmla="*/ 12 w 764"/>
                  <a:gd name="T13" fmla="*/ 1470 h 1473"/>
                  <a:gd name="T14" fmla="*/ 7 w 764"/>
                  <a:gd name="T15" fmla="*/ 1473 h 147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64" h="1473">
                    <a:moveTo>
                      <a:pt x="7" y="1473"/>
                    </a:moveTo>
                    <a:cubicBezTo>
                      <a:pt x="6" y="1473"/>
                      <a:pt x="5" y="1473"/>
                      <a:pt x="4" y="1472"/>
                    </a:cubicBezTo>
                    <a:cubicBezTo>
                      <a:pt x="1" y="1471"/>
                      <a:pt x="0" y="1467"/>
                      <a:pt x="1" y="1464"/>
                    </a:cubicBezTo>
                    <a:cubicBezTo>
                      <a:pt x="752" y="4"/>
                      <a:pt x="752" y="4"/>
                      <a:pt x="752" y="4"/>
                    </a:cubicBezTo>
                    <a:cubicBezTo>
                      <a:pt x="753" y="1"/>
                      <a:pt x="757" y="0"/>
                      <a:pt x="760" y="2"/>
                    </a:cubicBezTo>
                    <a:cubicBezTo>
                      <a:pt x="763" y="3"/>
                      <a:pt x="764" y="7"/>
                      <a:pt x="762" y="10"/>
                    </a:cubicBezTo>
                    <a:cubicBezTo>
                      <a:pt x="12" y="1470"/>
                      <a:pt x="12" y="1470"/>
                      <a:pt x="12" y="1470"/>
                    </a:cubicBezTo>
                    <a:cubicBezTo>
                      <a:pt x="11" y="1472"/>
                      <a:pt x="9" y="1473"/>
                      <a:pt x="7" y="147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325" name="Freeform 28"/>
              <p:cNvSpPr/>
              <p:nvPr/>
            </p:nvSpPr>
            <p:spPr bwMode="auto">
              <a:xfrm flipV="1">
                <a:off x="3107786" y="3696185"/>
                <a:ext cx="1630598" cy="49850"/>
              </a:xfrm>
              <a:custGeom>
                <a:avLst/>
                <a:gdLst>
                  <a:gd name="T0" fmla="*/ 1150 w 1155"/>
                  <a:gd name="T1" fmla="*/ 175 h 175"/>
                  <a:gd name="T2" fmla="*/ 1150 w 1155"/>
                  <a:gd name="T3" fmla="*/ 175 h 175"/>
                  <a:gd name="T4" fmla="*/ 4 w 1155"/>
                  <a:gd name="T5" fmla="*/ 8 h 175"/>
                  <a:gd name="T6" fmla="*/ 0 w 1155"/>
                  <a:gd name="T7" fmla="*/ 4 h 175"/>
                  <a:gd name="T8" fmla="*/ 5 w 1155"/>
                  <a:gd name="T9" fmla="*/ 0 h 175"/>
                  <a:gd name="T10" fmla="*/ 1151 w 1155"/>
                  <a:gd name="T11" fmla="*/ 167 h 175"/>
                  <a:gd name="T12" fmla="*/ 1154 w 1155"/>
                  <a:gd name="T13" fmla="*/ 172 h 175"/>
                  <a:gd name="T14" fmla="*/ 1150 w 1155"/>
                  <a:gd name="T15" fmla="*/ 175 h 1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5" h="175">
                    <a:moveTo>
                      <a:pt x="1150" y="175"/>
                    </a:moveTo>
                    <a:cubicBezTo>
                      <a:pt x="1150" y="175"/>
                      <a:pt x="1150" y="175"/>
                      <a:pt x="1150" y="175"/>
                    </a:cubicBezTo>
                    <a:cubicBezTo>
                      <a:pt x="4" y="8"/>
                      <a:pt x="4" y="8"/>
                      <a:pt x="4" y="8"/>
                    </a:cubicBezTo>
                    <a:cubicBezTo>
                      <a:pt x="2" y="8"/>
                      <a:pt x="0" y="6"/>
                      <a:pt x="0" y="4"/>
                    </a:cubicBezTo>
                    <a:cubicBezTo>
                      <a:pt x="1" y="1"/>
                      <a:pt x="3" y="0"/>
                      <a:pt x="5" y="0"/>
                    </a:cubicBezTo>
                    <a:cubicBezTo>
                      <a:pt x="1151" y="167"/>
                      <a:pt x="1151" y="167"/>
                      <a:pt x="1151" y="167"/>
                    </a:cubicBezTo>
                    <a:cubicBezTo>
                      <a:pt x="1153" y="168"/>
                      <a:pt x="1155" y="170"/>
                      <a:pt x="1154" y="172"/>
                    </a:cubicBezTo>
                    <a:cubicBezTo>
                      <a:pt x="1154" y="174"/>
                      <a:pt x="1152" y="175"/>
                      <a:pt x="1150" y="17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326" name="Freeform 29"/>
              <p:cNvSpPr/>
              <p:nvPr/>
            </p:nvSpPr>
            <p:spPr bwMode="auto">
              <a:xfrm>
                <a:off x="3677489" y="3036291"/>
                <a:ext cx="1060895" cy="659894"/>
              </a:xfrm>
              <a:custGeom>
                <a:avLst/>
                <a:gdLst>
                  <a:gd name="T0" fmla="*/ 1175 w 1180"/>
                  <a:gd name="T1" fmla="*/ 733 h 733"/>
                  <a:gd name="T2" fmla="*/ 1173 w 1180"/>
                  <a:gd name="T3" fmla="*/ 733 h 733"/>
                  <a:gd name="T4" fmla="*/ 2 w 1180"/>
                  <a:gd name="T5" fmla="*/ 8 h 733"/>
                  <a:gd name="T6" fmla="*/ 1 w 1180"/>
                  <a:gd name="T7" fmla="*/ 2 h 733"/>
                  <a:gd name="T8" fmla="*/ 7 w 1180"/>
                  <a:gd name="T9" fmla="*/ 1 h 733"/>
                  <a:gd name="T10" fmla="*/ 1177 w 1180"/>
                  <a:gd name="T11" fmla="*/ 726 h 733"/>
                  <a:gd name="T12" fmla="*/ 1179 w 1180"/>
                  <a:gd name="T13" fmla="*/ 732 h 733"/>
                  <a:gd name="T14" fmla="*/ 1175 w 1180"/>
                  <a:gd name="T15" fmla="*/ 733 h 7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80" h="733">
                    <a:moveTo>
                      <a:pt x="1175" y="733"/>
                    </a:moveTo>
                    <a:cubicBezTo>
                      <a:pt x="1175" y="733"/>
                      <a:pt x="1174" y="733"/>
                      <a:pt x="1173" y="733"/>
                    </a:cubicBezTo>
                    <a:cubicBezTo>
                      <a:pt x="2" y="8"/>
                      <a:pt x="2" y="8"/>
                      <a:pt x="2" y="8"/>
                    </a:cubicBezTo>
                    <a:cubicBezTo>
                      <a:pt x="1" y="6"/>
                      <a:pt x="0" y="4"/>
                      <a:pt x="1" y="2"/>
                    </a:cubicBezTo>
                    <a:cubicBezTo>
                      <a:pt x="2" y="0"/>
                      <a:pt x="5" y="0"/>
                      <a:pt x="7" y="1"/>
                    </a:cubicBezTo>
                    <a:cubicBezTo>
                      <a:pt x="1177" y="726"/>
                      <a:pt x="1177" y="726"/>
                      <a:pt x="1177" y="726"/>
                    </a:cubicBezTo>
                    <a:cubicBezTo>
                      <a:pt x="1179" y="727"/>
                      <a:pt x="1180" y="730"/>
                      <a:pt x="1179" y="732"/>
                    </a:cubicBezTo>
                    <a:cubicBezTo>
                      <a:pt x="1178" y="733"/>
                      <a:pt x="1177" y="733"/>
                      <a:pt x="1175" y="73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327" name="Freeform 30"/>
              <p:cNvSpPr/>
              <p:nvPr/>
            </p:nvSpPr>
            <p:spPr bwMode="auto">
              <a:xfrm>
                <a:off x="3677489" y="2954684"/>
                <a:ext cx="765420" cy="88643"/>
              </a:xfrm>
              <a:custGeom>
                <a:avLst/>
                <a:gdLst>
                  <a:gd name="T0" fmla="*/ 5 w 851"/>
                  <a:gd name="T1" fmla="*/ 100 h 100"/>
                  <a:gd name="T2" fmla="*/ 1 w 851"/>
                  <a:gd name="T3" fmla="*/ 97 h 100"/>
                  <a:gd name="T4" fmla="*/ 4 w 851"/>
                  <a:gd name="T5" fmla="*/ 92 h 100"/>
                  <a:gd name="T6" fmla="*/ 846 w 851"/>
                  <a:gd name="T7" fmla="*/ 0 h 100"/>
                  <a:gd name="T8" fmla="*/ 850 w 851"/>
                  <a:gd name="T9" fmla="*/ 4 h 100"/>
                  <a:gd name="T10" fmla="*/ 847 w 851"/>
                  <a:gd name="T11" fmla="*/ 8 h 100"/>
                  <a:gd name="T12" fmla="*/ 5 w 851"/>
                  <a:gd name="T13" fmla="*/ 100 h 100"/>
                  <a:gd name="T14" fmla="*/ 5 w 851"/>
                  <a:gd name="T15" fmla="*/ 100 h 10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51" h="100">
                    <a:moveTo>
                      <a:pt x="5" y="100"/>
                    </a:moveTo>
                    <a:cubicBezTo>
                      <a:pt x="3" y="100"/>
                      <a:pt x="1" y="99"/>
                      <a:pt x="1" y="97"/>
                    </a:cubicBezTo>
                    <a:cubicBezTo>
                      <a:pt x="0" y="94"/>
                      <a:pt x="2" y="92"/>
                      <a:pt x="4" y="92"/>
                    </a:cubicBezTo>
                    <a:cubicBezTo>
                      <a:pt x="846" y="0"/>
                      <a:pt x="846" y="0"/>
                      <a:pt x="846" y="0"/>
                    </a:cubicBezTo>
                    <a:cubicBezTo>
                      <a:pt x="848" y="0"/>
                      <a:pt x="850" y="2"/>
                      <a:pt x="850" y="4"/>
                    </a:cubicBezTo>
                    <a:cubicBezTo>
                      <a:pt x="851" y="6"/>
                      <a:pt x="849" y="8"/>
                      <a:pt x="847" y="8"/>
                    </a:cubicBezTo>
                    <a:cubicBezTo>
                      <a:pt x="5" y="100"/>
                      <a:pt x="5" y="100"/>
                      <a:pt x="5" y="100"/>
                    </a:cubicBezTo>
                    <a:cubicBezTo>
                      <a:pt x="5" y="100"/>
                      <a:pt x="5" y="100"/>
                      <a:pt x="5" y="10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328" name="Freeform 31"/>
              <p:cNvSpPr/>
              <p:nvPr/>
            </p:nvSpPr>
            <p:spPr bwMode="auto">
              <a:xfrm>
                <a:off x="4434467" y="2248359"/>
                <a:ext cx="126632" cy="713361"/>
              </a:xfrm>
              <a:custGeom>
                <a:avLst/>
                <a:gdLst>
                  <a:gd name="T0" fmla="*/ 4 w 141"/>
                  <a:gd name="T1" fmla="*/ 793 h 793"/>
                  <a:gd name="T2" fmla="*/ 4 w 141"/>
                  <a:gd name="T3" fmla="*/ 793 h 793"/>
                  <a:gd name="T4" fmla="*/ 0 w 141"/>
                  <a:gd name="T5" fmla="*/ 789 h 793"/>
                  <a:gd name="T6" fmla="*/ 132 w 141"/>
                  <a:gd name="T7" fmla="*/ 3 h 793"/>
                  <a:gd name="T8" fmla="*/ 137 w 141"/>
                  <a:gd name="T9" fmla="*/ 0 h 793"/>
                  <a:gd name="T10" fmla="*/ 140 w 141"/>
                  <a:gd name="T11" fmla="*/ 5 h 793"/>
                  <a:gd name="T12" fmla="*/ 8 w 141"/>
                  <a:gd name="T13" fmla="*/ 790 h 793"/>
                  <a:gd name="T14" fmla="*/ 4 w 141"/>
                  <a:gd name="T15" fmla="*/ 793 h 79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1" h="793">
                    <a:moveTo>
                      <a:pt x="4" y="793"/>
                    </a:moveTo>
                    <a:cubicBezTo>
                      <a:pt x="4" y="793"/>
                      <a:pt x="4" y="793"/>
                      <a:pt x="4" y="793"/>
                    </a:cubicBezTo>
                    <a:cubicBezTo>
                      <a:pt x="2" y="793"/>
                      <a:pt x="0" y="791"/>
                      <a:pt x="0" y="789"/>
                    </a:cubicBezTo>
                    <a:cubicBezTo>
                      <a:pt x="132" y="3"/>
                      <a:pt x="132" y="3"/>
                      <a:pt x="132" y="3"/>
                    </a:cubicBezTo>
                    <a:cubicBezTo>
                      <a:pt x="133" y="1"/>
                      <a:pt x="135" y="0"/>
                      <a:pt x="137" y="0"/>
                    </a:cubicBezTo>
                    <a:cubicBezTo>
                      <a:pt x="139" y="1"/>
                      <a:pt x="141" y="3"/>
                      <a:pt x="140" y="5"/>
                    </a:cubicBezTo>
                    <a:cubicBezTo>
                      <a:pt x="8" y="790"/>
                      <a:pt x="8" y="790"/>
                      <a:pt x="8" y="790"/>
                    </a:cubicBezTo>
                    <a:cubicBezTo>
                      <a:pt x="8" y="792"/>
                      <a:pt x="6" y="793"/>
                      <a:pt x="4" y="79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329" name="Freeform 32"/>
              <p:cNvSpPr/>
              <p:nvPr/>
            </p:nvSpPr>
            <p:spPr bwMode="auto">
              <a:xfrm>
                <a:off x="4552658" y="2248359"/>
                <a:ext cx="185727" cy="1447826"/>
              </a:xfrm>
              <a:custGeom>
                <a:avLst/>
                <a:gdLst>
                  <a:gd name="T0" fmla="*/ 201 w 206"/>
                  <a:gd name="T1" fmla="*/ 1610 h 1610"/>
                  <a:gd name="T2" fmla="*/ 197 w 206"/>
                  <a:gd name="T3" fmla="*/ 1607 h 1610"/>
                  <a:gd name="T4" fmla="*/ 0 w 206"/>
                  <a:gd name="T5" fmla="*/ 5 h 1610"/>
                  <a:gd name="T6" fmla="*/ 4 w 206"/>
                  <a:gd name="T7" fmla="*/ 0 h 1610"/>
                  <a:gd name="T8" fmla="*/ 8 w 206"/>
                  <a:gd name="T9" fmla="*/ 4 h 1610"/>
                  <a:gd name="T10" fmla="*/ 205 w 206"/>
                  <a:gd name="T11" fmla="*/ 1606 h 1610"/>
                  <a:gd name="T12" fmla="*/ 202 w 206"/>
                  <a:gd name="T13" fmla="*/ 1610 h 1610"/>
                  <a:gd name="T14" fmla="*/ 201 w 206"/>
                  <a:gd name="T15" fmla="*/ 1610 h 16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6" h="1610">
                    <a:moveTo>
                      <a:pt x="201" y="1610"/>
                    </a:moveTo>
                    <a:cubicBezTo>
                      <a:pt x="199" y="1610"/>
                      <a:pt x="198" y="1609"/>
                      <a:pt x="197" y="1607"/>
                    </a:cubicBezTo>
                    <a:cubicBezTo>
                      <a:pt x="0" y="5"/>
                      <a:pt x="0" y="5"/>
                      <a:pt x="0" y="5"/>
                    </a:cubicBezTo>
                    <a:cubicBezTo>
                      <a:pt x="0" y="2"/>
                      <a:pt x="2" y="0"/>
                      <a:pt x="4" y="0"/>
                    </a:cubicBezTo>
                    <a:cubicBezTo>
                      <a:pt x="6" y="0"/>
                      <a:pt x="8" y="1"/>
                      <a:pt x="8" y="4"/>
                    </a:cubicBezTo>
                    <a:cubicBezTo>
                      <a:pt x="205" y="1606"/>
                      <a:pt x="205" y="1606"/>
                      <a:pt x="205" y="1606"/>
                    </a:cubicBezTo>
                    <a:cubicBezTo>
                      <a:pt x="206" y="1608"/>
                      <a:pt x="204" y="1610"/>
                      <a:pt x="202" y="1610"/>
                    </a:cubicBezTo>
                    <a:cubicBezTo>
                      <a:pt x="202" y="1610"/>
                      <a:pt x="201" y="1610"/>
                      <a:pt x="201" y="161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330" name="Freeform 33"/>
              <p:cNvSpPr/>
              <p:nvPr/>
            </p:nvSpPr>
            <p:spPr bwMode="auto">
              <a:xfrm>
                <a:off x="4434467" y="2954684"/>
                <a:ext cx="303917" cy="741501"/>
              </a:xfrm>
              <a:custGeom>
                <a:avLst/>
                <a:gdLst>
                  <a:gd name="T0" fmla="*/ 333 w 338"/>
                  <a:gd name="T1" fmla="*/ 825 h 825"/>
                  <a:gd name="T2" fmla="*/ 330 w 338"/>
                  <a:gd name="T3" fmla="*/ 823 h 825"/>
                  <a:gd name="T4" fmla="*/ 1 w 338"/>
                  <a:gd name="T5" fmla="*/ 6 h 825"/>
                  <a:gd name="T6" fmla="*/ 3 w 338"/>
                  <a:gd name="T7" fmla="*/ 1 h 825"/>
                  <a:gd name="T8" fmla="*/ 8 w 338"/>
                  <a:gd name="T9" fmla="*/ 3 h 825"/>
                  <a:gd name="T10" fmla="*/ 337 w 338"/>
                  <a:gd name="T11" fmla="*/ 820 h 825"/>
                  <a:gd name="T12" fmla="*/ 335 w 338"/>
                  <a:gd name="T13" fmla="*/ 825 h 825"/>
                  <a:gd name="T14" fmla="*/ 333 w 338"/>
                  <a:gd name="T15" fmla="*/ 825 h 8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8" h="825">
                    <a:moveTo>
                      <a:pt x="333" y="825"/>
                    </a:moveTo>
                    <a:cubicBezTo>
                      <a:pt x="332" y="825"/>
                      <a:pt x="330" y="824"/>
                      <a:pt x="330" y="823"/>
                    </a:cubicBezTo>
                    <a:cubicBezTo>
                      <a:pt x="1" y="6"/>
                      <a:pt x="1" y="6"/>
                      <a:pt x="1" y="6"/>
                    </a:cubicBezTo>
                    <a:cubicBezTo>
                      <a:pt x="0" y="4"/>
                      <a:pt x="1" y="2"/>
                      <a:pt x="3" y="1"/>
                    </a:cubicBezTo>
                    <a:cubicBezTo>
                      <a:pt x="5" y="0"/>
                      <a:pt x="7" y="1"/>
                      <a:pt x="8" y="3"/>
                    </a:cubicBezTo>
                    <a:cubicBezTo>
                      <a:pt x="337" y="820"/>
                      <a:pt x="337" y="820"/>
                      <a:pt x="337" y="820"/>
                    </a:cubicBezTo>
                    <a:cubicBezTo>
                      <a:pt x="338" y="822"/>
                      <a:pt x="337" y="824"/>
                      <a:pt x="335" y="825"/>
                    </a:cubicBezTo>
                    <a:cubicBezTo>
                      <a:pt x="334" y="825"/>
                      <a:pt x="334" y="825"/>
                      <a:pt x="333" y="82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331" name="Freeform 34"/>
              <p:cNvSpPr/>
              <p:nvPr/>
            </p:nvSpPr>
            <p:spPr bwMode="auto">
              <a:xfrm>
                <a:off x="4729942" y="3060211"/>
                <a:ext cx="303917" cy="635974"/>
              </a:xfrm>
              <a:custGeom>
                <a:avLst/>
                <a:gdLst>
                  <a:gd name="T0" fmla="*/ 4 w 338"/>
                  <a:gd name="T1" fmla="*/ 707 h 707"/>
                  <a:gd name="T2" fmla="*/ 3 w 338"/>
                  <a:gd name="T3" fmla="*/ 707 h 707"/>
                  <a:gd name="T4" fmla="*/ 1 w 338"/>
                  <a:gd name="T5" fmla="*/ 702 h 707"/>
                  <a:gd name="T6" fmla="*/ 330 w 338"/>
                  <a:gd name="T7" fmla="*/ 3 h 707"/>
                  <a:gd name="T8" fmla="*/ 336 w 338"/>
                  <a:gd name="T9" fmla="*/ 1 h 707"/>
                  <a:gd name="T10" fmla="*/ 337 w 338"/>
                  <a:gd name="T11" fmla="*/ 6 h 707"/>
                  <a:gd name="T12" fmla="*/ 8 w 338"/>
                  <a:gd name="T13" fmla="*/ 705 h 707"/>
                  <a:gd name="T14" fmla="*/ 4 w 338"/>
                  <a:gd name="T15" fmla="*/ 707 h 70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8" h="707">
                    <a:moveTo>
                      <a:pt x="4" y="707"/>
                    </a:moveTo>
                    <a:cubicBezTo>
                      <a:pt x="4" y="707"/>
                      <a:pt x="3" y="707"/>
                      <a:pt x="3" y="707"/>
                    </a:cubicBezTo>
                    <a:cubicBezTo>
                      <a:pt x="1" y="706"/>
                      <a:pt x="0" y="704"/>
                      <a:pt x="1" y="702"/>
                    </a:cubicBezTo>
                    <a:cubicBezTo>
                      <a:pt x="330" y="3"/>
                      <a:pt x="330" y="3"/>
                      <a:pt x="330" y="3"/>
                    </a:cubicBezTo>
                    <a:cubicBezTo>
                      <a:pt x="331" y="1"/>
                      <a:pt x="334" y="0"/>
                      <a:pt x="336" y="1"/>
                    </a:cubicBezTo>
                    <a:cubicBezTo>
                      <a:pt x="337" y="2"/>
                      <a:pt x="338" y="4"/>
                      <a:pt x="337" y="6"/>
                    </a:cubicBezTo>
                    <a:cubicBezTo>
                      <a:pt x="8" y="705"/>
                      <a:pt x="8" y="705"/>
                      <a:pt x="8" y="705"/>
                    </a:cubicBezTo>
                    <a:cubicBezTo>
                      <a:pt x="7" y="707"/>
                      <a:pt x="6" y="707"/>
                      <a:pt x="4" y="707"/>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332" name="Freeform 35"/>
              <p:cNvSpPr/>
              <p:nvPr/>
            </p:nvSpPr>
            <p:spPr bwMode="auto">
              <a:xfrm>
                <a:off x="4729942" y="3689150"/>
                <a:ext cx="664114" cy="161808"/>
              </a:xfrm>
              <a:custGeom>
                <a:avLst/>
                <a:gdLst>
                  <a:gd name="T0" fmla="*/ 734 w 738"/>
                  <a:gd name="T1" fmla="*/ 180 h 180"/>
                  <a:gd name="T2" fmla="*/ 733 w 738"/>
                  <a:gd name="T3" fmla="*/ 180 h 180"/>
                  <a:gd name="T4" fmla="*/ 3 w 738"/>
                  <a:gd name="T5" fmla="*/ 8 h 180"/>
                  <a:gd name="T6" fmla="*/ 0 w 738"/>
                  <a:gd name="T7" fmla="*/ 4 h 180"/>
                  <a:gd name="T8" fmla="*/ 5 w 738"/>
                  <a:gd name="T9" fmla="*/ 1 h 180"/>
                  <a:gd name="T10" fmla="*/ 735 w 738"/>
                  <a:gd name="T11" fmla="*/ 172 h 180"/>
                  <a:gd name="T12" fmla="*/ 738 w 738"/>
                  <a:gd name="T13" fmla="*/ 177 h 180"/>
                  <a:gd name="T14" fmla="*/ 734 w 738"/>
                  <a:gd name="T15" fmla="*/ 180 h 18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38" h="180">
                    <a:moveTo>
                      <a:pt x="734" y="180"/>
                    </a:moveTo>
                    <a:cubicBezTo>
                      <a:pt x="734" y="180"/>
                      <a:pt x="733" y="180"/>
                      <a:pt x="733" y="180"/>
                    </a:cubicBezTo>
                    <a:cubicBezTo>
                      <a:pt x="3" y="8"/>
                      <a:pt x="3" y="8"/>
                      <a:pt x="3" y="8"/>
                    </a:cubicBezTo>
                    <a:cubicBezTo>
                      <a:pt x="1" y="8"/>
                      <a:pt x="0" y="6"/>
                      <a:pt x="0" y="4"/>
                    </a:cubicBezTo>
                    <a:cubicBezTo>
                      <a:pt x="1" y="1"/>
                      <a:pt x="3" y="0"/>
                      <a:pt x="5" y="1"/>
                    </a:cubicBezTo>
                    <a:cubicBezTo>
                      <a:pt x="735" y="172"/>
                      <a:pt x="735" y="172"/>
                      <a:pt x="735" y="172"/>
                    </a:cubicBezTo>
                    <a:cubicBezTo>
                      <a:pt x="737" y="172"/>
                      <a:pt x="738" y="175"/>
                      <a:pt x="738" y="177"/>
                    </a:cubicBezTo>
                    <a:cubicBezTo>
                      <a:pt x="737" y="179"/>
                      <a:pt x="736" y="180"/>
                      <a:pt x="734" y="18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333" name="Freeform 36"/>
              <p:cNvSpPr/>
              <p:nvPr/>
            </p:nvSpPr>
            <p:spPr bwMode="auto">
              <a:xfrm>
                <a:off x="4552658" y="2248359"/>
                <a:ext cx="481202" cy="820294"/>
              </a:xfrm>
              <a:custGeom>
                <a:avLst/>
                <a:gdLst>
                  <a:gd name="T0" fmla="*/ 531 w 535"/>
                  <a:gd name="T1" fmla="*/ 912 h 912"/>
                  <a:gd name="T2" fmla="*/ 527 w 535"/>
                  <a:gd name="T3" fmla="*/ 910 h 912"/>
                  <a:gd name="T4" fmla="*/ 1 w 535"/>
                  <a:gd name="T5" fmla="*/ 6 h 912"/>
                  <a:gd name="T6" fmla="*/ 2 w 535"/>
                  <a:gd name="T7" fmla="*/ 1 h 912"/>
                  <a:gd name="T8" fmla="*/ 8 w 535"/>
                  <a:gd name="T9" fmla="*/ 2 h 912"/>
                  <a:gd name="T10" fmla="*/ 534 w 535"/>
                  <a:gd name="T11" fmla="*/ 906 h 912"/>
                  <a:gd name="T12" fmla="*/ 533 w 535"/>
                  <a:gd name="T13" fmla="*/ 911 h 912"/>
                  <a:gd name="T14" fmla="*/ 531 w 535"/>
                  <a:gd name="T15" fmla="*/ 912 h 9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5" h="912">
                    <a:moveTo>
                      <a:pt x="531" y="912"/>
                    </a:moveTo>
                    <a:cubicBezTo>
                      <a:pt x="529" y="912"/>
                      <a:pt x="528" y="911"/>
                      <a:pt x="527" y="910"/>
                    </a:cubicBezTo>
                    <a:cubicBezTo>
                      <a:pt x="1" y="6"/>
                      <a:pt x="1" y="6"/>
                      <a:pt x="1" y="6"/>
                    </a:cubicBezTo>
                    <a:cubicBezTo>
                      <a:pt x="0" y="4"/>
                      <a:pt x="0" y="2"/>
                      <a:pt x="2" y="1"/>
                    </a:cubicBezTo>
                    <a:cubicBezTo>
                      <a:pt x="4" y="0"/>
                      <a:pt x="7" y="0"/>
                      <a:pt x="8" y="2"/>
                    </a:cubicBezTo>
                    <a:cubicBezTo>
                      <a:pt x="534" y="906"/>
                      <a:pt x="534" y="906"/>
                      <a:pt x="534" y="906"/>
                    </a:cubicBezTo>
                    <a:cubicBezTo>
                      <a:pt x="535" y="908"/>
                      <a:pt x="535" y="910"/>
                      <a:pt x="533" y="911"/>
                    </a:cubicBezTo>
                    <a:cubicBezTo>
                      <a:pt x="532" y="911"/>
                      <a:pt x="531" y="912"/>
                      <a:pt x="531" y="912"/>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334" name="Freeform 37"/>
              <p:cNvSpPr/>
              <p:nvPr/>
            </p:nvSpPr>
            <p:spPr bwMode="auto">
              <a:xfrm>
                <a:off x="4552658" y="2248359"/>
                <a:ext cx="1229737" cy="364419"/>
              </a:xfrm>
              <a:custGeom>
                <a:avLst/>
                <a:gdLst>
                  <a:gd name="T0" fmla="*/ 1363 w 1367"/>
                  <a:gd name="T1" fmla="*/ 406 h 406"/>
                  <a:gd name="T2" fmla="*/ 1362 w 1367"/>
                  <a:gd name="T3" fmla="*/ 406 h 406"/>
                  <a:gd name="T4" fmla="*/ 3 w 1367"/>
                  <a:gd name="T5" fmla="*/ 8 h 406"/>
                  <a:gd name="T6" fmla="*/ 1 w 1367"/>
                  <a:gd name="T7" fmla="*/ 3 h 406"/>
                  <a:gd name="T8" fmla="*/ 5 w 1367"/>
                  <a:gd name="T9" fmla="*/ 0 h 406"/>
                  <a:gd name="T10" fmla="*/ 1364 w 1367"/>
                  <a:gd name="T11" fmla="*/ 398 h 406"/>
                  <a:gd name="T12" fmla="*/ 1367 w 1367"/>
                  <a:gd name="T13" fmla="*/ 403 h 406"/>
                  <a:gd name="T14" fmla="*/ 1363 w 1367"/>
                  <a:gd name="T15" fmla="*/ 406 h 40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67" h="406">
                    <a:moveTo>
                      <a:pt x="1363" y="406"/>
                    </a:moveTo>
                    <a:cubicBezTo>
                      <a:pt x="1362" y="406"/>
                      <a:pt x="1362" y="406"/>
                      <a:pt x="1362" y="406"/>
                    </a:cubicBezTo>
                    <a:cubicBezTo>
                      <a:pt x="3" y="8"/>
                      <a:pt x="3" y="8"/>
                      <a:pt x="3" y="8"/>
                    </a:cubicBezTo>
                    <a:cubicBezTo>
                      <a:pt x="1" y="7"/>
                      <a:pt x="0" y="5"/>
                      <a:pt x="1" y="3"/>
                    </a:cubicBezTo>
                    <a:cubicBezTo>
                      <a:pt x="1" y="1"/>
                      <a:pt x="3" y="0"/>
                      <a:pt x="5" y="0"/>
                    </a:cubicBezTo>
                    <a:cubicBezTo>
                      <a:pt x="1364" y="398"/>
                      <a:pt x="1364" y="398"/>
                      <a:pt x="1364" y="398"/>
                    </a:cubicBezTo>
                    <a:cubicBezTo>
                      <a:pt x="1366" y="399"/>
                      <a:pt x="1367" y="401"/>
                      <a:pt x="1367" y="403"/>
                    </a:cubicBezTo>
                    <a:cubicBezTo>
                      <a:pt x="1366" y="405"/>
                      <a:pt x="1365" y="406"/>
                      <a:pt x="1363" y="40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335" name="Freeform 38"/>
              <p:cNvSpPr/>
              <p:nvPr/>
            </p:nvSpPr>
            <p:spPr bwMode="auto">
              <a:xfrm>
                <a:off x="5026824" y="2604335"/>
                <a:ext cx="755571" cy="464317"/>
              </a:xfrm>
              <a:custGeom>
                <a:avLst/>
                <a:gdLst>
                  <a:gd name="T0" fmla="*/ 5 w 841"/>
                  <a:gd name="T1" fmla="*/ 515 h 515"/>
                  <a:gd name="T2" fmla="*/ 1 w 841"/>
                  <a:gd name="T3" fmla="*/ 513 h 515"/>
                  <a:gd name="T4" fmla="*/ 3 w 841"/>
                  <a:gd name="T5" fmla="*/ 507 h 515"/>
                  <a:gd name="T6" fmla="*/ 835 w 841"/>
                  <a:gd name="T7" fmla="*/ 1 h 515"/>
                  <a:gd name="T8" fmla="*/ 840 w 841"/>
                  <a:gd name="T9" fmla="*/ 3 h 515"/>
                  <a:gd name="T10" fmla="*/ 839 w 841"/>
                  <a:gd name="T11" fmla="*/ 8 h 515"/>
                  <a:gd name="T12" fmla="*/ 7 w 841"/>
                  <a:gd name="T13" fmla="*/ 514 h 515"/>
                  <a:gd name="T14" fmla="*/ 5 w 841"/>
                  <a:gd name="T15" fmla="*/ 515 h 5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41" h="515">
                    <a:moveTo>
                      <a:pt x="5" y="515"/>
                    </a:moveTo>
                    <a:cubicBezTo>
                      <a:pt x="3" y="515"/>
                      <a:pt x="2" y="514"/>
                      <a:pt x="1" y="513"/>
                    </a:cubicBezTo>
                    <a:cubicBezTo>
                      <a:pt x="0" y="511"/>
                      <a:pt x="1" y="508"/>
                      <a:pt x="3" y="507"/>
                    </a:cubicBezTo>
                    <a:cubicBezTo>
                      <a:pt x="835" y="1"/>
                      <a:pt x="835" y="1"/>
                      <a:pt x="835" y="1"/>
                    </a:cubicBezTo>
                    <a:cubicBezTo>
                      <a:pt x="837" y="0"/>
                      <a:pt x="839" y="1"/>
                      <a:pt x="840" y="3"/>
                    </a:cubicBezTo>
                    <a:cubicBezTo>
                      <a:pt x="841" y="5"/>
                      <a:pt x="841" y="7"/>
                      <a:pt x="839" y="8"/>
                    </a:cubicBezTo>
                    <a:cubicBezTo>
                      <a:pt x="7" y="514"/>
                      <a:pt x="7" y="514"/>
                      <a:pt x="7" y="514"/>
                    </a:cubicBezTo>
                    <a:cubicBezTo>
                      <a:pt x="6" y="514"/>
                      <a:pt x="6" y="515"/>
                      <a:pt x="5" y="51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336" name="Freeform 39"/>
              <p:cNvSpPr/>
              <p:nvPr/>
            </p:nvSpPr>
            <p:spPr bwMode="auto">
              <a:xfrm>
                <a:off x="5385614" y="2604335"/>
                <a:ext cx="396780" cy="1246622"/>
              </a:xfrm>
              <a:custGeom>
                <a:avLst/>
                <a:gdLst>
                  <a:gd name="T0" fmla="*/ 5 w 441"/>
                  <a:gd name="T1" fmla="*/ 1385 h 1385"/>
                  <a:gd name="T2" fmla="*/ 4 w 441"/>
                  <a:gd name="T3" fmla="*/ 1385 h 1385"/>
                  <a:gd name="T4" fmla="*/ 1 w 441"/>
                  <a:gd name="T5" fmla="*/ 1380 h 1385"/>
                  <a:gd name="T6" fmla="*/ 433 w 441"/>
                  <a:gd name="T7" fmla="*/ 4 h 1385"/>
                  <a:gd name="T8" fmla="*/ 438 w 441"/>
                  <a:gd name="T9" fmla="*/ 1 h 1385"/>
                  <a:gd name="T10" fmla="*/ 441 w 441"/>
                  <a:gd name="T11" fmla="*/ 6 h 1385"/>
                  <a:gd name="T12" fmla="*/ 9 w 441"/>
                  <a:gd name="T13" fmla="*/ 1382 h 1385"/>
                  <a:gd name="T14" fmla="*/ 5 w 441"/>
                  <a:gd name="T15" fmla="*/ 1385 h 13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41" h="1385">
                    <a:moveTo>
                      <a:pt x="5" y="1385"/>
                    </a:moveTo>
                    <a:cubicBezTo>
                      <a:pt x="5" y="1385"/>
                      <a:pt x="4" y="1385"/>
                      <a:pt x="4" y="1385"/>
                    </a:cubicBezTo>
                    <a:cubicBezTo>
                      <a:pt x="2" y="1384"/>
                      <a:pt x="0" y="1382"/>
                      <a:pt x="1" y="1380"/>
                    </a:cubicBezTo>
                    <a:cubicBezTo>
                      <a:pt x="433" y="4"/>
                      <a:pt x="433" y="4"/>
                      <a:pt x="433" y="4"/>
                    </a:cubicBezTo>
                    <a:cubicBezTo>
                      <a:pt x="434" y="1"/>
                      <a:pt x="436" y="0"/>
                      <a:pt x="438" y="1"/>
                    </a:cubicBezTo>
                    <a:cubicBezTo>
                      <a:pt x="440" y="2"/>
                      <a:pt x="441" y="4"/>
                      <a:pt x="441" y="6"/>
                    </a:cubicBezTo>
                    <a:cubicBezTo>
                      <a:pt x="9" y="1382"/>
                      <a:pt x="9" y="1382"/>
                      <a:pt x="9" y="1382"/>
                    </a:cubicBezTo>
                    <a:cubicBezTo>
                      <a:pt x="8" y="1384"/>
                      <a:pt x="7" y="1385"/>
                      <a:pt x="5" y="138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337" name="Freeform 40"/>
              <p:cNvSpPr/>
              <p:nvPr/>
            </p:nvSpPr>
            <p:spPr bwMode="auto">
              <a:xfrm>
                <a:off x="5773952" y="2604335"/>
                <a:ext cx="139296" cy="590949"/>
              </a:xfrm>
              <a:custGeom>
                <a:avLst/>
                <a:gdLst>
                  <a:gd name="T0" fmla="*/ 150 w 155"/>
                  <a:gd name="T1" fmla="*/ 656 h 656"/>
                  <a:gd name="T2" fmla="*/ 146 w 155"/>
                  <a:gd name="T3" fmla="*/ 652 h 656"/>
                  <a:gd name="T4" fmla="*/ 1 w 155"/>
                  <a:gd name="T5" fmla="*/ 6 h 656"/>
                  <a:gd name="T6" fmla="*/ 4 w 155"/>
                  <a:gd name="T7" fmla="*/ 1 h 656"/>
                  <a:gd name="T8" fmla="*/ 9 w 155"/>
                  <a:gd name="T9" fmla="*/ 4 h 656"/>
                  <a:gd name="T10" fmla="*/ 154 w 155"/>
                  <a:gd name="T11" fmla="*/ 651 h 656"/>
                  <a:gd name="T12" fmla="*/ 151 w 155"/>
                  <a:gd name="T13" fmla="*/ 655 h 656"/>
                  <a:gd name="T14" fmla="*/ 150 w 155"/>
                  <a:gd name="T15" fmla="*/ 656 h 6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5" h="656">
                    <a:moveTo>
                      <a:pt x="150" y="656"/>
                    </a:moveTo>
                    <a:cubicBezTo>
                      <a:pt x="148" y="656"/>
                      <a:pt x="147" y="654"/>
                      <a:pt x="146" y="652"/>
                    </a:cubicBezTo>
                    <a:cubicBezTo>
                      <a:pt x="1" y="6"/>
                      <a:pt x="1" y="6"/>
                      <a:pt x="1" y="6"/>
                    </a:cubicBezTo>
                    <a:cubicBezTo>
                      <a:pt x="0" y="3"/>
                      <a:pt x="2" y="1"/>
                      <a:pt x="4" y="1"/>
                    </a:cubicBezTo>
                    <a:cubicBezTo>
                      <a:pt x="6" y="0"/>
                      <a:pt x="8" y="2"/>
                      <a:pt x="9" y="4"/>
                    </a:cubicBezTo>
                    <a:cubicBezTo>
                      <a:pt x="154" y="651"/>
                      <a:pt x="154" y="651"/>
                      <a:pt x="154" y="651"/>
                    </a:cubicBezTo>
                    <a:cubicBezTo>
                      <a:pt x="155" y="653"/>
                      <a:pt x="153" y="655"/>
                      <a:pt x="151" y="655"/>
                    </a:cubicBezTo>
                    <a:cubicBezTo>
                      <a:pt x="151" y="656"/>
                      <a:pt x="150" y="656"/>
                      <a:pt x="150" y="65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338" name="Freeform 41"/>
              <p:cNvSpPr/>
              <p:nvPr/>
            </p:nvSpPr>
            <p:spPr bwMode="auto">
              <a:xfrm>
                <a:off x="5906212" y="3075688"/>
                <a:ext cx="892052" cy="119597"/>
              </a:xfrm>
              <a:custGeom>
                <a:avLst/>
                <a:gdLst>
                  <a:gd name="T0" fmla="*/ 4 w 992"/>
                  <a:gd name="T1" fmla="*/ 133 h 133"/>
                  <a:gd name="T2" fmla="*/ 0 w 992"/>
                  <a:gd name="T3" fmla="*/ 129 h 133"/>
                  <a:gd name="T4" fmla="*/ 4 w 992"/>
                  <a:gd name="T5" fmla="*/ 125 h 133"/>
                  <a:gd name="T6" fmla="*/ 988 w 992"/>
                  <a:gd name="T7" fmla="*/ 0 h 133"/>
                  <a:gd name="T8" fmla="*/ 992 w 992"/>
                  <a:gd name="T9" fmla="*/ 4 h 133"/>
                  <a:gd name="T10" fmla="*/ 989 w 992"/>
                  <a:gd name="T11" fmla="*/ 8 h 133"/>
                  <a:gd name="T12" fmla="*/ 5 w 992"/>
                  <a:gd name="T13" fmla="*/ 133 h 133"/>
                  <a:gd name="T14" fmla="*/ 4 w 992"/>
                  <a:gd name="T15" fmla="*/ 133 h 1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92" h="133">
                    <a:moveTo>
                      <a:pt x="4" y="133"/>
                    </a:moveTo>
                    <a:cubicBezTo>
                      <a:pt x="2" y="133"/>
                      <a:pt x="0" y="131"/>
                      <a:pt x="0" y="129"/>
                    </a:cubicBezTo>
                    <a:cubicBezTo>
                      <a:pt x="0" y="127"/>
                      <a:pt x="1" y="125"/>
                      <a:pt x="4" y="125"/>
                    </a:cubicBezTo>
                    <a:cubicBezTo>
                      <a:pt x="988" y="0"/>
                      <a:pt x="988" y="0"/>
                      <a:pt x="988" y="0"/>
                    </a:cubicBezTo>
                    <a:cubicBezTo>
                      <a:pt x="990" y="0"/>
                      <a:pt x="992" y="2"/>
                      <a:pt x="992" y="4"/>
                    </a:cubicBezTo>
                    <a:cubicBezTo>
                      <a:pt x="992" y="6"/>
                      <a:pt x="991" y="8"/>
                      <a:pt x="989" y="8"/>
                    </a:cubicBezTo>
                    <a:cubicBezTo>
                      <a:pt x="5" y="133"/>
                      <a:pt x="5" y="133"/>
                      <a:pt x="5" y="133"/>
                    </a:cubicBezTo>
                    <a:cubicBezTo>
                      <a:pt x="5" y="133"/>
                      <a:pt x="4" y="133"/>
                      <a:pt x="4" y="13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339" name="Freeform 42"/>
              <p:cNvSpPr/>
              <p:nvPr/>
            </p:nvSpPr>
            <p:spPr bwMode="auto">
              <a:xfrm>
                <a:off x="5906212" y="2253987"/>
                <a:ext cx="303917" cy="941298"/>
              </a:xfrm>
              <a:custGeom>
                <a:avLst/>
                <a:gdLst>
                  <a:gd name="T0" fmla="*/ 4 w 338"/>
                  <a:gd name="T1" fmla="*/ 1046 h 1046"/>
                  <a:gd name="T2" fmla="*/ 3 w 338"/>
                  <a:gd name="T3" fmla="*/ 1045 h 1046"/>
                  <a:gd name="T4" fmla="*/ 0 w 338"/>
                  <a:gd name="T5" fmla="*/ 1040 h 1046"/>
                  <a:gd name="T6" fmla="*/ 329 w 338"/>
                  <a:gd name="T7" fmla="*/ 4 h 1046"/>
                  <a:gd name="T8" fmla="*/ 334 w 338"/>
                  <a:gd name="T9" fmla="*/ 1 h 1046"/>
                  <a:gd name="T10" fmla="*/ 337 w 338"/>
                  <a:gd name="T11" fmla="*/ 6 h 1046"/>
                  <a:gd name="T12" fmla="*/ 8 w 338"/>
                  <a:gd name="T13" fmla="*/ 1043 h 1046"/>
                  <a:gd name="T14" fmla="*/ 4 w 338"/>
                  <a:gd name="T15" fmla="*/ 1046 h 10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8" h="1046">
                    <a:moveTo>
                      <a:pt x="4" y="1046"/>
                    </a:moveTo>
                    <a:cubicBezTo>
                      <a:pt x="4" y="1046"/>
                      <a:pt x="3" y="1045"/>
                      <a:pt x="3" y="1045"/>
                    </a:cubicBezTo>
                    <a:cubicBezTo>
                      <a:pt x="1" y="1045"/>
                      <a:pt x="0" y="1042"/>
                      <a:pt x="0" y="1040"/>
                    </a:cubicBezTo>
                    <a:cubicBezTo>
                      <a:pt x="329" y="4"/>
                      <a:pt x="329" y="4"/>
                      <a:pt x="329" y="4"/>
                    </a:cubicBezTo>
                    <a:cubicBezTo>
                      <a:pt x="330" y="2"/>
                      <a:pt x="332" y="0"/>
                      <a:pt x="334" y="1"/>
                    </a:cubicBezTo>
                    <a:cubicBezTo>
                      <a:pt x="337" y="2"/>
                      <a:pt x="338" y="4"/>
                      <a:pt x="337" y="6"/>
                    </a:cubicBezTo>
                    <a:cubicBezTo>
                      <a:pt x="8" y="1043"/>
                      <a:pt x="8" y="1043"/>
                      <a:pt x="8" y="1043"/>
                    </a:cubicBezTo>
                    <a:cubicBezTo>
                      <a:pt x="7" y="1044"/>
                      <a:pt x="6" y="1046"/>
                      <a:pt x="4" y="104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340" name="Freeform 43"/>
              <p:cNvSpPr/>
              <p:nvPr/>
            </p:nvSpPr>
            <p:spPr bwMode="auto">
              <a:xfrm>
                <a:off x="6201687" y="2175194"/>
                <a:ext cx="794968" cy="87235"/>
              </a:xfrm>
              <a:custGeom>
                <a:avLst/>
                <a:gdLst>
                  <a:gd name="T0" fmla="*/ 4 w 884"/>
                  <a:gd name="T1" fmla="*/ 96 h 96"/>
                  <a:gd name="T2" fmla="*/ 0 w 884"/>
                  <a:gd name="T3" fmla="*/ 92 h 96"/>
                  <a:gd name="T4" fmla="*/ 4 w 884"/>
                  <a:gd name="T5" fmla="*/ 88 h 96"/>
                  <a:gd name="T6" fmla="*/ 880 w 884"/>
                  <a:gd name="T7" fmla="*/ 0 h 96"/>
                  <a:gd name="T8" fmla="*/ 884 w 884"/>
                  <a:gd name="T9" fmla="*/ 4 h 96"/>
                  <a:gd name="T10" fmla="*/ 880 w 884"/>
                  <a:gd name="T11" fmla="*/ 8 h 96"/>
                  <a:gd name="T12" fmla="*/ 5 w 884"/>
                  <a:gd name="T13" fmla="*/ 96 h 96"/>
                  <a:gd name="T14" fmla="*/ 4 w 884"/>
                  <a:gd name="T15" fmla="*/ 96 h 9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84" h="96">
                    <a:moveTo>
                      <a:pt x="4" y="96"/>
                    </a:moveTo>
                    <a:cubicBezTo>
                      <a:pt x="2" y="96"/>
                      <a:pt x="0" y="94"/>
                      <a:pt x="0" y="92"/>
                    </a:cubicBezTo>
                    <a:cubicBezTo>
                      <a:pt x="0" y="90"/>
                      <a:pt x="2" y="88"/>
                      <a:pt x="4" y="88"/>
                    </a:cubicBezTo>
                    <a:cubicBezTo>
                      <a:pt x="880" y="0"/>
                      <a:pt x="880" y="0"/>
                      <a:pt x="880" y="0"/>
                    </a:cubicBezTo>
                    <a:cubicBezTo>
                      <a:pt x="882" y="0"/>
                      <a:pt x="884" y="2"/>
                      <a:pt x="884" y="4"/>
                    </a:cubicBezTo>
                    <a:cubicBezTo>
                      <a:pt x="884" y="6"/>
                      <a:pt x="883" y="8"/>
                      <a:pt x="880" y="8"/>
                    </a:cubicBezTo>
                    <a:cubicBezTo>
                      <a:pt x="5" y="96"/>
                      <a:pt x="5" y="96"/>
                      <a:pt x="5" y="96"/>
                    </a:cubicBezTo>
                    <a:cubicBezTo>
                      <a:pt x="4" y="96"/>
                      <a:pt x="4" y="96"/>
                      <a:pt x="4" y="9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341" name="Freeform 44"/>
              <p:cNvSpPr/>
              <p:nvPr/>
            </p:nvSpPr>
            <p:spPr bwMode="auto">
              <a:xfrm>
                <a:off x="6201687" y="2253987"/>
                <a:ext cx="596577" cy="828737"/>
              </a:xfrm>
              <a:custGeom>
                <a:avLst/>
                <a:gdLst>
                  <a:gd name="T0" fmla="*/ 659 w 664"/>
                  <a:gd name="T1" fmla="*/ 921 h 921"/>
                  <a:gd name="T2" fmla="*/ 656 w 664"/>
                  <a:gd name="T3" fmla="*/ 920 h 921"/>
                  <a:gd name="T4" fmla="*/ 1 w 664"/>
                  <a:gd name="T5" fmla="*/ 7 h 921"/>
                  <a:gd name="T6" fmla="*/ 2 w 664"/>
                  <a:gd name="T7" fmla="*/ 2 h 921"/>
                  <a:gd name="T8" fmla="*/ 7 w 664"/>
                  <a:gd name="T9" fmla="*/ 2 h 921"/>
                  <a:gd name="T10" fmla="*/ 662 w 664"/>
                  <a:gd name="T11" fmla="*/ 915 h 921"/>
                  <a:gd name="T12" fmla="*/ 661 w 664"/>
                  <a:gd name="T13" fmla="*/ 921 h 921"/>
                  <a:gd name="T14" fmla="*/ 659 w 664"/>
                  <a:gd name="T15" fmla="*/ 921 h 9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64" h="921">
                    <a:moveTo>
                      <a:pt x="659" y="921"/>
                    </a:moveTo>
                    <a:cubicBezTo>
                      <a:pt x="658" y="921"/>
                      <a:pt x="657" y="921"/>
                      <a:pt x="656" y="920"/>
                    </a:cubicBezTo>
                    <a:cubicBezTo>
                      <a:pt x="1" y="7"/>
                      <a:pt x="1" y="7"/>
                      <a:pt x="1" y="7"/>
                    </a:cubicBezTo>
                    <a:cubicBezTo>
                      <a:pt x="0" y="5"/>
                      <a:pt x="0" y="3"/>
                      <a:pt x="2" y="2"/>
                    </a:cubicBezTo>
                    <a:cubicBezTo>
                      <a:pt x="4" y="0"/>
                      <a:pt x="6" y="1"/>
                      <a:pt x="7" y="2"/>
                    </a:cubicBezTo>
                    <a:cubicBezTo>
                      <a:pt x="662" y="915"/>
                      <a:pt x="662" y="915"/>
                      <a:pt x="662" y="915"/>
                    </a:cubicBezTo>
                    <a:cubicBezTo>
                      <a:pt x="664" y="917"/>
                      <a:pt x="663" y="919"/>
                      <a:pt x="661" y="921"/>
                    </a:cubicBezTo>
                    <a:cubicBezTo>
                      <a:pt x="661" y="921"/>
                      <a:pt x="660" y="921"/>
                      <a:pt x="659" y="921"/>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342" name="Freeform 45"/>
              <p:cNvSpPr/>
              <p:nvPr/>
            </p:nvSpPr>
            <p:spPr bwMode="auto">
              <a:xfrm>
                <a:off x="6201687" y="2253987"/>
                <a:ext cx="914564" cy="585321"/>
              </a:xfrm>
              <a:custGeom>
                <a:avLst/>
                <a:gdLst>
                  <a:gd name="T0" fmla="*/ 1012 w 1017"/>
                  <a:gd name="T1" fmla="*/ 650 h 650"/>
                  <a:gd name="T2" fmla="*/ 1010 w 1017"/>
                  <a:gd name="T3" fmla="*/ 650 h 650"/>
                  <a:gd name="T4" fmla="*/ 2 w 1017"/>
                  <a:gd name="T5" fmla="*/ 8 h 650"/>
                  <a:gd name="T6" fmla="*/ 1 w 1017"/>
                  <a:gd name="T7" fmla="*/ 3 h 650"/>
                  <a:gd name="T8" fmla="*/ 6 w 1017"/>
                  <a:gd name="T9" fmla="*/ 1 h 650"/>
                  <a:gd name="T10" fmla="*/ 1015 w 1017"/>
                  <a:gd name="T11" fmla="*/ 643 h 650"/>
                  <a:gd name="T12" fmla="*/ 1016 w 1017"/>
                  <a:gd name="T13" fmla="*/ 649 h 650"/>
                  <a:gd name="T14" fmla="*/ 1012 w 1017"/>
                  <a:gd name="T15" fmla="*/ 650 h 6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17" h="650">
                    <a:moveTo>
                      <a:pt x="1012" y="650"/>
                    </a:moveTo>
                    <a:cubicBezTo>
                      <a:pt x="1012" y="650"/>
                      <a:pt x="1011" y="650"/>
                      <a:pt x="1010" y="650"/>
                    </a:cubicBezTo>
                    <a:cubicBezTo>
                      <a:pt x="2" y="8"/>
                      <a:pt x="2" y="8"/>
                      <a:pt x="2" y="8"/>
                    </a:cubicBezTo>
                    <a:cubicBezTo>
                      <a:pt x="0" y="7"/>
                      <a:pt x="0" y="5"/>
                      <a:pt x="1" y="3"/>
                    </a:cubicBezTo>
                    <a:cubicBezTo>
                      <a:pt x="2" y="1"/>
                      <a:pt x="4" y="0"/>
                      <a:pt x="6" y="1"/>
                    </a:cubicBezTo>
                    <a:cubicBezTo>
                      <a:pt x="1015" y="643"/>
                      <a:pt x="1015" y="643"/>
                      <a:pt x="1015" y="643"/>
                    </a:cubicBezTo>
                    <a:cubicBezTo>
                      <a:pt x="1016" y="644"/>
                      <a:pt x="1017" y="647"/>
                      <a:pt x="1016" y="649"/>
                    </a:cubicBezTo>
                    <a:cubicBezTo>
                      <a:pt x="1015" y="650"/>
                      <a:pt x="1014" y="650"/>
                      <a:pt x="1012" y="65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343" name="Freeform 46"/>
              <p:cNvSpPr/>
              <p:nvPr/>
            </p:nvSpPr>
            <p:spPr bwMode="auto">
              <a:xfrm>
                <a:off x="6989619" y="2175194"/>
                <a:ext cx="126632" cy="664115"/>
              </a:xfrm>
              <a:custGeom>
                <a:avLst/>
                <a:gdLst>
                  <a:gd name="T0" fmla="*/ 136 w 141"/>
                  <a:gd name="T1" fmla="*/ 737 h 737"/>
                  <a:gd name="T2" fmla="*/ 132 w 141"/>
                  <a:gd name="T3" fmla="*/ 734 h 737"/>
                  <a:gd name="T4" fmla="*/ 0 w 141"/>
                  <a:gd name="T5" fmla="*/ 5 h 737"/>
                  <a:gd name="T6" fmla="*/ 3 w 141"/>
                  <a:gd name="T7" fmla="*/ 0 h 737"/>
                  <a:gd name="T8" fmla="*/ 8 w 141"/>
                  <a:gd name="T9" fmla="*/ 3 h 737"/>
                  <a:gd name="T10" fmla="*/ 140 w 141"/>
                  <a:gd name="T11" fmla="*/ 733 h 737"/>
                  <a:gd name="T12" fmla="*/ 137 w 141"/>
                  <a:gd name="T13" fmla="*/ 737 h 737"/>
                  <a:gd name="T14" fmla="*/ 136 w 141"/>
                  <a:gd name="T15" fmla="*/ 737 h 7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1" h="737">
                    <a:moveTo>
                      <a:pt x="136" y="737"/>
                    </a:moveTo>
                    <a:cubicBezTo>
                      <a:pt x="134" y="737"/>
                      <a:pt x="133" y="736"/>
                      <a:pt x="132" y="734"/>
                    </a:cubicBezTo>
                    <a:cubicBezTo>
                      <a:pt x="0" y="5"/>
                      <a:pt x="0" y="5"/>
                      <a:pt x="0" y="5"/>
                    </a:cubicBezTo>
                    <a:cubicBezTo>
                      <a:pt x="0" y="3"/>
                      <a:pt x="1" y="1"/>
                      <a:pt x="3" y="0"/>
                    </a:cubicBezTo>
                    <a:cubicBezTo>
                      <a:pt x="6" y="0"/>
                      <a:pt x="8" y="1"/>
                      <a:pt x="8" y="3"/>
                    </a:cubicBezTo>
                    <a:cubicBezTo>
                      <a:pt x="140" y="733"/>
                      <a:pt x="140" y="733"/>
                      <a:pt x="140" y="733"/>
                    </a:cubicBezTo>
                    <a:cubicBezTo>
                      <a:pt x="141" y="735"/>
                      <a:pt x="139" y="737"/>
                      <a:pt x="137" y="737"/>
                    </a:cubicBezTo>
                    <a:cubicBezTo>
                      <a:pt x="137" y="737"/>
                      <a:pt x="137" y="737"/>
                      <a:pt x="136" y="737"/>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344" name="Freeform 47"/>
              <p:cNvSpPr/>
              <p:nvPr/>
            </p:nvSpPr>
            <p:spPr bwMode="auto">
              <a:xfrm>
                <a:off x="6791229" y="2832273"/>
                <a:ext cx="325023" cy="250450"/>
              </a:xfrm>
              <a:custGeom>
                <a:avLst/>
                <a:gdLst>
                  <a:gd name="T0" fmla="*/ 4 w 362"/>
                  <a:gd name="T1" fmla="*/ 279 h 279"/>
                  <a:gd name="T2" fmla="*/ 1 w 362"/>
                  <a:gd name="T3" fmla="*/ 278 h 279"/>
                  <a:gd name="T4" fmla="*/ 2 w 362"/>
                  <a:gd name="T5" fmla="*/ 272 h 279"/>
                  <a:gd name="T6" fmla="*/ 355 w 362"/>
                  <a:gd name="T7" fmla="*/ 1 h 279"/>
                  <a:gd name="T8" fmla="*/ 361 w 362"/>
                  <a:gd name="T9" fmla="*/ 2 h 279"/>
                  <a:gd name="T10" fmla="*/ 360 w 362"/>
                  <a:gd name="T11" fmla="*/ 8 h 279"/>
                  <a:gd name="T12" fmla="*/ 7 w 362"/>
                  <a:gd name="T13" fmla="*/ 279 h 279"/>
                  <a:gd name="T14" fmla="*/ 4 w 362"/>
                  <a:gd name="T15" fmla="*/ 279 h 27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62" h="279">
                    <a:moveTo>
                      <a:pt x="4" y="279"/>
                    </a:moveTo>
                    <a:cubicBezTo>
                      <a:pt x="3" y="279"/>
                      <a:pt x="2" y="279"/>
                      <a:pt x="1" y="278"/>
                    </a:cubicBezTo>
                    <a:cubicBezTo>
                      <a:pt x="0" y="276"/>
                      <a:pt x="0" y="274"/>
                      <a:pt x="2" y="272"/>
                    </a:cubicBezTo>
                    <a:cubicBezTo>
                      <a:pt x="355" y="1"/>
                      <a:pt x="355" y="1"/>
                      <a:pt x="355" y="1"/>
                    </a:cubicBezTo>
                    <a:cubicBezTo>
                      <a:pt x="357" y="0"/>
                      <a:pt x="359" y="0"/>
                      <a:pt x="361" y="2"/>
                    </a:cubicBezTo>
                    <a:cubicBezTo>
                      <a:pt x="362" y="4"/>
                      <a:pt x="362" y="6"/>
                      <a:pt x="360" y="8"/>
                    </a:cubicBezTo>
                    <a:cubicBezTo>
                      <a:pt x="7" y="279"/>
                      <a:pt x="7" y="279"/>
                      <a:pt x="7" y="279"/>
                    </a:cubicBezTo>
                    <a:cubicBezTo>
                      <a:pt x="6" y="279"/>
                      <a:pt x="5" y="279"/>
                      <a:pt x="4" y="279"/>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345" name="Freeform 48"/>
              <p:cNvSpPr/>
              <p:nvPr/>
            </p:nvSpPr>
            <p:spPr bwMode="auto">
              <a:xfrm>
                <a:off x="5385615" y="3186843"/>
                <a:ext cx="527634" cy="664115"/>
              </a:xfrm>
              <a:custGeom>
                <a:avLst/>
                <a:gdLst>
                  <a:gd name="T0" fmla="*/ 5 w 587"/>
                  <a:gd name="T1" fmla="*/ 738 h 738"/>
                  <a:gd name="T2" fmla="*/ 2 w 587"/>
                  <a:gd name="T3" fmla="*/ 737 h 738"/>
                  <a:gd name="T4" fmla="*/ 2 w 587"/>
                  <a:gd name="T5" fmla="*/ 731 h 738"/>
                  <a:gd name="T6" fmla="*/ 579 w 587"/>
                  <a:gd name="T7" fmla="*/ 2 h 738"/>
                  <a:gd name="T8" fmla="*/ 585 w 587"/>
                  <a:gd name="T9" fmla="*/ 1 h 738"/>
                  <a:gd name="T10" fmla="*/ 585 w 587"/>
                  <a:gd name="T11" fmla="*/ 7 h 738"/>
                  <a:gd name="T12" fmla="*/ 8 w 587"/>
                  <a:gd name="T13" fmla="*/ 736 h 738"/>
                  <a:gd name="T14" fmla="*/ 5 w 587"/>
                  <a:gd name="T15" fmla="*/ 738 h 7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87" h="738">
                    <a:moveTo>
                      <a:pt x="5" y="738"/>
                    </a:moveTo>
                    <a:cubicBezTo>
                      <a:pt x="4" y="738"/>
                      <a:pt x="3" y="738"/>
                      <a:pt x="2" y="737"/>
                    </a:cubicBezTo>
                    <a:cubicBezTo>
                      <a:pt x="1" y="736"/>
                      <a:pt x="0" y="733"/>
                      <a:pt x="2" y="731"/>
                    </a:cubicBezTo>
                    <a:cubicBezTo>
                      <a:pt x="579" y="2"/>
                      <a:pt x="579" y="2"/>
                      <a:pt x="579" y="2"/>
                    </a:cubicBezTo>
                    <a:cubicBezTo>
                      <a:pt x="580" y="0"/>
                      <a:pt x="583" y="0"/>
                      <a:pt x="585" y="1"/>
                    </a:cubicBezTo>
                    <a:cubicBezTo>
                      <a:pt x="586" y="3"/>
                      <a:pt x="587" y="5"/>
                      <a:pt x="585" y="7"/>
                    </a:cubicBezTo>
                    <a:cubicBezTo>
                      <a:pt x="8" y="736"/>
                      <a:pt x="8" y="736"/>
                      <a:pt x="8" y="736"/>
                    </a:cubicBezTo>
                    <a:cubicBezTo>
                      <a:pt x="7" y="737"/>
                      <a:pt x="6" y="738"/>
                      <a:pt x="5" y="738"/>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346" name="Freeform 49"/>
              <p:cNvSpPr/>
              <p:nvPr/>
            </p:nvSpPr>
            <p:spPr bwMode="auto">
              <a:xfrm>
                <a:off x="3925126" y="4059196"/>
                <a:ext cx="229345" cy="85829"/>
              </a:xfrm>
              <a:custGeom>
                <a:avLst/>
                <a:gdLst>
                  <a:gd name="T0" fmla="*/ 251 w 255"/>
                  <a:gd name="T1" fmla="*/ 95 h 95"/>
                  <a:gd name="T2" fmla="*/ 249 w 255"/>
                  <a:gd name="T3" fmla="*/ 94 h 95"/>
                  <a:gd name="T4" fmla="*/ 3 w 255"/>
                  <a:gd name="T5" fmla="*/ 8 h 95"/>
                  <a:gd name="T6" fmla="*/ 1 w 255"/>
                  <a:gd name="T7" fmla="*/ 3 h 95"/>
                  <a:gd name="T8" fmla="*/ 6 w 255"/>
                  <a:gd name="T9" fmla="*/ 1 h 95"/>
                  <a:gd name="T10" fmla="*/ 252 w 255"/>
                  <a:gd name="T11" fmla="*/ 87 h 95"/>
                  <a:gd name="T12" fmla="*/ 254 w 255"/>
                  <a:gd name="T13" fmla="*/ 92 h 95"/>
                  <a:gd name="T14" fmla="*/ 251 w 255"/>
                  <a:gd name="T15" fmla="*/ 95 h 9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5" h="95">
                    <a:moveTo>
                      <a:pt x="251" y="95"/>
                    </a:moveTo>
                    <a:cubicBezTo>
                      <a:pt x="250" y="95"/>
                      <a:pt x="250" y="95"/>
                      <a:pt x="249" y="94"/>
                    </a:cubicBezTo>
                    <a:cubicBezTo>
                      <a:pt x="3" y="8"/>
                      <a:pt x="3" y="8"/>
                      <a:pt x="3" y="8"/>
                    </a:cubicBezTo>
                    <a:cubicBezTo>
                      <a:pt x="1" y="8"/>
                      <a:pt x="0" y="5"/>
                      <a:pt x="1" y="3"/>
                    </a:cubicBezTo>
                    <a:cubicBezTo>
                      <a:pt x="1" y="1"/>
                      <a:pt x="4" y="0"/>
                      <a:pt x="6" y="1"/>
                    </a:cubicBezTo>
                    <a:cubicBezTo>
                      <a:pt x="252" y="87"/>
                      <a:pt x="252" y="87"/>
                      <a:pt x="252" y="87"/>
                    </a:cubicBezTo>
                    <a:cubicBezTo>
                      <a:pt x="254" y="88"/>
                      <a:pt x="255" y="90"/>
                      <a:pt x="254" y="92"/>
                    </a:cubicBezTo>
                    <a:cubicBezTo>
                      <a:pt x="254" y="94"/>
                      <a:pt x="252" y="95"/>
                      <a:pt x="251" y="9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347" name="Freeform 50"/>
              <p:cNvSpPr/>
              <p:nvPr/>
            </p:nvSpPr>
            <p:spPr bwMode="auto">
              <a:xfrm flipH="1">
                <a:off x="4154470" y="4136583"/>
                <a:ext cx="45719" cy="387557"/>
              </a:xfrm>
              <a:custGeom>
                <a:avLst/>
                <a:gdLst>
                  <a:gd name="T0" fmla="*/ 5 w 255"/>
                  <a:gd name="T1" fmla="*/ 960 h 960"/>
                  <a:gd name="T2" fmla="*/ 4 w 255"/>
                  <a:gd name="T3" fmla="*/ 960 h 960"/>
                  <a:gd name="T4" fmla="*/ 1 w 255"/>
                  <a:gd name="T5" fmla="*/ 955 h 960"/>
                  <a:gd name="T6" fmla="*/ 247 w 255"/>
                  <a:gd name="T7" fmla="*/ 4 h 960"/>
                  <a:gd name="T8" fmla="*/ 252 w 255"/>
                  <a:gd name="T9" fmla="*/ 1 h 960"/>
                  <a:gd name="T10" fmla="*/ 255 w 255"/>
                  <a:gd name="T11" fmla="*/ 6 h 960"/>
                  <a:gd name="T12" fmla="*/ 9 w 255"/>
                  <a:gd name="T13" fmla="*/ 957 h 960"/>
                  <a:gd name="T14" fmla="*/ 5 w 255"/>
                  <a:gd name="T15" fmla="*/ 960 h 9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5" h="960">
                    <a:moveTo>
                      <a:pt x="5" y="960"/>
                    </a:moveTo>
                    <a:cubicBezTo>
                      <a:pt x="4" y="960"/>
                      <a:pt x="4" y="960"/>
                      <a:pt x="4" y="960"/>
                    </a:cubicBezTo>
                    <a:cubicBezTo>
                      <a:pt x="2" y="960"/>
                      <a:pt x="0" y="957"/>
                      <a:pt x="1" y="955"/>
                    </a:cubicBezTo>
                    <a:cubicBezTo>
                      <a:pt x="247" y="4"/>
                      <a:pt x="247" y="4"/>
                      <a:pt x="247" y="4"/>
                    </a:cubicBezTo>
                    <a:cubicBezTo>
                      <a:pt x="247" y="1"/>
                      <a:pt x="250" y="0"/>
                      <a:pt x="252" y="1"/>
                    </a:cubicBezTo>
                    <a:cubicBezTo>
                      <a:pt x="254" y="1"/>
                      <a:pt x="255" y="3"/>
                      <a:pt x="255" y="6"/>
                    </a:cubicBezTo>
                    <a:cubicBezTo>
                      <a:pt x="9" y="957"/>
                      <a:pt x="9" y="957"/>
                      <a:pt x="9" y="957"/>
                    </a:cubicBezTo>
                    <a:cubicBezTo>
                      <a:pt x="8" y="959"/>
                      <a:pt x="6" y="960"/>
                      <a:pt x="5" y="96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348" name="Freeform 51"/>
              <p:cNvSpPr/>
              <p:nvPr/>
            </p:nvSpPr>
            <p:spPr bwMode="auto">
              <a:xfrm>
                <a:off x="4147435" y="3689151"/>
                <a:ext cx="590949" cy="455875"/>
              </a:xfrm>
              <a:custGeom>
                <a:avLst/>
                <a:gdLst>
                  <a:gd name="T0" fmla="*/ 5 w 658"/>
                  <a:gd name="T1" fmla="*/ 506 h 506"/>
                  <a:gd name="T2" fmla="*/ 1 w 658"/>
                  <a:gd name="T3" fmla="*/ 504 h 506"/>
                  <a:gd name="T4" fmla="*/ 2 w 658"/>
                  <a:gd name="T5" fmla="*/ 498 h 506"/>
                  <a:gd name="T6" fmla="*/ 651 w 658"/>
                  <a:gd name="T7" fmla="*/ 1 h 506"/>
                  <a:gd name="T8" fmla="*/ 656 w 658"/>
                  <a:gd name="T9" fmla="*/ 2 h 506"/>
                  <a:gd name="T10" fmla="*/ 656 w 658"/>
                  <a:gd name="T11" fmla="*/ 8 h 506"/>
                  <a:gd name="T12" fmla="*/ 7 w 658"/>
                  <a:gd name="T13" fmla="*/ 505 h 506"/>
                  <a:gd name="T14" fmla="*/ 5 w 658"/>
                  <a:gd name="T15" fmla="*/ 506 h 50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58" h="506">
                    <a:moveTo>
                      <a:pt x="5" y="506"/>
                    </a:moveTo>
                    <a:cubicBezTo>
                      <a:pt x="3" y="506"/>
                      <a:pt x="2" y="505"/>
                      <a:pt x="1" y="504"/>
                    </a:cubicBezTo>
                    <a:cubicBezTo>
                      <a:pt x="0" y="502"/>
                      <a:pt x="0" y="500"/>
                      <a:pt x="2" y="498"/>
                    </a:cubicBezTo>
                    <a:cubicBezTo>
                      <a:pt x="651" y="1"/>
                      <a:pt x="651" y="1"/>
                      <a:pt x="651" y="1"/>
                    </a:cubicBezTo>
                    <a:cubicBezTo>
                      <a:pt x="653" y="0"/>
                      <a:pt x="655" y="0"/>
                      <a:pt x="656" y="2"/>
                    </a:cubicBezTo>
                    <a:cubicBezTo>
                      <a:pt x="658" y="4"/>
                      <a:pt x="657" y="6"/>
                      <a:pt x="656" y="8"/>
                    </a:cubicBezTo>
                    <a:cubicBezTo>
                      <a:pt x="7" y="505"/>
                      <a:pt x="7" y="505"/>
                      <a:pt x="7" y="505"/>
                    </a:cubicBezTo>
                    <a:cubicBezTo>
                      <a:pt x="6" y="505"/>
                      <a:pt x="6" y="506"/>
                      <a:pt x="5" y="50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349" name="Freeform 52"/>
              <p:cNvSpPr/>
              <p:nvPr/>
            </p:nvSpPr>
            <p:spPr bwMode="auto">
              <a:xfrm>
                <a:off x="3925126" y="3689152"/>
                <a:ext cx="813259" cy="378489"/>
              </a:xfrm>
              <a:custGeom>
                <a:avLst/>
                <a:gdLst>
                  <a:gd name="T0" fmla="*/ 4 w 904"/>
                  <a:gd name="T1" fmla="*/ 420 h 420"/>
                  <a:gd name="T2" fmla="*/ 1 w 904"/>
                  <a:gd name="T3" fmla="*/ 417 h 420"/>
                  <a:gd name="T4" fmla="*/ 3 w 904"/>
                  <a:gd name="T5" fmla="*/ 412 h 420"/>
                  <a:gd name="T6" fmla="*/ 898 w 904"/>
                  <a:gd name="T7" fmla="*/ 1 h 420"/>
                  <a:gd name="T8" fmla="*/ 903 w 904"/>
                  <a:gd name="T9" fmla="*/ 3 h 420"/>
                  <a:gd name="T10" fmla="*/ 901 w 904"/>
                  <a:gd name="T11" fmla="*/ 8 h 420"/>
                  <a:gd name="T12" fmla="*/ 6 w 904"/>
                  <a:gd name="T13" fmla="*/ 419 h 420"/>
                  <a:gd name="T14" fmla="*/ 4 w 904"/>
                  <a:gd name="T15" fmla="*/ 420 h 4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04" h="420">
                    <a:moveTo>
                      <a:pt x="4" y="420"/>
                    </a:moveTo>
                    <a:cubicBezTo>
                      <a:pt x="3" y="420"/>
                      <a:pt x="2" y="419"/>
                      <a:pt x="1" y="417"/>
                    </a:cubicBezTo>
                    <a:cubicBezTo>
                      <a:pt x="0" y="415"/>
                      <a:pt x="1" y="413"/>
                      <a:pt x="3" y="412"/>
                    </a:cubicBezTo>
                    <a:cubicBezTo>
                      <a:pt x="898" y="1"/>
                      <a:pt x="898" y="1"/>
                      <a:pt x="898" y="1"/>
                    </a:cubicBezTo>
                    <a:cubicBezTo>
                      <a:pt x="900" y="0"/>
                      <a:pt x="902" y="1"/>
                      <a:pt x="903" y="3"/>
                    </a:cubicBezTo>
                    <a:cubicBezTo>
                      <a:pt x="904" y="5"/>
                      <a:pt x="903" y="7"/>
                      <a:pt x="901" y="8"/>
                    </a:cubicBezTo>
                    <a:cubicBezTo>
                      <a:pt x="6" y="419"/>
                      <a:pt x="6" y="419"/>
                      <a:pt x="6" y="419"/>
                    </a:cubicBezTo>
                    <a:cubicBezTo>
                      <a:pt x="6" y="420"/>
                      <a:pt x="5" y="420"/>
                      <a:pt x="4" y="42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350" name="Freeform 122"/>
              <p:cNvSpPr/>
              <p:nvPr/>
            </p:nvSpPr>
            <p:spPr bwMode="auto">
              <a:xfrm>
                <a:off x="4675070" y="3634276"/>
                <a:ext cx="104120" cy="104120"/>
              </a:xfrm>
              <a:custGeom>
                <a:avLst/>
                <a:gdLst>
                  <a:gd name="T0" fmla="*/ 85 w 116"/>
                  <a:gd name="T1" fmla="*/ 15 h 116"/>
                  <a:gd name="T2" fmla="*/ 101 w 116"/>
                  <a:gd name="T3" fmla="*/ 85 h 116"/>
                  <a:gd name="T4" fmla="*/ 31 w 116"/>
                  <a:gd name="T5" fmla="*/ 101 h 116"/>
                  <a:gd name="T6" fmla="*/ 15 w 116"/>
                  <a:gd name="T7" fmla="*/ 31 h 116"/>
                  <a:gd name="T8" fmla="*/ 85 w 116"/>
                  <a:gd name="T9" fmla="*/ 15 h 116"/>
                </a:gdLst>
                <a:ahLst/>
                <a:cxnLst>
                  <a:cxn ang="0">
                    <a:pos x="T0" y="T1"/>
                  </a:cxn>
                  <a:cxn ang="0">
                    <a:pos x="T2" y="T3"/>
                  </a:cxn>
                  <a:cxn ang="0">
                    <a:pos x="T4" y="T5"/>
                  </a:cxn>
                  <a:cxn ang="0">
                    <a:pos x="T6" y="T7"/>
                  </a:cxn>
                  <a:cxn ang="0">
                    <a:pos x="T8" y="T9"/>
                  </a:cxn>
                </a:cxnLst>
                <a:rect l="0" t="0" r="r" b="b"/>
                <a:pathLst>
                  <a:path w="116" h="116">
                    <a:moveTo>
                      <a:pt x="85" y="15"/>
                    </a:moveTo>
                    <a:cubicBezTo>
                      <a:pt x="109" y="30"/>
                      <a:pt x="116" y="62"/>
                      <a:pt x="101" y="85"/>
                    </a:cubicBezTo>
                    <a:cubicBezTo>
                      <a:pt x="86" y="109"/>
                      <a:pt x="55" y="116"/>
                      <a:pt x="31" y="101"/>
                    </a:cubicBezTo>
                    <a:cubicBezTo>
                      <a:pt x="7" y="87"/>
                      <a:pt x="0" y="55"/>
                      <a:pt x="15" y="31"/>
                    </a:cubicBezTo>
                    <a:cubicBezTo>
                      <a:pt x="30" y="8"/>
                      <a:pt x="61" y="0"/>
                      <a:pt x="85" y="1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351" name="Freeform 125"/>
              <p:cNvSpPr/>
              <p:nvPr/>
            </p:nvSpPr>
            <p:spPr bwMode="auto">
              <a:xfrm>
                <a:off x="4115075" y="4105629"/>
                <a:ext cx="66130" cy="67537"/>
              </a:xfrm>
              <a:custGeom>
                <a:avLst/>
                <a:gdLst>
                  <a:gd name="T0" fmla="*/ 54 w 74"/>
                  <a:gd name="T1" fmla="*/ 10 h 75"/>
                  <a:gd name="T2" fmla="*/ 65 w 74"/>
                  <a:gd name="T3" fmla="*/ 55 h 75"/>
                  <a:gd name="T4" fmla="*/ 20 w 74"/>
                  <a:gd name="T5" fmla="*/ 65 h 75"/>
                  <a:gd name="T6" fmla="*/ 9 w 74"/>
                  <a:gd name="T7" fmla="*/ 20 h 75"/>
                  <a:gd name="T8" fmla="*/ 54 w 74"/>
                  <a:gd name="T9" fmla="*/ 10 h 75"/>
                </a:gdLst>
                <a:ahLst/>
                <a:cxnLst>
                  <a:cxn ang="0">
                    <a:pos x="T0" y="T1"/>
                  </a:cxn>
                  <a:cxn ang="0">
                    <a:pos x="T2" y="T3"/>
                  </a:cxn>
                  <a:cxn ang="0">
                    <a:pos x="T4" y="T5"/>
                  </a:cxn>
                  <a:cxn ang="0">
                    <a:pos x="T6" y="T7"/>
                  </a:cxn>
                  <a:cxn ang="0">
                    <a:pos x="T8" y="T9"/>
                  </a:cxn>
                </a:cxnLst>
                <a:rect l="0" t="0" r="r" b="b"/>
                <a:pathLst>
                  <a:path w="74" h="75">
                    <a:moveTo>
                      <a:pt x="54" y="10"/>
                    </a:moveTo>
                    <a:cubicBezTo>
                      <a:pt x="70" y="20"/>
                      <a:pt x="74" y="40"/>
                      <a:pt x="65" y="55"/>
                    </a:cubicBezTo>
                    <a:cubicBezTo>
                      <a:pt x="55" y="70"/>
                      <a:pt x="35" y="75"/>
                      <a:pt x="20" y="65"/>
                    </a:cubicBezTo>
                    <a:cubicBezTo>
                      <a:pt x="4" y="56"/>
                      <a:pt x="0" y="36"/>
                      <a:pt x="9" y="20"/>
                    </a:cubicBezTo>
                    <a:cubicBezTo>
                      <a:pt x="19" y="5"/>
                      <a:pt x="39" y="0"/>
                      <a:pt x="54" y="1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352" name="Freeform 128"/>
              <p:cNvSpPr/>
              <p:nvPr/>
            </p:nvSpPr>
            <p:spPr bwMode="auto">
              <a:xfrm>
                <a:off x="4402107" y="2926544"/>
                <a:ext cx="67537" cy="67537"/>
              </a:xfrm>
              <a:custGeom>
                <a:avLst/>
                <a:gdLst>
                  <a:gd name="T0" fmla="*/ 55 w 75"/>
                  <a:gd name="T1" fmla="*/ 10 h 75"/>
                  <a:gd name="T2" fmla="*/ 65 w 75"/>
                  <a:gd name="T3" fmla="*/ 55 h 75"/>
                  <a:gd name="T4" fmla="*/ 20 w 75"/>
                  <a:gd name="T5" fmla="*/ 65 h 75"/>
                  <a:gd name="T6" fmla="*/ 10 w 75"/>
                  <a:gd name="T7" fmla="*/ 20 h 75"/>
                  <a:gd name="T8" fmla="*/ 55 w 75"/>
                  <a:gd name="T9" fmla="*/ 10 h 75"/>
                </a:gdLst>
                <a:ahLst/>
                <a:cxnLst>
                  <a:cxn ang="0">
                    <a:pos x="T0" y="T1"/>
                  </a:cxn>
                  <a:cxn ang="0">
                    <a:pos x="T2" y="T3"/>
                  </a:cxn>
                  <a:cxn ang="0">
                    <a:pos x="T4" y="T5"/>
                  </a:cxn>
                  <a:cxn ang="0">
                    <a:pos x="T6" y="T7"/>
                  </a:cxn>
                  <a:cxn ang="0">
                    <a:pos x="T8" y="T9"/>
                  </a:cxn>
                </a:cxnLst>
                <a:rect l="0" t="0" r="r" b="b"/>
                <a:pathLst>
                  <a:path w="75" h="75">
                    <a:moveTo>
                      <a:pt x="55" y="10"/>
                    </a:moveTo>
                    <a:cubicBezTo>
                      <a:pt x="70" y="19"/>
                      <a:pt x="75" y="39"/>
                      <a:pt x="65" y="55"/>
                    </a:cubicBezTo>
                    <a:cubicBezTo>
                      <a:pt x="56" y="70"/>
                      <a:pt x="36" y="75"/>
                      <a:pt x="20" y="65"/>
                    </a:cubicBezTo>
                    <a:cubicBezTo>
                      <a:pt x="5" y="55"/>
                      <a:pt x="0" y="35"/>
                      <a:pt x="10" y="20"/>
                    </a:cubicBezTo>
                    <a:cubicBezTo>
                      <a:pt x="20" y="5"/>
                      <a:pt x="40" y="0"/>
                      <a:pt x="55" y="1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353" name="Freeform 129"/>
              <p:cNvSpPr/>
              <p:nvPr/>
            </p:nvSpPr>
            <p:spPr bwMode="auto">
              <a:xfrm>
                <a:off x="4502005" y="2199113"/>
                <a:ext cx="106934" cy="105526"/>
              </a:xfrm>
              <a:custGeom>
                <a:avLst/>
                <a:gdLst>
                  <a:gd name="T0" fmla="*/ 87 w 119"/>
                  <a:gd name="T1" fmla="*/ 15 h 118"/>
                  <a:gd name="T2" fmla="*/ 104 w 119"/>
                  <a:gd name="T3" fmla="*/ 86 h 118"/>
                  <a:gd name="T4" fmla="*/ 32 w 119"/>
                  <a:gd name="T5" fmla="*/ 103 h 118"/>
                  <a:gd name="T6" fmla="*/ 16 w 119"/>
                  <a:gd name="T7" fmla="*/ 31 h 118"/>
                  <a:gd name="T8" fmla="*/ 87 w 119"/>
                  <a:gd name="T9" fmla="*/ 15 h 118"/>
                </a:gdLst>
                <a:ahLst/>
                <a:cxnLst>
                  <a:cxn ang="0">
                    <a:pos x="T0" y="T1"/>
                  </a:cxn>
                  <a:cxn ang="0">
                    <a:pos x="T2" y="T3"/>
                  </a:cxn>
                  <a:cxn ang="0">
                    <a:pos x="T4" y="T5"/>
                  </a:cxn>
                  <a:cxn ang="0">
                    <a:pos x="T6" y="T7"/>
                  </a:cxn>
                  <a:cxn ang="0">
                    <a:pos x="T8" y="T9"/>
                  </a:cxn>
                </a:cxnLst>
                <a:rect l="0" t="0" r="r" b="b"/>
                <a:pathLst>
                  <a:path w="119" h="118">
                    <a:moveTo>
                      <a:pt x="87" y="15"/>
                    </a:moveTo>
                    <a:cubicBezTo>
                      <a:pt x="111" y="30"/>
                      <a:pt x="119" y="62"/>
                      <a:pt x="104" y="86"/>
                    </a:cubicBezTo>
                    <a:cubicBezTo>
                      <a:pt x="88" y="111"/>
                      <a:pt x="56" y="118"/>
                      <a:pt x="32" y="103"/>
                    </a:cubicBezTo>
                    <a:cubicBezTo>
                      <a:pt x="8" y="87"/>
                      <a:pt x="0" y="55"/>
                      <a:pt x="16" y="31"/>
                    </a:cubicBezTo>
                    <a:cubicBezTo>
                      <a:pt x="31" y="7"/>
                      <a:pt x="63" y="0"/>
                      <a:pt x="87" y="1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354" name="Freeform 130"/>
              <p:cNvSpPr/>
              <p:nvPr/>
            </p:nvSpPr>
            <p:spPr bwMode="auto">
              <a:xfrm>
                <a:off x="4995870" y="3029256"/>
                <a:ext cx="67537" cy="67537"/>
              </a:xfrm>
              <a:custGeom>
                <a:avLst/>
                <a:gdLst>
                  <a:gd name="T0" fmla="*/ 55 w 75"/>
                  <a:gd name="T1" fmla="*/ 10 h 75"/>
                  <a:gd name="T2" fmla="*/ 66 w 75"/>
                  <a:gd name="T3" fmla="*/ 55 h 75"/>
                  <a:gd name="T4" fmla="*/ 20 w 75"/>
                  <a:gd name="T5" fmla="*/ 65 h 75"/>
                  <a:gd name="T6" fmla="*/ 10 w 75"/>
                  <a:gd name="T7" fmla="*/ 20 h 75"/>
                  <a:gd name="T8" fmla="*/ 55 w 75"/>
                  <a:gd name="T9" fmla="*/ 10 h 75"/>
                </a:gdLst>
                <a:ahLst/>
                <a:cxnLst>
                  <a:cxn ang="0">
                    <a:pos x="T0" y="T1"/>
                  </a:cxn>
                  <a:cxn ang="0">
                    <a:pos x="T2" y="T3"/>
                  </a:cxn>
                  <a:cxn ang="0">
                    <a:pos x="T4" y="T5"/>
                  </a:cxn>
                  <a:cxn ang="0">
                    <a:pos x="T6" y="T7"/>
                  </a:cxn>
                  <a:cxn ang="0">
                    <a:pos x="T8" y="T9"/>
                  </a:cxn>
                </a:cxnLst>
                <a:rect l="0" t="0" r="r" b="b"/>
                <a:pathLst>
                  <a:path w="75" h="75">
                    <a:moveTo>
                      <a:pt x="55" y="10"/>
                    </a:moveTo>
                    <a:cubicBezTo>
                      <a:pt x="71" y="19"/>
                      <a:pt x="75" y="39"/>
                      <a:pt x="66" y="55"/>
                    </a:cubicBezTo>
                    <a:cubicBezTo>
                      <a:pt x="56" y="70"/>
                      <a:pt x="36" y="75"/>
                      <a:pt x="20" y="65"/>
                    </a:cubicBezTo>
                    <a:cubicBezTo>
                      <a:pt x="5" y="56"/>
                      <a:pt x="0" y="35"/>
                      <a:pt x="10" y="20"/>
                    </a:cubicBezTo>
                    <a:cubicBezTo>
                      <a:pt x="20" y="5"/>
                      <a:pt x="40" y="0"/>
                      <a:pt x="55" y="1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355" name="Freeform 131"/>
              <p:cNvSpPr/>
              <p:nvPr/>
            </p:nvSpPr>
            <p:spPr bwMode="auto">
              <a:xfrm>
                <a:off x="5741593" y="2576195"/>
                <a:ext cx="67537" cy="67537"/>
              </a:xfrm>
              <a:custGeom>
                <a:avLst/>
                <a:gdLst>
                  <a:gd name="T0" fmla="*/ 55 w 75"/>
                  <a:gd name="T1" fmla="*/ 10 h 75"/>
                  <a:gd name="T2" fmla="*/ 65 w 75"/>
                  <a:gd name="T3" fmla="*/ 55 h 75"/>
                  <a:gd name="T4" fmla="*/ 20 w 75"/>
                  <a:gd name="T5" fmla="*/ 65 h 75"/>
                  <a:gd name="T6" fmla="*/ 10 w 75"/>
                  <a:gd name="T7" fmla="*/ 20 h 75"/>
                  <a:gd name="T8" fmla="*/ 55 w 75"/>
                  <a:gd name="T9" fmla="*/ 10 h 75"/>
                </a:gdLst>
                <a:ahLst/>
                <a:cxnLst>
                  <a:cxn ang="0">
                    <a:pos x="T0" y="T1"/>
                  </a:cxn>
                  <a:cxn ang="0">
                    <a:pos x="T2" y="T3"/>
                  </a:cxn>
                  <a:cxn ang="0">
                    <a:pos x="T4" y="T5"/>
                  </a:cxn>
                  <a:cxn ang="0">
                    <a:pos x="T6" y="T7"/>
                  </a:cxn>
                  <a:cxn ang="0">
                    <a:pos x="T8" y="T9"/>
                  </a:cxn>
                </a:cxnLst>
                <a:rect l="0" t="0" r="r" b="b"/>
                <a:pathLst>
                  <a:path w="75" h="75">
                    <a:moveTo>
                      <a:pt x="55" y="10"/>
                    </a:moveTo>
                    <a:cubicBezTo>
                      <a:pt x="70" y="19"/>
                      <a:pt x="75" y="39"/>
                      <a:pt x="65" y="55"/>
                    </a:cubicBezTo>
                    <a:cubicBezTo>
                      <a:pt x="56" y="70"/>
                      <a:pt x="36" y="75"/>
                      <a:pt x="20" y="65"/>
                    </a:cubicBezTo>
                    <a:cubicBezTo>
                      <a:pt x="5" y="56"/>
                      <a:pt x="0" y="35"/>
                      <a:pt x="10" y="20"/>
                    </a:cubicBezTo>
                    <a:cubicBezTo>
                      <a:pt x="20" y="5"/>
                      <a:pt x="40" y="0"/>
                      <a:pt x="55" y="1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356" name="Freeform 132"/>
              <p:cNvSpPr/>
              <p:nvPr/>
            </p:nvSpPr>
            <p:spPr bwMode="auto">
              <a:xfrm>
                <a:off x="5875259" y="3157296"/>
                <a:ext cx="61909" cy="61909"/>
              </a:xfrm>
              <a:custGeom>
                <a:avLst/>
                <a:gdLst>
                  <a:gd name="T0" fmla="*/ 50 w 68"/>
                  <a:gd name="T1" fmla="*/ 9 h 68"/>
                  <a:gd name="T2" fmla="*/ 59 w 68"/>
                  <a:gd name="T3" fmla="*/ 50 h 68"/>
                  <a:gd name="T4" fmla="*/ 18 w 68"/>
                  <a:gd name="T5" fmla="*/ 60 h 68"/>
                  <a:gd name="T6" fmla="*/ 9 w 68"/>
                  <a:gd name="T7" fmla="*/ 19 h 68"/>
                  <a:gd name="T8" fmla="*/ 50 w 68"/>
                  <a:gd name="T9" fmla="*/ 9 h 68"/>
                </a:gdLst>
                <a:ahLst/>
                <a:cxnLst>
                  <a:cxn ang="0">
                    <a:pos x="T0" y="T1"/>
                  </a:cxn>
                  <a:cxn ang="0">
                    <a:pos x="T2" y="T3"/>
                  </a:cxn>
                  <a:cxn ang="0">
                    <a:pos x="T4" y="T5"/>
                  </a:cxn>
                  <a:cxn ang="0">
                    <a:pos x="T6" y="T7"/>
                  </a:cxn>
                  <a:cxn ang="0">
                    <a:pos x="T8" y="T9"/>
                  </a:cxn>
                </a:cxnLst>
                <a:rect l="0" t="0" r="r" b="b"/>
                <a:pathLst>
                  <a:path w="68" h="68">
                    <a:moveTo>
                      <a:pt x="50" y="9"/>
                    </a:moveTo>
                    <a:cubicBezTo>
                      <a:pt x="64" y="18"/>
                      <a:pt x="68" y="36"/>
                      <a:pt x="59" y="50"/>
                    </a:cubicBezTo>
                    <a:cubicBezTo>
                      <a:pt x="50" y="64"/>
                      <a:pt x="32" y="68"/>
                      <a:pt x="18" y="60"/>
                    </a:cubicBezTo>
                    <a:cubicBezTo>
                      <a:pt x="4" y="51"/>
                      <a:pt x="0" y="33"/>
                      <a:pt x="9" y="19"/>
                    </a:cubicBezTo>
                    <a:cubicBezTo>
                      <a:pt x="17" y="5"/>
                      <a:pt x="36" y="0"/>
                      <a:pt x="50" y="9"/>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357" name="Freeform 133"/>
              <p:cNvSpPr/>
              <p:nvPr/>
            </p:nvSpPr>
            <p:spPr bwMode="auto">
              <a:xfrm>
                <a:off x="5354660" y="3803117"/>
                <a:ext cx="73165" cy="71758"/>
              </a:xfrm>
              <a:custGeom>
                <a:avLst/>
                <a:gdLst>
                  <a:gd name="T0" fmla="*/ 59 w 81"/>
                  <a:gd name="T1" fmla="*/ 10 h 80"/>
                  <a:gd name="T2" fmla="*/ 70 w 81"/>
                  <a:gd name="T3" fmla="*/ 59 h 80"/>
                  <a:gd name="T4" fmla="*/ 22 w 81"/>
                  <a:gd name="T5" fmla="*/ 70 h 80"/>
                  <a:gd name="T6" fmla="*/ 10 w 81"/>
                  <a:gd name="T7" fmla="*/ 21 h 80"/>
                  <a:gd name="T8" fmla="*/ 59 w 81"/>
                  <a:gd name="T9" fmla="*/ 10 h 80"/>
                </a:gdLst>
                <a:ahLst/>
                <a:cxnLst>
                  <a:cxn ang="0">
                    <a:pos x="T0" y="T1"/>
                  </a:cxn>
                  <a:cxn ang="0">
                    <a:pos x="T2" y="T3"/>
                  </a:cxn>
                  <a:cxn ang="0">
                    <a:pos x="T4" y="T5"/>
                  </a:cxn>
                  <a:cxn ang="0">
                    <a:pos x="T6" y="T7"/>
                  </a:cxn>
                  <a:cxn ang="0">
                    <a:pos x="T8" y="T9"/>
                  </a:cxn>
                </a:cxnLst>
                <a:rect l="0" t="0" r="r" b="b"/>
                <a:pathLst>
                  <a:path w="81" h="80">
                    <a:moveTo>
                      <a:pt x="59" y="10"/>
                    </a:moveTo>
                    <a:cubicBezTo>
                      <a:pt x="76" y="20"/>
                      <a:pt x="81" y="42"/>
                      <a:pt x="70" y="59"/>
                    </a:cubicBezTo>
                    <a:cubicBezTo>
                      <a:pt x="60" y="75"/>
                      <a:pt x="38" y="80"/>
                      <a:pt x="22" y="70"/>
                    </a:cubicBezTo>
                    <a:cubicBezTo>
                      <a:pt x="5" y="60"/>
                      <a:pt x="0" y="38"/>
                      <a:pt x="10" y="21"/>
                    </a:cubicBezTo>
                    <a:cubicBezTo>
                      <a:pt x="21" y="5"/>
                      <a:pt x="43" y="0"/>
                      <a:pt x="59" y="1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358" name="Freeform 134"/>
              <p:cNvSpPr/>
              <p:nvPr/>
            </p:nvSpPr>
            <p:spPr bwMode="auto">
              <a:xfrm>
                <a:off x="6758869" y="3044734"/>
                <a:ext cx="61909" cy="61909"/>
              </a:xfrm>
              <a:custGeom>
                <a:avLst/>
                <a:gdLst>
                  <a:gd name="T0" fmla="*/ 50 w 68"/>
                  <a:gd name="T1" fmla="*/ 8 h 68"/>
                  <a:gd name="T2" fmla="*/ 60 w 68"/>
                  <a:gd name="T3" fmla="*/ 49 h 68"/>
                  <a:gd name="T4" fmla="*/ 19 w 68"/>
                  <a:gd name="T5" fmla="*/ 59 h 68"/>
                  <a:gd name="T6" fmla="*/ 9 w 68"/>
                  <a:gd name="T7" fmla="*/ 18 h 68"/>
                  <a:gd name="T8" fmla="*/ 50 w 68"/>
                  <a:gd name="T9" fmla="*/ 8 h 68"/>
                </a:gdLst>
                <a:ahLst/>
                <a:cxnLst>
                  <a:cxn ang="0">
                    <a:pos x="T0" y="T1"/>
                  </a:cxn>
                  <a:cxn ang="0">
                    <a:pos x="T2" y="T3"/>
                  </a:cxn>
                  <a:cxn ang="0">
                    <a:pos x="T4" y="T5"/>
                  </a:cxn>
                  <a:cxn ang="0">
                    <a:pos x="T6" y="T7"/>
                  </a:cxn>
                  <a:cxn ang="0">
                    <a:pos x="T8" y="T9"/>
                  </a:cxn>
                </a:cxnLst>
                <a:rect l="0" t="0" r="r" b="b"/>
                <a:pathLst>
                  <a:path w="68" h="68">
                    <a:moveTo>
                      <a:pt x="50" y="8"/>
                    </a:moveTo>
                    <a:cubicBezTo>
                      <a:pt x="64" y="17"/>
                      <a:pt x="68" y="35"/>
                      <a:pt x="60" y="49"/>
                    </a:cubicBezTo>
                    <a:cubicBezTo>
                      <a:pt x="51" y="63"/>
                      <a:pt x="32" y="68"/>
                      <a:pt x="19" y="59"/>
                    </a:cubicBezTo>
                    <a:cubicBezTo>
                      <a:pt x="5" y="50"/>
                      <a:pt x="0" y="32"/>
                      <a:pt x="9" y="18"/>
                    </a:cubicBezTo>
                    <a:cubicBezTo>
                      <a:pt x="18" y="4"/>
                      <a:pt x="36" y="0"/>
                      <a:pt x="50" y="8"/>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359" name="Freeform 135"/>
              <p:cNvSpPr/>
              <p:nvPr/>
            </p:nvSpPr>
            <p:spPr bwMode="auto">
              <a:xfrm>
                <a:off x="6960074" y="2145647"/>
                <a:ext cx="61909" cy="60502"/>
              </a:xfrm>
              <a:custGeom>
                <a:avLst/>
                <a:gdLst>
                  <a:gd name="T0" fmla="*/ 50 w 68"/>
                  <a:gd name="T1" fmla="*/ 9 h 68"/>
                  <a:gd name="T2" fmla="*/ 59 w 68"/>
                  <a:gd name="T3" fmla="*/ 50 h 68"/>
                  <a:gd name="T4" fmla="*/ 18 w 68"/>
                  <a:gd name="T5" fmla="*/ 60 h 68"/>
                  <a:gd name="T6" fmla="*/ 9 w 68"/>
                  <a:gd name="T7" fmla="*/ 18 h 68"/>
                  <a:gd name="T8" fmla="*/ 50 w 68"/>
                  <a:gd name="T9" fmla="*/ 9 h 68"/>
                </a:gdLst>
                <a:ahLst/>
                <a:cxnLst>
                  <a:cxn ang="0">
                    <a:pos x="T0" y="T1"/>
                  </a:cxn>
                  <a:cxn ang="0">
                    <a:pos x="T2" y="T3"/>
                  </a:cxn>
                  <a:cxn ang="0">
                    <a:pos x="T4" y="T5"/>
                  </a:cxn>
                  <a:cxn ang="0">
                    <a:pos x="T6" y="T7"/>
                  </a:cxn>
                  <a:cxn ang="0">
                    <a:pos x="T8" y="T9"/>
                  </a:cxn>
                </a:cxnLst>
                <a:rect l="0" t="0" r="r" b="b"/>
                <a:pathLst>
                  <a:path w="68" h="68">
                    <a:moveTo>
                      <a:pt x="50" y="9"/>
                    </a:moveTo>
                    <a:cubicBezTo>
                      <a:pt x="64" y="18"/>
                      <a:pt x="68" y="36"/>
                      <a:pt x="59" y="50"/>
                    </a:cubicBezTo>
                    <a:cubicBezTo>
                      <a:pt x="51" y="64"/>
                      <a:pt x="32" y="68"/>
                      <a:pt x="18" y="60"/>
                    </a:cubicBezTo>
                    <a:cubicBezTo>
                      <a:pt x="4" y="51"/>
                      <a:pt x="0" y="32"/>
                      <a:pt x="9" y="18"/>
                    </a:cubicBezTo>
                    <a:cubicBezTo>
                      <a:pt x="18" y="5"/>
                      <a:pt x="36" y="0"/>
                      <a:pt x="50" y="9"/>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360" name="Freeform 136"/>
              <p:cNvSpPr/>
              <p:nvPr/>
            </p:nvSpPr>
            <p:spPr bwMode="auto">
              <a:xfrm>
                <a:off x="7061379" y="2783027"/>
                <a:ext cx="98492" cy="97084"/>
              </a:xfrm>
              <a:custGeom>
                <a:avLst/>
                <a:gdLst>
                  <a:gd name="T0" fmla="*/ 79 w 108"/>
                  <a:gd name="T1" fmla="*/ 14 h 108"/>
                  <a:gd name="T2" fmla="*/ 94 w 108"/>
                  <a:gd name="T3" fmla="*/ 79 h 108"/>
                  <a:gd name="T4" fmla="*/ 29 w 108"/>
                  <a:gd name="T5" fmla="*/ 94 h 108"/>
                  <a:gd name="T6" fmla="*/ 14 w 108"/>
                  <a:gd name="T7" fmla="*/ 29 h 108"/>
                  <a:gd name="T8" fmla="*/ 79 w 108"/>
                  <a:gd name="T9" fmla="*/ 14 h 108"/>
                </a:gdLst>
                <a:ahLst/>
                <a:cxnLst>
                  <a:cxn ang="0">
                    <a:pos x="T0" y="T1"/>
                  </a:cxn>
                  <a:cxn ang="0">
                    <a:pos x="T2" y="T3"/>
                  </a:cxn>
                  <a:cxn ang="0">
                    <a:pos x="T4" y="T5"/>
                  </a:cxn>
                  <a:cxn ang="0">
                    <a:pos x="T6" y="T7"/>
                  </a:cxn>
                  <a:cxn ang="0">
                    <a:pos x="T8" y="T9"/>
                  </a:cxn>
                </a:cxnLst>
                <a:rect l="0" t="0" r="r" b="b"/>
                <a:pathLst>
                  <a:path w="108" h="108">
                    <a:moveTo>
                      <a:pt x="79" y="14"/>
                    </a:moveTo>
                    <a:cubicBezTo>
                      <a:pt x="102" y="28"/>
                      <a:pt x="108" y="57"/>
                      <a:pt x="94" y="79"/>
                    </a:cubicBezTo>
                    <a:cubicBezTo>
                      <a:pt x="81" y="102"/>
                      <a:pt x="51" y="108"/>
                      <a:pt x="29" y="94"/>
                    </a:cubicBezTo>
                    <a:cubicBezTo>
                      <a:pt x="7" y="81"/>
                      <a:pt x="0" y="51"/>
                      <a:pt x="14" y="29"/>
                    </a:cubicBezTo>
                    <a:cubicBezTo>
                      <a:pt x="28" y="7"/>
                      <a:pt x="57" y="0"/>
                      <a:pt x="79" y="14"/>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361" name="Freeform 137"/>
              <p:cNvSpPr/>
              <p:nvPr/>
            </p:nvSpPr>
            <p:spPr bwMode="auto">
              <a:xfrm>
                <a:off x="6152442" y="2204740"/>
                <a:ext cx="101306" cy="102712"/>
              </a:xfrm>
              <a:custGeom>
                <a:avLst/>
                <a:gdLst>
                  <a:gd name="T0" fmla="*/ 84 w 114"/>
                  <a:gd name="T1" fmla="*/ 15 h 114"/>
                  <a:gd name="T2" fmla="*/ 100 w 114"/>
                  <a:gd name="T3" fmla="*/ 84 h 114"/>
                  <a:gd name="T4" fmla="*/ 31 w 114"/>
                  <a:gd name="T5" fmla="*/ 99 h 114"/>
                  <a:gd name="T6" fmla="*/ 15 w 114"/>
                  <a:gd name="T7" fmla="*/ 31 h 114"/>
                  <a:gd name="T8" fmla="*/ 84 w 114"/>
                  <a:gd name="T9" fmla="*/ 15 h 114"/>
                </a:gdLst>
                <a:ahLst/>
                <a:cxnLst>
                  <a:cxn ang="0">
                    <a:pos x="T0" y="T1"/>
                  </a:cxn>
                  <a:cxn ang="0">
                    <a:pos x="T2" y="T3"/>
                  </a:cxn>
                  <a:cxn ang="0">
                    <a:pos x="T4" y="T5"/>
                  </a:cxn>
                  <a:cxn ang="0">
                    <a:pos x="T6" y="T7"/>
                  </a:cxn>
                  <a:cxn ang="0">
                    <a:pos x="T8" y="T9"/>
                  </a:cxn>
                </a:cxnLst>
                <a:rect l="0" t="0" r="r" b="b"/>
                <a:pathLst>
                  <a:path w="114" h="114">
                    <a:moveTo>
                      <a:pt x="84" y="15"/>
                    </a:moveTo>
                    <a:cubicBezTo>
                      <a:pt x="107" y="29"/>
                      <a:pt x="114" y="60"/>
                      <a:pt x="100" y="84"/>
                    </a:cubicBezTo>
                    <a:cubicBezTo>
                      <a:pt x="85" y="107"/>
                      <a:pt x="54" y="114"/>
                      <a:pt x="31" y="99"/>
                    </a:cubicBezTo>
                    <a:cubicBezTo>
                      <a:pt x="8" y="85"/>
                      <a:pt x="0" y="54"/>
                      <a:pt x="15" y="31"/>
                    </a:cubicBezTo>
                    <a:cubicBezTo>
                      <a:pt x="30" y="7"/>
                      <a:pt x="60" y="0"/>
                      <a:pt x="84" y="1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362" name="Freeform 98"/>
              <p:cNvSpPr/>
              <p:nvPr/>
            </p:nvSpPr>
            <p:spPr bwMode="auto">
              <a:xfrm>
                <a:off x="5008534" y="5155267"/>
                <a:ext cx="136482" cy="119597"/>
              </a:xfrm>
              <a:custGeom>
                <a:avLst/>
                <a:gdLst>
                  <a:gd name="T0" fmla="*/ 75 w 151"/>
                  <a:gd name="T1" fmla="*/ 0 h 133"/>
                  <a:gd name="T2" fmla="*/ 19 w 151"/>
                  <a:gd name="T3" fmla="*/ 31 h 133"/>
                  <a:gd name="T4" fmla="*/ 40 w 151"/>
                  <a:gd name="T5" fmla="*/ 122 h 133"/>
                  <a:gd name="T6" fmla="*/ 75 w 151"/>
                  <a:gd name="T7" fmla="*/ 133 h 133"/>
                  <a:gd name="T8" fmla="*/ 131 w 151"/>
                  <a:gd name="T9" fmla="*/ 102 h 133"/>
                  <a:gd name="T10" fmla="*/ 111 w 151"/>
                  <a:gd name="T11" fmla="*/ 10 h 133"/>
                  <a:gd name="T12" fmla="*/ 75 w 151"/>
                  <a:gd name="T13" fmla="*/ 0 h 133"/>
                </a:gdLst>
                <a:ahLst/>
                <a:cxnLst>
                  <a:cxn ang="0">
                    <a:pos x="T0" y="T1"/>
                  </a:cxn>
                  <a:cxn ang="0">
                    <a:pos x="T2" y="T3"/>
                  </a:cxn>
                  <a:cxn ang="0">
                    <a:pos x="T4" y="T5"/>
                  </a:cxn>
                  <a:cxn ang="0">
                    <a:pos x="T6" y="T7"/>
                  </a:cxn>
                  <a:cxn ang="0">
                    <a:pos x="T8" y="T9"/>
                  </a:cxn>
                  <a:cxn ang="0">
                    <a:pos x="T10" y="T11"/>
                  </a:cxn>
                  <a:cxn ang="0">
                    <a:pos x="T12" y="T13"/>
                  </a:cxn>
                </a:cxnLst>
                <a:rect l="0" t="0" r="r" b="b"/>
                <a:pathLst>
                  <a:path w="151" h="133">
                    <a:moveTo>
                      <a:pt x="75" y="0"/>
                    </a:moveTo>
                    <a:cubicBezTo>
                      <a:pt x="53" y="0"/>
                      <a:pt x="32" y="11"/>
                      <a:pt x="19" y="31"/>
                    </a:cubicBezTo>
                    <a:cubicBezTo>
                      <a:pt x="0" y="62"/>
                      <a:pt x="9" y="103"/>
                      <a:pt x="40" y="122"/>
                    </a:cubicBezTo>
                    <a:cubicBezTo>
                      <a:pt x="51" y="129"/>
                      <a:pt x="63" y="133"/>
                      <a:pt x="75" y="133"/>
                    </a:cubicBezTo>
                    <a:cubicBezTo>
                      <a:pt x="97" y="133"/>
                      <a:pt x="119" y="122"/>
                      <a:pt x="131" y="102"/>
                    </a:cubicBezTo>
                    <a:cubicBezTo>
                      <a:pt x="151" y="71"/>
                      <a:pt x="142" y="30"/>
                      <a:pt x="111" y="10"/>
                    </a:cubicBezTo>
                    <a:cubicBezTo>
                      <a:pt x="100" y="3"/>
                      <a:pt x="87" y="0"/>
                      <a:pt x="75" y="0"/>
                    </a:cubicBezTo>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363" name="Freeform 99"/>
              <p:cNvSpPr/>
              <p:nvPr/>
            </p:nvSpPr>
            <p:spPr bwMode="auto">
              <a:xfrm>
                <a:off x="5031046" y="4123919"/>
                <a:ext cx="83015" cy="71759"/>
              </a:xfrm>
              <a:custGeom>
                <a:avLst/>
                <a:gdLst>
                  <a:gd name="T0" fmla="*/ 46 w 93"/>
                  <a:gd name="T1" fmla="*/ 0 h 81"/>
                  <a:gd name="T2" fmla="*/ 12 w 93"/>
                  <a:gd name="T3" fmla="*/ 19 h 81"/>
                  <a:gd name="T4" fmla="*/ 25 w 93"/>
                  <a:gd name="T5" fmla="*/ 75 h 81"/>
                  <a:gd name="T6" fmla="*/ 46 w 93"/>
                  <a:gd name="T7" fmla="*/ 81 h 81"/>
                  <a:gd name="T8" fmla="*/ 81 w 93"/>
                  <a:gd name="T9" fmla="*/ 62 h 81"/>
                  <a:gd name="T10" fmla="*/ 68 w 93"/>
                  <a:gd name="T11" fmla="*/ 6 h 81"/>
                  <a:gd name="T12" fmla="*/ 46 w 93"/>
                  <a:gd name="T13" fmla="*/ 0 h 81"/>
                </a:gdLst>
                <a:ahLst/>
                <a:cxnLst>
                  <a:cxn ang="0">
                    <a:pos x="T0" y="T1"/>
                  </a:cxn>
                  <a:cxn ang="0">
                    <a:pos x="T2" y="T3"/>
                  </a:cxn>
                  <a:cxn ang="0">
                    <a:pos x="T4" y="T5"/>
                  </a:cxn>
                  <a:cxn ang="0">
                    <a:pos x="T6" y="T7"/>
                  </a:cxn>
                  <a:cxn ang="0">
                    <a:pos x="T8" y="T9"/>
                  </a:cxn>
                  <a:cxn ang="0">
                    <a:pos x="T10" y="T11"/>
                  </a:cxn>
                  <a:cxn ang="0">
                    <a:pos x="T12" y="T13"/>
                  </a:cxn>
                </a:cxnLst>
                <a:rect l="0" t="0" r="r" b="b"/>
                <a:pathLst>
                  <a:path w="93" h="81">
                    <a:moveTo>
                      <a:pt x="46" y="0"/>
                    </a:moveTo>
                    <a:cubicBezTo>
                      <a:pt x="33" y="0"/>
                      <a:pt x="20" y="7"/>
                      <a:pt x="12" y="19"/>
                    </a:cubicBezTo>
                    <a:cubicBezTo>
                      <a:pt x="0" y="38"/>
                      <a:pt x="6" y="63"/>
                      <a:pt x="25" y="75"/>
                    </a:cubicBezTo>
                    <a:cubicBezTo>
                      <a:pt x="31" y="79"/>
                      <a:pt x="39" y="81"/>
                      <a:pt x="46" y="81"/>
                    </a:cubicBezTo>
                    <a:cubicBezTo>
                      <a:pt x="60" y="81"/>
                      <a:pt x="73" y="74"/>
                      <a:pt x="81" y="62"/>
                    </a:cubicBezTo>
                    <a:cubicBezTo>
                      <a:pt x="93" y="43"/>
                      <a:pt x="87" y="18"/>
                      <a:pt x="68" y="6"/>
                    </a:cubicBezTo>
                    <a:cubicBezTo>
                      <a:pt x="61" y="2"/>
                      <a:pt x="54" y="0"/>
                      <a:pt x="46" y="0"/>
                    </a:cubicBezTo>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364" name="Freeform 100"/>
              <p:cNvSpPr/>
              <p:nvPr/>
            </p:nvSpPr>
            <p:spPr bwMode="auto">
              <a:xfrm>
                <a:off x="4607533" y="2984231"/>
                <a:ext cx="187134" cy="163215"/>
              </a:xfrm>
              <a:custGeom>
                <a:avLst/>
                <a:gdLst>
                  <a:gd name="T0" fmla="*/ 104 w 208"/>
                  <a:gd name="T1" fmla="*/ 0 h 182"/>
                  <a:gd name="T2" fmla="*/ 27 w 208"/>
                  <a:gd name="T3" fmla="*/ 42 h 182"/>
                  <a:gd name="T4" fmla="*/ 56 w 208"/>
                  <a:gd name="T5" fmla="*/ 168 h 182"/>
                  <a:gd name="T6" fmla="*/ 104 w 208"/>
                  <a:gd name="T7" fmla="*/ 182 h 182"/>
                  <a:gd name="T8" fmla="*/ 182 w 208"/>
                  <a:gd name="T9" fmla="*/ 139 h 182"/>
                  <a:gd name="T10" fmla="*/ 153 w 208"/>
                  <a:gd name="T11" fmla="*/ 14 h 182"/>
                  <a:gd name="T12" fmla="*/ 104 w 208"/>
                  <a:gd name="T13" fmla="*/ 0 h 182"/>
                </a:gdLst>
                <a:ahLst/>
                <a:cxnLst>
                  <a:cxn ang="0">
                    <a:pos x="T0" y="T1"/>
                  </a:cxn>
                  <a:cxn ang="0">
                    <a:pos x="T2" y="T3"/>
                  </a:cxn>
                  <a:cxn ang="0">
                    <a:pos x="T4" y="T5"/>
                  </a:cxn>
                  <a:cxn ang="0">
                    <a:pos x="T6" y="T7"/>
                  </a:cxn>
                  <a:cxn ang="0">
                    <a:pos x="T8" y="T9"/>
                  </a:cxn>
                  <a:cxn ang="0">
                    <a:pos x="T10" y="T11"/>
                  </a:cxn>
                  <a:cxn ang="0">
                    <a:pos x="T12" y="T13"/>
                  </a:cxn>
                </a:cxnLst>
                <a:rect l="0" t="0" r="r" b="b"/>
                <a:pathLst>
                  <a:path w="208" h="182">
                    <a:moveTo>
                      <a:pt x="104" y="0"/>
                    </a:moveTo>
                    <a:cubicBezTo>
                      <a:pt x="74" y="0"/>
                      <a:pt x="44" y="15"/>
                      <a:pt x="27" y="42"/>
                    </a:cubicBezTo>
                    <a:cubicBezTo>
                      <a:pt x="0" y="85"/>
                      <a:pt x="13" y="141"/>
                      <a:pt x="56" y="168"/>
                    </a:cubicBezTo>
                    <a:cubicBezTo>
                      <a:pt x="71" y="178"/>
                      <a:pt x="88" y="182"/>
                      <a:pt x="104" y="182"/>
                    </a:cubicBezTo>
                    <a:cubicBezTo>
                      <a:pt x="135" y="182"/>
                      <a:pt x="164" y="167"/>
                      <a:pt x="182" y="139"/>
                    </a:cubicBezTo>
                    <a:cubicBezTo>
                      <a:pt x="208" y="97"/>
                      <a:pt x="196" y="40"/>
                      <a:pt x="153" y="14"/>
                    </a:cubicBezTo>
                    <a:cubicBezTo>
                      <a:pt x="138" y="4"/>
                      <a:pt x="121" y="0"/>
                      <a:pt x="104" y="0"/>
                    </a:cubicBezTo>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365" name="Freeform 101"/>
              <p:cNvSpPr/>
              <p:nvPr/>
            </p:nvSpPr>
            <p:spPr bwMode="auto">
              <a:xfrm>
                <a:off x="4199496" y="2832274"/>
                <a:ext cx="98492" cy="87235"/>
              </a:xfrm>
              <a:custGeom>
                <a:avLst/>
                <a:gdLst>
                  <a:gd name="T0" fmla="*/ 55 w 109"/>
                  <a:gd name="T1" fmla="*/ 0 h 96"/>
                  <a:gd name="T2" fmla="*/ 14 w 109"/>
                  <a:gd name="T3" fmla="*/ 22 h 96"/>
                  <a:gd name="T4" fmla="*/ 29 w 109"/>
                  <a:gd name="T5" fmla="*/ 88 h 96"/>
                  <a:gd name="T6" fmla="*/ 55 w 109"/>
                  <a:gd name="T7" fmla="*/ 96 h 96"/>
                  <a:gd name="T8" fmla="*/ 95 w 109"/>
                  <a:gd name="T9" fmla="*/ 73 h 96"/>
                  <a:gd name="T10" fmla="*/ 80 w 109"/>
                  <a:gd name="T11" fmla="*/ 7 h 96"/>
                  <a:gd name="T12" fmla="*/ 55 w 109"/>
                  <a:gd name="T13" fmla="*/ 0 h 96"/>
                </a:gdLst>
                <a:ahLst/>
                <a:cxnLst>
                  <a:cxn ang="0">
                    <a:pos x="T0" y="T1"/>
                  </a:cxn>
                  <a:cxn ang="0">
                    <a:pos x="T2" y="T3"/>
                  </a:cxn>
                  <a:cxn ang="0">
                    <a:pos x="T4" y="T5"/>
                  </a:cxn>
                  <a:cxn ang="0">
                    <a:pos x="T6" y="T7"/>
                  </a:cxn>
                  <a:cxn ang="0">
                    <a:pos x="T8" y="T9"/>
                  </a:cxn>
                  <a:cxn ang="0">
                    <a:pos x="T10" y="T11"/>
                  </a:cxn>
                  <a:cxn ang="0">
                    <a:pos x="T12" y="T13"/>
                  </a:cxn>
                </a:cxnLst>
                <a:rect l="0" t="0" r="r" b="b"/>
                <a:pathLst>
                  <a:path w="109" h="96">
                    <a:moveTo>
                      <a:pt x="55" y="0"/>
                    </a:moveTo>
                    <a:cubicBezTo>
                      <a:pt x="39" y="0"/>
                      <a:pt x="23" y="8"/>
                      <a:pt x="14" y="22"/>
                    </a:cubicBezTo>
                    <a:cubicBezTo>
                      <a:pt x="0" y="45"/>
                      <a:pt x="7" y="74"/>
                      <a:pt x="29" y="88"/>
                    </a:cubicBezTo>
                    <a:cubicBezTo>
                      <a:pt x="37" y="93"/>
                      <a:pt x="46" y="96"/>
                      <a:pt x="55" y="96"/>
                    </a:cubicBezTo>
                    <a:cubicBezTo>
                      <a:pt x="71" y="96"/>
                      <a:pt x="86" y="88"/>
                      <a:pt x="95" y="73"/>
                    </a:cubicBezTo>
                    <a:cubicBezTo>
                      <a:pt x="109" y="51"/>
                      <a:pt x="103" y="21"/>
                      <a:pt x="80" y="7"/>
                    </a:cubicBezTo>
                    <a:cubicBezTo>
                      <a:pt x="72" y="2"/>
                      <a:pt x="63" y="0"/>
                      <a:pt x="55" y="0"/>
                    </a:cubicBezTo>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366" name="Freeform 102"/>
              <p:cNvSpPr/>
              <p:nvPr/>
            </p:nvSpPr>
            <p:spPr bwMode="auto">
              <a:xfrm>
                <a:off x="4798888" y="1091787"/>
                <a:ext cx="98492" cy="85829"/>
              </a:xfrm>
              <a:custGeom>
                <a:avLst/>
                <a:gdLst>
                  <a:gd name="T0" fmla="*/ 55 w 109"/>
                  <a:gd name="T1" fmla="*/ 0 h 96"/>
                  <a:gd name="T2" fmla="*/ 14 w 109"/>
                  <a:gd name="T3" fmla="*/ 23 h 96"/>
                  <a:gd name="T4" fmla="*/ 29 w 109"/>
                  <a:gd name="T5" fmla="*/ 89 h 96"/>
                  <a:gd name="T6" fmla="*/ 55 w 109"/>
                  <a:gd name="T7" fmla="*/ 96 h 96"/>
                  <a:gd name="T8" fmla="*/ 95 w 109"/>
                  <a:gd name="T9" fmla="*/ 74 h 96"/>
                  <a:gd name="T10" fmla="*/ 80 w 109"/>
                  <a:gd name="T11" fmla="*/ 8 h 96"/>
                  <a:gd name="T12" fmla="*/ 55 w 109"/>
                  <a:gd name="T13" fmla="*/ 0 h 96"/>
                </a:gdLst>
                <a:ahLst/>
                <a:cxnLst>
                  <a:cxn ang="0">
                    <a:pos x="T0" y="T1"/>
                  </a:cxn>
                  <a:cxn ang="0">
                    <a:pos x="T2" y="T3"/>
                  </a:cxn>
                  <a:cxn ang="0">
                    <a:pos x="T4" y="T5"/>
                  </a:cxn>
                  <a:cxn ang="0">
                    <a:pos x="T6" y="T7"/>
                  </a:cxn>
                  <a:cxn ang="0">
                    <a:pos x="T8" y="T9"/>
                  </a:cxn>
                  <a:cxn ang="0">
                    <a:pos x="T10" y="T11"/>
                  </a:cxn>
                  <a:cxn ang="0">
                    <a:pos x="T12" y="T13"/>
                  </a:cxn>
                </a:cxnLst>
                <a:rect l="0" t="0" r="r" b="b"/>
                <a:pathLst>
                  <a:path w="109" h="96">
                    <a:moveTo>
                      <a:pt x="55" y="0"/>
                    </a:moveTo>
                    <a:cubicBezTo>
                      <a:pt x="39" y="0"/>
                      <a:pt x="23" y="8"/>
                      <a:pt x="14" y="23"/>
                    </a:cubicBezTo>
                    <a:cubicBezTo>
                      <a:pt x="0" y="45"/>
                      <a:pt x="7" y="75"/>
                      <a:pt x="29" y="89"/>
                    </a:cubicBezTo>
                    <a:cubicBezTo>
                      <a:pt x="37" y="94"/>
                      <a:pt x="46" y="96"/>
                      <a:pt x="55" y="96"/>
                    </a:cubicBezTo>
                    <a:cubicBezTo>
                      <a:pt x="70" y="96"/>
                      <a:pt x="86" y="88"/>
                      <a:pt x="95" y="74"/>
                    </a:cubicBezTo>
                    <a:cubicBezTo>
                      <a:pt x="109" y="51"/>
                      <a:pt x="102" y="22"/>
                      <a:pt x="80" y="8"/>
                    </a:cubicBezTo>
                    <a:cubicBezTo>
                      <a:pt x="72" y="3"/>
                      <a:pt x="63" y="0"/>
                      <a:pt x="55" y="0"/>
                    </a:cubicBezTo>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367" name="Freeform 103"/>
              <p:cNvSpPr/>
              <p:nvPr/>
            </p:nvSpPr>
            <p:spPr bwMode="auto">
              <a:xfrm>
                <a:off x="5750035" y="1796705"/>
                <a:ext cx="137888" cy="119597"/>
              </a:xfrm>
              <a:custGeom>
                <a:avLst/>
                <a:gdLst>
                  <a:gd name="T0" fmla="*/ 76 w 152"/>
                  <a:gd name="T1" fmla="*/ 0 h 132"/>
                  <a:gd name="T2" fmla="*/ 20 w 152"/>
                  <a:gd name="T3" fmla="*/ 31 h 132"/>
                  <a:gd name="T4" fmla="*/ 41 w 152"/>
                  <a:gd name="T5" fmla="*/ 122 h 132"/>
                  <a:gd name="T6" fmla="*/ 76 w 152"/>
                  <a:gd name="T7" fmla="*/ 132 h 132"/>
                  <a:gd name="T8" fmla="*/ 132 w 152"/>
                  <a:gd name="T9" fmla="*/ 101 h 132"/>
                  <a:gd name="T10" fmla="*/ 111 w 152"/>
                  <a:gd name="T11" fmla="*/ 10 h 132"/>
                  <a:gd name="T12" fmla="*/ 76 w 152"/>
                  <a:gd name="T13" fmla="*/ 0 h 132"/>
                </a:gdLst>
                <a:ahLst/>
                <a:cxnLst>
                  <a:cxn ang="0">
                    <a:pos x="T0" y="T1"/>
                  </a:cxn>
                  <a:cxn ang="0">
                    <a:pos x="T2" y="T3"/>
                  </a:cxn>
                  <a:cxn ang="0">
                    <a:pos x="T4" y="T5"/>
                  </a:cxn>
                  <a:cxn ang="0">
                    <a:pos x="T6" y="T7"/>
                  </a:cxn>
                  <a:cxn ang="0">
                    <a:pos x="T8" y="T9"/>
                  </a:cxn>
                  <a:cxn ang="0">
                    <a:pos x="T10" y="T11"/>
                  </a:cxn>
                  <a:cxn ang="0">
                    <a:pos x="T12" y="T13"/>
                  </a:cxn>
                </a:cxnLst>
                <a:rect l="0" t="0" r="r" b="b"/>
                <a:pathLst>
                  <a:path w="152" h="132">
                    <a:moveTo>
                      <a:pt x="76" y="0"/>
                    </a:moveTo>
                    <a:cubicBezTo>
                      <a:pt x="54" y="0"/>
                      <a:pt x="33" y="11"/>
                      <a:pt x="20" y="31"/>
                    </a:cubicBezTo>
                    <a:cubicBezTo>
                      <a:pt x="0" y="62"/>
                      <a:pt x="10" y="103"/>
                      <a:pt x="41" y="122"/>
                    </a:cubicBezTo>
                    <a:cubicBezTo>
                      <a:pt x="52" y="129"/>
                      <a:pt x="64" y="132"/>
                      <a:pt x="76" y="132"/>
                    </a:cubicBezTo>
                    <a:cubicBezTo>
                      <a:pt x="98" y="132"/>
                      <a:pt x="120" y="121"/>
                      <a:pt x="132" y="101"/>
                    </a:cubicBezTo>
                    <a:cubicBezTo>
                      <a:pt x="152" y="70"/>
                      <a:pt x="142" y="29"/>
                      <a:pt x="111" y="10"/>
                    </a:cubicBezTo>
                    <a:cubicBezTo>
                      <a:pt x="100" y="3"/>
                      <a:pt x="88" y="0"/>
                      <a:pt x="76" y="0"/>
                    </a:cubicBezTo>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368" name="Freeform 104"/>
              <p:cNvSpPr/>
              <p:nvPr/>
            </p:nvSpPr>
            <p:spPr bwMode="auto">
              <a:xfrm>
                <a:off x="5634659" y="2747852"/>
                <a:ext cx="225124" cy="196983"/>
              </a:xfrm>
              <a:custGeom>
                <a:avLst/>
                <a:gdLst>
                  <a:gd name="T0" fmla="*/ 125 w 250"/>
                  <a:gd name="T1" fmla="*/ 0 h 219"/>
                  <a:gd name="T2" fmla="*/ 33 w 250"/>
                  <a:gd name="T3" fmla="*/ 51 h 219"/>
                  <a:gd name="T4" fmla="*/ 67 w 250"/>
                  <a:gd name="T5" fmla="*/ 202 h 219"/>
                  <a:gd name="T6" fmla="*/ 125 w 250"/>
                  <a:gd name="T7" fmla="*/ 219 h 219"/>
                  <a:gd name="T8" fmla="*/ 218 w 250"/>
                  <a:gd name="T9" fmla="*/ 167 h 219"/>
                  <a:gd name="T10" fmla="*/ 184 w 250"/>
                  <a:gd name="T11" fmla="*/ 16 h 219"/>
                  <a:gd name="T12" fmla="*/ 125 w 250"/>
                  <a:gd name="T13" fmla="*/ 0 h 219"/>
                </a:gdLst>
                <a:ahLst/>
                <a:cxnLst>
                  <a:cxn ang="0">
                    <a:pos x="T0" y="T1"/>
                  </a:cxn>
                  <a:cxn ang="0">
                    <a:pos x="T2" y="T3"/>
                  </a:cxn>
                  <a:cxn ang="0">
                    <a:pos x="T4" y="T5"/>
                  </a:cxn>
                  <a:cxn ang="0">
                    <a:pos x="T6" y="T7"/>
                  </a:cxn>
                  <a:cxn ang="0">
                    <a:pos x="T8" y="T9"/>
                  </a:cxn>
                  <a:cxn ang="0">
                    <a:pos x="T10" y="T11"/>
                  </a:cxn>
                  <a:cxn ang="0">
                    <a:pos x="T12" y="T13"/>
                  </a:cxn>
                </a:cxnLst>
                <a:rect l="0" t="0" r="r" b="b"/>
                <a:pathLst>
                  <a:path w="250" h="219">
                    <a:moveTo>
                      <a:pt x="125" y="0"/>
                    </a:moveTo>
                    <a:cubicBezTo>
                      <a:pt x="89" y="0"/>
                      <a:pt x="53" y="18"/>
                      <a:pt x="33" y="51"/>
                    </a:cubicBezTo>
                    <a:cubicBezTo>
                      <a:pt x="0" y="102"/>
                      <a:pt x="16" y="170"/>
                      <a:pt x="67" y="202"/>
                    </a:cubicBezTo>
                    <a:cubicBezTo>
                      <a:pt x="85" y="213"/>
                      <a:pt x="105" y="219"/>
                      <a:pt x="125" y="219"/>
                    </a:cubicBezTo>
                    <a:cubicBezTo>
                      <a:pt x="162" y="219"/>
                      <a:pt x="197" y="201"/>
                      <a:pt x="218" y="167"/>
                    </a:cubicBezTo>
                    <a:cubicBezTo>
                      <a:pt x="250" y="116"/>
                      <a:pt x="235" y="49"/>
                      <a:pt x="184" y="16"/>
                    </a:cubicBezTo>
                    <a:cubicBezTo>
                      <a:pt x="165" y="5"/>
                      <a:pt x="145" y="0"/>
                      <a:pt x="125" y="0"/>
                    </a:cubicBezTo>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369" name="Freeform 105"/>
              <p:cNvSpPr/>
              <p:nvPr/>
            </p:nvSpPr>
            <p:spPr bwMode="auto">
              <a:xfrm>
                <a:off x="6653343" y="2920916"/>
                <a:ext cx="130853" cy="113969"/>
              </a:xfrm>
              <a:custGeom>
                <a:avLst/>
                <a:gdLst>
                  <a:gd name="T0" fmla="*/ 72 w 145"/>
                  <a:gd name="T1" fmla="*/ 0 h 126"/>
                  <a:gd name="T2" fmla="*/ 19 w 145"/>
                  <a:gd name="T3" fmla="*/ 29 h 126"/>
                  <a:gd name="T4" fmla="*/ 39 w 145"/>
                  <a:gd name="T5" fmla="*/ 117 h 126"/>
                  <a:gd name="T6" fmla="*/ 72 w 145"/>
                  <a:gd name="T7" fmla="*/ 126 h 126"/>
                  <a:gd name="T8" fmla="*/ 126 w 145"/>
                  <a:gd name="T9" fmla="*/ 97 h 126"/>
                  <a:gd name="T10" fmla="*/ 106 w 145"/>
                  <a:gd name="T11" fmla="*/ 9 h 126"/>
                  <a:gd name="T12" fmla="*/ 72 w 145"/>
                  <a:gd name="T13" fmla="*/ 0 h 126"/>
                </a:gdLst>
                <a:ahLst/>
                <a:cxnLst>
                  <a:cxn ang="0">
                    <a:pos x="T0" y="T1"/>
                  </a:cxn>
                  <a:cxn ang="0">
                    <a:pos x="T2" y="T3"/>
                  </a:cxn>
                  <a:cxn ang="0">
                    <a:pos x="T4" y="T5"/>
                  </a:cxn>
                  <a:cxn ang="0">
                    <a:pos x="T6" y="T7"/>
                  </a:cxn>
                  <a:cxn ang="0">
                    <a:pos x="T8" y="T9"/>
                  </a:cxn>
                  <a:cxn ang="0">
                    <a:pos x="T10" y="T11"/>
                  </a:cxn>
                  <a:cxn ang="0">
                    <a:pos x="T12" y="T13"/>
                  </a:cxn>
                </a:cxnLst>
                <a:rect l="0" t="0" r="r" b="b"/>
                <a:pathLst>
                  <a:path w="145" h="126">
                    <a:moveTo>
                      <a:pt x="72" y="0"/>
                    </a:moveTo>
                    <a:cubicBezTo>
                      <a:pt x="51" y="0"/>
                      <a:pt x="31" y="10"/>
                      <a:pt x="19" y="29"/>
                    </a:cubicBezTo>
                    <a:cubicBezTo>
                      <a:pt x="0" y="59"/>
                      <a:pt x="9" y="98"/>
                      <a:pt x="39" y="117"/>
                    </a:cubicBezTo>
                    <a:cubicBezTo>
                      <a:pt x="49" y="123"/>
                      <a:pt x="61" y="126"/>
                      <a:pt x="72" y="126"/>
                    </a:cubicBezTo>
                    <a:cubicBezTo>
                      <a:pt x="93" y="126"/>
                      <a:pt x="114" y="116"/>
                      <a:pt x="126" y="97"/>
                    </a:cubicBezTo>
                    <a:cubicBezTo>
                      <a:pt x="145" y="67"/>
                      <a:pt x="136" y="28"/>
                      <a:pt x="106" y="9"/>
                    </a:cubicBezTo>
                    <a:cubicBezTo>
                      <a:pt x="96" y="3"/>
                      <a:pt x="84" y="0"/>
                      <a:pt x="72" y="0"/>
                    </a:cubicBezTo>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370" name="Freeform 106"/>
              <p:cNvSpPr/>
              <p:nvPr/>
            </p:nvSpPr>
            <p:spPr bwMode="auto">
              <a:xfrm>
                <a:off x="7759258" y="2054190"/>
                <a:ext cx="60502" cy="53467"/>
              </a:xfrm>
              <a:custGeom>
                <a:avLst/>
                <a:gdLst>
                  <a:gd name="T0" fmla="*/ 34 w 67"/>
                  <a:gd name="T1" fmla="*/ 0 h 59"/>
                  <a:gd name="T2" fmla="*/ 9 w 67"/>
                  <a:gd name="T3" fmla="*/ 14 h 59"/>
                  <a:gd name="T4" fmla="*/ 18 w 67"/>
                  <a:gd name="T5" fmla="*/ 54 h 59"/>
                  <a:gd name="T6" fmla="*/ 34 w 67"/>
                  <a:gd name="T7" fmla="*/ 59 h 59"/>
                  <a:gd name="T8" fmla="*/ 58 w 67"/>
                  <a:gd name="T9" fmla="*/ 45 h 59"/>
                  <a:gd name="T10" fmla="*/ 49 w 67"/>
                  <a:gd name="T11" fmla="*/ 5 h 59"/>
                  <a:gd name="T12" fmla="*/ 34 w 67"/>
                  <a:gd name="T13" fmla="*/ 0 h 59"/>
                </a:gdLst>
                <a:ahLst/>
                <a:cxnLst>
                  <a:cxn ang="0">
                    <a:pos x="T0" y="T1"/>
                  </a:cxn>
                  <a:cxn ang="0">
                    <a:pos x="T2" y="T3"/>
                  </a:cxn>
                  <a:cxn ang="0">
                    <a:pos x="T4" y="T5"/>
                  </a:cxn>
                  <a:cxn ang="0">
                    <a:pos x="T6" y="T7"/>
                  </a:cxn>
                  <a:cxn ang="0">
                    <a:pos x="T8" y="T9"/>
                  </a:cxn>
                  <a:cxn ang="0">
                    <a:pos x="T10" y="T11"/>
                  </a:cxn>
                  <a:cxn ang="0">
                    <a:pos x="T12" y="T13"/>
                  </a:cxn>
                </a:cxnLst>
                <a:rect l="0" t="0" r="r" b="b"/>
                <a:pathLst>
                  <a:path w="67" h="59">
                    <a:moveTo>
                      <a:pt x="34" y="0"/>
                    </a:moveTo>
                    <a:cubicBezTo>
                      <a:pt x="24" y="0"/>
                      <a:pt x="14" y="5"/>
                      <a:pt x="9" y="14"/>
                    </a:cubicBezTo>
                    <a:cubicBezTo>
                      <a:pt x="0" y="28"/>
                      <a:pt x="4" y="46"/>
                      <a:pt x="18" y="54"/>
                    </a:cubicBezTo>
                    <a:cubicBezTo>
                      <a:pt x="23" y="57"/>
                      <a:pt x="28" y="59"/>
                      <a:pt x="34" y="59"/>
                    </a:cubicBezTo>
                    <a:cubicBezTo>
                      <a:pt x="43" y="59"/>
                      <a:pt x="53" y="54"/>
                      <a:pt x="58" y="45"/>
                    </a:cubicBezTo>
                    <a:cubicBezTo>
                      <a:pt x="67" y="31"/>
                      <a:pt x="63" y="13"/>
                      <a:pt x="49" y="5"/>
                    </a:cubicBezTo>
                    <a:cubicBezTo>
                      <a:pt x="44" y="2"/>
                      <a:pt x="39" y="0"/>
                      <a:pt x="34" y="0"/>
                    </a:cubicBezTo>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371" name="Freeform 161"/>
              <p:cNvSpPr/>
              <p:nvPr/>
            </p:nvSpPr>
            <p:spPr bwMode="auto">
              <a:xfrm>
                <a:off x="4592055" y="3554076"/>
                <a:ext cx="275776" cy="275776"/>
              </a:xfrm>
              <a:custGeom>
                <a:avLst/>
                <a:gdLst>
                  <a:gd name="T0" fmla="*/ 224 w 306"/>
                  <a:gd name="T1" fmla="*/ 39 h 306"/>
                  <a:gd name="T2" fmla="*/ 267 w 306"/>
                  <a:gd name="T3" fmla="*/ 224 h 306"/>
                  <a:gd name="T4" fmla="*/ 81 w 306"/>
                  <a:gd name="T5" fmla="*/ 267 h 306"/>
                  <a:gd name="T6" fmla="*/ 39 w 306"/>
                  <a:gd name="T7" fmla="*/ 82 h 306"/>
                  <a:gd name="T8" fmla="*/ 224 w 306"/>
                  <a:gd name="T9" fmla="*/ 39 h 306"/>
                </a:gdLst>
                <a:ahLst/>
                <a:cxnLst>
                  <a:cxn ang="0">
                    <a:pos x="T0" y="T1"/>
                  </a:cxn>
                  <a:cxn ang="0">
                    <a:pos x="T2" y="T3"/>
                  </a:cxn>
                  <a:cxn ang="0">
                    <a:pos x="T4" y="T5"/>
                  </a:cxn>
                  <a:cxn ang="0">
                    <a:pos x="T6" y="T7"/>
                  </a:cxn>
                  <a:cxn ang="0">
                    <a:pos x="T8" y="T9"/>
                  </a:cxn>
                </a:cxnLst>
                <a:rect l="0" t="0" r="r" b="b"/>
                <a:pathLst>
                  <a:path w="306" h="306">
                    <a:moveTo>
                      <a:pt x="224" y="39"/>
                    </a:moveTo>
                    <a:cubicBezTo>
                      <a:pt x="287" y="79"/>
                      <a:pt x="306" y="162"/>
                      <a:pt x="267" y="224"/>
                    </a:cubicBezTo>
                    <a:cubicBezTo>
                      <a:pt x="227" y="287"/>
                      <a:pt x="144" y="306"/>
                      <a:pt x="81" y="267"/>
                    </a:cubicBezTo>
                    <a:cubicBezTo>
                      <a:pt x="19" y="227"/>
                      <a:pt x="0" y="144"/>
                      <a:pt x="39" y="82"/>
                    </a:cubicBezTo>
                    <a:cubicBezTo>
                      <a:pt x="79" y="19"/>
                      <a:pt x="162" y="0"/>
                      <a:pt x="224" y="39"/>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372" name="Freeform 167"/>
              <p:cNvSpPr/>
              <p:nvPr/>
            </p:nvSpPr>
            <p:spPr bwMode="auto">
              <a:xfrm>
                <a:off x="4430245" y="2125947"/>
                <a:ext cx="257485" cy="256078"/>
              </a:xfrm>
              <a:custGeom>
                <a:avLst/>
                <a:gdLst>
                  <a:gd name="T0" fmla="*/ 209 w 285"/>
                  <a:gd name="T1" fmla="*/ 36 h 285"/>
                  <a:gd name="T2" fmla="*/ 248 w 285"/>
                  <a:gd name="T3" fmla="*/ 209 h 285"/>
                  <a:gd name="T4" fmla="*/ 76 w 285"/>
                  <a:gd name="T5" fmla="*/ 248 h 285"/>
                  <a:gd name="T6" fmla="*/ 37 w 285"/>
                  <a:gd name="T7" fmla="*/ 76 h 285"/>
                  <a:gd name="T8" fmla="*/ 209 w 285"/>
                  <a:gd name="T9" fmla="*/ 36 h 285"/>
                </a:gdLst>
                <a:ahLst/>
                <a:cxnLst>
                  <a:cxn ang="0">
                    <a:pos x="T0" y="T1"/>
                  </a:cxn>
                  <a:cxn ang="0">
                    <a:pos x="T2" y="T3"/>
                  </a:cxn>
                  <a:cxn ang="0">
                    <a:pos x="T4" y="T5"/>
                  </a:cxn>
                  <a:cxn ang="0">
                    <a:pos x="T6" y="T7"/>
                  </a:cxn>
                  <a:cxn ang="0">
                    <a:pos x="T8" y="T9"/>
                  </a:cxn>
                </a:cxnLst>
                <a:rect l="0" t="0" r="r" b="b"/>
                <a:pathLst>
                  <a:path w="285" h="285">
                    <a:moveTo>
                      <a:pt x="209" y="36"/>
                    </a:moveTo>
                    <a:cubicBezTo>
                      <a:pt x="268" y="73"/>
                      <a:pt x="285" y="150"/>
                      <a:pt x="248" y="209"/>
                    </a:cubicBezTo>
                    <a:cubicBezTo>
                      <a:pt x="212" y="267"/>
                      <a:pt x="135" y="285"/>
                      <a:pt x="76" y="248"/>
                    </a:cubicBezTo>
                    <a:cubicBezTo>
                      <a:pt x="18" y="211"/>
                      <a:pt x="0" y="134"/>
                      <a:pt x="37" y="76"/>
                    </a:cubicBezTo>
                    <a:cubicBezTo>
                      <a:pt x="74" y="17"/>
                      <a:pt x="151" y="0"/>
                      <a:pt x="209" y="3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373" name="Freeform 168"/>
              <p:cNvSpPr/>
              <p:nvPr/>
            </p:nvSpPr>
            <p:spPr bwMode="auto">
              <a:xfrm>
                <a:off x="5785202" y="3068653"/>
                <a:ext cx="250449" cy="250450"/>
              </a:xfrm>
              <a:custGeom>
                <a:avLst/>
                <a:gdLst>
                  <a:gd name="T0" fmla="*/ 203 w 278"/>
                  <a:gd name="T1" fmla="*/ 36 h 278"/>
                  <a:gd name="T2" fmla="*/ 242 w 278"/>
                  <a:gd name="T3" fmla="*/ 204 h 278"/>
                  <a:gd name="T4" fmla="*/ 74 w 278"/>
                  <a:gd name="T5" fmla="*/ 242 h 278"/>
                  <a:gd name="T6" fmla="*/ 35 w 278"/>
                  <a:gd name="T7" fmla="*/ 74 h 278"/>
                  <a:gd name="T8" fmla="*/ 203 w 278"/>
                  <a:gd name="T9" fmla="*/ 36 h 278"/>
                </a:gdLst>
                <a:ahLst/>
                <a:cxnLst>
                  <a:cxn ang="0">
                    <a:pos x="T0" y="T1"/>
                  </a:cxn>
                  <a:cxn ang="0">
                    <a:pos x="T2" y="T3"/>
                  </a:cxn>
                  <a:cxn ang="0">
                    <a:pos x="T4" y="T5"/>
                  </a:cxn>
                  <a:cxn ang="0">
                    <a:pos x="T6" y="T7"/>
                  </a:cxn>
                  <a:cxn ang="0">
                    <a:pos x="T8" y="T9"/>
                  </a:cxn>
                </a:cxnLst>
                <a:rect l="0" t="0" r="r" b="b"/>
                <a:pathLst>
                  <a:path w="278" h="278">
                    <a:moveTo>
                      <a:pt x="203" y="36"/>
                    </a:moveTo>
                    <a:cubicBezTo>
                      <a:pt x="260" y="71"/>
                      <a:pt x="278" y="147"/>
                      <a:pt x="242" y="204"/>
                    </a:cubicBezTo>
                    <a:cubicBezTo>
                      <a:pt x="206" y="261"/>
                      <a:pt x="131" y="278"/>
                      <a:pt x="74" y="242"/>
                    </a:cubicBezTo>
                    <a:cubicBezTo>
                      <a:pt x="17" y="206"/>
                      <a:pt x="0" y="131"/>
                      <a:pt x="35" y="74"/>
                    </a:cubicBezTo>
                    <a:cubicBezTo>
                      <a:pt x="71" y="17"/>
                      <a:pt x="146" y="0"/>
                      <a:pt x="203" y="3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374" name="Freeform 169"/>
              <p:cNvSpPr/>
              <p:nvPr/>
            </p:nvSpPr>
            <p:spPr bwMode="auto">
              <a:xfrm>
                <a:off x="6086296" y="2137202"/>
                <a:ext cx="246229" cy="246229"/>
              </a:xfrm>
              <a:custGeom>
                <a:avLst/>
                <a:gdLst>
                  <a:gd name="T0" fmla="*/ 200 w 273"/>
                  <a:gd name="T1" fmla="*/ 36 h 273"/>
                  <a:gd name="T2" fmla="*/ 238 w 273"/>
                  <a:gd name="T3" fmla="*/ 200 h 273"/>
                  <a:gd name="T4" fmla="*/ 73 w 273"/>
                  <a:gd name="T5" fmla="*/ 238 h 273"/>
                  <a:gd name="T6" fmla="*/ 35 w 273"/>
                  <a:gd name="T7" fmla="*/ 73 h 273"/>
                  <a:gd name="T8" fmla="*/ 200 w 273"/>
                  <a:gd name="T9" fmla="*/ 36 h 273"/>
                </a:gdLst>
                <a:ahLst/>
                <a:cxnLst>
                  <a:cxn ang="0">
                    <a:pos x="T0" y="T1"/>
                  </a:cxn>
                  <a:cxn ang="0">
                    <a:pos x="T2" y="T3"/>
                  </a:cxn>
                  <a:cxn ang="0">
                    <a:pos x="T4" y="T5"/>
                  </a:cxn>
                  <a:cxn ang="0">
                    <a:pos x="T6" y="T7"/>
                  </a:cxn>
                  <a:cxn ang="0">
                    <a:pos x="T8" y="T9"/>
                  </a:cxn>
                </a:cxnLst>
                <a:rect l="0" t="0" r="r" b="b"/>
                <a:pathLst>
                  <a:path w="273" h="273">
                    <a:moveTo>
                      <a:pt x="200" y="36"/>
                    </a:moveTo>
                    <a:cubicBezTo>
                      <a:pt x="256" y="71"/>
                      <a:pt x="273" y="144"/>
                      <a:pt x="238" y="200"/>
                    </a:cubicBezTo>
                    <a:cubicBezTo>
                      <a:pt x="203" y="256"/>
                      <a:pt x="129" y="273"/>
                      <a:pt x="73" y="238"/>
                    </a:cubicBezTo>
                    <a:cubicBezTo>
                      <a:pt x="17" y="203"/>
                      <a:pt x="0" y="129"/>
                      <a:pt x="35" y="73"/>
                    </a:cubicBezTo>
                    <a:cubicBezTo>
                      <a:pt x="70" y="17"/>
                      <a:pt x="144" y="0"/>
                      <a:pt x="200" y="3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grpSp>
        <p:sp>
          <p:nvSpPr>
            <p:cNvPr id="307" name="Freeform 60"/>
            <p:cNvSpPr/>
            <p:nvPr/>
          </p:nvSpPr>
          <p:spPr bwMode="auto">
            <a:xfrm rot="498591">
              <a:off x="4501415" y="362092"/>
              <a:ext cx="2506016" cy="1734180"/>
            </a:xfrm>
            <a:custGeom>
              <a:avLst/>
              <a:gdLst>
                <a:gd name="T0" fmla="*/ 2332 w 2339"/>
                <a:gd name="T1" fmla="*/ 1665 h 1665"/>
                <a:gd name="T2" fmla="*/ 2329 w 2339"/>
                <a:gd name="T3" fmla="*/ 1664 h 1665"/>
                <a:gd name="T4" fmla="*/ 3 w 2339"/>
                <a:gd name="T5" fmla="*/ 11 h 1665"/>
                <a:gd name="T6" fmla="*/ 2 w 2339"/>
                <a:gd name="T7" fmla="*/ 3 h 1665"/>
                <a:gd name="T8" fmla="*/ 10 w 2339"/>
                <a:gd name="T9" fmla="*/ 2 h 1665"/>
                <a:gd name="T10" fmla="*/ 2335 w 2339"/>
                <a:gd name="T11" fmla="*/ 1654 h 1665"/>
                <a:gd name="T12" fmla="*/ 2337 w 2339"/>
                <a:gd name="T13" fmla="*/ 1662 h 1665"/>
                <a:gd name="T14" fmla="*/ 2332 w 2339"/>
                <a:gd name="T15" fmla="*/ 1665 h 16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9" h="1665">
                  <a:moveTo>
                    <a:pt x="2332" y="1665"/>
                  </a:moveTo>
                  <a:cubicBezTo>
                    <a:pt x="2331" y="1665"/>
                    <a:pt x="2330" y="1665"/>
                    <a:pt x="2329" y="1664"/>
                  </a:cubicBezTo>
                  <a:cubicBezTo>
                    <a:pt x="3" y="11"/>
                    <a:pt x="3" y="11"/>
                    <a:pt x="3" y="11"/>
                  </a:cubicBezTo>
                  <a:cubicBezTo>
                    <a:pt x="1" y="10"/>
                    <a:pt x="0" y="6"/>
                    <a:pt x="2" y="3"/>
                  </a:cubicBezTo>
                  <a:cubicBezTo>
                    <a:pt x="4" y="0"/>
                    <a:pt x="8" y="0"/>
                    <a:pt x="10" y="2"/>
                  </a:cubicBezTo>
                  <a:cubicBezTo>
                    <a:pt x="2335" y="1654"/>
                    <a:pt x="2335" y="1654"/>
                    <a:pt x="2335" y="1654"/>
                  </a:cubicBezTo>
                  <a:cubicBezTo>
                    <a:pt x="2338" y="1656"/>
                    <a:pt x="2339" y="1660"/>
                    <a:pt x="2337" y="1662"/>
                  </a:cubicBezTo>
                  <a:cubicBezTo>
                    <a:pt x="2336" y="1664"/>
                    <a:pt x="2334" y="1665"/>
                    <a:pt x="2332" y="166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grpSp>
      <p:sp>
        <p:nvSpPr>
          <p:cNvPr id="375" name="任意多边形 374"/>
          <p:cNvSpPr/>
          <p:nvPr/>
        </p:nvSpPr>
        <p:spPr>
          <a:xfrm rot="16200000">
            <a:off x="4449721" y="-146554"/>
            <a:ext cx="3198780" cy="9703631"/>
          </a:xfrm>
          <a:custGeom>
            <a:avLst/>
            <a:gdLst>
              <a:gd name="connsiteX0" fmla="*/ 2702602 w 3198780"/>
              <a:gd name="connsiteY0" fmla="*/ 4896878 h 9703631"/>
              <a:gd name="connsiteX1" fmla="*/ 1687811 w 3198780"/>
              <a:gd name="connsiteY1" fmla="*/ 3882087 h 9703631"/>
              <a:gd name="connsiteX2" fmla="*/ 673020 w 3198780"/>
              <a:gd name="connsiteY2" fmla="*/ 4896878 h 9703631"/>
              <a:gd name="connsiteX3" fmla="*/ 1687811 w 3198780"/>
              <a:gd name="connsiteY3" fmla="*/ 5911669 h 9703631"/>
              <a:gd name="connsiteX4" fmla="*/ 2702602 w 3198780"/>
              <a:gd name="connsiteY4" fmla="*/ 4896878 h 9703631"/>
              <a:gd name="connsiteX5" fmla="*/ 3198780 w 3198780"/>
              <a:gd name="connsiteY5" fmla="*/ 0 h 9703631"/>
              <a:gd name="connsiteX6" fmla="*/ 3198780 w 3198780"/>
              <a:gd name="connsiteY6" fmla="*/ 9703631 h 9703631"/>
              <a:gd name="connsiteX7" fmla="*/ 0 w 3198780"/>
              <a:gd name="connsiteY7" fmla="*/ 9703630 h 9703631"/>
              <a:gd name="connsiteX8" fmla="*/ 0 w 3198780"/>
              <a:gd name="connsiteY8" fmla="*/ 0 h 97036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98780" h="9703631">
                <a:moveTo>
                  <a:pt x="2702602" y="4896878"/>
                </a:moveTo>
                <a:cubicBezTo>
                  <a:pt x="2702602" y="4336424"/>
                  <a:pt x="2248265" y="3882087"/>
                  <a:pt x="1687811" y="3882087"/>
                </a:cubicBezTo>
                <a:cubicBezTo>
                  <a:pt x="1127357" y="3882087"/>
                  <a:pt x="673020" y="4336424"/>
                  <a:pt x="673020" y="4896878"/>
                </a:cubicBezTo>
                <a:cubicBezTo>
                  <a:pt x="673020" y="5457332"/>
                  <a:pt x="1127357" y="5911669"/>
                  <a:pt x="1687811" y="5911669"/>
                </a:cubicBezTo>
                <a:cubicBezTo>
                  <a:pt x="2248265" y="5911669"/>
                  <a:pt x="2702602" y="5457332"/>
                  <a:pt x="2702602" y="4896878"/>
                </a:cubicBezTo>
                <a:close/>
                <a:moveTo>
                  <a:pt x="3198780" y="0"/>
                </a:moveTo>
                <a:lnTo>
                  <a:pt x="3198780" y="9703631"/>
                </a:lnTo>
                <a:lnTo>
                  <a:pt x="0" y="9703630"/>
                </a:lnTo>
                <a:lnTo>
                  <a:pt x="0" y="0"/>
                </a:lnTo>
                <a:close/>
              </a:path>
            </a:pathLst>
          </a:custGeom>
          <a:gradFill flip="none" rotWithShape="1">
            <a:gsLst>
              <a:gs pos="100000">
                <a:srgbClr val="00C898">
                  <a:alpha val="70000"/>
                </a:srgbClr>
              </a:gs>
              <a:gs pos="0">
                <a:srgbClr val="04B5EC">
                  <a:alpha val="70000"/>
                </a:srgbClr>
              </a:gs>
            </a:gsLst>
            <a:lin ang="0" scaled="1"/>
            <a:tileRect/>
          </a:gradFill>
          <a:ln>
            <a:noFill/>
          </a:ln>
          <a:effectLst>
            <a:outerShdw blurRad="5080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350"/>
          </a:p>
        </p:txBody>
      </p:sp>
      <p:sp>
        <p:nvSpPr>
          <p:cNvPr id="447" name="矩形 62"/>
          <p:cNvSpPr>
            <a:spLocks noChangeArrowheads="1"/>
          </p:cNvSpPr>
          <p:nvPr/>
        </p:nvSpPr>
        <p:spPr bwMode="auto">
          <a:xfrm>
            <a:off x="5263022" y="4083351"/>
            <a:ext cx="1691469"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zh-CN" altLang="en-US" sz="3600" b="1" dirty="0">
                <a:gradFill flip="none" rotWithShape="1">
                  <a:gsLst>
                    <a:gs pos="1000">
                      <a:srgbClr val="1AB9E6"/>
                    </a:gs>
                    <a:gs pos="100000">
                      <a:srgbClr val="40CDAC">
                        <a:shade val="100000"/>
                        <a:satMod val="115000"/>
                      </a:srgbClr>
                    </a:gs>
                  </a:gsLst>
                  <a:lin ang="2700000" scaled="1"/>
                  <a:tileRect/>
                </a:gradFill>
                <a:latin typeface="微软雅黑" panose="020B0503020204020204" pitchFamily="34" charset="-122"/>
                <a:ea typeface="微软雅黑" panose="020B0503020204020204" pitchFamily="34" charset="-122"/>
              </a:rPr>
              <a:t>产品</a:t>
            </a:r>
            <a:endParaRPr lang="en-US" altLang="zh-CN" sz="3600" b="1" dirty="0">
              <a:gradFill flip="none" rotWithShape="1">
                <a:gsLst>
                  <a:gs pos="1000">
                    <a:srgbClr val="1AB9E6"/>
                  </a:gs>
                  <a:gs pos="100000">
                    <a:srgbClr val="40CDAC">
                      <a:shade val="100000"/>
                      <a:satMod val="115000"/>
                    </a:srgbClr>
                  </a:gs>
                </a:gsLst>
                <a:lin ang="2700000" scaled="1"/>
                <a:tileRect/>
              </a:gradFill>
              <a:latin typeface="微软雅黑" panose="020B0503020204020204" pitchFamily="34" charset="-122"/>
              <a:ea typeface="微软雅黑" panose="020B0503020204020204" pitchFamily="34" charset="-122"/>
            </a:endParaRPr>
          </a:p>
          <a:p>
            <a:pPr algn="ctr"/>
            <a:r>
              <a:rPr lang="zh-CN" altLang="en-US" sz="3600" b="1" dirty="0">
                <a:gradFill flip="none" rotWithShape="1">
                  <a:gsLst>
                    <a:gs pos="1000">
                      <a:srgbClr val="1AB9E6"/>
                    </a:gs>
                    <a:gs pos="100000">
                      <a:srgbClr val="40CDAC">
                        <a:shade val="100000"/>
                        <a:satMod val="115000"/>
                      </a:srgbClr>
                    </a:gs>
                  </a:gsLst>
                  <a:lin ang="2700000" scaled="1"/>
                  <a:tileRect/>
                </a:gradFill>
                <a:latin typeface="微软雅黑" panose="020B0503020204020204" pitchFamily="34" charset="-122"/>
                <a:ea typeface="微软雅黑" panose="020B0503020204020204" pitchFamily="34" charset="-122"/>
              </a:rPr>
              <a:t>定位</a:t>
            </a:r>
          </a:p>
        </p:txBody>
      </p:sp>
      <p:grpSp>
        <p:nvGrpSpPr>
          <p:cNvPr id="448" name="组合 447"/>
          <p:cNvGrpSpPr/>
          <p:nvPr/>
        </p:nvGrpSpPr>
        <p:grpSpPr>
          <a:xfrm>
            <a:off x="3838176" y="1414013"/>
            <a:ext cx="1255159" cy="1373951"/>
            <a:chOff x="5110162" y="1965326"/>
            <a:chExt cx="733425" cy="960437"/>
          </a:xfrm>
          <a:solidFill>
            <a:srgbClr val="40CDAC"/>
          </a:solidFill>
        </p:grpSpPr>
        <p:sp>
          <p:nvSpPr>
            <p:cNvPr id="449" name="Rectangle 24"/>
            <p:cNvSpPr>
              <a:spLocks noChangeArrowheads="1"/>
            </p:cNvSpPr>
            <p:nvPr/>
          </p:nvSpPr>
          <p:spPr bwMode="auto">
            <a:xfrm>
              <a:off x="5324475" y="1989138"/>
              <a:ext cx="26987" cy="830263"/>
            </a:xfrm>
            <a:prstGeom prst="rect">
              <a:avLst/>
            </a:prstGeom>
            <a:grpFill/>
            <a:ln>
              <a:noFill/>
            </a:ln>
          </p:spPr>
          <p:txBody>
            <a:bodyPr lIns="91428" tIns="45714" rIns="91428" bIns="45714"/>
            <a:lstStyle/>
            <a:p>
              <a:endParaRPr lang="zh-CN" altLang="en-US" noProof="1">
                <a:solidFill>
                  <a:schemeClr val="bg1"/>
                </a:solidFill>
              </a:endParaRPr>
            </a:p>
          </p:txBody>
        </p:sp>
        <p:sp>
          <p:nvSpPr>
            <p:cNvPr id="450" name="Freeform 25"/>
            <p:cNvSpPr>
              <a:spLocks noEditPoints="1"/>
            </p:cNvSpPr>
            <p:nvPr/>
          </p:nvSpPr>
          <p:spPr bwMode="auto">
            <a:xfrm>
              <a:off x="5110162" y="2719388"/>
              <a:ext cx="457200" cy="206375"/>
            </a:xfrm>
            <a:custGeom>
              <a:avLst/>
              <a:gdLst>
                <a:gd name="T0" fmla="*/ 373 w 577"/>
                <a:gd name="T1" fmla="*/ 129 h 260"/>
                <a:gd name="T2" fmla="*/ 289 w 577"/>
                <a:gd name="T3" fmla="*/ 164 h 260"/>
                <a:gd name="T4" fmla="*/ 204 w 577"/>
                <a:gd name="T5" fmla="*/ 129 h 260"/>
                <a:gd name="T6" fmla="*/ 255 w 577"/>
                <a:gd name="T7" fmla="*/ 97 h 260"/>
                <a:gd name="T8" fmla="*/ 255 w 577"/>
                <a:gd name="T9" fmla="*/ 126 h 260"/>
                <a:gd name="T10" fmla="*/ 270 w 577"/>
                <a:gd name="T11" fmla="*/ 141 h 260"/>
                <a:gd name="T12" fmla="*/ 305 w 577"/>
                <a:gd name="T13" fmla="*/ 141 h 260"/>
                <a:gd name="T14" fmla="*/ 319 w 577"/>
                <a:gd name="T15" fmla="*/ 126 h 260"/>
                <a:gd name="T16" fmla="*/ 319 w 577"/>
                <a:gd name="T17" fmla="*/ 97 h 260"/>
                <a:gd name="T18" fmla="*/ 373 w 577"/>
                <a:gd name="T19" fmla="*/ 129 h 260"/>
                <a:gd name="T20" fmla="*/ 289 w 577"/>
                <a:gd name="T21" fmla="*/ 217 h 260"/>
                <a:gd name="T22" fmla="*/ 73 w 577"/>
                <a:gd name="T23" fmla="*/ 129 h 260"/>
                <a:gd name="T24" fmla="*/ 254 w 577"/>
                <a:gd name="T25" fmla="*/ 42 h 260"/>
                <a:gd name="T26" fmla="*/ 254 w 577"/>
                <a:gd name="T27" fmla="*/ 66 h 260"/>
                <a:gd name="T28" fmla="*/ 130 w 577"/>
                <a:gd name="T29" fmla="*/ 129 h 260"/>
                <a:gd name="T30" fmla="*/ 289 w 577"/>
                <a:gd name="T31" fmla="*/ 194 h 260"/>
                <a:gd name="T32" fmla="*/ 447 w 577"/>
                <a:gd name="T33" fmla="*/ 129 h 260"/>
                <a:gd name="T34" fmla="*/ 319 w 577"/>
                <a:gd name="T35" fmla="*/ 66 h 260"/>
                <a:gd name="T36" fmla="*/ 319 w 577"/>
                <a:gd name="T37" fmla="*/ 42 h 260"/>
                <a:gd name="T38" fmla="*/ 504 w 577"/>
                <a:gd name="T39" fmla="*/ 129 h 260"/>
                <a:gd name="T40" fmla="*/ 289 w 577"/>
                <a:gd name="T41" fmla="*/ 217 h 260"/>
                <a:gd name="T42" fmla="*/ 289 w 577"/>
                <a:gd name="T43" fmla="*/ 260 h 260"/>
                <a:gd name="T44" fmla="*/ 0 w 577"/>
                <a:gd name="T45" fmla="*/ 129 h 260"/>
                <a:gd name="T46" fmla="*/ 254 w 577"/>
                <a:gd name="T47" fmla="*/ 0 h 260"/>
                <a:gd name="T48" fmla="*/ 254 w 577"/>
                <a:gd name="T49" fmla="*/ 19 h 260"/>
                <a:gd name="T50" fmla="*/ 42 w 577"/>
                <a:gd name="T51" fmla="*/ 129 h 260"/>
                <a:gd name="T52" fmla="*/ 289 w 577"/>
                <a:gd name="T53" fmla="*/ 242 h 260"/>
                <a:gd name="T54" fmla="*/ 535 w 577"/>
                <a:gd name="T55" fmla="*/ 129 h 260"/>
                <a:gd name="T56" fmla="*/ 319 w 577"/>
                <a:gd name="T57" fmla="*/ 18 h 260"/>
                <a:gd name="T58" fmla="*/ 319 w 577"/>
                <a:gd name="T59" fmla="*/ 0 h 260"/>
                <a:gd name="T60" fmla="*/ 577 w 577"/>
                <a:gd name="T61" fmla="*/ 129 h 260"/>
                <a:gd name="T62" fmla="*/ 289 w 577"/>
                <a:gd name="T63" fmla="*/ 260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77" h="260">
                  <a:moveTo>
                    <a:pt x="373" y="129"/>
                  </a:moveTo>
                  <a:cubicBezTo>
                    <a:pt x="373" y="148"/>
                    <a:pt x="336" y="164"/>
                    <a:pt x="289" y="164"/>
                  </a:cubicBezTo>
                  <a:cubicBezTo>
                    <a:pt x="241" y="164"/>
                    <a:pt x="204" y="148"/>
                    <a:pt x="204" y="129"/>
                  </a:cubicBezTo>
                  <a:cubicBezTo>
                    <a:pt x="204" y="115"/>
                    <a:pt x="225" y="103"/>
                    <a:pt x="255" y="97"/>
                  </a:cubicBezTo>
                  <a:lnTo>
                    <a:pt x="255" y="126"/>
                  </a:lnTo>
                  <a:cubicBezTo>
                    <a:pt x="255" y="135"/>
                    <a:pt x="262" y="141"/>
                    <a:pt x="270" y="141"/>
                  </a:cubicBezTo>
                  <a:lnTo>
                    <a:pt x="305" y="141"/>
                  </a:lnTo>
                  <a:cubicBezTo>
                    <a:pt x="312" y="141"/>
                    <a:pt x="319" y="135"/>
                    <a:pt x="319" y="126"/>
                  </a:cubicBezTo>
                  <a:lnTo>
                    <a:pt x="319" y="97"/>
                  </a:lnTo>
                  <a:cubicBezTo>
                    <a:pt x="351" y="102"/>
                    <a:pt x="373" y="114"/>
                    <a:pt x="373" y="129"/>
                  </a:cubicBezTo>
                  <a:close/>
                  <a:moveTo>
                    <a:pt x="289" y="217"/>
                  </a:moveTo>
                  <a:cubicBezTo>
                    <a:pt x="170" y="217"/>
                    <a:pt x="73" y="177"/>
                    <a:pt x="73" y="129"/>
                  </a:cubicBezTo>
                  <a:cubicBezTo>
                    <a:pt x="73" y="86"/>
                    <a:pt x="152" y="49"/>
                    <a:pt x="254" y="42"/>
                  </a:cubicBezTo>
                  <a:lnTo>
                    <a:pt x="254" y="66"/>
                  </a:lnTo>
                  <a:cubicBezTo>
                    <a:pt x="184" y="73"/>
                    <a:pt x="130" y="98"/>
                    <a:pt x="130" y="129"/>
                  </a:cubicBezTo>
                  <a:cubicBezTo>
                    <a:pt x="130" y="165"/>
                    <a:pt x="201" y="194"/>
                    <a:pt x="289" y="194"/>
                  </a:cubicBezTo>
                  <a:cubicBezTo>
                    <a:pt x="376" y="194"/>
                    <a:pt x="447" y="165"/>
                    <a:pt x="447" y="129"/>
                  </a:cubicBezTo>
                  <a:cubicBezTo>
                    <a:pt x="447" y="98"/>
                    <a:pt x="392" y="72"/>
                    <a:pt x="319" y="66"/>
                  </a:cubicBezTo>
                  <a:lnTo>
                    <a:pt x="319" y="42"/>
                  </a:lnTo>
                  <a:cubicBezTo>
                    <a:pt x="423" y="48"/>
                    <a:pt x="504" y="85"/>
                    <a:pt x="504" y="129"/>
                  </a:cubicBezTo>
                  <a:cubicBezTo>
                    <a:pt x="504" y="177"/>
                    <a:pt x="406" y="217"/>
                    <a:pt x="289" y="217"/>
                  </a:cubicBezTo>
                  <a:close/>
                  <a:moveTo>
                    <a:pt x="289" y="260"/>
                  </a:moveTo>
                  <a:cubicBezTo>
                    <a:pt x="130" y="260"/>
                    <a:pt x="0" y="201"/>
                    <a:pt x="0" y="129"/>
                  </a:cubicBezTo>
                  <a:cubicBezTo>
                    <a:pt x="0" y="63"/>
                    <a:pt x="112" y="7"/>
                    <a:pt x="254" y="0"/>
                  </a:cubicBezTo>
                  <a:lnTo>
                    <a:pt x="254" y="19"/>
                  </a:lnTo>
                  <a:cubicBezTo>
                    <a:pt x="135" y="26"/>
                    <a:pt x="42" y="73"/>
                    <a:pt x="42" y="129"/>
                  </a:cubicBezTo>
                  <a:cubicBezTo>
                    <a:pt x="42" y="191"/>
                    <a:pt x="152" y="242"/>
                    <a:pt x="289" y="242"/>
                  </a:cubicBezTo>
                  <a:cubicBezTo>
                    <a:pt x="425" y="242"/>
                    <a:pt x="535" y="191"/>
                    <a:pt x="535" y="129"/>
                  </a:cubicBezTo>
                  <a:cubicBezTo>
                    <a:pt x="535" y="73"/>
                    <a:pt x="441" y="25"/>
                    <a:pt x="319" y="18"/>
                  </a:cubicBezTo>
                  <a:lnTo>
                    <a:pt x="319" y="0"/>
                  </a:lnTo>
                  <a:cubicBezTo>
                    <a:pt x="463" y="6"/>
                    <a:pt x="577" y="62"/>
                    <a:pt x="577" y="129"/>
                  </a:cubicBezTo>
                  <a:cubicBezTo>
                    <a:pt x="577" y="201"/>
                    <a:pt x="447" y="260"/>
                    <a:pt x="289" y="260"/>
                  </a:cubicBezTo>
                  <a:close/>
                </a:path>
              </a:pathLst>
            </a:custGeom>
            <a:grpFill/>
            <a:ln>
              <a:noFill/>
            </a:ln>
          </p:spPr>
          <p:txBody>
            <a:bodyPr lIns="91428" tIns="45714" rIns="91428" bIns="45714"/>
            <a:lstStyle/>
            <a:p>
              <a:endParaRPr lang="zh-CN" altLang="en-US" noProof="1">
                <a:solidFill>
                  <a:schemeClr val="bg1"/>
                </a:solidFill>
              </a:endParaRPr>
            </a:p>
          </p:txBody>
        </p:sp>
        <p:sp>
          <p:nvSpPr>
            <p:cNvPr id="451" name="Freeform 26"/>
            <p:cNvSpPr/>
            <p:nvPr/>
          </p:nvSpPr>
          <p:spPr bwMode="auto">
            <a:xfrm>
              <a:off x="5365750" y="1965326"/>
              <a:ext cx="477837" cy="438150"/>
            </a:xfrm>
            <a:custGeom>
              <a:avLst/>
              <a:gdLst>
                <a:gd name="T0" fmla="*/ 0 w 603"/>
                <a:gd name="T1" fmla="*/ 42 h 553"/>
                <a:gd name="T2" fmla="*/ 0 w 603"/>
                <a:gd name="T3" fmla="*/ 484 h 553"/>
                <a:gd name="T4" fmla="*/ 237 w 603"/>
                <a:gd name="T5" fmla="*/ 484 h 553"/>
                <a:gd name="T6" fmla="*/ 603 w 603"/>
                <a:gd name="T7" fmla="*/ 484 h 553"/>
                <a:gd name="T8" fmla="*/ 603 w 603"/>
                <a:gd name="T9" fmla="*/ 69 h 553"/>
                <a:gd name="T10" fmla="*/ 258 w 603"/>
                <a:gd name="T11" fmla="*/ 53 h 553"/>
                <a:gd name="T12" fmla="*/ 0 w 603"/>
                <a:gd name="T13" fmla="*/ 42 h 553"/>
              </a:gdLst>
              <a:ahLst/>
              <a:cxnLst>
                <a:cxn ang="0">
                  <a:pos x="T0" y="T1"/>
                </a:cxn>
                <a:cxn ang="0">
                  <a:pos x="T2" y="T3"/>
                </a:cxn>
                <a:cxn ang="0">
                  <a:pos x="T4" y="T5"/>
                </a:cxn>
                <a:cxn ang="0">
                  <a:pos x="T6" y="T7"/>
                </a:cxn>
                <a:cxn ang="0">
                  <a:pos x="T8" y="T9"/>
                </a:cxn>
                <a:cxn ang="0">
                  <a:pos x="T10" y="T11"/>
                </a:cxn>
                <a:cxn ang="0">
                  <a:pos x="T12" y="T13"/>
                </a:cxn>
              </a:cxnLst>
              <a:rect l="0" t="0" r="r" b="b"/>
              <a:pathLst>
                <a:path w="603" h="553">
                  <a:moveTo>
                    <a:pt x="0" y="42"/>
                  </a:moveTo>
                  <a:cubicBezTo>
                    <a:pt x="0" y="189"/>
                    <a:pt x="0" y="336"/>
                    <a:pt x="0" y="484"/>
                  </a:cubicBezTo>
                  <a:cubicBezTo>
                    <a:pt x="33" y="423"/>
                    <a:pt x="112" y="423"/>
                    <a:pt x="237" y="484"/>
                  </a:cubicBezTo>
                  <a:cubicBezTo>
                    <a:pt x="363" y="545"/>
                    <a:pt x="486" y="553"/>
                    <a:pt x="603" y="484"/>
                  </a:cubicBezTo>
                  <a:cubicBezTo>
                    <a:pt x="603" y="345"/>
                    <a:pt x="603" y="207"/>
                    <a:pt x="603" y="69"/>
                  </a:cubicBezTo>
                  <a:cubicBezTo>
                    <a:pt x="490" y="113"/>
                    <a:pt x="374" y="100"/>
                    <a:pt x="258" y="53"/>
                  </a:cubicBezTo>
                  <a:cubicBezTo>
                    <a:pt x="172" y="11"/>
                    <a:pt x="86" y="0"/>
                    <a:pt x="0" y="42"/>
                  </a:cubicBezTo>
                  <a:close/>
                </a:path>
              </a:pathLst>
            </a:custGeom>
            <a:grpFill/>
            <a:ln>
              <a:noFill/>
            </a:ln>
          </p:spPr>
          <p:txBody>
            <a:bodyPr lIns="91428" tIns="45714" rIns="91428" bIns="45714"/>
            <a:lstStyle/>
            <a:p>
              <a:endParaRPr lang="zh-CN" altLang="en-US" noProof="1">
                <a:solidFill>
                  <a:schemeClr val="bg1"/>
                </a:solidFill>
              </a:endParaRPr>
            </a:p>
          </p:txBody>
        </p:sp>
      </p:grpSp>
      <p:sp>
        <p:nvSpPr>
          <p:cNvPr id="452" name="矩形 52"/>
          <p:cNvSpPr>
            <a:spLocks noChangeArrowheads="1"/>
          </p:cNvSpPr>
          <p:nvPr/>
        </p:nvSpPr>
        <p:spPr bwMode="auto">
          <a:xfrm>
            <a:off x="1811695" y="4962474"/>
            <a:ext cx="8763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b="1">
                <a:solidFill>
                  <a:schemeClr val="bg1"/>
                </a:solidFill>
                <a:latin typeface="微软雅黑" panose="020B0503020204020204" pitchFamily="34" charset="-122"/>
                <a:ea typeface="微软雅黑" panose="020B0503020204020204" pitchFamily="34" charset="-122"/>
              </a:rPr>
              <a:t>开放性</a:t>
            </a:r>
          </a:p>
        </p:txBody>
      </p:sp>
      <p:sp>
        <p:nvSpPr>
          <p:cNvPr id="453" name="矩形 53"/>
          <p:cNvSpPr>
            <a:spLocks noChangeArrowheads="1"/>
          </p:cNvSpPr>
          <p:nvPr/>
        </p:nvSpPr>
        <p:spPr bwMode="auto">
          <a:xfrm>
            <a:off x="1811695" y="3608623"/>
            <a:ext cx="877887"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b="1" dirty="0">
                <a:solidFill>
                  <a:schemeClr val="bg1"/>
                </a:solidFill>
                <a:latin typeface="微软雅黑" panose="020B0503020204020204" pitchFamily="34" charset="-122"/>
                <a:ea typeface="微软雅黑" panose="020B0503020204020204" pitchFamily="34" charset="-122"/>
              </a:rPr>
              <a:t>自助性</a:t>
            </a:r>
          </a:p>
        </p:txBody>
      </p:sp>
      <p:sp>
        <p:nvSpPr>
          <p:cNvPr id="454" name="矩形 56"/>
          <p:cNvSpPr>
            <a:spLocks noChangeArrowheads="1"/>
          </p:cNvSpPr>
          <p:nvPr/>
        </p:nvSpPr>
        <p:spPr bwMode="auto">
          <a:xfrm>
            <a:off x="1811696" y="5237112"/>
            <a:ext cx="280891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zh-CN" altLang="en-US" sz="1400" dirty="0">
                <a:solidFill>
                  <a:schemeClr val="bg1"/>
                </a:solidFill>
                <a:latin typeface="微软雅黑" panose="020B0503020204020204" pitchFamily="34" charset="-122"/>
                <a:ea typeface="微软雅黑" panose="020B0503020204020204" pitchFamily="34" charset="-122"/>
              </a:rPr>
              <a:t>开放式管理模式，吸纳行业企业共同构建，共同分享、共同收获</a:t>
            </a:r>
            <a:endParaRPr lang="en-US" altLang="zh-CN" sz="1400" dirty="0">
              <a:solidFill>
                <a:schemeClr val="bg1"/>
              </a:solidFill>
              <a:latin typeface="微软雅黑" panose="020B0503020204020204" pitchFamily="34" charset="-122"/>
              <a:ea typeface="微软雅黑" panose="020B0503020204020204" pitchFamily="34" charset="-122"/>
            </a:endParaRPr>
          </a:p>
        </p:txBody>
      </p:sp>
      <p:sp>
        <p:nvSpPr>
          <p:cNvPr id="455" name="矩形 57"/>
          <p:cNvSpPr>
            <a:spLocks noChangeArrowheads="1"/>
          </p:cNvSpPr>
          <p:nvPr/>
        </p:nvSpPr>
        <p:spPr bwMode="auto">
          <a:xfrm>
            <a:off x="1811696" y="3930886"/>
            <a:ext cx="280891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zh-CN" altLang="en-US" sz="1400" dirty="0">
                <a:solidFill>
                  <a:schemeClr val="bg1"/>
                </a:solidFill>
                <a:latin typeface="微软雅黑" panose="020B0503020204020204" pitchFamily="34" charset="-122"/>
                <a:ea typeface="微软雅黑" panose="020B0503020204020204" pitchFamily="34" charset="-122"/>
              </a:rPr>
              <a:t>服务自助性、客户可根据需求，自助选择技术服务和产品组合。</a:t>
            </a:r>
            <a:endParaRPr lang="en-US" altLang="zh-CN" sz="1400" dirty="0">
              <a:solidFill>
                <a:schemeClr val="bg1"/>
              </a:solidFill>
              <a:latin typeface="微软雅黑" panose="020B0503020204020204" pitchFamily="34" charset="-122"/>
              <a:ea typeface="微软雅黑" panose="020B0503020204020204" pitchFamily="34" charset="-122"/>
            </a:endParaRPr>
          </a:p>
        </p:txBody>
      </p:sp>
      <p:sp>
        <p:nvSpPr>
          <p:cNvPr id="456" name="矩形 52"/>
          <p:cNvSpPr>
            <a:spLocks noChangeArrowheads="1"/>
          </p:cNvSpPr>
          <p:nvPr/>
        </p:nvSpPr>
        <p:spPr bwMode="auto">
          <a:xfrm>
            <a:off x="7499708" y="4968809"/>
            <a:ext cx="63991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b="1" dirty="0">
                <a:solidFill>
                  <a:schemeClr val="bg1"/>
                </a:solidFill>
                <a:latin typeface="微软雅黑" panose="020B0503020204020204" pitchFamily="34" charset="-122"/>
                <a:ea typeface="微软雅黑" panose="020B0503020204020204" pitchFamily="34" charset="-122"/>
              </a:rPr>
              <a:t>B2C</a:t>
            </a:r>
          </a:p>
        </p:txBody>
      </p:sp>
      <p:sp>
        <p:nvSpPr>
          <p:cNvPr id="457" name="矩形 53"/>
          <p:cNvSpPr>
            <a:spLocks noChangeArrowheads="1"/>
          </p:cNvSpPr>
          <p:nvPr/>
        </p:nvSpPr>
        <p:spPr bwMode="auto">
          <a:xfrm>
            <a:off x="7499708" y="3614958"/>
            <a:ext cx="877887"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b="1" dirty="0">
                <a:solidFill>
                  <a:schemeClr val="bg1"/>
                </a:solidFill>
                <a:latin typeface="微软雅黑" panose="020B0503020204020204" pitchFamily="34" charset="-122"/>
                <a:ea typeface="微软雅黑" panose="020B0503020204020204" pitchFamily="34" charset="-122"/>
              </a:rPr>
              <a:t>专业化</a:t>
            </a:r>
          </a:p>
        </p:txBody>
      </p:sp>
      <p:sp>
        <p:nvSpPr>
          <p:cNvPr id="458" name="矩形 56"/>
          <p:cNvSpPr>
            <a:spLocks noChangeArrowheads="1"/>
          </p:cNvSpPr>
          <p:nvPr/>
        </p:nvSpPr>
        <p:spPr bwMode="auto">
          <a:xfrm>
            <a:off x="7499709" y="5243447"/>
            <a:ext cx="280891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zh-CN" altLang="en-US" sz="1400" dirty="0">
                <a:solidFill>
                  <a:schemeClr val="bg1"/>
                </a:solidFill>
                <a:latin typeface="微软雅黑" panose="020B0503020204020204" pitchFamily="34" charset="-122"/>
                <a:ea typeface="微软雅黑" panose="020B0503020204020204" pitchFamily="34" charset="-122"/>
              </a:rPr>
              <a:t>构建自有平台，主要采用</a:t>
            </a:r>
            <a:r>
              <a:rPr lang="en-US" altLang="zh-CN" sz="1400" dirty="0">
                <a:solidFill>
                  <a:schemeClr val="bg1"/>
                </a:solidFill>
                <a:latin typeface="微软雅黑" panose="020B0503020204020204" pitchFamily="34" charset="-122"/>
                <a:ea typeface="微软雅黑" panose="020B0503020204020204" pitchFamily="34" charset="-122"/>
              </a:rPr>
              <a:t>B2C</a:t>
            </a:r>
            <a:r>
              <a:rPr lang="zh-CN" altLang="en-US" sz="1400" dirty="0">
                <a:solidFill>
                  <a:schemeClr val="bg1"/>
                </a:solidFill>
                <a:latin typeface="微软雅黑" panose="020B0503020204020204" pitchFamily="34" charset="-122"/>
                <a:ea typeface="微软雅黑" panose="020B0503020204020204" pitchFamily="34" charset="-122"/>
              </a:rPr>
              <a:t>方式进行服务。</a:t>
            </a:r>
          </a:p>
        </p:txBody>
      </p:sp>
      <p:sp>
        <p:nvSpPr>
          <p:cNvPr id="459" name="矩形 57"/>
          <p:cNvSpPr>
            <a:spLocks noChangeArrowheads="1"/>
          </p:cNvSpPr>
          <p:nvPr/>
        </p:nvSpPr>
        <p:spPr bwMode="auto">
          <a:xfrm>
            <a:off x="7499709" y="3937221"/>
            <a:ext cx="280891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zh-CN" altLang="en-US" sz="1400" dirty="0">
                <a:solidFill>
                  <a:schemeClr val="bg1"/>
                </a:solidFill>
                <a:latin typeface="微软雅黑" panose="020B0503020204020204" pitchFamily="34" charset="-122"/>
                <a:ea typeface="微软雅黑" panose="020B0503020204020204" pitchFamily="34" charset="-122"/>
              </a:rPr>
              <a:t>为客户提供专业化的销售、技术、售后服务，注重客户体验。</a:t>
            </a:r>
          </a:p>
        </p:txBody>
      </p:sp>
      <p:pic>
        <p:nvPicPr>
          <p:cNvPr id="460" name="Picture 7" descr="C:\Users\Administrator\Desktop\56d684a0446de.png"/>
          <p:cNvPicPr>
            <a:picLocks noChangeAspect="1" noChangeArrowheads="1"/>
          </p:cNvPicPr>
          <p:nvPr/>
        </p:nvPicPr>
        <p:blipFill>
          <a:blip r:embed="rId7" cstate="print">
            <a:extLst>
              <a:ext uri="{BEBA8EAE-BF5A-486C-A8C5-ECC9F3942E4B}">
                <a14:imgProps xmlns:a14="http://schemas.microsoft.com/office/drawing/2010/main">
                  <a14:imgLayer r:embed="rId8">
                    <a14:imgEffect>
                      <a14:brightnessContrast bright="5000"/>
                    </a14:imgEffect>
                  </a14:imgLayer>
                </a14:imgProps>
              </a:ext>
              <a:ext uri="{28A0092B-C50C-407E-A947-70E740481C1C}">
                <a14:useLocalDpi xmlns:a14="http://schemas.microsoft.com/office/drawing/2010/main" val="0"/>
              </a:ext>
            </a:extLst>
          </a:blip>
          <a:srcRect/>
          <a:stretch>
            <a:fillRect/>
          </a:stretch>
        </p:blipFill>
        <p:spPr bwMode="auto">
          <a:xfrm rot="1643890">
            <a:off x="11147122" y="1770962"/>
            <a:ext cx="474514" cy="539694"/>
          </a:xfrm>
          <a:prstGeom prst="rect">
            <a:avLst/>
          </a:prstGeom>
          <a:noFill/>
          <a:extLst>
            <a:ext uri="{909E8E84-426E-40DD-AFC4-6F175D3DCCD1}">
              <a14:hiddenFill xmlns:a14="http://schemas.microsoft.com/office/drawing/2010/main">
                <a:solidFill>
                  <a:srgbClr val="FFFFFF"/>
                </a:solidFill>
              </a14:hiddenFill>
            </a:ext>
          </a:extLst>
        </p:spPr>
      </p:pic>
      <p:pic>
        <p:nvPicPr>
          <p:cNvPr id="461" name="Picture 7" descr="C:\Users\Administrator\Desktop\56d684a0446de.png"/>
          <p:cNvPicPr>
            <a:picLocks noChangeAspect="1" noChangeArrowheads="1"/>
          </p:cNvPicPr>
          <p:nvPr/>
        </p:nvPicPr>
        <p:blipFill>
          <a:blip r:embed="rId9" cstate="print">
            <a:extLst>
              <a:ext uri="{BEBA8EAE-BF5A-486C-A8C5-ECC9F3942E4B}">
                <a14:imgProps xmlns:a14="http://schemas.microsoft.com/office/drawing/2010/main">
                  <a14:imgLayer r:embed="rId10">
                    <a14:imgEffect>
                      <a14:brightnessContrast bright="5000"/>
                    </a14:imgEffect>
                  </a14:imgLayer>
                </a14:imgProps>
              </a:ext>
              <a:ext uri="{28A0092B-C50C-407E-A947-70E740481C1C}">
                <a14:useLocalDpi xmlns:a14="http://schemas.microsoft.com/office/drawing/2010/main" val="0"/>
              </a:ext>
            </a:extLst>
          </a:blip>
          <a:srcRect/>
          <a:stretch>
            <a:fillRect/>
          </a:stretch>
        </p:blipFill>
        <p:spPr bwMode="auto">
          <a:xfrm rot="4041525">
            <a:off x="4812679" y="5832332"/>
            <a:ext cx="883735" cy="100512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p14:dur="10" advTm="3000"/>
    </mc:Choice>
    <mc:Fallback>
      <p:transition advTm="3000"/>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96"/>
                                            </p:tgtEl>
                                            <p:attrNameLst>
                                              <p:attrName>style.visibility</p:attrName>
                                            </p:attrNameLst>
                                          </p:cBhvr>
                                          <p:to>
                                            <p:strVal val="visible"/>
                                          </p:to>
                                        </p:set>
                                        <p:anim calcmode="lin" valueType="num">
                                          <p:cBhvr additive="base">
                                            <p:cTn id="7" dur="500" fill="hold"/>
                                            <p:tgtEl>
                                              <p:spTgt spid="96"/>
                                            </p:tgtEl>
                                            <p:attrNameLst>
                                              <p:attrName>ppt_x</p:attrName>
                                            </p:attrNameLst>
                                          </p:cBhvr>
                                          <p:tavLst>
                                            <p:tav tm="0">
                                              <p:val>
                                                <p:strVal val="#ppt_x"/>
                                              </p:val>
                                            </p:tav>
                                            <p:tav tm="100000">
                                              <p:val>
                                                <p:strVal val="#ppt_x"/>
                                              </p:val>
                                            </p:tav>
                                          </p:tavLst>
                                        </p:anim>
                                        <p:anim calcmode="lin" valueType="num">
                                          <p:cBhvr additive="base">
                                            <p:cTn id="8" dur="500" fill="hold"/>
                                            <p:tgtEl>
                                              <p:spTgt spid="96"/>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14:presetBounceEnd="67000">
                                      <p:stCondLst>
                                        <p:cond delay="0"/>
                                      </p:stCondLst>
                                      <p:childTnLst>
                                        <p:set>
                                          <p:cBhvr>
                                            <p:cTn id="11" dur="1" fill="hold">
                                              <p:stCondLst>
                                                <p:cond delay="0"/>
                                              </p:stCondLst>
                                            </p:cTn>
                                            <p:tgtEl>
                                              <p:spTgt spid="97"/>
                                            </p:tgtEl>
                                            <p:attrNameLst>
                                              <p:attrName>style.visibility</p:attrName>
                                            </p:attrNameLst>
                                          </p:cBhvr>
                                          <p:to>
                                            <p:strVal val="visible"/>
                                          </p:to>
                                        </p:set>
                                        <p:anim calcmode="lin" valueType="num" p14:bounceEnd="67000">
                                          <p:cBhvr additive="base">
                                            <p:cTn id="12" dur="2000" fill="hold"/>
                                            <p:tgtEl>
                                              <p:spTgt spid="97"/>
                                            </p:tgtEl>
                                            <p:attrNameLst>
                                              <p:attrName>ppt_x</p:attrName>
                                            </p:attrNameLst>
                                          </p:cBhvr>
                                          <p:tavLst>
                                            <p:tav tm="0">
                                              <p:val>
                                                <p:strVal val="0-#ppt_w/2"/>
                                              </p:val>
                                            </p:tav>
                                            <p:tav tm="100000">
                                              <p:val>
                                                <p:strVal val="#ppt_x"/>
                                              </p:val>
                                            </p:tav>
                                          </p:tavLst>
                                        </p:anim>
                                        <p:anim calcmode="lin" valueType="num" p14:bounceEnd="67000">
                                          <p:cBhvr additive="base">
                                            <p:cTn id="13" dur="2000" fill="hold"/>
                                            <p:tgtEl>
                                              <p:spTgt spid="97"/>
                                            </p:tgtEl>
                                            <p:attrNameLst>
                                              <p:attrName>ppt_y</p:attrName>
                                            </p:attrNameLst>
                                          </p:cBhvr>
                                          <p:tavLst>
                                            <p:tav tm="0">
                                              <p:val>
                                                <p:strVal val="#ppt_y"/>
                                              </p:val>
                                            </p:tav>
                                            <p:tav tm="100000">
                                              <p:val>
                                                <p:strVal val="#ppt_y"/>
                                              </p:val>
                                            </p:tav>
                                          </p:tavLst>
                                        </p:anim>
                                      </p:childTnLst>
                                    </p:cTn>
                                  </p:par>
                                </p:childTnLst>
                              </p:cTn>
                            </p:par>
                            <p:par>
                              <p:cTn id="14" fill="hold">
                                <p:stCondLst>
                                  <p:cond delay="2500"/>
                                </p:stCondLst>
                                <p:childTnLst>
                                  <p:par>
                                    <p:cTn id="15" presetID="2" presetClass="entr" presetSubtype="8" fill="hold" nodeType="afterEffect" p14:presetBounceEnd="68000">
                                      <p:stCondLst>
                                        <p:cond delay="0"/>
                                      </p:stCondLst>
                                      <p:childTnLst>
                                        <p:set>
                                          <p:cBhvr>
                                            <p:cTn id="16" dur="1" fill="hold">
                                              <p:stCondLst>
                                                <p:cond delay="0"/>
                                              </p:stCondLst>
                                            </p:cTn>
                                            <p:tgtEl>
                                              <p:spTgt spid="304"/>
                                            </p:tgtEl>
                                            <p:attrNameLst>
                                              <p:attrName>style.visibility</p:attrName>
                                            </p:attrNameLst>
                                          </p:cBhvr>
                                          <p:to>
                                            <p:strVal val="visible"/>
                                          </p:to>
                                        </p:set>
                                        <p:anim calcmode="lin" valueType="num" p14:bounceEnd="68000">
                                          <p:cBhvr additive="base">
                                            <p:cTn id="17" dur="500" fill="hold"/>
                                            <p:tgtEl>
                                              <p:spTgt spid="304"/>
                                            </p:tgtEl>
                                            <p:attrNameLst>
                                              <p:attrName>ppt_x</p:attrName>
                                            </p:attrNameLst>
                                          </p:cBhvr>
                                          <p:tavLst>
                                            <p:tav tm="0">
                                              <p:val>
                                                <p:strVal val="0-#ppt_w/2"/>
                                              </p:val>
                                            </p:tav>
                                            <p:tav tm="100000">
                                              <p:val>
                                                <p:strVal val="#ppt_x"/>
                                              </p:val>
                                            </p:tav>
                                          </p:tavLst>
                                        </p:anim>
                                        <p:anim calcmode="lin" valueType="num" p14:bounceEnd="68000">
                                          <p:cBhvr additive="base">
                                            <p:cTn id="18" dur="500" fill="hold"/>
                                            <p:tgtEl>
                                              <p:spTgt spid="304"/>
                                            </p:tgtEl>
                                            <p:attrNameLst>
                                              <p:attrName>ppt_y</p:attrName>
                                            </p:attrNameLst>
                                          </p:cBhvr>
                                          <p:tavLst>
                                            <p:tav tm="0">
                                              <p:val>
                                                <p:strVal val="#ppt_y"/>
                                              </p:val>
                                            </p:tav>
                                            <p:tav tm="100000">
                                              <p:val>
                                                <p:strVal val="#ppt_y"/>
                                              </p:val>
                                            </p:tav>
                                          </p:tavLst>
                                        </p:anim>
                                      </p:childTnLst>
                                    </p:cTn>
                                  </p:par>
                                </p:childTnLst>
                              </p:cTn>
                            </p:par>
                            <p:par>
                              <p:cTn id="19" fill="hold">
                                <p:stCondLst>
                                  <p:cond delay="3000"/>
                                </p:stCondLst>
                                <p:childTnLst>
                                  <p:par>
                                    <p:cTn id="20" presetID="2" presetClass="entr" presetSubtype="8" fill="hold" nodeType="afterEffect" p14:presetBounceEnd="68000">
                                      <p:stCondLst>
                                        <p:cond delay="0"/>
                                      </p:stCondLst>
                                      <p:childTnLst>
                                        <p:set>
                                          <p:cBhvr>
                                            <p:cTn id="21" dur="1" fill="hold">
                                              <p:stCondLst>
                                                <p:cond delay="0"/>
                                              </p:stCondLst>
                                            </p:cTn>
                                            <p:tgtEl>
                                              <p:spTgt spid="305"/>
                                            </p:tgtEl>
                                            <p:attrNameLst>
                                              <p:attrName>style.visibility</p:attrName>
                                            </p:attrNameLst>
                                          </p:cBhvr>
                                          <p:to>
                                            <p:strVal val="visible"/>
                                          </p:to>
                                        </p:set>
                                        <p:anim calcmode="lin" valueType="num" p14:bounceEnd="68000">
                                          <p:cBhvr additive="base">
                                            <p:cTn id="22" dur="500" fill="hold"/>
                                            <p:tgtEl>
                                              <p:spTgt spid="305"/>
                                            </p:tgtEl>
                                            <p:attrNameLst>
                                              <p:attrName>ppt_x</p:attrName>
                                            </p:attrNameLst>
                                          </p:cBhvr>
                                          <p:tavLst>
                                            <p:tav tm="0">
                                              <p:val>
                                                <p:strVal val="0-#ppt_w/2"/>
                                              </p:val>
                                            </p:tav>
                                            <p:tav tm="100000">
                                              <p:val>
                                                <p:strVal val="#ppt_x"/>
                                              </p:val>
                                            </p:tav>
                                          </p:tavLst>
                                        </p:anim>
                                        <p:anim calcmode="lin" valueType="num" p14:bounceEnd="68000">
                                          <p:cBhvr additive="base">
                                            <p:cTn id="23" dur="500" fill="hold"/>
                                            <p:tgtEl>
                                              <p:spTgt spid="305"/>
                                            </p:tgtEl>
                                            <p:attrNameLst>
                                              <p:attrName>ppt_y</p:attrName>
                                            </p:attrNameLst>
                                          </p:cBhvr>
                                          <p:tavLst>
                                            <p:tav tm="0">
                                              <p:val>
                                                <p:strVal val="#ppt_y"/>
                                              </p:val>
                                            </p:tav>
                                            <p:tav tm="100000">
                                              <p:val>
                                                <p:strVal val="#ppt_y"/>
                                              </p:val>
                                            </p:tav>
                                          </p:tavLst>
                                        </p:anim>
                                      </p:childTnLst>
                                    </p:cTn>
                                  </p:par>
                                </p:childTnLst>
                              </p:cTn>
                            </p:par>
                            <p:par>
                              <p:cTn id="24" fill="hold">
                                <p:stCondLst>
                                  <p:cond delay="3500"/>
                                </p:stCondLst>
                                <p:childTnLst>
                                  <p:par>
                                    <p:cTn id="25" presetID="55" presetClass="entr" presetSubtype="0" fill="hold" grpId="0" nodeType="afterEffect">
                                      <p:stCondLst>
                                        <p:cond delay="0"/>
                                      </p:stCondLst>
                                      <p:childTnLst>
                                        <p:set>
                                          <p:cBhvr>
                                            <p:cTn id="26" dur="1" fill="hold">
                                              <p:stCondLst>
                                                <p:cond delay="0"/>
                                              </p:stCondLst>
                                            </p:cTn>
                                            <p:tgtEl>
                                              <p:spTgt spid="375"/>
                                            </p:tgtEl>
                                            <p:attrNameLst>
                                              <p:attrName>style.visibility</p:attrName>
                                            </p:attrNameLst>
                                          </p:cBhvr>
                                          <p:to>
                                            <p:strVal val="visible"/>
                                          </p:to>
                                        </p:set>
                                        <p:anim calcmode="lin" valueType="num">
                                          <p:cBhvr>
                                            <p:cTn id="27" dur="750" fill="hold"/>
                                            <p:tgtEl>
                                              <p:spTgt spid="375"/>
                                            </p:tgtEl>
                                            <p:attrNameLst>
                                              <p:attrName>ppt_w</p:attrName>
                                            </p:attrNameLst>
                                          </p:cBhvr>
                                          <p:tavLst>
                                            <p:tav tm="0">
                                              <p:val>
                                                <p:strVal val="#ppt_w*0.70"/>
                                              </p:val>
                                            </p:tav>
                                            <p:tav tm="100000">
                                              <p:val>
                                                <p:strVal val="#ppt_w"/>
                                              </p:val>
                                            </p:tav>
                                          </p:tavLst>
                                        </p:anim>
                                        <p:anim calcmode="lin" valueType="num">
                                          <p:cBhvr>
                                            <p:cTn id="28" dur="750" fill="hold"/>
                                            <p:tgtEl>
                                              <p:spTgt spid="375"/>
                                            </p:tgtEl>
                                            <p:attrNameLst>
                                              <p:attrName>ppt_h</p:attrName>
                                            </p:attrNameLst>
                                          </p:cBhvr>
                                          <p:tavLst>
                                            <p:tav tm="0">
                                              <p:val>
                                                <p:strVal val="#ppt_h"/>
                                              </p:val>
                                            </p:tav>
                                            <p:tav tm="100000">
                                              <p:val>
                                                <p:strVal val="#ppt_h"/>
                                              </p:val>
                                            </p:tav>
                                          </p:tavLst>
                                        </p:anim>
                                        <p:animEffect transition="in" filter="fade">
                                          <p:cBhvr>
                                            <p:cTn id="29" dur="750"/>
                                            <p:tgtEl>
                                              <p:spTgt spid="375"/>
                                            </p:tgtEl>
                                          </p:cBhvr>
                                        </p:animEffect>
                                      </p:childTnLst>
                                    </p:cTn>
                                  </p:par>
                                </p:childTnLst>
                              </p:cTn>
                            </p:par>
                            <p:par>
                              <p:cTn id="30" fill="hold">
                                <p:stCondLst>
                                  <p:cond delay="4500"/>
                                </p:stCondLst>
                                <p:childTnLst>
                                  <p:par>
                                    <p:cTn id="31" presetID="2" presetClass="entr" presetSubtype="8" fill="hold" grpId="0" nodeType="afterEffect">
                                      <p:stCondLst>
                                        <p:cond delay="0"/>
                                      </p:stCondLst>
                                      <p:iterate type="lt">
                                        <p:tmPct val="10000"/>
                                      </p:iterate>
                                      <p:childTnLst>
                                        <p:set>
                                          <p:cBhvr>
                                            <p:cTn id="32" dur="1" fill="hold">
                                              <p:stCondLst>
                                                <p:cond delay="0"/>
                                              </p:stCondLst>
                                            </p:cTn>
                                            <p:tgtEl>
                                              <p:spTgt spid="447"/>
                                            </p:tgtEl>
                                            <p:attrNameLst>
                                              <p:attrName>style.visibility</p:attrName>
                                            </p:attrNameLst>
                                          </p:cBhvr>
                                          <p:to>
                                            <p:strVal val="visible"/>
                                          </p:to>
                                        </p:set>
                                        <p:anim calcmode="lin" valueType="num">
                                          <p:cBhvr>
                                            <p:cTn id="33" dur="500" fill="hold"/>
                                            <p:tgtEl>
                                              <p:spTgt spid="447"/>
                                            </p:tgtEl>
                                            <p:attrNameLst>
                                              <p:attrName>ppt_x</p:attrName>
                                            </p:attrNameLst>
                                          </p:cBhvr>
                                          <p:tavLst>
                                            <p:tav tm="0">
                                              <p:val>
                                                <p:strVal val="0-#ppt_w/2"/>
                                              </p:val>
                                            </p:tav>
                                            <p:tav tm="100000">
                                              <p:val>
                                                <p:strVal val="#ppt_x"/>
                                              </p:val>
                                            </p:tav>
                                          </p:tavLst>
                                        </p:anim>
                                        <p:anim calcmode="lin" valueType="num">
                                          <p:cBhvr>
                                            <p:cTn id="34" dur="500" fill="hold"/>
                                            <p:tgtEl>
                                              <p:spTgt spid="447"/>
                                            </p:tgtEl>
                                            <p:attrNameLst>
                                              <p:attrName>ppt_y</p:attrName>
                                            </p:attrNameLst>
                                          </p:cBhvr>
                                          <p:tavLst>
                                            <p:tav tm="0">
                                              <p:val>
                                                <p:strVal val="#ppt_y"/>
                                              </p:val>
                                            </p:tav>
                                            <p:tav tm="100000">
                                              <p:val>
                                                <p:strVal val="#ppt_y"/>
                                              </p:val>
                                            </p:tav>
                                          </p:tavLst>
                                        </p:anim>
                                      </p:childTnLst>
                                    </p:cTn>
                                  </p:par>
                                </p:childTnLst>
                              </p:cTn>
                            </p:par>
                            <p:par>
                              <p:cTn id="35" fill="hold">
                                <p:stCondLst>
                                  <p:cond delay="4900"/>
                                </p:stCondLst>
                                <p:childTnLst>
                                  <p:par>
                                    <p:cTn id="36" presetID="26" presetClass="emph" presetSubtype="0" fill="hold" grpId="1" nodeType="afterEffect">
                                      <p:stCondLst>
                                        <p:cond delay="0"/>
                                      </p:stCondLst>
                                      <p:iterate type="lt">
                                        <p:tmPct val="10000"/>
                                      </p:iterate>
                                      <p:childTnLst>
                                        <p:animEffect transition="out" filter="fade">
                                          <p:cBhvr>
                                            <p:cTn id="37" dur="500" tmFilter="0, 0; .2, .5; .8, .5; 1, 0"/>
                                            <p:tgtEl>
                                              <p:spTgt spid="447"/>
                                            </p:tgtEl>
                                          </p:cBhvr>
                                        </p:animEffect>
                                        <p:animScale>
                                          <p:cBhvr>
                                            <p:cTn id="38" dur="250" autoRev="1" fill="hold"/>
                                            <p:tgtEl>
                                              <p:spTgt spid="447"/>
                                            </p:tgtEl>
                                          </p:cBhvr>
                                          <p:by x="105000" y="105000"/>
                                        </p:animScale>
                                      </p:childTnLst>
                                    </p:cTn>
                                  </p:par>
                                </p:childTnLst>
                              </p:cTn>
                            </p:par>
                            <p:par>
                              <p:cTn id="39" fill="hold">
                                <p:stCondLst>
                                  <p:cond delay="5550"/>
                                </p:stCondLst>
                                <p:childTnLst>
                                  <p:par>
                                    <p:cTn id="40" presetID="42" presetClass="entr" presetSubtype="0" fill="hold" nodeType="afterEffect">
                                      <p:stCondLst>
                                        <p:cond delay="0"/>
                                      </p:stCondLst>
                                      <p:childTnLst>
                                        <p:set>
                                          <p:cBhvr>
                                            <p:cTn id="41" dur="1" fill="hold">
                                              <p:stCondLst>
                                                <p:cond delay="0"/>
                                              </p:stCondLst>
                                            </p:cTn>
                                            <p:tgtEl>
                                              <p:spTgt spid="448"/>
                                            </p:tgtEl>
                                            <p:attrNameLst>
                                              <p:attrName>style.visibility</p:attrName>
                                            </p:attrNameLst>
                                          </p:cBhvr>
                                          <p:to>
                                            <p:strVal val="visible"/>
                                          </p:to>
                                        </p:set>
                                        <p:animEffect transition="in" filter="fade">
                                          <p:cBhvr>
                                            <p:cTn id="42" dur="1000"/>
                                            <p:tgtEl>
                                              <p:spTgt spid="448"/>
                                            </p:tgtEl>
                                          </p:cBhvr>
                                        </p:animEffect>
                                        <p:anim calcmode="lin" valueType="num">
                                          <p:cBhvr>
                                            <p:cTn id="43" dur="1000" fill="hold"/>
                                            <p:tgtEl>
                                              <p:spTgt spid="448"/>
                                            </p:tgtEl>
                                            <p:attrNameLst>
                                              <p:attrName>ppt_x</p:attrName>
                                            </p:attrNameLst>
                                          </p:cBhvr>
                                          <p:tavLst>
                                            <p:tav tm="0">
                                              <p:val>
                                                <p:strVal val="#ppt_x"/>
                                              </p:val>
                                            </p:tav>
                                            <p:tav tm="100000">
                                              <p:val>
                                                <p:strVal val="#ppt_x"/>
                                              </p:val>
                                            </p:tav>
                                          </p:tavLst>
                                        </p:anim>
                                        <p:anim calcmode="lin" valueType="num">
                                          <p:cBhvr>
                                            <p:cTn id="44" dur="1000" fill="hold"/>
                                            <p:tgtEl>
                                              <p:spTgt spid="448"/>
                                            </p:tgtEl>
                                            <p:attrNameLst>
                                              <p:attrName>ppt_y</p:attrName>
                                            </p:attrNameLst>
                                          </p:cBhvr>
                                          <p:tavLst>
                                            <p:tav tm="0">
                                              <p:val>
                                                <p:strVal val="#ppt_y+.1"/>
                                              </p:val>
                                            </p:tav>
                                            <p:tav tm="100000">
                                              <p:val>
                                                <p:strVal val="#ppt_y"/>
                                              </p:val>
                                            </p:tav>
                                          </p:tavLst>
                                        </p:anim>
                                      </p:childTnLst>
                                    </p:cTn>
                                  </p:par>
                                </p:childTnLst>
                              </p:cTn>
                            </p:par>
                            <p:par>
                              <p:cTn id="45" fill="hold">
                                <p:stCondLst>
                                  <p:cond delay="6550"/>
                                </p:stCondLst>
                                <p:childTnLst>
                                  <p:par>
                                    <p:cTn id="46" presetID="2" presetClass="entr" presetSubtype="8" decel="100000" fill="hold" grpId="0" nodeType="afterEffect">
                                      <p:stCondLst>
                                        <p:cond delay="0"/>
                                      </p:stCondLst>
                                      <p:childTnLst>
                                        <p:set>
                                          <p:cBhvr>
                                            <p:cTn id="47" dur="1" fill="hold">
                                              <p:stCondLst>
                                                <p:cond delay="0"/>
                                              </p:stCondLst>
                                            </p:cTn>
                                            <p:tgtEl>
                                              <p:spTgt spid="453"/>
                                            </p:tgtEl>
                                            <p:attrNameLst>
                                              <p:attrName>style.visibility</p:attrName>
                                            </p:attrNameLst>
                                          </p:cBhvr>
                                          <p:to>
                                            <p:strVal val="visible"/>
                                          </p:to>
                                        </p:set>
                                        <p:anim calcmode="lin" valueType="num">
                                          <p:cBhvr additive="base">
                                            <p:cTn id="48" dur="1400" fill="hold"/>
                                            <p:tgtEl>
                                              <p:spTgt spid="453"/>
                                            </p:tgtEl>
                                            <p:attrNameLst>
                                              <p:attrName>ppt_x</p:attrName>
                                            </p:attrNameLst>
                                          </p:cBhvr>
                                          <p:tavLst>
                                            <p:tav tm="0">
                                              <p:val>
                                                <p:strVal val="0-#ppt_w/2"/>
                                              </p:val>
                                            </p:tav>
                                            <p:tav tm="100000">
                                              <p:val>
                                                <p:strVal val="#ppt_x"/>
                                              </p:val>
                                            </p:tav>
                                          </p:tavLst>
                                        </p:anim>
                                        <p:anim calcmode="lin" valueType="num">
                                          <p:cBhvr additive="base">
                                            <p:cTn id="49" dur="1400" fill="hold"/>
                                            <p:tgtEl>
                                              <p:spTgt spid="453"/>
                                            </p:tgtEl>
                                            <p:attrNameLst>
                                              <p:attrName>ppt_y</p:attrName>
                                            </p:attrNameLst>
                                          </p:cBhvr>
                                          <p:tavLst>
                                            <p:tav tm="0">
                                              <p:val>
                                                <p:strVal val="#ppt_y"/>
                                              </p:val>
                                            </p:tav>
                                            <p:tav tm="100000">
                                              <p:val>
                                                <p:strVal val="#ppt_y"/>
                                              </p:val>
                                            </p:tav>
                                          </p:tavLst>
                                        </p:anim>
                                      </p:childTnLst>
                                    </p:cTn>
                                  </p:par>
                                  <p:par>
                                    <p:cTn id="50" presetID="14" presetClass="entr" presetSubtype="10" fill="hold" grpId="0" nodeType="withEffect">
                                      <p:stCondLst>
                                        <p:cond delay="0"/>
                                      </p:stCondLst>
                                      <p:childTnLst>
                                        <p:set>
                                          <p:cBhvr>
                                            <p:cTn id="51" dur="1" fill="hold">
                                              <p:stCondLst>
                                                <p:cond delay="0"/>
                                              </p:stCondLst>
                                            </p:cTn>
                                            <p:tgtEl>
                                              <p:spTgt spid="455"/>
                                            </p:tgtEl>
                                            <p:attrNameLst>
                                              <p:attrName>style.visibility</p:attrName>
                                            </p:attrNameLst>
                                          </p:cBhvr>
                                          <p:to>
                                            <p:strVal val="visible"/>
                                          </p:to>
                                        </p:set>
                                        <p:animEffect transition="in" filter="randombar(horizontal)">
                                          <p:cBhvr>
                                            <p:cTn id="52" dur="500"/>
                                            <p:tgtEl>
                                              <p:spTgt spid="455"/>
                                            </p:tgtEl>
                                          </p:cBhvr>
                                        </p:animEffect>
                                      </p:childTnLst>
                                    </p:cTn>
                                  </p:par>
                                </p:childTnLst>
                              </p:cTn>
                            </p:par>
                            <p:par>
                              <p:cTn id="53" fill="hold">
                                <p:stCondLst>
                                  <p:cond delay="8050"/>
                                </p:stCondLst>
                                <p:childTnLst>
                                  <p:par>
                                    <p:cTn id="54" presetID="2" presetClass="entr" presetSubtype="8" decel="100000" fill="hold" grpId="0" nodeType="afterEffect">
                                      <p:stCondLst>
                                        <p:cond delay="0"/>
                                      </p:stCondLst>
                                      <p:childTnLst>
                                        <p:set>
                                          <p:cBhvr>
                                            <p:cTn id="55" dur="1" fill="hold">
                                              <p:stCondLst>
                                                <p:cond delay="0"/>
                                              </p:stCondLst>
                                            </p:cTn>
                                            <p:tgtEl>
                                              <p:spTgt spid="452"/>
                                            </p:tgtEl>
                                            <p:attrNameLst>
                                              <p:attrName>style.visibility</p:attrName>
                                            </p:attrNameLst>
                                          </p:cBhvr>
                                          <p:to>
                                            <p:strVal val="visible"/>
                                          </p:to>
                                        </p:set>
                                        <p:anim calcmode="lin" valueType="num">
                                          <p:cBhvr additive="base">
                                            <p:cTn id="56" dur="1400" fill="hold"/>
                                            <p:tgtEl>
                                              <p:spTgt spid="452"/>
                                            </p:tgtEl>
                                            <p:attrNameLst>
                                              <p:attrName>ppt_x</p:attrName>
                                            </p:attrNameLst>
                                          </p:cBhvr>
                                          <p:tavLst>
                                            <p:tav tm="0">
                                              <p:val>
                                                <p:strVal val="0-#ppt_w/2"/>
                                              </p:val>
                                            </p:tav>
                                            <p:tav tm="100000">
                                              <p:val>
                                                <p:strVal val="#ppt_x"/>
                                              </p:val>
                                            </p:tav>
                                          </p:tavLst>
                                        </p:anim>
                                        <p:anim calcmode="lin" valueType="num">
                                          <p:cBhvr additive="base">
                                            <p:cTn id="57" dur="1400" fill="hold"/>
                                            <p:tgtEl>
                                              <p:spTgt spid="452"/>
                                            </p:tgtEl>
                                            <p:attrNameLst>
                                              <p:attrName>ppt_y</p:attrName>
                                            </p:attrNameLst>
                                          </p:cBhvr>
                                          <p:tavLst>
                                            <p:tav tm="0">
                                              <p:val>
                                                <p:strVal val="#ppt_y"/>
                                              </p:val>
                                            </p:tav>
                                            <p:tav tm="100000">
                                              <p:val>
                                                <p:strVal val="#ppt_y"/>
                                              </p:val>
                                            </p:tav>
                                          </p:tavLst>
                                        </p:anim>
                                      </p:childTnLst>
                                    </p:cTn>
                                  </p:par>
                                  <p:par>
                                    <p:cTn id="58" presetID="14" presetClass="entr" presetSubtype="10" fill="hold" grpId="0" nodeType="withEffect">
                                      <p:stCondLst>
                                        <p:cond delay="0"/>
                                      </p:stCondLst>
                                      <p:childTnLst>
                                        <p:set>
                                          <p:cBhvr>
                                            <p:cTn id="59" dur="1" fill="hold">
                                              <p:stCondLst>
                                                <p:cond delay="0"/>
                                              </p:stCondLst>
                                            </p:cTn>
                                            <p:tgtEl>
                                              <p:spTgt spid="454"/>
                                            </p:tgtEl>
                                            <p:attrNameLst>
                                              <p:attrName>style.visibility</p:attrName>
                                            </p:attrNameLst>
                                          </p:cBhvr>
                                          <p:to>
                                            <p:strVal val="visible"/>
                                          </p:to>
                                        </p:set>
                                        <p:animEffect transition="in" filter="randombar(horizontal)">
                                          <p:cBhvr>
                                            <p:cTn id="60" dur="500"/>
                                            <p:tgtEl>
                                              <p:spTgt spid="454"/>
                                            </p:tgtEl>
                                          </p:cBhvr>
                                        </p:animEffect>
                                      </p:childTnLst>
                                    </p:cTn>
                                  </p:par>
                                </p:childTnLst>
                              </p:cTn>
                            </p:par>
                            <p:par>
                              <p:cTn id="61" fill="hold">
                                <p:stCondLst>
                                  <p:cond delay="9550"/>
                                </p:stCondLst>
                                <p:childTnLst>
                                  <p:par>
                                    <p:cTn id="62" presetID="2" presetClass="entr" presetSubtype="8" decel="100000" fill="hold" grpId="0" nodeType="afterEffect">
                                      <p:stCondLst>
                                        <p:cond delay="0"/>
                                      </p:stCondLst>
                                      <p:childTnLst>
                                        <p:set>
                                          <p:cBhvr>
                                            <p:cTn id="63" dur="1" fill="hold">
                                              <p:stCondLst>
                                                <p:cond delay="0"/>
                                              </p:stCondLst>
                                            </p:cTn>
                                            <p:tgtEl>
                                              <p:spTgt spid="457"/>
                                            </p:tgtEl>
                                            <p:attrNameLst>
                                              <p:attrName>style.visibility</p:attrName>
                                            </p:attrNameLst>
                                          </p:cBhvr>
                                          <p:to>
                                            <p:strVal val="visible"/>
                                          </p:to>
                                        </p:set>
                                        <p:anim calcmode="lin" valueType="num">
                                          <p:cBhvr additive="base">
                                            <p:cTn id="64" dur="1400" fill="hold"/>
                                            <p:tgtEl>
                                              <p:spTgt spid="457"/>
                                            </p:tgtEl>
                                            <p:attrNameLst>
                                              <p:attrName>ppt_x</p:attrName>
                                            </p:attrNameLst>
                                          </p:cBhvr>
                                          <p:tavLst>
                                            <p:tav tm="0">
                                              <p:val>
                                                <p:strVal val="0-#ppt_w/2"/>
                                              </p:val>
                                            </p:tav>
                                            <p:tav tm="100000">
                                              <p:val>
                                                <p:strVal val="#ppt_x"/>
                                              </p:val>
                                            </p:tav>
                                          </p:tavLst>
                                        </p:anim>
                                        <p:anim calcmode="lin" valueType="num">
                                          <p:cBhvr additive="base">
                                            <p:cTn id="65" dur="1400" fill="hold"/>
                                            <p:tgtEl>
                                              <p:spTgt spid="457"/>
                                            </p:tgtEl>
                                            <p:attrNameLst>
                                              <p:attrName>ppt_y</p:attrName>
                                            </p:attrNameLst>
                                          </p:cBhvr>
                                          <p:tavLst>
                                            <p:tav tm="0">
                                              <p:val>
                                                <p:strVal val="#ppt_y"/>
                                              </p:val>
                                            </p:tav>
                                            <p:tav tm="100000">
                                              <p:val>
                                                <p:strVal val="#ppt_y"/>
                                              </p:val>
                                            </p:tav>
                                          </p:tavLst>
                                        </p:anim>
                                      </p:childTnLst>
                                    </p:cTn>
                                  </p:par>
                                  <p:par>
                                    <p:cTn id="66" presetID="14" presetClass="entr" presetSubtype="10" fill="hold" grpId="0" nodeType="withEffect">
                                      <p:stCondLst>
                                        <p:cond delay="0"/>
                                      </p:stCondLst>
                                      <p:childTnLst>
                                        <p:set>
                                          <p:cBhvr>
                                            <p:cTn id="67" dur="1" fill="hold">
                                              <p:stCondLst>
                                                <p:cond delay="0"/>
                                              </p:stCondLst>
                                            </p:cTn>
                                            <p:tgtEl>
                                              <p:spTgt spid="459"/>
                                            </p:tgtEl>
                                            <p:attrNameLst>
                                              <p:attrName>style.visibility</p:attrName>
                                            </p:attrNameLst>
                                          </p:cBhvr>
                                          <p:to>
                                            <p:strVal val="visible"/>
                                          </p:to>
                                        </p:set>
                                        <p:animEffect transition="in" filter="randombar(horizontal)">
                                          <p:cBhvr>
                                            <p:cTn id="68" dur="500"/>
                                            <p:tgtEl>
                                              <p:spTgt spid="459"/>
                                            </p:tgtEl>
                                          </p:cBhvr>
                                        </p:animEffect>
                                      </p:childTnLst>
                                    </p:cTn>
                                  </p:par>
                                </p:childTnLst>
                              </p:cTn>
                            </p:par>
                            <p:par>
                              <p:cTn id="69" fill="hold">
                                <p:stCondLst>
                                  <p:cond delay="11050"/>
                                </p:stCondLst>
                                <p:childTnLst>
                                  <p:par>
                                    <p:cTn id="70" presetID="2" presetClass="entr" presetSubtype="8" decel="100000" fill="hold" grpId="0" nodeType="afterEffect">
                                      <p:stCondLst>
                                        <p:cond delay="0"/>
                                      </p:stCondLst>
                                      <p:childTnLst>
                                        <p:set>
                                          <p:cBhvr>
                                            <p:cTn id="71" dur="1" fill="hold">
                                              <p:stCondLst>
                                                <p:cond delay="0"/>
                                              </p:stCondLst>
                                            </p:cTn>
                                            <p:tgtEl>
                                              <p:spTgt spid="456"/>
                                            </p:tgtEl>
                                            <p:attrNameLst>
                                              <p:attrName>style.visibility</p:attrName>
                                            </p:attrNameLst>
                                          </p:cBhvr>
                                          <p:to>
                                            <p:strVal val="visible"/>
                                          </p:to>
                                        </p:set>
                                        <p:anim calcmode="lin" valueType="num">
                                          <p:cBhvr additive="base">
                                            <p:cTn id="72" dur="1400" fill="hold"/>
                                            <p:tgtEl>
                                              <p:spTgt spid="456"/>
                                            </p:tgtEl>
                                            <p:attrNameLst>
                                              <p:attrName>ppt_x</p:attrName>
                                            </p:attrNameLst>
                                          </p:cBhvr>
                                          <p:tavLst>
                                            <p:tav tm="0">
                                              <p:val>
                                                <p:strVal val="0-#ppt_w/2"/>
                                              </p:val>
                                            </p:tav>
                                            <p:tav tm="100000">
                                              <p:val>
                                                <p:strVal val="#ppt_x"/>
                                              </p:val>
                                            </p:tav>
                                          </p:tavLst>
                                        </p:anim>
                                        <p:anim calcmode="lin" valueType="num">
                                          <p:cBhvr additive="base">
                                            <p:cTn id="73" dur="1400" fill="hold"/>
                                            <p:tgtEl>
                                              <p:spTgt spid="456"/>
                                            </p:tgtEl>
                                            <p:attrNameLst>
                                              <p:attrName>ppt_y</p:attrName>
                                            </p:attrNameLst>
                                          </p:cBhvr>
                                          <p:tavLst>
                                            <p:tav tm="0">
                                              <p:val>
                                                <p:strVal val="#ppt_y"/>
                                              </p:val>
                                            </p:tav>
                                            <p:tav tm="100000">
                                              <p:val>
                                                <p:strVal val="#ppt_y"/>
                                              </p:val>
                                            </p:tav>
                                          </p:tavLst>
                                        </p:anim>
                                      </p:childTnLst>
                                    </p:cTn>
                                  </p:par>
                                  <p:par>
                                    <p:cTn id="74" presetID="14" presetClass="entr" presetSubtype="10" fill="hold" grpId="0" nodeType="withEffect">
                                      <p:stCondLst>
                                        <p:cond delay="0"/>
                                      </p:stCondLst>
                                      <p:childTnLst>
                                        <p:set>
                                          <p:cBhvr>
                                            <p:cTn id="75" dur="1" fill="hold">
                                              <p:stCondLst>
                                                <p:cond delay="0"/>
                                              </p:stCondLst>
                                            </p:cTn>
                                            <p:tgtEl>
                                              <p:spTgt spid="458"/>
                                            </p:tgtEl>
                                            <p:attrNameLst>
                                              <p:attrName>style.visibility</p:attrName>
                                            </p:attrNameLst>
                                          </p:cBhvr>
                                          <p:to>
                                            <p:strVal val="visible"/>
                                          </p:to>
                                        </p:set>
                                        <p:animEffect transition="in" filter="randombar(horizontal)">
                                          <p:cBhvr>
                                            <p:cTn id="76" dur="500"/>
                                            <p:tgtEl>
                                              <p:spTgt spid="458"/>
                                            </p:tgtEl>
                                          </p:cBhvr>
                                        </p:animEffect>
                                      </p:childTnLst>
                                    </p:cTn>
                                  </p:par>
                                </p:childTnLst>
                              </p:cTn>
                            </p:par>
                            <p:par>
                              <p:cTn id="77" fill="hold">
                                <p:stCondLst>
                                  <p:cond delay="12550"/>
                                </p:stCondLst>
                                <p:childTnLst>
                                  <p:par>
                                    <p:cTn id="78" presetID="52" presetClass="entr" presetSubtype="0" fill="hold" nodeType="afterEffect">
                                      <p:stCondLst>
                                        <p:cond delay="0"/>
                                      </p:stCondLst>
                                      <p:childTnLst>
                                        <p:set>
                                          <p:cBhvr>
                                            <p:cTn id="79" dur="1" fill="hold">
                                              <p:stCondLst>
                                                <p:cond delay="0"/>
                                              </p:stCondLst>
                                            </p:cTn>
                                            <p:tgtEl>
                                              <p:spTgt spid="460"/>
                                            </p:tgtEl>
                                            <p:attrNameLst>
                                              <p:attrName>style.visibility</p:attrName>
                                            </p:attrNameLst>
                                          </p:cBhvr>
                                          <p:to>
                                            <p:strVal val="visible"/>
                                          </p:to>
                                        </p:set>
                                        <p:animScale>
                                          <p:cBhvr>
                                            <p:cTn id="80" dur="1000" decel="50000" fill="hold">
                                              <p:stCondLst>
                                                <p:cond delay="0"/>
                                              </p:stCondLst>
                                            </p:cTn>
                                            <p:tgtEl>
                                              <p:spTgt spid="46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1" dur="1000" decel="50000" fill="hold">
                                              <p:stCondLst>
                                                <p:cond delay="0"/>
                                              </p:stCondLst>
                                            </p:cTn>
                                            <p:tgtEl>
                                              <p:spTgt spid="460"/>
                                            </p:tgtEl>
                                            <p:attrNameLst>
                                              <p:attrName>ppt_x</p:attrName>
                                              <p:attrName>ppt_y</p:attrName>
                                            </p:attrNameLst>
                                          </p:cBhvr>
                                        </p:animMotion>
                                        <p:animEffect transition="in" filter="fade">
                                          <p:cBhvr>
                                            <p:cTn id="82" dur="1000"/>
                                            <p:tgtEl>
                                              <p:spTgt spid="460"/>
                                            </p:tgtEl>
                                          </p:cBhvr>
                                        </p:animEffect>
                                      </p:childTnLst>
                                    </p:cTn>
                                  </p:par>
                                  <p:par>
                                    <p:cTn id="83" presetID="52" presetClass="entr" presetSubtype="0" fill="hold" nodeType="withEffect">
                                      <p:stCondLst>
                                        <p:cond delay="200"/>
                                      </p:stCondLst>
                                      <p:childTnLst>
                                        <p:set>
                                          <p:cBhvr>
                                            <p:cTn id="84" dur="1" fill="hold">
                                              <p:stCondLst>
                                                <p:cond delay="0"/>
                                              </p:stCondLst>
                                            </p:cTn>
                                            <p:tgtEl>
                                              <p:spTgt spid="461"/>
                                            </p:tgtEl>
                                            <p:attrNameLst>
                                              <p:attrName>style.visibility</p:attrName>
                                            </p:attrNameLst>
                                          </p:cBhvr>
                                          <p:to>
                                            <p:strVal val="visible"/>
                                          </p:to>
                                        </p:set>
                                        <p:animScale>
                                          <p:cBhvr>
                                            <p:cTn id="85" dur="1000" decel="50000" fill="hold">
                                              <p:stCondLst>
                                                <p:cond delay="0"/>
                                              </p:stCondLst>
                                            </p:cTn>
                                            <p:tgtEl>
                                              <p:spTgt spid="46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6" dur="1000" decel="50000" fill="hold">
                                              <p:stCondLst>
                                                <p:cond delay="0"/>
                                              </p:stCondLst>
                                            </p:cTn>
                                            <p:tgtEl>
                                              <p:spTgt spid="461"/>
                                            </p:tgtEl>
                                            <p:attrNameLst>
                                              <p:attrName>ppt_x</p:attrName>
                                              <p:attrName>ppt_y</p:attrName>
                                            </p:attrNameLst>
                                          </p:cBhvr>
                                        </p:animMotion>
                                        <p:animEffect transition="in" filter="fade">
                                          <p:cBhvr>
                                            <p:cTn id="87" dur="1000"/>
                                            <p:tgtEl>
                                              <p:spTgt spid="4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 grpId="0"/>
          <p:bldP spid="375" grpId="0" animBg="1"/>
          <p:bldP spid="447" grpId="0"/>
          <p:bldP spid="447" grpId="1"/>
          <p:bldP spid="452" grpId="0"/>
          <p:bldP spid="453" grpId="0"/>
          <p:bldP spid="454" grpId="0"/>
          <p:bldP spid="455" grpId="0"/>
          <p:bldP spid="456" grpId="0"/>
          <p:bldP spid="457" grpId="0"/>
          <p:bldP spid="458" grpId="0"/>
          <p:bldP spid="45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96"/>
                                            </p:tgtEl>
                                            <p:attrNameLst>
                                              <p:attrName>style.visibility</p:attrName>
                                            </p:attrNameLst>
                                          </p:cBhvr>
                                          <p:to>
                                            <p:strVal val="visible"/>
                                          </p:to>
                                        </p:set>
                                        <p:anim calcmode="lin" valueType="num">
                                          <p:cBhvr additive="base">
                                            <p:cTn id="7" dur="500" fill="hold"/>
                                            <p:tgtEl>
                                              <p:spTgt spid="96"/>
                                            </p:tgtEl>
                                            <p:attrNameLst>
                                              <p:attrName>ppt_x</p:attrName>
                                            </p:attrNameLst>
                                          </p:cBhvr>
                                          <p:tavLst>
                                            <p:tav tm="0">
                                              <p:val>
                                                <p:strVal val="#ppt_x"/>
                                              </p:val>
                                            </p:tav>
                                            <p:tav tm="100000">
                                              <p:val>
                                                <p:strVal val="#ppt_x"/>
                                              </p:val>
                                            </p:tav>
                                          </p:tavLst>
                                        </p:anim>
                                        <p:anim calcmode="lin" valueType="num">
                                          <p:cBhvr additive="base">
                                            <p:cTn id="8" dur="500" fill="hold"/>
                                            <p:tgtEl>
                                              <p:spTgt spid="96"/>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97"/>
                                            </p:tgtEl>
                                            <p:attrNameLst>
                                              <p:attrName>style.visibility</p:attrName>
                                            </p:attrNameLst>
                                          </p:cBhvr>
                                          <p:to>
                                            <p:strVal val="visible"/>
                                          </p:to>
                                        </p:set>
                                        <p:anim calcmode="lin" valueType="num">
                                          <p:cBhvr additive="base">
                                            <p:cTn id="12" dur="2000" fill="hold"/>
                                            <p:tgtEl>
                                              <p:spTgt spid="97"/>
                                            </p:tgtEl>
                                            <p:attrNameLst>
                                              <p:attrName>ppt_x</p:attrName>
                                            </p:attrNameLst>
                                          </p:cBhvr>
                                          <p:tavLst>
                                            <p:tav tm="0">
                                              <p:val>
                                                <p:strVal val="0-#ppt_w/2"/>
                                              </p:val>
                                            </p:tav>
                                            <p:tav tm="100000">
                                              <p:val>
                                                <p:strVal val="#ppt_x"/>
                                              </p:val>
                                            </p:tav>
                                          </p:tavLst>
                                        </p:anim>
                                        <p:anim calcmode="lin" valueType="num">
                                          <p:cBhvr additive="base">
                                            <p:cTn id="13" dur="2000" fill="hold"/>
                                            <p:tgtEl>
                                              <p:spTgt spid="97"/>
                                            </p:tgtEl>
                                            <p:attrNameLst>
                                              <p:attrName>ppt_y</p:attrName>
                                            </p:attrNameLst>
                                          </p:cBhvr>
                                          <p:tavLst>
                                            <p:tav tm="0">
                                              <p:val>
                                                <p:strVal val="#ppt_y"/>
                                              </p:val>
                                            </p:tav>
                                            <p:tav tm="100000">
                                              <p:val>
                                                <p:strVal val="#ppt_y"/>
                                              </p:val>
                                            </p:tav>
                                          </p:tavLst>
                                        </p:anim>
                                      </p:childTnLst>
                                    </p:cTn>
                                  </p:par>
                                </p:childTnLst>
                              </p:cTn>
                            </p:par>
                            <p:par>
                              <p:cTn id="14" fill="hold">
                                <p:stCondLst>
                                  <p:cond delay="2500"/>
                                </p:stCondLst>
                                <p:childTnLst>
                                  <p:par>
                                    <p:cTn id="15" presetID="2" presetClass="entr" presetSubtype="8" fill="hold" nodeType="afterEffect">
                                      <p:stCondLst>
                                        <p:cond delay="0"/>
                                      </p:stCondLst>
                                      <p:childTnLst>
                                        <p:set>
                                          <p:cBhvr>
                                            <p:cTn id="16" dur="1" fill="hold">
                                              <p:stCondLst>
                                                <p:cond delay="0"/>
                                              </p:stCondLst>
                                            </p:cTn>
                                            <p:tgtEl>
                                              <p:spTgt spid="304"/>
                                            </p:tgtEl>
                                            <p:attrNameLst>
                                              <p:attrName>style.visibility</p:attrName>
                                            </p:attrNameLst>
                                          </p:cBhvr>
                                          <p:to>
                                            <p:strVal val="visible"/>
                                          </p:to>
                                        </p:set>
                                        <p:anim calcmode="lin" valueType="num">
                                          <p:cBhvr additive="base">
                                            <p:cTn id="17" dur="500" fill="hold"/>
                                            <p:tgtEl>
                                              <p:spTgt spid="304"/>
                                            </p:tgtEl>
                                            <p:attrNameLst>
                                              <p:attrName>ppt_x</p:attrName>
                                            </p:attrNameLst>
                                          </p:cBhvr>
                                          <p:tavLst>
                                            <p:tav tm="0">
                                              <p:val>
                                                <p:strVal val="0-#ppt_w/2"/>
                                              </p:val>
                                            </p:tav>
                                            <p:tav tm="100000">
                                              <p:val>
                                                <p:strVal val="#ppt_x"/>
                                              </p:val>
                                            </p:tav>
                                          </p:tavLst>
                                        </p:anim>
                                        <p:anim calcmode="lin" valueType="num">
                                          <p:cBhvr additive="base">
                                            <p:cTn id="18" dur="500" fill="hold"/>
                                            <p:tgtEl>
                                              <p:spTgt spid="304"/>
                                            </p:tgtEl>
                                            <p:attrNameLst>
                                              <p:attrName>ppt_y</p:attrName>
                                            </p:attrNameLst>
                                          </p:cBhvr>
                                          <p:tavLst>
                                            <p:tav tm="0">
                                              <p:val>
                                                <p:strVal val="#ppt_y"/>
                                              </p:val>
                                            </p:tav>
                                            <p:tav tm="100000">
                                              <p:val>
                                                <p:strVal val="#ppt_y"/>
                                              </p:val>
                                            </p:tav>
                                          </p:tavLst>
                                        </p:anim>
                                      </p:childTnLst>
                                    </p:cTn>
                                  </p:par>
                                </p:childTnLst>
                              </p:cTn>
                            </p:par>
                            <p:par>
                              <p:cTn id="19" fill="hold">
                                <p:stCondLst>
                                  <p:cond delay="3000"/>
                                </p:stCondLst>
                                <p:childTnLst>
                                  <p:par>
                                    <p:cTn id="20" presetID="2" presetClass="entr" presetSubtype="8" fill="hold" nodeType="afterEffect">
                                      <p:stCondLst>
                                        <p:cond delay="0"/>
                                      </p:stCondLst>
                                      <p:childTnLst>
                                        <p:set>
                                          <p:cBhvr>
                                            <p:cTn id="21" dur="1" fill="hold">
                                              <p:stCondLst>
                                                <p:cond delay="0"/>
                                              </p:stCondLst>
                                            </p:cTn>
                                            <p:tgtEl>
                                              <p:spTgt spid="305"/>
                                            </p:tgtEl>
                                            <p:attrNameLst>
                                              <p:attrName>style.visibility</p:attrName>
                                            </p:attrNameLst>
                                          </p:cBhvr>
                                          <p:to>
                                            <p:strVal val="visible"/>
                                          </p:to>
                                        </p:set>
                                        <p:anim calcmode="lin" valueType="num">
                                          <p:cBhvr additive="base">
                                            <p:cTn id="22" dur="500" fill="hold"/>
                                            <p:tgtEl>
                                              <p:spTgt spid="305"/>
                                            </p:tgtEl>
                                            <p:attrNameLst>
                                              <p:attrName>ppt_x</p:attrName>
                                            </p:attrNameLst>
                                          </p:cBhvr>
                                          <p:tavLst>
                                            <p:tav tm="0">
                                              <p:val>
                                                <p:strVal val="0-#ppt_w/2"/>
                                              </p:val>
                                            </p:tav>
                                            <p:tav tm="100000">
                                              <p:val>
                                                <p:strVal val="#ppt_x"/>
                                              </p:val>
                                            </p:tav>
                                          </p:tavLst>
                                        </p:anim>
                                        <p:anim calcmode="lin" valueType="num">
                                          <p:cBhvr additive="base">
                                            <p:cTn id="23" dur="500" fill="hold"/>
                                            <p:tgtEl>
                                              <p:spTgt spid="305"/>
                                            </p:tgtEl>
                                            <p:attrNameLst>
                                              <p:attrName>ppt_y</p:attrName>
                                            </p:attrNameLst>
                                          </p:cBhvr>
                                          <p:tavLst>
                                            <p:tav tm="0">
                                              <p:val>
                                                <p:strVal val="#ppt_y"/>
                                              </p:val>
                                            </p:tav>
                                            <p:tav tm="100000">
                                              <p:val>
                                                <p:strVal val="#ppt_y"/>
                                              </p:val>
                                            </p:tav>
                                          </p:tavLst>
                                        </p:anim>
                                      </p:childTnLst>
                                    </p:cTn>
                                  </p:par>
                                </p:childTnLst>
                              </p:cTn>
                            </p:par>
                            <p:par>
                              <p:cTn id="24" fill="hold">
                                <p:stCondLst>
                                  <p:cond delay="3500"/>
                                </p:stCondLst>
                                <p:childTnLst>
                                  <p:par>
                                    <p:cTn id="25" presetID="55" presetClass="entr" presetSubtype="0" fill="hold" grpId="0" nodeType="afterEffect">
                                      <p:stCondLst>
                                        <p:cond delay="0"/>
                                      </p:stCondLst>
                                      <p:childTnLst>
                                        <p:set>
                                          <p:cBhvr>
                                            <p:cTn id="26" dur="1" fill="hold">
                                              <p:stCondLst>
                                                <p:cond delay="0"/>
                                              </p:stCondLst>
                                            </p:cTn>
                                            <p:tgtEl>
                                              <p:spTgt spid="375"/>
                                            </p:tgtEl>
                                            <p:attrNameLst>
                                              <p:attrName>style.visibility</p:attrName>
                                            </p:attrNameLst>
                                          </p:cBhvr>
                                          <p:to>
                                            <p:strVal val="visible"/>
                                          </p:to>
                                        </p:set>
                                        <p:anim calcmode="lin" valueType="num">
                                          <p:cBhvr>
                                            <p:cTn id="27" dur="750" fill="hold"/>
                                            <p:tgtEl>
                                              <p:spTgt spid="375"/>
                                            </p:tgtEl>
                                            <p:attrNameLst>
                                              <p:attrName>ppt_w</p:attrName>
                                            </p:attrNameLst>
                                          </p:cBhvr>
                                          <p:tavLst>
                                            <p:tav tm="0">
                                              <p:val>
                                                <p:strVal val="#ppt_w*0.70"/>
                                              </p:val>
                                            </p:tav>
                                            <p:tav tm="100000">
                                              <p:val>
                                                <p:strVal val="#ppt_w"/>
                                              </p:val>
                                            </p:tav>
                                          </p:tavLst>
                                        </p:anim>
                                        <p:anim calcmode="lin" valueType="num">
                                          <p:cBhvr>
                                            <p:cTn id="28" dur="750" fill="hold"/>
                                            <p:tgtEl>
                                              <p:spTgt spid="375"/>
                                            </p:tgtEl>
                                            <p:attrNameLst>
                                              <p:attrName>ppt_h</p:attrName>
                                            </p:attrNameLst>
                                          </p:cBhvr>
                                          <p:tavLst>
                                            <p:tav tm="0">
                                              <p:val>
                                                <p:strVal val="#ppt_h"/>
                                              </p:val>
                                            </p:tav>
                                            <p:tav tm="100000">
                                              <p:val>
                                                <p:strVal val="#ppt_h"/>
                                              </p:val>
                                            </p:tav>
                                          </p:tavLst>
                                        </p:anim>
                                        <p:animEffect transition="in" filter="fade">
                                          <p:cBhvr>
                                            <p:cTn id="29" dur="750"/>
                                            <p:tgtEl>
                                              <p:spTgt spid="375"/>
                                            </p:tgtEl>
                                          </p:cBhvr>
                                        </p:animEffect>
                                      </p:childTnLst>
                                    </p:cTn>
                                  </p:par>
                                </p:childTnLst>
                              </p:cTn>
                            </p:par>
                            <p:par>
                              <p:cTn id="30" fill="hold">
                                <p:stCondLst>
                                  <p:cond delay="4500"/>
                                </p:stCondLst>
                                <p:childTnLst>
                                  <p:par>
                                    <p:cTn id="31" presetID="2" presetClass="entr" presetSubtype="8" fill="hold" grpId="0" nodeType="afterEffect">
                                      <p:stCondLst>
                                        <p:cond delay="0"/>
                                      </p:stCondLst>
                                      <p:iterate type="lt">
                                        <p:tmPct val="10000"/>
                                      </p:iterate>
                                      <p:childTnLst>
                                        <p:set>
                                          <p:cBhvr>
                                            <p:cTn id="32" dur="1" fill="hold">
                                              <p:stCondLst>
                                                <p:cond delay="0"/>
                                              </p:stCondLst>
                                            </p:cTn>
                                            <p:tgtEl>
                                              <p:spTgt spid="447"/>
                                            </p:tgtEl>
                                            <p:attrNameLst>
                                              <p:attrName>style.visibility</p:attrName>
                                            </p:attrNameLst>
                                          </p:cBhvr>
                                          <p:to>
                                            <p:strVal val="visible"/>
                                          </p:to>
                                        </p:set>
                                        <p:anim calcmode="lin" valueType="num">
                                          <p:cBhvr>
                                            <p:cTn id="33" dur="500" fill="hold"/>
                                            <p:tgtEl>
                                              <p:spTgt spid="447"/>
                                            </p:tgtEl>
                                            <p:attrNameLst>
                                              <p:attrName>ppt_x</p:attrName>
                                            </p:attrNameLst>
                                          </p:cBhvr>
                                          <p:tavLst>
                                            <p:tav tm="0">
                                              <p:val>
                                                <p:strVal val="0-#ppt_w/2"/>
                                              </p:val>
                                            </p:tav>
                                            <p:tav tm="100000">
                                              <p:val>
                                                <p:strVal val="#ppt_x"/>
                                              </p:val>
                                            </p:tav>
                                          </p:tavLst>
                                        </p:anim>
                                        <p:anim calcmode="lin" valueType="num">
                                          <p:cBhvr>
                                            <p:cTn id="34" dur="500" fill="hold"/>
                                            <p:tgtEl>
                                              <p:spTgt spid="447"/>
                                            </p:tgtEl>
                                            <p:attrNameLst>
                                              <p:attrName>ppt_y</p:attrName>
                                            </p:attrNameLst>
                                          </p:cBhvr>
                                          <p:tavLst>
                                            <p:tav tm="0">
                                              <p:val>
                                                <p:strVal val="#ppt_y"/>
                                              </p:val>
                                            </p:tav>
                                            <p:tav tm="100000">
                                              <p:val>
                                                <p:strVal val="#ppt_y"/>
                                              </p:val>
                                            </p:tav>
                                          </p:tavLst>
                                        </p:anim>
                                      </p:childTnLst>
                                    </p:cTn>
                                  </p:par>
                                </p:childTnLst>
                              </p:cTn>
                            </p:par>
                            <p:par>
                              <p:cTn id="35" fill="hold">
                                <p:stCondLst>
                                  <p:cond delay="4900"/>
                                </p:stCondLst>
                                <p:childTnLst>
                                  <p:par>
                                    <p:cTn id="36" presetID="26" presetClass="emph" presetSubtype="0" fill="hold" grpId="1" nodeType="afterEffect">
                                      <p:stCondLst>
                                        <p:cond delay="0"/>
                                      </p:stCondLst>
                                      <p:iterate type="lt">
                                        <p:tmPct val="10000"/>
                                      </p:iterate>
                                      <p:childTnLst>
                                        <p:animEffect transition="out" filter="fade">
                                          <p:cBhvr>
                                            <p:cTn id="37" dur="500" tmFilter="0, 0; .2, .5; .8, .5; 1, 0"/>
                                            <p:tgtEl>
                                              <p:spTgt spid="447"/>
                                            </p:tgtEl>
                                          </p:cBhvr>
                                        </p:animEffect>
                                        <p:animScale>
                                          <p:cBhvr>
                                            <p:cTn id="38" dur="250" autoRev="1" fill="hold"/>
                                            <p:tgtEl>
                                              <p:spTgt spid="447"/>
                                            </p:tgtEl>
                                          </p:cBhvr>
                                          <p:by x="105000" y="105000"/>
                                        </p:animScale>
                                      </p:childTnLst>
                                    </p:cTn>
                                  </p:par>
                                </p:childTnLst>
                              </p:cTn>
                            </p:par>
                            <p:par>
                              <p:cTn id="39" fill="hold">
                                <p:stCondLst>
                                  <p:cond delay="5550"/>
                                </p:stCondLst>
                                <p:childTnLst>
                                  <p:par>
                                    <p:cTn id="40" presetID="42" presetClass="entr" presetSubtype="0" fill="hold" nodeType="afterEffect">
                                      <p:stCondLst>
                                        <p:cond delay="0"/>
                                      </p:stCondLst>
                                      <p:childTnLst>
                                        <p:set>
                                          <p:cBhvr>
                                            <p:cTn id="41" dur="1" fill="hold">
                                              <p:stCondLst>
                                                <p:cond delay="0"/>
                                              </p:stCondLst>
                                            </p:cTn>
                                            <p:tgtEl>
                                              <p:spTgt spid="448"/>
                                            </p:tgtEl>
                                            <p:attrNameLst>
                                              <p:attrName>style.visibility</p:attrName>
                                            </p:attrNameLst>
                                          </p:cBhvr>
                                          <p:to>
                                            <p:strVal val="visible"/>
                                          </p:to>
                                        </p:set>
                                        <p:animEffect transition="in" filter="fade">
                                          <p:cBhvr>
                                            <p:cTn id="42" dur="1000"/>
                                            <p:tgtEl>
                                              <p:spTgt spid="448"/>
                                            </p:tgtEl>
                                          </p:cBhvr>
                                        </p:animEffect>
                                        <p:anim calcmode="lin" valueType="num">
                                          <p:cBhvr>
                                            <p:cTn id="43" dur="1000" fill="hold"/>
                                            <p:tgtEl>
                                              <p:spTgt spid="448"/>
                                            </p:tgtEl>
                                            <p:attrNameLst>
                                              <p:attrName>ppt_x</p:attrName>
                                            </p:attrNameLst>
                                          </p:cBhvr>
                                          <p:tavLst>
                                            <p:tav tm="0">
                                              <p:val>
                                                <p:strVal val="#ppt_x"/>
                                              </p:val>
                                            </p:tav>
                                            <p:tav tm="100000">
                                              <p:val>
                                                <p:strVal val="#ppt_x"/>
                                              </p:val>
                                            </p:tav>
                                          </p:tavLst>
                                        </p:anim>
                                        <p:anim calcmode="lin" valueType="num">
                                          <p:cBhvr>
                                            <p:cTn id="44" dur="1000" fill="hold"/>
                                            <p:tgtEl>
                                              <p:spTgt spid="448"/>
                                            </p:tgtEl>
                                            <p:attrNameLst>
                                              <p:attrName>ppt_y</p:attrName>
                                            </p:attrNameLst>
                                          </p:cBhvr>
                                          <p:tavLst>
                                            <p:tav tm="0">
                                              <p:val>
                                                <p:strVal val="#ppt_y+.1"/>
                                              </p:val>
                                            </p:tav>
                                            <p:tav tm="100000">
                                              <p:val>
                                                <p:strVal val="#ppt_y"/>
                                              </p:val>
                                            </p:tav>
                                          </p:tavLst>
                                        </p:anim>
                                      </p:childTnLst>
                                    </p:cTn>
                                  </p:par>
                                </p:childTnLst>
                              </p:cTn>
                            </p:par>
                            <p:par>
                              <p:cTn id="45" fill="hold">
                                <p:stCondLst>
                                  <p:cond delay="6550"/>
                                </p:stCondLst>
                                <p:childTnLst>
                                  <p:par>
                                    <p:cTn id="46" presetID="2" presetClass="entr" presetSubtype="8" decel="100000" fill="hold" grpId="0" nodeType="afterEffect">
                                      <p:stCondLst>
                                        <p:cond delay="0"/>
                                      </p:stCondLst>
                                      <p:childTnLst>
                                        <p:set>
                                          <p:cBhvr>
                                            <p:cTn id="47" dur="1" fill="hold">
                                              <p:stCondLst>
                                                <p:cond delay="0"/>
                                              </p:stCondLst>
                                            </p:cTn>
                                            <p:tgtEl>
                                              <p:spTgt spid="453"/>
                                            </p:tgtEl>
                                            <p:attrNameLst>
                                              <p:attrName>style.visibility</p:attrName>
                                            </p:attrNameLst>
                                          </p:cBhvr>
                                          <p:to>
                                            <p:strVal val="visible"/>
                                          </p:to>
                                        </p:set>
                                        <p:anim calcmode="lin" valueType="num">
                                          <p:cBhvr additive="base">
                                            <p:cTn id="48" dur="1400" fill="hold"/>
                                            <p:tgtEl>
                                              <p:spTgt spid="453"/>
                                            </p:tgtEl>
                                            <p:attrNameLst>
                                              <p:attrName>ppt_x</p:attrName>
                                            </p:attrNameLst>
                                          </p:cBhvr>
                                          <p:tavLst>
                                            <p:tav tm="0">
                                              <p:val>
                                                <p:strVal val="0-#ppt_w/2"/>
                                              </p:val>
                                            </p:tav>
                                            <p:tav tm="100000">
                                              <p:val>
                                                <p:strVal val="#ppt_x"/>
                                              </p:val>
                                            </p:tav>
                                          </p:tavLst>
                                        </p:anim>
                                        <p:anim calcmode="lin" valueType="num">
                                          <p:cBhvr additive="base">
                                            <p:cTn id="49" dur="1400" fill="hold"/>
                                            <p:tgtEl>
                                              <p:spTgt spid="453"/>
                                            </p:tgtEl>
                                            <p:attrNameLst>
                                              <p:attrName>ppt_y</p:attrName>
                                            </p:attrNameLst>
                                          </p:cBhvr>
                                          <p:tavLst>
                                            <p:tav tm="0">
                                              <p:val>
                                                <p:strVal val="#ppt_y"/>
                                              </p:val>
                                            </p:tav>
                                            <p:tav tm="100000">
                                              <p:val>
                                                <p:strVal val="#ppt_y"/>
                                              </p:val>
                                            </p:tav>
                                          </p:tavLst>
                                        </p:anim>
                                      </p:childTnLst>
                                    </p:cTn>
                                  </p:par>
                                  <p:par>
                                    <p:cTn id="50" presetID="14" presetClass="entr" presetSubtype="10" fill="hold" grpId="0" nodeType="withEffect">
                                      <p:stCondLst>
                                        <p:cond delay="0"/>
                                      </p:stCondLst>
                                      <p:childTnLst>
                                        <p:set>
                                          <p:cBhvr>
                                            <p:cTn id="51" dur="1" fill="hold">
                                              <p:stCondLst>
                                                <p:cond delay="0"/>
                                              </p:stCondLst>
                                            </p:cTn>
                                            <p:tgtEl>
                                              <p:spTgt spid="455"/>
                                            </p:tgtEl>
                                            <p:attrNameLst>
                                              <p:attrName>style.visibility</p:attrName>
                                            </p:attrNameLst>
                                          </p:cBhvr>
                                          <p:to>
                                            <p:strVal val="visible"/>
                                          </p:to>
                                        </p:set>
                                        <p:animEffect transition="in" filter="randombar(horizontal)">
                                          <p:cBhvr>
                                            <p:cTn id="52" dur="500"/>
                                            <p:tgtEl>
                                              <p:spTgt spid="455"/>
                                            </p:tgtEl>
                                          </p:cBhvr>
                                        </p:animEffect>
                                      </p:childTnLst>
                                    </p:cTn>
                                  </p:par>
                                </p:childTnLst>
                              </p:cTn>
                            </p:par>
                            <p:par>
                              <p:cTn id="53" fill="hold">
                                <p:stCondLst>
                                  <p:cond delay="8050"/>
                                </p:stCondLst>
                                <p:childTnLst>
                                  <p:par>
                                    <p:cTn id="54" presetID="2" presetClass="entr" presetSubtype="8" decel="100000" fill="hold" grpId="0" nodeType="afterEffect">
                                      <p:stCondLst>
                                        <p:cond delay="0"/>
                                      </p:stCondLst>
                                      <p:childTnLst>
                                        <p:set>
                                          <p:cBhvr>
                                            <p:cTn id="55" dur="1" fill="hold">
                                              <p:stCondLst>
                                                <p:cond delay="0"/>
                                              </p:stCondLst>
                                            </p:cTn>
                                            <p:tgtEl>
                                              <p:spTgt spid="452"/>
                                            </p:tgtEl>
                                            <p:attrNameLst>
                                              <p:attrName>style.visibility</p:attrName>
                                            </p:attrNameLst>
                                          </p:cBhvr>
                                          <p:to>
                                            <p:strVal val="visible"/>
                                          </p:to>
                                        </p:set>
                                        <p:anim calcmode="lin" valueType="num">
                                          <p:cBhvr additive="base">
                                            <p:cTn id="56" dur="1400" fill="hold"/>
                                            <p:tgtEl>
                                              <p:spTgt spid="452"/>
                                            </p:tgtEl>
                                            <p:attrNameLst>
                                              <p:attrName>ppt_x</p:attrName>
                                            </p:attrNameLst>
                                          </p:cBhvr>
                                          <p:tavLst>
                                            <p:tav tm="0">
                                              <p:val>
                                                <p:strVal val="0-#ppt_w/2"/>
                                              </p:val>
                                            </p:tav>
                                            <p:tav tm="100000">
                                              <p:val>
                                                <p:strVal val="#ppt_x"/>
                                              </p:val>
                                            </p:tav>
                                          </p:tavLst>
                                        </p:anim>
                                        <p:anim calcmode="lin" valueType="num">
                                          <p:cBhvr additive="base">
                                            <p:cTn id="57" dur="1400" fill="hold"/>
                                            <p:tgtEl>
                                              <p:spTgt spid="452"/>
                                            </p:tgtEl>
                                            <p:attrNameLst>
                                              <p:attrName>ppt_y</p:attrName>
                                            </p:attrNameLst>
                                          </p:cBhvr>
                                          <p:tavLst>
                                            <p:tav tm="0">
                                              <p:val>
                                                <p:strVal val="#ppt_y"/>
                                              </p:val>
                                            </p:tav>
                                            <p:tav tm="100000">
                                              <p:val>
                                                <p:strVal val="#ppt_y"/>
                                              </p:val>
                                            </p:tav>
                                          </p:tavLst>
                                        </p:anim>
                                      </p:childTnLst>
                                    </p:cTn>
                                  </p:par>
                                  <p:par>
                                    <p:cTn id="58" presetID="14" presetClass="entr" presetSubtype="10" fill="hold" grpId="0" nodeType="withEffect">
                                      <p:stCondLst>
                                        <p:cond delay="0"/>
                                      </p:stCondLst>
                                      <p:childTnLst>
                                        <p:set>
                                          <p:cBhvr>
                                            <p:cTn id="59" dur="1" fill="hold">
                                              <p:stCondLst>
                                                <p:cond delay="0"/>
                                              </p:stCondLst>
                                            </p:cTn>
                                            <p:tgtEl>
                                              <p:spTgt spid="454"/>
                                            </p:tgtEl>
                                            <p:attrNameLst>
                                              <p:attrName>style.visibility</p:attrName>
                                            </p:attrNameLst>
                                          </p:cBhvr>
                                          <p:to>
                                            <p:strVal val="visible"/>
                                          </p:to>
                                        </p:set>
                                        <p:animEffect transition="in" filter="randombar(horizontal)">
                                          <p:cBhvr>
                                            <p:cTn id="60" dur="500"/>
                                            <p:tgtEl>
                                              <p:spTgt spid="454"/>
                                            </p:tgtEl>
                                          </p:cBhvr>
                                        </p:animEffect>
                                      </p:childTnLst>
                                    </p:cTn>
                                  </p:par>
                                </p:childTnLst>
                              </p:cTn>
                            </p:par>
                            <p:par>
                              <p:cTn id="61" fill="hold">
                                <p:stCondLst>
                                  <p:cond delay="9550"/>
                                </p:stCondLst>
                                <p:childTnLst>
                                  <p:par>
                                    <p:cTn id="62" presetID="2" presetClass="entr" presetSubtype="8" decel="100000" fill="hold" grpId="0" nodeType="afterEffect">
                                      <p:stCondLst>
                                        <p:cond delay="0"/>
                                      </p:stCondLst>
                                      <p:childTnLst>
                                        <p:set>
                                          <p:cBhvr>
                                            <p:cTn id="63" dur="1" fill="hold">
                                              <p:stCondLst>
                                                <p:cond delay="0"/>
                                              </p:stCondLst>
                                            </p:cTn>
                                            <p:tgtEl>
                                              <p:spTgt spid="457"/>
                                            </p:tgtEl>
                                            <p:attrNameLst>
                                              <p:attrName>style.visibility</p:attrName>
                                            </p:attrNameLst>
                                          </p:cBhvr>
                                          <p:to>
                                            <p:strVal val="visible"/>
                                          </p:to>
                                        </p:set>
                                        <p:anim calcmode="lin" valueType="num">
                                          <p:cBhvr additive="base">
                                            <p:cTn id="64" dur="1400" fill="hold"/>
                                            <p:tgtEl>
                                              <p:spTgt spid="457"/>
                                            </p:tgtEl>
                                            <p:attrNameLst>
                                              <p:attrName>ppt_x</p:attrName>
                                            </p:attrNameLst>
                                          </p:cBhvr>
                                          <p:tavLst>
                                            <p:tav tm="0">
                                              <p:val>
                                                <p:strVal val="0-#ppt_w/2"/>
                                              </p:val>
                                            </p:tav>
                                            <p:tav tm="100000">
                                              <p:val>
                                                <p:strVal val="#ppt_x"/>
                                              </p:val>
                                            </p:tav>
                                          </p:tavLst>
                                        </p:anim>
                                        <p:anim calcmode="lin" valueType="num">
                                          <p:cBhvr additive="base">
                                            <p:cTn id="65" dur="1400" fill="hold"/>
                                            <p:tgtEl>
                                              <p:spTgt spid="457"/>
                                            </p:tgtEl>
                                            <p:attrNameLst>
                                              <p:attrName>ppt_y</p:attrName>
                                            </p:attrNameLst>
                                          </p:cBhvr>
                                          <p:tavLst>
                                            <p:tav tm="0">
                                              <p:val>
                                                <p:strVal val="#ppt_y"/>
                                              </p:val>
                                            </p:tav>
                                            <p:tav tm="100000">
                                              <p:val>
                                                <p:strVal val="#ppt_y"/>
                                              </p:val>
                                            </p:tav>
                                          </p:tavLst>
                                        </p:anim>
                                      </p:childTnLst>
                                    </p:cTn>
                                  </p:par>
                                  <p:par>
                                    <p:cTn id="66" presetID="14" presetClass="entr" presetSubtype="10" fill="hold" grpId="0" nodeType="withEffect">
                                      <p:stCondLst>
                                        <p:cond delay="0"/>
                                      </p:stCondLst>
                                      <p:childTnLst>
                                        <p:set>
                                          <p:cBhvr>
                                            <p:cTn id="67" dur="1" fill="hold">
                                              <p:stCondLst>
                                                <p:cond delay="0"/>
                                              </p:stCondLst>
                                            </p:cTn>
                                            <p:tgtEl>
                                              <p:spTgt spid="459"/>
                                            </p:tgtEl>
                                            <p:attrNameLst>
                                              <p:attrName>style.visibility</p:attrName>
                                            </p:attrNameLst>
                                          </p:cBhvr>
                                          <p:to>
                                            <p:strVal val="visible"/>
                                          </p:to>
                                        </p:set>
                                        <p:animEffect transition="in" filter="randombar(horizontal)">
                                          <p:cBhvr>
                                            <p:cTn id="68" dur="500"/>
                                            <p:tgtEl>
                                              <p:spTgt spid="459"/>
                                            </p:tgtEl>
                                          </p:cBhvr>
                                        </p:animEffect>
                                      </p:childTnLst>
                                    </p:cTn>
                                  </p:par>
                                </p:childTnLst>
                              </p:cTn>
                            </p:par>
                            <p:par>
                              <p:cTn id="69" fill="hold">
                                <p:stCondLst>
                                  <p:cond delay="11050"/>
                                </p:stCondLst>
                                <p:childTnLst>
                                  <p:par>
                                    <p:cTn id="70" presetID="2" presetClass="entr" presetSubtype="8" decel="100000" fill="hold" grpId="0" nodeType="afterEffect">
                                      <p:stCondLst>
                                        <p:cond delay="0"/>
                                      </p:stCondLst>
                                      <p:childTnLst>
                                        <p:set>
                                          <p:cBhvr>
                                            <p:cTn id="71" dur="1" fill="hold">
                                              <p:stCondLst>
                                                <p:cond delay="0"/>
                                              </p:stCondLst>
                                            </p:cTn>
                                            <p:tgtEl>
                                              <p:spTgt spid="456"/>
                                            </p:tgtEl>
                                            <p:attrNameLst>
                                              <p:attrName>style.visibility</p:attrName>
                                            </p:attrNameLst>
                                          </p:cBhvr>
                                          <p:to>
                                            <p:strVal val="visible"/>
                                          </p:to>
                                        </p:set>
                                        <p:anim calcmode="lin" valueType="num">
                                          <p:cBhvr additive="base">
                                            <p:cTn id="72" dur="1400" fill="hold"/>
                                            <p:tgtEl>
                                              <p:spTgt spid="456"/>
                                            </p:tgtEl>
                                            <p:attrNameLst>
                                              <p:attrName>ppt_x</p:attrName>
                                            </p:attrNameLst>
                                          </p:cBhvr>
                                          <p:tavLst>
                                            <p:tav tm="0">
                                              <p:val>
                                                <p:strVal val="0-#ppt_w/2"/>
                                              </p:val>
                                            </p:tav>
                                            <p:tav tm="100000">
                                              <p:val>
                                                <p:strVal val="#ppt_x"/>
                                              </p:val>
                                            </p:tav>
                                          </p:tavLst>
                                        </p:anim>
                                        <p:anim calcmode="lin" valueType="num">
                                          <p:cBhvr additive="base">
                                            <p:cTn id="73" dur="1400" fill="hold"/>
                                            <p:tgtEl>
                                              <p:spTgt spid="456"/>
                                            </p:tgtEl>
                                            <p:attrNameLst>
                                              <p:attrName>ppt_y</p:attrName>
                                            </p:attrNameLst>
                                          </p:cBhvr>
                                          <p:tavLst>
                                            <p:tav tm="0">
                                              <p:val>
                                                <p:strVal val="#ppt_y"/>
                                              </p:val>
                                            </p:tav>
                                            <p:tav tm="100000">
                                              <p:val>
                                                <p:strVal val="#ppt_y"/>
                                              </p:val>
                                            </p:tav>
                                          </p:tavLst>
                                        </p:anim>
                                      </p:childTnLst>
                                    </p:cTn>
                                  </p:par>
                                  <p:par>
                                    <p:cTn id="74" presetID="14" presetClass="entr" presetSubtype="10" fill="hold" grpId="0" nodeType="withEffect">
                                      <p:stCondLst>
                                        <p:cond delay="0"/>
                                      </p:stCondLst>
                                      <p:childTnLst>
                                        <p:set>
                                          <p:cBhvr>
                                            <p:cTn id="75" dur="1" fill="hold">
                                              <p:stCondLst>
                                                <p:cond delay="0"/>
                                              </p:stCondLst>
                                            </p:cTn>
                                            <p:tgtEl>
                                              <p:spTgt spid="458"/>
                                            </p:tgtEl>
                                            <p:attrNameLst>
                                              <p:attrName>style.visibility</p:attrName>
                                            </p:attrNameLst>
                                          </p:cBhvr>
                                          <p:to>
                                            <p:strVal val="visible"/>
                                          </p:to>
                                        </p:set>
                                        <p:animEffect transition="in" filter="randombar(horizontal)">
                                          <p:cBhvr>
                                            <p:cTn id="76" dur="500"/>
                                            <p:tgtEl>
                                              <p:spTgt spid="458"/>
                                            </p:tgtEl>
                                          </p:cBhvr>
                                        </p:animEffect>
                                      </p:childTnLst>
                                    </p:cTn>
                                  </p:par>
                                </p:childTnLst>
                              </p:cTn>
                            </p:par>
                            <p:par>
                              <p:cTn id="77" fill="hold">
                                <p:stCondLst>
                                  <p:cond delay="12550"/>
                                </p:stCondLst>
                                <p:childTnLst>
                                  <p:par>
                                    <p:cTn id="78" presetID="52" presetClass="entr" presetSubtype="0" fill="hold" nodeType="afterEffect">
                                      <p:stCondLst>
                                        <p:cond delay="0"/>
                                      </p:stCondLst>
                                      <p:childTnLst>
                                        <p:set>
                                          <p:cBhvr>
                                            <p:cTn id="79" dur="1" fill="hold">
                                              <p:stCondLst>
                                                <p:cond delay="0"/>
                                              </p:stCondLst>
                                            </p:cTn>
                                            <p:tgtEl>
                                              <p:spTgt spid="460"/>
                                            </p:tgtEl>
                                            <p:attrNameLst>
                                              <p:attrName>style.visibility</p:attrName>
                                            </p:attrNameLst>
                                          </p:cBhvr>
                                          <p:to>
                                            <p:strVal val="visible"/>
                                          </p:to>
                                        </p:set>
                                        <p:animScale>
                                          <p:cBhvr>
                                            <p:cTn id="80" dur="1000" decel="50000" fill="hold">
                                              <p:stCondLst>
                                                <p:cond delay="0"/>
                                              </p:stCondLst>
                                            </p:cTn>
                                            <p:tgtEl>
                                              <p:spTgt spid="46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1" dur="1000" decel="50000" fill="hold">
                                              <p:stCondLst>
                                                <p:cond delay="0"/>
                                              </p:stCondLst>
                                            </p:cTn>
                                            <p:tgtEl>
                                              <p:spTgt spid="460"/>
                                            </p:tgtEl>
                                            <p:attrNameLst>
                                              <p:attrName>ppt_x</p:attrName>
                                              <p:attrName>ppt_y</p:attrName>
                                            </p:attrNameLst>
                                          </p:cBhvr>
                                        </p:animMotion>
                                        <p:animEffect transition="in" filter="fade">
                                          <p:cBhvr>
                                            <p:cTn id="82" dur="1000"/>
                                            <p:tgtEl>
                                              <p:spTgt spid="460"/>
                                            </p:tgtEl>
                                          </p:cBhvr>
                                        </p:animEffect>
                                      </p:childTnLst>
                                    </p:cTn>
                                  </p:par>
                                  <p:par>
                                    <p:cTn id="83" presetID="52" presetClass="entr" presetSubtype="0" fill="hold" nodeType="withEffect">
                                      <p:stCondLst>
                                        <p:cond delay="200"/>
                                      </p:stCondLst>
                                      <p:childTnLst>
                                        <p:set>
                                          <p:cBhvr>
                                            <p:cTn id="84" dur="1" fill="hold">
                                              <p:stCondLst>
                                                <p:cond delay="0"/>
                                              </p:stCondLst>
                                            </p:cTn>
                                            <p:tgtEl>
                                              <p:spTgt spid="461"/>
                                            </p:tgtEl>
                                            <p:attrNameLst>
                                              <p:attrName>style.visibility</p:attrName>
                                            </p:attrNameLst>
                                          </p:cBhvr>
                                          <p:to>
                                            <p:strVal val="visible"/>
                                          </p:to>
                                        </p:set>
                                        <p:animScale>
                                          <p:cBhvr>
                                            <p:cTn id="85" dur="1000" decel="50000" fill="hold">
                                              <p:stCondLst>
                                                <p:cond delay="0"/>
                                              </p:stCondLst>
                                            </p:cTn>
                                            <p:tgtEl>
                                              <p:spTgt spid="46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6" dur="1000" decel="50000" fill="hold">
                                              <p:stCondLst>
                                                <p:cond delay="0"/>
                                              </p:stCondLst>
                                            </p:cTn>
                                            <p:tgtEl>
                                              <p:spTgt spid="461"/>
                                            </p:tgtEl>
                                            <p:attrNameLst>
                                              <p:attrName>ppt_x</p:attrName>
                                              <p:attrName>ppt_y</p:attrName>
                                            </p:attrNameLst>
                                          </p:cBhvr>
                                        </p:animMotion>
                                        <p:animEffect transition="in" filter="fade">
                                          <p:cBhvr>
                                            <p:cTn id="87" dur="1000"/>
                                            <p:tgtEl>
                                              <p:spTgt spid="4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 grpId="0"/>
          <p:bldP spid="375" grpId="0" animBg="1"/>
          <p:bldP spid="447" grpId="0"/>
          <p:bldP spid="447" grpId="1"/>
          <p:bldP spid="452" grpId="0"/>
          <p:bldP spid="453" grpId="0"/>
          <p:bldP spid="454" grpId="0"/>
          <p:bldP spid="455" grpId="0"/>
          <p:bldP spid="456" grpId="0"/>
          <p:bldP spid="457" grpId="0"/>
          <p:bldP spid="458" grpId="0"/>
          <p:bldP spid="459" grpId="0"/>
        </p:bld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8" name="Picture 7" descr="C:\Users\Administrator\Desktop\56d684a0446de.png"/>
          <p:cNvPicPr>
            <a:picLocks noChangeAspect="1" noChangeArrowheads="1"/>
          </p:cNvPicPr>
          <p:nvPr/>
        </p:nvPicPr>
        <p:blipFill>
          <a:blip r:embed="rId3" cstate="print">
            <a:extLst>
              <a:ext uri="{BEBA8EAE-BF5A-486C-A8C5-ECC9F3942E4B}">
                <a14:imgProps xmlns:a14="http://schemas.microsoft.com/office/drawing/2010/main">
                  <a14:imgLayer r:embed="rId4">
                    <a14:imgEffect>
                      <a14:brightnessContrast bright="5000"/>
                    </a14:imgEffect>
                  </a14:imgLayer>
                </a14:imgProps>
              </a:ext>
              <a:ext uri="{28A0092B-C50C-407E-A947-70E740481C1C}">
                <a14:useLocalDpi xmlns:a14="http://schemas.microsoft.com/office/drawing/2010/main" val="0"/>
              </a:ext>
            </a:extLst>
          </a:blip>
          <a:srcRect/>
          <a:stretch>
            <a:fillRect/>
          </a:stretch>
        </p:blipFill>
        <p:spPr bwMode="auto">
          <a:xfrm rot="16200000">
            <a:off x="947756" y="1725277"/>
            <a:ext cx="3493720" cy="3973626"/>
          </a:xfrm>
          <a:prstGeom prst="rect">
            <a:avLst/>
          </a:prstGeom>
          <a:noFill/>
          <a:extLst>
            <a:ext uri="{909E8E84-426E-40DD-AFC4-6F175D3DCCD1}">
              <a14:hiddenFill xmlns:a14="http://schemas.microsoft.com/office/drawing/2010/main">
                <a:solidFill>
                  <a:srgbClr val="FFFFFF"/>
                </a:solidFill>
              </a14:hiddenFill>
            </a:ext>
          </a:extLst>
        </p:spPr>
      </p:pic>
      <p:grpSp>
        <p:nvGrpSpPr>
          <p:cNvPr id="129" name="组合 128"/>
          <p:cNvGrpSpPr/>
          <p:nvPr/>
        </p:nvGrpSpPr>
        <p:grpSpPr>
          <a:xfrm rot="4627534" flipV="1">
            <a:off x="-451234" y="2256334"/>
            <a:ext cx="5190546" cy="4183077"/>
            <a:chOff x="1816885" y="160250"/>
            <a:chExt cx="5190546" cy="4183077"/>
          </a:xfrm>
          <a:solidFill>
            <a:schemeClr val="tx1">
              <a:lumMod val="50000"/>
              <a:lumOff val="50000"/>
            </a:schemeClr>
          </a:solidFill>
        </p:grpSpPr>
        <p:grpSp>
          <p:nvGrpSpPr>
            <p:cNvPr id="130" name="组合 129"/>
            <p:cNvGrpSpPr/>
            <p:nvPr/>
          </p:nvGrpSpPr>
          <p:grpSpPr>
            <a:xfrm rot="1500213">
              <a:off x="1816885" y="160250"/>
              <a:ext cx="4835931" cy="4183077"/>
              <a:chOff x="2983829" y="1091787"/>
              <a:chExt cx="4835931" cy="4183077"/>
            </a:xfrm>
            <a:grpFill/>
          </p:grpSpPr>
          <p:sp>
            <p:nvSpPr>
              <p:cNvPr id="132" name="Freeform 60"/>
              <p:cNvSpPr/>
              <p:nvPr/>
            </p:nvSpPr>
            <p:spPr bwMode="auto">
              <a:xfrm>
                <a:off x="2983829" y="3724325"/>
                <a:ext cx="2106312" cy="1499886"/>
              </a:xfrm>
              <a:custGeom>
                <a:avLst/>
                <a:gdLst>
                  <a:gd name="T0" fmla="*/ 2332 w 2339"/>
                  <a:gd name="T1" fmla="*/ 1665 h 1665"/>
                  <a:gd name="T2" fmla="*/ 2329 w 2339"/>
                  <a:gd name="T3" fmla="*/ 1664 h 1665"/>
                  <a:gd name="T4" fmla="*/ 3 w 2339"/>
                  <a:gd name="T5" fmla="*/ 11 h 1665"/>
                  <a:gd name="T6" fmla="*/ 2 w 2339"/>
                  <a:gd name="T7" fmla="*/ 3 h 1665"/>
                  <a:gd name="T8" fmla="*/ 10 w 2339"/>
                  <a:gd name="T9" fmla="*/ 2 h 1665"/>
                  <a:gd name="T10" fmla="*/ 2335 w 2339"/>
                  <a:gd name="T11" fmla="*/ 1654 h 1665"/>
                  <a:gd name="T12" fmla="*/ 2337 w 2339"/>
                  <a:gd name="T13" fmla="*/ 1662 h 1665"/>
                  <a:gd name="T14" fmla="*/ 2332 w 2339"/>
                  <a:gd name="T15" fmla="*/ 1665 h 16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9" h="1665">
                    <a:moveTo>
                      <a:pt x="2332" y="1665"/>
                    </a:moveTo>
                    <a:cubicBezTo>
                      <a:pt x="2331" y="1665"/>
                      <a:pt x="2330" y="1665"/>
                      <a:pt x="2329" y="1664"/>
                    </a:cubicBezTo>
                    <a:cubicBezTo>
                      <a:pt x="3" y="11"/>
                      <a:pt x="3" y="11"/>
                      <a:pt x="3" y="11"/>
                    </a:cubicBezTo>
                    <a:cubicBezTo>
                      <a:pt x="1" y="10"/>
                      <a:pt x="0" y="6"/>
                      <a:pt x="2" y="3"/>
                    </a:cubicBezTo>
                    <a:cubicBezTo>
                      <a:pt x="4" y="0"/>
                      <a:pt x="8" y="0"/>
                      <a:pt x="10" y="2"/>
                    </a:cubicBezTo>
                    <a:cubicBezTo>
                      <a:pt x="2335" y="1654"/>
                      <a:pt x="2335" y="1654"/>
                      <a:pt x="2335" y="1654"/>
                    </a:cubicBezTo>
                    <a:cubicBezTo>
                      <a:pt x="2338" y="1656"/>
                      <a:pt x="2339" y="1660"/>
                      <a:pt x="2337" y="1662"/>
                    </a:cubicBezTo>
                    <a:cubicBezTo>
                      <a:pt x="2336" y="1664"/>
                      <a:pt x="2334" y="1665"/>
                      <a:pt x="2332" y="166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33" name="Freeform 62"/>
              <p:cNvSpPr/>
              <p:nvPr/>
            </p:nvSpPr>
            <p:spPr bwMode="auto">
              <a:xfrm>
                <a:off x="5073257" y="4157688"/>
                <a:ext cx="15478" cy="1066523"/>
              </a:xfrm>
              <a:custGeom>
                <a:avLst/>
                <a:gdLst>
                  <a:gd name="T0" fmla="*/ 11 w 17"/>
                  <a:gd name="T1" fmla="*/ 1184 h 1184"/>
                  <a:gd name="T2" fmla="*/ 5 w 17"/>
                  <a:gd name="T3" fmla="*/ 1178 h 1184"/>
                  <a:gd name="T4" fmla="*/ 0 w 17"/>
                  <a:gd name="T5" fmla="*/ 6 h 1184"/>
                  <a:gd name="T6" fmla="*/ 6 w 17"/>
                  <a:gd name="T7" fmla="*/ 0 h 1184"/>
                  <a:gd name="T8" fmla="*/ 6 w 17"/>
                  <a:gd name="T9" fmla="*/ 0 h 1184"/>
                  <a:gd name="T10" fmla="*/ 12 w 17"/>
                  <a:gd name="T11" fmla="*/ 6 h 1184"/>
                  <a:gd name="T12" fmla="*/ 17 w 17"/>
                  <a:gd name="T13" fmla="*/ 1178 h 1184"/>
                  <a:gd name="T14" fmla="*/ 11 w 17"/>
                  <a:gd name="T15" fmla="*/ 1184 h 1184"/>
                  <a:gd name="T16" fmla="*/ 11 w 17"/>
                  <a:gd name="T17" fmla="*/ 1184 h 1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1184">
                    <a:moveTo>
                      <a:pt x="11" y="1184"/>
                    </a:moveTo>
                    <a:cubicBezTo>
                      <a:pt x="8" y="1184"/>
                      <a:pt x="5" y="1181"/>
                      <a:pt x="5" y="1178"/>
                    </a:cubicBezTo>
                    <a:cubicBezTo>
                      <a:pt x="0" y="6"/>
                      <a:pt x="0" y="6"/>
                      <a:pt x="0" y="6"/>
                    </a:cubicBezTo>
                    <a:cubicBezTo>
                      <a:pt x="0" y="3"/>
                      <a:pt x="2" y="0"/>
                      <a:pt x="6" y="0"/>
                    </a:cubicBezTo>
                    <a:cubicBezTo>
                      <a:pt x="6" y="0"/>
                      <a:pt x="6" y="0"/>
                      <a:pt x="6" y="0"/>
                    </a:cubicBezTo>
                    <a:cubicBezTo>
                      <a:pt x="9" y="0"/>
                      <a:pt x="12" y="3"/>
                      <a:pt x="12" y="6"/>
                    </a:cubicBezTo>
                    <a:cubicBezTo>
                      <a:pt x="17" y="1178"/>
                      <a:pt x="17" y="1178"/>
                      <a:pt x="17" y="1178"/>
                    </a:cubicBezTo>
                    <a:cubicBezTo>
                      <a:pt x="17" y="1181"/>
                      <a:pt x="14" y="1184"/>
                      <a:pt x="11" y="1184"/>
                    </a:cubicBezTo>
                    <a:cubicBezTo>
                      <a:pt x="11" y="1184"/>
                      <a:pt x="11" y="1184"/>
                      <a:pt x="11" y="1184"/>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34" name="Freeform 63"/>
              <p:cNvSpPr/>
              <p:nvPr/>
            </p:nvSpPr>
            <p:spPr bwMode="auto">
              <a:xfrm>
                <a:off x="2983829" y="3048954"/>
                <a:ext cx="1739079" cy="686627"/>
              </a:xfrm>
              <a:custGeom>
                <a:avLst/>
                <a:gdLst>
                  <a:gd name="T0" fmla="*/ 7 w 1932"/>
                  <a:gd name="T1" fmla="*/ 763 h 763"/>
                  <a:gd name="T2" fmla="*/ 1 w 1932"/>
                  <a:gd name="T3" fmla="*/ 759 h 763"/>
                  <a:gd name="T4" fmla="*/ 5 w 1932"/>
                  <a:gd name="T5" fmla="*/ 751 h 763"/>
                  <a:gd name="T6" fmla="*/ 1923 w 1932"/>
                  <a:gd name="T7" fmla="*/ 1 h 763"/>
                  <a:gd name="T8" fmla="*/ 1931 w 1932"/>
                  <a:gd name="T9" fmla="*/ 5 h 763"/>
                  <a:gd name="T10" fmla="*/ 1927 w 1932"/>
                  <a:gd name="T11" fmla="*/ 13 h 763"/>
                  <a:gd name="T12" fmla="*/ 9 w 1932"/>
                  <a:gd name="T13" fmla="*/ 762 h 763"/>
                  <a:gd name="T14" fmla="*/ 7 w 1932"/>
                  <a:gd name="T15" fmla="*/ 763 h 76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32" h="763">
                    <a:moveTo>
                      <a:pt x="7" y="763"/>
                    </a:moveTo>
                    <a:cubicBezTo>
                      <a:pt x="4" y="763"/>
                      <a:pt x="2" y="761"/>
                      <a:pt x="1" y="759"/>
                    </a:cubicBezTo>
                    <a:cubicBezTo>
                      <a:pt x="0" y="756"/>
                      <a:pt x="2" y="752"/>
                      <a:pt x="5" y="751"/>
                    </a:cubicBezTo>
                    <a:cubicBezTo>
                      <a:pt x="1923" y="1"/>
                      <a:pt x="1923" y="1"/>
                      <a:pt x="1923" y="1"/>
                    </a:cubicBezTo>
                    <a:cubicBezTo>
                      <a:pt x="1926" y="0"/>
                      <a:pt x="1930" y="2"/>
                      <a:pt x="1931" y="5"/>
                    </a:cubicBezTo>
                    <a:cubicBezTo>
                      <a:pt x="1932" y="8"/>
                      <a:pt x="1931" y="11"/>
                      <a:pt x="1927" y="13"/>
                    </a:cubicBezTo>
                    <a:cubicBezTo>
                      <a:pt x="9" y="762"/>
                      <a:pt x="9" y="762"/>
                      <a:pt x="9" y="762"/>
                    </a:cubicBezTo>
                    <a:cubicBezTo>
                      <a:pt x="8" y="762"/>
                      <a:pt x="8" y="763"/>
                      <a:pt x="7" y="76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35" name="Freeform 64"/>
              <p:cNvSpPr/>
              <p:nvPr/>
            </p:nvSpPr>
            <p:spPr bwMode="auto">
              <a:xfrm>
                <a:off x="4248742" y="2871669"/>
                <a:ext cx="474167" cy="188541"/>
              </a:xfrm>
              <a:custGeom>
                <a:avLst/>
                <a:gdLst>
                  <a:gd name="T0" fmla="*/ 520 w 527"/>
                  <a:gd name="T1" fmla="*/ 210 h 210"/>
                  <a:gd name="T2" fmla="*/ 518 w 527"/>
                  <a:gd name="T3" fmla="*/ 210 h 210"/>
                  <a:gd name="T4" fmla="*/ 4 w 527"/>
                  <a:gd name="T5" fmla="*/ 12 h 210"/>
                  <a:gd name="T6" fmla="*/ 1 w 527"/>
                  <a:gd name="T7" fmla="*/ 4 h 210"/>
                  <a:gd name="T8" fmla="*/ 9 w 527"/>
                  <a:gd name="T9" fmla="*/ 1 h 210"/>
                  <a:gd name="T10" fmla="*/ 522 w 527"/>
                  <a:gd name="T11" fmla="*/ 198 h 210"/>
                  <a:gd name="T12" fmla="*/ 526 w 527"/>
                  <a:gd name="T13" fmla="*/ 206 h 210"/>
                  <a:gd name="T14" fmla="*/ 520 w 527"/>
                  <a:gd name="T15" fmla="*/ 210 h 2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27" h="210">
                    <a:moveTo>
                      <a:pt x="520" y="210"/>
                    </a:moveTo>
                    <a:cubicBezTo>
                      <a:pt x="520" y="210"/>
                      <a:pt x="519" y="210"/>
                      <a:pt x="518" y="210"/>
                    </a:cubicBezTo>
                    <a:cubicBezTo>
                      <a:pt x="4" y="12"/>
                      <a:pt x="4" y="12"/>
                      <a:pt x="4" y="12"/>
                    </a:cubicBezTo>
                    <a:cubicBezTo>
                      <a:pt x="1" y="11"/>
                      <a:pt x="0" y="7"/>
                      <a:pt x="1" y="4"/>
                    </a:cubicBezTo>
                    <a:cubicBezTo>
                      <a:pt x="2" y="1"/>
                      <a:pt x="6" y="0"/>
                      <a:pt x="9" y="1"/>
                    </a:cubicBezTo>
                    <a:cubicBezTo>
                      <a:pt x="522" y="198"/>
                      <a:pt x="522" y="198"/>
                      <a:pt x="522" y="198"/>
                    </a:cubicBezTo>
                    <a:cubicBezTo>
                      <a:pt x="526" y="200"/>
                      <a:pt x="527" y="203"/>
                      <a:pt x="526" y="206"/>
                    </a:cubicBezTo>
                    <a:cubicBezTo>
                      <a:pt x="525" y="209"/>
                      <a:pt x="523" y="210"/>
                      <a:pt x="520" y="21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36" name="Freeform 65"/>
              <p:cNvSpPr/>
              <p:nvPr/>
            </p:nvSpPr>
            <p:spPr bwMode="auto">
              <a:xfrm>
                <a:off x="4711652" y="3048954"/>
                <a:ext cx="372861" cy="1119990"/>
              </a:xfrm>
              <a:custGeom>
                <a:avLst/>
                <a:gdLst>
                  <a:gd name="T0" fmla="*/ 408 w 415"/>
                  <a:gd name="T1" fmla="*/ 1243 h 1243"/>
                  <a:gd name="T2" fmla="*/ 402 w 415"/>
                  <a:gd name="T3" fmla="*/ 1239 h 1243"/>
                  <a:gd name="T4" fmla="*/ 1 w 415"/>
                  <a:gd name="T5" fmla="*/ 9 h 1243"/>
                  <a:gd name="T6" fmla="*/ 4 w 415"/>
                  <a:gd name="T7" fmla="*/ 1 h 1243"/>
                  <a:gd name="T8" fmla="*/ 12 w 415"/>
                  <a:gd name="T9" fmla="*/ 5 h 1243"/>
                  <a:gd name="T10" fmla="*/ 413 w 415"/>
                  <a:gd name="T11" fmla="*/ 1235 h 1243"/>
                  <a:gd name="T12" fmla="*/ 410 w 415"/>
                  <a:gd name="T13" fmla="*/ 1243 h 1243"/>
                  <a:gd name="T14" fmla="*/ 408 w 415"/>
                  <a:gd name="T15" fmla="*/ 1243 h 124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5" h="1243">
                    <a:moveTo>
                      <a:pt x="408" y="1243"/>
                    </a:moveTo>
                    <a:cubicBezTo>
                      <a:pt x="405" y="1243"/>
                      <a:pt x="403" y="1241"/>
                      <a:pt x="402" y="1239"/>
                    </a:cubicBezTo>
                    <a:cubicBezTo>
                      <a:pt x="1" y="9"/>
                      <a:pt x="1" y="9"/>
                      <a:pt x="1" y="9"/>
                    </a:cubicBezTo>
                    <a:cubicBezTo>
                      <a:pt x="0" y="6"/>
                      <a:pt x="1" y="2"/>
                      <a:pt x="4" y="1"/>
                    </a:cubicBezTo>
                    <a:cubicBezTo>
                      <a:pt x="8" y="0"/>
                      <a:pt x="11" y="2"/>
                      <a:pt x="12" y="5"/>
                    </a:cubicBezTo>
                    <a:cubicBezTo>
                      <a:pt x="413" y="1235"/>
                      <a:pt x="413" y="1235"/>
                      <a:pt x="413" y="1235"/>
                    </a:cubicBezTo>
                    <a:cubicBezTo>
                      <a:pt x="415" y="1238"/>
                      <a:pt x="413" y="1242"/>
                      <a:pt x="410" y="1243"/>
                    </a:cubicBezTo>
                    <a:cubicBezTo>
                      <a:pt x="409" y="1243"/>
                      <a:pt x="408" y="1243"/>
                      <a:pt x="408" y="124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37" name="Freeform 66"/>
              <p:cNvSpPr/>
              <p:nvPr/>
            </p:nvSpPr>
            <p:spPr bwMode="auto">
              <a:xfrm>
                <a:off x="2983829" y="3724325"/>
                <a:ext cx="2100684" cy="444619"/>
              </a:xfrm>
              <a:custGeom>
                <a:avLst/>
                <a:gdLst>
                  <a:gd name="T0" fmla="*/ 2327 w 2333"/>
                  <a:gd name="T1" fmla="*/ 493 h 493"/>
                  <a:gd name="T2" fmla="*/ 2326 w 2333"/>
                  <a:gd name="T3" fmla="*/ 493 h 493"/>
                  <a:gd name="T4" fmla="*/ 6 w 2333"/>
                  <a:gd name="T5" fmla="*/ 12 h 493"/>
                  <a:gd name="T6" fmla="*/ 1 w 2333"/>
                  <a:gd name="T7" fmla="*/ 5 h 493"/>
                  <a:gd name="T8" fmla="*/ 8 w 2333"/>
                  <a:gd name="T9" fmla="*/ 1 h 493"/>
                  <a:gd name="T10" fmla="*/ 2328 w 2333"/>
                  <a:gd name="T11" fmla="*/ 481 h 493"/>
                  <a:gd name="T12" fmla="*/ 2333 w 2333"/>
                  <a:gd name="T13" fmla="*/ 488 h 493"/>
                  <a:gd name="T14" fmla="*/ 2327 w 2333"/>
                  <a:gd name="T15" fmla="*/ 493 h 49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3" h="493">
                    <a:moveTo>
                      <a:pt x="2327" y="493"/>
                    </a:moveTo>
                    <a:cubicBezTo>
                      <a:pt x="2326" y="493"/>
                      <a:pt x="2326" y="493"/>
                      <a:pt x="2326" y="493"/>
                    </a:cubicBezTo>
                    <a:cubicBezTo>
                      <a:pt x="6" y="12"/>
                      <a:pt x="6" y="12"/>
                      <a:pt x="6" y="12"/>
                    </a:cubicBezTo>
                    <a:cubicBezTo>
                      <a:pt x="2" y="12"/>
                      <a:pt x="0" y="9"/>
                      <a:pt x="1" y="5"/>
                    </a:cubicBezTo>
                    <a:cubicBezTo>
                      <a:pt x="2" y="2"/>
                      <a:pt x="5" y="0"/>
                      <a:pt x="8" y="1"/>
                    </a:cubicBezTo>
                    <a:cubicBezTo>
                      <a:pt x="2328" y="481"/>
                      <a:pt x="2328" y="481"/>
                      <a:pt x="2328" y="481"/>
                    </a:cubicBezTo>
                    <a:cubicBezTo>
                      <a:pt x="2331" y="482"/>
                      <a:pt x="2333" y="485"/>
                      <a:pt x="2333" y="488"/>
                    </a:cubicBezTo>
                    <a:cubicBezTo>
                      <a:pt x="2332" y="491"/>
                      <a:pt x="2330" y="493"/>
                      <a:pt x="2327" y="49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38" name="Freeform 68"/>
              <p:cNvSpPr/>
              <p:nvPr/>
            </p:nvSpPr>
            <p:spPr bwMode="auto">
              <a:xfrm>
                <a:off x="2983829" y="2871669"/>
                <a:ext cx="1276169" cy="863912"/>
              </a:xfrm>
              <a:custGeom>
                <a:avLst/>
                <a:gdLst>
                  <a:gd name="T0" fmla="*/ 7 w 1418"/>
                  <a:gd name="T1" fmla="*/ 960 h 960"/>
                  <a:gd name="T2" fmla="*/ 2 w 1418"/>
                  <a:gd name="T3" fmla="*/ 957 h 960"/>
                  <a:gd name="T4" fmla="*/ 3 w 1418"/>
                  <a:gd name="T5" fmla="*/ 949 h 960"/>
                  <a:gd name="T6" fmla="*/ 1408 w 1418"/>
                  <a:gd name="T7" fmla="*/ 1 h 960"/>
                  <a:gd name="T8" fmla="*/ 1416 w 1418"/>
                  <a:gd name="T9" fmla="*/ 3 h 960"/>
                  <a:gd name="T10" fmla="*/ 1415 w 1418"/>
                  <a:gd name="T11" fmla="*/ 11 h 960"/>
                  <a:gd name="T12" fmla="*/ 10 w 1418"/>
                  <a:gd name="T13" fmla="*/ 959 h 960"/>
                  <a:gd name="T14" fmla="*/ 7 w 1418"/>
                  <a:gd name="T15" fmla="*/ 960 h 9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18" h="960">
                    <a:moveTo>
                      <a:pt x="7" y="960"/>
                    </a:moveTo>
                    <a:cubicBezTo>
                      <a:pt x="5" y="960"/>
                      <a:pt x="3" y="959"/>
                      <a:pt x="2" y="957"/>
                    </a:cubicBezTo>
                    <a:cubicBezTo>
                      <a:pt x="0" y="954"/>
                      <a:pt x="1" y="950"/>
                      <a:pt x="3" y="949"/>
                    </a:cubicBezTo>
                    <a:cubicBezTo>
                      <a:pt x="1408" y="1"/>
                      <a:pt x="1408" y="1"/>
                      <a:pt x="1408" y="1"/>
                    </a:cubicBezTo>
                    <a:cubicBezTo>
                      <a:pt x="1411" y="0"/>
                      <a:pt x="1415" y="0"/>
                      <a:pt x="1416" y="3"/>
                    </a:cubicBezTo>
                    <a:cubicBezTo>
                      <a:pt x="1418" y="6"/>
                      <a:pt x="1418" y="9"/>
                      <a:pt x="1415" y="11"/>
                    </a:cubicBezTo>
                    <a:cubicBezTo>
                      <a:pt x="10" y="959"/>
                      <a:pt x="10" y="959"/>
                      <a:pt x="10" y="959"/>
                    </a:cubicBezTo>
                    <a:cubicBezTo>
                      <a:pt x="9" y="959"/>
                      <a:pt x="8" y="960"/>
                      <a:pt x="7" y="96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39" name="Freeform 69"/>
              <p:cNvSpPr/>
              <p:nvPr/>
            </p:nvSpPr>
            <p:spPr bwMode="auto">
              <a:xfrm>
                <a:off x="4248742" y="1121334"/>
                <a:ext cx="610648" cy="1761592"/>
              </a:xfrm>
              <a:custGeom>
                <a:avLst/>
                <a:gdLst>
                  <a:gd name="T0" fmla="*/ 6 w 678"/>
                  <a:gd name="T1" fmla="*/ 1955 h 1955"/>
                  <a:gd name="T2" fmla="*/ 5 w 678"/>
                  <a:gd name="T3" fmla="*/ 1955 h 1955"/>
                  <a:gd name="T4" fmla="*/ 1 w 678"/>
                  <a:gd name="T5" fmla="*/ 1947 h 1955"/>
                  <a:gd name="T6" fmla="*/ 665 w 678"/>
                  <a:gd name="T7" fmla="*/ 5 h 1955"/>
                  <a:gd name="T8" fmla="*/ 673 w 678"/>
                  <a:gd name="T9" fmla="*/ 1 h 1955"/>
                  <a:gd name="T10" fmla="*/ 677 w 678"/>
                  <a:gd name="T11" fmla="*/ 9 h 1955"/>
                  <a:gd name="T12" fmla="*/ 12 w 678"/>
                  <a:gd name="T13" fmla="*/ 1951 h 1955"/>
                  <a:gd name="T14" fmla="*/ 6 w 678"/>
                  <a:gd name="T15" fmla="*/ 1955 h 195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8" h="1955">
                    <a:moveTo>
                      <a:pt x="6" y="1955"/>
                    </a:moveTo>
                    <a:cubicBezTo>
                      <a:pt x="6" y="1955"/>
                      <a:pt x="5" y="1955"/>
                      <a:pt x="5" y="1955"/>
                    </a:cubicBezTo>
                    <a:cubicBezTo>
                      <a:pt x="1" y="1954"/>
                      <a:pt x="0" y="1951"/>
                      <a:pt x="1" y="1947"/>
                    </a:cubicBezTo>
                    <a:cubicBezTo>
                      <a:pt x="665" y="5"/>
                      <a:pt x="665" y="5"/>
                      <a:pt x="665" y="5"/>
                    </a:cubicBezTo>
                    <a:cubicBezTo>
                      <a:pt x="666" y="2"/>
                      <a:pt x="670" y="0"/>
                      <a:pt x="673" y="1"/>
                    </a:cubicBezTo>
                    <a:cubicBezTo>
                      <a:pt x="676" y="2"/>
                      <a:pt x="678" y="6"/>
                      <a:pt x="677" y="9"/>
                    </a:cubicBezTo>
                    <a:cubicBezTo>
                      <a:pt x="12" y="1951"/>
                      <a:pt x="12" y="1951"/>
                      <a:pt x="12" y="1951"/>
                    </a:cubicBezTo>
                    <a:cubicBezTo>
                      <a:pt x="11" y="1954"/>
                      <a:pt x="9" y="1955"/>
                      <a:pt x="6" y="195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40" name="Freeform 70"/>
              <p:cNvSpPr/>
              <p:nvPr/>
            </p:nvSpPr>
            <p:spPr bwMode="auto">
              <a:xfrm>
                <a:off x="4846726" y="1121334"/>
                <a:ext cx="913158" cy="1732045"/>
              </a:xfrm>
              <a:custGeom>
                <a:avLst/>
                <a:gdLst>
                  <a:gd name="T0" fmla="*/ 1008 w 1015"/>
                  <a:gd name="T1" fmla="*/ 1923 h 1923"/>
                  <a:gd name="T2" fmla="*/ 1003 w 1015"/>
                  <a:gd name="T3" fmla="*/ 1920 h 1923"/>
                  <a:gd name="T4" fmla="*/ 2 w 1015"/>
                  <a:gd name="T5" fmla="*/ 10 h 1923"/>
                  <a:gd name="T6" fmla="*/ 4 w 1015"/>
                  <a:gd name="T7" fmla="*/ 2 h 1923"/>
                  <a:gd name="T8" fmla="*/ 12 w 1015"/>
                  <a:gd name="T9" fmla="*/ 4 h 1923"/>
                  <a:gd name="T10" fmla="*/ 1013 w 1015"/>
                  <a:gd name="T11" fmla="*/ 1914 h 1923"/>
                  <a:gd name="T12" fmla="*/ 1011 w 1015"/>
                  <a:gd name="T13" fmla="*/ 1922 h 1923"/>
                  <a:gd name="T14" fmla="*/ 1008 w 1015"/>
                  <a:gd name="T15" fmla="*/ 1923 h 192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15" h="1923">
                    <a:moveTo>
                      <a:pt x="1008" y="1923"/>
                    </a:moveTo>
                    <a:cubicBezTo>
                      <a:pt x="1006" y="1923"/>
                      <a:pt x="1004" y="1922"/>
                      <a:pt x="1003" y="1920"/>
                    </a:cubicBezTo>
                    <a:cubicBezTo>
                      <a:pt x="2" y="10"/>
                      <a:pt x="2" y="10"/>
                      <a:pt x="2" y="10"/>
                    </a:cubicBezTo>
                    <a:cubicBezTo>
                      <a:pt x="0" y="7"/>
                      <a:pt x="1" y="3"/>
                      <a:pt x="4" y="2"/>
                    </a:cubicBezTo>
                    <a:cubicBezTo>
                      <a:pt x="7" y="0"/>
                      <a:pt x="11" y="1"/>
                      <a:pt x="12" y="4"/>
                    </a:cubicBezTo>
                    <a:cubicBezTo>
                      <a:pt x="1013" y="1914"/>
                      <a:pt x="1013" y="1914"/>
                      <a:pt x="1013" y="1914"/>
                    </a:cubicBezTo>
                    <a:cubicBezTo>
                      <a:pt x="1015" y="1917"/>
                      <a:pt x="1014" y="1921"/>
                      <a:pt x="1011" y="1922"/>
                    </a:cubicBezTo>
                    <a:cubicBezTo>
                      <a:pt x="1010" y="1923"/>
                      <a:pt x="1009" y="1923"/>
                      <a:pt x="1008" y="192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41" name="Freeform 71"/>
              <p:cNvSpPr/>
              <p:nvPr/>
            </p:nvSpPr>
            <p:spPr bwMode="auto">
              <a:xfrm>
                <a:off x="5748628" y="1848765"/>
                <a:ext cx="84421" cy="1004614"/>
              </a:xfrm>
              <a:custGeom>
                <a:avLst/>
                <a:gdLst>
                  <a:gd name="T0" fmla="*/ 6 w 94"/>
                  <a:gd name="T1" fmla="*/ 1116 h 1116"/>
                  <a:gd name="T2" fmla="*/ 6 w 94"/>
                  <a:gd name="T3" fmla="*/ 1116 h 1116"/>
                  <a:gd name="T4" fmla="*/ 0 w 94"/>
                  <a:gd name="T5" fmla="*/ 1110 h 1116"/>
                  <a:gd name="T6" fmla="*/ 82 w 94"/>
                  <a:gd name="T7" fmla="*/ 6 h 1116"/>
                  <a:gd name="T8" fmla="*/ 89 w 94"/>
                  <a:gd name="T9" fmla="*/ 0 h 1116"/>
                  <a:gd name="T10" fmla="*/ 94 w 94"/>
                  <a:gd name="T11" fmla="*/ 7 h 1116"/>
                  <a:gd name="T12" fmla="*/ 12 w 94"/>
                  <a:gd name="T13" fmla="*/ 1110 h 1116"/>
                  <a:gd name="T14" fmla="*/ 6 w 94"/>
                  <a:gd name="T15" fmla="*/ 1116 h 11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4" h="1116">
                    <a:moveTo>
                      <a:pt x="6" y="1116"/>
                    </a:moveTo>
                    <a:cubicBezTo>
                      <a:pt x="6" y="1116"/>
                      <a:pt x="6" y="1116"/>
                      <a:pt x="6" y="1116"/>
                    </a:cubicBezTo>
                    <a:cubicBezTo>
                      <a:pt x="2" y="1116"/>
                      <a:pt x="0" y="1113"/>
                      <a:pt x="0" y="1110"/>
                    </a:cubicBezTo>
                    <a:cubicBezTo>
                      <a:pt x="82" y="6"/>
                      <a:pt x="82" y="6"/>
                      <a:pt x="82" y="6"/>
                    </a:cubicBezTo>
                    <a:cubicBezTo>
                      <a:pt x="83" y="2"/>
                      <a:pt x="85" y="0"/>
                      <a:pt x="89" y="0"/>
                    </a:cubicBezTo>
                    <a:cubicBezTo>
                      <a:pt x="92" y="0"/>
                      <a:pt x="94" y="3"/>
                      <a:pt x="94" y="7"/>
                    </a:cubicBezTo>
                    <a:cubicBezTo>
                      <a:pt x="12" y="1110"/>
                      <a:pt x="12" y="1110"/>
                      <a:pt x="12" y="1110"/>
                    </a:cubicBezTo>
                    <a:cubicBezTo>
                      <a:pt x="12" y="1114"/>
                      <a:pt x="9" y="1116"/>
                      <a:pt x="6" y="111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42" name="Freeform 72"/>
              <p:cNvSpPr/>
              <p:nvPr/>
            </p:nvSpPr>
            <p:spPr bwMode="auto">
              <a:xfrm>
                <a:off x="5748627" y="2842122"/>
                <a:ext cx="984915" cy="140702"/>
              </a:xfrm>
              <a:custGeom>
                <a:avLst/>
                <a:gdLst>
                  <a:gd name="T0" fmla="*/ 1088 w 1094"/>
                  <a:gd name="T1" fmla="*/ 155 h 155"/>
                  <a:gd name="T2" fmla="*/ 1087 w 1094"/>
                  <a:gd name="T3" fmla="*/ 155 h 155"/>
                  <a:gd name="T4" fmla="*/ 5 w 1094"/>
                  <a:gd name="T5" fmla="*/ 12 h 155"/>
                  <a:gd name="T6" fmla="*/ 0 w 1094"/>
                  <a:gd name="T7" fmla="*/ 5 h 155"/>
                  <a:gd name="T8" fmla="*/ 7 w 1094"/>
                  <a:gd name="T9" fmla="*/ 0 h 155"/>
                  <a:gd name="T10" fmla="*/ 1089 w 1094"/>
                  <a:gd name="T11" fmla="*/ 143 h 155"/>
                  <a:gd name="T12" fmla="*/ 1094 w 1094"/>
                  <a:gd name="T13" fmla="*/ 150 h 155"/>
                  <a:gd name="T14" fmla="*/ 1088 w 1094"/>
                  <a:gd name="T15" fmla="*/ 155 h 15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94" h="155">
                    <a:moveTo>
                      <a:pt x="1088" y="155"/>
                    </a:moveTo>
                    <a:cubicBezTo>
                      <a:pt x="1088" y="155"/>
                      <a:pt x="1087" y="155"/>
                      <a:pt x="1087" y="155"/>
                    </a:cubicBezTo>
                    <a:cubicBezTo>
                      <a:pt x="5" y="12"/>
                      <a:pt x="5" y="12"/>
                      <a:pt x="5" y="12"/>
                    </a:cubicBezTo>
                    <a:cubicBezTo>
                      <a:pt x="2" y="11"/>
                      <a:pt x="0" y="8"/>
                      <a:pt x="0" y="5"/>
                    </a:cubicBezTo>
                    <a:cubicBezTo>
                      <a:pt x="1" y="2"/>
                      <a:pt x="4" y="0"/>
                      <a:pt x="7" y="0"/>
                    </a:cubicBezTo>
                    <a:cubicBezTo>
                      <a:pt x="1089" y="143"/>
                      <a:pt x="1089" y="143"/>
                      <a:pt x="1089" y="143"/>
                    </a:cubicBezTo>
                    <a:cubicBezTo>
                      <a:pt x="1092" y="144"/>
                      <a:pt x="1094" y="147"/>
                      <a:pt x="1094" y="150"/>
                    </a:cubicBezTo>
                    <a:cubicBezTo>
                      <a:pt x="1093" y="153"/>
                      <a:pt x="1091" y="155"/>
                      <a:pt x="1088" y="15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43" name="Freeform 75"/>
              <p:cNvSpPr/>
              <p:nvPr/>
            </p:nvSpPr>
            <p:spPr bwMode="auto">
              <a:xfrm>
                <a:off x="6722288" y="2076702"/>
                <a:ext cx="1082000" cy="906122"/>
              </a:xfrm>
              <a:custGeom>
                <a:avLst/>
                <a:gdLst>
                  <a:gd name="T0" fmla="*/ 7 w 1202"/>
                  <a:gd name="T1" fmla="*/ 1006 h 1006"/>
                  <a:gd name="T2" fmla="*/ 2 w 1202"/>
                  <a:gd name="T3" fmla="*/ 1004 h 1006"/>
                  <a:gd name="T4" fmla="*/ 3 w 1202"/>
                  <a:gd name="T5" fmla="*/ 996 h 1006"/>
                  <a:gd name="T6" fmla="*/ 1191 w 1202"/>
                  <a:gd name="T7" fmla="*/ 2 h 1006"/>
                  <a:gd name="T8" fmla="*/ 1200 w 1202"/>
                  <a:gd name="T9" fmla="*/ 2 h 1006"/>
                  <a:gd name="T10" fmla="*/ 1199 w 1202"/>
                  <a:gd name="T11" fmla="*/ 11 h 1006"/>
                  <a:gd name="T12" fmla="*/ 11 w 1202"/>
                  <a:gd name="T13" fmla="*/ 1005 h 1006"/>
                  <a:gd name="T14" fmla="*/ 7 w 1202"/>
                  <a:gd name="T15" fmla="*/ 1006 h 100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02" h="1006">
                    <a:moveTo>
                      <a:pt x="7" y="1006"/>
                    </a:moveTo>
                    <a:cubicBezTo>
                      <a:pt x="5" y="1006"/>
                      <a:pt x="4" y="1005"/>
                      <a:pt x="2" y="1004"/>
                    </a:cubicBezTo>
                    <a:cubicBezTo>
                      <a:pt x="0" y="1001"/>
                      <a:pt x="1" y="998"/>
                      <a:pt x="3" y="996"/>
                    </a:cubicBezTo>
                    <a:cubicBezTo>
                      <a:pt x="1191" y="2"/>
                      <a:pt x="1191" y="2"/>
                      <a:pt x="1191" y="2"/>
                    </a:cubicBezTo>
                    <a:cubicBezTo>
                      <a:pt x="1194" y="0"/>
                      <a:pt x="1198" y="0"/>
                      <a:pt x="1200" y="2"/>
                    </a:cubicBezTo>
                    <a:cubicBezTo>
                      <a:pt x="1202" y="5"/>
                      <a:pt x="1202" y="9"/>
                      <a:pt x="1199" y="11"/>
                    </a:cubicBezTo>
                    <a:cubicBezTo>
                      <a:pt x="11" y="1005"/>
                      <a:pt x="11" y="1005"/>
                      <a:pt x="11" y="1005"/>
                    </a:cubicBezTo>
                    <a:cubicBezTo>
                      <a:pt x="10" y="1006"/>
                      <a:pt x="8" y="1006"/>
                      <a:pt x="7" y="100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44" name="Freeform 76"/>
              <p:cNvSpPr/>
              <p:nvPr/>
            </p:nvSpPr>
            <p:spPr bwMode="auto">
              <a:xfrm>
                <a:off x="5071849" y="2970161"/>
                <a:ext cx="1663100" cy="1198783"/>
              </a:xfrm>
              <a:custGeom>
                <a:avLst/>
                <a:gdLst>
                  <a:gd name="T0" fmla="*/ 7 w 1846"/>
                  <a:gd name="T1" fmla="*/ 1330 h 1330"/>
                  <a:gd name="T2" fmla="*/ 2 w 1846"/>
                  <a:gd name="T3" fmla="*/ 1327 h 1330"/>
                  <a:gd name="T4" fmla="*/ 3 w 1846"/>
                  <a:gd name="T5" fmla="*/ 1319 h 1330"/>
                  <a:gd name="T6" fmla="*/ 1835 w 1846"/>
                  <a:gd name="T7" fmla="*/ 2 h 1330"/>
                  <a:gd name="T8" fmla="*/ 1844 w 1846"/>
                  <a:gd name="T9" fmla="*/ 4 h 1330"/>
                  <a:gd name="T10" fmla="*/ 1842 w 1846"/>
                  <a:gd name="T11" fmla="*/ 12 h 1330"/>
                  <a:gd name="T12" fmla="*/ 10 w 1846"/>
                  <a:gd name="T13" fmla="*/ 1329 h 1330"/>
                  <a:gd name="T14" fmla="*/ 7 w 1846"/>
                  <a:gd name="T15" fmla="*/ 1330 h 133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46" h="1330">
                    <a:moveTo>
                      <a:pt x="7" y="1330"/>
                    </a:moveTo>
                    <a:cubicBezTo>
                      <a:pt x="5" y="1330"/>
                      <a:pt x="3" y="1329"/>
                      <a:pt x="2" y="1327"/>
                    </a:cubicBezTo>
                    <a:cubicBezTo>
                      <a:pt x="0" y="1325"/>
                      <a:pt x="1" y="1321"/>
                      <a:pt x="3" y="1319"/>
                    </a:cubicBezTo>
                    <a:cubicBezTo>
                      <a:pt x="1835" y="2"/>
                      <a:pt x="1835" y="2"/>
                      <a:pt x="1835" y="2"/>
                    </a:cubicBezTo>
                    <a:cubicBezTo>
                      <a:pt x="1838" y="0"/>
                      <a:pt x="1842" y="1"/>
                      <a:pt x="1844" y="4"/>
                    </a:cubicBezTo>
                    <a:cubicBezTo>
                      <a:pt x="1846" y="6"/>
                      <a:pt x="1845" y="10"/>
                      <a:pt x="1842" y="12"/>
                    </a:cubicBezTo>
                    <a:cubicBezTo>
                      <a:pt x="10" y="1329"/>
                      <a:pt x="10" y="1329"/>
                      <a:pt x="10" y="1329"/>
                    </a:cubicBezTo>
                    <a:cubicBezTo>
                      <a:pt x="9" y="1329"/>
                      <a:pt x="8" y="1330"/>
                      <a:pt x="7" y="133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45" name="Freeform 77"/>
              <p:cNvSpPr/>
              <p:nvPr/>
            </p:nvSpPr>
            <p:spPr bwMode="auto">
              <a:xfrm>
                <a:off x="5747220" y="2076702"/>
                <a:ext cx="2057066" cy="776676"/>
              </a:xfrm>
              <a:custGeom>
                <a:avLst/>
                <a:gdLst>
                  <a:gd name="T0" fmla="*/ 7 w 2284"/>
                  <a:gd name="T1" fmla="*/ 863 h 863"/>
                  <a:gd name="T2" fmla="*/ 1 w 2284"/>
                  <a:gd name="T3" fmla="*/ 859 h 863"/>
                  <a:gd name="T4" fmla="*/ 5 w 2284"/>
                  <a:gd name="T5" fmla="*/ 851 h 863"/>
                  <a:gd name="T6" fmla="*/ 2275 w 2284"/>
                  <a:gd name="T7" fmla="*/ 1 h 863"/>
                  <a:gd name="T8" fmla="*/ 2283 w 2284"/>
                  <a:gd name="T9" fmla="*/ 4 h 863"/>
                  <a:gd name="T10" fmla="*/ 2279 w 2284"/>
                  <a:gd name="T11" fmla="*/ 12 h 863"/>
                  <a:gd name="T12" fmla="*/ 9 w 2284"/>
                  <a:gd name="T13" fmla="*/ 863 h 863"/>
                  <a:gd name="T14" fmla="*/ 7 w 2284"/>
                  <a:gd name="T15" fmla="*/ 863 h 86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84" h="863">
                    <a:moveTo>
                      <a:pt x="7" y="863"/>
                    </a:moveTo>
                    <a:cubicBezTo>
                      <a:pt x="5" y="863"/>
                      <a:pt x="2" y="861"/>
                      <a:pt x="1" y="859"/>
                    </a:cubicBezTo>
                    <a:cubicBezTo>
                      <a:pt x="0" y="856"/>
                      <a:pt x="2" y="852"/>
                      <a:pt x="5" y="851"/>
                    </a:cubicBezTo>
                    <a:cubicBezTo>
                      <a:pt x="2275" y="1"/>
                      <a:pt x="2275" y="1"/>
                      <a:pt x="2275" y="1"/>
                    </a:cubicBezTo>
                    <a:cubicBezTo>
                      <a:pt x="2278" y="0"/>
                      <a:pt x="2282" y="1"/>
                      <a:pt x="2283" y="4"/>
                    </a:cubicBezTo>
                    <a:cubicBezTo>
                      <a:pt x="2284" y="7"/>
                      <a:pt x="2283" y="11"/>
                      <a:pt x="2279" y="12"/>
                    </a:cubicBezTo>
                    <a:cubicBezTo>
                      <a:pt x="9" y="863"/>
                      <a:pt x="9" y="863"/>
                      <a:pt x="9" y="863"/>
                    </a:cubicBezTo>
                    <a:cubicBezTo>
                      <a:pt x="8" y="863"/>
                      <a:pt x="8" y="863"/>
                      <a:pt x="7" y="86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46" name="Freeform 78"/>
              <p:cNvSpPr/>
              <p:nvPr/>
            </p:nvSpPr>
            <p:spPr bwMode="auto">
              <a:xfrm>
                <a:off x="5823199" y="1848765"/>
                <a:ext cx="1981087" cy="237787"/>
              </a:xfrm>
              <a:custGeom>
                <a:avLst/>
                <a:gdLst>
                  <a:gd name="T0" fmla="*/ 2194 w 2201"/>
                  <a:gd name="T1" fmla="*/ 265 h 265"/>
                  <a:gd name="T2" fmla="*/ 2194 w 2201"/>
                  <a:gd name="T3" fmla="*/ 265 h 265"/>
                  <a:gd name="T4" fmla="*/ 6 w 2201"/>
                  <a:gd name="T5" fmla="*/ 12 h 265"/>
                  <a:gd name="T6" fmla="*/ 0 w 2201"/>
                  <a:gd name="T7" fmla="*/ 5 h 265"/>
                  <a:gd name="T8" fmla="*/ 7 w 2201"/>
                  <a:gd name="T9" fmla="*/ 0 h 265"/>
                  <a:gd name="T10" fmla="*/ 2195 w 2201"/>
                  <a:gd name="T11" fmla="*/ 253 h 265"/>
                  <a:gd name="T12" fmla="*/ 2200 w 2201"/>
                  <a:gd name="T13" fmla="*/ 260 h 265"/>
                  <a:gd name="T14" fmla="*/ 2194 w 2201"/>
                  <a:gd name="T15" fmla="*/ 265 h 2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01" h="265">
                    <a:moveTo>
                      <a:pt x="2194" y="265"/>
                    </a:moveTo>
                    <a:cubicBezTo>
                      <a:pt x="2194" y="265"/>
                      <a:pt x="2194" y="265"/>
                      <a:pt x="2194" y="265"/>
                    </a:cubicBezTo>
                    <a:cubicBezTo>
                      <a:pt x="6" y="12"/>
                      <a:pt x="6" y="12"/>
                      <a:pt x="6" y="12"/>
                    </a:cubicBezTo>
                    <a:cubicBezTo>
                      <a:pt x="2" y="12"/>
                      <a:pt x="0" y="9"/>
                      <a:pt x="0" y="5"/>
                    </a:cubicBezTo>
                    <a:cubicBezTo>
                      <a:pt x="1" y="2"/>
                      <a:pt x="4" y="0"/>
                      <a:pt x="7" y="0"/>
                    </a:cubicBezTo>
                    <a:cubicBezTo>
                      <a:pt x="2195" y="253"/>
                      <a:pt x="2195" y="253"/>
                      <a:pt x="2195" y="253"/>
                    </a:cubicBezTo>
                    <a:cubicBezTo>
                      <a:pt x="2198" y="254"/>
                      <a:pt x="2201" y="257"/>
                      <a:pt x="2200" y="260"/>
                    </a:cubicBezTo>
                    <a:cubicBezTo>
                      <a:pt x="2200" y="263"/>
                      <a:pt x="2197" y="265"/>
                      <a:pt x="2194" y="26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47" name="Freeform 79"/>
              <p:cNvSpPr/>
              <p:nvPr/>
            </p:nvSpPr>
            <p:spPr bwMode="auto">
              <a:xfrm>
                <a:off x="4846727" y="1121334"/>
                <a:ext cx="987730" cy="737280"/>
              </a:xfrm>
              <a:custGeom>
                <a:avLst/>
                <a:gdLst>
                  <a:gd name="T0" fmla="*/ 1090 w 1097"/>
                  <a:gd name="T1" fmla="*/ 819 h 819"/>
                  <a:gd name="T2" fmla="*/ 1087 w 1097"/>
                  <a:gd name="T3" fmla="*/ 818 h 819"/>
                  <a:gd name="T4" fmla="*/ 3 w 1097"/>
                  <a:gd name="T5" fmla="*/ 12 h 819"/>
                  <a:gd name="T6" fmla="*/ 2 w 1097"/>
                  <a:gd name="T7" fmla="*/ 3 h 819"/>
                  <a:gd name="T8" fmla="*/ 11 w 1097"/>
                  <a:gd name="T9" fmla="*/ 2 h 819"/>
                  <a:gd name="T10" fmla="*/ 1094 w 1097"/>
                  <a:gd name="T11" fmla="*/ 808 h 819"/>
                  <a:gd name="T12" fmla="*/ 1095 w 1097"/>
                  <a:gd name="T13" fmla="*/ 817 h 819"/>
                  <a:gd name="T14" fmla="*/ 1090 w 1097"/>
                  <a:gd name="T15" fmla="*/ 819 h 81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97" h="819">
                    <a:moveTo>
                      <a:pt x="1090" y="819"/>
                    </a:moveTo>
                    <a:cubicBezTo>
                      <a:pt x="1089" y="819"/>
                      <a:pt x="1088" y="819"/>
                      <a:pt x="1087" y="818"/>
                    </a:cubicBezTo>
                    <a:cubicBezTo>
                      <a:pt x="3" y="12"/>
                      <a:pt x="3" y="12"/>
                      <a:pt x="3" y="12"/>
                    </a:cubicBezTo>
                    <a:cubicBezTo>
                      <a:pt x="1" y="10"/>
                      <a:pt x="0" y="6"/>
                      <a:pt x="2" y="3"/>
                    </a:cubicBezTo>
                    <a:cubicBezTo>
                      <a:pt x="4" y="1"/>
                      <a:pt x="8" y="0"/>
                      <a:pt x="11" y="2"/>
                    </a:cubicBezTo>
                    <a:cubicBezTo>
                      <a:pt x="1094" y="808"/>
                      <a:pt x="1094" y="808"/>
                      <a:pt x="1094" y="808"/>
                    </a:cubicBezTo>
                    <a:cubicBezTo>
                      <a:pt x="1097" y="810"/>
                      <a:pt x="1097" y="814"/>
                      <a:pt x="1095" y="817"/>
                    </a:cubicBezTo>
                    <a:cubicBezTo>
                      <a:pt x="1094" y="818"/>
                      <a:pt x="1092" y="819"/>
                      <a:pt x="1090" y="819"/>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48" name="Freeform 80"/>
              <p:cNvSpPr/>
              <p:nvPr/>
            </p:nvSpPr>
            <p:spPr bwMode="auto">
              <a:xfrm>
                <a:off x="5071850" y="2842122"/>
                <a:ext cx="688034" cy="1326822"/>
              </a:xfrm>
              <a:custGeom>
                <a:avLst/>
                <a:gdLst>
                  <a:gd name="T0" fmla="*/ 7 w 764"/>
                  <a:gd name="T1" fmla="*/ 1473 h 1473"/>
                  <a:gd name="T2" fmla="*/ 4 w 764"/>
                  <a:gd name="T3" fmla="*/ 1472 h 1473"/>
                  <a:gd name="T4" fmla="*/ 1 w 764"/>
                  <a:gd name="T5" fmla="*/ 1464 h 1473"/>
                  <a:gd name="T6" fmla="*/ 752 w 764"/>
                  <a:gd name="T7" fmla="*/ 4 h 1473"/>
                  <a:gd name="T8" fmla="*/ 760 w 764"/>
                  <a:gd name="T9" fmla="*/ 2 h 1473"/>
                  <a:gd name="T10" fmla="*/ 762 w 764"/>
                  <a:gd name="T11" fmla="*/ 10 h 1473"/>
                  <a:gd name="T12" fmla="*/ 12 w 764"/>
                  <a:gd name="T13" fmla="*/ 1470 h 1473"/>
                  <a:gd name="T14" fmla="*/ 7 w 764"/>
                  <a:gd name="T15" fmla="*/ 1473 h 147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64" h="1473">
                    <a:moveTo>
                      <a:pt x="7" y="1473"/>
                    </a:moveTo>
                    <a:cubicBezTo>
                      <a:pt x="6" y="1473"/>
                      <a:pt x="5" y="1473"/>
                      <a:pt x="4" y="1472"/>
                    </a:cubicBezTo>
                    <a:cubicBezTo>
                      <a:pt x="1" y="1471"/>
                      <a:pt x="0" y="1467"/>
                      <a:pt x="1" y="1464"/>
                    </a:cubicBezTo>
                    <a:cubicBezTo>
                      <a:pt x="752" y="4"/>
                      <a:pt x="752" y="4"/>
                      <a:pt x="752" y="4"/>
                    </a:cubicBezTo>
                    <a:cubicBezTo>
                      <a:pt x="753" y="1"/>
                      <a:pt x="757" y="0"/>
                      <a:pt x="760" y="2"/>
                    </a:cubicBezTo>
                    <a:cubicBezTo>
                      <a:pt x="763" y="3"/>
                      <a:pt x="764" y="7"/>
                      <a:pt x="762" y="10"/>
                    </a:cubicBezTo>
                    <a:cubicBezTo>
                      <a:pt x="12" y="1470"/>
                      <a:pt x="12" y="1470"/>
                      <a:pt x="12" y="1470"/>
                    </a:cubicBezTo>
                    <a:cubicBezTo>
                      <a:pt x="11" y="1472"/>
                      <a:pt x="9" y="1473"/>
                      <a:pt x="7" y="147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49" name="Freeform 28"/>
              <p:cNvSpPr/>
              <p:nvPr/>
            </p:nvSpPr>
            <p:spPr bwMode="auto">
              <a:xfrm flipV="1">
                <a:off x="3107786" y="3696185"/>
                <a:ext cx="1630598" cy="49850"/>
              </a:xfrm>
              <a:custGeom>
                <a:avLst/>
                <a:gdLst>
                  <a:gd name="T0" fmla="*/ 1150 w 1155"/>
                  <a:gd name="T1" fmla="*/ 175 h 175"/>
                  <a:gd name="T2" fmla="*/ 1150 w 1155"/>
                  <a:gd name="T3" fmla="*/ 175 h 175"/>
                  <a:gd name="T4" fmla="*/ 4 w 1155"/>
                  <a:gd name="T5" fmla="*/ 8 h 175"/>
                  <a:gd name="T6" fmla="*/ 0 w 1155"/>
                  <a:gd name="T7" fmla="*/ 4 h 175"/>
                  <a:gd name="T8" fmla="*/ 5 w 1155"/>
                  <a:gd name="T9" fmla="*/ 0 h 175"/>
                  <a:gd name="T10" fmla="*/ 1151 w 1155"/>
                  <a:gd name="T11" fmla="*/ 167 h 175"/>
                  <a:gd name="T12" fmla="*/ 1154 w 1155"/>
                  <a:gd name="T13" fmla="*/ 172 h 175"/>
                  <a:gd name="T14" fmla="*/ 1150 w 1155"/>
                  <a:gd name="T15" fmla="*/ 175 h 1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5" h="175">
                    <a:moveTo>
                      <a:pt x="1150" y="175"/>
                    </a:moveTo>
                    <a:cubicBezTo>
                      <a:pt x="1150" y="175"/>
                      <a:pt x="1150" y="175"/>
                      <a:pt x="1150" y="175"/>
                    </a:cubicBezTo>
                    <a:cubicBezTo>
                      <a:pt x="4" y="8"/>
                      <a:pt x="4" y="8"/>
                      <a:pt x="4" y="8"/>
                    </a:cubicBezTo>
                    <a:cubicBezTo>
                      <a:pt x="2" y="8"/>
                      <a:pt x="0" y="6"/>
                      <a:pt x="0" y="4"/>
                    </a:cubicBezTo>
                    <a:cubicBezTo>
                      <a:pt x="1" y="1"/>
                      <a:pt x="3" y="0"/>
                      <a:pt x="5" y="0"/>
                    </a:cubicBezTo>
                    <a:cubicBezTo>
                      <a:pt x="1151" y="167"/>
                      <a:pt x="1151" y="167"/>
                      <a:pt x="1151" y="167"/>
                    </a:cubicBezTo>
                    <a:cubicBezTo>
                      <a:pt x="1153" y="168"/>
                      <a:pt x="1155" y="170"/>
                      <a:pt x="1154" y="172"/>
                    </a:cubicBezTo>
                    <a:cubicBezTo>
                      <a:pt x="1154" y="174"/>
                      <a:pt x="1152" y="175"/>
                      <a:pt x="1150" y="17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50" name="Freeform 29"/>
              <p:cNvSpPr/>
              <p:nvPr/>
            </p:nvSpPr>
            <p:spPr bwMode="auto">
              <a:xfrm>
                <a:off x="3677489" y="3036291"/>
                <a:ext cx="1060895" cy="659894"/>
              </a:xfrm>
              <a:custGeom>
                <a:avLst/>
                <a:gdLst>
                  <a:gd name="T0" fmla="*/ 1175 w 1180"/>
                  <a:gd name="T1" fmla="*/ 733 h 733"/>
                  <a:gd name="T2" fmla="*/ 1173 w 1180"/>
                  <a:gd name="T3" fmla="*/ 733 h 733"/>
                  <a:gd name="T4" fmla="*/ 2 w 1180"/>
                  <a:gd name="T5" fmla="*/ 8 h 733"/>
                  <a:gd name="T6" fmla="*/ 1 w 1180"/>
                  <a:gd name="T7" fmla="*/ 2 h 733"/>
                  <a:gd name="T8" fmla="*/ 7 w 1180"/>
                  <a:gd name="T9" fmla="*/ 1 h 733"/>
                  <a:gd name="T10" fmla="*/ 1177 w 1180"/>
                  <a:gd name="T11" fmla="*/ 726 h 733"/>
                  <a:gd name="T12" fmla="*/ 1179 w 1180"/>
                  <a:gd name="T13" fmla="*/ 732 h 733"/>
                  <a:gd name="T14" fmla="*/ 1175 w 1180"/>
                  <a:gd name="T15" fmla="*/ 733 h 7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80" h="733">
                    <a:moveTo>
                      <a:pt x="1175" y="733"/>
                    </a:moveTo>
                    <a:cubicBezTo>
                      <a:pt x="1175" y="733"/>
                      <a:pt x="1174" y="733"/>
                      <a:pt x="1173" y="733"/>
                    </a:cubicBezTo>
                    <a:cubicBezTo>
                      <a:pt x="2" y="8"/>
                      <a:pt x="2" y="8"/>
                      <a:pt x="2" y="8"/>
                    </a:cubicBezTo>
                    <a:cubicBezTo>
                      <a:pt x="1" y="6"/>
                      <a:pt x="0" y="4"/>
                      <a:pt x="1" y="2"/>
                    </a:cubicBezTo>
                    <a:cubicBezTo>
                      <a:pt x="2" y="0"/>
                      <a:pt x="5" y="0"/>
                      <a:pt x="7" y="1"/>
                    </a:cubicBezTo>
                    <a:cubicBezTo>
                      <a:pt x="1177" y="726"/>
                      <a:pt x="1177" y="726"/>
                      <a:pt x="1177" y="726"/>
                    </a:cubicBezTo>
                    <a:cubicBezTo>
                      <a:pt x="1179" y="727"/>
                      <a:pt x="1180" y="730"/>
                      <a:pt x="1179" y="732"/>
                    </a:cubicBezTo>
                    <a:cubicBezTo>
                      <a:pt x="1178" y="733"/>
                      <a:pt x="1177" y="733"/>
                      <a:pt x="1175" y="73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51" name="Freeform 30"/>
              <p:cNvSpPr/>
              <p:nvPr/>
            </p:nvSpPr>
            <p:spPr bwMode="auto">
              <a:xfrm>
                <a:off x="3677489" y="2954684"/>
                <a:ext cx="765420" cy="88643"/>
              </a:xfrm>
              <a:custGeom>
                <a:avLst/>
                <a:gdLst>
                  <a:gd name="T0" fmla="*/ 5 w 851"/>
                  <a:gd name="T1" fmla="*/ 100 h 100"/>
                  <a:gd name="T2" fmla="*/ 1 w 851"/>
                  <a:gd name="T3" fmla="*/ 97 h 100"/>
                  <a:gd name="T4" fmla="*/ 4 w 851"/>
                  <a:gd name="T5" fmla="*/ 92 h 100"/>
                  <a:gd name="T6" fmla="*/ 846 w 851"/>
                  <a:gd name="T7" fmla="*/ 0 h 100"/>
                  <a:gd name="T8" fmla="*/ 850 w 851"/>
                  <a:gd name="T9" fmla="*/ 4 h 100"/>
                  <a:gd name="T10" fmla="*/ 847 w 851"/>
                  <a:gd name="T11" fmla="*/ 8 h 100"/>
                  <a:gd name="T12" fmla="*/ 5 w 851"/>
                  <a:gd name="T13" fmla="*/ 100 h 100"/>
                  <a:gd name="T14" fmla="*/ 5 w 851"/>
                  <a:gd name="T15" fmla="*/ 100 h 10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51" h="100">
                    <a:moveTo>
                      <a:pt x="5" y="100"/>
                    </a:moveTo>
                    <a:cubicBezTo>
                      <a:pt x="3" y="100"/>
                      <a:pt x="1" y="99"/>
                      <a:pt x="1" y="97"/>
                    </a:cubicBezTo>
                    <a:cubicBezTo>
                      <a:pt x="0" y="94"/>
                      <a:pt x="2" y="92"/>
                      <a:pt x="4" y="92"/>
                    </a:cubicBezTo>
                    <a:cubicBezTo>
                      <a:pt x="846" y="0"/>
                      <a:pt x="846" y="0"/>
                      <a:pt x="846" y="0"/>
                    </a:cubicBezTo>
                    <a:cubicBezTo>
                      <a:pt x="848" y="0"/>
                      <a:pt x="850" y="2"/>
                      <a:pt x="850" y="4"/>
                    </a:cubicBezTo>
                    <a:cubicBezTo>
                      <a:pt x="851" y="6"/>
                      <a:pt x="849" y="8"/>
                      <a:pt x="847" y="8"/>
                    </a:cubicBezTo>
                    <a:cubicBezTo>
                      <a:pt x="5" y="100"/>
                      <a:pt x="5" y="100"/>
                      <a:pt x="5" y="100"/>
                    </a:cubicBezTo>
                    <a:cubicBezTo>
                      <a:pt x="5" y="100"/>
                      <a:pt x="5" y="100"/>
                      <a:pt x="5" y="10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52" name="Freeform 31"/>
              <p:cNvSpPr/>
              <p:nvPr/>
            </p:nvSpPr>
            <p:spPr bwMode="auto">
              <a:xfrm>
                <a:off x="4434467" y="2248359"/>
                <a:ext cx="126632" cy="713361"/>
              </a:xfrm>
              <a:custGeom>
                <a:avLst/>
                <a:gdLst>
                  <a:gd name="T0" fmla="*/ 4 w 141"/>
                  <a:gd name="T1" fmla="*/ 793 h 793"/>
                  <a:gd name="T2" fmla="*/ 4 w 141"/>
                  <a:gd name="T3" fmla="*/ 793 h 793"/>
                  <a:gd name="T4" fmla="*/ 0 w 141"/>
                  <a:gd name="T5" fmla="*/ 789 h 793"/>
                  <a:gd name="T6" fmla="*/ 132 w 141"/>
                  <a:gd name="T7" fmla="*/ 3 h 793"/>
                  <a:gd name="T8" fmla="*/ 137 w 141"/>
                  <a:gd name="T9" fmla="*/ 0 h 793"/>
                  <a:gd name="T10" fmla="*/ 140 w 141"/>
                  <a:gd name="T11" fmla="*/ 5 h 793"/>
                  <a:gd name="T12" fmla="*/ 8 w 141"/>
                  <a:gd name="T13" fmla="*/ 790 h 793"/>
                  <a:gd name="T14" fmla="*/ 4 w 141"/>
                  <a:gd name="T15" fmla="*/ 793 h 79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1" h="793">
                    <a:moveTo>
                      <a:pt x="4" y="793"/>
                    </a:moveTo>
                    <a:cubicBezTo>
                      <a:pt x="4" y="793"/>
                      <a:pt x="4" y="793"/>
                      <a:pt x="4" y="793"/>
                    </a:cubicBezTo>
                    <a:cubicBezTo>
                      <a:pt x="2" y="793"/>
                      <a:pt x="0" y="791"/>
                      <a:pt x="0" y="789"/>
                    </a:cubicBezTo>
                    <a:cubicBezTo>
                      <a:pt x="132" y="3"/>
                      <a:pt x="132" y="3"/>
                      <a:pt x="132" y="3"/>
                    </a:cubicBezTo>
                    <a:cubicBezTo>
                      <a:pt x="133" y="1"/>
                      <a:pt x="135" y="0"/>
                      <a:pt x="137" y="0"/>
                    </a:cubicBezTo>
                    <a:cubicBezTo>
                      <a:pt x="139" y="1"/>
                      <a:pt x="141" y="3"/>
                      <a:pt x="140" y="5"/>
                    </a:cubicBezTo>
                    <a:cubicBezTo>
                      <a:pt x="8" y="790"/>
                      <a:pt x="8" y="790"/>
                      <a:pt x="8" y="790"/>
                    </a:cubicBezTo>
                    <a:cubicBezTo>
                      <a:pt x="8" y="792"/>
                      <a:pt x="6" y="793"/>
                      <a:pt x="4" y="79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53" name="Freeform 32"/>
              <p:cNvSpPr/>
              <p:nvPr/>
            </p:nvSpPr>
            <p:spPr bwMode="auto">
              <a:xfrm>
                <a:off x="4552658" y="2248359"/>
                <a:ext cx="185727" cy="1447826"/>
              </a:xfrm>
              <a:custGeom>
                <a:avLst/>
                <a:gdLst>
                  <a:gd name="T0" fmla="*/ 201 w 206"/>
                  <a:gd name="T1" fmla="*/ 1610 h 1610"/>
                  <a:gd name="T2" fmla="*/ 197 w 206"/>
                  <a:gd name="T3" fmla="*/ 1607 h 1610"/>
                  <a:gd name="T4" fmla="*/ 0 w 206"/>
                  <a:gd name="T5" fmla="*/ 5 h 1610"/>
                  <a:gd name="T6" fmla="*/ 4 w 206"/>
                  <a:gd name="T7" fmla="*/ 0 h 1610"/>
                  <a:gd name="T8" fmla="*/ 8 w 206"/>
                  <a:gd name="T9" fmla="*/ 4 h 1610"/>
                  <a:gd name="T10" fmla="*/ 205 w 206"/>
                  <a:gd name="T11" fmla="*/ 1606 h 1610"/>
                  <a:gd name="T12" fmla="*/ 202 w 206"/>
                  <a:gd name="T13" fmla="*/ 1610 h 1610"/>
                  <a:gd name="T14" fmla="*/ 201 w 206"/>
                  <a:gd name="T15" fmla="*/ 1610 h 16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6" h="1610">
                    <a:moveTo>
                      <a:pt x="201" y="1610"/>
                    </a:moveTo>
                    <a:cubicBezTo>
                      <a:pt x="199" y="1610"/>
                      <a:pt x="198" y="1609"/>
                      <a:pt x="197" y="1607"/>
                    </a:cubicBezTo>
                    <a:cubicBezTo>
                      <a:pt x="0" y="5"/>
                      <a:pt x="0" y="5"/>
                      <a:pt x="0" y="5"/>
                    </a:cubicBezTo>
                    <a:cubicBezTo>
                      <a:pt x="0" y="2"/>
                      <a:pt x="2" y="0"/>
                      <a:pt x="4" y="0"/>
                    </a:cubicBezTo>
                    <a:cubicBezTo>
                      <a:pt x="6" y="0"/>
                      <a:pt x="8" y="1"/>
                      <a:pt x="8" y="4"/>
                    </a:cubicBezTo>
                    <a:cubicBezTo>
                      <a:pt x="205" y="1606"/>
                      <a:pt x="205" y="1606"/>
                      <a:pt x="205" y="1606"/>
                    </a:cubicBezTo>
                    <a:cubicBezTo>
                      <a:pt x="206" y="1608"/>
                      <a:pt x="204" y="1610"/>
                      <a:pt x="202" y="1610"/>
                    </a:cubicBezTo>
                    <a:cubicBezTo>
                      <a:pt x="202" y="1610"/>
                      <a:pt x="201" y="1610"/>
                      <a:pt x="201" y="161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54" name="Freeform 33"/>
              <p:cNvSpPr/>
              <p:nvPr/>
            </p:nvSpPr>
            <p:spPr bwMode="auto">
              <a:xfrm>
                <a:off x="4434467" y="2954684"/>
                <a:ext cx="303917" cy="741501"/>
              </a:xfrm>
              <a:custGeom>
                <a:avLst/>
                <a:gdLst>
                  <a:gd name="T0" fmla="*/ 333 w 338"/>
                  <a:gd name="T1" fmla="*/ 825 h 825"/>
                  <a:gd name="T2" fmla="*/ 330 w 338"/>
                  <a:gd name="T3" fmla="*/ 823 h 825"/>
                  <a:gd name="T4" fmla="*/ 1 w 338"/>
                  <a:gd name="T5" fmla="*/ 6 h 825"/>
                  <a:gd name="T6" fmla="*/ 3 w 338"/>
                  <a:gd name="T7" fmla="*/ 1 h 825"/>
                  <a:gd name="T8" fmla="*/ 8 w 338"/>
                  <a:gd name="T9" fmla="*/ 3 h 825"/>
                  <a:gd name="T10" fmla="*/ 337 w 338"/>
                  <a:gd name="T11" fmla="*/ 820 h 825"/>
                  <a:gd name="T12" fmla="*/ 335 w 338"/>
                  <a:gd name="T13" fmla="*/ 825 h 825"/>
                  <a:gd name="T14" fmla="*/ 333 w 338"/>
                  <a:gd name="T15" fmla="*/ 825 h 8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8" h="825">
                    <a:moveTo>
                      <a:pt x="333" y="825"/>
                    </a:moveTo>
                    <a:cubicBezTo>
                      <a:pt x="332" y="825"/>
                      <a:pt x="330" y="824"/>
                      <a:pt x="330" y="823"/>
                    </a:cubicBezTo>
                    <a:cubicBezTo>
                      <a:pt x="1" y="6"/>
                      <a:pt x="1" y="6"/>
                      <a:pt x="1" y="6"/>
                    </a:cubicBezTo>
                    <a:cubicBezTo>
                      <a:pt x="0" y="4"/>
                      <a:pt x="1" y="2"/>
                      <a:pt x="3" y="1"/>
                    </a:cubicBezTo>
                    <a:cubicBezTo>
                      <a:pt x="5" y="0"/>
                      <a:pt x="7" y="1"/>
                      <a:pt x="8" y="3"/>
                    </a:cubicBezTo>
                    <a:cubicBezTo>
                      <a:pt x="337" y="820"/>
                      <a:pt x="337" y="820"/>
                      <a:pt x="337" y="820"/>
                    </a:cubicBezTo>
                    <a:cubicBezTo>
                      <a:pt x="338" y="822"/>
                      <a:pt x="337" y="824"/>
                      <a:pt x="335" y="825"/>
                    </a:cubicBezTo>
                    <a:cubicBezTo>
                      <a:pt x="334" y="825"/>
                      <a:pt x="334" y="825"/>
                      <a:pt x="333" y="82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55" name="Freeform 34"/>
              <p:cNvSpPr/>
              <p:nvPr/>
            </p:nvSpPr>
            <p:spPr bwMode="auto">
              <a:xfrm>
                <a:off x="4729942" y="3060211"/>
                <a:ext cx="303917" cy="635974"/>
              </a:xfrm>
              <a:custGeom>
                <a:avLst/>
                <a:gdLst>
                  <a:gd name="T0" fmla="*/ 4 w 338"/>
                  <a:gd name="T1" fmla="*/ 707 h 707"/>
                  <a:gd name="T2" fmla="*/ 3 w 338"/>
                  <a:gd name="T3" fmla="*/ 707 h 707"/>
                  <a:gd name="T4" fmla="*/ 1 w 338"/>
                  <a:gd name="T5" fmla="*/ 702 h 707"/>
                  <a:gd name="T6" fmla="*/ 330 w 338"/>
                  <a:gd name="T7" fmla="*/ 3 h 707"/>
                  <a:gd name="T8" fmla="*/ 336 w 338"/>
                  <a:gd name="T9" fmla="*/ 1 h 707"/>
                  <a:gd name="T10" fmla="*/ 337 w 338"/>
                  <a:gd name="T11" fmla="*/ 6 h 707"/>
                  <a:gd name="T12" fmla="*/ 8 w 338"/>
                  <a:gd name="T13" fmla="*/ 705 h 707"/>
                  <a:gd name="T14" fmla="*/ 4 w 338"/>
                  <a:gd name="T15" fmla="*/ 707 h 70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8" h="707">
                    <a:moveTo>
                      <a:pt x="4" y="707"/>
                    </a:moveTo>
                    <a:cubicBezTo>
                      <a:pt x="4" y="707"/>
                      <a:pt x="3" y="707"/>
                      <a:pt x="3" y="707"/>
                    </a:cubicBezTo>
                    <a:cubicBezTo>
                      <a:pt x="1" y="706"/>
                      <a:pt x="0" y="704"/>
                      <a:pt x="1" y="702"/>
                    </a:cubicBezTo>
                    <a:cubicBezTo>
                      <a:pt x="330" y="3"/>
                      <a:pt x="330" y="3"/>
                      <a:pt x="330" y="3"/>
                    </a:cubicBezTo>
                    <a:cubicBezTo>
                      <a:pt x="331" y="1"/>
                      <a:pt x="334" y="0"/>
                      <a:pt x="336" y="1"/>
                    </a:cubicBezTo>
                    <a:cubicBezTo>
                      <a:pt x="337" y="2"/>
                      <a:pt x="338" y="4"/>
                      <a:pt x="337" y="6"/>
                    </a:cubicBezTo>
                    <a:cubicBezTo>
                      <a:pt x="8" y="705"/>
                      <a:pt x="8" y="705"/>
                      <a:pt x="8" y="705"/>
                    </a:cubicBezTo>
                    <a:cubicBezTo>
                      <a:pt x="7" y="707"/>
                      <a:pt x="6" y="707"/>
                      <a:pt x="4" y="707"/>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56" name="Freeform 35"/>
              <p:cNvSpPr/>
              <p:nvPr/>
            </p:nvSpPr>
            <p:spPr bwMode="auto">
              <a:xfrm>
                <a:off x="4729942" y="3689150"/>
                <a:ext cx="664114" cy="161808"/>
              </a:xfrm>
              <a:custGeom>
                <a:avLst/>
                <a:gdLst>
                  <a:gd name="T0" fmla="*/ 734 w 738"/>
                  <a:gd name="T1" fmla="*/ 180 h 180"/>
                  <a:gd name="T2" fmla="*/ 733 w 738"/>
                  <a:gd name="T3" fmla="*/ 180 h 180"/>
                  <a:gd name="T4" fmla="*/ 3 w 738"/>
                  <a:gd name="T5" fmla="*/ 8 h 180"/>
                  <a:gd name="T6" fmla="*/ 0 w 738"/>
                  <a:gd name="T7" fmla="*/ 4 h 180"/>
                  <a:gd name="T8" fmla="*/ 5 w 738"/>
                  <a:gd name="T9" fmla="*/ 1 h 180"/>
                  <a:gd name="T10" fmla="*/ 735 w 738"/>
                  <a:gd name="T11" fmla="*/ 172 h 180"/>
                  <a:gd name="T12" fmla="*/ 738 w 738"/>
                  <a:gd name="T13" fmla="*/ 177 h 180"/>
                  <a:gd name="T14" fmla="*/ 734 w 738"/>
                  <a:gd name="T15" fmla="*/ 180 h 18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38" h="180">
                    <a:moveTo>
                      <a:pt x="734" y="180"/>
                    </a:moveTo>
                    <a:cubicBezTo>
                      <a:pt x="734" y="180"/>
                      <a:pt x="733" y="180"/>
                      <a:pt x="733" y="180"/>
                    </a:cubicBezTo>
                    <a:cubicBezTo>
                      <a:pt x="3" y="8"/>
                      <a:pt x="3" y="8"/>
                      <a:pt x="3" y="8"/>
                    </a:cubicBezTo>
                    <a:cubicBezTo>
                      <a:pt x="1" y="8"/>
                      <a:pt x="0" y="6"/>
                      <a:pt x="0" y="4"/>
                    </a:cubicBezTo>
                    <a:cubicBezTo>
                      <a:pt x="1" y="1"/>
                      <a:pt x="3" y="0"/>
                      <a:pt x="5" y="1"/>
                    </a:cubicBezTo>
                    <a:cubicBezTo>
                      <a:pt x="735" y="172"/>
                      <a:pt x="735" y="172"/>
                      <a:pt x="735" y="172"/>
                    </a:cubicBezTo>
                    <a:cubicBezTo>
                      <a:pt x="737" y="172"/>
                      <a:pt x="738" y="175"/>
                      <a:pt x="738" y="177"/>
                    </a:cubicBezTo>
                    <a:cubicBezTo>
                      <a:pt x="737" y="179"/>
                      <a:pt x="736" y="180"/>
                      <a:pt x="734" y="18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57" name="Freeform 36"/>
              <p:cNvSpPr/>
              <p:nvPr/>
            </p:nvSpPr>
            <p:spPr bwMode="auto">
              <a:xfrm>
                <a:off x="4552658" y="2248359"/>
                <a:ext cx="481202" cy="820294"/>
              </a:xfrm>
              <a:custGeom>
                <a:avLst/>
                <a:gdLst>
                  <a:gd name="T0" fmla="*/ 531 w 535"/>
                  <a:gd name="T1" fmla="*/ 912 h 912"/>
                  <a:gd name="T2" fmla="*/ 527 w 535"/>
                  <a:gd name="T3" fmla="*/ 910 h 912"/>
                  <a:gd name="T4" fmla="*/ 1 w 535"/>
                  <a:gd name="T5" fmla="*/ 6 h 912"/>
                  <a:gd name="T6" fmla="*/ 2 w 535"/>
                  <a:gd name="T7" fmla="*/ 1 h 912"/>
                  <a:gd name="T8" fmla="*/ 8 w 535"/>
                  <a:gd name="T9" fmla="*/ 2 h 912"/>
                  <a:gd name="T10" fmla="*/ 534 w 535"/>
                  <a:gd name="T11" fmla="*/ 906 h 912"/>
                  <a:gd name="T12" fmla="*/ 533 w 535"/>
                  <a:gd name="T13" fmla="*/ 911 h 912"/>
                  <a:gd name="T14" fmla="*/ 531 w 535"/>
                  <a:gd name="T15" fmla="*/ 912 h 9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5" h="912">
                    <a:moveTo>
                      <a:pt x="531" y="912"/>
                    </a:moveTo>
                    <a:cubicBezTo>
                      <a:pt x="529" y="912"/>
                      <a:pt x="528" y="911"/>
                      <a:pt x="527" y="910"/>
                    </a:cubicBezTo>
                    <a:cubicBezTo>
                      <a:pt x="1" y="6"/>
                      <a:pt x="1" y="6"/>
                      <a:pt x="1" y="6"/>
                    </a:cubicBezTo>
                    <a:cubicBezTo>
                      <a:pt x="0" y="4"/>
                      <a:pt x="0" y="2"/>
                      <a:pt x="2" y="1"/>
                    </a:cubicBezTo>
                    <a:cubicBezTo>
                      <a:pt x="4" y="0"/>
                      <a:pt x="7" y="0"/>
                      <a:pt x="8" y="2"/>
                    </a:cubicBezTo>
                    <a:cubicBezTo>
                      <a:pt x="534" y="906"/>
                      <a:pt x="534" y="906"/>
                      <a:pt x="534" y="906"/>
                    </a:cubicBezTo>
                    <a:cubicBezTo>
                      <a:pt x="535" y="908"/>
                      <a:pt x="535" y="910"/>
                      <a:pt x="533" y="911"/>
                    </a:cubicBezTo>
                    <a:cubicBezTo>
                      <a:pt x="532" y="911"/>
                      <a:pt x="531" y="912"/>
                      <a:pt x="531" y="912"/>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58" name="Freeform 37"/>
              <p:cNvSpPr/>
              <p:nvPr/>
            </p:nvSpPr>
            <p:spPr bwMode="auto">
              <a:xfrm>
                <a:off x="4552658" y="2248359"/>
                <a:ext cx="1229737" cy="364419"/>
              </a:xfrm>
              <a:custGeom>
                <a:avLst/>
                <a:gdLst>
                  <a:gd name="T0" fmla="*/ 1363 w 1367"/>
                  <a:gd name="T1" fmla="*/ 406 h 406"/>
                  <a:gd name="T2" fmla="*/ 1362 w 1367"/>
                  <a:gd name="T3" fmla="*/ 406 h 406"/>
                  <a:gd name="T4" fmla="*/ 3 w 1367"/>
                  <a:gd name="T5" fmla="*/ 8 h 406"/>
                  <a:gd name="T6" fmla="*/ 1 w 1367"/>
                  <a:gd name="T7" fmla="*/ 3 h 406"/>
                  <a:gd name="T8" fmla="*/ 5 w 1367"/>
                  <a:gd name="T9" fmla="*/ 0 h 406"/>
                  <a:gd name="T10" fmla="*/ 1364 w 1367"/>
                  <a:gd name="T11" fmla="*/ 398 h 406"/>
                  <a:gd name="T12" fmla="*/ 1367 w 1367"/>
                  <a:gd name="T13" fmla="*/ 403 h 406"/>
                  <a:gd name="T14" fmla="*/ 1363 w 1367"/>
                  <a:gd name="T15" fmla="*/ 406 h 40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67" h="406">
                    <a:moveTo>
                      <a:pt x="1363" y="406"/>
                    </a:moveTo>
                    <a:cubicBezTo>
                      <a:pt x="1362" y="406"/>
                      <a:pt x="1362" y="406"/>
                      <a:pt x="1362" y="406"/>
                    </a:cubicBezTo>
                    <a:cubicBezTo>
                      <a:pt x="3" y="8"/>
                      <a:pt x="3" y="8"/>
                      <a:pt x="3" y="8"/>
                    </a:cubicBezTo>
                    <a:cubicBezTo>
                      <a:pt x="1" y="7"/>
                      <a:pt x="0" y="5"/>
                      <a:pt x="1" y="3"/>
                    </a:cubicBezTo>
                    <a:cubicBezTo>
                      <a:pt x="1" y="1"/>
                      <a:pt x="3" y="0"/>
                      <a:pt x="5" y="0"/>
                    </a:cubicBezTo>
                    <a:cubicBezTo>
                      <a:pt x="1364" y="398"/>
                      <a:pt x="1364" y="398"/>
                      <a:pt x="1364" y="398"/>
                    </a:cubicBezTo>
                    <a:cubicBezTo>
                      <a:pt x="1366" y="399"/>
                      <a:pt x="1367" y="401"/>
                      <a:pt x="1367" y="403"/>
                    </a:cubicBezTo>
                    <a:cubicBezTo>
                      <a:pt x="1366" y="405"/>
                      <a:pt x="1365" y="406"/>
                      <a:pt x="1363" y="40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59" name="Freeform 38"/>
              <p:cNvSpPr/>
              <p:nvPr/>
            </p:nvSpPr>
            <p:spPr bwMode="auto">
              <a:xfrm>
                <a:off x="5026824" y="2604335"/>
                <a:ext cx="755571" cy="464317"/>
              </a:xfrm>
              <a:custGeom>
                <a:avLst/>
                <a:gdLst>
                  <a:gd name="T0" fmla="*/ 5 w 841"/>
                  <a:gd name="T1" fmla="*/ 515 h 515"/>
                  <a:gd name="T2" fmla="*/ 1 w 841"/>
                  <a:gd name="T3" fmla="*/ 513 h 515"/>
                  <a:gd name="T4" fmla="*/ 3 w 841"/>
                  <a:gd name="T5" fmla="*/ 507 h 515"/>
                  <a:gd name="T6" fmla="*/ 835 w 841"/>
                  <a:gd name="T7" fmla="*/ 1 h 515"/>
                  <a:gd name="T8" fmla="*/ 840 w 841"/>
                  <a:gd name="T9" fmla="*/ 3 h 515"/>
                  <a:gd name="T10" fmla="*/ 839 w 841"/>
                  <a:gd name="T11" fmla="*/ 8 h 515"/>
                  <a:gd name="T12" fmla="*/ 7 w 841"/>
                  <a:gd name="T13" fmla="*/ 514 h 515"/>
                  <a:gd name="T14" fmla="*/ 5 w 841"/>
                  <a:gd name="T15" fmla="*/ 515 h 5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41" h="515">
                    <a:moveTo>
                      <a:pt x="5" y="515"/>
                    </a:moveTo>
                    <a:cubicBezTo>
                      <a:pt x="3" y="515"/>
                      <a:pt x="2" y="514"/>
                      <a:pt x="1" y="513"/>
                    </a:cubicBezTo>
                    <a:cubicBezTo>
                      <a:pt x="0" y="511"/>
                      <a:pt x="1" y="508"/>
                      <a:pt x="3" y="507"/>
                    </a:cubicBezTo>
                    <a:cubicBezTo>
                      <a:pt x="835" y="1"/>
                      <a:pt x="835" y="1"/>
                      <a:pt x="835" y="1"/>
                    </a:cubicBezTo>
                    <a:cubicBezTo>
                      <a:pt x="837" y="0"/>
                      <a:pt x="839" y="1"/>
                      <a:pt x="840" y="3"/>
                    </a:cubicBezTo>
                    <a:cubicBezTo>
                      <a:pt x="841" y="5"/>
                      <a:pt x="841" y="7"/>
                      <a:pt x="839" y="8"/>
                    </a:cubicBezTo>
                    <a:cubicBezTo>
                      <a:pt x="7" y="514"/>
                      <a:pt x="7" y="514"/>
                      <a:pt x="7" y="514"/>
                    </a:cubicBezTo>
                    <a:cubicBezTo>
                      <a:pt x="6" y="514"/>
                      <a:pt x="6" y="515"/>
                      <a:pt x="5" y="51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60" name="Freeform 39"/>
              <p:cNvSpPr/>
              <p:nvPr/>
            </p:nvSpPr>
            <p:spPr bwMode="auto">
              <a:xfrm>
                <a:off x="5385614" y="2604335"/>
                <a:ext cx="396780" cy="1246622"/>
              </a:xfrm>
              <a:custGeom>
                <a:avLst/>
                <a:gdLst>
                  <a:gd name="T0" fmla="*/ 5 w 441"/>
                  <a:gd name="T1" fmla="*/ 1385 h 1385"/>
                  <a:gd name="T2" fmla="*/ 4 w 441"/>
                  <a:gd name="T3" fmla="*/ 1385 h 1385"/>
                  <a:gd name="T4" fmla="*/ 1 w 441"/>
                  <a:gd name="T5" fmla="*/ 1380 h 1385"/>
                  <a:gd name="T6" fmla="*/ 433 w 441"/>
                  <a:gd name="T7" fmla="*/ 4 h 1385"/>
                  <a:gd name="T8" fmla="*/ 438 w 441"/>
                  <a:gd name="T9" fmla="*/ 1 h 1385"/>
                  <a:gd name="T10" fmla="*/ 441 w 441"/>
                  <a:gd name="T11" fmla="*/ 6 h 1385"/>
                  <a:gd name="T12" fmla="*/ 9 w 441"/>
                  <a:gd name="T13" fmla="*/ 1382 h 1385"/>
                  <a:gd name="T14" fmla="*/ 5 w 441"/>
                  <a:gd name="T15" fmla="*/ 1385 h 13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41" h="1385">
                    <a:moveTo>
                      <a:pt x="5" y="1385"/>
                    </a:moveTo>
                    <a:cubicBezTo>
                      <a:pt x="5" y="1385"/>
                      <a:pt x="4" y="1385"/>
                      <a:pt x="4" y="1385"/>
                    </a:cubicBezTo>
                    <a:cubicBezTo>
                      <a:pt x="2" y="1384"/>
                      <a:pt x="0" y="1382"/>
                      <a:pt x="1" y="1380"/>
                    </a:cubicBezTo>
                    <a:cubicBezTo>
                      <a:pt x="433" y="4"/>
                      <a:pt x="433" y="4"/>
                      <a:pt x="433" y="4"/>
                    </a:cubicBezTo>
                    <a:cubicBezTo>
                      <a:pt x="434" y="1"/>
                      <a:pt x="436" y="0"/>
                      <a:pt x="438" y="1"/>
                    </a:cubicBezTo>
                    <a:cubicBezTo>
                      <a:pt x="440" y="2"/>
                      <a:pt x="441" y="4"/>
                      <a:pt x="441" y="6"/>
                    </a:cubicBezTo>
                    <a:cubicBezTo>
                      <a:pt x="9" y="1382"/>
                      <a:pt x="9" y="1382"/>
                      <a:pt x="9" y="1382"/>
                    </a:cubicBezTo>
                    <a:cubicBezTo>
                      <a:pt x="8" y="1384"/>
                      <a:pt x="7" y="1385"/>
                      <a:pt x="5" y="138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61" name="Freeform 40"/>
              <p:cNvSpPr/>
              <p:nvPr/>
            </p:nvSpPr>
            <p:spPr bwMode="auto">
              <a:xfrm>
                <a:off x="5773952" y="2604335"/>
                <a:ext cx="139296" cy="590949"/>
              </a:xfrm>
              <a:custGeom>
                <a:avLst/>
                <a:gdLst>
                  <a:gd name="T0" fmla="*/ 150 w 155"/>
                  <a:gd name="T1" fmla="*/ 656 h 656"/>
                  <a:gd name="T2" fmla="*/ 146 w 155"/>
                  <a:gd name="T3" fmla="*/ 652 h 656"/>
                  <a:gd name="T4" fmla="*/ 1 w 155"/>
                  <a:gd name="T5" fmla="*/ 6 h 656"/>
                  <a:gd name="T6" fmla="*/ 4 w 155"/>
                  <a:gd name="T7" fmla="*/ 1 h 656"/>
                  <a:gd name="T8" fmla="*/ 9 w 155"/>
                  <a:gd name="T9" fmla="*/ 4 h 656"/>
                  <a:gd name="T10" fmla="*/ 154 w 155"/>
                  <a:gd name="T11" fmla="*/ 651 h 656"/>
                  <a:gd name="T12" fmla="*/ 151 w 155"/>
                  <a:gd name="T13" fmla="*/ 655 h 656"/>
                  <a:gd name="T14" fmla="*/ 150 w 155"/>
                  <a:gd name="T15" fmla="*/ 656 h 6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5" h="656">
                    <a:moveTo>
                      <a:pt x="150" y="656"/>
                    </a:moveTo>
                    <a:cubicBezTo>
                      <a:pt x="148" y="656"/>
                      <a:pt x="147" y="654"/>
                      <a:pt x="146" y="652"/>
                    </a:cubicBezTo>
                    <a:cubicBezTo>
                      <a:pt x="1" y="6"/>
                      <a:pt x="1" y="6"/>
                      <a:pt x="1" y="6"/>
                    </a:cubicBezTo>
                    <a:cubicBezTo>
                      <a:pt x="0" y="3"/>
                      <a:pt x="2" y="1"/>
                      <a:pt x="4" y="1"/>
                    </a:cubicBezTo>
                    <a:cubicBezTo>
                      <a:pt x="6" y="0"/>
                      <a:pt x="8" y="2"/>
                      <a:pt x="9" y="4"/>
                    </a:cubicBezTo>
                    <a:cubicBezTo>
                      <a:pt x="154" y="651"/>
                      <a:pt x="154" y="651"/>
                      <a:pt x="154" y="651"/>
                    </a:cubicBezTo>
                    <a:cubicBezTo>
                      <a:pt x="155" y="653"/>
                      <a:pt x="153" y="655"/>
                      <a:pt x="151" y="655"/>
                    </a:cubicBezTo>
                    <a:cubicBezTo>
                      <a:pt x="151" y="656"/>
                      <a:pt x="150" y="656"/>
                      <a:pt x="150" y="65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62" name="Freeform 41"/>
              <p:cNvSpPr/>
              <p:nvPr/>
            </p:nvSpPr>
            <p:spPr bwMode="auto">
              <a:xfrm>
                <a:off x="5906212" y="3075688"/>
                <a:ext cx="892052" cy="119597"/>
              </a:xfrm>
              <a:custGeom>
                <a:avLst/>
                <a:gdLst>
                  <a:gd name="T0" fmla="*/ 4 w 992"/>
                  <a:gd name="T1" fmla="*/ 133 h 133"/>
                  <a:gd name="T2" fmla="*/ 0 w 992"/>
                  <a:gd name="T3" fmla="*/ 129 h 133"/>
                  <a:gd name="T4" fmla="*/ 4 w 992"/>
                  <a:gd name="T5" fmla="*/ 125 h 133"/>
                  <a:gd name="T6" fmla="*/ 988 w 992"/>
                  <a:gd name="T7" fmla="*/ 0 h 133"/>
                  <a:gd name="T8" fmla="*/ 992 w 992"/>
                  <a:gd name="T9" fmla="*/ 4 h 133"/>
                  <a:gd name="T10" fmla="*/ 989 w 992"/>
                  <a:gd name="T11" fmla="*/ 8 h 133"/>
                  <a:gd name="T12" fmla="*/ 5 w 992"/>
                  <a:gd name="T13" fmla="*/ 133 h 133"/>
                  <a:gd name="T14" fmla="*/ 4 w 992"/>
                  <a:gd name="T15" fmla="*/ 133 h 1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92" h="133">
                    <a:moveTo>
                      <a:pt x="4" y="133"/>
                    </a:moveTo>
                    <a:cubicBezTo>
                      <a:pt x="2" y="133"/>
                      <a:pt x="0" y="131"/>
                      <a:pt x="0" y="129"/>
                    </a:cubicBezTo>
                    <a:cubicBezTo>
                      <a:pt x="0" y="127"/>
                      <a:pt x="1" y="125"/>
                      <a:pt x="4" y="125"/>
                    </a:cubicBezTo>
                    <a:cubicBezTo>
                      <a:pt x="988" y="0"/>
                      <a:pt x="988" y="0"/>
                      <a:pt x="988" y="0"/>
                    </a:cubicBezTo>
                    <a:cubicBezTo>
                      <a:pt x="990" y="0"/>
                      <a:pt x="992" y="2"/>
                      <a:pt x="992" y="4"/>
                    </a:cubicBezTo>
                    <a:cubicBezTo>
                      <a:pt x="992" y="6"/>
                      <a:pt x="991" y="8"/>
                      <a:pt x="989" y="8"/>
                    </a:cubicBezTo>
                    <a:cubicBezTo>
                      <a:pt x="5" y="133"/>
                      <a:pt x="5" y="133"/>
                      <a:pt x="5" y="133"/>
                    </a:cubicBezTo>
                    <a:cubicBezTo>
                      <a:pt x="5" y="133"/>
                      <a:pt x="4" y="133"/>
                      <a:pt x="4" y="13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63" name="Freeform 42"/>
              <p:cNvSpPr/>
              <p:nvPr/>
            </p:nvSpPr>
            <p:spPr bwMode="auto">
              <a:xfrm>
                <a:off x="5906212" y="2253987"/>
                <a:ext cx="303917" cy="941298"/>
              </a:xfrm>
              <a:custGeom>
                <a:avLst/>
                <a:gdLst>
                  <a:gd name="T0" fmla="*/ 4 w 338"/>
                  <a:gd name="T1" fmla="*/ 1046 h 1046"/>
                  <a:gd name="T2" fmla="*/ 3 w 338"/>
                  <a:gd name="T3" fmla="*/ 1045 h 1046"/>
                  <a:gd name="T4" fmla="*/ 0 w 338"/>
                  <a:gd name="T5" fmla="*/ 1040 h 1046"/>
                  <a:gd name="T6" fmla="*/ 329 w 338"/>
                  <a:gd name="T7" fmla="*/ 4 h 1046"/>
                  <a:gd name="T8" fmla="*/ 334 w 338"/>
                  <a:gd name="T9" fmla="*/ 1 h 1046"/>
                  <a:gd name="T10" fmla="*/ 337 w 338"/>
                  <a:gd name="T11" fmla="*/ 6 h 1046"/>
                  <a:gd name="T12" fmla="*/ 8 w 338"/>
                  <a:gd name="T13" fmla="*/ 1043 h 1046"/>
                  <a:gd name="T14" fmla="*/ 4 w 338"/>
                  <a:gd name="T15" fmla="*/ 1046 h 10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8" h="1046">
                    <a:moveTo>
                      <a:pt x="4" y="1046"/>
                    </a:moveTo>
                    <a:cubicBezTo>
                      <a:pt x="4" y="1046"/>
                      <a:pt x="3" y="1045"/>
                      <a:pt x="3" y="1045"/>
                    </a:cubicBezTo>
                    <a:cubicBezTo>
                      <a:pt x="1" y="1045"/>
                      <a:pt x="0" y="1042"/>
                      <a:pt x="0" y="1040"/>
                    </a:cubicBezTo>
                    <a:cubicBezTo>
                      <a:pt x="329" y="4"/>
                      <a:pt x="329" y="4"/>
                      <a:pt x="329" y="4"/>
                    </a:cubicBezTo>
                    <a:cubicBezTo>
                      <a:pt x="330" y="2"/>
                      <a:pt x="332" y="0"/>
                      <a:pt x="334" y="1"/>
                    </a:cubicBezTo>
                    <a:cubicBezTo>
                      <a:pt x="337" y="2"/>
                      <a:pt x="338" y="4"/>
                      <a:pt x="337" y="6"/>
                    </a:cubicBezTo>
                    <a:cubicBezTo>
                      <a:pt x="8" y="1043"/>
                      <a:pt x="8" y="1043"/>
                      <a:pt x="8" y="1043"/>
                    </a:cubicBezTo>
                    <a:cubicBezTo>
                      <a:pt x="7" y="1044"/>
                      <a:pt x="6" y="1046"/>
                      <a:pt x="4" y="104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64" name="Freeform 43"/>
              <p:cNvSpPr/>
              <p:nvPr/>
            </p:nvSpPr>
            <p:spPr bwMode="auto">
              <a:xfrm>
                <a:off x="6201687" y="2175194"/>
                <a:ext cx="794968" cy="87235"/>
              </a:xfrm>
              <a:custGeom>
                <a:avLst/>
                <a:gdLst>
                  <a:gd name="T0" fmla="*/ 4 w 884"/>
                  <a:gd name="T1" fmla="*/ 96 h 96"/>
                  <a:gd name="T2" fmla="*/ 0 w 884"/>
                  <a:gd name="T3" fmla="*/ 92 h 96"/>
                  <a:gd name="T4" fmla="*/ 4 w 884"/>
                  <a:gd name="T5" fmla="*/ 88 h 96"/>
                  <a:gd name="T6" fmla="*/ 880 w 884"/>
                  <a:gd name="T7" fmla="*/ 0 h 96"/>
                  <a:gd name="T8" fmla="*/ 884 w 884"/>
                  <a:gd name="T9" fmla="*/ 4 h 96"/>
                  <a:gd name="T10" fmla="*/ 880 w 884"/>
                  <a:gd name="T11" fmla="*/ 8 h 96"/>
                  <a:gd name="T12" fmla="*/ 5 w 884"/>
                  <a:gd name="T13" fmla="*/ 96 h 96"/>
                  <a:gd name="T14" fmla="*/ 4 w 884"/>
                  <a:gd name="T15" fmla="*/ 96 h 9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84" h="96">
                    <a:moveTo>
                      <a:pt x="4" y="96"/>
                    </a:moveTo>
                    <a:cubicBezTo>
                      <a:pt x="2" y="96"/>
                      <a:pt x="0" y="94"/>
                      <a:pt x="0" y="92"/>
                    </a:cubicBezTo>
                    <a:cubicBezTo>
                      <a:pt x="0" y="90"/>
                      <a:pt x="2" y="88"/>
                      <a:pt x="4" y="88"/>
                    </a:cubicBezTo>
                    <a:cubicBezTo>
                      <a:pt x="880" y="0"/>
                      <a:pt x="880" y="0"/>
                      <a:pt x="880" y="0"/>
                    </a:cubicBezTo>
                    <a:cubicBezTo>
                      <a:pt x="882" y="0"/>
                      <a:pt x="884" y="2"/>
                      <a:pt x="884" y="4"/>
                    </a:cubicBezTo>
                    <a:cubicBezTo>
                      <a:pt x="884" y="6"/>
                      <a:pt x="883" y="8"/>
                      <a:pt x="880" y="8"/>
                    </a:cubicBezTo>
                    <a:cubicBezTo>
                      <a:pt x="5" y="96"/>
                      <a:pt x="5" y="96"/>
                      <a:pt x="5" y="96"/>
                    </a:cubicBezTo>
                    <a:cubicBezTo>
                      <a:pt x="4" y="96"/>
                      <a:pt x="4" y="96"/>
                      <a:pt x="4" y="9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65" name="Freeform 44"/>
              <p:cNvSpPr/>
              <p:nvPr/>
            </p:nvSpPr>
            <p:spPr bwMode="auto">
              <a:xfrm>
                <a:off x="6201687" y="2253987"/>
                <a:ext cx="596577" cy="828737"/>
              </a:xfrm>
              <a:custGeom>
                <a:avLst/>
                <a:gdLst>
                  <a:gd name="T0" fmla="*/ 659 w 664"/>
                  <a:gd name="T1" fmla="*/ 921 h 921"/>
                  <a:gd name="T2" fmla="*/ 656 w 664"/>
                  <a:gd name="T3" fmla="*/ 920 h 921"/>
                  <a:gd name="T4" fmla="*/ 1 w 664"/>
                  <a:gd name="T5" fmla="*/ 7 h 921"/>
                  <a:gd name="T6" fmla="*/ 2 w 664"/>
                  <a:gd name="T7" fmla="*/ 2 h 921"/>
                  <a:gd name="T8" fmla="*/ 7 w 664"/>
                  <a:gd name="T9" fmla="*/ 2 h 921"/>
                  <a:gd name="T10" fmla="*/ 662 w 664"/>
                  <a:gd name="T11" fmla="*/ 915 h 921"/>
                  <a:gd name="T12" fmla="*/ 661 w 664"/>
                  <a:gd name="T13" fmla="*/ 921 h 921"/>
                  <a:gd name="T14" fmla="*/ 659 w 664"/>
                  <a:gd name="T15" fmla="*/ 921 h 9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64" h="921">
                    <a:moveTo>
                      <a:pt x="659" y="921"/>
                    </a:moveTo>
                    <a:cubicBezTo>
                      <a:pt x="658" y="921"/>
                      <a:pt x="657" y="921"/>
                      <a:pt x="656" y="920"/>
                    </a:cubicBezTo>
                    <a:cubicBezTo>
                      <a:pt x="1" y="7"/>
                      <a:pt x="1" y="7"/>
                      <a:pt x="1" y="7"/>
                    </a:cubicBezTo>
                    <a:cubicBezTo>
                      <a:pt x="0" y="5"/>
                      <a:pt x="0" y="3"/>
                      <a:pt x="2" y="2"/>
                    </a:cubicBezTo>
                    <a:cubicBezTo>
                      <a:pt x="4" y="0"/>
                      <a:pt x="6" y="1"/>
                      <a:pt x="7" y="2"/>
                    </a:cubicBezTo>
                    <a:cubicBezTo>
                      <a:pt x="662" y="915"/>
                      <a:pt x="662" y="915"/>
                      <a:pt x="662" y="915"/>
                    </a:cubicBezTo>
                    <a:cubicBezTo>
                      <a:pt x="664" y="917"/>
                      <a:pt x="663" y="919"/>
                      <a:pt x="661" y="921"/>
                    </a:cubicBezTo>
                    <a:cubicBezTo>
                      <a:pt x="661" y="921"/>
                      <a:pt x="660" y="921"/>
                      <a:pt x="659" y="921"/>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66" name="Freeform 45"/>
              <p:cNvSpPr/>
              <p:nvPr/>
            </p:nvSpPr>
            <p:spPr bwMode="auto">
              <a:xfrm>
                <a:off x="6201687" y="2253987"/>
                <a:ext cx="914564" cy="585321"/>
              </a:xfrm>
              <a:custGeom>
                <a:avLst/>
                <a:gdLst>
                  <a:gd name="T0" fmla="*/ 1012 w 1017"/>
                  <a:gd name="T1" fmla="*/ 650 h 650"/>
                  <a:gd name="T2" fmla="*/ 1010 w 1017"/>
                  <a:gd name="T3" fmla="*/ 650 h 650"/>
                  <a:gd name="T4" fmla="*/ 2 w 1017"/>
                  <a:gd name="T5" fmla="*/ 8 h 650"/>
                  <a:gd name="T6" fmla="*/ 1 w 1017"/>
                  <a:gd name="T7" fmla="*/ 3 h 650"/>
                  <a:gd name="T8" fmla="*/ 6 w 1017"/>
                  <a:gd name="T9" fmla="*/ 1 h 650"/>
                  <a:gd name="T10" fmla="*/ 1015 w 1017"/>
                  <a:gd name="T11" fmla="*/ 643 h 650"/>
                  <a:gd name="T12" fmla="*/ 1016 w 1017"/>
                  <a:gd name="T13" fmla="*/ 649 h 650"/>
                  <a:gd name="T14" fmla="*/ 1012 w 1017"/>
                  <a:gd name="T15" fmla="*/ 650 h 6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17" h="650">
                    <a:moveTo>
                      <a:pt x="1012" y="650"/>
                    </a:moveTo>
                    <a:cubicBezTo>
                      <a:pt x="1012" y="650"/>
                      <a:pt x="1011" y="650"/>
                      <a:pt x="1010" y="650"/>
                    </a:cubicBezTo>
                    <a:cubicBezTo>
                      <a:pt x="2" y="8"/>
                      <a:pt x="2" y="8"/>
                      <a:pt x="2" y="8"/>
                    </a:cubicBezTo>
                    <a:cubicBezTo>
                      <a:pt x="0" y="7"/>
                      <a:pt x="0" y="5"/>
                      <a:pt x="1" y="3"/>
                    </a:cubicBezTo>
                    <a:cubicBezTo>
                      <a:pt x="2" y="1"/>
                      <a:pt x="4" y="0"/>
                      <a:pt x="6" y="1"/>
                    </a:cubicBezTo>
                    <a:cubicBezTo>
                      <a:pt x="1015" y="643"/>
                      <a:pt x="1015" y="643"/>
                      <a:pt x="1015" y="643"/>
                    </a:cubicBezTo>
                    <a:cubicBezTo>
                      <a:pt x="1016" y="644"/>
                      <a:pt x="1017" y="647"/>
                      <a:pt x="1016" y="649"/>
                    </a:cubicBezTo>
                    <a:cubicBezTo>
                      <a:pt x="1015" y="650"/>
                      <a:pt x="1014" y="650"/>
                      <a:pt x="1012" y="65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67" name="Freeform 46"/>
              <p:cNvSpPr/>
              <p:nvPr/>
            </p:nvSpPr>
            <p:spPr bwMode="auto">
              <a:xfrm>
                <a:off x="6989619" y="2175194"/>
                <a:ext cx="126632" cy="664115"/>
              </a:xfrm>
              <a:custGeom>
                <a:avLst/>
                <a:gdLst>
                  <a:gd name="T0" fmla="*/ 136 w 141"/>
                  <a:gd name="T1" fmla="*/ 737 h 737"/>
                  <a:gd name="T2" fmla="*/ 132 w 141"/>
                  <a:gd name="T3" fmla="*/ 734 h 737"/>
                  <a:gd name="T4" fmla="*/ 0 w 141"/>
                  <a:gd name="T5" fmla="*/ 5 h 737"/>
                  <a:gd name="T6" fmla="*/ 3 w 141"/>
                  <a:gd name="T7" fmla="*/ 0 h 737"/>
                  <a:gd name="T8" fmla="*/ 8 w 141"/>
                  <a:gd name="T9" fmla="*/ 3 h 737"/>
                  <a:gd name="T10" fmla="*/ 140 w 141"/>
                  <a:gd name="T11" fmla="*/ 733 h 737"/>
                  <a:gd name="T12" fmla="*/ 137 w 141"/>
                  <a:gd name="T13" fmla="*/ 737 h 737"/>
                  <a:gd name="T14" fmla="*/ 136 w 141"/>
                  <a:gd name="T15" fmla="*/ 737 h 7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1" h="737">
                    <a:moveTo>
                      <a:pt x="136" y="737"/>
                    </a:moveTo>
                    <a:cubicBezTo>
                      <a:pt x="134" y="737"/>
                      <a:pt x="133" y="736"/>
                      <a:pt x="132" y="734"/>
                    </a:cubicBezTo>
                    <a:cubicBezTo>
                      <a:pt x="0" y="5"/>
                      <a:pt x="0" y="5"/>
                      <a:pt x="0" y="5"/>
                    </a:cubicBezTo>
                    <a:cubicBezTo>
                      <a:pt x="0" y="3"/>
                      <a:pt x="1" y="1"/>
                      <a:pt x="3" y="0"/>
                    </a:cubicBezTo>
                    <a:cubicBezTo>
                      <a:pt x="6" y="0"/>
                      <a:pt x="8" y="1"/>
                      <a:pt x="8" y="3"/>
                    </a:cubicBezTo>
                    <a:cubicBezTo>
                      <a:pt x="140" y="733"/>
                      <a:pt x="140" y="733"/>
                      <a:pt x="140" y="733"/>
                    </a:cubicBezTo>
                    <a:cubicBezTo>
                      <a:pt x="141" y="735"/>
                      <a:pt x="139" y="737"/>
                      <a:pt x="137" y="737"/>
                    </a:cubicBezTo>
                    <a:cubicBezTo>
                      <a:pt x="137" y="737"/>
                      <a:pt x="137" y="737"/>
                      <a:pt x="136" y="737"/>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68" name="Freeform 47"/>
              <p:cNvSpPr/>
              <p:nvPr/>
            </p:nvSpPr>
            <p:spPr bwMode="auto">
              <a:xfrm>
                <a:off x="6791229" y="2832273"/>
                <a:ext cx="325023" cy="250450"/>
              </a:xfrm>
              <a:custGeom>
                <a:avLst/>
                <a:gdLst>
                  <a:gd name="T0" fmla="*/ 4 w 362"/>
                  <a:gd name="T1" fmla="*/ 279 h 279"/>
                  <a:gd name="T2" fmla="*/ 1 w 362"/>
                  <a:gd name="T3" fmla="*/ 278 h 279"/>
                  <a:gd name="T4" fmla="*/ 2 w 362"/>
                  <a:gd name="T5" fmla="*/ 272 h 279"/>
                  <a:gd name="T6" fmla="*/ 355 w 362"/>
                  <a:gd name="T7" fmla="*/ 1 h 279"/>
                  <a:gd name="T8" fmla="*/ 361 w 362"/>
                  <a:gd name="T9" fmla="*/ 2 h 279"/>
                  <a:gd name="T10" fmla="*/ 360 w 362"/>
                  <a:gd name="T11" fmla="*/ 8 h 279"/>
                  <a:gd name="T12" fmla="*/ 7 w 362"/>
                  <a:gd name="T13" fmla="*/ 279 h 279"/>
                  <a:gd name="T14" fmla="*/ 4 w 362"/>
                  <a:gd name="T15" fmla="*/ 279 h 27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62" h="279">
                    <a:moveTo>
                      <a:pt x="4" y="279"/>
                    </a:moveTo>
                    <a:cubicBezTo>
                      <a:pt x="3" y="279"/>
                      <a:pt x="2" y="279"/>
                      <a:pt x="1" y="278"/>
                    </a:cubicBezTo>
                    <a:cubicBezTo>
                      <a:pt x="0" y="276"/>
                      <a:pt x="0" y="274"/>
                      <a:pt x="2" y="272"/>
                    </a:cubicBezTo>
                    <a:cubicBezTo>
                      <a:pt x="355" y="1"/>
                      <a:pt x="355" y="1"/>
                      <a:pt x="355" y="1"/>
                    </a:cubicBezTo>
                    <a:cubicBezTo>
                      <a:pt x="357" y="0"/>
                      <a:pt x="359" y="0"/>
                      <a:pt x="361" y="2"/>
                    </a:cubicBezTo>
                    <a:cubicBezTo>
                      <a:pt x="362" y="4"/>
                      <a:pt x="362" y="6"/>
                      <a:pt x="360" y="8"/>
                    </a:cubicBezTo>
                    <a:cubicBezTo>
                      <a:pt x="7" y="279"/>
                      <a:pt x="7" y="279"/>
                      <a:pt x="7" y="279"/>
                    </a:cubicBezTo>
                    <a:cubicBezTo>
                      <a:pt x="6" y="279"/>
                      <a:pt x="5" y="279"/>
                      <a:pt x="4" y="279"/>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69" name="Freeform 48"/>
              <p:cNvSpPr/>
              <p:nvPr/>
            </p:nvSpPr>
            <p:spPr bwMode="auto">
              <a:xfrm>
                <a:off x="5385615" y="3186843"/>
                <a:ext cx="527634" cy="664115"/>
              </a:xfrm>
              <a:custGeom>
                <a:avLst/>
                <a:gdLst>
                  <a:gd name="T0" fmla="*/ 5 w 587"/>
                  <a:gd name="T1" fmla="*/ 738 h 738"/>
                  <a:gd name="T2" fmla="*/ 2 w 587"/>
                  <a:gd name="T3" fmla="*/ 737 h 738"/>
                  <a:gd name="T4" fmla="*/ 2 w 587"/>
                  <a:gd name="T5" fmla="*/ 731 h 738"/>
                  <a:gd name="T6" fmla="*/ 579 w 587"/>
                  <a:gd name="T7" fmla="*/ 2 h 738"/>
                  <a:gd name="T8" fmla="*/ 585 w 587"/>
                  <a:gd name="T9" fmla="*/ 1 h 738"/>
                  <a:gd name="T10" fmla="*/ 585 w 587"/>
                  <a:gd name="T11" fmla="*/ 7 h 738"/>
                  <a:gd name="T12" fmla="*/ 8 w 587"/>
                  <a:gd name="T13" fmla="*/ 736 h 738"/>
                  <a:gd name="T14" fmla="*/ 5 w 587"/>
                  <a:gd name="T15" fmla="*/ 738 h 7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87" h="738">
                    <a:moveTo>
                      <a:pt x="5" y="738"/>
                    </a:moveTo>
                    <a:cubicBezTo>
                      <a:pt x="4" y="738"/>
                      <a:pt x="3" y="738"/>
                      <a:pt x="2" y="737"/>
                    </a:cubicBezTo>
                    <a:cubicBezTo>
                      <a:pt x="1" y="736"/>
                      <a:pt x="0" y="733"/>
                      <a:pt x="2" y="731"/>
                    </a:cubicBezTo>
                    <a:cubicBezTo>
                      <a:pt x="579" y="2"/>
                      <a:pt x="579" y="2"/>
                      <a:pt x="579" y="2"/>
                    </a:cubicBezTo>
                    <a:cubicBezTo>
                      <a:pt x="580" y="0"/>
                      <a:pt x="583" y="0"/>
                      <a:pt x="585" y="1"/>
                    </a:cubicBezTo>
                    <a:cubicBezTo>
                      <a:pt x="586" y="3"/>
                      <a:pt x="587" y="5"/>
                      <a:pt x="585" y="7"/>
                    </a:cubicBezTo>
                    <a:cubicBezTo>
                      <a:pt x="8" y="736"/>
                      <a:pt x="8" y="736"/>
                      <a:pt x="8" y="736"/>
                    </a:cubicBezTo>
                    <a:cubicBezTo>
                      <a:pt x="7" y="737"/>
                      <a:pt x="6" y="738"/>
                      <a:pt x="5" y="738"/>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70" name="Freeform 49"/>
              <p:cNvSpPr/>
              <p:nvPr/>
            </p:nvSpPr>
            <p:spPr bwMode="auto">
              <a:xfrm>
                <a:off x="3925126" y="4059196"/>
                <a:ext cx="229345" cy="85829"/>
              </a:xfrm>
              <a:custGeom>
                <a:avLst/>
                <a:gdLst>
                  <a:gd name="T0" fmla="*/ 251 w 255"/>
                  <a:gd name="T1" fmla="*/ 95 h 95"/>
                  <a:gd name="T2" fmla="*/ 249 w 255"/>
                  <a:gd name="T3" fmla="*/ 94 h 95"/>
                  <a:gd name="T4" fmla="*/ 3 w 255"/>
                  <a:gd name="T5" fmla="*/ 8 h 95"/>
                  <a:gd name="T6" fmla="*/ 1 w 255"/>
                  <a:gd name="T7" fmla="*/ 3 h 95"/>
                  <a:gd name="T8" fmla="*/ 6 w 255"/>
                  <a:gd name="T9" fmla="*/ 1 h 95"/>
                  <a:gd name="T10" fmla="*/ 252 w 255"/>
                  <a:gd name="T11" fmla="*/ 87 h 95"/>
                  <a:gd name="T12" fmla="*/ 254 w 255"/>
                  <a:gd name="T13" fmla="*/ 92 h 95"/>
                  <a:gd name="T14" fmla="*/ 251 w 255"/>
                  <a:gd name="T15" fmla="*/ 95 h 9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5" h="95">
                    <a:moveTo>
                      <a:pt x="251" y="95"/>
                    </a:moveTo>
                    <a:cubicBezTo>
                      <a:pt x="250" y="95"/>
                      <a:pt x="250" y="95"/>
                      <a:pt x="249" y="94"/>
                    </a:cubicBezTo>
                    <a:cubicBezTo>
                      <a:pt x="3" y="8"/>
                      <a:pt x="3" y="8"/>
                      <a:pt x="3" y="8"/>
                    </a:cubicBezTo>
                    <a:cubicBezTo>
                      <a:pt x="1" y="8"/>
                      <a:pt x="0" y="5"/>
                      <a:pt x="1" y="3"/>
                    </a:cubicBezTo>
                    <a:cubicBezTo>
                      <a:pt x="1" y="1"/>
                      <a:pt x="4" y="0"/>
                      <a:pt x="6" y="1"/>
                    </a:cubicBezTo>
                    <a:cubicBezTo>
                      <a:pt x="252" y="87"/>
                      <a:pt x="252" y="87"/>
                      <a:pt x="252" y="87"/>
                    </a:cubicBezTo>
                    <a:cubicBezTo>
                      <a:pt x="254" y="88"/>
                      <a:pt x="255" y="90"/>
                      <a:pt x="254" y="92"/>
                    </a:cubicBezTo>
                    <a:cubicBezTo>
                      <a:pt x="254" y="94"/>
                      <a:pt x="252" y="95"/>
                      <a:pt x="251" y="9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71" name="Freeform 50"/>
              <p:cNvSpPr/>
              <p:nvPr/>
            </p:nvSpPr>
            <p:spPr bwMode="auto">
              <a:xfrm flipH="1">
                <a:off x="4154470" y="4136583"/>
                <a:ext cx="45719" cy="387557"/>
              </a:xfrm>
              <a:custGeom>
                <a:avLst/>
                <a:gdLst>
                  <a:gd name="T0" fmla="*/ 5 w 255"/>
                  <a:gd name="T1" fmla="*/ 960 h 960"/>
                  <a:gd name="T2" fmla="*/ 4 w 255"/>
                  <a:gd name="T3" fmla="*/ 960 h 960"/>
                  <a:gd name="T4" fmla="*/ 1 w 255"/>
                  <a:gd name="T5" fmla="*/ 955 h 960"/>
                  <a:gd name="T6" fmla="*/ 247 w 255"/>
                  <a:gd name="T7" fmla="*/ 4 h 960"/>
                  <a:gd name="T8" fmla="*/ 252 w 255"/>
                  <a:gd name="T9" fmla="*/ 1 h 960"/>
                  <a:gd name="T10" fmla="*/ 255 w 255"/>
                  <a:gd name="T11" fmla="*/ 6 h 960"/>
                  <a:gd name="T12" fmla="*/ 9 w 255"/>
                  <a:gd name="T13" fmla="*/ 957 h 960"/>
                  <a:gd name="T14" fmla="*/ 5 w 255"/>
                  <a:gd name="T15" fmla="*/ 960 h 9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5" h="960">
                    <a:moveTo>
                      <a:pt x="5" y="960"/>
                    </a:moveTo>
                    <a:cubicBezTo>
                      <a:pt x="4" y="960"/>
                      <a:pt x="4" y="960"/>
                      <a:pt x="4" y="960"/>
                    </a:cubicBezTo>
                    <a:cubicBezTo>
                      <a:pt x="2" y="960"/>
                      <a:pt x="0" y="957"/>
                      <a:pt x="1" y="955"/>
                    </a:cubicBezTo>
                    <a:cubicBezTo>
                      <a:pt x="247" y="4"/>
                      <a:pt x="247" y="4"/>
                      <a:pt x="247" y="4"/>
                    </a:cubicBezTo>
                    <a:cubicBezTo>
                      <a:pt x="247" y="1"/>
                      <a:pt x="250" y="0"/>
                      <a:pt x="252" y="1"/>
                    </a:cubicBezTo>
                    <a:cubicBezTo>
                      <a:pt x="254" y="1"/>
                      <a:pt x="255" y="3"/>
                      <a:pt x="255" y="6"/>
                    </a:cubicBezTo>
                    <a:cubicBezTo>
                      <a:pt x="9" y="957"/>
                      <a:pt x="9" y="957"/>
                      <a:pt x="9" y="957"/>
                    </a:cubicBezTo>
                    <a:cubicBezTo>
                      <a:pt x="8" y="959"/>
                      <a:pt x="6" y="960"/>
                      <a:pt x="5" y="96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72" name="Freeform 51"/>
              <p:cNvSpPr/>
              <p:nvPr/>
            </p:nvSpPr>
            <p:spPr bwMode="auto">
              <a:xfrm>
                <a:off x="4147435" y="3689151"/>
                <a:ext cx="590949" cy="455875"/>
              </a:xfrm>
              <a:custGeom>
                <a:avLst/>
                <a:gdLst>
                  <a:gd name="T0" fmla="*/ 5 w 658"/>
                  <a:gd name="T1" fmla="*/ 506 h 506"/>
                  <a:gd name="T2" fmla="*/ 1 w 658"/>
                  <a:gd name="T3" fmla="*/ 504 h 506"/>
                  <a:gd name="T4" fmla="*/ 2 w 658"/>
                  <a:gd name="T5" fmla="*/ 498 h 506"/>
                  <a:gd name="T6" fmla="*/ 651 w 658"/>
                  <a:gd name="T7" fmla="*/ 1 h 506"/>
                  <a:gd name="T8" fmla="*/ 656 w 658"/>
                  <a:gd name="T9" fmla="*/ 2 h 506"/>
                  <a:gd name="T10" fmla="*/ 656 w 658"/>
                  <a:gd name="T11" fmla="*/ 8 h 506"/>
                  <a:gd name="T12" fmla="*/ 7 w 658"/>
                  <a:gd name="T13" fmla="*/ 505 h 506"/>
                  <a:gd name="T14" fmla="*/ 5 w 658"/>
                  <a:gd name="T15" fmla="*/ 506 h 50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58" h="506">
                    <a:moveTo>
                      <a:pt x="5" y="506"/>
                    </a:moveTo>
                    <a:cubicBezTo>
                      <a:pt x="3" y="506"/>
                      <a:pt x="2" y="505"/>
                      <a:pt x="1" y="504"/>
                    </a:cubicBezTo>
                    <a:cubicBezTo>
                      <a:pt x="0" y="502"/>
                      <a:pt x="0" y="500"/>
                      <a:pt x="2" y="498"/>
                    </a:cubicBezTo>
                    <a:cubicBezTo>
                      <a:pt x="651" y="1"/>
                      <a:pt x="651" y="1"/>
                      <a:pt x="651" y="1"/>
                    </a:cubicBezTo>
                    <a:cubicBezTo>
                      <a:pt x="653" y="0"/>
                      <a:pt x="655" y="0"/>
                      <a:pt x="656" y="2"/>
                    </a:cubicBezTo>
                    <a:cubicBezTo>
                      <a:pt x="658" y="4"/>
                      <a:pt x="657" y="6"/>
                      <a:pt x="656" y="8"/>
                    </a:cubicBezTo>
                    <a:cubicBezTo>
                      <a:pt x="7" y="505"/>
                      <a:pt x="7" y="505"/>
                      <a:pt x="7" y="505"/>
                    </a:cubicBezTo>
                    <a:cubicBezTo>
                      <a:pt x="6" y="505"/>
                      <a:pt x="6" y="506"/>
                      <a:pt x="5" y="50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73" name="Freeform 52"/>
              <p:cNvSpPr/>
              <p:nvPr/>
            </p:nvSpPr>
            <p:spPr bwMode="auto">
              <a:xfrm>
                <a:off x="3925126" y="3689152"/>
                <a:ext cx="813259" cy="378489"/>
              </a:xfrm>
              <a:custGeom>
                <a:avLst/>
                <a:gdLst>
                  <a:gd name="T0" fmla="*/ 4 w 904"/>
                  <a:gd name="T1" fmla="*/ 420 h 420"/>
                  <a:gd name="T2" fmla="*/ 1 w 904"/>
                  <a:gd name="T3" fmla="*/ 417 h 420"/>
                  <a:gd name="T4" fmla="*/ 3 w 904"/>
                  <a:gd name="T5" fmla="*/ 412 h 420"/>
                  <a:gd name="T6" fmla="*/ 898 w 904"/>
                  <a:gd name="T7" fmla="*/ 1 h 420"/>
                  <a:gd name="T8" fmla="*/ 903 w 904"/>
                  <a:gd name="T9" fmla="*/ 3 h 420"/>
                  <a:gd name="T10" fmla="*/ 901 w 904"/>
                  <a:gd name="T11" fmla="*/ 8 h 420"/>
                  <a:gd name="T12" fmla="*/ 6 w 904"/>
                  <a:gd name="T13" fmla="*/ 419 h 420"/>
                  <a:gd name="T14" fmla="*/ 4 w 904"/>
                  <a:gd name="T15" fmla="*/ 420 h 4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04" h="420">
                    <a:moveTo>
                      <a:pt x="4" y="420"/>
                    </a:moveTo>
                    <a:cubicBezTo>
                      <a:pt x="3" y="420"/>
                      <a:pt x="2" y="419"/>
                      <a:pt x="1" y="417"/>
                    </a:cubicBezTo>
                    <a:cubicBezTo>
                      <a:pt x="0" y="415"/>
                      <a:pt x="1" y="413"/>
                      <a:pt x="3" y="412"/>
                    </a:cubicBezTo>
                    <a:cubicBezTo>
                      <a:pt x="898" y="1"/>
                      <a:pt x="898" y="1"/>
                      <a:pt x="898" y="1"/>
                    </a:cubicBezTo>
                    <a:cubicBezTo>
                      <a:pt x="900" y="0"/>
                      <a:pt x="902" y="1"/>
                      <a:pt x="903" y="3"/>
                    </a:cubicBezTo>
                    <a:cubicBezTo>
                      <a:pt x="904" y="5"/>
                      <a:pt x="903" y="7"/>
                      <a:pt x="901" y="8"/>
                    </a:cubicBezTo>
                    <a:cubicBezTo>
                      <a:pt x="6" y="419"/>
                      <a:pt x="6" y="419"/>
                      <a:pt x="6" y="419"/>
                    </a:cubicBezTo>
                    <a:cubicBezTo>
                      <a:pt x="6" y="420"/>
                      <a:pt x="5" y="420"/>
                      <a:pt x="4" y="42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74" name="Freeform 122"/>
              <p:cNvSpPr/>
              <p:nvPr/>
            </p:nvSpPr>
            <p:spPr bwMode="auto">
              <a:xfrm>
                <a:off x="4675070" y="3634276"/>
                <a:ext cx="104120" cy="104120"/>
              </a:xfrm>
              <a:custGeom>
                <a:avLst/>
                <a:gdLst>
                  <a:gd name="T0" fmla="*/ 85 w 116"/>
                  <a:gd name="T1" fmla="*/ 15 h 116"/>
                  <a:gd name="T2" fmla="*/ 101 w 116"/>
                  <a:gd name="T3" fmla="*/ 85 h 116"/>
                  <a:gd name="T4" fmla="*/ 31 w 116"/>
                  <a:gd name="T5" fmla="*/ 101 h 116"/>
                  <a:gd name="T6" fmla="*/ 15 w 116"/>
                  <a:gd name="T7" fmla="*/ 31 h 116"/>
                  <a:gd name="T8" fmla="*/ 85 w 116"/>
                  <a:gd name="T9" fmla="*/ 15 h 116"/>
                </a:gdLst>
                <a:ahLst/>
                <a:cxnLst>
                  <a:cxn ang="0">
                    <a:pos x="T0" y="T1"/>
                  </a:cxn>
                  <a:cxn ang="0">
                    <a:pos x="T2" y="T3"/>
                  </a:cxn>
                  <a:cxn ang="0">
                    <a:pos x="T4" y="T5"/>
                  </a:cxn>
                  <a:cxn ang="0">
                    <a:pos x="T6" y="T7"/>
                  </a:cxn>
                  <a:cxn ang="0">
                    <a:pos x="T8" y="T9"/>
                  </a:cxn>
                </a:cxnLst>
                <a:rect l="0" t="0" r="r" b="b"/>
                <a:pathLst>
                  <a:path w="116" h="116">
                    <a:moveTo>
                      <a:pt x="85" y="15"/>
                    </a:moveTo>
                    <a:cubicBezTo>
                      <a:pt x="109" y="30"/>
                      <a:pt x="116" y="62"/>
                      <a:pt x="101" y="85"/>
                    </a:cubicBezTo>
                    <a:cubicBezTo>
                      <a:pt x="86" y="109"/>
                      <a:pt x="55" y="116"/>
                      <a:pt x="31" y="101"/>
                    </a:cubicBezTo>
                    <a:cubicBezTo>
                      <a:pt x="7" y="87"/>
                      <a:pt x="0" y="55"/>
                      <a:pt x="15" y="31"/>
                    </a:cubicBezTo>
                    <a:cubicBezTo>
                      <a:pt x="30" y="8"/>
                      <a:pt x="61" y="0"/>
                      <a:pt x="85" y="1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75" name="Freeform 125"/>
              <p:cNvSpPr/>
              <p:nvPr/>
            </p:nvSpPr>
            <p:spPr bwMode="auto">
              <a:xfrm>
                <a:off x="4115075" y="4105629"/>
                <a:ext cx="66130" cy="67537"/>
              </a:xfrm>
              <a:custGeom>
                <a:avLst/>
                <a:gdLst>
                  <a:gd name="T0" fmla="*/ 54 w 74"/>
                  <a:gd name="T1" fmla="*/ 10 h 75"/>
                  <a:gd name="T2" fmla="*/ 65 w 74"/>
                  <a:gd name="T3" fmla="*/ 55 h 75"/>
                  <a:gd name="T4" fmla="*/ 20 w 74"/>
                  <a:gd name="T5" fmla="*/ 65 h 75"/>
                  <a:gd name="T6" fmla="*/ 9 w 74"/>
                  <a:gd name="T7" fmla="*/ 20 h 75"/>
                  <a:gd name="T8" fmla="*/ 54 w 74"/>
                  <a:gd name="T9" fmla="*/ 10 h 75"/>
                </a:gdLst>
                <a:ahLst/>
                <a:cxnLst>
                  <a:cxn ang="0">
                    <a:pos x="T0" y="T1"/>
                  </a:cxn>
                  <a:cxn ang="0">
                    <a:pos x="T2" y="T3"/>
                  </a:cxn>
                  <a:cxn ang="0">
                    <a:pos x="T4" y="T5"/>
                  </a:cxn>
                  <a:cxn ang="0">
                    <a:pos x="T6" y="T7"/>
                  </a:cxn>
                  <a:cxn ang="0">
                    <a:pos x="T8" y="T9"/>
                  </a:cxn>
                </a:cxnLst>
                <a:rect l="0" t="0" r="r" b="b"/>
                <a:pathLst>
                  <a:path w="74" h="75">
                    <a:moveTo>
                      <a:pt x="54" y="10"/>
                    </a:moveTo>
                    <a:cubicBezTo>
                      <a:pt x="70" y="20"/>
                      <a:pt x="74" y="40"/>
                      <a:pt x="65" y="55"/>
                    </a:cubicBezTo>
                    <a:cubicBezTo>
                      <a:pt x="55" y="70"/>
                      <a:pt x="35" y="75"/>
                      <a:pt x="20" y="65"/>
                    </a:cubicBezTo>
                    <a:cubicBezTo>
                      <a:pt x="4" y="56"/>
                      <a:pt x="0" y="36"/>
                      <a:pt x="9" y="20"/>
                    </a:cubicBezTo>
                    <a:cubicBezTo>
                      <a:pt x="19" y="5"/>
                      <a:pt x="39" y="0"/>
                      <a:pt x="54" y="1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77" name="Freeform 128"/>
              <p:cNvSpPr/>
              <p:nvPr/>
            </p:nvSpPr>
            <p:spPr bwMode="auto">
              <a:xfrm>
                <a:off x="4402107" y="2926544"/>
                <a:ext cx="67537" cy="67537"/>
              </a:xfrm>
              <a:custGeom>
                <a:avLst/>
                <a:gdLst>
                  <a:gd name="T0" fmla="*/ 55 w 75"/>
                  <a:gd name="T1" fmla="*/ 10 h 75"/>
                  <a:gd name="T2" fmla="*/ 65 w 75"/>
                  <a:gd name="T3" fmla="*/ 55 h 75"/>
                  <a:gd name="T4" fmla="*/ 20 w 75"/>
                  <a:gd name="T5" fmla="*/ 65 h 75"/>
                  <a:gd name="T6" fmla="*/ 10 w 75"/>
                  <a:gd name="T7" fmla="*/ 20 h 75"/>
                  <a:gd name="T8" fmla="*/ 55 w 75"/>
                  <a:gd name="T9" fmla="*/ 10 h 75"/>
                </a:gdLst>
                <a:ahLst/>
                <a:cxnLst>
                  <a:cxn ang="0">
                    <a:pos x="T0" y="T1"/>
                  </a:cxn>
                  <a:cxn ang="0">
                    <a:pos x="T2" y="T3"/>
                  </a:cxn>
                  <a:cxn ang="0">
                    <a:pos x="T4" y="T5"/>
                  </a:cxn>
                  <a:cxn ang="0">
                    <a:pos x="T6" y="T7"/>
                  </a:cxn>
                  <a:cxn ang="0">
                    <a:pos x="T8" y="T9"/>
                  </a:cxn>
                </a:cxnLst>
                <a:rect l="0" t="0" r="r" b="b"/>
                <a:pathLst>
                  <a:path w="75" h="75">
                    <a:moveTo>
                      <a:pt x="55" y="10"/>
                    </a:moveTo>
                    <a:cubicBezTo>
                      <a:pt x="70" y="19"/>
                      <a:pt x="75" y="39"/>
                      <a:pt x="65" y="55"/>
                    </a:cubicBezTo>
                    <a:cubicBezTo>
                      <a:pt x="56" y="70"/>
                      <a:pt x="36" y="75"/>
                      <a:pt x="20" y="65"/>
                    </a:cubicBezTo>
                    <a:cubicBezTo>
                      <a:pt x="5" y="55"/>
                      <a:pt x="0" y="35"/>
                      <a:pt x="10" y="20"/>
                    </a:cubicBezTo>
                    <a:cubicBezTo>
                      <a:pt x="20" y="5"/>
                      <a:pt x="40" y="0"/>
                      <a:pt x="55" y="1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78" name="Freeform 129"/>
              <p:cNvSpPr/>
              <p:nvPr/>
            </p:nvSpPr>
            <p:spPr bwMode="auto">
              <a:xfrm>
                <a:off x="4502005" y="2199113"/>
                <a:ext cx="106934" cy="105526"/>
              </a:xfrm>
              <a:custGeom>
                <a:avLst/>
                <a:gdLst>
                  <a:gd name="T0" fmla="*/ 87 w 119"/>
                  <a:gd name="T1" fmla="*/ 15 h 118"/>
                  <a:gd name="T2" fmla="*/ 104 w 119"/>
                  <a:gd name="T3" fmla="*/ 86 h 118"/>
                  <a:gd name="T4" fmla="*/ 32 w 119"/>
                  <a:gd name="T5" fmla="*/ 103 h 118"/>
                  <a:gd name="T6" fmla="*/ 16 w 119"/>
                  <a:gd name="T7" fmla="*/ 31 h 118"/>
                  <a:gd name="T8" fmla="*/ 87 w 119"/>
                  <a:gd name="T9" fmla="*/ 15 h 118"/>
                </a:gdLst>
                <a:ahLst/>
                <a:cxnLst>
                  <a:cxn ang="0">
                    <a:pos x="T0" y="T1"/>
                  </a:cxn>
                  <a:cxn ang="0">
                    <a:pos x="T2" y="T3"/>
                  </a:cxn>
                  <a:cxn ang="0">
                    <a:pos x="T4" y="T5"/>
                  </a:cxn>
                  <a:cxn ang="0">
                    <a:pos x="T6" y="T7"/>
                  </a:cxn>
                  <a:cxn ang="0">
                    <a:pos x="T8" y="T9"/>
                  </a:cxn>
                </a:cxnLst>
                <a:rect l="0" t="0" r="r" b="b"/>
                <a:pathLst>
                  <a:path w="119" h="118">
                    <a:moveTo>
                      <a:pt x="87" y="15"/>
                    </a:moveTo>
                    <a:cubicBezTo>
                      <a:pt x="111" y="30"/>
                      <a:pt x="119" y="62"/>
                      <a:pt x="104" y="86"/>
                    </a:cubicBezTo>
                    <a:cubicBezTo>
                      <a:pt x="88" y="111"/>
                      <a:pt x="56" y="118"/>
                      <a:pt x="32" y="103"/>
                    </a:cubicBezTo>
                    <a:cubicBezTo>
                      <a:pt x="8" y="87"/>
                      <a:pt x="0" y="55"/>
                      <a:pt x="16" y="31"/>
                    </a:cubicBezTo>
                    <a:cubicBezTo>
                      <a:pt x="31" y="7"/>
                      <a:pt x="63" y="0"/>
                      <a:pt x="87" y="1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79" name="Freeform 130"/>
              <p:cNvSpPr/>
              <p:nvPr/>
            </p:nvSpPr>
            <p:spPr bwMode="auto">
              <a:xfrm>
                <a:off x="4995870" y="3029256"/>
                <a:ext cx="67537" cy="67537"/>
              </a:xfrm>
              <a:custGeom>
                <a:avLst/>
                <a:gdLst>
                  <a:gd name="T0" fmla="*/ 55 w 75"/>
                  <a:gd name="T1" fmla="*/ 10 h 75"/>
                  <a:gd name="T2" fmla="*/ 66 w 75"/>
                  <a:gd name="T3" fmla="*/ 55 h 75"/>
                  <a:gd name="T4" fmla="*/ 20 w 75"/>
                  <a:gd name="T5" fmla="*/ 65 h 75"/>
                  <a:gd name="T6" fmla="*/ 10 w 75"/>
                  <a:gd name="T7" fmla="*/ 20 h 75"/>
                  <a:gd name="T8" fmla="*/ 55 w 75"/>
                  <a:gd name="T9" fmla="*/ 10 h 75"/>
                </a:gdLst>
                <a:ahLst/>
                <a:cxnLst>
                  <a:cxn ang="0">
                    <a:pos x="T0" y="T1"/>
                  </a:cxn>
                  <a:cxn ang="0">
                    <a:pos x="T2" y="T3"/>
                  </a:cxn>
                  <a:cxn ang="0">
                    <a:pos x="T4" y="T5"/>
                  </a:cxn>
                  <a:cxn ang="0">
                    <a:pos x="T6" y="T7"/>
                  </a:cxn>
                  <a:cxn ang="0">
                    <a:pos x="T8" y="T9"/>
                  </a:cxn>
                </a:cxnLst>
                <a:rect l="0" t="0" r="r" b="b"/>
                <a:pathLst>
                  <a:path w="75" h="75">
                    <a:moveTo>
                      <a:pt x="55" y="10"/>
                    </a:moveTo>
                    <a:cubicBezTo>
                      <a:pt x="71" y="19"/>
                      <a:pt x="75" y="39"/>
                      <a:pt x="66" y="55"/>
                    </a:cubicBezTo>
                    <a:cubicBezTo>
                      <a:pt x="56" y="70"/>
                      <a:pt x="36" y="75"/>
                      <a:pt x="20" y="65"/>
                    </a:cubicBezTo>
                    <a:cubicBezTo>
                      <a:pt x="5" y="56"/>
                      <a:pt x="0" y="35"/>
                      <a:pt x="10" y="20"/>
                    </a:cubicBezTo>
                    <a:cubicBezTo>
                      <a:pt x="20" y="5"/>
                      <a:pt x="40" y="0"/>
                      <a:pt x="55" y="1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80" name="Freeform 131"/>
              <p:cNvSpPr/>
              <p:nvPr/>
            </p:nvSpPr>
            <p:spPr bwMode="auto">
              <a:xfrm>
                <a:off x="5741593" y="2576195"/>
                <a:ext cx="67537" cy="67537"/>
              </a:xfrm>
              <a:custGeom>
                <a:avLst/>
                <a:gdLst>
                  <a:gd name="T0" fmla="*/ 55 w 75"/>
                  <a:gd name="T1" fmla="*/ 10 h 75"/>
                  <a:gd name="T2" fmla="*/ 65 w 75"/>
                  <a:gd name="T3" fmla="*/ 55 h 75"/>
                  <a:gd name="T4" fmla="*/ 20 w 75"/>
                  <a:gd name="T5" fmla="*/ 65 h 75"/>
                  <a:gd name="T6" fmla="*/ 10 w 75"/>
                  <a:gd name="T7" fmla="*/ 20 h 75"/>
                  <a:gd name="T8" fmla="*/ 55 w 75"/>
                  <a:gd name="T9" fmla="*/ 10 h 75"/>
                </a:gdLst>
                <a:ahLst/>
                <a:cxnLst>
                  <a:cxn ang="0">
                    <a:pos x="T0" y="T1"/>
                  </a:cxn>
                  <a:cxn ang="0">
                    <a:pos x="T2" y="T3"/>
                  </a:cxn>
                  <a:cxn ang="0">
                    <a:pos x="T4" y="T5"/>
                  </a:cxn>
                  <a:cxn ang="0">
                    <a:pos x="T6" y="T7"/>
                  </a:cxn>
                  <a:cxn ang="0">
                    <a:pos x="T8" y="T9"/>
                  </a:cxn>
                </a:cxnLst>
                <a:rect l="0" t="0" r="r" b="b"/>
                <a:pathLst>
                  <a:path w="75" h="75">
                    <a:moveTo>
                      <a:pt x="55" y="10"/>
                    </a:moveTo>
                    <a:cubicBezTo>
                      <a:pt x="70" y="19"/>
                      <a:pt x="75" y="39"/>
                      <a:pt x="65" y="55"/>
                    </a:cubicBezTo>
                    <a:cubicBezTo>
                      <a:pt x="56" y="70"/>
                      <a:pt x="36" y="75"/>
                      <a:pt x="20" y="65"/>
                    </a:cubicBezTo>
                    <a:cubicBezTo>
                      <a:pt x="5" y="56"/>
                      <a:pt x="0" y="35"/>
                      <a:pt x="10" y="20"/>
                    </a:cubicBezTo>
                    <a:cubicBezTo>
                      <a:pt x="20" y="5"/>
                      <a:pt x="40" y="0"/>
                      <a:pt x="55" y="1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81" name="Freeform 132"/>
              <p:cNvSpPr/>
              <p:nvPr/>
            </p:nvSpPr>
            <p:spPr bwMode="auto">
              <a:xfrm>
                <a:off x="5875259" y="3157296"/>
                <a:ext cx="61909" cy="61909"/>
              </a:xfrm>
              <a:custGeom>
                <a:avLst/>
                <a:gdLst>
                  <a:gd name="T0" fmla="*/ 50 w 68"/>
                  <a:gd name="T1" fmla="*/ 9 h 68"/>
                  <a:gd name="T2" fmla="*/ 59 w 68"/>
                  <a:gd name="T3" fmla="*/ 50 h 68"/>
                  <a:gd name="T4" fmla="*/ 18 w 68"/>
                  <a:gd name="T5" fmla="*/ 60 h 68"/>
                  <a:gd name="T6" fmla="*/ 9 w 68"/>
                  <a:gd name="T7" fmla="*/ 19 h 68"/>
                  <a:gd name="T8" fmla="*/ 50 w 68"/>
                  <a:gd name="T9" fmla="*/ 9 h 68"/>
                </a:gdLst>
                <a:ahLst/>
                <a:cxnLst>
                  <a:cxn ang="0">
                    <a:pos x="T0" y="T1"/>
                  </a:cxn>
                  <a:cxn ang="0">
                    <a:pos x="T2" y="T3"/>
                  </a:cxn>
                  <a:cxn ang="0">
                    <a:pos x="T4" y="T5"/>
                  </a:cxn>
                  <a:cxn ang="0">
                    <a:pos x="T6" y="T7"/>
                  </a:cxn>
                  <a:cxn ang="0">
                    <a:pos x="T8" y="T9"/>
                  </a:cxn>
                </a:cxnLst>
                <a:rect l="0" t="0" r="r" b="b"/>
                <a:pathLst>
                  <a:path w="68" h="68">
                    <a:moveTo>
                      <a:pt x="50" y="9"/>
                    </a:moveTo>
                    <a:cubicBezTo>
                      <a:pt x="64" y="18"/>
                      <a:pt x="68" y="36"/>
                      <a:pt x="59" y="50"/>
                    </a:cubicBezTo>
                    <a:cubicBezTo>
                      <a:pt x="50" y="64"/>
                      <a:pt x="32" y="68"/>
                      <a:pt x="18" y="60"/>
                    </a:cubicBezTo>
                    <a:cubicBezTo>
                      <a:pt x="4" y="51"/>
                      <a:pt x="0" y="33"/>
                      <a:pt x="9" y="19"/>
                    </a:cubicBezTo>
                    <a:cubicBezTo>
                      <a:pt x="17" y="5"/>
                      <a:pt x="36" y="0"/>
                      <a:pt x="50" y="9"/>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82" name="Freeform 133"/>
              <p:cNvSpPr/>
              <p:nvPr/>
            </p:nvSpPr>
            <p:spPr bwMode="auto">
              <a:xfrm>
                <a:off x="5354660" y="3803117"/>
                <a:ext cx="73165" cy="71758"/>
              </a:xfrm>
              <a:custGeom>
                <a:avLst/>
                <a:gdLst>
                  <a:gd name="T0" fmla="*/ 59 w 81"/>
                  <a:gd name="T1" fmla="*/ 10 h 80"/>
                  <a:gd name="T2" fmla="*/ 70 w 81"/>
                  <a:gd name="T3" fmla="*/ 59 h 80"/>
                  <a:gd name="T4" fmla="*/ 22 w 81"/>
                  <a:gd name="T5" fmla="*/ 70 h 80"/>
                  <a:gd name="T6" fmla="*/ 10 w 81"/>
                  <a:gd name="T7" fmla="*/ 21 h 80"/>
                  <a:gd name="T8" fmla="*/ 59 w 81"/>
                  <a:gd name="T9" fmla="*/ 10 h 80"/>
                </a:gdLst>
                <a:ahLst/>
                <a:cxnLst>
                  <a:cxn ang="0">
                    <a:pos x="T0" y="T1"/>
                  </a:cxn>
                  <a:cxn ang="0">
                    <a:pos x="T2" y="T3"/>
                  </a:cxn>
                  <a:cxn ang="0">
                    <a:pos x="T4" y="T5"/>
                  </a:cxn>
                  <a:cxn ang="0">
                    <a:pos x="T6" y="T7"/>
                  </a:cxn>
                  <a:cxn ang="0">
                    <a:pos x="T8" y="T9"/>
                  </a:cxn>
                </a:cxnLst>
                <a:rect l="0" t="0" r="r" b="b"/>
                <a:pathLst>
                  <a:path w="81" h="80">
                    <a:moveTo>
                      <a:pt x="59" y="10"/>
                    </a:moveTo>
                    <a:cubicBezTo>
                      <a:pt x="76" y="20"/>
                      <a:pt x="81" y="42"/>
                      <a:pt x="70" y="59"/>
                    </a:cubicBezTo>
                    <a:cubicBezTo>
                      <a:pt x="60" y="75"/>
                      <a:pt x="38" y="80"/>
                      <a:pt x="22" y="70"/>
                    </a:cubicBezTo>
                    <a:cubicBezTo>
                      <a:pt x="5" y="60"/>
                      <a:pt x="0" y="38"/>
                      <a:pt x="10" y="21"/>
                    </a:cubicBezTo>
                    <a:cubicBezTo>
                      <a:pt x="21" y="5"/>
                      <a:pt x="43" y="0"/>
                      <a:pt x="59" y="1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83" name="Freeform 134"/>
              <p:cNvSpPr/>
              <p:nvPr/>
            </p:nvSpPr>
            <p:spPr bwMode="auto">
              <a:xfrm>
                <a:off x="6758869" y="3044734"/>
                <a:ext cx="61909" cy="61909"/>
              </a:xfrm>
              <a:custGeom>
                <a:avLst/>
                <a:gdLst>
                  <a:gd name="T0" fmla="*/ 50 w 68"/>
                  <a:gd name="T1" fmla="*/ 8 h 68"/>
                  <a:gd name="T2" fmla="*/ 60 w 68"/>
                  <a:gd name="T3" fmla="*/ 49 h 68"/>
                  <a:gd name="T4" fmla="*/ 19 w 68"/>
                  <a:gd name="T5" fmla="*/ 59 h 68"/>
                  <a:gd name="T6" fmla="*/ 9 w 68"/>
                  <a:gd name="T7" fmla="*/ 18 h 68"/>
                  <a:gd name="T8" fmla="*/ 50 w 68"/>
                  <a:gd name="T9" fmla="*/ 8 h 68"/>
                </a:gdLst>
                <a:ahLst/>
                <a:cxnLst>
                  <a:cxn ang="0">
                    <a:pos x="T0" y="T1"/>
                  </a:cxn>
                  <a:cxn ang="0">
                    <a:pos x="T2" y="T3"/>
                  </a:cxn>
                  <a:cxn ang="0">
                    <a:pos x="T4" y="T5"/>
                  </a:cxn>
                  <a:cxn ang="0">
                    <a:pos x="T6" y="T7"/>
                  </a:cxn>
                  <a:cxn ang="0">
                    <a:pos x="T8" y="T9"/>
                  </a:cxn>
                </a:cxnLst>
                <a:rect l="0" t="0" r="r" b="b"/>
                <a:pathLst>
                  <a:path w="68" h="68">
                    <a:moveTo>
                      <a:pt x="50" y="8"/>
                    </a:moveTo>
                    <a:cubicBezTo>
                      <a:pt x="64" y="17"/>
                      <a:pt x="68" y="35"/>
                      <a:pt x="60" y="49"/>
                    </a:cubicBezTo>
                    <a:cubicBezTo>
                      <a:pt x="51" y="63"/>
                      <a:pt x="32" y="68"/>
                      <a:pt x="19" y="59"/>
                    </a:cubicBezTo>
                    <a:cubicBezTo>
                      <a:pt x="5" y="50"/>
                      <a:pt x="0" y="32"/>
                      <a:pt x="9" y="18"/>
                    </a:cubicBezTo>
                    <a:cubicBezTo>
                      <a:pt x="18" y="4"/>
                      <a:pt x="36" y="0"/>
                      <a:pt x="50" y="8"/>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84" name="Freeform 135"/>
              <p:cNvSpPr/>
              <p:nvPr/>
            </p:nvSpPr>
            <p:spPr bwMode="auto">
              <a:xfrm>
                <a:off x="6960074" y="2145647"/>
                <a:ext cx="61909" cy="60502"/>
              </a:xfrm>
              <a:custGeom>
                <a:avLst/>
                <a:gdLst>
                  <a:gd name="T0" fmla="*/ 50 w 68"/>
                  <a:gd name="T1" fmla="*/ 9 h 68"/>
                  <a:gd name="T2" fmla="*/ 59 w 68"/>
                  <a:gd name="T3" fmla="*/ 50 h 68"/>
                  <a:gd name="T4" fmla="*/ 18 w 68"/>
                  <a:gd name="T5" fmla="*/ 60 h 68"/>
                  <a:gd name="T6" fmla="*/ 9 w 68"/>
                  <a:gd name="T7" fmla="*/ 18 h 68"/>
                  <a:gd name="T8" fmla="*/ 50 w 68"/>
                  <a:gd name="T9" fmla="*/ 9 h 68"/>
                </a:gdLst>
                <a:ahLst/>
                <a:cxnLst>
                  <a:cxn ang="0">
                    <a:pos x="T0" y="T1"/>
                  </a:cxn>
                  <a:cxn ang="0">
                    <a:pos x="T2" y="T3"/>
                  </a:cxn>
                  <a:cxn ang="0">
                    <a:pos x="T4" y="T5"/>
                  </a:cxn>
                  <a:cxn ang="0">
                    <a:pos x="T6" y="T7"/>
                  </a:cxn>
                  <a:cxn ang="0">
                    <a:pos x="T8" y="T9"/>
                  </a:cxn>
                </a:cxnLst>
                <a:rect l="0" t="0" r="r" b="b"/>
                <a:pathLst>
                  <a:path w="68" h="68">
                    <a:moveTo>
                      <a:pt x="50" y="9"/>
                    </a:moveTo>
                    <a:cubicBezTo>
                      <a:pt x="64" y="18"/>
                      <a:pt x="68" y="36"/>
                      <a:pt x="59" y="50"/>
                    </a:cubicBezTo>
                    <a:cubicBezTo>
                      <a:pt x="51" y="64"/>
                      <a:pt x="32" y="68"/>
                      <a:pt x="18" y="60"/>
                    </a:cubicBezTo>
                    <a:cubicBezTo>
                      <a:pt x="4" y="51"/>
                      <a:pt x="0" y="32"/>
                      <a:pt x="9" y="18"/>
                    </a:cubicBezTo>
                    <a:cubicBezTo>
                      <a:pt x="18" y="5"/>
                      <a:pt x="36" y="0"/>
                      <a:pt x="50" y="9"/>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85" name="Freeform 136"/>
              <p:cNvSpPr/>
              <p:nvPr/>
            </p:nvSpPr>
            <p:spPr bwMode="auto">
              <a:xfrm>
                <a:off x="7061379" y="2783027"/>
                <a:ext cx="98492" cy="97084"/>
              </a:xfrm>
              <a:custGeom>
                <a:avLst/>
                <a:gdLst>
                  <a:gd name="T0" fmla="*/ 79 w 108"/>
                  <a:gd name="T1" fmla="*/ 14 h 108"/>
                  <a:gd name="T2" fmla="*/ 94 w 108"/>
                  <a:gd name="T3" fmla="*/ 79 h 108"/>
                  <a:gd name="T4" fmla="*/ 29 w 108"/>
                  <a:gd name="T5" fmla="*/ 94 h 108"/>
                  <a:gd name="T6" fmla="*/ 14 w 108"/>
                  <a:gd name="T7" fmla="*/ 29 h 108"/>
                  <a:gd name="T8" fmla="*/ 79 w 108"/>
                  <a:gd name="T9" fmla="*/ 14 h 108"/>
                </a:gdLst>
                <a:ahLst/>
                <a:cxnLst>
                  <a:cxn ang="0">
                    <a:pos x="T0" y="T1"/>
                  </a:cxn>
                  <a:cxn ang="0">
                    <a:pos x="T2" y="T3"/>
                  </a:cxn>
                  <a:cxn ang="0">
                    <a:pos x="T4" y="T5"/>
                  </a:cxn>
                  <a:cxn ang="0">
                    <a:pos x="T6" y="T7"/>
                  </a:cxn>
                  <a:cxn ang="0">
                    <a:pos x="T8" y="T9"/>
                  </a:cxn>
                </a:cxnLst>
                <a:rect l="0" t="0" r="r" b="b"/>
                <a:pathLst>
                  <a:path w="108" h="108">
                    <a:moveTo>
                      <a:pt x="79" y="14"/>
                    </a:moveTo>
                    <a:cubicBezTo>
                      <a:pt x="102" y="28"/>
                      <a:pt x="108" y="57"/>
                      <a:pt x="94" y="79"/>
                    </a:cubicBezTo>
                    <a:cubicBezTo>
                      <a:pt x="81" y="102"/>
                      <a:pt x="51" y="108"/>
                      <a:pt x="29" y="94"/>
                    </a:cubicBezTo>
                    <a:cubicBezTo>
                      <a:pt x="7" y="81"/>
                      <a:pt x="0" y="51"/>
                      <a:pt x="14" y="29"/>
                    </a:cubicBezTo>
                    <a:cubicBezTo>
                      <a:pt x="28" y="7"/>
                      <a:pt x="57" y="0"/>
                      <a:pt x="79" y="14"/>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86" name="Freeform 137"/>
              <p:cNvSpPr/>
              <p:nvPr/>
            </p:nvSpPr>
            <p:spPr bwMode="auto">
              <a:xfrm>
                <a:off x="6152442" y="2204740"/>
                <a:ext cx="101306" cy="102712"/>
              </a:xfrm>
              <a:custGeom>
                <a:avLst/>
                <a:gdLst>
                  <a:gd name="T0" fmla="*/ 84 w 114"/>
                  <a:gd name="T1" fmla="*/ 15 h 114"/>
                  <a:gd name="T2" fmla="*/ 100 w 114"/>
                  <a:gd name="T3" fmla="*/ 84 h 114"/>
                  <a:gd name="T4" fmla="*/ 31 w 114"/>
                  <a:gd name="T5" fmla="*/ 99 h 114"/>
                  <a:gd name="T6" fmla="*/ 15 w 114"/>
                  <a:gd name="T7" fmla="*/ 31 h 114"/>
                  <a:gd name="T8" fmla="*/ 84 w 114"/>
                  <a:gd name="T9" fmla="*/ 15 h 114"/>
                </a:gdLst>
                <a:ahLst/>
                <a:cxnLst>
                  <a:cxn ang="0">
                    <a:pos x="T0" y="T1"/>
                  </a:cxn>
                  <a:cxn ang="0">
                    <a:pos x="T2" y="T3"/>
                  </a:cxn>
                  <a:cxn ang="0">
                    <a:pos x="T4" y="T5"/>
                  </a:cxn>
                  <a:cxn ang="0">
                    <a:pos x="T6" y="T7"/>
                  </a:cxn>
                  <a:cxn ang="0">
                    <a:pos x="T8" y="T9"/>
                  </a:cxn>
                </a:cxnLst>
                <a:rect l="0" t="0" r="r" b="b"/>
                <a:pathLst>
                  <a:path w="114" h="114">
                    <a:moveTo>
                      <a:pt x="84" y="15"/>
                    </a:moveTo>
                    <a:cubicBezTo>
                      <a:pt x="107" y="29"/>
                      <a:pt x="114" y="60"/>
                      <a:pt x="100" y="84"/>
                    </a:cubicBezTo>
                    <a:cubicBezTo>
                      <a:pt x="85" y="107"/>
                      <a:pt x="54" y="114"/>
                      <a:pt x="31" y="99"/>
                    </a:cubicBezTo>
                    <a:cubicBezTo>
                      <a:pt x="8" y="85"/>
                      <a:pt x="0" y="54"/>
                      <a:pt x="15" y="31"/>
                    </a:cubicBezTo>
                    <a:cubicBezTo>
                      <a:pt x="30" y="7"/>
                      <a:pt x="60" y="0"/>
                      <a:pt x="84" y="1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87" name="Freeform 98"/>
              <p:cNvSpPr/>
              <p:nvPr/>
            </p:nvSpPr>
            <p:spPr bwMode="auto">
              <a:xfrm>
                <a:off x="5008534" y="5155267"/>
                <a:ext cx="136482" cy="119597"/>
              </a:xfrm>
              <a:custGeom>
                <a:avLst/>
                <a:gdLst>
                  <a:gd name="T0" fmla="*/ 75 w 151"/>
                  <a:gd name="T1" fmla="*/ 0 h 133"/>
                  <a:gd name="T2" fmla="*/ 19 w 151"/>
                  <a:gd name="T3" fmla="*/ 31 h 133"/>
                  <a:gd name="T4" fmla="*/ 40 w 151"/>
                  <a:gd name="T5" fmla="*/ 122 h 133"/>
                  <a:gd name="T6" fmla="*/ 75 w 151"/>
                  <a:gd name="T7" fmla="*/ 133 h 133"/>
                  <a:gd name="T8" fmla="*/ 131 w 151"/>
                  <a:gd name="T9" fmla="*/ 102 h 133"/>
                  <a:gd name="T10" fmla="*/ 111 w 151"/>
                  <a:gd name="T11" fmla="*/ 10 h 133"/>
                  <a:gd name="T12" fmla="*/ 75 w 151"/>
                  <a:gd name="T13" fmla="*/ 0 h 133"/>
                </a:gdLst>
                <a:ahLst/>
                <a:cxnLst>
                  <a:cxn ang="0">
                    <a:pos x="T0" y="T1"/>
                  </a:cxn>
                  <a:cxn ang="0">
                    <a:pos x="T2" y="T3"/>
                  </a:cxn>
                  <a:cxn ang="0">
                    <a:pos x="T4" y="T5"/>
                  </a:cxn>
                  <a:cxn ang="0">
                    <a:pos x="T6" y="T7"/>
                  </a:cxn>
                  <a:cxn ang="0">
                    <a:pos x="T8" y="T9"/>
                  </a:cxn>
                  <a:cxn ang="0">
                    <a:pos x="T10" y="T11"/>
                  </a:cxn>
                  <a:cxn ang="0">
                    <a:pos x="T12" y="T13"/>
                  </a:cxn>
                </a:cxnLst>
                <a:rect l="0" t="0" r="r" b="b"/>
                <a:pathLst>
                  <a:path w="151" h="133">
                    <a:moveTo>
                      <a:pt x="75" y="0"/>
                    </a:moveTo>
                    <a:cubicBezTo>
                      <a:pt x="53" y="0"/>
                      <a:pt x="32" y="11"/>
                      <a:pt x="19" y="31"/>
                    </a:cubicBezTo>
                    <a:cubicBezTo>
                      <a:pt x="0" y="62"/>
                      <a:pt x="9" y="103"/>
                      <a:pt x="40" y="122"/>
                    </a:cubicBezTo>
                    <a:cubicBezTo>
                      <a:pt x="51" y="129"/>
                      <a:pt x="63" y="133"/>
                      <a:pt x="75" y="133"/>
                    </a:cubicBezTo>
                    <a:cubicBezTo>
                      <a:pt x="97" y="133"/>
                      <a:pt x="119" y="122"/>
                      <a:pt x="131" y="102"/>
                    </a:cubicBezTo>
                    <a:cubicBezTo>
                      <a:pt x="151" y="71"/>
                      <a:pt x="142" y="30"/>
                      <a:pt x="111" y="10"/>
                    </a:cubicBezTo>
                    <a:cubicBezTo>
                      <a:pt x="100" y="3"/>
                      <a:pt x="87" y="0"/>
                      <a:pt x="75" y="0"/>
                    </a:cubicBezTo>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88" name="Freeform 99"/>
              <p:cNvSpPr/>
              <p:nvPr/>
            </p:nvSpPr>
            <p:spPr bwMode="auto">
              <a:xfrm>
                <a:off x="5031046" y="4123919"/>
                <a:ext cx="83015" cy="71759"/>
              </a:xfrm>
              <a:custGeom>
                <a:avLst/>
                <a:gdLst>
                  <a:gd name="T0" fmla="*/ 46 w 93"/>
                  <a:gd name="T1" fmla="*/ 0 h 81"/>
                  <a:gd name="T2" fmla="*/ 12 w 93"/>
                  <a:gd name="T3" fmla="*/ 19 h 81"/>
                  <a:gd name="T4" fmla="*/ 25 w 93"/>
                  <a:gd name="T5" fmla="*/ 75 h 81"/>
                  <a:gd name="T6" fmla="*/ 46 w 93"/>
                  <a:gd name="T7" fmla="*/ 81 h 81"/>
                  <a:gd name="T8" fmla="*/ 81 w 93"/>
                  <a:gd name="T9" fmla="*/ 62 h 81"/>
                  <a:gd name="T10" fmla="*/ 68 w 93"/>
                  <a:gd name="T11" fmla="*/ 6 h 81"/>
                  <a:gd name="T12" fmla="*/ 46 w 93"/>
                  <a:gd name="T13" fmla="*/ 0 h 81"/>
                </a:gdLst>
                <a:ahLst/>
                <a:cxnLst>
                  <a:cxn ang="0">
                    <a:pos x="T0" y="T1"/>
                  </a:cxn>
                  <a:cxn ang="0">
                    <a:pos x="T2" y="T3"/>
                  </a:cxn>
                  <a:cxn ang="0">
                    <a:pos x="T4" y="T5"/>
                  </a:cxn>
                  <a:cxn ang="0">
                    <a:pos x="T6" y="T7"/>
                  </a:cxn>
                  <a:cxn ang="0">
                    <a:pos x="T8" y="T9"/>
                  </a:cxn>
                  <a:cxn ang="0">
                    <a:pos x="T10" y="T11"/>
                  </a:cxn>
                  <a:cxn ang="0">
                    <a:pos x="T12" y="T13"/>
                  </a:cxn>
                </a:cxnLst>
                <a:rect l="0" t="0" r="r" b="b"/>
                <a:pathLst>
                  <a:path w="93" h="81">
                    <a:moveTo>
                      <a:pt x="46" y="0"/>
                    </a:moveTo>
                    <a:cubicBezTo>
                      <a:pt x="33" y="0"/>
                      <a:pt x="20" y="7"/>
                      <a:pt x="12" y="19"/>
                    </a:cubicBezTo>
                    <a:cubicBezTo>
                      <a:pt x="0" y="38"/>
                      <a:pt x="6" y="63"/>
                      <a:pt x="25" y="75"/>
                    </a:cubicBezTo>
                    <a:cubicBezTo>
                      <a:pt x="31" y="79"/>
                      <a:pt x="39" y="81"/>
                      <a:pt x="46" y="81"/>
                    </a:cubicBezTo>
                    <a:cubicBezTo>
                      <a:pt x="60" y="81"/>
                      <a:pt x="73" y="74"/>
                      <a:pt x="81" y="62"/>
                    </a:cubicBezTo>
                    <a:cubicBezTo>
                      <a:pt x="93" y="43"/>
                      <a:pt x="87" y="18"/>
                      <a:pt x="68" y="6"/>
                    </a:cubicBezTo>
                    <a:cubicBezTo>
                      <a:pt x="61" y="2"/>
                      <a:pt x="54" y="0"/>
                      <a:pt x="46" y="0"/>
                    </a:cubicBezTo>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89" name="Freeform 100"/>
              <p:cNvSpPr/>
              <p:nvPr/>
            </p:nvSpPr>
            <p:spPr bwMode="auto">
              <a:xfrm>
                <a:off x="4607533" y="2984231"/>
                <a:ext cx="187134" cy="163215"/>
              </a:xfrm>
              <a:custGeom>
                <a:avLst/>
                <a:gdLst>
                  <a:gd name="T0" fmla="*/ 104 w 208"/>
                  <a:gd name="T1" fmla="*/ 0 h 182"/>
                  <a:gd name="T2" fmla="*/ 27 w 208"/>
                  <a:gd name="T3" fmla="*/ 42 h 182"/>
                  <a:gd name="T4" fmla="*/ 56 w 208"/>
                  <a:gd name="T5" fmla="*/ 168 h 182"/>
                  <a:gd name="T6" fmla="*/ 104 w 208"/>
                  <a:gd name="T7" fmla="*/ 182 h 182"/>
                  <a:gd name="T8" fmla="*/ 182 w 208"/>
                  <a:gd name="T9" fmla="*/ 139 h 182"/>
                  <a:gd name="T10" fmla="*/ 153 w 208"/>
                  <a:gd name="T11" fmla="*/ 14 h 182"/>
                  <a:gd name="T12" fmla="*/ 104 w 208"/>
                  <a:gd name="T13" fmla="*/ 0 h 182"/>
                </a:gdLst>
                <a:ahLst/>
                <a:cxnLst>
                  <a:cxn ang="0">
                    <a:pos x="T0" y="T1"/>
                  </a:cxn>
                  <a:cxn ang="0">
                    <a:pos x="T2" y="T3"/>
                  </a:cxn>
                  <a:cxn ang="0">
                    <a:pos x="T4" y="T5"/>
                  </a:cxn>
                  <a:cxn ang="0">
                    <a:pos x="T6" y="T7"/>
                  </a:cxn>
                  <a:cxn ang="0">
                    <a:pos x="T8" y="T9"/>
                  </a:cxn>
                  <a:cxn ang="0">
                    <a:pos x="T10" y="T11"/>
                  </a:cxn>
                  <a:cxn ang="0">
                    <a:pos x="T12" y="T13"/>
                  </a:cxn>
                </a:cxnLst>
                <a:rect l="0" t="0" r="r" b="b"/>
                <a:pathLst>
                  <a:path w="208" h="182">
                    <a:moveTo>
                      <a:pt x="104" y="0"/>
                    </a:moveTo>
                    <a:cubicBezTo>
                      <a:pt x="74" y="0"/>
                      <a:pt x="44" y="15"/>
                      <a:pt x="27" y="42"/>
                    </a:cubicBezTo>
                    <a:cubicBezTo>
                      <a:pt x="0" y="85"/>
                      <a:pt x="13" y="141"/>
                      <a:pt x="56" y="168"/>
                    </a:cubicBezTo>
                    <a:cubicBezTo>
                      <a:pt x="71" y="178"/>
                      <a:pt x="88" y="182"/>
                      <a:pt x="104" y="182"/>
                    </a:cubicBezTo>
                    <a:cubicBezTo>
                      <a:pt x="135" y="182"/>
                      <a:pt x="164" y="167"/>
                      <a:pt x="182" y="139"/>
                    </a:cubicBezTo>
                    <a:cubicBezTo>
                      <a:pt x="208" y="97"/>
                      <a:pt x="196" y="40"/>
                      <a:pt x="153" y="14"/>
                    </a:cubicBezTo>
                    <a:cubicBezTo>
                      <a:pt x="138" y="4"/>
                      <a:pt x="121" y="0"/>
                      <a:pt x="104" y="0"/>
                    </a:cubicBezTo>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90" name="Freeform 101"/>
              <p:cNvSpPr/>
              <p:nvPr/>
            </p:nvSpPr>
            <p:spPr bwMode="auto">
              <a:xfrm>
                <a:off x="4199496" y="2832274"/>
                <a:ext cx="98492" cy="87235"/>
              </a:xfrm>
              <a:custGeom>
                <a:avLst/>
                <a:gdLst>
                  <a:gd name="T0" fmla="*/ 55 w 109"/>
                  <a:gd name="T1" fmla="*/ 0 h 96"/>
                  <a:gd name="T2" fmla="*/ 14 w 109"/>
                  <a:gd name="T3" fmla="*/ 22 h 96"/>
                  <a:gd name="T4" fmla="*/ 29 w 109"/>
                  <a:gd name="T5" fmla="*/ 88 h 96"/>
                  <a:gd name="T6" fmla="*/ 55 w 109"/>
                  <a:gd name="T7" fmla="*/ 96 h 96"/>
                  <a:gd name="T8" fmla="*/ 95 w 109"/>
                  <a:gd name="T9" fmla="*/ 73 h 96"/>
                  <a:gd name="T10" fmla="*/ 80 w 109"/>
                  <a:gd name="T11" fmla="*/ 7 h 96"/>
                  <a:gd name="T12" fmla="*/ 55 w 109"/>
                  <a:gd name="T13" fmla="*/ 0 h 96"/>
                </a:gdLst>
                <a:ahLst/>
                <a:cxnLst>
                  <a:cxn ang="0">
                    <a:pos x="T0" y="T1"/>
                  </a:cxn>
                  <a:cxn ang="0">
                    <a:pos x="T2" y="T3"/>
                  </a:cxn>
                  <a:cxn ang="0">
                    <a:pos x="T4" y="T5"/>
                  </a:cxn>
                  <a:cxn ang="0">
                    <a:pos x="T6" y="T7"/>
                  </a:cxn>
                  <a:cxn ang="0">
                    <a:pos x="T8" y="T9"/>
                  </a:cxn>
                  <a:cxn ang="0">
                    <a:pos x="T10" y="T11"/>
                  </a:cxn>
                  <a:cxn ang="0">
                    <a:pos x="T12" y="T13"/>
                  </a:cxn>
                </a:cxnLst>
                <a:rect l="0" t="0" r="r" b="b"/>
                <a:pathLst>
                  <a:path w="109" h="96">
                    <a:moveTo>
                      <a:pt x="55" y="0"/>
                    </a:moveTo>
                    <a:cubicBezTo>
                      <a:pt x="39" y="0"/>
                      <a:pt x="23" y="8"/>
                      <a:pt x="14" y="22"/>
                    </a:cubicBezTo>
                    <a:cubicBezTo>
                      <a:pt x="0" y="45"/>
                      <a:pt x="7" y="74"/>
                      <a:pt x="29" y="88"/>
                    </a:cubicBezTo>
                    <a:cubicBezTo>
                      <a:pt x="37" y="93"/>
                      <a:pt x="46" y="96"/>
                      <a:pt x="55" y="96"/>
                    </a:cubicBezTo>
                    <a:cubicBezTo>
                      <a:pt x="71" y="96"/>
                      <a:pt x="86" y="88"/>
                      <a:pt x="95" y="73"/>
                    </a:cubicBezTo>
                    <a:cubicBezTo>
                      <a:pt x="109" y="51"/>
                      <a:pt x="103" y="21"/>
                      <a:pt x="80" y="7"/>
                    </a:cubicBezTo>
                    <a:cubicBezTo>
                      <a:pt x="72" y="2"/>
                      <a:pt x="63" y="0"/>
                      <a:pt x="55" y="0"/>
                    </a:cubicBezTo>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91" name="Freeform 102"/>
              <p:cNvSpPr/>
              <p:nvPr/>
            </p:nvSpPr>
            <p:spPr bwMode="auto">
              <a:xfrm>
                <a:off x="4798888" y="1091787"/>
                <a:ext cx="98492" cy="85829"/>
              </a:xfrm>
              <a:custGeom>
                <a:avLst/>
                <a:gdLst>
                  <a:gd name="T0" fmla="*/ 55 w 109"/>
                  <a:gd name="T1" fmla="*/ 0 h 96"/>
                  <a:gd name="T2" fmla="*/ 14 w 109"/>
                  <a:gd name="T3" fmla="*/ 23 h 96"/>
                  <a:gd name="T4" fmla="*/ 29 w 109"/>
                  <a:gd name="T5" fmla="*/ 89 h 96"/>
                  <a:gd name="T6" fmla="*/ 55 w 109"/>
                  <a:gd name="T7" fmla="*/ 96 h 96"/>
                  <a:gd name="T8" fmla="*/ 95 w 109"/>
                  <a:gd name="T9" fmla="*/ 74 h 96"/>
                  <a:gd name="T10" fmla="*/ 80 w 109"/>
                  <a:gd name="T11" fmla="*/ 8 h 96"/>
                  <a:gd name="T12" fmla="*/ 55 w 109"/>
                  <a:gd name="T13" fmla="*/ 0 h 96"/>
                </a:gdLst>
                <a:ahLst/>
                <a:cxnLst>
                  <a:cxn ang="0">
                    <a:pos x="T0" y="T1"/>
                  </a:cxn>
                  <a:cxn ang="0">
                    <a:pos x="T2" y="T3"/>
                  </a:cxn>
                  <a:cxn ang="0">
                    <a:pos x="T4" y="T5"/>
                  </a:cxn>
                  <a:cxn ang="0">
                    <a:pos x="T6" y="T7"/>
                  </a:cxn>
                  <a:cxn ang="0">
                    <a:pos x="T8" y="T9"/>
                  </a:cxn>
                  <a:cxn ang="0">
                    <a:pos x="T10" y="T11"/>
                  </a:cxn>
                  <a:cxn ang="0">
                    <a:pos x="T12" y="T13"/>
                  </a:cxn>
                </a:cxnLst>
                <a:rect l="0" t="0" r="r" b="b"/>
                <a:pathLst>
                  <a:path w="109" h="96">
                    <a:moveTo>
                      <a:pt x="55" y="0"/>
                    </a:moveTo>
                    <a:cubicBezTo>
                      <a:pt x="39" y="0"/>
                      <a:pt x="23" y="8"/>
                      <a:pt x="14" y="23"/>
                    </a:cubicBezTo>
                    <a:cubicBezTo>
                      <a:pt x="0" y="45"/>
                      <a:pt x="7" y="75"/>
                      <a:pt x="29" y="89"/>
                    </a:cubicBezTo>
                    <a:cubicBezTo>
                      <a:pt x="37" y="94"/>
                      <a:pt x="46" y="96"/>
                      <a:pt x="55" y="96"/>
                    </a:cubicBezTo>
                    <a:cubicBezTo>
                      <a:pt x="70" y="96"/>
                      <a:pt x="86" y="88"/>
                      <a:pt x="95" y="74"/>
                    </a:cubicBezTo>
                    <a:cubicBezTo>
                      <a:pt x="109" y="51"/>
                      <a:pt x="102" y="22"/>
                      <a:pt x="80" y="8"/>
                    </a:cubicBezTo>
                    <a:cubicBezTo>
                      <a:pt x="72" y="3"/>
                      <a:pt x="63" y="0"/>
                      <a:pt x="55" y="0"/>
                    </a:cubicBezTo>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92" name="Freeform 103"/>
              <p:cNvSpPr/>
              <p:nvPr/>
            </p:nvSpPr>
            <p:spPr bwMode="auto">
              <a:xfrm>
                <a:off x="5750035" y="1796705"/>
                <a:ext cx="137888" cy="119597"/>
              </a:xfrm>
              <a:custGeom>
                <a:avLst/>
                <a:gdLst>
                  <a:gd name="T0" fmla="*/ 76 w 152"/>
                  <a:gd name="T1" fmla="*/ 0 h 132"/>
                  <a:gd name="T2" fmla="*/ 20 w 152"/>
                  <a:gd name="T3" fmla="*/ 31 h 132"/>
                  <a:gd name="T4" fmla="*/ 41 w 152"/>
                  <a:gd name="T5" fmla="*/ 122 h 132"/>
                  <a:gd name="T6" fmla="*/ 76 w 152"/>
                  <a:gd name="T7" fmla="*/ 132 h 132"/>
                  <a:gd name="T8" fmla="*/ 132 w 152"/>
                  <a:gd name="T9" fmla="*/ 101 h 132"/>
                  <a:gd name="T10" fmla="*/ 111 w 152"/>
                  <a:gd name="T11" fmla="*/ 10 h 132"/>
                  <a:gd name="T12" fmla="*/ 76 w 152"/>
                  <a:gd name="T13" fmla="*/ 0 h 132"/>
                </a:gdLst>
                <a:ahLst/>
                <a:cxnLst>
                  <a:cxn ang="0">
                    <a:pos x="T0" y="T1"/>
                  </a:cxn>
                  <a:cxn ang="0">
                    <a:pos x="T2" y="T3"/>
                  </a:cxn>
                  <a:cxn ang="0">
                    <a:pos x="T4" y="T5"/>
                  </a:cxn>
                  <a:cxn ang="0">
                    <a:pos x="T6" y="T7"/>
                  </a:cxn>
                  <a:cxn ang="0">
                    <a:pos x="T8" y="T9"/>
                  </a:cxn>
                  <a:cxn ang="0">
                    <a:pos x="T10" y="T11"/>
                  </a:cxn>
                  <a:cxn ang="0">
                    <a:pos x="T12" y="T13"/>
                  </a:cxn>
                </a:cxnLst>
                <a:rect l="0" t="0" r="r" b="b"/>
                <a:pathLst>
                  <a:path w="152" h="132">
                    <a:moveTo>
                      <a:pt x="76" y="0"/>
                    </a:moveTo>
                    <a:cubicBezTo>
                      <a:pt x="54" y="0"/>
                      <a:pt x="33" y="11"/>
                      <a:pt x="20" y="31"/>
                    </a:cubicBezTo>
                    <a:cubicBezTo>
                      <a:pt x="0" y="62"/>
                      <a:pt x="10" y="103"/>
                      <a:pt x="41" y="122"/>
                    </a:cubicBezTo>
                    <a:cubicBezTo>
                      <a:pt x="52" y="129"/>
                      <a:pt x="64" y="132"/>
                      <a:pt x="76" y="132"/>
                    </a:cubicBezTo>
                    <a:cubicBezTo>
                      <a:pt x="98" y="132"/>
                      <a:pt x="120" y="121"/>
                      <a:pt x="132" y="101"/>
                    </a:cubicBezTo>
                    <a:cubicBezTo>
                      <a:pt x="152" y="70"/>
                      <a:pt x="142" y="29"/>
                      <a:pt x="111" y="10"/>
                    </a:cubicBezTo>
                    <a:cubicBezTo>
                      <a:pt x="100" y="3"/>
                      <a:pt x="88" y="0"/>
                      <a:pt x="76" y="0"/>
                    </a:cubicBezTo>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93" name="Freeform 104"/>
              <p:cNvSpPr/>
              <p:nvPr/>
            </p:nvSpPr>
            <p:spPr bwMode="auto">
              <a:xfrm>
                <a:off x="5634659" y="2747852"/>
                <a:ext cx="225124" cy="196983"/>
              </a:xfrm>
              <a:custGeom>
                <a:avLst/>
                <a:gdLst>
                  <a:gd name="T0" fmla="*/ 125 w 250"/>
                  <a:gd name="T1" fmla="*/ 0 h 219"/>
                  <a:gd name="T2" fmla="*/ 33 w 250"/>
                  <a:gd name="T3" fmla="*/ 51 h 219"/>
                  <a:gd name="T4" fmla="*/ 67 w 250"/>
                  <a:gd name="T5" fmla="*/ 202 h 219"/>
                  <a:gd name="T6" fmla="*/ 125 w 250"/>
                  <a:gd name="T7" fmla="*/ 219 h 219"/>
                  <a:gd name="T8" fmla="*/ 218 w 250"/>
                  <a:gd name="T9" fmla="*/ 167 h 219"/>
                  <a:gd name="T10" fmla="*/ 184 w 250"/>
                  <a:gd name="T11" fmla="*/ 16 h 219"/>
                  <a:gd name="T12" fmla="*/ 125 w 250"/>
                  <a:gd name="T13" fmla="*/ 0 h 219"/>
                </a:gdLst>
                <a:ahLst/>
                <a:cxnLst>
                  <a:cxn ang="0">
                    <a:pos x="T0" y="T1"/>
                  </a:cxn>
                  <a:cxn ang="0">
                    <a:pos x="T2" y="T3"/>
                  </a:cxn>
                  <a:cxn ang="0">
                    <a:pos x="T4" y="T5"/>
                  </a:cxn>
                  <a:cxn ang="0">
                    <a:pos x="T6" y="T7"/>
                  </a:cxn>
                  <a:cxn ang="0">
                    <a:pos x="T8" y="T9"/>
                  </a:cxn>
                  <a:cxn ang="0">
                    <a:pos x="T10" y="T11"/>
                  </a:cxn>
                  <a:cxn ang="0">
                    <a:pos x="T12" y="T13"/>
                  </a:cxn>
                </a:cxnLst>
                <a:rect l="0" t="0" r="r" b="b"/>
                <a:pathLst>
                  <a:path w="250" h="219">
                    <a:moveTo>
                      <a:pt x="125" y="0"/>
                    </a:moveTo>
                    <a:cubicBezTo>
                      <a:pt x="89" y="0"/>
                      <a:pt x="53" y="18"/>
                      <a:pt x="33" y="51"/>
                    </a:cubicBezTo>
                    <a:cubicBezTo>
                      <a:pt x="0" y="102"/>
                      <a:pt x="16" y="170"/>
                      <a:pt x="67" y="202"/>
                    </a:cubicBezTo>
                    <a:cubicBezTo>
                      <a:pt x="85" y="213"/>
                      <a:pt x="105" y="219"/>
                      <a:pt x="125" y="219"/>
                    </a:cubicBezTo>
                    <a:cubicBezTo>
                      <a:pt x="162" y="219"/>
                      <a:pt x="197" y="201"/>
                      <a:pt x="218" y="167"/>
                    </a:cubicBezTo>
                    <a:cubicBezTo>
                      <a:pt x="250" y="116"/>
                      <a:pt x="235" y="49"/>
                      <a:pt x="184" y="16"/>
                    </a:cubicBezTo>
                    <a:cubicBezTo>
                      <a:pt x="165" y="5"/>
                      <a:pt x="145" y="0"/>
                      <a:pt x="125" y="0"/>
                    </a:cubicBezTo>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95" name="Freeform 105"/>
              <p:cNvSpPr/>
              <p:nvPr/>
            </p:nvSpPr>
            <p:spPr bwMode="auto">
              <a:xfrm>
                <a:off x="6653343" y="2920916"/>
                <a:ext cx="130853" cy="113969"/>
              </a:xfrm>
              <a:custGeom>
                <a:avLst/>
                <a:gdLst>
                  <a:gd name="T0" fmla="*/ 72 w 145"/>
                  <a:gd name="T1" fmla="*/ 0 h 126"/>
                  <a:gd name="T2" fmla="*/ 19 w 145"/>
                  <a:gd name="T3" fmla="*/ 29 h 126"/>
                  <a:gd name="T4" fmla="*/ 39 w 145"/>
                  <a:gd name="T5" fmla="*/ 117 h 126"/>
                  <a:gd name="T6" fmla="*/ 72 w 145"/>
                  <a:gd name="T7" fmla="*/ 126 h 126"/>
                  <a:gd name="T8" fmla="*/ 126 w 145"/>
                  <a:gd name="T9" fmla="*/ 97 h 126"/>
                  <a:gd name="T10" fmla="*/ 106 w 145"/>
                  <a:gd name="T11" fmla="*/ 9 h 126"/>
                  <a:gd name="T12" fmla="*/ 72 w 145"/>
                  <a:gd name="T13" fmla="*/ 0 h 126"/>
                </a:gdLst>
                <a:ahLst/>
                <a:cxnLst>
                  <a:cxn ang="0">
                    <a:pos x="T0" y="T1"/>
                  </a:cxn>
                  <a:cxn ang="0">
                    <a:pos x="T2" y="T3"/>
                  </a:cxn>
                  <a:cxn ang="0">
                    <a:pos x="T4" y="T5"/>
                  </a:cxn>
                  <a:cxn ang="0">
                    <a:pos x="T6" y="T7"/>
                  </a:cxn>
                  <a:cxn ang="0">
                    <a:pos x="T8" y="T9"/>
                  </a:cxn>
                  <a:cxn ang="0">
                    <a:pos x="T10" y="T11"/>
                  </a:cxn>
                  <a:cxn ang="0">
                    <a:pos x="T12" y="T13"/>
                  </a:cxn>
                </a:cxnLst>
                <a:rect l="0" t="0" r="r" b="b"/>
                <a:pathLst>
                  <a:path w="145" h="126">
                    <a:moveTo>
                      <a:pt x="72" y="0"/>
                    </a:moveTo>
                    <a:cubicBezTo>
                      <a:pt x="51" y="0"/>
                      <a:pt x="31" y="10"/>
                      <a:pt x="19" y="29"/>
                    </a:cubicBezTo>
                    <a:cubicBezTo>
                      <a:pt x="0" y="59"/>
                      <a:pt x="9" y="98"/>
                      <a:pt x="39" y="117"/>
                    </a:cubicBezTo>
                    <a:cubicBezTo>
                      <a:pt x="49" y="123"/>
                      <a:pt x="61" y="126"/>
                      <a:pt x="72" y="126"/>
                    </a:cubicBezTo>
                    <a:cubicBezTo>
                      <a:pt x="93" y="126"/>
                      <a:pt x="114" y="116"/>
                      <a:pt x="126" y="97"/>
                    </a:cubicBezTo>
                    <a:cubicBezTo>
                      <a:pt x="145" y="67"/>
                      <a:pt x="136" y="28"/>
                      <a:pt x="106" y="9"/>
                    </a:cubicBezTo>
                    <a:cubicBezTo>
                      <a:pt x="96" y="3"/>
                      <a:pt x="84" y="0"/>
                      <a:pt x="72" y="0"/>
                    </a:cubicBezTo>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96" name="Freeform 106"/>
              <p:cNvSpPr/>
              <p:nvPr/>
            </p:nvSpPr>
            <p:spPr bwMode="auto">
              <a:xfrm>
                <a:off x="7759258" y="2054190"/>
                <a:ext cx="60502" cy="53467"/>
              </a:xfrm>
              <a:custGeom>
                <a:avLst/>
                <a:gdLst>
                  <a:gd name="T0" fmla="*/ 34 w 67"/>
                  <a:gd name="T1" fmla="*/ 0 h 59"/>
                  <a:gd name="T2" fmla="*/ 9 w 67"/>
                  <a:gd name="T3" fmla="*/ 14 h 59"/>
                  <a:gd name="T4" fmla="*/ 18 w 67"/>
                  <a:gd name="T5" fmla="*/ 54 h 59"/>
                  <a:gd name="T6" fmla="*/ 34 w 67"/>
                  <a:gd name="T7" fmla="*/ 59 h 59"/>
                  <a:gd name="T8" fmla="*/ 58 w 67"/>
                  <a:gd name="T9" fmla="*/ 45 h 59"/>
                  <a:gd name="T10" fmla="*/ 49 w 67"/>
                  <a:gd name="T11" fmla="*/ 5 h 59"/>
                  <a:gd name="T12" fmla="*/ 34 w 67"/>
                  <a:gd name="T13" fmla="*/ 0 h 59"/>
                </a:gdLst>
                <a:ahLst/>
                <a:cxnLst>
                  <a:cxn ang="0">
                    <a:pos x="T0" y="T1"/>
                  </a:cxn>
                  <a:cxn ang="0">
                    <a:pos x="T2" y="T3"/>
                  </a:cxn>
                  <a:cxn ang="0">
                    <a:pos x="T4" y="T5"/>
                  </a:cxn>
                  <a:cxn ang="0">
                    <a:pos x="T6" y="T7"/>
                  </a:cxn>
                  <a:cxn ang="0">
                    <a:pos x="T8" y="T9"/>
                  </a:cxn>
                  <a:cxn ang="0">
                    <a:pos x="T10" y="T11"/>
                  </a:cxn>
                  <a:cxn ang="0">
                    <a:pos x="T12" y="T13"/>
                  </a:cxn>
                </a:cxnLst>
                <a:rect l="0" t="0" r="r" b="b"/>
                <a:pathLst>
                  <a:path w="67" h="59">
                    <a:moveTo>
                      <a:pt x="34" y="0"/>
                    </a:moveTo>
                    <a:cubicBezTo>
                      <a:pt x="24" y="0"/>
                      <a:pt x="14" y="5"/>
                      <a:pt x="9" y="14"/>
                    </a:cubicBezTo>
                    <a:cubicBezTo>
                      <a:pt x="0" y="28"/>
                      <a:pt x="4" y="46"/>
                      <a:pt x="18" y="54"/>
                    </a:cubicBezTo>
                    <a:cubicBezTo>
                      <a:pt x="23" y="57"/>
                      <a:pt x="28" y="59"/>
                      <a:pt x="34" y="59"/>
                    </a:cubicBezTo>
                    <a:cubicBezTo>
                      <a:pt x="43" y="59"/>
                      <a:pt x="53" y="54"/>
                      <a:pt x="58" y="45"/>
                    </a:cubicBezTo>
                    <a:cubicBezTo>
                      <a:pt x="67" y="31"/>
                      <a:pt x="63" y="13"/>
                      <a:pt x="49" y="5"/>
                    </a:cubicBezTo>
                    <a:cubicBezTo>
                      <a:pt x="44" y="2"/>
                      <a:pt x="39" y="0"/>
                      <a:pt x="34" y="0"/>
                    </a:cubicBezTo>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97" name="Freeform 161"/>
              <p:cNvSpPr/>
              <p:nvPr/>
            </p:nvSpPr>
            <p:spPr bwMode="auto">
              <a:xfrm>
                <a:off x="4592055" y="3554076"/>
                <a:ext cx="275776" cy="275776"/>
              </a:xfrm>
              <a:custGeom>
                <a:avLst/>
                <a:gdLst>
                  <a:gd name="T0" fmla="*/ 224 w 306"/>
                  <a:gd name="T1" fmla="*/ 39 h 306"/>
                  <a:gd name="T2" fmla="*/ 267 w 306"/>
                  <a:gd name="T3" fmla="*/ 224 h 306"/>
                  <a:gd name="T4" fmla="*/ 81 w 306"/>
                  <a:gd name="T5" fmla="*/ 267 h 306"/>
                  <a:gd name="T6" fmla="*/ 39 w 306"/>
                  <a:gd name="T7" fmla="*/ 82 h 306"/>
                  <a:gd name="T8" fmla="*/ 224 w 306"/>
                  <a:gd name="T9" fmla="*/ 39 h 306"/>
                </a:gdLst>
                <a:ahLst/>
                <a:cxnLst>
                  <a:cxn ang="0">
                    <a:pos x="T0" y="T1"/>
                  </a:cxn>
                  <a:cxn ang="0">
                    <a:pos x="T2" y="T3"/>
                  </a:cxn>
                  <a:cxn ang="0">
                    <a:pos x="T4" y="T5"/>
                  </a:cxn>
                  <a:cxn ang="0">
                    <a:pos x="T6" y="T7"/>
                  </a:cxn>
                  <a:cxn ang="0">
                    <a:pos x="T8" y="T9"/>
                  </a:cxn>
                </a:cxnLst>
                <a:rect l="0" t="0" r="r" b="b"/>
                <a:pathLst>
                  <a:path w="306" h="306">
                    <a:moveTo>
                      <a:pt x="224" y="39"/>
                    </a:moveTo>
                    <a:cubicBezTo>
                      <a:pt x="287" y="79"/>
                      <a:pt x="306" y="162"/>
                      <a:pt x="267" y="224"/>
                    </a:cubicBezTo>
                    <a:cubicBezTo>
                      <a:pt x="227" y="287"/>
                      <a:pt x="144" y="306"/>
                      <a:pt x="81" y="267"/>
                    </a:cubicBezTo>
                    <a:cubicBezTo>
                      <a:pt x="19" y="227"/>
                      <a:pt x="0" y="144"/>
                      <a:pt x="39" y="82"/>
                    </a:cubicBezTo>
                    <a:cubicBezTo>
                      <a:pt x="79" y="19"/>
                      <a:pt x="162" y="0"/>
                      <a:pt x="224" y="39"/>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15" name="Freeform 167"/>
              <p:cNvSpPr/>
              <p:nvPr/>
            </p:nvSpPr>
            <p:spPr bwMode="auto">
              <a:xfrm>
                <a:off x="4430245" y="2125947"/>
                <a:ext cx="257485" cy="256078"/>
              </a:xfrm>
              <a:custGeom>
                <a:avLst/>
                <a:gdLst>
                  <a:gd name="T0" fmla="*/ 209 w 285"/>
                  <a:gd name="T1" fmla="*/ 36 h 285"/>
                  <a:gd name="T2" fmla="*/ 248 w 285"/>
                  <a:gd name="T3" fmla="*/ 209 h 285"/>
                  <a:gd name="T4" fmla="*/ 76 w 285"/>
                  <a:gd name="T5" fmla="*/ 248 h 285"/>
                  <a:gd name="T6" fmla="*/ 37 w 285"/>
                  <a:gd name="T7" fmla="*/ 76 h 285"/>
                  <a:gd name="T8" fmla="*/ 209 w 285"/>
                  <a:gd name="T9" fmla="*/ 36 h 285"/>
                </a:gdLst>
                <a:ahLst/>
                <a:cxnLst>
                  <a:cxn ang="0">
                    <a:pos x="T0" y="T1"/>
                  </a:cxn>
                  <a:cxn ang="0">
                    <a:pos x="T2" y="T3"/>
                  </a:cxn>
                  <a:cxn ang="0">
                    <a:pos x="T4" y="T5"/>
                  </a:cxn>
                  <a:cxn ang="0">
                    <a:pos x="T6" y="T7"/>
                  </a:cxn>
                  <a:cxn ang="0">
                    <a:pos x="T8" y="T9"/>
                  </a:cxn>
                </a:cxnLst>
                <a:rect l="0" t="0" r="r" b="b"/>
                <a:pathLst>
                  <a:path w="285" h="285">
                    <a:moveTo>
                      <a:pt x="209" y="36"/>
                    </a:moveTo>
                    <a:cubicBezTo>
                      <a:pt x="268" y="73"/>
                      <a:pt x="285" y="150"/>
                      <a:pt x="248" y="209"/>
                    </a:cubicBezTo>
                    <a:cubicBezTo>
                      <a:pt x="212" y="267"/>
                      <a:pt x="135" y="285"/>
                      <a:pt x="76" y="248"/>
                    </a:cubicBezTo>
                    <a:cubicBezTo>
                      <a:pt x="18" y="211"/>
                      <a:pt x="0" y="134"/>
                      <a:pt x="37" y="76"/>
                    </a:cubicBezTo>
                    <a:cubicBezTo>
                      <a:pt x="74" y="17"/>
                      <a:pt x="151" y="0"/>
                      <a:pt x="209" y="3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16" name="Freeform 168"/>
              <p:cNvSpPr/>
              <p:nvPr/>
            </p:nvSpPr>
            <p:spPr bwMode="auto">
              <a:xfrm>
                <a:off x="5785202" y="3068653"/>
                <a:ext cx="250449" cy="250450"/>
              </a:xfrm>
              <a:custGeom>
                <a:avLst/>
                <a:gdLst>
                  <a:gd name="T0" fmla="*/ 203 w 278"/>
                  <a:gd name="T1" fmla="*/ 36 h 278"/>
                  <a:gd name="T2" fmla="*/ 242 w 278"/>
                  <a:gd name="T3" fmla="*/ 204 h 278"/>
                  <a:gd name="T4" fmla="*/ 74 w 278"/>
                  <a:gd name="T5" fmla="*/ 242 h 278"/>
                  <a:gd name="T6" fmla="*/ 35 w 278"/>
                  <a:gd name="T7" fmla="*/ 74 h 278"/>
                  <a:gd name="T8" fmla="*/ 203 w 278"/>
                  <a:gd name="T9" fmla="*/ 36 h 278"/>
                </a:gdLst>
                <a:ahLst/>
                <a:cxnLst>
                  <a:cxn ang="0">
                    <a:pos x="T0" y="T1"/>
                  </a:cxn>
                  <a:cxn ang="0">
                    <a:pos x="T2" y="T3"/>
                  </a:cxn>
                  <a:cxn ang="0">
                    <a:pos x="T4" y="T5"/>
                  </a:cxn>
                  <a:cxn ang="0">
                    <a:pos x="T6" y="T7"/>
                  </a:cxn>
                  <a:cxn ang="0">
                    <a:pos x="T8" y="T9"/>
                  </a:cxn>
                </a:cxnLst>
                <a:rect l="0" t="0" r="r" b="b"/>
                <a:pathLst>
                  <a:path w="278" h="278">
                    <a:moveTo>
                      <a:pt x="203" y="36"/>
                    </a:moveTo>
                    <a:cubicBezTo>
                      <a:pt x="260" y="71"/>
                      <a:pt x="278" y="147"/>
                      <a:pt x="242" y="204"/>
                    </a:cubicBezTo>
                    <a:cubicBezTo>
                      <a:pt x="206" y="261"/>
                      <a:pt x="131" y="278"/>
                      <a:pt x="74" y="242"/>
                    </a:cubicBezTo>
                    <a:cubicBezTo>
                      <a:pt x="17" y="206"/>
                      <a:pt x="0" y="131"/>
                      <a:pt x="35" y="74"/>
                    </a:cubicBezTo>
                    <a:cubicBezTo>
                      <a:pt x="71" y="17"/>
                      <a:pt x="146" y="0"/>
                      <a:pt x="203" y="3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17" name="Freeform 169"/>
              <p:cNvSpPr/>
              <p:nvPr/>
            </p:nvSpPr>
            <p:spPr bwMode="auto">
              <a:xfrm>
                <a:off x="6086296" y="2137202"/>
                <a:ext cx="246229" cy="246229"/>
              </a:xfrm>
              <a:custGeom>
                <a:avLst/>
                <a:gdLst>
                  <a:gd name="T0" fmla="*/ 200 w 273"/>
                  <a:gd name="T1" fmla="*/ 36 h 273"/>
                  <a:gd name="T2" fmla="*/ 238 w 273"/>
                  <a:gd name="T3" fmla="*/ 200 h 273"/>
                  <a:gd name="T4" fmla="*/ 73 w 273"/>
                  <a:gd name="T5" fmla="*/ 238 h 273"/>
                  <a:gd name="T6" fmla="*/ 35 w 273"/>
                  <a:gd name="T7" fmla="*/ 73 h 273"/>
                  <a:gd name="T8" fmla="*/ 200 w 273"/>
                  <a:gd name="T9" fmla="*/ 36 h 273"/>
                </a:gdLst>
                <a:ahLst/>
                <a:cxnLst>
                  <a:cxn ang="0">
                    <a:pos x="T0" y="T1"/>
                  </a:cxn>
                  <a:cxn ang="0">
                    <a:pos x="T2" y="T3"/>
                  </a:cxn>
                  <a:cxn ang="0">
                    <a:pos x="T4" y="T5"/>
                  </a:cxn>
                  <a:cxn ang="0">
                    <a:pos x="T6" y="T7"/>
                  </a:cxn>
                  <a:cxn ang="0">
                    <a:pos x="T8" y="T9"/>
                  </a:cxn>
                </a:cxnLst>
                <a:rect l="0" t="0" r="r" b="b"/>
                <a:pathLst>
                  <a:path w="273" h="273">
                    <a:moveTo>
                      <a:pt x="200" y="36"/>
                    </a:moveTo>
                    <a:cubicBezTo>
                      <a:pt x="256" y="71"/>
                      <a:pt x="273" y="144"/>
                      <a:pt x="238" y="200"/>
                    </a:cubicBezTo>
                    <a:cubicBezTo>
                      <a:pt x="203" y="256"/>
                      <a:pt x="129" y="273"/>
                      <a:pt x="73" y="238"/>
                    </a:cubicBezTo>
                    <a:cubicBezTo>
                      <a:pt x="17" y="203"/>
                      <a:pt x="0" y="129"/>
                      <a:pt x="35" y="73"/>
                    </a:cubicBezTo>
                    <a:cubicBezTo>
                      <a:pt x="70" y="17"/>
                      <a:pt x="144" y="0"/>
                      <a:pt x="200" y="3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grpSp>
        <p:sp>
          <p:nvSpPr>
            <p:cNvPr id="131" name="Freeform 60"/>
            <p:cNvSpPr/>
            <p:nvPr/>
          </p:nvSpPr>
          <p:spPr bwMode="auto">
            <a:xfrm rot="498591">
              <a:off x="4501415" y="362092"/>
              <a:ext cx="2506016" cy="1734180"/>
            </a:xfrm>
            <a:custGeom>
              <a:avLst/>
              <a:gdLst>
                <a:gd name="T0" fmla="*/ 2332 w 2339"/>
                <a:gd name="T1" fmla="*/ 1665 h 1665"/>
                <a:gd name="T2" fmla="*/ 2329 w 2339"/>
                <a:gd name="T3" fmla="*/ 1664 h 1665"/>
                <a:gd name="T4" fmla="*/ 3 w 2339"/>
                <a:gd name="T5" fmla="*/ 11 h 1665"/>
                <a:gd name="T6" fmla="*/ 2 w 2339"/>
                <a:gd name="T7" fmla="*/ 3 h 1665"/>
                <a:gd name="T8" fmla="*/ 10 w 2339"/>
                <a:gd name="T9" fmla="*/ 2 h 1665"/>
                <a:gd name="T10" fmla="*/ 2335 w 2339"/>
                <a:gd name="T11" fmla="*/ 1654 h 1665"/>
                <a:gd name="T12" fmla="*/ 2337 w 2339"/>
                <a:gd name="T13" fmla="*/ 1662 h 1665"/>
                <a:gd name="T14" fmla="*/ 2332 w 2339"/>
                <a:gd name="T15" fmla="*/ 1665 h 16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9" h="1665">
                  <a:moveTo>
                    <a:pt x="2332" y="1665"/>
                  </a:moveTo>
                  <a:cubicBezTo>
                    <a:pt x="2331" y="1665"/>
                    <a:pt x="2330" y="1665"/>
                    <a:pt x="2329" y="1664"/>
                  </a:cubicBezTo>
                  <a:cubicBezTo>
                    <a:pt x="3" y="11"/>
                    <a:pt x="3" y="11"/>
                    <a:pt x="3" y="11"/>
                  </a:cubicBezTo>
                  <a:cubicBezTo>
                    <a:pt x="1" y="10"/>
                    <a:pt x="0" y="6"/>
                    <a:pt x="2" y="3"/>
                  </a:cubicBezTo>
                  <a:cubicBezTo>
                    <a:pt x="4" y="0"/>
                    <a:pt x="8" y="0"/>
                    <a:pt x="10" y="2"/>
                  </a:cubicBezTo>
                  <a:cubicBezTo>
                    <a:pt x="2335" y="1654"/>
                    <a:pt x="2335" y="1654"/>
                    <a:pt x="2335" y="1654"/>
                  </a:cubicBezTo>
                  <a:cubicBezTo>
                    <a:pt x="2338" y="1656"/>
                    <a:pt x="2339" y="1660"/>
                    <a:pt x="2337" y="1662"/>
                  </a:cubicBezTo>
                  <a:cubicBezTo>
                    <a:pt x="2336" y="1664"/>
                    <a:pt x="2334" y="1665"/>
                    <a:pt x="2332" y="166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grpSp>
      <p:sp>
        <p:nvSpPr>
          <p:cNvPr id="176" name="矩形 175"/>
          <p:cNvSpPr/>
          <p:nvPr/>
        </p:nvSpPr>
        <p:spPr>
          <a:xfrm>
            <a:off x="2680492" y="-215153"/>
            <a:ext cx="6831016" cy="7460015"/>
          </a:xfrm>
          <a:prstGeom prst="rect">
            <a:avLst/>
          </a:prstGeom>
          <a:solidFill>
            <a:schemeClr val="bg1"/>
          </a:solidFill>
          <a:ln>
            <a:noFill/>
          </a:ln>
          <a:effectLst>
            <a:outerShdw blurRad="3810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6" name="Picture 7" descr="C:\Users\Administrator\Desktop\56d684a0446de.png"/>
          <p:cNvPicPr>
            <a:picLocks noChangeAspect="1" noChangeArrowheads="1"/>
          </p:cNvPicPr>
          <p:nvPr/>
        </p:nvPicPr>
        <p:blipFill>
          <a:blip r:embed="rId5" cstate="print">
            <a:extLst>
              <a:ext uri="{BEBA8EAE-BF5A-486C-A8C5-ECC9F3942E4B}">
                <a14:imgProps xmlns:a14="http://schemas.microsoft.com/office/drawing/2010/main">
                  <a14:imgLayer r:embed="rId6">
                    <a14:imgEffect>
                      <a14:brightnessContrast bright="5000"/>
                    </a14:imgEffect>
                  </a14:imgLayer>
                </a14:imgProps>
              </a:ext>
              <a:ext uri="{28A0092B-C50C-407E-A947-70E740481C1C}">
                <a14:useLocalDpi xmlns:a14="http://schemas.microsoft.com/office/drawing/2010/main" val="0"/>
              </a:ext>
            </a:extLst>
          </a:blip>
          <a:srcRect/>
          <a:stretch>
            <a:fillRect/>
          </a:stretch>
        </p:blipFill>
        <p:spPr bwMode="auto">
          <a:xfrm>
            <a:off x="3129388" y="372407"/>
            <a:ext cx="504056" cy="573294"/>
          </a:xfrm>
          <a:prstGeom prst="rect">
            <a:avLst/>
          </a:prstGeom>
          <a:noFill/>
          <a:extLst>
            <a:ext uri="{909E8E84-426E-40DD-AFC4-6F175D3DCCD1}">
              <a14:hiddenFill xmlns:a14="http://schemas.microsoft.com/office/drawing/2010/main">
                <a:solidFill>
                  <a:srgbClr val="FFFFFF"/>
                </a:solidFill>
              </a14:hiddenFill>
            </a:ext>
          </a:extLst>
        </p:spPr>
      </p:pic>
      <p:sp>
        <p:nvSpPr>
          <p:cNvPr id="97" name="TextBox 42"/>
          <p:cNvSpPr txBox="1">
            <a:spLocks noChangeArrowheads="1"/>
          </p:cNvSpPr>
          <p:nvPr/>
        </p:nvSpPr>
        <p:spPr bwMode="auto">
          <a:xfrm>
            <a:off x="3679264" y="372407"/>
            <a:ext cx="218365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800" b="1" dirty="0">
                <a:solidFill>
                  <a:schemeClr val="bg2"/>
                </a:solidFill>
                <a:latin typeface="微软雅黑" panose="020B0503020204020204" pitchFamily="34" charset="-122"/>
                <a:ea typeface="微软雅黑" panose="020B0503020204020204" pitchFamily="34" charset="-122"/>
              </a:rPr>
              <a:t>六大亮点</a:t>
            </a:r>
          </a:p>
        </p:txBody>
      </p:sp>
      <p:grpSp>
        <p:nvGrpSpPr>
          <p:cNvPr id="218" name="组合 217"/>
          <p:cNvGrpSpPr/>
          <p:nvPr/>
        </p:nvGrpSpPr>
        <p:grpSpPr>
          <a:xfrm>
            <a:off x="9846309" y="3504735"/>
            <a:ext cx="5242797" cy="2830090"/>
            <a:chOff x="2522554" y="1022408"/>
            <a:chExt cx="7177195" cy="3918760"/>
          </a:xfrm>
          <a:effectLst>
            <a:outerShdw blurRad="1092200" dist="647700" dir="5400000" algn="t" rotWithShape="0">
              <a:prstClr val="black">
                <a:alpha val="40000"/>
              </a:prstClr>
            </a:outerShdw>
          </a:effectLst>
        </p:grpSpPr>
        <p:pic>
          <p:nvPicPr>
            <p:cNvPr id="219" name="图片 218"/>
            <p:cNvPicPr>
              <a:picLocks noChangeAspect="1"/>
            </p:cNvPicPr>
            <p:nvPr/>
          </p:nvPicPr>
          <p:blipFill>
            <a:blip r:embed="rId7">
              <a:extLst>
                <a:ext uri="{BEBA8EAE-BF5A-486C-A8C5-ECC9F3942E4B}">
                  <a14:imgProps xmlns:a14="http://schemas.microsoft.com/office/drawing/2010/main">
                    <a14:imgLayer r:embed="rId8">
                      <a14:imgEffect>
                        <a14:sharpenSoften amount="25000"/>
                      </a14:imgEffect>
                    </a14:imgLayer>
                  </a14:imgProps>
                </a:ext>
                <a:ext uri="{28A0092B-C50C-407E-A947-70E740481C1C}">
                  <a14:useLocalDpi xmlns:a14="http://schemas.microsoft.com/office/drawing/2010/main" val="0"/>
                </a:ext>
              </a:extLst>
            </a:blip>
            <a:stretch>
              <a:fillRect/>
            </a:stretch>
          </p:blipFill>
          <p:spPr>
            <a:xfrm>
              <a:off x="2522554" y="1022408"/>
              <a:ext cx="7177195" cy="3918760"/>
            </a:xfrm>
            <a:prstGeom prst="rect">
              <a:avLst/>
            </a:prstGeom>
            <a:effectLst>
              <a:outerShdw blurRad="50800" dist="38100" dir="5400000" algn="t" rotWithShape="0">
                <a:prstClr val="black">
                  <a:alpha val="40000"/>
                </a:prstClr>
              </a:outerShdw>
            </a:effectLst>
          </p:spPr>
        </p:pic>
        <p:pic>
          <p:nvPicPr>
            <p:cNvPr id="220" name="图片 219"/>
            <p:cNvPicPr>
              <a:picLocks noChangeAspect="1"/>
            </p:cNvPicPr>
            <p:nvPr/>
          </p:nvPicPr>
          <p:blipFill rotWithShape="1">
            <a:blip r:embed="rId9" cstate="print">
              <a:extLst>
                <a:ext uri="{28A0092B-C50C-407E-A947-70E740481C1C}">
                  <a14:useLocalDpi xmlns:a14="http://schemas.microsoft.com/office/drawing/2010/main" val="0"/>
                </a:ext>
              </a:extLst>
            </a:blip>
            <a:srcRect t="9677"/>
            <a:stretch>
              <a:fillRect/>
            </a:stretch>
          </p:blipFill>
          <p:spPr>
            <a:xfrm>
              <a:off x="3429755" y="1312879"/>
              <a:ext cx="5348486" cy="3097196"/>
            </a:xfrm>
            <a:prstGeom prst="rect">
              <a:avLst/>
            </a:prstGeom>
          </p:spPr>
        </p:pic>
      </p:grpSp>
      <p:sp>
        <p:nvSpPr>
          <p:cNvPr id="269" name="Freeform 5"/>
          <p:cNvSpPr/>
          <p:nvPr/>
        </p:nvSpPr>
        <p:spPr bwMode="auto">
          <a:xfrm>
            <a:off x="6523996" y="2543213"/>
            <a:ext cx="1271198" cy="1151982"/>
          </a:xfrm>
          <a:custGeom>
            <a:avLst/>
            <a:gdLst>
              <a:gd name="T0" fmla="*/ 1136760 w 2740"/>
              <a:gd name="T1" fmla="*/ 1235640 h 2446"/>
              <a:gd name="T2" fmla="*/ 1086026 w 2740"/>
              <a:gd name="T3" fmla="*/ 1286347 h 2446"/>
              <a:gd name="T4" fmla="*/ 1013624 w 2740"/>
              <a:gd name="T5" fmla="*/ 1305028 h 2446"/>
              <a:gd name="T6" fmla="*/ 431239 w 2740"/>
              <a:gd name="T7" fmla="*/ 1305028 h 2446"/>
              <a:gd name="T8" fmla="*/ 362009 w 2740"/>
              <a:gd name="T9" fmla="*/ 1286347 h 2446"/>
              <a:gd name="T10" fmla="*/ 311274 w 2740"/>
              <a:gd name="T11" fmla="*/ 1235107 h 2446"/>
              <a:gd name="T12" fmla="*/ 19025 w 2740"/>
              <a:gd name="T13" fmla="*/ 723770 h 2446"/>
              <a:gd name="T14" fmla="*/ 0 w 2740"/>
              <a:gd name="T15" fmla="*/ 652781 h 2446"/>
              <a:gd name="T16" fmla="*/ 19025 w 2740"/>
              <a:gd name="T17" fmla="*/ 581258 h 2446"/>
              <a:gd name="T18" fmla="*/ 310218 w 2740"/>
              <a:gd name="T19" fmla="*/ 72057 h 2446"/>
              <a:gd name="T20" fmla="*/ 362009 w 2740"/>
              <a:gd name="T21" fmla="*/ 19749 h 2446"/>
              <a:gd name="T22" fmla="*/ 428068 w 2740"/>
              <a:gd name="T23" fmla="*/ 534 h 2446"/>
              <a:gd name="T24" fmla="*/ 1012567 w 2740"/>
              <a:gd name="T25" fmla="*/ 534 h 2446"/>
              <a:gd name="T26" fmla="*/ 1086026 w 2740"/>
              <a:gd name="T27" fmla="*/ 19749 h 2446"/>
              <a:gd name="T28" fmla="*/ 1136760 w 2740"/>
              <a:gd name="T29" fmla="*/ 70456 h 2446"/>
              <a:gd name="T30" fmla="*/ 1427952 w 2740"/>
              <a:gd name="T31" fmla="*/ 579657 h 2446"/>
              <a:gd name="T32" fmla="*/ 1448034 w 2740"/>
              <a:gd name="T33" fmla="*/ 652781 h 2446"/>
              <a:gd name="T34" fmla="*/ 1427423 w 2740"/>
              <a:gd name="T35" fmla="*/ 726439 h 2446"/>
              <a:gd name="T36" fmla="*/ 1136760 w 2740"/>
              <a:gd name="T37" fmla="*/ 1235640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740"/>
              <a:gd name="T58" fmla="*/ 0 h 2446"/>
              <a:gd name="T59" fmla="*/ 2740 w 2740"/>
              <a:gd name="T60" fmla="*/ 2446 h 244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flip="none" rotWithShape="1">
            <a:gsLst>
              <a:gs pos="95000">
                <a:srgbClr val="00C898">
                  <a:alpha val="70000"/>
                </a:srgbClr>
              </a:gs>
              <a:gs pos="0">
                <a:srgbClr val="04B5EC">
                  <a:alpha val="90000"/>
                </a:srgbClr>
              </a:gs>
            </a:gsLst>
            <a:lin ang="0" scaled="1"/>
            <a:tileRect/>
          </a:gradFill>
          <a:ln>
            <a:noFill/>
          </a:ln>
          <a:effectLst>
            <a:outerShdw blurRad="152400" dist="63500" dir="2700000" sx="101000" sy="101000" algn="tl"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350" dirty="0"/>
          </a:p>
        </p:txBody>
      </p:sp>
      <p:sp>
        <p:nvSpPr>
          <p:cNvPr id="266" name="Freeform 5"/>
          <p:cNvSpPr/>
          <p:nvPr/>
        </p:nvSpPr>
        <p:spPr bwMode="auto">
          <a:xfrm>
            <a:off x="4467930" y="2527690"/>
            <a:ext cx="1271198" cy="1151982"/>
          </a:xfrm>
          <a:custGeom>
            <a:avLst/>
            <a:gdLst>
              <a:gd name="T0" fmla="*/ 1136760 w 2740"/>
              <a:gd name="T1" fmla="*/ 1235640 h 2446"/>
              <a:gd name="T2" fmla="*/ 1086026 w 2740"/>
              <a:gd name="T3" fmla="*/ 1286347 h 2446"/>
              <a:gd name="T4" fmla="*/ 1013624 w 2740"/>
              <a:gd name="T5" fmla="*/ 1305028 h 2446"/>
              <a:gd name="T6" fmla="*/ 431239 w 2740"/>
              <a:gd name="T7" fmla="*/ 1305028 h 2446"/>
              <a:gd name="T8" fmla="*/ 362009 w 2740"/>
              <a:gd name="T9" fmla="*/ 1286347 h 2446"/>
              <a:gd name="T10" fmla="*/ 311274 w 2740"/>
              <a:gd name="T11" fmla="*/ 1235107 h 2446"/>
              <a:gd name="T12" fmla="*/ 19025 w 2740"/>
              <a:gd name="T13" fmla="*/ 723770 h 2446"/>
              <a:gd name="T14" fmla="*/ 0 w 2740"/>
              <a:gd name="T15" fmla="*/ 652781 h 2446"/>
              <a:gd name="T16" fmla="*/ 19025 w 2740"/>
              <a:gd name="T17" fmla="*/ 581258 h 2446"/>
              <a:gd name="T18" fmla="*/ 310218 w 2740"/>
              <a:gd name="T19" fmla="*/ 72057 h 2446"/>
              <a:gd name="T20" fmla="*/ 362009 w 2740"/>
              <a:gd name="T21" fmla="*/ 19749 h 2446"/>
              <a:gd name="T22" fmla="*/ 428068 w 2740"/>
              <a:gd name="T23" fmla="*/ 534 h 2446"/>
              <a:gd name="T24" fmla="*/ 1012567 w 2740"/>
              <a:gd name="T25" fmla="*/ 534 h 2446"/>
              <a:gd name="T26" fmla="*/ 1086026 w 2740"/>
              <a:gd name="T27" fmla="*/ 19749 h 2446"/>
              <a:gd name="T28" fmla="*/ 1136760 w 2740"/>
              <a:gd name="T29" fmla="*/ 70456 h 2446"/>
              <a:gd name="T30" fmla="*/ 1427952 w 2740"/>
              <a:gd name="T31" fmla="*/ 579657 h 2446"/>
              <a:gd name="T32" fmla="*/ 1448034 w 2740"/>
              <a:gd name="T33" fmla="*/ 652781 h 2446"/>
              <a:gd name="T34" fmla="*/ 1427423 w 2740"/>
              <a:gd name="T35" fmla="*/ 726439 h 2446"/>
              <a:gd name="T36" fmla="*/ 1136760 w 2740"/>
              <a:gd name="T37" fmla="*/ 1235640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740"/>
              <a:gd name="T58" fmla="*/ 0 h 2446"/>
              <a:gd name="T59" fmla="*/ 2740 w 2740"/>
              <a:gd name="T60" fmla="*/ 2446 h 244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flip="none" rotWithShape="1">
            <a:gsLst>
              <a:gs pos="95000">
                <a:srgbClr val="00C898">
                  <a:alpha val="70000"/>
                </a:srgbClr>
              </a:gs>
              <a:gs pos="0">
                <a:srgbClr val="04B5EC">
                  <a:alpha val="90000"/>
                </a:srgbClr>
              </a:gs>
            </a:gsLst>
            <a:lin ang="0" scaled="1"/>
            <a:tileRect/>
          </a:gradFill>
          <a:ln>
            <a:noFill/>
          </a:ln>
          <a:effectLst>
            <a:outerShdw blurRad="152400" dist="63500" dir="2700000" sx="101000" sy="101000" algn="tl"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350" dirty="0"/>
          </a:p>
        </p:txBody>
      </p:sp>
      <p:sp>
        <p:nvSpPr>
          <p:cNvPr id="260" name="Freeform 5"/>
          <p:cNvSpPr>
            <a:spLocks noEditPoints="1"/>
          </p:cNvSpPr>
          <p:nvPr/>
        </p:nvSpPr>
        <p:spPr bwMode="auto">
          <a:xfrm>
            <a:off x="6907801" y="2884916"/>
            <a:ext cx="442824" cy="443654"/>
          </a:xfrm>
          <a:custGeom>
            <a:avLst/>
            <a:gdLst>
              <a:gd name="T0" fmla="*/ 136 w 226"/>
              <a:gd name="T1" fmla="*/ 0 h 226"/>
              <a:gd name="T2" fmla="*/ 226 w 226"/>
              <a:gd name="T3" fmla="*/ 90 h 226"/>
              <a:gd name="T4" fmla="*/ 196 w 226"/>
              <a:gd name="T5" fmla="*/ 100 h 226"/>
              <a:gd name="T6" fmla="*/ 126 w 226"/>
              <a:gd name="T7" fmla="*/ 30 h 226"/>
              <a:gd name="T8" fmla="*/ 136 w 226"/>
              <a:gd name="T9" fmla="*/ 0 h 226"/>
              <a:gd name="T10" fmla="*/ 179 w 226"/>
              <a:gd name="T11" fmla="*/ 116 h 226"/>
              <a:gd name="T12" fmla="*/ 110 w 226"/>
              <a:gd name="T13" fmla="*/ 46 h 226"/>
              <a:gd name="T14" fmla="*/ 40 w 226"/>
              <a:gd name="T15" fmla="*/ 76 h 226"/>
              <a:gd name="T16" fmla="*/ 0 w 226"/>
              <a:gd name="T17" fmla="*/ 196 h 226"/>
              <a:gd name="T18" fmla="*/ 30 w 226"/>
              <a:gd name="T19" fmla="*/ 226 h 226"/>
              <a:gd name="T20" fmla="*/ 150 w 226"/>
              <a:gd name="T21" fmla="*/ 186 h 226"/>
              <a:gd name="T22" fmla="*/ 179 w 226"/>
              <a:gd name="T23" fmla="*/ 116 h 226"/>
              <a:gd name="T24" fmla="*/ 34 w 226"/>
              <a:gd name="T25" fmla="*/ 210 h 226"/>
              <a:gd name="T26" fmla="*/ 30 w 226"/>
              <a:gd name="T27" fmla="*/ 206 h 226"/>
              <a:gd name="T28" fmla="*/ 92 w 226"/>
              <a:gd name="T29" fmla="*/ 144 h 226"/>
              <a:gd name="T30" fmla="*/ 116 w 226"/>
              <a:gd name="T31" fmla="*/ 140 h 226"/>
              <a:gd name="T32" fmla="*/ 116 w 226"/>
              <a:gd name="T33" fmla="*/ 110 h 226"/>
              <a:gd name="T34" fmla="*/ 86 w 226"/>
              <a:gd name="T35" fmla="*/ 110 h 226"/>
              <a:gd name="T36" fmla="*/ 82 w 226"/>
              <a:gd name="T37" fmla="*/ 134 h 226"/>
              <a:gd name="T38" fmla="*/ 20 w 226"/>
              <a:gd name="T39" fmla="*/ 196 h 226"/>
              <a:gd name="T40" fmla="*/ 16 w 226"/>
              <a:gd name="T41" fmla="*/ 192 h 226"/>
              <a:gd name="T42" fmla="*/ 51 w 226"/>
              <a:gd name="T43" fmla="*/ 87 h 226"/>
              <a:gd name="T44" fmla="*/ 106 w 226"/>
              <a:gd name="T45" fmla="*/ 63 h 226"/>
              <a:gd name="T46" fmla="*/ 163 w 226"/>
              <a:gd name="T47" fmla="*/ 119 h 226"/>
              <a:gd name="T48" fmla="*/ 139 w 226"/>
              <a:gd name="T49" fmla="*/ 174 h 226"/>
              <a:gd name="T50" fmla="*/ 34 w 226"/>
              <a:gd name="T51" fmla="*/ 210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26" h="226">
                <a:moveTo>
                  <a:pt x="136" y="0"/>
                </a:moveTo>
                <a:cubicBezTo>
                  <a:pt x="226" y="90"/>
                  <a:pt x="226" y="90"/>
                  <a:pt x="226" y="90"/>
                </a:cubicBezTo>
                <a:cubicBezTo>
                  <a:pt x="196" y="100"/>
                  <a:pt x="196" y="100"/>
                  <a:pt x="196" y="100"/>
                </a:cubicBezTo>
                <a:cubicBezTo>
                  <a:pt x="126" y="30"/>
                  <a:pt x="126" y="30"/>
                  <a:pt x="126" y="30"/>
                </a:cubicBezTo>
                <a:lnTo>
                  <a:pt x="136" y="0"/>
                </a:lnTo>
                <a:close/>
                <a:moveTo>
                  <a:pt x="179" y="116"/>
                </a:moveTo>
                <a:cubicBezTo>
                  <a:pt x="110" y="46"/>
                  <a:pt x="110" y="46"/>
                  <a:pt x="110" y="46"/>
                </a:cubicBezTo>
                <a:cubicBezTo>
                  <a:pt x="40" y="76"/>
                  <a:pt x="40" y="76"/>
                  <a:pt x="40" y="76"/>
                </a:cubicBezTo>
                <a:cubicBezTo>
                  <a:pt x="0" y="196"/>
                  <a:pt x="0" y="196"/>
                  <a:pt x="0" y="196"/>
                </a:cubicBezTo>
                <a:cubicBezTo>
                  <a:pt x="30" y="226"/>
                  <a:pt x="30" y="226"/>
                  <a:pt x="30" y="226"/>
                </a:cubicBezTo>
                <a:cubicBezTo>
                  <a:pt x="150" y="186"/>
                  <a:pt x="150" y="186"/>
                  <a:pt x="150" y="186"/>
                </a:cubicBezTo>
                <a:cubicBezTo>
                  <a:pt x="179" y="116"/>
                  <a:pt x="179" y="116"/>
                  <a:pt x="179" y="116"/>
                </a:cubicBezTo>
                <a:close/>
                <a:moveTo>
                  <a:pt x="34" y="210"/>
                </a:moveTo>
                <a:cubicBezTo>
                  <a:pt x="30" y="206"/>
                  <a:pt x="30" y="206"/>
                  <a:pt x="30" y="206"/>
                </a:cubicBezTo>
                <a:cubicBezTo>
                  <a:pt x="92" y="144"/>
                  <a:pt x="92" y="144"/>
                  <a:pt x="92" y="144"/>
                </a:cubicBezTo>
                <a:cubicBezTo>
                  <a:pt x="99" y="148"/>
                  <a:pt x="109" y="147"/>
                  <a:pt x="116" y="140"/>
                </a:cubicBezTo>
                <a:cubicBezTo>
                  <a:pt x="124" y="132"/>
                  <a:pt x="124" y="118"/>
                  <a:pt x="116" y="110"/>
                </a:cubicBezTo>
                <a:cubicBezTo>
                  <a:pt x="107" y="102"/>
                  <a:pt x="94" y="102"/>
                  <a:pt x="86" y="110"/>
                </a:cubicBezTo>
                <a:cubicBezTo>
                  <a:pt x="79" y="117"/>
                  <a:pt x="78" y="126"/>
                  <a:pt x="82" y="134"/>
                </a:cubicBezTo>
                <a:cubicBezTo>
                  <a:pt x="20" y="196"/>
                  <a:pt x="20" y="196"/>
                  <a:pt x="20" y="196"/>
                </a:cubicBezTo>
                <a:cubicBezTo>
                  <a:pt x="16" y="192"/>
                  <a:pt x="16" y="192"/>
                  <a:pt x="16" y="192"/>
                </a:cubicBezTo>
                <a:cubicBezTo>
                  <a:pt x="51" y="87"/>
                  <a:pt x="51" y="87"/>
                  <a:pt x="51" y="87"/>
                </a:cubicBezTo>
                <a:cubicBezTo>
                  <a:pt x="106" y="63"/>
                  <a:pt x="106" y="63"/>
                  <a:pt x="106" y="63"/>
                </a:cubicBezTo>
                <a:cubicBezTo>
                  <a:pt x="163" y="119"/>
                  <a:pt x="163" y="119"/>
                  <a:pt x="163" y="119"/>
                </a:cubicBezTo>
                <a:cubicBezTo>
                  <a:pt x="139" y="174"/>
                  <a:pt x="139" y="174"/>
                  <a:pt x="139" y="174"/>
                </a:cubicBezTo>
                <a:lnTo>
                  <a:pt x="34" y="21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70" name="Freeform 5"/>
          <p:cNvSpPr/>
          <p:nvPr/>
        </p:nvSpPr>
        <p:spPr bwMode="auto">
          <a:xfrm>
            <a:off x="6518584" y="3735325"/>
            <a:ext cx="1271198" cy="1151982"/>
          </a:xfrm>
          <a:custGeom>
            <a:avLst/>
            <a:gdLst>
              <a:gd name="T0" fmla="*/ 1136760 w 2740"/>
              <a:gd name="T1" fmla="*/ 1235640 h 2446"/>
              <a:gd name="T2" fmla="*/ 1086026 w 2740"/>
              <a:gd name="T3" fmla="*/ 1286347 h 2446"/>
              <a:gd name="T4" fmla="*/ 1013624 w 2740"/>
              <a:gd name="T5" fmla="*/ 1305028 h 2446"/>
              <a:gd name="T6" fmla="*/ 431239 w 2740"/>
              <a:gd name="T7" fmla="*/ 1305028 h 2446"/>
              <a:gd name="T8" fmla="*/ 362009 w 2740"/>
              <a:gd name="T9" fmla="*/ 1286347 h 2446"/>
              <a:gd name="T10" fmla="*/ 311274 w 2740"/>
              <a:gd name="T11" fmla="*/ 1235107 h 2446"/>
              <a:gd name="T12" fmla="*/ 19025 w 2740"/>
              <a:gd name="T13" fmla="*/ 723770 h 2446"/>
              <a:gd name="T14" fmla="*/ 0 w 2740"/>
              <a:gd name="T15" fmla="*/ 652781 h 2446"/>
              <a:gd name="T16" fmla="*/ 19025 w 2740"/>
              <a:gd name="T17" fmla="*/ 581258 h 2446"/>
              <a:gd name="T18" fmla="*/ 310218 w 2740"/>
              <a:gd name="T19" fmla="*/ 72057 h 2446"/>
              <a:gd name="T20" fmla="*/ 362009 w 2740"/>
              <a:gd name="T21" fmla="*/ 19749 h 2446"/>
              <a:gd name="T22" fmla="*/ 428068 w 2740"/>
              <a:gd name="T23" fmla="*/ 534 h 2446"/>
              <a:gd name="T24" fmla="*/ 1012567 w 2740"/>
              <a:gd name="T25" fmla="*/ 534 h 2446"/>
              <a:gd name="T26" fmla="*/ 1086026 w 2740"/>
              <a:gd name="T27" fmla="*/ 19749 h 2446"/>
              <a:gd name="T28" fmla="*/ 1136760 w 2740"/>
              <a:gd name="T29" fmla="*/ 70456 h 2446"/>
              <a:gd name="T30" fmla="*/ 1427952 w 2740"/>
              <a:gd name="T31" fmla="*/ 579657 h 2446"/>
              <a:gd name="T32" fmla="*/ 1448034 w 2740"/>
              <a:gd name="T33" fmla="*/ 652781 h 2446"/>
              <a:gd name="T34" fmla="*/ 1427423 w 2740"/>
              <a:gd name="T35" fmla="*/ 726439 h 2446"/>
              <a:gd name="T36" fmla="*/ 1136760 w 2740"/>
              <a:gd name="T37" fmla="*/ 1235640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740"/>
              <a:gd name="T58" fmla="*/ 0 h 2446"/>
              <a:gd name="T59" fmla="*/ 2740 w 2740"/>
              <a:gd name="T60" fmla="*/ 2446 h 244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flip="none" rotWithShape="1">
            <a:gsLst>
              <a:gs pos="95000">
                <a:srgbClr val="00C898">
                  <a:alpha val="70000"/>
                </a:srgbClr>
              </a:gs>
              <a:gs pos="0">
                <a:srgbClr val="04B5EC">
                  <a:alpha val="90000"/>
                </a:srgbClr>
              </a:gs>
            </a:gsLst>
            <a:lin ang="0" scaled="1"/>
            <a:tileRect/>
          </a:gradFill>
          <a:ln>
            <a:noFill/>
          </a:ln>
          <a:effectLst>
            <a:outerShdw blurRad="152400" dist="63500" dir="2700000" sx="101000" sy="101000" algn="tl"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350" dirty="0"/>
          </a:p>
        </p:txBody>
      </p:sp>
      <p:sp>
        <p:nvSpPr>
          <p:cNvPr id="261" name="Freeform 6"/>
          <p:cNvSpPr>
            <a:spLocks noEditPoints="1"/>
          </p:cNvSpPr>
          <p:nvPr/>
        </p:nvSpPr>
        <p:spPr bwMode="auto">
          <a:xfrm>
            <a:off x="6967195" y="4077992"/>
            <a:ext cx="441164" cy="442822"/>
          </a:xfrm>
          <a:custGeom>
            <a:avLst/>
            <a:gdLst>
              <a:gd name="T0" fmla="*/ 107 w 225"/>
              <a:gd name="T1" fmla="*/ 116 h 226"/>
              <a:gd name="T2" fmla="*/ 163 w 225"/>
              <a:gd name="T3" fmla="*/ 214 h 226"/>
              <a:gd name="T4" fmla="*/ 113 w 225"/>
              <a:gd name="T5" fmla="*/ 226 h 226"/>
              <a:gd name="T6" fmla="*/ 0 w 225"/>
              <a:gd name="T7" fmla="*/ 113 h 226"/>
              <a:gd name="T8" fmla="*/ 106 w 225"/>
              <a:gd name="T9" fmla="*/ 0 h 226"/>
              <a:gd name="T10" fmla="*/ 106 w 225"/>
              <a:gd name="T11" fmla="*/ 113 h 226"/>
              <a:gd name="T12" fmla="*/ 107 w 225"/>
              <a:gd name="T13" fmla="*/ 116 h 226"/>
              <a:gd name="T14" fmla="*/ 225 w 225"/>
              <a:gd name="T15" fmla="*/ 106 h 226"/>
              <a:gd name="T16" fmla="*/ 120 w 225"/>
              <a:gd name="T17" fmla="*/ 106 h 226"/>
              <a:gd name="T18" fmla="*/ 120 w 225"/>
              <a:gd name="T19" fmla="*/ 0 h 226"/>
              <a:gd name="T20" fmla="*/ 225 w 225"/>
              <a:gd name="T21" fmla="*/ 106 h 226"/>
              <a:gd name="T22" fmla="*/ 134 w 225"/>
              <a:gd name="T23" fmla="*/ 92 h 226"/>
              <a:gd name="T24" fmla="*/ 209 w 225"/>
              <a:gd name="T25" fmla="*/ 92 h 226"/>
              <a:gd name="T26" fmla="*/ 134 w 225"/>
              <a:gd name="T27" fmla="*/ 16 h 226"/>
              <a:gd name="T28" fmla="*/ 134 w 225"/>
              <a:gd name="T29" fmla="*/ 92 h 226"/>
              <a:gd name="T30" fmla="*/ 175 w 225"/>
              <a:gd name="T31" fmla="*/ 207 h 226"/>
              <a:gd name="T32" fmla="*/ 225 w 225"/>
              <a:gd name="T33" fmla="*/ 120 h 226"/>
              <a:gd name="T34" fmla="*/ 125 w 225"/>
              <a:gd name="T35" fmla="*/ 120 h 226"/>
              <a:gd name="T36" fmla="*/ 175 w 225"/>
              <a:gd name="T37" fmla="*/ 207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25" h="226">
                <a:moveTo>
                  <a:pt x="107" y="116"/>
                </a:moveTo>
                <a:cubicBezTo>
                  <a:pt x="163" y="214"/>
                  <a:pt x="163" y="214"/>
                  <a:pt x="163" y="214"/>
                </a:cubicBezTo>
                <a:cubicBezTo>
                  <a:pt x="148" y="221"/>
                  <a:pt x="131" y="226"/>
                  <a:pt x="113" y="226"/>
                </a:cubicBezTo>
                <a:cubicBezTo>
                  <a:pt x="51" y="226"/>
                  <a:pt x="0" y="175"/>
                  <a:pt x="0" y="113"/>
                </a:cubicBezTo>
                <a:cubicBezTo>
                  <a:pt x="0" y="53"/>
                  <a:pt x="47" y="4"/>
                  <a:pt x="106" y="0"/>
                </a:cubicBezTo>
                <a:cubicBezTo>
                  <a:pt x="106" y="113"/>
                  <a:pt x="106" y="113"/>
                  <a:pt x="106" y="113"/>
                </a:cubicBezTo>
                <a:cubicBezTo>
                  <a:pt x="106" y="114"/>
                  <a:pt x="106" y="115"/>
                  <a:pt x="107" y="116"/>
                </a:cubicBezTo>
                <a:close/>
                <a:moveTo>
                  <a:pt x="225" y="106"/>
                </a:moveTo>
                <a:cubicBezTo>
                  <a:pt x="120" y="106"/>
                  <a:pt x="120" y="106"/>
                  <a:pt x="120" y="106"/>
                </a:cubicBezTo>
                <a:cubicBezTo>
                  <a:pt x="120" y="0"/>
                  <a:pt x="120" y="0"/>
                  <a:pt x="120" y="0"/>
                </a:cubicBezTo>
                <a:cubicBezTo>
                  <a:pt x="177" y="4"/>
                  <a:pt x="222" y="49"/>
                  <a:pt x="225" y="106"/>
                </a:cubicBezTo>
                <a:moveTo>
                  <a:pt x="134" y="92"/>
                </a:moveTo>
                <a:cubicBezTo>
                  <a:pt x="209" y="92"/>
                  <a:pt x="209" y="92"/>
                  <a:pt x="209" y="92"/>
                </a:cubicBezTo>
                <a:cubicBezTo>
                  <a:pt x="201" y="54"/>
                  <a:pt x="172" y="25"/>
                  <a:pt x="134" y="16"/>
                </a:cubicBezTo>
                <a:lnTo>
                  <a:pt x="134" y="92"/>
                </a:lnTo>
                <a:close/>
                <a:moveTo>
                  <a:pt x="175" y="207"/>
                </a:moveTo>
                <a:cubicBezTo>
                  <a:pt x="204" y="188"/>
                  <a:pt x="223" y="156"/>
                  <a:pt x="225" y="120"/>
                </a:cubicBezTo>
                <a:cubicBezTo>
                  <a:pt x="125" y="120"/>
                  <a:pt x="125" y="120"/>
                  <a:pt x="125" y="120"/>
                </a:cubicBezTo>
                <a:lnTo>
                  <a:pt x="175" y="207"/>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62" name="Freeform 7"/>
          <p:cNvSpPr/>
          <p:nvPr/>
        </p:nvSpPr>
        <p:spPr bwMode="auto">
          <a:xfrm>
            <a:off x="4883456" y="2889137"/>
            <a:ext cx="446972" cy="378142"/>
          </a:xfrm>
          <a:custGeom>
            <a:avLst/>
            <a:gdLst>
              <a:gd name="T0" fmla="*/ 223 w 228"/>
              <a:gd name="T1" fmla="*/ 128 h 193"/>
              <a:gd name="T2" fmla="*/ 213 w 228"/>
              <a:gd name="T3" fmla="*/ 132 h 193"/>
              <a:gd name="T4" fmla="*/ 203 w 228"/>
              <a:gd name="T5" fmla="*/ 128 h 193"/>
              <a:gd name="T6" fmla="*/ 199 w 228"/>
              <a:gd name="T7" fmla="*/ 124 h 193"/>
              <a:gd name="T8" fmla="*/ 199 w 228"/>
              <a:gd name="T9" fmla="*/ 193 h 193"/>
              <a:gd name="T10" fmla="*/ 142 w 228"/>
              <a:gd name="T11" fmla="*/ 193 h 193"/>
              <a:gd name="T12" fmla="*/ 142 w 228"/>
              <a:gd name="T13" fmla="*/ 122 h 193"/>
              <a:gd name="T14" fmla="*/ 86 w 228"/>
              <a:gd name="T15" fmla="*/ 122 h 193"/>
              <a:gd name="T16" fmla="*/ 86 w 228"/>
              <a:gd name="T17" fmla="*/ 193 h 193"/>
              <a:gd name="T18" fmla="*/ 29 w 228"/>
              <a:gd name="T19" fmla="*/ 193 h 193"/>
              <a:gd name="T20" fmla="*/ 29 w 228"/>
              <a:gd name="T21" fmla="*/ 124 h 193"/>
              <a:gd name="T22" fmla="*/ 25 w 228"/>
              <a:gd name="T23" fmla="*/ 128 h 193"/>
              <a:gd name="T24" fmla="*/ 5 w 228"/>
              <a:gd name="T25" fmla="*/ 128 h 193"/>
              <a:gd name="T26" fmla="*/ 5 w 228"/>
              <a:gd name="T27" fmla="*/ 108 h 193"/>
              <a:gd name="T28" fmla="*/ 114 w 228"/>
              <a:gd name="T29" fmla="*/ 0 h 193"/>
              <a:gd name="T30" fmla="*/ 223 w 228"/>
              <a:gd name="T31" fmla="*/ 108 h 193"/>
              <a:gd name="T32" fmla="*/ 223 w 228"/>
              <a:gd name="T33" fmla="*/ 128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28" h="193">
                <a:moveTo>
                  <a:pt x="223" y="128"/>
                </a:moveTo>
                <a:cubicBezTo>
                  <a:pt x="220" y="131"/>
                  <a:pt x="216" y="132"/>
                  <a:pt x="213" y="132"/>
                </a:cubicBezTo>
                <a:cubicBezTo>
                  <a:pt x="209" y="132"/>
                  <a:pt x="206" y="131"/>
                  <a:pt x="203" y="128"/>
                </a:cubicBezTo>
                <a:cubicBezTo>
                  <a:pt x="199" y="124"/>
                  <a:pt x="199" y="124"/>
                  <a:pt x="199" y="124"/>
                </a:cubicBezTo>
                <a:cubicBezTo>
                  <a:pt x="199" y="193"/>
                  <a:pt x="199" y="193"/>
                  <a:pt x="199" y="193"/>
                </a:cubicBezTo>
                <a:cubicBezTo>
                  <a:pt x="142" y="193"/>
                  <a:pt x="142" y="193"/>
                  <a:pt x="142" y="193"/>
                </a:cubicBezTo>
                <a:cubicBezTo>
                  <a:pt x="142" y="122"/>
                  <a:pt x="142" y="122"/>
                  <a:pt x="142" y="122"/>
                </a:cubicBezTo>
                <a:cubicBezTo>
                  <a:pt x="86" y="122"/>
                  <a:pt x="86" y="122"/>
                  <a:pt x="86" y="122"/>
                </a:cubicBezTo>
                <a:cubicBezTo>
                  <a:pt x="86" y="193"/>
                  <a:pt x="86" y="193"/>
                  <a:pt x="86" y="193"/>
                </a:cubicBezTo>
                <a:cubicBezTo>
                  <a:pt x="29" y="193"/>
                  <a:pt x="29" y="193"/>
                  <a:pt x="29" y="193"/>
                </a:cubicBezTo>
                <a:cubicBezTo>
                  <a:pt x="29" y="124"/>
                  <a:pt x="29" y="124"/>
                  <a:pt x="29" y="124"/>
                </a:cubicBezTo>
                <a:cubicBezTo>
                  <a:pt x="25" y="128"/>
                  <a:pt x="25" y="128"/>
                  <a:pt x="25" y="128"/>
                </a:cubicBezTo>
                <a:cubicBezTo>
                  <a:pt x="20" y="134"/>
                  <a:pt x="11" y="134"/>
                  <a:pt x="5" y="128"/>
                </a:cubicBezTo>
                <a:cubicBezTo>
                  <a:pt x="0" y="123"/>
                  <a:pt x="0" y="114"/>
                  <a:pt x="5" y="108"/>
                </a:cubicBezTo>
                <a:cubicBezTo>
                  <a:pt x="114" y="0"/>
                  <a:pt x="114" y="0"/>
                  <a:pt x="114" y="0"/>
                </a:cubicBezTo>
                <a:cubicBezTo>
                  <a:pt x="223" y="108"/>
                  <a:pt x="223" y="108"/>
                  <a:pt x="223" y="108"/>
                </a:cubicBezTo>
                <a:cubicBezTo>
                  <a:pt x="228" y="114"/>
                  <a:pt x="228" y="123"/>
                  <a:pt x="223" y="128"/>
                </a:cubicBezTo>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71" name="Freeform 5"/>
          <p:cNvSpPr/>
          <p:nvPr/>
        </p:nvSpPr>
        <p:spPr bwMode="auto">
          <a:xfrm>
            <a:off x="5474469" y="4284331"/>
            <a:ext cx="1271198" cy="1151982"/>
          </a:xfrm>
          <a:custGeom>
            <a:avLst/>
            <a:gdLst>
              <a:gd name="T0" fmla="*/ 1136760 w 2740"/>
              <a:gd name="T1" fmla="*/ 1235640 h 2446"/>
              <a:gd name="T2" fmla="*/ 1086026 w 2740"/>
              <a:gd name="T3" fmla="*/ 1286347 h 2446"/>
              <a:gd name="T4" fmla="*/ 1013624 w 2740"/>
              <a:gd name="T5" fmla="*/ 1305028 h 2446"/>
              <a:gd name="T6" fmla="*/ 431239 w 2740"/>
              <a:gd name="T7" fmla="*/ 1305028 h 2446"/>
              <a:gd name="T8" fmla="*/ 362009 w 2740"/>
              <a:gd name="T9" fmla="*/ 1286347 h 2446"/>
              <a:gd name="T10" fmla="*/ 311274 w 2740"/>
              <a:gd name="T11" fmla="*/ 1235107 h 2446"/>
              <a:gd name="T12" fmla="*/ 19025 w 2740"/>
              <a:gd name="T13" fmla="*/ 723770 h 2446"/>
              <a:gd name="T14" fmla="*/ 0 w 2740"/>
              <a:gd name="T15" fmla="*/ 652781 h 2446"/>
              <a:gd name="T16" fmla="*/ 19025 w 2740"/>
              <a:gd name="T17" fmla="*/ 581258 h 2446"/>
              <a:gd name="T18" fmla="*/ 310218 w 2740"/>
              <a:gd name="T19" fmla="*/ 72057 h 2446"/>
              <a:gd name="T20" fmla="*/ 362009 w 2740"/>
              <a:gd name="T21" fmla="*/ 19749 h 2446"/>
              <a:gd name="T22" fmla="*/ 428068 w 2740"/>
              <a:gd name="T23" fmla="*/ 534 h 2446"/>
              <a:gd name="T24" fmla="*/ 1012567 w 2740"/>
              <a:gd name="T25" fmla="*/ 534 h 2446"/>
              <a:gd name="T26" fmla="*/ 1086026 w 2740"/>
              <a:gd name="T27" fmla="*/ 19749 h 2446"/>
              <a:gd name="T28" fmla="*/ 1136760 w 2740"/>
              <a:gd name="T29" fmla="*/ 70456 h 2446"/>
              <a:gd name="T30" fmla="*/ 1427952 w 2740"/>
              <a:gd name="T31" fmla="*/ 579657 h 2446"/>
              <a:gd name="T32" fmla="*/ 1448034 w 2740"/>
              <a:gd name="T33" fmla="*/ 652781 h 2446"/>
              <a:gd name="T34" fmla="*/ 1427423 w 2740"/>
              <a:gd name="T35" fmla="*/ 726439 h 2446"/>
              <a:gd name="T36" fmla="*/ 1136760 w 2740"/>
              <a:gd name="T37" fmla="*/ 1235640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740"/>
              <a:gd name="T58" fmla="*/ 0 h 2446"/>
              <a:gd name="T59" fmla="*/ 2740 w 2740"/>
              <a:gd name="T60" fmla="*/ 2446 h 244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flip="none" rotWithShape="1">
            <a:gsLst>
              <a:gs pos="95000">
                <a:srgbClr val="00C898">
                  <a:alpha val="70000"/>
                </a:srgbClr>
              </a:gs>
              <a:gs pos="0">
                <a:srgbClr val="04B5EC">
                  <a:alpha val="90000"/>
                </a:srgbClr>
              </a:gs>
            </a:gsLst>
            <a:lin ang="0" scaled="1"/>
            <a:tileRect/>
          </a:gradFill>
          <a:ln>
            <a:noFill/>
          </a:ln>
          <a:effectLst>
            <a:outerShdw blurRad="152400" dist="63500" dir="2700000" sx="101000" sy="101000" algn="tl"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350" dirty="0"/>
          </a:p>
        </p:txBody>
      </p:sp>
      <p:sp>
        <p:nvSpPr>
          <p:cNvPr id="272" name="Freeform 5"/>
          <p:cNvSpPr/>
          <p:nvPr/>
        </p:nvSpPr>
        <p:spPr bwMode="auto">
          <a:xfrm>
            <a:off x="4437490" y="3719802"/>
            <a:ext cx="1271198" cy="1151982"/>
          </a:xfrm>
          <a:custGeom>
            <a:avLst/>
            <a:gdLst>
              <a:gd name="T0" fmla="*/ 1136760 w 2740"/>
              <a:gd name="T1" fmla="*/ 1235640 h 2446"/>
              <a:gd name="T2" fmla="*/ 1086026 w 2740"/>
              <a:gd name="T3" fmla="*/ 1286347 h 2446"/>
              <a:gd name="T4" fmla="*/ 1013624 w 2740"/>
              <a:gd name="T5" fmla="*/ 1305028 h 2446"/>
              <a:gd name="T6" fmla="*/ 431239 w 2740"/>
              <a:gd name="T7" fmla="*/ 1305028 h 2446"/>
              <a:gd name="T8" fmla="*/ 362009 w 2740"/>
              <a:gd name="T9" fmla="*/ 1286347 h 2446"/>
              <a:gd name="T10" fmla="*/ 311274 w 2740"/>
              <a:gd name="T11" fmla="*/ 1235107 h 2446"/>
              <a:gd name="T12" fmla="*/ 19025 w 2740"/>
              <a:gd name="T13" fmla="*/ 723770 h 2446"/>
              <a:gd name="T14" fmla="*/ 0 w 2740"/>
              <a:gd name="T15" fmla="*/ 652781 h 2446"/>
              <a:gd name="T16" fmla="*/ 19025 w 2740"/>
              <a:gd name="T17" fmla="*/ 581258 h 2446"/>
              <a:gd name="T18" fmla="*/ 310218 w 2740"/>
              <a:gd name="T19" fmla="*/ 72057 h 2446"/>
              <a:gd name="T20" fmla="*/ 362009 w 2740"/>
              <a:gd name="T21" fmla="*/ 19749 h 2446"/>
              <a:gd name="T22" fmla="*/ 428068 w 2740"/>
              <a:gd name="T23" fmla="*/ 534 h 2446"/>
              <a:gd name="T24" fmla="*/ 1012567 w 2740"/>
              <a:gd name="T25" fmla="*/ 534 h 2446"/>
              <a:gd name="T26" fmla="*/ 1086026 w 2740"/>
              <a:gd name="T27" fmla="*/ 19749 h 2446"/>
              <a:gd name="T28" fmla="*/ 1136760 w 2740"/>
              <a:gd name="T29" fmla="*/ 70456 h 2446"/>
              <a:gd name="T30" fmla="*/ 1427952 w 2740"/>
              <a:gd name="T31" fmla="*/ 579657 h 2446"/>
              <a:gd name="T32" fmla="*/ 1448034 w 2740"/>
              <a:gd name="T33" fmla="*/ 652781 h 2446"/>
              <a:gd name="T34" fmla="*/ 1427423 w 2740"/>
              <a:gd name="T35" fmla="*/ 726439 h 2446"/>
              <a:gd name="T36" fmla="*/ 1136760 w 2740"/>
              <a:gd name="T37" fmla="*/ 1235640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740"/>
              <a:gd name="T58" fmla="*/ 0 h 2446"/>
              <a:gd name="T59" fmla="*/ 2740 w 2740"/>
              <a:gd name="T60" fmla="*/ 2446 h 244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flip="none" rotWithShape="1">
            <a:gsLst>
              <a:gs pos="95000">
                <a:srgbClr val="00C898">
                  <a:alpha val="70000"/>
                </a:srgbClr>
              </a:gs>
              <a:gs pos="0">
                <a:srgbClr val="04B5EC">
                  <a:alpha val="90000"/>
                </a:srgbClr>
              </a:gs>
            </a:gsLst>
            <a:lin ang="0" scaled="1"/>
            <a:tileRect/>
          </a:gradFill>
          <a:ln>
            <a:noFill/>
          </a:ln>
          <a:effectLst>
            <a:outerShdw blurRad="152400" dist="63500" dir="2700000" sx="101000" sy="101000" algn="tl"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350" dirty="0"/>
          </a:p>
        </p:txBody>
      </p:sp>
      <p:sp>
        <p:nvSpPr>
          <p:cNvPr id="263" name="Freeform 8"/>
          <p:cNvSpPr/>
          <p:nvPr/>
        </p:nvSpPr>
        <p:spPr bwMode="auto">
          <a:xfrm>
            <a:off x="5896979" y="4662445"/>
            <a:ext cx="398042" cy="354922"/>
          </a:xfrm>
          <a:custGeom>
            <a:avLst/>
            <a:gdLst>
              <a:gd name="T0" fmla="*/ 196 w 203"/>
              <a:gd name="T1" fmla="*/ 152 h 181"/>
              <a:gd name="T2" fmla="*/ 182 w 203"/>
              <a:gd name="T3" fmla="*/ 140 h 181"/>
              <a:gd name="T4" fmla="*/ 148 w 203"/>
              <a:gd name="T5" fmla="*/ 127 h 181"/>
              <a:gd name="T6" fmla="*/ 147 w 203"/>
              <a:gd name="T7" fmla="*/ 126 h 181"/>
              <a:gd name="T8" fmla="*/ 147 w 203"/>
              <a:gd name="T9" fmla="*/ 126 h 181"/>
              <a:gd name="T10" fmla="*/ 133 w 203"/>
              <a:gd name="T11" fmla="*/ 117 h 181"/>
              <a:gd name="T12" fmla="*/ 133 w 203"/>
              <a:gd name="T13" fmla="*/ 117 h 181"/>
              <a:gd name="T14" fmla="*/ 133 w 203"/>
              <a:gd name="T15" fmla="*/ 117 h 181"/>
              <a:gd name="T16" fmla="*/ 133 w 203"/>
              <a:gd name="T17" fmla="*/ 116 h 181"/>
              <a:gd name="T18" fmla="*/ 133 w 203"/>
              <a:gd name="T19" fmla="*/ 116 h 181"/>
              <a:gd name="T20" fmla="*/ 133 w 203"/>
              <a:gd name="T21" fmla="*/ 116 h 181"/>
              <a:gd name="T22" fmla="*/ 133 w 203"/>
              <a:gd name="T23" fmla="*/ 116 h 181"/>
              <a:gd name="T24" fmla="*/ 133 w 203"/>
              <a:gd name="T25" fmla="*/ 116 h 181"/>
              <a:gd name="T26" fmla="*/ 130 w 203"/>
              <a:gd name="T27" fmla="*/ 114 h 181"/>
              <a:gd name="T28" fmla="*/ 130 w 203"/>
              <a:gd name="T29" fmla="*/ 114 h 181"/>
              <a:gd name="T30" fmla="*/ 130 w 203"/>
              <a:gd name="T31" fmla="*/ 114 h 181"/>
              <a:gd name="T32" fmla="*/ 130 w 203"/>
              <a:gd name="T33" fmla="*/ 114 h 181"/>
              <a:gd name="T34" fmla="*/ 130 w 203"/>
              <a:gd name="T35" fmla="*/ 114 h 181"/>
              <a:gd name="T36" fmla="*/ 130 w 203"/>
              <a:gd name="T37" fmla="*/ 114 h 181"/>
              <a:gd name="T38" fmla="*/ 130 w 203"/>
              <a:gd name="T39" fmla="*/ 114 h 181"/>
              <a:gd name="T40" fmla="*/ 129 w 203"/>
              <a:gd name="T41" fmla="*/ 113 h 181"/>
              <a:gd name="T42" fmla="*/ 126 w 203"/>
              <a:gd name="T43" fmla="*/ 105 h 181"/>
              <a:gd name="T44" fmla="*/ 125 w 203"/>
              <a:gd name="T45" fmla="*/ 104 h 181"/>
              <a:gd name="T46" fmla="*/ 126 w 203"/>
              <a:gd name="T47" fmla="*/ 97 h 181"/>
              <a:gd name="T48" fmla="*/ 127 w 203"/>
              <a:gd name="T49" fmla="*/ 96 h 181"/>
              <a:gd name="T50" fmla="*/ 130 w 203"/>
              <a:gd name="T51" fmla="*/ 85 h 181"/>
              <a:gd name="T52" fmla="*/ 136 w 203"/>
              <a:gd name="T53" fmla="*/ 75 h 181"/>
              <a:gd name="T54" fmla="*/ 138 w 203"/>
              <a:gd name="T55" fmla="*/ 57 h 181"/>
              <a:gd name="T56" fmla="*/ 136 w 203"/>
              <a:gd name="T57" fmla="*/ 58 h 181"/>
              <a:gd name="T58" fmla="*/ 138 w 203"/>
              <a:gd name="T59" fmla="*/ 44 h 181"/>
              <a:gd name="T60" fmla="*/ 133 w 203"/>
              <a:gd name="T61" fmla="*/ 17 h 181"/>
              <a:gd name="T62" fmla="*/ 122 w 203"/>
              <a:gd name="T63" fmla="*/ 7 h 181"/>
              <a:gd name="T64" fmla="*/ 115 w 203"/>
              <a:gd name="T65" fmla="*/ 3 h 181"/>
              <a:gd name="T66" fmla="*/ 82 w 203"/>
              <a:gd name="T67" fmla="*/ 3 h 181"/>
              <a:gd name="T68" fmla="*/ 65 w 203"/>
              <a:gd name="T69" fmla="*/ 15 h 181"/>
              <a:gd name="T70" fmla="*/ 60 w 203"/>
              <a:gd name="T71" fmla="*/ 44 h 181"/>
              <a:gd name="T72" fmla="*/ 63 w 203"/>
              <a:gd name="T73" fmla="*/ 54 h 181"/>
              <a:gd name="T74" fmla="*/ 63 w 203"/>
              <a:gd name="T75" fmla="*/ 57 h 181"/>
              <a:gd name="T76" fmla="*/ 62 w 203"/>
              <a:gd name="T77" fmla="*/ 57 h 181"/>
              <a:gd name="T78" fmla="*/ 64 w 203"/>
              <a:gd name="T79" fmla="*/ 75 h 181"/>
              <a:gd name="T80" fmla="*/ 70 w 203"/>
              <a:gd name="T81" fmla="*/ 85 h 181"/>
              <a:gd name="T82" fmla="*/ 73 w 203"/>
              <a:gd name="T83" fmla="*/ 96 h 181"/>
              <a:gd name="T84" fmla="*/ 75 w 203"/>
              <a:gd name="T85" fmla="*/ 97 h 181"/>
              <a:gd name="T86" fmla="*/ 75 w 203"/>
              <a:gd name="T87" fmla="*/ 103 h 181"/>
              <a:gd name="T88" fmla="*/ 76 w 203"/>
              <a:gd name="T89" fmla="*/ 106 h 181"/>
              <a:gd name="T90" fmla="*/ 75 w 203"/>
              <a:gd name="T91" fmla="*/ 105 h 181"/>
              <a:gd name="T92" fmla="*/ 72 w 203"/>
              <a:gd name="T93" fmla="*/ 114 h 181"/>
              <a:gd name="T94" fmla="*/ 72 w 203"/>
              <a:gd name="T95" fmla="*/ 114 h 181"/>
              <a:gd name="T96" fmla="*/ 68 w 203"/>
              <a:gd name="T97" fmla="*/ 116 h 181"/>
              <a:gd name="T98" fmla="*/ 55 w 203"/>
              <a:gd name="T99" fmla="*/ 125 h 181"/>
              <a:gd name="T100" fmla="*/ 55 w 203"/>
              <a:gd name="T101" fmla="*/ 126 h 181"/>
              <a:gd name="T102" fmla="*/ 54 w 203"/>
              <a:gd name="T103" fmla="*/ 126 h 181"/>
              <a:gd name="T104" fmla="*/ 54 w 203"/>
              <a:gd name="T105" fmla="*/ 126 h 181"/>
              <a:gd name="T106" fmla="*/ 53 w 203"/>
              <a:gd name="T107" fmla="*/ 127 h 181"/>
              <a:gd name="T108" fmla="*/ 19 w 203"/>
              <a:gd name="T109" fmla="*/ 140 h 181"/>
              <a:gd name="T110" fmla="*/ 6 w 203"/>
              <a:gd name="T111" fmla="*/ 152 h 181"/>
              <a:gd name="T112" fmla="*/ 0 w 203"/>
              <a:gd name="T113" fmla="*/ 181 h 181"/>
              <a:gd name="T114" fmla="*/ 203 w 203"/>
              <a:gd name="T115" fmla="*/ 181 h 181"/>
              <a:gd name="T116" fmla="*/ 196 w 203"/>
              <a:gd name="T117" fmla="*/ 152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03" h="181">
                <a:moveTo>
                  <a:pt x="196" y="152"/>
                </a:moveTo>
                <a:cubicBezTo>
                  <a:pt x="196" y="143"/>
                  <a:pt x="189" y="143"/>
                  <a:pt x="182" y="140"/>
                </a:cubicBezTo>
                <a:cubicBezTo>
                  <a:pt x="148" y="127"/>
                  <a:pt x="148" y="127"/>
                  <a:pt x="148" y="127"/>
                </a:cubicBezTo>
                <a:cubicBezTo>
                  <a:pt x="148" y="126"/>
                  <a:pt x="147" y="126"/>
                  <a:pt x="147" y="126"/>
                </a:cubicBezTo>
                <a:cubicBezTo>
                  <a:pt x="147" y="126"/>
                  <a:pt x="147" y="126"/>
                  <a:pt x="147" y="126"/>
                </a:cubicBezTo>
                <a:cubicBezTo>
                  <a:pt x="141" y="123"/>
                  <a:pt x="135" y="119"/>
                  <a:pt x="133" y="117"/>
                </a:cubicBezTo>
                <a:cubicBezTo>
                  <a:pt x="133" y="117"/>
                  <a:pt x="133" y="117"/>
                  <a:pt x="133" y="117"/>
                </a:cubicBezTo>
                <a:cubicBezTo>
                  <a:pt x="133" y="117"/>
                  <a:pt x="133" y="117"/>
                  <a:pt x="133" y="117"/>
                </a:cubicBezTo>
                <a:cubicBezTo>
                  <a:pt x="133" y="116"/>
                  <a:pt x="133" y="116"/>
                  <a:pt x="133" y="116"/>
                </a:cubicBezTo>
                <a:cubicBezTo>
                  <a:pt x="133" y="116"/>
                  <a:pt x="133" y="116"/>
                  <a:pt x="133" y="116"/>
                </a:cubicBezTo>
                <a:cubicBezTo>
                  <a:pt x="133" y="116"/>
                  <a:pt x="133" y="116"/>
                  <a:pt x="133" y="116"/>
                </a:cubicBezTo>
                <a:cubicBezTo>
                  <a:pt x="133" y="116"/>
                  <a:pt x="133" y="116"/>
                  <a:pt x="133" y="116"/>
                </a:cubicBezTo>
                <a:cubicBezTo>
                  <a:pt x="133" y="116"/>
                  <a:pt x="133" y="116"/>
                  <a:pt x="133" y="116"/>
                </a:cubicBezTo>
                <a:cubicBezTo>
                  <a:pt x="132" y="114"/>
                  <a:pt x="131" y="114"/>
                  <a:pt x="130" y="114"/>
                </a:cubicBezTo>
                <a:cubicBezTo>
                  <a:pt x="130" y="114"/>
                  <a:pt x="130" y="114"/>
                  <a:pt x="130" y="114"/>
                </a:cubicBezTo>
                <a:cubicBezTo>
                  <a:pt x="130" y="114"/>
                  <a:pt x="130" y="114"/>
                  <a:pt x="130" y="114"/>
                </a:cubicBezTo>
                <a:cubicBezTo>
                  <a:pt x="130" y="114"/>
                  <a:pt x="130" y="114"/>
                  <a:pt x="130" y="114"/>
                </a:cubicBezTo>
                <a:cubicBezTo>
                  <a:pt x="130" y="114"/>
                  <a:pt x="130" y="114"/>
                  <a:pt x="130" y="114"/>
                </a:cubicBezTo>
                <a:cubicBezTo>
                  <a:pt x="130" y="114"/>
                  <a:pt x="130" y="114"/>
                  <a:pt x="130" y="114"/>
                </a:cubicBezTo>
                <a:cubicBezTo>
                  <a:pt x="130" y="114"/>
                  <a:pt x="130" y="114"/>
                  <a:pt x="130" y="114"/>
                </a:cubicBezTo>
                <a:cubicBezTo>
                  <a:pt x="129" y="115"/>
                  <a:pt x="129" y="114"/>
                  <a:pt x="129" y="113"/>
                </a:cubicBezTo>
                <a:cubicBezTo>
                  <a:pt x="128" y="111"/>
                  <a:pt x="126" y="106"/>
                  <a:pt x="126" y="105"/>
                </a:cubicBezTo>
                <a:cubicBezTo>
                  <a:pt x="126" y="104"/>
                  <a:pt x="125" y="107"/>
                  <a:pt x="125" y="104"/>
                </a:cubicBezTo>
                <a:cubicBezTo>
                  <a:pt x="126" y="97"/>
                  <a:pt x="126" y="97"/>
                  <a:pt x="126" y="97"/>
                </a:cubicBezTo>
                <a:cubicBezTo>
                  <a:pt x="126" y="97"/>
                  <a:pt x="127" y="96"/>
                  <a:pt x="127" y="96"/>
                </a:cubicBezTo>
                <a:cubicBezTo>
                  <a:pt x="129" y="93"/>
                  <a:pt x="129" y="86"/>
                  <a:pt x="130" y="85"/>
                </a:cubicBezTo>
                <a:cubicBezTo>
                  <a:pt x="132" y="83"/>
                  <a:pt x="134" y="83"/>
                  <a:pt x="136" y="75"/>
                </a:cubicBezTo>
                <a:cubicBezTo>
                  <a:pt x="138" y="68"/>
                  <a:pt x="141" y="57"/>
                  <a:pt x="138" y="57"/>
                </a:cubicBezTo>
                <a:cubicBezTo>
                  <a:pt x="137" y="57"/>
                  <a:pt x="137" y="57"/>
                  <a:pt x="136" y="58"/>
                </a:cubicBezTo>
                <a:cubicBezTo>
                  <a:pt x="136" y="55"/>
                  <a:pt x="137" y="49"/>
                  <a:pt x="138" y="44"/>
                </a:cubicBezTo>
                <a:cubicBezTo>
                  <a:pt x="138" y="38"/>
                  <a:pt x="137" y="22"/>
                  <a:pt x="133" y="17"/>
                </a:cubicBezTo>
                <a:cubicBezTo>
                  <a:pt x="131" y="13"/>
                  <a:pt x="127" y="9"/>
                  <a:pt x="122" y="7"/>
                </a:cubicBezTo>
                <a:cubicBezTo>
                  <a:pt x="120" y="5"/>
                  <a:pt x="117" y="4"/>
                  <a:pt x="115" y="3"/>
                </a:cubicBezTo>
                <a:cubicBezTo>
                  <a:pt x="109" y="0"/>
                  <a:pt x="89" y="1"/>
                  <a:pt x="82" y="3"/>
                </a:cubicBezTo>
                <a:cubicBezTo>
                  <a:pt x="74" y="4"/>
                  <a:pt x="69" y="9"/>
                  <a:pt x="65" y="15"/>
                </a:cubicBezTo>
                <a:cubicBezTo>
                  <a:pt x="62" y="21"/>
                  <a:pt x="60" y="38"/>
                  <a:pt x="60" y="44"/>
                </a:cubicBezTo>
                <a:cubicBezTo>
                  <a:pt x="61" y="47"/>
                  <a:pt x="62" y="52"/>
                  <a:pt x="63" y="54"/>
                </a:cubicBezTo>
                <a:cubicBezTo>
                  <a:pt x="63" y="56"/>
                  <a:pt x="63" y="56"/>
                  <a:pt x="63" y="57"/>
                </a:cubicBezTo>
                <a:cubicBezTo>
                  <a:pt x="63" y="57"/>
                  <a:pt x="63" y="57"/>
                  <a:pt x="62" y="57"/>
                </a:cubicBezTo>
                <a:cubicBezTo>
                  <a:pt x="60" y="57"/>
                  <a:pt x="62" y="68"/>
                  <a:pt x="64" y="75"/>
                </a:cubicBezTo>
                <a:cubicBezTo>
                  <a:pt x="67" y="83"/>
                  <a:pt x="69" y="83"/>
                  <a:pt x="70" y="85"/>
                </a:cubicBezTo>
                <a:cubicBezTo>
                  <a:pt x="71" y="86"/>
                  <a:pt x="71" y="93"/>
                  <a:pt x="73" y="96"/>
                </a:cubicBezTo>
                <a:cubicBezTo>
                  <a:pt x="74" y="96"/>
                  <a:pt x="74" y="97"/>
                  <a:pt x="75" y="97"/>
                </a:cubicBezTo>
                <a:cubicBezTo>
                  <a:pt x="75" y="103"/>
                  <a:pt x="75" y="103"/>
                  <a:pt x="75" y="103"/>
                </a:cubicBezTo>
                <a:cubicBezTo>
                  <a:pt x="76" y="106"/>
                  <a:pt x="76" y="106"/>
                  <a:pt x="76" y="106"/>
                </a:cubicBezTo>
                <a:cubicBezTo>
                  <a:pt x="76" y="105"/>
                  <a:pt x="75" y="104"/>
                  <a:pt x="75" y="105"/>
                </a:cubicBezTo>
                <a:cubicBezTo>
                  <a:pt x="74" y="108"/>
                  <a:pt x="73" y="111"/>
                  <a:pt x="72" y="114"/>
                </a:cubicBezTo>
                <a:cubicBezTo>
                  <a:pt x="72" y="114"/>
                  <a:pt x="72" y="114"/>
                  <a:pt x="72" y="114"/>
                </a:cubicBezTo>
                <a:cubicBezTo>
                  <a:pt x="71" y="113"/>
                  <a:pt x="69" y="114"/>
                  <a:pt x="68" y="116"/>
                </a:cubicBezTo>
                <a:cubicBezTo>
                  <a:pt x="67" y="118"/>
                  <a:pt x="61" y="122"/>
                  <a:pt x="55" y="125"/>
                </a:cubicBezTo>
                <a:cubicBezTo>
                  <a:pt x="55" y="126"/>
                  <a:pt x="55" y="126"/>
                  <a:pt x="55" y="126"/>
                </a:cubicBezTo>
                <a:cubicBezTo>
                  <a:pt x="54" y="126"/>
                  <a:pt x="54" y="126"/>
                  <a:pt x="54" y="126"/>
                </a:cubicBezTo>
                <a:cubicBezTo>
                  <a:pt x="54" y="126"/>
                  <a:pt x="54" y="126"/>
                  <a:pt x="54" y="126"/>
                </a:cubicBezTo>
                <a:cubicBezTo>
                  <a:pt x="54" y="126"/>
                  <a:pt x="53" y="126"/>
                  <a:pt x="53" y="127"/>
                </a:cubicBezTo>
                <a:cubicBezTo>
                  <a:pt x="19" y="140"/>
                  <a:pt x="19" y="140"/>
                  <a:pt x="19" y="140"/>
                </a:cubicBezTo>
                <a:cubicBezTo>
                  <a:pt x="12" y="143"/>
                  <a:pt x="6" y="143"/>
                  <a:pt x="6" y="152"/>
                </a:cubicBezTo>
                <a:cubicBezTo>
                  <a:pt x="0" y="181"/>
                  <a:pt x="0" y="181"/>
                  <a:pt x="0" y="181"/>
                </a:cubicBezTo>
                <a:cubicBezTo>
                  <a:pt x="203" y="181"/>
                  <a:pt x="203" y="181"/>
                  <a:pt x="203" y="181"/>
                </a:cubicBezTo>
                <a:cubicBezTo>
                  <a:pt x="196" y="152"/>
                  <a:pt x="196" y="152"/>
                  <a:pt x="196" y="152"/>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68" name="Freeform 5"/>
          <p:cNvSpPr/>
          <p:nvPr/>
        </p:nvSpPr>
        <p:spPr bwMode="auto">
          <a:xfrm>
            <a:off x="5499044" y="1936480"/>
            <a:ext cx="1271198" cy="1151982"/>
          </a:xfrm>
          <a:custGeom>
            <a:avLst/>
            <a:gdLst>
              <a:gd name="T0" fmla="*/ 1136760 w 2740"/>
              <a:gd name="T1" fmla="*/ 1235640 h 2446"/>
              <a:gd name="T2" fmla="*/ 1086026 w 2740"/>
              <a:gd name="T3" fmla="*/ 1286347 h 2446"/>
              <a:gd name="T4" fmla="*/ 1013624 w 2740"/>
              <a:gd name="T5" fmla="*/ 1305028 h 2446"/>
              <a:gd name="T6" fmla="*/ 431239 w 2740"/>
              <a:gd name="T7" fmla="*/ 1305028 h 2446"/>
              <a:gd name="T8" fmla="*/ 362009 w 2740"/>
              <a:gd name="T9" fmla="*/ 1286347 h 2446"/>
              <a:gd name="T10" fmla="*/ 311274 w 2740"/>
              <a:gd name="T11" fmla="*/ 1235107 h 2446"/>
              <a:gd name="T12" fmla="*/ 19025 w 2740"/>
              <a:gd name="T13" fmla="*/ 723770 h 2446"/>
              <a:gd name="T14" fmla="*/ 0 w 2740"/>
              <a:gd name="T15" fmla="*/ 652781 h 2446"/>
              <a:gd name="T16" fmla="*/ 19025 w 2740"/>
              <a:gd name="T17" fmla="*/ 581258 h 2446"/>
              <a:gd name="T18" fmla="*/ 310218 w 2740"/>
              <a:gd name="T19" fmla="*/ 72057 h 2446"/>
              <a:gd name="T20" fmla="*/ 362009 w 2740"/>
              <a:gd name="T21" fmla="*/ 19749 h 2446"/>
              <a:gd name="T22" fmla="*/ 428068 w 2740"/>
              <a:gd name="T23" fmla="*/ 534 h 2446"/>
              <a:gd name="T24" fmla="*/ 1012567 w 2740"/>
              <a:gd name="T25" fmla="*/ 534 h 2446"/>
              <a:gd name="T26" fmla="*/ 1086026 w 2740"/>
              <a:gd name="T27" fmla="*/ 19749 h 2446"/>
              <a:gd name="T28" fmla="*/ 1136760 w 2740"/>
              <a:gd name="T29" fmla="*/ 70456 h 2446"/>
              <a:gd name="T30" fmla="*/ 1427952 w 2740"/>
              <a:gd name="T31" fmla="*/ 579657 h 2446"/>
              <a:gd name="T32" fmla="*/ 1448034 w 2740"/>
              <a:gd name="T33" fmla="*/ 652781 h 2446"/>
              <a:gd name="T34" fmla="*/ 1427423 w 2740"/>
              <a:gd name="T35" fmla="*/ 726439 h 2446"/>
              <a:gd name="T36" fmla="*/ 1136760 w 2740"/>
              <a:gd name="T37" fmla="*/ 1235640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740"/>
              <a:gd name="T58" fmla="*/ 0 h 2446"/>
              <a:gd name="T59" fmla="*/ 2740 w 2740"/>
              <a:gd name="T60" fmla="*/ 2446 h 244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flip="none" rotWithShape="1">
            <a:gsLst>
              <a:gs pos="95000">
                <a:srgbClr val="00C898">
                  <a:alpha val="70000"/>
                </a:srgbClr>
              </a:gs>
              <a:gs pos="0">
                <a:srgbClr val="04B5EC">
                  <a:alpha val="90000"/>
                </a:srgbClr>
              </a:gs>
            </a:gsLst>
            <a:lin ang="0" scaled="1"/>
            <a:tileRect/>
          </a:gradFill>
          <a:ln>
            <a:noFill/>
          </a:ln>
          <a:effectLst>
            <a:outerShdw blurRad="152400" dist="63500" dir="2700000" sx="101000" sy="101000" algn="tl"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350" dirty="0"/>
          </a:p>
        </p:txBody>
      </p:sp>
      <p:sp>
        <p:nvSpPr>
          <p:cNvPr id="264" name="Freeform 9"/>
          <p:cNvSpPr/>
          <p:nvPr/>
        </p:nvSpPr>
        <p:spPr bwMode="auto">
          <a:xfrm>
            <a:off x="4812510" y="4123820"/>
            <a:ext cx="441164" cy="305996"/>
          </a:xfrm>
          <a:custGeom>
            <a:avLst/>
            <a:gdLst>
              <a:gd name="T0" fmla="*/ 211 w 225"/>
              <a:gd name="T1" fmla="*/ 0 h 156"/>
              <a:gd name="T2" fmla="*/ 169 w 225"/>
              <a:gd name="T3" fmla="*/ 0 h 156"/>
              <a:gd name="T4" fmla="*/ 155 w 225"/>
              <a:gd name="T5" fmla="*/ 15 h 156"/>
              <a:gd name="T6" fmla="*/ 42 w 225"/>
              <a:gd name="T7" fmla="*/ 15 h 156"/>
              <a:gd name="T8" fmla="*/ 42 w 225"/>
              <a:gd name="T9" fmla="*/ 29 h 156"/>
              <a:gd name="T10" fmla="*/ 208 w 225"/>
              <a:gd name="T11" fmla="*/ 29 h 156"/>
              <a:gd name="T12" fmla="*/ 189 w 225"/>
              <a:gd name="T13" fmla="*/ 124 h 156"/>
              <a:gd name="T14" fmla="*/ 169 w 225"/>
              <a:gd name="T15" fmla="*/ 43 h 156"/>
              <a:gd name="T16" fmla="*/ 0 w 225"/>
              <a:gd name="T17" fmla="*/ 43 h 156"/>
              <a:gd name="T18" fmla="*/ 28 w 225"/>
              <a:gd name="T19" fmla="*/ 156 h 156"/>
              <a:gd name="T20" fmla="*/ 197 w 225"/>
              <a:gd name="T21" fmla="*/ 156 h 156"/>
              <a:gd name="T22" fmla="*/ 225 w 225"/>
              <a:gd name="T23" fmla="*/ 15 h 156"/>
              <a:gd name="T24" fmla="*/ 211 w 225"/>
              <a:gd name="T25" fmla="*/ 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5" h="156">
                <a:moveTo>
                  <a:pt x="211" y="0"/>
                </a:moveTo>
                <a:cubicBezTo>
                  <a:pt x="169" y="0"/>
                  <a:pt x="169" y="0"/>
                  <a:pt x="169" y="0"/>
                </a:cubicBezTo>
                <a:cubicBezTo>
                  <a:pt x="161" y="0"/>
                  <a:pt x="155" y="7"/>
                  <a:pt x="155" y="15"/>
                </a:cubicBezTo>
                <a:cubicBezTo>
                  <a:pt x="42" y="15"/>
                  <a:pt x="42" y="15"/>
                  <a:pt x="42" y="15"/>
                </a:cubicBezTo>
                <a:cubicBezTo>
                  <a:pt x="42" y="29"/>
                  <a:pt x="42" y="29"/>
                  <a:pt x="42" y="29"/>
                </a:cubicBezTo>
                <a:cubicBezTo>
                  <a:pt x="208" y="29"/>
                  <a:pt x="208" y="29"/>
                  <a:pt x="208" y="29"/>
                </a:cubicBezTo>
                <a:cubicBezTo>
                  <a:pt x="189" y="124"/>
                  <a:pt x="189" y="124"/>
                  <a:pt x="189" y="124"/>
                </a:cubicBezTo>
                <a:cubicBezTo>
                  <a:pt x="169" y="43"/>
                  <a:pt x="169" y="43"/>
                  <a:pt x="169" y="43"/>
                </a:cubicBezTo>
                <a:cubicBezTo>
                  <a:pt x="0" y="43"/>
                  <a:pt x="0" y="43"/>
                  <a:pt x="0" y="43"/>
                </a:cubicBezTo>
                <a:cubicBezTo>
                  <a:pt x="28" y="156"/>
                  <a:pt x="28" y="156"/>
                  <a:pt x="28" y="156"/>
                </a:cubicBezTo>
                <a:cubicBezTo>
                  <a:pt x="197" y="156"/>
                  <a:pt x="197" y="156"/>
                  <a:pt x="197" y="156"/>
                </a:cubicBezTo>
                <a:cubicBezTo>
                  <a:pt x="225" y="15"/>
                  <a:pt x="225" y="15"/>
                  <a:pt x="225" y="15"/>
                </a:cubicBezTo>
                <a:cubicBezTo>
                  <a:pt x="225" y="7"/>
                  <a:pt x="219" y="0"/>
                  <a:pt x="211"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65" name="Freeform 13"/>
          <p:cNvSpPr>
            <a:spLocks noEditPoints="1"/>
          </p:cNvSpPr>
          <p:nvPr/>
        </p:nvSpPr>
        <p:spPr bwMode="auto">
          <a:xfrm>
            <a:off x="5862917" y="2283491"/>
            <a:ext cx="448628" cy="422920"/>
          </a:xfrm>
          <a:custGeom>
            <a:avLst/>
            <a:gdLst>
              <a:gd name="T0" fmla="*/ 113 w 226"/>
              <a:gd name="T1" fmla="*/ 114 h 213"/>
              <a:gd name="T2" fmla="*/ 104 w 226"/>
              <a:gd name="T3" fmla="*/ 111 h 213"/>
              <a:gd name="T4" fmla="*/ 102 w 226"/>
              <a:gd name="T5" fmla="*/ 91 h 213"/>
              <a:gd name="T6" fmla="*/ 173 w 226"/>
              <a:gd name="T7" fmla="*/ 6 h 213"/>
              <a:gd name="T8" fmla="*/ 192 w 226"/>
              <a:gd name="T9" fmla="*/ 5 h 213"/>
              <a:gd name="T10" fmla="*/ 194 w 226"/>
              <a:gd name="T11" fmla="*/ 24 h 213"/>
              <a:gd name="T12" fmla="*/ 124 w 226"/>
              <a:gd name="T13" fmla="*/ 109 h 213"/>
              <a:gd name="T14" fmla="*/ 113 w 226"/>
              <a:gd name="T15" fmla="*/ 114 h 213"/>
              <a:gd name="T16" fmla="*/ 226 w 226"/>
              <a:gd name="T17" fmla="*/ 100 h 213"/>
              <a:gd name="T18" fmla="*/ 226 w 226"/>
              <a:gd name="T19" fmla="*/ 114 h 213"/>
              <a:gd name="T20" fmla="*/ 212 w 226"/>
              <a:gd name="T21" fmla="*/ 128 h 213"/>
              <a:gd name="T22" fmla="*/ 197 w 226"/>
              <a:gd name="T23" fmla="*/ 213 h 213"/>
              <a:gd name="T24" fmla="*/ 28 w 226"/>
              <a:gd name="T25" fmla="*/ 213 h 213"/>
              <a:gd name="T26" fmla="*/ 14 w 226"/>
              <a:gd name="T27" fmla="*/ 128 h 213"/>
              <a:gd name="T28" fmla="*/ 0 w 226"/>
              <a:gd name="T29" fmla="*/ 114 h 213"/>
              <a:gd name="T30" fmla="*/ 0 w 226"/>
              <a:gd name="T31" fmla="*/ 100 h 213"/>
              <a:gd name="T32" fmla="*/ 14 w 226"/>
              <a:gd name="T33" fmla="*/ 86 h 213"/>
              <a:gd name="T34" fmla="*/ 97 w 226"/>
              <a:gd name="T35" fmla="*/ 86 h 213"/>
              <a:gd name="T36" fmla="*/ 97 w 226"/>
              <a:gd name="T37" fmla="*/ 86 h 213"/>
              <a:gd name="T38" fmla="*/ 99 w 226"/>
              <a:gd name="T39" fmla="*/ 116 h 213"/>
              <a:gd name="T40" fmla="*/ 113 w 226"/>
              <a:gd name="T41" fmla="*/ 121 h 213"/>
              <a:gd name="T42" fmla="*/ 129 w 226"/>
              <a:gd name="T43" fmla="*/ 114 h 213"/>
              <a:gd name="T44" fmla="*/ 152 w 226"/>
              <a:gd name="T45" fmla="*/ 86 h 213"/>
              <a:gd name="T46" fmla="*/ 212 w 226"/>
              <a:gd name="T47" fmla="*/ 86 h 213"/>
              <a:gd name="T48" fmla="*/ 226 w 226"/>
              <a:gd name="T49" fmla="*/ 100 h 213"/>
              <a:gd name="T50" fmla="*/ 63 w 226"/>
              <a:gd name="T51" fmla="*/ 149 h 213"/>
              <a:gd name="T52" fmla="*/ 56 w 226"/>
              <a:gd name="T53" fmla="*/ 142 h 213"/>
              <a:gd name="T54" fmla="*/ 49 w 226"/>
              <a:gd name="T55" fmla="*/ 149 h 213"/>
              <a:gd name="T56" fmla="*/ 49 w 226"/>
              <a:gd name="T57" fmla="*/ 192 h 213"/>
              <a:gd name="T58" fmla="*/ 56 w 226"/>
              <a:gd name="T59" fmla="*/ 199 h 213"/>
              <a:gd name="T60" fmla="*/ 63 w 226"/>
              <a:gd name="T61" fmla="*/ 192 h 213"/>
              <a:gd name="T62" fmla="*/ 63 w 226"/>
              <a:gd name="T63" fmla="*/ 149 h 213"/>
              <a:gd name="T64" fmla="*/ 92 w 226"/>
              <a:gd name="T65" fmla="*/ 149 h 213"/>
              <a:gd name="T66" fmla="*/ 85 w 226"/>
              <a:gd name="T67" fmla="*/ 142 h 213"/>
              <a:gd name="T68" fmla="*/ 78 w 226"/>
              <a:gd name="T69" fmla="*/ 149 h 213"/>
              <a:gd name="T70" fmla="*/ 78 w 226"/>
              <a:gd name="T71" fmla="*/ 192 h 213"/>
              <a:gd name="T72" fmla="*/ 85 w 226"/>
              <a:gd name="T73" fmla="*/ 199 h 213"/>
              <a:gd name="T74" fmla="*/ 92 w 226"/>
              <a:gd name="T75" fmla="*/ 192 h 213"/>
              <a:gd name="T76" fmla="*/ 92 w 226"/>
              <a:gd name="T77" fmla="*/ 149 h 213"/>
              <a:gd name="T78" fmla="*/ 120 w 226"/>
              <a:gd name="T79" fmla="*/ 149 h 213"/>
              <a:gd name="T80" fmla="*/ 113 w 226"/>
              <a:gd name="T81" fmla="*/ 142 h 213"/>
              <a:gd name="T82" fmla="*/ 106 w 226"/>
              <a:gd name="T83" fmla="*/ 149 h 213"/>
              <a:gd name="T84" fmla="*/ 106 w 226"/>
              <a:gd name="T85" fmla="*/ 192 h 213"/>
              <a:gd name="T86" fmla="*/ 113 w 226"/>
              <a:gd name="T87" fmla="*/ 199 h 213"/>
              <a:gd name="T88" fmla="*/ 120 w 226"/>
              <a:gd name="T89" fmla="*/ 192 h 213"/>
              <a:gd name="T90" fmla="*/ 120 w 226"/>
              <a:gd name="T91" fmla="*/ 149 h 213"/>
              <a:gd name="T92" fmla="*/ 148 w 226"/>
              <a:gd name="T93" fmla="*/ 149 h 213"/>
              <a:gd name="T94" fmla="*/ 141 w 226"/>
              <a:gd name="T95" fmla="*/ 142 h 213"/>
              <a:gd name="T96" fmla="*/ 134 w 226"/>
              <a:gd name="T97" fmla="*/ 149 h 213"/>
              <a:gd name="T98" fmla="*/ 134 w 226"/>
              <a:gd name="T99" fmla="*/ 192 h 213"/>
              <a:gd name="T100" fmla="*/ 141 w 226"/>
              <a:gd name="T101" fmla="*/ 199 h 213"/>
              <a:gd name="T102" fmla="*/ 148 w 226"/>
              <a:gd name="T103" fmla="*/ 192 h 213"/>
              <a:gd name="T104" fmla="*/ 148 w 226"/>
              <a:gd name="T105" fmla="*/ 149 h 213"/>
              <a:gd name="T106" fmla="*/ 176 w 226"/>
              <a:gd name="T107" fmla="*/ 149 h 213"/>
              <a:gd name="T108" fmla="*/ 169 w 226"/>
              <a:gd name="T109" fmla="*/ 142 h 213"/>
              <a:gd name="T110" fmla="*/ 162 w 226"/>
              <a:gd name="T111" fmla="*/ 149 h 213"/>
              <a:gd name="T112" fmla="*/ 162 w 226"/>
              <a:gd name="T113" fmla="*/ 192 h 213"/>
              <a:gd name="T114" fmla="*/ 169 w 226"/>
              <a:gd name="T115" fmla="*/ 199 h 213"/>
              <a:gd name="T116" fmla="*/ 176 w 226"/>
              <a:gd name="T117" fmla="*/ 192 h 213"/>
              <a:gd name="T118" fmla="*/ 176 w 226"/>
              <a:gd name="T119" fmla="*/ 149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26" h="213">
                <a:moveTo>
                  <a:pt x="113" y="114"/>
                </a:moveTo>
                <a:cubicBezTo>
                  <a:pt x="110" y="114"/>
                  <a:pt x="106" y="113"/>
                  <a:pt x="104" y="111"/>
                </a:cubicBezTo>
                <a:cubicBezTo>
                  <a:pt x="98" y="106"/>
                  <a:pt x="97" y="97"/>
                  <a:pt x="102" y="91"/>
                </a:cubicBezTo>
                <a:cubicBezTo>
                  <a:pt x="173" y="6"/>
                  <a:pt x="173" y="6"/>
                  <a:pt x="173" y="6"/>
                </a:cubicBezTo>
                <a:cubicBezTo>
                  <a:pt x="177" y="0"/>
                  <a:pt x="186" y="0"/>
                  <a:pt x="192" y="5"/>
                </a:cubicBezTo>
                <a:cubicBezTo>
                  <a:pt x="198" y="10"/>
                  <a:pt x="199" y="18"/>
                  <a:pt x="194" y="24"/>
                </a:cubicBezTo>
                <a:cubicBezTo>
                  <a:pt x="124" y="109"/>
                  <a:pt x="124" y="109"/>
                  <a:pt x="124" y="109"/>
                </a:cubicBezTo>
                <a:cubicBezTo>
                  <a:pt x="121" y="112"/>
                  <a:pt x="117" y="114"/>
                  <a:pt x="113" y="114"/>
                </a:cubicBezTo>
                <a:moveTo>
                  <a:pt x="226" y="100"/>
                </a:moveTo>
                <a:cubicBezTo>
                  <a:pt x="226" y="114"/>
                  <a:pt x="226" y="114"/>
                  <a:pt x="226" y="114"/>
                </a:cubicBezTo>
                <a:cubicBezTo>
                  <a:pt x="226" y="122"/>
                  <a:pt x="219" y="128"/>
                  <a:pt x="212" y="128"/>
                </a:cubicBezTo>
                <a:cubicBezTo>
                  <a:pt x="197" y="213"/>
                  <a:pt x="197" y="213"/>
                  <a:pt x="197" y="213"/>
                </a:cubicBezTo>
                <a:cubicBezTo>
                  <a:pt x="28" y="213"/>
                  <a:pt x="28" y="213"/>
                  <a:pt x="28" y="213"/>
                </a:cubicBezTo>
                <a:cubicBezTo>
                  <a:pt x="14" y="128"/>
                  <a:pt x="14" y="128"/>
                  <a:pt x="14" y="128"/>
                </a:cubicBezTo>
                <a:cubicBezTo>
                  <a:pt x="6" y="128"/>
                  <a:pt x="0" y="122"/>
                  <a:pt x="0" y="114"/>
                </a:cubicBezTo>
                <a:cubicBezTo>
                  <a:pt x="0" y="100"/>
                  <a:pt x="0" y="100"/>
                  <a:pt x="0" y="100"/>
                </a:cubicBezTo>
                <a:cubicBezTo>
                  <a:pt x="0" y="92"/>
                  <a:pt x="6" y="86"/>
                  <a:pt x="14" y="86"/>
                </a:cubicBezTo>
                <a:cubicBezTo>
                  <a:pt x="97" y="86"/>
                  <a:pt x="97" y="86"/>
                  <a:pt x="97" y="86"/>
                </a:cubicBezTo>
                <a:cubicBezTo>
                  <a:pt x="97" y="86"/>
                  <a:pt x="97" y="86"/>
                  <a:pt x="97" y="86"/>
                </a:cubicBezTo>
                <a:cubicBezTo>
                  <a:pt x="89" y="95"/>
                  <a:pt x="90" y="109"/>
                  <a:pt x="99" y="116"/>
                </a:cubicBezTo>
                <a:cubicBezTo>
                  <a:pt x="103" y="119"/>
                  <a:pt x="108" y="121"/>
                  <a:pt x="113" y="121"/>
                </a:cubicBezTo>
                <a:cubicBezTo>
                  <a:pt x="119" y="121"/>
                  <a:pt x="125" y="118"/>
                  <a:pt x="129" y="114"/>
                </a:cubicBezTo>
                <a:cubicBezTo>
                  <a:pt x="152" y="86"/>
                  <a:pt x="152" y="86"/>
                  <a:pt x="152" y="86"/>
                </a:cubicBezTo>
                <a:cubicBezTo>
                  <a:pt x="212" y="86"/>
                  <a:pt x="212" y="86"/>
                  <a:pt x="212" y="86"/>
                </a:cubicBezTo>
                <a:cubicBezTo>
                  <a:pt x="219" y="86"/>
                  <a:pt x="226" y="92"/>
                  <a:pt x="226" y="100"/>
                </a:cubicBezTo>
                <a:close/>
                <a:moveTo>
                  <a:pt x="63" y="149"/>
                </a:moveTo>
                <a:cubicBezTo>
                  <a:pt x="63" y="145"/>
                  <a:pt x="60" y="142"/>
                  <a:pt x="56" y="142"/>
                </a:cubicBezTo>
                <a:cubicBezTo>
                  <a:pt x="53" y="142"/>
                  <a:pt x="49" y="145"/>
                  <a:pt x="49" y="149"/>
                </a:cubicBezTo>
                <a:cubicBezTo>
                  <a:pt x="49" y="192"/>
                  <a:pt x="49" y="192"/>
                  <a:pt x="49" y="192"/>
                </a:cubicBezTo>
                <a:cubicBezTo>
                  <a:pt x="49" y="196"/>
                  <a:pt x="53" y="199"/>
                  <a:pt x="56" y="199"/>
                </a:cubicBezTo>
                <a:cubicBezTo>
                  <a:pt x="60" y="199"/>
                  <a:pt x="63" y="196"/>
                  <a:pt x="63" y="192"/>
                </a:cubicBezTo>
                <a:lnTo>
                  <a:pt x="63" y="149"/>
                </a:lnTo>
                <a:close/>
                <a:moveTo>
                  <a:pt x="92" y="149"/>
                </a:moveTo>
                <a:cubicBezTo>
                  <a:pt x="92" y="145"/>
                  <a:pt x="89" y="142"/>
                  <a:pt x="85" y="142"/>
                </a:cubicBezTo>
                <a:cubicBezTo>
                  <a:pt x="81" y="142"/>
                  <a:pt x="78" y="145"/>
                  <a:pt x="78" y="149"/>
                </a:cubicBezTo>
                <a:cubicBezTo>
                  <a:pt x="78" y="192"/>
                  <a:pt x="78" y="192"/>
                  <a:pt x="78" y="192"/>
                </a:cubicBezTo>
                <a:cubicBezTo>
                  <a:pt x="78" y="196"/>
                  <a:pt x="81" y="199"/>
                  <a:pt x="85" y="199"/>
                </a:cubicBezTo>
                <a:cubicBezTo>
                  <a:pt x="89" y="199"/>
                  <a:pt x="92" y="196"/>
                  <a:pt x="92" y="192"/>
                </a:cubicBezTo>
                <a:lnTo>
                  <a:pt x="92" y="149"/>
                </a:lnTo>
                <a:close/>
                <a:moveTo>
                  <a:pt x="120" y="149"/>
                </a:moveTo>
                <a:cubicBezTo>
                  <a:pt x="120" y="145"/>
                  <a:pt x="117" y="142"/>
                  <a:pt x="113" y="142"/>
                </a:cubicBezTo>
                <a:cubicBezTo>
                  <a:pt x="109" y="142"/>
                  <a:pt x="106" y="145"/>
                  <a:pt x="106" y="149"/>
                </a:cubicBezTo>
                <a:cubicBezTo>
                  <a:pt x="106" y="192"/>
                  <a:pt x="106" y="192"/>
                  <a:pt x="106" y="192"/>
                </a:cubicBezTo>
                <a:cubicBezTo>
                  <a:pt x="106" y="196"/>
                  <a:pt x="109" y="199"/>
                  <a:pt x="113" y="199"/>
                </a:cubicBezTo>
                <a:cubicBezTo>
                  <a:pt x="117" y="199"/>
                  <a:pt x="120" y="196"/>
                  <a:pt x="120" y="192"/>
                </a:cubicBezTo>
                <a:lnTo>
                  <a:pt x="120" y="149"/>
                </a:lnTo>
                <a:close/>
                <a:moveTo>
                  <a:pt x="148" y="149"/>
                </a:moveTo>
                <a:cubicBezTo>
                  <a:pt x="148" y="145"/>
                  <a:pt x="145" y="142"/>
                  <a:pt x="141" y="142"/>
                </a:cubicBezTo>
                <a:cubicBezTo>
                  <a:pt x="137" y="142"/>
                  <a:pt x="134" y="145"/>
                  <a:pt x="134" y="149"/>
                </a:cubicBezTo>
                <a:cubicBezTo>
                  <a:pt x="134" y="192"/>
                  <a:pt x="134" y="192"/>
                  <a:pt x="134" y="192"/>
                </a:cubicBezTo>
                <a:cubicBezTo>
                  <a:pt x="134" y="196"/>
                  <a:pt x="137" y="199"/>
                  <a:pt x="141" y="199"/>
                </a:cubicBezTo>
                <a:cubicBezTo>
                  <a:pt x="145" y="199"/>
                  <a:pt x="148" y="196"/>
                  <a:pt x="148" y="192"/>
                </a:cubicBezTo>
                <a:lnTo>
                  <a:pt x="148" y="149"/>
                </a:lnTo>
                <a:close/>
                <a:moveTo>
                  <a:pt x="176" y="149"/>
                </a:moveTo>
                <a:cubicBezTo>
                  <a:pt x="176" y="145"/>
                  <a:pt x="173" y="142"/>
                  <a:pt x="169" y="142"/>
                </a:cubicBezTo>
                <a:cubicBezTo>
                  <a:pt x="165" y="142"/>
                  <a:pt x="162" y="145"/>
                  <a:pt x="162" y="149"/>
                </a:cubicBezTo>
                <a:cubicBezTo>
                  <a:pt x="162" y="192"/>
                  <a:pt x="162" y="192"/>
                  <a:pt x="162" y="192"/>
                </a:cubicBezTo>
                <a:cubicBezTo>
                  <a:pt x="162" y="196"/>
                  <a:pt x="165" y="199"/>
                  <a:pt x="169" y="199"/>
                </a:cubicBezTo>
                <a:cubicBezTo>
                  <a:pt x="173" y="199"/>
                  <a:pt x="176" y="196"/>
                  <a:pt x="176" y="192"/>
                </a:cubicBezTo>
                <a:lnTo>
                  <a:pt x="176" y="149"/>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73" name="矩形 62"/>
          <p:cNvSpPr>
            <a:spLocks noChangeArrowheads="1"/>
          </p:cNvSpPr>
          <p:nvPr/>
        </p:nvSpPr>
        <p:spPr bwMode="auto">
          <a:xfrm>
            <a:off x="5696418" y="3249949"/>
            <a:ext cx="923288"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zh-CN" altLang="en-US" sz="2400" b="1" dirty="0">
                <a:gradFill flip="none" rotWithShape="1">
                  <a:gsLst>
                    <a:gs pos="1000">
                      <a:srgbClr val="1AB9E6"/>
                    </a:gs>
                    <a:gs pos="100000">
                      <a:srgbClr val="40CDAC">
                        <a:shade val="100000"/>
                        <a:satMod val="115000"/>
                      </a:srgbClr>
                    </a:gs>
                  </a:gsLst>
                  <a:lin ang="2700000" scaled="1"/>
                  <a:tileRect/>
                </a:gradFill>
                <a:latin typeface="微软雅黑" panose="020B0503020204020204" pitchFamily="34" charset="-122"/>
                <a:ea typeface="微软雅黑" panose="020B0503020204020204" pitchFamily="34" charset="-122"/>
              </a:rPr>
              <a:t>六大</a:t>
            </a:r>
            <a:endParaRPr lang="en-US" altLang="zh-CN" sz="2400" b="1" dirty="0">
              <a:gradFill flip="none" rotWithShape="1">
                <a:gsLst>
                  <a:gs pos="1000">
                    <a:srgbClr val="1AB9E6"/>
                  </a:gs>
                  <a:gs pos="100000">
                    <a:srgbClr val="40CDAC">
                      <a:shade val="100000"/>
                      <a:satMod val="115000"/>
                    </a:srgbClr>
                  </a:gs>
                </a:gsLst>
                <a:lin ang="2700000" scaled="1"/>
                <a:tileRect/>
              </a:gradFill>
              <a:latin typeface="微软雅黑" panose="020B0503020204020204" pitchFamily="34" charset="-122"/>
              <a:ea typeface="微软雅黑" panose="020B0503020204020204" pitchFamily="34" charset="-122"/>
            </a:endParaRPr>
          </a:p>
          <a:p>
            <a:pPr algn="ctr"/>
            <a:r>
              <a:rPr lang="zh-CN" altLang="en-US" sz="2400" b="1" dirty="0">
                <a:gradFill flip="none" rotWithShape="1">
                  <a:gsLst>
                    <a:gs pos="1000">
                      <a:srgbClr val="1AB9E6"/>
                    </a:gs>
                    <a:gs pos="100000">
                      <a:srgbClr val="40CDAC">
                        <a:shade val="100000"/>
                        <a:satMod val="115000"/>
                      </a:srgbClr>
                    </a:gs>
                  </a:gsLst>
                  <a:lin ang="2700000" scaled="1"/>
                  <a:tileRect/>
                </a:gradFill>
                <a:latin typeface="微软雅黑" panose="020B0503020204020204" pitchFamily="34" charset="-122"/>
                <a:ea typeface="微软雅黑" panose="020B0503020204020204" pitchFamily="34" charset="-122"/>
              </a:rPr>
              <a:t>亮点</a:t>
            </a:r>
          </a:p>
        </p:txBody>
      </p:sp>
      <p:sp>
        <p:nvSpPr>
          <p:cNvPr id="274" name="TextBox 22"/>
          <p:cNvSpPr txBox="1">
            <a:spLocks noChangeArrowheads="1"/>
          </p:cNvSpPr>
          <p:nvPr/>
        </p:nvSpPr>
        <p:spPr bwMode="auto">
          <a:xfrm>
            <a:off x="5253117" y="1269840"/>
            <a:ext cx="1713902"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buFont typeface="Webdings" panose="05030102010509060703" pitchFamily="18" charset="2"/>
              <a:buNone/>
            </a:pPr>
            <a:r>
              <a:rPr lang="zh-CN" altLang="en-US" sz="1600" dirty="0">
                <a:solidFill>
                  <a:schemeClr val="bg1">
                    <a:lumMod val="65000"/>
                  </a:schemeClr>
                </a:solidFill>
                <a:latin typeface="微软雅黑" panose="020B0503020204020204" pitchFamily="34" charset="-122"/>
                <a:ea typeface="微软雅黑" panose="020B0503020204020204" pitchFamily="34" charset="-122"/>
              </a:rPr>
              <a:t>点对点、量身定制的感觉</a:t>
            </a:r>
          </a:p>
        </p:txBody>
      </p:sp>
      <p:sp>
        <p:nvSpPr>
          <p:cNvPr id="275" name="TextBox 22"/>
          <p:cNvSpPr txBox="1">
            <a:spLocks noChangeArrowheads="1"/>
          </p:cNvSpPr>
          <p:nvPr/>
        </p:nvSpPr>
        <p:spPr bwMode="auto">
          <a:xfrm>
            <a:off x="7809984" y="2782044"/>
            <a:ext cx="1713902"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zh-CN" altLang="en-US" sz="1600" dirty="0">
                <a:solidFill>
                  <a:schemeClr val="bg1">
                    <a:lumMod val="65000"/>
                  </a:schemeClr>
                </a:solidFill>
                <a:latin typeface="微软雅黑" panose="020B0503020204020204" pitchFamily="34" charset="-122"/>
                <a:ea typeface="微软雅黑" panose="020B0503020204020204" pitchFamily="34" charset="-122"/>
              </a:rPr>
              <a:t>抛开中间环节，让利消费者</a:t>
            </a:r>
          </a:p>
        </p:txBody>
      </p:sp>
      <p:sp>
        <p:nvSpPr>
          <p:cNvPr id="276" name="TextBox 22"/>
          <p:cNvSpPr txBox="1">
            <a:spLocks noChangeArrowheads="1"/>
          </p:cNvSpPr>
          <p:nvPr/>
        </p:nvSpPr>
        <p:spPr bwMode="auto">
          <a:xfrm>
            <a:off x="7907173" y="4347873"/>
            <a:ext cx="160433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zh-CN" altLang="en-US" sz="1600" dirty="0">
                <a:solidFill>
                  <a:schemeClr val="bg1">
                    <a:lumMod val="65000"/>
                  </a:schemeClr>
                </a:solidFill>
                <a:latin typeface="微软雅黑" panose="020B0503020204020204" pitchFamily="34" charset="-122"/>
                <a:ea typeface="微软雅黑" panose="020B0503020204020204" pitchFamily="34" charset="-122"/>
              </a:rPr>
              <a:t>统一广告管理，免费推广支持</a:t>
            </a:r>
          </a:p>
        </p:txBody>
      </p:sp>
      <p:sp>
        <p:nvSpPr>
          <p:cNvPr id="277" name="TextBox 22"/>
          <p:cNvSpPr txBox="1">
            <a:spLocks noChangeArrowheads="1"/>
          </p:cNvSpPr>
          <p:nvPr/>
        </p:nvSpPr>
        <p:spPr bwMode="auto">
          <a:xfrm>
            <a:off x="2975750" y="2783071"/>
            <a:ext cx="147116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buFont typeface="Webdings" panose="05030102010509060703" pitchFamily="18" charset="2"/>
              <a:buNone/>
            </a:pPr>
            <a:r>
              <a:rPr lang="zh-CN" altLang="en-US" sz="1600" dirty="0">
                <a:solidFill>
                  <a:schemeClr val="bg1">
                    <a:lumMod val="65000"/>
                  </a:schemeClr>
                </a:solidFill>
                <a:latin typeface="微软雅黑" panose="020B0503020204020204" pitchFamily="34" charset="-122"/>
                <a:ea typeface="微软雅黑" panose="020B0503020204020204" pitchFamily="34" charset="-122"/>
              </a:rPr>
              <a:t>锁定位置，就近推荐线下实体店</a:t>
            </a:r>
          </a:p>
        </p:txBody>
      </p:sp>
      <p:sp>
        <p:nvSpPr>
          <p:cNvPr id="278" name="TextBox 22"/>
          <p:cNvSpPr txBox="1">
            <a:spLocks noChangeArrowheads="1"/>
          </p:cNvSpPr>
          <p:nvPr/>
        </p:nvSpPr>
        <p:spPr bwMode="auto">
          <a:xfrm>
            <a:off x="3166113" y="4388515"/>
            <a:ext cx="1309712"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buFont typeface="Webdings" panose="05030102010509060703" pitchFamily="18" charset="2"/>
              <a:buNone/>
            </a:pPr>
            <a:r>
              <a:rPr lang="zh-CN" altLang="en-US" sz="1600" dirty="0">
                <a:solidFill>
                  <a:schemeClr val="bg1">
                    <a:lumMod val="65000"/>
                  </a:schemeClr>
                </a:solidFill>
                <a:latin typeface="微软雅黑" panose="020B0503020204020204" pitchFamily="34" charset="-122"/>
                <a:ea typeface="微软雅黑" panose="020B0503020204020204" pitchFamily="34" charset="-122"/>
              </a:rPr>
              <a:t>七天免费退货，两年免费维护</a:t>
            </a:r>
          </a:p>
        </p:txBody>
      </p:sp>
      <p:sp>
        <p:nvSpPr>
          <p:cNvPr id="279" name="TextBox 22"/>
          <p:cNvSpPr txBox="1">
            <a:spLocks noChangeArrowheads="1"/>
          </p:cNvSpPr>
          <p:nvPr/>
        </p:nvSpPr>
        <p:spPr bwMode="auto">
          <a:xfrm>
            <a:off x="5164357" y="5683157"/>
            <a:ext cx="202342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zh-CN" altLang="en-US" sz="1600" dirty="0">
                <a:solidFill>
                  <a:schemeClr val="bg1">
                    <a:lumMod val="65000"/>
                  </a:schemeClr>
                </a:solidFill>
                <a:latin typeface="微软雅黑" panose="020B0503020204020204" pitchFamily="34" charset="-122"/>
                <a:ea typeface="微软雅黑" panose="020B0503020204020204" pitchFamily="34" charset="-122"/>
              </a:rPr>
              <a:t>丰富的增值服务，加强客户忠诚度</a:t>
            </a:r>
          </a:p>
        </p:txBody>
      </p:sp>
      <p:pic>
        <p:nvPicPr>
          <p:cNvPr id="280" name="Picture 7" descr="C:\Users\Administrator\Desktop\56d684a0446de.png"/>
          <p:cNvPicPr>
            <a:picLocks noChangeAspect="1" noChangeArrowheads="1"/>
          </p:cNvPicPr>
          <p:nvPr/>
        </p:nvPicPr>
        <p:blipFill>
          <a:blip r:embed="rId10" cstate="print">
            <a:extLst>
              <a:ext uri="{BEBA8EAE-BF5A-486C-A8C5-ECC9F3942E4B}">
                <a14:imgProps xmlns:a14="http://schemas.microsoft.com/office/drawing/2010/main">
                  <a14:imgLayer r:embed="rId11">
                    <a14:imgEffect>
                      <a14:brightnessContrast bright="5000"/>
                    </a14:imgEffect>
                  </a14:imgLayer>
                </a14:imgProps>
              </a:ext>
              <a:ext uri="{28A0092B-C50C-407E-A947-70E740481C1C}">
                <a14:useLocalDpi xmlns:a14="http://schemas.microsoft.com/office/drawing/2010/main" val="0"/>
              </a:ext>
            </a:extLst>
          </a:blip>
          <a:srcRect/>
          <a:stretch>
            <a:fillRect/>
          </a:stretch>
        </p:blipFill>
        <p:spPr bwMode="auto">
          <a:xfrm rot="1643890">
            <a:off x="7457043" y="1375350"/>
            <a:ext cx="474514" cy="539694"/>
          </a:xfrm>
          <a:prstGeom prst="rect">
            <a:avLst/>
          </a:prstGeom>
          <a:noFill/>
          <a:extLst>
            <a:ext uri="{909E8E84-426E-40DD-AFC4-6F175D3DCCD1}">
              <a14:hiddenFill xmlns:a14="http://schemas.microsoft.com/office/drawing/2010/main">
                <a:solidFill>
                  <a:srgbClr val="FFFFFF"/>
                </a:solidFill>
              </a14:hiddenFill>
            </a:ext>
          </a:extLst>
        </p:spPr>
      </p:pic>
      <p:pic>
        <p:nvPicPr>
          <p:cNvPr id="281" name="Picture 7" descr="C:\Users\Administrator\Desktop\56d684a0446de.png"/>
          <p:cNvPicPr>
            <a:picLocks noChangeAspect="1" noChangeArrowheads="1"/>
          </p:cNvPicPr>
          <p:nvPr/>
        </p:nvPicPr>
        <p:blipFill>
          <a:blip r:embed="rId12" cstate="print">
            <a:extLst>
              <a:ext uri="{BEBA8EAE-BF5A-486C-A8C5-ECC9F3942E4B}">
                <a14:imgProps xmlns:a14="http://schemas.microsoft.com/office/drawing/2010/main">
                  <a14:imgLayer r:embed="rId13">
                    <a14:imgEffect>
                      <a14:brightnessContrast bright="5000"/>
                    </a14:imgEffect>
                  </a14:imgLayer>
                </a14:imgProps>
              </a:ext>
              <a:ext uri="{28A0092B-C50C-407E-A947-70E740481C1C}">
                <a14:useLocalDpi xmlns:a14="http://schemas.microsoft.com/office/drawing/2010/main" val="0"/>
              </a:ext>
            </a:extLst>
          </a:blip>
          <a:srcRect/>
          <a:stretch>
            <a:fillRect/>
          </a:stretch>
        </p:blipFill>
        <p:spPr bwMode="auto">
          <a:xfrm rot="4041525">
            <a:off x="3737946" y="5778535"/>
            <a:ext cx="883735" cy="100512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p14:dur="10" advTm="3000"/>
    </mc:Choice>
    <mc:Fallback>
      <p:transition advTm="3000"/>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14:presetBounceEnd="68000">
                                      <p:stCondLst>
                                        <p:cond delay="0"/>
                                      </p:stCondLst>
                                      <p:childTnLst>
                                        <p:set>
                                          <p:cBhvr>
                                            <p:cTn id="6" dur="1" fill="hold">
                                              <p:stCondLst>
                                                <p:cond delay="0"/>
                                              </p:stCondLst>
                                            </p:cTn>
                                            <p:tgtEl>
                                              <p:spTgt spid="128"/>
                                            </p:tgtEl>
                                            <p:attrNameLst>
                                              <p:attrName>style.visibility</p:attrName>
                                            </p:attrNameLst>
                                          </p:cBhvr>
                                          <p:to>
                                            <p:strVal val="visible"/>
                                          </p:to>
                                        </p:set>
                                        <p:anim calcmode="lin" valueType="num" p14:bounceEnd="68000">
                                          <p:cBhvr additive="base">
                                            <p:cTn id="7" dur="500" fill="hold"/>
                                            <p:tgtEl>
                                              <p:spTgt spid="128"/>
                                            </p:tgtEl>
                                            <p:attrNameLst>
                                              <p:attrName>ppt_x</p:attrName>
                                            </p:attrNameLst>
                                          </p:cBhvr>
                                          <p:tavLst>
                                            <p:tav tm="0">
                                              <p:val>
                                                <p:strVal val="#ppt_x"/>
                                              </p:val>
                                            </p:tav>
                                            <p:tav tm="100000">
                                              <p:val>
                                                <p:strVal val="#ppt_x"/>
                                              </p:val>
                                            </p:tav>
                                          </p:tavLst>
                                        </p:anim>
                                        <p:anim calcmode="lin" valueType="num" p14:bounceEnd="68000">
                                          <p:cBhvr additive="base">
                                            <p:cTn id="8" dur="500" fill="hold"/>
                                            <p:tgtEl>
                                              <p:spTgt spid="128"/>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14:presetBounceEnd="68000">
                                      <p:stCondLst>
                                        <p:cond delay="0"/>
                                      </p:stCondLst>
                                      <p:childTnLst>
                                        <p:set>
                                          <p:cBhvr>
                                            <p:cTn id="11" dur="1" fill="hold">
                                              <p:stCondLst>
                                                <p:cond delay="0"/>
                                              </p:stCondLst>
                                            </p:cTn>
                                            <p:tgtEl>
                                              <p:spTgt spid="129"/>
                                            </p:tgtEl>
                                            <p:attrNameLst>
                                              <p:attrName>style.visibility</p:attrName>
                                            </p:attrNameLst>
                                          </p:cBhvr>
                                          <p:to>
                                            <p:strVal val="visible"/>
                                          </p:to>
                                        </p:set>
                                        <p:anim calcmode="lin" valueType="num" p14:bounceEnd="68000">
                                          <p:cBhvr additive="base">
                                            <p:cTn id="12" dur="500" fill="hold"/>
                                            <p:tgtEl>
                                              <p:spTgt spid="129"/>
                                            </p:tgtEl>
                                            <p:attrNameLst>
                                              <p:attrName>ppt_x</p:attrName>
                                            </p:attrNameLst>
                                          </p:cBhvr>
                                          <p:tavLst>
                                            <p:tav tm="0">
                                              <p:val>
                                                <p:strVal val="#ppt_x"/>
                                              </p:val>
                                            </p:tav>
                                            <p:tav tm="100000">
                                              <p:val>
                                                <p:strVal val="#ppt_x"/>
                                              </p:val>
                                            </p:tav>
                                          </p:tavLst>
                                        </p:anim>
                                        <p:anim calcmode="lin" valueType="num" p14:bounceEnd="68000">
                                          <p:cBhvr additive="base">
                                            <p:cTn id="13" dur="500" fill="hold"/>
                                            <p:tgtEl>
                                              <p:spTgt spid="129"/>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1" fill="hold" nodeType="afterEffect">
                                      <p:stCondLst>
                                        <p:cond delay="0"/>
                                      </p:stCondLst>
                                      <p:childTnLst>
                                        <p:set>
                                          <p:cBhvr>
                                            <p:cTn id="16" dur="1" fill="hold">
                                              <p:stCondLst>
                                                <p:cond delay="0"/>
                                              </p:stCondLst>
                                            </p:cTn>
                                            <p:tgtEl>
                                              <p:spTgt spid="96"/>
                                            </p:tgtEl>
                                            <p:attrNameLst>
                                              <p:attrName>style.visibility</p:attrName>
                                            </p:attrNameLst>
                                          </p:cBhvr>
                                          <p:to>
                                            <p:strVal val="visible"/>
                                          </p:to>
                                        </p:set>
                                        <p:anim calcmode="lin" valueType="num">
                                          <p:cBhvr additive="base">
                                            <p:cTn id="17" dur="500" fill="hold"/>
                                            <p:tgtEl>
                                              <p:spTgt spid="96"/>
                                            </p:tgtEl>
                                            <p:attrNameLst>
                                              <p:attrName>ppt_x</p:attrName>
                                            </p:attrNameLst>
                                          </p:cBhvr>
                                          <p:tavLst>
                                            <p:tav tm="0">
                                              <p:val>
                                                <p:strVal val="#ppt_x"/>
                                              </p:val>
                                            </p:tav>
                                            <p:tav tm="100000">
                                              <p:val>
                                                <p:strVal val="#ppt_x"/>
                                              </p:val>
                                            </p:tav>
                                          </p:tavLst>
                                        </p:anim>
                                        <p:anim calcmode="lin" valueType="num">
                                          <p:cBhvr additive="base">
                                            <p:cTn id="18" dur="500" fill="hold"/>
                                            <p:tgtEl>
                                              <p:spTgt spid="96"/>
                                            </p:tgtEl>
                                            <p:attrNameLst>
                                              <p:attrName>ppt_y</p:attrName>
                                            </p:attrNameLst>
                                          </p:cBhvr>
                                          <p:tavLst>
                                            <p:tav tm="0">
                                              <p:val>
                                                <p:strVal val="0-#ppt_h/2"/>
                                              </p:val>
                                            </p:tav>
                                            <p:tav tm="100000">
                                              <p:val>
                                                <p:strVal val="#ppt_y"/>
                                              </p:val>
                                            </p:tav>
                                          </p:tavLst>
                                        </p:anim>
                                      </p:childTnLst>
                                    </p:cTn>
                                  </p:par>
                                </p:childTnLst>
                              </p:cTn>
                            </p:par>
                            <p:par>
                              <p:cTn id="19" fill="hold">
                                <p:stCondLst>
                                  <p:cond delay="1500"/>
                                </p:stCondLst>
                                <p:childTnLst>
                                  <p:par>
                                    <p:cTn id="20" presetID="2" presetClass="entr" presetSubtype="8" fill="hold" grpId="0" nodeType="afterEffect" p14:presetBounceEnd="67000">
                                      <p:stCondLst>
                                        <p:cond delay="0"/>
                                      </p:stCondLst>
                                      <p:childTnLst>
                                        <p:set>
                                          <p:cBhvr>
                                            <p:cTn id="21" dur="1" fill="hold">
                                              <p:stCondLst>
                                                <p:cond delay="0"/>
                                              </p:stCondLst>
                                            </p:cTn>
                                            <p:tgtEl>
                                              <p:spTgt spid="97"/>
                                            </p:tgtEl>
                                            <p:attrNameLst>
                                              <p:attrName>style.visibility</p:attrName>
                                            </p:attrNameLst>
                                          </p:cBhvr>
                                          <p:to>
                                            <p:strVal val="visible"/>
                                          </p:to>
                                        </p:set>
                                        <p:anim calcmode="lin" valueType="num" p14:bounceEnd="67000">
                                          <p:cBhvr additive="base">
                                            <p:cTn id="22" dur="2000" fill="hold"/>
                                            <p:tgtEl>
                                              <p:spTgt spid="97"/>
                                            </p:tgtEl>
                                            <p:attrNameLst>
                                              <p:attrName>ppt_x</p:attrName>
                                            </p:attrNameLst>
                                          </p:cBhvr>
                                          <p:tavLst>
                                            <p:tav tm="0">
                                              <p:val>
                                                <p:strVal val="0-#ppt_w/2"/>
                                              </p:val>
                                            </p:tav>
                                            <p:tav tm="100000">
                                              <p:val>
                                                <p:strVal val="#ppt_x"/>
                                              </p:val>
                                            </p:tav>
                                          </p:tavLst>
                                        </p:anim>
                                        <p:anim calcmode="lin" valueType="num" p14:bounceEnd="67000">
                                          <p:cBhvr additive="base">
                                            <p:cTn id="23" dur="2000" fill="hold"/>
                                            <p:tgtEl>
                                              <p:spTgt spid="97"/>
                                            </p:tgtEl>
                                            <p:attrNameLst>
                                              <p:attrName>ppt_y</p:attrName>
                                            </p:attrNameLst>
                                          </p:cBhvr>
                                          <p:tavLst>
                                            <p:tav tm="0">
                                              <p:val>
                                                <p:strVal val="#ppt_y"/>
                                              </p:val>
                                            </p:tav>
                                            <p:tav tm="100000">
                                              <p:val>
                                                <p:strVal val="#ppt_y"/>
                                              </p:val>
                                            </p:tav>
                                          </p:tavLst>
                                        </p:anim>
                                      </p:childTnLst>
                                    </p:cTn>
                                  </p:par>
                                </p:childTnLst>
                              </p:cTn>
                            </p:par>
                            <p:par>
                              <p:cTn id="24" fill="hold">
                                <p:stCondLst>
                                  <p:cond delay="3500"/>
                                </p:stCondLst>
                                <p:childTnLst>
                                  <p:par>
                                    <p:cTn id="25" presetID="2" presetClass="entr" presetSubtype="6" fill="hold" grpId="0" nodeType="afterEffect" p14:presetBounceEnd="66000">
                                      <p:stCondLst>
                                        <p:cond delay="0"/>
                                      </p:stCondLst>
                                      <p:childTnLst>
                                        <p:set>
                                          <p:cBhvr>
                                            <p:cTn id="26" dur="1" fill="hold">
                                              <p:stCondLst>
                                                <p:cond delay="0"/>
                                              </p:stCondLst>
                                            </p:cTn>
                                            <p:tgtEl>
                                              <p:spTgt spid="266"/>
                                            </p:tgtEl>
                                            <p:attrNameLst>
                                              <p:attrName>style.visibility</p:attrName>
                                            </p:attrNameLst>
                                          </p:cBhvr>
                                          <p:to>
                                            <p:strVal val="visible"/>
                                          </p:to>
                                        </p:set>
                                        <p:anim calcmode="lin" valueType="num" p14:bounceEnd="66000">
                                          <p:cBhvr additive="base">
                                            <p:cTn id="27" dur="1500" fill="hold"/>
                                            <p:tgtEl>
                                              <p:spTgt spid="266"/>
                                            </p:tgtEl>
                                            <p:attrNameLst>
                                              <p:attrName>ppt_x</p:attrName>
                                            </p:attrNameLst>
                                          </p:cBhvr>
                                          <p:tavLst>
                                            <p:tav tm="0">
                                              <p:val>
                                                <p:strVal val="1+#ppt_w/2"/>
                                              </p:val>
                                            </p:tav>
                                            <p:tav tm="100000">
                                              <p:val>
                                                <p:strVal val="#ppt_x"/>
                                              </p:val>
                                            </p:tav>
                                          </p:tavLst>
                                        </p:anim>
                                        <p:anim calcmode="lin" valueType="num" p14:bounceEnd="66000">
                                          <p:cBhvr additive="base">
                                            <p:cTn id="28" dur="1500" fill="hold"/>
                                            <p:tgtEl>
                                              <p:spTgt spid="266"/>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14:presetBounceEnd="66000">
                                      <p:stCondLst>
                                        <p:cond delay="0"/>
                                      </p:stCondLst>
                                      <p:childTnLst>
                                        <p:set>
                                          <p:cBhvr>
                                            <p:cTn id="30" dur="1" fill="hold">
                                              <p:stCondLst>
                                                <p:cond delay="0"/>
                                              </p:stCondLst>
                                            </p:cTn>
                                            <p:tgtEl>
                                              <p:spTgt spid="268"/>
                                            </p:tgtEl>
                                            <p:attrNameLst>
                                              <p:attrName>style.visibility</p:attrName>
                                            </p:attrNameLst>
                                          </p:cBhvr>
                                          <p:to>
                                            <p:strVal val="visible"/>
                                          </p:to>
                                        </p:set>
                                        <p:anim calcmode="lin" valueType="num" p14:bounceEnd="66000">
                                          <p:cBhvr additive="base">
                                            <p:cTn id="31" dur="1500" fill="hold"/>
                                            <p:tgtEl>
                                              <p:spTgt spid="268"/>
                                            </p:tgtEl>
                                            <p:attrNameLst>
                                              <p:attrName>ppt_x</p:attrName>
                                            </p:attrNameLst>
                                          </p:cBhvr>
                                          <p:tavLst>
                                            <p:tav tm="0">
                                              <p:val>
                                                <p:strVal val="#ppt_x"/>
                                              </p:val>
                                            </p:tav>
                                            <p:tav tm="100000">
                                              <p:val>
                                                <p:strVal val="#ppt_x"/>
                                              </p:val>
                                            </p:tav>
                                          </p:tavLst>
                                        </p:anim>
                                        <p:anim calcmode="lin" valueType="num" p14:bounceEnd="66000">
                                          <p:cBhvr additive="base">
                                            <p:cTn id="32" dur="1500" fill="hold"/>
                                            <p:tgtEl>
                                              <p:spTgt spid="268"/>
                                            </p:tgtEl>
                                            <p:attrNameLst>
                                              <p:attrName>ppt_y</p:attrName>
                                            </p:attrNameLst>
                                          </p:cBhvr>
                                          <p:tavLst>
                                            <p:tav tm="0">
                                              <p:val>
                                                <p:strVal val="1+#ppt_h/2"/>
                                              </p:val>
                                            </p:tav>
                                            <p:tav tm="100000">
                                              <p:val>
                                                <p:strVal val="#ppt_y"/>
                                              </p:val>
                                            </p:tav>
                                          </p:tavLst>
                                        </p:anim>
                                      </p:childTnLst>
                                    </p:cTn>
                                  </p:par>
                                  <p:par>
                                    <p:cTn id="33" presetID="2" presetClass="entr" presetSubtype="12" fill="hold" grpId="0" nodeType="withEffect" p14:presetBounceEnd="66000">
                                      <p:stCondLst>
                                        <p:cond delay="0"/>
                                      </p:stCondLst>
                                      <p:childTnLst>
                                        <p:set>
                                          <p:cBhvr>
                                            <p:cTn id="34" dur="1" fill="hold">
                                              <p:stCondLst>
                                                <p:cond delay="0"/>
                                              </p:stCondLst>
                                            </p:cTn>
                                            <p:tgtEl>
                                              <p:spTgt spid="269"/>
                                            </p:tgtEl>
                                            <p:attrNameLst>
                                              <p:attrName>style.visibility</p:attrName>
                                            </p:attrNameLst>
                                          </p:cBhvr>
                                          <p:to>
                                            <p:strVal val="visible"/>
                                          </p:to>
                                        </p:set>
                                        <p:anim calcmode="lin" valueType="num" p14:bounceEnd="66000">
                                          <p:cBhvr additive="base">
                                            <p:cTn id="35" dur="1500" fill="hold"/>
                                            <p:tgtEl>
                                              <p:spTgt spid="269"/>
                                            </p:tgtEl>
                                            <p:attrNameLst>
                                              <p:attrName>ppt_x</p:attrName>
                                            </p:attrNameLst>
                                          </p:cBhvr>
                                          <p:tavLst>
                                            <p:tav tm="0">
                                              <p:val>
                                                <p:strVal val="0-#ppt_w/2"/>
                                              </p:val>
                                            </p:tav>
                                            <p:tav tm="100000">
                                              <p:val>
                                                <p:strVal val="#ppt_x"/>
                                              </p:val>
                                            </p:tav>
                                          </p:tavLst>
                                        </p:anim>
                                        <p:anim calcmode="lin" valueType="num" p14:bounceEnd="66000">
                                          <p:cBhvr additive="base">
                                            <p:cTn id="36" dur="1500" fill="hold"/>
                                            <p:tgtEl>
                                              <p:spTgt spid="269"/>
                                            </p:tgtEl>
                                            <p:attrNameLst>
                                              <p:attrName>ppt_y</p:attrName>
                                            </p:attrNameLst>
                                          </p:cBhvr>
                                          <p:tavLst>
                                            <p:tav tm="0">
                                              <p:val>
                                                <p:strVal val="1+#ppt_h/2"/>
                                              </p:val>
                                            </p:tav>
                                            <p:tav tm="100000">
                                              <p:val>
                                                <p:strVal val="#ppt_y"/>
                                              </p:val>
                                            </p:tav>
                                          </p:tavLst>
                                        </p:anim>
                                      </p:childTnLst>
                                    </p:cTn>
                                  </p:par>
                                  <p:par>
                                    <p:cTn id="37" presetID="2" presetClass="entr" presetSubtype="9" fill="hold" grpId="0" nodeType="withEffect" p14:presetBounceEnd="66000">
                                      <p:stCondLst>
                                        <p:cond delay="0"/>
                                      </p:stCondLst>
                                      <p:childTnLst>
                                        <p:set>
                                          <p:cBhvr>
                                            <p:cTn id="38" dur="1" fill="hold">
                                              <p:stCondLst>
                                                <p:cond delay="0"/>
                                              </p:stCondLst>
                                            </p:cTn>
                                            <p:tgtEl>
                                              <p:spTgt spid="270"/>
                                            </p:tgtEl>
                                            <p:attrNameLst>
                                              <p:attrName>style.visibility</p:attrName>
                                            </p:attrNameLst>
                                          </p:cBhvr>
                                          <p:to>
                                            <p:strVal val="visible"/>
                                          </p:to>
                                        </p:set>
                                        <p:anim calcmode="lin" valueType="num" p14:bounceEnd="66000">
                                          <p:cBhvr additive="base">
                                            <p:cTn id="39" dur="1500" fill="hold"/>
                                            <p:tgtEl>
                                              <p:spTgt spid="270"/>
                                            </p:tgtEl>
                                            <p:attrNameLst>
                                              <p:attrName>ppt_x</p:attrName>
                                            </p:attrNameLst>
                                          </p:cBhvr>
                                          <p:tavLst>
                                            <p:tav tm="0">
                                              <p:val>
                                                <p:strVal val="0-#ppt_w/2"/>
                                              </p:val>
                                            </p:tav>
                                            <p:tav tm="100000">
                                              <p:val>
                                                <p:strVal val="#ppt_x"/>
                                              </p:val>
                                            </p:tav>
                                          </p:tavLst>
                                        </p:anim>
                                        <p:anim calcmode="lin" valueType="num" p14:bounceEnd="66000">
                                          <p:cBhvr additive="base">
                                            <p:cTn id="40" dur="1500" fill="hold"/>
                                            <p:tgtEl>
                                              <p:spTgt spid="270"/>
                                            </p:tgtEl>
                                            <p:attrNameLst>
                                              <p:attrName>ppt_y</p:attrName>
                                            </p:attrNameLst>
                                          </p:cBhvr>
                                          <p:tavLst>
                                            <p:tav tm="0">
                                              <p:val>
                                                <p:strVal val="0-#ppt_h/2"/>
                                              </p:val>
                                            </p:tav>
                                            <p:tav tm="100000">
                                              <p:val>
                                                <p:strVal val="#ppt_y"/>
                                              </p:val>
                                            </p:tav>
                                          </p:tavLst>
                                        </p:anim>
                                      </p:childTnLst>
                                    </p:cTn>
                                  </p:par>
                                  <p:par>
                                    <p:cTn id="41" presetID="2" presetClass="entr" presetSubtype="1" fill="hold" grpId="0" nodeType="withEffect" p14:presetBounceEnd="66000">
                                      <p:stCondLst>
                                        <p:cond delay="0"/>
                                      </p:stCondLst>
                                      <p:childTnLst>
                                        <p:set>
                                          <p:cBhvr>
                                            <p:cTn id="42" dur="1" fill="hold">
                                              <p:stCondLst>
                                                <p:cond delay="0"/>
                                              </p:stCondLst>
                                            </p:cTn>
                                            <p:tgtEl>
                                              <p:spTgt spid="271"/>
                                            </p:tgtEl>
                                            <p:attrNameLst>
                                              <p:attrName>style.visibility</p:attrName>
                                            </p:attrNameLst>
                                          </p:cBhvr>
                                          <p:to>
                                            <p:strVal val="visible"/>
                                          </p:to>
                                        </p:set>
                                        <p:anim calcmode="lin" valueType="num" p14:bounceEnd="66000">
                                          <p:cBhvr additive="base">
                                            <p:cTn id="43" dur="1500" fill="hold"/>
                                            <p:tgtEl>
                                              <p:spTgt spid="271"/>
                                            </p:tgtEl>
                                            <p:attrNameLst>
                                              <p:attrName>ppt_x</p:attrName>
                                            </p:attrNameLst>
                                          </p:cBhvr>
                                          <p:tavLst>
                                            <p:tav tm="0">
                                              <p:val>
                                                <p:strVal val="#ppt_x"/>
                                              </p:val>
                                            </p:tav>
                                            <p:tav tm="100000">
                                              <p:val>
                                                <p:strVal val="#ppt_x"/>
                                              </p:val>
                                            </p:tav>
                                          </p:tavLst>
                                        </p:anim>
                                        <p:anim calcmode="lin" valueType="num" p14:bounceEnd="66000">
                                          <p:cBhvr additive="base">
                                            <p:cTn id="44" dur="1500" fill="hold"/>
                                            <p:tgtEl>
                                              <p:spTgt spid="271"/>
                                            </p:tgtEl>
                                            <p:attrNameLst>
                                              <p:attrName>ppt_y</p:attrName>
                                            </p:attrNameLst>
                                          </p:cBhvr>
                                          <p:tavLst>
                                            <p:tav tm="0">
                                              <p:val>
                                                <p:strVal val="0-#ppt_h/2"/>
                                              </p:val>
                                            </p:tav>
                                            <p:tav tm="100000">
                                              <p:val>
                                                <p:strVal val="#ppt_y"/>
                                              </p:val>
                                            </p:tav>
                                          </p:tavLst>
                                        </p:anim>
                                      </p:childTnLst>
                                    </p:cTn>
                                  </p:par>
                                  <p:par>
                                    <p:cTn id="45" presetID="2" presetClass="entr" presetSubtype="3" fill="hold" grpId="0" nodeType="withEffect" p14:presetBounceEnd="66000">
                                      <p:stCondLst>
                                        <p:cond delay="0"/>
                                      </p:stCondLst>
                                      <p:childTnLst>
                                        <p:set>
                                          <p:cBhvr>
                                            <p:cTn id="46" dur="1" fill="hold">
                                              <p:stCondLst>
                                                <p:cond delay="0"/>
                                              </p:stCondLst>
                                            </p:cTn>
                                            <p:tgtEl>
                                              <p:spTgt spid="272"/>
                                            </p:tgtEl>
                                            <p:attrNameLst>
                                              <p:attrName>style.visibility</p:attrName>
                                            </p:attrNameLst>
                                          </p:cBhvr>
                                          <p:to>
                                            <p:strVal val="visible"/>
                                          </p:to>
                                        </p:set>
                                        <p:anim calcmode="lin" valueType="num" p14:bounceEnd="66000">
                                          <p:cBhvr additive="base">
                                            <p:cTn id="47" dur="1500" fill="hold"/>
                                            <p:tgtEl>
                                              <p:spTgt spid="272"/>
                                            </p:tgtEl>
                                            <p:attrNameLst>
                                              <p:attrName>ppt_x</p:attrName>
                                            </p:attrNameLst>
                                          </p:cBhvr>
                                          <p:tavLst>
                                            <p:tav tm="0">
                                              <p:val>
                                                <p:strVal val="1+#ppt_w/2"/>
                                              </p:val>
                                            </p:tav>
                                            <p:tav tm="100000">
                                              <p:val>
                                                <p:strVal val="#ppt_x"/>
                                              </p:val>
                                            </p:tav>
                                          </p:tavLst>
                                        </p:anim>
                                        <p:anim calcmode="lin" valueType="num" p14:bounceEnd="66000">
                                          <p:cBhvr additive="base">
                                            <p:cTn id="48" dur="1500" fill="hold"/>
                                            <p:tgtEl>
                                              <p:spTgt spid="272"/>
                                            </p:tgtEl>
                                            <p:attrNameLst>
                                              <p:attrName>ppt_y</p:attrName>
                                            </p:attrNameLst>
                                          </p:cBhvr>
                                          <p:tavLst>
                                            <p:tav tm="0">
                                              <p:val>
                                                <p:strVal val="0-#ppt_h/2"/>
                                              </p:val>
                                            </p:tav>
                                            <p:tav tm="100000">
                                              <p:val>
                                                <p:strVal val="#ppt_y"/>
                                              </p:val>
                                            </p:tav>
                                          </p:tavLst>
                                        </p:anim>
                                      </p:childTnLst>
                                    </p:cTn>
                                  </p:par>
                                </p:childTnLst>
                              </p:cTn>
                            </p:par>
                            <p:par>
                              <p:cTn id="49" fill="hold">
                                <p:stCondLst>
                                  <p:cond delay="5000"/>
                                </p:stCondLst>
                                <p:childTnLst>
                                  <p:par>
                                    <p:cTn id="50" presetID="14" presetClass="entr" presetSubtype="5" fill="hold" grpId="0" nodeType="afterEffect">
                                      <p:stCondLst>
                                        <p:cond delay="0"/>
                                      </p:stCondLst>
                                      <p:childTnLst>
                                        <p:set>
                                          <p:cBhvr>
                                            <p:cTn id="51" dur="1" fill="hold">
                                              <p:stCondLst>
                                                <p:cond delay="0"/>
                                              </p:stCondLst>
                                            </p:cTn>
                                            <p:tgtEl>
                                              <p:spTgt spid="262"/>
                                            </p:tgtEl>
                                            <p:attrNameLst>
                                              <p:attrName>style.visibility</p:attrName>
                                            </p:attrNameLst>
                                          </p:cBhvr>
                                          <p:to>
                                            <p:strVal val="visible"/>
                                          </p:to>
                                        </p:set>
                                        <p:animEffect transition="in" filter="randombar(vertical)">
                                          <p:cBhvr>
                                            <p:cTn id="52" dur="500"/>
                                            <p:tgtEl>
                                              <p:spTgt spid="262"/>
                                            </p:tgtEl>
                                          </p:cBhvr>
                                        </p:animEffect>
                                      </p:childTnLst>
                                    </p:cTn>
                                  </p:par>
                                  <p:par>
                                    <p:cTn id="53" presetID="14" presetClass="entr" presetSubtype="5" fill="hold" grpId="0" nodeType="withEffect">
                                      <p:stCondLst>
                                        <p:cond delay="0"/>
                                      </p:stCondLst>
                                      <p:childTnLst>
                                        <p:set>
                                          <p:cBhvr>
                                            <p:cTn id="54" dur="1" fill="hold">
                                              <p:stCondLst>
                                                <p:cond delay="0"/>
                                              </p:stCondLst>
                                            </p:cTn>
                                            <p:tgtEl>
                                              <p:spTgt spid="265"/>
                                            </p:tgtEl>
                                            <p:attrNameLst>
                                              <p:attrName>style.visibility</p:attrName>
                                            </p:attrNameLst>
                                          </p:cBhvr>
                                          <p:to>
                                            <p:strVal val="visible"/>
                                          </p:to>
                                        </p:set>
                                        <p:animEffect transition="in" filter="randombar(vertical)">
                                          <p:cBhvr>
                                            <p:cTn id="55" dur="500"/>
                                            <p:tgtEl>
                                              <p:spTgt spid="265"/>
                                            </p:tgtEl>
                                          </p:cBhvr>
                                        </p:animEffect>
                                      </p:childTnLst>
                                    </p:cTn>
                                  </p:par>
                                  <p:par>
                                    <p:cTn id="56" presetID="14" presetClass="entr" presetSubtype="5" fill="hold" grpId="0" nodeType="withEffect">
                                      <p:stCondLst>
                                        <p:cond delay="0"/>
                                      </p:stCondLst>
                                      <p:childTnLst>
                                        <p:set>
                                          <p:cBhvr>
                                            <p:cTn id="57" dur="1" fill="hold">
                                              <p:stCondLst>
                                                <p:cond delay="0"/>
                                              </p:stCondLst>
                                            </p:cTn>
                                            <p:tgtEl>
                                              <p:spTgt spid="260"/>
                                            </p:tgtEl>
                                            <p:attrNameLst>
                                              <p:attrName>style.visibility</p:attrName>
                                            </p:attrNameLst>
                                          </p:cBhvr>
                                          <p:to>
                                            <p:strVal val="visible"/>
                                          </p:to>
                                        </p:set>
                                        <p:animEffect transition="in" filter="randombar(vertical)">
                                          <p:cBhvr>
                                            <p:cTn id="58" dur="500"/>
                                            <p:tgtEl>
                                              <p:spTgt spid="260"/>
                                            </p:tgtEl>
                                          </p:cBhvr>
                                        </p:animEffect>
                                      </p:childTnLst>
                                    </p:cTn>
                                  </p:par>
                                  <p:par>
                                    <p:cTn id="59" presetID="14" presetClass="entr" presetSubtype="5" fill="hold" grpId="0" nodeType="withEffect">
                                      <p:stCondLst>
                                        <p:cond delay="0"/>
                                      </p:stCondLst>
                                      <p:childTnLst>
                                        <p:set>
                                          <p:cBhvr>
                                            <p:cTn id="60" dur="1" fill="hold">
                                              <p:stCondLst>
                                                <p:cond delay="0"/>
                                              </p:stCondLst>
                                            </p:cTn>
                                            <p:tgtEl>
                                              <p:spTgt spid="261"/>
                                            </p:tgtEl>
                                            <p:attrNameLst>
                                              <p:attrName>style.visibility</p:attrName>
                                            </p:attrNameLst>
                                          </p:cBhvr>
                                          <p:to>
                                            <p:strVal val="visible"/>
                                          </p:to>
                                        </p:set>
                                        <p:animEffect transition="in" filter="randombar(vertical)">
                                          <p:cBhvr>
                                            <p:cTn id="61" dur="500"/>
                                            <p:tgtEl>
                                              <p:spTgt spid="261"/>
                                            </p:tgtEl>
                                          </p:cBhvr>
                                        </p:animEffect>
                                      </p:childTnLst>
                                    </p:cTn>
                                  </p:par>
                                  <p:par>
                                    <p:cTn id="62" presetID="14" presetClass="entr" presetSubtype="5" fill="hold" grpId="0" nodeType="withEffect">
                                      <p:stCondLst>
                                        <p:cond delay="0"/>
                                      </p:stCondLst>
                                      <p:childTnLst>
                                        <p:set>
                                          <p:cBhvr>
                                            <p:cTn id="63" dur="1" fill="hold">
                                              <p:stCondLst>
                                                <p:cond delay="0"/>
                                              </p:stCondLst>
                                            </p:cTn>
                                            <p:tgtEl>
                                              <p:spTgt spid="263"/>
                                            </p:tgtEl>
                                            <p:attrNameLst>
                                              <p:attrName>style.visibility</p:attrName>
                                            </p:attrNameLst>
                                          </p:cBhvr>
                                          <p:to>
                                            <p:strVal val="visible"/>
                                          </p:to>
                                        </p:set>
                                        <p:animEffect transition="in" filter="randombar(vertical)">
                                          <p:cBhvr>
                                            <p:cTn id="64" dur="500"/>
                                            <p:tgtEl>
                                              <p:spTgt spid="263"/>
                                            </p:tgtEl>
                                          </p:cBhvr>
                                        </p:animEffect>
                                      </p:childTnLst>
                                    </p:cTn>
                                  </p:par>
                                  <p:par>
                                    <p:cTn id="65" presetID="14" presetClass="entr" presetSubtype="5" fill="hold" grpId="0" nodeType="withEffect">
                                      <p:stCondLst>
                                        <p:cond delay="0"/>
                                      </p:stCondLst>
                                      <p:childTnLst>
                                        <p:set>
                                          <p:cBhvr>
                                            <p:cTn id="66" dur="1" fill="hold">
                                              <p:stCondLst>
                                                <p:cond delay="0"/>
                                              </p:stCondLst>
                                            </p:cTn>
                                            <p:tgtEl>
                                              <p:spTgt spid="264"/>
                                            </p:tgtEl>
                                            <p:attrNameLst>
                                              <p:attrName>style.visibility</p:attrName>
                                            </p:attrNameLst>
                                          </p:cBhvr>
                                          <p:to>
                                            <p:strVal val="visible"/>
                                          </p:to>
                                        </p:set>
                                        <p:animEffect transition="in" filter="randombar(vertical)">
                                          <p:cBhvr>
                                            <p:cTn id="67" dur="500"/>
                                            <p:tgtEl>
                                              <p:spTgt spid="264"/>
                                            </p:tgtEl>
                                          </p:cBhvr>
                                        </p:animEffect>
                                      </p:childTnLst>
                                    </p:cTn>
                                  </p:par>
                                </p:childTnLst>
                              </p:cTn>
                            </p:par>
                            <p:par>
                              <p:cTn id="68" fill="hold">
                                <p:stCondLst>
                                  <p:cond delay="5500"/>
                                </p:stCondLst>
                                <p:childTnLst>
                                  <p:par>
                                    <p:cTn id="69" presetID="2" presetClass="entr" presetSubtype="8" fill="hold" grpId="0" nodeType="afterEffect">
                                      <p:stCondLst>
                                        <p:cond delay="0"/>
                                      </p:stCondLst>
                                      <p:iterate type="lt">
                                        <p:tmPct val="10000"/>
                                      </p:iterate>
                                      <p:childTnLst>
                                        <p:set>
                                          <p:cBhvr>
                                            <p:cTn id="70" dur="1" fill="hold">
                                              <p:stCondLst>
                                                <p:cond delay="0"/>
                                              </p:stCondLst>
                                            </p:cTn>
                                            <p:tgtEl>
                                              <p:spTgt spid="273"/>
                                            </p:tgtEl>
                                            <p:attrNameLst>
                                              <p:attrName>style.visibility</p:attrName>
                                            </p:attrNameLst>
                                          </p:cBhvr>
                                          <p:to>
                                            <p:strVal val="visible"/>
                                          </p:to>
                                        </p:set>
                                        <p:anim calcmode="lin" valueType="num">
                                          <p:cBhvr>
                                            <p:cTn id="71" dur="500" fill="hold"/>
                                            <p:tgtEl>
                                              <p:spTgt spid="273"/>
                                            </p:tgtEl>
                                            <p:attrNameLst>
                                              <p:attrName>ppt_x</p:attrName>
                                            </p:attrNameLst>
                                          </p:cBhvr>
                                          <p:tavLst>
                                            <p:tav tm="0">
                                              <p:val>
                                                <p:strVal val="0-#ppt_w/2"/>
                                              </p:val>
                                            </p:tav>
                                            <p:tav tm="100000">
                                              <p:val>
                                                <p:strVal val="#ppt_x"/>
                                              </p:val>
                                            </p:tav>
                                          </p:tavLst>
                                        </p:anim>
                                        <p:anim calcmode="lin" valueType="num">
                                          <p:cBhvr>
                                            <p:cTn id="72" dur="500" fill="hold"/>
                                            <p:tgtEl>
                                              <p:spTgt spid="273"/>
                                            </p:tgtEl>
                                            <p:attrNameLst>
                                              <p:attrName>ppt_y</p:attrName>
                                            </p:attrNameLst>
                                          </p:cBhvr>
                                          <p:tavLst>
                                            <p:tav tm="0">
                                              <p:val>
                                                <p:strVal val="#ppt_y"/>
                                              </p:val>
                                            </p:tav>
                                            <p:tav tm="100000">
                                              <p:val>
                                                <p:strVal val="#ppt_y"/>
                                              </p:val>
                                            </p:tav>
                                          </p:tavLst>
                                        </p:anim>
                                      </p:childTnLst>
                                    </p:cTn>
                                  </p:par>
                                </p:childTnLst>
                              </p:cTn>
                            </p:par>
                            <p:par>
                              <p:cTn id="73" fill="hold">
                                <p:stCondLst>
                                  <p:cond delay="5650"/>
                                </p:stCondLst>
                                <p:childTnLst>
                                  <p:par>
                                    <p:cTn id="74" presetID="26" presetClass="emph" presetSubtype="0" fill="hold" grpId="1" nodeType="afterEffect">
                                      <p:stCondLst>
                                        <p:cond delay="0"/>
                                      </p:stCondLst>
                                      <p:iterate type="lt">
                                        <p:tmPct val="10000"/>
                                      </p:iterate>
                                      <p:childTnLst>
                                        <p:animEffect transition="out" filter="fade">
                                          <p:cBhvr>
                                            <p:cTn id="75" dur="500" tmFilter="0, 0; .2, .5; .8, .5; 1, 0"/>
                                            <p:tgtEl>
                                              <p:spTgt spid="273"/>
                                            </p:tgtEl>
                                          </p:cBhvr>
                                        </p:animEffect>
                                        <p:animScale>
                                          <p:cBhvr>
                                            <p:cTn id="76" dur="250" autoRev="1" fill="hold"/>
                                            <p:tgtEl>
                                              <p:spTgt spid="273"/>
                                            </p:tgtEl>
                                          </p:cBhvr>
                                          <p:by x="105000" y="105000"/>
                                        </p:animScale>
                                      </p:childTnLst>
                                    </p:cTn>
                                  </p:par>
                                </p:childTnLst>
                              </p:cTn>
                            </p:par>
                            <p:par>
                              <p:cTn id="77" fill="hold">
                                <p:stCondLst>
                                  <p:cond delay="6300"/>
                                </p:stCondLst>
                                <p:childTnLst>
                                  <p:par>
                                    <p:cTn id="78" presetID="14" presetClass="entr" presetSubtype="10" fill="hold" grpId="0" nodeType="afterEffect">
                                      <p:stCondLst>
                                        <p:cond delay="0"/>
                                      </p:stCondLst>
                                      <p:childTnLst>
                                        <p:set>
                                          <p:cBhvr>
                                            <p:cTn id="79" dur="1" fill="hold">
                                              <p:stCondLst>
                                                <p:cond delay="0"/>
                                              </p:stCondLst>
                                            </p:cTn>
                                            <p:tgtEl>
                                              <p:spTgt spid="274"/>
                                            </p:tgtEl>
                                            <p:attrNameLst>
                                              <p:attrName>style.visibility</p:attrName>
                                            </p:attrNameLst>
                                          </p:cBhvr>
                                          <p:to>
                                            <p:strVal val="visible"/>
                                          </p:to>
                                        </p:set>
                                        <p:animEffect transition="in" filter="randombar(horizontal)">
                                          <p:cBhvr>
                                            <p:cTn id="80" dur="500"/>
                                            <p:tgtEl>
                                              <p:spTgt spid="274"/>
                                            </p:tgtEl>
                                          </p:cBhvr>
                                        </p:animEffect>
                                      </p:childTnLst>
                                    </p:cTn>
                                  </p:par>
                                  <p:par>
                                    <p:cTn id="81" presetID="14" presetClass="entr" presetSubtype="10" fill="hold" grpId="0" nodeType="withEffect">
                                      <p:stCondLst>
                                        <p:cond delay="0"/>
                                      </p:stCondLst>
                                      <p:childTnLst>
                                        <p:set>
                                          <p:cBhvr>
                                            <p:cTn id="82" dur="1" fill="hold">
                                              <p:stCondLst>
                                                <p:cond delay="0"/>
                                              </p:stCondLst>
                                            </p:cTn>
                                            <p:tgtEl>
                                              <p:spTgt spid="277"/>
                                            </p:tgtEl>
                                            <p:attrNameLst>
                                              <p:attrName>style.visibility</p:attrName>
                                            </p:attrNameLst>
                                          </p:cBhvr>
                                          <p:to>
                                            <p:strVal val="visible"/>
                                          </p:to>
                                        </p:set>
                                        <p:animEffect transition="in" filter="randombar(horizontal)">
                                          <p:cBhvr>
                                            <p:cTn id="83" dur="500"/>
                                            <p:tgtEl>
                                              <p:spTgt spid="277"/>
                                            </p:tgtEl>
                                          </p:cBhvr>
                                        </p:animEffect>
                                      </p:childTnLst>
                                    </p:cTn>
                                  </p:par>
                                  <p:par>
                                    <p:cTn id="84" presetID="14" presetClass="entr" presetSubtype="10" fill="hold" grpId="0" nodeType="withEffect">
                                      <p:stCondLst>
                                        <p:cond delay="0"/>
                                      </p:stCondLst>
                                      <p:childTnLst>
                                        <p:set>
                                          <p:cBhvr>
                                            <p:cTn id="85" dur="1" fill="hold">
                                              <p:stCondLst>
                                                <p:cond delay="0"/>
                                              </p:stCondLst>
                                            </p:cTn>
                                            <p:tgtEl>
                                              <p:spTgt spid="278"/>
                                            </p:tgtEl>
                                            <p:attrNameLst>
                                              <p:attrName>style.visibility</p:attrName>
                                            </p:attrNameLst>
                                          </p:cBhvr>
                                          <p:to>
                                            <p:strVal val="visible"/>
                                          </p:to>
                                        </p:set>
                                        <p:animEffect transition="in" filter="randombar(horizontal)">
                                          <p:cBhvr>
                                            <p:cTn id="86" dur="500"/>
                                            <p:tgtEl>
                                              <p:spTgt spid="278"/>
                                            </p:tgtEl>
                                          </p:cBhvr>
                                        </p:animEffect>
                                      </p:childTnLst>
                                    </p:cTn>
                                  </p:par>
                                  <p:par>
                                    <p:cTn id="87" presetID="14" presetClass="entr" presetSubtype="10" fill="hold" grpId="0" nodeType="withEffect">
                                      <p:stCondLst>
                                        <p:cond delay="0"/>
                                      </p:stCondLst>
                                      <p:childTnLst>
                                        <p:set>
                                          <p:cBhvr>
                                            <p:cTn id="88" dur="1" fill="hold">
                                              <p:stCondLst>
                                                <p:cond delay="0"/>
                                              </p:stCondLst>
                                            </p:cTn>
                                            <p:tgtEl>
                                              <p:spTgt spid="279"/>
                                            </p:tgtEl>
                                            <p:attrNameLst>
                                              <p:attrName>style.visibility</p:attrName>
                                            </p:attrNameLst>
                                          </p:cBhvr>
                                          <p:to>
                                            <p:strVal val="visible"/>
                                          </p:to>
                                        </p:set>
                                        <p:animEffect transition="in" filter="randombar(horizontal)">
                                          <p:cBhvr>
                                            <p:cTn id="89" dur="500"/>
                                            <p:tgtEl>
                                              <p:spTgt spid="279"/>
                                            </p:tgtEl>
                                          </p:cBhvr>
                                        </p:animEffect>
                                      </p:childTnLst>
                                    </p:cTn>
                                  </p:par>
                                  <p:par>
                                    <p:cTn id="90" presetID="14" presetClass="entr" presetSubtype="10" fill="hold" grpId="0" nodeType="withEffect">
                                      <p:stCondLst>
                                        <p:cond delay="0"/>
                                      </p:stCondLst>
                                      <p:childTnLst>
                                        <p:set>
                                          <p:cBhvr>
                                            <p:cTn id="91" dur="1" fill="hold">
                                              <p:stCondLst>
                                                <p:cond delay="0"/>
                                              </p:stCondLst>
                                            </p:cTn>
                                            <p:tgtEl>
                                              <p:spTgt spid="276"/>
                                            </p:tgtEl>
                                            <p:attrNameLst>
                                              <p:attrName>style.visibility</p:attrName>
                                            </p:attrNameLst>
                                          </p:cBhvr>
                                          <p:to>
                                            <p:strVal val="visible"/>
                                          </p:to>
                                        </p:set>
                                        <p:animEffect transition="in" filter="randombar(horizontal)">
                                          <p:cBhvr>
                                            <p:cTn id="92" dur="500"/>
                                            <p:tgtEl>
                                              <p:spTgt spid="276"/>
                                            </p:tgtEl>
                                          </p:cBhvr>
                                        </p:animEffect>
                                      </p:childTnLst>
                                    </p:cTn>
                                  </p:par>
                                  <p:par>
                                    <p:cTn id="93" presetID="14" presetClass="entr" presetSubtype="10" fill="hold" grpId="0" nodeType="withEffect">
                                      <p:stCondLst>
                                        <p:cond delay="0"/>
                                      </p:stCondLst>
                                      <p:childTnLst>
                                        <p:set>
                                          <p:cBhvr>
                                            <p:cTn id="94" dur="1" fill="hold">
                                              <p:stCondLst>
                                                <p:cond delay="0"/>
                                              </p:stCondLst>
                                            </p:cTn>
                                            <p:tgtEl>
                                              <p:spTgt spid="275"/>
                                            </p:tgtEl>
                                            <p:attrNameLst>
                                              <p:attrName>style.visibility</p:attrName>
                                            </p:attrNameLst>
                                          </p:cBhvr>
                                          <p:to>
                                            <p:strVal val="visible"/>
                                          </p:to>
                                        </p:set>
                                        <p:animEffect transition="in" filter="randombar(horizontal)">
                                          <p:cBhvr>
                                            <p:cTn id="95" dur="500"/>
                                            <p:tgtEl>
                                              <p:spTgt spid="275"/>
                                            </p:tgtEl>
                                          </p:cBhvr>
                                        </p:animEffect>
                                      </p:childTnLst>
                                    </p:cTn>
                                  </p:par>
                                  <p:par>
                                    <p:cTn id="96" presetID="52" presetClass="entr" presetSubtype="0" fill="hold" nodeType="withEffect">
                                      <p:stCondLst>
                                        <p:cond delay="0"/>
                                      </p:stCondLst>
                                      <p:childTnLst>
                                        <p:set>
                                          <p:cBhvr>
                                            <p:cTn id="97" dur="1" fill="hold">
                                              <p:stCondLst>
                                                <p:cond delay="0"/>
                                              </p:stCondLst>
                                            </p:cTn>
                                            <p:tgtEl>
                                              <p:spTgt spid="280"/>
                                            </p:tgtEl>
                                            <p:attrNameLst>
                                              <p:attrName>style.visibility</p:attrName>
                                            </p:attrNameLst>
                                          </p:cBhvr>
                                          <p:to>
                                            <p:strVal val="visible"/>
                                          </p:to>
                                        </p:set>
                                        <p:animScale>
                                          <p:cBhvr>
                                            <p:cTn id="98" dur="1000" decel="50000" fill="hold">
                                              <p:stCondLst>
                                                <p:cond delay="0"/>
                                              </p:stCondLst>
                                            </p:cTn>
                                            <p:tgtEl>
                                              <p:spTgt spid="28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99" dur="1000" decel="50000" fill="hold">
                                              <p:stCondLst>
                                                <p:cond delay="0"/>
                                              </p:stCondLst>
                                            </p:cTn>
                                            <p:tgtEl>
                                              <p:spTgt spid="280"/>
                                            </p:tgtEl>
                                            <p:attrNameLst>
                                              <p:attrName>ppt_x</p:attrName>
                                              <p:attrName>ppt_y</p:attrName>
                                            </p:attrNameLst>
                                          </p:cBhvr>
                                        </p:animMotion>
                                        <p:animEffect transition="in" filter="fade">
                                          <p:cBhvr>
                                            <p:cTn id="100" dur="1000"/>
                                            <p:tgtEl>
                                              <p:spTgt spid="280"/>
                                            </p:tgtEl>
                                          </p:cBhvr>
                                        </p:animEffect>
                                      </p:childTnLst>
                                    </p:cTn>
                                  </p:par>
                                  <p:par>
                                    <p:cTn id="101" presetID="52" presetClass="entr" presetSubtype="0" fill="hold" nodeType="withEffect">
                                      <p:stCondLst>
                                        <p:cond delay="300"/>
                                      </p:stCondLst>
                                      <p:childTnLst>
                                        <p:set>
                                          <p:cBhvr>
                                            <p:cTn id="102" dur="1" fill="hold">
                                              <p:stCondLst>
                                                <p:cond delay="0"/>
                                              </p:stCondLst>
                                            </p:cTn>
                                            <p:tgtEl>
                                              <p:spTgt spid="281"/>
                                            </p:tgtEl>
                                            <p:attrNameLst>
                                              <p:attrName>style.visibility</p:attrName>
                                            </p:attrNameLst>
                                          </p:cBhvr>
                                          <p:to>
                                            <p:strVal val="visible"/>
                                          </p:to>
                                        </p:set>
                                        <p:animScale>
                                          <p:cBhvr>
                                            <p:cTn id="103" dur="1000" decel="50000" fill="hold">
                                              <p:stCondLst>
                                                <p:cond delay="0"/>
                                              </p:stCondLst>
                                            </p:cTn>
                                            <p:tgtEl>
                                              <p:spTgt spid="28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04" dur="1000" decel="50000" fill="hold">
                                              <p:stCondLst>
                                                <p:cond delay="0"/>
                                              </p:stCondLst>
                                            </p:cTn>
                                            <p:tgtEl>
                                              <p:spTgt spid="281"/>
                                            </p:tgtEl>
                                            <p:attrNameLst>
                                              <p:attrName>ppt_x</p:attrName>
                                              <p:attrName>ppt_y</p:attrName>
                                            </p:attrNameLst>
                                          </p:cBhvr>
                                        </p:animMotion>
                                        <p:animEffect transition="in" filter="fade">
                                          <p:cBhvr>
                                            <p:cTn id="105" dur="1000"/>
                                            <p:tgtEl>
                                              <p:spTgt spid="2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 grpId="0"/>
          <p:bldP spid="269" grpId="0" animBg="1"/>
          <p:bldP spid="266" grpId="0" animBg="1"/>
          <p:bldP spid="260" grpId="0" animBg="1"/>
          <p:bldP spid="270" grpId="0" animBg="1"/>
          <p:bldP spid="261" grpId="0" animBg="1"/>
          <p:bldP spid="262" grpId="0" animBg="1"/>
          <p:bldP spid="271" grpId="0" animBg="1"/>
          <p:bldP spid="272" grpId="0" animBg="1"/>
          <p:bldP spid="263" grpId="0" animBg="1"/>
          <p:bldP spid="268" grpId="0" animBg="1"/>
          <p:bldP spid="264" grpId="0" animBg="1"/>
          <p:bldP spid="265" grpId="0" animBg="1"/>
          <p:bldP spid="273" grpId="0"/>
          <p:bldP spid="273" grpId="1"/>
          <p:bldP spid="274" grpId="0"/>
          <p:bldP spid="275" grpId="0"/>
          <p:bldP spid="276" grpId="0"/>
          <p:bldP spid="277" grpId="0"/>
          <p:bldP spid="278" grpId="0"/>
          <p:bldP spid="27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28"/>
                                            </p:tgtEl>
                                            <p:attrNameLst>
                                              <p:attrName>style.visibility</p:attrName>
                                            </p:attrNameLst>
                                          </p:cBhvr>
                                          <p:to>
                                            <p:strVal val="visible"/>
                                          </p:to>
                                        </p:set>
                                        <p:anim calcmode="lin" valueType="num">
                                          <p:cBhvr additive="base">
                                            <p:cTn id="7" dur="500" fill="hold"/>
                                            <p:tgtEl>
                                              <p:spTgt spid="128"/>
                                            </p:tgtEl>
                                            <p:attrNameLst>
                                              <p:attrName>ppt_x</p:attrName>
                                            </p:attrNameLst>
                                          </p:cBhvr>
                                          <p:tavLst>
                                            <p:tav tm="0">
                                              <p:val>
                                                <p:strVal val="#ppt_x"/>
                                              </p:val>
                                            </p:tav>
                                            <p:tav tm="100000">
                                              <p:val>
                                                <p:strVal val="#ppt_x"/>
                                              </p:val>
                                            </p:tav>
                                          </p:tavLst>
                                        </p:anim>
                                        <p:anim calcmode="lin" valueType="num">
                                          <p:cBhvr additive="base">
                                            <p:cTn id="8" dur="500" fill="hold"/>
                                            <p:tgtEl>
                                              <p:spTgt spid="128"/>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129"/>
                                            </p:tgtEl>
                                            <p:attrNameLst>
                                              <p:attrName>style.visibility</p:attrName>
                                            </p:attrNameLst>
                                          </p:cBhvr>
                                          <p:to>
                                            <p:strVal val="visible"/>
                                          </p:to>
                                        </p:set>
                                        <p:anim calcmode="lin" valueType="num">
                                          <p:cBhvr additive="base">
                                            <p:cTn id="12" dur="500" fill="hold"/>
                                            <p:tgtEl>
                                              <p:spTgt spid="129"/>
                                            </p:tgtEl>
                                            <p:attrNameLst>
                                              <p:attrName>ppt_x</p:attrName>
                                            </p:attrNameLst>
                                          </p:cBhvr>
                                          <p:tavLst>
                                            <p:tav tm="0">
                                              <p:val>
                                                <p:strVal val="#ppt_x"/>
                                              </p:val>
                                            </p:tav>
                                            <p:tav tm="100000">
                                              <p:val>
                                                <p:strVal val="#ppt_x"/>
                                              </p:val>
                                            </p:tav>
                                          </p:tavLst>
                                        </p:anim>
                                        <p:anim calcmode="lin" valueType="num">
                                          <p:cBhvr additive="base">
                                            <p:cTn id="13" dur="500" fill="hold"/>
                                            <p:tgtEl>
                                              <p:spTgt spid="129"/>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1" fill="hold" nodeType="afterEffect">
                                      <p:stCondLst>
                                        <p:cond delay="0"/>
                                      </p:stCondLst>
                                      <p:childTnLst>
                                        <p:set>
                                          <p:cBhvr>
                                            <p:cTn id="16" dur="1" fill="hold">
                                              <p:stCondLst>
                                                <p:cond delay="0"/>
                                              </p:stCondLst>
                                            </p:cTn>
                                            <p:tgtEl>
                                              <p:spTgt spid="96"/>
                                            </p:tgtEl>
                                            <p:attrNameLst>
                                              <p:attrName>style.visibility</p:attrName>
                                            </p:attrNameLst>
                                          </p:cBhvr>
                                          <p:to>
                                            <p:strVal val="visible"/>
                                          </p:to>
                                        </p:set>
                                        <p:anim calcmode="lin" valueType="num">
                                          <p:cBhvr additive="base">
                                            <p:cTn id="17" dur="500" fill="hold"/>
                                            <p:tgtEl>
                                              <p:spTgt spid="96"/>
                                            </p:tgtEl>
                                            <p:attrNameLst>
                                              <p:attrName>ppt_x</p:attrName>
                                            </p:attrNameLst>
                                          </p:cBhvr>
                                          <p:tavLst>
                                            <p:tav tm="0">
                                              <p:val>
                                                <p:strVal val="#ppt_x"/>
                                              </p:val>
                                            </p:tav>
                                            <p:tav tm="100000">
                                              <p:val>
                                                <p:strVal val="#ppt_x"/>
                                              </p:val>
                                            </p:tav>
                                          </p:tavLst>
                                        </p:anim>
                                        <p:anim calcmode="lin" valueType="num">
                                          <p:cBhvr additive="base">
                                            <p:cTn id="18" dur="500" fill="hold"/>
                                            <p:tgtEl>
                                              <p:spTgt spid="96"/>
                                            </p:tgtEl>
                                            <p:attrNameLst>
                                              <p:attrName>ppt_y</p:attrName>
                                            </p:attrNameLst>
                                          </p:cBhvr>
                                          <p:tavLst>
                                            <p:tav tm="0">
                                              <p:val>
                                                <p:strVal val="0-#ppt_h/2"/>
                                              </p:val>
                                            </p:tav>
                                            <p:tav tm="100000">
                                              <p:val>
                                                <p:strVal val="#ppt_y"/>
                                              </p:val>
                                            </p:tav>
                                          </p:tavLst>
                                        </p:anim>
                                      </p:childTnLst>
                                    </p:cTn>
                                  </p:par>
                                </p:childTnLst>
                              </p:cTn>
                            </p:par>
                            <p:par>
                              <p:cTn id="19" fill="hold">
                                <p:stCondLst>
                                  <p:cond delay="1500"/>
                                </p:stCondLst>
                                <p:childTnLst>
                                  <p:par>
                                    <p:cTn id="20" presetID="2" presetClass="entr" presetSubtype="8" fill="hold" grpId="0" nodeType="afterEffect">
                                      <p:stCondLst>
                                        <p:cond delay="0"/>
                                      </p:stCondLst>
                                      <p:childTnLst>
                                        <p:set>
                                          <p:cBhvr>
                                            <p:cTn id="21" dur="1" fill="hold">
                                              <p:stCondLst>
                                                <p:cond delay="0"/>
                                              </p:stCondLst>
                                            </p:cTn>
                                            <p:tgtEl>
                                              <p:spTgt spid="97"/>
                                            </p:tgtEl>
                                            <p:attrNameLst>
                                              <p:attrName>style.visibility</p:attrName>
                                            </p:attrNameLst>
                                          </p:cBhvr>
                                          <p:to>
                                            <p:strVal val="visible"/>
                                          </p:to>
                                        </p:set>
                                        <p:anim calcmode="lin" valueType="num">
                                          <p:cBhvr additive="base">
                                            <p:cTn id="22" dur="2000" fill="hold"/>
                                            <p:tgtEl>
                                              <p:spTgt spid="97"/>
                                            </p:tgtEl>
                                            <p:attrNameLst>
                                              <p:attrName>ppt_x</p:attrName>
                                            </p:attrNameLst>
                                          </p:cBhvr>
                                          <p:tavLst>
                                            <p:tav tm="0">
                                              <p:val>
                                                <p:strVal val="0-#ppt_w/2"/>
                                              </p:val>
                                            </p:tav>
                                            <p:tav tm="100000">
                                              <p:val>
                                                <p:strVal val="#ppt_x"/>
                                              </p:val>
                                            </p:tav>
                                          </p:tavLst>
                                        </p:anim>
                                        <p:anim calcmode="lin" valueType="num">
                                          <p:cBhvr additive="base">
                                            <p:cTn id="23" dur="2000" fill="hold"/>
                                            <p:tgtEl>
                                              <p:spTgt spid="97"/>
                                            </p:tgtEl>
                                            <p:attrNameLst>
                                              <p:attrName>ppt_y</p:attrName>
                                            </p:attrNameLst>
                                          </p:cBhvr>
                                          <p:tavLst>
                                            <p:tav tm="0">
                                              <p:val>
                                                <p:strVal val="#ppt_y"/>
                                              </p:val>
                                            </p:tav>
                                            <p:tav tm="100000">
                                              <p:val>
                                                <p:strVal val="#ppt_y"/>
                                              </p:val>
                                            </p:tav>
                                          </p:tavLst>
                                        </p:anim>
                                      </p:childTnLst>
                                    </p:cTn>
                                  </p:par>
                                </p:childTnLst>
                              </p:cTn>
                            </p:par>
                            <p:par>
                              <p:cTn id="24" fill="hold">
                                <p:stCondLst>
                                  <p:cond delay="3500"/>
                                </p:stCondLst>
                                <p:childTnLst>
                                  <p:par>
                                    <p:cTn id="25" presetID="2" presetClass="entr" presetSubtype="6" fill="hold" grpId="0" nodeType="afterEffect">
                                      <p:stCondLst>
                                        <p:cond delay="0"/>
                                      </p:stCondLst>
                                      <p:childTnLst>
                                        <p:set>
                                          <p:cBhvr>
                                            <p:cTn id="26" dur="1" fill="hold">
                                              <p:stCondLst>
                                                <p:cond delay="0"/>
                                              </p:stCondLst>
                                            </p:cTn>
                                            <p:tgtEl>
                                              <p:spTgt spid="266"/>
                                            </p:tgtEl>
                                            <p:attrNameLst>
                                              <p:attrName>style.visibility</p:attrName>
                                            </p:attrNameLst>
                                          </p:cBhvr>
                                          <p:to>
                                            <p:strVal val="visible"/>
                                          </p:to>
                                        </p:set>
                                        <p:anim calcmode="lin" valueType="num">
                                          <p:cBhvr additive="base">
                                            <p:cTn id="27" dur="1500" fill="hold"/>
                                            <p:tgtEl>
                                              <p:spTgt spid="266"/>
                                            </p:tgtEl>
                                            <p:attrNameLst>
                                              <p:attrName>ppt_x</p:attrName>
                                            </p:attrNameLst>
                                          </p:cBhvr>
                                          <p:tavLst>
                                            <p:tav tm="0">
                                              <p:val>
                                                <p:strVal val="1+#ppt_w/2"/>
                                              </p:val>
                                            </p:tav>
                                            <p:tav tm="100000">
                                              <p:val>
                                                <p:strVal val="#ppt_x"/>
                                              </p:val>
                                            </p:tav>
                                          </p:tavLst>
                                        </p:anim>
                                        <p:anim calcmode="lin" valueType="num">
                                          <p:cBhvr additive="base">
                                            <p:cTn id="28" dur="1500" fill="hold"/>
                                            <p:tgtEl>
                                              <p:spTgt spid="266"/>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268"/>
                                            </p:tgtEl>
                                            <p:attrNameLst>
                                              <p:attrName>style.visibility</p:attrName>
                                            </p:attrNameLst>
                                          </p:cBhvr>
                                          <p:to>
                                            <p:strVal val="visible"/>
                                          </p:to>
                                        </p:set>
                                        <p:anim calcmode="lin" valueType="num">
                                          <p:cBhvr additive="base">
                                            <p:cTn id="31" dur="1500" fill="hold"/>
                                            <p:tgtEl>
                                              <p:spTgt spid="268"/>
                                            </p:tgtEl>
                                            <p:attrNameLst>
                                              <p:attrName>ppt_x</p:attrName>
                                            </p:attrNameLst>
                                          </p:cBhvr>
                                          <p:tavLst>
                                            <p:tav tm="0">
                                              <p:val>
                                                <p:strVal val="#ppt_x"/>
                                              </p:val>
                                            </p:tav>
                                            <p:tav tm="100000">
                                              <p:val>
                                                <p:strVal val="#ppt_x"/>
                                              </p:val>
                                            </p:tav>
                                          </p:tavLst>
                                        </p:anim>
                                        <p:anim calcmode="lin" valueType="num">
                                          <p:cBhvr additive="base">
                                            <p:cTn id="32" dur="1500" fill="hold"/>
                                            <p:tgtEl>
                                              <p:spTgt spid="268"/>
                                            </p:tgtEl>
                                            <p:attrNameLst>
                                              <p:attrName>ppt_y</p:attrName>
                                            </p:attrNameLst>
                                          </p:cBhvr>
                                          <p:tavLst>
                                            <p:tav tm="0">
                                              <p:val>
                                                <p:strVal val="1+#ppt_h/2"/>
                                              </p:val>
                                            </p:tav>
                                            <p:tav tm="100000">
                                              <p:val>
                                                <p:strVal val="#ppt_y"/>
                                              </p:val>
                                            </p:tav>
                                          </p:tavLst>
                                        </p:anim>
                                      </p:childTnLst>
                                    </p:cTn>
                                  </p:par>
                                  <p:par>
                                    <p:cTn id="33" presetID="2" presetClass="entr" presetSubtype="12" fill="hold" grpId="0" nodeType="withEffect">
                                      <p:stCondLst>
                                        <p:cond delay="0"/>
                                      </p:stCondLst>
                                      <p:childTnLst>
                                        <p:set>
                                          <p:cBhvr>
                                            <p:cTn id="34" dur="1" fill="hold">
                                              <p:stCondLst>
                                                <p:cond delay="0"/>
                                              </p:stCondLst>
                                            </p:cTn>
                                            <p:tgtEl>
                                              <p:spTgt spid="269"/>
                                            </p:tgtEl>
                                            <p:attrNameLst>
                                              <p:attrName>style.visibility</p:attrName>
                                            </p:attrNameLst>
                                          </p:cBhvr>
                                          <p:to>
                                            <p:strVal val="visible"/>
                                          </p:to>
                                        </p:set>
                                        <p:anim calcmode="lin" valueType="num">
                                          <p:cBhvr additive="base">
                                            <p:cTn id="35" dur="1500" fill="hold"/>
                                            <p:tgtEl>
                                              <p:spTgt spid="269"/>
                                            </p:tgtEl>
                                            <p:attrNameLst>
                                              <p:attrName>ppt_x</p:attrName>
                                            </p:attrNameLst>
                                          </p:cBhvr>
                                          <p:tavLst>
                                            <p:tav tm="0">
                                              <p:val>
                                                <p:strVal val="0-#ppt_w/2"/>
                                              </p:val>
                                            </p:tav>
                                            <p:tav tm="100000">
                                              <p:val>
                                                <p:strVal val="#ppt_x"/>
                                              </p:val>
                                            </p:tav>
                                          </p:tavLst>
                                        </p:anim>
                                        <p:anim calcmode="lin" valueType="num">
                                          <p:cBhvr additive="base">
                                            <p:cTn id="36" dur="1500" fill="hold"/>
                                            <p:tgtEl>
                                              <p:spTgt spid="269"/>
                                            </p:tgtEl>
                                            <p:attrNameLst>
                                              <p:attrName>ppt_y</p:attrName>
                                            </p:attrNameLst>
                                          </p:cBhvr>
                                          <p:tavLst>
                                            <p:tav tm="0">
                                              <p:val>
                                                <p:strVal val="1+#ppt_h/2"/>
                                              </p:val>
                                            </p:tav>
                                            <p:tav tm="100000">
                                              <p:val>
                                                <p:strVal val="#ppt_y"/>
                                              </p:val>
                                            </p:tav>
                                          </p:tavLst>
                                        </p:anim>
                                      </p:childTnLst>
                                    </p:cTn>
                                  </p:par>
                                  <p:par>
                                    <p:cTn id="37" presetID="2" presetClass="entr" presetSubtype="9" fill="hold" grpId="0" nodeType="withEffect">
                                      <p:stCondLst>
                                        <p:cond delay="0"/>
                                      </p:stCondLst>
                                      <p:childTnLst>
                                        <p:set>
                                          <p:cBhvr>
                                            <p:cTn id="38" dur="1" fill="hold">
                                              <p:stCondLst>
                                                <p:cond delay="0"/>
                                              </p:stCondLst>
                                            </p:cTn>
                                            <p:tgtEl>
                                              <p:spTgt spid="270"/>
                                            </p:tgtEl>
                                            <p:attrNameLst>
                                              <p:attrName>style.visibility</p:attrName>
                                            </p:attrNameLst>
                                          </p:cBhvr>
                                          <p:to>
                                            <p:strVal val="visible"/>
                                          </p:to>
                                        </p:set>
                                        <p:anim calcmode="lin" valueType="num">
                                          <p:cBhvr additive="base">
                                            <p:cTn id="39" dur="1500" fill="hold"/>
                                            <p:tgtEl>
                                              <p:spTgt spid="270"/>
                                            </p:tgtEl>
                                            <p:attrNameLst>
                                              <p:attrName>ppt_x</p:attrName>
                                            </p:attrNameLst>
                                          </p:cBhvr>
                                          <p:tavLst>
                                            <p:tav tm="0">
                                              <p:val>
                                                <p:strVal val="0-#ppt_w/2"/>
                                              </p:val>
                                            </p:tav>
                                            <p:tav tm="100000">
                                              <p:val>
                                                <p:strVal val="#ppt_x"/>
                                              </p:val>
                                            </p:tav>
                                          </p:tavLst>
                                        </p:anim>
                                        <p:anim calcmode="lin" valueType="num">
                                          <p:cBhvr additive="base">
                                            <p:cTn id="40" dur="1500" fill="hold"/>
                                            <p:tgtEl>
                                              <p:spTgt spid="270"/>
                                            </p:tgtEl>
                                            <p:attrNameLst>
                                              <p:attrName>ppt_y</p:attrName>
                                            </p:attrNameLst>
                                          </p:cBhvr>
                                          <p:tavLst>
                                            <p:tav tm="0">
                                              <p:val>
                                                <p:strVal val="0-#ppt_h/2"/>
                                              </p:val>
                                            </p:tav>
                                            <p:tav tm="100000">
                                              <p:val>
                                                <p:strVal val="#ppt_y"/>
                                              </p:val>
                                            </p:tav>
                                          </p:tavLst>
                                        </p:anim>
                                      </p:childTnLst>
                                    </p:cTn>
                                  </p:par>
                                  <p:par>
                                    <p:cTn id="41" presetID="2" presetClass="entr" presetSubtype="1" fill="hold" grpId="0" nodeType="withEffect">
                                      <p:stCondLst>
                                        <p:cond delay="0"/>
                                      </p:stCondLst>
                                      <p:childTnLst>
                                        <p:set>
                                          <p:cBhvr>
                                            <p:cTn id="42" dur="1" fill="hold">
                                              <p:stCondLst>
                                                <p:cond delay="0"/>
                                              </p:stCondLst>
                                            </p:cTn>
                                            <p:tgtEl>
                                              <p:spTgt spid="271"/>
                                            </p:tgtEl>
                                            <p:attrNameLst>
                                              <p:attrName>style.visibility</p:attrName>
                                            </p:attrNameLst>
                                          </p:cBhvr>
                                          <p:to>
                                            <p:strVal val="visible"/>
                                          </p:to>
                                        </p:set>
                                        <p:anim calcmode="lin" valueType="num">
                                          <p:cBhvr additive="base">
                                            <p:cTn id="43" dur="1500" fill="hold"/>
                                            <p:tgtEl>
                                              <p:spTgt spid="271"/>
                                            </p:tgtEl>
                                            <p:attrNameLst>
                                              <p:attrName>ppt_x</p:attrName>
                                            </p:attrNameLst>
                                          </p:cBhvr>
                                          <p:tavLst>
                                            <p:tav tm="0">
                                              <p:val>
                                                <p:strVal val="#ppt_x"/>
                                              </p:val>
                                            </p:tav>
                                            <p:tav tm="100000">
                                              <p:val>
                                                <p:strVal val="#ppt_x"/>
                                              </p:val>
                                            </p:tav>
                                          </p:tavLst>
                                        </p:anim>
                                        <p:anim calcmode="lin" valueType="num">
                                          <p:cBhvr additive="base">
                                            <p:cTn id="44" dur="1500" fill="hold"/>
                                            <p:tgtEl>
                                              <p:spTgt spid="271"/>
                                            </p:tgtEl>
                                            <p:attrNameLst>
                                              <p:attrName>ppt_y</p:attrName>
                                            </p:attrNameLst>
                                          </p:cBhvr>
                                          <p:tavLst>
                                            <p:tav tm="0">
                                              <p:val>
                                                <p:strVal val="0-#ppt_h/2"/>
                                              </p:val>
                                            </p:tav>
                                            <p:tav tm="100000">
                                              <p:val>
                                                <p:strVal val="#ppt_y"/>
                                              </p:val>
                                            </p:tav>
                                          </p:tavLst>
                                        </p:anim>
                                      </p:childTnLst>
                                    </p:cTn>
                                  </p:par>
                                  <p:par>
                                    <p:cTn id="45" presetID="2" presetClass="entr" presetSubtype="3" fill="hold" grpId="0" nodeType="withEffect">
                                      <p:stCondLst>
                                        <p:cond delay="0"/>
                                      </p:stCondLst>
                                      <p:childTnLst>
                                        <p:set>
                                          <p:cBhvr>
                                            <p:cTn id="46" dur="1" fill="hold">
                                              <p:stCondLst>
                                                <p:cond delay="0"/>
                                              </p:stCondLst>
                                            </p:cTn>
                                            <p:tgtEl>
                                              <p:spTgt spid="272"/>
                                            </p:tgtEl>
                                            <p:attrNameLst>
                                              <p:attrName>style.visibility</p:attrName>
                                            </p:attrNameLst>
                                          </p:cBhvr>
                                          <p:to>
                                            <p:strVal val="visible"/>
                                          </p:to>
                                        </p:set>
                                        <p:anim calcmode="lin" valueType="num">
                                          <p:cBhvr additive="base">
                                            <p:cTn id="47" dur="1500" fill="hold"/>
                                            <p:tgtEl>
                                              <p:spTgt spid="272"/>
                                            </p:tgtEl>
                                            <p:attrNameLst>
                                              <p:attrName>ppt_x</p:attrName>
                                            </p:attrNameLst>
                                          </p:cBhvr>
                                          <p:tavLst>
                                            <p:tav tm="0">
                                              <p:val>
                                                <p:strVal val="1+#ppt_w/2"/>
                                              </p:val>
                                            </p:tav>
                                            <p:tav tm="100000">
                                              <p:val>
                                                <p:strVal val="#ppt_x"/>
                                              </p:val>
                                            </p:tav>
                                          </p:tavLst>
                                        </p:anim>
                                        <p:anim calcmode="lin" valueType="num">
                                          <p:cBhvr additive="base">
                                            <p:cTn id="48" dur="1500" fill="hold"/>
                                            <p:tgtEl>
                                              <p:spTgt spid="272"/>
                                            </p:tgtEl>
                                            <p:attrNameLst>
                                              <p:attrName>ppt_y</p:attrName>
                                            </p:attrNameLst>
                                          </p:cBhvr>
                                          <p:tavLst>
                                            <p:tav tm="0">
                                              <p:val>
                                                <p:strVal val="0-#ppt_h/2"/>
                                              </p:val>
                                            </p:tav>
                                            <p:tav tm="100000">
                                              <p:val>
                                                <p:strVal val="#ppt_y"/>
                                              </p:val>
                                            </p:tav>
                                          </p:tavLst>
                                        </p:anim>
                                      </p:childTnLst>
                                    </p:cTn>
                                  </p:par>
                                </p:childTnLst>
                              </p:cTn>
                            </p:par>
                            <p:par>
                              <p:cTn id="49" fill="hold">
                                <p:stCondLst>
                                  <p:cond delay="5000"/>
                                </p:stCondLst>
                                <p:childTnLst>
                                  <p:par>
                                    <p:cTn id="50" presetID="14" presetClass="entr" presetSubtype="5" fill="hold" grpId="0" nodeType="afterEffect">
                                      <p:stCondLst>
                                        <p:cond delay="0"/>
                                      </p:stCondLst>
                                      <p:childTnLst>
                                        <p:set>
                                          <p:cBhvr>
                                            <p:cTn id="51" dur="1" fill="hold">
                                              <p:stCondLst>
                                                <p:cond delay="0"/>
                                              </p:stCondLst>
                                            </p:cTn>
                                            <p:tgtEl>
                                              <p:spTgt spid="262"/>
                                            </p:tgtEl>
                                            <p:attrNameLst>
                                              <p:attrName>style.visibility</p:attrName>
                                            </p:attrNameLst>
                                          </p:cBhvr>
                                          <p:to>
                                            <p:strVal val="visible"/>
                                          </p:to>
                                        </p:set>
                                        <p:animEffect transition="in" filter="randombar(vertical)">
                                          <p:cBhvr>
                                            <p:cTn id="52" dur="500"/>
                                            <p:tgtEl>
                                              <p:spTgt spid="262"/>
                                            </p:tgtEl>
                                          </p:cBhvr>
                                        </p:animEffect>
                                      </p:childTnLst>
                                    </p:cTn>
                                  </p:par>
                                  <p:par>
                                    <p:cTn id="53" presetID="14" presetClass="entr" presetSubtype="5" fill="hold" grpId="0" nodeType="withEffect">
                                      <p:stCondLst>
                                        <p:cond delay="0"/>
                                      </p:stCondLst>
                                      <p:childTnLst>
                                        <p:set>
                                          <p:cBhvr>
                                            <p:cTn id="54" dur="1" fill="hold">
                                              <p:stCondLst>
                                                <p:cond delay="0"/>
                                              </p:stCondLst>
                                            </p:cTn>
                                            <p:tgtEl>
                                              <p:spTgt spid="265"/>
                                            </p:tgtEl>
                                            <p:attrNameLst>
                                              <p:attrName>style.visibility</p:attrName>
                                            </p:attrNameLst>
                                          </p:cBhvr>
                                          <p:to>
                                            <p:strVal val="visible"/>
                                          </p:to>
                                        </p:set>
                                        <p:animEffect transition="in" filter="randombar(vertical)">
                                          <p:cBhvr>
                                            <p:cTn id="55" dur="500"/>
                                            <p:tgtEl>
                                              <p:spTgt spid="265"/>
                                            </p:tgtEl>
                                          </p:cBhvr>
                                        </p:animEffect>
                                      </p:childTnLst>
                                    </p:cTn>
                                  </p:par>
                                  <p:par>
                                    <p:cTn id="56" presetID="14" presetClass="entr" presetSubtype="5" fill="hold" grpId="0" nodeType="withEffect">
                                      <p:stCondLst>
                                        <p:cond delay="0"/>
                                      </p:stCondLst>
                                      <p:childTnLst>
                                        <p:set>
                                          <p:cBhvr>
                                            <p:cTn id="57" dur="1" fill="hold">
                                              <p:stCondLst>
                                                <p:cond delay="0"/>
                                              </p:stCondLst>
                                            </p:cTn>
                                            <p:tgtEl>
                                              <p:spTgt spid="260"/>
                                            </p:tgtEl>
                                            <p:attrNameLst>
                                              <p:attrName>style.visibility</p:attrName>
                                            </p:attrNameLst>
                                          </p:cBhvr>
                                          <p:to>
                                            <p:strVal val="visible"/>
                                          </p:to>
                                        </p:set>
                                        <p:animEffect transition="in" filter="randombar(vertical)">
                                          <p:cBhvr>
                                            <p:cTn id="58" dur="500"/>
                                            <p:tgtEl>
                                              <p:spTgt spid="260"/>
                                            </p:tgtEl>
                                          </p:cBhvr>
                                        </p:animEffect>
                                      </p:childTnLst>
                                    </p:cTn>
                                  </p:par>
                                  <p:par>
                                    <p:cTn id="59" presetID="14" presetClass="entr" presetSubtype="5" fill="hold" grpId="0" nodeType="withEffect">
                                      <p:stCondLst>
                                        <p:cond delay="0"/>
                                      </p:stCondLst>
                                      <p:childTnLst>
                                        <p:set>
                                          <p:cBhvr>
                                            <p:cTn id="60" dur="1" fill="hold">
                                              <p:stCondLst>
                                                <p:cond delay="0"/>
                                              </p:stCondLst>
                                            </p:cTn>
                                            <p:tgtEl>
                                              <p:spTgt spid="261"/>
                                            </p:tgtEl>
                                            <p:attrNameLst>
                                              <p:attrName>style.visibility</p:attrName>
                                            </p:attrNameLst>
                                          </p:cBhvr>
                                          <p:to>
                                            <p:strVal val="visible"/>
                                          </p:to>
                                        </p:set>
                                        <p:animEffect transition="in" filter="randombar(vertical)">
                                          <p:cBhvr>
                                            <p:cTn id="61" dur="500"/>
                                            <p:tgtEl>
                                              <p:spTgt spid="261"/>
                                            </p:tgtEl>
                                          </p:cBhvr>
                                        </p:animEffect>
                                      </p:childTnLst>
                                    </p:cTn>
                                  </p:par>
                                  <p:par>
                                    <p:cTn id="62" presetID="14" presetClass="entr" presetSubtype="5" fill="hold" grpId="0" nodeType="withEffect">
                                      <p:stCondLst>
                                        <p:cond delay="0"/>
                                      </p:stCondLst>
                                      <p:childTnLst>
                                        <p:set>
                                          <p:cBhvr>
                                            <p:cTn id="63" dur="1" fill="hold">
                                              <p:stCondLst>
                                                <p:cond delay="0"/>
                                              </p:stCondLst>
                                            </p:cTn>
                                            <p:tgtEl>
                                              <p:spTgt spid="263"/>
                                            </p:tgtEl>
                                            <p:attrNameLst>
                                              <p:attrName>style.visibility</p:attrName>
                                            </p:attrNameLst>
                                          </p:cBhvr>
                                          <p:to>
                                            <p:strVal val="visible"/>
                                          </p:to>
                                        </p:set>
                                        <p:animEffect transition="in" filter="randombar(vertical)">
                                          <p:cBhvr>
                                            <p:cTn id="64" dur="500"/>
                                            <p:tgtEl>
                                              <p:spTgt spid="263"/>
                                            </p:tgtEl>
                                          </p:cBhvr>
                                        </p:animEffect>
                                      </p:childTnLst>
                                    </p:cTn>
                                  </p:par>
                                  <p:par>
                                    <p:cTn id="65" presetID="14" presetClass="entr" presetSubtype="5" fill="hold" grpId="0" nodeType="withEffect">
                                      <p:stCondLst>
                                        <p:cond delay="0"/>
                                      </p:stCondLst>
                                      <p:childTnLst>
                                        <p:set>
                                          <p:cBhvr>
                                            <p:cTn id="66" dur="1" fill="hold">
                                              <p:stCondLst>
                                                <p:cond delay="0"/>
                                              </p:stCondLst>
                                            </p:cTn>
                                            <p:tgtEl>
                                              <p:spTgt spid="264"/>
                                            </p:tgtEl>
                                            <p:attrNameLst>
                                              <p:attrName>style.visibility</p:attrName>
                                            </p:attrNameLst>
                                          </p:cBhvr>
                                          <p:to>
                                            <p:strVal val="visible"/>
                                          </p:to>
                                        </p:set>
                                        <p:animEffect transition="in" filter="randombar(vertical)">
                                          <p:cBhvr>
                                            <p:cTn id="67" dur="500"/>
                                            <p:tgtEl>
                                              <p:spTgt spid="264"/>
                                            </p:tgtEl>
                                          </p:cBhvr>
                                        </p:animEffect>
                                      </p:childTnLst>
                                    </p:cTn>
                                  </p:par>
                                </p:childTnLst>
                              </p:cTn>
                            </p:par>
                            <p:par>
                              <p:cTn id="68" fill="hold">
                                <p:stCondLst>
                                  <p:cond delay="5500"/>
                                </p:stCondLst>
                                <p:childTnLst>
                                  <p:par>
                                    <p:cTn id="69" presetID="2" presetClass="entr" presetSubtype="8" fill="hold" grpId="0" nodeType="afterEffect">
                                      <p:stCondLst>
                                        <p:cond delay="0"/>
                                      </p:stCondLst>
                                      <p:iterate type="lt">
                                        <p:tmPct val="10000"/>
                                      </p:iterate>
                                      <p:childTnLst>
                                        <p:set>
                                          <p:cBhvr>
                                            <p:cTn id="70" dur="1" fill="hold">
                                              <p:stCondLst>
                                                <p:cond delay="0"/>
                                              </p:stCondLst>
                                            </p:cTn>
                                            <p:tgtEl>
                                              <p:spTgt spid="273"/>
                                            </p:tgtEl>
                                            <p:attrNameLst>
                                              <p:attrName>style.visibility</p:attrName>
                                            </p:attrNameLst>
                                          </p:cBhvr>
                                          <p:to>
                                            <p:strVal val="visible"/>
                                          </p:to>
                                        </p:set>
                                        <p:anim calcmode="lin" valueType="num">
                                          <p:cBhvr>
                                            <p:cTn id="71" dur="500" fill="hold"/>
                                            <p:tgtEl>
                                              <p:spTgt spid="273"/>
                                            </p:tgtEl>
                                            <p:attrNameLst>
                                              <p:attrName>ppt_x</p:attrName>
                                            </p:attrNameLst>
                                          </p:cBhvr>
                                          <p:tavLst>
                                            <p:tav tm="0">
                                              <p:val>
                                                <p:strVal val="0-#ppt_w/2"/>
                                              </p:val>
                                            </p:tav>
                                            <p:tav tm="100000">
                                              <p:val>
                                                <p:strVal val="#ppt_x"/>
                                              </p:val>
                                            </p:tav>
                                          </p:tavLst>
                                        </p:anim>
                                        <p:anim calcmode="lin" valueType="num">
                                          <p:cBhvr>
                                            <p:cTn id="72" dur="500" fill="hold"/>
                                            <p:tgtEl>
                                              <p:spTgt spid="273"/>
                                            </p:tgtEl>
                                            <p:attrNameLst>
                                              <p:attrName>ppt_y</p:attrName>
                                            </p:attrNameLst>
                                          </p:cBhvr>
                                          <p:tavLst>
                                            <p:tav tm="0">
                                              <p:val>
                                                <p:strVal val="#ppt_y"/>
                                              </p:val>
                                            </p:tav>
                                            <p:tav tm="100000">
                                              <p:val>
                                                <p:strVal val="#ppt_y"/>
                                              </p:val>
                                            </p:tav>
                                          </p:tavLst>
                                        </p:anim>
                                      </p:childTnLst>
                                    </p:cTn>
                                  </p:par>
                                </p:childTnLst>
                              </p:cTn>
                            </p:par>
                            <p:par>
                              <p:cTn id="73" fill="hold">
                                <p:stCondLst>
                                  <p:cond delay="5650"/>
                                </p:stCondLst>
                                <p:childTnLst>
                                  <p:par>
                                    <p:cTn id="74" presetID="26" presetClass="emph" presetSubtype="0" fill="hold" grpId="1" nodeType="afterEffect">
                                      <p:stCondLst>
                                        <p:cond delay="0"/>
                                      </p:stCondLst>
                                      <p:iterate type="lt">
                                        <p:tmPct val="10000"/>
                                      </p:iterate>
                                      <p:childTnLst>
                                        <p:animEffect transition="out" filter="fade">
                                          <p:cBhvr>
                                            <p:cTn id="75" dur="500" tmFilter="0, 0; .2, .5; .8, .5; 1, 0"/>
                                            <p:tgtEl>
                                              <p:spTgt spid="273"/>
                                            </p:tgtEl>
                                          </p:cBhvr>
                                        </p:animEffect>
                                        <p:animScale>
                                          <p:cBhvr>
                                            <p:cTn id="76" dur="250" autoRev="1" fill="hold"/>
                                            <p:tgtEl>
                                              <p:spTgt spid="273"/>
                                            </p:tgtEl>
                                          </p:cBhvr>
                                          <p:by x="105000" y="105000"/>
                                        </p:animScale>
                                      </p:childTnLst>
                                    </p:cTn>
                                  </p:par>
                                </p:childTnLst>
                              </p:cTn>
                            </p:par>
                            <p:par>
                              <p:cTn id="77" fill="hold">
                                <p:stCondLst>
                                  <p:cond delay="6300"/>
                                </p:stCondLst>
                                <p:childTnLst>
                                  <p:par>
                                    <p:cTn id="78" presetID="14" presetClass="entr" presetSubtype="10" fill="hold" grpId="0" nodeType="afterEffect">
                                      <p:stCondLst>
                                        <p:cond delay="0"/>
                                      </p:stCondLst>
                                      <p:childTnLst>
                                        <p:set>
                                          <p:cBhvr>
                                            <p:cTn id="79" dur="1" fill="hold">
                                              <p:stCondLst>
                                                <p:cond delay="0"/>
                                              </p:stCondLst>
                                            </p:cTn>
                                            <p:tgtEl>
                                              <p:spTgt spid="274"/>
                                            </p:tgtEl>
                                            <p:attrNameLst>
                                              <p:attrName>style.visibility</p:attrName>
                                            </p:attrNameLst>
                                          </p:cBhvr>
                                          <p:to>
                                            <p:strVal val="visible"/>
                                          </p:to>
                                        </p:set>
                                        <p:animEffect transition="in" filter="randombar(horizontal)">
                                          <p:cBhvr>
                                            <p:cTn id="80" dur="500"/>
                                            <p:tgtEl>
                                              <p:spTgt spid="274"/>
                                            </p:tgtEl>
                                          </p:cBhvr>
                                        </p:animEffect>
                                      </p:childTnLst>
                                    </p:cTn>
                                  </p:par>
                                  <p:par>
                                    <p:cTn id="81" presetID="14" presetClass="entr" presetSubtype="10" fill="hold" grpId="0" nodeType="withEffect">
                                      <p:stCondLst>
                                        <p:cond delay="0"/>
                                      </p:stCondLst>
                                      <p:childTnLst>
                                        <p:set>
                                          <p:cBhvr>
                                            <p:cTn id="82" dur="1" fill="hold">
                                              <p:stCondLst>
                                                <p:cond delay="0"/>
                                              </p:stCondLst>
                                            </p:cTn>
                                            <p:tgtEl>
                                              <p:spTgt spid="277"/>
                                            </p:tgtEl>
                                            <p:attrNameLst>
                                              <p:attrName>style.visibility</p:attrName>
                                            </p:attrNameLst>
                                          </p:cBhvr>
                                          <p:to>
                                            <p:strVal val="visible"/>
                                          </p:to>
                                        </p:set>
                                        <p:animEffect transition="in" filter="randombar(horizontal)">
                                          <p:cBhvr>
                                            <p:cTn id="83" dur="500"/>
                                            <p:tgtEl>
                                              <p:spTgt spid="277"/>
                                            </p:tgtEl>
                                          </p:cBhvr>
                                        </p:animEffect>
                                      </p:childTnLst>
                                    </p:cTn>
                                  </p:par>
                                  <p:par>
                                    <p:cTn id="84" presetID="14" presetClass="entr" presetSubtype="10" fill="hold" grpId="0" nodeType="withEffect">
                                      <p:stCondLst>
                                        <p:cond delay="0"/>
                                      </p:stCondLst>
                                      <p:childTnLst>
                                        <p:set>
                                          <p:cBhvr>
                                            <p:cTn id="85" dur="1" fill="hold">
                                              <p:stCondLst>
                                                <p:cond delay="0"/>
                                              </p:stCondLst>
                                            </p:cTn>
                                            <p:tgtEl>
                                              <p:spTgt spid="278"/>
                                            </p:tgtEl>
                                            <p:attrNameLst>
                                              <p:attrName>style.visibility</p:attrName>
                                            </p:attrNameLst>
                                          </p:cBhvr>
                                          <p:to>
                                            <p:strVal val="visible"/>
                                          </p:to>
                                        </p:set>
                                        <p:animEffect transition="in" filter="randombar(horizontal)">
                                          <p:cBhvr>
                                            <p:cTn id="86" dur="500"/>
                                            <p:tgtEl>
                                              <p:spTgt spid="278"/>
                                            </p:tgtEl>
                                          </p:cBhvr>
                                        </p:animEffect>
                                      </p:childTnLst>
                                    </p:cTn>
                                  </p:par>
                                  <p:par>
                                    <p:cTn id="87" presetID="14" presetClass="entr" presetSubtype="10" fill="hold" grpId="0" nodeType="withEffect">
                                      <p:stCondLst>
                                        <p:cond delay="0"/>
                                      </p:stCondLst>
                                      <p:childTnLst>
                                        <p:set>
                                          <p:cBhvr>
                                            <p:cTn id="88" dur="1" fill="hold">
                                              <p:stCondLst>
                                                <p:cond delay="0"/>
                                              </p:stCondLst>
                                            </p:cTn>
                                            <p:tgtEl>
                                              <p:spTgt spid="279"/>
                                            </p:tgtEl>
                                            <p:attrNameLst>
                                              <p:attrName>style.visibility</p:attrName>
                                            </p:attrNameLst>
                                          </p:cBhvr>
                                          <p:to>
                                            <p:strVal val="visible"/>
                                          </p:to>
                                        </p:set>
                                        <p:animEffect transition="in" filter="randombar(horizontal)">
                                          <p:cBhvr>
                                            <p:cTn id="89" dur="500"/>
                                            <p:tgtEl>
                                              <p:spTgt spid="279"/>
                                            </p:tgtEl>
                                          </p:cBhvr>
                                        </p:animEffect>
                                      </p:childTnLst>
                                    </p:cTn>
                                  </p:par>
                                  <p:par>
                                    <p:cTn id="90" presetID="14" presetClass="entr" presetSubtype="10" fill="hold" grpId="0" nodeType="withEffect">
                                      <p:stCondLst>
                                        <p:cond delay="0"/>
                                      </p:stCondLst>
                                      <p:childTnLst>
                                        <p:set>
                                          <p:cBhvr>
                                            <p:cTn id="91" dur="1" fill="hold">
                                              <p:stCondLst>
                                                <p:cond delay="0"/>
                                              </p:stCondLst>
                                            </p:cTn>
                                            <p:tgtEl>
                                              <p:spTgt spid="276"/>
                                            </p:tgtEl>
                                            <p:attrNameLst>
                                              <p:attrName>style.visibility</p:attrName>
                                            </p:attrNameLst>
                                          </p:cBhvr>
                                          <p:to>
                                            <p:strVal val="visible"/>
                                          </p:to>
                                        </p:set>
                                        <p:animEffect transition="in" filter="randombar(horizontal)">
                                          <p:cBhvr>
                                            <p:cTn id="92" dur="500"/>
                                            <p:tgtEl>
                                              <p:spTgt spid="276"/>
                                            </p:tgtEl>
                                          </p:cBhvr>
                                        </p:animEffect>
                                      </p:childTnLst>
                                    </p:cTn>
                                  </p:par>
                                  <p:par>
                                    <p:cTn id="93" presetID="14" presetClass="entr" presetSubtype="10" fill="hold" grpId="0" nodeType="withEffect">
                                      <p:stCondLst>
                                        <p:cond delay="0"/>
                                      </p:stCondLst>
                                      <p:childTnLst>
                                        <p:set>
                                          <p:cBhvr>
                                            <p:cTn id="94" dur="1" fill="hold">
                                              <p:stCondLst>
                                                <p:cond delay="0"/>
                                              </p:stCondLst>
                                            </p:cTn>
                                            <p:tgtEl>
                                              <p:spTgt spid="275"/>
                                            </p:tgtEl>
                                            <p:attrNameLst>
                                              <p:attrName>style.visibility</p:attrName>
                                            </p:attrNameLst>
                                          </p:cBhvr>
                                          <p:to>
                                            <p:strVal val="visible"/>
                                          </p:to>
                                        </p:set>
                                        <p:animEffect transition="in" filter="randombar(horizontal)">
                                          <p:cBhvr>
                                            <p:cTn id="95" dur="500"/>
                                            <p:tgtEl>
                                              <p:spTgt spid="275"/>
                                            </p:tgtEl>
                                          </p:cBhvr>
                                        </p:animEffect>
                                      </p:childTnLst>
                                    </p:cTn>
                                  </p:par>
                                  <p:par>
                                    <p:cTn id="96" presetID="52" presetClass="entr" presetSubtype="0" fill="hold" nodeType="withEffect">
                                      <p:stCondLst>
                                        <p:cond delay="0"/>
                                      </p:stCondLst>
                                      <p:childTnLst>
                                        <p:set>
                                          <p:cBhvr>
                                            <p:cTn id="97" dur="1" fill="hold">
                                              <p:stCondLst>
                                                <p:cond delay="0"/>
                                              </p:stCondLst>
                                            </p:cTn>
                                            <p:tgtEl>
                                              <p:spTgt spid="280"/>
                                            </p:tgtEl>
                                            <p:attrNameLst>
                                              <p:attrName>style.visibility</p:attrName>
                                            </p:attrNameLst>
                                          </p:cBhvr>
                                          <p:to>
                                            <p:strVal val="visible"/>
                                          </p:to>
                                        </p:set>
                                        <p:animScale>
                                          <p:cBhvr>
                                            <p:cTn id="98" dur="1000" decel="50000" fill="hold">
                                              <p:stCondLst>
                                                <p:cond delay="0"/>
                                              </p:stCondLst>
                                            </p:cTn>
                                            <p:tgtEl>
                                              <p:spTgt spid="28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99" dur="1000" decel="50000" fill="hold">
                                              <p:stCondLst>
                                                <p:cond delay="0"/>
                                              </p:stCondLst>
                                            </p:cTn>
                                            <p:tgtEl>
                                              <p:spTgt spid="280"/>
                                            </p:tgtEl>
                                            <p:attrNameLst>
                                              <p:attrName>ppt_x</p:attrName>
                                              <p:attrName>ppt_y</p:attrName>
                                            </p:attrNameLst>
                                          </p:cBhvr>
                                        </p:animMotion>
                                        <p:animEffect transition="in" filter="fade">
                                          <p:cBhvr>
                                            <p:cTn id="100" dur="1000"/>
                                            <p:tgtEl>
                                              <p:spTgt spid="280"/>
                                            </p:tgtEl>
                                          </p:cBhvr>
                                        </p:animEffect>
                                      </p:childTnLst>
                                    </p:cTn>
                                  </p:par>
                                  <p:par>
                                    <p:cTn id="101" presetID="52" presetClass="entr" presetSubtype="0" fill="hold" nodeType="withEffect">
                                      <p:stCondLst>
                                        <p:cond delay="300"/>
                                      </p:stCondLst>
                                      <p:childTnLst>
                                        <p:set>
                                          <p:cBhvr>
                                            <p:cTn id="102" dur="1" fill="hold">
                                              <p:stCondLst>
                                                <p:cond delay="0"/>
                                              </p:stCondLst>
                                            </p:cTn>
                                            <p:tgtEl>
                                              <p:spTgt spid="281"/>
                                            </p:tgtEl>
                                            <p:attrNameLst>
                                              <p:attrName>style.visibility</p:attrName>
                                            </p:attrNameLst>
                                          </p:cBhvr>
                                          <p:to>
                                            <p:strVal val="visible"/>
                                          </p:to>
                                        </p:set>
                                        <p:animScale>
                                          <p:cBhvr>
                                            <p:cTn id="103" dur="1000" decel="50000" fill="hold">
                                              <p:stCondLst>
                                                <p:cond delay="0"/>
                                              </p:stCondLst>
                                            </p:cTn>
                                            <p:tgtEl>
                                              <p:spTgt spid="28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04" dur="1000" decel="50000" fill="hold">
                                              <p:stCondLst>
                                                <p:cond delay="0"/>
                                              </p:stCondLst>
                                            </p:cTn>
                                            <p:tgtEl>
                                              <p:spTgt spid="281"/>
                                            </p:tgtEl>
                                            <p:attrNameLst>
                                              <p:attrName>ppt_x</p:attrName>
                                              <p:attrName>ppt_y</p:attrName>
                                            </p:attrNameLst>
                                          </p:cBhvr>
                                        </p:animMotion>
                                        <p:animEffect transition="in" filter="fade">
                                          <p:cBhvr>
                                            <p:cTn id="105" dur="1000"/>
                                            <p:tgtEl>
                                              <p:spTgt spid="2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 grpId="0"/>
          <p:bldP spid="269" grpId="0" animBg="1"/>
          <p:bldP spid="266" grpId="0" animBg="1"/>
          <p:bldP spid="260" grpId="0" animBg="1"/>
          <p:bldP spid="270" grpId="0" animBg="1"/>
          <p:bldP spid="261" grpId="0" animBg="1"/>
          <p:bldP spid="262" grpId="0" animBg="1"/>
          <p:bldP spid="271" grpId="0" animBg="1"/>
          <p:bldP spid="272" grpId="0" animBg="1"/>
          <p:bldP spid="263" grpId="0" animBg="1"/>
          <p:bldP spid="268" grpId="0" animBg="1"/>
          <p:bldP spid="264" grpId="0" animBg="1"/>
          <p:bldP spid="265" grpId="0" animBg="1"/>
          <p:bldP spid="273" grpId="0"/>
          <p:bldP spid="273" grpId="1"/>
          <p:bldP spid="274" grpId="0"/>
          <p:bldP spid="275" grpId="0"/>
          <p:bldP spid="276" grpId="0"/>
          <p:bldP spid="277" grpId="0"/>
          <p:bldP spid="278" grpId="0"/>
          <p:bldP spid="279" grpId="0"/>
        </p:bld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7" name="组合 106"/>
          <p:cNvGrpSpPr/>
          <p:nvPr/>
        </p:nvGrpSpPr>
        <p:grpSpPr>
          <a:xfrm rot="3297591" flipV="1">
            <a:off x="7812935" y="845336"/>
            <a:ext cx="5190546" cy="4183077"/>
            <a:chOff x="1816885" y="160250"/>
            <a:chExt cx="5190546" cy="4183077"/>
          </a:xfrm>
          <a:solidFill>
            <a:schemeClr val="tx1">
              <a:lumMod val="50000"/>
              <a:lumOff val="50000"/>
            </a:schemeClr>
          </a:solidFill>
        </p:grpSpPr>
        <p:grpSp>
          <p:nvGrpSpPr>
            <p:cNvPr id="108" name="组合 107"/>
            <p:cNvGrpSpPr/>
            <p:nvPr/>
          </p:nvGrpSpPr>
          <p:grpSpPr>
            <a:xfrm rot="1500213">
              <a:off x="1816885" y="160250"/>
              <a:ext cx="4835931" cy="4183077"/>
              <a:chOff x="2983829" y="1091787"/>
              <a:chExt cx="4835931" cy="4183077"/>
            </a:xfrm>
            <a:grpFill/>
          </p:grpSpPr>
          <p:sp>
            <p:nvSpPr>
              <p:cNvPr id="110" name="Freeform 60"/>
              <p:cNvSpPr/>
              <p:nvPr/>
            </p:nvSpPr>
            <p:spPr bwMode="auto">
              <a:xfrm>
                <a:off x="2983829" y="3724325"/>
                <a:ext cx="2106312" cy="1499886"/>
              </a:xfrm>
              <a:custGeom>
                <a:avLst/>
                <a:gdLst>
                  <a:gd name="T0" fmla="*/ 2332 w 2339"/>
                  <a:gd name="T1" fmla="*/ 1665 h 1665"/>
                  <a:gd name="T2" fmla="*/ 2329 w 2339"/>
                  <a:gd name="T3" fmla="*/ 1664 h 1665"/>
                  <a:gd name="T4" fmla="*/ 3 w 2339"/>
                  <a:gd name="T5" fmla="*/ 11 h 1665"/>
                  <a:gd name="T6" fmla="*/ 2 w 2339"/>
                  <a:gd name="T7" fmla="*/ 3 h 1665"/>
                  <a:gd name="T8" fmla="*/ 10 w 2339"/>
                  <a:gd name="T9" fmla="*/ 2 h 1665"/>
                  <a:gd name="T10" fmla="*/ 2335 w 2339"/>
                  <a:gd name="T11" fmla="*/ 1654 h 1665"/>
                  <a:gd name="T12" fmla="*/ 2337 w 2339"/>
                  <a:gd name="T13" fmla="*/ 1662 h 1665"/>
                  <a:gd name="T14" fmla="*/ 2332 w 2339"/>
                  <a:gd name="T15" fmla="*/ 1665 h 16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9" h="1665">
                    <a:moveTo>
                      <a:pt x="2332" y="1665"/>
                    </a:moveTo>
                    <a:cubicBezTo>
                      <a:pt x="2331" y="1665"/>
                      <a:pt x="2330" y="1665"/>
                      <a:pt x="2329" y="1664"/>
                    </a:cubicBezTo>
                    <a:cubicBezTo>
                      <a:pt x="3" y="11"/>
                      <a:pt x="3" y="11"/>
                      <a:pt x="3" y="11"/>
                    </a:cubicBezTo>
                    <a:cubicBezTo>
                      <a:pt x="1" y="10"/>
                      <a:pt x="0" y="6"/>
                      <a:pt x="2" y="3"/>
                    </a:cubicBezTo>
                    <a:cubicBezTo>
                      <a:pt x="4" y="0"/>
                      <a:pt x="8" y="0"/>
                      <a:pt x="10" y="2"/>
                    </a:cubicBezTo>
                    <a:cubicBezTo>
                      <a:pt x="2335" y="1654"/>
                      <a:pt x="2335" y="1654"/>
                      <a:pt x="2335" y="1654"/>
                    </a:cubicBezTo>
                    <a:cubicBezTo>
                      <a:pt x="2338" y="1656"/>
                      <a:pt x="2339" y="1660"/>
                      <a:pt x="2337" y="1662"/>
                    </a:cubicBezTo>
                    <a:cubicBezTo>
                      <a:pt x="2336" y="1664"/>
                      <a:pt x="2334" y="1665"/>
                      <a:pt x="2332" y="166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11" name="Freeform 62"/>
              <p:cNvSpPr/>
              <p:nvPr/>
            </p:nvSpPr>
            <p:spPr bwMode="auto">
              <a:xfrm>
                <a:off x="5073257" y="4157688"/>
                <a:ext cx="15478" cy="1066523"/>
              </a:xfrm>
              <a:custGeom>
                <a:avLst/>
                <a:gdLst>
                  <a:gd name="T0" fmla="*/ 11 w 17"/>
                  <a:gd name="T1" fmla="*/ 1184 h 1184"/>
                  <a:gd name="T2" fmla="*/ 5 w 17"/>
                  <a:gd name="T3" fmla="*/ 1178 h 1184"/>
                  <a:gd name="T4" fmla="*/ 0 w 17"/>
                  <a:gd name="T5" fmla="*/ 6 h 1184"/>
                  <a:gd name="T6" fmla="*/ 6 w 17"/>
                  <a:gd name="T7" fmla="*/ 0 h 1184"/>
                  <a:gd name="T8" fmla="*/ 6 w 17"/>
                  <a:gd name="T9" fmla="*/ 0 h 1184"/>
                  <a:gd name="T10" fmla="*/ 12 w 17"/>
                  <a:gd name="T11" fmla="*/ 6 h 1184"/>
                  <a:gd name="T12" fmla="*/ 17 w 17"/>
                  <a:gd name="T13" fmla="*/ 1178 h 1184"/>
                  <a:gd name="T14" fmla="*/ 11 w 17"/>
                  <a:gd name="T15" fmla="*/ 1184 h 1184"/>
                  <a:gd name="T16" fmla="*/ 11 w 17"/>
                  <a:gd name="T17" fmla="*/ 1184 h 1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1184">
                    <a:moveTo>
                      <a:pt x="11" y="1184"/>
                    </a:moveTo>
                    <a:cubicBezTo>
                      <a:pt x="8" y="1184"/>
                      <a:pt x="5" y="1181"/>
                      <a:pt x="5" y="1178"/>
                    </a:cubicBezTo>
                    <a:cubicBezTo>
                      <a:pt x="0" y="6"/>
                      <a:pt x="0" y="6"/>
                      <a:pt x="0" y="6"/>
                    </a:cubicBezTo>
                    <a:cubicBezTo>
                      <a:pt x="0" y="3"/>
                      <a:pt x="2" y="0"/>
                      <a:pt x="6" y="0"/>
                    </a:cubicBezTo>
                    <a:cubicBezTo>
                      <a:pt x="6" y="0"/>
                      <a:pt x="6" y="0"/>
                      <a:pt x="6" y="0"/>
                    </a:cubicBezTo>
                    <a:cubicBezTo>
                      <a:pt x="9" y="0"/>
                      <a:pt x="12" y="3"/>
                      <a:pt x="12" y="6"/>
                    </a:cubicBezTo>
                    <a:cubicBezTo>
                      <a:pt x="17" y="1178"/>
                      <a:pt x="17" y="1178"/>
                      <a:pt x="17" y="1178"/>
                    </a:cubicBezTo>
                    <a:cubicBezTo>
                      <a:pt x="17" y="1181"/>
                      <a:pt x="14" y="1184"/>
                      <a:pt x="11" y="1184"/>
                    </a:cubicBezTo>
                    <a:cubicBezTo>
                      <a:pt x="11" y="1184"/>
                      <a:pt x="11" y="1184"/>
                      <a:pt x="11" y="1184"/>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12" name="Freeform 63"/>
              <p:cNvSpPr/>
              <p:nvPr/>
            </p:nvSpPr>
            <p:spPr bwMode="auto">
              <a:xfrm>
                <a:off x="2983829" y="3048954"/>
                <a:ext cx="1739079" cy="686627"/>
              </a:xfrm>
              <a:custGeom>
                <a:avLst/>
                <a:gdLst>
                  <a:gd name="T0" fmla="*/ 7 w 1932"/>
                  <a:gd name="T1" fmla="*/ 763 h 763"/>
                  <a:gd name="T2" fmla="*/ 1 w 1932"/>
                  <a:gd name="T3" fmla="*/ 759 h 763"/>
                  <a:gd name="T4" fmla="*/ 5 w 1932"/>
                  <a:gd name="T5" fmla="*/ 751 h 763"/>
                  <a:gd name="T6" fmla="*/ 1923 w 1932"/>
                  <a:gd name="T7" fmla="*/ 1 h 763"/>
                  <a:gd name="T8" fmla="*/ 1931 w 1932"/>
                  <a:gd name="T9" fmla="*/ 5 h 763"/>
                  <a:gd name="T10" fmla="*/ 1927 w 1932"/>
                  <a:gd name="T11" fmla="*/ 13 h 763"/>
                  <a:gd name="T12" fmla="*/ 9 w 1932"/>
                  <a:gd name="T13" fmla="*/ 762 h 763"/>
                  <a:gd name="T14" fmla="*/ 7 w 1932"/>
                  <a:gd name="T15" fmla="*/ 763 h 76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32" h="763">
                    <a:moveTo>
                      <a:pt x="7" y="763"/>
                    </a:moveTo>
                    <a:cubicBezTo>
                      <a:pt x="4" y="763"/>
                      <a:pt x="2" y="761"/>
                      <a:pt x="1" y="759"/>
                    </a:cubicBezTo>
                    <a:cubicBezTo>
                      <a:pt x="0" y="756"/>
                      <a:pt x="2" y="752"/>
                      <a:pt x="5" y="751"/>
                    </a:cubicBezTo>
                    <a:cubicBezTo>
                      <a:pt x="1923" y="1"/>
                      <a:pt x="1923" y="1"/>
                      <a:pt x="1923" y="1"/>
                    </a:cubicBezTo>
                    <a:cubicBezTo>
                      <a:pt x="1926" y="0"/>
                      <a:pt x="1930" y="2"/>
                      <a:pt x="1931" y="5"/>
                    </a:cubicBezTo>
                    <a:cubicBezTo>
                      <a:pt x="1932" y="8"/>
                      <a:pt x="1931" y="11"/>
                      <a:pt x="1927" y="13"/>
                    </a:cubicBezTo>
                    <a:cubicBezTo>
                      <a:pt x="9" y="762"/>
                      <a:pt x="9" y="762"/>
                      <a:pt x="9" y="762"/>
                    </a:cubicBezTo>
                    <a:cubicBezTo>
                      <a:pt x="8" y="762"/>
                      <a:pt x="8" y="763"/>
                      <a:pt x="7" y="76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13" name="Freeform 64"/>
              <p:cNvSpPr/>
              <p:nvPr/>
            </p:nvSpPr>
            <p:spPr bwMode="auto">
              <a:xfrm>
                <a:off x="4248742" y="2871669"/>
                <a:ext cx="474167" cy="188541"/>
              </a:xfrm>
              <a:custGeom>
                <a:avLst/>
                <a:gdLst>
                  <a:gd name="T0" fmla="*/ 520 w 527"/>
                  <a:gd name="T1" fmla="*/ 210 h 210"/>
                  <a:gd name="T2" fmla="*/ 518 w 527"/>
                  <a:gd name="T3" fmla="*/ 210 h 210"/>
                  <a:gd name="T4" fmla="*/ 4 w 527"/>
                  <a:gd name="T5" fmla="*/ 12 h 210"/>
                  <a:gd name="T6" fmla="*/ 1 w 527"/>
                  <a:gd name="T7" fmla="*/ 4 h 210"/>
                  <a:gd name="T8" fmla="*/ 9 w 527"/>
                  <a:gd name="T9" fmla="*/ 1 h 210"/>
                  <a:gd name="T10" fmla="*/ 522 w 527"/>
                  <a:gd name="T11" fmla="*/ 198 h 210"/>
                  <a:gd name="T12" fmla="*/ 526 w 527"/>
                  <a:gd name="T13" fmla="*/ 206 h 210"/>
                  <a:gd name="T14" fmla="*/ 520 w 527"/>
                  <a:gd name="T15" fmla="*/ 210 h 2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27" h="210">
                    <a:moveTo>
                      <a:pt x="520" y="210"/>
                    </a:moveTo>
                    <a:cubicBezTo>
                      <a:pt x="520" y="210"/>
                      <a:pt x="519" y="210"/>
                      <a:pt x="518" y="210"/>
                    </a:cubicBezTo>
                    <a:cubicBezTo>
                      <a:pt x="4" y="12"/>
                      <a:pt x="4" y="12"/>
                      <a:pt x="4" y="12"/>
                    </a:cubicBezTo>
                    <a:cubicBezTo>
                      <a:pt x="1" y="11"/>
                      <a:pt x="0" y="7"/>
                      <a:pt x="1" y="4"/>
                    </a:cubicBezTo>
                    <a:cubicBezTo>
                      <a:pt x="2" y="1"/>
                      <a:pt x="6" y="0"/>
                      <a:pt x="9" y="1"/>
                    </a:cubicBezTo>
                    <a:cubicBezTo>
                      <a:pt x="522" y="198"/>
                      <a:pt x="522" y="198"/>
                      <a:pt x="522" y="198"/>
                    </a:cubicBezTo>
                    <a:cubicBezTo>
                      <a:pt x="526" y="200"/>
                      <a:pt x="527" y="203"/>
                      <a:pt x="526" y="206"/>
                    </a:cubicBezTo>
                    <a:cubicBezTo>
                      <a:pt x="525" y="209"/>
                      <a:pt x="523" y="210"/>
                      <a:pt x="520" y="21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14" name="Freeform 65"/>
              <p:cNvSpPr/>
              <p:nvPr/>
            </p:nvSpPr>
            <p:spPr bwMode="auto">
              <a:xfrm>
                <a:off x="4711652" y="3048954"/>
                <a:ext cx="372861" cy="1119990"/>
              </a:xfrm>
              <a:custGeom>
                <a:avLst/>
                <a:gdLst>
                  <a:gd name="T0" fmla="*/ 408 w 415"/>
                  <a:gd name="T1" fmla="*/ 1243 h 1243"/>
                  <a:gd name="T2" fmla="*/ 402 w 415"/>
                  <a:gd name="T3" fmla="*/ 1239 h 1243"/>
                  <a:gd name="T4" fmla="*/ 1 w 415"/>
                  <a:gd name="T5" fmla="*/ 9 h 1243"/>
                  <a:gd name="T6" fmla="*/ 4 w 415"/>
                  <a:gd name="T7" fmla="*/ 1 h 1243"/>
                  <a:gd name="T8" fmla="*/ 12 w 415"/>
                  <a:gd name="T9" fmla="*/ 5 h 1243"/>
                  <a:gd name="T10" fmla="*/ 413 w 415"/>
                  <a:gd name="T11" fmla="*/ 1235 h 1243"/>
                  <a:gd name="T12" fmla="*/ 410 w 415"/>
                  <a:gd name="T13" fmla="*/ 1243 h 1243"/>
                  <a:gd name="T14" fmla="*/ 408 w 415"/>
                  <a:gd name="T15" fmla="*/ 1243 h 124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5" h="1243">
                    <a:moveTo>
                      <a:pt x="408" y="1243"/>
                    </a:moveTo>
                    <a:cubicBezTo>
                      <a:pt x="405" y="1243"/>
                      <a:pt x="403" y="1241"/>
                      <a:pt x="402" y="1239"/>
                    </a:cubicBezTo>
                    <a:cubicBezTo>
                      <a:pt x="1" y="9"/>
                      <a:pt x="1" y="9"/>
                      <a:pt x="1" y="9"/>
                    </a:cubicBezTo>
                    <a:cubicBezTo>
                      <a:pt x="0" y="6"/>
                      <a:pt x="1" y="2"/>
                      <a:pt x="4" y="1"/>
                    </a:cubicBezTo>
                    <a:cubicBezTo>
                      <a:pt x="8" y="0"/>
                      <a:pt x="11" y="2"/>
                      <a:pt x="12" y="5"/>
                    </a:cubicBezTo>
                    <a:cubicBezTo>
                      <a:pt x="413" y="1235"/>
                      <a:pt x="413" y="1235"/>
                      <a:pt x="413" y="1235"/>
                    </a:cubicBezTo>
                    <a:cubicBezTo>
                      <a:pt x="415" y="1238"/>
                      <a:pt x="413" y="1242"/>
                      <a:pt x="410" y="1243"/>
                    </a:cubicBezTo>
                    <a:cubicBezTo>
                      <a:pt x="409" y="1243"/>
                      <a:pt x="408" y="1243"/>
                      <a:pt x="408" y="124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15" name="Freeform 66"/>
              <p:cNvSpPr/>
              <p:nvPr/>
            </p:nvSpPr>
            <p:spPr bwMode="auto">
              <a:xfrm>
                <a:off x="2983829" y="3724325"/>
                <a:ext cx="2100684" cy="444619"/>
              </a:xfrm>
              <a:custGeom>
                <a:avLst/>
                <a:gdLst>
                  <a:gd name="T0" fmla="*/ 2327 w 2333"/>
                  <a:gd name="T1" fmla="*/ 493 h 493"/>
                  <a:gd name="T2" fmla="*/ 2326 w 2333"/>
                  <a:gd name="T3" fmla="*/ 493 h 493"/>
                  <a:gd name="T4" fmla="*/ 6 w 2333"/>
                  <a:gd name="T5" fmla="*/ 12 h 493"/>
                  <a:gd name="T6" fmla="*/ 1 w 2333"/>
                  <a:gd name="T7" fmla="*/ 5 h 493"/>
                  <a:gd name="T8" fmla="*/ 8 w 2333"/>
                  <a:gd name="T9" fmla="*/ 1 h 493"/>
                  <a:gd name="T10" fmla="*/ 2328 w 2333"/>
                  <a:gd name="T11" fmla="*/ 481 h 493"/>
                  <a:gd name="T12" fmla="*/ 2333 w 2333"/>
                  <a:gd name="T13" fmla="*/ 488 h 493"/>
                  <a:gd name="T14" fmla="*/ 2327 w 2333"/>
                  <a:gd name="T15" fmla="*/ 493 h 49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3" h="493">
                    <a:moveTo>
                      <a:pt x="2327" y="493"/>
                    </a:moveTo>
                    <a:cubicBezTo>
                      <a:pt x="2326" y="493"/>
                      <a:pt x="2326" y="493"/>
                      <a:pt x="2326" y="493"/>
                    </a:cubicBezTo>
                    <a:cubicBezTo>
                      <a:pt x="6" y="12"/>
                      <a:pt x="6" y="12"/>
                      <a:pt x="6" y="12"/>
                    </a:cubicBezTo>
                    <a:cubicBezTo>
                      <a:pt x="2" y="12"/>
                      <a:pt x="0" y="9"/>
                      <a:pt x="1" y="5"/>
                    </a:cubicBezTo>
                    <a:cubicBezTo>
                      <a:pt x="2" y="2"/>
                      <a:pt x="5" y="0"/>
                      <a:pt x="8" y="1"/>
                    </a:cubicBezTo>
                    <a:cubicBezTo>
                      <a:pt x="2328" y="481"/>
                      <a:pt x="2328" y="481"/>
                      <a:pt x="2328" y="481"/>
                    </a:cubicBezTo>
                    <a:cubicBezTo>
                      <a:pt x="2331" y="482"/>
                      <a:pt x="2333" y="485"/>
                      <a:pt x="2333" y="488"/>
                    </a:cubicBezTo>
                    <a:cubicBezTo>
                      <a:pt x="2332" y="491"/>
                      <a:pt x="2330" y="493"/>
                      <a:pt x="2327" y="49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16" name="Freeform 68"/>
              <p:cNvSpPr/>
              <p:nvPr/>
            </p:nvSpPr>
            <p:spPr bwMode="auto">
              <a:xfrm>
                <a:off x="2983829" y="2871669"/>
                <a:ext cx="1276169" cy="863912"/>
              </a:xfrm>
              <a:custGeom>
                <a:avLst/>
                <a:gdLst>
                  <a:gd name="T0" fmla="*/ 7 w 1418"/>
                  <a:gd name="T1" fmla="*/ 960 h 960"/>
                  <a:gd name="T2" fmla="*/ 2 w 1418"/>
                  <a:gd name="T3" fmla="*/ 957 h 960"/>
                  <a:gd name="T4" fmla="*/ 3 w 1418"/>
                  <a:gd name="T5" fmla="*/ 949 h 960"/>
                  <a:gd name="T6" fmla="*/ 1408 w 1418"/>
                  <a:gd name="T7" fmla="*/ 1 h 960"/>
                  <a:gd name="T8" fmla="*/ 1416 w 1418"/>
                  <a:gd name="T9" fmla="*/ 3 h 960"/>
                  <a:gd name="T10" fmla="*/ 1415 w 1418"/>
                  <a:gd name="T11" fmla="*/ 11 h 960"/>
                  <a:gd name="T12" fmla="*/ 10 w 1418"/>
                  <a:gd name="T13" fmla="*/ 959 h 960"/>
                  <a:gd name="T14" fmla="*/ 7 w 1418"/>
                  <a:gd name="T15" fmla="*/ 960 h 9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18" h="960">
                    <a:moveTo>
                      <a:pt x="7" y="960"/>
                    </a:moveTo>
                    <a:cubicBezTo>
                      <a:pt x="5" y="960"/>
                      <a:pt x="3" y="959"/>
                      <a:pt x="2" y="957"/>
                    </a:cubicBezTo>
                    <a:cubicBezTo>
                      <a:pt x="0" y="954"/>
                      <a:pt x="1" y="950"/>
                      <a:pt x="3" y="949"/>
                    </a:cubicBezTo>
                    <a:cubicBezTo>
                      <a:pt x="1408" y="1"/>
                      <a:pt x="1408" y="1"/>
                      <a:pt x="1408" y="1"/>
                    </a:cubicBezTo>
                    <a:cubicBezTo>
                      <a:pt x="1411" y="0"/>
                      <a:pt x="1415" y="0"/>
                      <a:pt x="1416" y="3"/>
                    </a:cubicBezTo>
                    <a:cubicBezTo>
                      <a:pt x="1418" y="6"/>
                      <a:pt x="1418" y="9"/>
                      <a:pt x="1415" y="11"/>
                    </a:cubicBezTo>
                    <a:cubicBezTo>
                      <a:pt x="10" y="959"/>
                      <a:pt x="10" y="959"/>
                      <a:pt x="10" y="959"/>
                    </a:cubicBezTo>
                    <a:cubicBezTo>
                      <a:pt x="9" y="959"/>
                      <a:pt x="8" y="960"/>
                      <a:pt x="7" y="96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17" name="Freeform 69"/>
              <p:cNvSpPr/>
              <p:nvPr/>
            </p:nvSpPr>
            <p:spPr bwMode="auto">
              <a:xfrm>
                <a:off x="4248742" y="1121334"/>
                <a:ext cx="610648" cy="1761592"/>
              </a:xfrm>
              <a:custGeom>
                <a:avLst/>
                <a:gdLst>
                  <a:gd name="T0" fmla="*/ 6 w 678"/>
                  <a:gd name="T1" fmla="*/ 1955 h 1955"/>
                  <a:gd name="T2" fmla="*/ 5 w 678"/>
                  <a:gd name="T3" fmla="*/ 1955 h 1955"/>
                  <a:gd name="T4" fmla="*/ 1 w 678"/>
                  <a:gd name="T5" fmla="*/ 1947 h 1955"/>
                  <a:gd name="T6" fmla="*/ 665 w 678"/>
                  <a:gd name="T7" fmla="*/ 5 h 1955"/>
                  <a:gd name="T8" fmla="*/ 673 w 678"/>
                  <a:gd name="T9" fmla="*/ 1 h 1955"/>
                  <a:gd name="T10" fmla="*/ 677 w 678"/>
                  <a:gd name="T11" fmla="*/ 9 h 1955"/>
                  <a:gd name="T12" fmla="*/ 12 w 678"/>
                  <a:gd name="T13" fmla="*/ 1951 h 1955"/>
                  <a:gd name="T14" fmla="*/ 6 w 678"/>
                  <a:gd name="T15" fmla="*/ 1955 h 195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8" h="1955">
                    <a:moveTo>
                      <a:pt x="6" y="1955"/>
                    </a:moveTo>
                    <a:cubicBezTo>
                      <a:pt x="6" y="1955"/>
                      <a:pt x="5" y="1955"/>
                      <a:pt x="5" y="1955"/>
                    </a:cubicBezTo>
                    <a:cubicBezTo>
                      <a:pt x="1" y="1954"/>
                      <a:pt x="0" y="1951"/>
                      <a:pt x="1" y="1947"/>
                    </a:cubicBezTo>
                    <a:cubicBezTo>
                      <a:pt x="665" y="5"/>
                      <a:pt x="665" y="5"/>
                      <a:pt x="665" y="5"/>
                    </a:cubicBezTo>
                    <a:cubicBezTo>
                      <a:pt x="666" y="2"/>
                      <a:pt x="670" y="0"/>
                      <a:pt x="673" y="1"/>
                    </a:cubicBezTo>
                    <a:cubicBezTo>
                      <a:pt x="676" y="2"/>
                      <a:pt x="678" y="6"/>
                      <a:pt x="677" y="9"/>
                    </a:cubicBezTo>
                    <a:cubicBezTo>
                      <a:pt x="12" y="1951"/>
                      <a:pt x="12" y="1951"/>
                      <a:pt x="12" y="1951"/>
                    </a:cubicBezTo>
                    <a:cubicBezTo>
                      <a:pt x="11" y="1954"/>
                      <a:pt x="9" y="1955"/>
                      <a:pt x="6" y="195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18" name="Freeform 70"/>
              <p:cNvSpPr/>
              <p:nvPr/>
            </p:nvSpPr>
            <p:spPr bwMode="auto">
              <a:xfrm>
                <a:off x="4846726" y="1121334"/>
                <a:ext cx="913158" cy="1732045"/>
              </a:xfrm>
              <a:custGeom>
                <a:avLst/>
                <a:gdLst>
                  <a:gd name="T0" fmla="*/ 1008 w 1015"/>
                  <a:gd name="T1" fmla="*/ 1923 h 1923"/>
                  <a:gd name="T2" fmla="*/ 1003 w 1015"/>
                  <a:gd name="T3" fmla="*/ 1920 h 1923"/>
                  <a:gd name="T4" fmla="*/ 2 w 1015"/>
                  <a:gd name="T5" fmla="*/ 10 h 1923"/>
                  <a:gd name="T6" fmla="*/ 4 w 1015"/>
                  <a:gd name="T7" fmla="*/ 2 h 1923"/>
                  <a:gd name="T8" fmla="*/ 12 w 1015"/>
                  <a:gd name="T9" fmla="*/ 4 h 1923"/>
                  <a:gd name="T10" fmla="*/ 1013 w 1015"/>
                  <a:gd name="T11" fmla="*/ 1914 h 1923"/>
                  <a:gd name="T12" fmla="*/ 1011 w 1015"/>
                  <a:gd name="T13" fmla="*/ 1922 h 1923"/>
                  <a:gd name="T14" fmla="*/ 1008 w 1015"/>
                  <a:gd name="T15" fmla="*/ 1923 h 192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15" h="1923">
                    <a:moveTo>
                      <a:pt x="1008" y="1923"/>
                    </a:moveTo>
                    <a:cubicBezTo>
                      <a:pt x="1006" y="1923"/>
                      <a:pt x="1004" y="1922"/>
                      <a:pt x="1003" y="1920"/>
                    </a:cubicBezTo>
                    <a:cubicBezTo>
                      <a:pt x="2" y="10"/>
                      <a:pt x="2" y="10"/>
                      <a:pt x="2" y="10"/>
                    </a:cubicBezTo>
                    <a:cubicBezTo>
                      <a:pt x="0" y="7"/>
                      <a:pt x="1" y="3"/>
                      <a:pt x="4" y="2"/>
                    </a:cubicBezTo>
                    <a:cubicBezTo>
                      <a:pt x="7" y="0"/>
                      <a:pt x="11" y="1"/>
                      <a:pt x="12" y="4"/>
                    </a:cubicBezTo>
                    <a:cubicBezTo>
                      <a:pt x="1013" y="1914"/>
                      <a:pt x="1013" y="1914"/>
                      <a:pt x="1013" y="1914"/>
                    </a:cubicBezTo>
                    <a:cubicBezTo>
                      <a:pt x="1015" y="1917"/>
                      <a:pt x="1014" y="1921"/>
                      <a:pt x="1011" y="1922"/>
                    </a:cubicBezTo>
                    <a:cubicBezTo>
                      <a:pt x="1010" y="1923"/>
                      <a:pt x="1009" y="1923"/>
                      <a:pt x="1008" y="192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19" name="Freeform 71"/>
              <p:cNvSpPr/>
              <p:nvPr/>
            </p:nvSpPr>
            <p:spPr bwMode="auto">
              <a:xfrm>
                <a:off x="5748628" y="1848765"/>
                <a:ext cx="84421" cy="1004614"/>
              </a:xfrm>
              <a:custGeom>
                <a:avLst/>
                <a:gdLst>
                  <a:gd name="T0" fmla="*/ 6 w 94"/>
                  <a:gd name="T1" fmla="*/ 1116 h 1116"/>
                  <a:gd name="T2" fmla="*/ 6 w 94"/>
                  <a:gd name="T3" fmla="*/ 1116 h 1116"/>
                  <a:gd name="T4" fmla="*/ 0 w 94"/>
                  <a:gd name="T5" fmla="*/ 1110 h 1116"/>
                  <a:gd name="T6" fmla="*/ 82 w 94"/>
                  <a:gd name="T7" fmla="*/ 6 h 1116"/>
                  <a:gd name="T8" fmla="*/ 89 w 94"/>
                  <a:gd name="T9" fmla="*/ 0 h 1116"/>
                  <a:gd name="T10" fmla="*/ 94 w 94"/>
                  <a:gd name="T11" fmla="*/ 7 h 1116"/>
                  <a:gd name="T12" fmla="*/ 12 w 94"/>
                  <a:gd name="T13" fmla="*/ 1110 h 1116"/>
                  <a:gd name="T14" fmla="*/ 6 w 94"/>
                  <a:gd name="T15" fmla="*/ 1116 h 11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4" h="1116">
                    <a:moveTo>
                      <a:pt x="6" y="1116"/>
                    </a:moveTo>
                    <a:cubicBezTo>
                      <a:pt x="6" y="1116"/>
                      <a:pt x="6" y="1116"/>
                      <a:pt x="6" y="1116"/>
                    </a:cubicBezTo>
                    <a:cubicBezTo>
                      <a:pt x="2" y="1116"/>
                      <a:pt x="0" y="1113"/>
                      <a:pt x="0" y="1110"/>
                    </a:cubicBezTo>
                    <a:cubicBezTo>
                      <a:pt x="82" y="6"/>
                      <a:pt x="82" y="6"/>
                      <a:pt x="82" y="6"/>
                    </a:cubicBezTo>
                    <a:cubicBezTo>
                      <a:pt x="83" y="2"/>
                      <a:pt x="85" y="0"/>
                      <a:pt x="89" y="0"/>
                    </a:cubicBezTo>
                    <a:cubicBezTo>
                      <a:pt x="92" y="0"/>
                      <a:pt x="94" y="3"/>
                      <a:pt x="94" y="7"/>
                    </a:cubicBezTo>
                    <a:cubicBezTo>
                      <a:pt x="12" y="1110"/>
                      <a:pt x="12" y="1110"/>
                      <a:pt x="12" y="1110"/>
                    </a:cubicBezTo>
                    <a:cubicBezTo>
                      <a:pt x="12" y="1114"/>
                      <a:pt x="9" y="1116"/>
                      <a:pt x="6" y="111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20" name="Freeform 72"/>
              <p:cNvSpPr/>
              <p:nvPr/>
            </p:nvSpPr>
            <p:spPr bwMode="auto">
              <a:xfrm>
                <a:off x="5748627" y="2842122"/>
                <a:ext cx="984915" cy="140702"/>
              </a:xfrm>
              <a:custGeom>
                <a:avLst/>
                <a:gdLst>
                  <a:gd name="T0" fmla="*/ 1088 w 1094"/>
                  <a:gd name="T1" fmla="*/ 155 h 155"/>
                  <a:gd name="T2" fmla="*/ 1087 w 1094"/>
                  <a:gd name="T3" fmla="*/ 155 h 155"/>
                  <a:gd name="T4" fmla="*/ 5 w 1094"/>
                  <a:gd name="T5" fmla="*/ 12 h 155"/>
                  <a:gd name="T6" fmla="*/ 0 w 1094"/>
                  <a:gd name="T7" fmla="*/ 5 h 155"/>
                  <a:gd name="T8" fmla="*/ 7 w 1094"/>
                  <a:gd name="T9" fmla="*/ 0 h 155"/>
                  <a:gd name="T10" fmla="*/ 1089 w 1094"/>
                  <a:gd name="T11" fmla="*/ 143 h 155"/>
                  <a:gd name="T12" fmla="*/ 1094 w 1094"/>
                  <a:gd name="T13" fmla="*/ 150 h 155"/>
                  <a:gd name="T14" fmla="*/ 1088 w 1094"/>
                  <a:gd name="T15" fmla="*/ 155 h 15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94" h="155">
                    <a:moveTo>
                      <a:pt x="1088" y="155"/>
                    </a:moveTo>
                    <a:cubicBezTo>
                      <a:pt x="1088" y="155"/>
                      <a:pt x="1087" y="155"/>
                      <a:pt x="1087" y="155"/>
                    </a:cubicBezTo>
                    <a:cubicBezTo>
                      <a:pt x="5" y="12"/>
                      <a:pt x="5" y="12"/>
                      <a:pt x="5" y="12"/>
                    </a:cubicBezTo>
                    <a:cubicBezTo>
                      <a:pt x="2" y="11"/>
                      <a:pt x="0" y="8"/>
                      <a:pt x="0" y="5"/>
                    </a:cubicBezTo>
                    <a:cubicBezTo>
                      <a:pt x="1" y="2"/>
                      <a:pt x="4" y="0"/>
                      <a:pt x="7" y="0"/>
                    </a:cubicBezTo>
                    <a:cubicBezTo>
                      <a:pt x="1089" y="143"/>
                      <a:pt x="1089" y="143"/>
                      <a:pt x="1089" y="143"/>
                    </a:cubicBezTo>
                    <a:cubicBezTo>
                      <a:pt x="1092" y="144"/>
                      <a:pt x="1094" y="147"/>
                      <a:pt x="1094" y="150"/>
                    </a:cubicBezTo>
                    <a:cubicBezTo>
                      <a:pt x="1093" y="153"/>
                      <a:pt x="1091" y="155"/>
                      <a:pt x="1088" y="15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21" name="Freeform 75"/>
              <p:cNvSpPr/>
              <p:nvPr/>
            </p:nvSpPr>
            <p:spPr bwMode="auto">
              <a:xfrm>
                <a:off x="6722288" y="2076702"/>
                <a:ext cx="1082000" cy="906122"/>
              </a:xfrm>
              <a:custGeom>
                <a:avLst/>
                <a:gdLst>
                  <a:gd name="T0" fmla="*/ 7 w 1202"/>
                  <a:gd name="T1" fmla="*/ 1006 h 1006"/>
                  <a:gd name="T2" fmla="*/ 2 w 1202"/>
                  <a:gd name="T3" fmla="*/ 1004 h 1006"/>
                  <a:gd name="T4" fmla="*/ 3 w 1202"/>
                  <a:gd name="T5" fmla="*/ 996 h 1006"/>
                  <a:gd name="T6" fmla="*/ 1191 w 1202"/>
                  <a:gd name="T7" fmla="*/ 2 h 1006"/>
                  <a:gd name="T8" fmla="*/ 1200 w 1202"/>
                  <a:gd name="T9" fmla="*/ 2 h 1006"/>
                  <a:gd name="T10" fmla="*/ 1199 w 1202"/>
                  <a:gd name="T11" fmla="*/ 11 h 1006"/>
                  <a:gd name="T12" fmla="*/ 11 w 1202"/>
                  <a:gd name="T13" fmla="*/ 1005 h 1006"/>
                  <a:gd name="T14" fmla="*/ 7 w 1202"/>
                  <a:gd name="T15" fmla="*/ 1006 h 100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02" h="1006">
                    <a:moveTo>
                      <a:pt x="7" y="1006"/>
                    </a:moveTo>
                    <a:cubicBezTo>
                      <a:pt x="5" y="1006"/>
                      <a:pt x="4" y="1005"/>
                      <a:pt x="2" y="1004"/>
                    </a:cubicBezTo>
                    <a:cubicBezTo>
                      <a:pt x="0" y="1001"/>
                      <a:pt x="1" y="998"/>
                      <a:pt x="3" y="996"/>
                    </a:cubicBezTo>
                    <a:cubicBezTo>
                      <a:pt x="1191" y="2"/>
                      <a:pt x="1191" y="2"/>
                      <a:pt x="1191" y="2"/>
                    </a:cubicBezTo>
                    <a:cubicBezTo>
                      <a:pt x="1194" y="0"/>
                      <a:pt x="1198" y="0"/>
                      <a:pt x="1200" y="2"/>
                    </a:cubicBezTo>
                    <a:cubicBezTo>
                      <a:pt x="1202" y="5"/>
                      <a:pt x="1202" y="9"/>
                      <a:pt x="1199" y="11"/>
                    </a:cubicBezTo>
                    <a:cubicBezTo>
                      <a:pt x="11" y="1005"/>
                      <a:pt x="11" y="1005"/>
                      <a:pt x="11" y="1005"/>
                    </a:cubicBezTo>
                    <a:cubicBezTo>
                      <a:pt x="10" y="1006"/>
                      <a:pt x="8" y="1006"/>
                      <a:pt x="7" y="100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22" name="Freeform 76"/>
              <p:cNvSpPr/>
              <p:nvPr/>
            </p:nvSpPr>
            <p:spPr bwMode="auto">
              <a:xfrm>
                <a:off x="5071849" y="2970161"/>
                <a:ext cx="1663100" cy="1198783"/>
              </a:xfrm>
              <a:custGeom>
                <a:avLst/>
                <a:gdLst>
                  <a:gd name="T0" fmla="*/ 7 w 1846"/>
                  <a:gd name="T1" fmla="*/ 1330 h 1330"/>
                  <a:gd name="T2" fmla="*/ 2 w 1846"/>
                  <a:gd name="T3" fmla="*/ 1327 h 1330"/>
                  <a:gd name="T4" fmla="*/ 3 w 1846"/>
                  <a:gd name="T5" fmla="*/ 1319 h 1330"/>
                  <a:gd name="T6" fmla="*/ 1835 w 1846"/>
                  <a:gd name="T7" fmla="*/ 2 h 1330"/>
                  <a:gd name="T8" fmla="*/ 1844 w 1846"/>
                  <a:gd name="T9" fmla="*/ 4 h 1330"/>
                  <a:gd name="T10" fmla="*/ 1842 w 1846"/>
                  <a:gd name="T11" fmla="*/ 12 h 1330"/>
                  <a:gd name="T12" fmla="*/ 10 w 1846"/>
                  <a:gd name="T13" fmla="*/ 1329 h 1330"/>
                  <a:gd name="T14" fmla="*/ 7 w 1846"/>
                  <a:gd name="T15" fmla="*/ 1330 h 133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46" h="1330">
                    <a:moveTo>
                      <a:pt x="7" y="1330"/>
                    </a:moveTo>
                    <a:cubicBezTo>
                      <a:pt x="5" y="1330"/>
                      <a:pt x="3" y="1329"/>
                      <a:pt x="2" y="1327"/>
                    </a:cubicBezTo>
                    <a:cubicBezTo>
                      <a:pt x="0" y="1325"/>
                      <a:pt x="1" y="1321"/>
                      <a:pt x="3" y="1319"/>
                    </a:cubicBezTo>
                    <a:cubicBezTo>
                      <a:pt x="1835" y="2"/>
                      <a:pt x="1835" y="2"/>
                      <a:pt x="1835" y="2"/>
                    </a:cubicBezTo>
                    <a:cubicBezTo>
                      <a:pt x="1838" y="0"/>
                      <a:pt x="1842" y="1"/>
                      <a:pt x="1844" y="4"/>
                    </a:cubicBezTo>
                    <a:cubicBezTo>
                      <a:pt x="1846" y="6"/>
                      <a:pt x="1845" y="10"/>
                      <a:pt x="1842" y="12"/>
                    </a:cubicBezTo>
                    <a:cubicBezTo>
                      <a:pt x="10" y="1329"/>
                      <a:pt x="10" y="1329"/>
                      <a:pt x="10" y="1329"/>
                    </a:cubicBezTo>
                    <a:cubicBezTo>
                      <a:pt x="9" y="1329"/>
                      <a:pt x="8" y="1330"/>
                      <a:pt x="7" y="133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23" name="Freeform 77"/>
              <p:cNvSpPr/>
              <p:nvPr/>
            </p:nvSpPr>
            <p:spPr bwMode="auto">
              <a:xfrm>
                <a:off x="5747220" y="2076702"/>
                <a:ext cx="2057066" cy="776676"/>
              </a:xfrm>
              <a:custGeom>
                <a:avLst/>
                <a:gdLst>
                  <a:gd name="T0" fmla="*/ 7 w 2284"/>
                  <a:gd name="T1" fmla="*/ 863 h 863"/>
                  <a:gd name="T2" fmla="*/ 1 w 2284"/>
                  <a:gd name="T3" fmla="*/ 859 h 863"/>
                  <a:gd name="T4" fmla="*/ 5 w 2284"/>
                  <a:gd name="T5" fmla="*/ 851 h 863"/>
                  <a:gd name="T6" fmla="*/ 2275 w 2284"/>
                  <a:gd name="T7" fmla="*/ 1 h 863"/>
                  <a:gd name="T8" fmla="*/ 2283 w 2284"/>
                  <a:gd name="T9" fmla="*/ 4 h 863"/>
                  <a:gd name="T10" fmla="*/ 2279 w 2284"/>
                  <a:gd name="T11" fmla="*/ 12 h 863"/>
                  <a:gd name="T12" fmla="*/ 9 w 2284"/>
                  <a:gd name="T13" fmla="*/ 863 h 863"/>
                  <a:gd name="T14" fmla="*/ 7 w 2284"/>
                  <a:gd name="T15" fmla="*/ 863 h 86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84" h="863">
                    <a:moveTo>
                      <a:pt x="7" y="863"/>
                    </a:moveTo>
                    <a:cubicBezTo>
                      <a:pt x="5" y="863"/>
                      <a:pt x="2" y="861"/>
                      <a:pt x="1" y="859"/>
                    </a:cubicBezTo>
                    <a:cubicBezTo>
                      <a:pt x="0" y="856"/>
                      <a:pt x="2" y="852"/>
                      <a:pt x="5" y="851"/>
                    </a:cubicBezTo>
                    <a:cubicBezTo>
                      <a:pt x="2275" y="1"/>
                      <a:pt x="2275" y="1"/>
                      <a:pt x="2275" y="1"/>
                    </a:cubicBezTo>
                    <a:cubicBezTo>
                      <a:pt x="2278" y="0"/>
                      <a:pt x="2282" y="1"/>
                      <a:pt x="2283" y="4"/>
                    </a:cubicBezTo>
                    <a:cubicBezTo>
                      <a:pt x="2284" y="7"/>
                      <a:pt x="2283" y="11"/>
                      <a:pt x="2279" y="12"/>
                    </a:cubicBezTo>
                    <a:cubicBezTo>
                      <a:pt x="9" y="863"/>
                      <a:pt x="9" y="863"/>
                      <a:pt x="9" y="863"/>
                    </a:cubicBezTo>
                    <a:cubicBezTo>
                      <a:pt x="8" y="863"/>
                      <a:pt x="8" y="863"/>
                      <a:pt x="7" y="86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24" name="Freeform 78"/>
              <p:cNvSpPr/>
              <p:nvPr/>
            </p:nvSpPr>
            <p:spPr bwMode="auto">
              <a:xfrm>
                <a:off x="5823199" y="1848765"/>
                <a:ext cx="1981087" cy="237787"/>
              </a:xfrm>
              <a:custGeom>
                <a:avLst/>
                <a:gdLst>
                  <a:gd name="T0" fmla="*/ 2194 w 2201"/>
                  <a:gd name="T1" fmla="*/ 265 h 265"/>
                  <a:gd name="T2" fmla="*/ 2194 w 2201"/>
                  <a:gd name="T3" fmla="*/ 265 h 265"/>
                  <a:gd name="T4" fmla="*/ 6 w 2201"/>
                  <a:gd name="T5" fmla="*/ 12 h 265"/>
                  <a:gd name="T6" fmla="*/ 0 w 2201"/>
                  <a:gd name="T7" fmla="*/ 5 h 265"/>
                  <a:gd name="T8" fmla="*/ 7 w 2201"/>
                  <a:gd name="T9" fmla="*/ 0 h 265"/>
                  <a:gd name="T10" fmla="*/ 2195 w 2201"/>
                  <a:gd name="T11" fmla="*/ 253 h 265"/>
                  <a:gd name="T12" fmla="*/ 2200 w 2201"/>
                  <a:gd name="T13" fmla="*/ 260 h 265"/>
                  <a:gd name="T14" fmla="*/ 2194 w 2201"/>
                  <a:gd name="T15" fmla="*/ 265 h 2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01" h="265">
                    <a:moveTo>
                      <a:pt x="2194" y="265"/>
                    </a:moveTo>
                    <a:cubicBezTo>
                      <a:pt x="2194" y="265"/>
                      <a:pt x="2194" y="265"/>
                      <a:pt x="2194" y="265"/>
                    </a:cubicBezTo>
                    <a:cubicBezTo>
                      <a:pt x="6" y="12"/>
                      <a:pt x="6" y="12"/>
                      <a:pt x="6" y="12"/>
                    </a:cubicBezTo>
                    <a:cubicBezTo>
                      <a:pt x="2" y="12"/>
                      <a:pt x="0" y="9"/>
                      <a:pt x="0" y="5"/>
                    </a:cubicBezTo>
                    <a:cubicBezTo>
                      <a:pt x="1" y="2"/>
                      <a:pt x="4" y="0"/>
                      <a:pt x="7" y="0"/>
                    </a:cubicBezTo>
                    <a:cubicBezTo>
                      <a:pt x="2195" y="253"/>
                      <a:pt x="2195" y="253"/>
                      <a:pt x="2195" y="253"/>
                    </a:cubicBezTo>
                    <a:cubicBezTo>
                      <a:pt x="2198" y="254"/>
                      <a:pt x="2201" y="257"/>
                      <a:pt x="2200" y="260"/>
                    </a:cubicBezTo>
                    <a:cubicBezTo>
                      <a:pt x="2200" y="263"/>
                      <a:pt x="2197" y="265"/>
                      <a:pt x="2194" y="26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25" name="Freeform 79"/>
              <p:cNvSpPr/>
              <p:nvPr/>
            </p:nvSpPr>
            <p:spPr bwMode="auto">
              <a:xfrm>
                <a:off x="4846727" y="1121334"/>
                <a:ext cx="987730" cy="737280"/>
              </a:xfrm>
              <a:custGeom>
                <a:avLst/>
                <a:gdLst>
                  <a:gd name="T0" fmla="*/ 1090 w 1097"/>
                  <a:gd name="T1" fmla="*/ 819 h 819"/>
                  <a:gd name="T2" fmla="*/ 1087 w 1097"/>
                  <a:gd name="T3" fmla="*/ 818 h 819"/>
                  <a:gd name="T4" fmla="*/ 3 w 1097"/>
                  <a:gd name="T5" fmla="*/ 12 h 819"/>
                  <a:gd name="T6" fmla="*/ 2 w 1097"/>
                  <a:gd name="T7" fmla="*/ 3 h 819"/>
                  <a:gd name="T8" fmla="*/ 11 w 1097"/>
                  <a:gd name="T9" fmla="*/ 2 h 819"/>
                  <a:gd name="T10" fmla="*/ 1094 w 1097"/>
                  <a:gd name="T11" fmla="*/ 808 h 819"/>
                  <a:gd name="T12" fmla="*/ 1095 w 1097"/>
                  <a:gd name="T13" fmla="*/ 817 h 819"/>
                  <a:gd name="T14" fmla="*/ 1090 w 1097"/>
                  <a:gd name="T15" fmla="*/ 819 h 81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97" h="819">
                    <a:moveTo>
                      <a:pt x="1090" y="819"/>
                    </a:moveTo>
                    <a:cubicBezTo>
                      <a:pt x="1089" y="819"/>
                      <a:pt x="1088" y="819"/>
                      <a:pt x="1087" y="818"/>
                    </a:cubicBezTo>
                    <a:cubicBezTo>
                      <a:pt x="3" y="12"/>
                      <a:pt x="3" y="12"/>
                      <a:pt x="3" y="12"/>
                    </a:cubicBezTo>
                    <a:cubicBezTo>
                      <a:pt x="1" y="10"/>
                      <a:pt x="0" y="6"/>
                      <a:pt x="2" y="3"/>
                    </a:cubicBezTo>
                    <a:cubicBezTo>
                      <a:pt x="4" y="1"/>
                      <a:pt x="8" y="0"/>
                      <a:pt x="11" y="2"/>
                    </a:cubicBezTo>
                    <a:cubicBezTo>
                      <a:pt x="1094" y="808"/>
                      <a:pt x="1094" y="808"/>
                      <a:pt x="1094" y="808"/>
                    </a:cubicBezTo>
                    <a:cubicBezTo>
                      <a:pt x="1097" y="810"/>
                      <a:pt x="1097" y="814"/>
                      <a:pt x="1095" y="817"/>
                    </a:cubicBezTo>
                    <a:cubicBezTo>
                      <a:pt x="1094" y="818"/>
                      <a:pt x="1092" y="819"/>
                      <a:pt x="1090" y="819"/>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28" name="Freeform 80"/>
              <p:cNvSpPr/>
              <p:nvPr/>
            </p:nvSpPr>
            <p:spPr bwMode="auto">
              <a:xfrm>
                <a:off x="5071850" y="2842122"/>
                <a:ext cx="688034" cy="1326822"/>
              </a:xfrm>
              <a:custGeom>
                <a:avLst/>
                <a:gdLst>
                  <a:gd name="T0" fmla="*/ 7 w 764"/>
                  <a:gd name="T1" fmla="*/ 1473 h 1473"/>
                  <a:gd name="T2" fmla="*/ 4 w 764"/>
                  <a:gd name="T3" fmla="*/ 1472 h 1473"/>
                  <a:gd name="T4" fmla="*/ 1 w 764"/>
                  <a:gd name="T5" fmla="*/ 1464 h 1473"/>
                  <a:gd name="T6" fmla="*/ 752 w 764"/>
                  <a:gd name="T7" fmla="*/ 4 h 1473"/>
                  <a:gd name="T8" fmla="*/ 760 w 764"/>
                  <a:gd name="T9" fmla="*/ 2 h 1473"/>
                  <a:gd name="T10" fmla="*/ 762 w 764"/>
                  <a:gd name="T11" fmla="*/ 10 h 1473"/>
                  <a:gd name="T12" fmla="*/ 12 w 764"/>
                  <a:gd name="T13" fmla="*/ 1470 h 1473"/>
                  <a:gd name="T14" fmla="*/ 7 w 764"/>
                  <a:gd name="T15" fmla="*/ 1473 h 147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64" h="1473">
                    <a:moveTo>
                      <a:pt x="7" y="1473"/>
                    </a:moveTo>
                    <a:cubicBezTo>
                      <a:pt x="6" y="1473"/>
                      <a:pt x="5" y="1473"/>
                      <a:pt x="4" y="1472"/>
                    </a:cubicBezTo>
                    <a:cubicBezTo>
                      <a:pt x="1" y="1471"/>
                      <a:pt x="0" y="1467"/>
                      <a:pt x="1" y="1464"/>
                    </a:cubicBezTo>
                    <a:cubicBezTo>
                      <a:pt x="752" y="4"/>
                      <a:pt x="752" y="4"/>
                      <a:pt x="752" y="4"/>
                    </a:cubicBezTo>
                    <a:cubicBezTo>
                      <a:pt x="753" y="1"/>
                      <a:pt x="757" y="0"/>
                      <a:pt x="760" y="2"/>
                    </a:cubicBezTo>
                    <a:cubicBezTo>
                      <a:pt x="763" y="3"/>
                      <a:pt x="764" y="7"/>
                      <a:pt x="762" y="10"/>
                    </a:cubicBezTo>
                    <a:cubicBezTo>
                      <a:pt x="12" y="1470"/>
                      <a:pt x="12" y="1470"/>
                      <a:pt x="12" y="1470"/>
                    </a:cubicBezTo>
                    <a:cubicBezTo>
                      <a:pt x="11" y="1472"/>
                      <a:pt x="9" y="1473"/>
                      <a:pt x="7" y="147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29" name="Freeform 28"/>
              <p:cNvSpPr/>
              <p:nvPr/>
            </p:nvSpPr>
            <p:spPr bwMode="auto">
              <a:xfrm flipV="1">
                <a:off x="3107786" y="3696185"/>
                <a:ext cx="1630598" cy="49850"/>
              </a:xfrm>
              <a:custGeom>
                <a:avLst/>
                <a:gdLst>
                  <a:gd name="T0" fmla="*/ 1150 w 1155"/>
                  <a:gd name="T1" fmla="*/ 175 h 175"/>
                  <a:gd name="T2" fmla="*/ 1150 w 1155"/>
                  <a:gd name="T3" fmla="*/ 175 h 175"/>
                  <a:gd name="T4" fmla="*/ 4 w 1155"/>
                  <a:gd name="T5" fmla="*/ 8 h 175"/>
                  <a:gd name="T6" fmla="*/ 0 w 1155"/>
                  <a:gd name="T7" fmla="*/ 4 h 175"/>
                  <a:gd name="T8" fmla="*/ 5 w 1155"/>
                  <a:gd name="T9" fmla="*/ 0 h 175"/>
                  <a:gd name="T10" fmla="*/ 1151 w 1155"/>
                  <a:gd name="T11" fmla="*/ 167 h 175"/>
                  <a:gd name="T12" fmla="*/ 1154 w 1155"/>
                  <a:gd name="T13" fmla="*/ 172 h 175"/>
                  <a:gd name="T14" fmla="*/ 1150 w 1155"/>
                  <a:gd name="T15" fmla="*/ 175 h 1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5" h="175">
                    <a:moveTo>
                      <a:pt x="1150" y="175"/>
                    </a:moveTo>
                    <a:cubicBezTo>
                      <a:pt x="1150" y="175"/>
                      <a:pt x="1150" y="175"/>
                      <a:pt x="1150" y="175"/>
                    </a:cubicBezTo>
                    <a:cubicBezTo>
                      <a:pt x="4" y="8"/>
                      <a:pt x="4" y="8"/>
                      <a:pt x="4" y="8"/>
                    </a:cubicBezTo>
                    <a:cubicBezTo>
                      <a:pt x="2" y="8"/>
                      <a:pt x="0" y="6"/>
                      <a:pt x="0" y="4"/>
                    </a:cubicBezTo>
                    <a:cubicBezTo>
                      <a:pt x="1" y="1"/>
                      <a:pt x="3" y="0"/>
                      <a:pt x="5" y="0"/>
                    </a:cubicBezTo>
                    <a:cubicBezTo>
                      <a:pt x="1151" y="167"/>
                      <a:pt x="1151" y="167"/>
                      <a:pt x="1151" y="167"/>
                    </a:cubicBezTo>
                    <a:cubicBezTo>
                      <a:pt x="1153" y="168"/>
                      <a:pt x="1155" y="170"/>
                      <a:pt x="1154" y="172"/>
                    </a:cubicBezTo>
                    <a:cubicBezTo>
                      <a:pt x="1154" y="174"/>
                      <a:pt x="1152" y="175"/>
                      <a:pt x="1150" y="17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30" name="Freeform 29"/>
              <p:cNvSpPr/>
              <p:nvPr/>
            </p:nvSpPr>
            <p:spPr bwMode="auto">
              <a:xfrm>
                <a:off x="3677489" y="3036291"/>
                <a:ext cx="1060895" cy="659894"/>
              </a:xfrm>
              <a:custGeom>
                <a:avLst/>
                <a:gdLst>
                  <a:gd name="T0" fmla="*/ 1175 w 1180"/>
                  <a:gd name="T1" fmla="*/ 733 h 733"/>
                  <a:gd name="T2" fmla="*/ 1173 w 1180"/>
                  <a:gd name="T3" fmla="*/ 733 h 733"/>
                  <a:gd name="T4" fmla="*/ 2 w 1180"/>
                  <a:gd name="T5" fmla="*/ 8 h 733"/>
                  <a:gd name="T6" fmla="*/ 1 w 1180"/>
                  <a:gd name="T7" fmla="*/ 2 h 733"/>
                  <a:gd name="T8" fmla="*/ 7 w 1180"/>
                  <a:gd name="T9" fmla="*/ 1 h 733"/>
                  <a:gd name="T10" fmla="*/ 1177 w 1180"/>
                  <a:gd name="T11" fmla="*/ 726 h 733"/>
                  <a:gd name="T12" fmla="*/ 1179 w 1180"/>
                  <a:gd name="T13" fmla="*/ 732 h 733"/>
                  <a:gd name="T14" fmla="*/ 1175 w 1180"/>
                  <a:gd name="T15" fmla="*/ 733 h 7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80" h="733">
                    <a:moveTo>
                      <a:pt x="1175" y="733"/>
                    </a:moveTo>
                    <a:cubicBezTo>
                      <a:pt x="1175" y="733"/>
                      <a:pt x="1174" y="733"/>
                      <a:pt x="1173" y="733"/>
                    </a:cubicBezTo>
                    <a:cubicBezTo>
                      <a:pt x="2" y="8"/>
                      <a:pt x="2" y="8"/>
                      <a:pt x="2" y="8"/>
                    </a:cubicBezTo>
                    <a:cubicBezTo>
                      <a:pt x="1" y="6"/>
                      <a:pt x="0" y="4"/>
                      <a:pt x="1" y="2"/>
                    </a:cubicBezTo>
                    <a:cubicBezTo>
                      <a:pt x="2" y="0"/>
                      <a:pt x="5" y="0"/>
                      <a:pt x="7" y="1"/>
                    </a:cubicBezTo>
                    <a:cubicBezTo>
                      <a:pt x="1177" y="726"/>
                      <a:pt x="1177" y="726"/>
                      <a:pt x="1177" y="726"/>
                    </a:cubicBezTo>
                    <a:cubicBezTo>
                      <a:pt x="1179" y="727"/>
                      <a:pt x="1180" y="730"/>
                      <a:pt x="1179" y="732"/>
                    </a:cubicBezTo>
                    <a:cubicBezTo>
                      <a:pt x="1178" y="733"/>
                      <a:pt x="1177" y="733"/>
                      <a:pt x="1175" y="73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31" name="Freeform 30"/>
              <p:cNvSpPr/>
              <p:nvPr/>
            </p:nvSpPr>
            <p:spPr bwMode="auto">
              <a:xfrm>
                <a:off x="3677489" y="2954684"/>
                <a:ext cx="765420" cy="88643"/>
              </a:xfrm>
              <a:custGeom>
                <a:avLst/>
                <a:gdLst>
                  <a:gd name="T0" fmla="*/ 5 w 851"/>
                  <a:gd name="T1" fmla="*/ 100 h 100"/>
                  <a:gd name="T2" fmla="*/ 1 w 851"/>
                  <a:gd name="T3" fmla="*/ 97 h 100"/>
                  <a:gd name="T4" fmla="*/ 4 w 851"/>
                  <a:gd name="T5" fmla="*/ 92 h 100"/>
                  <a:gd name="T6" fmla="*/ 846 w 851"/>
                  <a:gd name="T7" fmla="*/ 0 h 100"/>
                  <a:gd name="T8" fmla="*/ 850 w 851"/>
                  <a:gd name="T9" fmla="*/ 4 h 100"/>
                  <a:gd name="T10" fmla="*/ 847 w 851"/>
                  <a:gd name="T11" fmla="*/ 8 h 100"/>
                  <a:gd name="T12" fmla="*/ 5 w 851"/>
                  <a:gd name="T13" fmla="*/ 100 h 100"/>
                  <a:gd name="T14" fmla="*/ 5 w 851"/>
                  <a:gd name="T15" fmla="*/ 100 h 10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51" h="100">
                    <a:moveTo>
                      <a:pt x="5" y="100"/>
                    </a:moveTo>
                    <a:cubicBezTo>
                      <a:pt x="3" y="100"/>
                      <a:pt x="1" y="99"/>
                      <a:pt x="1" y="97"/>
                    </a:cubicBezTo>
                    <a:cubicBezTo>
                      <a:pt x="0" y="94"/>
                      <a:pt x="2" y="92"/>
                      <a:pt x="4" y="92"/>
                    </a:cubicBezTo>
                    <a:cubicBezTo>
                      <a:pt x="846" y="0"/>
                      <a:pt x="846" y="0"/>
                      <a:pt x="846" y="0"/>
                    </a:cubicBezTo>
                    <a:cubicBezTo>
                      <a:pt x="848" y="0"/>
                      <a:pt x="850" y="2"/>
                      <a:pt x="850" y="4"/>
                    </a:cubicBezTo>
                    <a:cubicBezTo>
                      <a:pt x="851" y="6"/>
                      <a:pt x="849" y="8"/>
                      <a:pt x="847" y="8"/>
                    </a:cubicBezTo>
                    <a:cubicBezTo>
                      <a:pt x="5" y="100"/>
                      <a:pt x="5" y="100"/>
                      <a:pt x="5" y="100"/>
                    </a:cubicBezTo>
                    <a:cubicBezTo>
                      <a:pt x="5" y="100"/>
                      <a:pt x="5" y="100"/>
                      <a:pt x="5" y="10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32" name="Freeform 31"/>
              <p:cNvSpPr/>
              <p:nvPr/>
            </p:nvSpPr>
            <p:spPr bwMode="auto">
              <a:xfrm>
                <a:off x="4434467" y="2248359"/>
                <a:ext cx="126632" cy="713361"/>
              </a:xfrm>
              <a:custGeom>
                <a:avLst/>
                <a:gdLst>
                  <a:gd name="T0" fmla="*/ 4 w 141"/>
                  <a:gd name="T1" fmla="*/ 793 h 793"/>
                  <a:gd name="T2" fmla="*/ 4 w 141"/>
                  <a:gd name="T3" fmla="*/ 793 h 793"/>
                  <a:gd name="T4" fmla="*/ 0 w 141"/>
                  <a:gd name="T5" fmla="*/ 789 h 793"/>
                  <a:gd name="T6" fmla="*/ 132 w 141"/>
                  <a:gd name="T7" fmla="*/ 3 h 793"/>
                  <a:gd name="T8" fmla="*/ 137 w 141"/>
                  <a:gd name="T9" fmla="*/ 0 h 793"/>
                  <a:gd name="T10" fmla="*/ 140 w 141"/>
                  <a:gd name="T11" fmla="*/ 5 h 793"/>
                  <a:gd name="T12" fmla="*/ 8 w 141"/>
                  <a:gd name="T13" fmla="*/ 790 h 793"/>
                  <a:gd name="T14" fmla="*/ 4 w 141"/>
                  <a:gd name="T15" fmla="*/ 793 h 79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1" h="793">
                    <a:moveTo>
                      <a:pt x="4" y="793"/>
                    </a:moveTo>
                    <a:cubicBezTo>
                      <a:pt x="4" y="793"/>
                      <a:pt x="4" y="793"/>
                      <a:pt x="4" y="793"/>
                    </a:cubicBezTo>
                    <a:cubicBezTo>
                      <a:pt x="2" y="793"/>
                      <a:pt x="0" y="791"/>
                      <a:pt x="0" y="789"/>
                    </a:cubicBezTo>
                    <a:cubicBezTo>
                      <a:pt x="132" y="3"/>
                      <a:pt x="132" y="3"/>
                      <a:pt x="132" y="3"/>
                    </a:cubicBezTo>
                    <a:cubicBezTo>
                      <a:pt x="133" y="1"/>
                      <a:pt x="135" y="0"/>
                      <a:pt x="137" y="0"/>
                    </a:cubicBezTo>
                    <a:cubicBezTo>
                      <a:pt x="139" y="1"/>
                      <a:pt x="141" y="3"/>
                      <a:pt x="140" y="5"/>
                    </a:cubicBezTo>
                    <a:cubicBezTo>
                      <a:pt x="8" y="790"/>
                      <a:pt x="8" y="790"/>
                      <a:pt x="8" y="790"/>
                    </a:cubicBezTo>
                    <a:cubicBezTo>
                      <a:pt x="8" y="792"/>
                      <a:pt x="6" y="793"/>
                      <a:pt x="4" y="79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33" name="Freeform 32"/>
              <p:cNvSpPr/>
              <p:nvPr/>
            </p:nvSpPr>
            <p:spPr bwMode="auto">
              <a:xfrm>
                <a:off x="4552658" y="2248359"/>
                <a:ext cx="185727" cy="1447826"/>
              </a:xfrm>
              <a:custGeom>
                <a:avLst/>
                <a:gdLst>
                  <a:gd name="T0" fmla="*/ 201 w 206"/>
                  <a:gd name="T1" fmla="*/ 1610 h 1610"/>
                  <a:gd name="T2" fmla="*/ 197 w 206"/>
                  <a:gd name="T3" fmla="*/ 1607 h 1610"/>
                  <a:gd name="T4" fmla="*/ 0 w 206"/>
                  <a:gd name="T5" fmla="*/ 5 h 1610"/>
                  <a:gd name="T6" fmla="*/ 4 w 206"/>
                  <a:gd name="T7" fmla="*/ 0 h 1610"/>
                  <a:gd name="T8" fmla="*/ 8 w 206"/>
                  <a:gd name="T9" fmla="*/ 4 h 1610"/>
                  <a:gd name="T10" fmla="*/ 205 w 206"/>
                  <a:gd name="T11" fmla="*/ 1606 h 1610"/>
                  <a:gd name="T12" fmla="*/ 202 w 206"/>
                  <a:gd name="T13" fmla="*/ 1610 h 1610"/>
                  <a:gd name="T14" fmla="*/ 201 w 206"/>
                  <a:gd name="T15" fmla="*/ 1610 h 16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6" h="1610">
                    <a:moveTo>
                      <a:pt x="201" y="1610"/>
                    </a:moveTo>
                    <a:cubicBezTo>
                      <a:pt x="199" y="1610"/>
                      <a:pt x="198" y="1609"/>
                      <a:pt x="197" y="1607"/>
                    </a:cubicBezTo>
                    <a:cubicBezTo>
                      <a:pt x="0" y="5"/>
                      <a:pt x="0" y="5"/>
                      <a:pt x="0" y="5"/>
                    </a:cubicBezTo>
                    <a:cubicBezTo>
                      <a:pt x="0" y="2"/>
                      <a:pt x="2" y="0"/>
                      <a:pt x="4" y="0"/>
                    </a:cubicBezTo>
                    <a:cubicBezTo>
                      <a:pt x="6" y="0"/>
                      <a:pt x="8" y="1"/>
                      <a:pt x="8" y="4"/>
                    </a:cubicBezTo>
                    <a:cubicBezTo>
                      <a:pt x="205" y="1606"/>
                      <a:pt x="205" y="1606"/>
                      <a:pt x="205" y="1606"/>
                    </a:cubicBezTo>
                    <a:cubicBezTo>
                      <a:pt x="206" y="1608"/>
                      <a:pt x="204" y="1610"/>
                      <a:pt x="202" y="1610"/>
                    </a:cubicBezTo>
                    <a:cubicBezTo>
                      <a:pt x="202" y="1610"/>
                      <a:pt x="201" y="1610"/>
                      <a:pt x="201" y="161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34" name="Freeform 33"/>
              <p:cNvSpPr/>
              <p:nvPr/>
            </p:nvSpPr>
            <p:spPr bwMode="auto">
              <a:xfrm>
                <a:off x="4434467" y="2954684"/>
                <a:ext cx="303917" cy="741501"/>
              </a:xfrm>
              <a:custGeom>
                <a:avLst/>
                <a:gdLst>
                  <a:gd name="T0" fmla="*/ 333 w 338"/>
                  <a:gd name="T1" fmla="*/ 825 h 825"/>
                  <a:gd name="T2" fmla="*/ 330 w 338"/>
                  <a:gd name="T3" fmla="*/ 823 h 825"/>
                  <a:gd name="T4" fmla="*/ 1 w 338"/>
                  <a:gd name="T5" fmla="*/ 6 h 825"/>
                  <a:gd name="T6" fmla="*/ 3 w 338"/>
                  <a:gd name="T7" fmla="*/ 1 h 825"/>
                  <a:gd name="T8" fmla="*/ 8 w 338"/>
                  <a:gd name="T9" fmla="*/ 3 h 825"/>
                  <a:gd name="T10" fmla="*/ 337 w 338"/>
                  <a:gd name="T11" fmla="*/ 820 h 825"/>
                  <a:gd name="T12" fmla="*/ 335 w 338"/>
                  <a:gd name="T13" fmla="*/ 825 h 825"/>
                  <a:gd name="T14" fmla="*/ 333 w 338"/>
                  <a:gd name="T15" fmla="*/ 825 h 8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8" h="825">
                    <a:moveTo>
                      <a:pt x="333" y="825"/>
                    </a:moveTo>
                    <a:cubicBezTo>
                      <a:pt x="332" y="825"/>
                      <a:pt x="330" y="824"/>
                      <a:pt x="330" y="823"/>
                    </a:cubicBezTo>
                    <a:cubicBezTo>
                      <a:pt x="1" y="6"/>
                      <a:pt x="1" y="6"/>
                      <a:pt x="1" y="6"/>
                    </a:cubicBezTo>
                    <a:cubicBezTo>
                      <a:pt x="0" y="4"/>
                      <a:pt x="1" y="2"/>
                      <a:pt x="3" y="1"/>
                    </a:cubicBezTo>
                    <a:cubicBezTo>
                      <a:pt x="5" y="0"/>
                      <a:pt x="7" y="1"/>
                      <a:pt x="8" y="3"/>
                    </a:cubicBezTo>
                    <a:cubicBezTo>
                      <a:pt x="337" y="820"/>
                      <a:pt x="337" y="820"/>
                      <a:pt x="337" y="820"/>
                    </a:cubicBezTo>
                    <a:cubicBezTo>
                      <a:pt x="338" y="822"/>
                      <a:pt x="337" y="824"/>
                      <a:pt x="335" y="825"/>
                    </a:cubicBezTo>
                    <a:cubicBezTo>
                      <a:pt x="334" y="825"/>
                      <a:pt x="334" y="825"/>
                      <a:pt x="333" y="82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35" name="Freeform 34"/>
              <p:cNvSpPr/>
              <p:nvPr/>
            </p:nvSpPr>
            <p:spPr bwMode="auto">
              <a:xfrm>
                <a:off x="4729942" y="3060211"/>
                <a:ext cx="303917" cy="635974"/>
              </a:xfrm>
              <a:custGeom>
                <a:avLst/>
                <a:gdLst>
                  <a:gd name="T0" fmla="*/ 4 w 338"/>
                  <a:gd name="T1" fmla="*/ 707 h 707"/>
                  <a:gd name="T2" fmla="*/ 3 w 338"/>
                  <a:gd name="T3" fmla="*/ 707 h 707"/>
                  <a:gd name="T4" fmla="*/ 1 w 338"/>
                  <a:gd name="T5" fmla="*/ 702 h 707"/>
                  <a:gd name="T6" fmla="*/ 330 w 338"/>
                  <a:gd name="T7" fmla="*/ 3 h 707"/>
                  <a:gd name="T8" fmla="*/ 336 w 338"/>
                  <a:gd name="T9" fmla="*/ 1 h 707"/>
                  <a:gd name="T10" fmla="*/ 337 w 338"/>
                  <a:gd name="T11" fmla="*/ 6 h 707"/>
                  <a:gd name="T12" fmla="*/ 8 w 338"/>
                  <a:gd name="T13" fmla="*/ 705 h 707"/>
                  <a:gd name="T14" fmla="*/ 4 w 338"/>
                  <a:gd name="T15" fmla="*/ 707 h 70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8" h="707">
                    <a:moveTo>
                      <a:pt x="4" y="707"/>
                    </a:moveTo>
                    <a:cubicBezTo>
                      <a:pt x="4" y="707"/>
                      <a:pt x="3" y="707"/>
                      <a:pt x="3" y="707"/>
                    </a:cubicBezTo>
                    <a:cubicBezTo>
                      <a:pt x="1" y="706"/>
                      <a:pt x="0" y="704"/>
                      <a:pt x="1" y="702"/>
                    </a:cubicBezTo>
                    <a:cubicBezTo>
                      <a:pt x="330" y="3"/>
                      <a:pt x="330" y="3"/>
                      <a:pt x="330" y="3"/>
                    </a:cubicBezTo>
                    <a:cubicBezTo>
                      <a:pt x="331" y="1"/>
                      <a:pt x="334" y="0"/>
                      <a:pt x="336" y="1"/>
                    </a:cubicBezTo>
                    <a:cubicBezTo>
                      <a:pt x="337" y="2"/>
                      <a:pt x="338" y="4"/>
                      <a:pt x="337" y="6"/>
                    </a:cubicBezTo>
                    <a:cubicBezTo>
                      <a:pt x="8" y="705"/>
                      <a:pt x="8" y="705"/>
                      <a:pt x="8" y="705"/>
                    </a:cubicBezTo>
                    <a:cubicBezTo>
                      <a:pt x="7" y="707"/>
                      <a:pt x="6" y="707"/>
                      <a:pt x="4" y="707"/>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36" name="Freeform 35"/>
              <p:cNvSpPr/>
              <p:nvPr/>
            </p:nvSpPr>
            <p:spPr bwMode="auto">
              <a:xfrm>
                <a:off x="4729942" y="3689150"/>
                <a:ext cx="664114" cy="161808"/>
              </a:xfrm>
              <a:custGeom>
                <a:avLst/>
                <a:gdLst>
                  <a:gd name="T0" fmla="*/ 734 w 738"/>
                  <a:gd name="T1" fmla="*/ 180 h 180"/>
                  <a:gd name="T2" fmla="*/ 733 w 738"/>
                  <a:gd name="T3" fmla="*/ 180 h 180"/>
                  <a:gd name="T4" fmla="*/ 3 w 738"/>
                  <a:gd name="T5" fmla="*/ 8 h 180"/>
                  <a:gd name="T6" fmla="*/ 0 w 738"/>
                  <a:gd name="T7" fmla="*/ 4 h 180"/>
                  <a:gd name="T8" fmla="*/ 5 w 738"/>
                  <a:gd name="T9" fmla="*/ 1 h 180"/>
                  <a:gd name="T10" fmla="*/ 735 w 738"/>
                  <a:gd name="T11" fmla="*/ 172 h 180"/>
                  <a:gd name="T12" fmla="*/ 738 w 738"/>
                  <a:gd name="T13" fmla="*/ 177 h 180"/>
                  <a:gd name="T14" fmla="*/ 734 w 738"/>
                  <a:gd name="T15" fmla="*/ 180 h 18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38" h="180">
                    <a:moveTo>
                      <a:pt x="734" y="180"/>
                    </a:moveTo>
                    <a:cubicBezTo>
                      <a:pt x="734" y="180"/>
                      <a:pt x="733" y="180"/>
                      <a:pt x="733" y="180"/>
                    </a:cubicBezTo>
                    <a:cubicBezTo>
                      <a:pt x="3" y="8"/>
                      <a:pt x="3" y="8"/>
                      <a:pt x="3" y="8"/>
                    </a:cubicBezTo>
                    <a:cubicBezTo>
                      <a:pt x="1" y="8"/>
                      <a:pt x="0" y="6"/>
                      <a:pt x="0" y="4"/>
                    </a:cubicBezTo>
                    <a:cubicBezTo>
                      <a:pt x="1" y="1"/>
                      <a:pt x="3" y="0"/>
                      <a:pt x="5" y="1"/>
                    </a:cubicBezTo>
                    <a:cubicBezTo>
                      <a:pt x="735" y="172"/>
                      <a:pt x="735" y="172"/>
                      <a:pt x="735" y="172"/>
                    </a:cubicBezTo>
                    <a:cubicBezTo>
                      <a:pt x="737" y="172"/>
                      <a:pt x="738" y="175"/>
                      <a:pt x="738" y="177"/>
                    </a:cubicBezTo>
                    <a:cubicBezTo>
                      <a:pt x="737" y="179"/>
                      <a:pt x="736" y="180"/>
                      <a:pt x="734" y="18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37" name="Freeform 36"/>
              <p:cNvSpPr/>
              <p:nvPr/>
            </p:nvSpPr>
            <p:spPr bwMode="auto">
              <a:xfrm>
                <a:off x="4552658" y="2248359"/>
                <a:ext cx="481202" cy="820294"/>
              </a:xfrm>
              <a:custGeom>
                <a:avLst/>
                <a:gdLst>
                  <a:gd name="T0" fmla="*/ 531 w 535"/>
                  <a:gd name="T1" fmla="*/ 912 h 912"/>
                  <a:gd name="T2" fmla="*/ 527 w 535"/>
                  <a:gd name="T3" fmla="*/ 910 h 912"/>
                  <a:gd name="T4" fmla="*/ 1 w 535"/>
                  <a:gd name="T5" fmla="*/ 6 h 912"/>
                  <a:gd name="T6" fmla="*/ 2 w 535"/>
                  <a:gd name="T7" fmla="*/ 1 h 912"/>
                  <a:gd name="T8" fmla="*/ 8 w 535"/>
                  <a:gd name="T9" fmla="*/ 2 h 912"/>
                  <a:gd name="T10" fmla="*/ 534 w 535"/>
                  <a:gd name="T11" fmla="*/ 906 h 912"/>
                  <a:gd name="T12" fmla="*/ 533 w 535"/>
                  <a:gd name="T13" fmla="*/ 911 h 912"/>
                  <a:gd name="T14" fmla="*/ 531 w 535"/>
                  <a:gd name="T15" fmla="*/ 912 h 9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5" h="912">
                    <a:moveTo>
                      <a:pt x="531" y="912"/>
                    </a:moveTo>
                    <a:cubicBezTo>
                      <a:pt x="529" y="912"/>
                      <a:pt x="528" y="911"/>
                      <a:pt x="527" y="910"/>
                    </a:cubicBezTo>
                    <a:cubicBezTo>
                      <a:pt x="1" y="6"/>
                      <a:pt x="1" y="6"/>
                      <a:pt x="1" y="6"/>
                    </a:cubicBezTo>
                    <a:cubicBezTo>
                      <a:pt x="0" y="4"/>
                      <a:pt x="0" y="2"/>
                      <a:pt x="2" y="1"/>
                    </a:cubicBezTo>
                    <a:cubicBezTo>
                      <a:pt x="4" y="0"/>
                      <a:pt x="7" y="0"/>
                      <a:pt x="8" y="2"/>
                    </a:cubicBezTo>
                    <a:cubicBezTo>
                      <a:pt x="534" y="906"/>
                      <a:pt x="534" y="906"/>
                      <a:pt x="534" y="906"/>
                    </a:cubicBezTo>
                    <a:cubicBezTo>
                      <a:pt x="535" y="908"/>
                      <a:pt x="535" y="910"/>
                      <a:pt x="533" y="911"/>
                    </a:cubicBezTo>
                    <a:cubicBezTo>
                      <a:pt x="532" y="911"/>
                      <a:pt x="531" y="912"/>
                      <a:pt x="531" y="912"/>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38" name="Freeform 37"/>
              <p:cNvSpPr/>
              <p:nvPr/>
            </p:nvSpPr>
            <p:spPr bwMode="auto">
              <a:xfrm>
                <a:off x="4552658" y="2248359"/>
                <a:ext cx="1229737" cy="364419"/>
              </a:xfrm>
              <a:custGeom>
                <a:avLst/>
                <a:gdLst>
                  <a:gd name="T0" fmla="*/ 1363 w 1367"/>
                  <a:gd name="T1" fmla="*/ 406 h 406"/>
                  <a:gd name="T2" fmla="*/ 1362 w 1367"/>
                  <a:gd name="T3" fmla="*/ 406 h 406"/>
                  <a:gd name="T4" fmla="*/ 3 w 1367"/>
                  <a:gd name="T5" fmla="*/ 8 h 406"/>
                  <a:gd name="T6" fmla="*/ 1 w 1367"/>
                  <a:gd name="T7" fmla="*/ 3 h 406"/>
                  <a:gd name="T8" fmla="*/ 5 w 1367"/>
                  <a:gd name="T9" fmla="*/ 0 h 406"/>
                  <a:gd name="T10" fmla="*/ 1364 w 1367"/>
                  <a:gd name="T11" fmla="*/ 398 h 406"/>
                  <a:gd name="T12" fmla="*/ 1367 w 1367"/>
                  <a:gd name="T13" fmla="*/ 403 h 406"/>
                  <a:gd name="T14" fmla="*/ 1363 w 1367"/>
                  <a:gd name="T15" fmla="*/ 406 h 40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67" h="406">
                    <a:moveTo>
                      <a:pt x="1363" y="406"/>
                    </a:moveTo>
                    <a:cubicBezTo>
                      <a:pt x="1362" y="406"/>
                      <a:pt x="1362" y="406"/>
                      <a:pt x="1362" y="406"/>
                    </a:cubicBezTo>
                    <a:cubicBezTo>
                      <a:pt x="3" y="8"/>
                      <a:pt x="3" y="8"/>
                      <a:pt x="3" y="8"/>
                    </a:cubicBezTo>
                    <a:cubicBezTo>
                      <a:pt x="1" y="7"/>
                      <a:pt x="0" y="5"/>
                      <a:pt x="1" y="3"/>
                    </a:cubicBezTo>
                    <a:cubicBezTo>
                      <a:pt x="1" y="1"/>
                      <a:pt x="3" y="0"/>
                      <a:pt x="5" y="0"/>
                    </a:cubicBezTo>
                    <a:cubicBezTo>
                      <a:pt x="1364" y="398"/>
                      <a:pt x="1364" y="398"/>
                      <a:pt x="1364" y="398"/>
                    </a:cubicBezTo>
                    <a:cubicBezTo>
                      <a:pt x="1366" y="399"/>
                      <a:pt x="1367" y="401"/>
                      <a:pt x="1367" y="403"/>
                    </a:cubicBezTo>
                    <a:cubicBezTo>
                      <a:pt x="1366" y="405"/>
                      <a:pt x="1365" y="406"/>
                      <a:pt x="1363" y="40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39" name="Freeform 38"/>
              <p:cNvSpPr/>
              <p:nvPr/>
            </p:nvSpPr>
            <p:spPr bwMode="auto">
              <a:xfrm>
                <a:off x="5026824" y="2604335"/>
                <a:ext cx="755571" cy="464317"/>
              </a:xfrm>
              <a:custGeom>
                <a:avLst/>
                <a:gdLst>
                  <a:gd name="T0" fmla="*/ 5 w 841"/>
                  <a:gd name="T1" fmla="*/ 515 h 515"/>
                  <a:gd name="T2" fmla="*/ 1 w 841"/>
                  <a:gd name="T3" fmla="*/ 513 h 515"/>
                  <a:gd name="T4" fmla="*/ 3 w 841"/>
                  <a:gd name="T5" fmla="*/ 507 h 515"/>
                  <a:gd name="T6" fmla="*/ 835 w 841"/>
                  <a:gd name="T7" fmla="*/ 1 h 515"/>
                  <a:gd name="T8" fmla="*/ 840 w 841"/>
                  <a:gd name="T9" fmla="*/ 3 h 515"/>
                  <a:gd name="T10" fmla="*/ 839 w 841"/>
                  <a:gd name="T11" fmla="*/ 8 h 515"/>
                  <a:gd name="T12" fmla="*/ 7 w 841"/>
                  <a:gd name="T13" fmla="*/ 514 h 515"/>
                  <a:gd name="T14" fmla="*/ 5 w 841"/>
                  <a:gd name="T15" fmla="*/ 515 h 5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41" h="515">
                    <a:moveTo>
                      <a:pt x="5" y="515"/>
                    </a:moveTo>
                    <a:cubicBezTo>
                      <a:pt x="3" y="515"/>
                      <a:pt x="2" y="514"/>
                      <a:pt x="1" y="513"/>
                    </a:cubicBezTo>
                    <a:cubicBezTo>
                      <a:pt x="0" y="511"/>
                      <a:pt x="1" y="508"/>
                      <a:pt x="3" y="507"/>
                    </a:cubicBezTo>
                    <a:cubicBezTo>
                      <a:pt x="835" y="1"/>
                      <a:pt x="835" y="1"/>
                      <a:pt x="835" y="1"/>
                    </a:cubicBezTo>
                    <a:cubicBezTo>
                      <a:pt x="837" y="0"/>
                      <a:pt x="839" y="1"/>
                      <a:pt x="840" y="3"/>
                    </a:cubicBezTo>
                    <a:cubicBezTo>
                      <a:pt x="841" y="5"/>
                      <a:pt x="841" y="7"/>
                      <a:pt x="839" y="8"/>
                    </a:cubicBezTo>
                    <a:cubicBezTo>
                      <a:pt x="7" y="514"/>
                      <a:pt x="7" y="514"/>
                      <a:pt x="7" y="514"/>
                    </a:cubicBezTo>
                    <a:cubicBezTo>
                      <a:pt x="6" y="514"/>
                      <a:pt x="6" y="515"/>
                      <a:pt x="5" y="51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40" name="Freeform 39"/>
              <p:cNvSpPr/>
              <p:nvPr/>
            </p:nvSpPr>
            <p:spPr bwMode="auto">
              <a:xfrm>
                <a:off x="5385614" y="2604335"/>
                <a:ext cx="396780" cy="1246622"/>
              </a:xfrm>
              <a:custGeom>
                <a:avLst/>
                <a:gdLst>
                  <a:gd name="T0" fmla="*/ 5 w 441"/>
                  <a:gd name="T1" fmla="*/ 1385 h 1385"/>
                  <a:gd name="T2" fmla="*/ 4 w 441"/>
                  <a:gd name="T3" fmla="*/ 1385 h 1385"/>
                  <a:gd name="T4" fmla="*/ 1 w 441"/>
                  <a:gd name="T5" fmla="*/ 1380 h 1385"/>
                  <a:gd name="T6" fmla="*/ 433 w 441"/>
                  <a:gd name="T7" fmla="*/ 4 h 1385"/>
                  <a:gd name="T8" fmla="*/ 438 w 441"/>
                  <a:gd name="T9" fmla="*/ 1 h 1385"/>
                  <a:gd name="T10" fmla="*/ 441 w 441"/>
                  <a:gd name="T11" fmla="*/ 6 h 1385"/>
                  <a:gd name="T12" fmla="*/ 9 w 441"/>
                  <a:gd name="T13" fmla="*/ 1382 h 1385"/>
                  <a:gd name="T14" fmla="*/ 5 w 441"/>
                  <a:gd name="T15" fmla="*/ 1385 h 13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41" h="1385">
                    <a:moveTo>
                      <a:pt x="5" y="1385"/>
                    </a:moveTo>
                    <a:cubicBezTo>
                      <a:pt x="5" y="1385"/>
                      <a:pt x="4" y="1385"/>
                      <a:pt x="4" y="1385"/>
                    </a:cubicBezTo>
                    <a:cubicBezTo>
                      <a:pt x="2" y="1384"/>
                      <a:pt x="0" y="1382"/>
                      <a:pt x="1" y="1380"/>
                    </a:cubicBezTo>
                    <a:cubicBezTo>
                      <a:pt x="433" y="4"/>
                      <a:pt x="433" y="4"/>
                      <a:pt x="433" y="4"/>
                    </a:cubicBezTo>
                    <a:cubicBezTo>
                      <a:pt x="434" y="1"/>
                      <a:pt x="436" y="0"/>
                      <a:pt x="438" y="1"/>
                    </a:cubicBezTo>
                    <a:cubicBezTo>
                      <a:pt x="440" y="2"/>
                      <a:pt x="441" y="4"/>
                      <a:pt x="441" y="6"/>
                    </a:cubicBezTo>
                    <a:cubicBezTo>
                      <a:pt x="9" y="1382"/>
                      <a:pt x="9" y="1382"/>
                      <a:pt x="9" y="1382"/>
                    </a:cubicBezTo>
                    <a:cubicBezTo>
                      <a:pt x="8" y="1384"/>
                      <a:pt x="7" y="1385"/>
                      <a:pt x="5" y="138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41" name="Freeform 40"/>
              <p:cNvSpPr/>
              <p:nvPr/>
            </p:nvSpPr>
            <p:spPr bwMode="auto">
              <a:xfrm>
                <a:off x="5773952" y="2604335"/>
                <a:ext cx="139296" cy="590949"/>
              </a:xfrm>
              <a:custGeom>
                <a:avLst/>
                <a:gdLst>
                  <a:gd name="T0" fmla="*/ 150 w 155"/>
                  <a:gd name="T1" fmla="*/ 656 h 656"/>
                  <a:gd name="T2" fmla="*/ 146 w 155"/>
                  <a:gd name="T3" fmla="*/ 652 h 656"/>
                  <a:gd name="T4" fmla="*/ 1 w 155"/>
                  <a:gd name="T5" fmla="*/ 6 h 656"/>
                  <a:gd name="T6" fmla="*/ 4 w 155"/>
                  <a:gd name="T7" fmla="*/ 1 h 656"/>
                  <a:gd name="T8" fmla="*/ 9 w 155"/>
                  <a:gd name="T9" fmla="*/ 4 h 656"/>
                  <a:gd name="T10" fmla="*/ 154 w 155"/>
                  <a:gd name="T11" fmla="*/ 651 h 656"/>
                  <a:gd name="T12" fmla="*/ 151 w 155"/>
                  <a:gd name="T13" fmla="*/ 655 h 656"/>
                  <a:gd name="T14" fmla="*/ 150 w 155"/>
                  <a:gd name="T15" fmla="*/ 656 h 6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5" h="656">
                    <a:moveTo>
                      <a:pt x="150" y="656"/>
                    </a:moveTo>
                    <a:cubicBezTo>
                      <a:pt x="148" y="656"/>
                      <a:pt x="147" y="654"/>
                      <a:pt x="146" y="652"/>
                    </a:cubicBezTo>
                    <a:cubicBezTo>
                      <a:pt x="1" y="6"/>
                      <a:pt x="1" y="6"/>
                      <a:pt x="1" y="6"/>
                    </a:cubicBezTo>
                    <a:cubicBezTo>
                      <a:pt x="0" y="3"/>
                      <a:pt x="2" y="1"/>
                      <a:pt x="4" y="1"/>
                    </a:cubicBezTo>
                    <a:cubicBezTo>
                      <a:pt x="6" y="0"/>
                      <a:pt x="8" y="2"/>
                      <a:pt x="9" y="4"/>
                    </a:cubicBezTo>
                    <a:cubicBezTo>
                      <a:pt x="154" y="651"/>
                      <a:pt x="154" y="651"/>
                      <a:pt x="154" y="651"/>
                    </a:cubicBezTo>
                    <a:cubicBezTo>
                      <a:pt x="155" y="653"/>
                      <a:pt x="153" y="655"/>
                      <a:pt x="151" y="655"/>
                    </a:cubicBezTo>
                    <a:cubicBezTo>
                      <a:pt x="151" y="656"/>
                      <a:pt x="150" y="656"/>
                      <a:pt x="150" y="65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42" name="Freeform 41"/>
              <p:cNvSpPr/>
              <p:nvPr/>
            </p:nvSpPr>
            <p:spPr bwMode="auto">
              <a:xfrm>
                <a:off x="5906212" y="3075688"/>
                <a:ext cx="892052" cy="119597"/>
              </a:xfrm>
              <a:custGeom>
                <a:avLst/>
                <a:gdLst>
                  <a:gd name="T0" fmla="*/ 4 w 992"/>
                  <a:gd name="T1" fmla="*/ 133 h 133"/>
                  <a:gd name="T2" fmla="*/ 0 w 992"/>
                  <a:gd name="T3" fmla="*/ 129 h 133"/>
                  <a:gd name="T4" fmla="*/ 4 w 992"/>
                  <a:gd name="T5" fmla="*/ 125 h 133"/>
                  <a:gd name="T6" fmla="*/ 988 w 992"/>
                  <a:gd name="T7" fmla="*/ 0 h 133"/>
                  <a:gd name="T8" fmla="*/ 992 w 992"/>
                  <a:gd name="T9" fmla="*/ 4 h 133"/>
                  <a:gd name="T10" fmla="*/ 989 w 992"/>
                  <a:gd name="T11" fmla="*/ 8 h 133"/>
                  <a:gd name="T12" fmla="*/ 5 w 992"/>
                  <a:gd name="T13" fmla="*/ 133 h 133"/>
                  <a:gd name="T14" fmla="*/ 4 w 992"/>
                  <a:gd name="T15" fmla="*/ 133 h 1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92" h="133">
                    <a:moveTo>
                      <a:pt x="4" y="133"/>
                    </a:moveTo>
                    <a:cubicBezTo>
                      <a:pt x="2" y="133"/>
                      <a:pt x="0" y="131"/>
                      <a:pt x="0" y="129"/>
                    </a:cubicBezTo>
                    <a:cubicBezTo>
                      <a:pt x="0" y="127"/>
                      <a:pt x="1" y="125"/>
                      <a:pt x="4" y="125"/>
                    </a:cubicBezTo>
                    <a:cubicBezTo>
                      <a:pt x="988" y="0"/>
                      <a:pt x="988" y="0"/>
                      <a:pt x="988" y="0"/>
                    </a:cubicBezTo>
                    <a:cubicBezTo>
                      <a:pt x="990" y="0"/>
                      <a:pt x="992" y="2"/>
                      <a:pt x="992" y="4"/>
                    </a:cubicBezTo>
                    <a:cubicBezTo>
                      <a:pt x="992" y="6"/>
                      <a:pt x="991" y="8"/>
                      <a:pt x="989" y="8"/>
                    </a:cubicBezTo>
                    <a:cubicBezTo>
                      <a:pt x="5" y="133"/>
                      <a:pt x="5" y="133"/>
                      <a:pt x="5" y="133"/>
                    </a:cubicBezTo>
                    <a:cubicBezTo>
                      <a:pt x="5" y="133"/>
                      <a:pt x="4" y="133"/>
                      <a:pt x="4" y="13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43" name="Freeform 42"/>
              <p:cNvSpPr/>
              <p:nvPr/>
            </p:nvSpPr>
            <p:spPr bwMode="auto">
              <a:xfrm>
                <a:off x="5906212" y="2253987"/>
                <a:ext cx="303917" cy="941298"/>
              </a:xfrm>
              <a:custGeom>
                <a:avLst/>
                <a:gdLst>
                  <a:gd name="T0" fmla="*/ 4 w 338"/>
                  <a:gd name="T1" fmla="*/ 1046 h 1046"/>
                  <a:gd name="T2" fmla="*/ 3 w 338"/>
                  <a:gd name="T3" fmla="*/ 1045 h 1046"/>
                  <a:gd name="T4" fmla="*/ 0 w 338"/>
                  <a:gd name="T5" fmla="*/ 1040 h 1046"/>
                  <a:gd name="T6" fmla="*/ 329 w 338"/>
                  <a:gd name="T7" fmla="*/ 4 h 1046"/>
                  <a:gd name="T8" fmla="*/ 334 w 338"/>
                  <a:gd name="T9" fmla="*/ 1 h 1046"/>
                  <a:gd name="T10" fmla="*/ 337 w 338"/>
                  <a:gd name="T11" fmla="*/ 6 h 1046"/>
                  <a:gd name="T12" fmla="*/ 8 w 338"/>
                  <a:gd name="T13" fmla="*/ 1043 h 1046"/>
                  <a:gd name="T14" fmla="*/ 4 w 338"/>
                  <a:gd name="T15" fmla="*/ 1046 h 10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8" h="1046">
                    <a:moveTo>
                      <a:pt x="4" y="1046"/>
                    </a:moveTo>
                    <a:cubicBezTo>
                      <a:pt x="4" y="1046"/>
                      <a:pt x="3" y="1045"/>
                      <a:pt x="3" y="1045"/>
                    </a:cubicBezTo>
                    <a:cubicBezTo>
                      <a:pt x="1" y="1045"/>
                      <a:pt x="0" y="1042"/>
                      <a:pt x="0" y="1040"/>
                    </a:cubicBezTo>
                    <a:cubicBezTo>
                      <a:pt x="329" y="4"/>
                      <a:pt x="329" y="4"/>
                      <a:pt x="329" y="4"/>
                    </a:cubicBezTo>
                    <a:cubicBezTo>
                      <a:pt x="330" y="2"/>
                      <a:pt x="332" y="0"/>
                      <a:pt x="334" y="1"/>
                    </a:cubicBezTo>
                    <a:cubicBezTo>
                      <a:pt x="337" y="2"/>
                      <a:pt x="338" y="4"/>
                      <a:pt x="337" y="6"/>
                    </a:cubicBezTo>
                    <a:cubicBezTo>
                      <a:pt x="8" y="1043"/>
                      <a:pt x="8" y="1043"/>
                      <a:pt x="8" y="1043"/>
                    </a:cubicBezTo>
                    <a:cubicBezTo>
                      <a:pt x="7" y="1044"/>
                      <a:pt x="6" y="1046"/>
                      <a:pt x="4" y="104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44" name="Freeform 43"/>
              <p:cNvSpPr/>
              <p:nvPr/>
            </p:nvSpPr>
            <p:spPr bwMode="auto">
              <a:xfrm>
                <a:off x="6201687" y="2175194"/>
                <a:ext cx="794968" cy="87235"/>
              </a:xfrm>
              <a:custGeom>
                <a:avLst/>
                <a:gdLst>
                  <a:gd name="T0" fmla="*/ 4 w 884"/>
                  <a:gd name="T1" fmla="*/ 96 h 96"/>
                  <a:gd name="T2" fmla="*/ 0 w 884"/>
                  <a:gd name="T3" fmla="*/ 92 h 96"/>
                  <a:gd name="T4" fmla="*/ 4 w 884"/>
                  <a:gd name="T5" fmla="*/ 88 h 96"/>
                  <a:gd name="T6" fmla="*/ 880 w 884"/>
                  <a:gd name="T7" fmla="*/ 0 h 96"/>
                  <a:gd name="T8" fmla="*/ 884 w 884"/>
                  <a:gd name="T9" fmla="*/ 4 h 96"/>
                  <a:gd name="T10" fmla="*/ 880 w 884"/>
                  <a:gd name="T11" fmla="*/ 8 h 96"/>
                  <a:gd name="T12" fmla="*/ 5 w 884"/>
                  <a:gd name="T13" fmla="*/ 96 h 96"/>
                  <a:gd name="T14" fmla="*/ 4 w 884"/>
                  <a:gd name="T15" fmla="*/ 96 h 9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84" h="96">
                    <a:moveTo>
                      <a:pt x="4" y="96"/>
                    </a:moveTo>
                    <a:cubicBezTo>
                      <a:pt x="2" y="96"/>
                      <a:pt x="0" y="94"/>
                      <a:pt x="0" y="92"/>
                    </a:cubicBezTo>
                    <a:cubicBezTo>
                      <a:pt x="0" y="90"/>
                      <a:pt x="2" y="88"/>
                      <a:pt x="4" y="88"/>
                    </a:cubicBezTo>
                    <a:cubicBezTo>
                      <a:pt x="880" y="0"/>
                      <a:pt x="880" y="0"/>
                      <a:pt x="880" y="0"/>
                    </a:cubicBezTo>
                    <a:cubicBezTo>
                      <a:pt x="882" y="0"/>
                      <a:pt x="884" y="2"/>
                      <a:pt x="884" y="4"/>
                    </a:cubicBezTo>
                    <a:cubicBezTo>
                      <a:pt x="884" y="6"/>
                      <a:pt x="883" y="8"/>
                      <a:pt x="880" y="8"/>
                    </a:cubicBezTo>
                    <a:cubicBezTo>
                      <a:pt x="5" y="96"/>
                      <a:pt x="5" y="96"/>
                      <a:pt x="5" y="96"/>
                    </a:cubicBezTo>
                    <a:cubicBezTo>
                      <a:pt x="4" y="96"/>
                      <a:pt x="4" y="96"/>
                      <a:pt x="4" y="9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45" name="Freeform 44"/>
              <p:cNvSpPr/>
              <p:nvPr/>
            </p:nvSpPr>
            <p:spPr bwMode="auto">
              <a:xfrm>
                <a:off x="6201687" y="2253987"/>
                <a:ext cx="596577" cy="828737"/>
              </a:xfrm>
              <a:custGeom>
                <a:avLst/>
                <a:gdLst>
                  <a:gd name="T0" fmla="*/ 659 w 664"/>
                  <a:gd name="T1" fmla="*/ 921 h 921"/>
                  <a:gd name="T2" fmla="*/ 656 w 664"/>
                  <a:gd name="T3" fmla="*/ 920 h 921"/>
                  <a:gd name="T4" fmla="*/ 1 w 664"/>
                  <a:gd name="T5" fmla="*/ 7 h 921"/>
                  <a:gd name="T6" fmla="*/ 2 w 664"/>
                  <a:gd name="T7" fmla="*/ 2 h 921"/>
                  <a:gd name="T8" fmla="*/ 7 w 664"/>
                  <a:gd name="T9" fmla="*/ 2 h 921"/>
                  <a:gd name="T10" fmla="*/ 662 w 664"/>
                  <a:gd name="T11" fmla="*/ 915 h 921"/>
                  <a:gd name="T12" fmla="*/ 661 w 664"/>
                  <a:gd name="T13" fmla="*/ 921 h 921"/>
                  <a:gd name="T14" fmla="*/ 659 w 664"/>
                  <a:gd name="T15" fmla="*/ 921 h 9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64" h="921">
                    <a:moveTo>
                      <a:pt x="659" y="921"/>
                    </a:moveTo>
                    <a:cubicBezTo>
                      <a:pt x="658" y="921"/>
                      <a:pt x="657" y="921"/>
                      <a:pt x="656" y="920"/>
                    </a:cubicBezTo>
                    <a:cubicBezTo>
                      <a:pt x="1" y="7"/>
                      <a:pt x="1" y="7"/>
                      <a:pt x="1" y="7"/>
                    </a:cubicBezTo>
                    <a:cubicBezTo>
                      <a:pt x="0" y="5"/>
                      <a:pt x="0" y="3"/>
                      <a:pt x="2" y="2"/>
                    </a:cubicBezTo>
                    <a:cubicBezTo>
                      <a:pt x="4" y="0"/>
                      <a:pt x="6" y="1"/>
                      <a:pt x="7" y="2"/>
                    </a:cubicBezTo>
                    <a:cubicBezTo>
                      <a:pt x="662" y="915"/>
                      <a:pt x="662" y="915"/>
                      <a:pt x="662" y="915"/>
                    </a:cubicBezTo>
                    <a:cubicBezTo>
                      <a:pt x="664" y="917"/>
                      <a:pt x="663" y="919"/>
                      <a:pt x="661" y="921"/>
                    </a:cubicBezTo>
                    <a:cubicBezTo>
                      <a:pt x="661" y="921"/>
                      <a:pt x="660" y="921"/>
                      <a:pt x="659" y="921"/>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46" name="Freeform 45"/>
              <p:cNvSpPr/>
              <p:nvPr/>
            </p:nvSpPr>
            <p:spPr bwMode="auto">
              <a:xfrm>
                <a:off x="6201687" y="2253987"/>
                <a:ext cx="914564" cy="585321"/>
              </a:xfrm>
              <a:custGeom>
                <a:avLst/>
                <a:gdLst>
                  <a:gd name="T0" fmla="*/ 1012 w 1017"/>
                  <a:gd name="T1" fmla="*/ 650 h 650"/>
                  <a:gd name="T2" fmla="*/ 1010 w 1017"/>
                  <a:gd name="T3" fmla="*/ 650 h 650"/>
                  <a:gd name="T4" fmla="*/ 2 w 1017"/>
                  <a:gd name="T5" fmla="*/ 8 h 650"/>
                  <a:gd name="T6" fmla="*/ 1 w 1017"/>
                  <a:gd name="T7" fmla="*/ 3 h 650"/>
                  <a:gd name="T8" fmla="*/ 6 w 1017"/>
                  <a:gd name="T9" fmla="*/ 1 h 650"/>
                  <a:gd name="T10" fmla="*/ 1015 w 1017"/>
                  <a:gd name="T11" fmla="*/ 643 h 650"/>
                  <a:gd name="T12" fmla="*/ 1016 w 1017"/>
                  <a:gd name="T13" fmla="*/ 649 h 650"/>
                  <a:gd name="T14" fmla="*/ 1012 w 1017"/>
                  <a:gd name="T15" fmla="*/ 650 h 6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17" h="650">
                    <a:moveTo>
                      <a:pt x="1012" y="650"/>
                    </a:moveTo>
                    <a:cubicBezTo>
                      <a:pt x="1012" y="650"/>
                      <a:pt x="1011" y="650"/>
                      <a:pt x="1010" y="650"/>
                    </a:cubicBezTo>
                    <a:cubicBezTo>
                      <a:pt x="2" y="8"/>
                      <a:pt x="2" y="8"/>
                      <a:pt x="2" y="8"/>
                    </a:cubicBezTo>
                    <a:cubicBezTo>
                      <a:pt x="0" y="7"/>
                      <a:pt x="0" y="5"/>
                      <a:pt x="1" y="3"/>
                    </a:cubicBezTo>
                    <a:cubicBezTo>
                      <a:pt x="2" y="1"/>
                      <a:pt x="4" y="0"/>
                      <a:pt x="6" y="1"/>
                    </a:cubicBezTo>
                    <a:cubicBezTo>
                      <a:pt x="1015" y="643"/>
                      <a:pt x="1015" y="643"/>
                      <a:pt x="1015" y="643"/>
                    </a:cubicBezTo>
                    <a:cubicBezTo>
                      <a:pt x="1016" y="644"/>
                      <a:pt x="1017" y="647"/>
                      <a:pt x="1016" y="649"/>
                    </a:cubicBezTo>
                    <a:cubicBezTo>
                      <a:pt x="1015" y="650"/>
                      <a:pt x="1014" y="650"/>
                      <a:pt x="1012" y="65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47" name="Freeform 46"/>
              <p:cNvSpPr/>
              <p:nvPr/>
            </p:nvSpPr>
            <p:spPr bwMode="auto">
              <a:xfrm>
                <a:off x="6989619" y="2175194"/>
                <a:ext cx="126632" cy="664115"/>
              </a:xfrm>
              <a:custGeom>
                <a:avLst/>
                <a:gdLst>
                  <a:gd name="T0" fmla="*/ 136 w 141"/>
                  <a:gd name="T1" fmla="*/ 737 h 737"/>
                  <a:gd name="T2" fmla="*/ 132 w 141"/>
                  <a:gd name="T3" fmla="*/ 734 h 737"/>
                  <a:gd name="T4" fmla="*/ 0 w 141"/>
                  <a:gd name="T5" fmla="*/ 5 h 737"/>
                  <a:gd name="T6" fmla="*/ 3 w 141"/>
                  <a:gd name="T7" fmla="*/ 0 h 737"/>
                  <a:gd name="T8" fmla="*/ 8 w 141"/>
                  <a:gd name="T9" fmla="*/ 3 h 737"/>
                  <a:gd name="T10" fmla="*/ 140 w 141"/>
                  <a:gd name="T11" fmla="*/ 733 h 737"/>
                  <a:gd name="T12" fmla="*/ 137 w 141"/>
                  <a:gd name="T13" fmla="*/ 737 h 737"/>
                  <a:gd name="T14" fmla="*/ 136 w 141"/>
                  <a:gd name="T15" fmla="*/ 737 h 7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1" h="737">
                    <a:moveTo>
                      <a:pt x="136" y="737"/>
                    </a:moveTo>
                    <a:cubicBezTo>
                      <a:pt x="134" y="737"/>
                      <a:pt x="133" y="736"/>
                      <a:pt x="132" y="734"/>
                    </a:cubicBezTo>
                    <a:cubicBezTo>
                      <a:pt x="0" y="5"/>
                      <a:pt x="0" y="5"/>
                      <a:pt x="0" y="5"/>
                    </a:cubicBezTo>
                    <a:cubicBezTo>
                      <a:pt x="0" y="3"/>
                      <a:pt x="1" y="1"/>
                      <a:pt x="3" y="0"/>
                    </a:cubicBezTo>
                    <a:cubicBezTo>
                      <a:pt x="6" y="0"/>
                      <a:pt x="8" y="1"/>
                      <a:pt x="8" y="3"/>
                    </a:cubicBezTo>
                    <a:cubicBezTo>
                      <a:pt x="140" y="733"/>
                      <a:pt x="140" y="733"/>
                      <a:pt x="140" y="733"/>
                    </a:cubicBezTo>
                    <a:cubicBezTo>
                      <a:pt x="141" y="735"/>
                      <a:pt x="139" y="737"/>
                      <a:pt x="137" y="737"/>
                    </a:cubicBezTo>
                    <a:cubicBezTo>
                      <a:pt x="137" y="737"/>
                      <a:pt x="137" y="737"/>
                      <a:pt x="136" y="737"/>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48" name="Freeform 47"/>
              <p:cNvSpPr/>
              <p:nvPr/>
            </p:nvSpPr>
            <p:spPr bwMode="auto">
              <a:xfrm>
                <a:off x="6791229" y="2832273"/>
                <a:ext cx="325023" cy="250450"/>
              </a:xfrm>
              <a:custGeom>
                <a:avLst/>
                <a:gdLst>
                  <a:gd name="T0" fmla="*/ 4 w 362"/>
                  <a:gd name="T1" fmla="*/ 279 h 279"/>
                  <a:gd name="T2" fmla="*/ 1 w 362"/>
                  <a:gd name="T3" fmla="*/ 278 h 279"/>
                  <a:gd name="T4" fmla="*/ 2 w 362"/>
                  <a:gd name="T5" fmla="*/ 272 h 279"/>
                  <a:gd name="T6" fmla="*/ 355 w 362"/>
                  <a:gd name="T7" fmla="*/ 1 h 279"/>
                  <a:gd name="T8" fmla="*/ 361 w 362"/>
                  <a:gd name="T9" fmla="*/ 2 h 279"/>
                  <a:gd name="T10" fmla="*/ 360 w 362"/>
                  <a:gd name="T11" fmla="*/ 8 h 279"/>
                  <a:gd name="T12" fmla="*/ 7 w 362"/>
                  <a:gd name="T13" fmla="*/ 279 h 279"/>
                  <a:gd name="T14" fmla="*/ 4 w 362"/>
                  <a:gd name="T15" fmla="*/ 279 h 27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62" h="279">
                    <a:moveTo>
                      <a:pt x="4" y="279"/>
                    </a:moveTo>
                    <a:cubicBezTo>
                      <a:pt x="3" y="279"/>
                      <a:pt x="2" y="279"/>
                      <a:pt x="1" y="278"/>
                    </a:cubicBezTo>
                    <a:cubicBezTo>
                      <a:pt x="0" y="276"/>
                      <a:pt x="0" y="274"/>
                      <a:pt x="2" y="272"/>
                    </a:cubicBezTo>
                    <a:cubicBezTo>
                      <a:pt x="355" y="1"/>
                      <a:pt x="355" y="1"/>
                      <a:pt x="355" y="1"/>
                    </a:cubicBezTo>
                    <a:cubicBezTo>
                      <a:pt x="357" y="0"/>
                      <a:pt x="359" y="0"/>
                      <a:pt x="361" y="2"/>
                    </a:cubicBezTo>
                    <a:cubicBezTo>
                      <a:pt x="362" y="4"/>
                      <a:pt x="362" y="6"/>
                      <a:pt x="360" y="8"/>
                    </a:cubicBezTo>
                    <a:cubicBezTo>
                      <a:pt x="7" y="279"/>
                      <a:pt x="7" y="279"/>
                      <a:pt x="7" y="279"/>
                    </a:cubicBezTo>
                    <a:cubicBezTo>
                      <a:pt x="6" y="279"/>
                      <a:pt x="5" y="279"/>
                      <a:pt x="4" y="279"/>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49" name="Freeform 48"/>
              <p:cNvSpPr/>
              <p:nvPr/>
            </p:nvSpPr>
            <p:spPr bwMode="auto">
              <a:xfrm>
                <a:off x="5385615" y="3186843"/>
                <a:ext cx="527634" cy="664115"/>
              </a:xfrm>
              <a:custGeom>
                <a:avLst/>
                <a:gdLst>
                  <a:gd name="T0" fmla="*/ 5 w 587"/>
                  <a:gd name="T1" fmla="*/ 738 h 738"/>
                  <a:gd name="T2" fmla="*/ 2 w 587"/>
                  <a:gd name="T3" fmla="*/ 737 h 738"/>
                  <a:gd name="T4" fmla="*/ 2 w 587"/>
                  <a:gd name="T5" fmla="*/ 731 h 738"/>
                  <a:gd name="T6" fmla="*/ 579 w 587"/>
                  <a:gd name="T7" fmla="*/ 2 h 738"/>
                  <a:gd name="T8" fmla="*/ 585 w 587"/>
                  <a:gd name="T9" fmla="*/ 1 h 738"/>
                  <a:gd name="T10" fmla="*/ 585 w 587"/>
                  <a:gd name="T11" fmla="*/ 7 h 738"/>
                  <a:gd name="T12" fmla="*/ 8 w 587"/>
                  <a:gd name="T13" fmla="*/ 736 h 738"/>
                  <a:gd name="T14" fmla="*/ 5 w 587"/>
                  <a:gd name="T15" fmla="*/ 738 h 7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87" h="738">
                    <a:moveTo>
                      <a:pt x="5" y="738"/>
                    </a:moveTo>
                    <a:cubicBezTo>
                      <a:pt x="4" y="738"/>
                      <a:pt x="3" y="738"/>
                      <a:pt x="2" y="737"/>
                    </a:cubicBezTo>
                    <a:cubicBezTo>
                      <a:pt x="1" y="736"/>
                      <a:pt x="0" y="733"/>
                      <a:pt x="2" y="731"/>
                    </a:cubicBezTo>
                    <a:cubicBezTo>
                      <a:pt x="579" y="2"/>
                      <a:pt x="579" y="2"/>
                      <a:pt x="579" y="2"/>
                    </a:cubicBezTo>
                    <a:cubicBezTo>
                      <a:pt x="580" y="0"/>
                      <a:pt x="583" y="0"/>
                      <a:pt x="585" y="1"/>
                    </a:cubicBezTo>
                    <a:cubicBezTo>
                      <a:pt x="586" y="3"/>
                      <a:pt x="587" y="5"/>
                      <a:pt x="585" y="7"/>
                    </a:cubicBezTo>
                    <a:cubicBezTo>
                      <a:pt x="8" y="736"/>
                      <a:pt x="8" y="736"/>
                      <a:pt x="8" y="736"/>
                    </a:cubicBezTo>
                    <a:cubicBezTo>
                      <a:pt x="7" y="737"/>
                      <a:pt x="6" y="738"/>
                      <a:pt x="5" y="738"/>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50" name="Freeform 49"/>
              <p:cNvSpPr/>
              <p:nvPr/>
            </p:nvSpPr>
            <p:spPr bwMode="auto">
              <a:xfrm>
                <a:off x="3925126" y="4059196"/>
                <a:ext cx="229345" cy="85829"/>
              </a:xfrm>
              <a:custGeom>
                <a:avLst/>
                <a:gdLst>
                  <a:gd name="T0" fmla="*/ 251 w 255"/>
                  <a:gd name="T1" fmla="*/ 95 h 95"/>
                  <a:gd name="T2" fmla="*/ 249 w 255"/>
                  <a:gd name="T3" fmla="*/ 94 h 95"/>
                  <a:gd name="T4" fmla="*/ 3 w 255"/>
                  <a:gd name="T5" fmla="*/ 8 h 95"/>
                  <a:gd name="T6" fmla="*/ 1 w 255"/>
                  <a:gd name="T7" fmla="*/ 3 h 95"/>
                  <a:gd name="T8" fmla="*/ 6 w 255"/>
                  <a:gd name="T9" fmla="*/ 1 h 95"/>
                  <a:gd name="T10" fmla="*/ 252 w 255"/>
                  <a:gd name="T11" fmla="*/ 87 h 95"/>
                  <a:gd name="T12" fmla="*/ 254 w 255"/>
                  <a:gd name="T13" fmla="*/ 92 h 95"/>
                  <a:gd name="T14" fmla="*/ 251 w 255"/>
                  <a:gd name="T15" fmla="*/ 95 h 9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5" h="95">
                    <a:moveTo>
                      <a:pt x="251" y="95"/>
                    </a:moveTo>
                    <a:cubicBezTo>
                      <a:pt x="250" y="95"/>
                      <a:pt x="250" y="95"/>
                      <a:pt x="249" y="94"/>
                    </a:cubicBezTo>
                    <a:cubicBezTo>
                      <a:pt x="3" y="8"/>
                      <a:pt x="3" y="8"/>
                      <a:pt x="3" y="8"/>
                    </a:cubicBezTo>
                    <a:cubicBezTo>
                      <a:pt x="1" y="8"/>
                      <a:pt x="0" y="5"/>
                      <a:pt x="1" y="3"/>
                    </a:cubicBezTo>
                    <a:cubicBezTo>
                      <a:pt x="1" y="1"/>
                      <a:pt x="4" y="0"/>
                      <a:pt x="6" y="1"/>
                    </a:cubicBezTo>
                    <a:cubicBezTo>
                      <a:pt x="252" y="87"/>
                      <a:pt x="252" y="87"/>
                      <a:pt x="252" y="87"/>
                    </a:cubicBezTo>
                    <a:cubicBezTo>
                      <a:pt x="254" y="88"/>
                      <a:pt x="255" y="90"/>
                      <a:pt x="254" y="92"/>
                    </a:cubicBezTo>
                    <a:cubicBezTo>
                      <a:pt x="254" y="94"/>
                      <a:pt x="252" y="95"/>
                      <a:pt x="251" y="9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51" name="Freeform 50"/>
              <p:cNvSpPr/>
              <p:nvPr/>
            </p:nvSpPr>
            <p:spPr bwMode="auto">
              <a:xfrm flipH="1">
                <a:off x="4154470" y="4136583"/>
                <a:ext cx="45719" cy="387557"/>
              </a:xfrm>
              <a:custGeom>
                <a:avLst/>
                <a:gdLst>
                  <a:gd name="T0" fmla="*/ 5 w 255"/>
                  <a:gd name="T1" fmla="*/ 960 h 960"/>
                  <a:gd name="T2" fmla="*/ 4 w 255"/>
                  <a:gd name="T3" fmla="*/ 960 h 960"/>
                  <a:gd name="T4" fmla="*/ 1 w 255"/>
                  <a:gd name="T5" fmla="*/ 955 h 960"/>
                  <a:gd name="T6" fmla="*/ 247 w 255"/>
                  <a:gd name="T7" fmla="*/ 4 h 960"/>
                  <a:gd name="T8" fmla="*/ 252 w 255"/>
                  <a:gd name="T9" fmla="*/ 1 h 960"/>
                  <a:gd name="T10" fmla="*/ 255 w 255"/>
                  <a:gd name="T11" fmla="*/ 6 h 960"/>
                  <a:gd name="T12" fmla="*/ 9 w 255"/>
                  <a:gd name="T13" fmla="*/ 957 h 960"/>
                  <a:gd name="T14" fmla="*/ 5 w 255"/>
                  <a:gd name="T15" fmla="*/ 960 h 9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5" h="960">
                    <a:moveTo>
                      <a:pt x="5" y="960"/>
                    </a:moveTo>
                    <a:cubicBezTo>
                      <a:pt x="4" y="960"/>
                      <a:pt x="4" y="960"/>
                      <a:pt x="4" y="960"/>
                    </a:cubicBezTo>
                    <a:cubicBezTo>
                      <a:pt x="2" y="960"/>
                      <a:pt x="0" y="957"/>
                      <a:pt x="1" y="955"/>
                    </a:cubicBezTo>
                    <a:cubicBezTo>
                      <a:pt x="247" y="4"/>
                      <a:pt x="247" y="4"/>
                      <a:pt x="247" y="4"/>
                    </a:cubicBezTo>
                    <a:cubicBezTo>
                      <a:pt x="247" y="1"/>
                      <a:pt x="250" y="0"/>
                      <a:pt x="252" y="1"/>
                    </a:cubicBezTo>
                    <a:cubicBezTo>
                      <a:pt x="254" y="1"/>
                      <a:pt x="255" y="3"/>
                      <a:pt x="255" y="6"/>
                    </a:cubicBezTo>
                    <a:cubicBezTo>
                      <a:pt x="9" y="957"/>
                      <a:pt x="9" y="957"/>
                      <a:pt x="9" y="957"/>
                    </a:cubicBezTo>
                    <a:cubicBezTo>
                      <a:pt x="8" y="959"/>
                      <a:pt x="6" y="960"/>
                      <a:pt x="5" y="96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52" name="Freeform 51"/>
              <p:cNvSpPr/>
              <p:nvPr/>
            </p:nvSpPr>
            <p:spPr bwMode="auto">
              <a:xfrm>
                <a:off x="4147435" y="3689151"/>
                <a:ext cx="590949" cy="455875"/>
              </a:xfrm>
              <a:custGeom>
                <a:avLst/>
                <a:gdLst>
                  <a:gd name="T0" fmla="*/ 5 w 658"/>
                  <a:gd name="T1" fmla="*/ 506 h 506"/>
                  <a:gd name="T2" fmla="*/ 1 w 658"/>
                  <a:gd name="T3" fmla="*/ 504 h 506"/>
                  <a:gd name="T4" fmla="*/ 2 w 658"/>
                  <a:gd name="T5" fmla="*/ 498 h 506"/>
                  <a:gd name="T6" fmla="*/ 651 w 658"/>
                  <a:gd name="T7" fmla="*/ 1 h 506"/>
                  <a:gd name="T8" fmla="*/ 656 w 658"/>
                  <a:gd name="T9" fmla="*/ 2 h 506"/>
                  <a:gd name="T10" fmla="*/ 656 w 658"/>
                  <a:gd name="T11" fmla="*/ 8 h 506"/>
                  <a:gd name="T12" fmla="*/ 7 w 658"/>
                  <a:gd name="T13" fmla="*/ 505 h 506"/>
                  <a:gd name="T14" fmla="*/ 5 w 658"/>
                  <a:gd name="T15" fmla="*/ 506 h 50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58" h="506">
                    <a:moveTo>
                      <a:pt x="5" y="506"/>
                    </a:moveTo>
                    <a:cubicBezTo>
                      <a:pt x="3" y="506"/>
                      <a:pt x="2" y="505"/>
                      <a:pt x="1" y="504"/>
                    </a:cubicBezTo>
                    <a:cubicBezTo>
                      <a:pt x="0" y="502"/>
                      <a:pt x="0" y="500"/>
                      <a:pt x="2" y="498"/>
                    </a:cubicBezTo>
                    <a:cubicBezTo>
                      <a:pt x="651" y="1"/>
                      <a:pt x="651" y="1"/>
                      <a:pt x="651" y="1"/>
                    </a:cubicBezTo>
                    <a:cubicBezTo>
                      <a:pt x="653" y="0"/>
                      <a:pt x="655" y="0"/>
                      <a:pt x="656" y="2"/>
                    </a:cubicBezTo>
                    <a:cubicBezTo>
                      <a:pt x="658" y="4"/>
                      <a:pt x="657" y="6"/>
                      <a:pt x="656" y="8"/>
                    </a:cubicBezTo>
                    <a:cubicBezTo>
                      <a:pt x="7" y="505"/>
                      <a:pt x="7" y="505"/>
                      <a:pt x="7" y="505"/>
                    </a:cubicBezTo>
                    <a:cubicBezTo>
                      <a:pt x="6" y="505"/>
                      <a:pt x="6" y="506"/>
                      <a:pt x="5" y="50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53" name="Freeform 52"/>
              <p:cNvSpPr/>
              <p:nvPr/>
            </p:nvSpPr>
            <p:spPr bwMode="auto">
              <a:xfrm>
                <a:off x="3925126" y="3689152"/>
                <a:ext cx="813259" cy="378489"/>
              </a:xfrm>
              <a:custGeom>
                <a:avLst/>
                <a:gdLst>
                  <a:gd name="T0" fmla="*/ 4 w 904"/>
                  <a:gd name="T1" fmla="*/ 420 h 420"/>
                  <a:gd name="T2" fmla="*/ 1 w 904"/>
                  <a:gd name="T3" fmla="*/ 417 h 420"/>
                  <a:gd name="T4" fmla="*/ 3 w 904"/>
                  <a:gd name="T5" fmla="*/ 412 h 420"/>
                  <a:gd name="T6" fmla="*/ 898 w 904"/>
                  <a:gd name="T7" fmla="*/ 1 h 420"/>
                  <a:gd name="T8" fmla="*/ 903 w 904"/>
                  <a:gd name="T9" fmla="*/ 3 h 420"/>
                  <a:gd name="T10" fmla="*/ 901 w 904"/>
                  <a:gd name="T11" fmla="*/ 8 h 420"/>
                  <a:gd name="T12" fmla="*/ 6 w 904"/>
                  <a:gd name="T13" fmla="*/ 419 h 420"/>
                  <a:gd name="T14" fmla="*/ 4 w 904"/>
                  <a:gd name="T15" fmla="*/ 420 h 4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04" h="420">
                    <a:moveTo>
                      <a:pt x="4" y="420"/>
                    </a:moveTo>
                    <a:cubicBezTo>
                      <a:pt x="3" y="420"/>
                      <a:pt x="2" y="419"/>
                      <a:pt x="1" y="417"/>
                    </a:cubicBezTo>
                    <a:cubicBezTo>
                      <a:pt x="0" y="415"/>
                      <a:pt x="1" y="413"/>
                      <a:pt x="3" y="412"/>
                    </a:cubicBezTo>
                    <a:cubicBezTo>
                      <a:pt x="898" y="1"/>
                      <a:pt x="898" y="1"/>
                      <a:pt x="898" y="1"/>
                    </a:cubicBezTo>
                    <a:cubicBezTo>
                      <a:pt x="900" y="0"/>
                      <a:pt x="902" y="1"/>
                      <a:pt x="903" y="3"/>
                    </a:cubicBezTo>
                    <a:cubicBezTo>
                      <a:pt x="904" y="5"/>
                      <a:pt x="903" y="7"/>
                      <a:pt x="901" y="8"/>
                    </a:cubicBezTo>
                    <a:cubicBezTo>
                      <a:pt x="6" y="419"/>
                      <a:pt x="6" y="419"/>
                      <a:pt x="6" y="419"/>
                    </a:cubicBezTo>
                    <a:cubicBezTo>
                      <a:pt x="6" y="420"/>
                      <a:pt x="5" y="420"/>
                      <a:pt x="4" y="42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54" name="Freeform 122"/>
              <p:cNvSpPr/>
              <p:nvPr/>
            </p:nvSpPr>
            <p:spPr bwMode="auto">
              <a:xfrm>
                <a:off x="4675070" y="3634276"/>
                <a:ext cx="104120" cy="104120"/>
              </a:xfrm>
              <a:custGeom>
                <a:avLst/>
                <a:gdLst>
                  <a:gd name="T0" fmla="*/ 85 w 116"/>
                  <a:gd name="T1" fmla="*/ 15 h 116"/>
                  <a:gd name="T2" fmla="*/ 101 w 116"/>
                  <a:gd name="T3" fmla="*/ 85 h 116"/>
                  <a:gd name="T4" fmla="*/ 31 w 116"/>
                  <a:gd name="T5" fmla="*/ 101 h 116"/>
                  <a:gd name="T6" fmla="*/ 15 w 116"/>
                  <a:gd name="T7" fmla="*/ 31 h 116"/>
                  <a:gd name="T8" fmla="*/ 85 w 116"/>
                  <a:gd name="T9" fmla="*/ 15 h 116"/>
                </a:gdLst>
                <a:ahLst/>
                <a:cxnLst>
                  <a:cxn ang="0">
                    <a:pos x="T0" y="T1"/>
                  </a:cxn>
                  <a:cxn ang="0">
                    <a:pos x="T2" y="T3"/>
                  </a:cxn>
                  <a:cxn ang="0">
                    <a:pos x="T4" y="T5"/>
                  </a:cxn>
                  <a:cxn ang="0">
                    <a:pos x="T6" y="T7"/>
                  </a:cxn>
                  <a:cxn ang="0">
                    <a:pos x="T8" y="T9"/>
                  </a:cxn>
                </a:cxnLst>
                <a:rect l="0" t="0" r="r" b="b"/>
                <a:pathLst>
                  <a:path w="116" h="116">
                    <a:moveTo>
                      <a:pt x="85" y="15"/>
                    </a:moveTo>
                    <a:cubicBezTo>
                      <a:pt x="109" y="30"/>
                      <a:pt x="116" y="62"/>
                      <a:pt x="101" y="85"/>
                    </a:cubicBezTo>
                    <a:cubicBezTo>
                      <a:pt x="86" y="109"/>
                      <a:pt x="55" y="116"/>
                      <a:pt x="31" y="101"/>
                    </a:cubicBezTo>
                    <a:cubicBezTo>
                      <a:pt x="7" y="87"/>
                      <a:pt x="0" y="55"/>
                      <a:pt x="15" y="31"/>
                    </a:cubicBezTo>
                    <a:cubicBezTo>
                      <a:pt x="30" y="8"/>
                      <a:pt x="61" y="0"/>
                      <a:pt x="85" y="1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55" name="Freeform 125"/>
              <p:cNvSpPr/>
              <p:nvPr/>
            </p:nvSpPr>
            <p:spPr bwMode="auto">
              <a:xfrm>
                <a:off x="4115075" y="4105629"/>
                <a:ext cx="66130" cy="67537"/>
              </a:xfrm>
              <a:custGeom>
                <a:avLst/>
                <a:gdLst>
                  <a:gd name="T0" fmla="*/ 54 w 74"/>
                  <a:gd name="T1" fmla="*/ 10 h 75"/>
                  <a:gd name="T2" fmla="*/ 65 w 74"/>
                  <a:gd name="T3" fmla="*/ 55 h 75"/>
                  <a:gd name="T4" fmla="*/ 20 w 74"/>
                  <a:gd name="T5" fmla="*/ 65 h 75"/>
                  <a:gd name="T6" fmla="*/ 9 w 74"/>
                  <a:gd name="T7" fmla="*/ 20 h 75"/>
                  <a:gd name="T8" fmla="*/ 54 w 74"/>
                  <a:gd name="T9" fmla="*/ 10 h 75"/>
                </a:gdLst>
                <a:ahLst/>
                <a:cxnLst>
                  <a:cxn ang="0">
                    <a:pos x="T0" y="T1"/>
                  </a:cxn>
                  <a:cxn ang="0">
                    <a:pos x="T2" y="T3"/>
                  </a:cxn>
                  <a:cxn ang="0">
                    <a:pos x="T4" y="T5"/>
                  </a:cxn>
                  <a:cxn ang="0">
                    <a:pos x="T6" y="T7"/>
                  </a:cxn>
                  <a:cxn ang="0">
                    <a:pos x="T8" y="T9"/>
                  </a:cxn>
                </a:cxnLst>
                <a:rect l="0" t="0" r="r" b="b"/>
                <a:pathLst>
                  <a:path w="74" h="75">
                    <a:moveTo>
                      <a:pt x="54" y="10"/>
                    </a:moveTo>
                    <a:cubicBezTo>
                      <a:pt x="70" y="20"/>
                      <a:pt x="74" y="40"/>
                      <a:pt x="65" y="55"/>
                    </a:cubicBezTo>
                    <a:cubicBezTo>
                      <a:pt x="55" y="70"/>
                      <a:pt x="35" y="75"/>
                      <a:pt x="20" y="65"/>
                    </a:cubicBezTo>
                    <a:cubicBezTo>
                      <a:pt x="4" y="56"/>
                      <a:pt x="0" y="36"/>
                      <a:pt x="9" y="20"/>
                    </a:cubicBezTo>
                    <a:cubicBezTo>
                      <a:pt x="19" y="5"/>
                      <a:pt x="39" y="0"/>
                      <a:pt x="54" y="1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56" name="Freeform 128"/>
              <p:cNvSpPr/>
              <p:nvPr/>
            </p:nvSpPr>
            <p:spPr bwMode="auto">
              <a:xfrm>
                <a:off x="4402107" y="2926544"/>
                <a:ext cx="67537" cy="67537"/>
              </a:xfrm>
              <a:custGeom>
                <a:avLst/>
                <a:gdLst>
                  <a:gd name="T0" fmla="*/ 55 w 75"/>
                  <a:gd name="T1" fmla="*/ 10 h 75"/>
                  <a:gd name="T2" fmla="*/ 65 w 75"/>
                  <a:gd name="T3" fmla="*/ 55 h 75"/>
                  <a:gd name="T4" fmla="*/ 20 w 75"/>
                  <a:gd name="T5" fmla="*/ 65 h 75"/>
                  <a:gd name="T6" fmla="*/ 10 w 75"/>
                  <a:gd name="T7" fmla="*/ 20 h 75"/>
                  <a:gd name="T8" fmla="*/ 55 w 75"/>
                  <a:gd name="T9" fmla="*/ 10 h 75"/>
                </a:gdLst>
                <a:ahLst/>
                <a:cxnLst>
                  <a:cxn ang="0">
                    <a:pos x="T0" y="T1"/>
                  </a:cxn>
                  <a:cxn ang="0">
                    <a:pos x="T2" y="T3"/>
                  </a:cxn>
                  <a:cxn ang="0">
                    <a:pos x="T4" y="T5"/>
                  </a:cxn>
                  <a:cxn ang="0">
                    <a:pos x="T6" y="T7"/>
                  </a:cxn>
                  <a:cxn ang="0">
                    <a:pos x="T8" y="T9"/>
                  </a:cxn>
                </a:cxnLst>
                <a:rect l="0" t="0" r="r" b="b"/>
                <a:pathLst>
                  <a:path w="75" h="75">
                    <a:moveTo>
                      <a:pt x="55" y="10"/>
                    </a:moveTo>
                    <a:cubicBezTo>
                      <a:pt x="70" y="19"/>
                      <a:pt x="75" y="39"/>
                      <a:pt x="65" y="55"/>
                    </a:cubicBezTo>
                    <a:cubicBezTo>
                      <a:pt x="56" y="70"/>
                      <a:pt x="36" y="75"/>
                      <a:pt x="20" y="65"/>
                    </a:cubicBezTo>
                    <a:cubicBezTo>
                      <a:pt x="5" y="55"/>
                      <a:pt x="0" y="35"/>
                      <a:pt x="10" y="20"/>
                    </a:cubicBezTo>
                    <a:cubicBezTo>
                      <a:pt x="20" y="5"/>
                      <a:pt x="40" y="0"/>
                      <a:pt x="55" y="1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57" name="Freeform 129"/>
              <p:cNvSpPr/>
              <p:nvPr/>
            </p:nvSpPr>
            <p:spPr bwMode="auto">
              <a:xfrm>
                <a:off x="4502005" y="2199113"/>
                <a:ext cx="106934" cy="105526"/>
              </a:xfrm>
              <a:custGeom>
                <a:avLst/>
                <a:gdLst>
                  <a:gd name="T0" fmla="*/ 87 w 119"/>
                  <a:gd name="T1" fmla="*/ 15 h 118"/>
                  <a:gd name="T2" fmla="*/ 104 w 119"/>
                  <a:gd name="T3" fmla="*/ 86 h 118"/>
                  <a:gd name="T4" fmla="*/ 32 w 119"/>
                  <a:gd name="T5" fmla="*/ 103 h 118"/>
                  <a:gd name="T6" fmla="*/ 16 w 119"/>
                  <a:gd name="T7" fmla="*/ 31 h 118"/>
                  <a:gd name="T8" fmla="*/ 87 w 119"/>
                  <a:gd name="T9" fmla="*/ 15 h 118"/>
                </a:gdLst>
                <a:ahLst/>
                <a:cxnLst>
                  <a:cxn ang="0">
                    <a:pos x="T0" y="T1"/>
                  </a:cxn>
                  <a:cxn ang="0">
                    <a:pos x="T2" y="T3"/>
                  </a:cxn>
                  <a:cxn ang="0">
                    <a:pos x="T4" y="T5"/>
                  </a:cxn>
                  <a:cxn ang="0">
                    <a:pos x="T6" y="T7"/>
                  </a:cxn>
                  <a:cxn ang="0">
                    <a:pos x="T8" y="T9"/>
                  </a:cxn>
                </a:cxnLst>
                <a:rect l="0" t="0" r="r" b="b"/>
                <a:pathLst>
                  <a:path w="119" h="118">
                    <a:moveTo>
                      <a:pt x="87" y="15"/>
                    </a:moveTo>
                    <a:cubicBezTo>
                      <a:pt x="111" y="30"/>
                      <a:pt x="119" y="62"/>
                      <a:pt x="104" y="86"/>
                    </a:cubicBezTo>
                    <a:cubicBezTo>
                      <a:pt x="88" y="111"/>
                      <a:pt x="56" y="118"/>
                      <a:pt x="32" y="103"/>
                    </a:cubicBezTo>
                    <a:cubicBezTo>
                      <a:pt x="8" y="87"/>
                      <a:pt x="0" y="55"/>
                      <a:pt x="16" y="31"/>
                    </a:cubicBezTo>
                    <a:cubicBezTo>
                      <a:pt x="31" y="7"/>
                      <a:pt x="63" y="0"/>
                      <a:pt x="87" y="1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58" name="Freeform 130"/>
              <p:cNvSpPr/>
              <p:nvPr/>
            </p:nvSpPr>
            <p:spPr bwMode="auto">
              <a:xfrm>
                <a:off x="4995870" y="3029256"/>
                <a:ext cx="67537" cy="67537"/>
              </a:xfrm>
              <a:custGeom>
                <a:avLst/>
                <a:gdLst>
                  <a:gd name="T0" fmla="*/ 55 w 75"/>
                  <a:gd name="T1" fmla="*/ 10 h 75"/>
                  <a:gd name="T2" fmla="*/ 66 w 75"/>
                  <a:gd name="T3" fmla="*/ 55 h 75"/>
                  <a:gd name="T4" fmla="*/ 20 w 75"/>
                  <a:gd name="T5" fmla="*/ 65 h 75"/>
                  <a:gd name="T6" fmla="*/ 10 w 75"/>
                  <a:gd name="T7" fmla="*/ 20 h 75"/>
                  <a:gd name="T8" fmla="*/ 55 w 75"/>
                  <a:gd name="T9" fmla="*/ 10 h 75"/>
                </a:gdLst>
                <a:ahLst/>
                <a:cxnLst>
                  <a:cxn ang="0">
                    <a:pos x="T0" y="T1"/>
                  </a:cxn>
                  <a:cxn ang="0">
                    <a:pos x="T2" y="T3"/>
                  </a:cxn>
                  <a:cxn ang="0">
                    <a:pos x="T4" y="T5"/>
                  </a:cxn>
                  <a:cxn ang="0">
                    <a:pos x="T6" y="T7"/>
                  </a:cxn>
                  <a:cxn ang="0">
                    <a:pos x="T8" y="T9"/>
                  </a:cxn>
                </a:cxnLst>
                <a:rect l="0" t="0" r="r" b="b"/>
                <a:pathLst>
                  <a:path w="75" h="75">
                    <a:moveTo>
                      <a:pt x="55" y="10"/>
                    </a:moveTo>
                    <a:cubicBezTo>
                      <a:pt x="71" y="19"/>
                      <a:pt x="75" y="39"/>
                      <a:pt x="66" y="55"/>
                    </a:cubicBezTo>
                    <a:cubicBezTo>
                      <a:pt x="56" y="70"/>
                      <a:pt x="36" y="75"/>
                      <a:pt x="20" y="65"/>
                    </a:cubicBezTo>
                    <a:cubicBezTo>
                      <a:pt x="5" y="56"/>
                      <a:pt x="0" y="35"/>
                      <a:pt x="10" y="20"/>
                    </a:cubicBezTo>
                    <a:cubicBezTo>
                      <a:pt x="20" y="5"/>
                      <a:pt x="40" y="0"/>
                      <a:pt x="55" y="1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59" name="Freeform 131"/>
              <p:cNvSpPr/>
              <p:nvPr/>
            </p:nvSpPr>
            <p:spPr bwMode="auto">
              <a:xfrm>
                <a:off x="5741593" y="2576195"/>
                <a:ext cx="67537" cy="67537"/>
              </a:xfrm>
              <a:custGeom>
                <a:avLst/>
                <a:gdLst>
                  <a:gd name="T0" fmla="*/ 55 w 75"/>
                  <a:gd name="T1" fmla="*/ 10 h 75"/>
                  <a:gd name="T2" fmla="*/ 65 w 75"/>
                  <a:gd name="T3" fmla="*/ 55 h 75"/>
                  <a:gd name="T4" fmla="*/ 20 w 75"/>
                  <a:gd name="T5" fmla="*/ 65 h 75"/>
                  <a:gd name="T6" fmla="*/ 10 w 75"/>
                  <a:gd name="T7" fmla="*/ 20 h 75"/>
                  <a:gd name="T8" fmla="*/ 55 w 75"/>
                  <a:gd name="T9" fmla="*/ 10 h 75"/>
                </a:gdLst>
                <a:ahLst/>
                <a:cxnLst>
                  <a:cxn ang="0">
                    <a:pos x="T0" y="T1"/>
                  </a:cxn>
                  <a:cxn ang="0">
                    <a:pos x="T2" y="T3"/>
                  </a:cxn>
                  <a:cxn ang="0">
                    <a:pos x="T4" y="T5"/>
                  </a:cxn>
                  <a:cxn ang="0">
                    <a:pos x="T6" y="T7"/>
                  </a:cxn>
                  <a:cxn ang="0">
                    <a:pos x="T8" y="T9"/>
                  </a:cxn>
                </a:cxnLst>
                <a:rect l="0" t="0" r="r" b="b"/>
                <a:pathLst>
                  <a:path w="75" h="75">
                    <a:moveTo>
                      <a:pt x="55" y="10"/>
                    </a:moveTo>
                    <a:cubicBezTo>
                      <a:pt x="70" y="19"/>
                      <a:pt x="75" y="39"/>
                      <a:pt x="65" y="55"/>
                    </a:cubicBezTo>
                    <a:cubicBezTo>
                      <a:pt x="56" y="70"/>
                      <a:pt x="36" y="75"/>
                      <a:pt x="20" y="65"/>
                    </a:cubicBezTo>
                    <a:cubicBezTo>
                      <a:pt x="5" y="56"/>
                      <a:pt x="0" y="35"/>
                      <a:pt x="10" y="20"/>
                    </a:cubicBezTo>
                    <a:cubicBezTo>
                      <a:pt x="20" y="5"/>
                      <a:pt x="40" y="0"/>
                      <a:pt x="55" y="1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60" name="Freeform 132"/>
              <p:cNvSpPr/>
              <p:nvPr/>
            </p:nvSpPr>
            <p:spPr bwMode="auto">
              <a:xfrm>
                <a:off x="5875259" y="3157296"/>
                <a:ext cx="61909" cy="61909"/>
              </a:xfrm>
              <a:custGeom>
                <a:avLst/>
                <a:gdLst>
                  <a:gd name="T0" fmla="*/ 50 w 68"/>
                  <a:gd name="T1" fmla="*/ 9 h 68"/>
                  <a:gd name="T2" fmla="*/ 59 w 68"/>
                  <a:gd name="T3" fmla="*/ 50 h 68"/>
                  <a:gd name="T4" fmla="*/ 18 w 68"/>
                  <a:gd name="T5" fmla="*/ 60 h 68"/>
                  <a:gd name="T6" fmla="*/ 9 w 68"/>
                  <a:gd name="T7" fmla="*/ 19 h 68"/>
                  <a:gd name="T8" fmla="*/ 50 w 68"/>
                  <a:gd name="T9" fmla="*/ 9 h 68"/>
                </a:gdLst>
                <a:ahLst/>
                <a:cxnLst>
                  <a:cxn ang="0">
                    <a:pos x="T0" y="T1"/>
                  </a:cxn>
                  <a:cxn ang="0">
                    <a:pos x="T2" y="T3"/>
                  </a:cxn>
                  <a:cxn ang="0">
                    <a:pos x="T4" y="T5"/>
                  </a:cxn>
                  <a:cxn ang="0">
                    <a:pos x="T6" y="T7"/>
                  </a:cxn>
                  <a:cxn ang="0">
                    <a:pos x="T8" y="T9"/>
                  </a:cxn>
                </a:cxnLst>
                <a:rect l="0" t="0" r="r" b="b"/>
                <a:pathLst>
                  <a:path w="68" h="68">
                    <a:moveTo>
                      <a:pt x="50" y="9"/>
                    </a:moveTo>
                    <a:cubicBezTo>
                      <a:pt x="64" y="18"/>
                      <a:pt x="68" y="36"/>
                      <a:pt x="59" y="50"/>
                    </a:cubicBezTo>
                    <a:cubicBezTo>
                      <a:pt x="50" y="64"/>
                      <a:pt x="32" y="68"/>
                      <a:pt x="18" y="60"/>
                    </a:cubicBezTo>
                    <a:cubicBezTo>
                      <a:pt x="4" y="51"/>
                      <a:pt x="0" y="33"/>
                      <a:pt x="9" y="19"/>
                    </a:cubicBezTo>
                    <a:cubicBezTo>
                      <a:pt x="17" y="5"/>
                      <a:pt x="36" y="0"/>
                      <a:pt x="50" y="9"/>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61" name="Freeform 133"/>
              <p:cNvSpPr/>
              <p:nvPr/>
            </p:nvSpPr>
            <p:spPr bwMode="auto">
              <a:xfrm>
                <a:off x="5354660" y="3803117"/>
                <a:ext cx="73165" cy="71758"/>
              </a:xfrm>
              <a:custGeom>
                <a:avLst/>
                <a:gdLst>
                  <a:gd name="T0" fmla="*/ 59 w 81"/>
                  <a:gd name="T1" fmla="*/ 10 h 80"/>
                  <a:gd name="T2" fmla="*/ 70 w 81"/>
                  <a:gd name="T3" fmla="*/ 59 h 80"/>
                  <a:gd name="T4" fmla="*/ 22 w 81"/>
                  <a:gd name="T5" fmla="*/ 70 h 80"/>
                  <a:gd name="T6" fmla="*/ 10 w 81"/>
                  <a:gd name="T7" fmla="*/ 21 h 80"/>
                  <a:gd name="T8" fmla="*/ 59 w 81"/>
                  <a:gd name="T9" fmla="*/ 10 h 80"/>
                </a:gdLst>
                <a:ahLst/>
                <a:cxnLst>
                  <a:cxn ang="0">
                    <a:pos x="T0" y="T1"/>
                  </a:cxn>
                  <a:cxn ang="0">
                    <a:pos x="T2" y="T3"/>
                  </a:cxn>
                  <a:cxn ang="0">
                    <a:pos x="T4" y="T5"/>
                  </a:cxn>
                  <a:cxn ang="0">
                    <a:pos x="T6" y="T7"/>
                  </a:cxn>
                  <a:cxn ang="0">
                    <a:pos x="T8" y="T9"/>
                  </a:cxn>
                </a:cxnLst>
                <a:rect l="0" t="0" r="r" b="b"/>
                <a:pathLst>
                  <a:path w="81" h="80">
                    <a:moveTo>
                      <a:pt x="59" y="10"/>
                    </a:moveTo>
                    <a:cubicBezTo>
                      <a:pt x="76" y="20"/>
                      <a:pt x="81" y="42"/>
                      <a:pt x="70" y="59"/>
                    </a:cubicBezTo>
                    <a:cubicBezTo>
                      <a:pt x="60" y="75"/>
                      <a:pt x="38" y="80"/>
                      <a:pt x="22" y="70"/>
                    </a:cubicBezTo>
                    <a:cubicBezTo>
                      <a:pt x="5" y="60"/>
                      <a:pt x="0" y="38"/>
                      <a:pt x="10" y="21"/>
                    </a:cubicBezTo>
                    <a:cubicBezTo>
                      <a:pt x="21" y="5"/>
                      <a:pt x="43" y="0"/>
                      <a:pt x="59" y="1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62" name="Freeform 134"/>
              <p:cNvSpPr/>
              <p:nvPr/>
            </p:nvSpPr>
            <p:spPr bwMode="auto">
              <a:xfrm>
                <a:off x="6758869" y="3044734"/>
                <a:ext cx="61909" cy="61909"/>
              </a:xfrm>
              <a:custGeom>
                <a:avLst/>
                <a:gdLst>
                  <a:gd name="T0" fmla="*/ 50 w 68"/>
                  <a:gd name="T1" fmla="*/ 8 h 68"/>
                  <a:gd name="T2" fmla="*/ 60 w 68"/>
                  <a:gd name="T3" fmla="*/ 49 h 68"/>
                  <a:gd name="T4" fmla="*/ 19 w 68"/>
                  <a:gd name="T5" fmla="*/ 59 h 68"/>
                  <a:gd name="T6" fmla="*/ 9 w 68"/>
                  <a:gd name="T7" fmla="*/ 18 h 68"/>
                  <a:gd name="T8" fmla="*/ 50 w 68"/>
                  <a:gd name="T9" fmla="*/ 8 h 68"/>
                </a:gdLst>
                <a:ahLst/>
                <a:cxnLst>
                  <a:cxn ang="0">
                    <a:pos x="T0" y="T1"/>
                  </a:cxn>
                  <a:cxn ang="0">
                    <a:pos x="T2" y="T3"/>
                  </a:cxn>
                  <a:cxn ang="0">
                    <a:pos x="T4" y="T5"/>
                  </a:cxn>
                  <a:cxn ang="0">
                    <a:pos x="T6" y="T7"/>
                  </a:cxn>
                  <a:cxn ang="0">
                    <a:pos x="T8" y="T9"/>
                  </a:cxn>
                </a:cxnLst>
                <a:rect l="0" t="0" r="r" b="b"/>
                <a:pathLst>
                  <a:path w="68" h="68">
                    <a:moveTo>
                      <a:pt x="50" y="8"/>
                    </a:moveTo>
                    <a:cubicBezTo>
                      <a:pt x="64" y="17"/>
                      <a:pt x="68" y="35"/>
                      <a:pt x="60" y="49"/>
                    </a:cubicBezTo>
                    <a:cubicBezTo>
                      <a:pt x="51" y="63"/>
                      <a:pt x="32" y="68"/>
                      <a:pt x="19" y="59"/>
                    </a:cubicBezTo>
                    <a:cubicBezTo>
                      <a:pt x="5" y="50"/>
                      <a:pt x="0" y="32"/>
                      <a:pt x="9" y="18"/>
                    </a:cubicBezTo>
                    <a:cubicBezTo>
                      <a:pt x="18" y="4"/>
                      <a:pt x="36" y="0"/>
                      <a:pt x="50" y="8"/>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63" name="Freeform 135"/>
              <p:cNvSpPr/>
              <p:nvPr/>
            </p:nvSpPr>
            <p:spPr bwMode="auto">
              <a:xfrm>
                <a:off x="6960074" y="2145647"/>
                <a:ext cx="61909" cy="60502"/>
              </a:xfrm>
              <a:custGeom>
                <a:avLst/>
                <a:gdLst>
                  <a:gd name="T0" fmla="*/ 50 w 68"/>
                  <a:gd name="T1" fmla="*/ 9 h 68"/>
                  <a:gd name="T2" fmla="*/ 59 w 68"/>
                  <a:gd name="T3" fmla="*/ 50 h 68"/>
                  <a:gd name="T4" fmla="*/ 18 w 68"/>
                  <a:gd name="T5" fmla="*/ 60 h 68"/>
                  <a:gd name="T6" fmla="*/ 9 w 68"/>
                  <a:gd name="T7" fmla="*/ 18 h 68"/>
                  <a:gd name="T8" fmla="*/ 50 w 68"/>
                  <a:gd name="T9" fmla="*/ 9 h 68"/>
                </a:gdLst>
                <a:ahLst/>
                <a:cxnLst>
                  <a:cxn ang="0">
                    <a:pos x="T0" y="T1"/>
                  </a:cxn>
                  <a:cxn ang="0">
                    <a:pos x="T2" y="T3"/>
                  </a:cxn>
                  <a:cxn ang="0">
                    <a:pos x="T4" y="T5"/>
                  </a:cxn>
                  <a:cxn ang="0">
                    <a:pos x="T6" y="T7"/>
                  </a:cxn>
                  <a:cxn ang="0">
                    <a:pos x="T8" y="T9"/>
                  </a:cxn>
                </a:cxnLst>
                <a:rect l="0" t="0" r="r" b="b"/>
                <a:pathLst>
                  <a:path w="68" h="68">
                    <a:moveTo>
                      <a:pt x="50" y="9"/>
                    </a:moveTo>
                    <a:cubicBezTo>
                      <a:pt x="64" y="18"/>
                      <a:pt x="68" y="36"/>
                      <a:pt x="59" y="50"/>
                    </a:cubicBezTo>
                    <a:cubicBezTo>
                      <a:pt x="51" y="64"/>
                      <a:pt x="32" y="68"/>
                      <a:pt x="18" y="60"/>
                    </a:cubicBezTo>
                    <a:cubicBezTo>
                      <a:pt x="4" y="51"/>
                      <a:pt x="0" y="32"/>
                      <a:pt x="9" y="18"/>
                    </a:cubicBezTo>
                    <a:cubicBezTo>
                      <a:pt x="18" y="5"/>
                      <a:pt x="36" y="0"/>
                      <a:pt x="50" y="9"/>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64" name="Freeform 136"/>
              <p:cNvSpPr/>
              <p:nvPr/>
            </p:nvSpPr>
            <p:spPr bwMode="auto">
              <a:xfrm>
                <a:off x="7061379" y="2783027"/>
                <a:ext cx="98492" cy="97084"/>
              </a:xfrm>
              <a:custGeom>
                <a:avLst/>
                <a:gdLst>
                  <a:gd name="T0" fmla="*/ 79 w 108"/>
                  <a:gd name="T1" fmla="*/ 14 h 108"/>
                  <a:gd name="T2" fmla="*/ 94 w 108"/>
                  <a:gd name="T3" fmla="*/ 79 h 108"/>
                  <a:gd name="T4" fmla="*/ 29 w 108"/>
                  <a:gd name="T5" fmla="*/ 94 h 108"/>
                  <a:gd name="T6" fmla="*/ 14 w 108"/>
                  <a:gd name="T7" fmla="*/ 29 h 108"/>
                  <a:gd name="T8" fmla="*/ 79 w 108"/>
                  <a:gd name="T9" fmla="*/ 14 h 108"/>
                </a:gdLst>
                <a:ahLst/>
                <a:cxnLst>
                  <a:cxn ang="0">
                    <a:pos x="T0" y="T1"/>
                  </a:cxn>
                  <a:cxn ang="0">
                    <a:pos x="T2" y="T3"/>
                  </a:cxn>
                  <a:cxn ang="0">
                    <a:pos x="T4" y="T5"/>
                  </a:cxn>
                  <a:cxn ang="0">
                    <a:pos x="T6" y="T7"/>
                  </a:cxn>
                  <a:cxn ang="0">
                    <a:pos x="T8" y="T9"/>
                  </a:cxn>
                </a:cxnLst>
                <a:rect l="0" t="0" r="r" b="b"/>
                <a:pathLst>
                  <a:path w="108" h="108">
                    <a:moveTo>
                      <a:pt x="79" y="14"/>
                    </a:moveTo>
                    <a:cubicBezTo>
                      <a:pt x="102" y="28"/>
                      <a:pt x="108" y="57"/>
                      <a:pt x="94" y="79"/>
                    </a:cubicBezTo>
                    <a:cubicBezTo>
                      <a:pt x="81" y="102"/>
                      <a:pt x="51" y="108"/>
                      <a:pt x="29" y="94"/>
                    </a:cubicBezTo>
                    <a:cubicBezTo>
                      <a:pt x="7" y="81"/>
                      <a:pt x="0" y="51"/>
                      <a:pt x="14" y="29"/>
                    </a:cubicBezTo>
                    <a:cubicBezTo>
                      <a:pt x="28" y="7"/>
                      <a:pt x="57" y="0"/>
                      <a:pt x="79" y="14"/>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65" name="Freeform 137"/>
              <p:cNvSpPr/>
              <p:nvPr/>
            </p:nvSpPr>
            <p:spPr bwMode="auto">
              <a:xfrm>
                <a:off x="6152442" y="2204740"/>
                <a:ext cx="101306" cy="102712"/>
              </a:xfrm>
              <a:custGeom>
                <a:avLst/>
                <a:gdLst>
                  <a:gd name="T0" fmla="*/ 84 w 114"/>
                  <a:gd name="T1" fmla="*/ 15 h 114"/>
                  <a:gd name="T2" fmla="*/ 100 w 114"/>
                  <a:gd name="T3" fmla="*/ 84 h 114"/>
                  <a:gd name="T4" fmla="*/ 31 w 114"/>
                  <a:gd name="T5" fmla="*/ 99 h 114"/>
                  <a:gd name="T6" fmla="*/ 15 w 114"/>
                  <a:gd name="T7" fmla="*/ 31 h 114"/>
                  <a:gd name="T8" fmla="*/ 84 w 114"/>
                  <a:gd name="T9" fmla="*/ 15 h 114"/>
                </a:gdLst>
                <a:ahLst/>
                <a:cxnLst>
                  <a:cxn ang="0">
                    <a:pos x="T0" y="T1"/>
                  </a:cxn>
                  <a:cxn ang="0">
                    <a:pos x="T2" y="T3"/>
                  </a:cxn>
                  <a:cxn ang="0">
                    <a:pos x="T4" y="T5"/>
                  </a:cxn>
                  <a:cxn ang="0">
                    <a:pos x="T6" y="T7"/>
                  </a:cxn>
                  <a:cxn ang="0">
                    <a:pos x="T8" y="T9"/>
                  </a:cxn>
                </a:cxnLst>
                <a:rect l="0" t="0" r="r" b="b"/>
                <a:pathLst>
                  <a:path w="114" h="114">
                    <a:moveTo>
                      <a:pt x="84" y="15"/>
                    </a:moveTo>
                    <a:cubicBezTo>
                      <a:pt x="107" y="29"/>
                      <a:pt x="114" y="60"/>
                      <a:pt x="100" y="84"/>
                    </a:cubicBezTo>
                    <a:cubicBezTo>
                      <a:pt x="85" y="107"/>
                      <a:pt x="54" y="114"/>
                      <a:pt x="31" y="99"/>
                    </a:cubicBezTo>
                    <a:cubicBezTo>
                      <a:pt x="8" y="85"/>
                      <a:pt x="0" y="54"/>
                      <a:pt x="15" y="31"/>
                    </a:cubicBezTo>
                    <a:cubicBezTo>
                      <a:pt x="30" y="7"/>
                      <a:pt x="60" y="0"/>
                      <a:pt x="84" y="1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66" name="Freeform 98"/>
              <p:cNvSpPr/>
              <p:nvPr/>
            </p:nvSpPr>
            <p:spPr bwMode="auto">
              <a:xfrm>
                <a:off x="5008534" y="5155267"/>
                <a:ext cx="136482" cy="119597"/>
              </a:xfrm>
              <a:custGeom>
                <a:avLst/>
                <a:gdLst>
                  <a:gd name="T0" fmla="*/ 75 w 151"/>
                  <a:gd name="T1" fmla="*/ 0 h 133"/>
                  <a:gd name="T2" fmla="*/ 19 w 151"/>
                  <a:gd name="T3" fmla="*/ 31 h 133"/>
                  <a:gd name="T4" fmla="*/ 40 w 151"/>
                  <a:gd name="T5" fmla="*/ 122 h 133"/>
                  <a:gd name="T6" fmla="*/ 75 w 151"/>
                  <a:gd name="T7" fmla="*/ 133 h 133"/>
                  <a:gd name="T8" fmla="*/ 131 w 151"/>
                  <a:gd name="T9" fmla="*/ 102 h 133"/>
                  <a:gd name="T10" fmla="*/ 111 w 151"/>
                  <a:gd name="T11" fmla="*/ 10 h 133"/>
                  <a:gd name="T12" fmla="*/ 75 w 151"/>
                  <a:gd name="T13" fmla="*/ 0 h 133"/>
                </a:gdLst>
                <a:ahLst/>
                <a:cxnLst>
                  <a:cxn ang="0">
                    <a:pos x="T0" y="T1"/>
                  </a:cxn>
                  <a:cxn ang="0">
                    <a:pos x="T2" y="T3"/>
                  </a:cxn>
                  <a:cxn ang="0">
                    <a:pos x="T4" y="T5"/>
                  </a:cxn>
                  <a:cxn ang="0">
                    <a:pos x="T6" y="T7"/>
                  </a:cxn>
                  <a:cxn ang="0">
                    <a:pos x="T8" y="T9"/>
                  </a:cxn>
                  <a:cxn ang="0">
                    <a:pos x="T10" y="T11"/>
                  </a:cxn>
                  <a:cxn ang="0">
                    <a:pos x="T12" y="T13"/>
                  </a:cxn>
                </a:cxnLst>
                <a:rect l="0" t="0" r="r" b="b"/>
                <a:pathLst>
                  <a:path w="151" h="133">
                    <a:moveTo>
                      <a:pt x="75" y="0"/>
                    </a:moveTo>
                    <a:cubicBezTo>
                      <a:pt x="53" y="0"/>
                      <a:pt x="32" y="11"/>
                      <a:pt x="19" y="31"/>
                    </a:cubicBezTo>
                    <a:cubicBezTo>
                      <a:pt x="0" y="62"/>
                      <a:pt x="9" y="103"/>
                      <a:pt x="40" y="122"/>
                    </a:cubicBezTo>
                    <a:cubicBezTo>
                      <a:pt x="51" y="129"/>
                      <a:pt x="63" y="133"/>
                      <a:pt x="75" y="133"/>
                    </a:cubicBezTo>
                    <a:cubicBezTo>
                      <a:pt x="97" y="133"/>
                      <a:pt x="119" y="122"/>
                      <a:pt x="131" y="102"/>
                    </a:cubicBezTo>
                    <a:cubicBezTo>
                      <a:pt x="151" y="71"/>
                      <a:pt x="142" y="30"/>
                      <a:pt x="111" y="10"/>
                    </a:cubicBezTo>
                    <a:cubicBezTo>
                      <a:pt x="100" y="3"/>
                      <a:pt x="87" y="0"/>
                      <a:pt x="75" y="0"/>
                    </a:cubicBezTo>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67" name="Freeform 99"/>
              <p:cNvSpPr/>
              <p:nvPr/>
            </p:nvSpPr>
            <p:spPr bwMode="auto">
              <a:xfrm>
                <a:off x="5031046" y="4123919"/>
                <a:ext cx="83015" cy="71759"/>
              </a:xfrm>
              <a:custGeom>
                <a:avLst/>
                <a:gdLst>
                  <a:gd name="T0" fmla="*/ 46 w 93"/>
                  <a:gd name="T1" fmla="*/ 0 h 81"/>
                  <a:gd name="T2" fmla="*/ 12 w 93"/>
                  <a:gd name="T3" fmla="*/ 19 h 81"/>
                  <a:gd name="T4" fmla="*/ 25 w 93"/>
                  <a:gd name="T5" fmla="*/ 75 h 81"/>
                  <a:gd name="T6" fmla="*/ 46 w 93"/>
                  <a:gd name="T7" fmla="*/ 81 h 81"/>
                  <a:gd name="T8" fmla="*/ 81 w 93"/>
                  <a:gd name="T9" fmla="*/ 62 h 81"/>
                  <a:gd name="T10" fmla="*/ 68 w 93"/>
                  <a:gd name="T11" fmla="*/ 6 h 81"/>
                  <a:gd name="T12" fmla="*/ 46 w 93"/>
                  <a:gd name="T13" fmla="*/ 0 h 81"/>
                </a:gdLst>
                <a:ahLst/>
                <a:cxnLst>
                  <a:cxn ang="0">
                    <a:pos x="T0" y="T1"/>
                  </a:cxn>
                  <a:cxn ang="0">
                    <a:pos x="T2" y="T3"/>
                  </a:cxn>
                  <a:cxn ang="0">
                    <a:pos x="T4" y="T5"/>
                  </a:cxn>
                  <a:cxn ang="0">
                    <a:pos x="T6" y="T7"/>
                  </a:cxn>
                  <a:cxn ang="0">
                    <a:pos x="T8" y="T9"/>
                  </a:cxn>
                  <a:cxn ang="0">
                    <a:pos x="T10" y="T11"/>
                  </a:cxn>
                  <a:cxn ang="0">
                    <a:pos x="T12" y="T13"/>
                  </a:cxn>
                </a:cxnLst>
                <a:rect l="0" t="0" r="r" b="b"/>
                <a:pathLst>
                  <a:path w="93" h="81">
                    <a:moveTo>
                      <a:pt x="46" y="0"/>
                    </a:moveTo>
                    <a:cubicBezTo>
                      <a:pt x="33" y="0"/>
                      <a:pt x="20" y="7"/>
                      <a:pt x="12" y="19"/>
                    </a:cubicBezTo>
                    <a:cubicBezTo>
                      <a:pt x="0" y="38"/>
                      <a:pt x="6" y="63"/>
                      <a:pt x="25" y="75"/>
                    </a:cubicBezTo>
                    <a:cubicBezTo>
                      <a:pt x="31" y="79"/>
                      <a:pt x="39" y="81"/>
                      <a:pt x="46" y="81"/>
                    </a:cubicBezTo>
                    <a:cubicBezTo>
                      <a:pt x="60" y="81"/>
                      <a:pt x="73" y="74"/>
                      <a:pt x="81" y="62"/>
                    </a:cubicBezTo>
                    <a:cubicBezTo>
                      <a:pt x="93" y="43"/>
                      <a:pt x="87" y="18"/>
                      <a:pt x="68" y="6"/>
                    </a:cubicBezTo>
                    <a:cubicBezTo>
                      <a:pt x="61" y="2"/>
                      <a:pt x="54" y="0"/>
                      <a:pt x="46" y="0"/>
                    </a:cubicBezTo>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68" name="Freeform 100"/>
              <p:cNvSpPr/>
              <p:nvPr/>
            </p:nvSpPr>
            <p:spPr bwMode="auto">
              <a:xfrm>
                <a:off x="4607533" y="2984231"/>
                <a:ext cx="187134" cy="163215"/>
              </a:xfrm>
              <a:custGeom>
                <a:avLst/>
                <a:gdLst>
                  <a:gd name="T0" fmla="*/ 104 w 208"/>
                  <a:gd name="T1" fmla="*/ 0 h 182"/>
                  <a:gd name="T2" fmla="*/ 27 w 208"/>
                  <a:gd name="T3" fmla="*/ 42 h 182"/>
                  <a:gd name="T4" fmla="*/ 56 w 208"/>
                  <a:gd name="T5" fmla="*/ 168 h 182"/>
                  <a:gd name="T6" fmla="*/ 104 w 208"/>
                  <a:gd name="T7" fmla="*/ 182 h 182"/>
                  <a:gd name="T8" fmla="*/ 182 w 208"/>
                  <a:gd name="T9" fmla="*/ 139 h 182"/>
                  <a:gd name="T10" fmla="*/ 153 w 208"/>
                  <a:gd name="T11" fmla="*/ 14 h 182"/>
                  <a:gd name="T12" fmla="*/ 104 w 208"/>
                  <a:gd name="T13" fmla="*/ 0 h 182"/>
                </a:gdLst>
                <a:ahLst/>
                <a:cxnLst>
                  <a:cxn ang="0">
                    <a:pos x="T0" y="T1"/>
                  </a:cxn>
                  <a:cxn ang="0">
                    <a:pos x="T2" y="T3"/>
                  </a:cxn>
                  <a:cxn ang="0">
                    <a:pos x="T4" y="T5"/>
                  </a:cxn>
                  <a:cxn ang="0">
                    <a:pos x="T6" y="T7"/>
                  </a:cxn>
                  <a:cxn ang="0">
                    <a:pos x="T8" y="T9"/>
                  </a:cxn>
                  <a:cxn ang="0">
                    <a:pos x="T10" y="T11"/>
                  </a:cxn>
                  <a:cxn ang="0">
                    <a:pos x="T12" y="T13"/>
                  </a:cxn>
                </a:cxnLst>
                <a:rect l="0" t="0" r="r" b="b"/>
                <a:pathLst>
                  <a:path w="208" h="182">
                    <a:moveTo>
                      <a:pt x="104" y="0"/>
                    </a:moveTo>
                    <a:cubicBezTo>
                      <a:pt x="74" y="0"/>
                      <a:pt x="44" y="15"/>
                      <a:pt x="27" y="42"/>
                    </a:cubicBezTo>
                    <a:cubicBezTo>
                      <a:pt x="0" y="85"/>
                      <a:pt x="13" y="141"/>
                      <a:pt x="56" y="168"/>
                    </a:cubicBezTo>
                    <a:cubicBezTo>
                      <a:pt x="71" y="178"/>
                      <a:pt x="88" y="182"/>
                      <a:pt x="104" y="182"/>
                    </a:cubicBezTo>
                    <a:cubicBezTo>
                      <a:pt x="135" y="182"/>
                      <a:pt x="164" y="167"/>
                      <a:pt x="182" y="139"/>
                    </a:cubicBezTo>
                    <a:cubicBezTo>
                      <a:pt x="208" y="97"/>
                      <a:pt x="196" y="40"/>
                      <a:pt x="153" y="14"/>
                    </a:cubicBezTo>
                    <a:cubicBezTo>
                      <a:pt x="138" y="4"/>
                      <a:pt x="121" y="0"/>
                      <a:pt x="104" y="0"/>
                    </a:cubicBezTo>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69" name="Freeform 101"/>
              <p:cNvSpPr/>
              <p:nvPr/>
            </p:nvSpPr>
            <p:spPr bwMode="auto">
              <a:xfrm>
                <a:off x="4199496" y="2832274"/>
                <a:ext cx="98492" cy="87235"/>
              </a:xfrm>
              <a:custGeom>
                <a:avLst/>
                <a:gdLst>
                  <a:gd name="T0" fmla="*/ 55 w 109"/>
                  <a:gd name="T1" fmla="*/ 0 h 96"/>
                  <a:gd name="T2" fmla="*/ 14 w 109"/>
                  <a:gd name="T3" fmla="*/ 22 h 96"/>
                  <a:gd name="T4" fmla="*/ 29 w 109"/>
                  <a:gd name="T5" fmla="*/ 88 h 96"/>
                  <a:gd name="T6" fmla="*/ 55 w 109"/>
                  <a:gd name="T7" fmla="*/ 96 h 96"/>
                  <a:gd name="T8" fmla="*/ 95 w 109"/>
                  <a:gd name="T9" fmla="*/ 73 h 96"/>
                  <a:gd name="T10" fmla="*/ 80 w 109"/>
                  <a:gd name="T11" fmla="*/ 7 h 96"/>
                  <a:gd name="T12" fmla="*/ 55 w 109"/>
                  <a:gd name="T13" fmla="*/ 0 h 96"/>
                </a:gdLst>
                <a:ahLst/>
                <a:cxnLst>
                  <a:cxn ang="0">
                    <a:pos x="T0" y="T1"/>
                  </a:cxn>
                  <a:cxn ang="0">
                    <a:pos x="T2" y="T3"/>
                  </a:cxn>
                  <a:cxn ang="0">
                    <a:pos x="T4" y="T5"/>
                  </a:cxn>
                  <a:cxn ang="0">
                    <a:pos x="T6" y="T7"/>
                  </a:cxn>
                  <a:cxn ang="0">
                    <a:pos x="T8" y="T9"/>
                  </a:cxn>
                  <a:cxn ang="0">
                    <a:pos x="T10" y="T11"/>
                  </a:cxn>
                  <a:cxn ang="0">
                    <a:pos x="T12" y="T13"/>
                  </a:cxn>
                </a:cxnLst>
                <a:rect l="0" t="0" r="r" b="b"/>
                <a:pathLst>
                  <a:path w="109" h="96">
                    <a:moveTo>
                      <a:pt x="55" y="0"/>
                    </a:moveTo>
                    <a:cubicBezTo>
                      <a:pt x="39" y="0"/>
                      <a:pt x="23" y="8"/>
                      <a:pt x="14" y="22"/>
                    </a:cubicBezTo>
                    <a:cubicBezTo>
                      <a:pt x="0" y="45"/>
                      <a:pt x="7" y="74"/>
                      <a:pt x="29" y="88"/>
                    </a:cubicBezTo>
                    <a:cubicBezTo>
                      <a:pt x="37" y="93"/>
                      <a:pt x="46" y="96"/>
                      <a:pt x="55" y="96"/>
                    </a:cubicBezTo>
                    <a:cubicBezTo>
                      <a:pt x="71" y="96"/>
                      <a:pt x="86" y="88"/>
                      <a:pt x="95" y="73"/>
                    </a:cubicBezTo>
                    <a:cubicBezTo>
                      <a:pt x="109" y="51"/>
                      <a:pt x="103" y="21"/>
                      <a:pt x="80" y="7"/>
                    </a:cubicBezTo>
                    <a:cubicBezTo>
                      <a:pt x="72" y="2"/>
                      <a:pt x="63" y="0"/>
                      <a:pt x="55" y="0"/>
                    </a:cubicBezTo>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70" name="Freeform 102"/>
              <p:cNvSpPr/>
              <p:nvPr/>
            </p:nvSpPr>
            <p:spPr bwMode="auto">
              <a:xfrm>
                <a:off x="4798888" y="1091787"/>
                <a:ext cx="98492" cy="85829"/>
              </a:xfrm>
              <a:custGeom>
                <a:avLst/>
                <a:gdLst>
                  <a:gd name="T0" fmla="*/ 55 w 109"/>
                  <a:gd name="T1" fmla="*/ 0 h 96"/>
                  <a:gd name="T2" fmla="*/ 14 w 109"/>
                  <a:gd name="T3" fmla="*/ 23 h 96"/>
                  <a:gd name="T4" fmla="*/ 29 w 109"/>
                  <a:gd name="T5" fmla="*/ 89 h 96"/>
                  <a:gd name="T6" fmla="*/ 55 w 109"/>
                  <a:gd name="T7" fmla="*/ 96 h 96"/>
                  <a:gd name="T8" fmla="*/ 95 w 109"/>
                  <a:gd name="T9" fmla="*/ 74 h 96"/>
                  <a:gd name="T10" fmla="*/ 80 w 109"/>
                  <a:gd name="T11" fmla="*/ 8 h 96"/>
                  <a:gd name="T12" fmla="*/ 55 w 109"/>
                  <a:gd name="T13" fmla="*/ 0 h 96"/>
                </a:gdLst>
                <a:ahLst/>
                <a:cxnLst>
                  <a:cxn ang="0">
                    <a:pos x="T0" y="T1"/>
                  </a:cxn>
                  <a:cxn ang="0">
                    <a:pos x="T2" y="T3"/>
                  </a:cxn>
                  <a:cxn ang="0">
                    <a:pos x="T4" y="T5"/>
                  </a:cxn>
                  <a:cxn ang="0">
                    <a:pos x="T6" y="T7"/>
                  </a:cxn>
                  <a:cxn ang="0">
                    <a:pos x="T8" y="T9"/>
                  </a:cxn>
                  <a:cxn ang="0">
                    <a:pos x="T10" y="T11"/>
                  </a:cxn>
                  <a:cxn ang="0">
                    <a:pos x="T12" y="T13"/>
                  </a:cxn>
                </a:cxnLst>
                <a:rect l="0" t="0" r="r" b="b"/>
                <a:pathLst>
                  <a:path w="109" h="96">
                    <a:moveTo>
                      <a:pt x="55" y="0"/>
                    </a:moveTo>
                    <a:cubicBezTo>
                      <a:pt x="39" y="0"/>
                      <a:pt x="23" y="8"/>
                      <a:pt x="14" y="23"/>
                    </a:cubicBezTo>
                    <a:cubicBezTo>
                      <a:pt x="0" y="45"/>
                      <a:pt x="7" y="75"/>
                      <a:pt x="29" y="89"/>
                    </a:cubicBezTo>
                    <a:cubicBezTo>
                      <a:pt x="37" y="94"/>
                      <a:pt x="46" y="96"/>
                      <a:pt x="55" y="96"/>
                    </a:cubicBezTo>
                    <a:cubicBezTo>
                      <a:pt x="70" y="96"/>
                      <a:pt x="86" y="88"/>
                      <a:pt x="95" y="74"/>
                    </a:cubicBezTo>
                    <a:cubicBezTo>
                      <a:pt x="109" y="51"/>
                      <a:pt x="102" y="22"/>
                      <a:pt x="80" y="8"/>
                    </a:cubicBezTo>
                    <a:cubicBezTo>
                      <a:pt x="72" y="3"/>
                      <a:pt x="63" y="0"/>
                      <a:pt x="55" y="0"/>
                    </a:cubicBezTo>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71" name="Freeform 103"/>
              <p:cNvSpPr/>
              <p:nvPr/>
            </p:nvSpPr>
            <p:spPr bwMode="auto">
              <a:xfrm>
                <a:off x="5750035" y="1796705"/>
                <a:ext cx="137888" cy="119597"/>
              </a:xfrm>
              <a:custGeom>
                <a:avLst/>
                <a:gdLst>
                  <a:gd name="T0" fmla="*/ 76 w 152"/>
                  <a:gd name="T1" fmla="*/ 0 h 132"/>
                  <a:gd name="T2" fmla="*/ 20 w 152"/>
                  <a:gd name="T3" fmla="*/ 31 h 132"/>
                  <a:gd name="T4" fmla="*/ 41 w 152"/>
                  <a:gd name="T5" fmla="*/ 122 h 132"/>
                  <a:gd name="T6" fmla="*/ 76 w 152"/>
                  <a:gd name="T7" fmla="*/ 132 h 132"/>
                  <a:gd name="T8" fmla="*/ 132 w 152"/>
                  <a:gd name="T9" fmla="*/ 101 h 132"/>
                  <a:gd name="T10" fmla="*/ 111 w 152"/>
                  <a:gd name="T11" fmla="*/ 10 h 132"/>
                  <a:gd name="T12" fmla="*/ 76 w 152"/>
                  <a:gd name="T13" fmla="*/ 0 h 132"/>
                </a:gdLst>
                <a:ahLst/>
                <a:cxnLst>
                  <a:cxn ang="0">
                    <a:pos x="T0" y="T1"/>
                  </a:cxn>
                  <a:cxn ang="0">
                    <a:pos x="T2" y="T3"/>
                  </a:cxn>
                  <a:cxn ang="0">
                    <a:pos x="T4" y="T5"/>
                  </a:cxn>
                  <a:cxn ang="0">
                    <a:pos x="T6" y="T7"/>
                  </a:cxn>
                  <a:cxn ang="0">
                    <a:pos x="T8" y="T9"/>
                  </a:cxn>
                  <a:cxn ang="0">
                    <a:pos x="T10" y="T11"/>
                  </a:cxn>
                  <a:cxn ang="0">
                    <a:pos x="T12" y="T13"/>
                  </a:cxn>
                </a:cxnLst>
                <a:rect l="0" t="0" r="r" b="b"/>
                <a:pathLst>
                  <a:path w="152" h="132">
                    <a:moveTo>
                      <a:pt x="76" y="0"/>
                    </a:moveTo>
                    <a:cubicBezTo>
                      <a:pt x="54" y="0"/>
                      <a:pt x="33" y="11"/>
                      <a:pt x="20" y="31"/>
                    </a:cubicBezTo>
                    <a:cubicBezTo>
                      <a:pt x="0" y="62"/>
                      <a:pt x="10" y="103"/>
                      <a:pt x="41" y="122"/>
                    </a:cubicBezTo>
                    <a:cubicBezTo>
                      <a:pt x="52" y="129"/>
                      <a:pt x="64" y="132"/>
                      <a:pt x="76" y="132"/>
                    </a:cubicBezTo>
                    <a:cubicBezTo>
                      <a:pt x="98" y="132"/>
                      <a:pt x="120" y="121"/>
                      <a:pt x="132" y="101"/>
                    </a:cubicBezTo>
                    <a:cubicBezTo>
                      <a:pt x="152" y="70"/>
                      <a:pt x="142" y="29"/>
                      <a:pt x="111" y="10"/>
                    </a:cubicBezTo>
                    <a:cubicBezTo>
                      <a:pt x="100" y="3"/>
                      <a:pt x="88" y="0"/>
                      <a:pt x="76" y="0"/>
                    </a:cubicBezTo>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72" name="Freeform 104"/>
              <p:cNvSpPr/>
              <p:nvPr/>
            </p:nvSpPr>
            <p:spPr bwMode="auto">
              <a:xfrm>
                <a:off x="5634659" y="2747852"/>
                <a:ext cx="225124" cy="196983"/>
              </a:xfrm>
              <a:custGeom>
                <a:avLst/>
                <a:gdLst>
                  <a:gd name="T0" fmla="*/ 125 w 250"/>
                  <a:gd name="T1" fmla="*/ 0 h 219"/>
                  <a:gd name="T2" fmla="*/ 33 w 250"/>
                  <a:gd name="T3" fmla="*/ 51 h 219"/>
                  <a:gd name="T4" fmla="*/ 67 w 250"/>
                  <a:gd name="T5" fmla="*/ 202 h 219"/>
                  <a:gd name="T6" fmla="*/ 125 w 250"/>
                  <a:gd name="T7" fmla="*/ 219 h 219"/>
                  <a:gd name="T8" fmla="*/ 218 w 250"/>
                  <a:gd name="T9" fmla="*/ 167 h 219"/>
                  <a:gd name="T10" fmla="*/ 184 w 250"/>
                  <a:gd name="T11" fmla="*/ 16 h 219"/>
                  <a:gd name="T12" fmla="*/ 125 w 250"/>
                  <a:gd name="T13" fmla="*/ 0 h 219"/>
                </a:gdLst>
                <a:ahLst/>
                <a:cxnLst>
                  <a:cxn ang="0">
                    <a:pos x="T0" y="T1"/>
                  </a:cxn>
                  <a:cxn ang="0">
                    <a:pos x="T2" y="T3"/>
                  </a:cxn>
                  <a:cxn ang="0">
                    <a:pos x="T4" y="T5"/>
                  </a:cxn>
                  <a:cxn ang="0">
                    <a:pos x="T6" y="T7"/>
                  </a:cxn>
                  <a:cxn ang="0">
                    <a:pos x="T8" y="T9"/>
                  </a:cxn>
                  <a:cxn ang="0">
                    <a:pos x="T10" y="T11"/>
                  </a:cxn>
                  <a:cxn ang="0">
                    <a:pos x="T12" y="T13"/>
                  </a:cxn>
                </a:cxnLst>
                <a:rect l="0" t="0" r="r" b="b"/>
                <a:pathLst>
                  <a:path w="250" h="219">
                    <a:moveTo>
                      <a:pt x="125" y="0"/>
                    </a:moveTo>
                    <a:cubicBezTo>
                      <a:pt x="89" y="0"/>
                      <a:pt x="53" y="18"/>
                      <a:pt x="33" y="51"/>
                    </a:cubicBezTo>
                    <a:cubicBezTo>
                      <a:pt x="0" y="102"/>
                      <a:pt x="16" y="170"/>
                      <a:pt x="67" y="202"/>
                    </a:cubicBezTo>
                    <a:cubicBezTo>
                      <a:pt x="85" y="213"/>
                      <a:pt x="105" y="219"/>
                      <a:pt x="125" y="219"/>
                    </a:cubicBezTo>
                    <a:cubicBezTo>
                      <a:pt x="162" y="219"/>
                      <a:pt x="197" y="201"/>
                      <a:pt x="218" y="167"/>
                    </a:cubicBezTo>
                    <a:cubicBezTo>
                      <a:pt x="250" y="116"/>
                      <a:pt x="235" y="49"/>
                      <a:pt x="184" y="16"/>
                    </a:cubicBezTo>
                    <a:cubicBezTo>
                      <a:pt x="165" y="5"/>
                      <a:pt x="145" y="0"/>
                      <a:pt x="125" y="0"/>
                    </a:cubicBezTo>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73" name="Freeform 105"/>
              <p:cNvSpPr/>
              <p:nvPr/>
            </p:nvSpPr>
            <p:spPr bwMode="auto">
              <a:xfrm>
                <a:off x="6653343" y="2920916"/>
                <a:ext cx="130853" cy="113969"/>
              </a:xfrm>
              <a:custGeom>
                <a:avLst/>
                <a:gdLst>
                  <a:gd name="T0" fmla="*/ 72 w 145"/>
                  <a:gd name="T1" fmla="*/ 0 h 126"/>
                  <a:gd name="T2" fmla="*/ 19 w 145"/>
                  <a:gd name="T3" fmla="*/ 29 h 126"/>
                  <a:gd name="T4" fmla="*/ 39 w 145"/>
                  <a:gd name="T5" fmla="*/ 117 h 126"/>
                  <a:gd name="T6" fmla="*/ 72 w 145"/>
                  <a:gd name="T7" fmla="*/ 126 h 126"/>
                  <a:gd name="T8" fmla="*/ 126 w 145"/>
                  <a:gd name="T9" fmla="*/ 97 h 126"/>
                  <a:gd name="T10" fmla="*/ 106 w 145"/>
                  <a:gd name="T11" fmla="*/ 9 h 126"/>
                  <a:gd name="T12" fmla="*/ 72 w 145"/>
                  <a:gd name="T13" fmla="*/ 0 h 126"/>
                </a:gdLst>
                <a:ahLst/>
                <a:cxnLst>
                  <a:cxn ang="0">
                    <a:pos x="T0" y="T1"/>
                  </a:cxn>
                  <a:cxn ang="0">
                    <a:pos x="T2" y="T3"/>
                  </a:cxn>
                  <a:cxn ang="0">
                    <a:pos x="T4" y="T5"/>
                  </a:cxn>
                  <a:cxn ang="0">
                    <a:pos x="T6" y="T7"/>
                  </a:cxn>
                  <a:cxn ang="0">
                    <a:pos x="T8" y="T9"/>
                  </a:cxn>
                  <a:cxn ang="0">
                    <a:pos x="T10" y="T11"/>
                  </a:cxn>
                  <a:cxn ang="0">
                    <a:pos x="T12" y="T13"/>
                  </a:cxn>
                </a:cxnLst>
                <a:rect l="0" t="0" r="r" b="b"/>
                <a:pathLst>
                  <a:path w="145" h="126">
                    <a:moveTo>
                      <a:pt x="72" y="0"/>
                    </a:moveTo>
                    <a:cubicBezTo>
                      <a:pt x="51" y="0"/>
                      <a:pt x="31" y="10"/>
                      <a:pt x="19" y="29"/>
                    </a:cubicBezTo>
                    <a:cubicBezTo>
                      <a:pt x="0" y="59"/>
                      <a:pt x="9" y="98"/>
                      <a:pt x="39" y="117"/>
                    </a:cubicBezTo>
                    <a:cubicBezTo>
                      <a:pt x="49" y="123"/>
                      <a:pt x="61" y="126"/>
                      <a:pt x="72" y="126"/>
                    </a:cubicBezTo>
                    <a:cubicBezTo>
                      <a:pt x="93" y="126"/>
                      <a:pt x="114" y="116"/>
                      <a:pt x="126" y="97"/>
                    </a:cubicBezTo>
                    <a:cubicBezTo>
                      <a:pt x="145" y="67"/>
                      <a:pt x="136" y="28"/>
                      <a:pt x="106" y="9"/>
                    </a:cubicBezTo>
                    <a:cubicBezTo>
                      <a:pt x="96" y="3"/>
                      <a:pt x="84" y="0"/>
                      <a:pt x="72" y="0"/>
                    </a:cubicBezTo>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74" name="Freeform 106"/>
              <p:cNvSpPr/>
              <p:nvPr/>
            </p:nvSpPr>
            <p:spPr bwMode="auto">
              <a:xfrm>
                <a:off x="7759258" y="2054190"/>
                <a:ext cx="60502" cy="53467"/>
              </a:xfrm>
              <a:custGeom>
                <a:avLst/>
                <a:gdLst>
                  <a:gd name="T0" fmla="*/ 34 w 67"/>
                  <a:gd name="T1" fmla="*/ 0 h 59"/>
                  <a:gd name="T2" fmla="*/ 9 w 67"/>
                  <a:gd name="T3" fmla="*/ 14 h 59"/>
                  <a:gd name="T4" fmla="*/ 18 w 67"/>
                  <a:gd name="T5" fmla="*/ 54 h 59"/>
                  <a:gd name="T6" fmla="*/ 34 w 67"/>
                  <a:gd name="T7" fmla="*/ 59 h 59"/>
                  <a:gd name="T8" fmla="*/ 58 w 67"/>
                  <a:gd name="T9" fmla="*/ 45 h 59"/>
                  <a:gd name="T10" fmla="*/ 49 w 67"/>
                  <a:gd name="T11" fmla="*/ 5 h 59"/>
                  <a:gd name="T12" fmla="*/ 34 w 67"/>
                  <a:gd name="T13" fmla="*/ 0 h 59"/>
                </a:gdLst>
                <a:ahLst/>
                <a:cxnLst>
                  <a:cxn ang="0">
                    <a:pos x="T0" y="T1"/>
                  </a:cxn>
                  <a:cxn ang="0">
                    <a:pos x="T2" y="T3"/>
                  </a:cxn>
                  <a:cxn ang="0">
                    <a:pos x="T4" y="T5"/>
                  </a:cxn>
                  <a:cxn ang="0">
                    <a:pos x="T6" y="T7"/>
                  </a:cxn>
                  <a:cxn ang="0">
                    <a:pos x="T8" y="T9"/>
                  </a:cxn>
                  <a:cxn ang="0">
                    <a:pos x="T10" y="T11"/>
                  </a:cxn>
                  <a:cxn ang="0">
                    <a:pos x="T12" y="T13"/>
                  </a:cxn>
                </a:cxnLst>
                <a:rect l="0" t="0" r="r" b="b"/>
                <a:pathLst>
                  <a:path w="67" h="59">
                    <a:moveTo>
                      <a:pt x="34" y="0"/>
                    </a:moveTo>
                    <a:cubicBezTo>
                      <a:pt x="24" y="0"/>
                      <a:pt x="14" y="5"/>
                      <a:pt x="9" y="14"/>
                    </a:cubicBezTo>
                    <a:cubicBezTo>
                      <a:pt x="0" y="28"/>
                      <a:pt x="4" y="46"/>
                      <a:pt x="18" y="54"/>
                    </a:cubicBezTo>
                    <a:cubicBezTo>
                      <a:pt x="23" y="57"/>
                      <a:pt x="28" y="59"/>
                      <a:pt x="34" y="59"/>
                    </a:cubicBezTo>
                    <a:cubicBezTo>
                      <a:pt x="43" y="59"/>
                      <a:pt x="53" y="54"/>
                      <a:pt x="58" y="45"/>
                    </a:cubicBezTo>
                    <a:cubicBezTo>
                      <a:pt x="67" y="31"/>
                      <a:pt x="63" y="13"/>
                      <a:pt x="49" y="5"/>
                    </a:cubicBezTo>
                    <a:cubicBezTo>
                      <a:pt x="44" y="2"/>
                      <a:pt x="39" y="0"/>
                      <a:pt x="34" y="0"/>
                    </a:cubicBezTo>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75" name="Freeform 161"/>
              <p:cNvSpPr/>
              <p:nvPr/>
            </p:nvSpPr>
            <p:spPr bwMode="auto">
              <a:xfrm>
                <a:off x="4592055" y="3554076"/>
                <a:ext cx="275776" cy="275776"/>
              </a:xfrm>
              <a:custGeom>
                <a:avLst/>
                <a:gdLst>
                  <a:gd name="T0" fmla="*/ 224 w 306"/>
                  <a:gd name="T1" fmla="*/ 39 h 306"/>
                  <a:gd name="T2" fmla="*/ 267 w 306"/>
                  <a:gd name="T3" fmla="*/ 224 h 306"/>
                  <a:gd name="T4" fmla="*/ 81 w 306"/>
                  <a:gd name="T5" fmla="*/ 267 h 306"/>
                  <a:gd name="T6" fmla="*/ 39 w 306"/>
                  <a:gd name="T7" fmla="*/ 82 h 306"/>
                  <a:gd name="T8" fmla="*/ 224 w 306"/>
                  <a:gd name="T9" fmla="*/ 39 h 306"/>
                </a:gdLst>
                <a:ahLst/>
                <a:cxnLst>
                  <a:cxn ang="0">
                    <a:pos x="T0" y="T1"/>
                  </a:cxn>
                  <a:cxn ang="0">
                    <a:pos x="T2" y="T3"/>
                  </a:cxn>
                  <a:cxn ang="0">
                    <a:pos x="T4" y="T5"/>
                  </a:cxn>
                  <a:cxn ang="0">
                    <a:pos x="T6" y="T7"/>
                  </a:cxn>
                  <a:cxn ang="0">
                    <a:pos x="T8" y="T9"/>
                  </a:cxn>
                </a:cxnLst>
                <a:rect l="0" t="0" r="r" b="b"/>
                <a:pathLst>
                  <a:path w="306" h="306">
                    <a:moveTo>
                      <a:pt x="224" y="39"/>
                    </a:moveTo>
                    <a:cubicBezTo>
                      <a:pt x="287" y="79"/>
                      <a:pt x="306" y="162"/>
                      <a:pt x="267" y="224"/>
                    </a:cubicBezTo>
                    <a:cubicBezTo>
                      <a:pt x="227" y="287"/>
                      <a:pt x="144" y="306"/>
                      <a:pt x="81" y="267"/>
                    </a:cubicBezTo>
                    <a:cubicBezTo>
                      <a:pt x="19" y="227"/>
                      <a:pt x="0" y="144"/>
                      <a:pt x="39" y="82"/>
                    </a:cubicBezTo>
                    <a:cubicBezTo>
                      <a:pt x="79" y="19"/>
                      <a:pt x="162" y="0"/>
                      <a:pt x="224" y="39"/>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77" name="Freeform 167"/>
              <p:cNvSpPr/>
              <p:nvPr/>
            </p:nvSpPr>
            <p:spPr bwMode="auto">
              <a:xfrm>
                <a:off x="4430245" y="2125947"/>
                <a:ext cx="257485" cy="256078"/>
              </a:xfrm>
              <a:custGeom>
                <a:avLst/>
                <a:gdLst>
                  <a:gd name="T0" fmla="*/ 209 w 285"/>
                  <a:gd name="T1" fmla="*/ 36 h 285"/>
                  <a:gd name="T2" fmla="*/ 248 w 285"/>
                  <a:gd name="T3" fmla="*/ 209 h 285"/>
                  <a:gd name="T4" fmla="*/ 76 w 285"/>
                  <a:gd name="T5" fmla="*/ 248 h 285"/>
                  <a:gd name="T6" fmla="*/ 37 w 285"/>
                  <a:gd name="T7" fmla="*/ 76 h 285"/>
                  <a:gd name="T8" fmla="*/ 209 w 285"/>
                  <a:gd name="T9" fmla="*/ 36 h 285"/>
                </a:gdLst>
                <a:ahLst/>
                <a:cxnLst>
                  <a:cxn ang="0">
                    <a:pos x="T0" y="T1"/>
                  </a:cxn>
                  <a:cxn ang="0">
                    <a:pos x="T2" y="T3"/>
                  </a:cxn>
                  <a:cxn ang="0">
                    <a:pos x="T4" y="T5"/>
                  </a:cxn>
                  <a:cxn ang="0">
                    <a:pos x="T6" y="T7"/>
                  </a:cxn>
                  <a:cxn ang="0">
                    <a:pos x="T8" y="T9"/>
                  </a:cxn>
                </a:cxnLst>
                <a:rect l="0" t="0" r="r" b="b"/>
                <a:pathLst>
                  <a:path w="285" h="285">
                    <a:moveTo>
                      <a:pt x="209" y="36"/>
                    </a:moveTo>
                    <a:cubicBezTo>
                      <a:pt x="268" y="73"/>
                      <a:pt x="285" y="150"/>
                      <a:pt x="248" y="209"/>
                    </a:cubicBezTo>
                    <a:cubicBezTo>
                      <a:pt x="212" y="267"/>
                      <a:pt x="135" y="285"/>
                      <a:pt x="76" y="248"/>
                    </a:cubicBezTo>
                    <a:cubicBezTo>
                      <a:pt x="18" y="211"/>
                      <a:pt x="0" y="134"/>
                      <a:pt x="37" y="76"/>
                    </a:cubicBezTo>
                    <a:cubicBezTo>
                      <a:pt x="74" y="17"/>
                      <a:pt x="151" y="0"/>
                      <a:pt x="209" y="3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78" name="Freeform 168"/>
              <p:cNvSpPr/>
              <p:nvPr/>
            </p:nvSpPr>
            <p:spPr bwMode="auto">
              <a:xfrm>
                <a:off x="5785202" y="3068653"/>
                <a:ext cx="250449" cy="250450"/>
              </a:xfrm>
              <a:custGeom>
                <a:avLst/>
                <a:gdLst>
                  <a:gd name="T0" fmla="*/ 203 w 278"/>
                  <a:gd name="T1" fmla="*/ 36 h 278"/>
                  <a:gd name="T2" fmla="*/ 242 w 278"/>
                  <a:gd name="T3" fmla="*/ 204 h 278"/>
                  <a:gd name="T4" fmla="*/ 74 w 278"/>
                  <a:gd name="T5" fmla="*/ 242 h 278"/>
                  <a:gd name="T6" fmla="*/ 35 w 278"/>
                  <a:gd name="T7" fmla="*/ 74 h 278"/>
                  <a:gd name="T8" fmla="*/ 203 w 278"/>
                  <a:gd name="T9" fmla="*/ 36 h 278"/>
                </a:gdLst>
                <a:ahLst/>
                <a:cxnLst>
                  <a:cxn ang="0">
                    <a:pos x="T0" y="T1"/>
                  </a:cxn>
                  <a:cxn ang="0">
                    <a:pos x="T2" y="T3"/>
                  </a:cxn>
                  <a:cxn ang="0">
                    <a:pos x="T4" y="T5"/>
                  </a:cxn>
                  <a:cxn ang="0">
                    <a:pos x="T6" y="T7"/>
                  </a:cxn>
                  <a:cxn ang="0">
                    <a:pos x="T8" y="T9"/>
                  </a:cxn>
                </a:cxnLst>
                <a:rect l="0" t="0" r="r" b="b"/>
                <a:pathLst>
                  <a:path w="278" h="278">
                    <a:moveTo>
                      <a:pt x="203" y="36"/>
                    </a:moveTo>
                    <a:cubicBezTo>
                      <a:pt x="260" y="71"/>
                      <a:pt x="278" y="147"/>
                      <a:pt x="242" y="204"/>
                    </a:cubicBezTo>
                    <a:cubicBezTo>
                      <a:pt x="206" y="261"/>
                      <a:pt x="131" y="278"/>
                      <a:pt x="74" y="242"/>
                    </a:cubicBezTo>
                    <a:cubicBezTo>
                      <a:pt x="17" y="206"/>
                      <a:pt x="0" y="131"/>
                      <a:pt x="35" y="74"/>
                    </a:cubicBezTo>
                    <a:cubicBezTo>
                      <a:pt x="71" y="17"/>
                      <a:pt x="146" y="0"/>
                      <a:pt x="203" y="3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79" name="Freeform 169"/>
              <p:cNvSpPr/>
              <p:nvPr/>
            </p:nvSpPr>
            <p:spPr bwMode="auto">
              <a:xfrm>
                <a:off x="6086296" y="2137202"/>
                <a:ext cx="246229" cy="246229"/>
              </a:xfrm>
              <a:custGeom>
                <a:avLst/>
                <a:gdLst>
                  <a:gd name="T0" fmla="*/ 200 w 273"/>
                  <a:gd name="T1" fmla="*/ 36 h 273"/>
                  <a:gd name="T2" fmla="*/ 238 w 273"/>
                  <a:gd name="T3" fmla="*/ 200 h 273"/>
                  <a:gd name="T4" fmla="*/ 73 w 273"/>
                  <a:gd name="T5" fmla="*/ 238 h 273"/>
                  <a:gd name="T6" fmla="*/ 35 w 273"/>
                  <a:gd name="T7" fmla="*/ 73 h 273"/>
                  <a:gd name="T8" fmla="*/ 200 w 273"/>
                  <a:gd name="T9" fmla="*/ 36 h 273"/>
                </a:gdLst>
                <a:ahLst/>
                <a:cxnLst>
                  <a:cxn ang="0">
                    <a:pos x="T0" y="T1"/>
                  </a:cxn>
                  <a:cxn ang="0">
                    <a:pos x="T2" y="T3"/>
                  </a:cxn>
                  <a:cxn ang="0">
                    <a:pos x="T4" y="T5"/>
                  </a:cxn>
                  <a:cxn ang="0">
                    <a:pos x="T6" y="T7"/>
                  </a:cxn>
                  <a:cxn ang="0">
                    <a:pos x="T8" y="T9"/>
                  </a:cxn>
                </a:cxnLst>
                <a:rect l="0" t="0" r="r" b="b"/>
                <a:pathLst>
                  <a:path w="273" h="273">
                    <a:moveTo>
                      <a:pt x="200" y="36"/>
                    </a:moveTo>
                    <a:cubicBezTo>
                      <a:pt x="256" y="71"/>
                      <a:pt x="273" y="144"/>
                      <a:pt x="238" y="200"/>
                    </a:cubicBezTo>
                    <a:cubicBezTo>
                      <a:pt x="203" y="256"/>
                      <a:pt x="129" y="273"/>
                      <a:pt x="73" y="238"/>
                    </a:cubicBezTo>
                    <a:cubicBezTo>
                      <a:pt x="17" y="203"/>
                      <a:pt x="0" y="129"/>
                      <a:pt x="35" y="73"/>
                    </a:cubicBezTo>
                    <a:cubicBezTo>
                      <a:pt x="70" y="17"/>
                      <a:pt x="144" y="0"/>
                      <a:pt x="200" y="3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grpSp>
        <p:sp>
          <p:nvSpPr>
            <p:cNvPr id="109" name="Freeform 60"/>
            <p:cNvSpPr/>
            <p:nvPr/>
          </p:nvSpPr>
          <p:spPr bwMode="auto">
            <a:xfrm rot="498591">
              <a:off x="4501415" y="362092"/>
              <a:ext cx="2506016" cy="1734180"/>
            </a:xfrm>
            <a:custGeom>
              <a:avLst/>
              <a:gdLst>
                <a:gd name="T0" fmla="*/ 2332 w 2339"/>
                <a:gd name="T1" fmla="*/ 1665 h 1665"/>
                <a:gd name="T2" fmla="*/ 2329 w 2339"/>
                <a:gd name="T3" fmla="*/ 1664 h 1665"/>
                <a:gd name="T4" fmla="*/ 3 w 2339"/>
                <a:gd name="T5" fmla="*/ 11 h 1665"/>
                <a:gd name="T6" fmla="*/ 2 w 2339"/>
                <a:gd name="T7" fmla="*/ 3 h 1665"/>
                <a:gd name="T8" fmla="*/ 10 w 2339"/>
                <a:gd name="T9" fmla="*/ 2 h 1665"/>
                <a:gd name="T10" fmla="*/ 2335 w 2339"/>
                <a:gd name="T11" fmla="*/ 1654 h 1665"/>
                <a:gd name="T12" fmla="*/ 2337 w 2339"/>
                <a:gd name="T13" fmla="*/ 1662 h 1665"/>
                <a:gd name="T14" fmla="*/ 2332 w 2339"/>
                <a:gd name="T15" fmla="*/ 1665 h 16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9" h="1665">
                  <a:moveTo>
                    <a:pt x="2332" y="1665"/>
                  </a:moveTo>
                  <a:cubicBezTo>
                    <a:pt x="2331" y="1665"/>
                    <a:pt x="2330" y="1665"/>
                    <a:pt x="2329" y="1664"/>
                  </a:cubicBezTo>
                  <a:cubicBezTo>
                    <a:pt x="3" y="11"/>
                    <a:pt x="3" y="11"/>
                    <a:pt x="3" y="11"/>
                  </a:cubicBezTo>
                  <a:cubicBezTo>
                    <a:pt x="1" y="10"/>
                    <a:pt x="0" y="6"/>
                    <a:pt x="2" y="3"/>
                  </a:cubicBezTo>
                  <a:cubicBezTo>
                    <a:pt x="4" y="0"/>
                    <a:pt x="8" y="0"/>
                    <a:pt x="10" y="2"/>
                  </a:cubicBezTo>
                  <a:cubicBezTo>
                    <a:pt x="2335" y="1654"/>
                    <a:pt x="2335" y="1654"/>
                    <a:pt x="2335" y="1654"/>
                  </a:cubicBezTo>
                  <a:cubicBezTo>
                    <a:pt x="2338" y="1656"/>
                    <a:pt x="2339" y="1660"/>
                    <a:pt x="2337" y="1662"/>
                  </a:cubicBezTo>
                  <a:cubicBezTo>
                    <a:pt x="2336" y="1664"/>
                    <a:pt x="2334" y="1665"/>
                    <a:pt x="2332" y="166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grpSp>
      <p:sp>
        <p:nvSpPr>
          <p:cNvPr id="182" name="矩形 181"/>
          <p:cNvSpPr/>
          <p:nvPr/>
        </p:nvSpPr>
        <p:spPr>
          <a:xfrm>
            <a:off x="2680492" y="-215153"/>
            <a:ext cx="6831016" cy="7460015"/>
          </a:xfrm>
          <a:prstGeom prst="rect">
            <a:avLst/>
          </a:prstGeom>
          <a:solidFill>
            <a:schemeClr val="bg1"/>
          </a:solidFill>
          <a:ln>
            <a:noFill/>
          </a:ln>
          <a:effectLst>
            <a:outerShdw blurRad="3810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6" name="Picture 7" descr="C:\Users\Administrator\Desktop\56d684a0446de.png"/>
          <p:cNvPicPr>
            <a:picLocks noChangeAspect="1" noChangeArrowheads="1"/>
          </p:cNvPicPr>
          <p:nvPr/>
        </p:nvPicPr>
        <p:blipFill>
          <a:blip r:embed="rId3" cstate="print">
            <a:extLst>
              <a:ext uri="{BEBA8EAE-BF5A-486C-A8C5-ECC9F3942E4B}">
                <a14:imgProps xmlns:a14="http://schemas.microsoft.com/office/drawing/2010/main">
                  <a14:imgLayer r:embed="rId4">
                    <a14:imgEffect>
                      <a14:brightnessContrast bright="5000"/>
                    </a14:imgEffect>
                  </a14:imgLayer>
                </a14:imgProps>
              </a:ext>
              <a:ext uri="{28A0092B-C50C-407E-A947-70E740481C1C}">
                <a14:useLocalDpi xmlns:a14="http://schemas.microsoft.com/office/drawing/2010/main" val="0"/>
              </a:ext>
            </a:extLst>
          </a:blip>
          <a:srcRect/>
          <a:stretch>
            <a:fillRect/>
          </a:stretch>
        </p:blipFill>
        <p:spPr bwMode="auto">
          <a:xfrm>
            <a:off x="3129388" y="372407"/>
            <a:ext cx="504056" cy="573294"/>
          </a:xfrm>
          <a:prstGeom prst="rect">
            <a:avLst/>
          </a:prstGeom>
          <a:noFill/>
          <a:extLst>
            <a:ext uri="{909E8E84-426E-40DD-AFC4-6F175D3DCCD1}">
              <a14:hiddenFill xmlns:a14="http://schemas.microsoft.com/office/drawing/2010/main">
                <a:solidFill>
                  <a:srgbClr val="FFFFFF"/>
                </a:solidFill>
              </a14:hiddenFill>
            </a:ext>
          </a:extLst>
        </p:spPr>
      </p:pic>
      <p:sp>
        <p:nvSpPr>
          <p:cNvPr id="97" name="TextBox 42"/>
          <p:cNvSpPr txBox="1">
            <a:spLocks noChangeArrowheads="1"/>
          </p:cNvSpPr>
          <p:nvPr/>
        </p:nvSpPr>
        <p:spPr bwMode="auto">
          <a:xfrm>
            <a:off x="3679264" y="372407"/>
            <a:ext cx="218365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800" b="1" dirty="0">
                <a:solidFill>
                  <a:schemeClr val="bg2"/>
                </a:solidFill>
                <a:latin typeface="微软雅黑" panose="020B0503020204020204" pitchFamily="34" charset="-122"/>
                <a:ea typeface="微软雅黑" panose="020B0503020204020204" pitchFamily="34" charset="-122"/>
              </a:rPr>
              <a:t>周期计划</a:t>
            </a:r>
          </a:p>
        </p:txBody>
      </p:sp>
      <p:sp>
        <p:nvSpPr>
          <p:cNvPr id="55" name="箭头: 五边形 32"/>
          <p:cNvSpPr/>
          <p:nvPr/>
        </p:nvSpPr>
        <p:spPr bwMode="auto">
          <a:xfrm>
            <a:off x="665163" y="4371975"/>
            <a:ext cx="10863262" cy="563563"/>
          </a:xfrm>
          <a:prstGeom prst="homePlate">
            <a:avLst>
              <a:gd name="adj" fmla="val 65091"/>
            </a:avLst>
          </a:prstGeom>
          <a:gradFill flip="none" rotWithShape="1">
            <a:gsLst>
              <a:gs pos="10000">
                <a:srgbClr val="1AB9E6">
                  <a:alpha val="70000"/>
                </a:srgbClr>
              </a:gs>
              <a:gs pos="100000">
                <a:srgbClr val="40CDAC">
                  <a:shade val="100000"/>
                  <a:satMod val="115000"/>
                </a:srgbClr>
              </a:gs>
            </a:gsLst>
            <a:lin ang="2700000" scaled="1"/>
            <a:tileRect/>
          </a:gradFill>
          <a:ln w="9525" cap="flat">
            <a:noFill/>
            <a:prstDash val="solid"/>
            <a:miter lim="800000"/>
          </a:ln>
          <a:effectLst>
            <a:outerShdw blurRad="381000" dist="190500" dir="8100000" algn="tr" rotWithShape="0">
              <a:prstClr val="black">
                <a:alpha val="40000"/>
              </a:prstClr>
            </a:outerShdw>
          </a:effectLst>
        </p:spPr>
        <p:txBody>
          <a:bodyPr/>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1">
              <a:ln>
                <a:noFill/>
              </a:ln>
              <a:solidFill>
                <a:srgbClr val="BC0000"/>
              </a:solidFill>
              <a:effectLst/>
              <a:uLnTx/>
              <a:uFillTx/>
              <a:latin typeface="Arial" panose="020B0604020202020204"/>
              <a:ea typeface="微软雅黑" panose="020B0503020204020204" pitchFamily="34" charset="-122"/>
              <a:cs typeface="+mn-ea"/>
            </a:endParaRPr>
          </a:p>
        </p:txBody>
      </p:sp>
      <p:sp>
        <p:nvSpPr>
          <p:cNvPr id="56" name="TextBox 103"/>
          <p:cNvSpPr txBox="1">
            <a:spLocks noChangeArrowheads="1"/>
          </p:cNvSpPr>
          <p:nvPr/>
        </p:nvSpPr>
        <p:spPr bwMode="auto">
          <a:xfrm rot="30982">
            <a:off x="1831975" y="2409825"/>
            <a:ext cx="5341938" cy="38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base">
              <a:lnSpc>
                <a:spcPct val="120000"/>
              </a:lnSpc>
              <a:spcBef>
                <a:spcPct val="0"/>
              </a:spcBef>
              <a:spcAft>
                <a:spcPct val="0"/>
              </a:spcAft>
              <a:buFont typeface="Arial" panose="020B0604020202020204" pitchFamily="34" charset="0"/>
              <a:buNone/>
            </a:pPr>
            <a:r>
              <a:rPr lang="zh-CN" altLang="en-US" sz="1600" dirty="0">
                <a:solidFill>
                  <a:srgbClr val="5A5A5A"/>
                </a:solidFill>
                <a:ea typeface="微软雅黑" panose="020B0503020204020204" pitchFamily="34" charset="-122"/>
              </a:rPr>
              <a:t>产品、研发招聘、地推业务招募启动</a:t>
            </a:r>
          </a:p>
        </p:txBody>
      </p:sp>
      <p:sp>
        <p:nvSpPr>
          <p:cNvPr id="57" name="Text Box 67"/>
          <p:cNvSpPr txBox="1">
            <a:spLocks noChangeArrowheads="1"/>
          </p:cNvSpPr>
          <p:nvPr/>
        </p:nvSpPr>
        <p:spPr bwMode="auto">
          <a:xfrm rot="30982">
            <a:off x="724671" y="4497973"/>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fontAlgn="base">
              <a:spcBef>
                <a:spcPct val="0"/>
              </a:spcBef>
              <a:spcAft>
                <a:spcPct val="0"/>
              </a:spcAft>
              <a:buFont typeface="Arial" panose="020B0604020202020204" pitchFamily="34" charset="0"/>
              <a:buNone/>
            </a:pPr>
            <a:r>
              <a:rPr lang="en-US" altLang="zh-CN" sz="1600" dirty="0">
                <a:solidFill>
                  <a:srgbClr val="FFFFFF"/>
                </a:solidFill>
                <a:latin typeface="微软雅黑" panose="020B0503020204020204" pitchFamily="34" charset="-122"/>
                <a:ea typeface="微软雅黑" panose="020B0503020204020204" pitchFamily="34" charset="-122"/>
                <a:sym typeface="Arial" panose="020B0604020202020204" pitchFamily="34" charset="0"/>
              </a:rPr>
              <a:t>2017.4.1</a:t>
            </a:r>
            <a:endParaRPr lang="zh-CN" altLang="zh-CN" sz="2000" dirty="0">
              <a:solidFill>
                <a:srgbClr val="FFFFF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58" name="Text Box 67"/>
          <p:cNvSpPr txBox="1">
            <a:spLocks noChangeArrowheads="1"/>
          </p:cNvSpPr>
          <p:nvPr/>
        </p:nvSpPr>
        <p:spPr bwMode="auto">
          <a:xfrm rot="30982">
            <a:off x="9628188" y="4497388"/>
            <a:ext cx="1125537"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pPr fontAlgn="base">
              <a:spcBef>
                <a:spcPct val="0"/>
              </a:spcBef>
              <a:spcAft>
                <a:spcPct val="0"/>
              </a:spcAft>
              <a:buFont typeface="Arial" panose="020B0604020202020204" pitchFamily="34" charset="0"/>
              <a:buNone/>
            </a:pPr>
            <a:r>
              <a:rPr lang="en-US" altLang="zh-CN" sz="1600" dirty="0">
                <a:solidFill>
                  <a:srgbClr val="FFFFFF"/>
                </a:solidFill>
                <a:latin typeface="微软雅黑" panose="020B0503020204020204" pitchFamily="34" charset="-122"/>
                <a:ea typeface="微软雅黑" panose="020B0503020204020204" pitchFamily="34" charset="-122"/>
                <a:sym typeface="Arial" panose="020B0604020202020204" pitchFamily="34" charset="0"/>
              </a:rPr>
              <a:t>2018.6.30</a:t>
            </a:r>
            <a:endParaRPr lang="zh-CN" altLang="zh-CN" sz="2000" dirty="0">
              <a:solidFill>
                <a:srgbClr val="FFFFF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59" name="Text Box 67"/>
          <p:cNvSpPr txBox="1">
            <a:spLocks noChangeArrowheads="1"/>
          </p:cNvSpPr>
          <p:nvPr/>
        </p:nvSpPr>
        <p:spPr bwMode="auto">
          <a:xfrm rot="30982">
            <a:off x="8167688" y="4497388"/>
            <a:ext cx="1125537"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pPr fontAlgn="base">
              <a:spcBef>
                <a:spcPct val="0"/>
              </a:spcBef>
              <a:spcAft>
                <a:spcPct val="0"/>
              </a:spcAft>
              <a:buFont typeface="Arial" panose="020B0604020202020204" pitchFamily="34" charset="0"/>
              <a:buNone/>
            </a:pPr>
            <a:r>
              <a:rPr lang="en-US" altLang="zh-CN" sz="1600" dirty="0">
                <a:solidFill>
                  <a:srgbClr val="FFFFFF"/>
                </a:solidFill>
                <a:latin typeface="微软雅黑" panose="020B0503020204020204" pitchFamily="34" charset="-122"/>
                <a:ea typeface="微软雅黑" panose="020B0503020204020204" pitchFamily="34" charset="-122"/>
                <a:sym typeface="Arial" panose="020B0604020202020204" pitchFamily="34" charset="0"/>
              </a:rPr>
              <a:t>2018.4.30</a:t>
            </a:r>
            <a:endParaRPr lang="zh-CN" altLang="zh-CN" sz="2000" dirty="0">
              <a:solidFill>
                <a:srgbClr val="FFFFF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60" name="Text Box 67"/>
          <p:cNvSpPr txBox="1">
            <a:spLocks noChangeArrowheads="1"/>
          </p:cNvSpPr>
          <p:nvPr/>
        </p:nvSpPr>
        <p:spPr bwMode="auto">
          <a:xfrm rot="30982">
            <a:off x="5081588" y="4497388"/>
            <a:ext cx="1246187"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pPr fontAlgn="base">
              <a:spcBef>
                <a:spcPct val="0"/>
              </a:spcBef>
              <a:spcAft>
                <a:spcPct val="0"/>
              </a:spcAft>
              <a:buFont typeface="Arial" panose="020B0604020202020204" pitchFamily="34" charset="0"/>
              <a:buNone/>
            </a:pPr>
            <a:r>
              <a:rPr lang="en-US" altLang="zh-CN" sz="1600" dirty="0">
                <a:solidFill>
                  <a:srgbClr val="FFFFFF"/>
                </a:solidFill>
                <a:latin typeface="微软雅黑" panose="020B0503020204020204" pitchFamily="34" charset="-122"/>
                <a:ea typeface="微软雅黑" panose="020B0503020204020204" pitchFamily="34" charset="-122"/>
                <a:sym typeface="Arial" panose="020B0604020202020204" pitchFamily="34" charset="0"/>
              </a:rPr>
              <a:t>2017.11.20</a:t>
            </a:r>
            <a:endParaRPr lang="zh-CN" altLang="zh-CN" sz="2000" dirty="0">
              <a:solidFill>
                <a:srgbClr val="FFFFF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61" name="Text Box 67"/>
          <p:cNvSpPr txBox="1">
            <a:spLocks noChangeArrowheads="1"/>
          </p:cNvSpPr>
          <p:nvPr/>
        </p:nvSpPr>
        <p:spPr bwMode="auto">
          <a:xfrm rot="30982">
            <a:off x="3584575" y="4497388"/>
            <a:ext cx="1125538"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pPr fontAlgn="base">
              <a:spcBef>
                <a:spcPct val="0"/>
              </a:spcBef>
              <a:spcAft>
                <a:spcPct val="0"/>
              </a:spcAft>
              <a:buFont typeface="Arial" panose="020B0604020202020204" pitchFamily="34" charset="0"/>
              <a:buNone/>
            </a:pPr>
            <a:r>
              <a:rPr lang="en-US" altLang="zh-CN" sz="1600" dirty="0">
                <a:solidFill>
                  <a:srgbClr val="FFFFFF"/>
                </a:solidFill>
                <a:latin typeface="微软雅黑" panose="020B0503020204020204" pitchFamily="34" charset="-122"/>
                <a:ea typeface="微软雅黑" panose="020B0503020204020204" pitchFamily="34" charset="-122"/>
                <a:sym typeface="Arial" panose="020B0604020202020204" pitchFamily="34" charset="0"/>
              </a:rPr>
              <a:t>2017.9.30</a:t>
            </a:r>
            <a:endParaRPr lang="zh-CN" altLang="zh-CN" sz="2000" dirty="0">
              <a:solidFill>
                <a:srgbClr val="FFFFF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62" name="Text Box 74"/>
          <p:cNvSpPr txBox="1">
            <a:spLocks noChangeArrowheads="1"/>
          </p:cNvSpPr>
          <p:nvPr/>
        </p:nvSpPr>
        <p:spPr bwMode="auto">
          <a:xfrm rot="30982">
            <a:off x="2090738" y="4497388"/>
            <a:ext cx="1125537"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pPr fontAlgn="base">
              <a:spcBef>
                <a:spcPct val="0"/>
              </a:spcBef>
              <a:spcAft>
                <a:spcPct val="0"/>
              </a:spcAft>
              <a:buFont typeface="Arial" panose="020B0604020202020204" pitchFamily="34" charset="0"/>
              <a:buNone/>
            </a:pPr>
            <a:r>
              <a:rPr lang="en-US" altLang="zh-CN" sz="1600" dirty="0">
                <a:solidFill>
                  <a:srgbClr val="FFFFFF"/>
                </a:solidFill>
                <a:latin typeface="微软雅黑" panose="020B0503020204020204" pitchFamily="34" charset="-122"/>
                <a:ea typeface="微软雅黑" panose="020B0503020204020204" pitchFamily="34" charset="-122"/>
                <a:sym typeface="Arial" panose="020B0604020202020204" pitchFamily="34" charset="0"/>
              </a:rPr>
              <a:t>2017.6.30</a:t>
            </a:r>
            <a:endParaRPr lang="zh-CN" altLang="zh-CN" sz="1600" dirty="0">
              <a:solidFill>
                <a:srgbClr val="FFFFF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63" name="Text Box 67"/>
          <p:cNvSpPr txBox="1">
            <a:spLocks noChangeArrowheads="1"/>
          </p:cNvSpPr>
          <p:nvPr/>
        </p:nvSpPr>
        <p:spPr bwMode="auto">
          <a:xfrm rot="30982">
            <a:off x="6637338" y="4497388"/>
            <a:ext cx="1125537"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pPr fontAlgn="base">
              <a:spcBef>
                <a:spcPct val="0"/>
              </a:spcBef>
              <a:spcAft>
                <a:spcPct val="0"/>
              </a:spcAft>
              <a:buFont typeface="Arial" panose="020B0604020202020204" pitchFamily="34" charset="0"/>
              <a:buNone/>
            </a:pPr>
            <a:r>
              <a:rPr lang="en-US" altLang="zh-CN" sz="1600" dirty="0">
                <a:solidFill>
                  <a:srgbClr val="FFFFFF"/>
                </a:solidFill>
                <a:latin typeface="微软雅黑" panose="020B0503020204020204" pitchFamily="34" charset="-122"/>
                <a:ea typeface="微软雅黑" panose="020B0503020204020204" pitchFamily="34" charset="-122"/>
                <a:sym typeface="Arial" panose="020B0604020202020204" pitchFamily="34" charset="0"/>
              </a:rPr>
              <a:t>2018.1.30</a:t>
            </a:r>
            <a:endParaRPr lang="zh-CN" altLang="zh-CN" sz="2000" dirty="0">
              <a:solidFill>
                <a:srgbClr val="FFFFFF"/>
              </a:solidFill>
              <a:latin typeface="微软雅黑" panose="020B0503020204020204" pitchFamily="34" charset="-122"/>
              <a:ea typeface="微软雅黑" panose="020B0503020204020204" pitchFamily="34" charset="-122"/>
              <a:sym typeface="Arial" panose="020B0604020202020204" pitchFamily="34" charset="0"/>
            </a:endParaRPr>
          </a:p>
        </p:txBody>
      </p:sp>
      <p:cxnSp>
        <p:nvCxnSpPr>
          <p:cNvPr id="64" name="直接连接符 42"/>
          <p:cNvCxnSpPr>
            <a:cxnSpLocks noChangeShapeType="1"/>
          </p:cNvCxnSpPr>
          <p:nvPr/>
        </p:nvCxnSpPr>
        <p:spPr bwMode="auto">
          <a:xfrm>
            <a:off x="4776788" y="3400425"/>
            <a:ext cx="0" cy="1268413"/>
          </a:xfrm>
          <a:prstGeom prst="line">
            <a:avLst/>
          </a:prstGeom>
          <a:noFill/>
          <a:ln w="9525">
            <a:solidFill>
              <a:srgbClr val="5A5A5A"/>
            </a:solidFill>
            <a:prstDash val="dash"/>
            <a:round/>
            <a:headEnd type="oval" w="med" len="med"/>
          </a:ln>
        </p:spPr>
      </p:cxnSp>
      <p:sp>
        <p:nvSpPr>
          <p:cNvPr id="65" name="TextBox 103"/>
          <p:cNvSpPr txBox="1">
            <a:spLocks noChangeArrowheads="1"/>
          </p:cNvSpPr>
          <p:nvPr/>
        </p:nvSpPr>
        <p:spPr bwMode="auto">
          <a:xfrm rot="30982">
            <a:off x="3314700" y="2835275"/>
            <a:ext cx="5299075" cy="38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base">
              <a:lnSpc>
                <a:spcPct val="120000"/>
              </a:lnSpc>
              <a:spcBef>
                <a:spcPct val="0"/>
              </a:spcBef>
              <a:spcAft>
                <a:spcPct val="0"/>
              </a:spcAft>
              <a:buFont typeface="Arial" panose="020B0604020202020204" pitchFamily="34" charset="0"/>
              <a:buNone/>
            </a:pPr>
            <a:r>
              <a:rPr lang="zh-CN" altLang="en-US" sz="1600" dirty="0">
                <a:solidFill>
                  <a:srgbClr val="5A5A5A"/>
                </a:solidFill>
                <a:ea typeface="微软雅黑" panose="020B0503020204020204" pitchFamily="34" charset="-122"/>
              </a:rPr>
              <a:t>网络方案选型完成、框架改造优化</a:t>
            </a:r>
          </a:p>
        </p:txBody>
      </p:sp>
      <p:sp>
        <p:nvSpPr>
          <p:cNvPr id="66" name="TextBox 103"/>
          <p:cNvSpPr txBox="1">
            <a:spLocks noChangeArrowheads="1"/>
          </p:cNvSpPr>
          <p:nvPr/>
        </p:nvSpPr>
        <p:spPr bwMode="auto">
          <a:xfrm rot="30982">
            <a:off x="4778375" y="3324225"/>
            <a:ext cx="534670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base">
              <a:spcBef>
                <a:spcPct val="0"/>
              </a:spcBef>
              <a:spcAft>
                <a:spcPct val="0"/>
              </a:spcAft>
              <a:buFont typeface="Arial" panose="020B0604020202020204" pitchFamily="34" charset="0"/>
              <a:buNone/>
            </a:pPr>
            <a:r>
              <a:rPr lang="zh-CN" altLang="en-US" sz="1600" dirty="0">
                <a:solidFill>
                  <a:srgbClr val="5A5A5A"/>
                </a:solidFill>
                <a:ea typeface="微软雅黑" panose="020B0503020204020204" pitchFamily="34" charset="-122"/>
              </a:rPr>
              <a:t>功能测试线下测试 、完成</a:t>
            </a:r>
            <a:r>
              <a:rPr lang="en-US" altLang="zh-CN" sz="1600" dirty="0">
                <a:solidFill>
                  <a:srgbClr val="5A5A5A"/>
                </a:solidFill>
                <a:ea typeface="微软雅黑" panose="020B0503020204020204" pitchFamily="34" charset="-122"/>
              </a:rPr>
              <a:t>50%</a:t>
            </a:r>
            <a:r>
              <a:rPr lang="zh-CN" altLang="en-US" sz="1600" dirty="0">
                <a:solidFill>
                  <a:srgbClr val="5A5A5A"/>
                </a:solidFill>
                <a:ea typeface="微软雅黑" panose="020B0503020204020204" pitchFamily="34" charset="-122"/>
              </a:rPr>
              <a:t>业务招募</a:t>
            </a:r>
          </a:p>
        </p:txBody>
      </p:sp>
      <p:sp>
        <p:nvSpPr>
          <p:cNvPr id="67" name="TextBox 103"/>
          <p:cNvSpPr txBox="1">
            <a:spLocks noChangeArrowheads="1"/>
          </p:cNvSpPr>
          <p:nvPr/>
        </p:nvSpPr>
        <p:spPr bwMode="auto">
          <a:xfrm rot="30982">
            <a:off x="6362700" y="3770313"/>
            <a:ext cx="4770438" cy="363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base">
              <a:lnSpc>
                <a:spcPct val="120000"/>
              </a:lnSpc>
              <a:spcBef>
                <a:spcPct val="0"/>
              </a:spcBef>
              <a:spcAft>
                <a:spcPct val="0"/>
              </a:spcAft>
              <a:buFont typeface="Arial" panose="020B0604020202020204" pitchFamily="34" charset="0"/>
              <a:buNone/>
            </a:pPr>
            <a:r>
              <a:rPr lang="zh-CN" altLang="en-US" sz="1600" dirty="0">
                <a:solidFill>
                  <a:srgbClr val="5A5A5A"/>
                </a:solidFill>
                <a:ea typeface="微软雅黑" panose="020B0503020204020204" pitchFamily="34" charset="-122"/>
              </a:rPr>
              <a:t>一期版本冻结、业务招募完成</a:t>
            </a:r>
            <a:endParaRPr lang="zh-CN" altLang="zh-CN" sz="1600" dirty="0">
              <a:solidFill>
                <a:srgbClr val="5A5A5A"/>
              </a:solidFill>
              <a:latin typeface="Arial" panose="020B0604020202020204" pitchFamily="34" charset="0"/>
              <a:ea typeface="微软雅黑" panose="020B0503020204020204" pitchFamily="34" charset="-122"/>
              <a:sym typeface="Arial" panose="020B0604020202020204" pitchFamily="34" charset="0"/>
            </a:endParaRPr>
          </a:p>
        </p:txBody>
      </p:sp>
      <p:sp>
        <p:nvSpPr>
          <p:cNvPr id="68" name="TextBox 103"/>
          <p:cNvSpPr txBox="1">
            <a:spLocks noChangeArrowheads="1"/>
          </p:cNvSpPr>
          <p:nvPr/>
        </p:nvSpPr>
        <p:spPr bwMode="auto">
          <a:xfrm rot="30982">
            <a:off x="6636021" y="6127938"/>
            <a:ext cx="4200513"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fontAlgn="base">
              <a:spcBef>
                <a:spcPct val="0"/>
              </a:spcBef>
              <a:spcAft>
                <a:spcPct val="0"/>
              </a:spcAft>
              <a:buFont typeface="Arial" panose="020B0604020202020204" pitchFamily="34" charset="0"/>
              <a:buNone/>
            </a:pPr>
            <a:r>
              <a:rPr lang="zh-CN" altLang="en-US" sz="1600" dirty="0">
                <a:solidFill>
                  <a:srgbClr val="5A5A5A"/>
                </a:solidFill>
                <a:ea typeface="微软雅黑" panose="020B0503020204020204" pitchFamily="34" charset="-122"/>
              </a:rPr>
              <a:t>加大力度推广、新产品上线</a:t>
            </a:r>
            <a:endParaRPr lang="zh-CN" altLang="zh-CN" sz="1600" dirty="0">
              <a:solidFill>
                <a:srgbClr val="5A5A5A"/>
              </a:solidFill>
              <a:ea typeface="微软雅黑" panose="020B0503020204020204" pitchFamily="34" charset="-122"/>
              <a:sym typeface="Arial" panose="020B0604020202020204" pitchFamily="34" charset="0"/>
            </a:endParaRPr>
          </a:p>
        </p:txBody>
      </p:sp>
      <p:sp>
        <p:nvSpPr>
          <p:cNvPr id="69" name="TextBox 103"/>
          <p:cNvSpPr txBox="1">
            <a:spLocks noChangeArrowheads="1"/>
          </p:cNvSpPr>
          <p:nvPr/>
        </p:nvSpPr>
        <p:spPr bwMode="auto">
          <a:xfrm rot="30982">
            <a:off x="4389603" y="5672325"/>
            <a:ext cx="5040312"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fontAlgn="base">
              <a:spcBef>
                <a:spcPct val="0"/>
              </a:spcBef>
              <a:spcAft>
                <a:spcPct val="0"/>
              </a:spcAft>
              <a:buFont typeface="Arial" panose="020B0604020202020204" pitchFamily="34" charset="0"/>
              <a:buNone/>
            </a:pPr>
            <a:r>
              <a:rPr lang="en-US" altLang="zh-CN" sz="1600" dirty="0">
                <a:solidFill>
                  <a:srgbClr val="5A5A5A"/>
                </a:solidFill>
                <a:ea typeface="微软雅黑" panose="020B0503020204020204" pitchFamily="34" charset="-122"/>
              </a:rPr>
              <a:t>Bug</a:t>
            </a:r>
            <a:r>
              <a:rPr lang="zh-CN" altLang="en-US" sz="1600" dirty="0">
                <a:solidFill>
                  <a:srgbClr val="5A5A5A"/>
                </a:solidFill>
                <a:ea typeface="微软雅黑" panose="020B0503020204020204" pitchFamily="34" charset="-122"/>
              </a:rPr>
              <a:t>修复与版本升级、功能设计与优化</a:t>
            </a:r>
            <a:endParaRPr lang="zh-CN" altLang="zh-CN" sz="1600" dirty="0">
              <a:solidFill>
                <a:srgbClr val="5A5A5A"/>
              </a:solidFill>
              <a:ea typeface="微软雅黑" panose="020B0503020204020204" pitchFamily="34" charset="-122"/>
              <a:sym typeface="Arial" panose="020B0604020202020204" pitchFamily="34" charset="0"/>
            </a:endParaRPr>
          </a:p>
        </p:txBody>
      </p:sp>
      <p:sp>
        <p:nvSpPr>
          <p:cNvPr id="70" name="TextBox 103"/>
          <p:cNvSpPr txBox="1">
            <a:spLocks noChangeArrowheads="1"/>
          </p:cNvSpPr>
          <p:nvPr/>
        </p:nvSpPr>
        <p:spPr bwMode="auto">
          <a:xfrm rot="30982">
            <a:off x="3952180" y="5211783"/>
            <a:ext cx="3838471" cy="3877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fontAlgn="base">
              <a:lnSpc>
                <a:spcPct val="120000"/>
              </a:lnSpc>
              <a:spcBef>
                <a:spcPct val="0"/>
              </a:spcBef>
              <a:spcAft>
                <a:spcPct val="0"/>
              </a:spcAft>
              <a:buFont typeface="Arial" panose="020B0604020202020204" pitchFamily="34" charset="0"/>
              <a:buNone/>
            </a:pPr>
            <a:r>
              <a:rPr lang="zh-CN" altLang="en-US" sz="1600" dirty="0">
                <a:solidFill>
                  <a:srgbClr val="5A5A5A"/>
                </a:solidFill>
                <a:ea typeface="微软雅黑" panose="020B0503020204020204" pitchFamily="34" charset="-122"/>
              </a:rPr>
              <a:t>线上部署完成</a:t>
            </a:r>
            <a:endParaRPr lang="zh-CN" altLang="zh-CN" sz="1600" dirty="0">
              <a:solidFill>
                <a:srgbClr val="5A5A5A"/>
              </a:solidFill>
              <a:latin typeface="微软雅黑" panose="020B0503020204020204" pitchFamily="34" charset="-122"/>
              <a:ea typeface="微软雅黑" panose="020B0503020204020204" pitchFamily="34" charset="-122"/>
              <a:sym typeface="Arial" panose="020B0604020202020204" pitchFamily="34" charset="0"/>
            </a:endParaRPr>
          </a:p>
        </p:txBody>
      </p:sp>
      <p:cxnSp>
        <p:nvCxnSpPr>
          <p:cNvPr id="71" name="直接连接符 52"/>
          <p:cNvCxnSpPr>
            <a:cxnSpLocks noChangeShapeType="1"/>
          </p:cNvCxnSpPr>
          <p:nvPr/>
        </p:nvCxnSpPr>
        <p:spPr bwMode="auto">
          <a:xfrm>
            <a:off x="3295650" y="2936875"/>
            <a:ext cx="0" cy="1731963"/>
          </a:xfrm>
          <a:prstGeom prst="line">
            <a:avLst/>
          </a:prstGeom>
          <a:noFill/>
          <a:ln w="9525">
            <a:solidFill>
              <a:srgbClr val="5A5A5A"/>
            </a:solidFill>
            <a:prstDash val="dash"/>
            <a:round/>
            <a:headEnd type="oval" w="med" len="med"/>
          </a:ln>
        </p:spPr>
      </p:cxnSp>
      <p:cxnSp>
        <p:nvCxnSpPr>
          <p:cNvPr id="72" name="直接连接符 53"/>
          <p:cNvCxnSpPr>
            <a:cxnSpLocks noChangeShapeType="1"/>
          </p:cNvCxnSpPr>
          <p:nvPr/>
        </p:nvCxnSpPr>
        <p:spPr bwMode="auto">
          <a:xfrm>
            <a:off x="1757363" y="2503488"/>
            <a:ext cx="0" cy="2165350"/>
          </a:xfrm>
          <a:prstGeom prst="line">
            <a:avLst/>
          </a:prstGeom>
          <a:noFill/>
          <a:ln w="9525">
            <a:solidFill>
              <a:srgbClr val="5A5A5A"/>
            </a:solidFill>
            <a:prstDash val="dash"/>
            <a:round/>
            <a:headEnd type="oval" w="med" len="med"/>
          </a:ln>
        </p:spPr>
      </p:cxnSp>
      <p:sp>
        <p:nvSpPr>
          <p:cNvPr id="73" name="流程图: 联系 129"/>
          <p:cNvSpPr/>
          <p:nvPr/>
        </p:nvSpPr>
        <p:spPr bwMode="auto">
          <a:xfrm rot="30982">
            <a:off x="1635125" y="4535488"/>
            <a:ext cx="244475" cy="234950"/>
          </a:xfrm>
          <a:prstGeom prst="flowChartConnector">
            <a:avLst/>
          </a:prstGeom>
          <a:solidFill>
            <a:schemeClr val="bg1"/>
          </a:solidFill>
          <a:ln w="9525" cap="flat">
            <a:noFill/>
            <a:prstDash val="solid"/>
            <a:miter lim="800000"/>
          </a:ln>
          <a:effectLst>
            <a:outerShdw blurRad="63500" sx="102000" sy="102000" algn="ctr" rotWithShape="0">
              <a:prstClr val="black">
                <a:alpha val="40000"/>
              </a:prstClr>
            </a:outerShdw>
          </a:effectLst>
        </p:spPr>
        <p:txBody>
          <a:bodyPr/>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800" b="0" i="0" u="none" strike="noStrike" kern="0" cap="none" spc="0" normalizeH="0" baseline="0" noProof="1">
              <a:ln>
                <a:noFill/>
              </a:ln>
              <a:solidFill>
                <a:srgbClr val="BC0000"/>
              </a:solidFill>
              <a:effectLst/>
              <a:uLnTx/>
              <a:uFillTx/>
              <a:latin typeface="Arial" panose="020B0604020202020204"/>
              <a:ea typeface="微软雅黑" panose="020B0503020204020204" pitchFamily="34" charset="-122"/>
              <a:cs typeface="+mn-ea"/>
              <a:sym typeface="+mn-lt"/>
            </a:endParaRPr>
          </a:p>
        </p:txBody>
      </p:sp>
      <p:cxnSp>
        <p:nvCxnSpPr>
          <p:cNvPr id="74" name="直接连接符 55"/>
          <p:cNvCxnSpPr>
            <a:cxnSpLocks noChangeShapeType="1"/>
          </p:cNvCxnSpPr>
          <p:nvPr/>
        </p:nvCxnSpPr>
        <p:spPr bwMode="auto">
          <a:xfrm>
            <a:off x="6361113" y="3811588"/>
            <a:ext cx="0" cy="857250"/>
          </a:xfrm>
          <a:prstGeom prst="line">
            <a:avLst/>
          </a:prstGeom>
          <a:noFill/>
          <a:ln w="9525">
            <a:solidFill>
              <a:srgbClr val="5A5A5A"/>
            </a:solidFill>
            <a:prstDash val="dash"/>
            <a:round/>
            <a:headEnd type="oval" w="med" len="med"/>
          </a:ln>
        </p:spPr>
      </p:cxnSp>
      <p:cxnSp>
        <p:nvCxnSpPr>
          <p:cNvPr id="75" name="直接连接符 56"/>
          <p:cNvCxnSpPr>
            <a:cxnSpLocks noChangeShapeType="1"/>
          </p:cNvCxnSpPr>
          <p:nvPr/>
        </p:nvCxnSpPr>
        <p:spPr bwMode="auto">
          <a:xfrm flipV="1">
            <a:off x="7820025" y="4598988"/>
            <a:ext cx="0" cy="790575"/>
          </a:xfrm>
          <a:prstGeom prst="line">
            <a:avLst/>
          </a:prstGeom>
          <a:noFill/>
          <a:ln w="9525">
            <a:solidFill>
              <a:srgbClr val="5A5A5A"/>
            </a:solidFill>
            <a:prstDash val="dash"/>
            <a:round/>
            <a:headEnd type="oval" w="med" len="med"/>
          </a:ln>
        </p:spPr>
      </p:cxnSp>
      <p:cxnSp>
        <p:nvCxnSpPr>
          <p:cNvPr id="76" name="直接连接符 57"/>
          <p:cNvCxnSpPr>
            <a:cxnSpLocks noChangeShapeType="1"/>
          </p:cNvCxnSpPr>
          <p:nvPr/>
        </p:nvCxnSpPr>
        <p:spPr bwMode="auto">
          <a:xfrm flipV="1">
            <a:off x="9417050" y="4598988"/>
            <a:ext cx="0" cy="1258887"/>
          </a:xfrm>
          <a:prstGeom prst="line">
            <a:avLst/>
          </a:prstGeom>
          <a:noFill/>
          <a:ln w="9525">
            <a:solidFill>
              <a:srgbClr val="5A5A5A"/>
            </a:solidFill>
            <a:prstDash val="dash"/>
            <a:round/>
            <a:headEnd type="oval" w="med" len="med"/>
          </a:ln>
        </p:spPr>
      </p:cxnSp>
      <p:cxnSp>
        <p:nvCxnSpPr>
          <p:cNvPr id="77" name="直接连接符 58"/>
          <p:cNvCxnSpPr>
            <a:cxnSpLocks noChangeShapeType="1"/>
          </p:cNvCxnSpPr>
          <p:nvPr/>
        </p:nvCxnSpPr>
        <p:spPr bwMode="auto">
          <a:xfrm flipV="1">
            <a:off x="10850563" y="4652963"/>
            <a:ext cx="0" cy="1655762"/>
          </a:xfrm>
          <a:prstGeom prst="line">
            <a:avLst/>
          </a:prstGeom>
          <a:noFill/>
          <a:ln w="9525">
            <a:solidFill>
              <a:srgbClr val="5A5A5A"/>
            </a:solidFill>
            <a:prstDash val="dash"/>
            <a:round/>
            <a:headEnd type="oval" w="med" len="med"/>
          </a:ln>
        </p:spPr>
      </p:cxnSp>
      <p:sp>
        <p:nvSpPr>
          <p:cNvPr id="78" name="流程图: 联系 129"/>
          <p:cNvSpPr/>
          <p:nvPr/>
        </p:nvSpPr>
        <p:spPr bwMode="auto">
          <a:xfrm rot="30982">
            <a:off x="3186113" y="4535488"/>
            <a:ext cx="244475" cy="234950"/>
          </a:xfrm>
          <a:prstGeom prst="flowChartConnector">
            <a:avLst/>
          </a:prstGeom>
          <a:solidFill>
            <a:schemeClr val="bg1"/>
          </a:solidFill>
          <a:ln w="9525" cap="flat">
            <a:noFill/>
            <a:prstDash val="solid"/>
            <a:miter lim="800000"/>
          </a:ln>
          <a:effectLst>
            <a:outerShdw blurRad="63500" sx="102000" sy="102000" algn="ctr" rotWithShape="0">
              <a:prstClr val="black">
                <a:alpha val="40000"/>
              </a:prstClr>
            </a:outerShdw>
          </a:effectLst>
        </p:spPr>
        <p:txBody>
          <a:bodyPr/>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800" b="0" i="0" u="none" strike="noStrike" kern="0" cap="none" spc="0" normalizeH="0" baseline="0" noProof="1">
              <a:ln>
                <a:noFill/>
              </a:ln>
              <a:solidFill>
                <a:srgbClr val="BC0000"/>
              </a:solidFill>
              <a:effectLst/>
              <a:uLnTx/>
              <a:uFillTx/>
              <a:latin typeface="Arial" panose="020B0604020202020204"/>
              <a:ea typeface="微软雅黑" panose="020B0503020204020204" pitchFamily="34" charset="-122"/>
              <a:cs typeface="+mn-ea"/>
              <a:sym typeface="+mn-lt"/>
            </a:endParaRPr>
          </a:p>
        </p:txBody>
      </p:sp>
      <p:sp>
        <p:nvSpPr>
          <p:cNvPr id="79" name="流程图: 联系 129"/>
          <p:cNvSpPr/>
          <p:nvPr/>
        </p:nvSpPr>
        <p:spPr bwMode="auto">
          <a:xfrm rot="30982">
            <a:off x="4665663" y="4535488"/>
            <a:ext cx="244475" cy="234950"/>
          </a:xfrm>
          <a:prstGeom prst="flowChartConnector">
            <a:avLst/>
          </a:prstGeom>
          <a:solidFill>
            <a:schemeClr val="bg1"/>
          </a:solidFill>
          <a:ln w="9525" cap="flat">
            <a:noFill/>
            <a:prstDash val="solid"/>
            <a:miter lim="800000"/>
          </a:ln>
          <a:effectLst>
            <a:outerShdw blurRad="63500" sx="102000" sy="102000" algn="ctr" rotWithShape="0">
              <a:prstClr val="black">
                <a:alpha val="40000"/>
              </a:prstClr>
            </a:outerShdw>
          </a:effectLst>
        </p:spPr>
        <p:txBody>
          <a:bodyPr/>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800" b="0" i="0" u="none" strike="noStrike" kern="0" cap="none" spc="0" normalizeH="0" baseline="0" noProof="1">
              <a:ln>
                <a:noFill/>
              </a:ln>
              <a:solidFill>
                <a:srgbClr val="BC0000"/>
              </a:solidFill>
              <a:effectLst/>
              <a:uLnTx/>
              <a:uFillTx/>
              <a:latin typeface="Arial" panose="020B0604020202020204"/>
              <a:ea typeface="微软雅黑" panose="020B0503020204020204" pitchFamily="34" charset="-122"/>
              <a:cs typeface="+mn-ea"/>
              <a:sym typeface="+mn-lt"/>
            </a:endParaRPr>
          </a:p>
        </p:txBody>
      </p:sp>
      <p:sp>
        <p:nvSpPr>
          <p:cNvPr id="80" name="流程图: 联系 129"/>
          <p:cNvSpPr/>
          <p:nvPr/>
        </p:nvSpPr>
        <p:spPr bwMode="auto">
          <a:xfrm rot="30982">
            <a:off x="6237288" y="4535488"/>
            <a:ext cx="244475" cy="234950"/>
          </a:xfrm>
          <a:prstGeom prst="flowChartConnector">
            <a:avLst/>
          </a:prstGeom>
          <a:solidFill>
            <a:schemeClr val="bg1"/>
          </a:solidFill>
          <a:ln w="9525" cap="flat">
            <a:noFill/>
            <a:prstDash val="solid"/>
            <a:miter lim="800000"/>
          </a:ln>
          <a:effectLst>
            <a:outerShdw blurRad="63500" sx="102000" sy="102000" algn="ctr" rotWithShape="0">
              <a:prstClr val="black">
                <a:alpha val="40000"/>
              </a:prstClr>
            </a:outerShdw>
          </a:effectLst>
        </p:spPr>
        <p:txBody>
          <a:bodyPr/>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800" b="0" i="0" u="none" strike="noStrike" kern="0" cap="none" spc="0" normalizeH="0" baseline="0" noProof="1">
              <a:ln>
                <a:noFill/>
              </a:ln>
              <a:solidFill>
                <a:srgbClr val="BC0000"/>
              </a:solidFill>
              <a:effectLst/>
              <a:uLnTx/>
              <a:uFillTx/>
              <a:latin typeface="Arial" panose="020B0604020202020204"/>
              <a:ea typeface="微软雅黑" panose="020B0503020204020204" pitchFamily="34" charset="-122"/>
              <a:cs typeface="+mn-ea"/>
              <a:sym typeface="+mn-lt"/>
            </a:endParaRPr>
          </a:p>
        </p:txBody>
      </p:sp>
      <p:sp>
        <p:nvSpPr>
          <p:cNvPr id="81" name="流程图: 联系 129"/>
          <p:cNvSpPr/>
          <p:nvPr/>
        </p:nvSpPr>
        <p:spPr bwMode="auto">
          <a:xfrm rot="30982">
            <a:off x="7707313" y="4535488"/>
            <a:ext cx="244475" cy="234950"/>
          </a:xfrm>
          <a:prstGeom prst="flowChartConnector">
            <a:avLst/>
          </a:prstGeom>
          <a:solidFill>
            <a:schemeClr val="bg1"/>
          </a:solidFill>
          <a:ln w="9525" cap="flat">
            <a:noFill/>
            <a:prstDash val="solid"/>
            <a:miter lim="800000"/>
          </a:ln>
          <a:effectLst>
            <a:outerShdw blurRad="63500" sx="102000" sy="102000" algn="ctr" rotWithShape="0">
              <a:prstClr val="black">
                <a:alpha val="40000"/>
              </a:prstClr>
            </a:outerShdw>
          </a:effectLst>
        </p:spPr>
        <p:txBody>
          <a:bodyPr/>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800" b="0" i="0" u="none" strike="noStrike" kern="0" cap="none" spc="0" normalizeH="0" baseline="0" noProof="1">
              <a:ln>
                <a:noFill/>
              </a:ln>
              <a:solidFill>
                <a:srgbClr val="BC0000"/>
              </a:solidFill>
              <a:effectLst/>
              <a:uLnTx/>
              <a:uFillTx/>
              <a:latin typeface="Arial" panose="020B0604020202020204"/>
              <a:ea typeface="微软雅黑" panose="020B0503020204020204" pitchFamily="34" charset="-122"/>
              <a:cs typeface="+mn-ea"/>
              <a:sym typeface="+mn-lt"/>
            </a:endParaRPr>
          </a:p>
        </p:txBody>
      </p:sp>
      <p:sp>
        <p:nvSpPr>
          <p:cNvPr id="82" name="流程图: 联系 129"/>
          <p:cNvSpPr/>
          <p:nvPr/>
        </p:nvSpPr>
        <p:spPr bwMode="auto">
          <a:xfrm rot="30982">
            <a:off x="9309100" y="4535488"/>
            <a:ext cx="244475" cy="234950"/>
          </a:xfrm>
          <a:prstGeom prst="flowChartConnector">
            <a:avLst/>
          </a:prstGeom>
          <a:solidFill>
            <a:schemeClr val="bg1"/>
          </a:solidFill>
          <a:ln w="9525" cap="flat">
            <a:noFill/>
            <a:prstDash val="solid"/>
            <a:miter lim="800000"/>
          </a:ln>
          <a:effectLst>
            <a:outerShdw blurRad="63500" sx="102000" sy="102000" algn="ctr" rotWithShape="0">
              <a:prstClr val="black">
                <a:alpha val="40000"/>
              </a:prstClr>
            </a:outerShdw>
          </a:effectLst>
        </p:spPr>
        <p:txBody>
          <a:bodyPr/>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800" b="0" i="0" u="none" strike="noStrike" kern="0" cap="none" spc="0" normalizeH="0" baseline="0" noProof="1">
              <a:ln>
                <a:noFill/>
              </a:ln>
              <a:solidFill>
                <a:srgbClr val="BC0000"/>
              </a:solidFill>
              <a:effectLst/>
              <a:uLnTx/>
              <a:uFillTx/>
              <a:latin typeface="Arial" panose="020B0604020202020204"/>
              <a:ea typeface="微软雅黑" panose="020B0503020204020204" pitchFamily="34" charset="-122"/>
              <a:cs typeface="+mn-ea"/>
              <a:sym typeface="+mn-lt"/>
            </a:endParaRPr>
          </a:p>
        </p:txBody>
      </p:sp>
      <p:sp>
        <p:nvSpPr>
          <p:cNvPr id="83" name="流程图: 联系 129"/>
          <p:cNvSpPr/>
          <p:nvPr/>
        </p:nvSpPr>
        <p:spPr bwMode="auto">
          <a:xfrm rot="30982">
            <a:off x="10717213" y="4535488"/>
            <a:ext cx="244475" cy="234950"/>
          </a:xfrm>
          <a:prstGeom prst="flowChartConnector">
            <a:avLst/>
          </a:prstGeom>
          <a:solidFill>
            <a:schemeClr val="bg1"/>
          </a:solidFill>
          <a:ln w="9525" cap="flat">
            <a:noFill/>
            <a:prstDash val="solid"/>
            <a:miter lim="800000"/>
          </a:ln>
          <a:effectLst>
            <a:outerShdw blurRad="63500" sx="102000" sy="102000" algn="ctr" rotWithShape="0">
              <a:prstClr val="black">
                <a:alpha val="40000"/>
              </a:prstClr>
            </a:outerShdw>
          </a:effectLst>
        </p:spPr>
        <p:txBody>
          <a:bodyPr/>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800" b="0" i="0" u="none" strike="noStrike" kern="0" cap="none" spc="0" normalizeH="0" baseline="0" noProof="1">
              <a:ln>
                <a:noFill/>
              </a:ln>
              <a:solidFill>
                <a:srgbClr val="BC0000"/>
              </a:solidFill>
              <a:effectLst/>
              <a:uLnTx/>
              <a:uFillTx/>
              <a:latin typeface="Arial" panose="020B0604020202020204"/>
              <a:ea typeface="微软雅黑" panose="020B0503020204020204" pitchFamily="34" charset="-122"/>
              <a:cs typeface="+mn-ea"/>
              <a:sym typeface="+mn-lt"/>
            </a:endParaRPr>
          </a:p>
        </p:txBody>
      </p:sp>
      <p:grpSp>
        <p:nvGrpSpPr>
          <p:cNvPr id="89" name="5"/>
          <p:cNvGrpSpPr/>
          <p:nvPr/>
        </p:nvGrpSpPr>
        <p:grpSpPr>
          <a:xfrm>
            <a:off x="6750584" y="370134"/>
            <a:ext cx="2460076" cy="2459187"/>
            <a:chOff x="3860800" y="1193800"/>
            <a:chExt cx="4470400" cy="4470400"/>
          </a:xfrm>
        </p:grpSpPr>
        <p:sp>
          <p:nvSpPr>
            <p:cNvPr id="90" name="6"/>
            <p:cNvSpPr/>
            <p:nvPr/>
          </p:nvSpPr>
          <p:spPr>
            <a:xfrm>
              <a:off x="3860800" y="1193800"/>
              <a:ext cx="4470400" cy="4470400"/>
            </a:xfrm>
            <a:prstGeom prst="ellipse">
              <a:avLst/>
            </a:prstGeom>
            <a:gradFill>
              <a:gsLst>
                <a:gs pos="100000">
                  <a:schemeClr val="bg1">
                    <a:lumMod val="97000"/>
                  </a:schemeClr>
                </a:gs>
                <a:gs pos="0">
                  <a:schemeClr val="bg1">
                    <a:lumMod val="85000"/>
                  </a:schemeClr>
                </a:gs>
              </a:gsLst>
              <a:lin ang="2700000" scaled="1"/>
            </a:gradFill>
            <a:ln w="25400">
              <a:gradFill flip="none" rotWithShape="1">
                <a:gsLst>
                  <a:gs pos="0">
                    <a:schemeClr val="bg1"/>
                  </a:gs>
                  <a:gs pos="100000">
                    <a:schemeClr val="bg1">
                      <a:lumMod val="75000"/>
                    </a:schemeClr>
                  </a:gs>
                </a:gsLst>
                <a:lin ang="2700000" scaled="1"/>
                <a:tileRect/>
              </a:gradFill>
            </a:ln>
            <a:effectLst>
              <a:outerShdw blurRad="292100" dist="114300" dir="2700000" algn="tl" rotWithShape="0">
                <a:prstClr val="black">
                  <a:alpha val="4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1" name="7"/>
            <p:cNvSpPr/>
            <p:nvPr/>
          </p:nvSpPr>
          <p:spPr>
            <a:xfrm>
              <a:off x="4223657" y="1556657"/>
              <a:ext cx="3744686" cy="3744686"/>
            </a:xfrm>
            <a:prstGeom prst="ellipse">
              <a:avLst/>
            </a:prstGeom>
            <a:solidFill>
              <a:schemeClr val="bg1">
                <a:lumMod val="95000"/>
              </a:schemeClr>
            </a:solidFill>
            <a:ln>
              <a:noFill/>
            </a:ln>
            <a:effectLst>
              <a:innerShdw blurRad="1524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2" name="27"/>
            <p:cNvSpPr txBox="1"/>
            <p:nvPr/>
          </p:nvSpPr>
          <p:spPr>
            <a:xfrm>
              <a:off x="5684592" y="1756308"/>
              <a:ext cx="817556" cy="727335"/>
            </a:xfrm>
            <a:prstGeom prst="rect">
              <a:avLst/>
            </a:prstGeom>
            <a:noFill/>
          </p:spPr>
          <p:txBody>
            <a:bodyPr wrap="square" rtlCol="0">
              <a:spAutoFit/>
            </a:bodyPr>
            <a:lstStyle/>
            <a:p>
              <a:pPr algn="ctr"/>
              <a:r>
                <a:rPr lang="en-US" altLang="zh-CN" sz="2000" dirty="0">
                  <a:solidFill>
                    <a:prstClr val="black">
                      <a:lumMod val="75000"/>
                      <a:lumOff val="25000"/>
                    </a:prstClr>
                  </a:solidFill>
                  <a:latin typeface="Impact" panose="020B0806030902050204" pitchFamily="34" charset="0"/>
                </a:rPr>
                <a:t>12</a:t>
              </a:r>
              <a:endParaRPr lang="zh-CN" altLang="en-US" sz="2000" dirty="0">
                <a:solidFill>
                  <a:prstClr val="black">
                    <a:lumMod val="75000"/>
                    <a:lumOff val="25000"/>
                  </a:prstClr>
                </a:solidFill>
                <a:latin typeface="Impact" panose="020B0806030902050204" pitchFamily="34" charset="0"/>
              </a:endParaRPr>
            </a:p>
          </p:txBody>
        </p:sp>
        <p:sp>
          <p:nvSpPr>
            <p:cNvPr id="93" name="28"/>
            <p:cNvSpPr txBox="1"/>
            <p:nvPr/>
          </p:nvSpPr>
          <p:spPr>
            <a:xfrm>
              <a:off x="5788304" y="4454468"/>
              <a:ext cx="605484" cy="727335"/>
            </a:xfrm>
            <a:prstGeom prst="rect">
              <a:avLst/>
            </a:prstGeom>
            <a:noFill/>
          </p:spPr>
          <p:txBody>
            <a:bodyPr wrap="square" rtlCol="0">
              <a:spAutoFit/>
            </a:bodyPr>
            <a:lstStyle/>
            <a:p>
              <a:pPr algn="ctr"/>
              <a:r>
                <a:rPr lang="en-US" altLang="zh-CN" sz="2000" dirty="0">
                  <a:solidFill>
                    <a:prstClr val="black">
                      <a:lumMod val="75000"/>
                      <a:lumOff val="25000"/>
                    </a:prstClr>
                  </a:solidFill>
                  <a:latin typeface="Impact" panose="020B0806030902050204" pitchFamily="34" charset="0"/>
                </a:rPr>
                <a:t>6</a:t>
              </a:r>
              <a:endParaRPr lang="zh-CN" altLang="en-US" sz="2000" dirty="0">
                <a:solidFill>
                  <a:prstClr val="black">
                    <a:lumMod val="75000"/>
                    <a:lumOff val="25000"/>
                  </a:prstClr>
                </a:solidFill>
                <a:latin typeface="Impact" panose="020B0806030902050204" pitchFamily="34" charset="0"/>
              </a:endParaRPr>
            </a:p>
          </p:txBody>
        </p:sp>
        <p:sp>
          <p:nvSpPr>
            <p:cNvPr id="94" name="31"/>
            <p:cNvSpPr txBox="1"/>
            <p:nvPr/>
          </p:nvSpPr>
          <p:spPr>
            <a:xfrm>
              <a:off x="4416181" y="3084183"/>
              <a:ext cx="621999" cy="727335"/>
            </a:xfrm>
            <a:prstGeom prst="rect">
              <a:avLst/>
            </a:prstGeom>
            <a:noFill/>
          </p:spPr>
          <p:txBody>
            <a:bodyPr wrap="square" rtlCol="0">
              <a:spAutoFit/>
            </a:bodyPr>
            <a:lstStyle/>
            <a:p>
              <a:pPr algn="ctr"/>
              <a:r>
                <a:rPr lang="en-US" altLang="zh-CN" sz="2000" dirty="0">
                  <a:solidFill>
                    <a:prstClr val="black">
                      <a:lumMod val="75000"/>
                      <a:lumOff val="25000"/>
                    </a:prstClr>
                  </a:solidFill>
                  <a:latin typeface="Impact" panose="020B0806030902050204" pitchFamily="34" charset="0"/>
                </a:rPr>
                <a:t>9</a:t>
              </a:r>
              <a:endParaRPr lang="zh-CN" altLang="en-US" sz="2000" dirty="0">
                <a:solidFill>
                  <a:prstClr val="black">
                    <a:lumMod val="75000"/>
                    <a:lumOff val="25000"/>
                  </a:prstClr>
                </a:solidFill>
                <a:latin typeface="Impact" panose="020B0806030902050204" pitchFamily="34" charset="0"/>
              </a:endParaRPr>
            </a:p>
          </p:txBody>
        </p:sp>
        <p:sp>
          <p:nvSpPr>
            <p:cNvPr id="95" name="36"/>
            <p:cNvSpPr txBox="1"/>
            <p:nvPr/>
          </p:nvSpPr>
          <p:spPr>
            <a:xfrm>
              <a:off x="7218096" y="3097189"/>
              <a:ext cx="596771" cy="727335"/>
            </a:xfrm>
            <a:prstGeom prst="rect">
              <a:avLst/>
            </a:prstGeom>
            <a:noFill/>
          </p:spPr>
          <p:txBody>
            <a:bodyPr wrap="square" rtlCol="0">
              <a:spAutoFit/>
            </a:bodyPr>
            <a:lstStyle/>
            <a:p>
              <a:pPr algn="ctr"/>
              <a:r>
                <a:rPr lang="en-US" altLang="zh-CN" sz="2000" dirty="0">
                  <a:solidFill>
                    <a:prstClr val="black">
                      <a:lumMod val="75000"/>
                      <a:lumOff val="25000"/>
                    </a:prstClr>
                  </a:solidFill>
                  <a:latin typeface="Impact" panose="020B0806030902050204" pitchFamily="34" charset="0"/>
                </a:rPr>
                <a:t>3</a:t>
              </a:r>
              <a:endParaRPr lang="zh-CN" altLang="en-US" sz="2000" dirty="0">
                <a:solidFill>
                  <a:prstClr val="black">
                    <a:lumMod val="75000"/>
                    <a:lumOff val="25000"/>
                  </a:prstClr>
                </a:solidFill>
                <a:latin typeface="Impact" panose="020B0806030902050204" pitchFamily="34" charset="0"/>
              </a:endParaRPr>
            </a:p>
          </p:txBody>
        </p:sp>
        <p:sp>
          <p:nvSpPr>
            <p:cNvPr id="98" name="12"/>
            <p:cNvSpPr/>
            <p:nvPr/>
          </p:nvSpPr>
          <p:spPr>
            <a:xfrm rot="-900000">
              <a:off x="5915667" y="1984289"/>
              <a:ext cx="76000" cy="1862122"/>
            </a:xfrm>
            <a:custGeom>
              <a:avLst/>
              <a:gdLst>
                <a:gd name="connsiteX0" fmla="*/ 0 w 122399"/>
                <a:gd name="connsiteY0" fmla="*/ 2073869 h 2726332"/>
                <a:gd name="connsiteX1" fmla="*/ 4810 w 122399"/>
                <a:gd name="connsiteY1" fmla="*/ 1819901 h 2726332"/>
                <a:gd name="connsiteX2" fmla="*/ 8318 w 122399"/>
                <a:gd name="connsiteY2" fmla="*/ 1764433 h 2726332"/>
                <a:gd name="connsiteX3" fmla="*/ 61200 w 122399"/>
                <a:gd name="connsiteY3" fmla="*/ 0 h 2726332"/>
                <a:gd name="connsiteX4" fmla="*/ 114082 w 122399"/>
                <a:gd name="connsiteY4" fmla="*/ 1764436 h 2726332"/>
                <a:gd name="connsiteX5" fmla="*/ 117589 w 122399"/>
                <a:gd name="connsiteY5" fmla="*/ 1819901 h 2726332"/>
                <a:gd name="connsiteX6" fmla="*/ 122399 w 122399"/>
                <a:gd name="connsiteY6" fmla="*/ 2073869 h 2726332"/>
                <a:gd name="connsiteX7" fmla="*/ 61200 w 122399"/>
                <a:gd name="connsiteY7" fmla="*/ 2726332 h 2726332"/>
                <a:gd name="connsiteX8" fmla="*/ 0 w 122399"/>
                <a:gd name="connsiteY8" fmla="*/ 2073869 h 27263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2399" h="2726332">
                  <a:moveTo>
                    <a:pt x="0" y="2073869"/>
                  </a:moveTo>
                  <a:cubicBezTo>
                    <a:pt x="0" y="1983782"/>
                    <a:pt x="1713" y="1897960"/>
                    <a:pt x="4810" y="1819901"/>
                  </a:cubicBezTo>
                  <a:lnTo>
                    <a:pt x="8318" y="1764433"/>
                  </a:lnTo>
                  <a:lnTo>
                    <a:pt x="61200" y="0"/>
                  </a:lnTo>
                  <a:lnTo>
                    <a:pt x="114082" y="1764436"/>
                  </a:lnTo>
                  <a:lnTo>
                    <a:pt x="117589" y="1819901"/>
                  </a:lnTo>
                  <a:cubicBezTo>
                    <a:pt x="120686" y="1897960"/>
                    <a:pt x="122399" y="1983782"/>
                    <a:pt x="122399" y="2073869"/>
                  </a:cubicBezTo>
                  <a:cubicBezTo>
                    <a:pt x="122399" y="2434214"/>
                    <a:pt x="94999" y="2726332"/>
                    <a:pt x="61200" y="2726332"/>
                  </a:cubicBezTo>
                  <a:cubicBezTo>
                    <a:pt x="27401" y="2726332"/>
                    <a:pt x="0" y="2434214"/>
                    <a:pt x="0" y="2073869"/>
                  </a:cubicBezTo>
                  <a:close/>
                </a:path>
              </a:pathLst>
            </a:custGeom>
            <a:solidFill>
              <a:schemeClr val="bg1"/>
            </a:solidFill>
            <a:ln>
              <a:noFill/>
            </a:ln>
            <a:effectLst>
              <a:outerShdw blurRad="635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9" name="13"/>
            <p:cNvSpPr/>
            <p:nvPr/>
          </p:nvSpPr>
          <p:spPr>
            <a:xfrm rot="5400000">
              <a:off x="6297925" y="2729480"/>
              <a:ext cx="69091" cy="1399040"/>
            </a:xfrm>
            <a:custGeom>
              <a:avLst/>
              <a:gdLst>
                <a:gd name="connsiteX0" fmla="*/ 0 w 122399"/>
                <a:gd name="connsiteY0" fmla="*/ 2073869 h 2726332"/>
                <a:gd name="connsiteX1" fmla="*/ 4810 w 122399"/>
                <a:gd name="connsiteY1" fmla="*/ 1819901 h 2726332"/>
                <a:gd name="connsiteX2" fmla="*/ 8318 w 122399"/>
                <a:gd name="connsiteY2" fmla="*/ 1764433 h 2726332"/>
                <a:gd name="connsiteX3" fmla="*/ 61200 w 122399"/>
                <a:gd name="connsiteY3" fmla="*/ 0 h 2726332"/>
                <a:gd name="connsiteX4" fmla="*/ 114082 w 122399"/>
                <a:gd name="connsiteY4" fmla="*/ 1764436 h 2726332"/>
                <a:gd name="connsiteX5" fmla="*/ 117589 w 122399"/>
                <a:gd name="connsiteY5" fmla="*/ 1819901 h 2726332"/>
                <a:gd name="connsiteX6" fmla="*/ 122399 w 122399"/>
                <a:gd name="connsiteY6" fmla="*/ 2073869 h 2726332"/>
                <a:gd name="connsiteX7" fmla="*/ 61200 w 122399"/>
                <a:gd name="connsiteY7" fmla="*/ 2726332 h 2726332"/>
                <a:gd name="connsiteX8" fmla="*/ 0 w 122399"/>
                <a:gd name="connsiteY8" fmla="*/ 2073869 h 27263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2399" h="2726332">
                  <a:moveTo>
                    <a:pt x="0" y="2073869"/>
                  </a:moveTo>
                  <a:cubicBezTo>
                    <a:pt x="0" y="1983782"/>
                    <a:pt x="1713" y="1897960"/>
                    <a:pt x="4810" y="1819901"/>
                  </a:cubicBezTo>
                  <a:lnTo>
                    <a:pt x="8318" y="1764433"/>
                  </a:lnTo>
                  <a:lnTo>
                    <a:pt x="61200" y="0"/>
                  </a:lnTo>
                  <a:lnTo>
                    <a:pt x="114082" y="1764436"/>
                  </a:lnTo>
                  <a:lnTo>
                    <a:pt x="117589" y="1819901"/>
                  </a:lnTo>
                  <a:cubicBezTo>
                    <a:pt x="120686" y="1897960"/>
                    <a:pt x="122399" y="1983782"/>
                    <a:pt x="122399" y="2073869"/>
                  </a:cubicBezTo>
                  <a:cubicBezTo>
                    <a:pt x="122399" y="2434214"/>
                    <a:pt x="94999" y="2726332"/>
                    <a:pt x="61200" y="2726332"/>
                  </a:cubicBezTo>
                  <a:cubicBezTo>
                    <a:pt x="27401" y="2726332"/>
                    <a:pt x="0" y="2434214"/>
                    <a:pt x="0" y="2073869"/>
                  </a:cubicBezTo>
                  <a:close/>
                </a:path>
              </a:pathLst>
            </a:custGeom>
            <a:solidFill>
              <a:schemeClr val="bg1"/>
            </a:solidFill>
            <a:ln>
              <a:noFill/>
            </a:ln>
            <a:effectLst>
              <a:outerShdw blurRad="635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5" name="19"/>
            <p:cNvSpPr/>
            <p:nvPr/>
          </p:nvSpPr>
          <p:spPr>
            <a:xfrm>
              <a:off x="6058430" y="3392628"/>
              <a:ext cx="72760" cy="7275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1" name="15"/>
            <p:cNvSpPr/>
            <p:nvPr/>
          </p:nvSpPr>
          <p:spPr>
            <a:xfrm rot="18000000">
              <a:off x="5335147" y="3019241"/>
              <a:ext cx="1991334" cy="16024"/>
            </a:xfrm>
            <a:prstGeom prst="ellipse">
              <a:avLst/>
            </a:prstGeom>
            <a:solidFill>
              <a:srgbClr val="E456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2" name="16"/>
            <p:cNvSpPr/>
            <p:nvPr/>
          </p:nvSpPr>
          <p:spPr>
            <a:xfrm>
              <a:off x="4222642" y="1556657"/>
              <a:ext cx="3744342" cy="3751985"/>
            </a:xfrm>
            <a:prstGeom prst="ellipse">
              <a:avLst/>
            </a:prstGeom>
            <a:gradFill flip="none" rotWithShape="1">
              <a:gsLst>
                <a:gs pos="50000">
                  <a:schemeClr val="tx1">
                    <a:alpha val="4000"/>
                  </a:schemeClr>
                </a:gs>
                <a:gs pos="0">
                  <a:schemeClr val="bg1">
                    <a:lumMod val="95000"/>
                    <a:alpha val="0"/>
                  </a:schemeClr>
                </a:gs>
                <a:gs pos="100000">
                  <a:schemeClr val="tx1">
                    <a:alpha val="15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3" name="17"/>
            <p:cNvSpPr/>
            <p:nvPr/>
          </p:nvSpPr>
          <p:spPr>
            <a:xfrm rot="19800000" flipH="1">
              <a:off x="4224759" y="1557843"/>
              <a:ext cx="3742484" cy="3742315"/>
            </a:xfrm>
            <a:custGeom>
              <a:avLst/>
              <a:gdLst>
                <a:gd name="connsiteX0" fmla="*/ 2728883 w 3742484"/>
                <a:gd name="connsiteY0" fmla="*/ 3343109 h 3742315"/>
                <a:gd name="connsiteX1" fmla="*/ 2717169 w 3742484"/>
                <a:gd name="connsiteY1" fmla="*/ 3349872 h 3742315"/>
                <a:gd name="connsiteX2" fmla="*/ 2710573 w 3742484"/>
                <a:gd name="connsiteY2" fmla="*/ 3374489 h 3742315"/>
                <a:gd name="connsiteX3" fmla="*/ 2785153 w 3742484"/>
                <a:gd name="connsiteY3" fmla="*/ 3503665 h 3742315"/>
                <a:gd name="connsiteX4" fmla="*/ 2807242 w 3742484"/>
                <a:gd name="connsiteY4" fmla="*/ 3492357 h 3742315"/>
                <a:gd name="connsiteX5" fmla="*/ 2828080 w 3742484"/>
                <a:gd name="connsiteY5" fmla="*/ 3478881 h 3742315"/>
                <a:gd name="connsiteX6" fmla="*/ 2753500 w 3742484"/>
                <a:gd name="connsiteY6" fmla="*/ 3349705 h 3742315"/>
                <a:gd name="connsiteX7" fmla="*/ 2728883 w 3742484"/>
                <a:gd name="connsiteY7" fmla="*/ 3343109 h 3742315"/>
                <a:gd name="connsiteX8" fmla="*/ 3360899 w 3742484"/>
                <a:gd name="connsiteY8" fmla="*/ 2708687 h 3742315"/>
                <a:gd name="connsiteX9" fmla="*/ 3349956 w 3742484"/>
                <a:gd name="connsiteY9" fmla="*/ 2717084 h 3742315"/>
                <a:gd name="connsiteX10" fmla="*/ 3343194 w 3742484"/>
                <a:gd name="connsiteY10" fmla="*/ 2728797 h 3742315"/>
                <a:gd name="connsiteX11" fmla="*/ 3349790 w 3742484"/>
                <a:gd name="connsiteY11" fmla="*/ 2753415 h 3742315"/>
                <a:gd name="connsiteX12" fmla="*/ 3479320 w 3742484"/>
                <a:gd name="connsiteY12" fmla="*/ 2828199 h 3742315"/>
                <a:gd name="connsiteX13" fmla="*/ 3503148 w 3742484"/>
                <a:gd name="connsiteY13" fmla="*/ 2784719 h 3742315"/>
                <a:gd name="connsiteX14" fmla="*/ 3374574 w 3742484"/>
                <a:gd name="connsiteY14" fmla="*/ 2710487 h 3742315"/>
                <a:gd name="connsiteX15" fmla="*/ 3360899 w 3742484"/>
                <a:gd name="connsiteY15" fmla="*/ 2708687 h 3742315"/>
                <a:gd name="connsiteX16" fmla="*/ 1851736 w 3742484"/>
                <a:gd name="connsiteY16" fmla="*/ 3580002 h 3742315"/>
                <a:gd name="connsiteX17" fmla="*/ 1846458 w 3742484"/>
                <a:gd name="connsiteY17" fmla="*/ 3592745 h 3742315"/>
                <a:gd name="connsiteX18" fmla="*/ 1846458 w 3742484"/>
                <a:gd name="connsiteY18" fmla="*/ 3741210 h 3742315"/>
                <a:gd name="connsiteX19" fmla="*/ 1896026 w 3742484"/>
                <a:gd name="connsiteY19" fmla="*/ 3742315 h 3742315"/>
                <a:gd name="connsiteX20" fmla="*/ 1896026 w 3742484"/>
                <a:gd name="connsiteY20" fmla="*/ 3592745 h 3742315"/>
                <a:gd name="connsiteX21" fmla="*/ 1878005 w 3742484"/>
                <a:gd name="connsiteY21" fmla="*/ 3574724 h 3742315"/>
                <a:gd name="connsiteX22" fmla="*/ 1864480 w 3742484"/>
                <a:gd name="connsiteY22" fmla="*/ 3574724 h 3742315"/>
                <a:gd name="connsiteX23" fmla="*/ 1851736 w 3742484"/>
                <a:gd name="connsiteY23" fmla="*/ 3580002 h 3742315"/>
                <a:gd name="connsiteX24" fmla="*/ 999927 w 3742484"/>
                <a:gd name="connsiteY24" fmla="*/ 3341307 h 3742315"/>
                <a:gd name="connsiteX25" fmla="*/ 988985 w 3742484"/>
                <a:gd name="connsiteY25" fmla="*/ 3349703 h 3742315"/>
                <a:gd name="connsiteX26" fmla="*/ 914158 w 3742484"/>
                <a:gd name="connsiteY26" fmla="*/ 3479308 h 3742315"/>
                <a:gd name="connsiteX27" fmla="*/ 957640 w 3742484"/>
                <a:gd name="connsiteY27" fmla="*/ 3503132 h 3742315"/>
                <a:gd name="connsiteX28" fmla="*/ 1031912 w 3742484"/>
                <a:gd name="connsiteY28" fmla="*/ 3374488 h 3742315"/>
                <a:gd name="connsiteX29" fmla="*/ 1025316 w 3742484"/>
                <a:gd name="connsiteY29" fmla="*/ 3349870 h 3742315"/>
                <a:gd name="connsiteX30" fmla="*/ 1013602 w 3742484"/>
                <a:gd name="connsiteY30" fmla="*/ 3343108 h 3742315"/>
                <a:gd name="connsiteX31" fmla="*/ 999927 w 3742484"/>
                <a:gd name="connsiteY31" fmla="*/ 3341307 h 3742315"/>
                <a:gd name="connsiteX32" fmla="*/ 3580087 w 3742484"/>
                <a:gd name="connsiteY32" fmla="*/ 1851651 h 3742315"/>
                <a:gd name="connsiteX33" fmla="*/ 3574809 w 3742484"/>
                <a:gd name="connsiteY33" fmla="*/ 1864394 h 3742315"/>
                <a:gd name="connsiteX34" fmla="*/ 3574809 w 3742484"/>
                <a:gd name="connsiteY34" fmla="*/ 1877920 h 3742315"/>
                <a:gd name="connsiteX35" fmla="*/ 3592830 w 3742484"/>
                <a:gd name="connsiteY35" fmla="*/ 1895941 h 3742315"/>
                <a:gd name="connsiteX36" fmla="*/ 3741375 w 3742484"/>
                <a:gd name="connsiteY36" fmla="*/ 1895941 h 3742315"/>
                <a:gd name="connsiteX37" fmla="*/ 3742484 w 3742484"/>
                <a:gd name="connsiteY37" fmla="*/ 1846373 h 3742315"/>
                <a:gd name="connsiteX38" fmla="*/ 3592830 w 3742484"/>
                <a:gd name="connsiteY38" fmla="*/ 1846373 h 3742315"/>
                <a:gd name="connsiteX39" fmla="*/ 3580087 w 3742484"/>
                <a:gd name="connsiteY39" fmla="*/ 1851651 h 3742315"/>
                <a:gd name="connsiteX40" fmla="*/ 3349789 w 3742484"/>
                <a:gd name="connsiteY40" fmla="*/ 988899 h 3742315"/>
                <a:gd name="connsiteX41" fmla="*/ 3343193 w 3742484"/>
                <a:gd name="connsiteY41" fmla="*/ 1013517 h 3742315"/>
                <a:gd name="connsiteX42" fmla="*/ 3349956 w 3742484"/>
                <a:gd name="connsiteY42" fmla="*/ 1025230 h 3742315"/>
                <a:gd name="connsiteX43" fmla="*/ 3374573 w 3742484"/>
                <a:gd name="connsiteY43" fmla="*/ 1031827 h 3742315"/>
                <a:gd name="connsiteX44" fmla="*/ 3503899 w 3742484"/>
                <a:gd name="connsiteY44" fmla="*/ 957161 h 3742315"/>
                <a:gd name="connsiteX45" fmla="*/ 3492591 w 3742484"/>
                <a:gd name="connsiteY45" fmla="*/ 935071 h 3742315"/>
                <a:gd name="connsiteX46" fmla="*/ 3479115 w 3742484"/>
                <a:gd name="connsiteY46" fmla="*/ 914233 h 3742315"/>
                <a:gd name="connsiteX47" fmla="*/ 367911 w 3742484"/>
                <a:gd name="connsiteY47" fmla="*/ 2710487 h 3742315"/>
                <a:gd name="connsiteX48" fmla="*/ 238585 w 3742484"/>
                <a:gd name="connsiteY48" fmla="*/ 2785154 h 3742315"/>
                <a:gd name="connsiteX49" fmla="*/ 249894 w 3742484"/>
                <a:gd name="connsiteY49" fmla="*/ 2807243 h 3742315"/>
                <a:gd name="connsiteX50" fmla="*/ 263369 w 3742484"/>
                <a:gd name="connsiteY50" fmla="*/ 2828081 h 3742315"/>
                <a:gd name="connsiteX51" fmla="*/ 392695 w 3742484"/>
                <a:gd name="connsiteY51" fmla="*/ 2753415 h 3742315"/>
                <a:gd name="connsiteX52" fmla="*/ 399292 w 3742484"/>
                <a:gd name="connsiteY52" fmla="*/ 2728797 h 3742315"/>
                <a:gd name="connsiteX53" fmla="*/ 392529 w 3742484"/>
                <a:gd name="connsiteY53" fmla="*/ 2717084 h 3742315"/>
                <a:gd name="connsiteX54" fmla="*/ 367911 w 3742484"/>
                <a:gd name="connsiteY54" fmla="*/ 2710487 h 3742315"/>
                <a:gd name="connsiteX55" fmla="*/ 2784845 w 3742484"/>
                <a:gd name="connsiteY55" fmla="*/ 239183 h 3742315"/>
                <a:gd name="connsiteX56" fmla="*/ 2710573 w 3742484"/>
                <a:gd name="connsiteY56" fmla="*/ 367826 h 3742315"/>
                <a:gd name="connsiteX57" fmla="*/ 2717169 w 3742484"/>
                <a:gd name="connsiteY57" fmla="*/ 392443 h 3742315"/>
                <a:gd name="connsiteX58" fmla="*/ 2728883 w 3742484"/>
                <a:gd name="connsiteY58" fmla="*/ 399207 h 3742315"/>
                <a:gd name="connsiteX59" fmla="*/ 2753500 w 3742484"/>
                <a:gd name="connsiteY59" fmla="*/ 392610 h 3742315"/>
                <a:gd name="connsiteX60" fmla="*/ 2828327 w 3742484"/>
                <a:gd name="connsiteY60" fmla="*/ 263006 h 3742315"/>
                <a:gd name="connsiteX61" fmla="*/ 1109 w 3742484"/>
                <a:gd name="connsiteY61" fmla="*/ 1846373 h 3742315"/>
                <a:gd name="connsiteX62" fmla="*/ 0 w 3742484"/>
                <a:gd name="connsiteY62" fmla="*/ 1895941 h 3742315"/>
                <a:gd name="connsiteX63" fmla="*/ 149655 w 3742484"/>
                <a:gd name="connsiteY63" fmla="*/ 1895941 h 3742315"/>
                <a:gd name="connsiteX64" fmla="*/ 167676 w 3742484"/>
                <a:gd name="connsiteY64" fmla="*/ 1877920 h 3742315"/>
                <a:gd name="connsiteX65" fmla="*/ 167676 w 3742484"/>
                <a:gd name="connsiteY65" fmla="*/ 1864394 h 3742315"/>
                <a:gd name="connsiteX66" fmla="*/ 149655 w 3742484"/>
                <a:gd name="connsiteY66" fmla="*/ 1846373 h 3742315"/>
                <a:gd name="connsiteX67" fmla="*/ 1846459 w 3742484"/>
                <a:gd name="connsiteY67" fmla="*/ 0 h 3742315"/>
                <a:gd name="connsiteX68" fmla="*/ 1846459 w 3742484"/>
                <a:gd name="connsiteY68" fmla="*/ 149569 h 3742315"/>
                <a:gd name="connsiteX69" fmla="*/ 1864480 w 3742484"/>
                <a:gd name="connsiteY69" fmla="*/ 167590 h 3742315"/>
                <a:gd name="connsiteX70" fmla="*/ 1878005 w 3742484"/>
                <a:gd name="connsiteY70" fmla="*/ 167590 h 3742315"/>
                <a:gd name="connsiteX71" fmla="*/ 1896027 w 3742484"/>
                <a:gd name="connsiteY71" fmla="*/ 149569 h 3742315"/>
                <a:gd name="connsiteX72" fmla="*/ 1896027 w 3742484"/>
                <a:gd name="connsiteY72" fmla="*/ 1105 h 3742315"/>
                <a:gd name="connsiteX73" fmla="*/ 263165 w 3742484"/>
                <a:gd name="connsiteY73" fmla="*/ 914115 h 3742315"/>
                <a:gd name="connsiteX74" fmla="*/ 239337 w 3742484"/>
                <a:gd name="connsiteY74" fmla="*/ 957595 h 3742315"/>
                <a:gd name="connsiteX75" fmla="*/ 367911 w 3742484"/>
                <a:gd name="connsiteY75" fmla="*/ 1031827 h 3742315"/>
                <a:gd name="connsiteX76" fmla="*/ 392529 w 3742484"/>
                <a:gd name="connsiteY76" fmla="*/ 1025230 h 3742315"/>
                <a:gd name="connsiteX77" fmla="*/ 399291 w 3742484"/>
                <a:gd name="connsiteY77" fmla="*/ 1013517 h 3742315"/>
                <a:gd name="connsiteX78" fmla="*/ 392695 w 3742484"/>
                <a:gd name="connsiteY78" fmla="*/ 988899 h 3742315"/>
                <a:gd name="connsiteX79" fmla="*/ 935242 w 3742484"/>
                <a:gd name="connsiteY79" fmla="*/ 249958 h 3742315"/>
                <a:gd name="connsiteX80" fmla="*/ 914404 w 3742484"/>
                <a:gd name="connsiteY80" fmla="*/ 263434 h 3742315"/>
                <a:gd name="connsiteX81" fmla="*/ 988985 w 3742484"/>
                <a:gd name="connsiteY81" fmla="*/ 392612 h 3742315"/>
                <a:gd name="connsiteX82" fmla="*/ 1013602 w 3742484"/>
                <a:gd name="connsiteY82" fmla="*/ 399208 h 3742315"/>
                <a:gd name="connsiteX83" fmla="*/ 1025316 w 3742484"/>
                <a:gd name="connsiteY83" fmla="*/ 392445 h 3742315"/>
                <a:gd name="connsiteX84" fmla="*/ 1031912 w 3742484"/>
                <a:gd name="connsiteY84" fmla="*/ 367828 h 3742315"/>
                <a:gd name="connsiteX85" fmla="*/ 957331 w 3742484"/>
                <a:gd name="connsiteY85" fmla="*/ 238650 h 37423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3742484" h="3742315">
                  <a:moveTo>
                    <a:pt x="2728883" y="3343109"/>
                  </a:moveTo>
                  <a:lnTo>
                    <a:pt x="2717169" y="3349872"/>
                  </a:lnTo>
                  <a:cubicBezTo>
                    <a:pt x="2708549" y="3354848"/>
                    <a:pt x="2705596" y="3365869"/>
                    <a:pt x="2710573" y="3374489"/>
                  </a:cubicBezTo>
                  <a:lnTo>
                    <a:pt x="2785153" y="3503665"/>
                  </a:lnTo>
                  <a:lnTo>
                    <a:pt x="2807242" y="3492357"/>
                  </a:lnTo>
                  <a:lnTo>
                    <a:pt x="2828080" y="3478881"/>
                  </a:lnTo>
                  <a:lnTo>
                    <a:pt x="2753500" y="3349705"/>
                  </a:lnTo>
                  <a:cubicBezTo>
                    <a:pt x="2748523" y="3341085"/>
                    <a:pt x="2737502" y="3338132"/>
                    <a:pt x="2728883" y="3343109"/>
                  </a:cubicBezTo>
                  <a:close/>
                  <a:moveTo>
                    <a:pt x="3360899" y="2708687"/>
                  </a:moveTo>
                  <a:cubicBezTo>
                    <a:pt x="3356444" y="2709881"/>
                    <a:pt x="3352445" y="2712774"/>
                    <a:pt x="3349956" y="2717084"/>
                  </a:cubicBezTo>
                  <a:lnTo>
                    <a:pt x="3343194" y="2728797"/>
                  </a:lnTo>
                  <a:cubicBezTo>
                    <a:pt x="3338217" y="2737417"/>
                    <a:pt x="3341170" y="2748438"/>
                    <a:pt x="3349790" y="2753415"/>
                  </a:cubicBezTo>
                  <a:lnTo>
                    <a:pt x="3479320" y="2828199"/>
                  </a:lnTo>
                  <a:lnTo>
                    <a:pt x="3503148" y="2784719"/>
                  </a:lnTo>
                  <a:lnTo>
                    <a:pt x="3374574" y="2710487"/>
                  </a:lnTo>
                  <a:cubicBezTo>
                    <a:pt x="3370264" y="2707999"/>
                    <a:pt x="3365354" y="2707493"/>
                    <a:pt x="3360899" y="2708687"/>
                  </a:cubicBezTo>
                  <a:close/>
                  <a:moveTo>
                    <a:pt x="1851736" y="3580002"/>
                  </a:moveTo>
                  <a:cubicBezTo>
                    <a:pt x="1848475" y="3583264"/>
                    <a:pt x="1846458" y="3587769"/>
                    <a:pt x="1846458" y="3592745"/>
                  </a:cubicBezTo>
                  <a:lnTo>
                    <a:pt x="1846458" y="3741210"/>
                  </a:lnTo>
                  <a:lnTo>
                    <a:pt x="1896026" y="3742315"/>
                  </a:lnTo>
                  <a:lnTo>
                    <a:pt x="1896026" y="3592745"/>
                  </a:lnTo>
                  <a:cubicBezTo>
                    <a:pt x="1896026" y="3582792"/>
                    <a:pt x="1887958" y="3574724"/>
                    <a:pt x="1878005" y="3574724"/>
                  </a:cubicBezTo>
                  <a:lnTo>
                    <a:pt x="1864480" y="3574724"/>
                  </a:lnTo>
                  <a:cubicBezTo>
                    <a:pt x="1859503" y="3574725"/>
                    <a:pt x="1854998" y="3576741"/>
                    <a:pt x="1851736" y="3580002"/>
                  </a:cubicBezTo>
                  <a:close/>
                  <a:moveTo>
                    <a:pt x="999927" y="3341307"/>
                  </a:moveTo>
                  <a:cubicBezTo>
                    <a:pt x="995473" y="3342501"/>
                    <a:pt x="991473" y="3345393"/>
                    <a:pt x="988985" y="3349703"/>
                  </a:cubicBezTo>
                  <a:lnTo>
                    <a:pt x="914158" y="3479308"/>
                  </a:lnTo>
                  <a:lnTo>
                    <a:pt x="957640" y="3503132"/>
                  </a:lnTo>
                  <a:lnTo>
                    <a:pt x="1031912" y="3374488"/>
                  </a:lnTo>
                  <a:cubicBezTo>
                    <a:pt x="1036889" y="3365868"/>
                    <a:pt x="1033935" y="3354847"/>
                    <a:pt x="1025316" y="3349870"/>
                  </a:cubicBezTo>
                  <a:lnTo>
                    <a:pt x="1013602" y="3343108"/>
                  </a:lnTo>
                  <a:cubicBezTo>
                    <a:pt x="1009292" y="3340620"/>
                    <a:pt x="1004382" y="3340113"/>
                    <a:pt x="999927" y="3341307"/>
                  </a:cubicBezTo>
                  <a:close/>
                  <a:moveTo>
                    <a:pt x="3580087" y="1851651"/>
                  </a:moveTo>
                  <a:cubicBezTo>
                    <a:pt x="3576826" y="1854912"/>
                    <a:pt x="3574809" y="1859417"/>
                    <a:pt x="3574809" y="1864394"/>
                  </a:cubicBezTo>
                  <a:lnTo>
                    <a:pt x="3574809" y="1877920"/>
                  </a:lnTo>
                  <a:cubicBezTo>
                    <a:pt x="3574809" y="1887873"/>
                    <a:pt x="3582877" y="1895941"/>
                    <a:pt x="3592830" y="1895941"/>
                  </a:cubicBezTo>
                  <a:lnTo>
                    <a:pt x="3741375" y="1895941"/>
                  </a:lnTo>
                  <a:lnTo>
                    <a:pt x="3742484" y="1846373"/>
                  </a:lnTo>
                  <a:lnTo>
                    <a:pt x="3592830" y="1846373"/>
                  </a:lnTo>
                  <a:cubicBezTo>
                    <a:pt x="3587854" y="1846373"/>
                    <a:pt x="3583348" y="1848390"/>
                    <a:pt x="3580087" y="1851651"/>
                  </a:cubicBezTo>
                  <a:close/>
                  <a:moveTo>
                    <a:pt x="3349789" y="988899"/>
                  </a:moveTo>
                  <a:cubicBezTo>
                    <a:pt x="3341170" y="993876"/>
                    <a:pt x="3338217" y="1004897"/>
                    <a:pt x="3343193" y="1013517"/>
                  </a:cubicBezTo>
                  <a:lnTo>
                    <a:pt x="3349956" y="1025230"/>
                  </a:lnTo>
                  <a:cubicBezTo>
                    <a:pt x="3354933" y="1033850"/>
                    <a:pt x="3365954" y="1036803"/>
                    <a:pt x="3374573" y="1031827"/>
                  </a:cubicBezTo>
                  <a:lnTo>
                    <a:pt x="3503899" y="957161"/>
                  </a:lnTo>
                  <a:lnTo>
                    <a:pt x="3492591" y="935071"/>
                  </a:lnTo>
                  <a:lnTo>
                    <a:pt x="3479115" y="914233"/>
                  </a:lnTo>
                  <a:close/>
                  <a:moveTo>
                    <a:pt x="367911" y="2710487"/>
                  </a:moveTo>
                  <a:lnTo>
                    <a:pt x="238585" y="2785154"/>
                  </a:lnTo>
                  <a:lnTo>
                    <a:pt x="249894" y="2807243"/>
                  </a:lnTo>
                  <a:lnTo>
                    <a:pt x="263369" y="2828081"/>
                  </a:lnTo>
                  <a:lnTo>
                    <a:pt x="392695" y="2753415"/>
                  </a:lnTo>
                  <a:cubicBezTo>
                    <a:pt x="401315" y="2748438"/>
                    <a:pt x="404268" y="2737417"/>
                    <a:pt x="399292" y="2728797"/>
                  </a:cubicBezTo>
                  <a:lnTo>
                    <a:pt x="392529" y="2717084"/>
                  </a:lnTo>
                  <a:cubicBezTo>
                    <a:pt x="387552" y="2708464"/>
                    <a:pt x="376531" y="2705511"/>
                    <a:pt x="367911" y="2710487"/>
                  </a:cubicBezTo>
                  <a:close/>
                  <a:moveTo>
                    <a:pt x="2784845" y="239183"/>
                  </a:moveTo>
                  <a:lnTo>
                    <a:pt x="2710573" y="367826"/>
                  </a:lnTo>
                  <a:cubicBezTo>
                    <a:pt x="2705596" y="376446"/>
                    <a:pt x="2708549" y="387467"/>
                    <a:pt x="2717169" y="392443"/>
                  </a:cubicBezTo>
                  <a:lnTo>
                    <a:pt x="2728883" y="399207"/>
                  </a:lnTo>
                  <a:cubicBezTo>
                    <a:pt x="2737502" y="404183"/>
                    <a:pt x="2748523" y="401230"/>
                    <a:pt x="2753500" y="392610"/>
                  </a:cubicBezTo>
                  <a:lnTo>
                    <a:pt x="2828327" y="263006"/>
                  </a:lnTo>
                  <a:close/>
                  <a:moveTo>
                    <a:pt x="1109" y="1846373"/>
                  </a:moveTo>
                  <a:lnTo>
                    <a:pt x="0" y="1895941"/>
                  </a:lnTo>
                  <a:lnTo>
                    <a:pt x="149655" y="1895941"/>
                  </a:lnTo>
                  <a:cubicBezTo>
                    <a:pt x="159608" y="1895941"/>
                    <a:pt x="167676" y="1887873"/>
                    <a:pt x="167676" y="1877920"/>
                  </a:cubicBezTo>
                  <a:lnTo>
                    <a:pt x="167676" y="1864394"/>
                  </a:lnTo>
                  <a:cubicBezTo>
                    <a:pt x="167676" y="1854441"/>
                    <a:pt x="159608" y="1846373"/>
                    <a:pt x="149655" y="1846373"/>
                  </a:cubicBezTo>
                  <a:close/>
                  <a:moveTo>
                    <a:pt x="1846459" y="0"/>
                  </a:moveTo>
                  <a:lnTo>
                    <a:pt x="1846459" y="149569"/>
                  </a:lnTo>
                  <a:cubicBezTo>
                    <a:pt x="1846459" y="159522"/>
                    <a:pt x="1854527" y="167590"/>
                    <a:pt x="1864480" y="167590"/>
                  </a:cubicBezTo>
                  <a:lnTo>
                    <a:pt x="1878005" y="167590"/>
                  </a:lnTo>
                  <a:cubicBezTo>
                    <a:pt x="1887958" y="167590"/>
                    <a:pt x="1896027" y="159522"/>
                    <a:pt x="1896027" y="149569"/>
                  </a:cubicBezTo>
                  <a:lnTo>
                    <a:pt x="1896027" y="1105"/>
                  </a:lnTo>
                  <a:close/>
                  <a:moveTo>
                    <a:pt x="263165" y="914115"/>
                  </a:moveTo>
                  <a:lnTo>
                    <a:pt x="239337" y="957595"/>
                  </a:lnTo>
                  <a:lnTo>
                    <a:pt x="367911" y="1031827"/>
                  </a:lnTo>
                  <a:cubicBezTo>
                    <a:pt x="376531" y="1036803"/>
                    <a:pt x="387552" y="1033850"/>
                    <a:pt x="392529" y="1025230"/>
                  </a:cubicBezTo>
                  <a:lnTo>
                    <a:pt x="399291" y="1013517"/>
                  </a:lnTo>
                  <a:cubicBezTo>
                    <a:pt x="404268" y="1004897"/>
                    <a:pt x="401315" y="993876"/>
                    <a:pt x="392695" y="988899"/>
                  </a:cubicBezTo>
                  <a:close/>
                  <a:moveTo>
                    <a:pt x="935242" y="249958"/>
                  </a:moveTo>
                  <a:lnTo>
                    <a:pt x="914404" y="263434"/>
                  </a:lnTo>
                  <a:lnTo>
                    <a:pt x="988985" y="392612"/>
                  </a:lnTo>
                  <a:cubicBezTo>
                    <a:pt x="993961" y="401230"/>
                    <a:pt x="1004983" y="404184"/>
                    <a:pt x="1013602" y="399208"/>
                  </a:cubicBezTo>
                  <a:lnTo>
                    <a:pt x="1025316" y="392445"/>
                  </a:lnTo>
                  <a:cubicBezTo>
                    <a:pt x="1033936" y="387468"/>
                    <a:pt x="1036888" y="376446"/>
                    <a:pt x="1031912" y="367828"/>
                  </a:cubicBezTo>
                  <a:lnTo>
                    <a:pt x="957331" y="238650"/>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lumMod val="75000"/>
                    <a:lumOff val="25000"/>
                  </a:prstClr>
                </a:solidFill>
              </a:endParaRPr>
            </a:p>
          </p:txBody>
        </p:sp>
      </p:grpSp>
      <p:pic>
        <p:nvPicPr>
          <p:cNvPr id="180" name="Picture 7" descr="C:\Users\Administrator\Desktop\56d684a0446de.png"/>
          <p:cNvPicPr>
            <a:picLocks noChangeAspect="1" noChangeArrowheads="1"/>
          </p:cNvPicPr>
          <p:nvPr/>
        </p:nvPicPr>
        <p:blipFill>
          <a:blip r:embed="rId5" cstate="print">
            <a:extLst>
              <a:ext uri="{BEBA8EAE-BF5A-486C-A8C5-ECC9F3942E4B}">
                <a14:imgProps xmlns:a14="http://schemas.microsoft.com/office/drawing/2010/main">
                  <a14:imgLayer r:embed="rId6">
                    <a14:imgEffect>
                      <a14:brightnessContrast bright="5000"/>
                    </a14:imgEffect>
                  </a14:imgLayer>
                </a14:imgProps>
              </a:ext>
              <a:ext uri="{28A0092B-C50C-407E-A947-70E740481C1C}">
                <a14:useLocalDpi xmlns:a14="http://schemas.microsoft.com/office/drawing/2010/main" val="0"/>
              </a:ext>
            </a:extLst>
          </a:blip>
          <a:srcRect/>
          <a:stretch>
            <a:fillRect/>
          </a:stretch>
        </p:blipFill>
        <p:spPr bwMode="auto">
          <a:xfrm rot="1643890">
            <a:off x="4918029" y="1440231"/>
            <a:ext cx="474514" cy="539694"/>
          </a:xfrm>
          <a:prstGeom prst="rect">
            <a:avLst/>
          </a:prstGeom>
          <a:noFill/>
          <a:extLst>
            <a:ext uri="{909E8E84-426E-40DD-AFC4-6F175D3DCCD1}">
              <a14:hiddenFill xmlns:a14="http://schemas.microsoft.com/office/drawing/2010/main">
                <a:solidFill>
                  <a:srgbClr val="FFFFFF"/>
                </a:solidFill>
              </a14:hiddenFill>
            </a:ext>
          </a:extLst>
        </p:spPr>
      </p:pic>
      <p:pic>
        <p:nvPicPr>
          <p:cNvPr id="181" name="Picture 7" descr="C:\Users\Administrator\Desktop\56d684a0446de.png"/>
          <p:cNvPicPr>
            <a:picLocks noChangeAspect="1" noChangeArrowheads="1"/>
          </p:cNvPicPr>
          <p:nvPr/>
        </p:nvPicPr>
        <p:blipFill>
          <a:blip r:embed="rId7" cstate="print">
            <a:extLst>
              <a:ext uri="{BEBA8EAE-BF5A-486C-A8C5-ECC9F3942E4B}">
                <a14:imgProps xmlns:a14="http://schemas.microsoft.com/office/drawing/2010/main">
                  <a14:imgLayer r:embed="rId8">
                    <a14:imgEffect>
                      <a14:brightnessContrast bright="5000"/>
                    </a14:imgEffect>
                  </a14:imgLayer>
                </a14:imgProps>
              </a:ext>
              <a:ext uri="{28A0092B-C50C-407E-A947-70E740481C1C}">
                <a14:useLocalDpi xmlns:a14="http://schemas.microsoft.com/office/drawing/2010/main" val="0"/>
              </a:ext>
            </a:extLst>
          </a:blip>
          <a:srcRect/>
          <a:stretch>
            <a:fillRect/>
          </a:stretch>
        </p:blipFill>
        <p:spPr bwMode="auto">
          <a:xfrm rot="4041525">
            <a:off x="4043593" y="5710956"/>
            <a:ext cx="883735" cy="100512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p14:dur="10" advTm="3000"/>
    </mc:Choice>
    <mc:Fallback>
      <p:transition advTm="3000"/>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96"/>
                                            </p:tgtEl>
                                            <p:attrNameLst>
                                              <p:attrName>style.visibility</p:attrName>
                                            </p:attrNameLst>
                                          </p:cBhvr>
                                          <p:to>
                                            <p:strVal val="visible"/>
                                          </p:to>
                                        </p:set>
                                        <p:anim calcmode="lin" valueType="num">
                                          <p:cBhvr additive="base">
                                            <p:cTn id="7" dur="500" fill="hold"/>
                                            <p:tgtEl>
                                              <p:spTgt spid="96"/>
                                            </p:tgtEl>
                                            <p:attrNameLst>
                                              <p:attrName>ppt_x</p:attrName>
                                            </p:attrNameLst>
                                          </p:cBhvr>
                                          <p:tavLst>
                                            <p:tav tm="0">
                                              <p:val>
                                                <p:strVal val="#ppt_x"/>
                                              </p:val>
                                            </p:tav>
                                            <p:tav tm="100000">
                                              <p:val>
                                                <p:strVal val="#ppt_x"/>
                                              </p:val>
                                            </p:tav>
                                          </p:tavLst>
                                        </p:anim>
                                        <p:anim calcmode="lin" valueType="num">
                                          <p:cBhvr additive="base">
                                            <p:cTn id="8" dur="500" fill="hold"/>
                                            <p:tgtEl>
                                              <p:spTgt spid="96"/>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14:presetBounceEnd="67000">
                                      <p:stCondLst>
                                        <p:cond delay="0"/>
                                      </p:stCondLst>
                                      <p:childTnLst>
                                        <p:set>
                                          <p:cBhvr>
                                            <p:cTn id="11" dur="1" fill="hold">
                                              <p:stCondLst>
                                                <p:cond delay="0"/>
                                              </p:stCondLst>
                                            </p:cTn>
                                            <p:tgtEl>
                                              <p:spTgt spid="97"/>
                                            </p:tgtEl>
                                            <p:attrNameLst>
                                              <p:attrName>style.visibility</p:attrName>
                                            </p:attrNameLst>
                                          </p:cBhvr>
                                          <p:to>
                                            <p:strVal val="visible"/>
                                          </p:to>
                                        </p:set>
                                        <p:anim calcmode="lin" valueType="num" p14:bounceEnd="67000">
                                          <p:cBhvr additive="base">
                                            <p:cTn id="12" dur="2000" fill="hold"/>
                                            <p:tgtEl>
                                              <p:spTgt spid="97"/>
                                            </p:tgtEl>
                                            <p:attrNameLst>
                                              <p:attrName>ppt_x</p:attrName>
                                            </p:attrNameLst>
                                          </p:cBhvr>
                                          <p:tavLst>
                                            <p:tav tm="0">
                                              <p:val>
                                                <p:strVal val="0-#ppt_w/2"/>
                                              </p:val>
                                            </p:tav>
                                            <p:tav tm="100000">
                                              <p:val>
                                                <p:strVal val="#ppt_x"/>
                                              </p:val>
                                            </p:tav>
                                          </p:tavLst>
                                        </p:anim>
                                        <p:anim calcmode="lin" valueType="num" p14:bounceEnd="67000">
                                          <p:cBhvr additive="base">
                                            <p:cTn id="13" dur="2000" fill="hold"/>
                                            <p:tgtEl>
                                              <p:spTgt spid="97"/>
                                            </p:tgtEl>
                                            <p:attrNameLst>
                                              <p:attrName>ppt_y</p:attrName>
                                            </p:attrNameLst>
                                          </p:cBhvr>
                                          <p:tavLst>
                                            <p:tav tm="0">
                                              <p:val>
                                                <p:strVal val="#ppt_y"/>
                                              </p:val>
                                            </p:tav>
                                            <p:tav tm="100000">
                                              <p:val>
                                                <p:strVal val="#ppt_y"/>
                                              </p:val>
                                            </p:tav>
                                          </p:tavLst>
                                        </p:anim>
                                      </p:childTnLst>
                                    </p:cTn>
                                  </p:par>
                                </p:childTnLst>
                              </p:cTn>
                            </p:par>
                            <p:par>
                              <p:cTn id="14" fill="hold">
                                <p:stCondLst>
                                  <p:cond delay="2500"/>
                                </p:stCondLst>
                                <p:childTnLst>
                                  <p:par>
                                    <p:cTn id="15" presetID="2" presetClass="entr" presetSubtype="4" fill="hold" nodeType="afterEffect" p14:presetBounceEnd="68000">
                                      <p:stCondLst>
                                        <p:cond delay="0"/>
                                      </p:stCondLst>
                                      <p:childTnLst>
                                        <p:set>
                                          <p:cBhvr>
                                            <p:cTn id="16" dur="1" fill="hold">
                                              <p:stCondLst>
                                                <p:cond delay="0"/>
                                              </p:stCondLst>
                                            </p:cTn>
                                            <p:tgtEl>
                                              <p:spTgt spid="107"/>
                                            </p:tgtEl>
                                            <p:attrNameLst>
                                              <p:attrName>style.visibility</p:attrName>
                                            </p:attrNameLst>
                                          </p:cBhvr>
                                          <p:to>
                                            <p:strVal val="visible"/>
                                          </p:to>
                                        </p:set>
                                        <p:anim calcmode="lin" valueType="num" p14:bounceEnd="68000">
                                          <p:cBhvr additive="base">
                                            <p:cTn id="17" dur="500" fill="hold"/>
                                            <p:tgtEl>
                                              <p:spTgt spid="107"/>
                                            </p:tgtEl>
                                            <p:attrNameLst>
                                              <p:attrName>ppt_x</p:attrName>
                                            </p:attrNameLst>
                                          </p:cBhvr>
                                          <p:tavLst>
                                            <p:tav tm="0">
                                              <p:val>
                                                <p:strVal val="#ppt_x"/>
                                              </p:val>
                                            </p:tav>
                                            <p:tav tm="100000">
                                              <p:val>
                                                <p:strVal val="#ppt_x"/>
                                              </p:val>
                                            </p:tav>
                                          </p:tavLst>
                                        </p:anim>
                                        <p:anim calcmode="lin" valueType="num" p14:bounceEnd="68000">
                                          <p:cBhvr additive="base">
                                            <p:cTn id="18" dur="500" fill="hold"/>
                                            <p:tgtEl>
                                              <p:spTgt spid="107"/>
                                            </p:tgtEl>
                                            <p:attrNameLst>
                                              <p:attrName>ppt_y</p:attrName>
                                            </p:attrNameLst>
                                          </p:cBhvr>
                                          <p:tavLst>
                                            <p:tav tm="0">
                                              <p:val>
                                                <p:strVal val="1+#ppt_h/2"/>
                                              </p:val>
                                            </p:tav>
                                            <p:tav tm="100000">
                                              <p:val>
                                                <p:strVal val="#ppt_y"/>
                                              </p:val>
                                            </p:tav>
                                          </p:tavLst>
                                        </p:anim>
                                      </p:childTnLst>
                                    </p:cTn>
                                  </p:par>
                                  <p:par>
                                    <p:cTn id="19" presetID="2" presetClass="entr" presetSubtype="1" fill="hold" nodeType="withEffect" p14:presetBounceEnd="67000">
                                      <p:stCondLst>
                                        <p:cond delay="0"/>
                                      </p:stCondLst>
                                      <p:childTnLst>
                                        <p:set>
                                          <p:cBhvr>
                                            <p:cTn id="20" dur="1" fill="hold">
                                              <p:stCondLst>
                                                <p:cond delay="0"/>
                                              </p:stCondLst>
                                            </p:cTn>
                                            <p:tgtEl>
                                              <p:spTgt spid="89"/>
                                            </p:tgtEl>
                                            <p:attrNameLst>
                                              <p:attrName>style.visibility</p:attrName>
                                            </p:attrNameLst>
                                          </p:cBhvr>
                                          <p:to>
                                            <p:strVal val="visible"/>
                                          </p:to>
                                        </p:set>
                                        <p:anim calcmode="lin" valueType="num" p14:bounceEnd="67000">
                                          <p:cBhvr additive="base">
                                            <p:cTn id="21" dur="2000" fill="hold"/>
                                            <p:tgtEl>
                                              <p:spTgt spid="89"/>
                                            </p:tgtEl>
                                            <p:attrNameLst>
                                              <p:attrName>ppt_x</p:attrName>
                                            </p:attrNameLst>
                                          </p:cBhvr>
                                          <p:tavLst>
                                            <p:tav tm="0">
                                              <p:val>
                                                <p:strVal val="#ppt_x"/>
                                              </p:val>
                                            </p:tav>
                                            <p:tav tm="100000">
                                              <p:val>
                                                <p:strVal val="#ppt_x"/>
                                              </p:val>
                                            </p:tav>
                                          </p:tavLst>
                                        </p:anim>
                                        <p:anim calcmode="lin" valueType="num" p14:bounceEnd="67000">
                                          <p:cBhvr additive="base">
                                            <p:cTn id="22" dur="2000" fill="hold"/>
                                            <p:tgtEl>
                                              <p:spTgt spid="89"/>
                                            </p:tgtEl>
                                            <p:attrNameLst>
                                              <p:attrName>ppt_y</p:attrName>
                                            </p:attrNameLst>
                                          </p:cBhvr>
                                          <p:tavLst>
                                            <p:tav tm="0">
                                              <p:val>
                                                <p:strVal val="0-#ppt_h/2"/>
                                              </p:val>
                                            </p:tav>
                                            <p:tav tm="100000">
                                              <p:val>
                                                <p:strVal val="#ppt_y"/>
                                              </p:val>
                                            </p:tav>
                                          </p:tavLst>
                                        </p:anim>
                                      </p:childTnLst>
                                    </p:cTn>
                                  </p:par>
                                </p:childTnLst>
                              </p:cTn>
                            </p:par>
                            <p:par>
                              <p:cTn id="23" fill="hold">
                                <p:stCondLst>
                                  <p:cond delay="3000"/>
                                </p:stCondLst>
                                <p:childTnLst>
                                  <p:par>
                                    <p:cTn id="24" presetID="2" presetClass="entr" presetSubtype="8" fill="hold" grpId="0" nodeType="afterEffect" p14:presetBounceEnd="67000">
                                      <p:stCondLst>
                                        <p:cond delay="0"/>
                                      </p:stCondLst>
                                      <p:childTnLst>
                                        <p:set>
                                          <p:cBhvr>
                                            <p:cTn id="25" dur="1" fill="hold">
                                              <p:stCondLst>
                                                <p:cond delay="0"/>
                                              </p:stCondLst>
                                            </p:cTn>
                                            <p:tgtEl>
                                              <p:spTgt spid="55"/>
                                            </p:tgtEl>
                                            <p:attrNameLst>
                                              <p:attrName>style.visibility</p:attrName>
                                            </p:attrNameLst>
                                          </p:cBhvr>
                                          <p:to>
                                            <p:strVal val="visible"/>
                                          </p:to>
                                        </p:set>
                                        <p:anim calcmode="lin" valueType="num" p14:bounceEnd="67000">
                                          <p:cBhvr additive="base">
                                            <p:cTn id="26" dur="2000" fill="hold"/>
                                            <p:tgtEl>
                                              <p:spTgt spid="55"/>
                                            </p:tgtEl>
                                            <p:attrNameLst>
                                              <p:attrName>ppt_x</p:attrName>
                                            </p:attrNameLst>
                                          </p:cBhvr>
                                          <p:tavLst>
                                            <p:tav tm="0">
                                              <p:val>
                                                <p:strVal val="0-#ppt_w/2"/>
                                              </p:val>
                                            </p:tav>
                                            <p:tav tm="100000">
                                              <p:val>
                                                <p:strVal val="#ppt_x"/>
                                              </p:val>
                                            </p:tav>
                                          </p:tavLst>
                                        </p:anim>
                                        <p:anim calcmode="lin" valueType="num" p14:bounceEnd="67000">
                                          <p:cBhvr additive="base">
                                            <p:cTn id="27" dur="2000" fill="hold"/>
                                            <p:tgtEl>
                                              <p:spTgt spid="55"/>
                                            </p:tgtEl>
                                            <p:attrNameLst>
                                              <p:attrName>ppt_y</p:attrName>
                                            </p:attrNameLst>
                                          </p:cBhvr>
                                          <p:tavLst>
                                            <p:tav tm="0">
                                              <p:val>
                                                <p:strVal val="#ppt_y"/>
                                              </p:val>
                                            </p:tav>
                                            <p:tav tm="100000">
                                              <p:val>
                                                <p:strVal val="#ppt_y"/>
                                              </p:val>
                                            </p:tav>
                                          </p:tavLst>
                                        </p:anim>
                                      </p:childTnLst>
                                    </p:cTn>
                                  </p:par>
                                </p:childTnLst>
                              </p:cTn>
                            </p:par>
                            <p:par>
                              <p:cTn id="28" fill="hold">
                                <p:stCondLst>
                                  <p:cond delay="5000"/>
                                </p:stCondLst>
                                <p:childTnLst>
                                  <p:par>
                                    <p:cTn id="29" presetID="2" presetClass="entr" presetSubtype="8" fill="hold" grpId="0" nodeType="afterEffect" p14:presetBounceEnd="67000">
                                      <p:stCondLst>
                                        <p:cond delay="0"/>
                                      </p:stCondLst>
                                      <p:childTnLst>
                                        <p:set>
                                          <p:cBhvr>
                                            <p:cTn id="30" dur="1" fill="hold">
                                              <p:stCondLst>
                                                <p:cond delay="0"/>
                                              </p:stCondLst>
                                            </p:cTn>
                                            <p:tgtEl>
                                              <p:spTgt spid="73"/>
                                            </p:tgtEl>
                                            <p:attrNameLst>
                                              <p:attrName>style.visibility</p:attrName>
                                            </p:attrNameLst>
                                          </p:cBhvr>
                                          <p:to>
                                            <p:strVal val="visible"/>
                                          </p:to>
                                        </p:set>
                                        <p:anim calcmode="lin" valueType="num" p14:bounceEnd="67000">
                                          <p:cBhvr additive="base">
                                            <p:cTn id="31" dur="1000" fill="hold"/>
                                            <p:tgtEl>
                                              <p:spTgt spid="73"/>
                                            </p:tgtEl>
                                            <p:attrNameLst>
                                              <p:attrName>ppt_x</p:attrName>
                                            </p:attrNameLst>
                                          </p:cBhvr>
                                          <p:tavLst>
                                            <p:tav tm="0">
                                              <p:val>
                                                <p:strVal val="0-#ppt_w/2"/>
                                              </p:val>
                                            </p:tav>
                                            <p:tav tm="100000">
                                              <p:val>
                                                <p:strVal val="#ppt_x"/>
                                              </p:val>
                                            </p:tav>
                                          </p:tavLst>
                                        </p:anim>
                                        <p:anim calcmode="lin" valueType="num" p14:bounceEnd="67000">
                                          <p:cBhvr additive="base">
                                            <p:cTn id="32" dur="1000" fill="hold"/>
                                            <p:tgtEl>
                                              <p:spTgt spid="73"/>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14:presetBounceEnd="67000">
                                      <p:stCondLst>
                                        <p:cond delay="0"/>
                                      </p:stCondLst>
                                      <p:childTnLst>
                                        <p:set>
                                          <p:cBhvr>
                                            <p:cTn id="34" dur="1" fill="hold">
                                              <p:stCondLst>
                                                <p:cond delay="0"/>
                                              </p:stCondLst>
                                            </p:cTn>
                                            <p:tgtEl>
                                              <p:spTgt spid="78"/>
                                            </p:tgtEl>
                                            <p:attrNameLst>
                                              <p:attrName>style.visibility</p:attrName>
                                            </p:attrNameLst>
                                          </p:cBhvr>
                                          <p:to>
                                            <p:strVal val="visible"/>
                                          </p:to>
                                        </p:set>
                                        <p:anim calcmode="lin" valueType="num" p14:bounceEnd="67000">
                                          <p:cBhvr additive="base">
                                            <p:cTn id="35" dur="1000" fill="hold"/>
                                            <p:tgtEl>
                                              <p:spTgt spid="78"/>
                                            </p:tgtEl>
                                            <p:attrNameLst>
                                              <p:attrName>ppt_x</p:attrName>
                                            </p:attrNameLst>
                                          </p:cBhvr>
                                          <p:tavLst>
                                            <p:tav tm="0">
                                              <p:val>
                                                <p:strVal val="0-#ppt_w/2"/>
                                              </p:val>
                                            </p:tav>
                                            <p:tav tm="100000">
                                              <p:val>
                                                <p:strVal val="#ppt_x"/>
                                              </p:val>
                                            </p:tav>
                                          </p:tavLst>
                                        </p:anim>
                                        <p:anim calcmode="lin" valueType="num" p14:bounceEnd="67000">
                                          <p:cBhvr additive="base">
                                            <p:cTn id="36" dur="1000" fill="hold"/>
                                            <p:tgtEl>
                                              <p:spTgt spid="78"/>
                                            </p:tgtEl>
                                            <p:attrNameLst>
                                              <p:attrName>ppt_y</p:attrName>
                                            </p:attrNameLst>
                                          </p:cBhvr>
                                          <p:tavLst>
                                            <p:tav tm="0">
                                              <p:val>
                                                <p:strVal val="#ppt_y"/>
                                              </p:val>
                                            </p:tav>
                                            <p:tav tm="100000">
                                              <p:val>
                                                <p:strVal val="#ppt_y"/>
                                              </p:val>
                                            </p:tav>
                                          </p:tavLst>
                                        </p:anim>
                                      </p:childTnLst>
                                    </p:cTn>
                                  </p:par>
                                  <p:par>
                                    <p:cTn id="37" presetID="2" presetClass="entr" presetSubtype="8" fill="hold" grpId="0" nodeType="withEffect" p14:presetBounceEnd="67000">
                                      <p:stCondLst>
                                        <p:cond delay="0"/>
                                      </p:stCondLst>
                                      <p:childTnLst>
                                        <p:set>
                                          <p:cBhvr>
                                            <p:cTn id="38" dur="1" fill="hold">
                                              <p:stCondLst>
                                                <p:cond delay="0"/>
                                              </p:stCondLst>
                                            </p:cTn>
                                            <p:tgtEl>
                                              <p:spTgt spid="79"/>
                                            </p:tgtEl>
                                            <p:attrNameLst>
                                              <p:attrName>style.visibility</p:attrName>
                                            </p:attrNameLst>
                                          </p:cBhvr>
                                          <p:to>
                                            <p:strVal val="visible"/>
                                          </p:to>
                                        </p:set>
                                        <p:anim calcmode="lin" valueType="num" p14:bounceEnd="67000">
                                          <p:cBhvr additive="base">
                                            <p:cTn id="39" dur="1000" fill="hold"/>
                                            <p:tgtEl>
                                              <p:spTgt spid="79"/>
                                            </p:tgtEl>
                                            <p:attrNameLst>
                                              <p:attrName>ppt_x</p:attrName>
                                            </p:attrNameLst>
                                          </p:cBhvr>
                                          <p:tavLst>
                                            <p:tav tm="0">
                                              <p:val>
                                                <p:strVal val="0-#ppt_w/2"/>
                                              </p:val>
                                            </p:tav>
                                            <p:tav tm="100000">
                                              <p:val>
                                                <p:strVal val="#ppt_x"/>
                                              </p:val>
                                            </p:tav>
                                          </p:tavLst>
                                        </p:anim>
                                        <p:anim calcmode="lin" valueType="num" p14:bounceEnd="67000">
                                          <p:cBhvr additive="base">
                                            <p:cTn id="40" dur="1000" fill="hold"/>
                                            <p:tgtEl>
                                              <p:spTgt spid="79"/>
                                            </p:tgtEl>
                                            <p:attrNameLst>
                                              <p:attrName>ppt_y</p:attrName>
                                            </p:attrNameLst>
                                          </p:cBhvr>
                                          <p:tavLst>
                                            <p:tav tm="0">
                                              <p:val>
                                                <p:strVal val="#ppt_y"/>
                                              </p:val>
                                            </p:tav>
                                            <p:tav tm="100000">
                                              <p:val>
                                                <p:strVal val="#ppt_y"/>
                                              </p:val>
                                            </p:tav>
                                          </p:tavLst>
                                        </p:anim>
                                      </p:childTnLst>
                                    </p:cTn>
                                  </p:par>
                                  <p:par>
                                    <p:cTn id="41" presetID="2" presetClass="entr" presetSubtype="8" fill="hold" grpId="0" nodeType="withEffect" p14:presetBounceEnd="67000">
                                      <p:stCondLst>
                                        <p:cond delay="0"/>
                                      </p:stCondLst>
                                      <p:childTnLst>
                                        <p:set>
                                          <p:cBhvr>
                                            <p:cTn id="42" dur="1" fill="hold">
                                              <p:stCondLst>
                                                <p:cond delay="0"/>
                                              </p:stCondLst>
                                            </p:cTn>
                                            <p:tgtEl>
                                              <p:spTgt spid="80"/>
                                            </p:tgtEl>
                                            <p:attrNameLst>
                                              <p:attrName>style.visibility</p:attrName>
                                            </p:attrNameLst>
                                          </p:cBhvr>
                                          <p:to>
                                            <p:strVal val="visible"/>
                                          </p:to>
                                        </p:set>
                                        <p:anim calcmode="lin" valueType="num" p14:bounceEnd="67000">
                                          <p:cBhvr additive="base">
                                            <p:cTn id="43" dur="1000" fill="hold"/>
                                            <p:tgtEl>
                                              <p:spTgt spid="80"/>
                                            </p:tgtEl>
                                            <p:attrNameLst>
                                              <p:attrName>ppt_x</p:attrName>
                                            </p:attrNameLst>
                                          </p:cBhvr>
                                          <p:tavLst>
                                            <p:tav tm="0">
                                              <p:val>
                                                <p:strVal val="0-#ppt_w/2"/>
                                              </p:val>
                                            </p:tav>
                                            <p:tav tm="100000">
                                              <p:val>
                                                <p:strVal val="#ppt_x"/>
                                              </p:val>
                                            </p:tav>
                                          </p:tavLst>
                                        </p:anim>
                                        <p:anim calcmode="lin" valueType="num" p14:bounceEnd="67000">
                                          <p:cBhvr additive="base">
                                            <p:cTn id="44" dur="1000" fill="hold"/>
                                            <p:tgtEl>
                                              <p:spTgt spid="80"/>
                                            </p:tgtEl>
                                            <p:attrNameLst>
                                              <p:attrName>ppt_y</p:attrName>
                                            </p:attrNameLst>
                                          </p:cBhvr>
                                          <p:tavLst>
                                            <p:tav tm="0">
                                              <p:val>
                                                <p:strVal val="#ppt_y"/>
                                              </p:val>
                                            </p:tav>
                                            <p:tav tm="100000">
                                              <p:val>
                                                <p:strVal val="#ppt_y"/>
                                              </p:val>
                                            </p:tav>
                                          </p:tavLst>
                                        </p:anim>
                                      </p:childTnLst>
                                    </p:cTn>
                                  </p:par>
                                  <p:par>
                                    <p:cTn id="45" presetID="2" presetClass="entr" presetSubtype="8" fill="hold" grpId="0" nodeType="withEffect" p14:presetBounceEnd="67000">
                                      <p:stCondLst>
                                        <p:cond delay="0"/>
                                      </p:stCondLst>
                                      <p:childTnLst>
                                        <p:set>
                                          <p:cBhvr>
                                            <p:cTn id="46" dur="1" fill="hold">
                                              <p:stCondLst>
                                                <p:cond delay="0"/>
                                              </p:stCondLst>
                                            </p:cTn>
                                            <p:tgtEl>
                                              <p:spTgt spid="81"/>
                                            </p:tgtEl>
                                            <p:attrNameLst>
                                              <p:attrName>style.visibility</p:attrName>
                                            </p:attrNameLst>
                                          </p:cBhvr>
                                          <p:to>
                                            <p:strVal val="visible"/>
                                          </p:to>
                                        </p:set>
                                        <p:anim calcmode="lin" valueType="num" p14:bounceEnd="67000">
                                          <p:cBhvr additive="base">
                                            <p:cTn id="47" dur="1000" fill="hold"/>
                                            <p:tgtEl>
                                              <p:spTgt spid="81"/>
                                            </p:tgtEl>
                                            <p:attrNameLst>
                                              <p:attrName>ppt_x</p:attrName>
                                            </p:attrNameLst>
                                          </p:cBhvr>
                                          <p:tavLst>
                                            <p:tav tm="0">
                                              <p:val>
                                                <p:strVal val="0-#ppt_w/2"/>
                                              </p:val>
                                            </p:tav>
                                            <p:tav tm="100000">
                                              <p:val>
                                                <p:strVal val="#ppt_x"/>
                                              </p:val>
                                            </p:tav>
                                          </p:tavLst>
                                        </p:anim>
                                        <p:anim calcmode="lin" valueType="num" p14:bounceEnd="67000">
                                          <p:cBhvr additive="base">
                                            <p:cTn id="48" dur="1000" fill="hold"/>
                                            <p:tgtEl>
                                              <p:spTgt spid="81"/>
                                            </p:tgtEl>
                                            <p:attrNameLst>
                                              <p:attrName>ppt_y</p:attrName>
                                            </p:attrNameLst>
                                          </p:cBhvr>
                                          <p:tavLst>
                                            <p:tav tm="0">
                                              <p:val>
                                                <p:strVal val="#ppt_y"/>
                                              </p:val>
                                            </p:tav>
                                            <p:tav tm="100000">
                                              <p:val>
                                                <p:strVal val="#ppt_y"/>
                                              </p:val>
                                            </p:tav>
                                          </p:tavLst>
                                        </p:anim>
                                      </p:childTnLst>
                                    </p:cTn>
                                  </p:par>
                                  <p:par>
                                    <p:cTn id="49" presetID="2" presetClass="entr" presetSubtype="8" fill="hold" grpId="0" nodeType="withEffect" p14:presetBounceEnd="67000">
                                      <p:stCondLst>
                                        <p:cond delay="0"/>
                                      </p:stCondLst>
                                      <p:childTnLst>
                                        <p:set>
                                          <p:cBhvr>
                                            <p:cTn id="50" dur="1" fill="hold">
                                              <p:stCondLst>
                                                <p:cond delay="0"/>
                                              </p:stCondLst>
                                            </p:cTn>
                                            <p:tgtEl>
                                              <p:spTgt spid="82"/>
                                            </p:tgtEl>
                                            <p:attrNameLst>
                                              <p:attrName>style.visibility</p:attrName>
                                            </p:attrNameLst>
                                          </p:cBhvr>
                                          <p:to>
                                            <p:strVal val="visible"/>
                                          </p:to>
                                        </p:set>
                                        <p:anim calcmode="lin" valueType="num" p14:bounceEnd="67000">
                                          <p:cBhvr additive="base">
                                            <p:cTn id="51" dur="1000" fill="hold"/>
                                            <p:tgtEl>
                                              <p:spTgt spid="82"/>
                                            </p:tgtEl>
                                            <p:attrNameLst>
                                              <p:attrName>ppt_x</p:attrName>
                                            </p:attrNameLst>
                                          </p:cBhvr>
                                          <p:tavLst>
                                            <p:tav tm="0">
                                              <p:val>
                                                <p:strVal val="0-#ppt_w/2"/>
                                              </p:val>
                                            </p:tav>
                                            <p:tav tm="100000">
                                              <p:val>
                                                <p:strVal val="#ppt_x"/>
                                              </p:val>
                                            </p:tav>
                                          </p:tavLst>
                                        </p:anim>
                                        <p:anim calcmode="lin" valueType="num" p14:bounceEnd="67000">
                                          <p:cBhvr additive="base">
                                            <p:cTn id="52" dur="1000" fill="hold"/>
                                            <p:tgtEl>
                                              <p:spTgt spid="82"/>
                                            </p:tgtEl>
                                            <p:attrNameLst>
                                              <p:attrName>ppt_y</p:attrName>
                                            </p:attrNameLst>
                                          </p:cBhvr>
                                          <p:tavLst>
                                            <p:tav tm="0">
                                              <p:val>
                                                <p:strVal val="#ppt_y"/>
                                              </p:val>
                                            </p:tav>
                                            <p:tav tm="100000">
                                              <p:val>
                                                <p:strVal val="#ppt_y"/>
                                              </p:val>
                                            </p:tav>
                                          </p:tavLst>
                                        </p:anim>
                                      </p:childTnLst>
                                    </p:cTn>
                                  </p:par>
                                  <p:par>
                                    <p:cTn id="53" presetID="2" presetClass="entr" presetSubtype="8" fill="hold" grpId="0" nodeType="withEffect" p14:presetBounceEnd="67000">
                                      <p:stCondLst>
                                        <p:cond delay="0"/>
                                      </p:stCondLst>
                                      <p:childTnLst>
                                        <p:set>
                                          <p:cBhvr>
                                            <p:cTn id="54" dur="1" fill="hold">
                                              <p:stCondLst>
                                                <p:cond delay="0"/>
                                              </p:stCondLst>
                                            </p:cTn>
                                            <p:tgtEl>
                                              <p:spTgt spid="83"/>
                                            </p:tgtEl>
                                            <p:attrNameLst>
                                              <p:attrName>style.visibility</p:attrName>
                                            </p:attrNameLst>
                                          </p:cBhvr>
                                          <p:to>
                                            <p:strVal val="visible"/>
                                          </p:to>
                                        </p:set>
                                        <p:anim calcmode="lin" valueType="num" p14:bounceEnd="67000">
                                          <p:cBhvr additive="base">
                                            <p:cTn id="55" dur="1000" fill="hold"/>
                                            <p:tgtEl>
                                              <p:spTgt spid="83"/>
                                            </p:tgtEl>
                                            <p:attrNameLst>
                                              <p:attrName>ppt_x</p:attrName>
                                            </p:attrNameLst>
                                          </p:cBhvr>
                                          <p:tavLst>
                                            <p:tav tm="0">
                                              <p:val>
                                                <p:strVal val="0-#ppt_w/2"/>
                                              </p:val>
                                            </p:tav>
                                            <p:tav tm="100000">
                                              <p:val>
                                                <p:strVal val="#ppt_x"/>
                                              </p:val>
                                            </p:tav>
                                          </p:tavLst>
                                        </p:anim>
                                        <p:anim calcmode="lin" valueType="num" p14:bounceEnd="67000">
                                          <p:cBhvr additive="base">
                                            <p:cTn id="56" dur="1000" fill="hold"/>
                                            <p:tgtEl>
                                              <p:spTgt spid="83"/>
                                            </p:tgtEl>
                                            <p:attrNameLst>
                                              <p:attrName>ppt_y</p:attrName>
                                            </p:attrNameLst>
                                          </p:cBhvr>
                                          <p:tavLst>
                                            <p:tav tm="0">
                                              <p:val>
                                                <p:strVal val="#ppt_y"/>
                                              </p:val>
                                            </p:tav>
                                            <p:tav tm="100000">
                                              <p:val>
                                                <p:strVal val="#ppt_y"/>
                                              </p:val>
                                            </p:tav>
                                          </p:tavLst>
                                        </p:anim>
                                      </p:childTnLst>
                                    </p:cTn>
                                  </p:par>
                                </p:childTnLst>
                              </p:cTn>
                            </p:par>
                            <p:par>
                              <p:cTn id="57" fill="hold">
                                <p:stCondLst>
                                  <p:cond delay="6000"/>
                                </p:stCondLst>
                                <p:childTnLst>
                                  <p:par>
                                    <p:cTn id="58" presetID="14" presetClass="entr" presetSubtype="10" fill="hold" grpId="0" nodeType="afterEffect">
                                      <p:stCondLst>
                                        <p:cond delay="0"/>
                                      </p:stCondLst>
                                      <p:childTnLst>
                                        <p:set>
                                          <p:cBhvr>
                                            <p:cTn id="59" dur="1" fill="hold">
                                              <p:stCondLst>
                                                <p:cond delay="0"/>
                                              </p:stCondLst>
                                            </p:cTn>
                                            <p:tgtEl>
                                              <p:spTgt spid="57"/>
                                            </p:tgtEl>
                                            <p:attrNameLst>
                                              <p:attrName>style.visibility</p:attrName>
                                            </p:attrNameLst>
                                          </p:cBhvr>
                                          <p:to>
                                            <p:strVal val="visible"/>
                                          </p:to>
                                        </p:set>
                                        <p:animEffect transition="in" filter="randombar(horizontal)">
                                          <p:cBhvr>
                                            <p:cTn id="60" dur="500"/>
                                            <p:tgtEl>
                                              <p:spTgt spid="57"/>
                                            </p:tgtEl>
                                          </p:cBhvr>
                                        </p:animEffect>
                                      </p:childTnLst>
                                    </p:cTn>
                                  </p:par>
                                  <p:par>
                                    <p:cTn id="61" presetID="14" presetClass="entr" presetSubtype="10" fill="hold" grpId="0" nodeType="withEffect">
                                      <p:stCondLst>
                                        <p:cond delay="0"/>
                                      </p:stCondLst>
                                      <p:childTnLst>
                                        <p:set>
                                          <p:cBhvr>
                                            <p:cTn id="62" dur="1" fill="hold">
                                              <p:stCondLst>
                                                <p:cond delay="0"/>
                                              </p:stCondLst>
                                            </p:cTn>
                                            <p:tgtEl>
                                              <p:spTgt spid="62"/>
                                            </p:tgtEl>
                                            <p:attrNameLst>
                                              <p:attrName>style.visibility</p:attrName>
                                            </p:attrNameLst>
                                          </p:cBhvr>
                                          <p:to>
                                            <p:strVal val="visible"/>
                                          </p:to>
                                        </p:set>
                                        <p:animEffect transition="in" filter="randombar(horizontal)">
                                          <p:cBhvr>
                                            <p:cTn id="63" dur="500"/>
                                            <p:tgtEl>
                                              <p:spTgt spid="62"/>
                                            </p:tgtEl>
                                          </p:cBhvr>
                                        </p:animEffect>
                                      </p:childTnLst>
                                    </p:cTn>
                                  </p:par>
                                  <p:par>
                                    <p:cTn id="64" presetID="14" presetClass="entr" presetSubtype="10" fill="hold" grpId="0" nodeType="withEffect">
                                      <p:stCondLst>
                                        <p:cond delay="0"/>
                                      </p:stCondLst>
                                      <p:childTnLst>
                                        <p:set>
                                          <p:cBhvr>
                                            <p:cTn id="65" dur="1" fill="hold">
                                              <p:stCondLst>
                                                <p:cond delay="0"/>
                                              </p:stCondLst>
                                            </p:cTn>
                                            <p:tgtEl>
                                              <p:spTgt spid="61"/>
                                            </p:tgtEl>
                                            <p:attrNameLst>
                                              <p:attrName>style.visibility</p:attrName>
                                            </p:attrNameLst>
                                          </p:cBhvr>
                                          <p:to>
                                            <p:strVal val="visible"/>
                                          </p:to>
                                        </p:set>
                                        <p:animEffect transition="in" filter="randombar(horizontal)">
                                          <p:cBhvr>
                                            <p:cTn id="66" dur="500"/>
                                            <p:tgtEl>
                                              <p:spTgt spid="61"/>
                                            </p:tgtEl>
                                          </p:cBhvr>
                                        </p:animEffect>
                                      </p:childTnLst>
                                    </p:cTn>
                                  </p:par>
                                  <p:par>
                                    <p:cTn id="67" presetID="14" presetClass="entr" presetSubtype="10" fill="hold" grpId="0" nodeType="withEffect">
                                      <p:stCondLst>
                                        <p:cond delay="0"/>
                                      </p:stCondLst>
                                      <p:childTnLst>
                                        <p:set>
                                          <p:cBhvr>
                                            <p:cTn id="68" dur="1" fill="hold">
                                              <p:stCondLst>
                                                <p:cond delay="0"/>
                                              </p:stCondLst>
                                            </p:cTn>
                                            <p:tgtEl>
                                              <p:spTgt spid="60"/>
                                            </p:tgtEl>
                                            <p:attrNameLst>
                                              <p:attrName>style.visibility</p:attrName>
                                            </p:attrNameLst>
                                          </p:cBhvr>
                                          <p:to>
                                            <p:strVal val="visible"/>
                                          </p:to>
                                        </p:set>
                                        <p:animEffect transition="in" filter="randombar(horizontal)">
                                          <p:cBhvr>
                                            <p:cTn id="69" dur="500"/>
                                            <p:tgtEl>
                                              <p:spTgt spid="60"/>
                                            </p:tgtEl>
                                          </p:cBhvr>
                                        </p:animEffect>
                                      </p:childTnLst>
                                    </p:cTn>
                                  </p:par>
                                  <p:par>
                                    <p:cTn id="70" presetID="14" presetClass="entr" presetSubtype="10" fill="hold" grpId="0" nodeType="withEffect">
                                      <p:stCondLst>
                                        <p:cond delay="0"/>
                                      </p:stCondLst>
                                      <p:childTnLst>
                                        <p:set>
                                          <p:cBhvr>
                                            <p:cTn id="71" dur="1" fill="hold">
                                              <p:stCondLst>
                                                <p:cond delay="0"/>
                                              </p:stCondLst>
                                            </p:cTn>
                                            <p:tgtEl>
                                              <p:spTgt spid="63"/>
                                            </p:tgtEl>
                                            <p:attrNameLst>
                                              <p:attrName>style.visibility</p:attrName>
                                            </p:attrNameLst>
                                          </p:cBhvr>
                                          <p:to>
                                            <p:strVal val="visible"/>
                                          </p:to>
                                        </p:set>
                                        <p:animEffect transition="in" filter="randombar(horizontal)">
                                          <p:cBhvr>
                                            <p:cTn id="72" dur="500"/>
                                            <p:tgtEl>
                                              <p:spTgt spid="63"/>
                                            </p:tgtEl>
                                          </p:cBhvr>
                                        </p:animEffect>
                                      </p:childTnLst>
                                    </p:cTn>
                                  </p:par>
                                  <p:par>
                                    <p:cTn id="73" presetID="14" presetClass="entr" presetSubtype="10" fill="hold" grpId="0" nodeType="withEffect">
                                      <p:stCondLst>
                                        <p:cond delay="0"/>
                                      </p:stCondLst>
                                      <p:childTnLst>
                                        <p:set>
                                          <p:cBhvr>
                                            <p:cTn id="74" dur="1" fill="hold">
                                              <p:stCondLst>
                                                <p:cond delay="0"/>
                                              </p:stCondLst>
                                            </p:cTn>
                                            <p:tgtEl>
                                              <p:spTgt spid="59"/>
                                            </p:tgtEl>
                                            <p:attrNameLst>
                                              <p:attrName>style.visibility</p:attrName>
                                            </p:attrNameLst>
                                          </p:cBhvr>
                                          <p:to>
                                            <p:strVal val="visible"/>
                                          </p:to>
                                        </p:set>
                                        <p:animEffect transition="in" filter="randombar(horizontal)">
                                          <p:cBhvr>
                                            <p:cTn id="75" dur="500"/>
                                            <p:tgtEl>
                                              <p:spTgt spid="59"/>
                                            </p:tgtEl>
                                          </p:cBhvr>
                                        </p:animEffect>
                                      </p:childTnLst>
                                    </p:cTn>
                                  </p:par>
                                  <p:par>
                                    <p:cTn id="76" presetID="14" presetClass="entr" presetSubtype="10" fill="hold" grpId="0" nodeType="withEffect">
                                      <p:stCondLst>
                                        <p:cond delay="0"/>
                                      </p:stCondLst>
                                      <p:childTnLst>
                                        <p:set>
                                          <p:cBhvr>
                                            <p:cTn id="77" dur="1" fill="hold">
                                              <p:stCondLst>
                                                <p:cond delay="0"/>
                                              </p:stCondLst>
                                            </p:cTn>
                                            <p:tgtEl>
                                              <p:spTgt spid="58"/>
                                            </p:tgtEl>
                                            <p:attrNameLst>
                                              <p:attrName>style.visibility</p:attrName>
                                            </p:attrNameLst>
                                          </p:cBhvr>
                                          <p:to>
                                            <p:strVal val="visible"/>
                                          </p:to>
                                        </p:set>
                                        <p:animEffect transition="in" filter="randombar(horizontal)">
                                          <p:cBhvr>
                                            <p:cTn id="78" dur="500"/>
                                            <p:tgtEl>
                                              <p:spTgt spid="58"/>
                                            </p:tgtEl>
                                          </p:cBhvr>
                                        </p:animEffect>
                                      </p:childTnLst>
                                    </p:cTn>
                                  </p:par>
                                </p:childTnLst>
                              </p:cTn>
                            </p:par>
                            <p:par>
                              <p:cTn id="79" fill="hold">
                                <p:stCondLst>
                                  <p:cond delay="6500"/>
                                </p:stCondLst>
                                <p:childTnLst>
                                  <p:par>
                                    <p:cTn id="80" presetID="22" presetClass="entr" presetSubtype="4" fill="hold" nodeType="afterEffect">
                                      <p:stCondLst>
                                        <p:cond delay="0"/>
                                      </p:stCondLst>
                                      <p:childTnLst>
                                        <p:set>
                                          <p:cBhvr>
                                            <p:cTn id="81" dur="1" fill="hold">
                                              <p:stCondLst>
                                                <p:cond delay="0"/>
                                              </p:stCondLst>
                                            </p:cTn>
                                            <p:tgtEl>
                                              <p:spTgt spid="72"/>
                                            </p:tgtEl>
                                            <p:attrNameLst>
                                              <p:attrName>style.visibility</p:attrName>
                                            </p:attrNameLst>
                                          </p:cBhvr>
                                          <p:to>
                                            <p:strVal val="visible"/>
                                          </p:to>
                                        </p:set>
                                        <p:animEffect transition="in" filter="wipe(down)">
                                          <p:cBhvr>
                                            <p:cTn id="82" dur="200"/>
                                            <p:tgtEl>
                                              <p:spTgt spid="72"/>
                                            </p:tgtEl>
                                          </p:cBhvr>
                                        </p:animEffect>
                                      </p:childTnLst>
                                    </p:cTn>
                                  </p:par>
                                </p:childTnLst>
                              </p:cTn>
                            </p:par>
                            <p:par>
                              <p:cTn id="83" fill="hold">
                                <p:stCondLst>
                                  <p:cond delay="7000"/>
                                </p:stCondLst>
                                <p:childTnLst>
                                  <p:par>
                                    <p:cTn id="84" presetID="22" presetClass="entr" presetSubtype="4" fill="hold" nodeType="afterEffect">
                                      <p:stCondLst>
                                        <p:cond delay="0"/>
                                      </p:stCondLst>
                                      <p:childTnLst>
                                        <p:set>
                                          <p:cBhvr>
                                            <p:cTn id="85" dur="1" fill="hold">
                                              <p:stCondLst>
                                                <p:cond delay="0"/>
                                              </p:stCondLst>
                                            </p:cTn>
                                            <p:tgtEl>
                                              <p:spTgt spid="71"/>
                                            </p:tgtEl>
                                            <p:attrNameLst>
                                              <p:attrName>style.visibility</p:attrName>
                                            </p:attrNameLst>
                                          </p:cBhvr>
                                          <p:to>
                                            <p:strVal val="visible"/>
                                          </p:to>
                                        </p:set>
                                        <p:animEffect transition="in" filter="wipe(down)">
                                          <p:cBhvr>
                                            <p:cTn id="86" dur="200"/>
                                            <p:tgtEl>
                                              <p:spTgt spid="71"/>
                                            </p:tgtEl>
                                          </p:cBhvr>
                                        </p:animEffect>
                                      </p:childTnLst>
                                    </p:cTn>
                                  </p:par>
                                </p:childTnLst>
                              </p:cTn>
                            </p:par>
                            <p:par>
                              <p:cTn id="87" fill="hold">
                                <p:stCondLst>
                                  <p:cond delay="7500"/>
                                </p:stCondLst>
                                <p:childTnLst>
                                  <p:par>
                                    <p:cTn id="88" presetID="22" presetClass="entr" presetSubtype="4" fill="hold" nodeType="afterEffect">
                                      <p:stCondLst>
                                        <p:cond delay="0"/>
                                      </p:stCondLst>
                                      <p:childTnLst>
                                        <p:set>
                                          <p:cBhvr>
                                            <p:cTn id="89" dur="1" fill="hold">
                                              <p:stCondLst>
                                                <p:cond delay="0"/>
                                              </p:stCondLst>
                                            </p:cTn>
                                            <p:tgtEl>
                                              <p:spTgt spid="64"/>
                                            </p:tgtEl>
                                            <p:attrNameLst>
                                              <p:attrName>style.visibility</p:attrName>
                                            </p:attrNameLst>
                                          </p:cBhvr>
                                          <p:to>
                                            <p:strVal val="visible"/>
                                          </p:to>
                                        </p:set>
                                        <p:animEffect transition="in" filter="wipe(down)">
                                          <p:cBhvr>
                                            <p:cTn id="90" dur="200"/>
                                            <p:tgtEl>
                                              <p:spTgt spid="64"/>
                                            </p:tgtEl>
                                          </p:cBhvr>
                                        </p:animEffect>
                                      </p:childTnLst>
                                    </p:cTn>
                                  </p:par>
                                </p:childTnLst>
                              </p:cTn>
                            </p:par>
                            <p:par>
                              <p:cTn id="91" fill="hold">
                                <p:stCondLst>
                                  <p:cond delay="8000"/>
                                </p:stCondLst>
                                <p:childTnLst>
                                  <p:par>
                                    <p:cTn id="92" presetID="22" presetClass="entr" presetSubtype="4" fill="hold" nodeType="afterEffect">
                                      <p:stCondLst>
                                        <p:cond delay="0"/>
                                      </p:stCondLst>
                                      <p:childTnLst>
                                        <p:set>
                                          <p:cBhvr>
                                            <p:cTn id="93" dur="1" fill="hold">
                                              <p:stCondLst>
                                                <p:cond delay="0"/>
                                              </p:stCondLst>
                                            </p:cTn>
                                            <p:tgtEl>
                                              <p:spTgt spid="74"/>
                                            </p:tgtEl>
                                            <p:attrNameLst>
                                              <p:attrName>style.visibility</p:attrName>
                                            </p:attrNameLst>
                                          </p:cBhvr>
                                          <p:to>
                                            <p:strVal val="visible"/>
                                          </p:to>
                                        </p:set>
                                        <p:animEffect transition="in" filter="wipe(down)">
                                          <p:cBhvr>
                                            <p:cTn id="94" dur="200"/>
                                            <p:tgtEl>
                                              <p:spTgt spid="74"/>
                                            </p:tgtEl>
                                          </p:cBhvr>
                                        </p:animEffect>
                                      </p:childTnLst>
                                    </p:cTn>
                                  </p:par>
                                </p:childTnLst>
                              </p:cTn>
                            </p:par>
                            <p:par>
                              <p:cTn id="95" fill="hold">
                                <p:stCondLst>
                                  <p:cond delay="8500"/>
                                </p:stCondLst>
                                <p:childTnLst>
                                  <p:par>
                                    <p:cTn id="96" presetID="22" presetClass="entr" presetSubtype="1" fill="hold" nodeType="afterEffect">
                                      <p:stCondLst>
                                        <p:cond delay="0"/>
                                      </p:stCondLst>
                                      <p:childTnLst>
                                        <p:set>
                                          <p:cBhvr>
                                            <p:cTn id="97" dur="1" fill="hold">
                                              <p:stCondLst>
                                                <p:cond delay="0"/>
                                              </p:stCondLst>
                                            </p:cTn>
                                            <p:tgtEl>
                                              <p:spTgt spid="75"/>
                                            </p:tgtEl>
                                            <p:attrNameLst>
                                              <p:attrName>style.visibility</p:attrName>
                                            </p:attrNameLst>
                                          </p:cBhvr>
                                          <p:to>
                                            <p:strVal val="visible"/>
                                          </p:to>
                                        </p:set>
                                        <p:animEffect transition="in" filter="wipe(up)">
                                          <p:cBhvr>
                                            <p:cTn id="98" dur="200"/>
                                            <p:tgtEl>
                                              <p:spTgt spid="75"/>
                                            </p:tgtEl>
                                          </p:cBhvr>
                                        </p:animEffect>
                                      </p:childTnLst>
                                    </p:cTn>
                                  </p:par>
                                </p:childTnLst>
                              </p:cTn>
                            </p:par>
                            <p:par>
                              <p:cTn id="99" fill="hold">
                                <p:stCondLst>
                                  <p:cond delay="9000"/>
                                </p:stCondLst>
                                <p:childTnLst>
                                  <p:par>
                                    <p:cTn id="100" presetID="22" presetClass="entr" presetSubtype="1" fill="hold" nodeType="afterEffect">
                                      <p:stCondLst>
                                        <p:cond delay="0"/>
                                      </p:stCondLst>
                                      <p:childTnLst>
                                        <p:set>
                                          <p:cBhvr>
                                            <p:cTn id="101" dur="1" fill="hold">
                                              <p:stCondLst>
                                                <p:cond delay="0"/>
                                              </p:stCondLst>
                                            </p:cTn>
                                            <p:tgtEl>
                                              <p:spTgt spid="76"/>
                                            </p:tgtEl>
                                            <p:attrNameLst>
                                              <p:attrName>style.visibility</p:attrName>
                                            </p:attrNameLst>
                                          </p:cBhvr>
                                          <p:to>
                                            <p:strVal val="visible"/>
                                          </p:to>
                                        </p:set>
                                        <p:animEffect transition="in" filter="wipe(up)">
                                          <p:cBhvr>
                                            <p:cTn id="102" dur="200"/>
                                            <p:tgtEl>
                                              <p:spTgt spid="76"/>
                                            </p:tgtEl>
                                          </p:cBhvr>
                                        </p:animEffect>
                                      </p:childTnLst>
                                    </p:cTn>
                                  </p:par>
                                </p:childTnLst>
                              </p:cTn>
                            </p:par>
                            <p:par>
                              <p:cTn id="103" fill="hold">
                                <p:stCondLst>
                                  <p:cond delay="9500"/>
                                </p:stCondLst>
                                <p:childTnLst>
                                  <p:par>
                                    <p:cTn id="104" presetID="22" presetClass="entr" presetSubtype="1" fill="hold" nodeType="afterEffect">
                                      <p:stCondLst>
                                        <p:cond delay="0"/>
                                      </p:stCondLst>
                                      <p:childTnLst>
                                        <p:set>
                                          <p:cBhvr>
                                            <p:cTn id="105" dur="1" fill="hold">
                                              <p:stCondLst>
                                                <p:cond delay="0"/>
                                              </p:stCondLst>
                                            </p:cTn>
                                            <p:tgtEl>
                                              <p:spTgt spid="77"/>
                                            </p:tgtEl>
                                            <p:attrNameLst>
                                              <p:attrName>style.visibility</p:attrName>
                                            </p:attrNameLst>
                                          </p:cBhvr>
                                          <p:to>
                                            <p:strVal val="visible"/>
                                          </p:to>
                                        </p:set>
                                        <p:animEffect transition="in" filter="wipe(up)">
                                          <p:cBhvr>
                                            <p:cTn id="106" dur="200"/>
                                            <p:tgtEl>
                                              <p:spTgt spid="77"/>
                                            </p:tgtEl>
                                          </p:cBhvr>
                                        </p:animEffect>
                                      </p:childTnLst>
                                    </p:cTn>
                                  </p:par>
                                </p:childTnLst>
                              </p:cTn>
                            </p:par>
                            <p:par>
                              <p:cTn id="107" fill="hold">
                                <p:stCondLst>
                                  <p:cond delay="10000"/>
                                </p:stCondLst>
                                <p:childTnLst>
                                  <p:par>
                                    <p:cTn id="108" presetID="14" presetClass="entr" presetSubtype="10" fill="hold" grpId="0" nodeType="afterEffect">
                                      <p:stCondLst>
                                        <p:cond delay="0"/>
                                      </p:stCondLst>
                                      <p:childTnLst>
                                        <p:set>
                                          <p:cBhvr>
                                            <p:cTn id="109" dur="1" fill="hold">
                                              <p:stCondLst>
                                                <p:cond delay="0"/>
                                              </p:stCondLst>
                                            </p:cTn>
                                            <p:tgtEl>
                                              <p:spTgt spid="56"/>
                                            </p:tgtEl>
                                            <p:attrNameLst>
                                              <p:attrName>style.visibility</p:attrName>
                                            </p:attrNameLst>
                                          </p:cBhvr>
                                          <p:to>
                                            <p:strVal val="visible"/>
                                          </p:to>
                                        </p:set>
                                        <p:animEffect transition="in" filter="randombar(horizontal)">
                                          <p:cBhvr>
                                            <p:cTn id="110" dur="500"/>
                                            <p:tgtEl>
                                              <p:spTgt spid="56"/>
                                            </p:tgtEl>
                                          </p:cBhvr>
                                        </p:animEffect>
                                      </p:childTnLst>
                                    </p:cTn>
                                  </p:par>
                                </p:childTnLst>
                              </p:cTn>
                            </p:par>
                            <p:par>
                              <p:cTn id="111" fill="hold">
                                <p:stCondLst>
                                  <p:cond delay="10500"/>
                                </p:stCondLst>
                                <p:childTnLst>
                                  <p:par>
                                    <p:cTn id="112" presetID="14" presetClass="entr" presetSubtype="10" fill="hold" grpId="0" nodeType="afterEffect">
                                      <p:stCondLst>
                                        <p:cond delay="0"/>
                                      </p:stCondLst>
                                      <p:childTnLst>
                                        <p:set>
                                          <p:cBhvr>
                                            <p:cTn id="113" dur="1" fill="hold">
                                              <p:stCondLst>
                                                <p:cond delay="0"/>
                                              </p:stCondLst>
                                            </p:cTn>
                                            <p:tgtEl>
                                              <p:spTgt spid="65"/>
                                            </p:tgtEl>
                                            <p:attrNameLst>
                                              <p:attrName>style.visibility</p:attrName>
                                            </p:attrNameLst>
                                          </p:cBhvr>
                                          <p:to>
                                            <p:strVal val="visible"/>
                                          </p:to>
                                        </p:set>
                                        <p:animEffect transition="in" filter="randombar(horizontal)">
                                          <p:cBhvr>
                                            <p:cTn id="114" dur="500"/>
                                            <p:tgtEl>
                                              <p:spTgt spid="65"/>
                                            </p:tgtEl>
                                          </p:cBhvr>
                                        </p:animEffect>
                                      </p:childTnLst>
                                    </p:cTn>
                                  </p:par>
                                </p:childTnLst>
                              </p:cTn>
                            </p:par>
                            <p:par>
                              <p:cTn id="115" fill="hold">
                                <p:stCondLst>
                                  <p:cond delay="11000"/>
                                </p:stCondLst>
                                <p:childTnLst>
                                  <p:par>
                                    <p:cTn id="116" presetID="14" presetClass="entr" presetSubtype="10" fill="hold" grpId="0" nodeType="afterEffect">
                                      <p:stCondLst>
                                        <p:cond delay="0"/>
                                      </p:stCondLst>
                                      <p:childTnLst>
                                        <p:set>
                                          <p:cBhvr>
                                            <p:cTn id="117" dur="1" fill="hold">
                                              <p:stCondLst>
                                                <p:cond delay="0"/>
                                              </p:stCondLst>
                                            </p:cTn>
                                            <p:tgtEl>
                                              <p:spTgt spid="66"/>
                                            </p:tgtEl>
                                            <p:attrNameLst>
                                              <p:attrName>style.visibility</p:attrName>
                                            </p:attrNameLst>
                                          </p:cBhvr>
                                          <p:to>
                                            <p:strVal val="visible"/>
                                          </p:to>
                                        </p:set>
                                        <p:animEffect transition="in" filter="randombar(horizontal)">
                                          <p:cBhvr>
                                            <p:cTn id="118" dur="500"/>
                                            <p:tgtEl>
                                              <p:spTgt spid="66"/>
                                            </p:tgtEl>
                                          </p:cBhvr>
                                        </p:animEffect>
                                      </p:childTnLst>
                                    </p:cTn>
                                  </p:par>
                                </p:childTnLst>
                              </p:cTn>
                            </p:par>
                            <p:par>
                              <p:cTn id="119" fill="hold">
                                <p:stCondLst>
                                  <p:cond delay="11500"/>
                                </p:stCondLst>
                                <p:childTnLst>
                                  <p:par>
                                    <p:cTn id="120" presetID="14" presetClass="entr" presetSubtype="10" fill="hold" grpId="0" nodeType="afterEffect">
                                      <p:stCondLst>
                                        <p:cond delay="0"/>
                                      </p:stCondLst>
                                      <p:childTnLst>
                                        <p:set>
                                          <p:cBhvr>
                                            <p:cTn id="121" dur="1" fill="hold">
                                              <p:stCondLst>
                                                <p:cond delay="0"/>
                                              </p:stCondLst>
                                            </p:cTn>
                                            <p:tgtEl>
                                              <p:spTgt spid="67"/>
                                            </p:tgtEl>
                                            <p:attrNameLst>
                                              <p:attrName>style.visibility</p:attrName>
                                            </p:attrNameLst>
                                          </p:cBhvr>
                                          <p:to>
                                            <p:strVal val="visible"/>
                                          </p:to>
                                        </p:set>
                                        <p:animEffect transition="in" filter="randombar(horizontal)">
                                          <p:cBhvr>
                                            <p:cTn id="122" dur="500"/>
                                            <p:tgtEl>
                                              <p:spTgt spid="67"/>
                                            </p:tgtEl>
                                          </p:cBhvr>
                                        </p:animEffect>
                                      </p:childTnLst>
                                    </p:cTn>
                                  </p:par>
                                </p:childTnLst>
                              </p:cTn>
                            </p:par>
                            <p:par>
                              <p:cTn id="123" fill="hold">
                                <p:stCondLst>
                                  <p:cond delay="12000"/>
                                </p:stCondLst>
                                <p:childTnLst>
                                  <p:par>
                                    <p:cTn id="124" presetID="14" presetClass="entr" presetSubtype="10" fill="hold" grpId="0" nodeType="afterEffect">
                                      <p:stCondLst>
                                        <p:cond delay="0"/>
                                      </p:stCondLst>
                                      <p:childTnLst>
                                        <p:set>
                                          <p:cBhvr>
                                            <p:cTn id="125" dur="1" fill="hold">
                                              <p:stCondLst>
                                                <p:cond delay="0"/>
                                              </p:stCondLst>
                                            </p:cTn>
                                            <p:tgtEl>
                                              <p:spTgt spid="70"/>
                                            </p:tgtEl>
                                            <p:attrNameLst>
                                              <p:attrName>style.visibility</p:attrName>
                                            </p:attrNameLst>
                                          </p:cBhvr>
                                          <p:to>
                                            <p:strVal val="visible"/>
                                          </p:to>
                                        </p:set>
                                        <p:animEffect transition="in" filter="randombar(horizontal)">
                                          <p:cBhvr>
                                            <p:cTn id="126" dur="500"/>
                                            <p:tgtEl>
                                              <p:spTgt spid="70"/>
                                            </p:tgtEl>
                                          </p:cBhvr>
                                        </p:animEffect>
                                      </p:childTnLst>
                                    </p:cTn>
                                  </p:par>
                                </p:childTnLst>
                              </p:cTn>
                            </p:par>
                            <p:par>
                              <p:cTn id="127" fill="hold">
                                <p:stCondLst>
                                  <p:cond delay="12500"/>
                                </p:stCondLst>
                                <p:childTnLst>
                                  <p:par>
                                    <p:cTn id="128" presetID="14" presetClass="entr" presetSubtype="10" fill="hold" grpId="0" nodeType="afterEffect">
                                      <p:stCondLst>
                                        <p:cond delay="0"/>
                                      </p:stCondLst>
                                      <p:childTnLst>
                                        <p:set>
                                          <p:cBhvr>
                                            <p:cTn id="129" dur="1" fill="hold">
                                              <p:stCondLst>
                                                <p:cond delay="0"/>
                                              </p:stCondLst>
                                            </p:cTn>
                                            <p:tgtEl>
                                              <p:spTgt spid="69"/>
                                            </p:tgtEl>
                                            <p:attrNameLst>
                                              <p:attrName>style.visibility</p:attrName>
                                            </p:attrNameLst>
                                          </p:cBhvr>
                                          <p:to>
                                            <p:strVal val="visible"/>
                                          </p:to>
                                        </p:set>
                                        <p:animEffect transition="in" filter="randombar(horizontal)">
                                          <p:cBhvr>
                                            <p:cTn id="130" dur="500"/>
                                            <p:tgtEl>
                                              <p:spTgt spid="69"/>
                                            </p:tgtEl>
                                          </p:cBhvr>
                                        </p:animEffect>
                                      </p:childTnLst>
                                    </p:cTn>
                                  </p:par>
                                </p:childTnLst>
                              </p:cTn>
                            </p:par>
                            <p:par>
                              <p:cTn id="131" fill="hold">
                                <p:stCondLst>
                                  <p:cond delay="13000"/>
                                </p:stCondLst>
                                <p:childTnLst>
                                  <p:par>
                                    <p:cTn id="132" presetID="14" presetClass="entr" presetSubtype="10" fill="hold" grpId="0" nodeType="afterEffect">
                                      <p:stCondLst>
                                        <p:cond delay="0"/>
                                      </p:stCondLst>
                                      <p:childTnLst>
                                        <p:set>
                                          <p:cBhvr>
                                            <p:cTn id="133" dur="1" fill="hold">
                                              <p:stCondLst>
                                                <p:cond delay="0"/>
                                              </p:stCondLst>
                                            </p:cTn>
                                            <p:tgtEl>
                                              <p:spTgt spid="68"/>
                                            </p:tgtEl>
                                            <p:attrNameLst>
                                              <p:attrName>style.visibility</p:attrName>
                                            </p:attrNameLst>
                                          </p:cBhvr>
                                          <p:to>
                                            <p:strVal val="visible"/>
                                          </p:to>
                                        </p:set>
                                        <p:animEffect transition="in" filter="randombar(horizontal)">
                                          <p:cBhvr>
                                            <p:cTn id="134" dur="500"/>
                                            <p:tgtEl>
                                              <p:spTgt spid="68"/>
                                            </p:tgtEl>
                                          </p:cBhvr>
                                        </p:animEffect>
                                      </p:childTnLst>
                                    </p:cTn>
                                  </p:par>
                                </p:childTnLst>
                              </p:cTn>
                            </p:par>
                            <p:par>
                              <p:cTn id="135" fill="hold">
                                <p:stCondLst>
                                  <p:cond delay="13500"/>
                                </p:stCondLst>
                                <p:childTnLst>
                                  <p:par>
                                    <p:cTn id="136" presetID="52" presetClass="entr" presetSubtype="0" fill="hold" nodeType="afterEffect">
                                      <p:stCondLst>
                                        <p:cond delay="0"/>
                                      </p:stCondLst>
                                      <p:childTnLst>
                                        <p:set>
                                          <p:cBhvr>
                                            <p:cTn id="137" dur="1" fill="hold">
                                              <p:stCondLst>
                                                <p:cond delay="0"/>
                                              </p:stCondLst>
                                            </p:cTn>
                                            <p:tgtEl>
                                              <p:spTgt spid="180"/>
                                            </p:tgtEl>
                                            <p:attrNameLst>
                                              <p:attrName>style.visibility</p:attrName>
                                            </p:attrNameLst>
                                          </p:cBhvr>
                                          <p:to>
                                            <p:strVal val="visible"/>
                                          </p:to>
                                        </p:set>
                                        <p:animScale>
                                          <p:cBhvr>
                                            <p:cTn id="138" dur="1000" decel="50000" fill="hold">
                                              <p:stCondLst>
                                                <p:cond delay="0"/>
                                              </p:stCondLst>
                                            </p:cTn>
                                            <p:tgtEl>
                                              <p:spTgt spid="18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9" dur="1000" decel="50000" fill="hold">
                                              <p:stCondLst>
                                                <p:cond delay="0"/>
                                              </p:stCondLst>
                                            </p:cTn>
                                            <p:tgtEl>
                                              <p:spTgt spid="180"/>
                                            </p:tgtEl>
                                            <p:attrNameLst>
                                              <p:attrName>ppt_x</p:attrName>
                                              <p:attrName>ppt_y</p:attrName>
                                            </p:attrNameLst>
                                          </p:cBhvr>
                                        </p:animMotion>
                                        <p:animEffect transition="in" filter="fade">
                                          <p:cBhvr>
                                            <p:cTn id="140" dur="1000"/>
                                            <p:tgtEl>
                                              <p:spTgt spid="180"/>
                                            </p:tgtEl>
                                          </p:cBhvr>
                                        </p:animEffect>
                                      </p:childTnLst>
                                    </p:cTn>
                                  </p:par>
                                  <p:par>
                                    <p:cTn id="141" presetID="52" presetClass="entr" presetSubtype="0" fill="hold" nodeType="withEffect">
                                      <p:stCondLst>
                                        <p:cond delay="200"/>
                                      </p:stCondLst>
                                      <p:childTnLst>
                                        <p:set>
                                          <p:cBhvr>
                                            <p:cTn id="142" dur="1" fill="hold">
                                              <p:stCondLst>
                                                <p:cond delay="0"/>
                                              </p:stCondLst>
                                            </p:cTn>
                                            <p:tgtEl>
                                              <p:spTgt spid="181"/>
                                            </p:tgtEl>
                                            <p:attrNameLst>
                                              <p:attrName>style.visibility</p:attrName>
                                            </p:attrNameLst>
                                          </p:cBhvr>
                                          <p:to>
                                            <p:strVal val="visible"/>
                                          </p:to>
                                        </p:set>
                                        <p:animScale>
                                          <p:cBhvr>
                                            <p:cTn id="143" dur="1000" decel="50000" fill="hold">
                                              <p:stCondLst>
                                                <p:cond delay="0"/>
                                              </p:stCondLst>
                                            </p:cTn>
                                            <p:tgtEl>
                                              <p:spTgt spid="18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4" dur="1000" decel="50000" fill="hold">
                                              <p:stCondLst>
                                                <p:cond delay="0"/>
                                              </p:stCondLst>
                                            </p:cTn>
                                            <p:tgtEl>
                                              <p:spTgt spid="181"/>
                                            </p:tgtEl>
                                            <p:attrNameLst>
                                              <p:attrName>ppt_x</p:attrName>
                                              <p:attrName>ppt_y</p:attrName>
                                            </p:attrNameLst>
                                          </p:cBhvr>
                                        </p:animMotion>
                                        <p:animEffect transition="in" filter="fade">
                                          <p:cBhvr>
                                            <p:cTn id="145" dur="1000"/>
                                            <p:tgtEl>
                                              <p:spTgt spid="1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 grpId="0"/>
          <p:bldP spid="55" grpId="0" animBg="1"/>
          <p:bldP spid="56" grpId="0"/>
          <p:bldP spid="57" grpId="0"/>
          <p:bldP spid="58" grpId="0"/>
          <p:bldP spid="59" grpId="0"/>
          <p:bldP spid="60" grpId="0"/>
          <p:bldP spid="61" grpId="0"/>
          <p:bldP spid="62" grpId="0"/>
          <p:bldP spid="63" grpId="0"/>
          <p:bldP spid="65" grpId="0"/>
          <p:bldP spid="66" grpId="0"/>
          <p:bldP spid="67" grpId="0"/>
          <p:bldP spid="68" grpId="0"/>
          <p:bldP spid="69" grpId="0"/>
          <p:bldP spid="70" grpId="0"/>
          <p:bldP spid="73" grpId="0" animBg="1"/>
          <p:bldP spid="78" grpId="0" animBg="1"/>
          <p:bldP spid="79" grpId="0" animBg="1"/>
          <p:bldP spid="80" grpId="0" animBg="1"/>
          <p:bldP spid="81" grpId="0" animBg="1"/>
          <p:bldP spid="82" grpId="0" animBg="1"/>
          <p:bldP spid="83"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96"/>
                                            </p:tgtEl>
                                            <p:attrNameLst>
                                              <p:attrName>style.visibility</p:attrName>
                                            </p:attrNameLst>
                                          </p:cBhvr>
                                          <p:to>
                                            <p:strVal val="visible"/>
                                          </p:to>
                                        </p:set>
                                        <p:anim calcmode="lin" valueType="num">
                                          <p:cBhvr additive="base">
                                            <p:cTn id="7" dur="500" fill="hold"/>
                                            <p:tgtEl>
                                              <p:spTgt spid="96"/>
                                            </p:tgtEl>
                                            <p:attrNameLst>
                                              <p:attrName>ppt_x</p:attrName>
                                            </p:attrNameLst>
                                          </p:cBhvr>
                                          <p:tavLst>
                                            <p:tav tm="0">
                                              <p:val>
                                                <p:strVal val="#ppt_x"/>
                                              </p:val>
                                            </p:tav>
                                            <p:tav tm="100000">
                                              <p:val>
                                                <p:strVal val="#ppt_x"/>
                                              </p:val>
                                            </p:tav>
                                          </p:tavLst>
                                        </p:anim>
                                        <p:anim calcmode="lin" valueType="num">
                                          <p:cBhvr additive="base">
                                            <p:cTn id="8" dur="500" fill="hold"/>
                                            <p:tgtEl>
                                              <p:spTgt spid="96"/>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97"/>
                                            </p:tgtEl>
                                            <p:attrNameLst>
                                              <p:attrName>style.visibility</p:attrName>
                                            </p:attrNameLst>
                                          </p:cBhvr>
                                          <p:to>
                                            <p:strVal val="visible"/>
                                          </p:to>
                                        </p:set>
                                        <p:anim calcmode="lin" valueType="num">
                                          <p:cBhvr additive="base">
                                            <p:cTn id="12" dur="2000" fill="hold"/>
                                            <p:tgtEl>
                                              <p:spTgt spid="97"/>
                                            </p:tgtEl>
                                            <p:attrNameLst>
                                              <p:attrName>ppt_x</p:attrName>
                                            </p:attrNameLst>
                                          </p:cBhvr>
                                          <p:tavLst>
                                            <p:tav tm="0">
                                              <p:val>
                                                <p:strVal val="0-#ppt_w/2"/>
                                              </p:val>
                                            </p:tav>
                                            <p:tav tm="100000">
                                              <p:val>
                                                <p:strVal val="#ppt_x"/>
                                              </p:val>
                                            </p:tav>
                                          </p:tavLst>
                                        </p:anim>
                                        <p:anim calcmode="lin" valueType="num">
                                          <p:cBhvr additive="base">
                                            <p:cTn id="13" dur="2000" fill="hold"/>
                                            <p:tgtEl>
                                              <p:spTgt spid="97"/>
                                            </p:tgtEl>
                                            <p:attrNameLst>
                                              <p:attrName>ppt_y</p:attrName>
                                            </p:attrNameLst>
                                          </p:cBhvr>
                                          <p:tavLst>
                                            <p:tav tm="0">
                                              <p:val>
                                                <p:strVal val="#ppt_y"/>
                                              </p:val>
                                            </p:tav>
                                            <p:tav tm="100000">
                                              <p:val>
                                                <p:strVal val="#ppt_y"/>
                                              </p:val>
                                            </p:tav>
                                          </p:tavLst>
                                        </p:anim>
                                      </p:childTnLst>
                                    </p:cTn>
                                  </p:par>
                                </p:childTnLst>
                              </p:cTn>
                            </p:par>
                            <p:par>
                              <p:cTn id="14" fill="hold">
                                <p:stCondLst>
                                  <p:cond delay="2500"/>
                                </p:stCondLst>
                                <p:childTnLst>
                                  <p:par>
                                    <p:cTn id="15" presetID="2" presetClass="entr" presetSubtype="4" fill="hold" nodeType="afterEffect">
                                      <p:stCondLst>
                                        <p:cond delay="0"/>
                                      </p:stCondLst>
                                      <p:childTnLst>
                                        <p:set>
                                          <p:cBhvr>
                                            <p:cTn id="16" dur="1" fill="hold">
                                              <p:stCondLst>
                                                <p:cond delay="0"/>
                                              </p:stCondLst>
                                            </p:cTn>
                                            <p:tgtEl>
                                              <p:spTgt spid="107"/>
                                            </p:tgtEl>
                                            <p:attrNameLst>
                                              <p:attrName>style.visibility</p:attrName>
                                            </p:attrNameLst>
                                          </p:cBhvr>
                                          <p:to>
                                            <p:strVal val="visible"/>
                                          </p:to>
                                        </p:set>
                                        <p:anim calcmode="lin" valueType="num">
                                          <p:cBhvr additive="base">
                                            <p:cTn id="17" dur="500" fill="hold"/>
                                            <p:tgtEl>
                                              <p:spTgt spid="107"/>
                                            </p:tgtEl>
                                            <p:attrNameLst>
                                              <p:attrName>ppt_x</p:attrName>
                                            </p:attrNameLst>
                                          </p:cBhvr>
                                          <p:tavLst>
                                            <p:tav tm="0">
                                              <p:val>
                                                <p:strVal val="#ppt_x"/>
                                              </p:val>
                                            </p:tav>
                                            <p:tav tm="100000">
                                              <p:val>
                                                <p:strVal val="#ppt_x"/>
                                              </p:val>
                                            </p:tav>
                                          </p:tavLst>
                                        </p:anim>
                                        <p:anim calcmode="lin" valueType="num">
                                          <p:cBhvr additive="base">
                                            <p:cTn id="18" dur="500" fill="hold"/>
                                            <p:tgtEl>
                                              <p:spTgt spid="107"/>
                                            </p:tgtEl>
                                            <p:attrNameLst>
                                              <p:attrName>ppt_y</p:attrName>
                                            </p:attrNameLst>
                                          </p:cBhvr>
                                          <p:tavLst>
                                            <p:tav tm="0">
                                              <p:val>
                                                <p:strVal val="1+#ppt_h/2"/>
                                              </p:val>
                                            </p:tav>
                                            <p:tav tm="100000">
                                              <p:val>
                                                <p:strVal val="#ppt_y"/>
                                              </p:val>
                                            </p:tav>
                                          </p:tavLst>
                                        </p:anim>
                                      </p:childTnLst>
                                    </p:cTn>
                                  </p:par>
                                  <p:par>
                                    <p:cTn id="19" presetID="2" presetClass="entr" presetSubtype="1" fill="hold" nodeType="withEffect">
                                      <p:stCondLst>
                                        <p:cond delay="0"/>
                                      </p:stCondLst>
                                      <p:childTnLst>
                                        <p:set>
                                          <p:cBhvr>
                                            <p:cTn id="20" dur="1" fill="hold">
                                              <p:stCondLst>
                                                <p:cond delay="0"/>
                                              </p:stCondLst>
                                            </p:cTn>
                                            <p:tgtEl>
                                              <p:spTgt spid="89"/>
                                            </p:tgtEl>
                                            <p:attrNameLst>
                                              <p:attrName>style.visibility</p:attrName>
                                            </p:attrNameLst>
                                          </p:cBhvr>
                                          <p:to>
                                            <p:strVal val="visible"/>
                                          </p:to>
                                        </p:set>
                                        <p:anim calcmode="lin" valueType="num">
                                          <p:cBhvr additive="base">
                                            <p:cTn id="21" dur="2000" fill="hold"/>
                                            <p:tgtEl>
                                              <p:spTgt spid="89"/>
                                            </p:tgtEl>
                                            <p:attrNameLst>
                                              <p:attrName>ppt_x</p:attrName>
                                            </p:attrNameLst>
                                          </p:cBhvr>
                                          <p:tavLst>
                                            <p:tav tm="0">
                                              <p:val>
                                                <p:strVal val="#ppt_x"/>
                                              </p:val>
                                            </p:tav>
                                            <p:tav tm="100000">
                                              <p:val>
                                                <p:strVal val="#ppt_x"/>
                                              </p:val>
                                            </p:tav>
                                          </p:tavLst>
                                        </p:anim>
                                        <p:anim calcmode="lin" valueType="num">
                                          <p:cBhvr additive="base">
                                            <p:cTn id="22" dur="2000" fill="hold"/>
                                            <p:tgtEl>
                                              <p:spTgt spid="89"/>
                                            </p:tgtEl>
                                            <p:attrNameLst>
                                              <p:attrName>ppt_y</p:attrName>
                                            </p:attrNameLst>
                                          </p:cBhvr>
                                          <p:tavLst>
                                            <p:tav tm="0">
                                              <p:val>
                                                <p:strVal val="0-#ppt_h/2"/>
                                              </p:val>
                                            </p:tav>
                                            <p:tav tm="100000">
                                              <p:val>
                                                <p:strVal val="#ppt_y"/>
                                              </p:val>
                                            </p:tav>
                                          </p:tavLst>
                                        </p:anim>
                                      </p:childTnLst>
                                    </p:cTn>
                                  </p:par>
                                </p:childTnLst>
                              </p:cTn>
                            </p:par>
                            <p:par>
                              <p:cTn id="23" fill="hold">
                                <p:stCondLst>
                                  <p:cond delay="3000"/>
                                </p:stCondLst>
                                <p:childTnLst>
                                  <p:par>
                                    <p:cTn id="24" presetID="2" presetClass="entr" presetSubtype="8" fill="hold" grpId="0" nodeType="afterEffect">
                                      <p:stCondLst>
                                        <p:cond delay="0"/>
                                      </p:stCondLst>
                                      <p:childTnLst>
                                        <p:set>
                                          <p:cBhvr>
                                            <p:cTn id="25" dur="1" fill="hold">
                                              <p:stCondLst>
                                                <p:cond delay="0"/>
                                              </p:stCondLst>
                                            </p:cTn>
                                            <p:tgtEl>
                                              <p:spTgt spid="55"/>
                                            </p:tgtEl>
                                            <p:attrNameLst>
                                              <p:attrName>style.visibility</p:attrName>
                                            </p:attrNameLst>
                                          </p:cBhvr>
                                          <p:to>
                                            <p:strVal val="visible"/>
                                          </p:to>
                                        </p:set>
                                        <p:anim calcmode="lin" valueType="num">
                                          <p:cBhvr additive="base">
                                            <p:cTn id="26" dur="2000" fill="hold"/>
                                            <p:tgtEl>
                                              <p:spTgt spid="55"/>
                                            </p:tgtEl>
                                            <p:attrNameLst>
                                              <p:attrName>ppt_x</p:attrName>
                                            </p:attrNameLst>
                                          </p:cBhvr>
                                          <p:tavLst>
                                            <p:tav tm="0">
                                              <p:val>
                                                <p:strVal val="0-#ppt_w/2"/>
                                              </p:val>
                                            </p:tav>
                                            <p:tav tm="100000">
                                              <p:val>
                                                <p:strVal val="#ppt_x"/>
                                              </p:val>
                                            </p:tav>
                                          </p:tavLst>
                                        </p:anim>
                                        <p:anim calcmode="lin" valueType="num">
                                          <p:cBhvr additive="base">
                                            <p:cTn id="27" dur="2000" fill="hold"/>
                                            <p:tgtEl>
                                              <p:spTgt spid="55"/>
                                            </p:tgtEl>
                                            <p:attrNameLst>
                                              <p:attrName>ppt_y</p:attrName>
                                            </p:attrNameLst>
                                          </p:cBhvr>
                                          <p:tavLst>
                                            <p:tav tm="0">
                                              <p:val>
                                                <p:strVal val="#ppt_y"/>
                                              </p:val>
                                            </p:tav>
                                            <p:tav tm="100000">
                                              <p:val>
                                                <p:strVal val="#ppt_y"/>
                                              </p:val>
                                            </p:tav>
                                          </p:tavLst>
                                        </p:anim>
                                      </p:childTnLst>
                                    </p:cTn>
                                  </p:par>
                                </p:childTnLst>
                              </p:cTn>
                            </p:par>
                            <p:par>
                              <p:cTn id="28" fill="hold">
                                <p:stCondLst>
                                  <p:cond delay="5000"/>
                                </p:stCondLst>
                                <p:childTnLst>
                                  <p:par>
                                    <p:cTn id="29" presetID="2" presetClass="entr" presetSubtype="8" fill="hold" grpId="0" nodeType="afterEffect">
                                      <p:stCondLst>
                                        <p:cond delay="0"/>
                                      </p:stCondLst>
                                      <p:childTnLst>
                                        <p:set>
                                          <p:cBhvr>
                                            <p:cTn id="30" dur="1" fill="hold">
                                              <p:stCondLst>
                                                <p:cond delay="0"/>
                                              </p:stCondLst>
                                            </p:cTn>
                                            <p:tgtEl>
                                              <p:spTgt spid="73"/>
                                            </p:tgtEl>
                                            <p:attrNameLst>
                                              <p:attrName>style.visibility</p:attrName>
                                            </p:attrNameLst>
                                          </p:cBhvr>
                                          <p:to>
                                            <p:strVal val="visible"/>
                                          </p:to>
                                        </p:set>
                                        <p:anim calcmode="lin" valueType="num">
                                          <p:cBhvr additive="base">
                                            <p:cTn id="31" dur="1000" fill="hold"/>
                                            <p:tgtEl>
                                              <p:spTgt spid="73"/>
                                            </p:tgtEl>
                                            <p:attrNameLst>
                                              <p:attrName>ppt_x</p:attrName>
                                            </p:attrNameLst>
                                          </p:cBhvr>
                                          <p:tavLst>
                                            <p:tav tm="0">
                                              <p:val>
                                                <p:strVal val="0-#ppt_w/2"/>
                                              </p:val>
                                            </p:tav>
                                            <p:tav tm="100000">
                                              <p:val>
                                                <p:strVal val="#ppt_x"/>
                                              </p:val>
                                            </p:tav>
                                          </p:tavLst>
                                        </p:anim>
                                        <p:anim calcmode="lin" valueType="num">
                                          <p:cBhvr additive="base">
                                            <p:cTn id="32" dur="1000" fill="hold"/>
                                            <p:tgtEl>
                                              <p:spTgt spid="73"/>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78"/>
                                            </p:tgtEl>
                                            <p:attrNameLst>
                                              <p:attrName>style.visibility</p:attrName>
                                            </p:attrNameLst>
                                          </p:cBhvr>
                                          <p:to>
                                            <p:strVal val="visible"/>
                                          </p:to>
                                        </p:set>
                                        <p:anim calcmode="lin" valueType="num">
                                          <p:cBhvr additive="base">
                                            <p:cTn id="35" dur="1000" fill="hold"/>
                                            <p:tgtEl>
                                              <p:spTgt spid="78"/>
                                            </p:tgtEl>
                                            <p:attrNameLst>
                                              <p:attrName>ppt_x</p:attrName>
                                            </p:attrNameLst>
                                          </p:cBhvr>
                                          <p:tavLst>
                                            <p:tav tm="0">
                                              <p:val>
                                                <p:strVal val="0-#ppt_w/2"/>
                                              </p:val>
                                            </p:tav>
                                            <p:tav tm="100000">
                                              <p:val>
                                                <p:strVal val="#ppt_x"/>
                                              </p:val>
                                            </p:tav>
                                          </p:tavLst>
                                        </p:anim>
                                        <p:anim calcmode="lin" valueType="num">
                                          <p:cBhvr additive="base">
                                            <p:cTn id="36" dur="1000" fill="hold"/>
                                            <p:tgtEl>
                                              <p:spTgt spid="78"/>
                                            </p:tgtEl>
                                            <p:attrNameLst>
                                              <p:attrName>ppt_y</p:attrName>
                                            </p:attrNameLst>
                                          </p:cBhvr>
                                          <p:tavLst>
                                            <p:tav tm="0">
                                              <p:val>
                                                <p:strVal val="#ppt_y"/>
                                              </p:val>
                                            </p:tav>
                                            <p:tav tm="100000">
                                              <p:val>
                                                <p:strVal val="#ppt_y"/>
                                              </p:val>
                                            </p:tav>
                                          </p:tavLst>
                                        </p:anim>
                                      </p:childTnLst>
                                    </p:cTn>
                                  </p:par>
                                  <p:par>
                                    <p:cTn id="37" presetID="2" presetClass="entr" presetSubtype="8" fill="hold" grpId="0" nodeType="withEffect">
                                      <p:stCondLst>
                                        <p:cond delay="0"/>
                                      </p:stCondLst>
                                      <p:childTnLst>
                                        <p:set>
                                          <p:cBhvr>
                                            <p:cTn id="38" dur="1" fill="hold">
                                              <p:stCondLst>
                                                <p:cond delay="0"/>
                                              </p:stCondLst>
                                            </p:cTn>
                                            <p:tgtEl>
                                              <p:spTgt spid="79"/>
                                            </p:tgtEl>
                                            <p:attrNameLst>
                                              <p:attrName>style.visibility</p:attrName>
                                            </p:attrNameLst>
                                          </p:cBhvr>
                                          <p:to>
                                            <p:strVal val="visible"/>
                                          </p:to>
                                        </p:set>
                                        <p:anim calcmode="lin" valueType="num">
                                          <p:cBhvr additive="base">
                                            <p:cTn id="39" dur="1000" fill="hold"/>
                                            <p:tgtEl>
                                              <p:spTgt spid="79"/>
                                            </p:tgtEl>
                                            <p:attrNameLst>
                                              <p:attrName>ppt_x</p:attrName>
                                            </p:attrNameLst>
                                          </p:cBhvr>
                                          <p:tavLst>
                                            <p:tav tm="0">
                                              <p:val>
                                                <p:strVal val="0-#ppt_w/2"/>
                                              </p:val>
                                            </p:tav>
                                            <p:tav tm="100000">
                                              <p:val>
                                                <p:strVal val="#ppt_x"/>
                                              </p:val>
                                            </p:tav>
                                          </p:tavLst>
                                        </p:anim>
                                        <p:anim calcmode="lin" valueType="num">
                                          <p:cBhvr additive="base">
                                            <p:cTn id="40" dur="1000" fill="hold"/>
                                            <p:tgtEl>
                                              <p:spTgt spid="79"/>
                                            </p:tgtEl>
                                            <p:attrNameLst>
                                              <p:attrName>ppt_y</p:attrName>
                                            </p:attrNameLst>
                                          </p:cBhvr>
                                          <p:tavLst>
                                            <p:tav tm="0">
                                              <p:val>
                                                <p:strVal val="#ppt_y"/>
                                              </p:val>
                                            </p:tav>
                                            <p:tav tm="100000">
                                              <p:val>
                                                <p:strVal val="#ppt_y"/>
                                              </p:val>
                                            </p:tav>
                                          </p:tavLst>
                                        </p:anim>
                                      </p:childTnLst>
                                    </p:cTn>
                                  </p:par>
                                  <p:par>
                                    <p:cTn id="41" presetID="2" presetClass="entr" presetSubtype="8" fill="hold" grpId="0" nodeType="withEffect">
                                      <p:stCondLst>
                                        <p:cond delay="0"/>
                                      </p:stCondLst>
                                      <p:childTnLst>
                                        <p:set>
                                          <p:cBhvr>
                                            <p:cTn id="42" dur="1" fill="hold">
                                              <p:stCondLst>
                                                <p:cond delay="0"/>
                                              </p:stCondLst>
                                            </p:cTn>
                                            <p:tgtEl>
                                              <p:spTgt spid="80"/>
                                            </p:tgtEl>
                                            <p:attrNameLst>
                                              <p:attrName>style.visibility</p:attrName>
                                            </p:attrNameLst>
                                          </p:cBhvr>
                                          <p:to>
                                            <p:strVal val="visible"/>
                                          </p:to>
                                        </p:set>
                                        <p:anim calcmode="lin" valueType="num">
                                          <p:cBhvr additive="base">
                                            <p:cTn id="43" dur="1000" fill="hold"/>
                                            <p:tgtEl>
                                              <p:spTgt spid="80"/>
                                            </p:tgtEl>
                                            <p:attrNameLst>
                                              <p:attrName>ppt_x</p:attrName>
                                            </p:attrNameLst>
                                          </p:cBhvr>
                                          <p:tavLst>
                                            <p:tav tm="0">
                                              <p:val>
                                                <p:strVal val="0-#ppt_w/2"/>
                                              </p:val>
                                            </p:tav>
                                            <p:tav tm="100000">
                                              <p:val>
                                                <p:strVal val="#ppt_x"/>
                                              </p:val>
                                            </p:tav>
                                          </p:tavLst>
                                        </p:anim>
                                        <p:anim calcmode="lin" valueType="num">
                                          <p:cBhvr additive="base">
                                            <p:cTn id="44" dur="1000" fill="hold"/>
                                            <p:tgtEl>
                                              <p:spTgt spid="80"/>
                                            </p:tgtEl>
                                            <p:attrNameLst>
                                              <p:attrName>ppt_y</p:attrName>
                                            </p:attrNameLst>
                                          </p:cBhvr>
                                          <p:tavLst>
                                            <p:tav tm="0">
                                              <p:val>
                                                <p:strVal val="#ppt_y"/>
                                              </p:val>
                                            </p:tav>
                                            <p:tav tm="100000">
                                              <p:val>
                                                <p:strVal val="#ppt_y"/>
                                              </p:val>
                                            </p:tav>
                                          </p:tavLst>
                                        </p:anim>
                                      </p:childTnLst>
                                    </p:cTn>
                                  </p:par>
                                  <p:par>
                                    <p:cTn id="45" presetID="2" presetClass="entr" presetSubtype="8" fill="hold" grpId="0" nodeType="withEffect">
                                      <p:stCondLst>
                                        <p:cond delay="0"/>
                                      </p:stCondLst>
                                      <p:childTnLst>
                                        <p:set>
                                          <p:cBhvr>
                                            <p:cTn id="46" dur="1" fill="hold">
                                              <p:stCondLst>
                                                <p:cond delay="0"/>
                                              </p:stCondLst>
                                            </p:cTn>
                                            <p:tgtEl>
                                              <p:spTgt spid="81"/>
                                            </p:tgtEl>
                                            <p:attrNameLst>
                                              <p:attrName>style.visibility</p:attrName>
                                            </p:attrNameLst>
                                          </p:cBhvr>
                                          <p:to>
                                            <p:strVal val="visible"/>
                                          </p:to>
                                        </p:set>
                                        <p:anim calcmode="lin" valueType="num">
                                          <p:cBhvr additive="base">
                                            <p:cTn id="47" dur="1000" fill="hold"/>
                                            <p:tgtEl>
                                              <p:spTgt spid="81"/>
                                            </p:tgtEl>
                                            <p:attrNameLst>
                                              <p:attrName>ppt_x</p:attrName>
                                            </p:attrNameLst>
                                          </p:cBhvr>
                                          <p:tavLst>
                                            <p:tav tm="0">
                                              <p:val>
                                                <p:strVal val="0-#ppt_w/2"/>
                                              </p:val>
                                            </p:tav>
                                            <p:tav tm="100000">
                                              <p:val>
                                                <p:strVal val="#ppt_x"/>
                                              </p:val>
                                            </p:tav>
                                          </p:tavLst>
                                        </p:anim>
                                        <p:anim calcmode="lin" valueType="num">
                                          <p:cBhvr additive="base">
                                            <p:cTn id="48" dur="1000" fill="hold"/>
                                            <p:tgtEl>
                                              <p:spTgt spid="81"/>
                                            </p:tgtEl>
                                            <p:attrNameLst>
                                              <p:attrName>ppt_y</p:attrName>
                                            </p:attrNameLst>
                                          </p:cBhvr>
                                          <p:tavLst>
                                            <p:tav tm="0">
                                              <p:val>
                                                <p:strVal val="#ppt_y"/>
                                              </p:val>
                                            </p:tav>
                                            <p:tav tm="100000">
                                              <p:val>
                                                <p:strVal val="#ppt_y"/>
                                              </p:val>
                                            </p:tav>
                                          </p:tavLst>
                                        </p:anim>
                                      </p:childTnLst>
                                    </p:cTn>
                                  </p:par>
                                  <p:par>
                                    <p:cTn id="49" presetID="2" presetClass="entr" presetSubtype="8" fill="hold" grpId="0" nodeType="withEffect">
                                      <p:stCondLst>
                                        <p:cond delay="0"/>
                                      </p:stCondLst>
                                      <p:childTnLst>
                                        <p:set>
                                          <p:cBhvr>
                                            <p:cTn id="50" dur="1" fill="hold">
                                              <p:stCondLst>
                                                <p:cond delay="0"/>
                                              </p:stCondLst>
                                            </p:cTn>
                                            <p:tgtEl>
                                              <p:spTgt spid="82"/>
                                            </p:tgtEl>
                                            <p:attrNameLst>
                                              <p:attrName>style.visibility</p:attrName>
                                            </p:attrNameLst>
                                          </p:cBhvr>
                                          <p:to>
                                            <p:strVal val="visible"/>
                                          </p:to>
                                        </p:set>
                                        <p:anim calcmode="lin" valueType="num">
                                          <p:cBhvr additive="base">
                                            <p:cTn id="51" dur="1000" fill="hold"/>
                                            <p:tgtEl>
                                              <p:spTgt spid="82"/>
                                            </p:tgtEl>
                                            <p:attrNameLst>
                                              <p:attrName>ppt_x</p:attrName>
                                            </p:attrNameLst>
                                          </p:cBhvr>
                                          <p:tavLst>
                                            <p:tav tm="0">
                                              <p:val>
                                                <p:strVal val="0-#ppt_w/2"/>
                                              </p:val>
                                            </p:tav>
                                            <p:tav tm="100000">
                                              <p:val>
                                                <p:strVal val="#ppt_x"/>
                                              </p:val>
                                            </p:tav>
                                          </p:tavLst>
                                        </p:anim>
                                        <p:anim calcmode="lin" valueType="num">
                                          <p:cBhvr additive="base">
                                            <p:cTn id="52" dur="1000" fill="hold"/>
                                            <p:tgtEl>
                                              <p:spTgt spid="82"/>
                                            </p:tgtEl>
                                            <p:attrNameLst>
                                              <p:attrName>ppt_y</p:attrName>
                                            </p:attrNameLst>
                                          </p:cBhvr>
                                          <p:tavLst>
                                            <p:tav tm="0">
                                              <p:val>
                                                <p:strVal val="#ppt_y"/>
                                              </p:val>
                                            </p:tav>
                                            <p:tav tm="100000">
                                              <p:val>
                                                <p:strVal val="#ppt_y"/>
                                              </p:val>
                                            </p:tav>
                                          </p:tavLst>
                                        </p:anim>
                                      </p:childTnLst>
                                    </p:cTn>
                                  </p:par>
                                  <p:par>
                                    <p:cTn id="53" presetID="2" presetClass="entr" presetSubtype="8" fill="hold" grpId="0" nodeType="withEffect">
                                      <p:stCondLst>
                                        <p:cond delay="0"/>
                                      </p:stCondLst>
                                      <p:childTnLst>
                                        <p:set>
                                          <p:cBhvr>
                                            <p:cTn id="54" dur="1" fill="hold">
                                              <p:stCondLst>
                                                <p:cond delay="0"/>
                                              </p:stCondLst>
                                            </p:cTn>
                                            <p:tgtEl>
                                              <p:spTgt spid="83"/>
                                            </p:tgtEl>
                                            <p:attrNameLst>
                                              <p:attrName>style.visibility</p:attrName>
                                            </p:attrNameLst>
                                          </p:cBhvr>
                                          <p:to>
                                            <p:strVal val="visible"/>
                                          </p:to>
                                        </p:set>
                                        <p:anim calcmode="lin" valueType="num">
                                          <p:cBhvr additive="base">
                                            <p:cTn id="55" dur="1000" fill="hold"/>
                                            <p:tgtEl>
                                              <p:spTgt spid="83"/>
                                            </p:tgtEl>
                                            <p:attrNameLst>
                                              <p:attrName>ppt_x</p:attrName>
                                            </p:attrNameLst>
                                          </p:cBhvr>
                                          <p:tavLst>
                                            <p:tav tm="0">
                                              <p:val>
                                                <p:strVal val="0-#ppt_w/2"/>
                                              </p:val>
                                            </p:tav>
                                            <p:tav tm="100000">
                                              <p:val>
                                                <p:strVal val="#ppt_x"/>
                                              </p:val>
                                            </p:tav>
                                          </p:tavLst>
                                        </p:anim>
                                        <p:anim calcmode="lin" valueType="num">
                                          <p:cBhvr additive="base">
                                            <p:cTn id="56" dur="1000" fill="hold"/>
                                            <p:tgtEl>
                                              <p:spTgt spid="83"/>
                                            </p:tgtEl>
                                            <p:attrNameLst>
                                              <p:attrName>ppt_y</p:attrName>
                                            </p:attrNameLst>
                                          </p:cBhvr>
                                          <p:tavLst>
                                            <p:tav tm="0">
                                              <p:val>
                                                <p:strVal val="#ppt_y"/>
                                              </p:val>
                                            </p:tav>
                                            <p:tav tm="100000">
                                              <p:val>
                                                <p:strVal val="#ppt_y"/>
                                              </p:val>
                                            </p:tav>
                                          </p:tavLst>
                                        </p:anim>
                                      </p:childTnLst>
                                    </p:cTn>
                                  </p:par>
                                </p:childTnLst>
                              </p:cTn>
                            </p:par>
                            <p:par>
                              <p:cTn id="57" fill="hold">
                                <p:stCondLst>
                                  <p:cond delay="6000"/>
                                </p:stCondLst>
                                <p:childTnLst>
                                  <p:par>
                                    <p:cTn id="58" presetID="14" presetClass="entr" presetSubtype="10" fill="hold" grpId="0" nodeType="afterEffect">
                                      <p:stCondLst>
                                        <p:cond delay="0"/>
                                      </p:stCondLst>
                                      <p:childTnLst>
                                        <p:set>
                                          <p:cBhvr>
                                            <p:cTn id="59" dur="1" fill="hold">
                                              <p:stCondLst>
                                                <p:cond delay="0"/>
                                              </p:stCondLst>
                                            </p:cTn>
                                            <p:tgtEl>
                                              <p:spTgt spid="57"/>
                                            </p:tgtEl>
                                            <p:attrNameLst>
                                              <p:attrName>style.visibility</p:attrName>
                                            </p:attrNameLst>
                                          </p:cBhvr>
                                          <p:to>
                                            <p:strVal val="visible"/>
                                          </p:to>
                                        </p:set>
                                        <p:animEffect transition="in" filter="randombar(horizontal)">
                                          <p:cBhvr>
                                            <p:cTn id="60" dur="500"/>
                                            <p:tgtEl>
                                              <p:spTgt spid="57"/>
                                            </p:tgtEl>
                                          </p:cBhvr>
                                        </p:animEffect>
                                      </p:childTnLst>
                                    </p:cTn>
                                  </p:par>
                                  <p:par>
                                    <p:cTn id="61" presetID="14" presetClass="entr" presetSubtype="10" fill="hold" grpId="0" nodeType="withEffect">
                                      <p:stCondLst>
                                        <p:cond delay="0"/>
                                      </p:stCondLst>
                                      <p:childTnLst>
                                        <p:set>
                                          <p:cBhvr>
                                            <p:cTn id="62" dur="1" fill="hold">
                                              <p:stCondLst>
                                                <p:cond delay="0"/>
                                              </p:stCondLst>
                                            </p:cTn>
                                            <p:tgtEl>
                                              <p:spTgt spid="62"/>
                                            </p:tgtEl>
                                            <p:attrNameLst>
                                              <p:attrName>style.visibility</p:attrName>
                                            </p:attrNameLst>
                                          </p:cBhvr>
                                          <p:to>
                                            <p:strVal val="visible"/>
                                          </p:to>
                                        </p:set>
                                        <p:animEffect transition="in" filter="randombar(horizontal)">
                                          <p:cBhvr>
                                            <p:cTn id="63" dur="500"/>
                                            <p:tgtEl>
                                              <p:spTgt spid="62"/>
                                            </p:tgtEl>
                                          </p:cBhvr>
                                        </p:animEffect>
                                      </p:childTnLst>
                                    </p:cTn>
                                  </p:par>
                                  <p:par>
                                    <p:cTn id="64" presetID="14" presetClass="entr" presetSubtype="10" fill="hold" grpId="0" nodeType="withEffect">
                                      <p:stCondLst>
                                        <p:cond delay="0"/>
                                      </p:stCondLst>
                                      <p:childTnLst>
                                        <p:set>
                                          <p:cBhvr>
                                            <p:cTn id="65" dur="1" fill="hold">
                                              <p:stCondLst>
                                                <p:cond delay="0"/>
                                              </p:stCondLst>
                                            </p:cTn>
                                            <p:tgtEl>
                                              <p:spTgt spid="61"/>
                                            </p:tgtEl>
                                            <p:attrNameLst>
                                              <p:attrName>style.visibility</p:attrName>
                                            </p:attrNameLst>
                                          </p:cBhvr>
                                          <p:to>
                                            <p:strVal val="visible"/>
                                          </p:to>
                                        </p:set>
                                        <p:animEffect transition="in" filter="randombar(horizontal)">
                                          <p:cBhvr>
                                            <p:cTn id="66" dur="500"/>
                                            <p:tgtEl>
                                              <p:spTgt spid="61"/>
                                            </p:tgtEl>
                                          </p:cBhvr>
                                        </p:animEffect>
                                      </p:childTnLst>
                                    </p:cTn>
                                  </p:par>
                                  <p:par>
                                    <p:cTn id="67" presetID="14" presetClass="entr" presetSubtype="10" fill="hold" grpId="0" nodeType="withEffect">
                                      <p:stCondLst>
                                        <p:cond delay="0"/>
                                      </p:stCondLst>
                                      <p:childTnLst>
                                        <p:set>
                                          <p:cBhvr>
                                            <p:cTn id="68" dur="1" fill="hold">
                                              <p:stCondLst>
                                                <p:cond delay="0"/>
                                              </p:stCondLst>
                                            </p:cTn>
                                            <p:tgtEl>
                                              <p:spTgt spid="60"/>
                                            </p:tgtEl>
                                            <p:attrNameLst>
                                              <p:attrName>style.visibility</p:attrName>
                                            </p:attrNameLst>
                                          </p:cBhvr>
                                          <p:to>
                                            <p:strVal val="visible"/>
                                          </p:to>
                                        </p:set>
                                        <p:animEffect transition="in" filter="randombar(horizontal)">
                                          <p:cBhvr>
                                            <p:cTn id="69" dur="500"/>
                                            <p:tgtEl>
                                              <p:spTgt spid="60"/>
                                            </p:tgtEl>
                                          </p:cBhvr>
                                        </p:animEffect>
                                      </p:childTnLst>
                                    </p:cTn>
                                  </p:par>
                                  <p:par>
                                    <p:cTn id="70" presetID="14" presetClass="entr" presetSubtype="10" fill="hold" grpId="0" nodeType="withEffect">
                                      <p:stCondLst>
                                        <p:cond delay="0"/>
                                      </p:stCondLst>
                                      <p:childTnLst>
                                        <p:set>
                                          <p:cBhvr>
                                            <p:cTn id="71" dur="1" fill="hold">
                                              <p:stCondLst>
                                                <p:cond delay="0"/>
                                              </p:stCondLst>
                                            </p:cTn>
                                            <p:tgtEl>
                                              <p:spTgt spid="63"/>
                                            </p:tgtEl>
                                            <p:attrNameLst>
                                              <p:attrName>style.visibility</p:attrName>
                                            </p:attrNameLst>
                                          </p:cBhvr>
                                          <p:to>
                                            <p:strVal val="visible"/>
                                          </p:to>
                                        </p:set>
                                        <p:animEffect transition="in" filter="randombar(horizontal)">
                                          <p:cBhvr>
                                            <p:cTn id="72" dur="500"/>
                                            <p:tgtEl>
                                              <p:spTgt spid="63"/>
                                            </p:tgtEl>
                                          </p:cBhvr>
                                        </p:animEffect>
                                      </p:childTnLst>
                                    </p:cTn>
                                  </p:par>
                                  <p:par>
                                    <p:cTn id="73" presetID="14" presetClass="entr" presetSubtype="10" fill="hold" grpId="0" nodeType="withEffect">
                                      <p:stCondLst>
                                        <p:cond delay="0"/>
                                      </p:stCondLst>
                                      <p:childTnLst>
                                        <p:set>
                                          <p:cBhvr>
                                            <p:cTn id="74" dur="1" fill="hold">
                                              <p:stCondLst>
                                                <p:cond delay="0"/>
                                              </p:stCondLst>
                                            </p:cTn>
                                            <p:tgtEl>
                                              <p:spTgt spid="59"/>
                                            </p:tgtEl>
                                            <p:attrNameLst>
                                              <p:attrName>style.visibility</p:attrName>
                                            </p:attrNameLst>
                                          </p:cBhvr>
                                          <p:to>
                                            <p:strVal val="visible"/>
                                          </p:to>
                                        </p:set>
                                        <p:animEffect transition="in" filter="randombar(horizontal)">
                                          <p:cBhvr>
                                            <p:cTn id="75" dur="500"/>
                                            <p:tgtEl>
                                              <p:spTgt spid="59"/>
                                            </p:tgtEl>
                                          </p:cBhvr>
                                        </p:animEffect>
                                      </p:childTnLst>
                                    </p:cTn>
                                  </p:par>
                                  <p:par>
                                    <p:cTn id="76" presetID="14" presetClass="entr" presetSubtype="10" fill="hold" grpId="0" nodeType="withEffect">
                                      <p:stCondLst>
                                        <p:cond delay="0"/>
                                      </p:stCondLst>
                                      <p:childTnLst>
                                        <p:set>
                                          <p:cBhvr>
                                            <p:cTn id="77" dur="1" fill="hold">
                                              <p:stCondLst>
                                                <p:cond delay="0"/>
                                              </p:stCondLst>
                                            </p:cTn>
                                            <p:tgtEl>
                                              <p:spTgt spid="58"/>
                                            </p:tgtEl>
                                            <p:attrNameLst>
                                              <p:attrName>style.visibility</p:attrName>
                                            </p:attrNameLst>
                                          </p:cBhvr>
                                          <p:to>
                                            <p:strVal val="visible"/>
                                          </p:to>
                                        </p:set>
                                        <p:animEffect transition="in" filter="randombar(horizontal)">
                                          <p:cBhvr>
                                            <p:cTn id="78" dur="500"/>
                                            <p:tgtEl>
                                              <p:spTgt spid="58"/>
                                            </p:tgtEl>
                                          </p:cBhvr>
                                        </p:animEffect>
                                      </p:childTnLst>
                                    </p:cTn>
                                  </p:par>
                                </p:childTnLst>
                              </p:cTn>
                            </p:par>
                            <p:par>
                              <p:cTn id="79" fill="hold">
                                <p:stCondLst>
                                  <p:cond delay="6500"/>
                                </p:stCondLst>
                                <p:childTnLst>
                                  <p:par>
                                    <p:cTn id="80" presetID="22" presetClass="entr" presetSubtype="4" fill="hold" nodeType="afterEffect">
                                      <p:stCondLst>
                                        <p:cond delay="0"/>
                                      </p:stCondLst>
                                      <p:childTnLst>
                                        <p:set>
                                          <p:cBhvr>
                                            <p:cTn id="81" dur="1" fill="hold">
                                              <p:stCondLst>
                                                <p:cond delay="0"/>
                                              </p:stCondLst>
                                            </p:cTn>
                                            <p:tgtEl>
                                              <p:spTgt spid="72"/>
                                            </p:tgtEl>
                                            <p:attrNameLst>
                                              <p:attrName>style.visibility</p:attrName>
                                            </p:attrNameLst>
                                          </p:cBhvr>
                                          <p:to>
                                            <p:strVal val="visible"/>
                                          </p:to>
                                        </p:set>
                                        <p:animEffect transition="in" filter="wipe(down)">
                                          <p:cBhvr>
                                            <p:cTn id="82" dur="200"/>
                                            <p:tgtEl>
                                              <p:spTgt spid="72"/>
                                            </p:tgtEl>
                                          </p:cBhvr>
                                        </p:animEffect>
                                      </p:childTnLst>
                                    </p:cTn>
                                  </p:par>
                                </p:childTnLst>
                              </p:cTn>
                            </p:par>
                            <p:par>
                              <p:cTn id="83" fill="hold">
                                <p:stCondLst>
                                  <p:cond delay="7000"/>
                                </p:stCondLst>
                                <p:childTnLst>
                                  <p:par>
                                    <p:cTn id="84" presetID="22" presetClass="entr" presetSubtype="4" fill="hold" nodeType="afterEffect">
                                      <p:stCondLst>
                                        <p:cond delay="0"/>
                                      </p:stCondLst>
                                      <p:childTnLst>
                                        <p:set>
                                          <p:cBhvr>
                                            <p:cTn id="85" dur="1" fill="hold">
                                              <p:stCondLst>
                                                <p:cond delay="0"/>
                                              </p:stCondLst>
                                            </p:cTn>
                                            <p:tgtEl>
                                              <p:spTgt spid="71"/>
                                            </p:tgtEl>
                                            <p:attrNameLst>
                                              <p:attrName>style.visibility</p:attrName>
                                            </p:attrNameLst>
                                          </p:cBhvr>
                                          <p:to>
                                            <p:strVal val="visible"/>
                                          </p:to>
                                        </p:set>
                                        <p:animEffect transition="in" filter="wipe(down)">
                                          <p:cBhvr>
                                            <p:cTn id="86" dur="200"/>
                                            <p:tgtEl>
                                              <p:spTgt spid="71"/>
                                            </p:tgtEl>
                                          </p:cBhvr>
                                        </p:animEffect>
                                      </p:childTnLst>
                                    </p:cTn>
                                  </p:par>
                                </p:childTnLst>
                              </p:cTn>
                            </p:par>
                            <p:par>
                              <p:cTn id="87" fill="hold">
                                <p:stCondLst>
                                  <p:cond delay="7500"/>
                                </p:stCondLst>
                                <p:childTnLst>
                                  <p:par>
                                    <p:cTn id="88" presetID="22" presetClass="entr" presetSubtype="4" fill="hold" nodeType="afterEffect">
                                      <p:stCondLst>
                                        <p:cond delay="0"/>
                                      </p:stCondLst>
                                      <p:childTnLst>
                                        <p:set>
                                          <p:cBhvr>
                                            <p:cTn id="89" dur="1" fill="hold">
                                              <p:stCondLst>
                                                <p:cond delay="0"/>
                                              </p:stCondLst>
                                            </p:cTn>
                                            <p:tgtEl>
                                              <p:spTgt spid="64"/>
                                            </p:tgtEl>
                                            <p:attrNameLst>
                                              <p:attrName>style.visibility</p:attrName>
                                            </p:attrNameLst>
                                          </p:cBhvr>
                                          <p:to>
                                            <p:strVal val="visible"/>
                                          </p:to>
                                        </p:set>
                                        <p:animEffect transition="in" filter="wipe(down)">
                                          <p:cBhvr>
                                            <p:cTn id="90" dur="200"/>
                                            <p:tgtEl>
                                              <p:spTgt spid="64"/>
                                            </p:tgtEl>
                                          </p:cBhvr>
                                        </p:animEffect>
                                      </p:childTnLst>
                                    </p:cTn>
                                  </p:par>
                                </p:childTnLst>
                              </p:cTn>
                            </p:par>
                            <p:par>
                              <p:cTn id="91" fill="hold">
                                <p:stCondLst>
                                  <p:cond delay="8000"/>
                                </p:stCondLst>
                                <p:childTnLst>
                                  <p:par>
                                    <p:cTn id="92" presetID="22" presetClass="entr" presetSubtype="4" fill="hold" nodeType="afterEffect">
                                      <p:stCondLst>
                                        <p:cond delay="0"/>
                                      </p:stCondLst>
                                      <p:childTnLst>
                                        <p:set>
                                          <p:cBhvr>
                                            <p:cTn id="93" dur="1" fill="hold">
                                              <p:stCondLst>
                                                <p:cond delay="0"/>
                                              </p:stCondLst>
                                            </p:cTn>
                                            <p:tgtEl>
                                              <p:spTgt spid="74"/>
                                            </p:tgtEl>
                                            <p:attrNameLst>
                                              <p:attrName>style.visibility</p:attrName>
                                            </p:attrNameLst>
                                          </p:cBhvr>
                                          <p:to>
                                            <p:strVal val="visible"/>
                                          </p:to>
                                        </p:set>
                                        <p:animEffect transition="in" filter="wipe(down)">
                                          <p:cBhvr>
                                            <p:cTn id="94" dur="200"/>
                                            <p:tgtEl>
                                              <p:spTgt spid="74"/>
                                            </p:tgtEl>
                                          </p:cBhvr>
                                        </p:animEffect>
                                      </p:childTnLst>
                                    </p:cTn>
                                  </p:par>
                                </p:childTnLst>
                              </p:cTn>
                            </p:par>
                            <p:par>
                              <p:cTn id="95" fill="hold">
                                <p:stCondLst>
                                  <p:cond delay="8500"/>
                                </p:stCondLst>
                                <p:childTnLst>
                                  <p:par>
                                    <p:cTn id="96" presetID="22" presetClass="entr" presetSubtype="1" fill="hold" nodeType="afterEffect">
                                      <p:stCondLst>
                                        <p:cond delay="0"/>
                                      </p:stCondLst>
                                      <p:childTnLst>
                                        <p:set>
                                          <p:cBhvr>
                                            <p:cTn id="97" dur="1" fill="hold">
                                              <p:stCondLst>
                                                <p:cond delay="0"/>
                                              </p:stCondLst>
                                            </p:cTn>
                                            <p:tgtEl>
                                              <p:spTgt spid="75"/>
                                            </p:tgtEl>
                                            <p:attrNameLst>
                                              <p:attrName>style.visibility</p:attrName>
                                            </p:attrNameLst>
                                          </p:cBhvr>
                                          <p:to>
                                            <p:strVal val="visible"/>
                                          </p:to>
                                        </p:set>
                                        <p:animEffect transition="in" filter="wipe(up)">
                                          <p:cBhvr>
                                            <p:cTn id="98" dur="200"/>
                                            <p:tgtEl>
                                              <p:spTgt spid="75"/>
                                            </p:tgtEl>
                                          </p:cBhvr>
                                        </p:animEffect>
                                      </p:childTnLst>
                                    </p:cTn>
                                  </p:par>
                                </p:childTnLst>
                              </p:cTn>
                            </p:par>
                            <p:par>
                              <p:cTn id="99" fill="hold">
                                <p:stCondLst>
                                  <p:cond delay="9000"/>
                                </p:stCondLst>
                                <p:childTnLst>
                                  <p:par>
                                    <p:cTn id="100" presetID="22" presetClass="entr" presetSubtype="1" fill="hold" nodeType="afterEffect">
                                      <p:stCondLst>
                                        <p:cond delay="0"/>
                                      </p:stCondLst>
                                      <p:childTnLst>
                                        <p:set>
                                          <p:cBhvr>
                                            <p:cTn id="101" dur="1" fill="hold">
                                              <p:stCondLst>
                                                <p:cond delay="0"/>
                                              </p:stCondLst>
                                            </p:cTn>
                                            <p:tgtEl>
                                              <p:spTgt spid="76"/>
                                            </p:tgtEl>
                                            <p:attrNameLst>
                                              <p:attrName>style.visibility</p:attrName>
                                            </p:attrNameLst>
                                          </p:cBhvr>
                                          <p:to>
                                            <p:strVal val="visible"/>
                                          </p:to>
                                        </p:set>
                                        <p:animEffect transition="in" filter="wipe(up)">
                                          <p:cBhvr>
                                            <p:cTn id="102" dur="200"/>
                                            <p:tgtEl>
                                              <p:spTgt spid="76"/>
                                            </p:tgtEl>
                                          </p:cBhvr>
                                        </p:animEffect>
                                      </p:childTnLst>
                                    </p:cTn>
                                  </p:par>
                                </p:childTnLst>
                              </p:cTn>
                            </p:par>
                            <p:par>
                              <p:cTn id="103" fill="hold">
                                <p:stCondLst>
                                  <p:cond delay="9500"/>
                                </p:stCondLst>
                                <p:childTnLst>
                                  <p:par>
                                    <p:cTn id="104" presetID="22" presetClass="entr" presetSubtype="1" fill="hold" nodeType="afterEffect">
                                      <p:stCondLst>
                                        <p:cond delay="0"/>
                                      </p:stCondLst>
                                      <p:childTnLst>
                                        <p:set>
                                          <p:cBhvr>
                                            <p:cTn id="105" dur="1" fill="hold">
                                              <p:stCondLst>
                                                <p:cond delay="0"/>
                                              </p:stCondLst>
                                            </p:cTn>
                                            <p:tgtEl>
                                              <p:spTgt spid="77"/>
                                            </p:tgtEl>
                                            <p:attrNameLst>
                                              <p:attrName>style.visibility</p:attrName>
                                            </p:attrNameLst>
                                          </p:cBhvr>
                                          <p:to>
                                            <p:strVal val="visible"/>
                                          </p:to>
                                        </p:set>
                                        <p:animEffect transition="in" filter="wipe(up)">
                                          <p:cBhvr>
                                            <p:cTn id="106" dur="200"/>
                                            <p:tgtEl>
                                              <p:spTgt spid="77"/>
                                            </p:tgtEl>
                                          </p:cBhvr>
                                        </p:animEffect>
                                      </p:childTnLst>
                                    </p:cTn>
                                  </p:par>
                                </p:childTnLst>
                              </p:cTn>
                            </p:par>
                            <p:par>
                              <p:cTn id="107" fill="hold">
                                <p:stCondLst>
                                  <p:cond delay="10000"/>
                                </p:stCondLst>
                                <p:childTnLst>
                                  <p:par>
                                    <p:cTn id="108" presetID="14" presetClass="entr" presetSubtype="10" fill="hold" grpId="0" nodeType="afterEffect">
                                      <p:stCondLst>
                                        <p:cond delay="0"/>
                                      </p:stCondLst>
                                      <p:childTnLst>
                                        <p:set>
                                          <p:cBhvr>
                                            <p:cTn id="109" dur="1" fill="hold">
                                              <p:stCondLst>
                                                <p:cond delay="0"/>
                                              </p:stCondLst>
                                            </p:cTn>
                                            <p:tgtEl>
                                              <p:spTgt spid="56"/>
                                            </p:tgtEl>
                                            <p:attrNameLst>
                                              <p:attrName>style.visibility</p:attrName>
                                            </p:attrNameLst>
                                          </p:cBhvr>
                                          <p:to>
                                            <p:strVal val="visible"/>
                                          </p:to>
                                        </p:set>
                                        <p:animEffect transition="in" filter="randombar(horizontal)">
                                          <p:cBhvr>
                                            <p:cTn id="110" dur="500"/>
                                            <p:tgtEl>
                                              <p:spTgt spid="56"/>
                                            </p:tgtEl>
                                          </p:cBhvr>
                                        </p:animEffect>
                                      </p:childTnLst>
                                    </p:cTn>
                                  </p:par>
                                </p:childTnLst>
                              </p:cTn>
                            </p:par>
                            <p:par>
                              <p:cTn id="111" fill="hold">
                                <p:stCondLst>
                                  <p:cond delay="10500"/>
                                </p:stCondLst>
                                <p:childTnLst>
                                  <p:par>
                                    <p:cTn id="112" presetID="14" presetClass="entr" presetSubtype="10" fill="hold" grpId="0" nodeType="afterEffect">
                                      <p:stCondLst>
                                        <p:cond delay="0"/>
                                      </p:stCondLst>
                                      <p:childTnLst>
                                        <p:set>
                                          <p:cBhvr>
                                            <p:cTn id="113" dur="1" fill="hold">
                                              <p:stCondLst>
                                                <p:cond delay="0"/>
                                              </p:stCondLst>
                                            </p:cTn>
                                            <p:tgtEl>
                                              <p:spTgt spid="65"/>
                                            </p:tgtEl>
                                            <p:attrNameLst>
                                              <p:attrName>style.visibility</p:attrName>
                                            </p:attrNameLst>
                                          </p:cBhvr>
                                          <p:to>
                                            <p:strVal val="visible"/>
                                          </p:to>
                                        </p:set>
                                        <p:animEffect transition="in" filter="randombar(horizontal)">
                                          <p:cBhvr>
                                            <p:cTn id="114" dur="500"/>
                                            <p:tgtEl>
                                              <p:spTgt spid="65"/>
                                            </p:tgtEl>
                                          </p:cBhvr>
                                        </p:animEffect>
                                      </p:childTnLst>
                                    </p:cTn>
                                  </p:par>
                                </p:childTnLst>
                              </p:cTn>
                            </p:par>
                            <p:par>
                              <p:cTn id="115" fill="hold">
                                <p:stCondLst>
                                  <p:cond delay="11000"/>
                                </p:stCondLst>
                                <p:childTnLst>
                                  <p:par>
                                    <p:cTn id="116" presetID="14" presetClass="entr" presetSubtype="10" fill="hold" grpId="0" nodeType="afterEffect">
                                      <p:stCondLst>
                                        <p:cond delay="0"/>
                                      </p:stCondLst>
                                      <p:childTnLst>
                                        <p:set>
                                          <p:cBhvr>
                                            <p:cTn id="117" dur="1" fill="hold">
                                              <p:stCondLst>
                                                <p:cond delay="0"/>
                                              </p:stCondLst>
                                            </p:cTn>
                                            <p:tgtEl>
                                              <p:spTgt spid="66"/>
                                            </p:tgtEl>
                                            <p:attrNameLst>
                                              <p:attrName>style.visibility</p:attrName>
                                            </p:attrNameLst>
                                          </p:cBhvr>
                                          <p:to>
                                            <p:strVal val="visible"/>
                                          </p:to>
                                        </p:set>
                                        <p:animEffect transition="in" filter="randombar(horizontal)">
                                          <p:cBhvr>
                                            <p:cTn id="118" dur="500"/>
                                            <p:tgtEl>
                                              <p:spTgt spid="66"/>
                                            </p:tgtEl>
                                          </p:cBhvr>
                                        </p:animEffect>
                                      </p:childTnLst>
                                    </p:cTn>
                                  </p:par>
                                </p:childTnLst>
                              </p:cTn>
                            </p:par>
                            <p:par>
                              <p:cTn id="119" fill="hold">
                                <p:stCondLst>
                                  <p:cond delay="11500"/>
                                </p:stCondLst>
                                <p:childTnLst>
                                  <p:par>
                                    <p:cTn id="120" presetID="14" presetClass="entr" presetSubtype="10" fill="hold" grpId="0" nodeType="afterEffect">
                                      <p:stCondLst>
                                        <p:cond delay="0"/>
                                      </p:stCondLst>
                                      <p:childTnLst>
                                        <p:set>
                                          <p:cBhvr>
                                            <p:cTn id="121" dur="1" fill="hold">
                                              <p:stCondLst>
                                                <p:cond delay="0"/>
                                              </p:stCondLst>
                                            </p:cTn>
                                            <p:tgtEl>
                                              <p:spTgt spid="67"/>
                                            </p:tgtEl>
                                            <p:attrNameLst>
                                              <p:attrName>style.visibility</p:attrName>
                                            </p:attrNameLst>
                                          </p:cBhvr>
                                          <p:to>
                                            <p:strVal val="visible"/>
                                          </p:to>
                                        </p:set>
                                        <p:animEffect transition="in" filter="randombar(horizontal)">
                                          <p:cBhvr>
                                            <p:cTn id="122" dur="500"/>
                                            <p:tgtEl>
                                              <p:spTgt spid="67"/>
                                            </p:tgtEl>
                                          </p:cBhvr>
                                        </p:animEffect>
                                      </p:childTnLst>
                                    </p:cTn>
                                  </p:par>
                                </p:childTnLst>
                              </p:cTn>
                            </p:par>
                            <p:par>
                              <p:cTn id="123" fill="hold">
                                <p:stCondLst>
                                  <p:cond delay="12000"/>
                                </p:stCondLst>
                                <p:childTnLst>
                                  <p:par>
                                    <p:cTn id="124" presetID="14" presetClass="entr" presetSubtype="10" fill="hold" grpId="0" nodeType="afterEffect">
                                      <p:stCondLst>
                                        <p:cond delay="0"/>
                                      </p:stCondLst>
                                      <p:childTnLst>
                                        <p:set>
                                          <p:cBhvr>
                                            <p:cTn id="125" dur="1" fill="hold">
                                              <p:stCondLst>
                                                <p:cond delay="0"/>
                                              </p:stCondLst>
                                            </p:cTn>
                                            <p:tgtEl>
                                              <p:spTgt spid="70"/>
                                            </p:tgtEl>
                                            <p:attrNameLst>
                                              <p:attrName>style.visibility</p:attrName>
                                            </p:attrNameLst>
                                          </p:cBhvr>
                                          <p:to>
                                            <p:strVal val="visible"/>
                                          </p:to>
                                        </p:set>
                                        <p:animEffect transition="in" filter="randombar(horizontal)">
                                          <p:cBhvr>
                                            <p:cTn id="126" dur="500"/>
                                            <p:tgtEl>
                                              <p:spTgt spid="70"/>
                                            </p:tgtEl>
                                          </p:cBhvr>
                                        </p:animEffect>
                                      </p:childTnLst>
                                    </p:cTn>
                                  </p:par>
                                </p:childTnLst>
                              </p:cTn>
                            </p:par>
                            <p:par>
                              <p:cTn id="127" fill="hold">
                                <p:stCondLst>
                                  <p:cond delay="12500"/>
                                </p:stCondLst>
                                <p:childTnLst>
                                  <p:par>
                                    <p:cTn id="128" presetID="14" presetClass="entr" presetSubtype="10" fill="hold" grpId="0" nodeType="afterEffect">
                                      <p:stCondLst>
                                        <p:cond delay="0"/>
                                      </p:stCondLst>
                                      <p:childTnLst>
                                        <p:set>
                                          <p:cBhvr>
                                            <p:cTn id="129" dur="1" fill="hold">
                                              <p:stCondLst>
                                                <p:cond delay="0"/>
                                              </p:stCondLst>
                                            </p:cTn>
                                            <p:tgtEl>
                                              <p:spTgt spid="69"/>
                                            </p:tgtEl>
                                            <p:attrNameLst>
                                              <p:attrName>style.visibility</p:attrName>
                                            </p:attrNameLst>
                                          </p:cBhvr>
                                          <p:to>
                                            <p:strVal val="visible"/>
                                          </p:to>
                                        </p:set>
                                        <p:animEffect transition="in" filter="randombar(horizontal)">
                                          <p:cBhvr>
                                            <p:cTn id="130" dur="500"/>
                                            <p:tgtEl>
                                              <p:spTgt spid="69"/>
                                            </p:tgtEl>
                                          </p:cBhvr>
                                        </p:animEffect>
                                      </p:childTnLst>
                                    </p:cTn>
                                  </p:par>
                                </p:childTnLst>
                              </p:cTn>
                            </p:par>
                            <p:par>
                              <p:cTn id="131" fill="hold">
                                <p:stCondLst>
                                  <p:cond delay="13000"/>
                                </p:stCondLst>
                                <p:childTnLst>
                                  <p:par>
                                    <p:cTn id="132" presetID="14" presetClass="entr" presetSubtype="10" fill="hold" grpId="0" nodeType="afterEffect">
                                      <p:stCondLst>
                                        <p:cond delay="0"/>
                                      </p:stCondLst>
                                      <p:childTnLst>
                                        <p:set>
                                          <p:cBhvr>
                                            <p:cTn id="133" dur="1" fill="hold">
                                              <p:stCondLst>
                                                <p:cond delay="0"/>
                                              </p:stCondLst>
                                            </p:cTn>
                                            <p:tgtEl>
                                              <p:spTgt spid="68"/>
                                            </p:tgtEl>
                                            <p:attrNameLst>
                                              <p:attrName>style.visibility</p:attrName>
                                            </p:attrNameLst>
                                          </p:cBhvr>
                                          <p:to>
                                            <p:strVal val="visible"/>
                                          </p:to>
                                        </p:set>
                                        <p:animEffect transition="in" filter="randombar(horizontal)">
                                          <p:cBhvr>
                                            <p:cTn id="134" dur="500"/>
                                            <p:tgtEl>
                                              <p:spTgt spid="68"/>
                                            </p:tgtEl>
                                          </p:cBhvr>
                                        </p:animEffect>
                                      </p:childTnLst>
                                    </p:cTn>
                                  </p:par>
                                </p:childTnLst>
                              </p:cTn>
                            </p:par>
                            <p:par>
                              <p:cTn id="135" fill="hold">
                                <p:stCondLst>
                                  <p:cond delay="13500"/>
                                </p:stCondLst>
                                <p:childTnLst>
                                  <p:par>
                                    <p:cTn id="136" presetID="52" presetClass="entr" presetSubtype="0" fill="hold" nodeType="afterEffect">
                                      <p:stCondLst>
                                        <p:cond delay="0"/>
                                      </p:stCondLst>
                                      <p:childTnLst>
                                        <p:set>
                                          <p:cBhvr>
                                            <p:cTn id="137" dur="1" fill="hold">
                                              <p:stCondLst>
                                                <p:cond delay="0"/>
                                              </p:stCondLst>
                                            </p:cTn>
                                            <p:tgtEl>
                                              <p:spTgt spid="180"/>
                                            </p:tgtEl>
                                            <p:attrNameLst>
                                              <p:attrName>style.visibility</p:attrName>
                                            </p:attrNameLst>
                                          </p:cBhvr>
                                          <p:to>
                                            <p:strVal val="visible"/>
                                          </p:to>
                                        </p:set>
                                        <p:animScale>
                                          <p:cBhvr>
                                            <p:cTn id="138" dur="1000" decel="50000" fill="hold">
                                              <p:stCondLst>
                                                <p:cond delay="0"/>
                                              </p:stCondLst>
                                            </p:cTn>
                                            <p:tgtEl>
                                              <p:spTgt spid="18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9" dur="1000" decel="50000" fill="hold">
                                              <p:stCondLst>
                                                <p:cond delay="0"/>
                                              </p:stCondLst>
                                            </p:cTn>
                                            <p:tgtEl>
                                              <p:spTgt spid="180"/>
                                            </p:tgtEl>
                                            <p:attrNameLst>
                                              <p:attrName>ppt_x</p:attrName>
                                              <p:attrName>ppt_y</p:attrName>
                                            </p:attrNameLst>
                                          </p:cBhvr>
                                        </p:animMotion>
                                        <p:animEffect transition="in" filter="fade">
                                          <p:cBhvr>
                                            <p:cTn id="140" dur="1000"/>
                                            <p:tgtEl>
                                              <p:spTgt spid="180"/>
                                            </p:tgtEl>
                                          </p:cBhvr>
                                        </p:animEffect>
                                      </p:childTnLst>
                                    </p:cTn>
                                  </p:par>
                                  <p:par>
                                    <p:cTn id="141" presetID="52" presetClass="entr" presetSubtype="0" fill="hold" nodeType="withEffect">
                                      <p:stCondLst>
                                        <p:cond delay="200"/>
                                      </p:stCondLst>
                                      <p:childTnLst>
                                        <p:set>
                                          <p:cBhvr>
                                            <p:cTn id="142" dur="1" fill="hold">
                                              <p:stCondLst>
                                                <p:cond delay="0"/>
                                              </p:stCondLst>
                                            </p:cTn>
                                            <p:tgtEl>
                                              <p:spTgt spid="181"/>
                                            </p:tgtEl>
                                            <p:attrNameLst>
                                              <p:attrName>style.visibility</p:attrName>
                                            </p:attrNameLst>
                                          </p:cBhvr>
                                          <p:to>
                                            <p:strVal val="visible"/>
                                          </p:to>
                                        </p:set>
                                        <p:animScale>
                                          <p:cBhvr>
                                            <p:cTn id="143" dur="1000" decel="50000" fill="hold">
                                              <p:stCondLst>
                                                <p:cond delay="0"/>
                                              </p:stCondLst>
                                            </p:cTn>
                                            <p:tgtEl>
                                              <p:spTgt spid="18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4" dur="1000" decel="50000" fill="hold">
                                              <p:stCondLst>
                                                <p:cond delay="0"/>
                                              </p:stCondLst>
                                            </p:cTn>
                                            <p:tgtEl>
                                              <p:spTgt spid="181"/>
                                            </p:tgtEl>
                                            <p:attrNameLst>
                                              <p:attrName>ppt_x</p:attrName>
                                              <p:attrName>ppt_y</p:attrName>
                                            </p:attrNameLst>
                                          </p:cBhvr>
                                        </p:animMotion>
                                        <p:animEffect transition="in" filter="fade">
                                          <p:cBhvr>
                                            <p:cTn id="145" dur="1000"/>
                                            <p:tgtEl>
                                              <p:spTgt spid="1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 grpId="0"/>
          <p:bldP spid="55" grpId="0" animBg="1"/>
          <p:bldP spid="56" grpId="0"/>
          <p:bldP spid="57" grpId="0"/>
          <p:bldP spid="58" grpId="0"/>
          <p:bldP spid="59" grpId="0"/>
          <p:bldP spid="60" grpId="0"/>
          <p:bldP spid="61" grpId="0"/>
          <p:bldP spid="62" grpId="0"/>
          <p:bldP spid="63" grpId="0"/>
          <p:bldP spid="65" grpId="0"/>
          <p:bldP spid="66" grpId="0"/>
          <p:bldP spid="67" grpId="0"/>
          <p:bldP spid="68" grpId="0"/>
          <p:bldP spid="69" grpId="0"/>
          <p:bldP spid="70" grpId="0"/>
          <p:bldP spid="73" grpId="0" animBg="1"/>
          <p:bldP spid="78" grpId="0" animBg="1"/>
          <p:bldP spid="79" grpId="0" animBg="1"/>
          <p:bldP spid="80" grpId="0" animBg="1"/>
          <p:bldP spid="81" grpId="0" animBg="1"/>
          <p:bldP spid="82" grpId="0" animBg="1"/>
          <p:bldP spid="83" grpId="0" animBg="1"/>
        </p:bldLst>
      </p:timing>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1" name="Picture 7" descr="C:\Users\Administrator\Desktop\56d684a0446de.png"/>
          <p:cNvPicPr>
            <a:picLocks noChangeAspect="1" noChangeArrowheads="1"/>
          </p:cNvPicPr>
          <p:nvPr/>
        </p:nvPicPr>
        <p:blipFill>
          <a:blip r:embed="rId3" cstate="print">
            <a:extLst>
              <a:ext uri="{BEBA8EAE-BF5A-486C-A8C5-ECC9F3942E4B}">
                <a14:imgProps xmlns:a14="http://schemas.microsoft.com/office/drawing/2010/main">
                  <a14:imgLayer r:embed="rId4">
                    <a14:imgEffect>
                      <a14:brightnessContrast bright="5000"/>
                    </a14:imgEffect>
                  </a14:imgLayer>
                </a14:imgProps>
              </a:ext>
              <a:ext uri="{28A0092B-C50C-407E-A947-70E740481C1C}">
                <a14:useLocalDpi xmlns:a14="http://schemas.microsoft.com/office/drawing/2010/main" val="0"/>
              </a:ext>
            </a:extLst>
          </a:blip>
          <a:srcRect/>
          <a:stretch>
            <a:fillRect/>
          </a:stretch>
        </p:blipFill>
        <p:spPr bwMode="auto">
          <a:xfrm>
            <a:off x="947756" y="1725277"/>
            <a:ext cx="3493720" cy="3973626"/>
          </a:xfrm>
          <a:prstGeom prst="rect">
            <a:avLst/>
          </a:prstGeom>
          <a:noFill/>
          <a:extLst>
            <a:ext uri="{909E8E84-426E-40DD-AFC4-6F175D3DCCD1}">
              <a14:hiddenFill xmlns:a14="http://schemas.microsoft.com/office/drawing/2010/main">
                <a:solidFill>
                  <a:srgbClr val="FFFFFF"/>
                </a:solidFill>
              </a14:hiddenFill>
            </a:ext>
          </a:extLst>
        </p:spPr>
      </p:pic>
      <p:grpSp>
        <p:nvGrpSpPr>
          <p:cNvPr id="212" name="组合 211"/>
          <p:cNvGrpSpPr/>
          <p:nvPr/>
        </p:nvGrpSpPr>
        <p:grpSpPr>
          <a:xfrm rot="18302409">
            <a:off x="-422706" y="1827587"/>
            <a:ext cx="5190546" cy="4183077"/>
            <a:chOff x="1816885" y="160250"/>
            <a:chExt cx="5190546" cy="4183077"/>
          </a:xfrm>
          <a:solidFill>
            <a:schemeClr val="tx1">
              <a:lumMod val="50000"/>
              <a:lumOff val="50000"/>
            </a:schemeClr>
          </a:solidFill>
        </p:grpSpPr>
        <p:grpSp>
          <p:nvGrpSpPr>
            <p:cNvPr id="213" name="组合 212"/>
            <p:cNvGrpSpPr/>
            <p:nvPr/>
          </p:nvGrpSpPr>
          <p:grpSpPr>
            <a:xfrm rot="1500213">
              <a:off x="1816885" y="160250"/>
              <a:ext cx="4835931" cy="4183077"/>
              <a:chOff x="2983829" y="1091787"/>
              <a:chExt cx="4835931" cy="4183077"/>
            </a:xfrm>
            <a:grpFill/>
          </p:grpSpPr>
          <p:sp>
            <p:nvSpPr>
              <p:cNvPr id="215" name="Freeform 60"/>
              <p:cNvSpPr/>
              <p:nvPr/>
            </p:nvSpPr>
            <p:spPr bwMode="auto">
              <a:xfrm>
                <a:off x="2983829" y="3724325"/>
                <a:ext cx="2106312" cy="1499886"/>
              </a:xfrm>
              <a:custGeom>
                <a:avLst/>
                <a:gdLst>
                  <a:gd name="T0" fmla="*/ 2332 w 2339"/>
                  <a:gd name="T1" fmla="*/ 1665 h 1665"/>
                  <a:gd name="T2" fmla="*/ 2329 w 2339"/>
                  <a:gd name="T3" fmla="*/ 1664 h 1665"/>
                  <a:gd name="T4" fmla="*/ 3 w 2339"/>
                  <a:gd name="T5" fmla="*/ 11 h 1665"/>
                  <a:gd name="T6" fmla="*/ 2 w 2339"/>
                  <a:gd name="T7" fmla="*/ 3 h 1665"/>
                  <a:gd name="T8" fmla="*/ 10 w 2339"/>
                  <a:gd name="T9" fmla="*/ 2 h 1665"/>
                  <a:gd name="T10" fmla="*/ 2335 w 2339"/>
                  <a:gd name="T11" fmla="*/ 1654 h 1665"/>
                  <a:gd name="T12" fmla="*/ 2337 w 2339"/>
                  <a:gd name="T13" fmla="*/ 1662 h 1665"/>
                  <a:gd name="T14" fmla="*/ 2332 w 2339"/>
                  <a:gd name="T15" fmla="*/ 1665 h 16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9" h="1665">
                    <a:moveTo>
                      <a:pt x="2332" y="1665"/>
                    </a:moveTo>
                    <a:cubicBezTo>
                      <a:pt x="2331" y="1665"/>
                      <a:pt x="2330" y="1665"/>
                      <a:pt x="2329" y="1664"/>
                    </a:cubicBezTo>
                    <a:cubicBezTo>
                      <a:pt x="3" y="11"/>
                      <a:pt x="3" y="11"/>
                      <a:pt x="3" y="11"/>
                    </a:cubicBezTo>
                    <a:cubicBezTo>
                      <a:pt x="1" y="10"/>
                      <a:pt x="0" y="6"/>
                      <a:pt x="2" y="3"/>
                    </a:cubicBezTo>
                    <a:cubicBezTo>
                      <a:pt x="4" y="0"/>
                      <a:pt x="8" y="0"/>
                      <a:pt x="10" y="2"/>
                    </a:cubicBezTo>
                    <a:cubicBezTo>
                      <a:pt x="2335" y="1654"/>
                      <a:pt x="2335" y="1654"/>
                      <a:pt x="2335" y="1654"/>
                    </a:cubicBezTo>
                    <a:cubicBezTo>
                      <a:pt x="2338" y="1656"/>
                      <a:pt x="2339" y="1660"/>
                      <a:pt x="2337" y="1662"/>
                    </a:cubicBezTo>
                    <a:cubicBezTo>
                      <a:pt x="2336" y="1664"/>
                      <a:pt x="2334" y="1665"/>
                      <a:pt x="2332" y="166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16" name="Freeform 62"/>
              <p:cNvSpPr/>
              <p:nvPr/>
            </p:nvSpPr>
            <p:spPr bwMode="auto">
              <a:xfrm>
                <a:off x="5073257" y="4157688"/>
                <a:ext cx="15478" cy="1066523"/>
              </a:xfrm>
              <a:custGeom>
                <a:avLst/>
                <a:gdLst>
                  <a:gd name="T0" fmla="*/ 11 w 17"/>
                  <a:gd name="T1" fmla="*/ 1184 h 1184"/>
                  <a:gd name="T2" fmla="*/ 5 w 17"/>
                  <a:gd name="T3" fmla="*/ 1178 h 1184"/>
                  <a:gd name="T4" fmla="*/ 0 w 17"/>
                  <a:gd name="T5" fmla="*/ 6 h 1184"/>
                  <a:gd name="T6" fmla="*/ 6 w 17"/>
                  <a:gd name="T7" fmla="*/ 0 h 1184"/>
                  <a:gd name="T8" fmla="*/ 6 w 17"/>
                  <a:gd name="T9" fmla="*/ 0 h 1184"/>
                  <a:gd name="T10" fmla="*/ 12 w 17"/>
                  <a:gd name="T11" fmla="*/ 6 h 1184"/>
                  <a:gd name="T12" fmla="*/ 17 w 17"/>
                  <a:gd name="T13" fmla="*/ 1178 h 1184"/>
                  <a:gd name="T14" fmla="*/ 11 w 17"/>
                  <a:gd name="T15" fmla="*/ 1184 h 1184"/>
                  <a:gd name="T16" fmla="*/ 11 w 17"/>
                  <a:gd name="T17" fmla="*/ 1184 h 1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1184">
                    <a:moveTo>
                      <a:pt x="11" y="1184"/>
                    </a:moveTo>
                    <a:cubicBezTo>
                      <a:pt x="8" y="1184"/>
                      <a:pt x="5" y="1181"/>
                      <a:pt x="5" y="1178"/>
                    </a:cubicBezTo>
                    <a:cubicBezTo>
                      <a:pt x="0" y="6"/>
                      <a:pt x="0" y="6"/>
                      <a:pt x="0" y="6"/>
                    </a:cubicBezTo>
                    <a:cubicBezTo>
                      <a:pt x="0" y="3"/>
                      <a:pt x="2" y="0"/>
                      <a:pt x="6" y="0"/>
                    </a:cubicBezTo>
                    <a:cubicBezTo>
                      <a:pt x="6" y="0"/>
                      <a:pt x="6" y="0"/>
                      <a:pt x="6" y="0"/>
                    </a:cubicBezTo>
                    <a:cubicBezTo>
                      <a:pt x="9" y="0"/>
                      <a:pt x="12" y="3"/>
                      <a:pt x="12" y="6"/>
                    </a:cubicBezTo>
                    <a:cubicBezTo>
                      <a:pt x="17" y="1178"/>
                      <a:pt x="17" y="1178"/>
                      <a:pt x="17" y="1178"/>
                    </a:cubicBezTo>
                    <a:cubicBezTo>
                      <a:pt x="17" y="1181"/>
                      <a:pt x="14" y="1184"/>
                      <a:pt x="11" y="1184"/>
                    </a:cubicBezTo>
                    <a:cubicBezTo>
                      <a:pt x="11" y="1184"/>
                      <a:pt x="11" y="1184"/>
                      <a:pt x="11" y="1184"/>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17" name="Freeform 63"/>
              <p:cNvSpPr/>
              <p:nvPr/>
            </p:nvSpPr>
            <p:spPr bwMode="auto">
              <a:xfrm>
                <a:off x="2983829" y="3048954"/>
                <a:ext cx="1739079" cy="686627"/>
              </a:xfrm>
              <a:custGeom>
                <a:avLst/>
                <a:gdLst>
                  <a:gd name="T0" fmla="*/ 7 w 1932"/>
                  <a:gd name="T1" fmla="*/ 763 h 763"/>
                  <a:gd name="T2" fmla="*/ 1 w 1932"/>
                  <a:gd name="T3" fmla="*/ 759 h 763"/>
                  <a:gd name="T4" fmla="*/ 5 w 1932"/>
                  <a:gd name="T5" fmla="*/ 751 h 763"/>
                  <a:gd name="T6" fmla="*/ 1923 w 1932"/>
                  <a:gd name="T7" fmla="*/ 1 h 763"/>
                  <a:gd name="T8" fmla="*/ 1931 w 1932"/>
                  <a:gd name="T9" fmla="*/ 5 h 763"/>
                  <a:gd name="T10" fmla="*/ 1927 w 1932"/>
                  <a:gd name="T11" fmla="*/ 13 h 763"/>
                  <a:gd name="T12" fmla="*/ 9 w 1932"/>
                  <a:gd name="T13" fmla="*/ 762 h 763"/>
                  <a:gd name="T14" fmla="*/ 7 w 1932"/>
                  <a:gd name="T15" fmla="*/ 763 h 76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32" h="763">
                    <a:moveTo>
                      <a:pt x="7" y="763"/>
                    </a:moveTo>
                    <a:cubicBezTo>
                      <a:pt x="4" y="763"/>
                      <a:pt x="2" y="761"/>
                      <a:pt x="1" y="759"/>
                    </a:cubicBezTo>
                    <a:cubicBezTo>
                      <a:pt x="0" y="756"/>
                      <a:pt x="2" y="752"/>
                      <a:pt x="5" y="751"/>
                    </a:cubicBezTo>
                    <a:cubicBezTo>
                      <a:pt x="1923" y="1"/>
                      <a:pt x="1923" y="1"/>
                      <a:pt x="1923" y="1"/>
                    </a:cubicBezTo>
                    <a:cubicBezTo>
                      <a:pt x="1926" y="0"/>
                      <a:pt x="1930" y="2"/>
                      <a:pt x="1931" y="5"/>
                    </a:cubicBezTo>
                    <a:cubicBezTo>
                      <a:pt x="1932" y="8"/>
                      <a:pt x="1931" y="11"/>
                      <a:pt x="1927" y="13"/>
                    </a:cubicBezTo>
                    <a:cubicBezTo>
                      <a:pt x="9" y="762"/>
                      <a:pt x="9" y="762"/>
                      <a:pt x="9" y="762"/>
                    </a:cubicBezTo>
                    <a:cubicBezTo>
                      <a:pt x="8" y="762"/>
                      <a:pt x="8" y="763"/>
                      <a:pt x="7" y="76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18" name="Freeform 64"/>
              <p:cNvSpPr/>
              <p:nvPr/>
            </p:nvSpPr>
            <p:spPr bwMode="auto">
              <a:xfrm>
                <a:off x="4248742" y="2871669"/>
                <a:ext cx="474167" cy="188541"/>
              </a:xfrm>
              <a:custGeom>
                <a:avLst/>
                <a:gdLst>
                  <a:gd name="T0" fmla="*/ 520 w 527"/>
                  <a:gd name="T1" fmla="*/ 210 h 210"/>
                  <a:gd name="T2" fmla="*/ 518 w 527"/>
                  <a:gd name="T3" fmla="*/ 210 h 210"/>
                  <a:gd name="T4" fmla="*/ 4 w 527"/>
                  <a:gd name="T5" fmla="*/ 12 h 210"/>
                  <a:gd name="T6" fmla="*/ 1 w 527"/>
                  <a:gd name="T7" fmla="*/ 4 h 210"/>
                  <a:gd name="T8" fmla="*/ 9 w 527"/>
                  <a:gd name="T9" fmla="*/ 1 h 210"/>
                  <a:gd name="T10" fmla="*/ 522 w 527"/>
                  <a:gd name="T11" fmla="*/ 198 h 210"/>
                  <a:gd name="T12" fmla="*/ 526 w 527"/>
                  <a:gd name="T13" fmla="*/ 206 h 210"/>
                  <a:gd name="T14" fmla="*/ 520 w 527"/>
                  <a:gd name="T15" fmla="*/ 210 h 2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27" h="210">
                    <a:moveTo>
                      <a:pt x="520" y="210"/>
                    </a:moveTo>
                    <a:cubicBezTo>
                      <a:pt x="520" y="210"/>
                      <a:pt x="519" y="210"/>
                      <a:pt x="518" y="210"/>
                    </a:cubicBezTo>
                    <a:cubicBezTo>
                      <a:pt x="4" y="12"/>
                      <a:pt x="4" y="12"/>
                      <a:pt x="4" y="12"/>
                    </a:cubicBezTo>
                    <a:cubicBezTo>
                      <a:pt x="1" y="11"/>
                      <a:pt x="0" y="7"/>
                      <a:pt x="1" y="4"/>
                    </a:cubicBezTo>
                    <a:cubicBezTo>
                      <a:pt x="2" y="1"/>
                      <a:pt x="6" y="0"/>
                      <a:pt x="9" y="1"/>
                    </a:cubicBezTo>
                    <a:cubicBezTo>
                      <a:pt x="522" y="198"/>
                      <a:pt x="522" y="198"/>
                      <a:pt x="522" y="198"/>
                    </a:cubicBezTo>
                    <a:cubicBezTo>
                      <a:pt x="526" y="200"/>
                      <a:pt x="527" y="203"/>
                      <a:pt x="526" y="206"/>
                    </a:cubicBezTo>
                    <a:cubicBezTo>
                      <a:pt x="525" y="209"/>
                      <a:pt x="523" y="210"/>
                      <a:pt x="520" y="21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19" name="Freeform 65"/>
              <p:cNvSpPr/>
              <p:nvPr/>
            </p:nvSpPr>
            <p:spPr bwMode="auto">
              <a:xfrm>
                <a:off x="4711652" y="3048954"/>
                <a:ext cx="372861" cy="1119990"/>
              </a:xfrm>
              <a:custGeom>
                <a:avLst/>
                <a:gdLst>
                  <a:gd name="T0" fmla="*/ 408 w 415"/>
                  <a:gd name="T1" fmla="*/ 1243 h 1243"/>
                  <a:gd name="T2" fmla="*/ 402 w 415"/>
                  <a:gd name="T3" fmla="*/ 1239 h 1243"/>
                  <a:gd name="T4" fmla="*/ 1 w 415"/>
                  <a:gd name="T5" fmla="*/ 9 h 1243"/>
                  <a:gd name="T6" fmla="*/ 4 w 415"/>
                  <a:gd name="T7" fmla="*/ 1 h 1243"/>
                  <a:gd name="T8" fmla="*/ 12 w 415"/>
                  <a:gd name="T9" fmla="*/ 5 h 1243"/>
                  <a:gd name="T10" fmla="*/ 413 w 415"/>
                  <a:gd name="T11" fmla="*/ 1235 h 1243"/>
                  <a:gd name="T12" fmla="*/ 410 w 415"/>
                  <a:gd name="T13" fmla="*/ 1243 h 1243"/>
                  <a:gd name="T14" fmla="*/ 408 w 415"/>
                  <a:gd name="T15" fmla="*/ 1243 h 124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5" h="1243">
                    <a:moveTo>
                      <a:pt x="408" y="1243"/>
                    </a:moveTo>
                    <a:cubicBezTo>
                      <a:pt x="405" y="1243"/>
                      <a:pt x="403" y="1241"/>
                      <a:pt x="402" y="1239"/>
                    </a:cubicBezTo>
                    <a:cubicBezTo>
                      <a:pt x="1" y="9"/>
                      <a:pt x="1" y="9"/>
                      <a:pt x="1" y="9"/>
                    </a:cubicBezTo>
                    <a:cubicBezTo>
                      <a:pt x="0" y="6"/>
                      <a:pt x="1" y="2"/>
                      <a:pt x="4" y="1"/>
                    </a:cubicBezTo>
                    <a:cubicBezTo>
                      <a:pt x="8" y="0"/>
                      <a:pt x="11" y="2"/>
                      <a:pt x="12" y="5"/>
                    </a:cubicBezTo>
                    <a:cubicBezTo>
                      <a:pt x="413" y="1235"/>
                      <a:pt x="413" y="1235"/>
                      <a:pt x="413" y="1235"/>
                    </a:cubicBezTo>
                    <a:cubicBezTo>
                      <a:pt x="415" y="1238"/>
                      <a:pt x="413" y="1242"/>
                      <a:pt x="410" y="1243"/>
                    </a:cubicBezTo>
                    <a:cubicBezTo>
                      <a:pt x="409" y="1243"/>
                      <a:pt x="408" y="1243"/>
                      <a:pt x="408" y="124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20" name="Freeform 66"/>
              <p:cNvSpPr/>
              <p:nvPr/>
            </p:nvSpPr>
            <p:spPr bwMode="auto">
              <a:xfrm>
                <a:off x="2983829" y="3724325"/>
                <a:ext cx="2100684" cy="444619"/>
              </a:xfrm>
              <a:custGeom>
                <a:avLst/>
                <a:gdLst>
                  <a:gd name="T0" fmla="*/ 2327 w 2333"/>
                  <a:gd name="T1" fmla="*/ 493 h 493"/>
                  <a:gd name="T2" fmla="*/ 2326 w 2333"/>
                  <a:gd name="T3" fmla="*/ 493 h 493"/>
                  <a:gd name="T4" fmla="*/ 6 w 2333"/>
                  <a:gd name="T5" fmla="*/ 12 h 493"/>
                  <a:gd name="T6" fmla="*/ 1 w 2333"/>
                  <a:gd name="T7" fmla="*/ 5 h 493"/>
                  <a:gd name="T8" fmla="*/ 8 w 2333"/>
                  <a:gd name="T9" fmla="*/ 1 h 493"/>
                  <a:gd name="T10" fmla="*/ 2328 w 2333"/>
                  <a:gd name="T11" fmla="*/ 481 h 493"/>
                  <a:gd name="T12" fmla="*/ 2333 w 2333"/>
                  <a:gd name="T13" fmla="*/ 488 h 493"/>
                  <a:gd name="T14" fmla="*/ 2327 w 2333"/>
                  <a:gd name="T15" fmla="*/ 493 h 49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3" h="493">
                    <a:moveTo>
                      <a:pt x="2327" y="493"/>
                    </a:moveTo>
                    <a:cubicBezTo>
                      <a:pt x="2326" y="493"/>
                      <a:pt x="2326" y="493"/>
                      <a:pt x="2326" y="493"/>
                    </a:cubicBezTo>
                    <a:cubicBezTo>
                      <a:pt x="6" y="12"/>
                      <a:pt x="6" y="12"/>
                      <a:pt x="6" y="12"/>
                    </a:cubicBezTo>
                    <a:cubicBezTo>
                      <a:pt x="2" y="12"/>
                      <a:pt x="0" y="9"/>
                      <a:pt x="1" y="5"/>
                    </a:cubicBezTo>
                    <a:cubicBezTo>
                      <a:pt x="2" y="2"/>
                      <a:pt x="5" y="0"/>
                      <a:pt x="8" y="1"/>
                    </a:cubicBezTo>
                    <a:cubicBezTo>
                      <a:pt x="2328" y="481"/>
                      <a:pt x="2328" y="481"/>
                      <a:pt x="2328" y="481"/>
                    </a:cubicBezTo>
                    <a:cubicBezTo>
                      <a:pt x="2331" y="482"/>
                      <a:pt x="2333" y="485"/>
                      <a:pt x="2333" y="488"/>
                    </a:cubicBezTo>
                    <a:cubicBezTo>
                      <a:pt x="2332" y="491"/>
                      <a:pt x="2330" y="493"/>
                      <a:pt x="2327" y="49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21" name="Freeform 68"/>
              <p:cNvSpPr/>
              <p:nvPr/>
            </p:nvSpPr>
            <p:spPr bwMode="auto">
              <a:xfrm>
                <a:off x="2983829" y="2871669"/>
                <a:ext cx="1276169" cy="863912"/>
              </a:xfrm>
              <a:custGeom>
                <a:avLst/>
                <a:gdLst>
                  <a:gd name="T0" fmla="*/ 7 w 1418"/>
                  <a:gd name="T1" fmla="*/ 960 h 960"/>
                  <a:gd name="T2" fmla="*/ 2 w 1418"/>
                  <a:gd name="T3" fmla="*/ 957 h 960"/>
                  <a:gd name="T4" fmla="*/ 3 w 1418"/>
                  <a:gd name="T5" fmla="*/ 949 h 960"/>
                  <a:gd name="T6" fmla="*/ 1408 w 1418"/>
                  <a:gd name="T7" fmla="*/ 1 h 960"/>
                  <a:gd name="T8" fmla="*/ 1416 w 1418"/>
                  <a:gd name="T9" fmla="*/ 3 h 960"/>
                  <a:gd name="T10" fmla="*/ 1415 w 1418"/>
                  <a:gd name="T11" fmla="*/ 11 h 960"/>
                  <a:gd name="T12" fmla="*/ 10 w 1418"/>
                  <a:gd name="T13" fmla="*/ 959 h 960"/>
                  <a:gd name="T14" fmla="*/ 7 w 1418"/>
                  <a:gd name="T15" fmla="*/ 960 h 9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18" h="960">
                    <a:moveTo>
                      <a:pt x="7" y="960"/>
                    </a:moveTo>
                    <a:cubicBezTo>
                      <a:pt x="5" y="960"/>
                      <a:pt x="3" y="959"/>
                      <a:pt x="2" y="957"/>
                    </a:cubicBezTo>
                    <a:cubicBezTo>
                      <a:pt x="0" y="954"/>
                      <a:pt x="1" y="950"/>
                      <a:pt x="3" y="949"/>
                    </a:cubicBezTo>
                    <a:cubicBezTo>
                      <a:pt x="1408" y="1"/>
                      <a:pt x="1408" y="1"/>
                      <a:pt x="1408" y="1"/>
                    </a:cubicBezTo>
                    <a:cubicBezTo>
                      <a:pt x="1411" y="0"/>
                      <a:pt x="1415" y="0"/>
                      <a:pt x="1416" y="3"/>
                    </a:cubicBezTo>
                    <a:cubicBezTo>
                      <a:pt x="1418" y="6"/>
                      <a:pt x="1418" y="9"/>
                      <a:pt x="1415" y="11"/>
                    </a:cubicBezTo>
                    <a:cubicBezTo>
                      <a:pt x="10" y="959"/>
                      <a:pt x="10" y="959"/>
                      <a:pt x="10" y="959"/>
                    </a:cubicBezTo>
                    <a:cubicBezTo>
                      <a:pt x="9" y="959"/>
                      <a:pt x="8" y="960"/>
                      <a:pt x="7" y="96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22" name="Freeform 69"/>
              <p:cNvSpPr/>
              <p:nvPr/>
            </p:nvSpPr>
            <p:spPr bwMode="auto">
              <a:xfrm>
                <a:off x="4248742" y="1121334"/>
                <a:ext cx="610648" cy="1761592"/>
              </a:xfrm>
              <a:custGeom>
                <a:avLst/>
                <a:gdLst>
                  <a:gd name="T0" fmla="*/ 6 w 678"/>
                  <a:gd name="T1" fmla="*/ 1955 h 1955"/>
                  <a:gd name="T2" fmla="*/ 5 w 678"/>
                  <a:gd name="T3" fmla="*/ 1955 h 1955"/>
                  <a:gd name="T4" fmla="*/ 1 w 678"/>
                  <a:gd name="T5" fmla="*/ 1947 h 1955"/>
                  <a:gd name="T6" fmla="*/ 665 w 678"/>
                  <a:gd name="T7" fmla="*/ 5 h 1955"/>
                  <a:gd name="T8" fmla="*/ 673 w 678"/>
                  <a:gd name="T9" fmla="*/ 1 h 1955"/>
                  <a:gd name="T10" fmla="*/ 677 w 678"/>
                  <a:gd name="T11" fmla="*/ 9 h 1955"/>
                  <a:gd name="T12" fmla="*/ 12 w 678"/>
                  <a:gd name="T13" fmla="*/ 1951 h 1955"/>
                  <a:gd name="T14" fmla="*/ 6 w 678"/>
                  <a:gd name="T15" fmla="*/ 1955 h 195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8" h="1955">
                    <a:moveTo>
                      <a:pt x="6" y="1955"/>
                    </a:moveTo>
                    <a:cubicBezTo>
                      <a:pt x="6" y="1955"/>
                      <a:pt x="5" y="1955"/>
                      <a:pt x="5" y="1955"/>
                    </a:cubicBezTo>
                    <a:cubicBezTo>
                      <a:pt x="1" y="1954"/>
                      <a:pt x="0" y="1951"/>
                      <a:pt x="1" y="1947"/>
                    </a:cubicBezTo>
                    <a:cubicBezTo>
                      <a:pt x="665" y="5"/>
                      <a:pt x="665" y="5"/>
                      <a:pt x="665" y="5"/>
                    </a:cubicBezTo>
                    <a:cubicBezTo>
                      <a:pt x="666" y="2"/>
                      <a:pt x="670" y="0"/>
                      <a:pt x="673" y="1"/>
                    </a:cubicBezTo>
                    <a:cubicBezTo>
                      <a:pt x="676" y="2"/>
                      <a:pt x="678" y="6"/>
                      <a:pt x="677" y="9"/>
                    </a:cubicBezTo>
                    <a:cubicBezTo>
                      <a:pt x="12" y="1951"/>
                      <a:pt x="12" y="1951"/>
                      <a:pt x="12" y="1951"/>
                    </a:cubicBezTo>
                    <a:cubicBezTo>
                      <a:pt x="11" y="1954"/>
                      <a:pt x="9" y="1955"/>
                      <a:pt x="6" y="195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23" name="Freeform 70"/>
              <p:cNvSpPr/>
              <p:nvPr/>
            </p:nvSpPr>
            <p:spPr bwMode="auto">
              <a:xfrm>
                <a:off x="4846726" y="1121334"/>
                <a:ext cx="913158" cy="1732045"/>
              </a:xfrm>
              <a:custGeom>
                <a:avLst/>
                <a:gdLst>
                  <a:gd name="T0" fmla="*/ 1008 w 1015"/>
                  <a:gd name="T1" fmla="*/ 1923 h 1923"/>
                  <a:gd name="T2" fmla="*/ 1003 w 1015"/>
                  <a:gd name="T3" fmla="*/ 1920 h 1923"/>
                  <a:gd name="T4" fmla="*/ 2 w 1015"/>
                  <a:gd name="T5" fmla="*/ 10 h 1923"/>
                  <a:gd name="T6" fmla="*/ 4 w 1015"/>
                  <a:gd name="T7" fmla="*/ 2 h 1923"/>
                  <a:gd name="T8" fmla="*/ 12 w 1015"/>
                  <a:gd name="T9" fmla="*/ 4 h 1923"/>
                  <a:gd name="T10" fmla="*/ 1013 w 1015"/>
                  <a:gd name="T11" fmla="*/ 1914 h 1923"/>
                  <a:gd name="T12" fmla="*/ 1011 w 1015"/>
                  <a:gd name="T13" fmla="*/ 1922 h 1923"/>
                  <a:gd name="T14" fmla="*/ 1008 w 1015"/>
                  <a:gd name="T15" fmla="*/ 1923 h 192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15" h="1923">
                    <a:moveTo>
                      <a:pt x="1008" y="1923"/>
                    </a:moveTo>
                    <a:cubicBezTo>
                      <a:pt x="1006" y="1923"/>
                      <a:pt x="1004" y="1922"/>
                      <a:pt x="1003" y="1920"/>
                    </a:cubicBezTo>
                    <a:cubicBezTo>
                      <a:pt x="2" y="10"/>
                      <a:pt x="2" y="10"/>
                      <a:pt x="2" y="10"/>
                    </a:cubicBezTo>
                    <a:cubicBezTo>
                      <a:pt x="0" y="7"/>
                      <a:pt x="1" y="3"/>
                      <a:pt x="4" y="2"/>
                    </a:cubicBezTo>
                    <a:cubicBezTo>
                      <a:pt x="7" y="0"/>
                      <a:pt x="11" y="1"/>
                      <a:pt x="12" y="4"/>
                    </a:cubicBezTo>
                    <a:cubicBezTo>
                      <a:pt x="1013" y="1914"/>
                      <a:pt x="1013" y="1914"/>
                      <a:pt x="1013" y="1914"/>
                    </a:cubicBezTo>
                    <a:cubicBezTo>
                      <a:pt x="1015" y="1917"/>
                      <a:pt x="1014" y="1921"/>
                      <a:pt x="1011" y="1922"/>
                    </a:cubicBezTo>
                    <a:cubicBezTo>
                      <a:pt x="1010" y="1923"/>
                      <a:pt x="1009" y="1923"/>
                      <a:pt x="1008" y="192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24" name="Freeform 71"/>
              <p:cNvSpPr/>
              <p:nvPr/>
            </p:nvSpPr>
            <p:spPr bwMode="auto">
              <a:xfrm>
                <a:off x="5748628" y="1848765"/>
                <a:ext cx="84421" cy="1004614"/>
              </a:xfrm>
              <a:custGeom>
                <a:avLst/>
                <a:gdLst>
                  <a:gd name="T0" fmla="*/ 6 w 94"/>
                  <a:gd name="T1" fmla="*/ 1116 h 1116"/>
                  <a:gd name="T2" fmla="*/ 6 w 94"/>
                  <a:gd name="T3" fmla="*/ 1116 h 1116"/>
                  <a:gd name="T4" fmla="*/ 0 w 94"/>
                  <a:gd name="T5" fmla="*/ 1110 h 1116"/>
                  <a:gd name="T6" fmla="*/ 82 w 94"/>
                  <a:gd name="T7" fmla="*/ 6 h 1116"/>
                  <a:gd name="T8" fmla="*/ 89 w 94"/>
                  <a:gd name="T9" fmla="*/ 0 h 1116"/>
                  <a:gd name="T10" fmla="*/ 94 w 94"/>
                  <a:gd name="T11" fmla="*/ 7 h 1116"/>
                  <a:gd name="T12" fmla="*/ 12 w 94"/>
                  <a:gd name="T13" fmla="*/ 1110 h 1116"/>
                  <a:gd name="T14" fmla="*/ 6 w 94"/>
                  <a:gd name="T15" fmla="*/ 1116 h 11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4" h="1116">
                    <a:moveTo>
                      <a:pt x="6" y="1116"/>
                    </a:moveTo>
                    <a:cubicBezTo>
                      <a:pt x="6" y="1116"/>
                      <a:pt x="6" y="1116"/>
                      <a:pt x="6" y="1116"/>
                    </a:cubicBezTo>
                    <a:cubicBezTo>
                      <a:pt x="2" y="1116"/>
                      <a:pt x="0" y="1113"/>
                      <a:pt x="0" y="1110"/>
                    </a:cubicBezTo>
                    <a:cubicBezTo>
                      <a:pt x="82" y="6"/>
                      <a:pt x="82" y="6"/>
                      <a:pt x="82" y="6"/>
                    </a:cubicBezTo>
                    <a:cubicBezTo>
                      <a:pt x="83" y="2"/>
                      <a:pt x="85" y="0"/>
                      <a:pt x="89" y="0"/>
                    </a:cubicBezTo>
                    <a:cubicBezTo>
                      <a:pt x="92" y="0"/>
                      <a:pt x="94" y="3"/>
                      <a:pt x="94" y="7"/>
                    </a:cubicBezTo>
                    <a:cubicBezTo>
                      <a:pt x="12" y="1110"/>
                      <a:pt x="12" y="1110"/>
                      <a:pt x="12" y="1110"/>
                    </a:cubicBezTo>
                    <a:cubicBezTo>
                      <a:pt x="12" y="1114"/>
                      <a:pt x="9" y="1116"/>
                      <a:pt x="6" y="111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25" name="Freeform 72"/>
              <p:cNvSpPr/>
              <p:nvPr/>
            </p:nvSpPr>
            <p:spPr bwMode="auto">
              <a:xfrm>
                <a:off x="5748627" y="2842122"/>
                <a:ext cx="984915" cy="140702"/>
              </a:xfrm>
              <a:custGeom>
                <a:avLst/>
                <a:gdLst>
                  <a:gd name="T0" fmla="*/ 1088 w 1094"/>
                  <a:gd name="T1" fmla="*/ 155 h 155"/>
                  <a:gd name="T2" fmla="*/ 1087 w 1094"/>
                  <a:gd name="T3" fmla="*/ 155 h 155"/>
                  <a:gd name="T4" fmla="*/ 5 w 1094"/>
                  <a:gd name="T5" fmla="*/ 12 h 155"/>
                  <a:gd name="T6" fmla="*/ 0 w 1094"/>
                  <a:gd name="T7" fmla="*/ 5 h 155"/>
                  <a:gd name="T8" fmla="*/ 7 w 1094"/>
                  <a:gd name="T9" fmla="*/ 0 h 155"/>
                  <a:gd name="T10" fmla="*/ 1089 w 1094"/>
                  <a:gd name="T11" fmla="*/ 143 h 155"/>
                  <a:gd name="T12" fmla="*/ 1094 w 1094"/>
                  <a:gd name="T13" fmla="*/ 150 h 155"/>
                  <a:gd name="T14" fmla="*/ 1088 w 1094"/>
                  <a:gd name="T15" fmla="*/ 155 h 15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94" h="155">
                    <a:moveTo>
                      <a:pt x="1088" y="155"/>
                    </a:moveTo>
                    <a:cubicBezTo>
                      <a:pt x="1088" y="155"/>
                      <a:pt x="1087" y="155"/>
                      <a:pt x="1087" y="155"/>
                    </a:cubicBezTo>
                    <a:cubicBezTo>
                      <a:pt x="5" y="12"/>
                      <a:pt x="5" y="12"/>
                      <a:pt x="5" y="12"/>
                    </a:cubicBezTo>
                    <a:cubicBezTo>
                      <a:pt x="2" y="11"/>
                      <a:pt x="0" y="8"/>
                      <a:pt x="0" y="5"/>
                    </a:cubicBezTo>
                    <a:cubicBezTo>
                      <a:pt x="1" y="2"/>
                      <a:pt x="4" y="0"/>
                      <a:pt x="7" y="0"/>
                    </a:cubicBezTo>
                    <a:cubicBezTo>
                      <a:pt x="1089" y="143"/>
                      <a:pt x="1089" y="143"/>
                      <a:pt x="1089" y="143"/>
                    </a:cubicBezTo>
                    <a:cubicBezTo>
                      <a:pt x="1092" y="144"/>
                      <a:pt x="1094" y="147"/>
                      <a:pt x="1094" y="150"/>
                    </a:cubicBezTo>
                    <a:cubicBezTo>
                      <a:pt x="1093" y="153"/>
                      <a:pt x="1091" y="155"/>
                      <a:pt x="1088" y="15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26" name="Freeform 75"/>
              <p:cNvSpPr/>
              <p:nvPr/>
            </p:nvSpPr>
            <p:spPr bwMode="auto">
              <a:xfrm>
                <a:off x="6722288" y="2076702"/>
                <a:ext cx="1082000" cy="906122"/>
              </a:xfrm>
              <a:custGeom>
                <a:avLst/>
                <a:gdLst>
                  <a:gd name="T0" fmla="*/ 7 w 1202"/>
                  <a:gd name="T1" fmla="*/ 1006 h 1006"/>
                  <a:gd name="T2" fmla="*/ 2 w 1202"/>
                  <a:gd name="T3" fmla="*/ 1004 h 1006"/>
                  <a:gd name="T4" fmla="*/ 3 w 1202"/>
                  <a:gd name="T5" fmla="*/ 996 h 1006"/>
                  <a:gd name="T6" fmla="*/ 1191 w 1202"/>
                  <a:gd name="T7" fmla="*/ 2 h 1006"/>
                  <a:gd name="T8" fmla="*/ 1200 w 1202"/>
                  <a:gd name="T9" fmla="*/ 2 h 1006"/>
                  <a:gd name="T10" fmla="*/ 1199 w 1202"/>
                  <a:gd name="T11" fmla="*/ 11 h 1006"/>
                  <a:gd name="T12" fmla="*/ 11 w 1202"/>
                  <a:gd name="T13" fmla="*/ 1005 h 1006"/>
                  <a:gd name="T14" fmla="*/ 7 w 1202"/>
                  <a:gd name="T15" fmla="*/ 1006 h 100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02" h="1006">
                    <a:moveTo>
                      <a:pt x="7" y="1006"/>
                    </a:moveTo>
                    <a:cubicBezTo>
                      <a:pt x="5" y="1006"/>
                      <a:pt x="4" y="1005"/>
                      <a:pt x="2" y="1004"/>
                    </a:cubicBezTo>
                    <a:cubicBezTo>
                      <a:pt x="0" y="1001"/>
                      <a:pt x="1" y="998"/>
                      <a:pt x="3" y="996"/>
                    </a:cubicBezTo>
                    <a:cubicBezTo>
                      <a:pt x="1191" y="2"/>
                      <a:pt x="1191" y="2"/>
                      <a:pt x="1191" y="2"/>
                    </a:cubicBezTo>
                    <a:cubicBezTo>
                      <a:pt x="1194" y="0"/>
                      <a:pt x="1198" y="0"/>
                      <a:pt x="1200" y="2"/>
                    </a:cubicBezTo>
                    <a:cubicBezTo>
                      <a:pt x="1202" y="5"/>
                      <a:pt x="1202" y="9"/>
                      <a:pt x="1199" y="11"/>
                    </a:cubicBezTo>
                    <a:cubicBezTo>
                      <a:pt x="11" y="1005"/>
                      <a:pt x="11" y="1005"/>
                      <a:pt x="11" y="1005"/>
                    </a:cubicBezTo>
                    <a:cubicBezTo>
                      <a:pt x="10" y="1006"/>
                      <a:pt x="8" y="1006"/>
                      <a:pt x="7" y="100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27" name="Freeform 76"/>
              <p:cNvSpPr/>
              <p:nvPr/>
            </p:nvSpPr>
            <p:spPr bwMode="auto">
              <a:xfrm>
                <a:off x="5071849" y="2970161"/>
                <a:ext cx="1663100" cy="1198783"/>
              </a:xfrm>
              <a:custGeom>
                <a:avLst/>
                <a:gdLst>
                  <a:gd name="T0" fmla="*/ 7 w 1846"/>
                  <a:gd name="T1" fmla="*/ 1330 h 1330"/>
                  <a:gd name="T2" fmla="*/ 2 w 1846"/>
                  <a:gd name="T3" fmla="*/ 1327 h 1330"/>
                  <a:gd name="T4" fmla="*/ 3 w 1846"/>
                  <a:gd name="T5" fmla="*/ 1319 h 1330"/>
                  <a:gd name="T6" fmla="*/ 1835 w 1846"/>
                  <a:gd name="T7" fmla="*/ 2 h 1330"/>
                  <a:gd name="T8" fmla="*/ 1844 w 1846"/>
                  <a:gd name="T9" fmla="*/ 4 h 1330"/>
                  <a:gd name="T10" fmla="*/ 1842 w 1846"/>
                  <a:gd name="T11" fmla="*/ 12 h 1330"/>
                  <a:gd name="T12" fmla="*/ 10 w 1846"/>
                  <a:gd name="T13" fmla="*/ 1329 h 1330"/>
                  <a:gd name="T14" fmla="*/ 7 w 1846"/>
                  <a:gd name="T15" fmla="*/ 1330 h 133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46" h="1330">
                    <a:moveTo>
                      <a:pt x="7" y="1330"/>
                    </a:moveTo>
                    <a:cubicBezTo>
                      <a:pt x="5" y="1330"/>
                      <a:pt x="3" y="1329"/>
                      <a:pt x="2" y="1327"/>
                    </a:cubicBezTo>
                    <a:cubicBezTo>
                      <a:pt x="0" y="1325"/>
                      <a:pt x="1" y="1321"/>
                      <a:pt x="3" y="1319"/>
                    </a:cubicBezTo>
                    <a:cubicBezTo>
                      <a:pt x="1835" y="2"/>
                      <a:pt x="1835" y="2"/>
                      <a:pt x="1835" y="2"/>
                    </a:cubicBezTo>
                    <a:cubicBezTo>
                      <a:pt x="1838" y="0"/>
                      <a:pt x="1842" y="1"/>
                      <a:pt x="1844" y="4"/>
                    </a:cubicBezTo>
                    <a:cubicBezTo>
                      <a:pt x="1846" y="6"/>
                      <a:pt x="1845" y="10"/>
                      <a:pt x="1842" y="12"/>
                    </a:cubicBezTo>
                    <a:cubicBezTo>
                      <a:pt x="10" y="1329"/>
                      <a:pt x="10" y="1329"/>
                      <a:pt x="10" y="1329"/>
                    </a:cubicBezTo>
                    <a:cubicBezTo>
                      <a:pt x="9" y="1329"/>
                      <a:pt x="8" y="1330"/>
                      <a:pt x="7" y="133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28" name="Freeform 77"/>
              <p:cNvSpPr/>
              <p:nvPr/>
            </p:nvSpPr>
            <p:spPr bwMode="auto">
              <a:xfrm>
                <a:off x="5747220" y="2076702"/>
                <a:ext cx="2057066" cy="776676"/>
              </a:xfrm>
              <a:custGeom>
                <a:avLst/>
                <a:gdLst>
                  <a:gd name="T0" fmla="*/ 7 w 2284"/>
                  <a:gd name="T1" fmla="*/ 863 h 863"/>
                  <a:gd name="T2" fmla="*/ 1 w 2284"/>
                  <a:gd name="T3" fmla="*/ 859 h 863"/>
                  <a:gd name="T4" fmla="*/ 5 w 2284"/>
                  <a:gd name="T5" fmla="*/ 851 h 863"/>
                  <a:gd name="T6" fmla="*/ 2275 w 2284"/>
                  <a:gd name="T7" fmla="*/ 1 h 863"/>
                  <a:gd name="T8" fmla="*/ 2283 w 2284"/>
                  <a:gd name="T9" fmla="*/ 4 h 863"/>
                  <a:gd name="T10" fmla="*/ 2279 w 2284"/>
                  <a:gd name="T11" fmla="*/ 12 h 863"/>
                  <a:gd name="T12" fmla="*/ 9 w 2284"/>
                  <a:gd name="T13" fmla="*/ 863 h 863"/>
                  <a:gd name="T14" fmla="*/ 7 w 2284"/>
                  <a:gd name="T15" fmla="*/ 863 h 86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84" h="863">
                    <a:moveTo>
                      <a:pt x="7" y="863"/>
                    </a:moveTo>
                    <a:cubicBezTo>
                      <a:pt x="5" y="863"/>
                      <a:pt x="2" y="861"/>
                      <a:pt x="1" y="859"/>
                    </a:cubicBezTo>
                    <a:cubicBezTo>
                      <a:pt x="0" y="856"/>
                      <a:pt x="2" y="852"/>
                      <a:pt x="5" y="851"/>
                    </a:cubicBezTo>
                    <a:cubicBezTo>
                      <a:pt x="2275" y="1"/>
                      <a:pt x="2275" y="1"/>
                      <a:pt x="2275" y="1"/>
                    </a:cubicBezTo>
                    <a:cubicBezTo>
                      <a:pt x="2278" y="0"/>
                      <a:pt x="2282" y="1"/>
                      <a:pt x="2283" y="4"/>
                    </a:cubicBezTo>
                    <a:cubicBezTo>
                      <a:pt x="2284" y="7"/>
                      <a:pt x="2283" y="11"/>
                      <a:pt x="2279" y="12"/>
                    </a:cubicBezTo>
                    <a:cubicBezTo>
                      <a:pt x="9" y="863"/>
                      <a:pt x="9" y="863"/>
                      <a:pt x="9" y="863"/>
                    </a:cubicBezTo>
                    <a:cubicBezTo>
                      <a:pt x="8" y="863"/>
                      <a:pt x="8" y="863"/>
                      <a:pt x="7" y="86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29" name="Freeform 78"/>
              <p:cNvSpPr/>
              <p:nvPr/>
            </p:nvSpPr>
            <p:spPr bwMode="auto">
              <a:xfrm>
                <a:off x="5823199" y="1848765"/>
                <a:ext cx="1981087" cy="237787"/>
              </a:xfrm>
              <a:custGeom>
                <a:avLst/>
                <a:gdLst>
                  <a:gd name="T0" fmla="*/ 2194 w 2201"/>
                  <a:gd name="T1" fmla="*/ 265 h 265"/>
                  <a:gd name="T2" fmla="*/ 2194 w 2201"/>
                  <a:gd name="T3" fmla="*/ 265 h 265"/>
                  <a:gd name="T4" fmla="*/ 6 w 2201"/>
                  <a:gd name="T5" fmla="*/ 12 h 265"/>
                  <a:gd name="T6" fmla="*/ 0 w 2201"/>
                  <a:gd name="T7" fmla="*/ 5 h 265"/>
                  <a:gd name="T8" fmla="*/ 7 w 2201"/>
                  <a:gd name="T9" fmla="*/ 0 h 265"/>
                  <a:gd name="T10" fmla="*/ 2195 w 2201"/>
                  <a:gd name="T11" fmla="*/ 253 h 265"/>
                  <a:gd name="T12" fmla="*/ 2200 w 2201"/>
                  <a:gd name="T13" fmla="*/ 260 h 265"/>
                  <a:gd name="T14" fmla="*/ 2194 w 2201"/>
                  <a:gd name="T15" fmla="*/ 265 h 2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01" h="265">
                    <a:moveTo>
                      <a:pt x="2194" y="265"/>
                    </a:moveTo>
                    <a:cubicBezTo>
                      <a:pt x="2194" y="265"/>
                      <a:pt x="2194" y="265"/>
                      <a:pt x="2194" y="265"/>
                    </a:cubicBezTo>
                    <a:cubicBezTo>
                      <a:pt x="6" y="12"/>
                      <a:pt x="6" y="12"/>
                      <a:pt x="6" y="12"/>
                    </a:cubicBezTo>
                    <a:cubicBezTo>
                      <a:pt x="2" y="12"/>
                      <a:pt x="0" y="9"/>
                      <a:pt x="0" y="5"/>
                    </a:cubicBezTo>
                    <a:cubicBezTo>
                      <a:pt x="1" y="2"/>
                      <a:pt x="4" y="0"/>
                      <a:pt x="7" y="0"/>
                    </a:cubicBezTo>
                    <a:cubicBezTo>
                      <a:pt x="2195" y="253"/>
                      <a:pt x="2195" y="253"/>
                      <a:pt x="2195" y="253"/>
                    </a:cubicBezTo>
                    <a:cubicBezTo>
                      <a:pt x="2198" y="254"/>
                      <a:pt x="2201" y="257"/>
                      <a:pt x="2200" y="260"/>
                    </a:cubicBezTo>
                    <a:cubicBezTo>
                      <a:pt x="2200" y="263"/>
                      <a:pt x="2197" y="265"/>
                      <a:pt x="2194" y="26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30" name="Freeform 79"/>
              <p:cNvSpPr/>
              <p:nvPr/>
            </p:nvSpPr>
            <p:spPr bwMode="auto">
              <a:xfrm>
                <a:off x="4846727" y="1121334"/>
                <a:ext cx="987730" cy="737280"/>
              </a:xfrm>
              <a:custGeom>
                <a:avLst/>
                <a:gdLst>
                  <a:gd name="T0" fmla="*/ 1090 w 1097"/>
                  <a:gd name="T1" fmla="*/ 819 h 819"/>
                  <a:gd name="T2" fmla="*/ 1087 w 1097"/>
                  <a:gd name="T3" fmla="*/ 818 h 819"/>
                  <a:gd name="T4" fmla="*/ 3 w 1097"/>
                  <a:gd name="T5" fmla="*/ 12 h 819"/>
                  <a:gd name="T6" fmla="*/ 2 w 1097"/>
                  <a:gd name="T7" fmla="*/ 3 h 819"/>
                  <a:gd name="T8" fmla="*/ 11 w 1097"/>
                  <a:gd name="T9" fmla="*/ 2 h 819"/>
                  <a:gd name="T10" fmla="*/ 1094 w 1097"/>
                  <a:gd name="T11" fmla="*/ 808 h 819"/>
                  <a:gd name="T12" fmla="*/ 1095 w 1097"/>
                  <a:gd name="T13" fmla="*/ 817 h 819"/>
                  <a:gd name="T14" fmla="*/ 1090 w 1097"/>
                  <a:gd name="T15" fmla="*/ 819 h 81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97" h="819">
                    <a:moveTo>
                      <a:pt x="1090" y="819"/>
                    </a:moveTo>
                    <a:cubicBezTo>
                      <a:pt x="1089" y="819"/>
                      <a:pt x="1088" y="819"/>
                      <a:pt x="1087" y="818"/>
                    </a:cubicBezTo>
                    <a:cubicBezTo>
                      <a:pt x="3" y="12"/>
                      <a:pt x="3" y="12"/>
                      <a:pt x="3" y="12"/>
                    </a:cubicBezTo>
                    <a:cubicBezTo>
                      <a:pt x="1" y="10"/>
                      <a:pt x="0" y="6"/>
                      <a:pt x="2" y="3"/>
                    </a:cubicBezTo>
                    <a:cubicBezTo>
                      <a:pt x="4" y="1"/>
                      <a:pt x="8" y="0"/>
                      <a:pt x="11" y="2"/>
                    </a:cubicBezTo>
                    <a:cubicBezTo>
                      <a:pt x="1094" y="808"/>
                      <a:pt x="1094" y="808"/>
                      <a:pt x="1094" y="808"/>
                    </a:cubicBezTo>
                    <a:cubicBezTo>
                      <a:pt x="1097" y="810"/>
                      <a:pt x="1097" y="814"/>
                      <a:pt x="1095" y="817"/>
                    </a:cubicBezTo>
                    <a:cubicBezTo>
                      <a:pt x="1094" y="818"/>
                      <a:pt x="1092" y="819"/>
                      <a:pt x="1090" y="819"/>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31" name="Freeform 80"/>
              <p:cNvSpPr/>
              <p:nvPr/>
            </p:nvSpPr>
            <p:spPr bwMode="auto">
              <a:xfrm>
                <a:off x="5071850" y="2842122"/>
                <a:ext cx="688034" cy="1326822"/>
              </a:xfrm>
              <a:custGeom>
                <a:avLst/>
                <a:gdLst>
                  <a:gd name="T0" fmla="*/ 7 w 764"/>
                  <a:gd name="T1" fmla="*/ 1473 h 1473"/>
                  <a:gd name="T2" fmla="*/ 4 w 764"/>
                  <a:gd name="T3" fmla="*/ 1472 h 1473"/>
                  <a:gd name="T4" fmla="*/ 1 w 764"/>
                  <a:gd name="T5" fmla="*/ 1464 h 1473"/>
                  <a:gd name="T6" fmla="*/ 752 w 764"/>
                  <a:gd name="T7" fmla="*/ 4 h 1473"/>
                  <a:gd name="T8" fmla="*/ 760 w 764"/>
                  <a:gd name="T9" fmla="*/ 2 h 1473"/>
                  <a:gd name="T10" fmla="*/ 762 w 764"/>
                  <a:gd name="T11" fmla="*/ 10 h 1473"/>
                  <a:gd name="T12" fmla="*/ 12 w 764"/>
                  <a:gd name="T13" fmla="*/ 1470 h 1473"/>
                  <a:gd name="T14" fmla="*/ 7 w 764"/>
                  <a:gd name="T15" fmla="*/ 1473 h 147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64" h="1473">
                    <a:moveTo>
                      <a:pt x="7" y="1473"/>
                    </a:moveTo>
                    <a:cubicBezTo>
                      <a:pt x="6" y="1473"/>
                      <a:pt x="5" y="1473"/>
                      <a:pt x="4" y="1472"/>
                    </a:cubicBezTo>
                    <a:cubicBezTo>
                      <a:pt x="1" y="1471"/>
                      <a:pt x="0" y="1467"/>
                      <a:pt x="1" y="1464"/>
                    </a:cubicBezTo>
                    <a:cubicBezTo>
                      <a:pt x="752" y="4"/>
                      <a:pt x="752" y="4"/>
                      <a:pt x="752" y="4"/>
                    </a:cubicBezTo>
                    <a:cubicBezTo>
                      <a:pt x="753" y="1"/>
                      <a:pt x="757" y="0"/>
                      <a:pt x="760" y="2"/>
                    </a:cubicBezTo>
                    <a:cubicBezTo>
                      <a:pt x="763" y="3"/>
                      <a:pt x="764" y="7"/>
                      <a:pt x="762" y="10"/>
                    </a:cubicBezTo>
                    <a:cubicBezTo>
                      <a:pt x="12" y="1470"/>
                      <a:pt x="12" y="1470"/>
                      <a:pt x="12" y="1470"/>
                    </a:cubicBezTo>
                    <a:cubicBezTo>
                      <a:pt x="11" y="1472"/>
                      <a:pt x="9" y="1473"/>
                      <a:pt x="7" y="147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32" name="Freeform 28"/>
              <p:cNvSpPr/>
              <p:nvPr/>
            </p:nvSpPr>
            <p:spPr bwMode="auto">
              <a:xfrm flipV="1">
                <a:off x="3107786" y="3696185"/>
                <a:ext cx="1630598" cy="49850"/>
              </a:xfrm>
              <a:custGeom>
                <a:avLst/>
                <a:gdLst>
                  <a:gd name="T0" fmla="*/ 1150 w 1155"/>
                  <a:gd name="T1" fmla="*/ 175 h 175"/>
                  <a:gd name="T2" fmla="*/ 1150 w 1155"/>
                  <a:gd name="T3" fmla="*/ 175 h 175"/>
                  <a:gd name="T4" fmla="*/ 4 w 1155"/>
                  <a:gd name="T5" fmla="*/ 8 h 175"/>
                  <a:gd name="T6" fmla="*/ 0 w 1155"/>
                  <a:gd name="T7" fmla="*/ 4 h 175"/>
                  <a:gd name="T8" fmla="*/ 5 w 1155"/>
                  <a:gd name="T9" fmla="*/ 0 h 175"/>
                  <a:gd name="T10" fmla="*/ 1151 w 1155"/>
                  <a:gd name="T11" fmla="*/ 167 h 175"/>
                  <a:gd name="T12" fmla="*/ 1154 w 1155"/>
                  <a:gd name="T13" fmla="*/ 172 h 175"/>
                  <a:gd name="T14" fmla="*/ 1150 w 1155"/>
                  <a:gd name="T15" fmla="*/ 175 h 1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5" h="175">
                    <a:moveTo>
                      <a:pt x="1150" y="175"/>
                    </a:moveTo>
                    <a:cubicBezTo>
                      <a:pt x="1150" y="175"/>
                      <a:pt x="1150" y="175"/>
                      <a:pt x="1150" y="175"/>
                    </a:cubicBezTo>
                    <a:cubicBezTo>
                      <a:pt x="4" y="8"/>
                      <a:pt x="4" y="8"/>
                      <a:pt x="4" y="8"/>
                    </a:cubicBezTo>
                    <a:cubicBezTo>
                      <a:pt x="2" y="8"/>
                      <a:pt x="0" y="6"/>
                      <a:pt x="0" y="4"/>
                    </a:cubicBezTo>
                    <a:cubicBezTo>
                      <a:pt x="1" y="1"/>
                      <a:pt x="3" y="0"/>
                      <a:pt x="5" y="0"/>
                    </a:cubicBezTo>
                    <a:cubicBezTo>
                      <a:pt x="1151" y="167"/>
                      <a:pt x="1151" y="167"/>
                      <a:pt x="1151" y="167"/>
                    </a:cubicBezTo>
                    <a:cubicBezTo>
                      <a:pt x="1153" y="168"/>
                      <a:pt x="1155" y="170"/>
                      <a:pt x="1154" y="172"/>
                    </a:cubicBezTo>
                    <a:cubicBezTo>
                      <a:pt x="1154" y="174"/>
                      <a:pt x="1152" y="175"/>
                      <a:pt x="1150" y="17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33" name="Freeform 29"/>
              <p:cNvSpPr/>
              <p:nvPr/>
            </p:nvSpPr>
            <p:spPr bwMode="auto">
              <a:xfrm>
                <a:off x="3677489" y="3036291"/>
                <a:ext cx="1060895" cy="659894"/>
              </a:xfrm>
              <a:custGeom>
                <a:avLst/>
                <a:gdLst>
                  <a:gd name="T0" fmla="*/ 1175 w 1180"/>
                  <a:gd name="T1" fmla="*/ 733 h 733"/>
                  <a:gd name="T2" fmla="*/ 1173 w 1180"/>
                  <a:gd name="T3" fmla="*/ 733 h 733"/>
                  <a:gd name="T4" fmla="*/ 2 w 1180"/>
                  <a:gd name="T5" fmla="*/ 8 h 733"/>
                  <a:gd name="T6" fmla="*/ 1 w 1180"/>
                  <a:gd name="T7" fmla="*/ 2 h 733"/>
                  <a:gd name="T8" fmla="*/ 7 w 1180"/>
                  <a:gd name="T9" fmla="*/ 1 h 733"/>
                  <a:gd name="T10" fmla="*/ 1177 w 1180"/>
                  <a:gd name="T11" fmla="*/ 726 h 733"/>
                  <a:gd name="T12" fmla="*/ 1179 w 1180"/>
                  <a:gd name="T13" fmla="*/ 732 h 733"/>
                  <a:gd name="T14" fmla="*/ 1175 w 1180"/>
                  <a:gd name="T15" fmla="*/ 733 h 7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80" h="733">
                    <a:moveTo>
                      <a:pt x="1175" y="733"/>
                    </a:moveTo>
                    <a:cubicBezTo>
                      <a:pt x="1175" y="733"/>
                      <a:pt x="1174" y="733"/>
                      <a:pt x="1173" y="733"/>
                    </a:cubicBezTo>
                    <a:cubicBezTo>
                      <a:pt x="2" y="8"/>
                      <a:pt x="2" y="8"/>
                      <a:pt x="2" y="8"/>
                    </a:cubicBezTo>
                    <a:cubicBezTo>
                      <a:pt x="1" y="6"/>
                      <a:pt x="0" y="4"/>
                      <a:pt x="1" y="2"/>
                    </a:cubicBezTo>
                    <a:cubicBezTo>
                      <a:pt x="2" y="0"/>
                      <a:pt x="5" y="0"/>
                      <a:pt x="7" y="1"/>
                    </a:cubicBezTo>
                    <a:cubicBezTo>
                      <a:pt x="1177" y="726"/>
                      <a:pt x="1177" y="726"/>
                      <a:pt x="1177" y="726"/>
                    </a:cubicBezTo>
                    <a:cubicBezTo>
                      <a:pt x="1179" y="727"/>
                      <a:pt x="1180" y="730"/>
                      <a:pt x="1179" y="732"/>
                    </a:cubicBezTo>
                    <a:cubicBezTo>
                      <a:pt x="1178" y="733"/>
                      <a:pt x="1177" y="733"/>
                      <a:pt x="1175" y="73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34" name="Freeform 30"/>
              <p:cNvSpPr/>
              <p:nvPr/>
            </p:nvSpPr>
            <p:spPr bwMode="auto">
              <a:xfrm>
                <a:off x="3677489" y="2954684"/>
                <a:ext cx="765420" cy="88643"/>
              </a:xfrm>
              <a:custGeom>
                <a:avLst/>
                <a:gdLst>
                  <a:gd name="T0" fmla="*/ 5 w 851"/>
                  <a:gd name="T1" fmla="*/ 100 h 100"/>
                  <a:gd name="T2" fmla="*/ 1 w 851"/>
                  <a:gd name="T3" fmla="*/ 97 h 100"/>
                  <a:gd name="T4" fmla="*/ 4 w 851"/>
                  <a:gd name="T5" fmla="*/ 92 h 100"/>
                  <a:gd name="T6" fmla="*/ 846 w 851"/>
                  <a:gd name="T7" fmla="*/ 0 h 100"/>
                  <a:gd name="T8" fmla="*/ 850 w 851"/>
                  <a:gd name="T9" fmla="*/ 4 h 100"/>
                  <a:gd name="T10" fmla="*/ 847 w 851"/>
                  <a:gd name="T11" fmla="*/ 8 h 100"/>
                  <a:gd name="T12" fmla="*/ 5 w 851"/>
                  <a:gd name="T13" fmla="*/ 100 h 100"/>
                  <a:gd name="T14" fmla="*/ 5 w 851"/>
                  <a:gd name="T15" fmla="*/ 100 h 10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51" h="100">
                    <a:moveTo>
                      <a:pt x="5" y="100"/>
                    </a:moveTo>
                    <a:cubicBezTo>
                      <a:pt x="3" y="100"/>
                      <a:pt x="1" y="99"/>
                      <a:pt x="1" y="97"/>
                    </a:cubicBezTo>
                    <a:cubicBezTo>
                      <a:pt x="0" y="94"/>
                      <a:pt x="2" y="92"/>
                      <a:pt x="4" y="92"/>
                    </a:cubicBezTo>
                    <a:cubicBezTo>
                      <a:pt x="846" y="0"/>
                      <a:pt x="846" y="0"/>
                      <a:pt x="846" y="0"/>
                    </a:cubicBezTo>
                    <a:cubicBezTo>
                      <a:pt x="848" y="0"/>
                      <a:pt x="850" y="2"/>
                      <a:pt x="850" y="4"/>
                    </a:cubicBezTo>
                    <a:cubicBezTo>
                      <a:pt x="851" y="6"/>
                      <a:pt x="849" y="8"/>
                      <a:pt x="847" y="8"/>
                    </a:cubicBezTo>
                    <a:cubicBezTo>
                      <a:pt x="5" y="100"/>
                      <a:pt x="5" y="100"/>
                      <a:pt x="5" y="100"/>
                    </a:cubicBezTo>
                    <a:cubicBezTo>
                      <a:pt x="5" y="100"/>
                      <a:pt x="5" y="100"/>
                      <a:pt x="5" y="10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35" name="Freeform 31"/>
              <p:cNvSpPr/>
              <p:nvPr/>
            </p:nvSpPr>
            <p:spPr bwMode="auto">
              <a:xfrm>
                <a:off x="4434467" y="2248359"/>
                <a:ext cx="126632" cy="713361"/>
              </a:xfrm>
              <a:custGeom>
                <a:avLst/>
                <a:gdLst>
                  <a:gd name="T0" fmla="*/ 4 w 141"/>
                  <a:gd name="T1" fmla="*/ 793 h 793"/>
                  <a:gd name="T2" fmla="*/ 4 w 141"/>
                  <a:gd name="T3" fmla="*/ 793 h 793"/>
                  <a:gd name="T4" fmla="*/ 0 w 141"/>
                  <a:gd name="T5" fmla="*/ 789 h 793"/>
                  <a:gd name="T6" fmla="*/ 132 w 141"/>
                  <a:gd name="T7" fmla="*/ 3 h 793"/>
                  <a:gd name="T8" fmla="*/ 137 w 141"/>
                  <a:gd name="T9" fmla="*/ 0 h 793"/>
                  <a:gd name="T10" fmla="*/ 140 w 141"/>
                  <a:gd name="T11" fmla="*/ 5 h 793"/>
                  <a:gd name="T12" fmla="*/ 8 w 141"/>
                  <a:gd name="T13" fmla="*/ 790 h 793"/>
                  <a:gd name="T14" fmla="*/ 4 w 141"/>
                  <a:gd name="T15" fmla="*/ 793 h 79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1" h="793">
                    <a:moveTo>
                      <a:pt x="4" y="793"/>
                    </a:moveTo>
                    <a:cubicBezTo>
                      <a:pt x="4" y="793"/>
                      <a:pt x="4" y="793"/>
                      <a:pt x="4" y="793"/>
                    </a:cubicBezTo>
                    <a:cubicBezTo>
                      <a:pt x="2" y="793"/>
                      <a:pt x="0" y="791"/>
                      <a:pt x="0" y="789"/>
                    </a:cubicBezTo>
                    <a:cubicBezTo>
                      <a:pt x="132" y="3"/>
                      <a:pt x="132" y="3"/>
                      <a:pt x="132" y="3"/>
                    </a:cubicBezTo>
                    <a:cubicBezTo>
                      <a:pt x="133" y="1"/>
                      <a:pt x="135" y="0"/>
                      <a:pt x="137" y="0"/>
                    </a:cubicBezTo>
                    <a:cubicBezTo>
                      <a:pt x="139" y="1"/>
                      <a:pt x="141" y="3"/>
                      <a:pt x="140" y="5"/>
                    </a:cubicBezTo>
                    <a:cubicBezTo>
                      <a:pt x="8" y="790"/>
                      <a:pt x="8" y="790"/>
                      <a:pt x="8" y="790"/>
                    </a:cubicBezTo>
                    <a:cubicBezTo>
                      <a:pt x="8" y="792"/>
                      <a:pt x="6" y="793"/>
                      <a:pt x="4" y="79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36" name="Freeform 32"/>
              <p:cNvSpPr/>
              <p:nvPr/>
            </p:nvSpPr>
            <p:spPr bwMode="auto">
              <a:xfrm>
                <a:off x="4552658" y="2248359"/>
                <a:ext cx="185727" cy="1447826"/>
              </a:xfrm>
              <a:custGeom>
                <a:avLst/>
                <a:gdLst>
                  <a:gd name="T0" fmla="*/ 201 w 206"/>
                  <a:gd name="T1" fmla="*/ 1610 h 1610"/>
                  <a:gd name="T2" fmla="*/ 197 w 206"/>
                  <a:gd name="T3" fmla="*/ 1607 h 1610"/>
                  <a:gd name="T4" fmla="*/ 0 w 206"/>
                  <a:gd name="T5" fmla="*/ 5 h 1610"/>
                  <a:gd name="T6" fmla="*/ 4 w 206"/>
                  <a:gd name="T7" fmla="*/ 0 h 1610"/>
                  <a:gd name="T8" fmla="*/ 8 w 206"/>
                  <a:gd name="T9" fmla="*/ 4 h 1610"/>
                  <a:gd name="T10" fmla="*/ 205 w 206"/>
                  <a:gd name="T11" fmla="*/ 1606 h 1610"/>
                  <a:gd name="T12" fmla="*/ 202 w 206"/>
                  <a:gd name="T13" fmla="*/ 1610 h 1610"/>
                  <a:gd name="T14" fmla="*/ 201 w 206"/>
                  <a:gd name="T15" fmla="*/ 1610 h 16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6" h="1610">
                    <a:moveTo>
                      <a:pt x="201" y="1610"/>
                    </a:moveTo>
                    <a:cubicBezTo>
                      <a:pt x="199" y="1610"/>
                      <a:pt x="198" y="1609"/>
                      <a:pt x="197" y="1607"/>
                    </a:cubicBezTo>
                    <a:cubicBezTo>
                      <a:pt x="0" y="5"/>
                      <a:pt x="0" y="5"/>
                      <a:pt x="0" y="5"/>
                    </a:cubicBezTo>
                    <a:cubicBezTo>
                      <a:pt x="0" y="2"/>
                      <a:pt x="2" y="0"/>
                      <a:pt x="4" y="0"/>
                    </a:cubicBezTo>
                    <a:cubicBezTo>
                      <a:pt x="6" y="0"/>
                      <a:pt x="8" y="1"/>
                      <a:pt x="8" y="4"/>
                    </a:cubicBezTo>
                    <a:cubicBezTo>
                      <a:pt x="205" y="1606"/>
                      <a:pt x="205" y="1606"/>
                      <a:pt x="205" y="1606"/>
                    </a:cubicBezTo>
                    <a:cubicBezTo>
                      <a:pt x="206" y="1608"/>
                      <a:pt x="204" y="1610"/>
                      <a:pt x="202" y="1610"/>
                    </a:cubicBezTo>
                    <a:cubicBezTo>
                      <a:pt x="202" y="1610"/>
                      <a:pt x="201" y="1610"/>
                      <a:pt x="201" y="161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37" name="Freeform 33"/>
              <p:cNvSpPr/>
              <p:nvPr/>
            </p:nvSpPr>
            <p:spPr bwMode="auto">
              <a:xfrm>
                <a:off x="4434467" y="2954684"/>
                <a:ext cx="303917" cy="741501"/>
              </a:xfrm>
              <a:custGeom>
                <a:avLst/>
                <a:gdLst>
                  <a:gd name="T0" fmla="*/ 333 w 338"/>
                  <a:gd name="T1" fmla="*/ 825 h 825"/>
                  <a:gd name="T2" fmla="*/ 330 w 338"/>
                  <a:gd name="T3" fmla="*/ 823 h 825"/>
                  <a:gd name="T4" fmla="*/ 1 w 338"/>
                  <a:gd name="T5" fmla="*/ 6 h 825"/>
                  <a:gd name="T6" fmla="*/ 3 w 338"/>
                  <a:gd name="T7" fmla="*/ 1 h 825"/>
                  <a:gd name="T8" fmla="*/ 8 w 338"/>
                  <a:gd name="T9" fmla="*/ 3 h 825"/>
                  <a:gd name="T10" fmla="*/ 337 w 338"/>
                  <a:gd name="T11" fmla="*/ 820 h 825"/>
                  <a:gd name="T12" fmla="*/ 335 w 338"/>
                  <a:gd name="T13" fmla="*/ 825 h 825"/>
                  <a:gd name="T14" fmla="*/ 333 w 338"/>
                  <a:gd name="T15" fmla="*/ 825 h 8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8" h="825">
                    <a:moveTo>
                      <a:pt x="333" y="825"/>
                    </a:moveTo>
                    <a:cubicBezTo>
                      <a:pt x="332" y="825"/>
                      <a:pt x="330" y="824"/>
                      <a:pt x="330" y="823"/>
                    </a:cubicBezTo>
                    <a:cubicBezTo>
                      <a:pt x="1" y="6"/>
                      <a:pt x="1" y="6"/>
                      <a:pt x="1" y="6"/>
                    </a:cubicBezTo>
                    <a:cubicBezTo>
                      <a:pt x="0" y="4"/>
                      <a:pt x="1" y="2"/>
                      <a:pt x="3" y="1"/>
                    </a:cubicBezTo>
                    <a:cubicBezTo>
                      <a:pt x="5" y="0"/>
                      <a:pt x="7" y="1"/>
                      <a:pt x="8" y="3"/>
                    </a:cubicBezTo>
                    <a:cubicBezTo>
                      <a:pt x="337" y="820"/>
                      <a:pt x="337" y="820"/>
                      <a:pt x="337" y="820"/>
                    </a:cubicBezTo>
                    <a:cubicBezTo>
                      <a:pt x="338" y="822"/>
                      <a:pt x="337" y="824"/>
                      <a:pt x="335" y="825"/>
                    </a:cubicBezTo>
                    <a:cubicBezTo>
                      <a:pt x="334" y="825"/>
                      <a:pt x="334" y="825"/>
                      <a:pt x="333" y="82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38" name="Freeform 34"/>
              <p:cNvSpPr/>
              <p:nvPr/>
            </p:nvSpPr>
            <p:spPr bwMode="auto">
              <a:xfrm>
                <a:off x="4729942" y="3060211"/>
                <a:ext cx="303917" cy="635974"/>
              </a:xfrm>
              <a:custGeom>
                <a:avLst/>
                <a:gdLst>
                  <a:gd name="T0" fmla="*/ 4 w 338"/>
                  <a:gd name="T1" fmla="*/ 707 h 707"/>
                  <a:gd name="T2" fmla="*/ 3 w 338"/>
                  <a:gd name="T3" fmla="*/ 707 h 707"/>
                  <a:gd name="T4" fmla="*/ 1 w 338"/>
                  <a:gd name="T5" fmla="*/ 702 h 707"/>
                  <a:gd name="T6" fmla="*/ 330 w 338"/>
                  <a:gd name="T7" fmla="*/ 3 h 707"/>
                  <a:gd name="T8" fmla="*/ 336 w 338"/>
                  <a:gd name="T9" fmla="*/ 1 h 707"/>
                  <a:gd name="T10" fmla="*/ 337 w 338"/>
                  <a:gd name="T11" fmla="*/ 6 h 707"/>
                  <a:gd name="T12" fmla="*/ 8 w 338"/>
                  <a:gd name="T13" fmla="*/ 705 h 707"/>
                  <a:gd name="T14" fmla="*/ 4 w 338"/>
                  <a:gd name="T15" fmla="*/ 707 h 70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8" h="707">
                    <a:moveTo>
                      <a:pt x="4" y="707"/>
                    </a:moveTo>
                    <a:cubicBezTo>
                      <a:pt x="4" y="707"/>
                      <a:pt x="3" y="707"/>
                      <a:pt x="3" y="707"/>
                    </a:cubicBezTo>
                    <a:cubicBezTo>
                      <a:pt x="1" y="706"/>
                      <a:pt x="0" y="704"/>
                      <a:pt x="1" y="702"/>
                    </a:cubicBezTo>
                    <a:cubicBezTo>
                      <a:pt x="330" y="3"/>
                      <a:pt x="330" y="3"/>
                      <a:pt x="330" y="3"/>
                    </a:cubicBezTo>
                    <a:cubicBezTo>
                      <a:pt x="331" y="1"/>
                      <a:pt x="334" y="0"/>
                      <a:pt x="336" y="1"/>
                    </a:cubicBezTo>
                    <a:cubicBezTo>
                      <a:pt x="337" y="2"/>
                      <a:pt x="338" y="4"/>
                      <a:pt x="337" y="6"/>
                    </a:cubicBezTo>
                    <a:cubicBezTo>
                      <a:pt x="8" y="705"/>
                      <a:pt x="8" y="705"/>
                      <a:pt x="8" y="705"/>
                    </a:cubicBezTo>
                    <a:cubicBezTo>
                      <a:pt x="7" y="707"/>
                      <a:pt x="6" y="707"/>
                      <a:pt x="4" y="707"/>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39" name="Freeform 35"/>
              <p:cNvSpPr/>
              <p:nvPr/>
            </p:nvSpPr>
            <p:spPr bwMode="auto">
              <a:xfrm>
                <a:off x="4729942" y="3689150"/>
                <a:ext cx="664114" cy="161808"/>
              </a:xfrm>
              <a:custGeom>
                <a:avLst/>
                <a:gdLst>
                  <a:gd name="T0" fmla="*/ 734 w 738"/>
                  <a:gd name="T1" fmla="*/ 180 h 180"/>
                  <a:gd name="T2" fmla="*/ 733 w 738"/>
                  <a:gd name="T3" fmla="*/ 180 h 180"/>
                  <a:gd name="T4" fmla="*/ 3 w 738"/>
                  <a:gd name="T5" fmla="*/ 8 h 180"/>
                  <a:gd name="T6" fmla="*/ 0 w 738"/>
                  <a:gd name="T7" fmla="*/ 4 h 180"/>
                  <a:gd name="T8" fmla="*/ 5 w 738"/>
                  <a:gd name="T9" fmla="*/ 1 h 180"/>
                  <a:gd name="T10" fmla="*/ 735 w 738"/>
                  <a:gd name="T11" fmla="*/ 172 h 180"/>
                  <a:gd name="T12" fmla="*/ 738 w 738"/>
                  <a:gd name="T13" fmla="*/ 177 h 180"/>
                  <a:gd name="T14" fmla="*/ 734 w 738"/>
                  <a:gd name="T15" fmla="*/ 180 h 18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38" h="180">
                    <a:moveTo>
                      <a:pt x="734" y="180"/>
                    </a:moveTo>
                    <a:cubicBezTo>
                      <a:pt x="734" y="180"/>
                      <a:pt x="733" y="180"/>
                      <a:pt x="733" y="180"/>
                    </a:cubicBezTo>
                    <a:cubicBezTo>
                      <a:pt x="3" y="8"/>
                      <a:pt x="3" y="8"/>
                      <a:pt x="3" y="8"/>
                    </a:cubicBezTo>
                    <a:cubicBezTo>
                      <a:pt x="1" y="8"/>
                      <a:pt x="0" y="6"/>
                      <a:pt x="0" y="4"/>
                    </a:cubicBezTo>
                    <a:cubicBezTo>
                      <a:pt x="1" y="1"/>
                      <a:pt x="3" y="0"/>
                      <a:pt x="5" y="1"/>
                    </a:cubicBezTo>
                    <a:cubicBezTo>
                      <a:pt x="735" y="172"/>
                      <a:pt x="735" y="172"/>
                      <a:pt x="735" y="172"/>
                    </a:cubicBezTo>
                    <a:cubicBezTo>
                      <a:pt x="737" y="172"/>
                      <a:pt x="738" y="175"/>
                      <a:pt x="738" y="177"/>
                    </a:cubicBezTo>
                    <a:cubicBezTo>
                      <a:pt x="737" y="179"/>
                      <a:pt x="736" y="180"/>
                      <a:pt x="734" y="18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40" name="Freeform 36"/>
              <p:cNvSpPr/>
              <p:nvPr/>
            </p:nvSpPr>
            <p:spPr bwMode="auto">
              <a:xfrm>
                <a:off x="4552658" y="2248359"/>
                <a:ext cx="481202" cy="820294"/>
              </a:xfrm>
              <a:custGeom>
                <a:avLst/>
                <a:gdLst>
                  <a:gd name="T0" fmla="*/ 531 w 535"/>
                  <a:gd name="T1" fmla="*/ 912 h 912"/>
                  <a:gd name="T2" fmla="*/ 527 w 535"/>
                  <a:gd name="T3" fmla="*/ 910 h 912"/>
                  <a:gd name="T4" fmla="*/ 1 w 535"/>
                  <a:gd name="T5" fmla="*/ 6 h 912"/>
                  <a:gd name="T6" fmla="*/ 2 w 535"/>
                  <a:gd name="T7" fmla="*/ 1 h 912"/>
                  <a:gd name="T8" fmla="*/ 8 w 535"/>
                  <a:gd name="T9" fmla="*/ 2 h 912"/>
                  <a:gd name="T10" fmla="*/ 534 w 535"/>
                  <a:gd name="T11" fmla="*/ 906 h 912"/>
                  <a:gd name="T12" fmla="*/ 533 w 535"/>
                  <a:gd name="T13" fmla="*/ 911 h 912"/>
                  <a:gd name="T14" fmla="*/ 531 w 535"/>
                  <a:gd name="T15" fmla="*/ 912 h 9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5" h="912">
                    <a:moveTo>
                      <a:pt x="531" y="912"/>
                    </a:moveTo>
                    <a:cubicBezTo>
                      <a:pt x="529" y="912"/>
                      <a:pt x="528" y="911"/>
                      <a:pt x="527" y="910"/>
                    </a:cubicBezTo>
                    <a:cubicBezTo>
                      <a:pt x="1" y="6"/>
                      <a:pt x="1" y="6"/>
                      <a:pt x="1" y="6"/>
                    </a:cubicBezTo>
                    <a:cubicBezTo>
                      <a:pt x="0" y="4"/>
                      <a:pt x="0" y="2"/>
                      <a:pt x="2" y="1"/>
                    </a:cubicBezTo>
                    <a:cubicBezTo>
                      <a:pt x="4" y="0"/>
                      <a:pt x="7" y="0"/>
                      <a:pt x="8" y="2"/>
                    </a:cubicBezTo>
                    <a:cubicBezTo>
                      <a:pt x="534" y="906"/>
                      <a:pt x="534" y="906"/>
                      <a:pt x="534" y="906"/>
                    </a:cubicBezTo>
                    <a:cubicBezTo>
                      <a:pt x="535" y="908"/>
                      <a:pt x="535" y="910"/>
                      <a:pt x="533" y="911"/>
                    </a:cubicBezTo>
                    <a:cubicBezTo>
                      <a:pt x="532" y="911"/>
                      <a:pt x="531" y="912"/>
                      <a:pt x="531" y="912"/>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41" name="Freeform 37"/>
              <p:cNvSpPr/>
              <p:nvPr/>
            </p:nvSpPr>
            <p:spPr bwMode="auto">
              <a:xfrm>
                <a:off x="4552658" y="2248359"/>
                <a:ext cx="1229737" cy="364419"/>
              </a:xfrm>
              <a:custGeom>
                <a:avLst/>
                <a:gdLst>
                  <a:gd name="T0" fmla="*/ 1363 w 1367"/>
                  <a:gd name="T1" fmla="*/ 406 h 406"/>
                  <a:gd name="T2" fmla="*/ 1362 w 1367"/>
                  <a:gd name="T3" fmla="*/ 406 h 406"/>
                  <a:gd name="T4" fmla="*/ 3 w 1367"/>
                  <a:gd name="T5" fmla="*/ 8 h 406"/>
                  <a:gd name="T6" fmla="*/ 1 w 1367"/>
                  <a:gd name="T7" fmla="*/ 3 h 406"/>
                  <a:gd name="T8" fmla="*/ 5 w 1367"/>
                  <a:gd name="T9" fmla="*/ 0 h 406"/>
                  <a:gd name="T10" fmla="*/ 1364 w 1367"/>
                  <a:gd name="T11" fmla="*/ 398 h 406"/>
                  <a:gd name="T12" fmla="*/ 1367 w 1367"/>
                  <a:gd name="T13" fmla="*/ 403 h 406"/>
                  <a:gd name="T14" fmla="*/ 1363 w 1367"/>
                  <a:gd name="T15" fmla="*/ 406 h 40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67" h="406">
                    <a:moveTo>
                      <a:pt x="1363" y="406"/>
                    </a:moveTo>
                    <a:cubicBezTo>
                      <a:pt x="1362" y="406"/>
                      <a:pt x="1362" y="406"/>
                      <a:pt x="1362" y="406"/>
                    </a:cubicBezTo>
                    <a:cubicBezTo>
                      <a:pt x="3" y="8"/>
                      <a:pt x="3" y="8"/>
                      <a:pt x="3" y="8"/>
                    </a:cubicBezTo>
                    <a:cubicBezTo>
                      <a:pt x="1" y="7"/>
                      <a:pt x="0" y="5"/>
                      <a:pt x="1" y="3"/>
                    </a:cubicBezTo>
                    <a:cubicBezTo>
                      <a:pt x="1" y="1"/>
                      <a:pt x="3" y="0"/>
                      <a:pt x="5" y="0"/>
                    </a:cubicBezTo>
                    <a:cubicBezTo>
                      <a:pt x="1364" y="398"/>
                      <a:pt x="1364" y="398"/>
                      <a:pt x="1364" y="398"/>
                    </a:cubicBezTo>
                    <a:cubicBezTo>
                      <a:pt x="1366" y="399"/>
                      <a:pt x="1367" y="401"/>
                      <a:pt x="1367" y="403"/>
                    </a:cubicBezTo>
                    <a:cubicBezTo>
                      <a:pt x="1366" y="405"/>
                      <a:pt x="1365" y="406"/>
                      <a:pt x="1363" y="40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42" name="Freeform 38"/>
              <p:cNvSpPr/>
              <p:nvPr/>
            </p:nvSpPr>
            <p:spPr bwMode="auto">
              <a:xfrm>
                <a:off x="5026824" y="2604335"/>
                <a:ext cx="755571" cy="464317"/>
              </a:xfrm>
              <a:custGeom>
                <a:avLst/>
                <a:gdLst>
                  <a:gd name="T0" fmla="*/ 5 w 841"/>
                  <a:gd name="T1" fmla="*/ 515 h 515"/>
                  <a:gd name="T2" fmla="*/ 1 w 841"/>
                  <a:gd name="T3" fmla="*/ 513 h 515"/>
                  <a:gd name="T4" fmla="*/ 3 w 841"/>
                  <a:gd name="T5" fmla="*/ 507 h 515"/>
                  <a:gd name="T6" fmla="*/ 835 w 841"/>
                  <a:gd name="T7" fmla="*/ 1 h 515"/>
                  <a:gd name="T8" fmla="*/ 840 w 841"/>
                  <a:gd name="T9" fmla="*/ 3 h 515"/>
                  <a:gd name="T10" fmla="*/ 839 w 841"/>
                  <a:gd name="T11" fmla="*/ 8 h 515"/>
                  <a:gd name="T12" fmla="*/ 7 w 841"/>
                  <a:gd name="T13" fmla="*/ 514 h 515"/>
                  <a:gd name="T14" fmla="*/ 5 w 841"/>
                  <a:gd name="T15" fmla="*/ 515 h 5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41" h="515">
                    <a:moveTo>
                      <a:pt x="5" y="515"/>
                    </a:moveTo>
                    <a:cubicBezTo>
                      <a:pt x="3" y="515"/>
                      <a:pt x="2" y="514"/>
                      <a:pt x="1" y="513"/>
                    </a:cubicBezTo>
                    <a:cubicBezTo>
                      <a:pt x="0" y="511"/>
                      <a:pt x="1" y="508"/>
                      <a:pt x="3" y="507"/>
                    </a:cubicBezTo>
                    <a:cubicBezTo>
                      <a:pt x="835" y="1"/>
                      <a:pt x="835" y="1"/>
                      <a:pt x="835" y="1"/>
                    </a:cubicBezTo>
                    <a:cubicBezTo>
                      <a:pt x="837" y="0"/>
                      <a:pt x="839" y="1"/>
                      <a:pt x="840" y="3"/>
                    </a:cubicBezTo>
                    <a:cubicBezTo>
                      <a:pt x="841" y="5"/>
                      <a:pt x="841" y="7"/>
                      <a:pt x="839" y="8"/>
                    </a:cubicBezTo>
                    <a:cubicBezTo>
                      <a:pt x="7" y="514"/>
                      <a:pt x="7" y="514"/>
                      <a:pt x="7" y="514"/>
                    </a:cubicBezTo>
                    <a:cubicBezTo>
                      <a:pt x="6" y="514"/>
                      <a:pt x="6" y="515"/>
                      <a:pt x="5" y="51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43" name="Freeform 39"/>
              <p:cNvSpPr/>
              <p:nvPr/>
            </p:nvSpPr>
            <p:spPr bwMode="auto">
              <a:xfrm>
                <a:off x="5385614" y="2604335"/>
                <a:ext cx="396780" cy="1246622"/>
              </a:xfrm>
              <a:custGeom>
                <a:avLst/>
                <a:gdLst>
                  <a:gd name="T0" fmla="*/ 5 w 441"/>
                  <a:gd name="T1" fmla="*/ 1385 h 1385"/>
                  <a:gd name="T2" fmla="*/ 4 w 441"/>
                  <a:gd name="T3" fmla="*/ 1385 h 1385"/>
                  <a:gd name="T4" fmla="*/ 1 w 441"/>
                  <a:gd name="T5" fmla="*/ 1380 h 1385"/>
                  <a:gd name="T6" fmla="*/ 433 w 441"/>
                  <a:gd name="T7" fmla="*/ 4 h 1385"/>
                  <a:gd name="T8" fmla="*/ 438 w 441"/>
                  <a:gd name="T9" fmla="*/ 1 h 1385"/>
                  <a:gd name="T10" fmla="*/ 441 w 441"/>
                  <a:gd name="T11" fmla="*/ 6 h 1385"/>
                  <a:gd name="T12" fmla="*/ 9 w 441"/>
                  <a:gd name="T13" fmla="*/ 1382 h 1385"/>
                  <a:gd name="T14" fmla="*/ 5 w 441"/>
                  <a:gd name="T15" fmla="*/ 1385 h 13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41" h="1385">
                    <a:moveTo>
                      <a:pt x="5" y="1385"/>
                    </a:moveTo>
                    <a:cubicBezTo>
                      <a:pt x="5" y="1385"/>
                      <a:pt x="4" y="1385"/>
                      <a:pt x="4" y="1385"/>
                    </a:cubicBezTo>
                    <a:cubicBezTo>
                      <a:pt x="2" y="1384"/>
                      <a:pt x="0" y="1382"/>
                      <a:pt x="1" y="1380"/>
                    </a:cubicBezTo>
                    <a:cubicBezTo>
                      <a:pt x="433" y="4"/>
                      <a:pt x="433" y="4"/>
                      <a:pt x="433" y="4"/>
                    </a:cubicBezTo>
                    <a:cubicBezTo>
                      <a:pt x="434" y="1"/>
                      <a:pt x="436" y="0"/>
                      <a:pt x="438" y="1"/>
                    </a:cubicBezTo>
                    <a:cubicBezTo>
                      <a:pt x="440" y="2"/>
                      <a:pt x="441" y="4"/>
                      <a:pt x="441" y="6"/>
                    </a:cubicBezTo>
                    <a:cubicBezTo>
                      <a:pt x="9" y="1382"/>
                      <a:pt x="9" y="1382"/>
                      <a:pt x="9" y="1382"/>
                    </a:cubicBezTo>
                    <a:cubicBezTo>
                      <a:pt x="8" y="1384"/>
                      <a:pt x="7" y="1385"/>
                      <a:pt x="5" y="138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44" name="Freeform 40"/>
              <p:cNvSpPr/>
              <p:nvPr/>
            </p:nvSpPr>
            <p:spPr bwMode="auto">
              <a:xfrm>
                <a:off x="5773952" y="2604335"/>
                <a:ext cx="139296" cy="590949"/>
              </a:xfrm>
              <a:custGeom>
                <a:avLst/>
                <a:gdLst>
                  <a:gd name="T0" fmla="*/ 150 w 155"/>
                  <a:gd name="T1" fmla="*/ 656 h 656"/>
                  <a:gd name="T2" fmla="*/ 146 w 155"/>
                  <a:gd name="T3" fmla="*/ 652 h 656"/>
                  <a:gd name="T4" fmla="*/ 1 w 155"/>
                  <a:gd name="T5" fmla="*/ 6 h 656"/>
                  <a:gd name="T6" fmla="*/ 4 w 155"/>
                  <a:gd name="T7" fmla="*/ 1 h 656"/>
                  <a:gd name="T8" fmla="*/ 9 w 155"/>
                  <a:gd name="T9" fmla="*/ 4 h 656"/>
                  <a:gd name="T10" fmla="*/ 154 w 155"/>
                  <a:gd name="T11" fmla="*/ 651 h 656"/>
                  <a:gd name="T12" fmla="*/ 151 w 155"/>
                  <a:gd name="T13" fmla="*/ 655 h 656"/>
                  <a:gd name="T14" fmla="*/ 150 w 155"/>
                  <a:gd name="T15" fmla="*/ 656 h 6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5" h="656">
                    <a:moveTo>
                      <a:pt x="150" y="656"/>
                    </a:moveTo>
                    <a:cubicBezTo>
                      <a:pt x="148" y="656"/>
                      <a:pt x="147" y="654"/>
                      <a:pt x="146" y="652"/>
                    </a:cubicBezTo>
                    <a:cubicBezTo>
                      <a:pt x="1" y="6"/>
                      <a:pt x="1" y="6"/>
                      <a:pt x="1" y="6"/>
                    </a:cubicBezTo>
                    <a:cubicBezTo>
                      <a:pt x="0" y="3"/>
                      <a:pt x="2" y="1"/>
                      <a:pt x="4" y="1"/>
                    </a:cubicBezTo>
                    <a:cubicBezTo>
                      <a:pt x="6" y="0"/>
                      <a:pt x="8" y="2"/>
                      <a:pt x="9" y="4"/>
                    </a:cubicBezTo>
                    <a:cubicBezTo>
                      <a:pt x="154" y="651"/>
                      <a:pt x="154" y="651"/>
                      <a:pt x="154" y="651"/>
                    </a:cubicBezTo>
                    <a:cubicBezTo>
                      <a:pt x="155" y="653"/>
                      <a:pt x="153" y="655"/>
                      <a:pt x="151" y="655"/>
                    </a:cubicBezTo>
                    <a:cubicBezTo>
                      <a:pt x="151" y="656"/>
                      <a:pt x="150" y="656"/>
                      <a:pt x="150" y="65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45" name="Freeform 41"/>
              <p:cNvSpPr/>
              <p:nvPr/>
            </p:nvSpPr>
            <p:spPr bwMode="auto">
              <a:xfrm>
                <a:off x="5906212" y="3075688"/>
                <a:ext cx="892052" cy="119597"/>
              </a:xfrm>
              <a:custGeom>
                <a:avLst/>
                <a:gdLst>
                  <a:gd name="T0" fmla="*/ 4 w 992"/>
                  <a:gd name="T1" fmla="*/ 133 h 133"/>
                  <a:gd name="T2" fmla="*/ 0 w 992"/>
                  <a:gd name="T3" fmla="*/ 129 h 133"/>
                  <a:gd name="T4" fmla="*/ 4 w 992"/>
                  <a:gd name="T5" fmla="*/ 125 h 133"/>
                  <a:gd name="T6" fmla="*/ 988 w 992"/>
                  <a:gd name="T7" fmla="*/ 0 h 133"/>
                  <a:gd name="T8" fmla="*/ 992 w 992"/>
                  <a:gd name="T9" fmla="*/ 4 h 133"/>
                  <a:gd name="T10" fmla="*/ 989 w 992"/>
                  <a:gd name="T11" fmla="*/ 8 h 133"/>
                  <a:gd name="T12" fmla="*/ 5 w 992"/>
                  <a:gd name="T13" fmla="*/ 133 h 133"/>
                  <a:gd name="T14" fmla="*/ 4 w 992"/>
                  <a:gd name="T15" fmla="*/ 133 h 1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92" h="133">
                    <a:moveTo>
                      <a:pt x="4" y="133"/>
                    </a:moveTo>
                    <a:cubicBezTo>
                      <a:pt x="2" y="133"/>
                      <a:pt x="0" y="131"/>
                      <a:pt x="0" y="129"/>
                    </a:cubicBezTo>
                    <a:cubicBezTo>
                      <a:pt x="0" y="127"/>
                      <a:pt x="1" y="125"/>
                      <a:pt x="4" y="125"/>
                    </a:cubicBezTo>
                    <a:cubicBezTo>
                      <a:pt x="988" y="0"/>
                      <a:pt x="988" y="0"/>
                      <a:pt x="988" y="0"/>
                    </a:cubicBezTo>
                    <a:cubicBezTo>
                      <a:pt x="990" y="0"/>
                      <a:pt x="992" y="2"/>
                      <a:pt x="992" y="4"/>
                    </a:cubicBezTo>
                    <a:cubicBezTo>
                      <a:pt x="992" y="6"/>
                      <a:pt x="991" y="8"/>
                      <a:pt x="989" y="8"/>
                    </a:cubicBezTo>
                    <a:cubicBezTo>
                      <a:pt x="5" y="133"/>
                      <a:pt x="5" y="133"/>
                      <a:pt x="5" y="133"/>
                    </a:cubicBezTo>
                    <a:cubicBezTo>
                      <a:pt x="5" y="133"/>
                      <a:pt x="4" y="133"/>
                      <a:pt x="4" y="13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46" name="Freeform 42"/>
              <p:cNvSpPr/>
              <p:nvPr/>
            </p:nvSpPr>
            <p:spPr bwMode="auto">
              <a:xfrm>
                <a:off x="5906212" y="2253987"/>
                <a:ext cx="303917" cy="941298"/>
              </a:xfrm>
              <a:custGeom>
                <a:avLst/>
                <a:gdLst>
                  <a:gd name="T0" fmla="*/ 4 w 338"/>
                  <a:gd name="T1" fmla="*/ 1046 h 1046"/>
                  <a:gd name="T2" fmla="*/ 3 w 338"/>
                  <a:gd name="T3" fmla="*/ 1045 h 1046"/>
                  <a:gd name="T4" fmla="*/ 0 w 338"/>
                  <a:gd name="T5" fmla="*/ 1040 h 1046"/>
                  <a:gd name="T6" fmla="*/ 329 w 338"/>
                  <a:gd name="T7" fmla="*/ 4 h 1046"/>
                  <a:gd name="T8" fmla="*/ 334 w 338"/>
                  <a:gd name="T9" fmla="*/ 1 h 1046"/>
                  <a:gd name="T10" fmla="*/ 337 w 338"/>
                  <a:gd name="T11" fmla="*/ 6 h 1046"/>
                  <a:gd name="T12" fmla="*/ 8 w 338"/>
                  <a:gd name="T13" fmla="*/ 1043 h 1046"/>
                  <a:gd name="T14" fmla="*/ 4 w 338"/>
                  <a:gd name="T15" fmla="*/ 1046 h 10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8" h="1046">
                    <a:moveTo>
                      <a:pt x="4" y="1046"/>
                    </a:moveTo>
                    <a:cubicBezTo>
                      <a:pt x="4" y="1046"/>
                      <a:pt x="3" y="1045"/>
                      <a:pt x="3" y="1045"/>
                    </a:cubicBezTo>
                    <a:cubicBezTo>
                      <a:pt x="1" y="1045"/>
                      <a:pt x="0" y="1042"/>
                      <a:pt x="0" y="1040"/>
                    </a:cubicBezTo>
                    <a:cubicBezTo>
                      <a:pt x="329" y="4"/>
                      <a:pt x="329" y="4"/>
                      <a:pt x="329" y="4"/>
                    </a:cubicBezTo>
                    <a:cubicBezTo>
                      <a:pt x="330" y="2"/>
                      <a:pt x="332" y="0"/>
                      <a:pt x="334" y="1"/>
                    </a:cubicBezTo>
                    <a:cubicBezTo>
                      <a:pt x="337" y="2"/>
                      <a:pt x="338" y="4"/>
                      <a:pt x="337" y="6"/>
                    </a:cubicBezTo>
                    <a:cubicBezTo>
                      <a:pt x="8" y="1043"/>
                      <a:pt x="8" y="1043"/>
                      <a:pt x="8" y="1043"/>
                    </a:cubicBezTo>
                    <a:cubicBezTo>
                      <a:pt x="7" y="1044"/>
                      <a:pt x="6" y="1046"/>
                      <a:pt x="4" y="104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47" name="Freeform 43"/>
              <p:cNvSpPr/>
              <p:nvPr/>
            </p:nvSpPr>
            <p:spPr bwMode="auto">
              <a:xfrm>
                <a:off x="6201687" y="2175194"/>
                <a:ext cx="794968" cy="87235"/>
              </a:xfrm>
              <a:custGeom>
                <a:avLst/>
                <a:gdLst>
                  <a:gd name="T0" fmla="*/ 4 w 884"/>
                  <a:gd name="T1" fmla="*/ 96 h 96"/>
                  <a:gd name="T2" fmla="*/ 0 w 884"/>
                  <a:gd name="T3" fmla="*/ 92 h 96"/>
                  <a:gd name="T4" fmla="*/ 4 w 884"/>
                  <a:gd name="T5" fmla="*/ 88 h 96"/>
                  <a:gd name="T6" fmla="*/ 880 w 884"/>
                  <a:gd name="T7" fmla="*/ 0 h 96"/>
                  <a:gd name="T8" fmla="*/ 884 w 884"/>
                  <a:gd name="T9" fmla="*/ 4 h 96"/>
                  <a:gd name="T10" fmla="*/ 880 w 884"/>
                  <a:gd name="T11" fmla="*/ 8 h 96"/>
                  <a:gd name="T12" fmla="*/ 5 w 884"/>
                  <a:gd name="T13" fmla="*/ 96 h 96"/>
                  <a:gd name="T14" fmla="*/ 4 w 884"/>
                  <a:gd name="T15" fmla="*/ 96 h 9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84" h="96">
                    <a:moveTo>
                      <a:pt x="4" y="96"/>
                    </a:moveTo>
                    <a:cubicBezTo>
                      <a:pt x="2" y="96"/>
                      <a:pt x="0" y="94"/>
                      <a:pt x="0" y="92"/>
                    </a:cubicBezTo>
                    <a:cubicBezTo>
                      <a:pt x="0" y="90"/>
                      <a:pt x="2" y="88"/>
                      <a:pt x="4" y="88"/>
                    </a:cubicBezTo>
                    <a:cubicBezTo>
                      <a:pt x="880" y="0"/>
                      <a:pt x="880" y="0"/>
                      <a:pt x="880" y="0"/>
                    </a:cubicBezTo>
                    <a:cubicBezTo>
                      <a:pt x="882" y="0"/>
                      <a:pt x="884" y="2"/>
                      <a:pt x="884" y="4"/>
                    </a:cubicBezTo>
                    <a:cubicBezTo>
                      <a:pt x="884" y="6"/>
                      <a:pt x="883" y="8"/>
                      <a:pt x="880" y="8"/>
                    </a:cubicBezTo>
                    <a:cubicBezTo>
                      <a:pt x="5" y="96"/>
                      <a:pt x="5" y="96"/>
                      <a:pt x="5" y="96"/>
                    </a:cubicBezTo>
                    <a:cubicBezTo>
                      <a:pt x="4" y="96"/>
                      <a:pt x="4" y="96"/>
                      <a:pt x="4" y="9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48" name="Freeform 44"/>
              <p:cNvSpPr/>
              <p:nvPr/>
            </p:nvSpPr>
            <p:spPr bwMode="auto">
              <a:xfrm>
                <a:off x="6201687" y="2253987"/>
                <a:ext cx="596577" cy="828737"/>
              </a:xfrm>
              <a:custGeom>
                <a:avLst/>
                <a:gdLst>
                  <a:gd name="T0" fmla="*/ 659 w 664"/>
                  <a:gd name="T1" fmla="*/ 921 h 921"/>
                  <a:gd name="T2" fmla="*/ 656 w 664"/>
                  <a:gd name="T3" fmla="*/ 920 h 921"/>
                  <a:gd name="T4" fmla="*/ 1 w 664"/>
                  <a:gd name="T5" fmla="*/ 7 h 921"/>
                  <a:gd name="T6" fmla="*/ 2 w 664"/>
                  <a:gd name="T7" fmla="*/ 2 h 921"/>
                  <a:gd name="T8" fmla="*/ 7 w 664"/>
                  <a:gd name="T9" fmla="*/ 2 h 921"/>
                  <a:gd name="T10" fmla="*/ 662 w 664"/>
                  <a:gd name="T11" fmla="*/ 915 h 921"/>
                  <a:gd name="T12" fmla="*/ 661 w 664"/>
                  <a:gd name="T13" fmla="*/ 921 h 921"/>
                  <a:gd name="T14" fmla="*/ 659 w 664"/>
                  <a:gd name="T15" fmla="*/ 921 h 9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64" h="921">
                    <a:moveTo>
                      <a:pt x="659" y="921"/>
                    </a:moveTo>
                    <a:cubicBezTo>
                      <a:pt x="658" y="921"/>
                      <a:pt x="657" y="921"/>
                      <a:pt x="656" y="920"/>
                    </a:cubicBezTo>
                    <a:cubicBezTo>
                      <a:pt x="1" y="7"/>
                      <a:pt x="1" y="7"/>
                      <a:pt x="1" y="7"/>
                    </a:cubicBezTo>
                    <a:cubicBezTo>
                      <a:pt x="0" y="5"/>
                      <a:pt x="0" y="3"/>
                      <a:pt x="2" y="2"/>
                    </a:cubicBezTo>
                    <a:cubicBezTo>
                      <a:pt x="4" y="0"/>
                      <a:pt x="6" y="1"/>
                      <a:pt x="7" y="2"/>
                    </a:cubicBezTo>
                    <a:cubicBezTo>
                      <a:pt x="662" y="915"/>
                      <a:pt x="662" y="915"/>
                      <a:pt x="662" y="915"/>
                    </a:cubicBezTo>
                    <a:cubicBezTo>
                      <a:pt x="664" y="917"/>
                      <a:pt x="663" y="919"/>
                      <a:pt x="661" y="921"/>
                    </a:cubicBezTo>
                    <a:cubicBezTo>
                      <a:pt x="661" y="921"/>
                      <a:pt x="660" y="921"/>
                      <a:pt x="659" y="921"/>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49" name="Freeform 45"/>
              <p:cNvSpPr/>
              <p:nvPr/>
            </p:nvSpPr>
            <p:spPr bwMode="auto">
              <a:xfrm>
                <a:off x="6201687" y="2253987"/>
                <a:ext cx="914564" cy="585321"/>
              </a:xfrm>
              <a:custGeom>
                <a:avLst/>
                <a:gdLst>
                  <a:gd name="T0" fmla="*/ 1012 w 1017"/>
                  <a:gd name="T1" fmla="*/ 650 h 650"/>
                  <a:gd name="T2" fmla="*/ 1010 w 1017"/>
                  <a:gd name="T3" fmla="*/ 650 h 650"/>
                  <a:gd name="T4" fmla="*/ 2 w 1017"/>
                  <a:gd name="T5" fmla="*/ 8 h 650"/>
                  <a:gd name="T6" fmla="*/ 1 w 1017"/>
                  <a:gd name="T7" fmla="*/ 3 h 650"/>
                  <a:gd name="T8" fmla="*/ 6 w 1017"/>
                  <a:gd name="T9" fmla="*/ 1 h 650"/>
                  <a:gd name="T10" fmla="*/ 1015 w 1017"/>
                  <a:gd name="T11" fmla="*/ 643 h 650"/>
                  <a:gd name="T12" fmla="*/ 1016 w 1017"/>
                  <a:gd name="T13" fmla="*/ 649 h 650"/>
                  <a:gd name="T14" fmla="*/ 1012 w 1017"/>
                  <a:gd name="T15" fmla="*/ 650 h 6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17" h="650">
                    <a:moveTo>
                      <a:pt x="1012" y="650"/>
                    </a:moveTo>
                    <a:cubicBezTo>
                      <a:pt x="1012" y="650"/>
                      <a:pt x="1011" y="650"/>
                      <a:pt x="1010" y="650"/>
                    </a:cubicBezTo>
                    <a:cubicBezTo>
                      <a:pt x="2" y="8"/>
                      <a:pt x="2" y="8"/>
                      <a:pt x="2" y="8"/>
                    </a:cubicBezTo>
                    <a:cubicBezTo>
                      <a:pt x="0" y="7"/>
                      <a:pt x="0" y="5"/>
                      <a:pt x="1" y="3"/>
                    </a:cubicBezTo>
                    <a:cubicBezTo>
                      <a:pt x="2" y="1"/>
                      <a:pt x="4" y="0"/>
                      <a:pt x="6" y="1"/>
                    </a:cubicBezTo>
                    <a:cubicBezTo>
                      <a:pt x="1015" y="643"/>
                      <a:pt x="1015" y="643"/>
                      <a:pt x="1015" y="643"/>
                    </a:cubicBezTo>
                    <a:cubicBezTo>
                      <a:pt x="1016" y="644"/>
                      <a:pt x="1017" y="647"/>
                      <a:pt x="1016" y="649"/>
                    </a:cubicBezTo>
                    <a:cubicBezTo>
                      <a:pt x="1015" y="650"/>
                      <a:pt x="1014" y="650"/>
                      <a:pt x="1012" y="65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50" name="Freeform 46"/>
              <p:cNvSpPr/>
              <p:nvPr/>
            </p:nvSpPr>
            <p:spPr bwMode="auto">
              <a:xfrm>
                <a:off x="6989619" y="2175194"/>
                <a:ext cx="126632" cy="664115"/>
              </a:xfrm>
              <a:custGeom>
                <a:avLst/>
                <a:gdLst>
                  <a:gd name="T0" fmla="*/ 136 w 141"/>
                  <a:gd name="T1" fmla="*/ 737 h 737"/>
                  <a:gd name="T2" fmla="*/ 132 w 141"/>
                  <a:gd name="T3" fmla="*/ 734 h 737"/>
                  <a:gd name="T4" fmla="*/ 0 w 141"/>
                  <a:gd name="T5" fmla="*/ 5 h 737"/>
                  <a:gd name="T6" fmla="*/ 3 w 141"/>
                  <a:gd name="T7" fmla="*/ 0 h 737"/>
                  <a:gd name="T8" fmla="*/ 8 w 141"/>
                  <a:gd name="T9" fmla="*/ 3 h 737"/>
                  <a:gd name="T10" fmla="*/ 140 w 141"/>
                  <a:gd name="T11" fmla="*/ 733 h 737"/>
                  <a:gd name="T12" fmla="*/ 137 w 141"/>
                  <a:gd name="T13" fmla="*/ 737 h 737"/>
                  <a:gd name="T14" fmla="*/ 136 w 141"/>
                  <a:gd name="T15" fmla="*/ 737 h 7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1" h="737">
                    <a:moveTo>
                      <a:pt x="136" y="737"/>
                    </a:moveTo>
                    <a:cubicBezTo>
                      <a:pt x="134" y="737"/>
                      <a:pt x="133" y="736"/>
                      <a:pt x="132" y="734"/>
                    </a:cubicBezTo>
                    <a:cubicBezTo>
                      <a:pt x="0" y="5"/>
                      <a:pt x="0" y="5"/>
                      <a:pt x="0" y="5"/>
                    </a:cubicBezTo>
                    <a:cubicBezTo>
                      <a:pt x="0" y="3"/>
                      <a:pt x="1" y="1"/>
                      <a:pt x="3" y="0"/>
                    </a:cubicBezTo>
                    <a:cubicBezTo>
                      <a:pt x="6" y="0"/>
                      <a:pt x="8" y="1"/>
                      <a:pt x="8" y="3"/>
                    </a:cubicBezTo>
                    <a:cubicBezTo>
                      <a:pt x="140" y="733"/>
                      <a:pt x="140" y="733"/>
                      <a:pt x="140" y="733"/>
                    </a:cubicBezTo>
                    <a:cubicBezTo>
                      <a:pt x="141" y="735"/>
                      <a:pt x="139" y="737"/>
                      <a:pt x="137" y="737"/>
                    </a:cubicBezTo>
                    <a:cubicBezTo>
                      <a:pt x="137" y="737"/>
                      <a:pt x="137" y="737"/>
                      <a:pt x="136" y="737"/>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51" name="Freeform 47"/>
              <p:cNvSpPr/>
              <p:nvPr/>
            </p:nvSpPr>
            <p:spPr bwMode="auto">
              <a:xfrm>
                <a:off x="6791229" y="2832273"/>
                <a:ext cx="325023" cy="250450"/>
              </a:xfrm>
              <a:custGeom>
                <a:avLst/>
                <a:gdLst>
                  <a:gd name="T0" fmla="*/ 4 w 362"/>
                  <a:gd name="T1" fmla="*/ 279 h 279"/>
                  <a:gd name="T2" fmla="*/ 1 w 362"/>
                  <a:gd name="T3" fmla="*/ 278 h 279"/>
                  <a:gd name="T4" fmla="*/ 2 w 362"/>
                  <a:gd name="T5" fmla="*/ 272 h 279"/>
                  <a:gd name="T6" fmla="*/ 355 w 362"/>
                  <a:gd name="T7" fmla="*/ 1 h 279"/>
                  <a:gd name="T8" fmla="*/ 361 w 362"/>
                  <a:gd name="T9" fmla="*/ 2 h 279"/>
                  <a:gd name="T10" fmla="*/ 360 w 362"/>
                  <a:gd name="T11" fmla="*/ 8 h 279"/>
                  <a:gd name="T12" fmla="*/ 7 w 362"/>
                  <a:gd name="T13" fmla="*/ 279 h 279"/>
                  <a:gd name="T14" fmla="*/ 4 w 362"/>
                  <a:gd name="T15" fmla="*/ 279 h 27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62" h="279">
                    <a:moveTo>
                      <a:pt x="4" y="279"/>
                    </a:moveTo>
                    <a:cubicBezTo>
                      <a:pt x="3" y="279"/>
                      <a:pt x="2" y="279"/>
                      <a:pt x="1" y="278"/>
                    </a:cubicBezTo>
                    <a:cubicBezTo>
                      <a:pt x="0" y="276"/>
                      <a:pt x="0" y="274"/>
                      <a:pt x="2" y="272"/>
                    </a:cubicBezTo>
                    <a:cubicBezTo>
                      <a:pt x="355" y="1"/>
                      <a:pt x="355" y="1"/>
                      <a:pt x="355" y="1"/>
                    </a:cubicBezTo>
                    <a:cubicBezTo>
                      <a:pt x="357" y="0"/>
                      <a:pt x="359" y="0"/>
                      <a:pt x="361" y="2"/>
                    </a:cubicBezTo>
                    <a:cubicBezTo>
                      <a:pt x="362" y="4"/>
                      <a:pt x="362" y="6"/>
                      <a:pt x="360" y="8"/>
                    </a:cubicBezTo>
                    <a:cubicBezTo>
                      <a:pt x="7" y="279"/>
                      <a:pt x="7" y="279"/>
                      <a:pt x="7" y="279"/>
                    </a:cubicBezTo>
                    <a:cubicBezTo>
                      <a:pt x="6" y="279"/>
                      <a:pt x="5" y="279"/>
                      <a:pt x="4" y="279"/>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52" name="Freeform 48"/>
              <p:cNvSpPr/>
              <p:nvPr/>
            </p:nvSpPr>
            <p:spPr bwMode="auto">
              <a:xfrm>
                <a:off x="5385615" y="3186843"/>
                <a:ext cx="527634" cy="664115"/>
              </a:xfrm>
              <a:custGeom>
                <a:avLst/>
                <a:gdLst>
                  <a:gd name="T0" fmla="*/ 5 w 587"/>
                  <a:gd name="T1" fmla="*/ 738 h 738"/>
                  <a:gd name="T2" fmla="*/ 2 w 587"/>
                  <a:gd name="T3" fmla="*/ 737 h 738"/>
                  <a:gd name="T4" fmla="*/ 2 w 587"/>
                  <a:gd name="T5" fmla="*/ 731 h 738"/>
                  <a:gd name="T6" fmla="*/ 579 w 587"/>
                  <a:gd name="T7" fmla="*/ 2 h 738"/>
                  <a:gd name="T8" fmla="*/ 585 w 587"/>
                  <a:gd name="T9" fmla="*/ 1 h 738"/>
                  <a:gd name="T10" fmla="*/ 585 w 587"/>
                  <a:gd name="T11" fmla="*/ 7 h 738"/>
                  <a:gd name="T12" fmla="*/ 8 w 587"/>
                  <a:gd name="T13" fmla="*/ 736 h 738"/>
                  <a:gd name="T14" fmla="*/ 5 w 587"/>
                  <a:gd name="T15" fmla="*/ 738 h 7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87" h="738">
                    <a:moveTo>
                      <a:pt x="5" y="738"/>
                    </a:moveTo>
                    <a:cubicBezTo>
                      <a:pt x="4" y="738"/>
                      <a:pt x="3" y="738"/>
                      <a:pt x="2" y="737"/>
                    </a:cubicBezTo>
                    <a:cubicBezTo>
                      <a:pt x="1" y="736"/>
                      <a:pt x="0" y="733"/>
                      <a:pt x="2" y="731"/>
                    </a:cubicBezTo>
                    <a:cubicBezTo>
                      <a:pt x="579" y="2"/>
                      <a:pt x="579" y="2"/>
                      <a:pt x="579" y="2"/>
                    </a:cubicBezTo>
                    <a:cubicBezTo>
                      <a:pt x="580" y="0"/>
                      <a:pt x="583" y="0"/>
                      <a:pt x="585" y="1"/>
                    </a:cubicBezTo>
                    <a:cubicBezTo>
                      <a:pt x="586" y="3"/>
                      <a:pt x="587" y="5"/>
                      <a:pt x="585" y="7"/>
                    </a:cubicBezTo>
                    <a:cubicBezTo>
                      <a:pt x="8" y="736"/>
                      <a:pt x="8" y="736"/>
                      <a:pt x="8" y="736"/>
                    </a:cubicBezTo>
                    <a:cubicBezTo>
                      <a:pt x="7" y="737"/>
                      <a:pt x="6" y="738"/>
                      <a:pt x="5" y="738"/>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53" name="Freeform 49"/>
              <p:cNvSpPr/>
              <p:nvPr/>
            </p:nvSpPr>
            <p:spPr bwMode="auto">
              <a:xfrm>
                <a:off x="3925126" y="4059196"/>
                <a:ext cx="229345" cy="85829"/>
              </a:xfrm>
              <a:custGeom>
                <a:avLst/>
                <a:gdLst>
                  <a:gd name="T0" fmla="*/ 251 w 255"/>
                  <a:gd name="T1" fmla="*/ 95 h 95"/>
                  <a:gd name="T2" fmla="*/ 249 w 255"/>
                  <a:gd name="T3" fmla="*/ 94 h 95"/>
                  <a:gd name="T4" fmla="*/ 3 w 255"/>
                  <a:gd name="T5" fmla="*/ 8 h 95"/>
                  <a:gd name="T6" fmla="*/ 1 w 255"/>
                  <a:gd name="T7" fmla="*/ 3 h 95"/>
                  <a:gd name="T8" fmla="*/ 6 w 255"/>
                  <a:gd name="T9" fmla="*/ 1 h 95"/>
                  <a:gd name="T10" fmla="*/ 252 w 255"/>
                  <a:gd name="T11" fmla="*/ 87 h 95"/>
                  <a:gd name="T12" fmla="*/ 254 w 255"/>
                  <a:gd name="T13" fmla="*/ 92 h 95"/>
                  <a:gd name="T14" fmla="*/ 251 w 255"/>
                  <a:gd name="T15" fmla="*/ 95 h 9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5" h="95">
                    <a:moveTo>
                      <a:pt x="251" y="95"/>
                    </a:moveTo>
                    <a:cubicBezTo>
                      <a:pt x="250" y="95"/>
                      <a:pt x="250" y="95"/>
                      <a:pt x="249" y="94"/>
                    </a:cubicBezTo>
                    <a:cubicBezTo>
                      <a:pt x="3" y="8"/>
                      <a:pt x="3" y="8"/>
                      <a:pt x="3" y="8"/>
                    </a:cubicBezTo>
                    <a:cubicBezTo>
                      <a:pt x="1" y="8"/>
                      <a:pt x="0" y="5"/>
                      <a:pt x="1" y="3"/>
                    </a:cubicBezTo>
                    <a:cubicBezTo>
                      <a:pt x="1" y="1"/>
                      <a:pt x="4" y="0"/>
                      <a:pt x="6" y="1"/>
                    </a:cubicBezTo>
                    <a:cubicBezTo>
                      <a:pt x="252" y="87"/>
                      <a:pt x="252" y="87"/>
                      <a:pt x="252" y="87"/>
                    </a:cubicBezTo>
                    <a:cubicBezTo>
                      <a:pt x="254" y="88"/>
                      <a:pt x="255" y="90"/>
                      <a:pt x="254" y="92"/>
                    </a:cubicBezTo>
                    <a:cubicBezTo>
                      <a:pt x="254" y="94"/>
                      <a:pt x="252" y="95"/>
                      <a:pt x="251" y="9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54" name="Freeform 50"/>
              <p:cNvSpPr/>
              <p:nvPr/>
            </p:nvSpPr>
            <p:spPr bwMode="auto">
              <a:xfrm flipH="1">
                <a:off x="4154470" y="4136583"/>
                <a:ext cx="45719" cy="387557"/>
              </a:xfrm>
              <a:custGeom>
                <a:avLst/>
                <a:gdLst>
                  <a:gd name="T0" fmla="*/ 5 w 255"/>
                  <a:gd name="T1" fmla="*/ 960 h 960"/>
                  <a:gd name="T2" fmla="*/ 4 w 255"/>
                  <a:gd name="T3" fmla="*/ 960 h 960"/>
                  <a:gd name="T4" fmla="*/ 1 w 255"/>
                  <a:gd name="T5" fmla="*/ 955 h 960"/>
                  <a:gd name="T6" fmla="*/ 247 w 255"/>
                  <a:gd name="T7" fmla="*/ 4 h 960"/>
                  <a:gd name="T8" fmla="*/ 252 w 255"/>
                  <a:gd name="T9" fmla="*/ 1 h 960"/>
                  <a:gd name="T10" fmla="*/ 255 w 255"/>
                  <a:gd name="T11" fmla="*/ 6 h 960"/>
                  <a:gd name="T12" fmla="*/ 9 w 255"/>
                  <a:gd name="T13" fmla="*/ 957 h 960"/>
                  <a:gd name="T14" fmla="*/ 5 w 255"/>
                  <a:gd name="T15" fmla="*/ 960 h 9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5" h="960">
                    <a:moveTo>
                      <a:pt x="5" y="960"/>
                    </a:moveTo>
                    <a:cubicBezTo>
                      <a:pt x="4" y="960"/>
                      <a:pt x="4" y="960"/>
                      <a:pt x="4" y="960"/>
                    </a:cubicBezTo>
                    <a:cubicBezTo>
                      <a:pt x="2" y="960"/>
                      <a:pt x="0" y="957"/>
                      <a:pt x="1" y="955"/>
                    </a:cubicBezTo>
                    <a:cubicBezTo>
                      <a:pt x="247" y="4"/>
                      <a:pt x="247" y="4"/>
                      <a:pt x="247" y="4"/>
                    </a:cubicBezTo>
                    <a:cubicBezTo>
                      <a:pt x="247" y="1"/>
                      <a:pt x="250" y="0"/>
                      <a:pt x="252" y="1"/>
                    </a:cubicBezTo>
                    <a:cubicBezTo>
                      <a:pt x="254" y="1"/>
                      <a:pt x="255" y="3"/>
                      <a:pt x="255" y="6"/>
                    </a:cubicBezTo>
                    <a:cubicBezTo>
                      <a:pt x="9" y="957"/>
                      <a:pt x="9" y="957"/>
                      <a:pt x="9" y="957"/>
                    </a:cubicBezTo>
                    <a:cubicBezTo>
                      <a:pt x="8" y="959"/>
                      <a:pt x="6" y="960"/>
                      <a:pt x="5" y="96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55" name="Freeform 51"/>
              <p:cNvSpPr/>
              <p:nvPr/>
            </p:nvSpPr>
            <p:spPr bwMode="auto">
              <a:xfrm>
                <a:off x="4147435" y="3689151"/>
                <a:ext cx="590949" cy="455875"/>
              </a:xfrm>
              <a:custGeom>
                <a:avLst/>
                <a:gdLst>
                  <a:gd name="T0" fmla="*/ 5 w 658"/>
                  <a:gd name="T1" fmla="*/ 506 h 506"/>
                  <a:gd name="T2" fmla="*/ 1 w 658"/>
                  <a:gd name="T3" fmla="*/ 504 h 506"/>
                  <a:gd name="T4" fmla="*/ 2 w 658"/>
                  <a:gd name="T5" fmla="*/ 498 h 506"/>
                  <a:gd name="T6" fmla="*/ 651 w 658"/>
                  <a:gd name="T7" fmla="*/ 1 h 506"/>
                  <a:gd name="T8" fmla="*/ 656 w 658"/>
                  <a:gd name="T9" fmla="*/ 2 h 506"/>
                  <a:gd name="T10" fmla="*/ 656 w 658"/>
                  <a:gd name="T11" fmla="*/ 8 h 506"/>
                  <a:gd name="T12" fmla="*/ 7 w 658"/>
                  <a:gd name="T13" fmla="*/ 505 h 506"/>
                  <a:gd name="T14" fmla="*/ 5 w 658"/>
                  <a:gd name="T15" fmla="*/ 506 h 50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58" h="506">
                    <a:moveTo>
                      <a:pt x="5" y="506"/>
                    </a:moveTo>
                    <a:cubicBezTo>
                      <a:pt x="3" y="506"/>
                      <a:pt x="2" y="505"/>
                      <a:pt x="1" y="504"/>
                    </a:cubicBezTo>
                    <a:cubicBezTo>
                      <a:pt x="0" y="502"/>
                      <a:pt x="0" y="500"/>
                      <a:pt x="2" y="498"/>
                    </a:cubicBezTo>
                    <a:cubicBezTo>
                      <a:pt x="651" y="1"/>
                      <a:pt x="651" y="1"/>
                      <a:pt x="651" y="1"/>
                    </a:cubicBezTo>
                    <a:cubicBezTo>
                      <a:pt x="653" y="0"/>
                      <a:pt x="655" y="0"/>
                      <a:pt x="656" y="2"/>
                    </a:cubicBezTo>
                    <a:cubicBezTo>
                      <a:pt x="658" y="4"/>
                      <a:pt x="657" y="6"/>
                      <a:pt x="656" y="8"/>
                    </a:cubicBezTo>
                    <a:cubicBezTo>
                      <a:pt x="7" y="505"/>
                      <a:pt x="7" y="505"/>
                      <a:pt x="7" y="505"/>
                    </a:cubicBezTo>
                    <a:cubicBezTo>
                      <a:pt x="6" y="505"/>
                      <a:pt x="6" y="506"/>
                      <a:pt x="5" y="50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56" name="Freeform 52"/>
              <p:cNvSpPr/>
              <p:nvPr/>
            </p:nvSpPr>
            <p:spPr bwMode="auto">
              <a:xfrm>
                <a:off x="3925126" y="3689152"/>
                <a:ext cx="813259" cy="378489"/>
              </a:xfrm>
              <a:custGeom>
                <a:avLst/>
                <a:gdLst>
                  <a:gd name="T0" fmla="*/ 4 w 904"/>
                  <a:gd name="T1" fmla="*/ 420 h 420"/>
                  <a:gd name="T2" fmla="*/ 1 w 904"/>
                  <a:gd name="T3" fmla="*/ 417 h 420"/>
                  <a:gd name="T4" fmla="*/ 3 w 904"/>
                  <a:gd name="T5" fmla="*/ 412 h 420"/>
                  <a:gd name="T6" fmla="*/ 898 w 904"/>
                  <a:gd name="T7" fmla="*/ 1 h 420"/>
                  <a:gd name="T8" fmla="*/ 903 w 904"/>
                  <a:gd name="T9" fmla="*/ 3 h 420"/>
                  <a:gd name="T10" fmla="*/ 901 w 904"/>
                  <a:gd name="T11" fmla="*/ 8 h 420"/>
                  <a:gd name="T12" fmla="*/ 6 w 904"/>
                  <a:gd name="T13" fmla="*/ 419 h 420"/>
                  <a:gd name="T14" fmla="*/ 4 w 904"/>
                  <a:gd name="T15" fmla="*/ 420 h 4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04" h="420">
                    <a:moveTo>
                      <a:pt x="4" y="420"/>
                    </a:moveTo>
                    <a:cubicBezTo>
                      <a:pt x="3" y="420"/>
                      <a:pt x="2" y="419"/>
                      <a:pt x="1" y="417"/>
                    </a:cubicBezTo>
                    <a:cubicBezTo>
                      <a:pt x="0" y="415"/>
                      <a:pt x="1" y="413"/>
                      <a:pt x="3" y="412"/>
                    </a:cubicBezTo>
                    <a:cubicBezTo>
                      <a:pt x="898" y="1"/>
                      <a:pt x="898" y="1"/>
                      <a:pt x="898" y="1"/>
                    </a:cubicBezTo>
                    <a:cubicBezTo>
                      <a:pt x="900" y="0"/>
                      <a:pt x="902" y="1"/>
                      <a:pt x="903" y="3"/>
                    </a:cubicBezTo>
                    <a:cubicBezTo>
                      <a:pt x="904" y="5"/>
                      <a:pt x="903" y="7"/>
                      <a:pt x="901" y="8"/>
                    </a:cubicBezTo>
                    <a:cubicBezTo>
                      <a:pt x="6" y="419"/>
                      <a:pt x="6" y="419"/>
                      <a:pt x="6" y="419"/>
                    </a:cubicBezTo>
                    <a:cubicBezTo>
                      <a:pt x="6" y="420"/>
                      <a:pt x="5" y="420"/>
                      <a:pt x="4" y="42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57" name="Freeform 122"/>
              <p:cNvSpPr/>
              <p:nvPr/>
            </p:nvSpPr>
            <p:spPr bwMode="auto">
              <a:xfrm>
                <a:off x="4675070" y="3634276"/>
                <a:ext cx="104120" cy="104120"/>
              </a:xfrm>
              <a:custGeom>
                <a:avLst/>
                <a:gdLst>
                  <a:gd name="T0" fmla="*/ 85 w 116"/>
                  <a:gd name="T1" fmla="*/ 15 h 116"/>
                  <a:gd name="T2" fmla="*/ 101 w 116"/>
                  <a:gd name="T3" fmla="*/ 85 h 116"/>
                  <a:gd name="T4" fmla="*/ 31 w 116"/>
                  <a:gd name="T5" fmla="*/ 101 h 116"/>
                  <a:gd name="T6" fmla="*/ 15 w 116"/>
                  <a:gd name="T7" fmla="*/ 31 h 116"/>
                  <a:gd name="T8" fmla="*/ 85 w 116"/>
                  <a:gd name="T9" fmla="*/ 15 h 116"/>
                </a:gdLst>
                <a:ahLst/>
                <a:cxnLst>
                  <a:cxn ang="0">
                    <a:pos x="T0" y="T1"/>
                  </a:cxn>
                  <a:cxn ang="0">
                    <a:pos x="T2" y="T3"/>
                  </a:cxn>
                  <a:cxn ang="0">
                    <a:pos x="T4" y="T5"/>
                  </a:cxn>
                  <a:cxn ang="0">
                    <a:pos x="T6" y="T7"/>
                  </a:cxn>
                  <a:cxn ang="0">
                    <a:pos x="T8" y="T9"/>
                  </a:cxn>
                </a:cxnLst>
                <a:rect l="0" t="0" r="r" b="b"/>
                <a:pathLst>
                  <a:path w="116" h="116">
                    <a:moveTo>
                      <a:pt x="85" y="15"/>
                    </a:moveTo>
                    <a:cubicBezTo>
                      <a:pt x="109" y="30"/>
                      <a:pt x="116" y="62"/>
                      <a:pt x="101" y="85"/>
                    </a:cubicBezTo>
                    <a:cubicBezTo>
                      <a:pt x="86" y="109"/>
                      <a:pt x="55" y="116"/>
                      <a:pt x="31" y="101"/>
                    </a:cubicBezTo>
                    <a:cubicBezTo>
                      <a:pt x="7" y="87"/>
                      <a:pt x="0" y="55"/>
                      <a:pt x="15" y="31"/>
                    </a:cubicBezTo>
                    <a:cubicBezTo>
                      <a:pt x="30" y="8"/>
                      <a:pt x="61" y="0"/>
                      <a:pt x="85" y="1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58" name="Freeform 125"/>
              <p:cNvSpPr/>
              <p:nvPr/>
            </p:nvSpPr>
            <p:spPr bwMode="auto">
              <a:xfrm>
                <a:off x="4115075" y="4105629"/>
                <a:ext cx="66130" cy="67537"/>
              </a:xfrm>
              <a:custGeom>
                <a:avLst/>
                <a:gdLst>
                  <a:gd name="T0" fmla="*/ 54 w 74"/>
                  <a:gd name="T1" fmla="*/ 10 h 75"/>
                  <a:gd name="T2" fmla="*/ 65 w 74"/>
                  <a:gd name="T3" fmla="*/ 55 h 75"/>
                  <a:gd name="T4" fmla="*/ 20 w 74"/>
                  <a:gd name="T5" fmla="*/ 65 h 75"/>
                  <a:gd name="T6" fmla="*/ 9 w 74"/>
                  <a:gd name="T7" fmla="*/ 20 h 75"/>
                  <a:gd name="T8" fmla="*/ 54 w 74"/>
                  <a:gd name="T9" fmla="*/ 10 h 75"/>
                </a:gdLst>
                <a:ahLst/>
                <a:cxnLst>
                  <a:cxn ang="0">
                    <a:pos x="T0" y="T1"/>
                  </a:cxn>
                  <a:cxn ang="0">
                    <a:pos x="T2" y="T3"/>
                  </a:cxn>
                  <a:cxn ang="0">
                    <a:pos x="T4" y="T5"/>
                  </a:cxn>
                  <a:cxn ang="0">
                    <a:pos x="T6" y="T7"/>
                  </a:cxn>
                  <a:cxn ang="0">
                    <a:pos x="T8" y="T9"/>
                  </a:cxn>
                </a:cxnLst>
                <a:rect l="0" t="0" r="r" b="b"/>
                <a:pathLst>
                  <a:path w="74" h="75">
                    <a:moveTo>
                      <a:pt x="54" y="10"/>
                    </a:moveTo>
                    <a:cubicBezTo>
                      <a:pt x="70" y="20"/>
                      <a:pt x="74" y="40"/>
                      <a:pt x="65" y="55"/>
                    </a:cubicBezTo>
                    <a:cubicBezTo>
                      <a:pt x="55" y="70"/>
                      <a:pt x="35" y="75"/>
                      <a:pt x="20" y="65"/>
                    </a:cubicBezTo>
                    <a:cubicBezTo>
                      <a:pt x="4" y="56"/>
                      <a:pt x="0" y="36"/>
                      <a:pt x="9" y="20"/>
                    </a:cubicBezTo>
                    <a:cubicBezTo>
                      <a:pt x="19" y="5"/>
                      <a:pt x="39" y="0"/>
                      <a:pt x="54" y="1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59" name="Freeform 128"/>
              <p:cNvSpPr/>
              <p:nvPr/>
            </p:nvSpPr>
            <p:spPr bwMode="auto">
              <a:xfrm>
                <a:off x="4402107" y="2926544"/>
                <a:ext cx="67537" cy="67537"/>
              </a:xfrm>
              <a:custGeom>
                <a:avLst/>
                <a:gdLst>
                  <a:gd name="T0" fmla="*/ 55 w 75"/>
                  <a:gd name="T1" fmla="*/ 10 h 75"/>
                  <a:gd name="T2" fmla="*/ 65 w 75"/>
                  <a:gd name="T3" fmla="*/ 55 h 75"/>
                  <a:gd name="T4" fmla="*/ 20 w 75"/>
                  <a:gd name="T5" fmla="*/ 65 h 75"/>
                  <a:gd name="T6" fmla="*/ 10 w 75"/>
                  <a:gd name="T7" fmla="*/ 20 h 75"/>
                  <a:gd name="T8" fmla="*/ 55 w 75"/>
                  <a:gd name="T9" fmla="*/ 10 h 75"/>
                </a:gdLst>
                <a:ahLst/>
                <a:cxnLst>
                  <a:cxn ang="0">
                    <a:pos x="T0" y="T1"/>
                  </a:cxn>
                  <a:cxn ang="0">
                    <a:pos x="T2" y="T3"/>
                  </a:cxn>
                  <a:cxn ang="0">
                    <a:pos x="T4" y="T5"/>
                  </a:cxn>
                  <a:cxn ang="0">
                    <a:pos x="T6" y="T7"/>
                  </a:cxn>
                  <a:cxn ang="0">
                    <a:pos x="T8" y="T9"/>
                  </a:cxn>
                </a:cxnLst>
                <a:rect l="0" t="0" r="r" b="b"/>
                <a:pathLst>
                  <a:path w="75" h="75">
                    <a:moveTo>
                      <a:pt x="55" y="10"/>
                    </a:moveTo>
                    <a:cubicBezTo>
                      <a:pt x="70" y="19"/>
                      <a:pt x="75" y="39"/>
                      <a:pt x="65" y="55"/>
                    </a:cubicBezTo>
                    <a:cubicBezTo>
                      <a:pt x="56" y="70"/>
                      <a:pt x="36" y="75"/>
                      <a:pt x="20" y="65"/>
                    </a:cubicBezTo>
                    <a:cubicBezTo>
                      <a:pt x="5" y="55"/>
                      <a:pt x="0" y="35"/>
                      <a:pt x="10" y="20"/>
                    </a:cubicBezTo>
                    <a:cubicBezTo>
                      <a:pt x="20" y="5"/>
                      <a:pt x="40" y="0"/>
                      <a:pt x="55" y="1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60" name="Freeform 129"/>
              <p:cNvSpPr/>
              <p:nvPr/>
            </p:nvSpPr>
            <p:spPr bwMode="auto">
              <a:xfrm>
                <a:off x="4502005" y="2199113"/>
                <a:ext cx="106934" cy="105526"/>
              </a:xfrm>
              <a:custGeom>
                <a:avLst/>
                <a:gdLst>
                  <a:gd name="T0" fmla="*/ 87 w 119"/>
                  <a:gd name="T1" fmla="*/ 15 h 118"/>
                  <a:gd name="T2" fmla="*/ 104 w 119"/>
                  <a:gd name="T3" fmla="*/ 86 h 118"/>
                  <a:gd name="T4" fmla="*/ 32 w 119"/>
                  <a:gd name="T5" fmla="*/ 103 h 118"/>
                  <a:gd name="T6" fmla="*/ 16 w 119"/>
                  <a:gd name="T7" fmla="*/ 31 h 118"/>
                  <a:gd name="T8" fmla="*/ 87 w 119"/>
                  <a:gd name="T9" fmla="*/ 15 h 118"/>
                </a:gdLst>
                <a:ahLst/>
                <a:cxnLst>
                  <a:cxn ang="0">
                    <a:pos x="T0" y="T1"/>
                  </a:cxn>
                  <a:cxn ang="0">
                    <a:pos x="T2" y="T3"/>
                  </a:cxn>
                  <a:cxn ang="0">
                    <a:pos x="T4" y="T5"/>
                  </a:cxn>
                  <a:cxn ang="0">
                    <a:pos x="T6" y="T7"/>
                  </a:cxn>
                  <a:cxn ang="0">
                    <a:pos x="T8" y="T9"/>
                  </a:cxn>
                </a:cxnLst>
                <a:rect l="0" t="0" r="r" b="b"/>
                <a:pathLst>
                  <a:path w="119" h="118">
                    <a:moveTo>
                      <a:pt x="87" y="15"/>
                    </a:moveTo>
                    <a:cubicBezTo>
                      <a:pt x="111" y="30"/>
                      <a:pt x="119" y="62"/>
                      <a:pt x="104" y="86"/>
                    </a:cubicBezTo>
                    <a:cubicBezTo>
                      <a:pt x="88" y="111"/>
                      <a:pt x="56" y="118"/>
                      <a:pt x="32" y="103"/>
                    </a:cubicBezTo>
                    <a:cubicBezTo>
                      <a:pt x="8" y="87"/>
                      <a:pt x="0" y="55"/>
                      <a:pt x="16" y="31"/>
                    </a:cubicBezTo>
                    <a:cubicBezTo>
                      <a:pt x="31" y="7"/>
                      <a:pt x="63" y="0"/>
                      <a:pt x="87" y="1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61" name="Freeform 130"/>
              <p:cNvSpPr/>
              <p:nvPr/>
            </p:nvSpPr>
            <p:spPr bwMode="auto">
              <a:xfrm>
                <a:off x="4995870" y="3029256"/>
                <a:ext cx="67537" cy="67537"/>
              </a:xfrm>
              <a:custGeom>
                <a:avLst/>
                <a:gdLst>
                  <a:gd name="T0" fmla="*/ 55 w 75"/>
                  <a:gd name="T1" fmla="*/ 10 h 75"/>
                  <a:gd name="T2" fmla="*/ 66 w 75"/>
                  <a:gd name="T3" fmla="*/ 55 h 75"/>
                  <a:gd name="T4" fmla="*/ 20 w 75"/>
                  <a:gd name="T5" fmla="*/ 65 h 75"/>
                  <a:gd name="T6" fmla="*/ 10 w 75"/>
                  <a:gd name="T7" fmla="*/ 20 h 75"/>
                  <a:gd name="T8" fmla="*/ 55 w 75"/>
                  <a:gd name="T9" fmla="*/ 10 h 75"/>
                </a:gdLst>
                <a:ahLst/>
                <a:cxnLst>
                  <a:cxn ang="0">
                    <a:pos x="T0" y="T1"/>
                  </a:cxn>
                  <a:cxn ang="0">
                    <a:pos x="T2" y="T3"/>
                  </a:cxn>
                  <a:cxn ang="0">
                    <a:pos x="T4" y="T5"/>
                  </a:cxn>
                  <a:cxn ang="0">
                    <a:pos x="T6" y="T7"/>
                  </a:cxn>
                  <a:cxn ang="0">
                    <a:pos x="T8" y="T9"/>
                  </a:cxn>
                </a:cxnLst>
                <a:rect l="0" t="0" r="r" b="b"/>
                <a:pathLst>
                  <a:path w="75" h="75">
                    <a:moveTo>
                      <a:pt x="55" y="10"/>
                    </a:moveTo>
                    <a:cubicBezTo>
                      <a:pt x="71" y="19"/>
                      <a:pt x="75" y="39"/>
                      <a:pt x="66" y="55"/>
                    </a:cubicBezTo>
                    <a:cubicBezTo>
                      <a:pt x="56" y="70"/>
                      <a:pt x="36" y="75"/>
                      <a:pt x="20" y="65"/>
                    </a:cubicBezTo>
                    <a:cubicBezTo>
                      <a:pt x="5" y="56"/>
                      <a:pt x="0" y="35"/>
                      <a:pt x="10" y="20"/>
                    </a:cubicBezTo>
                    <a:cubicBezTo>
                      <a:pt x="20" y="5"/>
                      <a:pt x="40" y="0"/>
                      <a:pt x="55" y="1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62" name="Freeform 131"/>
              <p:cNvSpPr/>
              <p:nvPr/>
            </p:nvSpPr>
            <p:spPr bwMode="auto">
              <a:xfrm>
                <a:off x="5741593" y="2576195"/>
                <a:ext cx="67537" cy="67537"/>
              </a:xfrm>
              <a:custGeom>
                <a:avLst/>
                <a:gdLst>
                  <a:gd name="T0" fmla="*/ 55 w 75"/>
                  <a:gd name="T1" fmla="*/ 10 h 75"/>
                  <a:gd name="T2" fmla="*/ 65 w 75"/>
                  <a:gd name="T3" fmla="*/ 55 h 75"/>
                  <a:gd name="T4" fmla="*/ 20 w 75"/>
                  <a:gd name="T5" fmla="*/ 65 h 75"/>
                  <a:gd name="T6" fmla="*/ 10 w 75"/>
                  <a:gd name="T7" fmla="*/ 20 h 75"/>
                  <a:gd name="T8" fmla="*/ 55 w 75"/>
                  <a:gd name="T9" fmla="*/ 10 h 75"/>
                </a:gdLst>
                <a:ahLst/>
                <a:cxnLst>
                  <a:cxn ang="0">
                    <a:pos x="T0" y="T1"/>
                  </a:cxn>
                  <a:cxn ang="0">
                    <a:pos x="T2" y="T3"/>
                  </a:cxn>
                  <a:cxn ang="0">
                    <a:pos x="T4" y="T5"/>
                  </a:cxn>
                  <a:cxn ang="0">
                    <a:pos x="T6" y="T7"/>
                  </a:cxn>
                  <a:cxn ang="0">
                    <a:pos x="T8" y="T9"/>
                  </a:cxn>
                </a:cxnLst>
                <a:rect l="0" t="0" r="r" b="b"/>
                <a:pathLst>
                  <a:path w="75" h="75">
                    <a:moveTo>
                      <a:pt x="55" y="10"/>
                    </a:moveTo>
                    <a:cubicBezTo>
                      <a:pt x="70" y="19"/>
                      <a:pt x="75" y="39"/>
                      <a:pt x="65" y="55"/>
                    </a:cubicBezTo>
                    <a:cubicBezTo>
                      <a:pt x="56" y="70"/>
                      <a:pt x="36" y="75"/>
                      <a:pt x="20" y="65"/>
                    </a:cubicBezTo>
                    <a:cubicBezTo>
                      <a:pt x="5" y="56"/>
                      <a:pt x="0" y="35"/>
                      <a:pt x="10" y="20"/>
                    </a:cubicBezTo>
                    <a:cubicBezTo>
                      <a:pt x="20" y="5"/>
                      <a:pt x="40" y="0"/>
                      <a:pt x="55" y="1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63" name="Freeform 132"/>
              <p:cNvSpPr/>
              <p:nvPr/>
            </p:nvSpPr>
            <p:spPr bwMode="auto">
              <a:xfrm>
                <a:off x="5875259" y="3157296"/>
                <a:ext cx="61909" cy="61909"/>
              </a:xfrm>
              <a:custGeom>
                <a:avLst/>
                <a:gdLst>
                  <a:gd name="T0" fmla="*/ 50 w 68"/>
                  <a:gd name="T1" fmla="*/ 9 h 68"/>
                  <a:gd name="T2" fmla="*/ 59 w 68"/>
                  <a:gd name="T3" fmla="*/ 50 h 68"/>
                  <a:gd name="T4" fmla="*/ 18 w 68"/>
                  <a:gd name="T5" fmla="*/ 60 h 68"/>
                  <a:gd name="T6" fmla="*/ 9 w 68"/>
                  <a:gd name="T7" fmla="*/ 19 h 68"/>
                  <a:gd name="T8" fmla="*/ 50 w 68"/>
                  <a:gd name="T9" fmla="*/ 9 h 68"/>
                </a:gdLst>
                <a:ahLst/>
                <a:cxnLst>
                  <a:cxn ang="0">
                    <a:pos x="T0" y="T1"/>
                  </a:cxn>
                  <a:cxn ang="0">
                    <a:pos x="T2" y="T3"/>
                  </a:cxn>
                  <a:cxn ang="0">
                    <a:pos x="T4" y="T5"/>
                  </a:cxn>
                  <a:cxn ang="0">
                    <a:pos x="T6" y="T7"/>
                  </a:cxn>
                  <a:cxn ang="0">
                    <a:pos x="T8" y="T9"/>
                  </a:cxn>
                </a:cxnLst>
                <a:rect l="0" t="0" r="r" b="b"/>
                <a:pathLst>
                  <a:path w="68" h="68">
                    <a:moveTo>
                      <a:pt x="50" y="9"/>
                    </a:moveTo>
                    <a:cubicBezTo>
                      <a:pt x="64" y="18"/>
                      <a:pt x="68" y="36"/>
                      <a:pt x="59" y="50"/>
                    </a:cubicBezTo>
                    <a:cubicBezTo>
                      <a:pt x="50" y="64"/>
                      <a:pt x="32" y="68"/>
                      <a:pt x="18" y="60"/>
                    </a:cubicBezTo>
                    <a:cubicBezTo>
                      <a:pt x="4" y="51"/>
                      <a:pt x="0" y="33"/>
                      <a:pt x="9" y="19"/>
                    </a:cubicBezTo>
                    <a:cubicBezTo>
                      <a:pt x="17" y="5"/>
                      <a:pt x="36" y="0"/>
                      <a:pt x="50" y="9"/>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64" name="Freeform 133"/>
              <p:cNvSpPr/>
              <p:nvPr/>
            </p:nvSpPr>
            <p:spPr bwMode="auto">
              <a:xfrm>
                <a:off x="5354660" y="3803117"/>
                <a:ext cx="73165" cy="71758"/>
              </a:xfrm>
              <a:custGeom>
                <a:avLst/>
                <a:gdLst>
                  <a:gd name="T0" fmla="*/ 59 w 81"/>
                  <a:gd name="T1" fmla="*/ 10 h 80"/>
                  <a:gd name="T2" fmla="*/ 70 w 81"/>
                  <a:gd name="T3" fmla="*/ 59 h 80"/>
                  <a:gd name="T4" fmla="*/ 22 w 81"/>
                  <a:gd name="T5" fmla="*/ 70 h 80"/>
                  <a:gd name="T6" fmla="*/ 10 w 81"/>
                  <a:gd name="T7" fmla="*/ 21 h 80"/>
                  <a:gd name="T8" fmla="*/ 59 w 81"/>
                  <a:gd name="T9" fmla="*/ 10 h 80"/>
                </a:gdLst>
                <a:ahLst/>
                <a:cxnLst>
                  <a:cxn ang="0">
                    <a:pos x="T0" y="T1"/>
                  </a:cxn>
                  <a:cxn ang="0">
                    <a:pos x="T2" y="T3"/>
                  </a:cxn>
                  <a:cxn ang="0">
                    <a:pos x="T4" y="T5"/>
                  </a:cxn>
                  <a:cxn ang="0">
                    <a:pos x="T6" y="T7"/>
                  </a:cxn>
                  <a:cxn ang="0">
                    <a:pos x="T8" y="T9"/>
                  </a:cxn>
                </a:cxnLst>
                <a:rect l="0" t="0" r="r" b="b"/>
                <a:pathLst>
                  <a:path w="81" h="80">
                    <a:moveTo>
                      <a:pt x="59" y="10"/>
                    </a:moveTo>
                    <a:cubicBezTo>
                      <a:pt x="76" y="20"/>
                      <a:pt x="81" y="42"/>
                      <a:pt x="70" y="59"/>
                    </a:cubicBezTo>
                    <a:cubicBezTo>
                      <a:pt x="60" y="75"/>
                      <a:pt x="38" y="80"/>
                      <a:pt x="22" y="70"/>
                    </a:cubicBezTo>
                    <a:cubicBezTo>
                      <a:pt x="5" y="60"/>
                      <a:pt x="0" y="38"/>
                      <a:pt x="10" y="21"/>
                    </a:cubicBezTo>
                    <a:cubicBezTo>
                      <a:pt x="21" y="5"/>
                      <a:pt x="43" y="0"/>
                      <a:pt x="59" y="1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65" name="Freeform 134"/>
              <p:cNvSpPr/>
              <p:nvPr/>
            </p:nvSpPr>
            <p:spPr bwMode="auto">
              <a:xfrm>
                <a:off x="6758869" y="3044734"/>
                <a:ext cx="61909" cy="61909"/>
              </a:xfrm>
              <a:custGeom>
                <a:avLst/>
                <a:gdLst>
                  <a:gd name="T0" fmla="*/ 50 w 68"/>
                  <a:gd name="T1" fmla="*/ 8 h 68"/>
                  <a:gd name="T2" fmla="*/ 60 w 68"/>
                  <a:gd name="T3" fmla="*/ 49 h 68"/>
                  <a:gd name="T4" fmla="*/ 19 w 68"/>
                  <a:gd name="T5" fmla="*/ 59 h 68"/>
                  <a:gd name="T6" fmla="*/ 9 w 68"/>
                  <a:gd name="T7" fmla="*/ 18 h 68"/>
                  <a:gd name="T8" fmla="*/ 50 w 68"/>
                  <a:gd name="T9" fmla="*/ 8 h 68"/>
                </a:gdLst>
                <a:ahLst/>
                <a:cxnLst>
                  <a:cxn ang="0">
                    <a:pos x="T0" y="T1"/>
                  </a:cxn>
                  <a:cxn ang="0">
                    <a:pos x="T2" y="T3"/>
                  </a:cxn>
                  <a:cxn ang="0">
                    <a:pos x="T4" y="T5"/>
                  </a:cxn>
                  <a:cxn ang="0">
                    <a:pos x="T6" y="T7"/>
                  </a:cxn>
                  <a:cxn ang="0">
                    <a:pos x="T8" y="T9"/>
                  </a:cxn>
                </a:cxnLst>
                <a:rect l="0" t="0" r="r" b="b"/>
                <a:pathLst>
                  <a:path w="68" h="68">
                    <a:moveTo>
                      <a:pt x="50" y="8"/>
                    </a:moveTo>
                    <a:cubicBezTo>
                      <a:pt x="64" y="17"/>
                      <a:pt x="68" y="35"/>
                      <a:pt x="60" y="49"/>
                    </a:cubicBezTo>
                    <a:cubicBezTo>
                      <a:pt x="51" y="63"/>
                      <a:pt x="32" y="68"/>
                      <a:pt x="19" y="59"/>
                    </a:cubicBezTo>
                    <a:cubicBezTo>
                      <a:pt x="5" y="50"/>
                      <a:pt x="0" y="32"/>
                      <a:pt x="9" y="18"/>
                    </a:cubicBezTo>
                    <a:cubicBezTo>
                      <a:pt x="18" y="4"/>
                      <a:pt x="36" y="0"/>
                      <a:pt x="50" y="8"/>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66" name="Freeform 135"/>
              <p:cNvSpPr/>
              <p:nvPr/>
            </p:nvSpPr>
            <p:spPr bwMode="auto">
              <a:xfrm>
                <a:off x="6960074" y="2145647"/>
                <a:ext cx="61909" cy="60502"/>
              </a:xfrm>
              <a:custGeom>
                <a:avLst/>
                <a:gdLst>
                  <a:gd name="T0" fmla="*/ 50 w 68"/>
                  <a:gd name="T1" fmla="*/ 9 h 68"/>
                  <a:gd name="T2" fmla="*/ 59 w 68"/>
                  <a:gd name="T3" fmla="*/ 50 h 68"/>
                  <a:gd name="T4" fmla="*/ 18 w 68"/>
                  <a:gd name="T5" fmla="*/ 60 h 68"/>
                  <a:gd name="T6" fmla="*/ 9 w 68"/>
                  <a:gd name="T7" fmla="*/ 18 h 68"/>
                  <a:gd name="T8" fmla="*/ 50 w 68"/>
                  <a:gd name="T9" fmla="*/ 9 h 68"/>
                </a:gdLst>
                <a:ahLst/>
                <a:cxnLst>
                  <a:cxn ang="0">
                    <a:pos x="T0" y="T1"/>
                  </a:cxn>
                  <a:cxn ang="0">
                    <a:pos x="T2" y="T3"/>
                  </a:cxn>
                  <a:cxn ang="0">
                    <a:pos x="T4" y="T5"/>
                  </a:cxn>
                  <a:cxn ang="0">
                    <a:pos x="T6" y="T7"/>
                  </a:cxn>
                  <a:cxn ang="0">
                    <a:pos x="T8" y="T9"/>
                  </a:cxn>
                </a:cxnLst>
                <a:rect l="0" t="0" r="r" b="b"/>
                <a:pathLst>
                  <a:path w="68" h="68">
                    <a:moveTo>
                      <a:pt x="50" y="9"/>
                    </a:moveTo>
                    <a:cubicBezTo>
                      <a:pt x="64" y="18"/>
                      <a:pt x="68" y="36"/>
                      <a:pt x="59" y="50"/>
                    </a:cubicBezTo>
                    <a:cubicBezTo>
                      <a:pt x="51" y="64"/>
                      <a:pt x="32" y="68"/>
                      <a:pt x="18" y="60"/>
                    </a:cubicBezTo>
                    <a:cubicBezTo>
                      <a:pt x="4" y="51"/>
                      <a:pt x="0" y="32"/>
                      <a:pt x="9" y="18"/>
                    </a:cubicBezTo>
                    <a:cubicBezTo>
                      <a:pt x="18" y="5"/>
                      <a:pt x="36" y="0"/>
                      <a:pt x="50" y="9"/>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67" name="Freeform 136"/>
              <p:cNvSpPr/>
              <p:nvPr/>
            </p:nvSpPr>
            <p:spPr bwMode="auto">
              <a:xfrm>
                <a:off x="7061379" y="2783027"/>
                <a:ext cx="98492" cy="97084"/>
              </a:xfrm>
              <a:custGeom>
                <a:avLst/>
                <a:gdLst>
                  <a:gd name="T0" fmla="*/ 79 w 108"/>
                  <a:gd name="T1" fmla="*/ 14 h 108"/>
                  <a:gd name="T2" fmla="*/ 94 w 108"/>
                  <a:gd name="T3" fmla="*/ 79 h 108"/>
                  <a:gd name="T4" fmla="*/ 29 w 108"/>
                  <a:gd name="T5" fmla="*/ 94 h 108"/>
                  <a:gd name="T6" fmla="*/ 14 w 108"/>
                  <a:gd name="T7" fmla="*/ 29 h 108"/>
                  <a:gd name="T8" fmla="*/ 79 w 108"/>
                  <a:gd name="T9" fmla="*/ 14 h 108"/>
                </a:gdLst>
                <a:ahLst/>
                <a:cxnLst>
                  <a:cxn ang="0">
                    <a:pos x="T0" y="T1"/>
                  </a:cxn>
                  <a:cxn ang="0">
                    <a:pos x="T2" y="T3"/>
                  </a:cxn>
                  <a:cxn ang="0">
                    <a:pos x="T4" y="T5"/>
                  </a:cxn>
                  <a:cxn ang="0">
                    <a:pos x="T6" y="T7"/>
                  </a:cxn>
                  <a:cxn ang="0">
                    <a:pos x="T8" y="T9"/>
                  </a:cxn>
                </a:cxnLst>
                <a:rect l="0" t="0" r="r" b="b"/>
                <a:pathLst>
                  <a:path w="108" h="108">
                    <a:moveTo>
                      <a:pt x="79" y="14"/>
                    </a:moveTo>
                    <a:cubicBezTo>
                      <a:pt x="102" y="28"/>
                      <a:pt x="108" y="57"/>
                      <a:pt x="94" y="79"/>
                    </a:cubicBezTo>
                    <a:cubicBezTo>
                      <a:pt x="81" y="102"/>
                      <a:pt x="51" y="108"/>
                      <a:pt x="29" y="94"/>
                    </a:cubicBezTo>
                    <a:cubicBezTo>
                      <a:pt x="7" y="81"/>
                      <a:pt x="0" y="51"/>
                      <a:pt x="14" y="29"/>
                    </a:cubicBezTo>
                    <a:cubicBezTo>
                      <a:pt x="28" y="7"/>
                      <a:pt x="57" y="0"/>
                      <a:pt x="79" y="14"/>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68" name="Freeform 137"/>
              <p:cNvSpPr/>
              <p:nvPr/>
            </p:nvSpPr>
            <p:spPr bwMode="auto">
              <a:xfrm>
                <a:off x="6152442" y="2204740"/>
                <a:ext cx="101306" cy="102712"/>
              </a:xfrm>
              <a:custGeom>
                <a:avLst/>
                <a:gdLst>
                  <a:gd name="T0" fmla="*/ 84 w 114"/>
                  <a:gd name="T1" fmla="*/ 15 h 114"/>
                  <a:gd name="T2" fmla="*/ 100 w 114"/>
                  <a:gd name="T3" fmla="*/ 84 h 114"/>
                  <a:gd name="T4" fmla="*/ 31 w 114"/>
                  <a:gd name="T5" fmla="*/ 99 h 114"/>
                  <a:gd name="T6" fmla="*/ 15 w 114"/>
                  <a:gd name="T7" fmla="*/ 31 h 114"/>
                  <a:gd name="T8" fmla="*/ 84 w 114"/>
                  <a:gd name="T9" fmla="*/ 15 h 114"/>
                </a:gdLst>
                <a:ahLst/>
                <a:cxnLst>
                  <a:cxn ang="0">
                    <a:pos x="T0" y="T1"/>
                  </a:cxn>
                  <a:cxn ang="0">
                    <a:pos x="T2" y="T3"/>
                  </a:cxn>
                  <a:cxn ang="0">
                    <a:pos x="T4" y="T5"/>
                  </a:cxn>
                  <a:cxn ang="0">
                    <a:pos x="T6" y="T7"/>
                  </a:cxn>
                  <a:cxn ang="0">
                    <a:pos x="T8" y="T9"/>
                  </a:cxn>
                </a:cxnLst>
                <a:rect l="0" t="0" r="r" b="b"/>
                <a:pathLst>
                  <a:path w="114" h="114">
                    <a:moveTo>
                      <a:pt x="84" y="15"/>
                    </a:moveTo>
                    <a:cubicBezTo>
                      <a:pt x="107" y="29"/>
                      <a:pt x="114" y="60"/>
                      <a:pt x="100" y="84"/>
                    </a:cubicBezTo>
                    <a:cubicBezTo>
                      <a:pt x="85" y="107"/>
                      <a:pt x="54" y="114"/>
                      <a:pt x="31" y="99"/>
                    </a:cubicBezTo>
                    <a:cubicBezTo>
                      <a:pt x="8" y="85"/>
                      <a:pt x="0" y="54"/>
                      <a:pt x="15" y="31"/>
                    </a:cubicBezTo>
                    <a:cubicBezTo>
                      <a:pt x="30" y="7"/>
                      <a:pt x="60" y="0"/>
                      <a:pt x="84" y="1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69" name="Freeform 98"/>
              <p:cNvSpPr/>
              <p:nvPr/>
            </p:nvSpPr>
            <p:spPr bwMode="auto">
              <a:xfrm>
                <a:off x="5008534" y="5155267"/>
                <a:ext cx="136482" cy="119597"/>
              </a:xfrm>
              <a:custGeom>
                <a:avLst/>
                <a:gdLst>
                  <a:gd name="T0" fmla="*/ 75 w 151"/>
                  <a:gd name="T1" fmla="*/ 0 h 133"/>
                  <a:gd name="T2" fmla="*/ 19 w 151"/>
                  <a:gd name="T3" fmla="*/ 31 h 133"/>
                  <a:gd name="T4" fmla="*/ 40 w 151"/>
                  <a:gd name="T5" fmla="*/ 122 h 133"/>
                  <a:gd name="T6" fmla="*/ 75 w 151"/>
                  <a:gd name="T7" fmla="*/ 133 h 133"/>
                  <a:gd name="T8" fmla="*/ 131 w 151"/>
                  <a:gd name="T9" fmla="*/ 102 h 133"/>
                  <a:gd name="T10" fmla="*/ 111 w 151"/>
                  <a:gd name="T11" fmla="*/ 10 h 133"/>
                  <a:gd name="T12" fmla="*/ 75 w 151"/>
                  <a:gd name="T13" fmla="*/ 0 h 133"/>
                </a:gdLst>
                <a:ahLst/>
                <a:cxnLst>
                  <a:cxn ang="0">
                    <a:pos x="T0" y="T1"/>
                  </a:cxn>
                  <a:cxn ang="0">
                    <a:pos x="T2" y="T3"/>
                  </a:cxn>
                  <a:cxn ang="0">
                    <a:pos x="T4" y="T5"/>
                  </a:cxn>
                  <a:cxn ang="0">
                    <a:pos x="T6" y="T7"/>
                  </a:cxn>
                  <a:cxn ang="0">
                    <a:pos x="T8" y="T9"/>
                  </a:cxn>
                  <a:cxn ang="0">
                    <a:pos x="T10" y="T11"/>
                  </a:cxn>
                  <a:cxn ang="0">
                    <a:pos x="T12" y="T13"/>
                  </a:cxn>
                </a:cxnLst>
                <a:rect l="0" t="0" r="r" b="b"/>
                <a:pathLst>
                  <a:path w="151" h="133">
                    <a:moveTo>
                      <a:pt x="75" y="0"/>
                    </a:moveTo>
                    <a:cubicBezTo>
                      <a:pt x="53" y="0"/>
                      <a:pt x="32" y="11"/>
                      <a:pt x="19" y="31"/>
                    </a:cubicBezTo>
                    <a:cubicBezTo>
                      <a:pt x="0" y="62"/>
                      <a:pt x="9" y="103"/>
                      <a:pt x="40" y="122"/>
                    </a:cubicBezTo>
                    <a:cubicBezTo>
                      <a:pt x="51" y="129"/>
                      <a:pt x="63" y="133"/>
                      <a:pt x="75" y="133"/>
                    </a:cubicBezTo>
                    <a:cubicBezTo>
                      <a:pt x="97" y="133"/>
                      <a:pt x="119" y="122"/>
                      <a:pt x="131" y="102"/>
                    </a:cubicBezTo>
                    <a:cubicBezTo>
                      <a:pt x="151" y="71"/>
                      <a:pt x="142" y="30"/>
                      <a:pt x="111" y="10"/>
                    </a:cubicBezTo>
                    <a:cubicBezTo>
                      <a:pt x="100" y="3"/>
                      <a:pt x="87" y="0"/>
                      <a:pt x="75" y="0"/>
                    </a:cubicBezTo>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70" name="Freeform 99"/>
              <p:cNvSpPr/>
              <p:nvPr/>
            </p:nvSpPr>
            <p:spPr bwMode="auto">
              <a:xfrm>
                <a:off x="5031046" y="4123919"/>
                <a:ext cx="83015" cy="71759"/>
              </a:xfrm>
              <a:custGeom>
                <a:avLst/>
                <a:gdLst>
                  <a:gd name="T0" fmla="*/ 46 w 93"/>
                  <a:gd name="T1" fmla="*/ 0 h 81"/>
                  <a:gd name="T2" fmla="*/ 12 w 93"/>
                  <a:gd name="T3" fmla="*/ 19 h 81"/>
                  <a:gd name="T4" fmla="*/ 25 w 93"/>
                  <a:gd name="T5" fmla="*/ 75 h 81"/>
                  <a:gd name="T6" fmla="*/ 46 w 93"/>
                  <a:gd name="T7" fmla="*/ 81 h 81"/>
                  <a:gd name="T8" fmla="*/ 81 w 93"/>
                  <a:gd name="T9" fmla="*/ 62 h 81"/>
                  <a:gd name="T10" fmla="*/ 68 w 93"/>
                  <a:gd name="T11" fmla="*/ 6 h 81"/>
                  <a:gd name="T12" fmla="*/ 46 w 93"/>
                  <a:gd name="T13" fmla="*/ 0 h 81"/>
                </a:gdLst>
                <a:ahLst/>
                <a:cxnLst>
                  <a:cxn ang="0">
                    <a:pos x="T0" y="T1"/>
                  </a:cxn>
                  <a:cxn ang="0">
                    <a:pos x="T2" y="T3"/>
                  </a:cxn>
                  <a:cxn ang="0">
                    <a:pos x="T4" y="T5"/>
                  </a:cxn>
                  <a:cxn ang="0">
                    <a:pos x="T6" y="T7"/>
                  </a:cxn>
                  <a:cxn ang="0">
                    <a:pos x="T8" y="T9"/>
                  </a:cxn>
                  <a:cxn ang="0">
                    <a:pos x="T10" y="T11"/>
                  </a:cxn>
                  <a:cxn ang="0">
                    <a:pos x="T12" y="T13"/>
                  </a:cxn>
                </a:cxnLst>
                <a:rect l="0" t="0" r="r" b="b"/>
                <a:pathLst>
                  <a:path w="93" h="81">
                    <a:moveTo>
                      <a:pt x="46" y="0"/>
                    </a:moveTo>
                    <a:cubicBezTo>
                      <a:pt x="33" y="0"/>
                      <a:pt x="20" y="7"/>
                      <a:pt x="12" y="19"/>
                    </a:cubicBezTo>
                    <a:cubicBezTo>
                      <a:pt x="0" y="38"/>
                      <a:pt x="6" y="63"/>
                      <a:pt x="25" y="75"/>
                    </a:cubicBezTo>
                    <a:cubicBezTo>
                      <a:pt x="31" y="79"/>
                      <a:pt x="39" y="81"/>
                      <a:pt x="46" y="81"/>
                    </a:cubicBezTo>
                    <a:cubicBezTo>
                      <a:pt x="60" y="81"/>
                      <a:pt x="73" y="74"/>
                      <a:pt x="81" y="62"/>
                    </a:cubicBezTo>
                    <a:cubicBezTo>
                      <a:pt x="93" y="43"/>
                      <a:pt x="87" y="18"/>
                      <a:pt x="68" y="6"/>
                    </a:cubicBezTo>
                    <a:cubicBezTo>
                      <a:pt x="61" y="2"/>
                      <a:pt x="54" y="0"/>
                      <a:pt x="46" y="0"/>
                    </a:cubicBezTo>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71" name="Freeform 100"/>
              <p:cNvSpPr/>
              <p:nvPr/>
            </p:nvSpPr>
            <p:spPr bwMode="auto">
              <a:xfrm>
                <a:off x="4607533" y="2984231"/>
                <a:ext cx="187134" cy="163215"/>
              </a:xfrm>
              <a:custGeom>
                <a:avLst/>
                <a:gdLst>
                  <a:gd name="T0" fmla="*/ 104 w 208"/>
                  <a:gd name="T1" fmla="*/ 0 h 182"/>
                  <a:gd name="T2" fmla="*/ 27 w 208"/>
                  <a:gd name="T3" fmla="*/ 42 h 182"/>
                  <a:gd name="T4" fmla="*/ 56 w 208"/>
                  <a:gd name="T5" fmla="*/ 168 h 182"/>
                  <a:gd name="T6" fmla="*/ 104 w 208"/>
                  <a:gd name="T7" fmla="*/ 182 h 182"/>
                  <a:gd name="T8" fmla="*/ 182 w 208"/>
                  <a:gd name="T9" fmla="*/ 139 h 182"/>
                  <a:gd name="T10" fmla="*/ 153 w 208"/>
                  <a:gd name="T11" fmla="*/ 14 h 182"/>
                  <a:gd name="T12" fmla="*/ 104 w 208"/>
                  <a:gd name="T13" fmla="*/ 0 h 182"/>
                </a:gdLst>
                <a:ahLst/>
                <a:cxnLst>
                  <a:cxn ang="0">
                    <a:pos x="T0" y="T1"/>
                  </a:cxn>
                  <a:cxn ang="0">
                    <a:pos x="T2" y="T3"/>
                  </a:cxn>
                  <a:cxn ang="0">
                    <a:pos x="T4" y="T5"/>
                  </a:cxn>
                  <a:cxn ang="0">
                    <a:pos x="T6" y="T7"/>
                  </a:cxn>
                  <a:cxn ang="0">
                    <a:pos x="T8" y="T9"/>
                  </a:cxn>
                  <a:cxn ang="0">
                    <a:pos x="T10" y="T11"/>
                  </a:cxn>
                  <a:cxn ang="0">
                    <a:pos x="T12" y="T13"/>
                  </a:cxn>
                </a:cxnLst>
                <a:rect l="0" t="0" r="r" b="b"/>
                <a:pathLst>
                  <a:path w="208" h="182">
                    <a:moveTo>
                      <a:pt x="104" y="0"/>
                    </a:moveTo>
                    <a:cubicBezTo>
                      <a:pt x="74" y="0"/>
                      <a:pt x="44" y="15"/>
                      <a:pt x="27" y="42"/>
                    </a:cubicBezTo>
                    <a:cubicBezTo>
                      <a:pt x="0" y="85"/>
                      <a:pt x="13" y="141"/>
                      <a:pt x="56" y="168"/>
                    </a:cubicBezTo>
                    <a:cubicBezTo>
                      <a:pt x="71" y="178"/>
                      <a:pt x="88" y="182"/>
                      <a:pt x="104" y="182"/>
                    </a:cubicBezTo>
                    <a:cubicBezTo>
                      <a:pt x="135" y="182"/>
                      <a:pt x="164" y="167"/>
                      <a:pt x="182" y="139"/>
                    </a:cubicBezTo>
                    <a:cubicBezTo>
                      <a:pt x="208" y="97"/>
                      <a:pt x="196" y="40"/>
                      <a:pt x="153" y="14"/>
                    </a:cubicBezTo>
                    <a:cubicBezTo>
                      <a:pt x="138" y="4"/>
                      <a:pt x="121" y="0"/>
                      <a:pt x="104" y="0"/>
                    </a:cubicBezTo>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72" name="Freeform 101"/>
              <p:cNvSpPr/>
              <p:nvPr/>
            </p:nvSpPr>
            <p:spPr bwMode="auto">
              <a:xfrm>
                <a:off x="4199496" y="2832274"/>
                <a:ext cx="98492" cy="87235"/>
              </a:xfrm>
              <a:custGeom>
                <a:avLst/>
                <a:gdLst>
                  <a:gd name="T0" fmla="*/ 55 w 109"/>
                  <a:gd name="T1" fmla="*/ 0 h 96"/>
                  <a:gd name="T2" fmla="*/ 14 w 109"/>
                  <a:gd name="T3" fmla="*/ 22 h 96"/>
                  <a:gd name="T4" fmla="*/ 29 w 109"/>
                  <a:gd name="T5" fmla="*/ 88 h 96"/>
                  <a:gd name="T6" fmla="*/ 55 w 109"/>
                  <a:gd name="T7" fmla="*/ 96 h 96"/>
                  <a:gd name="T8" fmla="*/ 95 w 109"/>
                  <a:gd name="T9" fmla="*/ 73 h 96"/>
                  <a:gd name="T10" fmla="*/ 80 w 109"/>
                  <a:gd name="T11" fmla="*/ 7 h 96"/>
                  <a:gd name="T12" fmla="*/ 55 w 109"/>
                  <a:gd name="T13" fmla="*/ 0 h 96"/>
                </a:gdLst>
                <a:ahLst/>
                <a:cxnLst>
                  <a:cxn ang="0">
                    <a:pos x="T0" y="T1"/>
                  </a:cxn>
                  <a:cxn ang="0">
                    <a:pos x="T2" y="T3"/>
                  </a:cxn>
                  <a:cxn ang="0">
                    <a:pos x="T4" y="T5"/>
                  </a:cxn>
                  <a:cxn ang="0">
                    <a:pos x="T6" y="T7"/>
                  </a:cxn>
                  <a:cxn ang="0">
                    <a:pos x="T8" y="T9"/>
                  </a:cxn>
                  <a:cxn ang="0">
                    <a:pos x="T10" y="T11"/>
                  </a:cxn>
                  <a:cxn ang="0">
                    <a:pos x="T12" y="T13"/>
                  </a:cxn>
                </a:cxnLst>
                <a:rect l="0" t="0" r="r" b="b"/>
                <a:pathLst>
                  <a:path w="109" h="96">
                    <a:moveTo>
                      <a:pt x="55" y="0"/>
                    </a:moveTo>
                    <a:cubicBezTo>
                      <a:pt x="39" y="0"/>
                      <a:pt x="23" y="8"/>
                      <a:pt x="14" y="22"/>
                    </a:cubicBezTo>
                    <a:cubicBezTo>
                      <a:pt x="0" y="45"/>
                      <a:pt x="7" y="74"/>
                      <a:pt x="29" y="88"/>
                    </a:cubicBezTo>
                    <a:cubicBezTo>
                      <a:pt x="37" y="93"/>
                      <a:pt x="46" y="96"/>
                      <a:pt x="55" y="96"/>
                    </a:cubicBezTo>
                    <a:cubicBezTo>
                      <a:pt x="71" y="96"/>
                      <a:pt x="86" y="88"/>
                      <a:pt x="95" y="73"/>
                    </a:cubicBezTo>
                    <a:cubicBezTo>
                      <a:pt x="109" y="51"/>
                      <a:pt x="103" y="21"/>
                      <a:pt x="80" y="7"/>
                    </a:cubicBezTo>
                    <a:cubicBezTo>
                      <a:pt x="72" y="2"/>
                      <a:pt x="63" y="0"/>
                      <a:pt x="55" y="0"/>
                    </a:cubicBezTo>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73" name="Freeform 102"/>
              <p:cNvSpPr/>
              <p:nvPr/>
            </p:nvSpPr>
            <p:spPr bwMode="auto">
              <a:xfrm>
                <a:off x="4798888" y="1091787"/>
                <a:ext cx="98492" cy="85829"/>
              </a:xfrm>
              <a:custGeom>
                <a:avLst/>
                <a:gdLst>
                  <a:gd name="T0" fmla="*/ 55 w 109"/>
                  <a:gd name="T1" fmla="*/ 0 h 96"/>
                  <a:gd name="T2" fmla="*/ 14 w 109"/>
                  <a:gd name="T3" fmla="*/ 23 h 96"/>
                  <a:gd name="T4" fmla="*/ 29 w 109"/>
                  <a:gd name="T5" fmla="*/ 89 h 96"/>
                  <a:gd name="T6" fmla="*/ 55 w 109"/>
                  <a:gd name="T7" fmla="*/ 96 h 96"/>
                  <a:gd name="T8" fmla="*/ 95 w 109"/>
                  <a:gd name="T9" fmla="*/ 74 h 96"/>
                  <a:gd name="T10" fmla="*/ 80 w 109"/>
                  <a:gd name="T11" fmla="*/ 8 h 96"/>
                  <a:gd name="T12" fmla="*/ 55 w 109"/>
                  <a:gd name="T13" fmla="*/ 0 h 96"/>
                </a:gdLst>
                <a:ahLst/>
                <a:cxnLst>
                  <a:cxn ang="0">
                    <a:pos x="T0" y="T1"/>
                  </a:cxn>
                  <a:cxn ang="0">
                    <a:pos x="T2" y="T3"/>
                  </a:cxn>
                  <a:cxn ang="0">
                    <a:pos x="T4" y="T5"/>
                  </a:cxn>
                  <a:cxn ang="0">
                    <a:pos x="T6" y="T7"/>
                  </a:cxn>
                  <a:cxn ang="0">
                    <a:pos x="T8" y="T9"/>
                  </a:cxn>
                  <a:cxn ang="0">
                    <a:pos x="T10" y="T11"/>
                  </a:cxn>
                  <a:cxn ang="0">
                    <a:pos x="T12" y="T13"/>
                  </a:cxn>
                </a:cxnLst>
                <a:rect l="0" t="0" r="r" b="b"/>
                <a:pathLst>
                  <a:path w="109" h="96">
                    <a:moveTo>
                      <a:pt x="55" y="0"/>
                    </a:moveTo>
                    <a:cubicBezTo>
                      <a:pt x="39" y="0"/>
                      <a:pt x="23" y="8"/>
                      <a:pt x="14" y="23"/>
                    </a:cubicBezTo>
                    <a:cubicBezTo>
                      <a:pt x="0" y="45"/>
                      <a:pt x="7" y="75"/>
                      <a:pt x="29" y="89"/>
                    </a:cubicBezTo>
                    <a:cubicBezTo>
                      <a:pt x="37" y="94"/>
                      <a:pt x="46" y="96"/>
                      <a:pt x="55" y="96"/>
                    </a:cubicBezTo>
                    <a:cubicBezTo>
                      <a:pt x="70" y="96"/>
                      <a:pt x="86" y="88"/>
                      <a:pt x="95" y="74"/>
                    </a:cubicBezTo>
                    <a:cubicBezTo>
                      <a:pt x="109" y="51"/>
                      <a:pt x="102" y="22"/>
                      <a:pt x="80" y="8"/>
                    </a:cubicBezTo>
                    <a:cubicBezTo>
                      <a:pt x="72" y="3"/>
                      <a:pt x="63" y="0"/>
                      <a:pt x="55" y="0"/>
                    </a:cubicBezTo>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74" name="Freeform 103"/>
              <p:cNvSpPr/>
              <p:nvPr/>
            </p:nvSpPr>
            <p:spPr bwMode="auto">
              <a:xfrm>
                <a:off x="5750035" y="1796705"/>
                <a:ext cx="137888" cy="119597"/>
              </a:xfrm>
              <a:custGeom>
                <a:avLst/>
                <a:gdLst>
                  <a:gd name="T0" fmla="*/ 76 w 152"/>
                  <a:gd name="T1" fmla="*/ 0 h 132"/>
                  <a:gd name="T2" fmla="*/ 20 w 152"/>
                  <a:gd name="T3" fmla="*/ 31 h 132"/>
                  <a:gd name="T4" fmla="*/ 41 w 152"/>
                  <a:gd name="T5" fmla="*/ 122 h 132"/>
                  <a:gd name="T6" fmla="*/ 76 w 152"/>
                  <a:gd name="T7" fmla="*/ 132 h 132"/>
                  <a:gd name="T8" fmla="*/ 132 w 152"/>
                  <a:gd name="T9" fmla="*/ 101 h 132"/>
                  <a:gd name="T10" fmla="*/ 111 w 152"/>
                  <a:gd name="T11" fmla="*/ 10 h 132"/>
                  <a:gd name="T12" fmla="*/ 76 w 152"/>
                  <a:gd name="T13" fmla="*/ 0 h 132"/>
                </a:gdLst>
                <a:ahLst/>
                <a:cxnLst>
                  <a:cxn ang="0">
                    <a:pos x="T0" y="T1"/>
                  </a:cxn>
                  <a:cxn ang="0">
                    <a:pos x="T2" y="T3"/>
                  </a:cxn>
                  <a:cxn ang="0">
                    <a:pos x="T4" y="T5"/>
                  </a:cxn>
                  <a:cxn ang="0">
                    <a:pos x="T6" y="T7"/>
                  </a:cxn>
                  <a:cxn ang="0">
                    <a:pos x="T8" y="T9"/>
                  </a:cxn>
                  <a:cxn ang="0">
                    <a:pos x="T10" y="T11"/>
                  </a:cxn>
                  <a:cxn ang="0">
                    <a:pos x="T12" y="T13"/>
                  </a:cxn>
                </a:cxnLst>
                <a:rect l="0" t="0" r="r" b="b"/>
                <a:pathLst>
                  <a:path w="152" h="132">
                    <a:moveTo>
                      <a:pt x="76" y="0"/>
                    </a:moveTo>
                    <a:cubicBezTo>
                      <a:pt x="54" y="0"/>
                      <a:pt x="33" y="11"/>
                      <a:pt x="20" y="31"/>
                    </a:cubicBezTo>
                    <a:cubicBezTo>
                      <a:pt x="0" y="62"/>
                      <a:pt x="10" y="103"/>
                      <a:pt x="41" y="122"/>
                    </a:cubicBezTo>
                    <a:cubicBezTo>
                      <a:pt x="52" y="129"/>
                      <a:pt x="64" y="132"/>
                      <a:pt x="76" y="132"/>
                    </a:cubicBezTo>
                    <a:cubicBezTo>
                      <a:pt x="98" y="132"/>
                      <a:pt x="120" y="121"/>
                      <a:pt x="132" y="101"/>
                    </a:cubicBezTo>
                    <a:cubicBezTo>
                      <a:pt x="152" y="70"/>
                      <a:pt x="142" y="29"/>
                      <a:pt x="111" y="10"/>
                    </a:cubicBezTo>
                    <a:cubicBezTo>
                      <a:pt x="100" y="3"/>
                      <a:pt x="88" y="0"/>
                      <a:pt x="76" y="0"/>
                    </a:cubicBezTo>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75" name="Freeform 104"/>
              <p:cNvSpPr/>
              <p:nvPr/>
            </p:nvSpPr>
            <p:spPr bwMode="auto">
              <a:xfrm>
                <a:off x="5634659" y="2747852"/>
                <a:ext cx="225124" cy="196983"/>
              </a:xfrm>
              <a:custGeom>
                <a:avLst/>
                <a:gdLst>
                  <a:gd name="T0" fmla="*/ 125 w 250"/>
                  <a:gd name="T1" fmla="*/ 0 h 219"/>
                  <a:gd name="T2" fmla="*/ 33 w 250"/>
                  <a:gd name="T3" fmla="*/ 51 h 219"/>
                  <a:gd name="T4" fmla="*/ 67 w 250"/>
                  <a:gd name="T5" fmla="*/ 202 h 219"/>
                  <a:gd name="T6" fmla="*/ 125 w 250"/>
                  <a:gd name="T7" fmla="*/ 219 h 219"/>
                  <a:gd name="T8" fmla="*/ 218 w 250"/>
                  <a:gd name="T9" fmla="*/ 167 h 219"/>
                  <a:gd name="T10" fmla="*/ 184 w 250"/>
                  <a:gd name="T11" fmla="*/ 16 h 219"/>
                  <a:gd name="T12" fmla="*/ 125 w 250"/>
                  <a:gd name="T13" fmla="*/ 0 h 219"/>
                </a:gdLst>
                <a:ahLst/>
                <a:cxnLst>
                  <a:cxn ang="0">
                    <a:pos x="T0" y="T1"/>
                  </a:cxn>
                  <a:cxn ang="0">
                    <a:pos x="T2" y="T3"/>
                  </a:cxn>
                  <a:cxn ang="0">
                    <a:pos x="T4" y="T5"/>
                  </a:cxn>
                  <a:cxn ang="0">
                    <a:pos x="T6" y="T7"/>
                  </a:cxn>
                  <a:cxn ang="0">
                    <a:pos x="T8" y="T9"/>
                  </a:cxn>
                  <a:cxn ang="0">
                    <a:pos x="T10" y="T11"/>
                  </a:cxn>
                  <a:cxn ang="0">
                    <a:pos x="T12" y="T13"/>
                  </a:cxn>
                </a:cxnLst>
                <a:rect l="0" t="0" r="r" b="b"/>
                <a:pathLst>
                  <a:path w="250" h="219">
                    <a:moveTo>
                      <a:pt x="125" y="0"/>
                    </a:moveTo>
                    <a:cubicBezTo>
                      <a:pt x="89" y="0"/>
                      <a:pt x="53" y="18"/>
                      <a:pt x="33" y="51"/>
                    </a:cubicBezTo>
                    <a:cubicBezTo>
                      <a:pt x="0" y="102"/>
                      <a:pt x="16" y="170"/>
                      <a:pt x="67" y="202"/>
                    </a:cubicBezTo>
                    <a:cubicBezTo>
                      <a:pt x="85" y="213"/>
                      <a:pt x="105" y="219"/>
                      <a:pt x="125" y="219"/>
                    </a:cubicBezTo>
                    <a:cubicBezTo>
                      <a:pt x="162" y="219"/>
                      <a:pt x="197" y="201"/>
                      <a:pt x="218" y="167"/>
                    </a:cubicBezTo>
                    <a:cubicBezTo>
                      <a:pt x="250" y="116"/>
                      <a:pt x="235" y="49"/>
                      <a:pt x="184" y="16"/>
                    </a:cubicBezTo>
                    <a:cubicBezTo>
                      <a:pt x="165" y="5"/>
                      <a:pt x="145" y="0"/>
                      <a:pt x="125" y="0"/>
                    </a:cubicBezTo>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76" name="Freeform 105"/>
              <p:cNvSpPr/>
              <p:nvPr/>
            </p:nvSpPr>
            <p:spPr bwMode="auto">
              <a:xfrm>
                <a:off x="6653343" y="2920916"/>
                <a:ext cx="130853" cy="113969"/>
              </a:xfrm>
              <a:custGeom>
                <a:avLst/>
                <a:gdLst>
                  <a:gd name="T0" fmla="*/ 72 w 145"/>
                  <a:gd name="T1" fmla="*/ 0 h 126"/>
                  <a:gd name="T2" fmla="*/ 19 w 145"/>
                  <a:gd name="T3" fmla="*/ 29 h 126"/>
                  <a:gd name="T4" fmla="*/ 39 w 145"/>
                  <a:gd name="T5" fmla="*/ 117 h 126"/>
                  <a:gd name="T6" fmla="*/ 72 w 145"/>
                  <a:gd name="T7" fmla="*/ 126 h 126"/>
                  <a:gd name="T8" fmla="*/ 126 w 145"/>
                  <a:gd name="T9" fmla="*/ 97 h 126"/>
                  <a:gd name="T10" fmla="*/ 106 w 145"/>
                  <a:gd name="T11" fmla="*/ 9 h 126"/>
                  <a:gd name="T12" fmla="*/ 72 w 145"/>
                  <a:gd name="T13" fmla="*/ 0 h 126"/>
                </a:gdLst>
                <a:ahLst/>
                <a:cxnLst>
                  <a:cxn ang="0">
                    <a:pos x="T0" y="T1"/>
                  </a:cxn>
                  <a:cxn ang="0">
                    <a:pos x="T2" y="T3"/>
                  </a:cxn>
                  <a:cxn ang="0">
                    <a:pos x="T4" y="T5"/>
                  </a:cxn>
                  <a:cxn ang="0">
                    <a:pos x="T6" y="T7"/>
                  </a:cxn>
                  <a:cxn ang="0">
                    <a:pos x="T8" y="T9"/>
                  </a:cxn>
                  <a:cxn ang="0">
                    <a:pos x="T10" y="T11"/>
                  </a:cxn>
                  <a:cxn ang="0">
                    <a:pos x="T12" y="T13"/>
                  </a:cxn>
                </a:cxnLst>
                <a:rect l="0" t="0" r="r" b="b"/>
                <a:pathLst>
                  <a:path w="145" h="126">
                    <a:moveTo>
                      <a:pt x="72" y="0"/>
                    </a:moveTo>
                    <a:cubicBezTo>
                      <a:pt x="51" y="0"/>
                      <a:pt x="31" y="10"/>
                      <a:pt x="19" y="29"/>
                    </a:cubicBezTo>
                    <a:cubicBezTo>
                      <a:pt x="0" y="59"/>
                      <a:pt x="9" y="98"/>
                      <a:pt x="39" y="117"/>
                    </a:cubicBezTo>
                    <a:cubicBezTo>
                      <a:pt x="49" y="123"/>
                      <a:pt x="61" y="126"/>
                      <a:pt x="72" y="126"/>
                    </a:cubicBezTo>
                    <a:cubicBezTo>
                      <a:pt x="93" y="126"/>
                      <a:pt x="114" y="116"/>
                      <a:pt x="126" y="97"/>
                    </a:cubicBezTo>
                    <a:cubicBezTo>
                      <a:pt x="145" y="67"/>
                      <a:pt x="136" y="28"/>
                      <a:pt x="106" y="9"/>
                    </a:cubicBezTo>
                    <a:cubicBezTo>
                      <a:pt x="96" y="3"/>
                      <a:pt x="84" y="0"/>
                      <a:pt x="72" y="0"/>
                    </a:cubicBezTo>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77" name="Freeform 106"/>
              <p:cNvSpPr/>
              <p:nvPr/>
            </p:nvSpPr>
            <p:spPr bwMode="auto">
              <a:xfrm>
                <a:off x="7759258" y="2054190"/>
                <a:ext cx="60502" cy="53467"/>
              </a:xfrm>
              <a:custGeom>
                <a:avLst/>
                <a:gdLst>
                  <a:gd name="T0" fmla="*/ 34 w 67"/>
                  <a:gd name="T1" fmla="*/ 0 h 59"/>
                  <a:gd name="T2" fmla="*/ 9 w 67"/>
                  <a:gd name="T3" fmla="*/ 14 h 59"/>
                  <a:gd name="T4" fmla="*/ 18 w 67"/>
                  <a:gd name="T5" fmla="*/ 54 h 59"/>
                  <a:gd name="T6" fmla="*/ 34 w 67"/>
                  <a:gd name="T7" fmla="*/ 59 h 59"/>
                  <a:gd name="T8" fmla="*/ 58 w 67"/>
                  <a:gd name="T9" fmla="*/ 45 h 59"/>
                  <a:gd name="T10" fmla="*/ 49 w 67"/>
                  <a:gd name="T11" fmla="*/ 5 h 59"/>
                  <a:gd name="T12" fmla="*/ 34 w 67"/>
                  <a:gd name="T13" fmla="*/ 0 h 59"/>
                </a:gdLst>
                <a:ahLst/>
                <a:cxnLst>
                  <a:cxn ang="0">
                    <a:pos x="T0" y="T1"/>
                  </a:cxn>
                  <a:cxn ang="0">
                    <a:pos x="T2" y="T3"/>
                  </a:cxn>
                  <a:cxn ang="0">
                    <a:pos x="T4" y="T5"/>
                  </a:cxn>
                  <a:cxn ang="0">
                    <a:pos x="T6" y="T7"/>
                  </a:cxn>
                  <a:cxn ang="0">
                    <a:pos x="T8" y="T9"/>
                  </a:cxn>
                  <a:cxn ang="0">
                    <a:pos x="T10" y="T11"/>
                  </a:cxn>
                  <a:cxn ang="0">
                    <a:pos x="T12" y="T13"/>
                  </a:cxn>
                </a:cxnLst>
                <a:rect l="0" t="0" r="r" b="b"/>
                <a:pathLst>
                  <a:path w="67" h="59">
                    <a:moveTo>
                      <a:pt x="34" y="0"/>
                    </a:moveTo>
                    <a:cubicBezTo>
                      <a:pt x="24" y="0"/>
                      <a:pt x="14" y="5"/>
                      <a:pt x="9" y="14"/>
                    </a:cubicBezTo>
                    <a:cubicBezTo>
                      <a:pt x="0" y="28"/>
                      <a:pt x="4" y="46"/>
                      <a:pt x="18" y="54"/>
                    </a:cubicBezTo>
                    <a:cubicBezTo>
                      <a:pt x="23" y="57"/>
                      <a:pt x="28" y="59"/>
                      <a:pt x="34" y="59"/>
                    </a:cubicBezTo>
                    <a:cubicBezTo>
                      <a:pt x="43" y="59"/>
                      <a:pt x="53" y="54"/>
                      <a:pt x="58" y="45"/>
                    </a:cubicBezTo>
                    <a:cubicBezTo>
                      <a:pt x="67" y="31"/>
                      <a:pt x="63" y="13"/>
                      <a:pt x="49" y="5"/>
                    </a:cubicBezTo>
                    <a:cubicBezTo>
                      <a:pt x="44" y="2"/>
                      <a:pt x="39" y="0"/>
                      <a:pt x="34" y="0"/>
                    </a:cubicBezTo>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78" name="Freeform 161"/>
              <p:cNvSpPr/>
              <p:nvPr/>
            </p:nvSpPr>
            <p:spPr bwMode="auto">
              <a:xfrm>
                <a:off x="4592055" y="3554076"/>
                <a:ext cx="275776" cy="275776"/>
              </a:xfrm>
              <a:custGeom>
                <a:avLst/>
                <a:gdLst>
                  <a:gd name="T0" fmla="*/ 224 w 306"/>
                  <a:gd name="T1" fmla="*/ 39 h 306"/>
                  <a:gd name="T2" fmla="*/ 267 w 306"/>
                  <a:gd name="T3" fmla="*/ 224 h 306"/>
                  <a:gd name="T4" fmla="*/ 81 w 306"/>
                  <a:gd name="T5" fmla="*/ 267 h 306"/>
                  <a:gd name="T6" fmla="*/ 39 w 306"/>
                  <a:gd name="T7" fmla="*/ 82 h 306"/>
                  <a:gd name="T8" fmla="*/ 224 w 306"/>
                  <a:gd name="T9" fmla="*/ 39 h 306"/>
                </a:gdLst>
                <a:ahLst/>
                <a:cxnLst>
                  <a:cxn ang="0">
                    <a:pos x="T0" y="T1"/>
                  </a:cxn>
                  <a:cxn ang="0">
                    <a:pos x="T2" y="T3"/>
                  </a:cxn>
                  <a:cxn ang="0">
                    <a:pos x="T4" y="T5"/>
                  </a:cxn>
                  <a:cxn ang="0">
                    <a:pos x="T6" y="T7"/>
                  </a:cxn>
                  <a:cxn ang="0">
                    <a:pos x="T8" y="T9"/>
                  </a:cxn>
                </a:cxnLst>
                <a:rect l="0" t="0" r="r" b="b"/>
                <a:pathLst>
                  <a:path w="306" h="306">
                    <a:moveTo>
                      <a:pt x="224" y="39"/>
                    </a:moveTo>
                    <a:cubicBezTo>
                      <a:pt x="287" y="79"/>
                      <a:pt x="306" y="162"/>
                      <a:pt x="267" y="224"/>
                    </a:cubicBezTo>
                    <a:cubicBezTo>
                      <a:pt x="227" y="287"/>
                      <a:pt x="144" y="306"/>
                      <a:pt x="81" y="267"/>
                    </a:cubicBezTo>
                    <a:cubicBezTo>
                      <a:pt x="19" y="227"/>
                      <a:pt x="0" y="144"/>
                      <a:pt x="39" y="82"/>
                    </a:cubicBezTo>
                    <a:cubicBezTo>
                      <a:pt x="79" y="19"/>
                      <a:pt x="162" y="0"/>
                      <a:pt x="224" y="39"/>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79" name="Freeform 167"/>
              <p:cNvSpPr/>
              <p:nvPr/>
            </p:nvSpPr>
            <p:spPr bwMode="auto">
              <a:xfrm>
                <a:off x="4430245" y="2125947"/>
                <a:ext cx="257485" cy="256078"/>
              </a:xfrm>
              <a:custGeom>
                <a:avLst/>
                <a:gdLst>
                  <a:gd name="T0" fmla="*/ 209 w 285"/>
                  <a:gd name="T1" fmla="*/ 36 h 285"/>
                  <a:gd name="T2" fmla="*/ 248 w 285"/>
                  <a:gd name="T3" fmla="*/ 209 h 285"/>
                  <a:gd name="T4" fmla="*/ 76 w 285"/>
                  <a:gd name="T5" fmla="*/ 248 h 285"/>
                  <a:gd name="T6" fmla="*/ 37 w 285"/>
                  <a:gd name="T7" fmla="*/ 76 h 285"/>
                  <a:gd name="T8" fmla="*/ 209 w 285"/>
                  <a:gd name="T9" fmla="*/ 36 h 285"/>
                </a:gdLst>
                <a:ahLst/>
                <a:cxnLst>
                  <a:cxn ang="0">
                    <a:pos x="T0" y="T1"/>
                  </a:cxn>
                  <a:cxn ang="0">
                    <a:pos x="T2" y="T3"/>
                  </a:cxn>
                  <a:cxn ang="0">
                    <a:pos x="T4" y="T5"/>
                  </a:cxn>
                  <a:cxn ang="0">
                    <a:pos x="T6" y="T7"/>
                  </a:cxn>
                  <a:cxn ang="0">
                    <a:pos x="T8" y="T9"/>
                  </a:cxn>
                </a:cxnLst>
                <a:rect l="0" t="0" r="r" b="b"/>
                <a:pathLst>
                  <a:path w="285" h="285">
                    <a:moveTo>
                      <a:pt x="209" y="36"/>
                    </a:moveTo>
                    <a:cubicBezTo>
                      <a:pt x="268" y="73"/>
                      <a:pt x="285" y="150"/>
                      <a:pt x="248" y="209"/>
                    </a:cubicBezTo>
                    <a:cubicBezTo>
                      <a:pt x="212" y="267"/>
                      <a:pt x="135" y="285"/>
                      <a:pt x="76" y="248"/>
                    </a:cubicBezTo>
                    <a:cubicBezTo>
                      <a:pt x="18" y="211"/>
                      <a:pt x="0" y="134"/>
                      <a:pt x="37" y="76"/>
                    </a:cubicBezTo>
                    <a:cubicBezTo>
                      <a:pt x="74" y="17"/>
                      <a:pt x="151" y="0"/>
                      <a:pt x="209" y="3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80" name="Freeform 168"/>
              <p:cNvSpPr/>
              <p:nvPr/>
            </p:nvSpPr>
            <p:spPr bwMode="auto">
              <a:xfrm>
                <a:off x="5785202" y="3068653"/>
                <a:ext cx="250449" cy="250450"/>
              </a:xfrm>
              <a:custGeom>
                <a:avLst/>
                <a:gdLst>
                  <a:gd name="T0" fmla="*/ 203 w 278"/>
                  <a:gd name="T1" fmla="*/ 36 h 278"/>
                  <a:gd name="T2" fmla="*/ 242 w 278"/>
                  <a:gd name="T3" fmla="*/ 204 h 278"/>
                  <a:gd name="T4" fmla="*/ 74 w 278"/>
                  <a:gd name="T5" fmla="*/ 242 h 278"/>
                  <a:gd name="T6" fmla="*/ 35 w 278"/>
                  <a:gd name="T7" fmla="*/ 74 h 278"/>
                  <a:gd name="T8" fmla="*/ 203 w 278"/>
                  <a:gd name="T9" fmla="*/ 36 h 278"/>
                </a:gdLst>
                <a:ahLst/>
                <a:cxnLst>
                  <a:cxn ang="0">
                    <a:pos x="T0" y="T1"/>
                  </a:cxn>
                  <a:cxn ang="0">
                    <a:pos x="T2" y="T3"/>
                  </a:cxn>
                  <a:cxn ang="0">
                    <a:pos x="T4" y="T5"/>
                  </a:cxn>
                  <a:cxn ang="0">
                    <a:pos x="T6" y="T7"/>
                  </a:cxn>
                  <a:cxn ang="0">
                    <a:pos x="T8" y="T9"/>
                  </a:cxn>
                </a:cxnLst>
                <a:rect l="0" t="0" r="r" b="b"/>
                <a:pathLst>
                  <a:path w="278" h="278">
                    <a:moveTo>
                      <a:pt x="203" y="36"/>
                    </a:moveTo>
                    <a:cubicBezTo>
                      <a:pt x="260" y="71"/>
                      <a:pt x="278" y="147"/>
                      <a:pt x="242" y="204"/>
                    </a:cubicBezTo>
                    <a:cubicBezTo>
                      <a:pt x="206" y="261"/>
                      <a:pt x="131" y="278"/>
                      <a:pt x="74" y="242"/>
                    </a:cubicBezTo>
                    <a:cubicBezTo>
                      <a:pt x="17" y="206"/>
                      <a:pt x="0" y="131"/>
                      <a:pt x="35" y="74"/>
                    </a:cubicBezTo>
                    <a:cubicBezTo>
                      <a:pt x="71" y="17"/>
                      <a:pt x="146" y="0"/>
                      <a:pt x="203" y="3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81" name="Freeform 169"/>
              <p:cNvSpPr/>
              <p:nvPr/>
            </p:nvSpPr>
            <p:spPr bwMode="auto">
              <a:xfrm>
                <a:off x="6086296" y="2137202"/>
                <a:ext cx="246229" cy="246229"/>
              </a:xfrm>
              <a:custGeom>
                <a:avLst/>
                <a:gdLst>
                  <a:gd name="T0" fmla="*/ 200 w 273"/>
                  <a:gd name="T1" fmla="*/ 36 h 273"/>
                  <a:gd name="T2" fmla="*/ 238 w 273"/>
                  <a:gd name="T3" fmla="*/ 200 h 273"/>
                  <a:gd name="T4" fmla="*/ 73 w 273"/>
                  <a:gd name="T5" fmla="*/ 238 h 273"/>
                  <a:gd name="T6" fmla="*/ 35 w 273"/>
                  <a:gd name="T7" fmla="*/ 73 h 273"/>
                  <a:gd name="T8" fmla="*/ 200 w 273"/>
                  <a:gd name="T9" fmla="*/ 36 h 273"/>
                </a:gdLst>
                <a:ahLst/>
                <a:cxnLst>
                  <a:cxn ang="0">
                    <a:pos x="T0" y="T1"/>
                  </a:cxn>
                  <a:cxn ang="0">
                    <a:pos x="T2" y="T3"/>
                  </a:cxn>
                  <a:cxn ang="0">
                    <a:pos x="T4" y="T5"/>
                  </a:cxn>
                  <a:cxn ang="0">
                    <a:pos x="T6" y="T7"/>
                  </a:cxn>
                  <a:cxn ang="0">
                    <a:pos x="T8" y="T9"/>
                  </a:cxn>
                </a:cxnLst>
                <a:rect l="0" t="0" r="r" b="b"/>
                <a:pathLst>
                  <a:path w="273" h="273">
                    <a:moveTo>
                      <a:pt x="200" y="36"/>
                    </a:moveTo>
                    <a:cubicBezTo>
                      <a:pt x="256" y="71"/>
                      <a:pt x="273" y="144"/>
                      <a:pt x="238" y="200"/>
                    </a:cubicBezTo>
                    <a:cubicBezTo>
                      <a:pt x="203" y="256"/>
                      <a:pt x="129" y="273"/>
                      <a:pt x="73" y="238"/>
                    </a:cubicBezTo>
                    <a:cubicBezTo>
                      <a:pt x="17" y="203"/>
                      <a:pt x="0" y="129"/>
                      <a:pt x="35" y="73"/>
                    </a:cubicBezTo>
                    <a:cubicBezTo>
                      <a:pt x="70" y="17"/>
                      <a:pt x="144" y="0"/>
                      <a:pt x="200" y="3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grpSp>
        <p:sp>
          <p:nvSpPr>
            <p:cNvPr id="214" name="Freeform 60"/>
            <p:cNvSpPr/>
            <p:nvPr/>
          </p:nvSpPr>
          <p:spPr bwMode="auto">
            <a:xfrm rot="498591">
              <a:off x="4501415" y="362092"/>
              <a:ext cx="2506016" cy="1734180"/>
            </a:xfrm>
            <a:custGeom>
              <a:avLst/>
              <a:gdLst>
                <a:gd name="T0" fmla="*/ 2332 w 2339"/>
                <a:gd name="T1" fmla="*/ 1665 h 1665"/>
                <a:gd name="T2" fmla="*/ 2329 w 2339"/>
                <a:gd name="T3" fmla="*/ 1664 h 1665"/>
                <a:gd name="T4" fmla="*/ 3 w 2339"/>
                <a:gd name="T5" fmla="*/ 11 h 1665"/>
                <a:gd name="T6" fmla="*/ 2 w 2339"/>
                <a:gd name="T7" fmla="*/ 3 h 1665"/>
                <a:gd name="T8" fmla="*/ 10 w 2339"/>
                <a:gd name="T9" fmla="*/ 2 h 1665"/>
                <a:gd name="T10" fmla="*/ 2335 w 2339"/>
                <a:gd name="T11" fmla="*/ 1654 h 1665"/>
                <a:gd name="T12" fmla="*/ 2337 w 2339"/>
                <a:gd name="T13" fmla="*/ 1662 h 1665"/>
                <a:gd name="T14" fmla="*/ 2332 w 2339"/>
                <a:gd name="T15" fmla="*/ 1665 h 16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9" h="1665">
                  <a:moveTo>
                    <a:pt x="2332" y="1665"/>
                  </a:moveTo>
                  <a:cubicBezTo>
                    <a:pt x="2331" y="1665"/>
                    <a:pt x="2330" y="1665"/>
                    <a:pt x="2329" y="1664"/>
                  </a:cubicBezTo>
                  <a:cubicBezTo>
                    <a:pt x="3" y="11"/>
                    <a:pt x="3" y="11"/>
                    <a:pt x="3" y="11"/>
                  </a:cubicBezTo>
                  <a:cubicBezTo>
                    <a:pt x="1" y="10"/>
                    <a:pt x="0" y="6"/>
                    <a:pt x="2" y="3"/>
                  </a:cubicBezTo>
                  <a:cubicBezTo>
                    <a:pt x="4" y="0"/>
                    <a:pt x="8" y="0"/>
                    <a:pt x="10" y="2"/>
                  </a:cubicBezTo>
                  <a:cubicBezTo>
                    <a:pt x="2335" y="1654"/>
                    <a:pt x="2335" y="1654"/>
                    <a:pt x="2335" y="1654"/>
                  </a:cubicBezTo>
                  <a:cubicBezTo>
                    <a:pt x="2338" y="1656"/>
                    <a:pt x="2339" y="1660"/>
                    <a:pt x="2337" y="1662"/>
                  </a:cubicBezTo>
                  <a:cubicBezTo>
                    <a:pt x="2336" y="1664"/>
                    <a:pt x="2334" y="1665"/>
                    <a:pt x="2332" y="166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grpSp>
      <p:sp>
        <p:nvSpPr>
          <p:cNvPr id="182" name="矩形 181"/>
          <p:cNvSpPr/>
          <p:nvPr/>
        </p:nvSpPr>
        <p:spPr>
          <a:xfrm>
            <a:off x="2680492" y="-215153"/>
            <a:ext cx="6831016" cy="7460015"/>
          </a:xfrm>
          <a:prstGeom prst="rect">
            <a:avLst/>
          </a:prstGeom>
          <a:solidFill>
            <a:schemeClr val="bg1"/>
          </a:solidFill>
          <a:ln>
            <a:noFill/>
          </a:ln>
          <a:effectLst>
            <a:outerShdw blurRad="3810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6" name="Picture 7" descr="C:\Users\Administrator\Desktop\56d684a0446de.png"/>
          <p:cNvPicPr>
            <a:picLocks noChangeAspect="1" noChangeArrowheads="1"/>
          </p:cNvPicPr>
          <p:nvPr/>
        </p:nvPicPr>
        <p:blipFill>
          <a:blip r:embed="rId5" cstate="print">
            <a:extLst>
              <a:ext uri="{BEBA8EAE-BF5A-486C-A8C5-ECC9F3942E4B}">
                <a14:imgProps xmlns:a14="http://schemas.microsoft.com/office/drawing/2010/main">
                  <a14:imgLayer r:embed="rId6">
                    <a14:imgEffect>
                      <a14:brightnessContrast bright="5000"/>
                    </a14:imgEffect>
                  </a14:imgLayer>
                </a14:imgProps>
              </a:ext>
              <a:ext uri="{28A0092B-C50C-407E-A947-70E740481C1C}">
                <a14:useLocalDpi xmlns:a14="http://schemas.microsoft.com/office/drawing/2010/main" val="0"/>
              </a:ext>
            </a:extLst>
          </a:blip>
          <a:srcRect/>
          <a:stretch>
            <a:fillRect/>
          </a:stretch>
        </p:blipFill>
        <p:spPr bwMode="auto">
          <a:xfrm>
            <a:off x="3129388" y="372407"/>
            <a:ext cx="504056" cy="573294"/>
          </a:xfrm>
          <a:prstGeom prst="rect">
            <a:avLst/>
          </a:prstGeom>
          <a:noFill/>
          <a:extLst>
            <a:ext uri="{909E8E84-426E-40DD-AFC4-6F175D3DCCD1}">
              <a14:hiddenFill xmlns:a14="http://schemas.microsoft.com/office/drawing/2010/main">
                <a:solidFill>
                  <a:srgbClr val="FFFFFF"/>
                </a:solidFill>
              </a14:hiddenFill>
            </a:ext>
          </a:extLst>
        </p:spPr>
      </p:pic>
      <p:sp>
        <p:nvSpPr>
          <p:cNvPr id="97" name="TextBox 42"/>
          <p:cNvSpPr txBox="1">
            <a:spLocks noChangeArrowheads="1"/>
          </p:cNvSpPr>
          <p:nvPr/>
        </p:nvSpPr>
        <p:spPr bwMode="auto">
          <a:xfrm>
            <a:off x="3679264" y="372407"/>
            <a:ext cx="218365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800" b="1" dirty="0">
                <a:solidFill>
                  <a:schemeClr val="bg2"/>
                </a:solidFill>
                <a:latin typeface="微软雅黑" panose="020B0503020204020204" pitchFamily="34" charset="-122"/>
                <a:ea typeface="微软雅黑" panose="020B0503020204020204" pitchFamily="34" charset="-122"/>
              </a:rPr>
              <a:t>经营模式</a:t>
            </a:r>
          </a:p>
        </p:txBody>
      </p:sp>
      <p:grpSp>
        <p:nvGrpSpPr>
          <p:cNvPr id="126" name="1"/>
          <p:cNvGrpSpPr/>
          <p:nvPr/>
        </p:nvGrpSpPr>
        <p:grpSpPr>
          <a:xfrm flipH="1">
            <a:off x="6583033" y="4884415"/>
            <a:ext cx="2851395" cy="149731"/>
            <a:chOff x="7872142" y="1716173"/>
            <a:chExt cx="2851024" cy="149766"/>
          </a:xfrm>
        </p:grpSpPr>
        <p:cxnSp>
          <p:nvCxnSpPr>
            <p:cNvPr id="127" name="直接连接符 126"/>
            <p:cNvCxnSpPr>
              <a:endCxn id="176" idx="6"/>
            </p:cNvCxnSpPr>
            <p:nvPr/>
          </p:nvCxnSpPr>
          <p:spPr>
            <a:xfrm flipH="1">
              <a:off x="8021908" y="1791055"/>
              <a:ext cx="2701258" cy="1"/>
            </a:xfrm>
            <a:prstGeom prst="line">
              <a:avLst/>
            </a:prstGeom>
            <a:ln w="25400">
              <a:solidFill>
                <a:schemeClr val="tx1">
                  <a:lumMod val="50000"/>
                  <a:lumOff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176" name="3"/>
            <p:cNvSpPr/>
            <p:nvPr/>
          </p:nvSpPr>
          <p:spPr>
            <a:xfrm>
              <a:off x="7872142" y="1716173"/>
              <a:ext cx="149766" cy="149766"/>
            </a:xfrm>
            <a:prstGeom prst="ellipse">
              <a:avLst/>
            </a:prstGeom>
            <a:solidFill>
              <a:srgbClr val="40CD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86" name="10"/>
          <p:cNvSpPr/>
          <p:nvPr/>
        </p:nvSpPr>
        <p:spPr>
          <a:xfrm>
            <a:off x="5123519" y="1352065"/>
            <a:ext cx="1946549" cy="888109"/>
          </a:xfrm>
          <a:custGeom>
            <a:avLst/>
            <a:gdLst>
              <a:gd name="connsiteX0" fmla="*/ 1289422 w 2578844"/>
              <a:gd name="connsiteY0" fmla="*/ 0 h 1177018"/>
              <a:gd name="connsiteX1" fmla="*/ 2578134 w 2578844"/>
              <a:gd name="connsiteY1" fmla="*/ 1162953 h 1177018"/>
              <a:gd name="connsiteX2" fmla="*/ 2578844 w 2578844"/>
              <a:gd name="connsiteY2" fmla="*/ 1177018 h 1177018"/>
              <a:gd name="connsiteX3" fmla="*/ 0 w 2578844"/>
              <a:gd name="connsiteY3" fmla="*/ 1177018 h 1177018"/>
              <a:gd name="connsiteX4" fmla="*/ 710 w 2578844"/>
              <a:gd name="connsiteY4" fmla="*/ 1162953 h 1177018"/>
              <a:gd name="connsiteX5" fmla="*/ 1289422 w 2578844"/>
              <a:gd name="connsiteY5" fmla="*/ 0 h 1177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78844" h="1177018">
                <a:moveTo>
                  <a:pt x="1289422" y="0"/>
                </a:moveTo>
                <a:cubicBezTo>
                  <a:pt x="1960138" y="0"/>
                  <a:pt x="2511797" y="509739"/>
                  <a:pt x="2578134" y="1162953"/>
                </a:cubicBezTo>
                <a:lnTo>
                  <a:pt x="2578844" y="1177018"/>
                </a:lnTo>
                <a:lnTo>
                  <a:pt x="0" y="1177018"/>
                </a:lnTo>
                <a:lnTo>
                  <a:pt x="710" y="1162953"/>
                </a:lnTo>
                <a:cubicBezTo>
                  <a:pt x="67048" y="509739"/>
                  <a:pt x="618707" y="0"/>
                  <a:pt x="1289422" y="0"/>
                </a:cubicBezTo>
                <a:close/>
              </a:path>
            </a:pathLst>
          </a:custGeom>
          <a:gradFill flip="none" rotWithShape="1">
            <a:gsLst>
              <a:gs pos="0">
                <a:srgbClr val="1AB9E6">
                  <a:alpha val="55000"/>
                </a:srgbClr>
              </a:gs>
              <a:gs pos="100000">
                <a:srgbClr val="40CDAC"/>
              </a:gs>
            </a:gsLst>
            <a:lin ang="0" scaled="1"/>
            <a:tileRect/>
          </a:gradFill>
          <a:ln w="25400">
            <a:noFill/>
          </a:ln>
          <a:effectLst>
            <a:outerShdw blurRad="381000" dist="190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87" name="梯形 186"/>
          <p:cNvSpPr/>
          <p:nvPr/>
        </p:nvSpPr>
        <p:spPr>
          <a:xfrm flipV="1">
            <a:off x="5123519" y="2321067"/>
            <a:ext cx="1946549" cy="806190"/>
          </a:xfrm>
          <a:prstGeom prst="trapezoid">
            <a:avLst/>
          </a:prstGeom>
          <a:gradFill flip="none" rotWithShape="1">
            <a:gsLst>
              <a:gs pos="0">
                <a:srgbClr val="1AB9E6">
                  <a:alpha val="55000"/>
                </a:srgbClr>
              </a:gs>
              <a:gs pos="100000">
                <a:srgbClr val="40CDAC"/>
              </a:gs>
            </a:gsLst>
            <a:lin ang="0" scaled="1"/>
            <a:tileRect/>
          </a:gradFill>
          <a:ln w="25400">
            <a:noFill/>
          </a:ln>
          <a:effectLst>
            <a:outerShdw blurRad="381000" dist="190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88" name="梯形 187"/>
          <p:cNvSpPr/>
          <p:nvPr/>
        </p:nvSpPr>
        <p:spPr>
          <a:xfrm flipV="1">
            <a:off x="5341065" y="3208149"/>
            <a:ext cx="1519404" cy="806190"/>
          </a:xfrm>
          <a:prstGeom prst="trapezoid">
            <a:avLst/>
          </a:prstGeom>
          <a:gradFill flip="none" rotWithShape="1">
            <a:gsLst>
              <a:gs pos="0">
                <a:srgbClr val="1AB9E6">
                  <a:alpha val="55000"/>
                </a:srgbClr>
              </a:gs>
              <a:gs pos="100000">
                <a:srgbClr val="40CDAC"/>
              </a:gs>
            </a:gsLst>
            <a:lin ang="0" scaled="1"/>
            <a:tileRect/>
          </a:gradFill>
          <a:ln w="25400">
            <a:noFill/>
          </a:ln>
          <a:effectLst>
            <a:outerShdw blurRad="381000" dist="190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89" name="13"/>
          <p:cNvSpPr/>
          <p:nvPr/>
        </p:nvSpPr>
        <p:spPr>
          <a:xfrm flipV="1">
            <a:off x="5554357" y="4095231"/>
            <a:ext cx="1092820" cy="1076082"/>
          </a:xfrm>
          <a:custGeom>
            <a:avLst/>
            <a:gdLst>
              <a:gd name="connsiteX0" fmla="*/ 0 w 1447800"/>
              <a:gd name="connsiteY0" fmla="*/ 1426140 h 1426140"/>
              <a:gd name="connsiteX1" fmla="*/ 1447800 w 1447800"/>
              <a:gd name="connsiteY1" fmla="*/ 1426140 h 1426140"/>
              <a:gd name="connsiteX2" fmla="*/ 1180688 w 1447800"/>
              <a:gd name="connsiteY2" fmla="*/ 357690 h 1426140"/>
              <a:gd name="connsiteX3" fmla="*/ 1177247 w 1447800"/>
              <a:gd name="connsiteY3" fmla="*/ 357690 h 1426140"/>
              <a:gd name="connsiteX4" fmla="*/ 1174880 w 1447800"/>
              <a:gd name="connsiteY4" fmla="*/ 336305 h 1426140"/>
              <a:gd name="connsiteX5" fmla="*/ 721810 w 1447800"/>
              <a:gd name="connsiteY5" fmla="*/ 0 h 1426140"/>
              <a:gd name="connsiteX6" fmla="*/ 268741 w 1447800"/>
              <a:gd name="connsiteY6" fmla="*/ 336305 h 1426140"/>
              <a:gd name="connsiteX7" fmla="*/ 265786 w 1447800"/>
              <a:gd name="connsiteY7" fmla="*/ 362997 h 14261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47800" h="1426140">
                <a:moveTo>
                  <a:pt x="0" y="1426140"/>
                </a:moveTo>
                <a:lnTo>
                  <a:pt x="1447800" y="1426140"/>
                </a:lnTo>
                <a:lnTo>
                  <a:pt x="1180688" y="357690"/>
                </a:lnTo>
                <a:lnTo>
                  <a:pt x="1177247" y="357690"/>
                </a:lnTo>
                <a:lnTo>
                  <a:pt x="1174880" y="336305"/>
                </a:lnTo>
                <a:cubicBezTo>
                  <a:pt x="1131756" y="144376"/>
                  <a:pt x="945296" y="0"/>
                  <a:pt x="721810" y="0"/>
                </a:cubicBezTo>
                <a:cubicBezTo>
                  <a:pt x="498325" y="0"/>
                  <a:pt x="311864" y="144376"/>
                  <a:pt x="268741" y="336305"/>
                </a:cubicBezTo>
                <a:lnTo>
                  <a:pt x="265786" y="362997"/>
                </a:lnTo>
                <a:close/>
              </a:path>
            </a:pathLst>
          </a:custGeom>
          <a:gradFill flip="none" rotWithShape="1">
            <a:gsLst>
              <a:gs pos="0">
                <a:srgbClr val="1AB9E6">
                  <a:alpha val="55000"/>
                </a:srgbClr>
              </a:gs>
              <a:gs pos="100000">
                <a:srgbClr val="40CDAC"/>
              </a:gs>
            </a:gsLst>
            <a:lin ang="0" scaled="1"/>
            <a:tileRect/>
          </a:gradFill>
          <a:ln w="25400">
            <a:noFill/>
          </a:ln>
          <a:effectLst>
            <a:outerShdw blurRad="381000" dist="190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193" name="42"/>
          <p:cNvGrpSpPr/>
          <p:nvPr/>
        </p:nvGrpSpPr>
        <p:grpSpPr>
          <a:xfrm>
            <a:off x="3098615" y="2146135"/>
            <a:ext cx="2024904" cy="149731"/>
            <a:chOff x="3326780" y="1905274"/>
            <a:chExt cx="2024640" cy="149766"/>
          </a:xfrm>
        </p:grpSpPr>
        <p:cxnSp>
          <p:nvCxnSpPr>
            <p:cNvPr id="194" name="直接连接符 193"/>
            <p:cNvCxnSpPr/>
            <p:nvPr/>
          </p:nvCxnSpPr>
          <p:spPr>
            <a:xfrm flipH="1">
              <a:off x="3401664" y="1999335"/>
              <a:ext cx="1949756" cy="3"/>
            </a:xfrm>
            <a:prstGeom prst="line">
              <a:avLst/>
            </a:prstGeom>
            <a:ln w="25400">
              <a:solidFill>
                <a:schemeClr val="tx1">
                  <a:lumMod val="50000"/>
                  <a:lumOff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195" name="35"/>
            <p:cNvSpPr/>
            <p:nvPr/>
          </p:nvSpPr>
          <p:spPr>
            <a:xfrm>
              <a:off x="3326780" y="1905274"/>
              <a:ext cx="149766" cy="149766"/>
            </a:xfrm>
            <a:prstGeom prst="ellipse">
              <a:avLst/>
            </a:prstGeom>
            <a:solidFill>
              <a:srgbClr val="40CD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96" name="43"/>
          <p:cNvGrpSpPr/>
          <p:nvPr/>
        </p:nvGrpSpPr>
        <p:grpSpPr>
          <a:xfrm>
            <a:off x="3025968" y="3870658"/>
            <a:ext cx="2476848" cy="149731"/>
            <a:chOff x="1557067" y="3682197"/>
            <a:chExt cx="2476526" cy="149766"/>
          </a:xfrm>
        </p:grpSpPr>
        <p:cxnSp>
          <p:nvCxnSpPr>
            <p:cNvPr id="197" name="直接连接符 196"/>
            <p:cNvCxnSpPr/>
            <p:nvPr/>
          </p:nvCxnSpPr>
          <p:spPr>
            <a:xfrm flipH="1">
              <a:off x="1642534" y="3773912"/>
              <a:ext cx="2391059" cy="0"/>
            </a:xfrm>
            <a:prstGeom prst="line">
              <a:avLst/>
            </a:prstGeom>
            <a:ln w="25400">
              <a:solidFill>
                <a:schemeClr val="tx1">
                  <a:lumMod val="50000"/>
                  <a:lumOff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198" name="36"/>
            <p:cNvSpPr/>
            <p:nvPr/>
          </p:nvSpPr>
          <p:spPr>
            <a:xfrm>
              <a:off x="1557067" y="3682197"/>
              <a:ext cx="149766" cy="149766"/>
            </a:xfrm>
            <a:prstGeom prst="ellipse">
              <a:avLst/>
            </a:prstGeom>
            <a:solidFill>
              <a:srgbClr val="40CD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99" name="52"/>
          <p:cNvSpPr txBox="1"/>
          <p:nvPr/>
        </p:nvSpPr>
        <p:spPr>
          <a:xfrm>
            <a:off x="3227294" y="1844911"/>
            <a:ext cx="1896225" cy="338554"/>
          </a:xfrm>
          <a:prstGeom prst="rect">
            <a:avLst/>
          </a:prstGeom>
          <a:noFill/>
        </p:spPr>
        <p:txBody>
          <a:bodyPr wrap="square" rtlCol="0">
            <a:spAutoFit/>
          </a:bodyPr>
          <a:lstStyle/>
          <a:p>
            <a:r>
              <a:rPr lang="zh-CN" altLang="en-US" sz="1600" b="1" dirty="0">
                <a:solidFill>
                  <a:srgbClr val="40CDAC"/>
                </a:solidFill>
                <a:latin typeface="微软雅黑" panose="020B0503020204020204" pitchFamily="34" charset="-122"/>
                <a:ea typeface="微软雅黑" panose="020B0503020204020204" pitchFamily="34" charset="-122"/>
              </a:rPr>
              <a:t>加快经销商的建设</a:t>
            </a:r>
          </a:p>
        </p:txBody>
      </p:sp>
      <p:sp>
        <p:nvSpPr>
          <p:cNvPr id="200" name="53"/>
          <p:cNvSpPr txBox="1"/>
          <p:nvPr/>
        </p:nvSpPr>
        <p:spPr>
          <a:xfrm>
            <a:off x="3156125" y="3603487"/>
            <a:ext cx="1967394" cy="307777"/>
          </a:xfrm>
          <a:prstGeom prst="rect">
            <a:avLst/>
          </a:prstGeom>
          <a:noFill/>
        </p:spPr>
        <p:txBody>
          <a:bodyPr wrap="square" rtlCol="0">
            <a:spAutoFit/>
          </a:bodyPr>
          <a:lstStyle/>
          <a:p>
            <a:r>
              <a:rPr lang="zh-CN" altLang="en-US" sz="1400" b="1" dirty="0">
                <a:solidFill>
                  <a:srgbClr val="40CDAC"/>
                </a:solidFill>
                <a:latin typeface="微软雅黑" panose="020B0503020204020204" pitchFamily="34" charset="-122"/>
                <a:ea typeface="微软雅黑" panose="020B0503020204020204" pitchFamily="34" charset="-122"/>
              </a:rPr>
              <a:t>持续开展节日营销活动</a:t>
            </a:r>
          </a:p>
        </p:txBody>
      </p:sp>
      <p:sp>
        <p:nvSpPr>
          <p:cNvPr id="201" name="54"/>
          <p:cNvSpPr txBox="1"/>
          <p:nvPr/>
        </p:nvSpPr>
        <p:spPr>
          <a:xfrm>
            <a:off x="7318003" y="2724162"/>
            <a:ext cx="1765206" cy="307777"/>
          </a:xfrm>
          <a:prstGeom prst="rect">
            <a:avLst/>
          </a:prstGeom>
          <a:noFill/>
        </p:spPr>
        <p:txBody>
          <a:bodyPr wrap="square" rtlCol="0">
            <a:spAutoFit/>
          </a:bodyPr>
          <a:lstStyle/>
          <a:p>
            <a:pPr algn="r"/>
            <a:r>
              <a:rPr lang="zh-CN" altLang="en-US" sz="1400" b="1" dirty="0">
                <a:solidFill>
                  <a:srgbClr val="40CDAC"/>
                </a:solidFill>
                <a:latin typeface="微软雅黑" panose="020B0503020204020204" pitchFamily="34" charset="-122"/>
                <a:ea typeface="微软雅黑" panose="020B0503020204020204" pitchFamily="34" charset="-122"/>
              </a:rPr>
              <a:t>线上线下融合推进</a:t>
            </a:r>
          </a:p>
        </p:txBody>
      </p:sp>
      <p:sp>
        <p:nvSpPr>
          <p:cNvPr id="202" name="55"/>
          <p:cNvSpPr txBox="1"/>
          <p:nvPr/>
        </p:nvSpPr>
        <p:spPr>
          <a:xfrm>
            <a:off x="7264935" y="4591952"/>
            <a:ext cx="1765206" cy="307777"/>
          </a:xfrm>
          <a:prstGeom prst="rect">
            <a:avLst/>
          </a:prstGeom>
          <a:noFill/>
        </p:spPr>
        <p:txBody>
          <a:bodyPr wrap="square" rtlCol="0">
            <a:spAutoFit/>
          </a:bodyPr>
          <a:lstStyle/>
          <a:p>
            <a:pPr algn="r"/>
            <a:r>
              <a:rPr lang="zh-CN" altLang="en-US" sz="1400" b="1" dirty="0">
                <a:solidFill>
                  <a:srgbClr val="40CDAC"/>
                </a:solidFill>
                <a:latin typeface="微软雅黑" panose="020B0503020204020204" pitchFamily="34" charset="-122"/>
                <a:ea typeface="微软雅黑" panose="020B0503020204020204" pitchFamily="34" charset="-122"/>
              </a:rPr>
              <a:t>四站合一深化推进</a:t>
            </a:r>
          </a:p>
        </p:txBody>
      </p:sp>
      <p:sp>
        <p:nvSpPr>
          <p:cNvPr id="203" name="129"/>
          <p:cNvSpPr txBox="1"/>
          <p:nvPr/>
        </p:nvSpPr>
        <p:spPr>
          <a:xfrm>
            <a:off x="3248401" y="2386202"/>
            <a:ext cx="1690097" cy="784830"/>
          </a:xfrm>
          <a:prstGeom prst="rect">
            <a:avLst/>
          </a:prstGeom>
          <a:noFill/>
        </p:spPr>
        <p:txBody>
          <a:bodyPr wrap="square" rtlCol="0">
            <a:spAutoFit/>
          </a:bodyPr>
          <a:lstStyle/>
          <a:p>
            <a:pPr>
              <a:lnSpc>
                <a:spcPct val="150000"/>
              </a:lnSpc>
            </a:pPr>
            <a:r>
              <a:rPr lang="zh-CN" altLang="en-US" sz="1000" dirty="0">
                <a:solidFill>
                  <a:prstClr val="black">
                    <a:lumMod val="50000"/>
                    <a:lumOff val="50000"/>
                  </a:prstClr>
                </a:solidFill>
                <a:latin typeface="微软雅黑" panose="020B0503020204020204" pitchFamily="34" charset="-122"/>
                <a:ea typeface="微软雅黑" panose="020B0503020204020204" pitchFamily="34" charset="-122"/>
              </a:rPr>
              <a:t>点击添加文字说明详情介绍点击添加文字说明详情介绍</a:t>
            </a:r>
          </a:p>
        </p:txBody>
      </p:sp>
      <p:sp>
        <p:nvSpPr>
          <p:cNvPr id="204" name="129"/>
          <p:cNvSpPr txBox="1"/>
          <p:nvPr/>
        </p:nvSpPr>
        <p:spPr>
          <a:xfrm>
            <a:off x="3248401" y="4071948"/>
            <a:ext cx="1875118" cy="757643"/>
          </a:xfrm>
          <a:prstGeom prst="rect">
            <a:avLst/>
          </a:prstGeom>
          <a:noFill/>
        </p:spPr>
        <p:txBody>
          <a:bodyPr wrap="square" rtlCol="0">
            <a:spAutoFit/>
          </a:bodyPr>
          <a:lstStyle/>
          <a:p>
            <a:pPr>
              <a:lnSpc>
                <a:spcPct val="150000"/>
              </a:lnSpc>
            </a:pPr>
            <a:r>
              <a:rPr lang="zh-CN" altLang="en-US" sz="1000" dirty="0">
                <a:solidFill>
                  <a:prstClr val="black">
                    <a:lumMod val="50000"/>
                    <a:lumOff val="50000"/>
                  </a:prstClr>
                </a:solidFill>
                <a:latin typeface="微软雅黑" panose="020B0503020204020204" pitchFamily="34" charset="-122"/>
                <a:ea typeface="微软雅黑" panose="020B0503020204020204" pitchFamily="34" charset="-122"/>
              </a:rPr>
              <a:t>点击添加文字说明详情介绍点击添加文字说明详情介绍点击添加文字</a:t>
            </a:r>
          </a:p>
        </p:txBody>
      </p:sp>
      <p:sp>
        <p:nvSpPr>
          <p:cNvPr id="205" name="129"/>
          <p:cNvSpPr txBox="1"/>
          <p:nvPr/>
        </p:nvSpPr>
        <p:spPr>
          <a:xfrm>
            <a:off x="7212355" y="3154652"/>
            <a:ext cx="1870854" cy="553998"/>
          </a:xfrm>
          <a:prstGeom prst="rect">
            <a:avLst/>
          </a:prstGeom>
          <a:noFill/>
        </p:spPr>
        <p:txBody>
          <a:bodyPr wrap="square" rtlCol="0">
            <a:spAutoFit/>
          </a:bodyPr>
          <a:lstStyle/>
          <a:p>
            <a:pPr algn="r">
              <a:lnSpc>
                <a:spcPct val="150000"/>
              </a:lnSpc>
            </a:pPr>
            <a:r>
              <a:rPr lang="zh-CN" altLang="en-US" sz="1000" dirty="0">
                <a:solidFill>
                  <a:prstClr val="black">
                    <a:lumMod val="50000"/>
                    <a:lumOff val="50000"/>
                  </a:prstClr>
                </a:solidFill>
                <a:latin typeface="微软雅黑" panose="020B0503020204020204" pitchFamily="34" charset="-122"/>
                <a:ea typeface="微软雅黑" panose="020B0503020204020204" pitchFamily="34" charset="-122"/>
              </a:rPr>
              <a:t>点击添加文字说明详情介绍点击添加文字说明详情介绍</a:t>
            </a:r>
          </a:p>
        </p:txBody>
      </p:sp>
      <p:sp>
        <p:nvSpPr>
          <p:cNvPr id="206" name="129"/>
          <p:cNvSpPr txBox="1"/>
          <p:nvPr/>
        </p:nvSpPr>
        <p:spPr>
          <a:xfrm>
            <a:off x="7096731" y="5078377"/>
            <a:ext cx="1960073" cy="526811"/>
          </a:xfrm>
          <a:prstGeom prst="rect">
            <a:avLst/>
          </a:prstGeom>
          <a:noFill/>
        </p:spPr>
        <p:txBody>
          <a:bodyPr wrap="square" rtlCol="0">
            <a:spAutoFit/>
          </a:bodyPr>
          <a:lstStyle/>
          <a:p>
            <a:pPr algn="r">
              <a:lnSpc>
                <a:spcPct val="150000"/>
              </a:lnSpc>
            </a:pPr>
            <a:r>
              <a:rPr lang="zh-CN" altLang="en-US" sz="1000" dirty="0">
                <a:solidFill>
                  <a:prstClr val="black">
                    <a:lumMod val="50000"/>
                    <a:lumOff val="50000"/>
                  </a:prstClr>
                </a:solidFill>
                <a:latin typeface="微软雅黑" panose="020B0503020204020204" pitchFamily="34" charset="-122"/>
                <a:ea typeface="微软雅黑" panose="020B0503020204020204" pitchFamily="34" charset="-122"/>
              </a:rPr>
              <a:t>点击添加文字说明详情介绍点击添加文字说明</a:t>
            </a:r>
          </a:p>
        </p:txBody>
      </p:sp>
      <p:sp>
        <p:nvSpPr>
          <p:cNvPr id="207" name="48"/>
          <p:cNvSpPr txBox="1"/>
          <p:nvPr/>
        </p:nvSpPr>
        <p:spPr>
          <a:xfrm>
            <a:off x="5585151" y="1612005"/>
            <a:ext cx="972484" cy="523220"/>
          </a:xfrm>
          <a:prstGeom prst="rect">
            <a:avLst/>
          </a:prstGeom>
          <a:noFill/>
        </p:spPr>
        <p:txBody>
          <a:bodyPr wrap="square" rtlCol="0">
            <a:spAutoFit/>
          </a:bodyPr>
          <a:lstStyle/>
          <a:p>
            <a:pPr algn="ctr"/>
            <a:r>
              <a:rPr lang="en-US" altLang="zh-CN" sz="2800" dirty="0">
                <a:solidFill>
                  <a:schemeClr val="bg1"/>
                </a:solidFill>
                <a:latin typeface="Impact" panose="020B0806030902050204" pitchFamily="34" charset="0"/>
                <a:ea typeface="LiHei Pro" panose="020B0500000000000000" pitchFamily="34" charset="-122"/>
              </a:rPr>
              <a:t>01</a:t>
            </a:r>
            <a:endParaRPr lang="zh-CN" altLang="en-US" sz="2800" dirty="0">
              <a:solidFill>
                <a:schemeClr val="bg1"/>
              </a:solidFill>
              <a:latin typeface="Impact" panose="020B0806030902050204" pitchFamily="34" charset="0"/>
              <a:ea typeface="LiHei Pro" panose="020B0500000000000000" pitchFamily="34" charset="-122"/>
            </a:endParaRPr>
          </a:p>
        </p:txBody>
      </p:sp>
      <p:sp>
        <p:nvSpPr>
          <p:cNvPr id="208" name="48"/>
          <p:cNvSpPr txBox="1"/>
          <p:nvPr/>
        </p:nvSpPr>
        <p:spPr>
          <a:xfrm>
            <a:off x="5614525" y="2462552"/>
            <a:ext cx="972484" cy="523220"/>
          </a:xfrm>
          <a:prstGeom prst="rect">
            <a:avLst/>
          </a:prstGeom>
          <a:noFill/>
        </p:spPr>
        <p:txBody>
          <a:bodyPr wrap="square" rtlCol="0">
            <a:spAutoFit/>
          </a:bodyPr>
          <a:lstStyle/>
          <a:p>
            <a:pPr algn="ctr"/>
            <a:r>
              <a:rPr lang="en-US" altLang="zh-CN" sz="2800" dirty="0">
                <a:solidFill>
                  <a:schemeClr val="bg1"/>
                </a:solidFill>
                <a:latin typeface="Impact" panose="020B0806030902050204" pitchFamily="34" charset="0"/>
                <a:ea typeface="LiHei Pro" panose="020B0500000000000000" pitchFamily="34" charset="-122"/>
              </a:rPr>
              <a:t>02</a:t>
            </a:r>
            <a:endParaRPr lang="zh-CN" altLang="en-US" sz="2800" dirty="0">
              <a:solidFill>
                <a:schemeClr val="bg1"/>
              </a:solidFill>
              <a:latin typeface="Impact" panose="020B0806030902050204" pitchFamily="34" charset="0"/>
              <a:ea typeface="LiHei Pro" panose="020B0500000000000000" pitchFamily="34" charset="-122"/>
            </a:endParaRPr>
          </a:p>
        </p:txBody>
      </p:sp>
      <p:sp>
        <p:nvSpPr>
          <p:cNvPr id="209" name="48"/>
          <p:cNvSpPr txBox="1"/>
          <p:nvPr/>
        </p:nvSpPr>
        <p:spPr>
          <a:xfrm>
            <a:off x="5614525" y="3349634"/>
            <a:ext cx="972484" cy="523220"/>
          </a:xfrm>
          <a:prstGeom prst="rect">
            <a:avLst/>
          </a:prstGeom>
          <a:noFill/>
        </p:spPr>
        <p:txBody>
          <a:bodyPr wrap="square" rtlCol="0">
            <a:spAutoFit/>
          </a:bodyPr>
          <a:lstStyle/>
          <a:p>
            <a:pPr algn="ctr"/>
            <a:r>
              <a:rPr lang="en-US" altLang="zh-CN" sz="2800" dirty="0">
                <a:solidFill>
                  <a:schemeClr val="bg1"/>
                </a:solidFill>
                <a:latin typeface="Impact" panose="020B0806030902050204" pitchFamily="34" charset="0"/>
                <a:ea typeface="LiHei Pro" panose="020B0500000000000000" pitchFamily="34" charset="-122"/>
              </a:rPr>
              <a:t>03</a:t>
            </a:r>
            <a:endParaRPr lang="zh-CN" altLang="en-US" sz="2800" dirty="0">
              <a:solidFill>
                <a:schemeClr val="bg1"/>
              </a:solidFill>
              <a:latin typeface="Impact" panose="020B0806030902050204" pitchFamily="34" charset="0"/>
              <a:ea typeface="LiHei Pro" panose="020B0500000000000000" pitchFamily="34" charset="-122"/>
            </a:endParaRPr>
          </a:p>
        </p:txBody>
      </p:sp>
      <p:sp>
        <p:nvSpPr>
          <p:cNvPr id="210" name="48"/>
          <p:cNvSpPr txBox="1"/>
          <p:nvPr/>
        </p:nvSpPr>
        <p:spPr>
          <a:xfrm>
            <a:off x="5610551" y="4302206"/>
            <a:ext cx="972484" cy="523220"/>
          </a:xfrm>
          <a:prstGeom prst="rect">
            <a:avLst/>
          </a:prstGeom>
          <a:noFill/>
        </p:spPr>
        <p:txBody>
          <a:bodyPr wrap="square" rtlCol="0">
            <a:spAutoFit/>
          </a:bodyPr>
          <a:lstStyle/>
          <a:p>
            <a:pPr algn="ctr"/>
            <a:r>
              <a:rPr lang="en-US" altLang="zh-CN" sz="2800" dirty="0">
                <a:solidFill>
                  <a:schemeClr val="bg1"/>
                </a:solidFill>
                <a:latin typeface="Impact" panose="020B0806030902050204" pitchFamily="34" charset="0"/>
                <a:ea typeface="LiHei Pro" panose="020B0500000000000000" pitchFamily="34" charset="-122"/>
              </a:rPr>
              <a:t>04</a:t>
            </a:r>
            <a:endParaRPr lang="zh-CN" altLang="en-US" sz="2800" dirty="0">
              <a:solidFill>
                <a:schemeClr val="bg1"/>
              </a:solidFill>
              <a:latin typeface="Impact" panose="020B0806030902050204" pitchFamily="34" charset="0"/>
              <a:ea typeface="LiHei Pro" panose="020B0500000000000000" pitchFamily="34" charset="-122"/>
            </a:endParaRPr>
          </a:p>
        </p:txBody>
      </p:sp>
      <p:pic>
        <p:nvPicPr>
          <p:cNvPr id="284" name="Picture 7" descr="C:\Users\Administrator\Desktop\56d684a0446de.png"/>
          <p:cNvPicPr>
            <a:picLocks noChangeAspect="1" noChangeArrowheads="1"/>
          </p:cNvPicPr>
          <p:nvPr/>
        </p:nvPicPr>
        <p:blipFill>
          <a:blip r:embed="rId7" cstate="print">
            <a:extLst>
              <a:ext uri="{BEBA8EAE-BF5A-486C-A8C5-ECC9F3942E4B}">
                <a14:imgProps xmlns:a14="http://schemas.microsoft.com/office/drawing/2010/main">
                  <a14:imgLayer r:embed="rId8">
                    <a14:imgEffect>
                      <a14:brightnessContrast bright="5000"/>
                    </a14:imgEffect>
                  </a14:imgLayer>
                </a14:imgProps>
              </a:ext>
              <a:ext uri="{28A0092B-C50C-407E-A947-70E740481C1C}">
                <a14:useLocalDpi xmlns:a14="http://schemas.microsoft.com/office/drawing/2010/main" val="0"/>
              </a:ext>
            </a:extLst>
          </a:blip>
          <a:srcRect/>
          <a:stretch>
            <a:fillRect/>
          </a:stretch>
        </p:blipFill>
        <p:spPr bwMode="auto">
          <a:xfrm rot="1643890">
            <a:off x="7493600" y="1775863"/>
            <a:ext cx="474514" cy="539694"/>
          </a:xfrm>
          <a:prstGeom prst="rect">
            <a:avLst/>
          </a:prstGeom>
          <a:noFill/>
          <a:extLst>
            <a:ext uri="{909E8E84-426E-40DD-AFC4-6F175D3DCCD1}">
              <a14:hiddenFill xmlns:a14="http://schemas.microsoft.com/office/drawing/2010/main">
                <a:solidFill>
                  <a:srgbClr val="FFFFFF"/>
                </a:solidFill>
              </a14:hiddenFill>
            </a:ext>
          </a:extLst>
        </p:spPr>
      </p:pic>
      <p:pic>
        <p:nvPicPr>
          <p:cNvPr id="285" name="Picture 7" descr="C:\Users\Administrator\Desktop\56d684a0446de.png"/>
          <p:cNvPicPr>
            <a:picLocks noChangeAspect="1" noChangeArrowheads="1"/>
          </p:cNvPicPr>
          <p:nvPr/>
        </p:nvPicPr>
        <p:blipFill>
          <a:blip r:embed="rId9" cstate="print">
            <a:extLst>
              <a:ext uri="{BEBA8EAE-BF5A-486C-A8C5-ECC9F3942E4B}">
                <a14:imgProps xmlns:a14="http://schemas.microsoft.com/office/drawing/2010/main">
                  <a14:imgLayer r:embed="rId10">
                    <a14:imgEffect>
                      <a14:brightnessContrast bright="5000"/>
                    </a14:imgEffect>
                  </a14:imgLayer>
                </a14:imgProps>
              </a:ext>
              <a:ext uri="{28A0092B-C50C-407E-A947-70E740481C1C}">
                <a14:useLocalDpi xmlns:a14="http://schemas.microsoft.com/office/drawing/2010/main" val="0"/>
              </a:ext>
            </a:extLst>
          </a:blip>
          <a:srcRect/>
          <a:stretch>
            <a:fillRect/>
          </a:stretch>
        </p:blipFill>
        <p:spPr bwMode="auto">
          <a:xfrm rot="4041525">
            <a:off x="4043593" y="5710956"/>
            <a:ext cx="883735" cy="1005127"/>
          </a:xfrm>
          <a:prstGeom prst="rect">
            <a:avLst/>
          </a:prstGeom>
          <a:noFill/>
          <a:extLst>
            <a:ext uri="{909E8E84-426E-40DD-AFC4-6F175D3DCCD1}">
              <a14:hiddenFill xmlns:a14="http://schemas.microsoft.com/office/drawing/2010/main">
                <a:solidFill>
                  <a:srgbClr val="FFFFFF"/>
                </a:solidFill>
              </a14:hiddenFill>
            </a:ext>
          </a:extLst>
        </p:spPr>
      </p:pic>
      <p:pic>
        <p:nvPicPr>
          <p:cNvPr id="287" name="图片 286"/>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7165075" y="387823"/>
            <a:ext cx="5026925" cy="2367846"/>
          </a:xfrm>
          <a:prstGeom prst="rect">
            <a:avLst/>
          </a:prstGeom>
        </p:spPr>
      </p:pic>
      <p:grpSp>
        <p:nvGrpSpPr>
          <p:cNvPr id="10" name="组合 9"/>
          <p:cNvGrpSpPr/>
          <p:nvPr/>
        </p:nvGrpSpPr>
        <p:grpSpPr>
          <a:xfrm>
            <a:off x="5573911" y="5318848"/>
            <a:ext cx="1045762" cy="1045384"/>
            <a:chOff x="5573911" y="5318848"/>
            <a:chExt cx="1045762" cy="1045384"/>
          </a:xfrm>
        </p:grpSpPr>
        <p:sp>
          <p:nvSpPr>
            <p:cNvPr id="359" name="淘宝网chenying0907出品 14"/>
            <p:cNvSpPr/>
            <p:nvPr/>
          </p:nvSpPr>
          <p:spPr>
            <a:xfrm>
              <a:off x="5573911" y="5318848"/>
              <a:ext cx="1045762" cy="1045384"/>
            </a:xfrm>
            <a:prstGeom prst="ellipse">
              <a:avLst/>
            </a:prstGeom>
            <a:gradFill flip="none" rotWithShape="1">
              <a:gsLst>
                <a:gs pos="0">
                  <a:srgbClr val="1AB9E6">
                    <a:alpha val="70000"/>
                  </a:srgbClr>
                </a:gs>
                <a:gs pos="97000">
                  <a:srgbClr val="40CDAC">
                    <a:shade val="100000"/>
                    <a:satMod val="115000"/>
                    <a:alpha val="70000"/>
                  </a:srgbClr>
                </a:gs>
              </a:gsLst>
              <a:lin ang="0" scaled="1"/>
              <a:tileRect/>
            </a:gradFill>
            <a:ln w="25400">
              <a:noFill/>
            </a:ln>
            <a:effectLst>
              <a:outerShdw blurRad="381000" dist="190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61" name="矩形 62"/>
            <p:cNvSpPr>
              <a:spLocks noChangeArrowheads="1"/>
            </p:cNvSpPr>
            <p:nvPr/>
          </p:nvSpPr>
          <p:spPr bwMode="auto">
            <a:xfrm>
              <a:off x="5643672" y="5530698"/>
              <a:ext cx="923288"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经营模式</a:t>
              </a:r>
            </a:p>
          </p:txBody>
        </p:sp>
      </p:grpSp>
      <p:grpSp>
        <p:nvGrpSpPr>
          <p:cNvPr id="362" name="1"/>
          <p:cNvGrpSpPr/>
          <p:nvPr/>
        </p:nvGrpSpPr>
        <p:grpSpPr>
          <a:xfrm flipH="1">
            <a:off x="6876000" y="3006591"/>
            <a:ext cx="2549208" cy="149731"/>
            <a:chOff x="7872142" y="1716173"/>
            <a:chExt cx="2548876" cy="149766"/>
          </a:xfrm>
        </p:grpSpPr>
        <p:cxnSp>
          <p:nvCxnSpPr>
            <p:cNvPr id="363" name="直接连接符 362"/>
            <p:cNvCxnSpPr>
              <a:endCxn id="364" idx="6"/>
            </p:cNvCxnSpPr>
            <p:nvPr/>
          </p:nvCxnSpPr>
          <p:spPr>
            <a:xfrm flipH="1">
              <a:off x="8021908" y="1788350"/>
              <a:ext cx="2399110" cy="2707"/>
            </a:xfrm>
            <a:prstGeom prst="line">
              <a:avLst/>
            </a:prstGeom>
            <a:ln w="25400">
              <a:solidFill>
                <a:schemeClr val="tx1">
                  <a:lumMod val="50000"/>
                  <a:lumOff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364" name="3"/>
            <p:cNvSpPr/>
            <p:nvPr/>
          </p:nvSpPr>
          <p:spPr>
            <a:xfrm>
              <a:off x="7872142" y="1716173"/>
              <a:ext cx="149766" cy="149766"/>
            </a:xfrm>
            <a:prstGeom prst="ellipse">
              <a:avLst/>
            </a:prstGeom>
            <a:solidFill>
              <a:srgbClr val="40CD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Tree>
  </p:cSld>
  <p:clrMapOvr>
    <a:masterClrMapping/>
  </p:clrMapOvr>
  <mc:AlternateContent xmlns:mc="http://schemas.openxmlformats.org/markup-compatibility/2006">
    <mc:Choice xmlns:p14="http://schemas.microsoft.com/office/powerpoint/2010/main" Requires="p14">
      <p:transition p14:dur="10" advTm="3000"/>
    </mc:Choice>
    <mc:Fallback>
      <p:transition advTm="3000"/>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14:presetBounceEnd="68000">
                                      <p:stCondLst>
                                        <p:cond delay="0"/>
                                      </p:stCondLst>
                                      <p:childTnLst>
                                        <p:set>
                                          <p:cBhvr>
                                            <p:cTn id="6" dur="1" fill="hold">
                                              <p:stCondLst>
                                                <p:cond delay="0"/>
                                              </p:stCondLst>
                                            </p:cTn>
                                            <p:tgtEl>
                                              <p:spTgt spid="211"/>
                                            </p:tgtEl>
                                            <p:attrNameLst>
                                              <p:attrName>style.visibility</p:attrName>
                                            </p:attrNameLst>
                                          </p:cBhvr>
                                          <p:to>
                                            <p:strVal val="visible"/>
                                          </p:to>
                                        </p:set>
                                        <p:anim calcmode="lin" valueType="num" p14:bounceEnd="68000">
                                          <p:cBhvr additive="base">
                                            <p:cTn id="7" dur="500" fill="hold"/>
                                            <p:tgtEl>
                                              <p:spTgt spid="211"/>
                                            </p:tgtEl>
                                            <p:attrNameLst>
                                              <p:attrName>ppt_x</p:attrName>
                                            </p:attrNameLst>
                                          </p:cBhvr>
                                          <p:tavLst>
                                            <p:tav tm="0">
                                              <p:val>
                                                <p:strVal val="#ppt_x"/>
                                              </p:val>
                                            </p:tav>
                                            <p:tav tm="100000">
                                              <p:val>
                                                <p:strVal val="#ppt_x"/>
                                              </p:val>
                                            </p:tav>
                                          </p:tavLst>
                                        </p:anim>
                                        <p:anim calcmode="lin" valueType="num" p14:bounceEnd="68000">
                                          <p:cBhvr additive="base">
                                            <p:cTn id="8" dur="500" fill="hold"/>
                                            <p:tgtEl>
                                              <p:spTgt spid="211"/>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14:presetBounceEnd="68000">
                                      <p:stCondLst>
                                        <p:cond delay="0"/>
                                      </p:stCondLst>
                                      <p:childTnLst>
                                        <p:set>
                                          <p:cBhvr>
                                            <p:cTn id="11" dur="1" fill="hold">
                                              <p:stCondLst>
                                                <p:cond delay="0"/>
                                              </p:stCondLst>
                                            </p:cTn>
                                            <p:tgtEl>
                                              <p:spTgt spid="212"/>
                                            </p:tgtEl>
                                            <p:attrNameLst>
                                              <p:attrName>style.visibility</p:attrName>
                                            </p:attrNameLst>
                                          </p:cBhvr>
                                          <p:to>
                                            <p:strVal val="visible"/>
                                          </p:to>
                                        </p:set>
                                        <p:anim calcmode="lin" valueType="num" p14:bounceEnd="68000">
                                          <p:cBhvr additive="base">
                                            <p:cTn id="12" dur="500" fill="hold"/>
                                            <p:tgtEl>
                                              <p:spTgt spid="212"/>
                                            </p:tgtEl>
                                            <p:attrNameLst>
                                              <p:attrName>ppt_x</p:attrName>
                                            </p:attrNameLst>
                                          </p:cBhvr>
                                          <p:tavLst>
                                            <p:tav tm="0">
                                              <p:val>
                                                <p:strVal val="#ppt_x"/>
                                              </p:val>
                                            </p:tav>
                                            <p:tav tm="100000">
                                              <p:val>
                                                <p:strVal val="#ppt_x"/>
                                              </p:val>
                                            </p:tav>
                                          </p:tavLst>
                                        </p:anim>
                                        <p:anim calcmode="lin" valueType="num" p14:bounceEnd="68000">
                                          <p:cBhvr additive="base">
                                            <p:cTn id="13" dur="500" fill="hold"/>
                                            <p:tgtEl>
                                              <p:spTgt spid="212"/>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1" fill="hold" nodeType="afterEffect">
                                      <p:stCondLst>
                                        <p:cond delay="0"/>
                                      </p:stCondLst>
                                      <p:childTnLst>
                                        <p:set>
                                          <p:cBhvr>
                                            <p:cTn id="16" dur="1" fill="hold">
                                              <p:stCondLst>
                                                <p:cond delay="0"/>
                                              </p:stCondLst>
                                            </p:cTn>
                                            <p:tgtEl>
                                              <p:spTgt spid="96"/>
                                            </p:tgtEl>
                                            <p:attrNameLst>
                                              <p:attrName>style.visibility</p:attrName>
                                            </p:attrNameLst>
                                          </p:cBhvr>
                                          <p:to>
                                            <p:strVal val="visible"/>
                                          </p:to>
                                        </p:set>
                                        <p:anim calcmode="lin" valueType="num">
                                          <p:cBhvr additive="base">
                                            <p:cTn id="17" dur="500" fill="hold"/>
                                            <p:tgtEl>
                                              <p:spTgt spid="96"/>
                                            </p:tgtEl>
                                            <p:attrNameLst>
                                              <p:attrName>ppt_x</p:attrName>
                                            </p:attrNameLst>
                                          </p:cBhvr>
                                          <p:tavLst>
                                            <p:tav tm="0">
                                              <p:val>
                                                <p:strVal val="#ppt_x"/>
                                              </p:val>
                                            </p:tav>
                                            <p:tav tm="100000">
                                              <p:val>
                                                <p:strVal val="#ppt_x"/>
                                              </p:val>
                                            </p:tav>
                                          </p:tavLst>
                                        </p:anim>
                                        <p:anim calcmode="lin" valueType="num">
                                          <p:cBhvr additive="base">
                                            <p:cTn id="18" dur="500" fill="hold"/>
                                            <p:tgtEl>
                                              <p:spTgt spid="96"/>
                                            </p:tgtEl>
                                            <p:attrNameLst>
                                              <p:attrName>ppt_y</p:attrName>
                                            </p:attrNameLst>
                                          </p:cBhvr>
                                          <p:tavLst>
                                            <p:tav tm="0">
                                              <p:val>
                                                <p:strVal val="0-#ppt_h/2"/>
                                              </p:val>
                                            </p:tav>
                                            <p:tav tm="100000">
                                              <p:val>
                                                <p:strVal val="#ppt_y"/>
                                              </p:val>
                                            </p:tav>
                                          </p:tavLst>
                                        </p:anim>
                                      </p:childTnLst>
                                    </p:cTn>
                                  </p:par>
                                </p:childTnLst>
                              </p:cTn>
                            </p:par>
                            <p:par>
                              <p:cTn id="19" fill="hold">
                                <p:stCondLst>
                                  <p:cond delay="1500"/>
                                </p:stCondLst>
                                <p:childTnLst>
                                  <p:par>
                                    <p:cTn id="20" presetID="2" presetClass="entr" presetSubtype="8" fill="hold" grpId="0" nodeType="afterEffect" p14:presetBounceEnd="67000">
                                      <p:stCondLst>
                                        <p:cond delay="0"/>
                                      </p:stCondLst>
                                      <p:childTnLst>
                                        <p:set>
                                          <p:cBhvr>
                                            <p:cTn id="21" dur="1" fill="hold">
                                              <p:stCondLst>
                                                <p:cond delay="0"/>
                                              </p:stCondLst>
                                            </p:cTn>
                                            <p:tgtEl>
                                              <p:spTgt spid="97"/>
                                            </p:tgtEl>
                                            <p:attrNameLst>
                                              <p:attrName>style.visibility</p:attrName>
                                            </p:attrNameLst>
                                          </p:cBhvr>
                                          <p:to>
                                            <p:strVal val="visible"/>
                                          </p:to>
                                        </p:set>
                                        <p:anim calcmode="lin" valueType="num" p14:bounceEnd="67000">
                                          <p:cBhvr additive="base">
                                            <p:cTn id="22" dur="2000" fill="hold"/>
                                            <p:tgtEl>
                                              <p:spTgt spid="97"/>
                                            </p:tgtEl>
                                            <p:attrNameLst>
                                              <p:attrName>ppt_x</p:attrName>
                                            </p:attrNameLst>
                                          </p:cBhvr>
                                          <p:tavLst>
                                            <p:tav tm="0">
                                              <p:val>
                                                <p:strVal val="0-#ppt_w/2"/>
                                              </p:val>
                                            </p:tav>
                                            <p:tav tm="100000">
                                              <p:val>
                                                <p:strVal val="#ppt_x"/>
                                              </p:val>
                                            </p:tav>
                                          </p:tavLst>
                                        </p:anim>
                                        <p:anim calcmode="lin" valueType="num" p14:bounceEnd="67000">
                                          <p:cBhvr additive="base">
                                            <p:cTn id="23" dur="2000" fill="hold"/>
                                            <p:tgtEl>
                                              <p:spTgt spid="97"/>
                                            </p:tgtEl>
                                            <p:attrNameLst>
                                              <p:attrName>ppt_y</p:attrName>
                                            </p:attrNameLst>
                                          </p:cBhvr>
                                          <p:tavLst>
                                            <p:tav tm="0">
                                              <p:val>
                                                <p:strVal val="#ppt_y"/>
                                              </p:val>
                                            </p:tav>
                                            <p:tav tm="100000">
                                              <p:val>
                                                <p:strVal val="#ppt_y"/>
                                              </p:val>
                                            </p:tav>
                                          </p:tavLst>
                                        </p:anim>
                                      </p:childTnLst>
                                    </p:cTn>
                                  </p:par>
                                </p:childTnLst>
                              </p:cTn>
                            </p:par>
                            <p:par>
                              <p:cTn id="24" fill="hold">
                                <p:stCondLst>
                                  <p:cond delay="3500"/>
                                </p:stCondLst>
                                <p:childTnLst>
                                  <p:par>
                                    <p:cTn id="25" presetID="53" presetClass="entr" presetSubtype="16" fill="hold" nodeType="after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p:cTn id="27" dur="100" fill="hold"/>
                                            <p:tgtEl>
                                              <p:spTgt spid="10"/>
                                            </p:tgtEl>
                                            <p:attrNameLst>
                                              <p:attrName>ppt_w</p:attrName>
                                            </p:attrNameLst>
                                          </p:cBhvr>
                                          <p:tavLst>
                                            <p:tav tm="0">
                                              <p:val>
                                                <p:fltVal val="0"/>
                                              </p:val>
                                            </p:tav>
                                            <p:tav tm="100000">
                                              <p:val>
                                                <p:strVal val="#ppt_w"/>
                                              </p:val>
                                            </p:tav>
                                          </p:tavLst>
                                        </p:anim>
                                        <p:anim calcmode="lin" valueType="num">
                                          <p:cBhvr>
                                            <p:cTn id="28" dur="100" fill="hold"/>
                                            <p:tgtEl>
                                              <p:spTgt spid="10"/>
                                            </p:tgtEl>
                                            <p:attrNameLst>
                                              <p:attrName>ppt_h</p:attrName>
                                            </p:attrNameLst>
                                          </p:cBhvr>
                                          <p:tavLst>
                                            <p:tav tm="0">
                                              <p:val>
                                                <p:fltVal val="0"/>
                                              </p:val>
                                            </p:tav>
                                            <p:tav tm="100000">
                                              <p:val>
                                                <p:strVal val="#ppt_h"/>
                                              </p:val>
                                            </p:tav>
                                          </p:tavLst>
                                        </p:anim>
                                        <p:animEffect transition="in" filter="fade">
                                          <p:cBhvr>
                                            <p:cTn id="29" dur="100"/>
                                            <p:tgtEl>
                                              <p:spTgt spid="10"/>
                                            </p:tgtEl>
                                          </p:cBhvr>
                                        </p:animEffect>
                                      </p:childTnLst>
                                    </p:cTn>
                                  </p:par>
                                  <p:par>
                                    <p:cTn id="30" presetID="6" presetClass="emph" presetSubtype="0" fill="hold" nodeType="withEffect">
                                      <p:stCondLst>
                                        <p:cond delay="100"/>
                                      </p:stCondLst>
                                      <p:childTnLst>
                                        <p:animScale>
                                          <p:cBhvr>
                                            <p:cTn id="31" dur="100" fill="hold"/>
                                            <p:tgtEl>
                                              <p:spTgt spid="10"/>
                                            </p:tgtEl>
                                          </p:cBhvr>
                                          <p:by x="110000" y="110000"/>
                                        </p:animScale>
                                      </p:childTnLst>
                                    </p:cTn>
                                  </p:par>
                                  <p:par>
                                    <p:cTn id="32" presetID="6" presetClass="emph" presetSubtype="0" fill="hold" nodeType="withEffect">
                                      <p:stCondLst>
                                        <p:cond delay="200"/>
                                      </p:stCondLst>
                                      <p:childTnLst>
                                        <p:animScale>
                                          <p:cBhvr>
                                            <p:cTn id="33" dur="200" fill="hold"/>
                                            <p:tgtEl>
                                              <p:spTgt spid="10"/>
                                            </p:tgtEl>
                                          </p:cBhvr>
                                          <p:by x="90000" y="90000"/>
                                        </p:animScale>
                                      </p:childTnLst>
                                    </p:cTn>
                                  </p:par>
                                  <p:par>
                                    <p:cTn id="34" presetID="6" presetClass="emph" presetSubtype="0" fill="hold" nodeType="withEffect">
                                      <p:stCondLst>
                                        <p:cond delay="400"/>
                                      </p:stCondLst>
                                      <p:childTnLst>
                                        <p:animScale>
                                          <p:cBhvr>
                                            <p:cTn id="35" dur="100" fill="hold"/>
                                            <p:tgtEl>
                                              <p:spTgt spid="10"/>
                                            </p:tgtEl>
                                          </p:cBhvr>
                                          <p:by x="105000" y="105000"/>
                                        </p:animScale>
                                      </p:childTnLst>
                                    </p:cTn>
                                  </p:par>
                                  <p:par>
                                    <p:cTn id="36" presetID="6" presetClass="emph" presetSubtype="0" fill="hold" nodeType="withEffect">
                                      <p:stCondLst>
                                        <p:cond delay="500"/>
                                      </p:stCondLst>
                                      <p:childTnLst>
                                        <p:animScale>
                                          <p:cBhvr>
                                            <p:cTn id="37" dur="200" fill="hold"/>
                                            <p:tgtEl>
                                              <p:spTgt spid="10"/>
                                            </p:tgtEl>
                                          </p:cBhvr>
                                          <p:by x="95000" y="95000"/>
                                        </p:animScale>
                                      </p:childTnLst>
                                    </p:cTn>
                                  </p:par>
                                </p:childTnLst>
                              </p:cTn>
                            </p:par>
                            <p:par>
                              <p:cTn id="38" fill="hold">
                                <p:stCondLst>
                                  <p:cond delay="4000"/>
                                </p:stCondLst>
                                <p:childTnLst>
                                  <p:par>
                                    <p:cTn id="39" presetID="2" presetClass="entr" presetSubtype="4" fill="hold" grpId="0" nodeType="afterEffect">
                                      <p:stCondLst>
                                        <p:cond delay="0"/>
                                      </p:stCondLst>
                                      <p:childTnLst>
                                        <p:set>
                                          <p:cBhvr>
                                            <p:cTn id="40" dur="1" fill="hold">
                                              <p:stCondLst>
                                                <p:cond delay="0"/>
                                              </p:stCondLst>
                                            </p:cTn>
                                            <p:tgtEl>
                                              <p:spTgt spid="189"/>
                                            </p:tgtEl>
                                            <p:attrNameLst>
                                              <p:attrName>style.visibility</p:attrName>
                                            </p:attrNameLst>
                                          </p:cBhvr>
                                          <p:to>
                                            <p:strVal val="visible"/>
                                          </p:to>
                                        </p:set>
                                        <p:anim calcmode="lin" valueType="num">
                                          <p:cBhvr additive="base">
                                            <p:cTn id="41" dur="500" fill="hold"/>
                                            <p:tgtEl>
                                              <p:spTgt spid="189"/>
                                            </p:tgtEl>
                                            <p:attrNameLst>
                                              <p:attrName>ppt_x</p:attrName>
                                            </p:attrNameLst>
                                          </p:cBhvr>
                                          <p:tavLst>
                                            <p:tav tm="0">
                                              <p:val>
                                                <p:strVal val="#ppt_x"/>
                                              </p:val>
                                            </p:tav>
                                            <p:tav tm="100000">
                                              <p:val>
                                                <p:strVal val="#ppt_x"/>
                                              </p:val>
                                            </p:tav>
                                          </p:tavLst>
                                        </p:anim>
                                        <p:anim calcmode="lin" valueType="num">
                                          <p:cBhvr additive="base">
                                            <p:cTn id="42" dur="500" fill="hold"/>
                                            <p:tgtEl>
                                              <p:spTgt spid="189"/>
                                            </p:tgtEl>
                                            <p:attrNameLst>
                                              <p:attrName>ppt_y</p:attrName>
                                            </p:attrNameLst>
                                          </p:cBhvr>
                                          <p:tavLst>
                                            <p:tav tm="0">
                                              <p:val>
                                                <p:strVal val="1+#ppt_h/2"/>
                                              </p:val>
                                            </p:tav>
                                            <p:tav tm="100000">
                                              <p:val>
                                                <p:strVal val="#ppt_y"/>
                                              </p:val>
                                            </p:tav>
                                          </p:tavLst>
                                        </p:anim>
                                      </p:childTnLst>
                                    </p:cTn>
                                  </p:par>
                                </p:childTnLst>
                              </p:cTn>
                            </p:par>
                            <p:par>
                              <p:cTn id="43" fill="hold">
                                <p:stCondLst>
                                  <p:cond delay="4500"/>
                                </p:stCondLst>
                                <p:childTnLst>
                                  <p:par>
                                    <p:cTn id="44" presetID="2" presetClass="entr" presetSubtype="4" fill="hold" grpId="0" nodeType="afterEffect">
                                      <p:stCondLst>
                                        <p:cond delay="0"/>
                                      </p:stCondLst>
                                      <p:childTnLst>
                                        <p:set>
                                          <p:cBhvr>
                                            <p:cTn id="45" dur="1" fill="hold">
                                              <p:stCondLst>
                                                <p:cond delay="0"/>
                                              </p:stCondLst>
                                            </p:cTn>
                                            <p:tgtEl>
                                              <p:spTgt spid="188"/>
                                            </p:tgtEl>
                                            <p:attrNameLst>
                                              <p:attrName>style.visibility</p:attrName>
                                            </p:attrNameLst>
                                          </p:cBhvr>
                                          <p:to>
                                            <p:strVal val="visible"/>
                                          </p:to>
                                        </p:set>
                                        <p:anim calcmode="lin" valueType="num">
                                          <p:cBhvr additive="base">
                                            <p:cTn id="46" dur="500" fill="hold"/>
                                            <p:tgtEl>
                                              <p:spTgt spid="188"/>
                                            </p:tgtEl>
                                            <p:attrNameLst>
                                              <p:attrName>ppt_x</p:attrName>
                                            </p:attrNameLst>
                                          </p:cBhvr>
                                          <p:tavLst>
                                            <p:tav tm="0">
                                              <p:val>
                                                <p:strVal val="#ppt_x"/>
                                              </p:val>
                                            </p:tav>
                                            <p:tav tm="100000">
                                              <p:val>
                                                <p:strVal val="#ppt_x"/>
                                              </p:val>
                                            </p:tav>
                                          </p:tavLst>
                                        </p:anim>
                                        <p:anim calcmode="lin" valueType="num">
                                          <p:cBhvr additive="base">
                                            <p:cTn id="47" dur="500" fill="hold"/>
                                            <p:tgtEl>
                                              <p:spTgt spid="188"/>
                                            </p:tgtEl>
                                            <p:attrNameLst>
                                              <p:attrName>ppt_y</p:attrName>
                                            </p:attrNameLst>
                                          </p:cBhvr>
                                          <p:tavLst>
                                            <p:tav tm="0">
                                              <p:val>
                                                <p:strVal val="1+#ppt_h/2"/>
                                              </p:val>
                                            </p:tav>
                                            <p:tav tm="100000">
                                              <p:val>
                                                <p:strVal val="#ppt_y"/>
                                              </p:val>
                                            </p:tav>
                                          </p:tavLst>
                                        </p:anim>
                                      </p:childTnLst>
                                    </p:cTn>
                                  </p:par>
                                </p:childTnLst>
                              </p:cTn>
                            </p:par>
                            <p:par>
                              <p:cTn id="48" fill="hold">
                                <p:stCondLst>
                                  <p:cond delay="5000"/>
                                </p:stCondLst>
                                <p:childTnLst>
                                  <p:par>
                                    <p:cTn id="49" presetID="2" presetClass="entr" presetSubtype="4" fill="hold" grpId="0" nodeType="afterEffect">
                                      <p:stCondLst>
                                        <p:cond delay="0"/>
                                      </p:stCondLst>
                                      <p:childTnLst>
                                        <p:set>
                                          <p:cBhvr>
                                            <p:cTn id="50" dur="1" fill="hold">
                                              <p:stCondLst>
                                                <p:cond delay="0"/>
                                              </p:stCondLst>
                                            </p:cTn>
                                            <p:tgtEl>
                                              <p:spTgt spid="187"/>
                                            </p:tgtEl>
                                            <p:attrNameLst>
                                              <p:attrName>style.visibility</p:attrName>
                                            </p:attrNameLst>
                                          </p:cBhvr>
                                          <p:to>
                                            <p:strVal val="visible"/>
                                          </p:to>
                                        </p:set>
                                        <p:anim calcmode="lin" valueType="num">
                                          <p:cBhvr additive="base">
                                            <p:cTn id="51" dur="500" fill="hold"/>
                                            <p:tgtEl>
                                              <p:spTgt spid="187"/>
                                            </p:tgtEl>
                                            <p:attrNameLst>
                                              <p:attrName>ppt_x</p:attrName>
                                            </p:attrNameLst>
                                          </p:cBhvr>
                                          <p:tavLst>
                                            <p:tav tm="0">
                                              <p:val>
                                                <p:strVal val="#ppt_x"/>
                                              </p:val>
                                            </p:tav>
                                            <p:tav tm="100000">
                                              <p:val>
                                                <p:strVal val="#ppt_x"/>
                                              </p:val>
                                            </p:tav>
                                          </p:tavLst>
                                        </p:anim>
                                        <p:anim calcmode="lin" valueType="num">
                                          <p:cBhvr additive="base">
                                            <p:cTn id="52" dur="500" fill="hold"/>
                                            <p:tgtEl>
                                              <p:spTgt spid="187"/>
                                            </p:tgtEl>
                                            <p:attrNameLst>
                                              <p:attrName>ppt_y</p:attrName>
                                            </p:attrNameLst>
                                          </p:cBhvr>
                                          <p:tavLst>
                                            <p:tav tm="0">
                                              <p:val>
                                                <p:strVal val="1+#ppt_h/2"/>
                                              </p:val>
                                            </p:tav>
                                            <p:tav tm="100000">
                                              <p:val>
                                                <p:strVal val="#ppt_y"/>
                                              </p:val>
                                            </p:tav>
                                          </p:tavLst>
                                        </p:anim>
                                      </p:childTnLst>
                                    </p:cTn>
                                  </p:par>
                                </p:childTnLst>
                              </p:cTn>
                            </p:par>
                            <p:par>
                              <p:cTn id="53" fill="hold">
                                <p:stCondLst>
                                  <p:cond delay="5500"/>
                                </p:stCondLst>
                                <p:childTnLst>
                                  <p:par>
                                    <p:cTn id="54" presetID="2" presetClass="entr" presetSubtype="4" fill="hold" grpId="0" nodeType="afterEffect">
                                      <p:stCondLst>
                                        <p:cond delay="0"/>
                                      </p:stCondLst>
                                      <p:childTnLst>
                                        <p:set>
                                          <p:cBhvr>
                                            <p:cTn id="55" dur="1" fill="hold">
                                              <p:stCondLst>
                                                <p:cond delay="0"/>
                                              </p:stCondLst>
                                            </p:cTn>
                                            <p:tgtEl>
                                              <p:spTgt spid="186"/>
                                            </p:tgtEl>
                                            <p:attrNameLst>
                                              <p:attrName>style.visibility</p:attrName>
                                            </p:attrNameLst>
                                          </p:cBhvr>
                                          <p:to>
                                            <p:strVal val="visible"/>
                                          </p:to>
                                        </p:set>
                                        <p:anim calcmode="lin" valueType="num">
                                          <p:cBhvr additive="base">
                                            <p:cTn id="56" dur="500" fill="hold"/>
                                            <p:tgtEl>
                                              <p:spTgt spid="186"/>
                                            </p:tgtEl>
                                            <p:attrNameLst>
                                              <p:attrName>ppt_x</p:attrName>
                                            </p:attrNameLst>
                                          </p:cBhvr>
                                          <p:tavLst>
                                            <p:tav tm="0">
                                              <p:val>
                                                <p:strVal val="#ppt_x"/>
                                              </p:val>
                                            </p:tav>
                                            <p:tav tm="100000">
                                              <p:val>
                                                <p:strVal val="#ppt_x"/>
                                              </p:val>
                                            </p:tav>
                                          </p:tavLst>
                                        </p:anim>
                                        <p:anim calcmode="lin" valueType="num">
                                          <p:cBhvr additive="base">
                                            <p:cTn id="57" dur="500" fill="hold"/>
                                            <p:tgtEl>
                                              <p:spTgt spid="186"/>
                                            </p:tgtEl>
                                            <p:attrNameLst>
                                              <p:attrName>ppt_y</p:attrName>
                                            </p:attrNameLst>
                                          </p:cBhvr>
                                          <p:tavLst>
                                            <p:tav tm="0">
                                              <p:val>
                                                <p:strVal val="1+#ppt_h/2"/>
                                              </p:val>
                                            </p:tav>
                                            <p:tav tm="100000">
                                              <p:val>
                                                <p:strVal val="#ppt_y"/>
                                              </p:val>
                                            </p:tav>
                                          </p:tavLst>
                                        </p:anim>
                                      </p:childTnLst>
                                    </p:cTn>
                                  </p:par>
                                </p:childTnLst>
                              </p:cTn>
                            </p:par>
                            <p:par>
                              <p:cTn id="58" fill="hold">
                                <p:stCondLst>
                                  <p:cond delay="6000"/>
                                </p:stCondLst>
                                <p:childTnLst>
                                  <p:par>
                                    <p:cTn id="59" presetID="14" presetClass="entr" presetSubtype="10" fill="hold" grpId="0" nodeType="afterEffect">
                                      <p:stCondLst>
                                        <p:cond delay="0"/>
                                      </p:stCondLst>
                                      <p:childTnLst>
                                        <p:set>
                                          <p:cBhvr>
                                            <p:cTn id="60" dur="1" fill="hold">
                                              <p:stCondLst>
                                                <p:cond delay="0"/>
                                              </p:stCondLst>
                                            </p:cTn>
                                            <p:tgtEl>
                                              <p:spTgt spid="207"/>
                                            </p:tgtEl>
                                            <p:attrNameLst>
                                              <p:attrName>style.visibility</p:attrName>
                                            </p:attrNameLst>
                                          </p:cBhvr>
                                          <p:to>
                                            <p:strVal val="visible"/>
                                          </p:to>
                                        </p:set>
                                        <p:animEffect transition="in" filter="randombar(horizontal)">
                                          <p:cBhvr>
                                            <p:cTn id="61" dur="500"/>
                                            <p:tgtEl>
                                              <p:spTgt spid="207"/>
                                            </p:tgtEl>
                                          </p:cBhvr>
                                        </p:animEffect>
                                      </p:childTnLst>
                                    </p:cTn>
                                  </p:par>
                                </p:childTnLst>
                              </p:cTn>
                            </p:par>
                            <p:par>
                              <p:cTn id="62" fill="hold">
                                <p:stCondLst>
                                  <p:cond delay="6500"/>
                                </p:stCondLst>
                                <p:childTnLst>
                                  <p:par>
                                    <p:cTn id="63" presetID="14" presetClass="entr" presetSubtype="10" fill="hold" grpId="0" nodeType="afterEffect">
                                      <p:stCondLst>
                                        <p:cond delay="0"/>
                                      </p:stCondLst>
                                      <p:childTnLst>
                                        <p:set>
                                          <p:cBhvr>
                                            <p:cTn id="64" dur="1" fill="hold">
                                              <p:stCondLst>
                                                <p:cond delay="0"/>
                                              </p:stCondLst>
                                            </p:cTn>
                                            <p:tgtEl>
                                              <p:spTgt spid="208"/>
                                            </p:tgtEl>
                                            <p:attrNameLst>
                                              <p:attrName>style.visibility</p:attrName>
                                            </p:attrNameLst>
                                          </p:cBhvr>
                                          <p:to>
                                            <p:strVal val="visible"/>
                                          </p:to>
                                        </p:set>
                                        <p:animEffect transition="in" filter="randombar(horizontal)">
                                          <p:cBhvr>
                                            <p:cTn id="65" dur="500"/>
                                            <p:tgtEl>
                                              <p:spTgt spid="208"/>
                                            </p:tgtEl>
                                          </p:cBhvr>
                                        </p:animEffect>
                                      </p:childTnLst>
                                    </p:cTn>
                                  </p:par>
                                </p:childTnLst>
                              </p:cTn>
                            </p:par>
                            <p:par>
                              <p:cTn id="66" fill="hold">
                                <p:stCondLst>
                                  <p:cond delay="7000"/>
                                </p:stCondLst>
                                <p:childTnLst>
                                  <p:par>
                                    <p:cTn id="67" presetID="14" presetClass="entr" presetSubtype="10" fill="hold" grpId="0" nodeType="afterEffect">
                                      <p:stCondLst>
                                        <p:cond delay="0"/>
                                      </p:stCondLst>
                                      <p:childTnLst>
                                        <p:set>
                                          <p:cBhvr>
                                            <p:cTn id="68" dur="1" fill="hold">
                                              <p:stCondLst>
                                                <p:cond delay="0"/>
                                              </p:stCondLst>
                                            </p:cTn>
                                            <p:tgtEl>
                                              <p:spTgt spid="209"/>
                                            </p:tgtEl>
                                            <p:attrNameLst>
                                              <p:attrName>style.visibility</p:attrName>
                                            </p:attrNameLst>
                                          </p:cBhvr>
                                          <p:to>
                                            <p:strVal val="visible"/>
                                          </p:to>
                                        </p:set>
                                        <p:animEffect transition="in" filter="randombar(horizontal)">
                                          <p:cBhvr>
                                            <p:cTn id="69" dur="500"/>
                                            <p:tgtEl>
                                              <p:spTgt spid="209"/>
                                            </p:tgtEl>
                                          </p:cBhvr>
                                        </p:animEffect>
                                      </p:childTnLst>
                                    </p:cTn>
                                  </p:par>
                                </p:childTnLst>
                              </p:cTn>
                            </p:par>
                            <p:par>
                              <p:cTn id="70" fill="hold">
                                <p:stCondLst>
                                  <p:cond delay="7500"/>
                                </p:stCondLst>
                                <p:childTnLst>
                                  <p:par>
                                    <p:cTn id="71" presetID="14" presetClass="entr" presetSubtype="10" fill="hold" grpId="0" nodeType="afterEffect">
                                      <p:stCondLst>
                                        <p:cond delay="0"/>
                                      </p:stCondLst>
                                      <p:childTnLst>
                                        <p:set>
                                          <p:cBhvr>
                                            <p:cTn id="72" dur="1" fill="hold">
                                              <p:stCondLst>
                                                <p:cond delay="0"/>
                                              </p:stCondLst>
                                            </p:cTn>
                                            <p:tgtEl>
                                              <p:spTgt spid="210"/>
                                            </p:tgtEl>
                                            <p:attrNameLst>
                                              <p:attrName>style.visibility</p:attrName>
                                            </p:attrNameLst>
                                          </p:cBhvr>
                                          <p:to>
                                            <p:strVal val="visible"/>
                                          </p:to>
                                        </p:set>
                                        <p:animEffect transition="in" filter="randombar(horizontal)">
                                          <p:cBhvr>
                                            <p:cTn id="73" dur="500"/>
                                            <p:tgtEl>
                                              <p:spTgt spid="210"/>
                                            </p:tgtEl>
                                          </p:cBhvr>
                                        </p:animEffect>
                                      </p:childTnLst>
                                    </p:cTn>
                                  </p:par>
                                </p:childTnLst>
                              </p:cTn>
                            </p:par>
                            <p:par>
                              <p:cTn id="74" fill="hold">
                                <p:stCondLst>
                                  <p:cond delay="8000"/>
                                </p:stCondLst>
                                <p:childTnLst>
                                  <p:par>
                                    <p:cTn id="75" presetID="22" presetClass="entr" presetSubtype="2" fill="hold" nodeType="afterEffect">
                                      <p:stCondLst>
                                        <p:cond delay="0"/>
                                      </p:stCondLst>
                                      <p:childTnLst>
                                        <p:set>
                                          <p:cBhvr>
                                            <p:cTn id="76" dur="1" fill="hold">
                                              <p:stCondLst>
                                                <p:cond delay="0"/>
                                              </p:stCondLst>
                                            </p:cTn>
                                            <p:tgtEl>
                                              <p:spTgt spid="193"/>
                                            </p:tgtEl>
                                            <p:attrNameLst>
                                              <p:attrName>style.visibility</p:attrName>
                                            </p:attrNameLst>
                                          </p:cBhvr>
                                          <p:to>
                                            <p:strVal val="visible"/>
                                          </p:to>
                                        </p:set>
                                        <p:animEffect transition="in" filter="wipe(right)">
                                          <p:cBhvr>
                                            <p:cTn id="77" dur="500"/>
                                            <p:tgtEl>
                                              <p:spTgt spid="193"/>
                                            </p:tgtEl>
                                          </p:cBhvr>
                                        </p:animEffect>
                                      </p:childTnLst>
                                    </p:cTn>
                                  </p:par>
                                </p:childTnLst>
                              </p:cTn>
                            </p:par>
                            <p:par>
                              <p:cTn id="78" fill="hold">
                                <p:stCondLst>
                                  <p:cond delay="8500"/>
                                </p:stCondLst>
                                <p:childTnLst>
                                  <p:par>
                                    <p:cTn id="79" presetID="42" presetClass="entr" presetSubtype="0" fill="hold" grpId="0" nodeType="afterEffect">
                                      <p:stCondLst>
                                        <p:cond delay="0"/>
                                      </p:stCondLst>
                                      <p:childTnLst>
                                        <p:set>
                                          <p:cBhvr>
                                            <p:cTn id="80" dur="1" fill="hold">
                                              <p:stCondLst>
                                                <p:cond delay="0"/>
                                              </p:stCondLst>
                                            </p:cTn>
                                            <p:tgtEl>
                                              <p:spTgt spid="199"/>
                                            </p:tgtEl>
                                            <p:attrNameLst>
                                              <p:attrName>style.visibility</p:attrName>
                                            </p:attrNameLst>
                                          </p:cBhvr>
                                          <p:to>
                                            <p:strVal val="visible"/>
                                          </p:to>
                                        </p:set>
                                        <p:animEffect transition="in" filter="fade">
                                          <p:cBhvr>
                                            <p:cTn id="81" dur="500"/>
                                            <p:tgtEl>
                                              <p:spTgt spid="199"/>
                                            </p:tgtEl>
                                          </p:cBhvr>
                                        </p:animEffect>
                                        <p:anim calcmode="lin" valueType="num">
                                          <p:cBhvr>
                                            <p:cTn id="82" dur="500" fill="hold"/>
                                            <p:tgtEl>
                                              <p:spTgt spid="199"/>
                                            </p:tgtEl>
                                            <p:attrNameLst>
                                              <p:attrName>ppt_x</p:attrName>
                                            </p:attrNameLst>
                                          </p:cBhvr>
                                          <p:tavLst>
                                            <p:tav tm="0">
                                              <p:val>
                                                <p:strVal val="#ppt_x"/>
                                              </p:val>
                                            </p:tav>
                                            <p:tav tm="100000">
                                              <p:val>
                                                <p:strVal val="#ppt_x"/>
                                              </p:val>
                                            </p:tav>
                                          </p:tavLst>
                                        </p:anim>
                                        <p:anim calcmode="lin" valueType="num">
                                          <p:cBhvr>
                                            <p:cTn id="83" dur="500" fill="hold"/>
                                            <p:tgtEl>
                                              <p:spTgt spid="199"/>
                                            </p:tgtEl>
                                            <p:attrNameLst>
                                              <p:attrName>ppt_y</p:attrName>
                                            </p:attrNameLst>
                                          </p:cBhvr>
                                          <p:tavLst>
                                            <p:tav tm="0">
                                              <p:val>
                                                <p:strVal val="#ppt_y+.1"/>
                                              </p:val>
                                            </p:tav>
                                            <p:tav tm="100000">
                                              <p:val>
                                                <p:strVal val="#ppt_y"/>
                                              </p:val>
                                            </p:tav>
                                          </p:tavLst>
                                        </p:anim>
                                      </p:childTnLst>
                                    </p:cTn>
                                  </p:par>
                                  <p:par>
                                    <p:cTn id="84" presetID="47" presetClass="entr" presetSubtype="0" fill="hold" grpId="0" nodeType="withEffect">
                                      <p:stCondLst>
                                        <p:cond delay="0"/>
                                      </p:stCondLst>
                                      <p:childTnLst>
                                        <p:set>
                                          <p:cBhvr>
                                            <p:cTn id="85" dur="1" fill="hold">
                                              <p:stCondLst>
                                                <p:cond delay="0"/>
                                              </p:stCondLst>
                                            </p:cTn>
                                            <p:tgtEl>
                                              <p:spTgt spid="203"/>
                                            </p:tgtEl>
                                            <p:attrNameLst>
                                              <p:attrName>style.visibility</p:attrName>
                                            </p:attrNameLst>
                                          </p:cBhvr>
                                          <p:to>
                                            <p:strVal val="visible"/>
                                          </p:to>
                                        </p:set>
                                        <p:animEffect transition="in" filter="fade">
                                          <p:cBhvr>
                                            <p:cTn id="86" dur="500"/>
                                            <p:tgtEl>
                                              <p:spTgt spid="203"/>
                                            </p:tgtEl>
                                          </p:cBhvr>
                                        </p:animEffect>
                                        <p:anim calcmode="lin" valueType="num">
                                          <p:cBhvr>
                                            <p:cTn id="87" dur="500" fill="hold"/>
                                            <p:tgtEl>
                                              <p:spTgt spid="203"/>
                                            </p:tgtEl>
                                            <p:attrNameLst>
                                              <p:attrName>ppt_x</p:attrName>
                                            </p:attrNameLst>
                                          </p:cBhvr>
                                          <p:tavLst>
                                            <p:tav tm="0">
                                              <p:val>
                                                <p:strVal val="#ppt_x"/>
                                              </p:val>
                                            </p:tav>
                                            <p:tav tm="100000">
                                              <p:val>
                                                <p:strVal val="#ppt_x"/>
                                              </p:val>
                                            </p:tav>
                                          </p:tavLst>
                                        </p:anim>
                                        <p:anim calcmode="lin" valueType="num">
                                          <p:cBhvr>
                                            <p:cTn id="88" dur="500" fill="hold"/>
                                            <p:tgtEl>
                                              <p:spTgt spid="203"/>
                                            </p:tgtEl>
                                            <p:attrNameLst>
                                              <p:attrName>ppt_y</p:attrName>
                                            </p:attrNameLst>
                                          </p:cBhvr>
                                          <p:tavLst>
                                            <p:tav tm="0">
                                              <p:val>
                                                <p:strVal val="#ppt_y-.1"/>
                                              </p:val>
                                            </p:tav>
                                            <p:tav tm="100000">
                                              <p:val>
                                                <p:strVal val="#ppt_y"/>
                                              </p:val>
                                            </p:tav>
                                          </p:tavLst>
                                        </p:anim>
                                      </p:childTnLst>
                                    </p:cTn>
                                  </p:par>
                                </p:childTnLst>
                              </p:cTn>
                            </p:par>
                            <p:par>
                              <p:cTn id="89" fill="hold">
                                <p:stCondLst>
                                  <p:cond delay="9000"/>
                                </p:stCondLst>
                                <p:childTnLst>
                                  <p:par>
                                    <p:cTn id="90" presetID="22" presetClass="entr" presetSubtype="8" fill="hold" nodeType="afterEffect">
                                      <p:stCondLst>
                                        <p:cond delay="0"/>
                                      </p:stCondLst>
                                      <p:childTnLst>
                                        <p:set>
                                          <p:cBhvr>
                                            <p:cTn id="91" dur="1" fill="hold">
                                              <p:stCondLst>
                                                <p:cond delay="0"/>
                                              </p:stCondLst>
                                            </p:cTn>
                                            <p:tgtEl>
                                              <p:spTgt spid="362"/>
                                            </p:tgtEl>
                                            <p:attrNameLst>
                                              <p:attrName>style.visibility</p:attrName>
                                            </p:attrNameLst>
                                          </p:cBhvr>
                                          <p:to>
                                            <p:strVal val="visible"/>
                                          </p:to>
                                        </p:set>
                                        <p:animEffect transition="in" filter="wipe(left)">
                                          <p:cBhvr>
                                            <p:cTn id="92" dur="500"/>
                                            <p:tgtEl>
                                              <p:spTgt spid="362"/>
                                            </p:tgtEl>
                                          </p:cBhvr>
                                        </p:animEffect>
                                      </p:childTnLst>
                                    </p:cTn>
                                  </p:par>
                                </p:childTnLst>
                              </p:cTn>
                            </p:par>
                            <p:par>
                              <p:cTn id="93" fill="hold">
                                <p:stCondLst>
                                  <p:cond delay="9500"/>
                                </p:stCondLst>
                                <p:childTnLst>
                                  <p:par>
                                    <p:cTn id="94" presetID="42" presetClass="entr" presetSubtype="0" fill="hold" grpId="0" nodeType="afterEffect">
                                      <p:stCondLst>
                                        <p:cond delay="0"/>
                                      </p:stCondLst>
                                      <p:childTnLst>
                                        <p:set>
                                          <p:cBhvr>
                                            <p:cTn id="95" dur="1" fill="hold">
                                              <p:stCondLst>
                                                <p:cond delay="0"/>
                                              </p:stCondLst>
                                            </p:cTn>
                                            <p:tgtEl>
                                              <p:spTgt spid="201"/>
                                            </p:tgtEl>
                                            <p:attrNameLst>
                                              <p:attrName>style.visibility</p:attrName>
                                            </p:attrNameLst>
                                          </p:cBhvr>
                                          <p:to>
                                            <p:strVal val="visible"/>
                                          </p:to>
                                        </p:set>
                                        <p:animEffect transition="in" filter="fade">
                                          <p:cBhvr>
                                            <p:cTn id="96" dur="500"/>
                                            <p:tgtEl>
                                              <p:spTgt spid="201"/>
                                            </p:tgtEl>
                                          </p:cBhvr>
                                        </p:animEffect>
                                        <p:anim calcmode="lin" valueType="num">
                                          <p:cBhvr>
                                            <p:cTn id="97" dur="500" fill="hold"/>
                                            <p:tgtEl>
                                              <p:spTgt spid="201"/>
                                            </p:tgtEl>
                                            <p:attrNameLst>
                                              <p:attrName>ppt_x</p:attrName>
                                            </p:attrNameLst>
                                          </p:cBhvr>
                                          <p:tavLst>
                                            <p:tav tm="0">
                                              <p:val>
                                                <p:strVal val="#ppt_x"/>
                                              </p:val>
                                            </p:tav>
                                            <p:tav tm="100000">
                                              <p:val>
                                                <p:strVal val="#ppt_x"/>
                                              </p:val>
                                            </p:tav>
                                          </p:tavLst>
                                        </p:anim>
                                        <p:anim calcmode="lin" valueType="num">
                                          <p:cBhvr>
                                            <p:cTn id="98" dur="500" fill="hold"/>
                                            <p:tgtEl>
                                              <p:spTgt spid="201"/>
                                            </p:tgtEl>
                                            <p:attrNameLst>
                                              <p:attrName>ppt_y</p:attrName>
                                            </p:attrNameLst>
                                          </p:cBhvr>
                                          <p:tavLst>
                                            <p:tav tm="0">
                                              <p:val>
                                                <p:strVal val="#ppt_y+.1"/>
                                              </p:val>
                                            </p:tav>
                                            <p:tav tm="100000">
                                              <p:val>
                                                <p:strVal val="#ppt_y"/>
                                              </p:val>
                                            </p:tav>
                                          </p:tavLst>
                                        </p:anim>
                                      </p:childTnLst>
                                    </p:cTn>
                                  </p:par>
                                  <p:par>
                                    <p:cTn id="99" presetID="47" presetClass="entr" presetSubtype="0" fill="hold" grpId="0" nodeType="withEffect">
                                      <p:stCondLst>
                                        <p:cond delay="0"/>
                                      </p:stCondLst>
                                      <p:childTnLst>
                                        <p:set>
                                          <p:cBhvr>
                                            <p:cTn id="100" dur="1" fill="hold">
                                              <p:stCondLst>
                                                <p:cond delay="0"/>
                                              </p:stCondLst>
                                            </p:cTn>
                                            <p:tgtEl>
                                              <p:spTgt spid="205"/>
                                            </p:tgtEl>
                                            <p:attrNameLst>
                                              <p:attrName>style.visibility</p:attrName>
                                            </p:attrNameLst>
                                          </p:cBhvr>
                                          <p:to>
                                            <p:strVal val="visible"/>
                                          </p:to>
                                        </p:set>
                                        <p:animEffect transition="in" filter="fade">
                                          <p:cBhvr>
                                            <p:cTn id="101" dur="500"/>
                                            <p:tgtEl>
                                              <p:spTgt spid="205"/>
                                            </p:tgtEl>
                                          </p:cBhvr>
                                        </p:animEffect>
                                        <p:anim calcmode="lin" valueType="num">
                                          <p:cBhvr>
                                            <p:cTn id="102" dur="500" fill="hold"/>
                                            <p:tgtEl>
                                              <p:spTgt spid="205"/>
                                            </p:tgtEl>
                                            <p:attrNameLst>
                                              <p:attrName>ppt_x</p:attrName>
                                            </p:attrNameLst>
                                          </p:cBhvr>
                                          <p:tavLst>
                                            <p:tav tm="0">
                                              <p:val>
                                                <p:strVal val="#ppt_x"/>
                                              </p:val>
                                            </p:tav>
                                            <p:tav tm="100000">
                                              <p:val>
                                                <p:strVal val="#ppt_x"/>
                                              </p:val>
                                            </p:tav>
                                          </p:tavLst>
                                        </p:anim>
                                        <p:anim calcmode="lin" valueType="num">
                                          <p:cBhvr>
                                            <p:cTn id="103" dur="500" fill="hold"/>
                                            <p:tgtEl>
                                              <p:spTgt spid="205"/>
                                            </p:tgtEl>
                                            <p:attrNameLst>
                                              <p:attrName>ppt_y</p:attrName>
                                            </p:attrNameLst>
                                          </p:cBhvr>
                                          <p:tavLst>
                                            <p:tav tm="0">
                                              <p:val>
                                                <p:strVal val="#ppt_y-.1"/>
                                              </p:val>
                                            </p:tav>
                                            <p:tav tm="100000">
                                              <p:val>
                                                <p:strVal val="#ppt_y"/>
                                              </p:val>
                                            </p:tav>
                                          </p:tavLst>
                                        </p:anim>
                                      </p:childTnLst>
                                    </p:cTn>
                                  </p:par>
                                </p:childTnLst>
                              </p:cTn>
                            </p:par>
                            <p:par>
                              <p:cTn id="104" fill="hold">
                                <p:stCondLst>
                                  <p:cond delay="10000"/>
                                </p:stCondLst>
                                <p:childTnLst>
                                  <p:par>
                                    <p:cTn id="105" presetID="22" presetClass="entr" presetSubtype="2" fill="hold" nodeType="afterEffect">
                                      <p:stCondLst>
                                        <p:cond delay="0"/>
                                      </p:stCondLst>
                                      <p:childTnLst>
                                        <p:set>
                                          <p:cBhvr>
                                            <p:cTn id="106" dur="1" fill="hold">
                                              <p:stCondLst>
                                                <p:cond delay="0"/>
                                              </p:stCondLst>
                                            </p:cTn>
                                            <p:tgtEl>
                                              <p:spTgt spid="196"/>
                                            </p:tgtEl>
                                            <p:attrNameLst>
                                              <p:attrName>style.visibility</p:attrName>
                                            </p:attrNameLst>
                                          </p:cBhvr>
                                          <p:to>
                                            <p:strVal val="visible"/>
                                          </p:to>
                                        </p:set>
                                        <p:animEffect transition="in" filter="wipe(right)">
                                          <p:cBhvr>
                                            <p:cTn id="107" dur="500"/>
                                            <p:tgtEl>
                                              <p:spTgt spid="196"/>
                                            </p:tgtEl>
                                          </p:cBhvr>
                                        </p:animEffect>
                                      </p:childTnLst>
                                    </p:cTn>
                                  </p:par>
                                </p:childTnLst>
                              </p:cTn>
                            </p:par>
                            <p:par>
                              <p:cTn id="108" fill="hold">
                                <p:stCondLst>
                                  <p:cond delay="10500"/>
                                </p:stCondLst>
                                <p:childTnLst>
                                  <p:par>
                                    <p:cTn id="109" presetID="42" presetClass="entr" presetSubtype="0" fill="hold" grpId="0" nodeType="afterEffect">
                                      <p:stCondLst>
                                        <p:cond delay="0"/>
                                      </p:stCondLst>
                                      <p:childTnLst>
                                        <p:set>
                                          <p:cBhvr>
                                            <p:cTn id="110" dur="1" fill="hold">
                                              <p:stCondLst>
                                                <p:cond delay="0"/>
                                              </p:stCondLst>
                                            </p:cTn>
                                            <p:tgtEl>
                                              <p:spTgt spid="200"/>
                                            </p:tgtEl>
                                            <p:attrNameLst>
                                              <p:attrName>style.visibility</p:attrName>
                                            </p:attrNameLst>
                                          </p:cBhvr>
                                          <p:to>
                                            <p:strVal val="visible"/>
                                          </p:to>
                                        </p:set>
                                        <p:animEffect transition="in" filter="fade">
                                          <p:cBhvr>
                                            <p:cTn id="111" dur="500"/>
                                            <p:tgtEl>
                                              <p:spTgt spid="200"/>
                                            </p:tgtEl>
                                          </p:cBhvr>
                                        </p:animEffect>
                                        <p:anim calcmode="lin" valueType="num">
                                          <p:cBhvr>
                                            <p:cTn id="112" dur="500" fill="hold"/>
                                            <p:tgtEl>
                                              <p:spTgt spid="200"/>
                                            </p:tgtEl>
                                            <p:attrNameLst>
                                              <p:attrName>ppt_x</p:attrName>
                                            </p:attrNameLst>
                                          </p:cBhvr>
                                          <p:tavLst>
                                            <p:tav tm="0">
                                              <p:val>
                                                <p:strVal val="#ppt_x"/>
                                              </p:val>
                                            </p:tav>
                                            <p:tav tm="100000">
                                              <p:val>
                                                <p:strVal val="#ppt_x"/>
                                              </p:val>
                                            </p:tav>
                                          </p:tavLst>
                                        </p:anim>
                                        <p:anim calcmode="lin" valueType="num">
                                          <p:cBhvr>
                                            <p:cTn id="113" dur="500" fill="hold"/>
                                            <p:tgtEl>
                                              <p:spTgt spid="200"/>
                                            </p:tgtEl>
                                            <p:attrNameLst>
                                              <p:attrName>ppt_y</p:attrName>
                                            </p:attrNameLst>
                                          </p:cBhvr>
                                          <p:tavLst>
                                            <p:tav tm="0">
                                              <p:val>
                                                <p:strVal val="#ppt_y+.1"/>
                                              </p:val>
                                            </p:tav>
                                            <p:tav tm="100000">
                                              <p:val>
                                                <p:strVal val="#ppt_y"/>
                                              </p:val>
                                            </p:tav>
                                          </p:tavLst>
                                        </p:anim>
                                      </p:childTnLst>
                                    </p:cTn>
                                  </p:par>
                                  <p:par>
                                    <p:cTn id="114" presetID="47" presetClass="entr" presetSubtype="0" fill="hold" grpId="0" nodeType="withEffect">
                                      <p:stCondLst>
                                        <p:cond delay="0"/>
                                      </p:stCondLst>
                                      <p:childTnLst>
                                        <p:set>
                                          <p:cBhvr>
                                            <p:cTn id="115" dur="1" fill="hold">
                                              <p:stCondLst>
                                                <p:cond delay="0"/>
                                              </p:stCondLst>
                                            </p:cTn>
                                            <p:tgtEl>
                                              <p:spTgt spid="204"/>
                                            </p:tgtEl>
                                            <p:attrNameLst>
                                              <p:attrName>style.visibility</p:attrName>
                                            </p:attrNameLst>
                                          </p:cBhvr>
                                          <p:to>
                                            <p:strVal val="visible"/>
                                          </p:to>
                                        </p:set>
                                        <p:animEffect transition="in" filter="fade">
                                          <p:cBhvr>
                                            <p:cTn id="116" dur="500"/>
                                            <p:tgtEl>
                                              <p:spTgt spid="204"/>
                                            </p:tgtEl>
                                          </p:cBhvr>
                                        </p:animEffect>
                                        <p:anim calcmode="lin" valueType="num">
                                          <p:cBhvr>
                                            <p:cTn id="117" dur="500" fill="hold"/>
                                            <p:tgtEl>
                                              <p:spTgt spid="204"/>
                                            </p:tgtEl>
                                            <p:attrNameLst>
                                              <p:attrName>ppt_x</p:attrName>
                                            </p:attrNameLst>
                                          </p:cBhvr>
                                          <p:tavLst>
                                            <p:tav tm="0">
                                              <p:val>
                                                <p:strVal val="#ppt_x"/>
                                              </p:val>
                                            </p:tav>
                                            <p:tav tm="100000">
                                              <p:val>
                                                <p:strVal val="#ppt_x"/>
                                              </p:val>
                                            </p:tav>
                                          </p:tavLst>
                                        </p:anim>
                                        <p:anim calcmode="lin" valueType="num">
                                          <p:cBhvr>
                                            <p:cTn id="118" dur="500" fill="hold"/>
                                            <p:tgtEl>
                                              <p:spTgt spid="204"/>
                                            </p:tgtEl>
                                            <p:attrNameLst>
                                              <p:attrName>ppt_y</p:attrName>
                                            </p:attrNameLst>
                                          </p:cBhvr>
                                          <p:tavLst>
                                            <p:tav tm="0">
                                              <p:val>
                                                <p:strVal val="#ppt_y-.1"/>
                                              </p:val>
                                            </p:tav>
                                            <p:tav tm="100000">
                                              <p:val>
                                                <p:strVal val="#ppt_y"/>
                                              </p:val>
                                            </p:tav>
                                          </p:tavLst>
                                        </p:anim>
                                      </p:childTnLst>
                                    </p:cTn>
                                  </p:par>
                                </p:childTnLst>
                              </p:cTn>
                            </p:par>
                            <p:par>
                              <p:cTn id="119" fill="hold">
                                <p:stCondLst>
                                  <p:cond delay="11000"/>
                                </p:stCondLst>
                                <p:childTnLst>
                                  <p:par>
                                    <p:cTn id="120" presetID="22" presetClass="entr" presetSubtype="8" fill="hold" nodeType="afterEffect">
                                      <p:stCondLst>
                                        <p:cond delay="0"/>
                                      </p:stCondLst>
                                      <p:childTnLst>
                                        <p:set>
                                          <p:cBhvr>
                                            <p:cTn id="121" dur="1" fill="hold">
                                              <p:stCondLst>
                                                <p:cond delay="0"/>
                                              </p:stCondLst>
                                            </p:cTn>
                                            <p:tgtEl>
                                              <p:spTgt spid="126"/>
                                            </p:tgtEl>
                                            <p:attrNameLst>
                                              <p:attrName>style.visibility</p:attrName>
                                            </p:attrNameLst>
                                          </p:cBhvr>
                                          <p:to>
                                            <p:strVal val="visible"/>
                                          </p:to>
                                        </p:set>
                                        <p:animEffect transition="in" filter="wipe(left)">
                                          <p:cBhvr>
                                            <p:cTn id="122" dur="500"/>
                                            <p:tgtEl>
                                              <p:spTgt spid="126"/>
                                            </p:tgtEl>
                                          </p:cBhvr>
                                        </p:animEffect>
                                      </p:childTnLst>
                                    </p:cTn>
                                  </p:par>
                                </p:childTnLst>
                              </p:cTn>
                            </p:par>
                            <p:par>
                              <p:cTn id="123" fill="hold">
                                <p:stCondLst>
                                  <p:cond delay="11500"/>
                                </p:stCondLst>
                                <p:childTnLst>
                                  <p:par>
                                    <p:cTn id="124" presetID="42" presetClass="entr" presetSubtype="0" fill="hold" grpId="0" nodeType="afterEffect">
                                      <p:stCondLst>
                                        <p:cond delay="0"/>
                                      </p:stCondLst>
                                      <p:childTnLst>
                                        <p:set>
                                          <p:cBhvr>
                                            <p:cTn id="125" dur="1" fill="hold">
                                              <p:stCondLst>
                                                <p:cond delay="0"/>
                                              </p:stCondLst>
                                            </p:cTn>
                                            <p:tgtEl>
                                              <p:spTgt spid="202"/>
                                            </p:tgtEl>
                                            <p:attrNameLst>
                                              <p:attrName>style.visibility</p:attrName>
                                            </p:attrNameLst>
                                          </p:cBhvr>
                                          <p:to>
                                            <p:strVal val="visible"/>
                                          </p:to>
                                        </p:set>
                                        <p:animEffect transition="in" filter="fade">
                                          <p:cBhvr>
                                            <p:cTn id="126" dur="500"/>
                                            <p:tgtEl>
                                              <p:spTgt spid="202"/>
                                            </p:tgtEl>
                                          </p:cBhvr>
                                        </p:animEffect>
                                        <p:anim calcmode="lin" valueType="num">
                                          <p:cBhvr>
                                            <p:cTn id="127" dur="500" fill="hold"/>
                                            <p:tgtEl>
                                              <p:spTgt spid="202"/>
                                            </p:tgtEl>
                                            <p:attrNameLst>
                                              <p:attrName>ppt_x</p:attrName>
                                            </p:attrNameLst>
                                          </p:cBhvr>
                                          <p:tavLst>
                                            <p:tav tm="0">
                                              <p:val>
                                                <p:strVal val="#ppt_x"/>
                                              </p:val>
                                            </p:tav>
                                            <p:tav tm="100000">
                                              <p:val>
                                                <p:strVal val="#ppt_x"/>
                                              </p:val>
                                            </p:tav>
                                          </p:tavLst>
                                        </p:anim>
                                        <p:anim calcmode="lin" valueType="num">
                                          <p:cBhvr>
                                            <p:cTn id="128" dur="500" fill="hold"/>
                                            <p:tgtEl>
                                              <p:spTgt spid="202"/>
                                            </p:tgtEl>
                                            <p:attrNameLst>
                                              <p:attrName>ppt_y</p:attrName>
                                            </p:attrNameLst>
                                          </p:cBhvr>
                                          <p:tavLst>
                                            <p:tav tm="0">
                                              <p:val>
                                                <p:strVal val="#ppt_y+.1"/>
                                              </p:val>
                                            </p:tav>
                                            <p:tav tm="100000">
                                              <p:val>
                                                <p:strVal val="#ppt_y"/>
                                              </p:val>
                                            </p:tav>
                                          </p:tavLst>
                                        </p:anim>
                                      </p:childTnLst>
                                    </p:cTn>
                                  </p:par>
                                  <p:par>
                                    <p:cTn id="129" presetID="47" presetClass="entr" presetSubtype="0" fill="hold" grpId="0" nodeType="withEffect">
                                      <p:stCondLst>
                                        <p:cond delay="0"/>
                                      </p:stCondLst>
                                      <p:childTnLst>
                                        <p:set>
                                          <p:cBhvr>
                                            <p:cTn id="130" dur="1" fill="hold">
                                              <p:stCondLst>
                                                <p:cond delay="0"/>
                                              </p:stCondLst>
                                            </p:cTn>
                                            <p:tgtEl>
                                              <p:spTgt spid="206"/>
                                            </p:tgtEl>
                                            <p:attrNameLst>
                                              <p:attrName>style.visibility</p:attrName>
                                            </p:attrNameLst>
                                          </p:cBhvr>
                                          <p:to>
                                            <p:strVal val="visible"/>
                                          </p:to>
                                        </p:set>
                                        <p:animEffect transition="in" filter="fade">
                                          <p:cBhvr>
                                            <p:cTn id="131" dur="500"/>
                                            <p:tgtEl>
                                              <p:spTgt spid="206"/>
                                            </p:tgtEl>
                                          </p:cBhvr>
                                        </p:animEffect>
                                        <p:anim calcmode="lin" valueType="num">
                                          <p:cBhvr>
                                            <p:cTn id="132" dur="500" fill="hold"/>
                                            <p:tgtEl>
                                              <p:spTgt spid="206"/>
                                            </p:tgtEl>
                                            <p:attrNameLst>
                                              <p:attrName>ppt_x</p:attrName>
                                            </p:attrNameLst>
                                          </p:cBhvr>
                                          <p:tavLst>
                                            <p:tav tm="0">
                                              <p:val>
                                                <p:strVal val="#ppt_x"/>
                                              </p:val>
                                            </p:tav>
                                            <p:tav tm="100000">
                                              <p:val>
                                                <p:strVal val="#ppt_x"/>
                                              </p:val>
                                            </p:tav>
                                          </p:tavLst>
                                        </p:anim>
                                        <p:anim calcmode="lin" valueType="num">
                                          <p:cBhvr>
                                            <p:cTn id="133" dur="500" fill="hold"/>
                                            <p:tgtEl>
                                              <p:spTgt spid="206"/>
                                            </p:tgtEl>
                                            <p:attrNameLst>
                                              <p:attrName>ppt_y</p:attrName>
                                            </p:attrNameLst>
                                          </p:cBhvr>
                                          <p:tavLst>
                                            <p:tav tm="0">
                                              <p:val>
                                                <p:strVal val="#ppt_y-.1"/>
                                              </p:val>
                                            </p:tav>
                                            <p:tav tm="100000">
                                              <p:val>
                                                <p:strVal val="#ppt_y"/>
                                              </p:val>
                                            </p:tav>
                                          </p:tavLst>
                                        </p:anim>
                                      </p:childTnLst>
                                    </p:cTn>
                                  </p:par>
                                </p:childTnLst>
                              </p:cTn>
                            </p:par>
                            <p:par>
                              <p:cTn id="134" fill="hold">
                                <p:stCondLst>
                                  <p:cond delay="12000"/>
                                </p:stCondLst>
                                <p:childTnLst>
                                  <p:par>
                                    <p:cTn id="135" presetID="52" presetClass="entr" presetSubtype="0" fill="hold" nodeType="afterEffect">
                                      <p:stCondLst>
                                        <p:cond delay="0"/>
                                      </p:stCondLst>
                                      <p:childTnLst>
                                        <p:set>
                                          <p:cBhvr>
                                            <p:cTn id="136" dur="1" fill="hold">
                                              <p:stCondLst>
                                                <p:cond delay="0"/>
                                              </p:stCondLst>
                                            </p:cTn>
                                            <p:tgtEl>
                                              <p:spTgt spid="284"/>
                                            </p:tgtEl>
                                            <p:attrNameLst>
                                              <p:attrName>style.visibility</p:attrName>
                                            </p:attrNameLst>
                                          </p:cBhvr>
                                          <p:to>
                                            <p:strVal val="visible"/>
                                          </p:to>
                                        </p:set>
                                        <p:animScale>
                                          <p:cBhvr>
                                            <p:cTn id="137" dur="1000" decel="50000" fill="hold">
                                              <p:stCondLst>
                                                <p:cond delay="0"/>
                                              </p:stCondLst>
                                            </p:cTn>
                                            <p:tgtEl>
                                              <p:spTgt spid="28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8" dur="1000" decel="50000" fill="hold">
                                              <p:stCondLst>
                                                <p:cond delay="0"/>
                                              </p:stCondLst>
                                            </p:cTn>
                                            <p:tgtEl>
                                              <p:spTgt spid="284"/>
                                            </p:tgtEl>
                                            <p:attrNameLst>
                                              <p:attrName>ppt_x</p:attrName>
                                              <p:attrName>ppt_y</p:attrName>
                                            </p:attrNameLst>
                                          </p:cBhvr>
                                        </p:animMotion>
                                        <p:animEffect transition="in" filter="fade">
                                          <p:cBhvr>
                                            <p:cTn id="139" dur="1000"/>
                                            <p:tgtEl>
                                              <p:spTgt spid="284"/>
                                            </p:tgtEl>
                                          </p:cBhvr>
                                        </p:animEffect>
                                      </p:childTnLst>
                                    </p:cTn>
                                  </p:par>
                                  <p:par>
                                    <p:cTn id="140" presetID="52" presetClass="entr" presetSubtype="0" fill="hold" nodeType="withEffect">
                                      <p:stCondLst>
                                        <p:cond delay="200"/>
                                      </p:stCondLst>
                                      <p:childTnLst>
                                        <p:set>
                                          <p:cBhvr>
                                            <p:cTn id="141" dur="1" fill="hold">
                                              <p:stCondLst>
                                                <p:cond delay="0"/>
                                              </p:stCondLst>
                                            </p:cTn>
                                            <p:tgtEl>
                                              <p:spTgt spid="285"/>
                                            </p:tgtEl>
                                            <p:attrNameLst>
                                              <p:attrName>style.visibility</p:attrName>
                                            </p:attrNameLst>
                                          </p:cBhvr>
                                          <p:to>
                                            <p:strVal val="visible"/>
                                          </p:to>
                                        </p:set>
                                        <p:animScale>
                                          <p:cBhvr>
                                            <p:cTn id="142" dur="1000" decel="50000" fill="hold">
                                              <p:stCondLst>
                                                <p:cond delay="0"/>
                                              </p:stCondLst>
                                            </p:cTn>
                                            <p:tgtEl>
                                              <p:spTgt spid="28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3" dur="1000" decel="50000" fill="hold">
                                              <p:stCondLst>
                                                <p:cond delay="0"/>
                                              </p:stCondLst>
                                            </p:cTn>
                                            <p:tgtEl>
                                              <p:spTgt spid="285"/>
                                            </p:tgtEl>
                                            <p:attrNameLst>
                                              <p:attrName>ppt_x</p:attrName>
                                              <p:attrName>ppt_y</p:attrName>
                                            </p:attrNameLst>
                                          </p:cBhvr>
                                        </p:animMotion>
                                        <p:animEffect transition="in" filter="fade">
                                          <p:cBhvr>
                                            <p:cTn id="144" dur="1000"/>
                                            <p:tgtEl>
                                              <p:spTgt spid="2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 grpId="0"/>
          <p:bldP spid="186" grpId="0" animBg="1"/>
          <p:bldP spid="187" grpId="0" animBg="1"/>
          <p:bldP spid="188" grpId="0" animBg="1"/>
          <p:bldP spid="189" grpId="0" animBg="1"/>
          <p:bldP spid="199" grpId="0"/>
          <p:bldP spid="200" grpId="0"/>
          <p:bldP spid="201" grpId="0"/>
          <p:bldP spid="202" grpId="0"/>
          <p:bldP spid="203" grpId="0"/>
          <p:bldP spid="204" grpId="0"/>
          <p:bldP spid="205" grpId="0"/>
          <p:bldP spid="206" grpId="0"/>
          <p:bldP spid="207" grpId="0"/>
          <p:bldP spid="208" grpId="0"/>
          <p:bldP spid="209" grpId="0"/>
          <p:bldP spid="21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11"/>
                                            </p:tgtEl>
                                            <p:attrNameLst>
                                              <p:attrName>style.visibility</p:attrName>
                                            </p:attrNameLst>
                                          </p:cBhvr>
                                          <p:to>
                                            <p:strVal val="visible"/>
                                          </p:to>
                                        </p:set>
                                        <p:anim calcmode="lin" valueType="num">
                                          <p:cBhvr additive="base">
                                            <p:cTn id="7" dur="500" fill="hold"/>
                                            <p:tgtEl>
                                              <p:spTgt spid="211"/>
                                            </p:tgtEl>
                                            <p:attrNameLst>
                                              <p:attrName>ppt_x</p:attrName>
                                            </p:attrNameLst>
                                          </p:cBhvr>
                                          <p:tavLst>
                                            <p:tav tm="0">
                                              <p:val>
                                                <p:strVal val="#ppt_x"/>
                                              </p:val>
                                            </p:tav>
                                            <p:tav tm="100000">
                                              <p:val>
                                                <p:strVal val="#ppt_x"/>
                                              </p:val>
                                            </p:tav>
                                          </p:tavLst>
                                        </p:anim>
                                        <p:anim calcmode="lin" valueType="num">
                                          <p:cBhvr additive="base">
                                            <p:cTn id="8" dur="500" fill="hold"/>
                                            <p:tgtEl>
                                              <p:spTgt spid="211"/>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212"/>
                                            </p:tgtEl>
                                            <p:attrNameLst>
                                              <p:attrName>style.visibility</p:attrName>
                                            </p:attrNameLst>
                                          </p:cBhvr>
                                          <p:to>
                                            <p:strVal val="visible"/>
                                          </p:to>
                                        </p:set>
                                        <p:anim calcmode="lin" valueType="num">
                                          <p:cBhvr additive="base">
                                            <p:cTn id="12" dur="500" fill="hold"/>
                                            <p:tgtEl>
                                              <p:spTgt spid="212"/>
                                            </p:tgtEl>
                                            <p:attrNameLst>
                                              <p:attrName>ppt_x</p:attrName>
                                            </p:attrNameLst>
                                          </p:cBhvr>
                                          <p:tavLst>
                                            <p:tav tm="0">
                                              <p:val>
                                                <p:strVal val="#ppt_x"/>
                                              </p:val>
                                            </p:tav>
                                            <p:tav tm="100000">
                                              <p:val>
                                                <p:strVal val="#ppt_x"/>
                                              </p:val>
                                            </p:tav>
                                          </p:tavLst>
                                        </p:anim>
                                        <p:anim calcmode="lin" valueType="num">
                                          <p:cBhvr additive="base">
                                            <p:cTn id="13" dur="500" fill="hold"/>
                                            <p:tgtEl>
                                              <p:spTgt spid="212"/>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1" fill="hold" nodeType="afterEffect">
                                      <p:stCondLst>
                                        <p:cond delay="0"/>
                                      </p:stCondLst>
                                      <p:childTnLst>
                                        <p:set>
                                          <p:cBhvr>
                                            <p:cTn id="16" dur="1" fill="hold">
                                              <p:stCondLst>
                                                <p:cond delay="0"/>
                                              </p:stCondLst>
                                            </p:cTn>
                                            <p:tgtEl>
                                              <p:spTgt spid="96"/>
                                            </p:tgtEl>
                                            <p:attrNameLst>
                                              <p:attrName>style.visibility</p:attrName>
                                            </p:attrNameLst>
                                          </p:cBhvr>
                                          <p:to>
                                            <p:strVal val="visible"/>
                                          </p:to>
                                        </p:set>
                                        <p:anim calcmode="lin" valueType="num">
                                          <p:cBhvr additive="base">
                                            <p:cTn id="17" dur="500" fill="hold"/>
                                            <p:tgtEl>
                                              <p:spTgt spid="96"/>
                                            </p:tgtEl>
                                            <p:attrNameLst>
                                              <p:attrName>ppt_x</p:attrName>
                                            </p:attrNameLst>
                                          </p:cBhvr>
                                          <p:tavLst>
                                            <p:tav tm="0">
                                              <p:val>
                                                <p:strVal val="#ppt_x"/>
                                              </p:val>
                                            </p:tav>
                                            <p:tav tm="100000">
                                              <p:val>
                                                <p:strVal val="#ppt_x"/>
                                              </p:val>
                                            </p:tav>
                                          </p:tavLst>
                                        </p:anim>
                                        <p:anim calcmode="lin" valueType="num">
                                          <p:cBhvr additive="base">
                                            <p:cTn id="18" dur="500" fill="hold"/>
                                            <p:tgtEl>
                                              <p:spTgt spid="96"/>
                                            </p:tgtEl>
                                            <p:attrNameLst>
                                              <p:attrName>ppt_y</p:attrName>
                                            </p:attrNameLst>
                                          </p:cBhvr>
                                          <p:tavLst>
                                            <p:tav tm="0">
                                              <p:val>
                                                <p:strVal val="0-#ppt_h/2"/>
                                              </p:val>
                                            </p:tav>
                                            <p:tav tm="100000">
                                              <p:val>
                                                <p:strVal val="#ppt_y"/>
                                              </p:val>
                                            </p:tav>
                                          </p:tavLst>
                                        </p:anim>
                                      </p:childTnLst>
                                    </p:cTn>
                                  </p:par>
                                </p:childTnLst>
                              </p:cTn>
                            </p:par>
                            <p:par>
                              <p:cTn id="19" fill="hold">
                                <p:stCondLst>
                                  <p:cond delay="1500"/>
                                </p:stCondLst>
                                <p:childTnLst>
                                  <p:par>
                                    <p:cTn id="20" presetID="2" presetClass="entr" presetSubtype="8" fill="hold" grpId="0" nodeType="afterEffect">
                                      <p:stCondLst>
                                        <p:cond delay="0"/>
                                      </p:stCondLst>
                                      <p:childTnLst>
                                        <p:set>
                                          <p:cBhvr>
                                            <p:cTn id="21" dur="1" fill="hold">
                                              <p:stCondLst>
                                                <p:cond delay="0"/>
                                              </p:stCondLst>
                                            </p:cTn>
                                            <p:tgtEl>
                                              <p:spTgt spid="97"/>
                                            </p:tgtEl>
                                            <p:attrNameLst>
                                              <p:attrName>style.visibility</p:attrName>
                                            </p:attrNameLst>
                                          </p:cBhvr>
                                          <p:to>
                                            <p:strVal val="visible"/>
                                          </p:to>
                                        </p:set>
                                        <p:anim calcmode="lin" valueType="num">
                                          <p:cBhvr additive="base">
                                            <p:cTn id="22" dur="2000" fill="hold"/>
                                            <p:tgtEl>
                                              <p:spTgt spid="97"/>
                                            </p:tgtEl>
                                            <p:attrNameLst>
                                              <p:attrName>ppt_x</p:attrName>
                                            </p:attrNameLst>
                                          </p:cBhvr>
                                          <p:tavLst>
                                            <p:tav tm="0">
                                              <p:val>
                                                <p:strVal val="0-#ppt_w/2"/>
                                              </p:val>
                                            </p:tav>
                                            <p:tav tm="100000">
                                              <p:val>
                                                <p:strVal val="#ppt_x"/>
                                              </p:val>
                                            </p:tav>
                                          </p:tavLst>
                                        </p:anim>
                                        <p:anim calcmode="lin" valueType="num">
                                          <p:cBhvr additive="base">
                                            <p:cTn id="23" dur="2000" fill="hold"/>
                                            <p:tgtEl>
                                              <p:spTgt spid="97"/>
                                            </p:tgtEl>
                                            <p:attrNameLst>
                                              <p:attrName>ppt_y</p:attrName>
                                            </p:attrNameLst>
                                          </p:cBhvr>
                                          <p:tavLst>
                                            <p:tav tm="0">
                                              <p:val>
                                                <p:strVal val="#ppt_y"/>
                                              </p:val>
                                            </p:tav>
                                            <p:tav tm="100000">
                                              <p:val>
                                                <p:strVal val="#ppt_y"/>
                                              </p:val>
                                            </p:tav>
                                          </p:tavLst>
                                        </p:anim>
                                      </p:childTnLst>
                                    </p:cTn>
                                  </p:par>
                                </p:childTnLst>
                              </p:cTn>
                            </p:par>
                            <p:par>
                              <p:cTn id="24" fill="hold">
                                <p:stCondLst>
                                  <p:cond delay="3500"/>
                                </p:stCondLst>
                                <p:childTnLst>
                                  <p:par>
                                    <p:cTn id="25" presetID="53" presetClass="entr" presetSubtype="16" fill="hold" nodeType="after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p:cTn id="27" dur="100" fill="hold"/>
                                            <p:tgtEl>
                                              <p:spTgt spid="10"/>
                                            </p:tgtEl>
                                            <p:attrNameLst>
                                              <p:attrName>ppt_w</p:attrName>
                                            </p:attrNameLst>
                                          </p:cBhvr>
                                          <p:tavLst>
                                            <p:tav tm="0">
                                              <p:val>
                                                <p:fltVal val="0"/>
                                              </p:val>
                                            </p:tav>
                                            <p:tav tm="100000">
                                              <p:val>
                                                <p:strVal val="#ppt_w"/>
                                              </p:val>
                                            </p:tav>
                                          </p:tavLst>
                                        </p:anim>
                                        <p:anim calcmode="lin" valueType="num">
                                          <p:cBhvr>
                                            <p:cTn id="28" dur="100" fill="hold"/>
                                            <p:tgtEl>
                                              <p:spTgt spid="10"/>
                                            </p:tgtEl>
                                            <p:attrNameLst>
                                              <p:attrName>ppt_h</p:attrName>
                                            </p:attrNameLst>
                                          </p:cBhvr>
                                          <p:tavLst>
                                            <p:tav tm="0">
                                              <p:val>
                                                <p:fltVal val="0"/>
                                              </p:val>
                                            </p:tav>
                                            <p:tav tm="100000">
                                              <p:val>
                                                <p:strVal val="#ppt_h"/>
                                              </p:val>
                                            </p:tav>
                                          </p:tavLst>
                                        </p:anim>
                                        <p:animEffect transition="in" filter="fade">
                                          <p:cBhvr>
                                            <p:cTn id="29" dur="100"/>
                                            <p:tgtEl>
                                              <p:spTgt spid="10"/>
                                            </p:tgtEl>
                                          </p:cBhvr>
                                        </p:animEffect>
                                      </p:childTnLst>
                                    </p:cTn>
                                  </p:par>
                                  <p:par>
                                    <p:cTn id="30" presetID="6" presetClass="emph" presetSubtype="0" fill="hold" nodeType="withEffect">
                                      <p:stCondLst>
                                        <p:cond delay="100"/>
                                      </p:stCondLst>
                                      <p:childTnLst>
                                        <p:animScale>
                                          <p:cBhvr>
                                            <p:cTn id="31" dur="100" fill="hold"/>
                                            <p:tgtEl>
                                              <p:spTgt spid="10"/>
                                            </p:tgtEl>
                                          </p:cBhvr>
                                          <p:by x="110000" y="110000"/>
                                        </p:animScale>
                                      </p:childTnLst>
                                    </p:cTn>
                                  </p:par>
                                  <p:par>
                                    <p:cTn id="32" presetID="6" presetClass="emph" presetSubtype="0" fill="hold" nodeType="withEffect">
                                      <p:stCondLst>
                                        <p:cond delay="200"/>
                                      </p:stCondLst>
                                      <p:childTnLst>
                                        <p:animScale>
                                          <p:cBhvr>
                                            <p:cTn id="33" dur="200" fill="hold"/>
                                            <p:tgtEl>
                                              <p:spTgt spid="10"/>
                                            </p:tgtEl>
                                          </p:cBhvr>
                                          <p:by x="90000" y="90000"/>
                                        </p:animScale>
                                      </p:childTnLst>
                                    </p:cTn>
                                  </p:par>
                                  <p:par>
                                    <p:cTn id="34" presetID="6" presetClass="emph" presetSubtype="0" fill="hold" nodeType="withEffect">
                                      <p:stCondLst>
                                        <p:cond delay="400"/>
                                      </p:stCondLst>
                                      <p:childTnLst>
                                        <p:animScale>
                                          <p:cBhvr>
                                            <p:cTn id="35" dur="100" fill="hold"/>
                                            <p:tgtEl>
                                              <p:spTgt spid="10"/>
                                            </p:tgtEl>
                                          </p:cBhvr>
                                          <p:by x="105000" y="105000"/>
                                        </p:animScale>
                                      </p:childTnLst>
                                    </p:cTn>
                                  </p:par>
                                  <p:par>
                                    <p:cTn id="36" presetID="6" presetClass="emph" presetSubtype="0" fill="hold" nodeType="withEffect">
                                      <p:stCondLst>
                                        <p:cond delay="500"/>
                                      </p:stCondLst>
                                      <p:childTnLst>
                                        <p:animScale>
                                          <p:cBhvr>
                                            <p:cTn id="37" dur="200" fill="hold"/>
                                            <p:tgtEl>
                                              <p:spTgt spid="10"/>
                                            </p:tgtEl>
                                          </p:cBhvr>
                                          <p:by x="95000" y="95000"/>
                                        </p:animScale>
                                      </p:childTnLst>
                                    </p:cTn>
                                  </p:par>
                                </p:childTnLst>
                              </p:cTn>
                            </p:par>
                            <p:par>
                              <p:cTn id="38" fill="hold">
                                <p:stCondLst>
                                  <p:cond delay="4000"/>
                                </p:stCondLst>
                                <p:childTnLst>
                                  <p:par>
                                    <p:cTn id="39" presetID="2" presetClass="entr" presetSubtype="4" fill="hold" grpId="0" nodeType="afterEffect">
                                      <p:stCondLst>
                                        <p:cond delay="0"/>
                                      </p:stCondLst>
                                      <p:childTnLst>
                                        <p:set>
                                          <p:cBhvr>
                                            <p:cTn id="40" dur="1" fill="hold">
                                              <p:stCondLst>
                                                <p:cond delay="0"/>
                                              </p:stCondLst>
                                            </p:cTn>
                                            <p:tgtEl>
                                              <p:spTgt spid="189"/>
                                            </p:tgtEl>
                                            <p:attrNameLst>
                                              <p:attrName>style.visibility</p:attrName>
                                            </p:attrNameLst>
                                          </p:cBhvr>
                                          <p:to>
                                            <p:strVal val="visible"/>
                                          </p:to>
                                        </p:set>
                                        <p:anim calcmode="lin" valueType="num">
                                          <p:cBhvr additive="base">
                                            <p:cTn id="41" dur="500" fill="hold"/>
                                            <p:tgtEl>
                                              <p:spTgt spid="189"/>
                                            </p:tgtEl>
                                            <p:attrNameLst>
                                              <p:attrName>ppt_x</p:attrName>
                                            </p:attrNameLst>
                                          </p:cBhvr>
                                          <p:tavLst>
                                            <p:tav tm="0">
                                              <p:val>
                                                <p:strVal val="#ppt_x"/>
                                              </p:val>
                                            </p:tav>
                                            <p:tav tm="100000">
                                              <p:val>
                                                <p:strVal val="#ppt_x"/>
                                              </p:val>
                                            </p:tav>
                                          </p:tavLst>
                                        </p:anim>
                                        <p:anim calcmode="lin" valueType="num">
                                          <p:cBhvr additive="base">
                                            <p:cTn id="42" dur="500" fill="hold"/>
                                            <p:tgtEl>
                                              <p:spTgt spid="189"/>
                                            </p:tgtEl>
                                            <p:attrNameLst>
                                              <p:attrName>ppt_y</p:attrName>
                                            </p:attrNameLst>
                                          </p:cBhvr>
                                          <p:tavLst>
                                            <p:tav tm="0">
                                              <p:val>
                                                <p:strVal val="1+#ppt_h/2"/>
                                              </p:val>
                                            </p:tav>
                                            <p:tav tm="100000">
                                              <p:val>
                                                <p:strVal val="#ppt_y"/>
                                              </p:val>
                                            </p:tav>
                                          </p:tavLst>
                                        </p:anim>
                                      </p:childTnLst>
                                    </p:cTn>
                                  </p:par>
                                </p:childTnLst>
                              </p:cTn>
                            </p:par>
                            <p:par>
                              <p:cTn id="43" fill="hold">
                                <p:stCondLst>
                                  <p:cond delay="4500"/>
                                </p:stCondLst>
                                <p:childTnLst>
                                  <p:par>
                                    <p:cTn id="44" presetID="2" presetClass="entr" presetSubtype="4" fill="hold" grpId="0" nodeType="afterEffect">
                                      <p:stCondLst>
                                        <p:cond delay="0"/>
                                      </p:stCondLst>
                                      <p:childTnLst>
                                        <p:set>
                                          <p:cBhvr>
                                            <p:cTn id="45" dur="1" fill="hold">
                                              <p:stCondLst>
                                                <p:cond delay="0"/>
                                              </p:stCondLst>
                                            </p:cTn>
                                            <p:tgtEl>
                                              <p:spTgt spid="188"/>
                                            </p:tgtEl>
                                            <p:attrNameLst>
                                              <p:attrName>style.visibility</p:attrName>
                                            </p:attrNameLst>
                                          </p:cBhvr>
                                          <p:to>
                                            <p:strVal val="visible"/>
                                          </p:to>
                                        </p:set>
                                        <p:anim calcmode="lin" valueType="num">
                                          <p:cBhvr additive="base">
                                            <p:cTn id="46" dur="500" fill="hold"/>
                                            <p:tgtEl>
                                              <p:spTgt spid="188"/>
                                            </p:tgtEl>
                                            <p:attrNameLst>
                                              <p:attrName>ppt_x</p:attrName>
                                            </p:attrNameLst>
                                          </p:cBhvr>
                                          <p:tavLst>
                                            <p:tav tm="0">
                                              <p:val>
                                                <p:strVal val="#ppt_x"/>
                                              </p:val>
                                            </p:tav>
                                            <p:tav tm="100000">
                                              <p:val>
                                                <p:strVal val="#ppt_x"/>
                                              </p:val>
                                            </p:tav>
                                          </p:tavLst>
                                        </p:anim>
                                        <p:anim calcmode="lin" valueType="num">
                                          <p:cBhvr additive="base">
                                            <p:cTn id="47" dur="500" fill="hold"/>
                                            <p:tgtEl>
                                              <p:spTgt spid="188"/>
                                            </p:tgtEl>
                                            <p:attrNameLst>
                                              <p:attrName>ppt_y</p:attrName>
                                            </p:attrNameLst>
                                          </p:cBhvr>
                                          <p:tavLst>
                                            <p:tav tm="0">
                                              <p:val>
                                                <p:strVal val="1+#ppt_h/2"/>
                                              </p:val>
                                            </p:tav>
                                            <p:tav tm="100000">
                                              <p:val>
                                                <p:strVal val="#ppt_y"/>
                                              </p:val>
                                            </p:tav>
                                          </p:tavLst>
                                        </p:anim>
                                      </p:childTnLst>
                                    </p:cTn>
                                  </p:par>
                                </p:childTnLst>
                              </p:cTn>
                            </p:par>
                            <p:par>
                              <p:cTn id="48" fill="hold">
                                <p:stCondLst>
                                  <p:cond delay="5000"/>
                                </p:stCondLst>
                                <p:childTnLst>
                                  <p:par>
                                    <p:cTn id="49" presetID="2" presetClass="entr" presetSubtype="4" fill="hold" grpId="0" nodeType="afterEffect">
                                      <p:stCondLst>
                                        <p:cond delay="0"/>
                                      </p:stCondLst>
                                      <p:childTnLst>
                                        <p:set>
                                          <p:cBhvr>
                                            <p:cTn id="50" dur="1" fill="hold">
                                              <p:stCondLst>
                                                <p:cond delay="0"/>
                                              </p:stCondLst>
                                            </p:cTn>
                                            <p:tgtEl>
                                              <p:spTgt spid="187"/>
                                            </p:tgtEl>
                                            <p:attrNameLst>
                                              <p:attrName>style.visibility</p:attrName>
                                            </p:attrNameLst>
                                          </p:cBhvr>
                                          <p:to>
                                            <p:strVal val="visible"/>
                                          </p:to>
                                        </p:set>
                                        <p:anim calcmode="lin" valueType="num">
                                          <p:cBhvr additive="base">
                                            <p:cTn id="51" dur="500" fill="hold"/>
                                            <p:tgtEl>
                                              <p:spTgt spid="187"/>
                                            </p:tgtEl>
                                            <p:attrNameLst>
                                              <p:attrName>ppt_x</p:attrName>
                                            </p:attrNameLst>
                                          </p:cBhvr>
                                          <p:tavLst>
                                            <p:tav tm="0">
                                              <p:val>
                                                <p:strVal val="#ppt_x"/>
                                              </p:val>
                                            </p:tav>
                                            <p:tav tm="100000">
                                              <p:val>
                                                <p:strVal val="#ppt_x"/>
                                              </p:val>
                                            </p:tav>
                                          </p:tavLst>
                                        </p:anim>
                                        <p:anim calcmode="lin" valueType="num">
                                          <p:cBhvr additive="base">
                                            <p:cTn id="52" dur="500" fill="hold"/>
                                            <p:tgtEl>
                                              <p:spTgt spid="187"/>
                                            </p:tgtEl>
                                            <p:attrNameLst>
                                              <p:attrName>ppt_y</p:attrName>
                                            </p:attrNameLst>
                                          </p:cBhvr>
                                          <p:tavLst>
                                            <p:tav tm="0">
                                              <p:val>
                                                <p:strVal val="1+#ppt_h/2"/>
                                              </p:val>
                                            </p:tav>
                                            <p:tav tm="100000">
                                              <p:val>
                                                <p:strVal val="#ppt_y"/>
                                              </p:val>
                                            </p:tav>
                                          </p:tavLst>
                                        </p:anim>
                                      </p:childTnLst>
                                    </p:cTn>
                                  </p:par>
                                </p:childTnLst>
                              </p:cTn>
                            </p:par>
                            <p:par>
                              <p:cTn id="53" fill="hold">
                                <p:stCondLst>
                                  <p:cond delay="5500"/>
                                </p:stCondLst>
                                <p:childTnLst>
                                  <p:par>
                                    <p:cTn id="54" presetID="2" presetClass="entr" presetSubtype="4" fill="hold" grpId="0" nodeType="afterEffect">
                                      <p:stCondLst>
                                        <p:cond delay="0"/>
                                      </p:stCondLst>
                                      <p:childTnLst>
                                        <p:set>
                                          <p:cBhvr>
                                            <p:cTn id="55" dur="1" fill="hold">
                                              <p:stCondLst>
                                                <p:cond delay="0"/>
                                              </p:stCondLst>
                                            </p:cTn>
                                            <p:tgtEl>
                                              <p:spTgt spid="186"/>
                                            </p:tgtEl>
                                            <p:attrNameLst>
                                              <p:attrName>style.visibility</p:attrName>
                                            </p:attrNameLst>
                                          </p:cBhvr>
                                          <p:to>
                                            <p:strVal val="visible"/>
                                          </p:to>
                                        </p:set>
                                        <p:anim calcmode="lin" valueType="num">
                                          <p:cBhvr additive="base">
                                            <p:cTn id="56" dur="500" fill="hold"/>
                                            <p:tgtEl>
                                              <p:spTgt spid="186"/>
                                            </p:tgtEl>
                                            <p:attrNameLst>
                                              <p:attrName>ppt_x</p:attrName>
                                            </p:attrNameLst>
                                          </p:cBhvr>
                                          <p:tavLst>
                                            <p:tav tm="0">
                                              <p:val>
                                                <p:strVal val="#ppt_x"/>
                                              </p:val>
                                            </p:tav>
                                            <p:tav tm="100000">
                                              <p:val>
                                                <p:strVal val="#ppt_x"/>
                                              </p:val>
                                            </p:tav>
                                          </p:tavLst>
                                        </p:anim>
                                        <p:anim calcmode="lin" valueType="num">
                                          <p:cBhvr additive="base">
                                            <p:cTn id="57" dur="500" fill="hold"/>
                                            <p:tgtEl>
                                              <p:spTgt spid="186"/>
                                            </p:tgtEl>
                                            <p:attrNameLst>
                                              <p:attrName>ppt_y</p:attrName>
                                            </p:attrNameLst>
                                          </p:cBhvr>
                                          <p:tavLst>
                                            <p:tav tm="0">
                                              <p:val>
                                                <p:strVal val="1+#ppt_h/2"/>
                                              </p:val>
                                            </p:tav>
                                            <p:tav tm="100000">
                                              <p:val>
                                                <p:strVal val="#ppt_y"/>
                                              </p:val>
                                            </p:tav>
                                          </p:tavLst>
                                        </p:anim>
                                      </p:childTnLst>
                                    </p:cTn>
                                  </p:par>
                                </p:childTnLst>
                              </p:cTn>
                            </p:par>
                            <p:par>
                              <p:cTn id="58" fill="hold">
                                <p:stCondLst>
                                  <p:cond delay="6000"/>
                                </p:stCondLst>
                                <p:childTnLst>
                                  <p:par>
                                    <p:cTn id="59" presetID="14" presetClass="entr" presetSubtype="10" fill="hold" grpId="0" nodeType="afterEffect">
                                      <p:stCondLst>
                                        <p:cond delay="0"/>
                                      </p:stCondLst>
                                      <p:childTnLst>
                                        <p:set>
                                          <p:cBhvr>
                                            <p:cTn id="60" dur="1" fill="hold">
                                              <p:stCondLst>
                                                <p:cond delay="0"/>
                                              </p:stCondLst>
                                            </p:cTn>
                                            <p:tgtEl>
                                              <p:spTgt spid="207"/>
                                            </p:tgtEl>
                                            <p:attrNameLst>
                                              <p:attrName>style.visibility</p:attrName>
                                            </p:attrNameLst>
                                          </p:cBhvr>
                                          <p:to>
                                            <p:strVal val="visible"/>
                                          </p:to>
                                        </p:set>
                                        <p:animEffect transition="in" filter="randombar(horizontal)">
                                          <p:cBhvr>
                                            <p:cTn id="61" dur="500"/>
                                            <p:tgtEl>
                                              <p:spTgt spid="207"/>
                                            </p:tgtEl>
                                          </p:cBhvr>
                                        </p:animEffect>
                                      </p:childTnLst>
                                    </p:cTn>
                                  </p:par>
                                </p:childTnLst>
                              </p:cTn>
                            </p:par>
                            <p:par>
                              <p:cTn id="62" fill="hold">
                                <p:stCondLst>
                                  <p:cond delay="6500"/>
                                </p:stCondLst>
                                <p:childTnLst>
                                  <p:par>
                                    <p:cTn id="63" presetID="14" presetClass="entr" presetSubtype="10" fill="hold" grpId="0" nodeType="afterEffect">
                                      <p:stCondLst>
                                        <p:cond delay="0"/>
                                      </p:stCondLst>
                                      <p:childTnLst>
                                        <p:set>
                                          <p:cBhvr>
                                            <p:cTn id="64" dur="1" fill="hold">
                                              <p:stCondLst>
                                                <p:cond delay="0"/>
                                              </p:stCondLst>
                                            </p:cTn>
                                            <p:tgtEl>
                                              <p:spTgt spid="208"/>
                                            </p:tgtEl>
                                            <p:attrNameLst>
                                              <p:attrName>style.visibility</p:attrName>
                                            </p:attrNameLst>
                                          </p:cBhvr>
                                          <p:to>
                                            <p:strVal val="visible"/>
                                          </p:to>
                                        </p:set>
                                        <p:animEffect transition="in" filter="randombar(horizontal)">
                                          <p:cBhvr>
                                            <p:cTn id="65" dur="500"/>
                                            <p:tgtEl>
                                              <p:spTgt spid="208"/>
                                            </p:tgtEl>
                                          </p:cBhvr>
                                        </p:animEffect>
                                      </p:childTnLst>
                                    </p:cTn>
                                  </p:par>
                                </p:childTnLst>
                              </p:cTn>
                            </p:par>
                            <p:par>
                              <p:cTn id="66" fill="hold">
                                <p:stCondLst>
                                  <p:cond delay="7000"/>
                                </p:stCondLst>
                                <p:childTnLst>
                                  <p:par>
                                    <p:cTn id="67" presetID="14" presetClass="entr" presetSubtype="10" fill="hold" grpId="0" nodeType="afterEffect">
                                      <p:stCondLst>
                                        <p:cond delay="0"/>
                                      </p:stCondLst>
                                      <p:childTnLst>
                                        <p:set>
                                          <p:cBhvr>
                                            <p:cTn id="68" dur="1" fill="hold">
                                              <p:stCondLst>
                                                <p:cond delay="0"/>
                                              </p:stCondLst>
                                            </p:cTn>
                                            <p:tgtEl>
                                              <p:spTgt spid="209"/>
                                            </p:tgtEl>
                                            <p:attrNameLst>
                                              <p:attrName>style.visibility</p:attrName>
                                            </p:attrNameLst>
                                          </p:cBhvr>
                                          <p:to>
                                            <p:strVal val="visible"/>
                                          </p:to>
                                        </p:set>
                                        <p:animEffect transition="in" filter="randombar(horizontal)">
                                          <p:cBhvr>
                                            <p:cTn id="69" dur="500"/>
                                            <p:tgtEl>
                                              <p:spTgt spid="209"/>
                                            </p:tgtEl>
                                          </p:cBhvr>
                                        </p:animEffect>
                                      </p:childTnLst>
                                    </p:cTn>
                                  </p:par>
                                </p:childTnLst>
                              </p:cTn>
                            </p:par>
                            <p:par>
                              <p:cTn id="70" fill="hold">
                                <p:stCondLst>
                                  <p:cond delay="7500"/>
                                </p:stCondLst>
                                <p:childTnLst>
                                  <p:par>
                                    <p:cTn id="71" presetID="14" presetClass="entr" presetSubtype="10" fill="hold" grpId="0" nodeType="afterEffect">
                                      <p:stCondLst>
                                        <p:cond delay="0"/>
                                      </p:stCondLst>
                                      <p:childTnLst>
                                        <p:set>
                                          <p:cBhvr>
                                            <p:cTn id="72" dur="1" fill="hold">
                                              <p:stCondLst>
                                                <p:cond delay="0"/>
                                              </p:stCondLst>
                                            </p:cTn>
                                            <p:tgtEl>
                                              <p:spTgt spid="210"/>
                                            </p:tgtEl>
                                            <p:attrNameLst>
                                              <p:attrName>style.visibility</p:attrName>
                                            </p:attrNameLst>
                                          </p:cBhvr>
                                          <p:to>
                                            <p:strVal val="visible"/>
                                          </p:to>
                                        </p:set>
                                        <p:animEffect transition="in" filter="randombar(horizontal)">
                                          <p:cBhvr>
                                            <p:cTn id="73" dur="500"/>
                                            <p:tgtEl>
                                              <p:spTgt spid="210"/>
                                            </p:tgtEl>
                                          </p:cBhvr>
                                        </p:animEffect>
                                      </p:childTnLst>
                                    </p:cTn>
                                  </p:par>
                                </p:childTnLst>
                              </p:cTn>
                            </p:par>
                            <p:par>
                              <p:cTn id="74" fill="hold">
                                <p:stCondLst>
                                  <p:cond delay="8000"/>
                                </p:stCondLst>
                                <p:childTnLst>
                                  <p:par>
                                    <p:cTn id="75" presetID="22" presetClass="entr" presetSubtype="2" fill="hold" nodeType="afterEffect">
                                      <p:stCondLst>
                                        <p:cond delay="0"/>
                                      </p:stCondLst>
                                      <p:childTnLst>
                                        <p:set>
                                          <p:cBhvr>
                                            <p:cTn id="76" dur="1" fill="hold">
                                              <p:stCondLst>
                                                <p:cond delay="0"/>
                                              </p:stCondLst>
                                            </p:cTn>
                                            <p:tgtEl>
                                              <p:spTgt spid="193"/>
                                            </p:tgtEl>
                                            <p:attrNameLst>
                                              <p:attrName>style.visibility</p:attrName>
                                            </p:attrNameLst>
                                          </p:cBhvr>
                                          <p:to>
                                            <p:strVal val="visible"/>
                                          </p:to>
                                        </p:set>
                                        <p:animEffect transition="in" filter="wipe(right)">
                                          <p:cBhvr>
                                            <p:cTn id="77" dur="500"/>
                                            <p:tgtEl>
                                              <p:spTgt spid="193"/>
                                            </p:tgtEl>
                                          </p:cBhvr>
                                        </p:animEffect>
                                      </p:childTnLst>
                                    </p:cTn>
                                  </p:par>
                                </p:childTnLst>
                              </p:cTn>
                            </p:par>
                            <p:par>
                              <p:cTn id="78" fill="hold">
                                <p:stCondLst>
                                  <p:cond delay="8500"/>
                                </p:stCondLst>
                                <p:childTnLst>
                                  <p:par>
                                    <p:cTn id="79" presetID="42" presetClass="entr" presetSubtype="0" fill="hold" grpId="0" nodeType="afterEffect">
                                      <p:stCondLst>
                                        <p:cond delay="0"/>
                                      </p:stCondLst>
                                      <p:childTnLst>
                                        <p:set>
                                          <p:cBhvr>
                                            <p:cTn id="80" dur="1" fill="hold">
                                              <p:stCondLst>
                                                <p:cond delay="0"/>
                                              </p:stCondLst>
                                            </p:cTn>
                                            <p:tgtEl>
                                              <p:spTgt spid="199"/>
                                            </p:tgtEl>
                                            <p:attrNameLst>
                                              <p:attrName>style.visibility</p:attrName>
                                            </p:attrNameLst>
                                          </p:cBhvr>
                                          <p:to>
                                            <p:strVal val="visible"/>
                                          </p:to>
                                        </p:set>
                                        <p:animEffect transition="in" filter="fade">
                                          <p:cBhvr>
                                            <p:cTn id="81" dur="500"/>
                                            <p:tgtEl>
                                              <p:spTgt spid="199"/>
                                            </p:tgtEl>
                                          </p:cBhvr>
                                        </p:animEffect>
                                        <p:anim calcmode="lin" valueType="num">
                                          <p:cBhvr>
                                            <p:cTn id="82" dur="500" fill="hold"/>
                                            <p:tgtEl>
                                              <p:spTgt spid="199"/>
                                            </p:tgtEl>
                                            <p:attrNameLst>
                                              <p:attrName>ppt_x</p:attrName>
                                            </p:attrNameLst>
                                          </p:cBhvr>
                                          <p:tavLst>
                                            <p:tav tm="0">
                                              <p:val>
                                                <p:strVal val="#ppt_x"/>
                                              </p:val>
                                            </p:tav>
                                            <p:tav tm="100000">
                                              <p:val>
                                                <p:strVal val="#ppt_x"/>
                                              </p:val>
                                            </p:tav>
                                          </p:tavLst>
                                        </p:anim>
                                        <p:anim calcmode="lin" valueType="num">
                                          <p:cBhvr>
                                            <p:cTn id="83" dur="500" fill="hold"/>
                                            <p:tgtEl>
                                              <p:spTgt spid="199"/>
                                            </p:tgtEl>
                                            <p:attrNameLst>
                                              <p:attrName>ppt_y</p:attrName>
                                            </p:attrNameLst>
                                          </p:cBhvr>
                                          <p:tavLst>
                                            <p:tav tm="0">
                                              <p:val>
                                                <p:strVal val="#ppt_y+.1"/>
                                              </p:val>
                                            </p:tav>
                                            <p:tav tm="100000">
                                              <p:val>
                                                <p:strVal val="#ppt_y"/>
                                              </p:val>
                                            </p:tav>
                                          </p:tavLst>
                                        </p:anim>
                                      </p:childTnLst>
                                    </p:cTn>
                                  </p:par>
                                  <p:par>
                                    <p:cTn id="84" presetID="47" presetClass="entr" presetSubtype="0" fill="hold" grpId="0" nodeType="withEffect">
                                      <p:stCondLst>
                                        <p:cond delay="0"/>
                                      </p:stCondLst>
                                      <p:childTnLst>
                                        <p:set>
                                          <p:cBhvr>
                                            <p:cTn id="85" dur="1" fill="hold">
                                              <p:stCondLst>
                                                <p:cond delay="0"/>
                                              </p:stCondLst>
                                            </p:cTn>
                                            <p:tgtEl>
                                              <p:spTgt spid="203"/>
                                            </p:tgtEl>
                                            <p:attrNameLst>
                                              <p:attrName>style.visibility</p:attrName>
                                            </p:attrNameLst>
                                          </p:cBhvr>
                                          <p:to>
                                            <p:strVal val="visible"/>
                                          </p:to>
                                        </p:set>
                                        <p:animEffect transition="in" filter="fade">
                                          <p:cBhvr>
                                            <p:cTn id="86" dur="500"/>
                                            <p:tgtEl>
                                              <p:spTgt spid="203"/>
                                            </p:tgtEl>
                                          </p:cBhvr>
                                        </p:animEffect>
                                        <p:anim calcmode="lin" valueType="num">
                                          <p:cBhvr>
                                            <p:cTn id="87" dur="500" fill="hold"/>
                                            <p:tgtEl>
                                              <p:spTgt spid="203"/>
                                            </p:tgtEl>
                                            <p:attrNameLst>
                                              <p:attrName>ppt_x</p:attrName>
                                            </p:attrNameLst>
                                          </p:cBhvr>
                                          <p:tavLst>
                                            <p:tav tm="0">
                                              <p:val>
                                                <p:strVal val="#ppt_x"/>
                                              </p:val>
                                            </p:tav>
                                            <p:tav tm="100000">
                                              <p:val>
                                                <p:strVal val="#ppt_x"/>
                                              </p:val>
                                            </p:tav>
                                          </p:tavLst>
                                        </p:anim>
                                        <p:anim calcmode="lin" valueType="num">
                                          <p:cBhvr>
                                            <p:cTn id="88" dur="500" fill="hold"/>
                                            <p:tgtEl>
                                              <p:spTgt spid="203"/>
                                            </p:tgtEl>
                                            <p:attrNameLst>
                                              <p:attrName>ppt_y</p:attrName>
                                            </p:attrNameLst>
                                          </p:cBhvr>
                                          <p:tavLst>
                                            <p:tav tm="0">
                                              <p:val>
                                                <p:strVal val="#ppt_y-.1"/>
                                              </p:val>
                                            </p:tav>
                                            <p:tav tm="100000">
                                              <p:val>
                                                <p:strVal val="#ppt_y"/>
                                              </p:val>
                                            </p:tav>
                                          </p:tavLst>
                                        </p:anim>
                                      </p:childTnLst>
                                    </p:cTn>
                                  </p:par>
                                </p:childTnLst>
                              </p:cTn>
                            </p:par>
                            <p:par>
                              <p:cTn id="89" fill="hold">
                                <p:stCondLst>
                                  <p:cond delay="9000"/>
                                </p:stCondLst>
                                <p:childTnLst>
                                  <p:par>
                                    <p:cTn id="90" presetID="22" presetClass="entr" presetSubtype="8" fill="hold" nodeType="afterEffect">
                                      <p:stCondLst>
                                        <p:cond delay="0"/>
                                      </p:stCondLst>
                                      <p:childTnLst>
                                        <p:set>
                                          <p:cBhvr>
                                            <p:cTn id="91" dur="1" fill="hold">
                                              <p:stCondLst>
                                                <p:cond delay="0"/>
                                              </p:stCondLst>
                                            </p:cTn>
                                            <p:tgtEl>
                                              <p:spTgt spid="362"/>
                                            </p:tgtEl>
                                            <p:attrNameLst>
                                              <p:attrName>style.visibility</p:attrName>
                                            </p:attrNameLst>
                                          </p:cBhvr>
                                          <p:to>
                                            <p:strVal val="visible"/>
                                          </p:to>
                                        </p:set>
                                        <p:animEffect transition="in" filter="wipe(left)">
                                          <p:cBhvr>
                                            <p:cTn id="92" dur="500"/>
                                            <p:tgtEl>
                                              <p:spTgt spid="362"/>
                                            </p:tgtEl>
                                          </p:cBhvr>
                                        </p:animEffect>
                                      </p:childTnLst>
                                    </p:cTn>
                                  </p:par>
                                </p:childTnLst>
                              </p:cTn>
                            </p:par>
                            <p:par>
                              <p:cTn id="93" fill="hold">
                                <p:stCondLst>
                                  <p:cond delay="9500"/>
                                </p:stCondLst>
                                <p:childTnLst>
                                  <p:par>
                                    <p:cTn id="94" presetID="42" presetClass="entr" presetSubtype="0" fill="hold" grpId="0" nodeType="afterEffect">
                                      <p:stCondLst>
                                        <p:cond delay="0"/>
                                      </p:stCondLst>
                                      <p:childTnLst>
                                        <p:set>
                                          <p:cBhvr>
                                            <p:cTn id="95" dur="1" fill="hold">
                                              <p:stCondLst>
                                                <p:cond delay="0"/>
                                              </p:stCondLst>
                                            </p:cTn>
                                            <p:tgtEl>
                                              <p:spTgt spid="201"/>
                                            </p:tgtEl>
                                            <p:attrNameLst>
                                              <p:attrName>style.visibility</p:attrName>
                                            </p:attrNameLst>
                                          </p:cBhvr>
                                          <p:to>
                                            <p:strVal val="visible"/>
                                          </p:to>
                                        </p:set>
                                        <p:animEffect transition="in" filter="fade">
                                          <p:cBhvr>
                                            <p:cTn id="96" dur="500"/>
                                            <p:tgtEl>
                                              <p:spTgt spid="201"/>
                                            </p:tgtEl>
                                          </p:cBhvr>
                                        </p:animEffect>
                                        <p:anim calcmode="lin" valueType="num">
                                          <p:cBhvr>
                                            <p:cTn id="97" dur="500" fill="hold"/>
                                            <p:tgtEl>
                                              <p:spTgt spid="201"/>
                                            </p:tgtEl>
                                            <p:attrNameLst>
                                              <p:attrName>ppt_x</p:attrName>
                                            </p:attrNameLst>
                                          </p:cBhvr>
                                          <p:tavLst>
                                            <p:tav tm="0">
                                              <p:val>
                                                <p:strVal val="#ppt_x"/>
                                              </p:val>
                                            </p:tav>
                                            <p:tav tm="100000">
                                              <p:val>
                                                <p:strVal val="#ppt_x"/>
                                              </p:val>
                                            </p:tav>
                                          </p:tavLst>
                                        </p:anim>
                                        <p:anim calcmode="lin" valueType="num">
                                          <p:cBhvr>
                                            <p:cTn id="98" dur="500" fill="hold"/>
                                            <p:tgtEl>
                                              <p:spTgt spid="201"/>
                                            </p:tgtEl>
                                            <p:attrNameLst>
                                              <p:attrName>ppt_y</p:attrName>
                                            </p:attrNameLst>
                                          </p:cBhvr>
                                          <p:tavLst>
                                            <p:tav tm="0">
                                              <p:val>
                                                <p:strVal val="#ppt_y+.1"/>
                                              </p:val>
                                            </p:tav>
                                            <p:tav tm="100000">
                                              <p:val>
                                                <p:strVal val="#ppt_y"/>
                                              </p:val>
                                            </p:tav>
                                          </p:tavLst>
                                        </p:anim>
                                      </p:childTnLst>
                                    </p:cTn>
                                  </p:par>
                                  <p:par>
                                    <p:cTn id="99" presetID="47" presetClass="entr" presetSubtype="0" fill="hold" grpId="0" nodeType="withEffect">
                                      <p:stCondLst>
                                        <p:cond delay="0"/>
                                      </p:stCondLst>
                                      <p:childTnLst>
                                        <p:set>
                                          <p:cBhvr>
                                            <p:cTn id="100" dur="1" fill="hold">
                                              <p:stCondLst>
                                                <p:cond delay="0"/>
                                              </p:stCondLst>
                                            </p:cTn>
                                            <p:tgtEl>
                                              <p:spTgt spid="205"/>
                                            </p:tgtEl>
                                            <p:attrNameLst>
                                              <p:attrName>style.visibility</p:attrName>
                                            </p:attrNameLst>
                                          </p:cBhvr>
                                          <p:to>
                                            <p:strVal val="visible"/>
                                          </p:to>
                                        </p:set>
                                        <p:animEffect transition="in" filter="fade">
                                          <p:cBhvr>
                                            <p:cTn id="101" dur="500"/>
                                            <p:tgtEl>
                                              <p:spTgt spid="205"/>
                                            </p:tgtEl>
                                          </p:cBhvr>
                                        </p:animEffect>
                                        <p:anim calcmode="lin" valueType="num">
                                          <p:cBhvr>
                                            <p:cTn id="102" dur="500" fill="hold"/>
                                            <p:tgtEl>
                                              <p:spTgt spid="205"/>
                                            </p:tgtEl>
                                            <p:attrNameLst>
                                              <p:attrName>ppt_x</p:attrName>
                                            </p:attrNameLst>
                                          </p:cBhvr>
                                          <p:tavLst>
                                            <p:tav tm="0">
                                              <p:val>
                                                <p:strVal val="#ppt_x"/>
                                              </p:val>
                                            </p:tav>
                                            <p:tav tm="100000">
                                              <p:val>
                                                <p:strVal val="#ppt_x"/>
                                              </p:val>
                                            </p:tav>
                                          </p:tavLst>
                                        </p:anim>
                                        <p:anim calcmode="lin" valueType="num">
                                          <p:cBhvr>
                                            <p:cTn id="103" dur="500" fill="hold"/>
                                            <p:tgtEl>
                                              <p:spTgt spid="205"/>
                                            </p:tgtEl>
                                            <p:attrNameLst>
                                              <p:attrName>ppt_y</p:attrName>
                                            </p:attrNameLst>
                                          </p:cBhvr>
                                          <p:tavLst>
                                            <p:tav tm="0">
                                              <p:val>
                                                <p:strVal val="#ppt_y-.1"/>
                                              </p:val>
                                            </p:tav>
                                            <p:tav tm="100000">
                                              <p:val>
                                                <p:strVal val="#ppt_y"/>
                                              </p:val>
                                            </p:tav>
                                          </p:tavLst>
                                        </p:anim>
                                      </p:childTnLst>
                                    </p:cTn>
                                  </p:par>
                                </p:childTnLst>
                              </p:cTn>
                            </p:par>
                            <p:par>
                              <p:cTn id="104" fill="hold">
                                <p:stCondLst>
                                  <p:cond delay="10000"/>
                                </p:stCondLst>
                                <p:childTnLst>
                                  <p:par>
                                    <p:cTn id="105" presetID="22" presetClass="entr" presetSubtype="2" fill="hold" nodeType="afterEffect">
                                      <p:stCondLst>
                                        <p:cond delay="0"/>
                                      </p:stCondLst>
                                      <p:childTnLst>
                                        <p:set>
                                          <p:cBhvr>
                                            <p:cTn id="106" dur="1" fill="hold">
                                              <p:stCondLst>
                                                <p:cond delay="0"/>
                                              </p:stCondLst>
                                            </p:cTn>
                                            <p:tgtEl>
                                              <p:spTgt spid="196"/>
                                            </p:tgtEl>
                                            <p:attrNameLst>
                                              <p:attrName>style.visibility</p:attrName>
                                            </p:attrNameLst>
                                          </p:cBhvr>
                                          <p:to>
                                            <p:strVal val="visible"/>
                                          </p:to>
                                        </p:set>
                                        <p:animEffect transition="in" filter="wipe(right)">
                                          <p:cBhvr>
                                            <p:cTn id="107" dur="500"/>
                                            <p:tgtEl>
                                              <p:spTgt spid="196"/>
                                            </p:tgtEl>
                                          </p:cBhvr>
                                        </p:animEffect>
                                      </p:childTnLst>
                                    </p:cTn>
                                  </p:par>
                                </p:childTnLst>
                              </p:cTn>
                            </p:par>
                            <p:par>
                              <p:cTn id="108" fill="hold">
                                <p:stCondLst>
                                  <p:cond delay="10500"/>
                                </p:stCondLst>
                                <p:childTnLst>
                                  <p:par>
                                    <p:cTn id="109" presetID="42" presetClass="entr" presetSubtype="0" fill="hold" grpId="0" nodeType="afterEffect">
                                      <p:stCondLst>
                                        <p:cond delay="0"/>
                                      </p:stCondLst>
                                      <p:childTnLst>
                                        <p:set>
                                          <p:cBhvr>
                                            <p:cTn id="110" dur="1" fill="hold">
                                              <p:stCondLst>
                                                <p:cond delay="0"/>
                                              </p:stCondLst>
                                            </p:cTn>
                                            <p:tgtEl>
                                              <p:spTgt spid="200"/>
                                            </p:tgtEl>
                                            <p:attrNameLst>
                                              <p:attrName>style.visibility</p:attrName>
                                            </p:attrNameLst>
                                          </p:cBhvr>
                                          <p:to>
                                            <p:strVal val="visible"/>
                                          </p:to>
                                        </p:set>
                                        <p:animEffect transition="in" filter="fade">
                                          <p:cBhvr>
                                            <p:cTn id="111" dur="500"/>
                                            <p:tgtEl>
                                              <p:spTgt spid="200"/>
                                            </p:tgtEl>
                                          </p:cBhvr>
                                        </p:animEffect>
                                        <p:anim calcmode="lin" valueType="num">
                                          <p:cBhvr>
                                            <p:cTn id="112" dur="500" fill="hold"/>
                                            <p:tgtEl>
                                              <p:spTgt spid="200"/>
                                            </p:tgtEl>
                                            <p:attrNameLst>
                                              <p:attrName>ppt_x</p:attrName>
                                            </p:attrNameLst>
                                          </p:cBhvr>
                                          <p:tavLst>
                                            <p:tav tm="0">
                                              <p:val>
                                                <p:strVal val="#ppt_x"/>
                                              </p:val>
                                            </p:tav>
                                            <p:tav tm="100000">
                                              <p:val>
                                                <p:strVal val="#ppt_x"/>
                                              </p:val>
                                            </p:tav>
                                          </p:tavLst>
                                        </p:anim>
                                        <p:anim calcmode="lin" valueType="num">
                                          <p:cBhvr>
                                            <p:cTn id="113" dur="500" fill="hold"/>
                                            <p:tgtEl>
                                              <p:spTgt spid="200"/>
                                            </p:tgtEl>
                                            <p:attrNameLst>
                                              <p:attrName>ppt_y</p:attrName>
                                            </p:attrNameLst>
                                          </p:cBhvr>
                                          <p:tavLst>
                                            <p:tav tm="0">
                                              <p:val>
                                                <p:strVal val="#ppt_y+.1"/>
                                              </p:val>
                                            </p:tav>
                                            <p:tav tm="100000">
                                              <p:val>
                                                <p:strVal val="#ppt_y"/>
                                              </p:val>
                                            </p:tav>
                                          </p:tavLst>
                                        </p:anim>
                                      </p:childTnLst>
                                    </p:cTn>
                                  </p:par>
                                  <p:par>
                                    <p:cTn id="114" presetID="47" presetClass="entr" presetSubtype="0" fill="hold" grpId="0" nodeType="withEffect">
                                      <p:stCondLst>
                                        <p:cond delay="0"/>
                                      </p:stCondLst>
                                      <p:childTnLst>
                                        <p:set>
                                          <p:cBhvr>
                                            <p:cTn id="115" dur="1" fill="hold">
                                              <p:stCondLst>
                                                <p:cond delay="0"/>
                                              </p:stCondLst>
                                            </p:cTn>
                                            <p:tgtEl>
                                              <p:spTgt spid="204"/>
                                            </p:tgtEl>
                                            <p:attrNameLst>
                                              <p:attrName>style.visibility</p:attrName>
                                            </p:attrNameLst>
                                          </p:cBhvr>
                                          <p:to>
                                            <p:strVal val="visible"/>
                                          </p:to>
                                        </p:set>
                                        <p:animEffect transition="in" filter="fade">
                                          <p:cBhvr>
                                            <p:cTn id="116" dur="500"/>
                                            <p:tgtEl>
                                              <p:spTgt spid="204"/>
                                            </p:tgtEl>
                                          </p:cBhvr>
                                        </p:animEffect>
                                        <p:anim calcmode="lin" valueType="num">
                                          <p:cBhvr>
                                            <p:cTn id="117" dur="500" fill="hold"/>
                                            <p:tgtEl>
                                              <p:spTgt spid="204"/>
                                            </p:tgtEl>
                                            <p:attrNameLst>
                                              <p:attrName>ppt_x</p:attrName>
                                            </p:attrNameLst>
                                          </p:cBhvr>
                                          <p:tavLst>
                                            <p:tav tm="0">
                                              <p:val>
                                                <p:strVal val="#ppt_x"/>
                                              </p:val>
                                            </p:tav>
                                            <p:tav tm="100000">
                                              <p:val>
                                                <p:strVal val="#ppt_x"/>
                                              </p:val>
                                            </p:tav>
                                          </p:tavLst>
                                        </p:anim>
                                        <p:anim calcmode="lin" valueType="num">
                                          <p:cBhvr>
                                            <p:cTn id="118" dur="500" fill="hold"/>
                                            <p:tgtEl>
                                              <p:spTgt spid="204"/>
                                            </p:tgtEl>
                                            <p:attrNameLst>
                                              <p:attrName>ppt_y</p:attrName>
                                            </p:attrNameLst>
                                          </p:cBhvr>
                                          <p:tavLst>
                                            <p:tav tm="0">
                                              <p:val>
                                                <p:strVal val="#ppt_y-.1"/>
                                              </p:val>
                                            </p:tav>
                                            <p:tav tm="100000">
                                              <p:val>
                                                <p:strVal val="#ppt_y"/>
                                              </p:val>
                                            </p:tav>
                                          </p:tavLst>
                                        </p:anim>
                                      </p:childTnLst>
                                    </p:cTn>
                                  </p:par>
                                </p:childTnLst>
                              </p:cTn>
                            </p:par>
                            <p:par>
                              <p:cTn id="119" fill="hold">
                                <p:stCondLst>
                                  <p:cond delay="11000"/>
                                </p:stCondLst>
                                <p:childTnLst>
                                  <p:par>
                                    <p:cTn id="120" presetID="22" presetClass="entr" presetSubtype="8" fill="hold" nodeType="afterEffect">
                                      <p:stCondLst>
                                        <p:cond delay="0"/>
                                      </p:stCondLst>
                                      <p:childTnLst>
                                        <p:set>
                                          <p:cBhvr>
                                            <p:cTn id="121" dur="1" fill="hold">
                                              <p:stCondLst>
                                                <p:cond delay="0"/>
                                              </p:stCondLst>
                                            </p:cTn>
                                            <p:tgtEl>
                                              <p:spTgt spid="126"/>
                                            </p:tgtEl>
                                            <p:attrNameLst>
                                              <p:attrName>style.visibility</p:attrName>
                                            </p:attrNameLst>
                                          </p:cBhvr>
                                          <p:to>
                                            <p:strVal val="visible"/>
                                          </p:to>
                                        </p:set>
                                        <p:animEffect transition="in" filter="wipe(left)">
                                          <p:cBhvr>
                                            <p:cTn id="122" dur="500"/>
                                            <p:tgtEl>
                                              <p:spTgt spid="126"/>
                                            </p:tgtEl>
                                          </p:cBhvr>
                                        </p:animEffect>
                                      </p:childTnLst>
                                    </p:cTn>
                                  </p:par>
                                </p:childTnLst>
                              </p:cTn>
                            </p:par>
                            <p:par>
                              <p:cTn id="123" fill="hold">
                                <p:stCondLst>
                                  <p:cond delay="11500"/>
                                </p:stCondLst>
                                <p:childTnLst>
                                  <p:par>
                                    <p:cTn id="124" presetID="42" presetClass="entr" presetSubtype="0" fill="hold" grpId="0" nodeType="afterEffect">
                                      <p:stCondLst>
                                        <p:cond delay="0"/>
                                      </p:stCondLst>
                                      <p:childTnLst>
                                        <p:set>
                                          <p:cBhvr>
                                            <p:cTn id="125" dur="1" fill="hold">
                                              <p:stCondLst>
                                                <p:cond delay="0"/>
                                              </p:stCondLst>
                                            </p:cTn>
                                            <p:tgtEl>
                                              <p:spTgt spid="202"/>
                                            </p:tgtEl>
                                            <p:attrNameLst>
                                              <p:attrName>style.visibility</p:attrName>
                                            </p:attrNameLst>
                                          </p:cBhvr>
                                          <p:to>
                                            <p:strVal val="visible"/>
                                          </p:to>
                                        </p:set>
                                        <p:animEffect transition="in" filter="fade">
                                          <p:cBhvr>
                                            <p:cTn id="126" dur="500"/>
                                            <p:tgtEl>
                                              <p:spTgt spid="202"/>
                                            </p:tgtEl>
                                          </p:cBhvr>
                                        </p:animEffect>
                                        <p:anim calcmode="lin" valueType="num">
                                          <p:cBhvr>
                                            <p:cTn id="127" dur="500" fill="hold"/>
                                            <p:tgtEl>
                                              <p:spTgt spid="202"/>
                                            </p:tgtEl>
                                            <p:attrNameLst>
                                              <p:attrName>ppt_x</p:attrName>
                                            </p:attrNameLst>
                                          </p:cBhvr>
                                          <p:tavLst>
                                            <p:tav tm="0">
                                              <p:val>
                                                <p:strVal val="#ppt_x"/>
                                              </p:val>
                                            </p:tav>
                                            <p:tav tm="100000">
                                              <p:val>
                                                <p:strVal val="#ppt_x"/>
                                              </p:val>
                                            </p:tav>
                                          </p:tavLst>
                                        </p:anim>
                                        <p:anim calcmode="lin" valueType="num">
                                          <p:cBhvr>
                                            <p:cTn id="128" dur="500" fill="hold"/>
                                            <p:tgtEl>
                                              <p:spTgt spid="202"/>
                                            </p:tgtEl>
                                            <p:attrNameLst>
                                              <p:attrName>ppt_y</p:attrName>
                                            </p:attrNameLst>
                                          </p:cBhvr>
                                          <p:tavLst>
                                            <p:tav tm="0">
                                              <p:val>
                                                <p:strVal val="#ppt_y+.1"/>
                                              </p:val>
                                            </p:tav>
                                            <p:tav tm="100000">
                                              <p:val>
                                                <p:strVal val="#ppt_y"/>
                                              </p:val>
                                            </p:tav>
                                          </p:tavLst>
                                        </p:anim>
                                      </p:childTnLst>
                                    </p:cTn>
                                  </p:par>
                                  <p:par>
                                    <p:cTn id="129" presetID="47" presetClass="entr" presetSubtype="0" fill="hold" grpId="0" nodeType="withEffect">
                                      <p:stCondLst>
                                        <p:cond delay="0"/>
                                      </p:stCondLst>
                                      <p:childTnLst>
                                        <p:set>
                                          <p:cBhvr>
                                            <p:cTn id="130" dur="1" fill="hold">
                                              <p:stCondLst>
                                                <p:cond delay="0"/>
                                              </p:stCondLst>
                                            </p:cTn>
                                            <p:tgtEl>
                                              <p:spTgt spid="206"/>
                                            </p:tgtEl>
                                            <p:attrNameLst>
                                              <p:attrName>style.visibility</p:attrName>
                                            </p:attrNameLst>
                                          </p:cBhvr>
                                          <p:to>
                                            <p:strVal val="visible"/>
                                          </p:to>
                                        </p:set>
                                        <p:animEffect transition="in" filter="fade">
                                          <p:cBhvr>
                                            <p:cTn id="131" dur="500"/>
                                            <p:tgtEl>
                                              <p:spTgt spid="206"/>
                                            </p:tgtEl>
                                          </p:cBhvr>
                                        </p:animEffect>
                                        <p:anim calcmode="lin" valueType="num">
                                          <p:cBhvr>
                                            <p:cTn id="132" dur="500" fill="hold"/>
                                            <p:tgtEl>
                                              <p:spTgt spid="206"/>
                                            </p:tgtEl>
                                            <p:attrNameLst>
                                              <p:attrName>ppt_x</p:attrName>
                                            </p:attrNameLst>
                                          </p:cBhvr>
                                          <p:tavLst>
                                            <p:tav tm="0">
                                              <p:val>
                                                <p:strVal val="#ppt_x"/>
                                              </p:val>
                                            </p:tav>
                                            <p:tav tm="100000">
                                              <p:val>
                                                <p:strVal val="#ppt_x"/>
                                              </p:val>
                                            </p:tav>
                                          </p:tavLst>
                                        </p:anim>
                                        <p:anim calcmode="lin" valueType="num">
                                          <p:cBhvr>
                                            <p:cTn id="133" dur="500" fill="hold"/>
                                            <p:tgtEl>
                                              <p:spTgt spid="206"/>
                                            </p:tgtEl>
                                            <p:attrNameLst>
                                              <p:attrName>ppt_y</p:attrName>
                                            </p:attrNameLst>
                                          </p:cBhvr>
                                          <p:tavLst>
                                            <p:tav tm="0">
                                              <p:val>
                                                <p:strVal val="#ppt_y-.1"/>
                                              </p:val>
                                            </p:tav>
                                            <p:tav tm="100000">
                                              <p:val>
                                                <p:strVal val="#ppt_y"/>
                                              </p:val>
                                            </p:tav>
                                          </p:tavLst>
                                        </p:anim>
                                      </p:childTnLst>
                                    </p:cTn>
                                  </p:par>
                                </p:childTnLst>
                              </p:cTn>
                            </p:par>
                            <p:par>
                              <p:cTn id="134" fill="hold">
                                <p:stCondLst>
                                  <p:cond delay="12000"/>
                                </p:stCondLst>
                                <p:childTnLst>
                                  <p:par>
                                    <p:cTn id="135" presetID="52" presetClass="entr" presetSubtype="0" fill="hold" nodeType="afterEffect">
                                      <p:stCondLst>
                                        <p:cond delay="0"/>
                                      </p:stCondLst>
                                      <p:childTnLst>
                                        <p:set>
                                          <p:cBhvr>
                                            <p:cTn id="136" dur="1" fill="hold">
                                              <p:stCondLst>
                                                <p:cond delay="0"/>
                                              </p:stCondLst>
                                            </p:cTn>
                                            <p:tgtEl>
                                              <p:spTgt spid="284"/>
                                            </p:tgtEl>
                                            <p:attrNameLst>
                                              <p:attrName>style.visibility</p:attrName>
                                            </p:attrNameLst>
                                          </p:cBhvr>
                                          <p:to>
                                            <p:strVal val="visible"/>
                                          </p:to>
                                        </p:set>
                                        <p:animScale>
                                          <p:cBhvr>
                                            <p:cTn id="137" dur="1000" decel="50000" fill="hold">
                                              <p:stCondLst>
                                                <p:cond delay="0"/>
                                              </p:stCondLst>
                                            </p:cTn>
                                            <p:tgtEl>
                                              <p:spTgt spid="28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8" dur="1000" decel="50000" fill="hold">
                                              <p:stCondLst>
                                                <p:cond delay="0"/>
                                              </p:stCondLst>
                                            </p:cTn>
                                            <p:tgtEl>
                                              <p:spTgt spid="284"/>
                                            </p:tgtEl>
                                            <p:attrNameLst>
                                              <p:attrName>ppt_x</p:attrName>
                                              <p:attrName>ppt_y</p:attrName>
                                            </p:attrNameLst>
                                          </p:cBhvr>
                                        </p:animMotion>
                                        <p:animEffect transition="in" filter="fade">
                                          <p:cBhvr>
                                            <p:cTn id="139" dur="1000"/>
                                            <p:tgtEl>
                                              <p:spTgt spid="284"/>
                                            </p:tgtEl>
                                          </p:cBhvr>
                                        </p:animEffect>
                                      </p:childTnLst>
                                    </p:cTn>
                                  </p:par>
                                  <p:par>
                                    <p:cTn id="140" presetID="52" presetClass="entr" presetSubtype="0" fill="hold" nodeType="withEffect">
                                      <p:stCondLst>
                                        <p:cond delay="200"/>
                                      </p:stCondLst>
                                      <p:childTnLst>
                                        <p:set>
                                          <p:cBhvr>
                                            <p:cTn id="141" dur="1" fill="hold">
                                              <p:stCondLst>
                                                <p:cond delay="0"/>
                                              </p:stCondLst>
                                            </p:cTn>
                                            <p:tgtEl>
                                              <p:spTgt spid="285"/>
                                            </p:tgtEl>
                                            <p:attrNameLst>
                                              <p:attrName>style.visibility</p:attrName>
                                            </p:attrNameLst>
                                          </p:cBhvr>
                                          <p:to>
                                            <p:strVal val="visible"/>
                                          </p:to>
                                        </p:set>
                                        <p:animScale>
                                          <p:cBhvr>
                                            <p:cTn id="142" dur="1000" decel="50000" fill="hold">
                                              <p:stCondLst>
                                                <p:cond delay="0"/>
                                              </p:stCondLst>
                                            </p:cTn>
                                            <p:tgtEl>
                                              <p:spTgt spid="28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3" dur="1000" decel="50000" fill="hold">
                                              <p:stCondLst>
                                                <p:cond delay="0"/>
                                              </p:stCondLst>
                                            </p:cTn>
                                            <p:tgtEl>
                                              <p:spTgt spid="285"/>
                                            </p:tgtEl>
                                            <p:attrNameLst>
                                              <p:attrName>ppt_x</p:attrName>
                                              <p:attrName>ppt_y</p:attrName>
                                            </p:attrNameLst>
                                          </p:cBhvr>
                                        </p:animMotion>
                                        <p:animEffect transition="in" filter="fade">
                                          <p:cBhvr>
                                            <p:cTn id="144" dur="1000"/>
                                            <p:tgtEl>
                                              <p:spTgt spid="2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 grpId="0"/>
          <p:bldP spid="186" grpId="0" animBg="1"/>
          <p:bldP spid="187" grpId="0" animBg="1"/>
          <p:bldP spid="188" grpId="0" animBg="1"/>
          <p:bldP spid="189" grpId="0" animBg="1"/>
          <p:bldP spid="199" grpId="0"/>
          <p:bldP spid="200" grpId="0"/>
          <p:bldP spid="201" grpId="0"/>
          <p:bldP spid="202" grpId="0"/>
          <p:bldP spid="203" grpId="0"/>
          <p:bldP spid="204" grpId="0"/>
          <p:bldP spid="205" grpId="0"/>
          <p:bldP spid="206" grpId="0"/>
          <p:bldP spid="207" grpId="0"/>
          <p:bldP spid="208" grpId="0"/>
          <p:bldP spid="209" grpId="0"/>
          <p:bldP spid="210" grpId="0"/>
        </p:bldLst>
      </p:timing>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4" name="组合 113"/>
          <p:cNvGrpSpPr/>
          <p:nvPr/>
        </p:nvGrpSpPr>
        <p:grpSpPr>
          <a:xfrm rot="992154" flipV="1">
            <a:off x="7109754" y="2338278"/>
            <a:ext cx="5190546" cy="4183077"/>
            <a:chOff x="1816885" y="160250"/>
            <a:chExt cx="5190546" cy="4183077"/>
          </a:xfrm>
          <a:solidFill>
            <a:schemeClr val="tx1">
              <a:lumMod val="50000"/>
              <a:lumOff val="50000"/>
            </a:schemeClr>
          </a:solidFill>
        </p:grpSpPr>
        <p:grpSp>
          <p:nvGrpSpPr>
            <p:cNvPr id="115" name="组合 114"/>
            <p:cNvGrpSpPr/>
            <p:nvPr/>
          </p:nvGrpSpPr>
          <p:grpSpPr>
            <a:xfrm rot="1500213">
              <a:off x="1816885" y="160250"/>
              <a:ext cx="4835931" cy="4183077"/>
              <a:chOff x="2983829" y="1091787"/>
              <a:chExt cx="4835931" cy="4183077"/>
            </a:xfrm>
            <a:grpFill/>
          </p:grpSpPr>
          <p:sp>
            <p:nvSpPr>
              <p:cNvPr id="117" name="Freeform 60"/>
              <p:cNvSpPr/>
              <p:nvPr/>
            </p:nvSpPr>
            <p:spPr bwMode="auto">
              <a:xfrm>
                <a:off x="2983829" y="3724325"/>
                <a:ext cx="2106312" cy="1499886"/>
              </a:xfrm>
              <a:custGeom>
                <a:avLst/>
                <a:gdLst>
                  <a:gd name="T0" fmla="*/ 2332 w 2339"/>
                  <a:gd name="T1" fmla="*/ 1665 h 1665"/>
                  <a:gd name="T2" fmla="*/ 2329 w 2339"/>
                  <a:gd name="T3" fmla="*/ 1664 h 1665"/>
                  <a:gd name="T4" fmla="*/ 3 w 2339"/>
                  <a:gd name="T5" fmla="*/ 11 h 1665"/>
                  <a:gd name="T6" fmla="*/ 2 w 2339"/>
                  <a:gd name="T7" fmla="*/ 3 h 1665"/>
                  <a:gd name="T8" fmla="*/ 10 w 2339"/>
                  <a:gd name="T9" fmla="*/ 2 h 1665"/>
                  <a:gd name="T10" fmla="*/ 2335 w 2339"/>
                  <a:gd name="T11" fmla="*/ 1654 h 1665"/>
                  <a:gd name="T12" fmla="*/ 2337 w 2339"/>
                  <a:gd name="T13" fmla="*/ 1662 h 1665"/>
                  <a:gd name="T14" fmla="*/ 2332 w 2339"/>
                  <a:gd name="T15" fmla="*/ 1665 h 16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9" h="1665">
                    <a:moveTo>
                      <a:pt x="2332" y="1665"/>
                    </a:moveTo>
                    <a:cubicBezTo>
                      <a:pt x="2331" y="1665"/>
                      <a:pt x="2330" y="1665"/>
                      <a:pt x="2329" y="1664"/>
                    </a:cubicBezTo>
                    <a:cubicBezTo>
                      <a:pt x="3" y="11"/>
                      <a:pt x="3" y="11"/>
                      <a:pt x="3" y="11"/>
                    </a:cubicBezTo>
                    <a:cubicBezTo>
                      <a:pt x="1" y="10"/>
                      <a:pt x="0" y="6"/>
                      <a:pt x="2" y="3"/>
                    </a:cubicBezTo>
                    <a:cubicBezTo>
                      <a:pt x="4" y="0"/>
                      <a:pt x="8" y="0"/>
                      <a:pt x="10" y="2"/>
                    </a:cubicBezTo>
                    <a:cubicBezTo>
                      <a:pt x="2335" y="1654"/>
                      <a:pt x="2335" y="1654"/>
                      <a:pt x="2335" y="1654"/>
                    </a:cubicBezTo>
                    <a:cubicBezTo>
                      <a:pt x="2338" y="1656"/>
                      <a:pt x="2339" y="1660"/>
                      <a:pt x="2337" y="1662"/>
                    </a:cubicBezTo>
                    <a:cubicBezTo>
                      <a:pt x="2336" y="1664"/>
                      <a:pt x="2334" y="1665"/>
                      <a:pt x="2332" y="166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18" name="Freeform 62"/>
              <p:cNvSpPr/>
              <p:nvPr/>
            </p:nvSpPr>
            <p:spPr bwMode="auto">
              <a:xfrm>
                <a:off x="5073257" y="4157688"/>
                <a:ext cx="15478" cy="1066523"/>
              </a:xfrm>
              <a:custGeom>
                <a:avLst/>
                <a:gdLst>
                  <a:gd name="T0" fmla="*/ 11 w 17"/>
                  <a:gd name="T1" fmla="*/ 1184 h 1184"/>
                  <a:gd name="T2" fmla="*/ 5 w 17"/>
                  <a:gd name="T3" fmla="*/ 1178 h 1184"/>
                  <a:gd name="T4" fmla="*/ 0 w 17"/>
                  <a:gd name="T5" fmla="*/ 6 h 1184"/>
                  <a:gd name="T6" fmla="*/ 6 w 17"/>
                  <a:gd name="T7" fmla="*/ 0 h 1184"/>
                  <a:gd name="T8" fmla="*/ 6 w 17"/>
                  <a:gd name="T9" fmla="*/ 0 h 1184"/>
                  <a:gd name="T10" fmla="*/ 12 w 17"/>
                  <a:gd name="T11" fmla="*/ 6 h 1184"/>
                  <a:gd name="T12" fmla="*/ 17 w 17"/>
                  <a:gd name="T13" fmla="*/ 1178 h 1184"/>
                  <a:gd name="T14" fmla="*/ 11 w 17"/>
                  <a:gd name="T15" fmla="*/ 1184 h 1184"/>
                  <a:gd name="T16" fmla="*/ 11 w 17"/>
                  <a:gd name="T17" fmla="*/ 1184 h 1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1184">
                    <a:moveTo>
                      <a:pt x="11" y="1184"/>
                    </a:moveTo>
                    <a:cubicBezTo>
                      <a:pt x="8" y="1184"/>
                      <a:pt x="5" y="1181"/>
                      <a:pt x="5" y="1178"/>
                    </a:cubicBezTo>
                    <a:cubicBezTo>
                      <a:pt x="0" y="6"/>
                      <a:pt x="0" y="6"/>
                      <a:pt x="0" y="6"/>
                    </a:cubicBezTo>
                    <a:cubicBezTo>
                      <a:pt x="0" y="3"/>
                      <a:pt x="2" y="0"/>
                      <a:pt x="6" y="0"/>
                    </a:cubicBezTo>
                    <a:cubicBezTo>
                      <a:pt x="6" y="0"/>
                      <a:pt x="6" y="0"/>
                      <a:pt x="6" y="0"/>
                    </a:cubicBezTo>
                    <a:cubicBezTo>
                      <a:pt x="9" y="0"/>
                      <a:pt x="12" y="3"/>
                      <a:pt x="12" y="6"/>
                    </a:cubicBezTo>
                    <a:cubicBezTo>
                      <a:pt x="17" y="1178"/>
                      <a:pt x="17" y="1178"/>
                      <a:pt x="17" y="1178"/>
                    </a:cubicBezTo>
                    <a:cubicBezTo>
                      <a:pt x="17" y="1181"/>
                      <a:pt x="14" y="1184"/>
                      <a:pt x="11" y="1184"/>
                    </a:cubicBezTo>
                    <a:cubicBezTo>
                      <a:pt x="11" y="1184"/>
                      <a:pt x="11" y="1184"/>
                      <a:pt x="11" y="1184"/>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19" name="Freeform 63"/>
              <p:cNvSpPr/>
              <p:nvPr/>
            </p:nvSpPr>
            <p:spPr bwMode="auto">
              <a:xfrm>
                <a:off x="2983829" y="3048954"/>
                <a:ext cx="1739079" cy="686627"/>
              </a:xfrm>
              <a:custGeom>
                <a:avLst/>
                <a:gdLst>
                  <a:gd name="T0" fmla="*/ 7 w 1932"/>
                  <a:gd name="T1" fmla="*/ 763 h 763"/>
                  <a:gd name="T2" fmla="*/ 1 w 1932"/>
                  <a:gd name="T3" fmla="*/ 759 h 763"/>
                  <a:gd name="T4" fmla="*/ 5 w 1932"/>
                  <a:gd name="T5" fmla="*/ 751 h 763"/>
                  <a:gd name="T6" fmla="*/ 1923 w 1932"/>
                  <a:gd name="T7" fmla="*/ 1 h 763"/>
                  <a:gd name="T8" fmla="*/ 1931 w 1932"/>
                  <a:gd name="T9" fmla="*/ 5 h 763"/>
                  <a:gd name="T10" fmla="*/ 1927 w 1932"/>
                  <a:gd name="T11" fmla="*/ 13 h 763"/>
                  <a:gd name="T12" fmla="*/ 9 w 1932"/>
                  <a:gd name="T13" fmla="*/ 762 h 763"/>
                  <a:gd name="T14" fmla="*/ 7 w 1932"/>
                  <a:gd name="T15" fmla="*/ 763 h 76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32" h="763">
                    <a:moveTo>
                      <a:pt x="7" y="763"/>
                    </a:moveTo>
                    <a:cubicBezTo>
                      <a:pt x="4" y="763"/>
                      <a:pt x="2" y="761"/>
                      <a:pt x="1" y="759"/>
                    </a:cubicBezTo>
                    <a:cubicBezTo>
                      <a:pt x="0" y="756"/>
                      <a:pt x="2" y="752"/>
                      <a:pt x="5" y="751"/>
                    </a:cubicBezTo>
                    <a:cubicBezTo>
                      <a:pt x="1923" y="1"/>
                      <a:pt x="1923" y="1"/>
                      <a:pt x="1923" y="1"/>
                    </a:cubicBezTo>
                    <a:cubicBezTo>
                      <a:pt x="1926" y="0"/>
                      <a:pt x="1930" y="2"/>
                      <a:pt x="1931" y="5"/>
                    </a:cubicBezTo>
                    <a:cubicBezTo>
                      <a:pt x="1932" y="8"/>
                      <a:pt x="1931" y="11"/>
                      <a:pt x="1927" y="13"/>
                    </a:cubicBezTo>
                    <a:cubicBezTo>
                      <a:pt x="9" y="762"/>
                      <a:pt x="9" y="762"/>
                      <a:pt x="9" y="762"/>
                    </a:cubicBezTo>
                    <a:cubicBezTo>
                      <a:pt x="8" y="762"/>
                      <a:pt x="8" y="763"/>
                      <a:pt x="7" y="76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20" name="Freeform 64"/>
              <p:cNvSpPr/>
              <p:nvPr/>
            </p:nvSpPr>
            <p:spPr bwMode="auto">
              <a:xfrm>
                <a:off x="4248742" y="2871669"/>
                <a:ext cx="474167" cy="188541"/>
              </a:xfrm>
              <a:custGeom>
                <a:avLst/>
                <a:gdLst>
                  <a:gd name="T0" fmla="*/ 520 w 527"/>
                  <a:gd name="T1" fmla="*/ 210 h 210"/>
                  <a:gd name="T2" fmla="*/ 518 w 527"/>
                  <a:gd name="T3" fmla="*/ 210 h 210"/>
                  <a:gd name="T4" fmla="*/ 4 w 527"/>
                  <a:gd name="T5" fmla="*/ 12 h 210"/>
                  <a:gd name="T6" fmla="*/ 1 w 527"/>
                  <a:gd name="T7" fmla="*/ 4 h 210"/>
                  <a:gd name="T8" fmla="*/ 9 w 527"/>
                  <a:gd name="T9" fmla="*/ 1 h 210"/>
                  <a:gd name="T10" fmla="*/ 522 w 527"/>
                  <a:gd name="T11" fmla="*/ 198 h 210"/>
                  <a:gd name="T12" fmla="*/ 526 w 527"/>
                  <a:gd name="T13" fmla="*/ 206 h 210"/>
                  <a:gd name="T14" fmla="*/ 520 w 527"/>
                  <a:gd name="T15" fmla="*/ 210 h 2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27" h="210">
                    <a:moveTo>
                      <a:pt x="520" y="210"/>
                    </a:moveTo>
                    <a:cubicBezTo>
                      <a:pt x="520" y="210"/>
                      <a:pt x="519" y="210"/>
                      <a:pt x="518" y="210"/>
                    </a:cubicBezTo>
                    <a:cubicBezTo>
                      <a:pt x="4" y="12"/>
                      <a:pt x="4" y="12"/>
                      <a:pt x="4" y="12"/>
                    </a:cubicBezTo>
                    <a:cubicBezTo>
                      <a:pt x="1" y="11"/>
                      <a:pt x="0" y="7"/>
                      <a:pt x="1" y="4"/>
                    </a:cubicBezTo>
                    <a:cubicBezTo>
                      <a:pt x="2" y="1"/>
                      <a:pt x="6" y="0"/>
                      <a:pt x="9" y="1"/>
                    </a:cubicBezTo>
                    <a:cubicBezTo>
                      <a:pt x="522" y="198"/>
                      <a:pt x="522" y="198"/>
                      <a:pt x="522" y="198"/>
                    </a:cubicBezTo>
                    <a:cubicBezTo>
                      <a:pt x="526" y="200"/>
                      <a:pt x="527" y="203"/>
                      <a:pt x="526" y="206"/>
                    </a:cubicBezTo>
                    <a:cubicBezTo>
                      <a:pt x="525" y="209"/>
                      <a:pt x="523" y="210"/>
                      <a:pt x="520" y="21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21" name="Freeform 65"/>
              <p:cNvSpPr/>
              <p:nvPr/>
            </p:nvSpPr>
            <p:spPr bwMode="auto">
              <a:xfrm>
                <a:off x="4711652" y="3048954"/>
                <a:ext cx="372861" cy="1119990"/>
              </a:xfrm>
              <a:custGeom>
                <a:avLst/>
                <a:gdLst>
                  <a:gd name="T0" fmla="*/ 408 w 415"/>
                  <a:gd name="T1" fmla="*/ 1243 h 1243"/>
                  <a:gd name="T2" fmla="*/ 402 w 415"/>
                  <a:gd name="T3" fmla="*/ 1239 h 1243"/>
                  <a:gd name="T4" fmla="*/ 1 w 415"/>
                  <a:gd name="T5" fmla="*/ 9 h 1243"/>
                  <a:gd name="T6" fmla="*/ 4 w 415"/>
                  <a:gd name="T7" fmla="*/ 1 h 1243"/>
                  <a:gd name="T8" fmla="*/ 12 w 415"/>
                  <a:gd name="T9" fmla="*/ 5 h 1243"/>
                  <a:gd name="T10" fmla="*/ 413 w 415"/>
                  <a:gd name="T11" fmla="*/ 1235 h 1243"/>
                  <a:gd name="T12" fmla="*/ 410 w 415"/>
                  <a:gd name="T13" fmla="*/ 1243 h 1243"/>
                  <a:gd name="T14" fmla="*/ 408 w 415"/>
                  <a:gd name="T15" fmla="*/ 1243 h 124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5" h="1243">
                    <a:moveTo>
                      <a:pt x="408" y="1243"/>
                    </a:moveTo>
                    <a:cubicBezTo>
                      <a:pt x="405" y="1243"/>
                      <a:pt x="403" y="1241"/>
                      <a:pt x="402" y="1239"/>
                    </a:cubicBezTo>
                    <a:cubicBezTo>
                      <a:pt x="1" y="9"/>
                      <a:pt x="1" y="9"/>
                      <a:pt x="1" y="9"/>
                    </a:cubicBezTo>
                    <a:cubicBezTo>
                      <a:pt x="0" y="6"/>
                      <a:pt x="1" y="2"/>
                      <a:pt x="4" y="1"/>
                    </a:cubicBezTo>
                    <a:cubicBezTo>
                      <a:pt x="8" y="0"/>
                      <a:pt x="11" y="2"/>
                      <a:pt x="12" y="5"/>
                    </a:cubicBezTo>
                    <a:cubicBezTo>
                      <a:pt x="413" y="1235"/>
                      <a:pt x="413" y="1235"/>
                      <a:pt x="413" y="1235"/>
                    </a:cubicBezTo>
                    <a:cubicBezTo>
                      <a:pt x="415" y="1238"/>
                      <a:pt x="413" y="1242"/>
                      <a:pt x="410" y="1243"/>
                    </a:cubicBezTo>
                    <a:cubicBezTo>
                      <a:pt x="409" y="1243"/>
                      <a:pt x="408" y="1243"/>
                      <a:pt x="408" y="124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22" name="Freeform 66"/>
              <p:cNvSpPr/>
              <p:nvPr/>
            </p:nvSpPr>
            <p:spPr bwMode="auto">
              <a:xfrm>
                <a:off x="2983829" y="3724325"/>
                <a:ext cx="2100684" cy="444619"/>
              </a:xfrm>
              <a:custGeom>
                <a:avLst/>
                <a:gdLst>
                  <a:gd name="T0" fmla="*/ 2327 w 2333"/>
                  <a:gd name="T1" fmla="*/ 493 h 493"/>
                  <a:gd name="T2" fmla="*/ 2326 w 2333"/>
                  <a:gd name="T3" fmla="*/ 493 h 493"/>
                  <a:gd name="T4" fmla="*/ 6 w 2333"/>
                  <a:gd name="T5" fmla="*/ 12 h 493"/>
                  <a:gd name="T6" fmla="*/ 1 w 2333"/>
                  <a:gd name="T7" fmla="*/ 5 h 493"/>
                  <a:gd name="T8" fmla="*/ 8 w 2333"/>
                  <a:gd name="T9" fmla="*/ 1 h 493"/>
                  <a:gd name="T10" fmla="*/ 2328 w 2333"/>
                  <a:gd name="T11" fmla="*/ 481 h 493"/>
                  <a:gd name="T12" fmla="*/ 2333 w 2333"/>
                  <a:gd name="T13" fmla="*/ 488 h 493"/>
                  <a:gd name="T14" fmla="*/ 2327 w 2333"/>
                  <a:gd name="T15" fmla="*/ 493 h 49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3" h="493">
                    <a:moveTo>
                      <a:pt x="2327" y="493"/>
                    </a:moveTo>
                    <a:cubicBezTo>
                      <a:pt x="2326" y="493"/>
                      <a:pt x="2326" y="493"/>
                      <a:pt x="2326" y="493"/>
                    </a:cubicBezTo>
                    <a:cubicBezTo>
                      <a:pt x="6" y="12"/>
                      <a:pt x="6" y="12"/>
                      <a:pt x="6" y="12"/>
                    </a:cubicBezTo>
                    <a:cubicBezTo>
                      <a:pt x="2" y="12"/>
                      <a:pt x="0" y="9"/>
                      <a:pt x="1" y="5"/>
                    </a:cubicBezTo>
                    <a:cubicBezTo>
                      <a:pt x="2" y="2"/>
                      <a:pt x="5" y="0"/>
                      <a:pt x="8" y="1"/>
                    </a:cubicBezTo>
                    <a:cubicBezTo>
                      <a:pt x="2328" y="481"/>
                      <a:pt x="2328" y="481"/>
                      <a:pt x="2328" y="481"/>
                    </a:cubicBezTo>
                    <a:cubicBezTo>
                      <a:pt x="2331" y="482"/>
                      <a:pt x="2333" y="485"/>
                      <a:pt x="2333" y="488"/>
                    </a:cubicBezTo>
                    <a:cubicBezTo>
                      <a:pt x="2332" y="491"/>
                      <a:pt x="2330" y="493"/>
                      <a:pt x="2327" y="49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23" name="Freeform 68"/>
              <p:cNvSpPr/>
              <p:nvPr/>
            </p:nvSpPr>
            <p:spPr bwMode="auto">
              <a:xfrm>
                <a:off x="2983829" y="2871669"/>
                <a:ext cx="1276169" cy="863912"/>
              </a:xfrm>
              <a:custGeom>
                <a:avLst/>
                <a:gdLst>
                  <a:gd name="T0" fmla="*/ 7 w 1418"/>
                  <a:gd name="T1" fmla="*/ 960 h 960"/>
                  <a:gd name="T2" fmla="*/ 2 w 1418"/>
                  <a:gd name="T3" fmla="*/ 957 h 960"/>
                  <a:gd name="T4" fmla="*/ 3 w 1418"/>
                  <a:gd name="T5" fmla="*/ 949 h 960"/>
                  <a:gd name="T6" fmla="*/ 1408 w 1418"/>
                  <a:gd name="T7" fmla="*/ 1 h 960"/>
                  <a:gd name="T8" fmla="*/ 1416 w 1418"/>
                  <a:gd name="T9" fmla="*/ 3 h 960"/>
                  <a:gd name="T10" fmla="*/ 1415 w 1418"/>
                  <a:gd name="T11" fmla="*/ 11 h 960"/>
                  <a:gd name="T12" fmla="*/ 10 w 1418"/>
                  <a:gd name="T13" fmla="*/ 959 h 960"/>
                  <a:gd name="T14" fmla="*/ 7 w 1418"/>
                  <a:gd name="T15" fmla="*/ 960 h 9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18" h="960">
                    <a:moveTo>
                      <a:pt x="7" y="960"/>
                    </a:moveTo>
                    <a:cubicBezTo>
                      <a:pt x="5" y="960"/>
                      <a:pt x="3" y="959"/>
                      <a:pt x="2" y="957"/>
                    </a:cubicBezTo>
                    <a:cubicBezTo>
                      <a:pt x="0" y="954"/>
                      <a:pt x="1" y="950"/>
                      <a:pt x="3" y="949"/>
                    </a:cubicBezTo>
                    <a:cubicBezTo>
                      <a:pt x="1408" y="1"/>
                      <a:pt x="1408" y="1"/>
                      <a:pt x="1408" y="1"/>
                    </a:cubicBezTo>
                    <a:cubicBezTo>
                      <a:pt x="1411" y="0"/>
                      <a:pt x="1415" y="0"/>
                      <a:pt x="1416" y="3"/>
                    </a:cubicBezTo>
                    <a:cubicBezTo>
                      <a:pt x="1418" y="6"/>
                      <a:pt x="1418" y="9"/>
                      <a:pt x="1415" y="11"/>
                    </a:cubicBezTo>
                    <a:cubicBezTo>
                      <a:pt x="10" y="959"/>
                      <a:pt x="10" y="959"/>
                      <a:pt x="10" y="959"/>
                    </a:cubicBezTo>
                    <a:cubicBezTo>
                      <a:pt x="9" y="959"/>
                      <a:pt x="8" y="960"/>
                      <a:pt x="7" y="96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24" name="Freeform 69"/>
              <p:cNvSpPr/>
              <p:nvPr/>
            </p:nvSpPr>
            <p:spPr bwMode="auto">
              <a:xfrm>
                <a:off x="4248742" y="1121334"/>
                <a:ext cx="610648" cy="1761592"/>
              </a:xfrm>
              <a:custGeom>
                <a:avLst/>
                <a:gdLst>
                  <a:gd name="T0" fmla="*/ 6 w 678"/>
                  <a:gd name="T1" fmla="*/ 1955 h 1955"/>
                  <a:gd name="T2" fmla="*/ 5 w 678"/>
                  <a:gd name="T3" fmla="*/ 1955 h 1955"/>
                  <a:gd name="T4" fmla="*/ 1 w 678"/>
                  <a:gd name="T5" fmla="*/ 1947 h 1955"/>
                  <a:gd name="T6" fmla="*/ 665 w 678"/>
                  <a:gd name="T7" fmla="*/ 5 h 1955"/>
                  <a:gd name="T8" fmla="*/ 673 w 678"/>
                  <a:gd name="T9" fmla="*/ 1 h 1955"/>
                  <a:gd name="T10" fmla="*/ 677 w 678"/>
                  <a:gd name="T11" fmla="*/ 9 h 1955"/>
                  <a:gd name="T12" fmla="*/ 12 w 678"/>
                  <a:gd name="T13" fmla="*/ 1951 h 1955"/>
                  <a:gd name="T14" fmla="*/ 6 w 678"/>
                  <a:gd name="T15" fmla="*/ 1955 h 195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8" h="1955">
                    <a:moveTo>
                      <a:pt x="6" y="1955"/>
                    </a:moveTo>
                    <a:cubicBezTo>
                      <a:pt x="6" y="1955"/>
                      <a:pt x="5" y="1955"/>
                      <a:pt x="5" y="1955"/>
                    </a:cubicBezTo>
                    <a:cubicBezTo>
                      <a:pt x="1" y="1954"/>
                      <a:pt x="0" y="1951"/>
                      <a:pt x="1" y="1947"/>
                    </a:cubicBezTo>
                    <a:cubicBezTo>
                      <a:pt x="665" y="5"/>
                      <a:pt x="665" y="5"/>
                      <a:pt x="665" y="5"/>
                    </a:cubicBezTo>
                    <a:cubicBezTo>
                      <a:pt x="666" y="2"/>
                      <a:pt x="670" y="0"/>
                      <a:pt x="673" y="1"/>
                    </a:cubicBezTo>
                    <a:cubicBezTo>
                      <a:pt x="676" y="2"/>
                      <a:pt x="678" y="6"/>
                      <a:pt x="677" y="9"/>
                    </a:cubicBezTo>
                    <a:cubicBezTo>
                      <a:pt x="12" y="1951"/>
                      <a:pt x="12" y="1951"/>
                      <a:pt x="12" y="1951"/>
                    </a:cubicBezTo>
                    <a:cubicBezTo>
                      <a:pt x="11" y="1954"/>
                      <a:pt x="9" y="1955"/>
                      <a:pt x="6" y="195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25" name="Freeform 70"/>
              <p:cNvSpPr/>
              <p:nvPr/>
            </p:nvSpPr>
            <p:spPr bwMode="auto">
              <a:xfrm>
                <a:off x="4846726" y="1121334"/>
                <a:ext cx="913158" cy="1732045"/>
              </a:xfrm>
              <a:custGeom>
                <a:avLst/>
                <a:gdLst>
                  <a:gd name="T0" fmla="*/ 1008 w 1015"/>
                  <a:gd name="T1" fmla="*/ 1923 h 1923"/>
                  <a:gd name="T2" fmla="*/ 1003 w 1015"/>
                  <a:gd name="T3" fmla="*/ 1920 h 1923"/>
                  <a:gd name="T4" fmla="*/ 2 w 1015"/>
                  <a:gd name="T5" fmla="*/ 10 h 1923"/>
                  <a:gd name="T6" fmla="*/ 4 w 1015"/>
                  <a:gd name="T7" fmla="*/ 2 h 1923"/>
                  <a:gd name="T8" fmla="*/ 12 w 1015"/>
                  <a:gd name="T9" fmla="*/ 4 h 1923"/>
                  <a:gd name="T10" fmla="*/ 1013 w 1015"/>
                  <a:gd name="T11" fmla="*/ 1914 h 1923"/>
                  <a:gd name="T12" fmla="*/ 1011 w 1015"/>
                  <a:gd name="T13" fmla="*/ 1922 h 1923"/>
                  <a:gd name="T14" fmla="*/ 1008 w 1015"/>
                  <a:gd name="T15" fmla="*/ 1923 h 192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15" h="1923">
                    <a:moveTo>
                      <a:pt x="1008" y="1923"/>
                    </a:moveTo>
                    <a:cubicBezTo>
                      <a:pt x="1006" y="1923"/>
                      <a:pt x="1004" y="1922"/>
                      <a:pt x="1003" y="1920"/>
                    </a:cubicBezTo>
                    <a:cubicBezTo>
                      <a:pt x="2" y="10"/>
                      <a:pt x="2" y="10"/>
                      <a:pt x="2" y="10"/>
                    </a:cubicBezTo>
                    <a:cubicBezTo>
                      <a:pt x="0" y="7"/>
                      <a:pt x="1" y="3"/>
                      <a:pt x="4" y="2"/>
                    </a:cubicBezTo>
                    <a:cubicBezTo>
                      <a:pt x="7" y="0"/>
                      <a:pt x="11" y="1"/>
                      <a:pt x="12" y="4"/>
                    </a:cubicBezTo>
                    <a:cubicBezTo>
                      <a:pt x="1013" y="1914"/>
                      <a:pt x="1013" y="1914"/>
                      <a:pt x="1013" y="1914"/>
                    </a:cubicBezTo>
                    <a:cubicBezTo>
                      <a:pt x="1015" y="1917"/>
                      <a:pt x="1014" y="1921"/>
                      <a:pt x="1011" y="1922"/>
                    </a:cubicBezTo>
                    <a:cubicBezTo>
                      <a:pt x="1010" y="1923"/>
                      <a:pt x="1009" y="1923"/>
                      <a:pt x="1008" y="192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26" name="Freeform 71"/>
              <p:cNvSpPr/>
              <p:nvPr/>
            </p:nvSpPr>
            <p:spPr bwMode="auto">
              <a:xfrm>
                <a:off x="5748628" y="1848765"/>
                <a:ext cx="84421" cy="1004614"/>
              </a:xfrm>
              <a:custGeom>
                <a:avLst/>
                <a:gdLst>
                  <a:gd name="T0" fmla="*/ 6 w 94"/>
                  <a:gd name="T1" fmla="*/ 1116 h 1116"/>
                  <a:gd name="T2" fmla="*/ 6 w 94"/>
                  <a:gd name="T3" fmla="*/ 1116 h 1116"/>
                  <a:gd name="T4" fmla="*/ 0 w 94"/>
                  <a:gd name="T5" fmla="*/ 1110 h 1116"/>
                  <a:gd name="T6" fmla="*/ 82 w 94"/>
                  <a:gd name="T7" fmla="*/ 6 h 1116"/>
                  <a:gd name="T8" fmla="*/ 89 w 94"/>
                  <a:gd name="T9" fmla="*/ 0 h 1116"/>
                  <a:gd name="T10" fmla="*/ 94 w 94"/>
                  <a:gd name="T11" fmla="*/ 7 h 1116"/>
                  <a:gd name="T12" fmla="*/ 12 w 94"/>
                  <a:gd name="T13" fmla="*/ 1110 h 1116"/>
                  <a:gd name="T14" fmla="*/ 6 w 94"/>
                  <a:gd name="T15" fmla="*/ 1116 h 11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4" h="1116">
                    <a:moveTo>
                      <a:pt x="6" y="1116"/>
                    </a:moveTo>
                    <a:cubicBezTo>
                      <a:pt x="6" y="1116"/>
                      <a:pt x="6" y="1116"/>
                      <a:pt x="6" y="1116"/>
                    </a:cubicBezTo>
                    <a:cubicBezTo>
                      <a:pt x="2" y="1116"/>
                      <a:pt x="0" y="1113"/>
                      <a:pt x="0" y="1110"/>
                    </a:cubicBezTo>
                    <a:cubicBezTo>
                      <a:pt x="82" y="6"/>
                      <a:pt x="82" y="6"/>
                      <a:pt x="82" y="6"/>
                    </a:cubicBezTo>
                    <a:cubicBezTo>
                      <a:pt x="83" y="2"/>
                      <a:pt x="85" y="0"/>
                      <a:pt x="89" y="0"/>
                    </a:cubicBezTo>
                    <a:cubicBezTo>
                      <a:pt x="92" y="0"/>
                      <a:pt x="94" y="3"/>
                      <a:pt x="94" y="7"/>
                    </a:cubicBezTo>
                    <a:cubicBezTo>
                      <a:pt x="12" y="1110"/>
                      <a:pt x="12" y="1110"/>
                      <a:pt x="12" y="1110"/>
                    </a:cubicBezTo>
                    <a:cubicBezTo>
                      <a:pt x="12" y="1114"/>
                      <a:pt x="9" y="1116"/>
                      <a:pt x="6" y="111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27" name="Freeform 72"/>
              <p:cNvSpPr/>
              <p:nvPr/>
            </p:nvSpPr>
            <p:spPr bwMode="auto">
              <a:xfrm>
                <a:off x="5748627" y="2842122"/>
                <a:ext cx="984915" cy="140702"/>
              </a:xfrm>
              <a:custGeom>
                <a:avLst/>
                <a:gdLst>
                  <a:gd name="T0" fmla="*/ 1088 w 1094"/>
                  <a:gd name="T1" fmla="*/ 155 h 155"/>
                  <a:gd name="T2" fmla="*/ 1087 w 1094"/>
                  <a:gd name="T3" fmla="*/ 155 h 155"/>
                  <a:gd name="T4" fmla="*/ 5 w 1094"/>
                  <a:gd name="T5" fmla="*/ 12 h 155"/>
                  <a:gd name="T6" fmla="*/ 0 w 1094"/>
                  <a:gd name="T7" fmla="*/ 5 h 155"/>
                  <a:gd name="T8" fmla="*/ 7 w 1094"/>
                  <a:gd name="T9" fmla="*/ 0 h 155"/>
                  <a:gd name="T10" fmla="*/ 1089 w 1094"/>
                  <a:gd name="T11" fmla="*/ 143 h 155"/>
                  <a:gd name="T12" fmla="*/ 1094 w 1094"/>
                  <a:gd name="T13" fmla="*/ 150 h 155"/>
                  <a:gd name="T14" fmla="*/ 1088 w 1094"/>
                  <a:gd name="T15" fmla="*/ 155 h 15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94" h="155">
                    <a:moveTo>
                      <a:pt x="1088" y="155"/>
                    </a:moveTo>
                    <a:cubicBezTo>
                      <a:pt x="1088" y="155"/>
                      <a:pt x="1087" y="155"/>
                      <a:pt x="1087" y="155"/>
                    </a:cubicBezTo>
                    <a:cubicBezTo>
                      <a:pt x="5" y="12"/>
                      <a:pt x="5" y="12"/>
                      <a:pt x="5" y="12"/>
                    </a:cubicBezTo>
                    <a:cubicBezTo>
                      <a:pt x="2" y="11"/>
                      <a:pt x="0" y="8"/>
                      <a:pt x="0" y="5"/>
                    </a:cubicBezTo>
                    <a:cubicBezTo>
                      <a:pt x="1" y="2"/>
                      <a:pt x="4" y="0"/>
                      <a:pt x="7" y="0"/>
                    </a:cubicBezTo>
                    <a:cubicBezTo>
                      <a:pt x="1089" y="143"/>
                      <a:pt x="1089" y="143"/>
                      <a:pt x="1089" y="143"/>
                    </a:cubicBezTo>
                    <a:cubicBezTo>
                      <a:pt x="1092" y="144"/>
                      <a:pt x="1094" y="147"/>
                      <a:pt x="1094" y="150"/>
                    </a:cubicBezTo>
                    <a:cubicBezTo>
                      <a:pt x="1093" y="153"/>
                      <a:pt x="1091" y="155"/>
                      <a:pt x="1088" y="15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28" name="Freeform 75"/>
              <p:cNvSpPr/>
              <p:nvPr/>
            </p:nvSpPr>
            <p:spPr bwMode="auto">
              <a:xfrm>
                <a:off x="6722288" y="2076702"/>
                <a:ext cx="1082000" cy="906122"/>
              </a:xfrm>
              <a:custGeom>
                <a:avLst/>
                <a:gdLst>
                  <a:gd name="T0" fmla="*/ 7 w 1202"/>
                  <a:gd name="T1" fmla="*/ 1006 h 1006"/>
                  <a:gd name="T2" fmla="*/ 2 w 1202"/>
                  <a:gd name="T3" fmla="*/ 1004 h 1006"/>
                  <a:gd name="T4" fmla="*/ 3 w 1202"/>
                  <a:gd name="T5" fmla="*/ 996 h 1006"/>
                  <a:gd name="T6" fmla="*/ 1191 w 1202"/>
                  <a:gd name="T7" fmla="*/ 2 h 1006"/>
                  <a:gd name="T8" fmla="*/ 1200 w 1202"/>
                  <a:gd name="T9" fmla="*/ 2 h 1006"/>
                  <a:gd name="T10" fmla="*/ 1199 w 1202"/>
                  <a:gd name="T11" fmla="*/ 11 h 1006"/>
                  <a:gd name="T12" fmla="*/ 11 w 1202"/>
                  <a:gd name="T13" fmla="*/ 1005 h 1006"/>
                  <a:gd name="T14" fmla="*/ 7 w 1202"/>
                  <a:gd name="T15" fmla="*/ 1006 h 100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02" h="1006">
                    <a:moveTo>
                      <a:pt x="7" y="1006"/>
                    </a:moveTo>
                    <a:cubicBezTo>
                      <a:pt x="5" y="1006"/>
                      <a:pt x="4" y="1005"/>
                      <a:pt x="2" y="1004"/>
                    </a:cubicBezTo>
                    <a:cubicBezTo>
                      <a:pt x="0" y="1001"/>
                      <a:pt x="1" y="998"/>
                      <a:pt x="3" y="996"/>
                    </a:cubicBezTo>
                    <a:cubicBezTo>
                      <a:pt x="1191" y="2"/>
                      <a:pt x="1191" y="2"/>
                      <a:pt x="1191" y="2"/>
                    </a:cubicBezTo>
                    <a:cubicBezTo>
                      <a:pt x="1194" y="0"/>
                      <a:pt x="1198" y="0"/>
                      <a:pt x="1200" y="2"/>
                    </a:cubicBezTo>
                    <a:cubicBezTo>
                      <a:pt x="1202" y="5"/>
                      <a:pt x="1202" y="9"/>
                      <a:pt x="1199" y="11"/>
                    </a:cubicBezTo>
                    <a:cubicBezTo>
                      <a:pt x="11" y="1005"/>
                      <a:pt x="11" y="1005"/>
                      <a:pt x="11" y="1005"/>
                    </a:cubicBezTo>
                    <a:cubicBezTo>
                      <a:pt x="10" y="1006"/>
                      <a:pt x="8" y="1006"/>
                      <a:pt x="7" y="100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29" name="Freeform 76"/>
              <p:cNvSpPr/>
              <p:nvPr/>
            </p:nvSpPr>
            <p:spPr bwMode="auto">
              <a:xfrm>
                <a:off x="5071849" y="2970161"/>
                <a:ext cx="1663100" cy="1198783"/>
              </a:xfrm>
              <a:custGeom>
                <a:avLst/>
                <a:gdLst>
                  <a:gd name="T0" fmla="*/ 7 w 1846"/>
                  <a:gd name="T1" fmla="*/ 1330 h 1330"/>
                  <a:gd name="T2" fmla="*/ 2 w 1846"/>
                  <a:gd name="T3" fmla="*/ 1327 h 1330"/>
                  <a:gd name="T4" fmla="*/ 3 w 1846"/>
                  <a:gd name="T5" fmla="*/ 1319 h 1330"/>
                  <a:gd name="T6" fmla="*/ 1835 w 1846"/>
                  <a:gd name="T7" fmla="*/ 2 h 1330"/>
                  <a:gd name="T8" fmla="*/ 1844 w 1846"/>
                  <a:gd name="T9" fmla="*/ 4 h 1330"/>
                  <a:gd name="T10" fmla="*/ 1842 w 1846"/>
                  <a:gd name="T11" fmla="*/ 12 h 1330"/>
                  <a:gd name="T12" fmla="*/ 10 w 1846"/>
                  <a:gd name="T13" fmla="*/ 1329 h 1330"/>
                  <a:gd name="T14" fmla="*/ 7 w 1846"/>
                  <a:gd name="T15" fmla="*/ 1330 h 133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46" h="1330">
                    <a:moveTo>
                      <a:pt x="7" y="1330"/>
                    </a:moveTo>
                    <a:cubicBezTo>
                      <a:pt x="5" y="1330"/>
                      <a:pt x="3" y="1329"/>
                      <a:pt x="2" y="1327"/>
                    </a:cubicBezTo>
                    <a:cubicBezTo>
                      <a:pt x="0" y="1325"/>
                      <a:pt x="1" y="1321"/>
                      <a:pt x="3" y="1319"/>
                    </a:cubicBezTo>
                    <a:cubicBezTo>
                      <a:pt x="1835" y="2"/>
                      <a:pt x="1835" y="2"/>
                      <a:pt x="1835" y="2"/>
                    </a:cubicBezTo>
                    <a:cubicBezTo>
                      <a:pt x="1838" y="0"/>
                      <a:pt x="1842" y="1"/>
                      <a:pt x="1844" y="4"/>
                    </a:cubicBezTo>
                    <a:cubicBezTo>
                      <a:pt x="1846" y="6"/>
                      <a:pt x="1845" y="10"/>
                      <a:pt x="1842" y="12"/>
                    </a:cubicBezTo>
                    <a:cubicBezTo>
                      <a:pt x="10" y="1329"/>
                      <a:pt x="10" y="1329"/>
                      <a:pt x="10" y="1329"/>
                    </a:cubicBezTo>
                    <a:cubicBezTo>
                      <a:pt x="9" y="1329"/>
                      <a:pt x="8" y="1330"/>
                      <a:pt x="7" y="133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30" name="Freeform 77"/>
              <p:cNvSpPr/>
              <p:nvPr/>
            </p:nvSpPr>
            <p:spPr bwMode="auto">
              <a:xfrm>
                <a:off x="5747220" y="2076702"/>
                <a:ext cx="2057066" cy="776676"/>
              </a:xfrm>
              <a:custGeom>
                <a:avLst/>
                <a:gdLst>
                  <a:gd name="T0" fmla="*/ 7 w 2284"/>
                  <a:gd name="T1" fmla="*/ 863 h 863"/>
                  <a:gd name="T2" fmla="*/ 1 w 2284"/>
                  <a:gd name="T3" fmla="*/ 859 h 863"/>
                  <a:gd name="T4" fmla="*/ 5 w 2284"/>
                  <a:gd name="T5" fmla="*/ 851 h 863"/>
                  <a:gd name="T6" fmla="*/ 2275 w 2284"/>
                  <a:gd name="T7" fmla="*/ 1 h 863"/>
                  <a:gd name="T8" fmla="*/ 2283 w 2284"/>
                  <a:gd name="T9" fmla="*/ 4 h 863"/>
                  <a:gd name="T10" fmla="*/ 2279 w 2284"/>
                  <a:gd name="T11" fmla="*/ 12 h 863"/>
                  <a:gd name="T12" fmla="*/ 9 w 2284"/>
                  <a:gd name="T13" fmla="*/ 863 h 863"/>
                  <a:gd name="T14" fmla="*/ 7 w 2284"/>
                  <a:gd name="T15" fmla="*/ 863 h 86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84" h="863">
                    <a:moveTo>
                      <a:pt x="7" y="863"/>
                    </a:moveTo>
                    <a:cubicBezTo>
                      <a:pt x="5" y="863"/>
                      <a:pt x="2" y="861"/>
                      <a:pt x="1" y="859"/>
                    </a:cubicBezTo>
                    <a:cubicBezTo>
                      <a:pt x="0" y="856"/>
                      <a:pt x="2" y="852"/>
                      <a:pt x="5" y="851"/>
                    </a:cubicBezTo>
                    <a:cubicBezTo>
                      <a:pt x="2275" y="1"/>
                      <a:pt x="2275" y="1"/>
                      <a:pt x="2275" y="1"/>
                    </a:cubicBezTo>
                    <a:cubicBezTo>
                      <a:pt x="2278" y="0"/>
                      <a:pt x="2282" y="1"/>
                      <a:pt x="2283" y="4"/>
                    </a:cubicBezTo>
                    <a:cubicBezTo>
                      <a:pt x="2284" y="7"/>
                      <a:pt x="2283" y="11"/>
                      <a:pt x="2279" y="12"/>
                    </a:cubicBezTo>
                    <a:cubicBezTo>
                      <a:pt x="9" y="863"/>
                      <a:pt x="9" y="863"/>
                      <a:pt x="9" y="863"/>
                    </a:cubicBezTo>
                    <a:cubicBezTo>
                      <a:pt x="8" y="863"/>
                      <a:pt x="8" y="863"/>
                      <a:pt x="7" y="86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31" name="Freeform 78"/>
              <p:cNvSpPr/>
              <p:nvPr/>
            </p:nvSpPr>
            <p:spPr bwMode="auto">
              <a:xfrm>
                <a:off x="5823199" y="1848765"/>
                <a:ext cx="1981087" cy="237787"/>
              </a:xfrm>
              <a:custGeom>
                <a:avLst/>
                <a:gdLst>
                  <a:gd name="T0" fmla="*/ 2194 w 2201"/>
                  <a:gd name="T1" fmla="*/ 265 h 265"/>
                  <a:gd name="T2" fmla="*/ 2194 w 2201"/>
                  <a:gd name="T3" fmla="*/ 265 h 265"/>
                  <a:gd name="T4" fmla="*/ 6 w 2201"/>
                  <a:gd name="T5" fmla="*/ 12 h 265"/>
                  <a:gd name="T6" fmla="*/ 0 w 2201"/>
                  <a:gd name="T7" fmla="*/ 5 h 265"/>
                  <a:gd name="T8" fmla="*/ 7 w 2201"/>
                  <a:gd name="T9" fmla="*/ 0 h 265"/>
                  <a:gd name="T10" fmla="*/ 2195 w 2201"/>
                  <a:gd name="T11" fmla="*/ 253 h 265"/>
                  <a:gd name="T12" fmla="*/ 2200 w 2201"/>
                  <a:gd name="T13" fmla="*/ 260 h 265"/>
                  <a:gd name="T14" fmla="*/ 2194 w 2201"/>
                  <a:gd name="T15" fmla="*/ 265 h 2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01" h="265">
                    <a:moveTo>
                      <a:pt x="2194" y="265"/>
                    </a:moveTo>
                    <a:cubicBezTo>
                      <a:pt x="2194" y="265"/>
                      <a:pt x="2194" y="265"/>
                      <a:pt x="2194" y="265"/>
                    </a:cubicBezTo>
                    <a:cubicBezTo>
                      <a:pt x="6" y="12"/>
                      <a:pt x="6" y="12"/>
                      <a:pt x="6" y="12"/>
                    </a:cubicBezTo>
                    <a:cubicBezTo>
                      <a:pt x="2" y="12"/>
                      <a:pt x="0" y="9"/>
                      <a:pt x="0" y="5"/>
                    </a:cubicBezTo>
                    <a:cubicBezTo>
                      <a:pt x="1" y="2"/>
                      <a:pt x="4" y="0"/>
                      <a:pt x="7" y="0"/>
                    </a:cubicBezTo>
                    <a:cubicBezTo>
                      <a:pt x="2195" y="253"/>
                      <a:pt x="2195" y="253"/>
                      <a:pt x="2195" y="253"/>
                    </a:cubicBezTo>
                    <a:cubicBezTo>
                      <a:pt x="2198" y="254"/>
                      <a:pt x="2201" y="257"/>
                      <a:pt x="2200" y="260"/>
                    </a:cubicBezTo>
                    <a:cubicBezTo>
                      <a:pt x="2200" y="263"/>
                      <a:pt x="2197" y="265"/>
                      <a:pt x="2194" y="26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32" name="Freeform 79"/>
              <p:cNvSpPr/>
              <p:nvPr/>
            </p:nvSpPr>
            <p:spPr bwMode="auto">
              <a:xfrm>
                <a:off x="4846727" y="1121334"/>
                <a:ext cx="987730" cy="737280"/>
              </a:xfrm>
              <a:custGeom>
                <a:avLst/>
                <a:gdLst>
                  <a:gd name="T0" fmla="*/ 1090 w 1097"/>
                  <a:gd name="T1" fmla="*/ 819 h 819"/>
                  <a:gd name="T2" fmla="*/ 1087 w 1097"/>
                  <a:gd name="T3" fmla="*/ 818 h 819"/>
                  <a:gd name="T4" fmla="*/ 3 w 1097"/>
                  <a:gd name="T5" fmla="*/ 12 h 819"/>
                  <a:gd name="T6" fmla="*/ 2 w 1097"/>
                  <a:gd name="T7" fmla="*/ 3 h 819"/>
                  <a:gd name="T8" fmla="*/ 11 w 1097"/>
                  <a:gd name="T9" fmla="*/ 2 h 819"/>
                  <a:gd name="T10" fmla="*/ 1094 w 1097"/>
                  <a:gd name="T11" fmla="*/ 808 h 819"/>
                  <a:gd name="T12" fmla="*/ 1095 w 1097"/>
                  <a:gd name="T13" fmla="*/ 817 h 819"/>
                  <a:gd name="T14" fmla="*/ 1090 w 1097"/>
                  <a:gd name="T15" fmla="*/ 819 h 81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97" h="819">
                    <a:moveTo>
                      <a:pt x="1090" y="819"/>
                    </a:moveTo>
                    <a:cubicBezTo>
                      <a:pt x="1089" y="819"/>
                      <a:pt x="1088" y="819"/>
                      <a:pt x="1087" y="818"/>
                    </a:cubicBezTo>
                    <a:cubicBezTo>
                      <a:pt x="3" y="12"/>
                      <a:pt x="3" y="12"/>
                      <a:pt x="3" y="12"/>
                    </a:cubicBezTo>
                    <a:cubicBezTo>
                      <a:pt x="1" y="10"/>
                      <a:pt x="0" y="6"/>
                      <a:pt x="2" y="3"/>
                    </a:cubicBezTo>
                    <a:cubicBezTo>
                      <a:pt x="4" y="1"/>
                      <a:pt x="8" y="0"/>
                      <a:pt x="11" y="2"/>
                    </a:cubicBezTo>
                    <a:cubicBezTo>
                      <a:pt x="1094" y="808"/>
                      <a:pt x="1094" y="808"/>
                      <a:pt x="1094" y="808"/>
                    </a:cubicBezTo>
                    <a:cubicBezTo>
                      <a:pt x="1097" y="810"/>
                      <a:pt x="1097" y="814"/>
                      <a:pt x="1095" y="817"/>
                    </a:cubicBezTo>
                    <a:cubicBezTo>
                      <a:pt x="1094" y="818"/>
                      <a:pt x="1092" y="819"/>
                      <a:pt x="1090" y="819"/>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33" name="Freeform 80"/>
              <p:cNvSpPr/>
              <p:nvPr/>
            </p:nvSpPr>
            <p:spPr bwMode="auto">
              <a:xfrm>
                <a:off x="5071850" y="2842122"/>
                <a:ext cx="688034" cy="1326822"/>
              </a:xfrm>
              <a:custGeom>
                <a:avLst/>
                <a:gdLst>
                  <a:gd name="T0" fmla="*/ 7 w 764"/>
                  <a:gd name="T1" fmla="*/ 1473 h 1473"/>
                  <a:gd name="T2" fmla="*/ 4 w 764"/>
                  <a:gd name="T3" fmla="*/ 1472 h 1473"/>
                  <a:gd name="T4" fmla="*/ 1 w 764"/>
                  <a:gd name="T5" fmla="*/ 1464 h 1473"/>
                  <a:gd name="T6" fmla="*/ 752 w 764"/>
                  <a:gd name="T7" fmla="*/ 4 h 1473"/>
                  <a:gd name="T8" fmla="*/ 760 w 764"/>
                  <a:gd name="T9" fmla="*/ 2 h 1473"/>
                  <a:gd name="T10" fmla="*/ 762 w 764"/>
                  <a:gd name="T11" fmla="*/ 10 h 1473"/>
                  <a:gd name="T12" fmla="*/ 12 w 764"/>
                  <a:gd name="T13" fmla="*/ 1470 h 1473"/>
                  <a:gd name="T14" fmla="*/ 7 w 764"/>
                  <a:gd name="T15" fmla="*/ 1473 h 147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64" h="1473">
                    <a:moveTo>
                      <a:pt x="7" y="1473"/>
                    </a:moveTo>
                    <a:cubicBezTo>
                      <a:pt x="6" y="1473"/>
                      <a:pt x="5" y="1473"/>
                      <a:pt x="4" y="1472"/>
                    </a:cubicBezTo>
                    <a:cubicBezTo>
                      <a:pt x="1" y="1471"/>
                      <a:pt x="0" y="1467"/>
                      <a:pt x="1" y="1464"/>
                    </a:cubicBezTo>
                    <a:cubicBezTo>
                      <a:pt x="752" y="4"/>
                      <a:pt x="752" y="4"/>
                      <a:pt x="752" y="4"/>
                    </a:cubicBezTo>
                    <a:cubicBezTo>
                      <a:pt x="753" y="1"/>
                      <a:pt x="757" y="0"/>
                      <a:pt x="760" y="2"/>
                    </a:cubicBezTo>
                    <a:cubicBezTo>
                      <a:pt x="763" y="3"/>
                      <a:pt x="764" y="7"/>
                      <a:pt x="762" y="10"/>
                    </a:cubicBezTo>
                    <a:cubicBezTo>
                      <a:pt x="12" y="1470"/>
                      <a:pt x="12" y="1470"/>
                      <a:pt x="12" y="1470"/>
                    </a:cubicBezTo>
                    <a:cubicBezTo>
                      <a:pt x="11" y="1472"/>
                      <a:pt x="9" y="1473"/>
                      <a:pt x="7" y="147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34" name="Freeform 28"/>
              <p:cNvSpPr/>
              <p:nvPr/>
            </p:nvSpPr>
            <p:spPr bwMode="auto">
              <a:xfrm flipV="1">
                <a:off x="3107786" y="3696185"/>
                <a:ext cx="1630598" cy="49850"/>
              </a:xfrm>
              <a:custGeom>
                <a:avLst/>
                <a:gdLst>
                  <a:gd name="T0" fmla="*/ 1150 w 1155"/>
                  <a:gd name="T1" fmla="*/ 175 h 175"/>
                  <a:gd name="T2" fmla="*/ 1150 w 1155"/>
                  <a:gd name="T3" fmla="*/ 175 h 175"/>
                  <a:gd name="T4" fmla="*/ 4 w 1155"/>
                  <a:gd name="T5" fmla="*/ 8 h 175"/>
                  <a:gd name="T6" fmla="*/ 0 w 1155"/>
                  <a:gd name="T7" fmla="*/ 4 h 175"/>
                  <a:gd name="T8" fmla="*/ 5 w 1155"/>
                  <a:gd name="T9" fmla="*/ 0 h 175"/>
                  <a:gd name="T10" fmla="*/ 1151 w 1155"/>
                  <a:gd name="T11" fmla="*/ 167 h 175"/>
                  <a:gd name="T12" fmla="*/ 1154 w 1155"/>
                  <a:gd name="T13" fmla="*/ 172 h 175"/>
                  <a:gd name="T14" fmla="*/ 1150 w 1155"/>
                  <a:gd name="T15" fmla="*/ 175 h 1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5" h="175">
                    <a:moveTo>
                      <a:pt x="1150" y="175"/>
                    </a:moveTo>
                    <a:cubicBezTo>
                      <a:pt x="1150" y="175"/>
                      <a:pt x="1150" y="175"/>
                      <a:pt x="1150" y="175"/>
                    </a:cubicBezTo>
                    <a:cubicBezTo>
                      <a:pt x="4" y="8"/>
                      <a:pt x="4" y="8"/>
                      <a:pt x="4" y="8"/>
                    </a:cubicBezTo>
                    <a:cubicBezTo>
                      <a:pt x="2" y="8"/>
                      <a:pt x="0" y="6"/>
                      <a:pt x="0" y="4"/>
                    </a:cubicBezTo>
                    <a:cubicBezTo>
                      <a:pt x="1" y="1"/>
                      <a:pt x="3" y="0"/>
                      <a:pt x="5" y="0"/>
                    </a:cubicBezTo>
                    <a:cubicBezTo>
                      <a:pt x="1151" y="167"/>
                      <a:pt x="1151" y="167"/>
                      <a:pt x="1151" y="167"/>
                    </a:cubicBezTo>
                    <a:cubicBezTo>
                      <a:pt x="1153" y="168"/>
                      <a:pt x="1155" y="170"/>
                      <a:pt x="1154" y="172"/>
                    </a:cubicBezTo>
                    <a:cubicBezTo>
                      <a:pt x="1154" y="174"/>
                      <a:pt x="1152" y="175"/>
                      <a:pt x="1150" y="17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35" name="Freeform 29"/>
              <p:cNvSpPr/>
              <p:nvPr/>
            </p:nvSpPr>
            <p:spPr bwMode="auto">
              <a:xfrm>
                <a:off x="3677489" y="3036291"/>
                <a:ext cx="1060895" cy="659894"/>
              </a:xfrm>
              <a:custGeom>
                <a:avLst/>
                <a:gdLst>
                  <a:gd name="T0" fmla="*/ 1175 w 1180"/>
                  <a:gd name="T1" fmla="*/ 733 h 733"/>
                  <a:gd name="T2" fmla="*/ 1173 w 1180"/>
                  <a:gd name="T3" fmla="*/ 733 h 733"/>
                  <a:gd name="T4" fmla="*/ 2 w 1180"/>
                  <a:gd name="T5" fmla="*/ 8 h 733"/>
                  <a:gd name="T6" fmla="*/ 1 w 1180"/>
                  <a:gd name="T7" fmla="*/ 2 h 733"/>
                  <a:gd name="T8" fmla="*/ 7 w 1180"/>
                  <a:gd name="T9" fmla="*/ 1 h 733"/>
                  <a:gd name="T10" fmla="*/ 1177 w 1180"/>
                  <a:gd name="T11" fmla="*/ 726 h 733"/>
                  <a:gd name="T12" fmla="*/ 1179 w 1180"/>
                  <a:gd name="T13" fmla="*/ 732 h 733"/>
                  <a:gd name="T14" fmla="*/ 1175 w 1180"/>
                  <a:gd name="T15" fmla="*/ 733 h 7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80" h="733">
                    <a:moveTo>
                      <a:pt x="1175" y="733"/>
                    </a:moveTo>
                    <a:cubicBezTo>
                      <a:pt x="1175" y="733"/>
                      <a:pt x="1174" y="733"/>
                      <a:pt x="1173" y="733"/>
                    </a:cubicBezTo>
                    <a:cubicBezTo>
                      <a:pt x="2" y="8"/>
                      <a:pt x="2" y="8"/>
                      <a:pt x="2" y="8"/>
                    </a:cubicBezTo>
                    <a:cubicBezTo>
                      <a:pt x="1" y="6"/>
                      <a:pt x="0" y="4"/>
                      <a:pt x="1" y="2"/>
                    </a:cubicBezTo>
                    <a:cubicBezTo>
                      <a:pt x="2" y="0"/>
                      <a:pt x="5" y="0"/>
                      <a:pt x="7" y="1"/>
                    </a:cubicBezTo>
                    <a:cubicBezTo>
                      <a:pt x="1177" y="726"/>
                      <a:pt x="1177" y="726"/>
                      <a:pt x="1177" y="726"/>
                    </a:cubicBezTo>
                    <a:cubicBezTo>
                      <a:pt x="1179" y="727"/>
                      <a:pt x="1180" y="730"/>
                      <a:pt x="1179" y="732"/>
                    </a:cubicBezTo>
                    <a:cubicBezTo>
                      <a:pt x="1178" y="733"/>
                      <a:pt x="1177" y="733"/>
                      <a:pt x="1175" y="73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36" name="Freeform 30"/>
              <p:cNvSpPr/>
              <p:nvPr/>
            </p:nvSpPr>
            <p:spPr bwMode="auto">
              <a:xfrm>
                <a:off x="3677489" y="2954684"/>
                <a:ext cx="765420" cy="88643"/>
              </a:xfrm>
              <a:custGeom>
                <a:avLst/>
                <a:gdLst>
                  <a:gd name="T0" fmla="*/ 5 w 851"/>
                  <a:gd name="T1" fmla="*/ 100 h 100"/>
                  <a:gd name="T2" fmla="*/ 1 w 851"/>
                  <a:gd name="T3" fmla="*/ 97 h 100"/>
                  <a:gd name="T4" fmla="*/ 4 w 851"/>
                  <a:gd name="T5" fmla="*/ 92 h 100"/>
                  <a:gd name="T6" fmla="*/ 846 w 851"/>
                  <a:gd name="T7" fmla="*/ 0 h 100"/>
                  <a:gd name="T8" fmla="*/ 850 w 851"/>
                  <a:gd name="T9" fmla="*/ 4 h 100"/>
                  <a:gd name="T10" fmla="*/ 847 w 851"/>
                  <a:gd name="T11" fmla="*/ 8 h 100"/>
                  <a:gd name="T12" fmla="*/ 5 w 851"/>
                  <a:gd name="T13" fmla="*/ 100 h 100"/>
                  <a:gd name="T14" fmla="*/ 5 w 851"/>
                  <a:gd name="T15" fmla="*/ 100 h 10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51" h="100">
                    <a:moveTo>
                      <a:pt x="5" y="100"/>
                    </a:moveTo>
                    <a:cubicBezTo>
                      <a:pt x="3" y="100"/>
                      <a:pt x="1" y="99"/>
                      <a:pt x="1" y="97"/>
                    </a:cubicBezTo>
                    <a:cubicBezTo>
                      <a:pt x="0" y="94"/>
                      <a:pt x="2" y="92"/>
                      <a:pt x="4" y="92"/>
                    </a:cubicBezTo>
                    <a:cubicBezTo>
                      <a:pt x="846" y="0"/>
                      <a:pt x="846" y="0"/>
                      <a:pt x="846" y="0"/>
                    </a:cubicBezTo>
                    <a:cubicBezTo>
                      <a:pt x="848" y="0"/>
                      <a:pt x="850" y="2"/>
                      <a:pt x="850" y="4"/>
                    </a:cubicBezTo>
                    <a:cubicBezTo>
                      <a:pt x="851" y="6"/>
                      <a:pt x="849" y="8"/>
                      <a:pt x="847" y="8"/>
                    </a:cubicBezTo>
                    <a:cubicBezTo>
                      <a:pt x="5" y="100"/>
                      <a:pt x="5" y="100"/>
                      <a:pt x="5" y="100"/>
                    </a:cubicBezTo>
                    <a:cubicBezTo>
                      <a:pt x="5" y="100"/>
                      <a:pt x="5" y="100"/>
                      <a:pt x="5" y="10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37" name="Freeform 31"/>
              <p:cNvSpPr/>
              <p:nvPr/>
            </p:nvSpPr>
            <p:spPr bwMode="auto">
              <a:xfrm>
                <a:off x="4434467" y="2248359"/>
                <a:ext cx="126632" cy="713361"/>
              </a:xfrm>
              <a:custGeom>
                <a:avLst/>
                <a:gdLst>
                  <a:gd name="T0" fmla="*/ 4 w 141"/>
                  <a:gd name="T1" fmla="*/ 793 h 793"/>
                  <a:gd name="T2" fmla="*/ 4 w 141"/>
                  <a:gd name="T3" fmla="*/ 793 h 793"/>
                  <a:gd name="T4" fmla="*/ 0 w 141"/>
                  <a:gd name="T5" fmla="*/ 789 h 793"/>
                  <a:gd name="T6" fmla="*/ 132 w 141"/>
                  <a:gd name="T7" fmla="*/ 3 h 793"/>
                  <a:gd name="T8" fmla="*/ 137 w 141"/>
                  <a:gd name="T9" fmla="*/ 0 h 793"/>
                  <a:gd name="T10" fmla="*/ 140 w 141"/>
                  <a:gd name="T11" fmla="*/ 5 h 793"/>
                  <a:gd name="T12" fmla="*/ 8 w 141"/>
                  <a:gd name="T13" fmla="*/ 790 h 793"/>
                  <a:gd name="T14" fmla="*/ 4 w 141"/>
                  <a:gd name="T15" fmla="*/ 793 h 79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1" h="793">
                    <a:moveTo>
                      <a:pt x="4" y="793"/>
                    </a:moveTo>
                    <a:cubicBezTo>
                      <a:pt x="4" y="793"/>
                      <a:pt x="4" y="793"/>
                      <a:pt x="4" y="793"/>
                    </a:cubicBezTo>
                    <a:cubicBezTo>
                      <a:pt x="2" y="793"/>
                      <a:pt x="0" y="791"/>
                      <a:pt x="0" y="789"/>
                    </a:cubicBezTo>
                    <a:cubicBezTo>
                      <a:pt x="132" y="3"/>
                      <a:pt x="132" y="3"/>
                      <a:pt x="132" y="3"/>
                    </a:cubicBezTo>
                    <a:cubicBezTo>
                      <a:pt x="133" y="1"/>
                      <a:pt x="135" y="0"/>
                      <a:pt x="137" y="0"/>
                    </a:cubicBezTo>
                    <a:cubicBezTo>
                      <a:pt x="139" y="1"/>
                      <a:pt x="141" y="3"/>
                      <a:pt x="140" y="5"/>
                    </a:cubicBezTo>
                    <a:cubicBezTo>
                      <a:pt x="8" y="790"/>
                      <a:pt x="8" y="790"/>
                      <a:pt x="8" y="790"/>
                    </a:cubicBezTo>
                    <a:cubicBezTo>
                      <a:pt x="8" y="792"/>
                      <a:pt x="6" y="793"/>
                      <a:pt x="4" y="79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38" name="Freeform 32"/>
              <p:cNvSpPr/>
              <p:nvPr/>
            </p:nvSpPr>
            <p:spPr bwMode="auto">
              <a:xfrm>
                <a:off x="4552658" y="2248359"/>
                <a:ext cx="185727" cy="1447826"/>
              </a:xfrm>
              <a:custGeom>
                <a:avLst/>
                <a:gdLst>
                  <a:gd name="T0" fmla="*/ 201 w 206"/>
                  <a:gd name="T1" fmla="*/ 1610 h 1610"/>
                  <a:gd name="T2" fmla="*/ 197 w 206"/>
                  <a:gd name="T3" fmla="*/ 1607 h 1610"/>
                  <a:gd name="T4" fmla="*/ 0 w 206"/>
                  <a:gd name="T5" fmla="*/ 5 h 1610"/>
                  <a:gd name="T6" fmla="*/ 4 w 206"/>
                  <a:gd name="T7" fmla="*/ 0 h 1610"/>
                  <a:gd name="T8" fmla="*/ 8 w 206"/>
                  <a:gd name="T9" fmla="*/ 4 h 1610"/>
                  <a:gd name="T10" fmla="*/ 205 w 206"/>
                  <a:gd name="T11" fmla="*/ 1606 h 1610"/>
                  <a:gd name="T12" fmla="*/ 202 w 206"/>
                  <a:gd name="T13" fmla="*/ 1610 h 1610"/>
                  <a:gd name="T14" fmla="*/ 201 w 206"/>
                  <a:gd name="T15" fmla="*/ 1610 h 16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6" h="1610">
                    <a:moveTo>
                      <a:pt x="201" y="1610"/>
                    </a:moveTo>
                    <a:cubicBezTo>
                      <a:pt x="199" y="1610"/>
                      <a:pt x="198" y="1609"/>
                      <a:pt x="197" y="1607"/>
                    </a:cubicBezTo>
                    <a:cubicBezTo>
                      <a:pt x="0" y="5"/>
                      <a:pt x="0" y="5"/>
                      <a:pt x="0" y="5"/>
                    </a:cubicBezTo>
                    <a:cubicBezTo>
                      <a:pt x="0" y="2"/>
                      <a:pt x="2" y="0"/>
                      <a:pt x="4" y="0"/>
                    </a:cubicBezTo>
                    <a:cubicBezTo>
                      <a:pt x="6" y="0"/>
                      <a:pt x="8" y="1"/>
                      <a:pt x="8" y="4"/>
                    </a:cubicBezTo>
                    <a:cubicBezTo>
                      <a:pt x="205" y="1606"/>
                      <a:pt x="205" y="1606"/>
                      <a:pt x="205" y="1606"/>
                    </a:cubicBezTo>
                    <a:cubicBezTo>
                      <a:pt x="206" y="1608"/>
                      <a:pt x="204" y="1610"/>
                      <a:pt x="202" y="1610"/>
                    </a:cubicBezTo>
                    <a:cubicBezTo>
                      <a:pt x="202" y="1610"/>
                      <a:pt x="201" y="1610"/>
                      <a:pt x="201" y="161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39" name="Freeform 33"/>
              <p:cNvSpPr/>
              <p:nvPr/>
            </p:nvSpPr>
            <p:spPr bwMode="auto">
              <a:xfrm>
                <a:off x="4434467" y="2954684"/>
                <a:ext cx="303917" cy="741501"/>
              </a:xfrm>
              <a:custGeom>
                <a:avLst/>
                <a:gdLst>
                  <a:gd name="T0" fmla="*/ 333 w 338"/>
                  <a:gd name="T1" fmla="*/ 825 h 825"/>
                  <a:gd name="T2" fmla="*/ 330 w 338"/>
                  <a:gd name="T3" fmla="*/ 823 h 825"/>
                  <a:gd name="T4" fmla="*/ 1 w 338"/>
                  <a:gd name="T5" fmla="*/ 6 h 825"/>
                  <a:gd name="T6" fmla="*/ 3 w 338"/>
                  <a:gd name="T7" fmla="*/ 1 h 825"/>
                  <a:gd name="T8" fmla="*/ 8 w 338"/>
                  <a:gd name="T9" fmla="*/ 3 h 825"/>
                  <a:gd name="T10" fmla="*/ 337 w 338"/>
                  <a:gd name="T11" fmla="*/ 820 h 825"/>
                  <a:gd name="T12" fmla="*/ 335 w 338"/>
                  <a:gd name="T13" fmla="*/ 825 h 825"/>
                  <a:gd name="T14" fmla="*/ 333 w 338"/>
                  <a:gd name="T15" fmla="*/ 825 h 8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8" h="825">
                    <a:moveTo>
                      <a:pt x="333" y="825"/>
                    </a:moveTo>
                    <a:cubicBezTo>
                      <a:pt x="332" y="825"/>
                      <a:pt x="330" y="824"/>
                      <a:pt x="330" y="823"/>
                    </a:cubicBezTo>
                    <a:cubicBezTo>
                      <a:pt x="1" y="6"/>
                      <a:pt x="1" y="6"/>
                      <a:pt x="1" y="6"/>
                    </a:cubicBezTo>
                    <a:cubicBezTo>
                      <a:pt x="0" y="4"/>
                      <a:pt x="1" y="2"/>
                      <a:pt x="3" y="1"/>
                    </a:cubicBezTo>
                    <a:cubicBezTo>
                      <a:pt x="5" y="0"/>
                      <a:pt x="7" y="1"/>
                      <a:pt x="8" y="3"/>
                    </a:cubicBezTo>
                    <a:cubicBezTo>
                      <a:pt x="337" y="820"/>
                      <a:pt x="337" y="820"/>
                      <a:pt x="337" y="820"/>
                    </a:cubicBezTo>
                    <a:cubicBezTo>
                      <a:pt x="338" y="822"/>
                      <a:pt x="337" y="824"/>
                      <a:pt x="335" y="825"/>
                    </a:cubicBezTo>
                    <a:cubicBezTo>
                      <a:pt x="334" y="825"/>
                      <a:pt x="334" y="825"/>
                      <a:pt x="333" y="82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40" name="Freeform 34"/>
              <p:cNvSpPr/>
              <p:nvPr/>
            </p:nvSpPr>
            <p:spPr bwMode="auto">
              <a:xfrm>
                <a:off x="4729942" y="3060211"/>
                <a:ext cx="303917" cy="635974"/>
              </a:xfrm>
              <a:custGeom>
                <a:avLst/>
                <a:gdLst>
                  <a:gd name="T0" fmla="*/ 4 w 338"/>
                  <a:gd name="T1" fmla="*/ 707 h 707"/>
                  <a:gd name="T2" fmla="*/ 3 w 338"/>
                  <a:gd name="T3" fmla="*/ 707 h 707"/>
                  <a:gd name="T4" fmla="*/ 1 w 338"/>
                  <a:gd name="T5" fmla="*/ 702 h 707"/>
                  <a:gd name="T6" fmla="*/ 330 w 338"/>
                  <a:gd name="T7" fmla="*/ 3 h 707"/>
                  <a:gd name="T8" fmla="*/ 336 w 338"/>
                  <a:gd name="T9" fmla="*/ 1 h 707"/>
                  <a:gd name="T10" fmla="*/ 337 w 338"/>
                  <a:gd name="T11" fmla="*/ 6 h 707"/>
                  <a:gd name="T12" fmla="*/ 8 w 338"/>
                  <a:gd name="T13" fmla="*/ 705 h 707"/>
                  <a:gd name="T14" fmla="*/ 4 w 338"/>
                  <a:gd name="T15" fmla="*/ 707 h 70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8" h="707">
                    <a:moveTo>
                      <a:pt x="4" y="707"/>
                    </a:moveTo>
                    <a:cubicBezTo>
                      <a:pt x="4" y="707"/>
                      <a:pt x="3" y="707"/>
                      <a:pt x="3" y="707"/>
                    </a:cubicBezTo>
                    <a:cubicBezTo>
                      <a:pt x="1" y="706"/>
                      <a:pt x="0" y="704"/>
                      <a:pt x="1" y="702"/>
                    </a:cubicBezTo>
                    <a:cubicBezTo>
                      <a:pt x="330" y="3"/>
                      <a:pt x="330" y="3"/>
                      <a:pt x="330" y="3"/>
                    </a:cubicBezTo>
                    <a:cubicBezTo>
                      <a:pt x="331" y="1"/>
                      <a:pt x="334" y="0"/>
                      <a:pt x="336" y="1"/>
                    </a:cubicBezTo>
                    <a:cubicBezTo>
                      <a:pt x="337" y="2"/>
                      <a:pt x="338" y="4"/>
                      <a:pt x="337" y="6"/>
                    </a:cubicBezTo>
                    <a:cubicBezTo>
                      <a:pt x="8" y="705"/>
                      <a:pt x="8" y="705"/>
                      <a:pt x="8" y="705"/>
                    </a:cubicBezTo>
                    <a:cubicBezTo>
                      <a:pt x="7" y="707"/>
                      <a:pt x="6" y="707"/>
                      <a:pt x="4" y="707"/>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41" name="Freeform 35"/>
              <p:cNvSpPr/>
              <p:nvPr/>
            </p:nvSpPr>
            <p:spPr bwMode="auto">
              <a:xfrm>
                <a:off x="4729942" y="3689150"/>
                <a:ext cx="664114" cy="161808"/>
              </a:xfrm>
              <a:custGeom>
                <a:avLst/>
                <a:gdLst>
                  <a:gd name="T0" fmla="*/ 734 w 738"/>
                  <a:gd name="T1" fmla="*/ 180 h 180"/>
                  <a:gd name="T2" fmla="*/ 733 w 738"/>
                  <a:gd name="T3" fmla="*/ 180 h 180"/>
                  <a:gd name="T4" fmla="*/ 3 w 738"/>
                  <a:gd name="T5" fmla="*/ 8 h 180"/>
                  <a:gd name="T6" fmla="*/ 0 w 738"/>
                  <a:gd name="T7" fmla="*/ 4 h 180"/>
                  <a:gd name="T8" fmla="*/ 5 w 738"/>
                  <a:gd name="T9" fmla="*/ 1 h 180"/>
                  <a:gd name="T10" fmla="*/ 735 w 738"/>
                  <a:gd name="T11" fmla="*/ 172 h 180"/>
                  <a:gd name="T12" fmla="*/ 738 w 738"/>
                  <a:gd name="T13" fmla="*/ 177 h 180"/>
                  <a:gd name="T14" fmla="*/ 734 w 738"/>
                  <a:gd name="T15" fmla="*/ 180 h 18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38" h="180">
                    <a:moveTo>
                      <a:pt x="734" y="180"/>
                    </a:moveTo>
                    <a:cubicBezTo>
                      <a:pt x="734" y="180"/>
                      <a:pt x="733" y="180"/>
                      <a:pt x="733" y="180"/>
                    </a:cubicBezTo>
                    <a:cubicBezTo>
                      <a:pt x="3" y="8"/>
                      <a:pt x="3" y="8"/>
                      <a:pt x="3" y="8"/>
                    </a:cubicBezTo>
                    <a:cubicBezTo>
                      <a:pt x="1" y="8"/>
                      <a:pt x="0" y="6"/>
                      <a:pt x="0" y="4"/>
                    </a:cubicBezTo>
                    <a:cubicBezTo>
                      <a:pt x="1" y="1"/>
                      <a:pt x="3" y="0"/>
                      <a:pt x="5" y="1"/>
                    </a:cubicBezTo>
                    <a:cubicBezTo>
                      <a:pt x="735" y="172"/>
                      <a:pt x="735" y="172"/>
                      <a:pt x="735" y="172"/>
                    </a:cubicBezTo>
                    <a:cubicBezTo>
                      <a:pt x="737" y="172"/>
                      <a:pt x="738" y="175"/>
                      <a:pt x="738" y="177"/>
                    </a:cubicBezTo>
                    <a:cubicBezTo>
                      <a:pt x="737" y="179"/>
                      <a:pt x="736" y="180"/>
                      <a:pt x="734" y="18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42" name="Freeform 36"/>
              <p:cNvSpPr/>
              <p:nvPr/>
            </p:nvSpPr>
            <p:spPr bwMode="auto">
              <a:xfrm>
                <a:off x="4552658" y="2248359"/>
                <a:ext cx="481202" cy="820294"/>
              </a:xfrm>
              <a:custGeom>
                <a:avLst/>
                <a:gdLst>
                  <a:gd name="T0" fmla="*/ 531 w 535"/>
                  <a:gd name="T1" fmla="*/ 912 h 912"/>
                  <a:gd name="T2" fmla="*/ 527 w 535"/>
                  <a:gd name="T3" fmla="*/ 910 h 912"/>
                  <a:gd name="T4" fmla="*/ 1 w 535"/>
                  <a:gd name="T5" fmla="*/ 6 h 912"/>
                  <a:gd name="T6" fmla="*/ 2 w 535"/>
                  <a:gd name="T7" fmla="*/ 1 h 912"/>
                  <a:gd name="T8" fmla="*/ 8 w 535"/>
                  <a:gd name="T9" fmla="*/ 2 h 912"/>
                  <a:gd name="T10" fmla="*/ 534 w 535"/>
                  <a:gd name="T11" fmla="*/ 906 h 912"/>
                  <a:gd name="T12" fmla="*/ 533 w 535"/>
                  <a:gd name="T13" fmla="*/ 911 h 912"/>
                  <a:gd name="T14" fmla="*/ 531 w 535"/>
                  <a:gd name="T15" fmla="*/ 912 h 9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5" h="912">
                    <a:moveTo>
                      <a:pt x="531" y="912"/>
                    </a:moveTo>
                    <a:cubicBezTo>
                      <a:pt x="529" y="912"/>
                      <a:pt x="528" y="911"/>
                      <a:pt x="527" y="910"/>
                    </a:cubicBezTo>
                    <a:cubicBezTo>
                      <a:pt x="1" y="6"/>
                      <a:pt x="1" y="6"/>
                      <a:pt x="1" y="6"/>
                    </a:cubicBezTo>
                    <a:cubicBezTo>
                      <a:pt x="0" y="4"/>
                      <a:pt x="0" y="2"/>
                      <a:pt x="2" y="1"/>
                    </a:cubicBezTo>
                    <a:cubicBezTo>
                      <a:pt x="4" y="0"/>
                      <a:pt x="7" y="0"/>
                      <a:pt x="8" y="2"/>
                    </a:cubicBezTo>
                    <a:cubicBezTo>
                      <a:pt x="534" y="906"/>
                      <a:pt x="534" y="906"/>
                      <a:pt x="534" y="906"/>
                    </a:cubicBezTo>
                    <a:cubicBezTo>
                      <a:pt x="535" y="908"/>
                      <a:pt x="535" y="910"/>
                      <a:pt x="533" y="911"/>
                    </a:cubicBezTo>
                    <a:cubicBezTo>
                      <a:pt x="532" y="911"/>
                      <a:pt x="531" y="912"/>
                      <a:pt x="531" y="912"/>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43" name="Freeform 37"/>
              <p:cNvSpPr/>
              <p:nvPr/>
            </p:nvSpPr>
            <p:spPr bwMode="auto">
              <a:xfrm>
                <a:off x="4552658" y="2248359"/>
                <a:ext cx="1229737" cy="364419"/>
              </a:xfrm>
              <a:custGeom>
                <a:avLst/>
                <a:gdLst>
                  <a:gd name="T0" fmla="*/ 1363 w 1367"/>
                  <a:gd name="T1" fmla="*/ 406 h 406"/>
                  <a:gd name="T2" fmla="*/ 1362 w 1367"/>
                  <a:gd name="T3" fmla="*/ 406 h 406"/>
                  <a:gd name="T4" fmla="*/ 3 w 1367"/>
                  <a:gd name="T5" fmla="*/ 8 h 406"/>
                  <a:gd name="T6" fmla="*/ 1 w 1367"/>
                  <a:gd name="T7" fmla="*/ 3 h 406"/>
                  <a:gd name="T8" fmla="*/ 5 w 1367"/>
                  <a:gd name="T9" fmla="*/ 0 h 406"/>
                  <a:gd name="T10" fmla="*/ 1364 w 1367"/>
                  <a:gd name="T11" fmla="*/ 398 h 406"/>
                  <a:gd name="T12" fmla="*/ 1367 w 1367"/>
                  <a:gd name="T13" fmla="*/ 403 h 406"/>
                  <a:gd name="T14" fmla="*/ 1363 w 1367"/>
                  <a:gd name="T15" fmla="*/ 406 h 40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67" h="406">
                    <a:moveTo>
                      <a:pt x="1363" y="406"/>
                    </a:moveTo>
                    <a:cubicBezTo>
                      <a:pt x="1362" y="406"/>
                      <a:pt x="1362" y="406"/>
                      <a:pt x="1362" y="406"/>
                    </a:cubicBezTo>
                    <a:cubicBezTo>
                      <a:pt x="3" y="8"/>
                      <a:pt x="3" y="8"/>
                      <a:pt x="3" y="8"/>
                    </a:cubicBezTo>
                    <a:cubicBezTo>
                      <a:pt x="1" y="7"/>
                      <a:pt x="0" y="5"/>
                      <a:pt x="1" y="3"/>
                    </a:cubicBezTo>
                    <a:cubicBezTo>
                      <a:pt x="1" y="1"/>
                      <a:pt x="3" y="0"/>
                      <a:pt x="5" y="0"/>
                    </a:cubicBezTo>
                    <a:cubicBezTo>
                      <a:pt x="1364" y="398"/>
                      <a:pt x="1364" y="398"/>
                      <a:pt x="1364" y="398"/>
                    </a:cubicBezTo>
                    <a:cubicBezTo>
                      <a:pt x="1366" y="399"/>
                      <a:pt x="1367" y="401"/>
                      <a:pt x="1367" y="403"/>
                    </a:cubicBezTo>
                    <a:cubicBezTo>
                      <a:pt x="1366" y="405"/>
                      <a:pt x="1365" y="406"/>
                      <a:pt x="1363" y="40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44" name="Freeform 38"/>
              <p:cNvSpPr/>
              <p:nvPr/>
            </p:nvSpPr>
            <p:spPr bwMode="auto">
              <a:xfrm>
                <a:off x="5026824" y="2604335"/>
                <a:ext cx="755571" cy="464317"/>
              </a:xfrm>
              <a:custGeom>
                <a:avLst/>
                <a:gdLst>
                  <a:gd name="T0" fmla="*/ 5 w 841"/>
                  <a:gd name="T1" fmla="*/ 515 h 515"/>
                  <a:gd name="T2" fmla="*/ 1 w 841"/>
                  <a:gd name="T3" fmla="*/ 513 h 515"/>
                  <a:gd name="T4" fmla="*/ 3 w 841"/>
                  <a:gd name="T5" fmla="*/ 507 h 515"/>
                  <a:gd name="T6" fmla="*/ 835 w 841"/>
                  <a:gd name="T7" fmla="*/ 1 h 515"/>
                  <a:gd name="T8" fmla="*/ 840 w 841"/>
                  <a:gd name="T9" fmla="*/ 3 h 515"/>
                  <a:gd name="T10" fmla="*/ 839 w 841"/>
                  <a:gd name="T11" fmla="*/ 8 h 515"/>
                  <a:gd name="T12" fmla="*/ 7 w 841"/>
                  <a:gd name="T13" fmla="*/ 514 h 515"/>
                  <a:gd name="T14" fmla="*/ 5 w 841"/>
                  <a:gd name="T15" fmla="*/ 515 h 5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41" h="515">
                    <a:moveTo>
                      <a:pt x="5" y="515"/>
                    </a:moveTo>
                    <a:cubicBezTo>
                      <a:pt x="3" y="515"/>
                      <a:pt x="2" y="514"/>
                      <a:pt x="1" y="513"/>
                    </a:cubicBezTo>
                    <a:cubicBezTo>
                      <a:pt x="0" y="511"/>
                      <a:pt x="1" y="508"/>
                      <a:pt x="3" y="507"/>
                    </a:cubicBezTo>
                    <a:cubicBezTo>
                      <a:pt x="835" y="1"/>
                      <a:pt x="835" y="1"/>
                      <a:pt x="835" y="1"/>
                    </a:cubicBezTo>
                    <a:cubicBezTo>
                      <a:pt x="837" y="0"/>
                      <a:pt x="839" y="1"/>
                      <a:pt x="840" y="3"/>
                    </a:cubicBezTo>
                    <a:cubicBezTo>
                      <a:pt x="841" y="5"/>
                      <a:pt x="841" y="7"/>
                      <a:pt x="839" y="8"/>
                    </a:cubicBezTo>
                    <a:cubicBezTo>
                      <a:pt x="7" y="514"/>
                      <a:pt x="7" y="514"/>
                      <a:pt x="7" y="514"/>
                    </a:cubicBezTo>
                    <a:cubicBezTo>
                      <a:pt x="6" y="514"/>
                      <a:pt x="6" y="515"/>
                      <a:pt x="5" y="51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45" name="Freeform 39"/>
              <p:cNvSpPr/>
              <p:nvPr/>
            </p:nvSpPr>
            <p:spPr bwMode="auto">
              <a:xfrm>
                <a:off x="5385614" y="2604335"/>
                <a:ext cx="396780" cy="1246622"/>
              </a:xfrm>
              <a:custGeom>
                <a:avLst/>
                <a:gdLst>
                  <a:gd name="T0" fmla="*/ 5 w 441"/>
                  <a:gd name="T1" fmla="*/ 1385 h 1385"/>
                  <a:gd name="T2" fmla="*/ 4 w 441"/>
                  <a:gd name="T3" fmla="*/ 1385 h 1385"/>
                  <a:gd name="T4" fmla="*/ 1 w 441"/>
                  <a:gd name="T5" fmla="*/ 1380 h 1385"/>
                  <a:gd name="T6" fmla="*/ 433 w 441"/>
                  <a:gd name="T7" fmla="*/ 4 h 1385"/>
                  <a:gd name="T8" fmla="*/ 438 w 441"/>
                  <a:gd name="T9" fmla="*/ 1 h 1385"/>
                  <a:gd name="T10" fmla="*/ 441 w 441"/>
                  <a:gd name="T11" fmla="*/ 6 h 1385"/>
                  <a:gd name="T12" fmla="*/ 9 w 441"/>
                  <a:gd name="T13" fmla="*/ 1382 h 1385"/>
                  <a:gd name="T14" fmla="*/ 5 w 441"/>
                  <a:gd name="T15" fmla="*/ 1385 h 13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41" h="1385">
                    <a:moveTo>
                      <a:pt x="5" y="1385"/>
                    </a:moveTo>
                    <a:cubicBezTo>
                      <a:pt x="5" y="1385"/>
                      <a:pt x="4" y="1385"/>
                      <a:pt x="4" y="1385"/>
                    </a:cubicBezTo>
                    <a:cubicBezTo>
                      <a:pt x="2" y="1384"/>
                      <a:pt x="0" y="1382"/>
                      <a:pt x="1" y="1380"/>
                    </a:cubicBezTo>
                    <a:cubicBezTo>
                      <a:pt x="433" y="4"/>
                      <a:pt x="433" y="4"/>
                      <a:pt x="433" y="4"/>
                    </a:cubicBezTo>
                    <a:cubicBezTo>
                      <a:pt x="434" y="1"/>
                      <a:pt x="436" y="0"/>
                      <a:pt x="438" y="1"/>
                    </a:cubicBezTo>
                    <a:cubicBezTo>
                      <a:pt x="440" y="2"/>
                      <a:pt x="441" y="4"/>
                      <a:pt x="441" y="6"/>
                    </a:cubicBezTo>
                    <a:cubicBezTo>
                      <a:pt x="9" y="1382"/>
                      <a:pt x="9" y="1382"/>
                      <a:pt x="9" y="1382"/>
                    </a:cubicBezTo>
                    <a:cubicBezTo>
                      <a:pt x="8" y="1384"/>
                      <a:pt x="7" y="1385"/>
                      <a:pt x="5" y="138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46" name="Freeform 40"/>
              <p:cNvSpPr/>
              <p:nvPr/>
            </p:nvSpPr>
            <p:spPr bwMode="auto">
              <a:xfrm>
                <a:off x="5773952" y="2604335"/>
                <a:ext cx="139296" cy="590949"/>
              </a:xfrm>
              <a:custGeom>
                <a:avLst/>
                <a:gdLst>
                  <a:gd name="T0" fmla="*/ 150 w 155"/>
                  <a:gd name="T1" fmla="*/ 656 h 656"/>
                  <a:gd name="T2" fmla="*/ 146 w 155"/>
                  <a:gd name="T3" fmla="*/ 652 h 656"/>
                  <a:gd name="T4" fmla="*/ 1 w 155"/>
                  <a:gd name="T5" fmla="*/ 6 h 656"/>
                  <a:gd name="T6" fmla="*/ 4 w 155"/>
                  <a:gd name="T7" fmla="*/ 1 h 656"/>
                  <a:gd name="T8" fmla="*/ 9 w 155"/>
                  <a:gd name="T9" fmla="*/ 4 h 656"/>
                  <a:gd name="T10" fmla="*/ 154 w 155"/>
                  <a:gd name="T11" fmla="*/ 651 h 656"/>
                  <a:gd name="T12" fmla="*/ 151 w 155"/>
                  <a:gd name="T13" fmla="*/ 655 h 656"/>
                  <a:gd name="T14" fmla="*/ 150 w 155"/>
                  <a:gd name="T15" fmla="*/ 656 h 6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5" h="656">
                    <a:moveTo>
                      <a:pt x="150" y="656"/>
                    </a:moveTo>
                    <a:cubicBezTo>
                      <a:pt x="148" y="656"/>
                      <a:pt x="147" y="654"/>
                      <a:pt x="146" y="652"/>
                    </a:cubicBezTo>
                    <a:cubicBezTo>
                      <a:pt x="1" y="6"/>
                      <a:pt x="1" y="6"/>
                      <a:pt x="1" y="6"/>
                    </a:cubicBezTo>
                    <a:cubicBezTo>
                      <a:pt x="0" y="3"/>
                      <a:pt x="2" y="1"/>
                      <a:pt x="4" y="1"/>
                    </a:cubicBezTo>
                    <a:cubicBezTo>
                      <a:pt x="6" y="0"/>
                      <a:pt x="8" y="2"/>
                      <a:pt x="9" y="4"/>
                    </a:cubicBezTo>
                    <a:cubicBezTo>
                      <a:pt x="154" y="651"/>
                      <a:pt x="154" y="651"/>
                      <a:pt x="154" y="651"/>
                    </a:cubicBezTo>
                    <a:cubicBezTo>
                      <a:pt x="155" y="653"/>
                      <a:pt x="153" y="655"/>
                      <a:pt x="151" y="655"/>
                    </a:cubicBezTo>
                    <a:cubicBezTo>
                      <a:pt x="151" y="656"/>
                      <a:pt x="150" y="656"/>
                      <a:pt x="150" y="65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47" name="Freeform 41"/>
              <p:cNvSpPr/>
              <p:nvPr/>
            </p:nvSpPr>
            <p:spPr bwMode="auto">
              <a:xfrm>
                <a:off x="5906212" y="3075688"/>
                <a:ext cx="892052" cy="119597"/>
              </a:xfrm>
              <a:custGeom>
                <a:avLst/>
                <a:gdLst>
                  <a:gd name="T0" fmla="*/ 4 w 992"/>
                  <a:gd name="T1" fmla="*/ 133 h 133"/>
                  <a:gd name="T2" fmla="*/ 0 w 992"/>
                  <a:gd name="T3" fmla="*/ 129 h 133"/>
                  <a:gd name="T4" fmla="*/ 4 w 992"/>
                  <a:gd name="T5" fmla="*/ 125 h 133"/>
                  <a:gd name="T6" fmla="*/ 988 w 992"/>
                  <a:gd name="T7" fmla="*/ 0 h 133"/>
                  <a:gd name="T8" fmla="*/ 992 w 992"/>
                  <a:gd name="T9" fmla="*/ 4 h 133"/>
                  <a:gd name="T10" fmla="*/ 989 w 992"/>
                  <a:gd name="T11" fmla="*/ 8 h 133"/>
                  <a:gd name="T12" fmla="*/ 5 w 992"/>
                  <a:gd name="T13" fmla="*/ 133 h 133"/>
                  <a:gd name="T14" fmla="*/ 4 w 992"/>
                  <a:gd name="T15" fmla="*/ 133 h 1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92" h="133">
                    <a:moveTo>
                      <a:pt x="4" y="133"/>
                    </a:moveTo>
                    <a:cubicBezTo>
                      <a:pt x="2" y="133"/>
                      <a:pt x="0" y="131"/>
                      <a:pt x="0" y="129"/>
                    </a:cubicBezTo>
                    <a:cubicBezTo>
                      <a:pt x="0" y="127"/>
                      <a:pt x="1" y="125"/>
                      <a:pt x="4" y="125"/>
                    </a:cubicBezTo>
                    <a:cubicBezTo>
                      <a:pt x="988" y="0"/>
                      <a:pt x="988" y="0"/>
                      <a:pt x="988" y="0"/>
                    </a:cubicBezTo>
                    <a:cubicBezTo>
                      <a:pt x="990" y="0"/>
                      <a:pt x="992" y="2"/>
                      <a:pt x="992" y="4"/>
                    </a:cubicBezTo>
                    <a:cubicBezTo>
                      <a:pt x="992" y="6"/>
                      <a:pt x="991" y="8"/>
                      <a:pt x="989" y="8"/>
                    </a:cubicBezTo>
                    <a:cubicBezTo>
                      <a:pt x="5" y="133"/>
                      <a:pt x="5" y="133"/>
                      <a:pt x="5" y="133"/>
                    </a:cubicBezTo>
                    <a:cubicBezTo>
                      <a:pt x="5" y="133"/>
                      <a:pt x="4" y="133"/>
                      <a:pt x="4" y="13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48" name="Freeform 42"/>
              <p:cNvSpPr/>
              <p:nvPr/>
            </p:nvSpPr>
            <p:spPr bwMode="auto">
              <a:xfrm>
                <a:off x="5906212" y="2253987"/>
                <a:ext cx="303917" cy="941298"/>
              </a:xfrm>
              <a:custGeom>
                <a:avLst/>
                <a:gdLst>
                  <a:gd name="T0" fmla="*/ 4 w 338"/>
                  <a:gd name="T1" fmla="*/ 1046 h 1046"/>
                  <a:gd name="T2" fmla="*/ 3 w 338"/>
                  <a:gd name="T3" fmla="*/ 1045 h 1046"/>
                  <a:gd name="T4" fmla="*/ 0 w 338"/>
                  <a:gd name="T5" fmla="*/ 1040 h 1046"/>
                  <a:gd name="T6" fmla="*/ 329 w 338"/>
                  <a:gd name="T7" fmla="*/ 4 h 1046"/>
                  <a:gd name="T8" fmla="*/ 334 w 338"/>
                  <a:gd name="T9" fmla="*/ 1 h 1046"/>
                  <a:gd name="T10" fmla="*/ 337 w 338"/>
                  <a:gd name="T11" fmla="*/ 6 h 1046"/>
                  <a:gd name="T12" fmla="*/ 8 w 338"/>
                  <a:gd name="T13" fmla="*/ 1043 h 1046"/>
                  <a:gd name="T14" fmla="*/ 4 w 338"/>
                  <a:gd name="T15" fmla="*/ 1046 h 10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8" h="1046">
                    <a:moveTo>
                      <a:pt x="4" y="1046"/>
                    </a:moveTo>
                    <a:cubicBezTo>
                      <a:pt x="4" y="1046"/>
                      <a:pt x="3" y="1045"/>
                      <a:pt x="3" y="1045"/>
                    </a:cubicBezTo>
                    <a:cubicBezTo>
                      <a:pt x="1" y="1045"/>
                      <a:pt x="0" y="1042"/>
                      <a:pt x="0" y="1040"/>
                    </a:cubicBezTo>
                    <a:cubicBezTo>
                      <a:pt x="329" y="4"/>
                      <a:pt x="329" y="4"/>
                      <a:pt x="329" y="4"/>
                    </a:cubicBezTo>
                    <a:cubicBezTo>
                      <a:pt x="330" y="2"/>
                      <a:pt x="332" y="0"/>
                      <a:pt x="334" y="1"/>
                    </a:cubicBezTo>
                    <a:cubicBezTo>
                      <a:pt x="337" y="2"/>
                      <a:pt x="338" y="4"/>
                      <a:pt x="337" y="6"/>
                    </a:cubicBezTo>
                    <a:cubicBezTo>
                      <a:pt x="8" y="1043"/>
                      <a:pt x="8" y="1043"/>
                      <a:pt x="8" y="1043"/>
                    </a:cubicBezTo>
                    <a:cubicBezTo>
                      <a:pt x="7" y="1044"/>
                      <a:pt x="6" y="1046"/>
                      <a:pt x="4" y="104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49" name="Freeform 43"/>
              <p:cNvSpPr/>
              <p:nvPr/>
            </p:nvSpPr>
            <p:spPr bwMode="auto">
              <a:xfrm>
                <a:off x="6201687" y="2175194"/>
                <a:ext cx="794968" cy="87235"/>
              </a:xfrm>
              <a:custGeom>
                <a:avLst/>
                <a:gdLst>
                  <a:gd name="T0" fmla="*/ 4 w 884"/>
                  <a:gd name="T1" fmla="*/ 96 h 96"/>
                  <a:gd name="T2" fmla="*/ 0 w 884"/>
                  <a:gd name="T3" fmla="*/ 92 h 96"/>
                  <a:gd name="T4" fmla="*/ 4 w 884"/>
                  <a:gd name="T5" fmla="*/ 88 h 96"/>
                  <a:gd name="T6" fmla="*/ 880 w 884"/>
                  <a:gd name="T7" fmla="*/ 0 h 96"/>
                  <a:gd name="T8" fmla="*/ 884 w 884"/>
                  <a:gd name="T9" fmla="*/ 4 h 96"/>
                  <a:gd name="T10" fmla="*/ 880 w 884"/>
                  <a:gd name="T11" fmla="*/ 8 h 96"/>
                  <a:gd name="T12" fmla="*/ 5 w 884"/>
                  <a:gd name="T13" fmla="*/ 96 h 96"/>
                  <a:gd name="T14" fmla="*/ 4 w 884"/>
                  <a:gd name="T15" fmla="*/ 96 h 9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84" h="96">
                    <a:moveTo>
                      <a:pt x="4" y="96"/>
                    </a:moveTo>
                    <a:cubicBezTo>
                      <a:pt x="2" y="96"/>
                      <a:pt x="0" y="94"/>
                      <a:pt x="0" y="92"/>
                    </a:cubicBezTo>
                    <a:cubicBezTo>
                      <a:pt x="0" y="90"/>
                      <a:pt x="2" y="88"/>
                      <a:pt x="4" y="88"/>
                    </a:cubicBezTo>
                    <a:cubicBezTo>
                      <a:pt x="880" y="0"/>
                      <a:pt x="880" y="0"/>
                      <a:pt x="880" y="0"/>
                    </a:cubicBezTo>
                    <a:cubicBezTo>
                      <a:pt x="882" y="0"/>
                      <a:pt x="884" y="2"/>
                      <a:pt x="884" y="4"/>
                    </a:cubicBezTo>
                    <a:cubicBezTo>
                      <a:pt x="884" y="6"/>
                      <a:pt x="883" y="8"/>
                      <a:pt x="880" y="8"/>
                    </a:cubicBezTo>
                    <a:cubicBezTo>
                      <a:pt x="5" y="96"/>
                      <a:pt x="5" y="96"/>
                      <a:pt x="5" y="96"/>
                    </a:cubicBezTo>
                    <a:cubicBezTo>
                      <a:pt x="4" y="96"/>
                      <a:pt x="4" y="96"/>
                      <a:pt x="4" y="9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50" name="Freeform 44"/>
              <p:cNvSpPr/>
              <p:nvPr/>
            </p:nvSpPr>
            <p:spPr bwMode="auto">
              <a:xfrm>
                <a:off x="6201687" y="2253987"/>
                <a:ext cx="596577" cy="828737"/>
              </a:xfrm>
              <a:custGeom>
                <a:avLst/>
                <a:gdLst>
                  <a:gd name="T0" fmla="*/ 659 w 664"/>
                  <a:gd name="T1" fmla="*/ 921 h 921"/>
                  <a:gd name="T2" fmla="*/ 656 w 664"/>
                  <a:gd name="T3" fmla="*/ 920 h 921"/>
                  <a:gd name="T4" fmla="*/ 1 w 664"/>
                  <a:gd name="T5" fmla="*/ 7 h 921"/>
                  <a:gd name="T6" fmla="*/ 2 w 664"/>
                  <a:gd name="T7" fmla="*/ 2 h 921"/>
                  <a:gd name="T8" fmla="*/ 7 w 664"/>
                  <a:gd name="T9" fmla="*/ 2 h 921"/>
                  <a:gd name="T10" fmla="*/ 662 w 664"/>
                  <a:gd name="T11" fmla="*/ 915 h 921"/>
                  <a:gd name="T12" fmla="*/ 661 w 664"/>
                  <a:gd name="T13" fmla="*/ 921 h 921"/>
                  <a:gd name="T14" fmla="*/ 659 w 664"/>
                  <a:gd name="T15" fmla="*/ 921 h 9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64" h="921">
                    <a:moveTo>
                      <a:pt x="659" y="921"/>
                    </a:moveTo>
                    <a:cubicBezTo>
                      <a:pt x="658" y="921"/>
                      <a:pt x="657" y="921"/>
                      <a:pt x="656" y="920"/>
                    </a:cubicBezTo>
                    <a:cubicBezTo>
                      <a:pt x="1" y="7"/>
                      <a:pt x="1" y="7"/>
                      <a:pt x="1" y="7"/>
                    </a:cubicBezTo>
                    <a:cubicBezTo>
                      <a:pt x="0" y="5"/>
                      <a:pt x="0" y="3"/>
                      <a:pt x="2" y="2"/>
                    </a:cubicBezTo>
                    <a:cubicBezTo>
                      <a:pt x="4" y="0"/>
                      <a:pt x="6" y="1"/>
                      <a:pt x="7" y="2"/>
                    </a:cubicBezTo>
                    <a:cubicBezTo>
                      <a:pt x="662" y="915"/>
                      <a:pt x="662" y="915"/>
                      <a:pt x="662" y="915"/>
                    </a:cubicBezTo>
                    <a:cubicBezTo>
                      <a:pt x="664" y="917"/>
                      <a:pt x="663" y="919"/>
                      <a:pt x="661" y="921"/>
                    </a:cubicBezTo>
                    <a:cubicBezTo>
                      <a:pt x="661" y="921"/>
                      <a:pt x="660" y="921"/>
                      <a:pt x="659" y="921"/>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51" name="Freeform 45"/>
              <p:cNvSpPr/>
              <p:nvPr/>
            </p:nvSpPr>
            <p:spPr bwMode="auto">
              <a:xfrm>
                <a:off x="6201687" y="2253987"/>
                <a:ext cx="914564" cy="585321"/>
              </a:xfrm>
              <a:custGeom>
                <a:avLst/>
                <a:gdLst>
                  <a:gd name="T0" fmla="*/ 1012 w 1017"/>
                  <a:gd name="T1" fmla="*/ 650 h 650"/>
                  <a:gd name="T2" fmla="*/ 1010 w 1017"/>
                  <a:gd name="T3" fmla="*/ 650 h 650"/>
                  <a:gd name="T4" fmla="*/ 2 w 1017"/>
                  <a:gd name="T5" fmla="*/ 8 h 650"/>
                  <a:gd name="T6" fmla="*/ 1 w 1017"/>
                  <a:gd name="T7" fmla="*/ 3 h 650"/>
                  <a:gd name="T8" fmla="*/ 6 w 1017"/>
                  <a:gd name="T9" fmla="*/ 1 h 650"/>
                  <a:gd name="T10" fmla="*/ 1015 w 1017"/>
                  <a:gd name="T11" fmla="*/ 643 h 650"/>
                  <a:gd name="T12" fmla="*/ 1016 w 1017"/>
                  <a:gd name="T13" fmla="*/ 649 h 650"/>
                  <a:gd name="T14" fmla="*/ 1012 w 1017"/>
                  <a:gd name="T15" fmla="*/ 650 h 6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17" h="650">
                    <a:moveTo>
                      <a:pt x="1012" y="650"/>
                    </a:moveTo>
                    <a:cubicBezTo>
                      <a:pt x="1012" y="650"/>
                      <a:pt x="1011" y="650"/>
                      <a:pt x="1010" y="650"/>
                    </a:cubicBezTo>
                    <a:cubicBezTo>
                      <a:pt x="2" y="8"/>
                      <a:pt x="2" y="8"/>
                      <a:pt x="2" y="8"/>
                    </a:cubicBezTo>
                    <a:cubicBezTo>
                      <a:pt x="0" y="7"/>
                      <a:pt x="0" y="5"/>
                      <a:pt x="1" y="3"/>
                    </a:cubicBezTo>
                    <a:cubicBezTo>
                      <a:pt x="2" y="1"/>
                      <a:pt x="4" y="0"/>
                      <a:pt x="6" y="1"/>
                    </a:cubicBezTo>
                    <a:cubicBezTo>
                      <a:pt x="1015" y="643"/>
                      <a:pt x="1015" y="643"/>
                      <a:pt x="1015" y="643"/>
                    </a:cubicBezTo>
                    <a:cubicBezTo>
                      <a:pt x="1016" y="644"/>
                      <a:pt x="1017" y="647"/>
                      <a:pt x="1016" y="649"/>
                    </a:cubicBezTo>
                    <a:cubicBezTo>
                      <a:pt x="1015" y="650"/>
                      <a:pt x="1014" y="650"/>
                      <a:pt x="1012" y="65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52" name="Freeform 46"/>
              <p:cNvSpPr/>
              <p:nvPr/>
            </p:nvSpPr>
            <p:spPr bwMode="auto">
              <a:xfrm>
                <a:off x="6989619" y="2175194"/>
                <a:ext cx="126632" cy="664115"/>
              </a:xfrm>
              <a:custGeom>
                <a:avLst/>
                <a:gdLst>
                  <a:gd name="T0" fmla="*/ 136 w 141"/>
                  <a:gd name="T1" fmla="*/ 737 h 737"/>
                  <a:gd name="T2" fmla="*/ 132 w 141"/>
                  <a:gd name="T3" fmla="*/ 734 h 737"/>
                  <a:gd name="T4" fmla="*/ 0 w 141"/>
                  <a:gd name="T5" fmla="*/ 5 h 737"/>
                  <a:gd name="T6" fmla="*/ 3 w 141"/>
                  <a:gd name="T7" fmla="*/ 0 h 737"/>
                  <a:gd name="T8" fmla="*/ 8 w 141"/>
                  <a:gd name="T9" fmla="*/ 3 h 737"/>
                  <a:gd name="T10" fmla="*/ 140 w 141"/>
                  <a:gd name="T11" fmla="*/ 733 h 737"/>
                  <a:gd name="T12" fmla="*/ 137 w 141"/>
                  <a:gd name="T13" fmla="*/ 737 h 737"/>
                  <a:gd name="T14" fmla="*/ 136 w 141"/>
                  <a:gd name="T15" fmla="*/ 737 h 7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1" h="737">
                    <a:moveTo>
                      <a:pt x="136" y="737"/>
                    </a:moveTo>
                    <a:cubicBezTo>
                      <a:pt x="134" y="737"/>
                      <a:pt x="133" y="736"/>
                      <a:pt x="132" y="734"/>
                    </a:cubicBezTo>
                    <a:cubicBezTo>
                      <a:pt x="0" y="5"/>
                      <a:pt x="0" y="5"/>
                      <a:pt x="0" y="5"/>
                    </a:cubicBezTo>
                    <a:cubicBezTo>
                      <a:pt x="0" y="3"/>
                      <a:pt x="1" y="1"/>
                      <a:pt x="3" y="0"/>
                    </a:cubicBezTo>
                    <a:cubicBezTo>
                      <a:pt x="6" y="0"/>
                      <a:pt x="8" y="1"/>
                      <a:pt x="8" y="3"/>
                    </a:cubicBezTo>
                    <a:cubicBezTo>
                      <a:pt x="140" y="733"/>
                      <a:pt x="140" y="733"/>
                      <a:pt x="140" y="733"/>
                    </a:cubicBezTo>
                    <a:cubicBezTo>
                      <a:pt x="141" y="735"/>
                      <a:pt x="139" y="737"/>
                      <a:pt x="137" y="737"/>
                    </a:cubicBezTo>
                    <a:cubicBezTo>
                      <a:pt x="137" y="737"/>
                      <a:pt x="137" y="737"/>
                      <a:pt x="136" y="737"/>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53" name="Freeform 47"/>
              <p:cNvSpPr/>
              <p:nvPr/>
            </p:nvSpPr>
            <p:spPr bwMode="auto">
              <a:xfrm>
                <a:off x="6791229" y="2832273"/>
                <a:ext cx="325023" cy="250450"/>
              </a:xfrm>
              <a:custGeom>
                <a:avLst/>
                <a:gdLst>
                  <a:gd name="T0" fmla="*/ 4 w 362"/>
                  <a:gd name="T1" fmla="*/ 279 h 279"/>
                  <a:gd name="T2" fmla="*/ 1 w 362"/>
                  <a:gd name="T3" fmla="*/ 278 h 279"/>
                  <a:gd name="T4" fmla="*/ 2 w 362"/>
                  <a:gd name="T5" fmla="*/ 272 h 279"/>
                  <a:gd name="T6" fmla="*/ 355 w 362"/>
                  <a:gd name="T7" fmla="*/ 1 h 279"/>
                  <a:gd name="T8" fmla="*/ 361 w 362"/>
                  <a:gd name="T9" fmla="*/ 2 h 279"/>
                  <a:gd name="T10" fmla="*/ 360 w 362"/>
                  <a:gd name="T11" fmla="*/ 8 h 279"/>
                  <a:gd name="T12" fmla="*/ 7 w 362"/>
                  <a:gd name="T13" fmla="*/ 279 h 279"/>
                  <a:gd name="T14" fmla="*/ 4 w 362"/>
                  <a:gd name="T15" fmla="*/ 279 h 27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62" h="279">
                    <a:moveTo>
                      <a:pt x="4" y="279"/>
                    </a:moveTo>
                    <a:cubicBezTo>
                      <a:pt x="3" y="279"/>
                      <a:pt x="2" y="279"/>
                      <a:pt x="1" y="278"/>
                    </a:cubicBezTo>
                    <a:cubicBezTo>
                      <a:pt x="0" y="276"/>
                      <a:pt x="0" y="274"/>
                      <a:pt x="2" y="272"/>
                    </a:cubicBezTo>
                    <a:cubicBezTo>
                      <a:pt x="355" y="1"/>
                      <a:pt x="355" y="1"/>
                      <a:pt x="355" y="1"/>
                    </a:cubicBezTo>
                    <a:cubicBezTo>
                      <a:pt x="357" y="0"/>
                      <a:pt x="359" y="0"/>
                      <a:pt x="361" y="2"/>
                    </a:cubicBezTo>
                    <a:cubicBezTo>
                      <a:pt x="362" y="4"/>
                      <a:pt x="362" y="6"/>
                      <a:pt x="360" y="8"/>
                    </a:cubicBezTo>
                    <a:cubicBezTo>
                      <a:pt x="7" y="279"/>
                      <a:pt x="7" y="279"/>
                      <a:pt x="7" y="279"/>
                    </a:cubicBezTo>
                    <a:cubicBezTo>
                      <a:pt x="6" y="279"/>
                      <a:pt x="5" y="279"/>
                      <a:pt x="4" y="279"/>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54" name="Freeform 48"/>
              <p:cNvSpPr/>
              <p:nvPr/>
            </p:nvSpPr>
            <p:spPr bwMode="auto">
              <a:xfrm>
                <a:off x="5385615" y="3186843"/>
                <a:ext cx="527634" cy="664115"/>
              </a:xfrm>
              <a:custGeom>
                <a:avLst/>
                <a:gdLst>
                  <a:gd name="T0" fmla="*/ 5 w 587"/>
                  <a:gd name="T1" fmla="*/ 738 h 738"/>
                  <a:gd name="T2" fmla="*/ 2 w 587"/>
                  <a:gd name="T3" fmla="*/ 737 h 738"/>
                  <a:gd name="T4" fmla="*/ 2 w 587"/>
                  <a:gd name="T5" fmla="*/ 731 h 738"/>
                  <a:gd name="T6" fmla="*/ 579 w 587"/>
                  <a:gd name="T7" fmla="*/ 2 h 738"/>
                  <a:gd name="T8" fmla="*/ 585 w 587"/>
                  <a:gd name="T9" fmla="*/ 1 h 738"/>
                  <a:gd name="T10" fmla="*/ 585 w 587"/>
                  <a:gd name="T11" fmla="*/ 7 h 738"/>
                  <a:gd name="T12" fmla="*/ 8 w 587"/>
                  <a:gd name="T13" fmla="*/ 736 h 738"/>
                  <a:gd name="T14" fmla="*/ 5 w 587"/>
                  <a:gd name="T15" fmla="*/ 738 h 7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87" h="738">
                    <a:moveTo>
                      <a:pt x="5" y="738"/>
                    </a:moveTo>
                    <a:cubicBezTo>
                      <a:pt x="4" y="738"/>
                      <a:pt x="3" y="738"/>
                      <a:pt x="2" y="737"/>
                    </a:cubicBezTo>
                    <a:cubicBezTo>
                      <a:pt x="1" y="736"/>
                      <a:pt x="0" y="733"/>
                      <a:pt x="2" y="731"/>
                    </a:cubicBezTo>
                    <a:cubicBezTo>
                      <a:pt x="579" y="2"/>
                      <a:pt x="579" y="2"/>
                      <a:pt x="579" y="2"/>
                    </a:cubicBezTo>
                    <a:cubicBezTo>
                      <a:pt x="580" y="0"/>
                      <a:pt x="583" y="0"/>
                      <a:pt x="585" y="1"/>
                    </a:cubicBezTo>
                    <a:cubicBezTo>
                      <a:pt x="586" y="3"/>
                      <a:pt x="587" y="5"/>
                      <a:pt x="585" y="7"/>
                    </a:cubicBezTo>
                    <a:cubicBezTo>
                      <a:pt x="8" y="736"/>
                      <a:pt x="8" y="736"/>
                      <a:pt x="8" y="736"/>
                    </a:cubicBezTo>
                    <a:cubicBezTo>
                      <a:pt x="7" y="737"/>
                      <a:pt x="6" y="738"/>
                      <a:pt x="5" y="738"/>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55" name="Freeform 49"/>
              <p:cNvSpPr/>
              <p:nvPr/>
            </p:nvSpPr>
            <p:spPr bwMode="auto">
              <a:xfrm>
                <a:off x="3925126" y="4059196"/>
                <a:ext cx="229345" cy="85829"/>
              </a:xfrm>
              <a:custGeom>
                <a:avLst/>
                <a:gdLst>
                  <a:gd name="T0" fmla="*/ 251 w 255"/>
                  <a:gd name="T1" fmla="*/ 95 h 95"/>
                  <a:gd name="T2" fmla="*/ 249 w 255"/>
                  <a:gd name="T3" fmla="*/ 94 h 95"/>
                  <a:gd name="T4" fmla="*/ 3 w 255"/>
                  <a:gd name="T5" fmla="*/ 8 h 95"/>
                  <a:gd name="T6" fmla="*/ 1 w 255"/>
                  <a:gd name="T7" fmla="*/ 3 h 95"/>
                  <a:gd name="T8" fmla="*/ 6 w 255"/>
                  <a:gd name="T9" fmla="*/ 1 h 95"/>
                  <a:gd name="T10" fmla="*/ 252 w 255"/>
                  <a:gd name="T11" fmla="*/ 87 h 95"/>
                  <a:gd name="T12" fmla="*/ 254 w 255"/>
                  <a:gd name="T13" fmla="*/ 92 h 95"/>
                  <a:gd name="T14" fmla="*/ 251 w 255"/>
                  <a:gd name="T15" fmla="*/ 95 h 9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5" h="95">
                    <a:moveTo>
                      <a:pt x="251" y="95"/>
                    </a:moveTo>
                    <a:cubicBezTo>
                      <a:pt x="250" y="95"/>
                      <a:pt x="250" y="95"/>
                      <a:pt x="249" y="94"/>
                    </a:cubicBezTo>
                    <a:cubicBezTo>
                      <a:pt x="3" y="8"/>
                      <a:pt x="3" y="8"/>
                      <a:pt x="3" y="8"/>
                    </a:cubicBezTo>
                    <a:cubicBezTo>
                      <a:pt x="1" y="8"/>
                      <a:pt x="0" y="5"/>
                      <a:pt x="1" y="3"/>
                    </a:cubicBezTo>
                    <a:cubicBezTo>
                      <a:pt x="1" y="1"/>
                      <a:pt x="4" y="0"/>
                      <a:pt x="6" y="1"/>
                    </a:cubicBezTo>
                    <a:cubicBezTo>
                      <a:pt x="252" y="87"/>
                      <a:pt x="252" y="87"/>
                      <a:pt x="252" y="87"/>
                    </a:cubicBezTo>
                    <a:cubicBezTo>
                      <a:pt x="254" y="88"/>
                      <a:pt x="255" y="90"/>
                      <a:pt x="254" y="92"/>
                    </a:cubicBezTo>
                    <a:cubicBezTo>
                      <a:pt x="254" y="94"/>
                      <a:pt x="252" y="95"/>
                      <a:pt x="251" y="9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56" name="Freeform 50"/>
              <p:cNvSpPr/>
              <p:nvPr/>
            </p:nvSpPr>
            <p:spPr bwMode="auto">
              <a:xfrm flipH="1">
                <a:off x="4154470" y="4136583"/>
                <a:ext cx="45719" cy="387557"/>
              </a:xfrm>
              <a:custGeom>
                <a:avLst/>
                <a:gdLst>
                  <a:gd name="T0" fmla="*/ 5 w 255"/>
                  <a:gd name="T1" fmla="*/ 960 h 960"/>
                  <a:gd name="T2" fmla="*/ 4 w 255"/>
                  <a:gd name="T3" fmla="*/ 960 h 960"/>
                  <a:gd name="T4" fmla="*/ 1 w 255"/>
                  <a:gd name="T5" fmla="*/ 955 h 960"/>
                  <a:gd name="T6" fmla="*/ 247 w 255"/>
                  <a:gd name="T7" fmla="*/ 4 h 960"/>
                  <a:gd name="T8" fmla="*/ 252 w 255"/>
                  <a:gd name="T9" fmla="*/ 1 h 960"/>
                  <a:gd name="T10" fmla="*/ 255 w 255"/>
                  <a:gd name="T11" fmla="*/ 6 h 960"/>
                  <a:gd name="T12" fmla="*/ 9 w 255"/>
                  <a:gd name="T13" fmla="*/ 957 h 960"/>
                  <a:gd name="T14" fmla="*/ 5 w 255"/>
                  <a:gd name="T15" fmla="*/ 960 h 9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5" h="960">
                    <a:moveTo>
                      <a:pt x="5" y="960"/>
                    </a:moveTo>
                    <a:cubicBezTo>
                      <a:pt x="4" y="960"/>
                      <a:pt x="4" y="960"/>
                      <a:pt x="4" y="960"/>
                    </a:cubicBezTo>
                    <a:cubicBezTo>
                      <a:pt x="2" y="960"/>
                      <a:pt x="0" y="957"/>
                      <a:pt x="1" y="955"/>
                    </a:cubicBezTo>
                    <a:cubicBezTo>
                      <a:pt x="247" y="4"/>
                      <a:pt x="247" y="4"/>
                      <a:pt x="247" y="4"/>
                    </a:cubicBezTo>
                    <a:cubicBezTo>
                      <a:pt x="247" y="1"/>
                      <a:pt x="250" y="0"/>
                      <a:pt x="252" y="1"/>
                    </a:cubicBezTo>
                    <a:cubicBezTo>
                      <a:pt x="254" y="1"/>
                      <a:pt x="255" y="3"/>
                      <a:pt x="255" y="6"/>
                    </a:cubicBezTo>
                    <a:cubicBezTo>
                      <a:pt x="9" y="957"/>
                      <a:pt x="9" y="957"/>
                      <a:pt x="9" y="957"/>
                    </a:cubicBezTo>
                    <a:cubicBezTo>
                      <a:pt x="8" y="959"/>
                      <a:pt x="6" y="960"/>
                      <a:pt x="5" y="96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57" name="Freeform 51"/>
              <p:cNvSpPr/>
              <p:nvPr/>
            </p:nvSpPr>
            <p:spPr bwMode="auto">
              <a:xfrm>
                <a:off x="4147435" y="3689151"/>
                <a:ext cx="590949" cy="455875"/>
              </a:xfrm>
              <a:custGeom>
                <a:avLst/>
                <a:gdLst>
                  <a:gd name="T0" fmla="*/ 5 w 658"/>
                  <a:gd name="T1" fmla="*/ 506 h 506"/>
                  <a:gd name="T2" fmla="*/ 1 w 658"/>
                  <a:gd name="T3" fmla="*/ 504 h 506"/>
                  <a:gd name="T4" fmla="*/ 2 w 658"/>
                  <a:gd name="T5" fmla="*/ 498 h 506"/>
                  <a:gd name="T6" fmla="*/ 651 w 658"/>
                  <a:gd name="T7" fmla="*/ 1 h 506"/>
                  <a:gd name="T8" fmla="*/ 656 w 658"/>
                  <a:gd name="T9" fmla="*/ 2 h 506"/>
                  <a:gd name="T10" fmla="*/ 656 w 658"/>
                  <a:gd name="T11" fmla="*/ 8 h 506"/>
                  <a:gd name="T12" fmla="*/ 7 w 658"/>
                  <a:gd name="T13" fmla="*/ 505 h 506"/>
                  <a:gd name="T14" fmla="*/ 5 w 658"/>
                  <a:gd name="T15" fmla="*/ 506 h 50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58" h="506">
                    <a:moveTo>
                      <a:pt x="5" y="506"/>
                    </a:moveTo>
                    <a:cubicBezTo>
                      <a:pt x="3" y="506"/>
                      <a:pt x="2" y="505"/>
                      <a:pt x="1" y="504"/>
                    </a:cubicBezTo>
                    <a:cubicBezTo>
                      <a:pt x="0" y="502"/>
                      <a:pt x="0" y="500"/>
                      <a:pt x="2" y="498"/>
                    </a:cubicBezTo>
                    <a:cubicBezTo>
                      <a:pt x="651" y="1"/>
                      <a:pt x="651" y="1"/>
                      <a:pt x="651" y="1"/>
                    </a:cubicBezTo>
                    <a:cubicBezTo>
                      <a:pt x="653" y="0"/>
                      <a:pt x="655" y="0"/>
                      <a:pt x="656" y="2"/>
                    </a:cubicBezTo>
                    <a:cubicBezTo>
                      <a:pt x="658" y="4"/>
                      <a:pt x="657" y="6"/>
                      <a:pt x="656" y="8"/>
                    </a:cubicBezTo>
                    <a:cubicBezTo>
                      <a:pt x="7" y="505"/>
                      <a:pt x="7" y="505"/>
                      <a:pt x="7" y="505"/>
                    </a:cubicBezTo>
                    <a:cubicBezTo>
                      <a:pt x="6" y="505"/>
                      <a:pt x="6" y="506"/>
                      <a:pt x="5" y="50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58" name="Freeform 52"/>
              <p:cNvSpPr/>
              <p:nvPr/>
            </p:nvSpPr>
            <p:spPr bwMode="auto">
              <a:xfrm>
                <a:off x="3925126" y="3689152"/>
                <a:ext cx="813259" cy="378489"/>
              </a:xfrm>
              <a:custGeom>
                <a:avLst/>
                <a:gdLst>
                  <a:gd name="T0" fmla="*/ 4 w 904"/>
                  <a:gd name="T1" fmla="*/ 420 h 420"/>
                  <a:gd name="T2" fmla="*/ 1 w 904"/>
                  <a:gd name="T3" fmla="*/ 417 h 420"/>
                  <a:gd name="T4" fmla="*/ 3 w 904"/>
                  <a:gd name="T5" fmla="*/ 412 h 420"/>
                  <a:gd name="T6" fmla="*/ 898 w 904"/>
                  <a:gd name="T7" fmla="*/ 1 h 420"/>
                  <a:gd name="T8" fmla="*/ 903 w 904"/>
                  <a:gd name="T9" fmla="*/ 3 h 420"/>
                  <a:gd name="T10" fmla="*/ 901 w 904"/>
                  <a:gd name="T11" fmla="*/ 8 h 420"/>
                  <a:gd name="T12" fmla="*/ 6 w 904"/>
                  <a:gd name="T13" fmla="*/ 419 h 420"/>
                  <a:gd name="T14" fmla="*/ 4 w 904"/>
                  <a:gd name="T15" fmla="*/ 420 h 4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04" h="420">
                    <a:moveTo>
                      <a:pt x="4" y="420"/>
                    </a:moveTo>
                    <a:cubicBezTo>
                      <a:pt x="3" y="420"/>
                      <a:pt x="2" y="419"/>
                      <a:pt x="1" y="417"/>
                    </a:cubicBezTo>
                    <a:cubicBezTo>
                      <a:pt x="0" y="415"/>
                      <a:pt x="1" y="413"/>
                      <a:pt x="3" y="412"/>
                    </a:cubicBezTo>
                    <a:cubicBezTo>
                      <a:pt x="898" y="1"/>
                      <a:pt x="898" y="1"/>
                      <a:pt x="898" y="1"/>
                    </a:cubicBezTo>
                    <a:cubicBezTo>
                      <a:pt x="900" y="0"/>
                      <a:pt x="902" y="1"/>
                      <a:pt x="903" y="3"/>
                    </a:cubicBezTo>
                    <a:cubicBezTo>
                      <a:pt x="904" y="5"/>
                      <a:pt x="903" y="7"/>
                      <a:pt x="901" y="8"/>
                    </a:cubicBezTo>
                    <a:cubicBezTo>
                      <a:pt x="6" y="419"/>
                      <a:pt x="6" y="419"/>
                      <a:pt x="6" y="419"/>
                    </a:cubicBezTo>
                    <a:cubicBezTo>
                      <a:pt x="6" y="420"/>
                      <a:pt x="5" y="420"/>
                      <a:pt x="4" y="42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59" name="Freeform 122"/>
              <p:cNvSpPr/>
              <p:nvPr/>
            </p:nvSpPr>
            <p:spPr bwMode="auto">
              <a:xfrm>
                <a:off x="4675070" y="3634276"/>
                <a:ext cx="104120" cy="104120"/>
              </a:xfrm>
              <a:custGeom>
                <a:avLst/>
                <a:gdLst>
                  <a:gd name="T0" fmla="*/ 85 w 116"/>
                  <a:gd name="T1" fmla="*/ 15 h 116"/>
                  <a:gd name="T2" fmla="*/ 101 w 116"/>
                  <a:gd name="T3" fmla="*/ 85 h 116"/>
                  <a:gd name="T4" fmla="*/ 31 w 116"/>
                  <a:gd name="T5" fmla="*/ 101 h 116"/>
                  <a:gd name="T6" fmla="*/ 15 w 116"/>
                  <a:gd name="T7" fmla="*/ 31 h 116"/>
                  <a:gd name="T8" fmla="*/ 85 w 116"/>
                  <a:gd name="T9" fmla="*/ 15 h 116"/>
                </a:gdLst>
                <a:ahLst/>
                <a:cxnLst>
                  <a:cxn ang="0">
                    <a:pos x="T0" y="T1"/>
                  </a:cxn>
                  <a:cxn ang="0">
                    <a:pos x="T2" y="T3"/>
                  </a:cxn>
                  <a:cxn ang="0">
                    <a:pos x="T4" y="T5"/>
                  </a:cxn>
                  <a:cxn ang="0">
                    <a:pos x="T6" y="T7"/>
                  </a:cxn>
                  <a:cxn ang="0">
                    <a:pos x="T8" y="T9"/>
                  </a:cxn>
                </a:cxnLst>
                <a:rect l="0" t="0" r="r" b="b"/>
                <a:pathLst>
                  <a:path w="116" h="116">
                    <a:moveTo>
                      <a:pt x="85" y="15"/>
                    </a:moveTo>
                    <a:cubicBezTo>
                      <a:pt x="109" y="30"/>
                      <a:pt x="116" y="62"/>
                      <a:pt x="101" y="85"/>
                    </a:cubicBezTo>
                    <a:cubicBezTo>
                      <a:pt x="86" y="109"/>
                      <a:pt x="55" y="116"/>
                      <a:pt x="31" y="101"/>
                    </a:cubicBezTo>
                    <a:cubicBezTo>
                      <a:pt x="7" y="87"/>
                      <a:pt x="0" y="55"/>
                      <a:pt x="15" y="31"/>
                    </a:cubicBezTo>
                    <a:cubicBezTo>
                      <a:pt x="30" y="8"/>
                      <a:pt x="61" y="0"/>
                      <a:pt x="85" y="1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60" name="Freeform 125"/>
              <p:cNvSpPr/>
              <p:nvPr/>
            </p:nvSpPr>
            <p:spPr bwMode="auto">
              <a:xfrm>
                <a:off x="4115075" y="4105629"/>
                <a:ext cx="66130" cy="67537"/>
              </a:xfrm>
              <a:custGeom>
                <a:avLst/>
                <a:gdLst>
                  <a:gd name="T0" fmla="*/ 54 w 74"/>
                  <a:gd name="T1" fmla="*/ 10 h 75"/>
                  <a:gd name="T2" fmla="*/ 65 w 74"/>
                  <a:gd name="T3" fmla="*/ 55 h 75"/>
                  <a:gd name="T4" fmla="*/ 20 w 74"/>
                  <a:gd name="T5" fmla="*/ 65 h 75"/>
                  <a:gd name="T6" fmla="*/ 9 w 74"/>
                  <a:gd name="T7" fmla="*/ 20 h 75"/>
                  <a:gd name="T8" fmla="*/ 54 w 74"/>
                  <a:gd name="T9" fmla="*/ 10 h 75"/>
                </a:gdLst>
                <a:ahLst/>
                <a:cxnLst>
                  <a:cxn ang="0">
                    <a:pos x="T0" y="T1"/>
                  </a:cxn>
                  <a:cxn ang="0">
                    <a:pos x="T2" y="T3"/>
                  </a:cxn>
                  <a:cxn ang="0">
                    <a:pos x="T4" y="T5"/>
                  </a:cxn>
                  <a:cxn ang="0">
                    <a:pos x="T6" y="T7"/>
                  </a:cxn>
                  <a:cxn ang="0">
                    <a:pos x="T8" y="T9"/>
                  </a:cxn>
                </a:cxnLst>
                <a:rect l="0" t="0" r="r" b="b"/>
                <a:pathLst>
                  <a:path w="74" h="75">
                    <a:moveTo>
                      <a:pt x="54" y="10"/>
                    </a:moveTo>
                    <a:cubicBezTo>
                      <a:pt x="70" y="20"/>
                      <a:pt x="74" y="40"/>
                      <a:pt x="65" y="55"/>
                    </a:cubicBezTo>
                    <a:cubicBezTo>
                      <a:pt x="55" y="70"/>
                      <a:pt x="35" y="75"/>
                      <a:pt x="20" y="65"/>
                    </a:cubicBezTo>
                    <a:cubicBezTo>
                      <a:pt x="4" y="56"/>
                      <a:pt x="0" y="36"/>
                      <a:pt x="9" y="20"/>
                    </a:cubicBezTo>
                    <a:cubicBezTo>
                      <a:pt x="19" y="5"/>
                      <a:pt x="39" y="0"/>
                      <a:pt x="54" y="1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61" name="Freeform 128"/>
              <p:cNvSpPr/>
              <p:nvPr/>
            </p:nvSpPr>
            <p:spPr bwMode="auto">
              <a:xfrm>
                <a:off x="4402107" y="2926544"/>
                <a:ext cx="67537" cy="67537"/>
              </a:xfrm>
              <a:custGeom>
                <a:avLst/>
                <a:gdLst>
                  <a:gd name="T0" fmla="*/ 55 w 75"/>
                  <a:gd name="T1" fmla="*/ 10 h 75"/>
                  <a:gd name="T2" fmla="*/ 65 w 75"/>
                  <a:gd name="T3" fmla="*/ 55 h 75"/>
                  <a:gd name="T4" fmla="*/ 20 w 75"/>
                  <a:gd name="T5" fmla="*/ 65 h 75"/>
                  <a:gd name="T6" fmla="*/ 10 w 75"/>
                  <a:gd name="T7" fmla="*/ 20 h 75"/>
                  <a:gd name="T8" fmla="*/ 55 w 75"/>
                  <a:gd name="T9" fmla="*/ 10 h 75"/>
                </a:gdLst>
                <a:ahLst/>
                <a:cxnLst>
                  <a:cxn ang="0">
                    <a:pos x="T0" y="T1"/>
                  </a:cxn>
                  <a:cxn ang="0">
                    <a:pos x="T2" y="T3"/>
                  </a:cxn>
                  <a:cxn ang="0">
                    <a:pos x="T4" y="T5"/>
                  </a:cxn>
                  <a:cxn ang="0">
                    <a:pos x="T6" y="T7"/>
                  </a:cxn>
                  <a:cxn ang="0">
                    <a:pos x="T8" y="T9"/>
                  </a:cxn>
                </a:cxnLst>
                <a:rect l="0" t="0" r="r" b="b"/>
                <a:pathLst>
                  <a:path w="75" h="75">
                    <a:moveTo>
                      <a:pt x="55" y="10"/>
                    </a:moveTo>
                    <a:cubicBezTo>
                      <a:pt x="70" y="19"/>
                      <a:pt x="75" y="39"/>
                      <a:pt x="65" y="55"/>
                    </a:cubicBezTo>
                    <a:cubicBezTo>
                      <a:pt x="56" y="70"/>
                      <a:pt x="36" y="75"/>
                      <a:pt x="20" y="65"/>
                    </a:cubicBezTo>
                    <a:cubicBezTo>
                      <a:pt x="5" y="55"/>
                      <a:pt x="0" y="35"/>
                      <a:pt x="10" y="20"/>
                    </a:cubicBezTo>
                    <a:cubicBezTo>
                      <a:pt x="20" y="5"/>
                      <a:pt x="40" y="0"/>
                      <a:pt x="55" y="1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62" name="Freeform 129"/>
              <p:cNvSpPr/>
              <p:nvPr/>
            </p:nvSpPr>
            <p:spPr bwMode="auto">
              <a:xfrm>
                <a:off x="4502005" y="2199113"/>
                <a:ext cx="106934" cy="105526"/>
              </a:xfrm>
              <a:custGeom>
                <a:avLst/>
                <a:gdLst>
                  <a:gd name="T0" fmla="*/ 87 w 119"/>
                  <a:gd name="T1" fmla="*/ 15 h 118"/>
                  <a:gd name="T2" fmla="*/ 104 w 119"/>
                  <a:gd name="T3" fmla="*/ 86 h 118"/>
                  <a:gd name="T4" fmla="*/ 32 w 119"/>
                  <a:gd name="T5" fmla="*/ 103 h 118"/>
                  <a:gd name="T6" fmla="*/ 16 w 119"/>
                  <a:gd name="T7" fmla="*/ 31 h 118"/>
                  <a:gd name="T8" fmla="*/ 87 w 119"/>
                  <a:gd name="T9" fmla="*/ 15 h 118"/>
                </a:gdLst>
                <a:ahLst/>
                <a:cxnLst>
                  <a:cxn ang="0">
                    <a:pos x="T0" y="T1"/>
                  </a:cxn>
                  <a:cxn ang="0">
                    <a:pos x="T2" y="T3"/>
                  </a:cxn>
                  <a:cxn ang="0">
                    <a:pos x="T4" y="T5"/>
                  </a:cxn>
                  <a:cxn ang="0">
                    <a:pos x="T6" y="T7"/>
                  </a:cxn>
                  <a:cxn ang="0">
                    <a:pos x="T8" y="T9"/>
                  </a:cxn>
                </a:cxnLst>
                <a:rect l="0" t="0" r="r" b="b"/>
                <a:pathLst>
                  <a:path w="119" h="118">
                    <a:moveTo>
                      <a:pt x="87" y="15"/>
                    </a:moveTo>
                    <a:cubicBezTo>
                      <a:pt x="111" y="30"/>
                      <a:pt x="119" y="62"/>
                      <a:pt x="104" y="86"/>
                    </a:cubicBezTo>
                    <a:cubicBezTo>
                      <a:pt x="88" y="111"/>
                      <a:pt x="56" y="118"/>
                      <a:pt x="32" y="103"/>
                    </a:cubicBezTo>
                    <a:cubicBezTo>
                      <a:pt x="8" y="87"/>
                      <a:pt x="0" y="55"/>
                      <a:pt x="16" y="31"/>
                    </a:cubicBezTo>
                    <a:cubicBezTo>
                      <a:pt x="31" y="7"/>
                      <a:pt x="63" y="0"/>
                      <a:pt x="87" y="1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63" name="Freeform 130"/>
              <p:cNvSpPr/>
              <p:nvPr/>
            </p:nvSpPr>
            <p:spPr bwMode="auto">
              <a:xfrm>
                <a:off x="4995870" y="3029256"/>
                <a:ext cx="67537" cy="67537"/>
              </a:xfrm>
              <a:custGeom>
                <a:avLst/>
                <a:gdLst>
                  <a:gd name="T0" fmla="*/ 55 w 75"/>
                  <a:gd name="T1" fmla="*/ 10 h 75"/>
                  <a:gd name="T2" fmla="*/ 66 w 75"/>
                  <a:gd name="T3" fmla="*/ 55 h 75"/>
                  <a:gd name="T4" fmla="*/ 20 w 75"/>
                  <a:gd name="T5" fmla="*/ 65 h 75"/>
                  <a:gd name="T6" fmla="*/ 10 w 75"/>
                  <a:gd name="T7" fmla="*/ 20 h 75"/>
                  <a:gd name="T8" fmla="*/ 55 w 75"/>
                  <a:gd name="T9" fmla="*/ 10 h 75"/>
                </a:gdLst>
                <a:ahLst/>
                <a:cxnLst>
                  <a:cxn ang="0">
                    <a:pos x="T0" y="T1"/>
                  </a:cxn>
                  <a:cxn ang="0">
                    <a:pos x="T2" y="T3"/>
                  </a:cxn>
                  <a:cxn ang="0">
                    <a:pos x="T4" y="T5"/>
                  </a:cxn>
                  <a:cxn ang="0">
                    <a:pos x="T6" y="T7"/>
                  </a:cxn>
                  <a:cxn ang="0">
                    <a:pos x="T8" y="T9"/>
                  </a:cxn>
                </a:cxnLst>
                <a:rect l="0" t="0" r="r" b="b"/>
                <a:pathLst>
                  <a:path w="75" h="75">
                    <a:moveTo>
                      <a:pt x="55" y="10"/>
                    </a:moveTo>
                    <a:cubicBezTo>
                      <a:pt x="71" y="19"/>
                      <a:pt x="75" y="39"/>
                      <a:pt x="66" y="55"/>
                    </a:cubicBezTo>
                    <a:cubicBezTo>
                      <a:pt x="56" y="70"/>
                      <a:pt x="36" y="75"/>
                      <a:pt x="20" y="65"/>
                    </a:cubicBezTo>
                    <a:cubicBezTo>
                      <a:pt x="5" y="56"/>
                      <a:pt x="0" y="35"/>
                      <a:pt x="10" y="20"/>
                    </a:cubicBezTo>
                    <a:cubicBezTo>
                      <a:pt x="20" y="5"/>
                      <a:pt x="40" y="0"/>
                      <a:pt x="55" y="1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64" name="Freeform 131"/>
              <p:cNvSpPr/>
              <p:nvPr/>
            </p:nvSpPr>
            <p:spPr bwMode="auto">
              <a:xfrm>
                <a:off x="5741593" y="2576195"/>
                <a:ext cx="67537" cy="67537"/>
              </a:xfrm>
              <a:custGeom>
                <a:avLst/>
                <a:gdLst>
                  <a:gd name="T0" fmla="*/ 55 w 75"/>
                  <a:gd name="T1" fmla="*/ 10 h 75"/>
                  <a:gd name="T2" fmla="*/ 65 w 75"/>
                  <a:gd name="T3" fmla="*/ 55 h 75"/>
                  <a:gd name="T4" fmla="*/ 20 w 75"/>
                  <a:gd name="T5" fmla="*/ 65 h 75"/>
                  <a:gd name="T6" fmla="*/ 10 w 75"/>
                  <a:gd name="T7" fmla="*/ 20 h 75"/>
                  <a:gd name="T8" fmla="*/ 55 w 75"/>
                  <a:gd name="T9" fmla="*/ 10 h 75"/>
                </a:gdLst>
                <a:ahLst/>
                <a:cxnLst>
                  <a:cxn ang="0">
                    <a:pos x="T0" y="T1"/>
                  </a:cxn>
                  <a:cxn ang="0">
                    <a:pos x="T2" y="T3"/>
                  </a:cxn>
                  <a:cxn ang="0">
                    <a:pos x="T4" y="T5"/>
                  </a:cxn>
                  <a:cxn ang="0">
                    <a:pos x="T6" y="T7"/>
                  </a:cxn>
                  <a:cxn ang="0">
                    <a:pos x="T8" y="T9"/>
                  </a:cxn>
                </a:cxnLst>
                <a:rect l="0" t="0" r="r" b="b"/>
                <a:pathLst>
                  <a:path w="75" h="75">
                    <a:moveTo>
                      <a:pt x="55" y="10"/>
                    </a:moveTo>
                    <a:cubicBezTo>
                      <a:pt x="70" y="19"/>
                      <a:pt x="75" y="39"/>
                      <a:pt x="65" y="55"/>
                    </a:cubicBezTo>
                    <a:cubicBezTo>
                      <a:pt x="56" y="70"/>
                      <a:pt x="36" y="75"/>
                      <a:pt x="20" y="65"/>
                    </a:cubicBezTo>
                    <a:cubicBezTo>
                      <a:pt x="5" y="56"/>
                      <a:pt x="0" y="35"/>
                      <a:pt x="10" y="20"/>
                    </a:cubicBezTo>
                    <a:cubicBezTo>
                      <a:pt x="20" y="5"/>
                      <a:pt x="40" y="0"/>
                      <a:pt x="55" y="1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65" name="Freeform 132"/>
              <p:cNvSpPr/>
              <p:nvPr/>
            </p:nvSpPr>
            <p:spPr bwMode="auto">
              <a:xfrm>
                <a:off x="5875259" y="3157296"/>
                <a:ext cx="61909" cy="61909"/>
              </a:xfrm>
              <a:custGeom>
                <a:avLst/>
                <a:gdLst>
                  <a:gd name="T0" fmla="*/ 50 w 68"/>
                  <a:gd name="T1" fmla="*/ 9 h 68"/>
                  <a:gd name="T2" fmla="*/ 59 w 68"/>
                  <a:gd name="T3" fmla="*/ 50 h 68"/>
                  <a:gd name="T4" fmla="*/ 18 w 68"/>
                  <a:gd name="T5" fmla="*/ 60 h 68"/>
                  <a:gd name="T6" fmla="*/ 9 w 68"/>
                  <a:gd name="T7" fmla="*/ 19 h 68"/>
                  <a:gd name="T8" fmla="*/ 50 w 68"/>
                  <a:gd name="T9" fmla="*/ 9 h 68"/>
                </a:gdLst>
                <a:ahLst/>
                <a:cxnLst>
                  <a:cxn ang="0">
                    <a:pos x="T0" y="T1"/>
                  </a:cxn>
                  <a:cxn ang="0">
                    <a:pos x="T2" y="T3"/>
                  </a:cxn>
                  <a:cxn ang="0">
                    <a:pos x="T4" y="T5"/>
                  </a:cxn>
                  <a:cxn ang="0">
                    <a:pos x="T6" y="T7"/>
                  </a:cxn>
                  <a:cxn ang="0">
                    <a:pos x="T8" y="T9"/>
                  </a:cxn>
                </a:cxnLst>
                <a:rect l="0" t="0" r="r" b="b"/>
                <a:pathLst>
                  <a:path w="68" h="68">
                    <a:moveTo>
                      <a:pt x="50" y="9"/>
                    </a:moveTo>
                    <a:cubicBezTo>
                      <a:pt x="64" y="18"/>
                      <a:pt x="68" y="36"/>
                      <a:pt x="59" y="50"/>
                    </a:cubicBezTo>
                    <a:cubicBezTo>
                      <a:pt x="50" y="64"/>
                      <a:pt x="32" y="68"/>
                      <a:pt x="18" y="60"/>
                    </a:cubicBezTo>
                    <a:cubicBezTo>
                      <a:pt x="4" y="51"/>
                      <a:pt x="0" y="33"/>
                      <a:pt x="9" y="19"/>
                    </a:cubicBezTo>
                    <a:cubicBezTo>
                      <a:pt x="17" y="5"/>
                      <a:pt x="36" y="0"/>
                      <a:pt x="50" y="9"/>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66" name="Freeform 133"/>
              <p:cNvSpPr/>
              <p:nvPr/>
            </p:nvSpPr>
            <p:spPr bwMode="auto">
              <a:xfrm>
                <a:off x="5354660" y="3803117"/>
                <a:ext cx="73165" cy="71758"/>
              </a:xfrm>
              <a:custGeom>
                <a:avLst/>
                <a:gdLst>
                  <a:gd name="T0" fmla="*/ 59 w 81"/>
                  <a:gd name="T1" fmla="*/ 10 h 80"/>
                  <a:gd name="T2" fmla="*/ 70 w 81"/>
                  <a:gd name="T3" fmla="*/ 59 h 80"/>
                  <a:gd name="T4" fmla="*/ 22 w 81"/>
                  <a:gd name="T5" fmla="*/ 70 h 80"/>
                  <a:gd name="T6" fmla="*/ 10 w 81"/>
                  <a:gd name="T7" fmla="*/ 21 h 80"/>
                  <a:gd name="T8" fmla="*/ 59 w 81"/>
                  <a:gd name="T9" fmla="*/ 10 h 80"/>
                </a:gdLst>
                <a:ahLst/>
                <a:cxnLst>
                  <a:cxn ang="0">
                    <a:pos x="T0" y="T1"/>
                  </a:cxn>
                  <a:cxn ang="0">
                    <a:pos x="T2" y="T3"/>
                  </a:cxn>
                  <a:cxn ang="0">
                    <a:pos x="T4" y="T5"/>
                  </a:cxn>
                  <a:cxn ang="0">
                    <a:pos x="T6" y="T7"/>
                  </a:cxn>
                  <a:cxn ang="0">
                    <a:pos x="T8" y="T9"/>
                  </a:cxn>
                </a:cxnLst>
                <a:rect l="0" t="0" r="r" b="b"/>
                <a:pathLst>
                  <a:path w="81" h="80">
                    <a:moveTo>
                      <a:pt x="59" y="10"/>
                    </a:moveTo>
                    <a:cubicBezTo>
                      <a:pt x="76" y="20"/>
                      <a:pt x="81" y="42"/>
                      <a:pt x="70" y="59"/>
                    </a:cubicBezTo>
                    <a:cubicBezTo>
                      <a:pt x="60" y="75"/>
                      <a:pt x="38" y="80"/>
                      <a:pt x="22" y="70"/>
                    </a:cubicBezTo>
                    <a:cubicBezTo>
                      <a:pt x="5" y="60"/>
                      <a:pt x="0" y="38"/>
                      <a:pt x="10" y="21"/>
                    </a:cubicBezTo>
                    <a:cubicBezTo>
                      <a:pt x="21" y="5"/>
                      <a:pt x="43" y="0"/>
                      <a:pt x="59" y="1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67" name="Freeform 134"/>
              <p:cNvSpPr/>
              <p:nvPr/>
            </p:nvSpPr>
            <p:spPr bwMode="auto">
              <a:xfrm>
                <a:off x="6758869" y="3044734"/>
                <a:ext cx="61909" cy="61909"/>
              </a:xfrm>
              <a:custGeom>
                <a:avLst/>
                <a:gdLst>
                  <a:gd name="T0" fmla="*/ 50 w 68"/>
                  <a:gd name="T1" fmla="*/ 8 h 68"/>
                  <a:gd name="T2" fmla="*/ 60 w 68"/>
                  <a:gd name="T3" fmla="*/ 49 h 68"/>
                  <a:gd name="T4" fmla="*/ 19 w 68"/>
                  <a:gd name="T5" fmla="*/ 59 h 68"/>
                  <a:gd name="T6" fmla="*/ 9 w 68"/>
                  <a:gd name="T7" fmla="*/ 18 h 68"/>
                  <a:gd name="T8" fmla="*/ 50 w 68"/>
                  <a:gd name="T9" fmla="*/ 8 h 68"/>
                </a:gdLst>
                <a:ahLst/>
                <a:cxnLst>
                  <a:cxn ang="0">
                    <a:pos x="T0" y="T1"/>
                  </a:cxn>
                  <a:cxn ang="0">
                    <a:pos x="T2" y="T3"/>
                  </a:cxn>
                  <a:cxn ang="0">
                    <a:pos x="T4" y="T5"/>
                  </a:cxn>
                  <a:cxn ang="0">
                    <a:pos x="T6" y="T7"/>
                  </a:cxn>
                  <a:cxn ang="0">
                    <a:pos x="T8" y="T9"/>
                  </a:cxn>
                </a:cxnLst>
                <a:rect l="0" t="0" r="r" b="b"/>
                <a:pathLst>
                  <a:path w="68" h="68">
                    <a:moveTo>
                      <a:pt x="50" y="8"/>
                    </a:moveTo>
                    <a:cubicBezTo>
                      <a:pt x="64" y="17"/>
                      <a:pt x="68" y="35"/>
                      <a:pt x="60" y="49"/>
                    </a:cubicBezTo>
                    <a:cubicBezTo>
                      <a:pt x="51" y="63"/>
                      <a:pt x="32" y="68"/>
                      <a:pt x="19" y="59"/>
                    </a:cubicBezTo>
                    <a:cubicBezTo>
                      <a:pt x="5" y="50"/>
                      <a:pt x="0" y="32"/>
                      <a:pt x="9" y="18"/>
                    </a:cubicBezTo>
                    <a:cubicBezTo>
                      <a:pt x="18" y="4"/>
                      <a:pt x="36" y="0"/>
                      <a:pt x="50" y="8"/>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68" name="Freeform 135"/>
              <p:cNvSpPr/>
              <p:nvPr/>
            </p:nvSpPr>
            <p:spPr bwMode="auto">
              <a:xfrm>
                <a:off x="6960074" y="2145647"/>
                <a:ext cx="61909" cy="60502"/>
              </a:xfrm>
              <a:custGeom>
                <a:avLst/>
                <a:gdLst>
                  <a:gd name="T0" fmla="*/ 50 w 68"/>
                  <a:gd name="T1" fmla="*/ 9 h 68"/>
                  <a:gd name="T2" fmla="*/ 59 w 68"/>
                  <a:gd name="T3" fmla="*/ 50 h 68"/>
                  <a:gd name="T4" fmla="*/ 18 w 68"/>
                  <a:gd name="T5" fmla="*/ 60 h 68"/>
                  <a:gd name="T6" fmla="*/ 9 w 68"/>
                  <a:gd name="T7" fmla="*/ 18 h 68"/>
                  <a:gd name="T8" fmla="*/ 50 w 68"/>
                  <a:gd name="T9" fmla="*/ 9 h 68"/>
                </a:gdLst>
                <a:ahLst/>
                <a:cxnLst>
                  <a:cxn ang="0">
                    <a:pos x="T0" y="T1"/>
                  </a:cxn>
                  <a:cxn ang="0">
                    <a:pos x="T2" y="T3"/>
                  </a:cxn>
                  <a:cxn ang="0">
                    <a:pos x="T4" y="T5"/>
                  </a:cxn>
                  <a:cxn ang="0">
                    <a:pos x="T6" y="T7"/>
                  </a:cxn>
                  <a:cxn ang="0">
                    <a:pos x="T8" y="T9"/>
                  </a:cxn>
                </a:cxnLst>
                <a:rect l="0" t="0" r="r" b="b"/>
                <a:pathLst>
                  <a:path w="68" h="68">
                    <a:moveTo>
                      <a:pt x="50" y="9"/>
                    </a:moveTo>
                    <a:cubicBezTo>
                      <a:pt x="64" y="18"/>
                      <a:pt x="68" y="36"/>
                      <a:pt x="59" y="50"/>
                    </a:cubicBezTo>
                    <a:cubicBezTo>
                      <a:pt x="51" y="64"/>
                      <a:pt x="32" y="68"/>
                      <a:pt x="18" y="60"/>
                    </a:cubicBezTo>
                    <a:cubicBezTo>
                      <a:pt x="4" y="51"/>
                      <a:pt x="0" y="32"/>
                      <a:pt x="9" y="18"/>
                    </a:cubicBezTo>
                    <a:cubicBezTo>
                      <a:pt x="18" y="5"/>
                      <a:pt x="36" y="0"/>
                      <a:pt x="50" y="9"/>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69" name="Freeform 136"/>
              <p:cNvSpPr/>
              <p:nvPr/>
            </p:nvSpPr>
            <p:spPr bwMode="auto">
              <a:xfrm>
                <a:off x="7061379" y="2783027"/>
                <a:ext cx="98492" cy="97084"/>
              </a:xfrm>
              <a:custGeom>
                <a:avLst/>
                <a:gdLst>
                  <a:gd name="T0" fmla="*/ 79 w 108"/>
                  <a:gd name="T1" fmla="*/ 14 h 108"/>
                  <a:gd name="T2" fmla="*/ 94 w 108"/>
                  <a:gd name="T3" fmla="*/ 79 h 108"/>
                  <a:gd name="T4" fmla="*/ 29 w 108"/>
                  <a:gd name="T5" fmla="*/ 94 h 108"/>
                  <a:gd name="T6" fmla="*/ 14 w 108"/>
                  <a:gd name="T7" fmla="*/ 29 h 108"/>
                  <a:gd name="T8" fmla="*/ 79 w 108"/>
                  <a:gd name="T9" fmla="*/ 14 h 108"/>
                </a:gdLst>
                <a:ahLst/>
                <a:cxnLst>
                  <a:cxn ang="0">
                    <a:pos x="T0" y="T1"/>
                  </a:cxn>
                  <a:cxn ang="0">
                    <a:pos x="T2" y="T3"/>
                  </a:cxn>
                  <a:cxn ang="0">
                    <a:pos x="T4" y="T5"/>
                  </a:cxn>
                  <a:cxn ang="0">
                    <a:pos x="T6" y="T7"/>
                  </a:cxn>
                  <a:cxn ang="0">
                    <a:pos x="T8" y="T9"/>
                  </a:cxn>
                </a:cxnLst>
                <a:rect l="0" t="0" r="r" b="b"/>
                <a:pathLst>
                  <a:path w="108" h="108">
                    <a:moveTo>
                      <a:pt x="79" y="14"/>
                    </a:moveTo>
                    <a:cubicBezTo>
                      <a:pt x="102" y="28"/>
                      <a:pt x="108" y="57"/>
                      <a:pt x="94" y="79"/>
                    </a:cubicBezTo>
                    <a:cubicBezTo>
                      <a:pt x="81" y="102"/>
                      <a:pt x="51" y="108"/>
                      <a:pt x="29" y="94"/>
                    </a:cubicBezTo>
                    <a:cubicBezTo>
                      <a:pt x="7" y="81"/>
                      <a:pt x="0" y="51"/>
                      <a:pt x="14" y="29"/>
                    </a:cubicBezTo>
                    <a:cubicBezTo>
                      <a:pt x="28" y="7"/>
                      <a:pt x="57" y="0"/>
                      <a:pt x="79" y="14"/>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70" name="Freeform 137"/>
              <p:cNvSpPr/>
              <p:nvPr/>
            </p:nvSpPr>
            <p:spPr bwMode="auto">
              <a:xfrm>
                <a:off x="6152442" y="2204740"/>
                <a:ext cx="101306" cy="102712"/>
              </a:xfrm>
              <a:custGeom>
                <a:avLst/>
                <a:gdLst>
                  <a:gd name="T0" fmla="*/ 84 w 114"/>
                  <a:gd name="T1" fmla="*/ 15 h 114"/>
                  <a:gd name="T2" fmla="*/ 100 w 114"/>
                  <a:gd name="T3" fmla="*/ 84 h 114"/>
                  <a:gd name="T4" fmla="*/ 31 w 114"/>
                  <a:gd name="T5" fmla="*/ 99 h 114"/>
                  <a:gd name="T6" fmla="*/ 15 w 114"/>
                  <a:gd name="T7" fmla="*/ 31 h 114"/>
                  <a:gd name="T8" fmla="*/ 84 w 114"/>
                  <a:gd name="T9" fmla="*/ 15 h 114"/>
                </a:gdLst>
                <a:ahLst/>
                <a:cxnLst>
                  <a:cxn ang="0">
                    <a:pos x="T0" y="T1"/>
                  </a:cxn>
                  <a:cxn ang="0">
                    <a:pos x="T2" y="T3"/>
                  </a:cxn>
                  <a:cxn ang="0">
                    <a:pos x="T4" y="T5"/>
                  </a:cxn>
                  <a:cxn ang="0">
                    <a:pos x="T6" y="T7"/>
                  </a:cxn>
                  <a:cxn ang="0">
                    <a:pos x="T8" y="T9"/>
                  </a:cxn>
                </a:cxnLst>
                <a:rect l="0" t="0" r="r" b="b"/>
                <a:pathLst>
                  <a:path w="114" h="114">
                    <a:moveTo>
                      <a:pt x="84" y="15"/>
                    </a:moveTo>
                    <a:cubicBezTo>
                      <a:pt x="107" y="29"/>
                      <a:pt x="114" y="60"/>
                      <a:pt x="100" y="84"/>
                    </a:cubicBezTo>
                    <a:cubicBezTo>
                      <a:pt x="85" y="107"/>
                      <a:pt x="54" y="114"/>
                      <a:pt x="31" y="99"/>
                    </a:cubicBezTo>
                    <a:cubicBezTo>
                      <a:pt x="8" y="85"/>
                      <a:pt x="0" y="54"/>
                      <a:pt x="15" y="31"/>
                    </a:cubicBezTo>
                    <a:cubicBezTo>
                      <a:pt x="30" y="7"/>
                      <a:pt x="60" y="0"/>
                      <a:pt x="84" y="1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71" name="Freeform 98"/>
              <p:cNvSpPr/>
              <p:nvPr/>
            </p:nvSpPr>
            <p:spPr bwMode="auto">
              <a:xfrm>
                <a:off x="5008534" y="5155267"/>
                <a:ext cx="136482" cy="119597"/>
              </a:xfrm>
              <a:custGeom>
                <a:avLst/>
                <a:gdLst>
                  <a:gd name="T0" fmla="*/ 75 w 151"/>
                  <a:gd name="T1" fmla="*/ 0 h 133"/>
                  <a:gd name="T2" fmla="*/ 19 w 151"/>
                  <a:gd name="T3" fmla="*/ 31 h 133"/>
                  <a:gd name="T4" fmla="*/ 40 w 151"/>
                  <a:gd name="T5" fmla="*/ 122 h 133"/>
                  <a:gd name="T6" fmla="*/ 75 w 151"/>
                  <a:gd name="T7" fmla="*/ 133 h 133"/>
                  <a:gd name="T8" fmla="*/ 131 w 151"/>
                  <a:gd name="T9" fmla="*/ 102 h 133"/>
                  <a:gd name="T10" fmla="*/ 111 w 151"/>
                  <a:gd name="T11" fmla="*/ 10 h 133"/>
                  <a:gd name="T12" fmla="*/ 75 w 151"/>
                  <a:gd name="T13" fmla="*/ 0 h 133"/>
                </a:gdLst>
                <a:ahLst/>
                <a:cxnLst>
                  <a:cxn ang="0">
                    <a:pos x="T0" y="T1"/>
                  </a:cxn>
                  <a:cxn ang="0">
                    <a:pos x="T2" y="T3"/>
                  </a:cxn>
                  <a:cxn ang="0">
                    <a:pos x="T4" y="T5"/>
                  </a:cxn>
                  <a:cxn ang="0">
                    <a:pos x="T6" y="T7"/>
                  </a:cxn>
                  <a:cxn ang="0">
                    <a:pos x="T8" y="T9"/>
                  </a:cxn>
                  <a:cxn ang="0">
                    <a:pos x="T10" y="T11"/>
                  </a:cxn>
                  <a:cxn ang="0">
                    <a:pos x="T12" y="T13"/>
                  </a:cxn>
                </a:cxnLst>
                <a:rect l="0" t="0" r="r" b="b"/>
                <a:pathLst>
                  <a:path w="151" h="133">
                    <a:moveTo>
                      <a:pt x="75" y="0"/>
                    </a:moveTo>
                    <a:cubicBezTo>
                      <a:pt x="53" y="0"/>
                      <a:pt x="32" y="11"/>
                      <a:pt x="19" y="31"/>
                    </a:cubicBezTo>
                    <a:cubicBezTo>
                      <a:pt x="0" y="62"/>
                      <a:pt x="9" y="103"/>
                      <a:pt x="40" y="122"/>
                    </a:cubicBezTo>
                    <a:cubicBezTo>
                      <a:pt x="51" y="129"/>
                      <a:pt x="63" y="133"/>
                      <a:pt x="75" y="133"/>
                    </a:cubicBezTo>
                    <a:cubicBezTo>
                      <a:pt x="97" y="133"/>
                      <a:pt x="119" y="122"/>
                      <a:pt x="131" y="102"/>
                    </a:cubicBezTo>
                    <a:cubicBezTo>
                      <a:pt x="151" y="71"/>
                      <a:pt x="142" y="30"/>
                      <a:pt x="111" y="10"/>
                    </a:cubicBezTo>
                    <a:cubicBezTo>
                      <a:pt x="100" y="3"/>
                      <a:pt x="87" y="0"/>
                      <a:pt x="75" y="0"/>
                    </a:cubicBezTo>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72" name="Freeform 99"/>
              <p:cNvSpPr/>
              <p:nvPr/>
            </p:nvSpPr>
            <p:spPr bwMode="auto">
              <a:xfrm>
                <a:off x="5031046" y="4123919"/>
                <a:ext cx="83015" cy="71759"/>
              </a:xfrm>
              <a:custGeom>
                <a:avLst/>
                <a:gdLst>
                  <a:gd name="T0" fmla="*/ 46 w 93"/>
                  <a:gd name="T1" fmla="*/ 0 h 81"/>
                  <a:gd name="T2" fmla="*/ 12 w 93"/>
                  <a:gd name="T3" fmla="*/ 19 h 81"/>
                  <a:gd name="T4" fmla="*/ 25 w 93"/>
                  <a:gd name="T5" fmla="*/ 75 h 81"/>
                  <a:gd name="T6" fmla="*/ 46 w 93"/>
                  <a:gd name="T7" fmla="*/ 81 h 81"/>
                  <a:gd name="T8" fmla="*/ 81 w 93"/>
                  <a:gd name="T9" fmla="*/ 62 h 81"/>
                  <a:gd name="T10" fmla="*/ 68 w 93"/>
                  <a:gd name="T11" fmla="*/ 6 h 81"/>
                  <a:gd name="T12" fmla="*/ 46 w 93"/>
                  <a:gd name="T13" fmla="*/ 0 h 81"/>
                </a:gdLst>
                <a:ahLst/>
                <a:cxnLst>
                  <a:cxn ang="0">
                    <a:pos x="T0" y="T1"/>
                  </a:cxn>
                  <a:cxn ang="0">
                    <a:pos x="T2" y="T3"/>
                  </a:cxn>
                  <a:cxn ang="0">
                    <a:pos x="T4" y="T5"/>
                  </a:cxn>
                  <a:cxn ang="0">
                    <a:pos x="T6" y="T7"/>
                  </a:cxn>
                  <a:cxn ang="0">
                    <a:pos x="T8" y="T9"/>
                  </a:cxn>
                  <a:cxn ang="0">
                    <a:pos x="T10" y="T11"/>
                  </a:cxn>
                  <a:cxn ang="0">
                    <a:pos x="T12" y="T13"/>
                  </a:cxn>
                </a:cxnLst>
                <a:rect l="0" t="0" r="r" b="b"/>
                <a:pathLst>
                  <a:path w="93" h="81">
                    <a:moveTo>
                      <a:pt x="46" y="0"/>
                    </a:moveTo>
                    <a:cubicBezTo>
                      <a:pt x="33" y="0"/>
                      <a:pt x="20" y="7"/>
                      <a:pt x="12" y="19"/>
                    </a:cubicBezTo>
                    <a:cubicBezTo>
                      <a:pt x="0" y="38"/>
                      <a:pt x="6" y="63"/>
                      <a:pt x="25" y="75"/>
                    </a:cubicBezTo>
                    <a:cubicBezTo>
                      <a:pt x="31" y="79"/>
                      <a:pt x="39" y="81"/>
                      <a:pt x="46" y="81"/>
                    </a:cubicBezTo>
                    <a:cubicBezTo>
                      <a:pt x="60" y="81"/>
                      <a:pt x="73" y="74"/>
                      <a:pt x="81" y="62"/>
                    </a:cubicBezTo>
                    <a:cubicBezTo>
                      <a:pt x="93" y="43"/>
                      <a:pt x="87" y="18"/>
                      <a:pt x="68" y="6"/>
                    </a:cubicBezTo>
                    <a:cubicBezTo>
                      <a:pt x="61" y="2"/>
                      <a:pt x="54" y="0"/>
                      <a:pt x="46" y="0"/>
                    </a:cubicBezTo>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73" name="Freeform 100"/>
              <p:cNvSpPr/>
              <p:nvPr/>
            </p:nvSpPr>
            <p:spPr bwMode="auto">
              <a:xfrm>
                <a:off x="4607533" y="2984231"/>
                <a:ext cx="187134" cy="163215"/>
              </a:xfrm>
              <a:custGeom>
                <a:avLst/>
                <a:gdLst>
                  <a:gd name="T0" fmla="*/ 104 w 208"/>
                  <a:gd name="T1" fmla="*/ 0 h 182"/>
                  <a:gd name="T2" fmla="*/ 27 w 208"/>
                  <a:gd name="T3" fmla="*/ 42 h 182"/>
                  <a:gd name="T4" fmla="*/ 56 w 208"/>
                  <a:gd name="T5" fmla="*/ 168 h 182"/>
                  <a:gd name="T6" fmla="*/ 104 w 208"/>
                  <a:gd name="T7" fmla="*/ 182 h 182"/>
                  <a:gd name="T8" fmla="*/ 182 w 208"/>
                  <a:gd name="T9" fmla="*/ 139 h 182"/>
                  <a:gd name="T10" fmla="*/ 153 w 208"/>
                  <a:gd name="T11" fmla="*/ 14 h 182"/>
                  <a:gd name="T12" fmla="*/ 104 w 208"/>
                  <a:gd name="T13" fmla="*/ 0 h 182"/>
                </a:gdLst>
                <a:ahLst/>
                <a:cxnLst>
                  <a:cxn ang="0">
                    <a:pos x="T0" y="T1"/>
                  </a:cxn>
                  <a:cxn ang="0">
                    <a:pos x="T2" y="T3"/>
                  </a:cxn>
                  <a:cxn ang="0">
                    <a:pos x="T4" y="T5"/>
                  </a:cxn>
                  <a:cxn ang="0">
                    <a:pos x="T6" y="T7"/>
                  </a:cxn>
                  <a:cxn ang="0">
                    <a:pos x="T8" y="T9"/>
                  </a:cxn>
                  <a:cxn ang="0">
                    <a:pos x="T10" y="T11"/>
                  </a:cxn>
                  <a:cxn ang="0">
                    <a:pos x="T12" y="T13"/>
                  </a:cxn>
                </a:cxnLst>
                <a:rect l="0" t="0" r="r" b="b"/>
                <a:pathLst>
                  <a:path w="208" h="182">
                    <a:moveTo>
                      <a:pt x="104" y="0"/>
                    </a:moveTo>
                    <a:cubicBezTo>
                      <a:pt x="74" y="0"/>
                      <a:pt x="44" y="15"/>
                      <a:pt x="27" y="42"/>
                    </a:cubicBezTo>
                    <a:cubicBezTo>
                      <a:pt x="0" y="85"/>
                      <a:pt x="13" y="141"/>
                      <a:pt x="56" y="168"/>
                    </a:cubicBezTo>
                    <a:cubicBezTo>
                      <a:pt x="71" y="178"/>
                      <a:pt x="88" y="182"/>
                      <a:pt x="104" y="182"/>
                    </a:cubicBezTo>
                    <a:cubicBezTo>
                      <a:pt x="135" y="182"/>
                      <a:pt x="164" y="167"/>
                      <a:pt x="182" y="139"/>
                    </a:cubicBezTo>
                    <a:cubicBezTo>
                      <a:pt x="208" y="97"/>
                      <a:pt x="196" y="40"/>
                      <a:pt x="153" y="14"/>
                    </a:cubicBezTo>
                    <a:cubicBezTo>
                      <a:pt x="138" y="4"/>
                      <a:pt x="121" y="0"/>
                      <a:pt x="104" y="0"/>
                    </a:cubicBezTo>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74" name="Freeform 101"/>
              <p:cNvSpPr/>
              <p:nvPr/>
            </p:nvSpPr>
            <p:spPr bwMode="auto">
              <a:xfrm>
                <a:off x="4199496" y="2832274"/>
                <a:ext cx="98492" cy="87235"/>
              </a:xfrm>
              <a:custGeom>
                <a:avLst/>
                <a:gdLst>
                  <a:gd name="T0" fmla="*/ 55 w 109"/>
                  <a:gd name="T1" fmla="*/ 0 h 96"/>
                  <a:gd name="T2" fmla="*/ 14 w 109"/>
                  <a:gd name="T3" fmla="*/ 22 h 96"/>
                  <a:gd name="T4" fmla="*/ 29 w 109"/>
                  <a:gd name="T5" fmla="*/ 88 h 96"/>
                  <a:gd name="T6" fmla="*/ 55 w 109"/>
                  <a:gd name="T7" fmla="*/ 96 h 96"/>
                  <a:gd name="T8" fmla="*/ 95 w 109"/>
                  <a:gd name="T9" fmla="*/ 73 h 96"/>
                  <a:gd name="T10" fmla="*/ 80 w 109"/>
                  <a:gd name="T11" fmla="*/ 7 h 96"/>
                  <a:gd name="T12" fmla="*/ 55 w 109"/>
                  <a:gd name="T13" fmla="*/ 0 h 96"/>
                </a:gdLst>
                <a:ahLst/>
                <a:cxnLst>
                  <a:cxn ang="0">
                    <a:pos x="T0" y="T1"/>
                  </a:cxn>
                  <a:cxn ang="0">
                    <a:pos x="T2" y="T3"/>
                  </a:cxn>
                  <a:cxn ang="0">
                    <a:pos x="T4" y="T5"/>
                  </a:cxn>
                  <a:cxn ang="0">
                    <a:pos x="T6" y="T7"/>
                  </a:cxn>
                  <a:cxn ang="0">
                    <a:pos x="T8" y="T9"/>
                  </a:cxn>
                  <a:cxn ang="0">
                    <a:pos x="T10" y="T11"/>
                  </a:cxn>
                  <a:cxn ang="0">
                    <a:pos x="T12" y="T13"/>
                  </a:cxn>
                </a:cxnLst>
                <a:rect l="0" t="0" r="r" b="b"/>
                <a:pathLst>
                  <a:path w="109" h="96">
                    <a:moveTo>
                      <a:pt x="55" y="0"/>
                    </a:moveTo>
                    <a:cubicBezTo>
                      <a:pt x="39" y="0"/>
                      <a:pt x="23" y="8"/>
                      <a:pt x="14" y="22"/>
                    </a:cubicBezTo>
                    <a:cubicBezTo>
                      <a:pt x="0" y="45"/>
                      <a:pt x="7" y="74"/>
                      <a:pt x="29" y="88"/>
                    </a:cubicBezTo>
                    <a:cubicBezTo>
                      <a:pt x="37" y="93"/>
                      <a:pt x="46" y="96"/>
                      <a:pt x="55" y="96"/>
                    </a:cubicBezTo>
                    <a:cubicBezTo>
                      <a:pt x="71" y="96"/>
                      <a:pt x="86" y="88"/>
                      <a:pt x="95" y="73"/>
                    </a:cubicBezTo>
                    <a:cubicBezTo>
                      <a:pt x="109" y="51"/>
                      <a:pt x="103" y="21"/>
                      <a:pt x="80" y="7"/>
                    </a:cubicBezTo>
                    <a:cubicBezTo>
                      <a:pt x="72" y="2"/>
                      <a:pt x="63" y="0"/>
                      <a:pt x="55" y="0"/>
                    </a:cubicBezTo>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75" name="Freeform 102"/>
              <p:cNvSpPr/>
              <p:nvPr/>
            </p:nvSpPr>
            <p:spPr bwMode="auto">
              <a:xfrm>
                <a:off x="4798888" y="1091787"/>
                <a:ext cx="98492" cy="85829"/>
              </a:xfrm>
              <a:custGeom>
                <a:avLst/>
                <a:gdLst>
                  <a:gd name="T0" fmla="*/ 55 w 109"/>
                  <a:gd name="T1" fmla="*/ 0 h 96"/>
                  <a:gd name="T2" fmla="*/ 14 w 109"/>
                  <a:gd name="T3" fmla="*/ 23 h 96"/>
                  <a:gd name="T4" fmla="*/ 29 w 109"/>
                  <a:gd name="T5" fmla="*/ 89 h 96"/>
                  <a:gd name="T6" fmla="*/ 55 w 109"/>
                  <a:gd name="T7" fmla="*/ 96 h 96"/>
                  <a:gd name="T8" fmla="*/ 95 w 109"/>
                  <a:gd name="T9" fmla="*/ 74 h 96"/>
                  <a:gd name="T10" fmla="*/ 80 w 109"/>
                  <a:gd name="T11" fmla="*/ 8 h 96"/>
                  <a:gd name="T12" fmla="*/ 55 w 109"/>
                  <a:gd name="T13" fmla="*/ 0 h 96"/>
                </a:gdLst>
                <a:ahLst/>
                <a:cxnLst>
                  <a:cxn ang="0">
                    <a:pos x="T0" y="T1"/>
                  </a:cxn>
                  <a:cxn ang="0">
                    <a:pos x="T2" y="T3"/>
                  </a:cxn>
                  <a:cxn ang="0">
                    <a:pos x="T4" y="T5"/>
                  </a:cxn>
                  <a:cxn ang="0">
                    <a:pos x="T6" y="T7"/>
                  </a:cxn>
                  <a:cxn ang="0">
                    <a:pos x="T8" y="T9"/>
                  </a:cxn>
                  <a:cxn ang="0">
                    <a:pos x="T10" y="T11"/>
                  </a:cxn>
                  <a:cxn ang="0">
                    <a:pos x="T12" y="T13"/>
                  </a:cxn>
                </a:cxnLst>
                <a:rect l="0" t="0" r="r" b="b"/>
                <a:pathLst>
                  <a:path w="109" h="96">
                    <a:moveTo>
                      <a:pt x="55" y="0"/>
                    </a:moveTo>
                    <a:cubicBezTo>
                      <a:pt x="39" y="0"/>
                      <a:pt x="23" y="8"/>
                      <a:pt x="14" y="23"/>
                    </a:cubicBezTo>
                    <a:cubicBezTo>
                      <a:pt x="0" y="45"/>
                      <a:pt x="7" y="75"/>
                      <a:pt x="29" y="89"/>
                    </a:cubicBezTo>
                    <a:cubicBezTo>
                      <a:pt x="37" y="94"/>
                      <a:pt x="46" y="96"/>
                      <a:pt x="55" y="96"/>
                    </a:cubicBezTo>
                    <a:cubicBezTo>
                      <a:pt x="70" y="96"/>
                      <a:pt x="86" y="88"/>
                      <a:pt x="95" y="74"/>
                    </a:cubicBezTo>
                    <a:cubicBezTo>
                      <a:pt x="109" y="51"/>
                      <a:pt x="102" y="22"/>
                      <a:pt x="80" y="8"/>
                    </a:cubicBezTo>
                    <a:cubicBezTo>
                      <a:pt x="72" y="3"/>
                      <a:pt x="63" y="0"/>
                      <a:pt x="55" y="0"/>
                    </a:cubicBezTo>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76" name="Freeform 103"/>
              <p:cNvSpPr/>
              <p:nvPr/>
            </p:nvSpPr>
            <p:spPr bwMode="auto">
              <a:xfrm>
                <a:off x="5750035" y="1796705"/>
                <a:ext cx="137888" cy="119597"/>
              </a:xfrm>
              <a:custGeom>
                <a:avLst/>
                <a:gdLst>
                  <a:gd name="T0" fmla="*/ 76 w 152"/>
                  <a:gd name="T1" fmla="*/ 0 h 132"/>
                  <a:gd name="T2" fmla="*/ 20 w 152"/>
                  <a:gd name="T3" fmla="*/ 31 h 132"/>
                  <a:gd name="T4" fmla="*/ 41 w 152"/>
                  <a:gd name="T5" fmla="*/ 122 h 132"/>
                  <a:gd name="T6" fmla="*/ 76 w 152"/>
                  <a:gd name="T7" fmla="*/ 132 h 132"/>
                  <a:gd name="T8" fmla="*/ 132 w 152"/>
                  <a:gd name="T9" fmla="*/ 101 h 132"/>
                  <a:gd name="T10" fmla="*/ 111 w 152"/>
                  <a:gd name="T11" fmla="*/ 10 h 132"/>
                  <a:gd name="T12" fmla="*/ 76 w 152"/>
                  <a:gd name="T13" fmla="*/ 0 h 132"/>
                </a:gdLst>
                <a:ahLst/>
                <a:cxnLst>
                  <a:cxn ang="0">
                    <a:pos x="T0" y="T1"/>
                  </a:cxn>
                  <a:cxn ang="0">
                    <a:pos x="T2" y="T3"/>
                  </a:cxn>
                  <a:cxn ang="0">
                    <a:pos x="T4" y="T5"/>
                  </a:cxn>
                  <a:cxn ang="0">
                    <a:pos x="T6" y="T7"/>
                  </a:cxn>
                  <a:cxn ang="0">
                    <a:pos x="T8" y="T9"/>
                  </a:cxn>
                  <a:cxn ang="0">
                    <a:pos x="T10" y="T11"/>
                  </a:cxn>
                  <a:cxn ang="0">
                    <a:pos x="T12" y="T13"/>
                  </a:cxn>
                </a:cxnLst>
                <a:rect l="0" t="0" r="r" b="b"/>
                <a:pathLst>
                  <a:path w="152" h="132">
                    <a:moveTo>
                      <a:pt x="76" y="0"/>
                    </a:moveTo>
                    <a:cubicBezTo>
                      <a:pt x="54" y="0"/>
                      <a:pt x="33" y="11"/>
                      <a:pt x="20" y="31"/>
                    </a:cubicBezTo>
                    <a:cubicBezTo>
                      <a:pt x="0" y="62"/>
                      <a:pt x="10" y="103"/>
                      <a:pt x="41" y="122"/>
                    </a:cubicBezTo>
                    <a:cubicBezTo>
                      <a:pt x="52" y="129"/>
                      <a:pt x="64" y="132"/>
                      <a:pt x="76" y="132"/>
                    </a:cubicBezTo>
                    <a:cubicBezTo>
                      <a:pt x="98" y="132"/>
                      <a:pt x="120" y="121"/>
                      <a:pt x="132" y="101"/>
                    </a:cubicBezTo>
                    <a:cubicBezTo>
                      <a:pt x="152" y="70"/>
                      <a:pt x="142" y="29"/>
                      <a:pt x="111" y="10"/>
                    </a:cubicBezTo>
                    <a:cubicBezTo>
                      <a:pt x="100" y="3"/>
                      <a:pt x="88" y="0"/>
                      <a:pt x="76" y="0"/>
                    </a:cubicBezTo>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77" name="Freeform 104"/>
              <p:cNvSpPr/>
              <p:nvPr/>
            </p:nvSpPr>
            <p:spPr bwMode="auto">
              <a:xfrm>
                <a:off x="5634659" y="2747852"/>
                <a:ext cx="225124" cy="196983"/>
              </a:xfrm>
              <a:custGeom>
                <a:avLst/>
                <a:gdLst>
                  <a:gd name="T0" fmla="*/ 125 w 250"/>
                  <a:gd name="T1" fmla="*/ 0 h 219"/>
                  <a:gd name="T2" fmla="*/ 33 w 250"/>
                  <a:gd name="T3" fmla="*/ 51 h 219"/>
                  <a:gd name="T4" fmla="*/ 67 w 250"/>
                  <a:gd name="T5" fmla="*/ 202 h 219"/>
                  <a:gd name="T6" fmla="*/ 125 w 250"/>
                  <a:gd name="T7" fmla="*/ 219 h 219"/>
                  <a:gd name="T8" fmla="*/ 218 w 250"/>
                  <a:gd name="T9" fmla="*/ 167 h 219"/>
                  <a:gd name="T10" fmla="*/ 184 w 250"/>
                  <a:gd name="T11" fmla="*/ 16 h 219"/>
                  <a:gd name="T12" fmla="*/ 125 w 250"/>
                  <a:gd name="T13" fmla="*/ 0 h 219"/>
                </a:gdLst>
                <a:ahLst/>
                <a:cxnLst>
                  <a:cxn ang="0">
                    <a:pos x="T0" y="T1"/>
                  </a:cxn>
                  <a:cxn ang="0">
                    <a:pos x="T2" y="T3"/>
                  </a:cxn>
                  <a:cxn ang="0">
                    <a:pos x="T4" y="T5"/>
                  </a:cxn>
                  <a:cxn ang="0">
                    <a:pos x="T6" y="T7"/>
                  </a:cxn>
                  <a:cxn ang="0">
                    <a:pos x="T8" y="T9"/>
                  </a:cxn>
                  <a:cxn ang="0">
                    <a:pos x="T10" y="T11"/>
                  </a:cxn>
                  <a:cxn ang="0">
                    <a:pos x="T12" y="T13"/>
                  </a:cxn>
                </a:cxnLst>
                <a:rect l="0" t="0" r="r" b="b"/>
                <a:pathLst>
                  <a:path w="250" h="219">
                    <a:moveTo>
                      <a:pt x="125" y="0"/>
                    </a:moveTo>
                    <a:cubicBezTo>
                      <a:pt x="89" y="0"/>
                      <a:pt x="53" y="18"/>
                      <a:pt x="33" y="51"/>
                    </a:cubicBezTo>
                    <a:cubicBezTo>
                      <a:pt x="0" y="102"/>
                      <a:pt x="16" y="170"/>
                      <a:pt x="67" y="202"/>
                    </a:cubicBezTo>
                    <a:cubicBezTo>
                      <a:pt x="85" y="213"/>
                      <a:pt x="105" y="219"/>
                      <a:pt x="125" y="219"/>
                    </a:cubicBezTo>
                    <a:cubicBezTo>
                      <a:pt x="162" y="219"/>
                      <a:pt x="197" y="201"/>
                      <a:pt x="218" y="167"/>
                    </a:cubicBezTo>
                    <a:cubicBezTo>
                      <a:pt x="250" y="116"/>
                      <a:pt x="235" y="49"/>
                      <a:pt x="184" y="16"/>
                    </a:cubicBezTo>
                    <a:cubicBezTo>
                      <a:pt x="165" y="5"/>
                      <a:pt x="145" y="0"/>
                      <a:pt x="125" y="0"/>
                    </a:cubicBezTo>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78" name="Freeform 105"/>
              <p:cNvSpPr/>
              <p:nvPr/>
            </p:nvSpPr>
            <p:spPr bwMode="auto">
              <a:xfrm>
                <a:off x="6653343" y="2920916"/>
                <a:ext cx="130853" cy="113969"/>
              </a:xfrm>
              <a:custGeom>
                <a:avLst/>
                <a:gdLst>
                  <a:gd name="T0" fmla="*/ 72 w 145"/>
                  <a:gd name="T1" fmla="*/ 0 h 126"/>
                  <a:gd name="T2" fmla="*/ 19 w 145"/>
                  <a:gd name="T3" fmla="*/ 29 h 126"/>
                  <a:gd name="T4" fmla="*/ 39 w 145"/>
                  <a:gd name="T5" fmla="*/ 117 h 126"/>
                  <a:gd name="T6" fmla="*/ 72 w 145"/>
                  <a:gd name="T7" fmla="*/ 126 h 126"/>
                  <a:gd name="T8" fmla="*/ 126 w 145"/>
                  <a:gd name="T9" fmla="*/ 97 h 126"/>
                  <a:gd name="T10" fmla="*/ 106 w 145"/>
                  <a:gd name="T11" fmla="*/ 9 h 126"/>
                  <a:gd name="T12" fmla="*/ 72 w 145"/>
                  <a:gd name="T13" fmla="*/ 0 h 126"/>
                </a:gdLst>
                <a:ahLst/>
                <a:cxnLst>
                  <a:cxn ang="0">
                    <a:pos x="T0" y="T1"/>
                  </a:cxn>
                  <a:cxn ang="0">
                    <a:pos x="T2" y="T3"/>
                  </a:cxn>
                  <a:cxn ang="0">
                    <a:pos x="T4" y="T5"/>
                  </a:cxn>
                  <a:cxn ang="0">
                    <a:pos x="T6" y="T7"/>
                  </a:cxn>
                  <a:cxn ang="0">
                    <a:pos x="T8" y="T9"/>
                  </a:cxn>
                  <a:cxn ang="0">
                    <a:pos x="T10" y="T11"/>
                  </a:cxn>
                  <a:cxn ang="0">
                    <a:pos x="T12" y="T13"/>
                  </a:cxn>
                </a:cxnLst>
                <a:rect l="0" t="0" r="r" b="b"/>
                <a:pathLst>
                  <a:path w="145" h="126">
                    <a:moveTo>
                      <a:pt x="72" y="0"/>
                    </a:moveTo>
                    <a:cubicBezTo>
                      <a:pt x="51" y="0"/>
                      <a:pt x="31" y="10"/>
                      <a:pt x="19" y="29"/>
                    </a:cubicBezTo>
                    <a:cubicBezTo>
                      <a:pt x="0" y="59"/>
                      <a:pt x="9" y="98"/>
                      <a:pt x="39" y="117"/>
                    </a:cubicBezTo>
                    <a:cubicBezTo>
                      <a:pt x="49" y="123"/>
                      <a:pt x="61" y="126"/>
                      <a:pt x="72" y="126"/>
                    </a:cubicBezTo>
                    <a:cubicBezTo>
                      <a:pt x="93" y="126"/>
                      <a:pt x="114" y="116"/>
                      <a:pt x="126" y="97"/>
                    </a:cubicBezTo>
                    <a:cubicBezTo>
                      <a:pt x="145" y="67"/>
                      <a:pt x="136" y="28"/>
                      <a:pt x="106" y="9"/>
                    </a:cubicBezTo>
                    <a:cubicBezTo>
                      <a:pt x="96" y="3"/>
                      <a:pt x="84" y="0"/>
                      <a:pt x="72" y="0"/>
                    </a:cubicBezTo>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79" name="Freeform 106"/>
              <p:cNvSpPr/>
              <p:nvPr/>
            </p:nvSpPr>
            <p:spPr bwMode="auto">
              <a:xfrm>
                <a:off x="7759258" y="2054190"/>
                <a:ext cx="60502" cy="53467"/>
              </a:xfrm>
              <a:custGeom>
                <a:avLst/>
                <a:gdLst>
                  <a:gd name="T0" fmla="*/ 34 w 67"/>
                  <a:gd name="T1" fmla="*/ 0 h 59"/>
                  <a:gd name="T2" fmla="*/ 9 w 67"/>
                  <a:gd name="T3" fmla="*/ 14 h 59"/>
                  <a:gd name="T4" fmla="*/ 18 w 67"/>
                  <a:gd name="T5" fmla="*/ 54 h 59"/>
                  <a:gd name="T6" fmla="*/ 34 w 67"/>
                  <a:gd name="T7" fmla="*/ 59 h 59"/>
                  <a:gd name="T8" fmla="*/ 58 w 67"/>
                  <a:gd name="T9" fmla="*/ 45 h 59"/>
                  <a:gd name="T10" fmla="*/ 49 w 67"/>
                  <a:gd name="T11" fmla="*/ 5 h 59"/>
                  <a:gd name="T12" fmla="*/ 34 w 67"/>
                  <a:gd name="T13" fmla="*/ 0 h 59"/>
                </a:gdLst>
                <a:ahLst/>
                <a:cxnLst>
                  <a:cxn ang="0">
                    <a:pos x="T0" y="T1"/>
                  </a:cxn>
                  <a:cxn ang="0">
                    <a:pos x="T2" y="T3"/>
                  </a:cxn>
                  <a:cxn ang="0">
                    <a:pos x="T4" y="T5"/>
                  </a:cxn>
                  <a:cxn ang="0">
                    <a:pos x="T6" y="T7"/>
                  </a:cxn>
                  <a:cxn ang="0">
                    <a:pos x="T8" y="T9"/>
                  </a:cxn>
                  <a:cxn ang="0">
                    <a:pos x="T10" y="T11"/>
                  </a:cxn>
                  <a:cxn ang="0">
                    <a:pos x="T12" y="T13"/>
                  </a:cxn>
                </a:cxnLst>
                <a:rect l="0" t="0" r="r" b="b"/>
                <a:pathLst>
                  <a:path w="67" h="59">
                    <a:moveTo>
                      <a:pt x="34" y="0"/>
                    </a:moveTo>
                    <a:cubicBezTo>
                      <a:pt x="24" y="0"/>
                      <a:pt x="14" y="5"/>
                      <a:pt x="9" y="14"/>
                    </a:cubicBezTo>
                    <a:cubicBezTo>
                      <a:pt x="0" y="28"/>
                      <a:pt x="4" y="46"/>
                      <a:pt x="18" y="54"/>
                    </a:cubicBezTo>
                    <a:cubicBezTo>
                      <a:pt x="23" y="57"/>
                      <a:pt x="28" y="59"/>
                      <a:pt x="34" y="59"/>
                    </a:cubicBezTo>
                    <a:cubicBezTo>
                      <a:pt x="43" y="59"/>
                      <a:pt x="53" y="54"/>
                      <a:pt x="58" y="45"/>
                    </a:cubicBezTo>
                    <a:cubicBezTo>
                      <a:pt x="67" y="31"/>
                      <a:pt x="63" y="13"/>
                      <a:pt x="49" y="5"/>
                    </a:cubicBezTo>
                    <a:cubicBezTo>
                      <a:pt x="44" y="2"/>
                      <a:pt x="39" y="0"/>
                      <a:pt x="34" y="0"/>
                    </a:cubicBezTo>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80" name="Freeform 161"/>
              <p:cNvSpPr/>
              <p:nvPr/>
            </p:nvSpPr>
            <p:spPr bwMode="auto">
              <a:xfrm>
                <a:off x="4592055" y="3554076"/>
                <a:ext cx="275776" cy="275776"/>
              </a:xfrm>
              <a:custGeom>
                <a:avLst/>
                <a:gdLst>
                  <a:gd name="T0" fmla="*/ 224 w 306"/>
                  <a:gd name="T1" fmla="*/ 39 h 306"/>
                  <a:gd name="T2" fmla="*/ 267 w 306"/>
                  <a:gd name="T3" fmla="*/ 224 h 306"/>
                  <a:gd name="T4" fmla="*/ 81 w 306"/>
                  <a:gd name="T5" fmla="*/ 267 h 306"/>
                  <a:gd name="T6" fmla="*/ 39 w 306"/>
                  <a:gd name="T7" fmla="*/ 82 h 306"/>
                  <a:gd name="T8" fmla="*/ 224 w 306"/>
                  <a:gd name="T9" fmla="*/ 39 h 306"/>
                </a:gdLst>
                <a:ahLst/>
                <a:cxnLst>
                  <a:cxn ang="0">
                    <a:pos x="T0" y="T1"/>
                  </a:cxn>
                  <a:cxn ang="0">
                    <a:pos x="T2" y="T3"/>
                  </a:cxn>
                  <a:cxn ang="0">
                    <a:pos x="T4" y="T5"/>
                  </a:cxn>
                  <a:cxn ang="0">
                    <a:pos x="T6" y="T7"/>
                  </a:cxn>
                  <a:cxn ang="0">
                    <a:pos x="T8" y="T9"/>
                  </a:cxn>
                </a:cxnLst>
                <a:rect l="0" t="0" r="r" b="b"/>
                <a:pathLst>
                  <a:path w="306" h="306">
                    <a:moveTo>
                      <a:pt x="224" y="39"/>
                    </a:moveTo>
                    <a:cubicBezTo>
                      <a:pt x="287" y="79"/>
                      <a:pt x="306" y="162"/>
                      <a:pt x="267" y="224"/>
                    </a:cubicBezTo>
                    <a:cubicBezTo>
                      <a:pt x="227" y="287"/>
                      <a:pt x="144" y="306"/>
                      <a:pt x="81" y="267"/>
                    </a:cubicBezTo>
                    <a:cubicBezTo>
                      <a:pt x="19" y="227"/>
                      <a:pt x="0" y="144"/>
                      <a:pt x="39" y="82"/>
                    </a:cubicBezTo>
                    <a:cubicBezTo>
                      <a:pt x="79" y="19"/>
                      <a:pt x="162" y="0"/>
                      <a:pt x="224" y="39"/>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81" name="Freeform 167"/>
              <p:cNvSpPr/>
              <p:nvPr/>
            </p:nvSpPr>
            <p:spPr bwMode="auto">
              <a:xfrm>
                <a:off x="4430245" y="2125947"/>
                <a:ext cx="257485" cy="256078"/>
              </a:xfrm>
              <a:custGeom>
                <a:avLst/>
                <a:gdLst>
                  <a:gd name="T0" fmla="*/ 209 w 285"/>
                  <a:gd name="T1" fmla="*/ 36 h 285"/>
                  <a:gd name="T2" fmla="*/ 248 w 285"/>
                  <a:gd name="T3" fmla="*/ 209 h 285"/>
                  <a:gd name="T4" fmla="*/ 76 w 285"/>
                  <a:gd name="T5" fmla="*/ 248 h 285"/>
                  <a:gd name="T6" fmla="*/ 37 w 285"/>
                  <a:gd name="T7" fmla="*/ 76 h 285"/>
                  <a:gd name="T8" fmla="*/ 209 w 285"/>
                  <a:gd name="T9" fmla="*/ 36 h 285"/>
                </a:gdLst>
                <a:ahLst/>
                <a:cxnLst>
                  <a:cxn ang="0">
                    <a:pos x="T0" y="T1"/>
                  </a:cxn>
                  <a:cxn ang="0">
                    <a:pos x="T2" y="T3"/>
                  </a:cxn>
                  <a:cxn ang="0">
                    <a:pos x="T4" y="T5"/>
                  </a:cxn>
                  <a:cxn ang="0">
                    <a:pos x="T6" y="T7"/>
                  </a:cxn>
                  <a:cxn ang="0">
                    <a:pos x="T8" y="T9"/>
                  </a:cxn>
                </a:cxnLst>
                <a:rect l="0" t="0" r="r" b="b"/>
                <a:pathLst>
                  <a:path w="285" h="285">
                    <a:moveTo>
                      <a:pt x="209" y="36"/>
                    </a:moveTo>
                    <a:cubicBezTo>
                      <a:pt x="268" y="73"/>
                      <a:pt x="285" y="150"/>
                      <a:pt x="248" y="209"/>
                    </a:cubicBezTo>
                    <a:cubicBezTo>
                      <a:pt x="212" y="267"/>
                      <a:pt x="135" y="285"/>
                      <a:pt x="76" y="248"/>
                    </a:cubicBezTo>
                    <a:cubicBezTo>
                      <a:pt x="18" y="211"/>
                      <a:pt x="0" y="134"/>
                      <a:pt x="37" y="76"/>
                    </a:cubicBezTo>
                    <a:cubicBezTo>
                      <a:pt x="74" y="17"/>
                      <a:pt x="151" y="0"/>
                      <a:pt x="209" y="3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83" name="Freeform 168"/>
              <p:cNvSpPr/>
              <p:nvPr/>
            </p:nvSpPr>
            <p:spPr bwMode="auto">
              <a:xfrm>
                <a:off x="5785202" y="3068653"/>
                <a:ext cx="250449" cy="250450"/>
              </a:xfrm>
              <a:custGeom>
                <a:avLst/>
                <a:gdLst>
                  <a:gd name="T0" fmla="*/ 203 w 278"/>
                  <a:gd name="T1" fmla="*/ 36 h 278"/>
                  <a:gd name="T2" fmla="*/ 242 w 278"/>
                  <a:gd name="T3" fmla="*/ 204 h 278"/>
                  <a:gd name="T4" fmla="*/ 74 w 278"/>
                  <a:gd name="T5" fmla="*/ 242 h 278"/>
                  <a:gd name="T6" fmla="*/ 35 w 278"/>
                  <a:gd name="T7" fmla="*/ 74 h 278"/>
                  <a:gd name="T8" fmla="*/ 203 w 278"/>
                  <a:gd name="T9" fmla="*/ 36 h 278"/>
                </a:gdLst>
                <a:ahLst/>
                <a:cxnLst>
                  <a:cxn ang="0">
                    <a:pos x="T0" y="T1"/>
                  </a:cxn>
                  <a:cxn ang="0">
                    <a:pos x="T2" y="T3"/>
                  </a:cxn>
                  <a:cxn ang="0">
                    <a:pos x="T4" y="T5"/>
                  </a:cxn>
                  <a:cxn ang="0">
                    <a:pos x="T6" y="T7"/>
                  </a:cxn>
                  <a:cxn ang="0">
                    <a:pos x="T8" y="T9"/>
                  </a:cxn>
                </a:cxnLst>
                <a:rect l="0" t="0" r="r" b="b"/>
                <a:pathLst>
                  <a:path w="278" h="278">
                    <a:moveTo>
                      <a:pt x="203" y="36"/>
                    </a:moveTo>
                    <a:cubicBezTo>
                      <a:pt x="260" y="71"/>
                      <a:pt x="278" y="147"/>
                      <a:pt x="242" y="204"/>
                    </a:cubicBezTo>
                    <a:cubicBezTo>
                      <a:pt x="206" y="261"/>
                      <a:pt x="131" y="278"/>
                      <a:pt x="74" y="242"/>
                    </a:cubicBezTo>
                    <a:cubicBezTo>
                      <a:pt x="17" y="206"/>
                      <a:pt x="0" y="131"/>
                      <a:pt x="35" y="74"/>
                    </a:cubicBezTo>
                    <a:cubicBezTo>
                      <a:pt x="71" y="17"/>
                      <a:pt x="146" y="0"/>
                      <a:pt x="203" y="3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84" name="Freeform 169"/>
              <p:cNvSpPr/>
              <p:nvPr/>
            </p:nvSpPr>
            <p:spPr bwMode="auto">
              <a:xfrm>
                <a:off x="6086296" y="2137202"/>
                <a:ext cx="246229" cy="246229"/>
              </a:xfrm>
              <a:custGeom>
                <a:avLst/>
                <a:gdLst>
                  <a:gd name="T0" fmla="*/ 200 w 273"/>
                  <a:gd name="T1" fmla="*/ 36 h 273"/>
                  <a:gd name="T2" fmla="*/ 238 w 273"/>
                  <a:gd name="T3" fmla="*/ 200 h 273"/>
                  <a:gd name="T4" fmla="*/ 73 w 273"/>
                  <a:gd name="T5" fmla="*/ 238 h 273"/>
                  <a:gd name="T6" fmla="*/ 35 w 273"/>
                  <a:gd name="T7" fmla="*/ 73 h 273"/>
                  <a:gd name="T8" fmla="*/ 200 w 273"/>
                  <a:gd name="T9" fmla="*/ 36 h 273"/>
                </a:gdLst>
                <a:ahLst/>
                <a:cxnLst>
                  <a:cxn ang="0">
                    <a:pos x="T0" y="T1"/>
                  </a:cxn>
                  <a:cxn ang="0">
                    <a:pos x="T2" y="T3"/>
                  </a:cxn>
                  <a:cxn ang="0">
                    <a:pos x="T4" y="T5"/>
                  </a:cxn>
                  <a:cxn ang="0">
                    <a:pos x="T6" y="T7"/>
                  </a:cxn>
                  <a:cxn ang="0">
                    <a:pos x="T8" y="T9"/>
                  </a:cxn>
                </a:cxnLst>
                <a:rect l="0" t="0" r="r" b="b"/>
                <a:pathLst>
                  <a:path w="273" h="273">
                    <a:moveTo>
                      <a:pt x="200" y="36"/>
                    </a:moveTo>
                    <a:cubicBezTo>
                      <a:pt x="256" y="71"/>
                      <a:pt x="273" y="144"/>
                      <a:pt x="238" y="200"/>
                    </a:cubicBezTo>
                    <a:cubicBezTo>
                      <a:pt x="203" y="256"/>
                      <a:pt x="129" y="273"/>
                      <a:pt x="73" y="238"/>
                    </a:cubicBezTo>
                    <a:cubicBezTo>
                      <a:pt x="17" y="203"/>
                      <a:pt x="0" y="129"/>
                      <a:pt x="35" y="73"/>
                    </a:cubicBezTo>
                    <a:cubicBezTo>
                      <a:pt x="70" y="17"/>
                      <a:pt x="144" y="0"/>
                      <a:pt x="200" y="3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grpSp>
        <p:sp>
          <p:nvSpPr>
            <p:cNvPr id="116" name="Freeform 60"/>
            <p:cNvSpPr/>
            <p:nvPr/>
          </p:nvSpPr>
          <p:spPr bwMode="auto">
            <a:xfrm rot="498591">
              <a:off x="4501415" y="362092"/>
              <a:ext cx="2506016" cy="1734180"/>
            </a:xfrm>
            <a:custGeom>
              <a:avLst/>
              <a:gdLst>
                <a:gd name="T0" fmla="*/ 2332 w 2339"/>
                <a:gd name="T1" fmla="*/ 1665 h 1665"/>
                <a:gd name="T2" fmla="*/ 2329 w 2339"/>
                <a:gd name="T3" fmla="*/ 1664 h 1665"/>
                <a:gd name="T4" fmla="*/ 3 w 2339"/>
                <a:gd name="T5" fmla="*/ 11 h 1665"/>
                <a:gd name="T6" fmla="*/ 2 w 2339"/>
                <a:gd name="T7" fmla="*/ 3 h 1665"/>
                <a:gd name="T8" fmla="*/ 10 w 2339"/>
                <a:gd name="T9" fmla="*/ 2 h 1665"/>
                <a:gd name="T10" fmla="*/ 2335 w 2339"/>
                <a:gd name="T11" fmla="*/ 1654 h 1665"/>
                <a:gd name="T12" fmla="*/ 2337 w 2339"/>
                <a:gd name="T13" fmla="*/ 1662 h 1665"/>
                <a:gd name="T14" fmla="*/ 2332 w 2339"/>
                <a:gd name="T15" fmla="*/ 1665 h 16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9" h="1665">
                  <a:moveTo>
                    <a:pt x="2332" y="1665"/>
                  </a:moveTo>
                  <a:cubicBezTo>
                    <a:pt x="2331" y="1665"/>
                    <a:pt x="2330" y="1665"/>
                    <a:pt x="2329" y="1664"/>
                  </a:cubicBezTo>
                  <a:cubicBezTo>
                    <a:pt x="3" y="11"/>
                    <a:pt x="3" y="11"/>
                    <a:pt x="3" y="11"/>
                  </a:cubicBezTo>
                  <a:cubicBezTo>
                    <a:pt x="1" y="10"/>
                    <a:pt x="0" y="6"/>
                    <a:pt x="2" y="3"/>
                  </a:cubicBezTo>
                  <a:cubicBezTo>
                    <a:pt x="4" y="0"/>
                    <a:pt x="8" y="0"/>
                    <a:pt x="10" y="2"/>
                  </a:cubicBezTo>
                  <a:cubicBezTo>
                    <a:pt x="2335" y="1654"/>
                    <a:pt x="2335" y="1654"/>
                    <a:pt x="2335" y="1654"/>
                  </a:cubicBezTo>
                  <a:cubicBezTo>
                    <a:pt x="2338" y="1656"/>
                    <a:pt x="2339" y="1660"/>
                    <a:pt x="2337" y="1662"/>
                  </a:cubicBezTo>
                  <a:cubicBezTo>
                    <a:pt x="2336" y="1664"/>
                    <a:pt x="2334" y="1665"/>
                    <a:pt x="2332" y="166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grpSp>
      <p:sp>
        <p:nvSpPr>
          <p:cNvPr id="182" name="矩形 181"/>
          <p:cNvSpPr/>
          <p:nvPr/>
        </p:nvSpPr>
        <p:spPr>
          <a:xfrm>
            <a:off x="2680492" y="-215153"/>
            <a:ext cx="6831016" cy="7460015"/>
          </a:xfrm>
          <a:prstGeom prst="rect">
            <a:avLst/>
          </a:prstGeom>
          <a:solidFill>
            <a:schemeClr val="bg1"/>
          </a:solidFill>
          <a:ln>
            <a:noFill/>
          </a:ln>
          <a:effectLst>
            <a:outerShdw blurRad="3810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6" name="Picture 7" descr="C:\Users\Administrator\Desktop\56d684a0446de.png"/>
          <p:cNvPicPr>
            <a:picLocks noChangeAspect="1" noChangeArrowheads="1"/>
          </p:cNvPicPr>
          <p:nvPr/>
        </p:nvPicPr>
        <p:blipFill>
          <a:blip r:embed="rId3" cstate="print">
            <a:extLst>
              <a:ext uri="{BEBA8EAE-BF5A-486C-A8C5-ECC9F3942E4B}">
                <a14:imgProps xmlns:a14="http://schemas.microsoft.com/office/drawing/2010/main">
                  <a14:imgLayer r:embed="rId4">
                    <a14:imgEffect>
                      <a14:brightnessContrast bright="5000"/>
                    </a14:imgEffect>
                  </a14:imgLayer>
                </a14:imgProps>
              </a:ext>
              <a:ext uri="{28A0092B-C50C-407E-A947-70E740481C1C}">
                <a14:useLocalDpi xmlns:a14="http://schemas.microsoft.com/office/drawing/2010/main" val="0"/>
              </a:ext>
            </a:extLst>
          </a:blip>
          <a:srcRect/>
          <a:stretch>
            <a:fillRect/>
          </a:stretch>
        </p:blipFill>
        <p:spPr bwMode="auto">
          <a:xfrm>
            <a:off x="3129388" y="372407"/>
            <a:ext cx="504056" cy="573294"/>
          </a:xfrm>
          <a:prstGeom prst="rect">
            <a:avLst/>
          </a:prstGeom>
          <a:noFill/>
          <a:extLst>
            <a:ext uri="{909E8E84-426E-40DD-AFC4-6F175D3DCCD1}">
              <a14:hiddenFill xmlns:a14="http://schemas.microsoft.com/office/drawing/2010/main">
                <a:solidFill>
                  <a:srgbClr val="FFFFFF"/>
                </a:solidFill>
              </a14:hiddenFill>
            </a:ext>
          </a:extLst>
        </p:spPr>
      </p:pic>
      <p:sp>
        <p:nvSpPr>
          <p:cNvPr id="97" name="TextBox 42"/>
          <p:cNvSpPr txBox="1">
            <a:spLocks noChangeArrowheads="1"/>
          </p:cNvSpPr>
          <p:nvPr/>
        </p:nvSpPr>
        <p:spPr bwMode="auto">
          <a:xfrm>
            <a:off x="3679264" y="372407"/>
            <a:ext cx="218365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800" b="1" dirty="0">
                <a:solidFill>
                  <a:schemeClr val="bg2"/>
                </a:solidFill>
                <a:latin typeface="微软雅黑" panose="020B0503020204020204" pitchFamily="34" charset="-122"/>
                <a:ea typeface="微软雅黑" panose="020B0503020204020204" pitchFamily="34" charset="-122"/>
              </a:rPr>
              <a:t>营销策略</a:t>
            </a:r>
          </a:p>
        </p:txBody>
      </p:sp>
      <p:grpSp>
        <p:nvGrpSpPr>
          <p:cNvPr id="3" name="组合 2"/>
          <p:cNvGrpSpPr/>
          <p:nvPr/>
        </p:nvGrpSpPr>
        <p:grpSpPr>
          <a:xfrm>
            <a:off x="607233" y="1548128"/>
            <a:ext cx="5519737" cy="4281487"/>
            <a:chOff x="566738" y="1935163"/>
            <a:chExt cx="5519737" cy="4281487"/>
          </a:xfrm>
        </p:grpSpPr>
        <p:sp>
          <p:nvSpPr>
            <p:cNvPr id="372" name="Freeform 5"/>
            <p:cNvSpPr>
              <a:spLocks noEditPoints="1"/>
            </p:cNvSpPr>
            <p:nvPr/>
          </p:nvSpPr>
          <p:spPr bwMode="auto">
            <a:xfrm>
              <a:off x="566738" y="1935163"/>
              <a:ext cx="4779962" cy="4281487"/>
            </a:xfrm>
            <a:custGeom>
              <a:avLst/>
              <a:gdLst>
                <a:gd name="T0" fmla="*/ 1419 w 4728"/>
                <a:gd name="T1" fmla="*/ 121 h 4244"/>
                <a:gd name="T2" fmla="*/ 1301 w 4728"/>
                <a:gd name="T3" fmla="*/ 0 h 4244"/>
                <a:gd name="T4" fmla="*/ 126 w 4728"/>
                <a:gd name="T5" fmla="*/ 0 h 4244"/>
                <a:gd name="T6" fmla="*/ 0 w 4728"/>
                <a:gd name="T7" fmla="*/ 154 h 4244"/>
                <a:gd name="T8" fmla="*/ 195 w 4728"/>
                <a:gd name="T9" fmla="*/ 293 h 4244"/>
                <a:gd name="T10" fmla="*/ 1163 w 4728"/>
                <a:gd name="T11" fmla="*/ 293 h 4244"/>
                <a:gd name="T12" fmla="*/ 1198 w 4728"/>
                <a:gd name="T13" fmla="*/ 498 h 4244"/>
                <a:gd name="T14" fmla="*/ 1602 w 4728"/>
                <a:gd name="T15" fmla="*/ 3146 h 4244"/>
                <a:gd name="T16" fmla="*/ 1638 w 4728"/>
                <a:gd name="T17" fmla="*/ 3278 h 4244"/>
                <a:gd name="T18" fmla="*/ 1747 w 4728"/>
                <a:gd name="T19" fmla="*/ 3358 h 4244"/>
                <a:gd name="T20" fmla="*/ 4569 w 4728"/>
                <a:gd name="T21" fmla="*/ 3358 h 4244"/>
                <a:gd name="T22" fmla="*/ 4678 w 4728"/>
                <a:gd name="T23" fmla="*/ 3278 h 4244"/>
                <a:gd name="T24" fmla="*/ 4714 w 4728"/>
                <a:gd name="T25" fmla="*/ 3146 h 4244"/>
                <a:gd name="T26" fmla="*/ 4728 w 4728"/>
                <a:gd name="T27" fmla="*/ 3049 h 4244"/>
                <a:gd name="T28" fmla="*/ 1873 w 4728"/>
                <a:gd name="T29" fmla="*/ 3049 h 4244"/>
                <a:gd name="T30" fmla="*/ 1419 w 4728"/>
                <a:gd name="T31" fmla="*/ 121 h 4244"/>
                <a:gd name="T32" fmla="*/ 3982 w 4728"/>
                <a:gd name="T33" fmla="*/ 3548 h 4244"/>
                <a:gd name="T34" fmla="*/ 4330 w 4728"/>
                <a:gd name="T35" fmla="*/ 3896 h 4244"/>
                <a:gd name="T36" fmla="*/ 3982 w 4728"/>
                <a:gd name="T37" fmla="*/ 4244 h 4244"/>
                <a:gd name="T38" fmla="*/ 3634 w 4728"/>
                <a:gd name="T39" fmla="*/ 3896 h 4244"/>
                <a:gd name="T40" fmla="*/ 3982 w 4728"/>
                <a:gd name="T41" fmla="*/ 3548 h 4244"/>
                <a:gd name="T42" fmla="*/ 2469 w 4728"/>
                <a:gd name="T43" fmla="*/ 3536 h 4244"/>
                <a:gd name="T44" fmla="*/ 2817 w 4728"/>
                <a:gd name="T45" fmla="*/ 3884 h 4244"/>
                <a:gd name="T46" fmla="*/ 2469 w 4728"/>
                <a:gd name="T47" fmla="*/ 4232 h 4244"/>
                <a:gd name="T48" fmla="*/ 2121 w 4728"/>
                <a:gd name="T49" fmla="*/ 3884 h 4244"/>
                <a:gd name="T50" fmla="*/ 2469 w 4728"/>
                <a:gd name="T51" fmla="*/ 3536 h 4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728" h="4244">
                  <a:moveTo>
                    <a:pt x="1419" y="121"/>
                  </a:moveTo>
                  <a:cubicBezTo>
                    <a:pt x="1405" y="30"/>
                    <a:pt x="1355" y="0"/>
                    <a:pt x="1301" y="0"/>
                  </a:cubicBezTo>
                  <a:lnTo>
                    <a:pt x="126" y="0"/>
                  </a:lnTo>
                  <a:cubicBezTo>
                    <a:pt x="54" y="0"/>
                    <a:pt x="0" y="35"/>
                    <a:pt x="0" y="154"/>
                  </a:cubicBezTo>
                  <a:cubicBezTo>
                    <a:pt x="0" y="280"/>
                    <a:pt x="123" y="294"/>
                    <a:pt x="195" y="293"/>
                  </a:cubicBezTo>
                  <a:lnTo>
                    <a:pt x="1163" y="293"/>
                  </a:lnTo>
                  <a:cubicBezTo>
                    <a:pt x="1176" y="331"/>
                    <a:pt x="1190" y="443"/>
                    <a:pt x="1198" y="498"/>
                  </a:cubicBezTo>
                  <a:cubicBezTo>
                    <a:pt x="1322" y="1376"/>
                    <a:pt x="1468" y="2269"/>
                    <a:pt x="1602" y="3146"/>
                  </a:cubicBezTo>
                  <a:cubicBezTo>
                    <a:pt x="1610" y="3199"/>
                    <a:pt x="1622" y="3238"/>
                    <a:pt x="1638" y="3278"/>
                  </a:cubicBezTo>
                  <a:cubicBezTo>
                    <a:pt x="1657" y="3324"/>
                    <a:pt x="1698" y="3358"/>
                    <a:pt x="1747" y="3358"/>
                  </a:cubicBezTo>
                  <a:cubicBezTo>
                    <a:pt x="2688" y="3358"/>
                    <a:pt x="3628" y="3358"/>
                    <a:pt x="4569" y="3358"/>
                  </a:cubicBezTo>
                  <a:cubicBezTo>
                    <a:pt x="4618" y="3358"/>
                    <a:pt x="4659" y="3324"/>
                    <a:pt x="4678" y="3278"/>
                  </a:cubicBezTo>
                  <a:cubicBezTo>
                    <a:pt x="4694" y="3238"/>
                    <a:pt x="4706" y="3199"/>
                    <a:pt x="4714" y="3146"/>
                  </a:cubicBezTo>
                  <a:cubicBezTo>
                    <a:pt x="4719" y="3113"/>
                    <a:pt x="4723" y="3081"/>
                    <a:pt x="4728" y="3049"/>
                  </a:cubicBezTo>
                  <a:cubicBezTo>
                    <a:pt x="3776" y="3049"/>
                    <a:pt x="2825" y="3049"/>
                    <a:pt x="1873" y="3049"/>
                  </a:cubicBezTo>
                  <a:cubicBezTo>
                    <a:pt x="1713" y="2016"/>
                    <a:pt x="1568" y="1120"/>
                    <a:pt x="1419" y="121"/>
                  </a:cubicBezTo>
                  <a:close/>
                  <a:moveTo>
                    <a:pt x="3982" y="3548"/>
                  </a:moveTo>
                  <a:cubicBezTo>
                    <a:pt x="4174" y="3548"/>
                    <a:pt x="4330" y="3704"/>
                    <a:pt x="4330" y="3896"/>
                  </a:cubicBezTo>
                  <a:cubicBezTo>
                    <a:pt x="4330" y="4089"/>
                    <a:pt x="4174" y="4244"/>
                    <a:pt x="3982" y="4244"/>
                  </a:cubicBezTo>
                  <a:cubicBezTo>
                    <a:pt x="3789" y="4244"/>
                    <a:pt x="3634" y="4089"/>
                    <a:pt x="3634" y="3896"/>
                  </a:cubicBezTo>
                  <a:cubicBezTo>
                    <a:pt x="3634" y="3704"/>
                    <a:pt x="3789" y="3548"/>
                    <a:pt x="3982" y="3548"/>
                  </a:cubicBezTo>
                  <a:close/>
                  <a:moveTo>
                    <a:pt x="2469" y="3536"/>
                  </a:moveTo>
                  <a:cubicBezTo>
                    <a:pt x="2661" y="3536"/>
                    <a:pt x="2817" y="3692"/>
                    <a:pt x="2817" y="3884"/>
                  </a:cubicBezTo>
                  <a:cubicBezTo>
                    <a:pt x="2817" y="4076"/>
                    <a:pt x="2661" y="4232"/>
                    <a:pt x="2469" y="4232"/>
                  </a:cubicBezTo>
                  <a:cubicBezTo>
                    <a:pt x="2276" y="4232"/>
                    <a:pt x="2121" y="4076"/>
                    <a:pt x="2121" y="3884"/>
                  </a:cubicBezTo>
                  <a:cubicBezTo>
                    <a:pt x="2121" y="3692"/>
                    <a:pt x="2276" y="3536"/>
                    <a:pt x="2469" y="3536"/>
                  </a:cubicBezTo>
                  <a:close/>
                </a:path>
              </a:pathLst>
            </a:custGeom>
            <a:gradFill flip="none" rotWithShape="1">
              <a:gsLst>
                <a:gs pos="0">
                  <a:srgbClr val="1AB9E6">
                    <a:alpha val="70000"/>
                  </a:srgbClr>
                </a:gs>
                <a:gs pos="100000">
                  <a:srgbClr val="40CDAC">
                    <a:shade val="100000"/>
                    <a:satMod val="115000"/>
                    <a:alpha val="70000"/>
                  </a:srgbClr>
                </a:gs>
              </a:gsLst>
              <a:lin ang="2700000" scaled="1"/>
              <a:tileRect/>
            </a:gradFill>
            <a:ln w="9525" cap="flat">
              <a:noFill/>
              <a:prstDash val="solid"/>
              <a:miter lim="800000"/>
            </a:ln>
            <a:effectLst>
              <a:outerShdw blurRad="381000" dist="190500" dir="8100000" algn="tr" rotWithShape="0">
                <a:prstClr val="black">
                  <a:alpha val="40000"/>
                </a:prstClr>
              </a:outerShdw>
            </a:effectLst>
          </p:spPr>
          <p:txBody>
            <a:bodyPr/>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1">
                <a:ln>
                  <a:noFill/>
                </a:ln>
                <a:solidFill>
                  <a:srgbClr val="BC0000"/>
                </a:solidFill>
                <a:effectLst/>
                <a:uLnTx/>
                <a:uFillTx/>
                <a:latin typeface="Arial" panose="020B0604020202020204"/>
                <a:ea typeface="微软雅黑" panose="020B0503020204020204" pitchFamily="34" charset="-122"/>
                <a:cs typeface="+mn-ea"/>
              </a:endParaRPr>
            </a:p>
          </p:txBody>
        </p:sp>
        <p:sp>
          <p:nvSpPr>
            <p:cNvPr id="373" name="Freeform 6"/>
            <p:cNvSpPr/>
            <p:nvPr/>
          </p:nvSpPr>
          <p:spPr bwMode="auto">
            <a:xfrm>
              <a:off x="2087563" y="2235200"/>
              <a:ext cx="3998912" cy="512763"/>
            </a:xfrm>
            <a:custGeom>
              <a:avLst/>
              <a:gdLst>
                <a:gd name="T0" fmla="*/ 3818 w 3954"/>
                <a:gd name="T1" fmla="*/ 509 h 509"/>
                <a:gd name="T2" fmla="*/ 3954 w 3954"/>
                <a:gd name="T3" fmla="*/ 0 h 509"/>
                <a:gd name="T4" fmla="*/ 0 w 3954"/>
                <a:gd name="T5" fmla="*/ 0 h 509"/>
                <a:gd name="T6" fmla="*/ 77 w 3954"/>
                <a:gd name="T7" fmla="*/ 509 h 509"/>
                <a:gd name="T8" fmla="*/ 3818 w 3954"/>
                <a:gd name="T9" fmla="*/ 509 h 509"/>
              </a:gdLst>
              <a:ahLst/>
              <a:cxnLst>
                <a:cxn ang="0">
                  <a:pos x="T0" y="T1"/>
                </a:cxn>
                <a:cxn ang="0">
                  <a:pos x="T2" y="T3"/>
                </a:cxn>
                <a:cxn ang="0">
                  <a:pos x="T4" y="T5"/>
                </a:cxn>
                <a:cxn ang="0">
                  <a:pos x="T6" y="T7"/>
                </a:cxn>
                <a:cxn ang="0">
                  <a:pos x="T8" y="T9"/>
                </a:cxn>
              </a:cxnLst>
              <a:rect l="0" t="0" r="r" b="b"/>
              <a:pathLst>
                <a:path w="3954" h="509">
                  <a:moveTo>
                    <a:pt x="3818" y="509"/>
                  </a:moveTo>
                  <a:lnTo>
                    <a:pt x="3954" y="0"/>
                  </a:lnTo>
                  <a:lnTo>
                    <a:pt x="0" y="0"/>
                  </a:lnTo>
                  <a:lnTo>
                    <a:pt x="77" y="509"/>
                  </a:lnTo>
                  <a:lnTo>
                    <a:pt x="3818" y="509"/>
                  </a:lnTo>
                  <a:close/>
                </a:path>
              </a:pathLst>
            </a:custGeom>
            <a:gradFill flip="none" rotWithShape="1">
              <a:gsLst>
                <a:gs pos="0">
                  <a:srgbClr val="1AB9E6">
                    <a:alpha val="70000"/>
                  </a:srgbClr>
                </a:gs>
                <a:gs pos="50000">
                  <a:srgbClr val="40CDAC">
                    <a:shade val="67500"/>
                    <a:satMod val="115000"/>
                  </a:srgbClr>
                </a:gs>
                <a:gs pos="100000">
                  <a:srgbClr val="40CDAC">
                    <a:shade val="100000"/>
                    <a:satMod val="115000"/>
                    <a:alpha val="70000"/>
                  </a:srgbClr>
                </a:gs>
              </a:gsLst>
              <a:lin ang="0" scaled="1"/>
              <a:tileRect/>
            </a:gradFill>
            <a:ln w="9525" cap="flat">
              <a:noFill/>
              <a:prstDash val="solid"/>
              <a:miter lim="800000"/>
            </a:ln>
            <a:effectLst>
              <a:outerShdw blurRad="381000" dist="190500" dir="8100000" algn="tr" rotWithShape="0">
                <a:prstClr val="black">
                  <a:alpha val="40000"/>
                </a:prstClr>
              </a:outerShdw>
            </a:effectLst>
          </p:spPr>
          <p:txBody>
            <a:bodyPr/>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1">
                <a:ln>
                  <a:noFill/>
                </a:ln>
                <a:solidFill>
                  <a:srgbClr val="BC0000"/>
                </a:solidFill>
                <a:effectLst/>
                <a:uLnTx/>
                <a:uFillTx/>
                <a:latin typeface="Arial" panose="020B0604020202020204"/>
                <a:ea typeface="微软雅黑" panose="020B0503020204020204" pitchFamily="34" charset="-122"/>
                <a:cs typeface="+mn-ea"/>
              </a:endParaRPr>
            </a:p>
          </p:txBody>
        </p:sp>
        <p:sp>
          <p:nvSpPr>
            <p:cNvPr id="374" name="Freeform 7"/>
            <p:cNvSpPr/>
            <p:nvPr/>
          </p:nvSpPr>
          <p:spPr bwMode="auto">
            <a:xfrm>
              <a:off x="2174875" y="2800350"/>
              <a:ext cx="3759200" cy="488950"/>
            </a:xfrm>
            <a:custGeom>
              <a:avLst/>
              <a:gdLst>
                <a:gd name="T0" fmla="*/ 3589 w 3719"/>
                <a:gd name="T1" fmla="*/ 485 h 485"/>
                <a:gd name="T2" fmla="*/ 3719 w 3719"/>
                <a:gd name="T3" fmla="*/ 0 h 485"/>
                <a:gd name="T4" fmla="*/ 0 w 3719"/>
                <a:gd name="T5" fmla="*/ 0 h 485"/>
                <a:gd name="T6" fmla="*/ 73 w 3719"/>
                <a:gd name="T7" fmla="*/ 485 h 485"/>
                <a:gd name="T8" fmla="*/ 3589 w 3719"/>
                <a:gd name="T9" fmla="*/ 485 h 485"/>
              </a:gdLst>
              <a:ahLst/>
              <a:cxnLst>
                <a:cxn ang="0">
                  <a:pos x="T0" y="T1"/>
                </a:cxn>
                <a:cxn ang="0">
                  <a:pos x="T2" y="T3"/>
                </a:cxn>
                <a:cxn ang="0">
                  <a:pos x="T4" y="T5"/>
                </a:cxn>
                <a:cxn ang="0">
                  <a:pos x="T6" y="T7"/>
                </a:cxn>
                <a:cxn ang="0">
                  <a:pos x="T8" y="T9"/>
                </a:cxn>
              </a:cxnLst>
              <a:rect l="0" t="0" r="r" b="b"/>
              <a:pathLst>
                <a:path w="3719" h="485">
                  <a:moveTo>
                    <a:pt x="3589" y="485"/>
                  </a:moveTo>
                  <a:lnTo>
                    <a:pt x="3719" y="0"/>
                  </a:lnTo>
                  <a:lnTo>
                    <a:pt x="0" y="0"/>
                  </a:lnTo>
                  <a:lnTo>
                    <a:pt x="73" y="485"/>
                  </a:lnTo>
                  <a:lnTo>
                    <a:pt x="3589" y="485"/>
                  </a:lnTo>
                  <a:close/>
                </a:path>
              </a:pathLst>
            </a:custGeom>
            <a:gradFill flip="none" rotWithShape="1">
              <a:gsLst>
                <a:gs pos="0">
                  <a:srgbClr val="1AB9E6">
                    <a:alpha val="70000"/>
                  </a:srgbClr>
                </a:gs>
                <a:gs pos="50000">
                  <a:srgbClr val="40CDAC">
                    <a:shade val="67500"/>
                    <a:satMod val="115000"/>
                  </a:srgbClr>
                </a:gs>
                <a:gs pos="100000">
                  <a:srgbClr val="40CDAC">
                    <a:shade val="100000"/>
                    <a:satMod val="115000"/>
                    <a:alpha val="70000"/>
                  </a:srgbClr>
                </a:gs>
              </a:gsLst>
              <a:lin ang="0" scaled="1"/>
              <a:tileRect/>
            </a:gradFill>
            <a:ln w="9525" cap="flat">
              <a:noFill/>
              <a:prstDash val="solid"/>
              <a:miter lim="800000"/>
            </a:ln>
            <a:effectLst>
              <a:outerShdw blurRad="381000" dist="190500" dir="8100000" algn="tr" rotWithShape="0">
                <a:prstClr val="black">
                  <a:alpha val="40000"/>
                </a:prstClr>
              </a:outerShdw>
            </a:effectLst>
          </p:spPr>
          <p:txBody>
            <a:bodyPr/>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1">
                <a:ln>
                  <a:noFill/>
                </a:ln>
                <a:solidFill>
                  <a:srgbClr val="BC0000"/>
                </a:solidFill>
                <a:effectLst/>
                <a:uLnTx/>
                <a:uFillTx/>
                <a:latin typeface="Arial" panose="020B0604020202020204"/>
                <a:ea typeface="微软雅黑" panose="020B0503020204020204" pitchFamily="34" charset="-122"/>
                <a:cs typeface="+mn-ea"/>
              </a:endParaRPr>
            </a:p>
          </p:txBody>
        </p:sp>
        <p:sp>
          <p:nvSpPr>
            <p:cNvPr id="375" name="Freeform 8"/>
            <p:cNvSpPr/>
            <p:nvPr/>
          </p:nvSpPr>
          <p:spPr bwMode="auto">
            <a:xfrm>
              <a:off x="2255838" y="3343275"/>
              <a:ext cx="3532187" cy="488950"/>
            </a:xfrm>
            <a:custGeom>
              <a:avLst/>
              <a:gdLst>
                <a:gd name="T0" fmla="*/ 3364 w 3494"/>
                <a:gd name="T1" fmla="*/ 485 h 485"/>
                <a:gd name="T2" fmla="*/ 3494 w 3494"/>
                <a:gd name="T3" fmla="*/ 0 h 485"/>
                <a:gd name="T4" fmla="*/ 0 w 3494"/>
                <a:gd name="T5" fmla="*/ 0 h 485"/>
                <a:gd name="T6" fmla="*/ 73 w 3494"/>
                <a:gd name="T7" fmla="*/ 485 h 485"/>
                <a:gd name="T8" fmla="*/ 3364 w 3494"/>
                <a:gd name="T9" fmla="*/ 485 h 485"/>
              </a:gdLst>
              <a:ahLst/>
              <a:cxnLst>
                <a:cxn ang="0">
                  <a:pos x="T0" y="T1"/>
                </a:cxn>
                <a:cxn ang="0">
                  <a:pos x="T2" y="T3"/>
                </a:cxn>
                <a:cxn ang="0">
                  <a:pos x="T4" y="T5"/>
                </a:cxn>
                <a:cxn ang="0">
                  <a:pos x="T6" y="T7"/>
                </a:cxn>
                <a:cxn ang="0">
                  <a:pos x="T8" y="T9"/>
                </a:cxn>
              </a:cxnLst>
              <a:rect l="0" t="0" r="r" b="b"/>
              <a:pathLst>
                <a:path w="3494" h="485">
                  <a:moveTo>
                    <a:pt x="3364" y="485"/>
                  </a:moveTo>
                  <a:lnTo>
                    <a:pt x="3494" y="0"/>
                  </a:lnTo>
                  <a:lnTo>
                    <a:pt x="0" y="0"/>
                  </a:lnTo>
                  <a:lnTo>
                    <a:pt x="73" y="485"/>
                  </a:lnTo>
                  <a:lnTo>
                    <a:pt x="3364" y="485"/>
                  </a:lnTo>
                  <a:close/>
                </a:path>
              </a:pathLst>
            </a:custGeom>
            <a:gradFill flip="none" rotWithShape="1">
              <a:gsLst>
                <a:gs pos="0">
                  <a:srgbClr val="1AB9E6">
                    <a:alpha val="70000"/>
                  </a:srgbClr>
                </a:gs>
                <a:gs pos="50000">
                  <a:srgbClr val="40CDAC">
                    <a:shade val="67500"/>
                    <a:satMod val="115000"/>
                  </a:srgbClr>
                </a:gs>
                <a:gs pos="100000">
                  <a:srgbClr val="40CDAC">
                    <a:shade val="100000"/>
                    <a:satMod val="115000"/>
                    <a:alpha val="70000"/>
                  </a:srgbClr>
                </a:gs>
              </a:gsLst>
              <a:lin ang="0" scaled="1"/>
              <a:tileRect/>
            </a:gradFill>
            <a:ln w="9525" cap="flat">
              <a:noFill/>
              <a:prstDash val="solid"/>
              <a:miter lim="800000"/>
            </a:ln>
            <a:effectLst>
              <a:outerShdw blurRad="381000" dist="190500" dir="8100000" algn="tr" rotWithShape="0">
                <a:prstClr val="black">
                  <a:alpha val="40000"/>
                </a:prstClr>
              </a:outerShdw>
            </a:effectLst>
          </p:spPr>
          <p:txBody>
            <a:bodyPr/>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1">
                <a:ln>
                  <a:noFill/>
                </a:ln>
                <a:solidFill>
                  <a:srgbClr val="BC0000"/>
                </a:solidFill>
                <a:effectLst/>
                <a:uLnTx/>
                <a:uFillTx/>
                <a:latin typeface="Arial" panose="020B0604020202020204"/>
                <a:ea typeface="微软雅黑" panose="020B0503020204020204" pitchFamily="34" charset="-122"/>
                <a:cs typeface="+mn-ea"/>
              </a:endParaRPr>
            </a:p>
          </p:txBody>
        </p:sp>
        <p:sp>
          <p:nvSpPr>
            <p:cNvPr id="376" name="Freeform 9"/>
            <p:cNvSpPr/>
            <p:nvPr/>
          </p:nvSpPr>
          <p:spPr bwMode="auto">
            <a:xfrm>
              <a:off x="2338388" y="3884613"/>
              <a:ext cx="3305175" cy="490537"/>
            </a:xfrm>
            <a:custGeom>
              <a:avLst/>
              <a:gdLst>
                <a:gd name="T0" fmla="*/ 3139 w 3269"/>
                <a:gd name="T1" fmla="*/ 485 h 485"/>
                <a:gd name="T2" fmla="*/ 3269 w 3269"/>
                <a:gd name="T3" fmla="*/ 0 h 485"/>
                <a:gd name="T4" fmla="*/ 0 w 3269"/>
                <a:gd name="T5" fmla="*/ 0 h 485"/>
                <a:gd name="T6" fmla="*/ 74 w 3269"/>
                <a:gd name="T7" fmla="*/ 485 h 485"/>
                <a:gd name="T8" fmla="*/ 3139 w 3269"/>
                <a:gd name="T9" fmla="*/ 485 h 485"/>
              </a:gdLst>
              <a:ahLst/>
              <a:cxnLst>
                <a:cxn ang="0">
                  <a:pos x="T0" y="T1"/>
                </a:cxn>
                <a:cxn ang="0">
                  <a:pos x="T2" y="T3"/>
                </a:cxn>
                <a:cxn ang="0">
                  <a:pos x="T4" y="T5"/>
                </a:cxn>
                <a:cxn ang="0">
                  <a:pos x="T6" y="T7"/>
                </a:cxn>
                <a:cxn ang="0">
                  <a:pos x="T8" y="T9"/>
                </a:cxn>
              </a:cxnLst>
              <a:rect l="0" t="0" r="r" b="b"/>
              <a:pathLst>
                <a:path w="3269" h="485">
                  <a:moveTo>
                    <a:pt x="3139" y="485"/>
                  </a:moveTo>
                  <a:lnTo>
                    <a:pt x="3269" y="0"/>
                  </a:lnTo>
                  <a:lnTo>
                    <a:pt x="0" y="0"/>
                  </a:lnTo>
                  <a:lnTo>
                    <a:pt x="74" y="485"/>
                  </a:lnTo>
                  <a:lnTo>
                    <a:pt x="3139" y="485"/>
                  </a:lnTo>
                  <a:close/>
                </a:path>
              </a:pathLst>
            </a:custGeom>
            <a:gradFill flip="none" rotWithShape="1">
              <a:gsLst>
                <a:gs pos="0">
                  <a:srgbClr val="1AB9E6">
                    <a:alpha val="70000"/>
                  </a:srgbClr>
                </a:gs>
                <a:gs pos="50000">
                  <a:srgbClr val="40CDAC">
                    <a:shade val="67500"/>
                    <a:satMod val="115000"/>
                  </a:srgbClr>
                </a:gs>
                <a:gs pos="100000">
                  <a:srgbClr val="40CDAC">
                    <a:shade val="100000"/>
                    <a:satMod val="115000"/>
                    <a:alpha val="70000"/>
                  </a:srgbClr>
                </a:gs>
              </a:gsLst>
              <a:lin ang="0" scaled="1"/>
              <a:tileRect/>
            </a:gradFill>
            <a:ln w="9525" cap="flat">
              <a:noFill/>
              <a:prstDash val="solid"/>
              <a:miter lim="800000"/>
            </a:ln>
            <a:effectLst>
              <a:outerShdw blurRad="381000" dist="190500" dir="8100000" algn="tr" rotWithShape="0">
                <a:prstClr val="black">
                  <a:alpha val="40000"/>
                </a:prstClr>
              </a:outerShdw>
            </a:effectLst>
          </p:spPr>
          <p:txBody>
            <a:bodyPr/>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1">
                <a:ln>
                  <a:noFill/>
                </a:ln>
                <a:solidFill>
                  <a:srgbClr val="BC0000"/>
                </a:solidFill>
                <a:effectLst/>
                <a:uLnTx/>
                <a:uFillTx/>
                <a:latin typeface="Arial" panose="020B0604020202020204"/>
                <a:ea typeface="微软雅黑" panose="020B0503020204020204" pitchFamily="34" charset="-122"/>
                <a:cs typeface="+mn-ea"/>
              </a:endParaRPr>
            </a:p>
          </p:txBody>
        </p:sp>
        <p:sp>
          <p:nvSpPr>
            <p:cNvPr id="377" name="Freeform 10"/>
            <p:cNvSpPr/>
            <p:nvPr/>
          </p:nvSpPr>
          <p:spPr bwMode="auto">
            <a:xfrm>
              <a:off x="2420938" y="4427538"/>
              <a:ext cx="3078162" cy="525462"/>
            </a:xfrm>
            <a:custGeom>
              <a:avLst/>
              <a:gdLst>
                <a:gd name="T0" fmla="*/ 78 w 3044"/>
                <a:gd name="T1" fmla="*/ 520 h 520"/>
                <a:gd name="T2" fmla="*/ 2904 w 3044"/>
                <a:gd name="T3" fmla="*/ 520 h 520"/>
                <a:gd name="T4" fmla="*/ 3044 w 3044"/>
                <a:gd name="T5" fmla="*/ 0 h 520"/>
                <a:gd name="T6" fmla="*/ 0 w 3044"/>
                <a:gd name="T7" fmla="*/ 0 h 520"/>
                <a:gd name="T8" fmla="*/ 78 w 3044"/>
                <a:gd name="T9" fmla="*/ 520 h 520"/>
              </a:gdLst>
              <a:ahLst/>
              <a:cxnLst>
                <a:cxn ang="0">
                  <a:pos x="T0" y="T1"/>
                </a:cxn>
                <a:cxn ang="0">
                  <a:pos x="T2" y="T3"/>
                </a:cxn>
                <a:cxn ang="0">
                  <a:pos x="T4" y="T5"/>
                </a:cxn>
                <a:cxn ang="0">
                  <a:pos x="T6" y="T7"/>
                </a:cxn>
                <a:cxn ang="0">
                  <a:pos x="T8" y="T9"/>
                </a:cxn>
              </a:cxnLst>
              <a:rect l="0" t="0" r="r" b="b"/>
              <a:pathLst>
                <a:path w="3044" h="520">
                  <a:moveTo>
                    <a:pt x="78" y="520"/>
                  </a:moveTo>
                  <a:lnTo>
                    <a:pt x="2904" y="520"/>
                  </a:lnTo>
                  <a:lnTo>
                    <a:pt x="3044" y="0"/>
                  </a:lnTo>
                  <a:lnTo>
                    <a:pt x="0" y="0"/>
                  </a:lnTo>
                  <a:lnTo>
                    <a:pt x="78" y="520"/>
                  </a:lnTo>
                  <a:close/>
                </a:path>
              </a:pathLst>
            </a:custGeom>
            <a:gradFill flip="none" rotWithShape="1">
              <a:gsLst>
                <a:gs pos="0">
                  <a:srgbClr val="1AB9E6">
                    <a:alpha val="70000"/>
                  </a:srgbClr>
                </a:gs>
                <a:gs pos="50000">
                  <a:srgbClr val="40CDAC">
                    <a:shade val="67500"/>
                    <a:satMod val="115000"/>
                  </a:srgbClr>
                </a:gs>
                <a:gs pos="100000">
                  <a:srgbClr val="40CDAC">
                    <a:shade val="100000"/>
                    <a:satMod val="115000"/>
                    <a:alpha val="70000"/>
                  </a:srgbClr>
                </a:gs>
              </a:gsLst>
              <a:lin ang="0" scaled="1"/>
              <a:tileRect/>
            </a:gradFill>
            <a:ln w="9525" cap="flat">
              <a:noFill/>
              <a:prstDash val="solid"/>
              <a:miter lim="800000"/>
            </a:ln>
            <a:effectLst>
              <a:outerShdw blurRad="381000" dist="190500" dir="8100000" algn="tr" rotWithShape="0">
                <a:prstClr val="black">
                  <a:alpha val="40000"/>
                </a:prstClr>
              </a:outerShdw>
            </a:effectLst>
          </p:spPr>
          <p:txBody>
            <a:bodyPr/>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1">
                <a:ln>
                  <a:noFill/>
                </a:ln>
                <a:solidFill>
                  <a:srgbClr val="BC0000"/>
                </a:solidFill>
                <a:effectLst/>
                <a:uLnTx/>
                <a:uFillTx/>
                <a:latin typeface="Arial" panose="020B0604020202020204"/>
                <a:ea typeface="微软雅黑" panose="020B0503020204020204" pitchFamily="34" charset="-122"/>
                <a:cs typeface="+mn-ea"/>
              </a:endParaRPr>
            </a:p>
          </p:txBody>
        </p:sp>
      </p:grpSp>
      <p:sp>
        <p:nvSpPr>
          <p:cNvPr id="378" name="矩形 31"/>
          <p:cNvSpPr>
            <a:spLocks noChangeArrowheads="1"/>
          </p:cNvSpPr>
          <p:nvPr/>
        </p:nvSpPr>
        <p:spPr bwMode="auto">
          <a:xfrm>
            <a:off x="3023408" y="1865628"/>
            <a:ext cx="2030412"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fontAlgn="base">
              <a:spcBef>
                <a:spcPct val="0"/>
              </a:spcBef>
              <a:spcAft>
                <a:spcPct val="0"/>
              </a:spcAft>
              <a:buFont typeface="Arial" panose="020B0604020202020204" pitchFamily="34" charset="0"/>
              <a:buNone/>
            </a:pPr>
            <a:r>
              <a:rPr lang="zh-CN" altLang="en-US" sz="2400" dirty="0">
                <a:solidFill>
                  <a:srgbClr val="FFFFFF"/>
                </a:solidFill>
                <a:latin typeface="微软雅黑" panose="020B0503020204020204" pitchFamily="34" charset="-122"/>
                <a:ea typeface="微软雅黑" panose="020B0503020204020204" pitchFamily="34" charset="-122"/>
              </a:rPr>
              <a:t>平台内部营销</a:t>
            </a:r>
          </a:p>
        </p:txBody>
      </p:sp>
      <p:sp>
        <p:nvSpPr>
          <p:cNvPr id="379" name="矩形 32"/>
          <p:cNvSpPr>
            <a:spLocks noChangeArrowheads="1"/>
          </p:cNvSpPr>
          <p:nvPr/>
        </p:nvSpPr>
        <p:spPr bwMode="auto">
          <a:xfrm>
            <a:off x="3282170" y="2426015"/>
            <a:ext cx="14160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fontAlgn="base">
              <a:spcBef>
                <a:spcPct val="0"/>
              </a:spcBef>
              <a:spcAft>
                <a:spcPct val="0"/>
              </a:spcAft>
              <a:buFont typeface="Arial" panose="020B0604020202020204" pitchFamily="34" charset="0"/>
              <a:buNone/>
            </a:pPr>
            <a:r>
              <a:rPr lang="zh-CN" altLang="en-US" sz="2400">
                <a:solidFill>
                  <a:srgbClr val="FFFFFF"/>
                </a:solidFill>
                <a:latin typeface="微软雅黑" panose="020B0503020204020204" pitchFamily="34" charset="-122"/>
                <a:ea typeface="微软雅黑" panose="020B0503020204020204" pitchFamily="34" charset="-122"/>
              </a:rPr>
              <a:t>商务合作</a:t>
            </a:r>
          </a:p>
        </p:txBody>
      </p:sp>
      <p:sp>
        <p:nvSpPr>
          <p:cNvPr id="380" name="矩形 33"/>
          <p:cNvSpPr>
            <a:spLocks noChangeArrowheads="1"/>
          </p:cNvSpPr>
          <p:nvPr/>
        </p:nvSpPr>
        <p:spPr bwMode="auto">
          <a:xfrm>
            <a:off x="3298045" y="2972115"/>
            <a:ext cx="14160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fontAlgn="base">
              <a:spcBef>
                <a:spcPct val="0"/>
              </a:spcBef>
              <a:spcAft>
                <a:spcPct val="0"/>
              </a:spcAft>
              <a:buFont typeface="Arial" panose="020B0604020202020204" pitchFamily="34" charset="0"/>
              <a:buNone/>
            </a:pPr>
            <a:r>
              <a:rPr lang="zh-CN" altLang="en-US" sz="2400">
                <a:solidFill>
                  <a:srgbClr val="FFFFFF"/>
                </a:solidFill>
                <a:latin typeface="微软雅黑" panose="020B0503020204020204" pitchFamily="34" charset="-122"/>
                <a:ea typeface="微软雅黑" panose="020B0503020204020204" pitchFamily="34" charset="-122"/>
              </a:rPr>
              <a:t>传媒推广</a:t>
            </a:r>
          </a:p>
        </p:txBody>
      </p:sp>
      <p:sp>
        <p:nvSpPr>
          <p:cNvPr id="381" name="矩形 34"/>
          <p:cNvSpPr>
            <a:spLocks noChangeArrowheads="1"/>
          </p:cNvSpPr>
          <p:nvPr/>
        </p:nvSpPr>
        <p:spPr bwMode="auto">
          <a:xfrm>
            <a:off x="3312333" y="3518215"/>
            <a:ext cx="14160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fontAlgn="base">
              <a:spcBef>
                <a:spcPct val="0"/>
              </a:spcBef>
              <a:spcAft>
                <a:spcPct val="0"/>
              </a:spcAft>
              <a:buFont typeface="Arial" panose="020B0604020202020204" pitchFamily="34" charset="0"/>
              <a:buNone/>
            </a:pPr>
            <a:r>
              <a:rPr lang="zh-CN" altLang="en-US" sz="2400">
                <a:solidFill>
                  <a:srgbClr val="FFFFFF"/>
                </a:solidFill>
                <a:latin typeface="微软雅黑" panose="020B0503020204020204" pitchFamily="34" charset="-122"/>
                <a:ea typeface="微软雅黑" panose="020B0503020204020204" pitchFamily="34" charset="-122"/>
              </a:rPr>
              <a:t>网络推广</a:t>
            </a:r>
          </a:p>
        </p:txBody>
      </p:sp>
      <p:sp>
        <p:nvSpPr>
          <p:cNvPr id="382" name="矩形 35"/>
          <p:cNvSpPr>
            <a:spLocks noChangeArrowheads="1"/>
          </p:cNvSpPr>
          <p:nvPr/>
        </p:nvSpPr>
        <p:spPr bwMode="auto">
          <a:xfrm>
            <a:off x="3298045" y="4064315"/>
            <a:ext cx="141605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fontAlgn="base">
              <a:spcBef>
                <a:spcPct val="0"/>
              </a:spcBef>
              <a:spcAft>
                <a:spcPct val="0"/>
              </a:spcAft>
              <a:buFont typeface="Arial" panose="020B0604020202020204" pitchFamily="34" charset="0"/>
              <a:buNone/>
            </a:pPr>
            <a:r>
              <a:rPr lang="zh-CN" altLang="en-US" sz="2400">
                <a:solidFill>
                  <a:srgbClr val="FFFFFF"/>
                </a:solidFill>
                <a:latin typeface="微软雅黑" panose="020B0503020204020204" pitchFamily="34" charset="-122"/>
                <a:ea typeface="微软雅黑" panose="020B0503020204020204" pitchFamily="34" charset="-122"/>
              </a:rPr>
              <a:t>产品技术</a:t>
            </a:r>
          </a:p>
        </p:txBody>
      </p:sp>
      <p:grpSp>
        <p:nvGrpSpPr>
          <p:cNvPr id="6" name="组合 5"/>
          <p:cNvGrpSpPr/>
          <p:nvPr/>
        </p:nvGrpSpPr>
        <p:grpSpPr>
          <a:xfrm>
            <a:off x="5828520" y="2902265"/>
            <a:ext cx="3680417" cy="738664"/>
            <a:chOff x="5788025" y="3289300"/>
            <a:chExt cx="3680417" cy="738664"/>
          </a:xfrm>
        </p:grpSpPr>
        <p:cxnSp>
          <p:nvCxnSpPr>
            <p:cNvPr id="383" name="直接连接符 38"/>
            <p:cNvCxnSpPr>
              <a:cxnSpLocks noChangeShapeType="1"/>
            </p:cNvCxnSpPr>
            <p:nvPr/>
          </p:nvCxnSpPr>
          <p:spPr bwMode="auto">
            <a:xfrm>
              <a:off x="5788025" y="3665538"/>
              <a:ext cx="950898" cy="0"/>
            </a:xfrm>
            <a:prstGeom prst="line">
              <a:avLst/>
            </a:prstGeom>
            <a:noFill/>
            <a:ln w="12700">
              <a:solidFill>
                <a:schemeClr val="bg1">
                  <a:lumMod val="50000"/>
                </a:schemeClr>
              </a:solidFill>
              <a:prstDash val="dash"/>
              <a:round/>
            </a:ln>
          </p:spPr>
        </p:cxnSp>
        <p:sp>
          <p:nvSpPr>
            <p:cNvPr id="385" name="TextBox 20"/>
            <p:cNvSpPr txBox="1">
              <a:spLocks noChangeArrowheads="1"/>
            </p:cNvSpPr>
            <p:nvPr/>
          </p:nvSpPr>
          <p:spPr bwMode="auto">
            <a:xfrm>
              <a:off x="6863790" y="3289300"/>
              <a:ext cx="2604652"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fontAlgn="base">
                <a:spcBef>
                  <a:spcPct val="0"/>
                </a:spcBef>
                <a:spcAft>
                  <a:spcPct val="0"/>
                </a:spcAft>
                <a:buFont typeface="Arial" panose="020B0604020202020204" pitchFamily="34" charset="0"/>
                <a:buNone/>
              </a:pPr>
              <a:r>
                <a:rPr lang="en-US" altLang="zh-CN" sz="1400" dirty="0">
                  <a:solidFill>
                    <a:schemeClr val="bg1">
                      <a:lumMod val="65000"/>
                    </a:schemeClr>
                  </a:solidFill>
                  <a:latin typeface="微软雅黑" panose="020B0503020204020204" pitchFamily="34" charset="-122"/>
                  <a:ea typeface="微软雅黑" panose="020B0503020204020204" pitchFamily="34" charset="-122"/>
                </a:rPr>
                <a:t>●</a:t>
              </a:r>
              <a:r>
                <a:rPr lang="zh-CN" altLang="en-US" sz="1400" dirty="0">
                  <a:solidFill>
                    <a:schemeClr val="bg1">
                      <a:lumMod val="65000"/>
                    </a:schemeClr>
                  </a:solidFill>
                  <a:latin typeface="微软雅黑" panose="020B0503020204020204" pitchFamily="34" charset="-122"/>
                  <a:ea typeface="微软雅黑" panose="020B0503020204020204" pitchFamily="34" charset="-122"/>
                </a:rPr>
                <a:t>微博推广</a:t>
              </a:r>
              <a:r>
                <a:rPr lang="en-US" altLang="zh-CN" sz="1400" dirty="0">
                  <a:solidFill>
                    <a:schemeClr val="bg1">
                      <a:lumMod val="65000"/>
                    </a:schemeClr>
                  </a:solidFill>
                  <a:latin typeface="微软雅黑" panose="020B0503020204020204" pitchFamily="34" charset="-122"/>
                  <a:ea typeface="微软雅黑" panose="020B0503020204020204" pitchFamily="34" charset="-122"/>
                </a:rPr>
                <a:t>●</a:t>
              </a:r>
              <a:r>
                <a:rPr lang="zh-CN" altLang="en-US" sz="1400" dirty="0">
                  <a:solidFill>
                    <a:schemeClr val="bg1">
                      <a:lumMod val="65000"/>
                    </a:schemeClr>
                  </a:solidFill>
                  <a:latin typeface="微软雅黑" panose="020B0503020204020204" pitchFamily="34" charset="-122"/>
                  <a:ea typeface="微软雅黑" panose="020B0503020204020204" pitchFamily="34" charset="-122"/>
                </a:rPr>
                <a:t>搜索流量 </a:t>
              </a:r>
              <a:endParaRPr lang="en-US" altLang="zh-CN" sz="1400" dirty="0">
                <a:solidFill>
                  <a:schemeClr val="bg1">
                    <a:lumMod val="65000"/>
                  </a:schemeClr>
                </a:solidFill>
                <a:latin typeface="微软雅黑" panose="020B0503020204020204" pitchFamily="34" charset="-122"/>
                <a:ea typeface="微软雅黑" panose="020B0503020204020204" pitchFamily="34" charset="-122"/>
              </a:endParaRPr>
            </a:p>
            <a:p>
              <a:pPr fontAlgn="base">
                <a:spcBef>
                  <a:spcPct val="0"/>
                </a:spcBef>
                <a:spcAft>
                  <a:spcPct val="0"/>
                </a:spcAft>
                <a:buFont typeface="Arial" panose="020B0604020202020204" pitchFamily="34" charset="0"/>
                <a:buNone/>
              </a:pPr>
              <a:r>
                <a:rPr lang="en-US" altLang="zh-CN" sz="1400" dirty="0">
                  <a:solidFill>
                    <a:schemeClr val="bg1">
                      <a:lumMod val="65000"/>
                    </a:schemeClr>
                  </a:solidFill>
                  <a:latin typeface="微软雅黑" panose="020B0503020204020204" pitchFamily="34" charset="-122"/>
                  <a:ea typeface="微软雅黑" panose="020B0503020204020204" pitchFamily="34" charset="-122"/>
                </a:rPr>
                <a:t>●</a:t>
              </a:r>
              <a:r>
                <a:rPr lang="zh-CN" altLang="en-US" sz="1400" dirty="0">
                  <a:solidFill>
                    <a:schemeClr val="bg1">
                      <a:lumMod val="65000"/>
                    </a:schemeClr>
                  </a:solidFill>
                  <a:latin typeface="微软雅黑" panose="020B0503020204020204" pitchFamily="34" charset="-122"/>
                  <a:ea typeface="微软雅黑" panose="020B0503020204020204" pitchFamily="34" charset="-122"/>
                </a:rPr>
                <a:t>网评系统</a:t>
              </a:r>
              <a:r>
                <a:rPr lang="en-US" altLang="zh-CN" sz="1400" dirty="0">
                  <a:solidFill>
                    <a:schemeClr val="bg1">
                      <a:lumMod val="65000"/>
                    </a:schemeClr>
                  </a:solidFill>
                  <a:latin typeface="微软雅黑" panose="020B0503020204020204" pitchFamily="34" charset="-122"/>
                  <a:ea typeface="微软雅黑" panose="020B0503020204020204" pitchFamily="34" charset="-122"/>
                </a:rPr>
                <a:t>●</a:t>
              </a:r>
              <a:r>
                <a:rPr lang="zh-CN" altLang="en-US" sz="1400" dirty="0">
                  <a:solidFill>
                    <a:schemeClr val="bg1">
                      <a:lumMod val="65000"/>
                    </a:schemeClr>
                  </a:solidFill>
                  <a:latin typeface="微软雅黑" panose="020B0503020204020204" pitchFamily="34" charset="-122"/>
                  <a:ea typeface="微软雅黑" panose="020B0503020204020204" pitchFamily="34" charset="-122"/>
                </a:rPr>
                <a:t>公众平台  </a:t>
              </a:r>
              <a:endParaRPr lang="en-US" altLang="zh-CN" sz="1400" dirty="0">
                <a:solidFill>
                  <a:schemeClr val="bg1">
                    <a:lumMod val="65000"/>
                  </a:schemeClr>
                </a:solidFill>
                <a:latin typeface="微软雅黑" panose="020B0503020204020204" pitchFamily="34" charset="-122"/>
                <a:ea typeface="微软雅黑" panose="020B0503020204020204" pitchFamily="34" charset="-122"/>
              </a:endParaRPr>
            </a:p>
            <a:p>
              <a:pPr fontAlgn="base">
                <a:spcBef>
                  <a:spcPct val="0"/>
                </a:spcBef>
                <a:spcAft>
                  <a:spcPct val="0"/>
                </a:spcAft>
                <a:buFont typeface="Arial" panose="020B0604020202020204" pitchFamily="34" charset="0"/>
                <a:buNone/>
              </a:pPr>
              <a:r>
                <a:rPr lang="en-US" altLang="zh-CN" sz="1400" dirty="0">
                  <a:solidFill>
                    <a:schemeClr val="bg1">
                      <a:lumMod val="65000"/>
                    </a:schemeClr>
                  </a:solidFill>
                  <a:latin typeface="微软雅黑" panose="020B0503020204020204" pitchFamily="34" charset="-122"/>
                  <a:ea typeface="微软雅黑" panose="020B0503020204020204" pitchFamily="34" charset="-122"/>
                </a:rPr>
                <a:t>● IM</a:t>
              </a:r>
              <a:r>
                <a:rPr lang="zh-CN" altLang="en-US" sz="1400" dirty="0">
                  <a:solidFill>
                    <a:schemeClr val="bg1">
                      <a:lumMod val="65000"/>
                    </a:schemeClr>
                  </a:solidFill>
                  <a:latin typeface="微软雅黑" panose="020B0503020204020204" pitchFamily="34" charset="-122"/>
                  <a:ea typeface="微软雅黑" panose="020B0503020204020204" pitchFamily="34" charset="-122"/>
                </a:rPr>
                <a:t>平台</a:t>
              </a:r>
            </a:p>
          </p:txBody>
        </p:sp>
      </p:grpSp>
      <p:grpSp>
        <p:nvGrpSpPr>
          <p:cNvPr id="4" name="组合 3"/>
          <p:cNvGrpSpPr/>
          <p:nvPr/>
        </p:nvGrpSpPr>
        <p:grpSpPr>
          <a:xfrm>
            <a:off x="6079346" y="1165572"/>
            <a:ext cx="3636943" cy="969930"/>
            <a:chOff x="6038851" y="1552607"/>
            <a:chExt cx="3636943" cy="969930"/>
          </a:xfrm>
        </p:grpSpPr>
        <p:sp>
          <p:nvSpPr>
            <p:cNvPr id="371" name="TextBox 20"/>
            <p:cNvSpPr txBox="1">
              <a:spLocks noChangeArrowheads="1"/>
            </p:cNvSpPr>
            <p:nvPr/>
          </p:nvSpPr>
          <p:spPr bwMode="auto">
            <a:xfrm>
              <a:off x="7071142" y="1552607"/>
              <a:ext cx="2604652"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fontAlgn="base">
                <a:spcBef>
                  <a:spcPct val="0"/>
                </a:spcBef>
                <a:spcAft>
                  <a:spcPct val="0"/>
                </a:spcAft>
                <a:buFont typeface="Arial" panose="020B0604020202020204" pitchFamily="34" charset="0"/>
                <a:buNone/>
              </a:pPr>
              <a:r>
                <a:rPr lang="en-US" altLang="zh-CN" sz="1400" dirty="0">
                  <a:solidFill>
                    <a:schemeClr val="bg1">
                      <a:lumMod val="65000"/>
                    </a:schemeClr>
                  </a:solidFill>
                  <a:latin typeface="微软雅黑" panose="020B0503020204020204" pitchFamily="34" charset="-122"/>
                  <a:ea typeface="微软雅黑" panose="020B0503020204020204" pitchFamily="34" charset="-122"/>
                </a:rPr>
                <a:t>●</a:t>
              </a:r>
              <a:r>
                <a:rPr lang="zh-CN" altLang="en-US" sz="1400" dirty="0">
                  <a:solidFill>
                    <a:schemeClr val="bg1">
                      <a:lumMod val="65000"/>
                    </a:schemeClr>
                  </a:solidFill>
                  <a:latin typeface="微软雅黑" panose="020B0503020204020204" pitchFamily="34" charset="-122"/>
                  <a:ea typeface="微软雅黑" panose="020B0503020204020204" pitchFamily="34" charset="-122"/>
                </a:rPr>
                <a:t>门户网站</a:t>
              </a:r>
              <a:endParaRPr lang="en-US" altLang="zh-CN" sz="1400" dirty="0">
                <a:solidFill>
                  <a:schemeClr val="bg1">
                    <a:lumMod val="65000"/>
                  </a:schemeClr>
                </a:solidFill>
                <a:latin typeface="微软雅黑" panose="020B0503020204020204" pitchFamily="34" charset="-122"/>
                <a:ea typeface="微软雅黑" panose="020B0503020204020204" pitchFamily="34" charset="-122"/>
              </a:endParaRPr>
            </a:p>
            <a:p>
              <a:pPr fontAlgn="base">
                <a:spcBef>
                  <a:spcPct val="0"/>
                </a:spcBef>
                <a:spcAft>
                  <a:spcPct val="0"/>
                </a:spcAft>
                <a:buFont typeface="Arial" panose="020B0604020202020204" pitchFamily="34" charset="0"/>
                <a:buNone/>
              </a:pPr>
              <a:r>
                <a:rPr lang="en-US" altLang="zh-CN" sz="1400" dirty="0">
                  <a:solidFill>
                    <a:schemeClr val="bg1">
                      <a:lumMod val="65000"/>
                    </a:schemeClr>
                  </a:solidFill>
                  <a:latin typeface="微软雅黑" panose="020B0503020204020204" pitchFamily="34" charset="-122"/>
                  <a:ea typeface="微软雅黑" panose="020B0503020204020204" pitchFamily="34" charset="-122"/>
                </a:rPr>
                <a:t>●</a:t>
              </a:r>
              <a:r>
                <a:rPr lang="zh-CN" altLang="en-US" sz="1400" dirty="0">
                  <a:solidFill>
                    <a:schemeClr val="bg1">
                      <a:lumMod val="65000"/>
                    </a:schemeClr>
                  </a:solidFill>
                  <a:latin typeface="微软雅黑" panose="020B0503020204020204" pitchFamily="34" charset="-122"/>
                  <a:ea typeface="微软雅黑" panose="020B0503020204020204" pitchFamily="34" charset="-122"/>
                </a:rPr>
                <a:t>同类目标用户网站</a:t>
              </a:r>
            </a:p>
            <a:p>
              <a:pPr fontAlgn="base">
                <a:spcBef>
                  <a:spcPct val="0"/>
                </a:spcBef>
                <a:spcAft>
                  <a:spcPct val="0"/>
                </a:spcAft>
                <a:buFont typeface="Arial" panose="020B0604020202020204" pitchFamily="34" charset="0"/>
                <a:buNone/>
              </a:pPr>
              <a:r>
                <a:rPr lang="en-US" altLang="zh-CN" sz="1400" dirty="0">
                  <a:solidFill>
                    <a:schemeClr val="bg1">
                      <a:lumMod val="65000"/>
                    </a:schemeClr>
                  </a:solidFill>
                  <a:latin typeface="微软雅黑" panose="020B0503020204020204" pitchFamily="34" charset="-122"/>
                  <a:ea typeface="微软雅黑" panose="020B0503020204020204" pitchFamily="34" charset="-122"/>
                </a:rPr>
                <a:t>●</a:t>
              </a:r>
              <a:r>
                <a:rPr lang="zh-CN" altLang="en-US" sz="1400" dirty="0">
                  <a:solidFill>
                    <a:schemeClr val="bg1">
                      <a:lumMod val="65000"/>
                    </a:schemeClr>
                  </a:solidFill>
                  <a:latin typeface="微软雅黑" panose="020B0503020204020204" pitchFamily="34" charset="-122"/>
                  <a:ea typeface="微软雅黑" panose="020B0503020204020204" pitchFamily="34" charset="-122"/>
                </a:rPr>
                <a:t>搜索和导航网站</a:t>
              </a:r>
              <a:endParaRPr lang="en-US" altLang="zh-CN" sz="1400" dirty="0">
                <a:solidFill>
                  <a:schemeClr val="bg1">
                    <a:lumMod val="65000"/>
                  </a:schemeClr>
                </a:solidFill>
                <a:latin typeface="微软雅黑" panose="020B0503020204020204" pitchFamily="34" charset="-122"/>
                <a:ea typeface="微软雅黑" panose="020B0503020204020204" pitchFamily="34" charset="-122"/>
              </a:endParaRPr>
            </a:p>
            <a:p>
              <a:pPr fontAlgn="base">
                <a:spcBef>
                  <a:spcPct val="0"/>
                </a:spcBef>
                <a:spcAft>
                  <a:spcPct val="0"/>
                </a:spcAft>
                <a:buFont typeface="Arial" panose="020B0604020202020204" pitchFamily="34" charset="0"/>
                <a:buNone/>
              </a:pPr>
              <a:r>
                <a:rPr lang="en-US" altLang="zh-CN" sz="1400" dirty="0">
                  <a:solidFill>
                    <a:schemeClr val="bg1">
                      <a:lumMod val="65000"/>
                    </a:schemeClr>
                  </a:solidFill>
                  <a:latin typeface="微软雅黑" panose="020B0503020204020204" pitchFamily="34" charset="-122"/>
                  <a:ea typeface="微软雅黑" panose="020B0503020204020204" pitchFamily="34" charset="-122"/>
                </a:rPr>
                <a:t>●</a:t>
              </a:r>
              <a:r>
                <a:rPr lang="zh-CN" altLang="en-US" sz="1400" dirty="0">
                  <a:solidFill>
                    <a:schemeClr val="bg1">
                      <a:lumMod val="65000"/>
                    </a:schemeClr>
                  </a:solidFill>
                  <a:latin typeface="微软雅黑" panose="020B0503020204020204" pitchFamily="34" charset="-122"/>
                  <a:ea typeface="微软雅黑" panose="020B0503020204020204" pitchFamily="34" charset="-122"/>
                </a:rPr>
                <a:t>各地运营公司</a:t>
              </a:r>
            </a:p>
          </p:txBody>
        </p:sp>
        <p:grpSp>
          <p:nvGrpSpPr>
            <p:cNvPr id="388" name="组合 5"/>
            <p:cNvGrpSpPr/>
            <p:nvPr/>
          </p:nvGrpSpPr>
          <p:grpSpPr bwMode="auto">
            <a:xfrm>
              <a:off x="6038851" y="2083356"/>
              <a:ext cx="1032292" cy="439181"/>
              <a:chOff x="5977719" y="1752142"/>
              <a:chExt cx="1314687" cy="267727"/>
            </a:xfrm>
          </p:grpSpPr>
          <p:cxnSp>
            <p:nvCxnSpPr>
              <p:cNvPr id="389" name="直接连接符 36"/>
              <p:cNvCxnSpPr>
                <a:cxnSpLocks noChangeShapeType="1"/>
              </p:cNvCxnSpPr>
              <p:nvPr/>
            </p:nvCxnSpPr>
            <p:spPr bwMode="auto">
              <a:xfrm>
                <a:off x="6300756" y="1752143"/>
                <a:ext cx="991650" cy="0"/>
              </a:xfrm>
              <a:prstGeom prst="line">
                <a:avLst/>
              </a:prstGeom>
              <a:noFill/>
              <a:ln w="12700">
                <a:solidFill>
                  <a:schemeClr val="bg1">
                    <a:lumMod val="50000"/>
                  </a:schemeClr>
                </a:solidFill>
                <a:prstDash val="dash"/>
                <a:round/>
              </a:ln>
            </p:spPr>
          </p:cxnSp>
          <p:cxnSp>
            <p:nvCxnSpPr>
              <p:cNvPr id="390" name="直接连接符 49"/>
              <p:cNvCxnSpPr>
                <a:cxnSpLocks noChangeShapeType="1"/>
              </p:cNvCxnSpPr>
              <p:nvPr/>
            </p:nvCxnSpPr>
            <p:spPr bwMode="auto">
              <a:xfrm flipV="1">
                <a:off x="5977719" y="1752142"/>
                <a:ext cx="323037" cy="267727"/>
              </a:xfrm>
              <a:prstGeom prst="line">
                <a:avLst/>
              </a:prstGeom>
              <a:noFill/>
              <a:ln w="12700">
                <a:solidFill>
                  <a:schemeClr val="bg1">
                    <a:lumMod val="50000"/>
                  </a:schemeClr>
                </a:solidFill>
                <a:prstDash val="dash"/>
                <a:round/>
              </a:ln>
            </p:spPr>
          </p:cxnSp>
        </p:grpSp>
      </p:grpSp>
      <p:grpSp>
        <p:nvGrpSpPr>
          <p:cNvPr id="5" name="组合 4"/>
          <p:cNvGrpSpPr/>
          <p:nvPr/>
        </p:nvGrpSpPr>
        <p:grpSpPr>
          <a:xfrm>
            <a:off x="5912658" y="2278935"/>
            <a:ext cx="3600623" cy="402665"/>
            <a:chOff x="5872163" y="2665970"/>
            <a:chExt cx="3600623" cy="402665"/>
          </a:xfrm>
        </p:grpSpPr>
        <p:sp>
          <p:nvSpPr>
            <p:cNvPr id="384" name="TextBox 20"/>
            <p:cNvSpPr txBox="1">
              <a:spLocks noChangeArrowheads="1"/>
            </p:cNvSpPr>
            <p:nvPr/>
          </p:nvSpPr>
          <p:spPr bwMode="auto">
            <a:xfrm>
              <a:off x="6910349" y="2665970"/>
              <a:ext cx="256243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fontAlgn="base">
                <a:spcBef>
                  <a:spcPct val="0"/>
                </a:spcBef>
                <a:spcAft>
                  <a:spcPct val="0"/>
                </a:spcAft>
                <a:buFont typeface="Arial" panose="020B0604020202020204" pitchFamily="34" charset="0"/>
                <a:buNone/>
              </a:pPr>
              <a:r>
                <a:rPr lang="en-US" altLang="zh-CN" sz="1400" dirty="0">
                  <a:solidFill>
                    <a:schemeClr val="bg1">
                      <a:lumMod val="65000"/>
                    </a:schemeClr>
                  </a:solidFill>
                  <a:latin typeface="微软雅黑" panose="020B0503020204020204" pitchFamily="34" charset="-122"/>
                  <a:ea typeface="微软雅黑" panose="020B0503020204020204" pitchFamily="34" charset="-122"/>
                </a:rPr>
                <a:t>●</a:t>
              </a:r>
              <a:r>
                <a:rPr lang="zh-CN" altLang="en-US" sz="1400" dirty="0">
                  <a:solidFill>
                    <a:schemeClr val="bg1">
                      <a:lumMod val="65000"/>
                    </a:schemeClr>
                  </a:solidFill>
                  <a:latin typeface="微软雅黑" panose="020B0503020204020204" pitchFamily="34" charset="-122"/>
                  <a:ea typeface="微软雅黑" panose="020B0503020204020204" pitchFamily="34" charset="-122"/>
                </a:rPr>
                <a:t>广告</a:t>
              </a:r>
              <a:r>
                <a:rPr lang="en-US" altLang="zh-CN" sz="1400" dirty="0">
                  <a:solidFill>
                    <a:schemeClr val="bg1">
                      <a:lumMod val="65000"/>
                    </a:schemeClr>
                  </a:solidFill>
                  <a:latin typeface="微软雅黑" panose="020B0503020204020204" pitchFamily="34" charset="-122"/>
                  <a:ea typeface="微软雅黑" panose="020B0503020204020204" pitchFamily="34" charset="-122"/>
                </a:rPr>
                <a:t>●</a:t>
              </a:r>
              <a:r>
                <a:rPr lang="zh-CN" altLang="en-US" sz="1400" dirty="0">
                  <a:solidFill>
                    <a:schemeClr val="bg1">
                      <a:lumMod val="65000"/>
                    </a:schemeClr>
                  </a:solidFill>
                  <a:latin typeface="微软雅黑" panose="020B0503020204020204" pitchFamily="34" charset="-122"/>
                  <a:ea typeface="微软雅黑" panose="020B0503020204020204" pitchFamily="34" charset="-122"/>
                </a:rPr>
                <a:t>报纸、杂志</a:t>
              </a:r>
            </a:p>
          </p:txBody>
        </p:sp>
        <p:grpSp>
          <p:nvGrpSpPr>
            <p:cNvPr id="391" name="组合 51"/>
            <p:cNvGrpSpPr/>
            <p:nvPr/>
          </p:nvGrpSpPr>
          <p:grpSpPr bwMode="auto">
            <a:xfrm>
              <a:off x="5872163" y="2838450"/>
              <a:ext cx="935417" cy="230185"/>
              <a:chOff x="5977719" y="1752142"/>
              <a:chExt cx="1314687" cy="267727"/>
            </a:xfrm>
          </p:grpSpPr>
          <p:cxnSp>
            <p:nvCxnSpPr>
              <p:cNvPr id="392" name="直接连接符 52"/>
              <p:cNvCxnSpPr>
                <a:cxnSpLocks noChangeShapeType="1"/>
              </p:cNvCxnSpPr>
              <p:nvPr/>
            </p:nvCxnSpPr>
            <p:spPr bwMode="auto">
              <a:xfrm>
                <a:off x="6300756" y="1752143"/>
                <a:ext cx="991650" cy="0"/>
              </a:xfrm>
              <a:prstGeom prst="line">
                <a:avLst/>
              </a:prstGeom>
              <a:noFill/>
              <a:ln w="12700">
                <a:solidFill>
                  <a:schemeClr val="bg1">
                    <a:lumMod val="50000"/>
                  </a:schemeClr>
                </a:solidFill>
                <a:prstDash val="dash"/>
                <a:round/>
              </a:ln>
            </p:spPr>
          </p:cxnSp>
          <p:cxnSp>
            <p:nvCxnSpPr>
              <p:cNvPr id="393" name="直接连接符 53"/>
              <p:cNvCxnSpPr>
                <a:cxnSpLocks noChangeShapeType="1"/>
              </p:cNvCxnSpPr>
              <p:nvPr/>
            </p:nvCxnSpPr>
            <p:spPr bwMode="auto">
              <a:xfrm flipV="1">
                <a:off x="5977719" y="1752142"/>
                <a:ext cx="323037" cy="267727"/>
              </a:xfrm>
              <a:prstGeom prst="line">
                <a:avLst/>
              </a:prstGeom>
              <a:noFill/>
              <a:ln w="12700">
                <a:solidFill>
                  <a:schemeClr val="bg1">
                    <a:lumMod val="50000"/>
                  </a:schemeClr>
                </a:solidFill>
                <a:prstDash val="dash"/>
                <a:round/>
              </a:ln>
            </p:spPr>
          </p:cxnSp>
        </p:grpSp>
      </p:grpSp>
      <p:grpSp>
        <p:nvGrpSpPr>
          <p:cNvPr id="7" name="组合 6"/>
          <p:cNvGrpSpPr/>
          <p:nvPr/>
        </p:nvGrpSpPr>
        <p:grpSpPr>
          <a:xfrm>
            <a:off x="5639608" y="3789678"/>
            <a:ext cx="3713256" cy="523220"/>
            <a:chOff x="5599113" y="4176713"/>
            <a:chExt cx="3713256" cy="523220"/>
          </a:xfrm>
        </p:grpSpPr>
        <p:sp>
          <p:nvSpPr>
            <p:cNvPr id="386" name="TextBox 20"/>
            <p:cNvSpPr txBox="1">
              <a:spLocks noChangeArrowheads="1"/>
            </p:cNvSpPr>
            <p:nvPr/>
          </p:nvSpPr>
          <p:spPr bwMode="auto">
            <a:xfrm>
              <a:off x="6631517" y="4176713"/>
              <a:ext cx="268085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fontAlgn="base">
                <a:spcBef>
                  <a:spcPct val="0"/>
                </a:spcBef>
                <a:spcAft>
                  <a:spcPct val="0"/>
                </a:spcAft>
                <a:buFont typeface="Arial" panose="020B0604020202020204" pitchFamily="34" charset="0"/>
                <a:buNone/>
              </a:pPr>
              <a:r>
                <a:rPr lang="en-US" altLang="zh-CN" sz="1400" dirty="0">
                  <a:solidFill>
                    <a:schemeClr val="bg1">
                      <a:lumMod val="65000"/>
                    </a:schemeClr>
                  </a:solidFill>
                  <a:latin typeface="微软雅黑" panose="020B0503020204020204" pitchFamily="34" charset="-122"/>
                  <a:ea typeface="微软雅黑" panose="020B0503020204020204" pitchFamily="34" charset="-122"/>
                </a:rPr>
                <a:t>●</a:t>
              </a:r>
              <a:r>
                <a:rPr lang="zh-CN" altLang="en-US" sz="1400" dirty="0">
                  <a:solidFill>
                    <a:schemeClr val="bg1">
                      <a:lumMod val="65000"/>
                    </a:schemeClr>
                  </a:solidFill>
                  <a:latin typeface="微软雅黑" panose="020B0503020204020204" pitchFamily="34" charset="-122"/>
                  <a:ea typeface="微软雅黑" panose="020B0503020204020204" pitchFamily="34" charset="-122"/>
                </a:rPr>
                <a:t>视频广告技术  </a:t>
              </a:r>
              <a:r>
                <a:rPr lang="en-US" altLang="zh-CN" sz="1400" dirty="0">
                  <a:solidFill>
                    <a:schemeClr val="bg1">
                      <a:lumMod val="65000"/>
                    </a:schemeClr>
                  </a:solidFill>
                  <a:latin typeface="微软雅黑" panose="020B0503020204020204" pitchFamily="34" charset="-122"/>
                  <a:ea typeface="微软雅黑" panose="020B0503020204020204" pitchFamily="34" charset="-122"/>
                </a:rPr>
                <a:t>●</a:t>
              </a:r>
              <a:r>
                <a:rPr lang="zh-CN" altLang="en-US" sz="1400" dirty="0">
                  <a:solidFill>
                    <a:schemeClr val="bg1">
                      <a:lumMod val="65000"/>
                    </a:schemeClr>
                  </a:solidFill>
                  <a:latin typeface="微软雅黑" panose="020B0503020204020204" pitchFamily="34" charset="-122"/>
                  <a:ea typeface="微软雅黑" panose="020B0503020204020204" pitchFamily="34" charset="-122"/>
                </a:rPr>
                <a:t>网络通讯技术 </a:t>
              </a:r>
            </a:p>
            <a:p>
              <a:pPr fontAlgn="base">
                <a:spcBef>
                  <a:spcPct val="0"/>
                </a:spcBef>
                <a:spcAft>
                  <a:spcPct val="0"/>
                </a:spcAft>
                <a:buFont typeface="Arial" panose="020B0604020202020204" pitchFamily="34" charset="0"/>
                <a:buNone/>
              </a:pPr>
              <a:r>
                <a:rPr lang="en-US" altLang="zh-CN" sz="1400" dirty="0">
                  <a:solidFill>
                    <a:schemeClr val="bg1">
                      <a:lumMod val="65000"/>
                    </a:schemeClr>
                  </a:solidFill>
                  <a:latin typeface="微软雅黑" panose="020B0503020204020204" pitchFamily="34" charset="-122"/>
                  <a:ea typeface="微软雅黑" panose="020B0503020204020204" pitchFamily="34" charset="-122"/>
                </a:rPr>
                <a:t>●</a:t>
              </a:r>
              <a:r>
                <a:rPr lang="zh-CN" altLang="en-US" sz="1400" dirty="0">
                  <a:solidFill>
                    <a:schemeClr val="bg1">
                      <a:lumMod val="65000"/>
                    </a:schemeClr>
                  </a:solidFill>
                  <a:latin typeface="微软雅黑" panose="020B0503020204020204" pitchFamily="34" charset="-122"/>
                  <a:ea typeface="微软雅黑" panose="020B0503020204020204" pitchFamily="34" charset="-122"/>
                </a:rPr>
                <a:t>高可用服务端  </a:t>
              </a:r>
              <a:r>
                <a:rPr lang="en-US" altLang="zh-CN" sz="1400" dirty="0">
                  <a:solidFill>
                    <a:schemeClr val="bg1">
                      <a:lumMod val="65000"/>
                    </a:schemeClr>
                  </a:solidFill>
                  <a:latin typeface="微软雅黑" panose="020B0503020204020204" pitchFamily="34" charset="-122"/>
                  <a:ea typeface="微软雅黑" panose="020B0503020204020204" pitchFamily="34" charset="-122"/>
                </a:rPr>
                <a:t>●</a:t>
              </a:r>
              <a:r>
                <a:rPr lang="zh-CN" altLang="en-US" sz="1400" dirty="0">
                  <a:solidFill>
                    <a:schemeClr val="bg1">
                      <a:lumMod val="65000"/>
                    </a:schemeClr>
                  </a:solidFill>
                  <a:latin typeface="微软雅黑" panose="020B0503020204020204" pitchFamily="34" charset="-122"/>
                  <a:ea typeface="微软雅黑" panose="020B0503020204020204" pitchFamily="34" charset="-122"/>
                </a:rPr>
                <a:t>跨平台框架</a:t>
              </a:r>
            </a:p>
          </p:txBody>
        </p:sp>
        <p:grpSp>
          <p:nvGrpSpPr>
            <p:cNvPr id="394" name="组合 54"/>
            <p:cNvGrpSpPr/>
            <p:nvPr/>
          </p:nvGrpSpPr>
          <p:grpSpPr bwMode="auto">
            <a:xfrm flipV="1">
              <a:off x="5599113" y="4176713"/>
              <a:ext cx="1054381" cy="285750"/>
              <a:chOff x="5977719" y="1752142"/>
              <a:chExt cx="1314687" cy="267727"/>
            </a:xfrm>
          </p:grpSpPr>
          <p:cxnSp>
            <p:nvCxnSpPr>
              <p:cNvPr id="395" name="直接连接符 55"/>
              <p:cNvCxnSpPr>
                <a:cxnSpLocks noChangeShapeType="1"/>
              </p:cNvCxnSpPr>
              <p:nvPr/>
            </p:nvCxnSpPr>
            <p:spPr bwMode="auto">
              <a:xfrm>
                <a:off x="6300756" y="1752143"/>
                <a:ext cx="991650" cy="0"/>
              </a:xfrm>
              <a:prstGeom prst="line">
                <a:avLst/>
              </a:prstGeom>
              <a:noFill/>
              <a:ln w="12700">
                <a:solidFill>
                  <a:schemeClr val="bg1">
                    <a:lumMod val="50000"/>
                  </a:schemeClr>
                </a:solidFill>
                <a:prstDash val="dash"/>
                <a:round/>
              </a:ln>
            </p:spPr>
          </p:cxnSp>
          <p:cxnSp>
            <p:nvCxnSpPr>
              <p:cNvPr id="396" name="直接连接符 56"/>
              <p:cNvCxnSpPr>
                <a:cxnSpLocks noChangeShapeType="1"/>
              </p:cNvCxnSpPr>
              <p:nvPr/>
            </p:nvCxnSpPr>
            <p:spPr bwMode="auto">
              <a:xfrm flipV="1">
                <a:off x="5977719" y="1752142"/>
                <a:ext cx="323037" cy="267727"/>
              </a:xfrm>
              <a:prstGeom prst="line">
                <a:avLst/>
              </a:prstGeom>
              <a:noFill/>
              <a:ln w="12700">
                <a:solidFill>
                  <a:schemeClr val="bg1">
                    <a:lumMod val="50000"/>
                  </a:schemeClr>
                </a:solidFill>
                <a:prstDash val="dash"/>
                <a:round/>
              </a:ln>
            </p:spPr>
          </p:cxnSp>
        </p:grpSp>
      </p:grpSp>
      <p:grpSp>
        <p:nvGrpSpPr>
          <p:cNvPr id="8" name="组合 7"/>
          <p:cNvGrpSpPr/>
          <p:nvPr/>
        </p:nvGrpSpPr>
        <p:grpSpPr>
          <a:xfrm>
            <a:off x="5463395" y="4416740"/>
            <a:ext cx="4094800" cy="807708"/>
            <a:chOff x="5422900" y="4803775"/>
            <a:chExt cx="4094800" cy="807708"/>
          </a:xfrm>
        </p:grpSpPr>
        <p:sp>
          <p:nvSpPr>
            <p:cNvPr id="387" name="TextBox 20"/>
            <p:cNvSpPr txBox="1">
              <a:spLocks noChangeArrowheads="1"/>
            </p:cNvSpPr>
            <p:nvPr/>
          </p:nvSpPr>
          <p:spPr bwMode="auto">
            <a:xfrm>
              <a:off x="6653494" y="5088263"/>
              <a:ext cx="286420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fontAlgn="base">
                <a:spcBef>
                  <a:spcPct val="0"/>
                </a:spcBef>
                <a:spcAft>
                  <a:spcPct val="0"/>
                </a:spcAft>
                <a:buFont typeface="Arial" panose="020B0604020202020204" pitchFamily="34" charset="0"/>
                <a:buNone/>
              </a:pPr>
              <a:r>
                <a:rPr lang="en-US" altLang="zh-CN" sz="1400" dirty="0">
                  <a:solidFill>
                    <a:schemeClr val="bg1">
                      <a:lumMod val="65000"/>
                    </a:schemeClr>
                  </a:solidFill>
                  <a:latin typeface="微软雅黑" panose="020B0503020204020204" pitchFamily="34" charset="-122"/>
                  <a:ea typeface="微软雅黑" panose="020B0503020204020204" pitchFamily="34" charset="-122"/>
                </a:rPr>
                <a:t>● VIP</a:t>
              </a:r>
              <a:r>
                <a:rPr lang="zh-CN" altLang="en-US" sz="1400" dirty="0">
                  <a:solidFill>
                    <a:schemeClr val="bg1">
                      <a:lumMod val="65000"/>
                    </a:schemeClr>
                  </a:solidFill>
                  <a:latin typeface="微软雅黑" panose="020B0503020204020204" pitchFamily="34" charset="-122"/>
                  <a:ea typeface="微软雅黑" panose="020B0503020204020204" pitchFamily="34" charset="-122"/>
                </a:rPr>
                <a:t>账号发放</a:t>
              </a:r>
              <a:r>
                <a:rPr lang="en-US" altLang="zh-CN" sz="1400" dirty="0">
                  <a:solidFill>
                    <a:schemeClr val="bg1">
                      <a:lumMod val="65000"/>
                    </a:schemeClr>
                  </a:solidFill>
                  <a:latin typeface="微软雅黑" panose="020B0503020204020204" pitchFamily="34" charset="-122"/>
                  <a:ea typeface="微软雅黑" panose="020B0503020204020204" pitchFamily="34" charset="-122"/>
                </a:rPr>
                <a:t>●</a:t>
              </a:r>
              <a:r>
                <a:rPr lang="zh-CN" altLang="en-US" sz="1400" dirty="0">
                  <a:solidFill>
                    <a:schemeClr val="bg1">
                      <a:lumMod val="65000"/>
                    </a:schemeClr>
                  </a:solidFill>
                  <a:latin typeface="微软雅黑" panose="020B0503020204020204" pitchFamily="34" charset="-122"/>
                  <a:ea typeface="微软雅黑" panose="020B0503020204020204" pitchFamily="34" charset="-122"/>
                </a:rPr>
                <a:t>限制性栏目开发</a:t>
              </a:r>
              <a:endParaRPr lang="en-US" altLang="zh-CN" sz="1400" dirty="0">
                <a:solidFill>
                  <a:schemeClr val="bg1">
                    <a:lumMod val="65000"/>
                  </a:schemeClr>
                </a:solidFill>
                <a:latin typeface="微软雅黑" panose="020B0503020204020204" pitchFamily="34" charset="-122"/>
                <a:ea typeface="微软雅黑" panose="020B0503020204020204" pitchFamily="34" charset="-122"/>
              </a:endParaRPr>
            </a:p>
            <a:p>
              <a:pPr fontAlgn="base">
                <a:spcBef>
                  <a:spcPct val="0"/>
                </a:spcBef>
                <a:spcAft>
                  <a:spcPct val="0"/>
                </a:spcAft>
                <a:buFont typeface="Arial" panose="020B0604020202020204" pitchFamily="34" charset="0"/>
                <a:buNone/>
              </a:pPr>
              <a:r>
                <a:rPr lang="en-US" altLang="zh-CN" sz="1400" dirty="0">
                  <a:solidFill>
                    <a:schemeClr val="bg1">
                      <a:lumMod val="65000"/>
                    </a:schemeClr>
                  </a:solidFill>
                  <a:latin typeface="微软雅黑" panose="020B0503020204020204" pitchFamily="34" charset="-122"/>
                  <a:ea typeface="微软雅黑" panose="020B0503020204020204" pitchFamily="34" charset="-122"/>
                </a:rPr>
                <a:t>●</a:t>
              </a:r>
              <a:r>
                <a:rPr lang="zh-CN" altLang="en-US" sz="1400" dirty="0">
                  <a:solidFill>
                    <a:schemeClr val="bg1">
                      <a:lumMod val="65000"/>
                    </a:schemeClr>
                  </a:solidFill>
                  <a:latin typeface="微软雅黑" panose="020B0503020204020204" pitchFamily="34" charset="-122"/>
                  <a:ea typeface="微软雅黑" panose="020B0503020204020204" pitchFamily="34" charset="-122"/>
                </a:rPr>
                <a:t>道具赠送</a:t>
              </a:r>
              <a:r>
                <a:rPr lang="en-US" altLang="zh-CN" sz="1400" dirty="0">
                  <a:solidFill>
                    <a:schemeClr val="bg1">
                      <a:lumMod val="65000"/>
                    </a:schemeClr>
                  </a:solidFill>
                  <a:latin typeface="微软雅黑" panose="020B0503020204020204" pitchFamily="34" charset="-122"/>
                  <a:ea typeface="微软雅黑" panose="020B0503020204020204" pitchFamily="34" charset="-122"/>
                </a:rPr>
                <a:t>●</a:t>
              </a:r>
              <a:r>
                <a:rPr lang="zh-CN" altLang="en-US" sz="1400" dirty="0">
                  <a:solidFill>
                    <a:schemeClr val="bg1">
                      <a:lumMod val="65000"/>
                    </a:schemeClr>
                  </a:solidFill>
                  <a:latin typeface="微软雅黑" panose="020B0503020204020204" pitchFamily="34" charset="-122"/>
                  <a:ea typeface="微软雅黑" panose="020B0503020204020204" pitchFamily="34" charset="-122"/>
                </a:rPr>
                <a:t>礼品赠送</a:t>
              </a:r>
            </a:p>
          </p:txBody>
        </p:sp>
        <p:grpSp>
          <p:nvGrpSpPr>
            <p:cNvPr id="397" name="组合 57"/>
            <p:cNvGrpSpPr/>
            <p:nvPr/>
          </p:nvGrpSpPr>
          <p:grpSpPr bwMode="auto">
            <a:xfrm flipV="1">
              <a:off x="5422900" y="4803775"/>
              <a:ext cx="1138308" cy="546100"/>
              <a:chOff x="5977719" y="1752142"/>
              <a:chExt cx="1314687" cy="267727"/>
            </a:xfrm>
          </p:grpSpPr>
          <p:cxnSp>
            <p:nvCxnSpPr>
              <p:cNvPr id="398" name="直接连接符 58"/>
              <p:cNvCxnSpPr>
                <a:cxnSpLocks noChangeShapeType="1"/>
              </p:cNvCxnSpPr>
              <p:nvPr/>
            </p:nvCxnSpPr>
            <p:spPr bwMode="auto">
              <a:xfrm>
                <a:off x="6300756" y="1752143"/>
                <a:ext cx="991650" cy="0"/>
              </a:xfrm>
              <a:prstGeom prst="line">
                <a:avLst/>
              </a:prstGeom>
              <a:noFill/>
              <a:ln w="12700">
                <a:solidFill>
                  <a:schemeClr val="bg1">
                    <a:lumMod val="50000"/>
                  </a:schemeClr>
                </a:solidFill>
                <a:prstDash val="dash"/>
                <a:round/>
              </a:ln>
            </p:spPr>
          </p:cxnSp>
          <p:cxnSp>
            <p:nvCxnSpPr>
              <p:cNvPr id="399" name="直接连接符 59"/>
              <p:cNvCxnSpPr>
                <a:cxnSpLocks noChangeShapeType="1"/>
              </p:cNvCxnSpPr>
              <p:nvPr/>
            </p:nvCxnSpPr>
            <p:spPr bwMode="auto">
              <a:xfrm flipV="1">
                <a:off x="5977719" y="1752142"/>
                <a:ext cx="323037" cy="267727"/>
              </a:xfrm>
              <a:prstGeom prst="line">
                <a:avLst/>
              </a:prstGeom>
              <a:noFill/>
              <a:ln w="12700">
                <a:solidFill>
                  <a:schemeClr val="bg1">
                    <a:lumMod val="50000"/>
                  </a:schemeClr>
                </a:solidFill>
                <a:prstDash val="dash"/>
                <a:round/>
              </a:ln>
            </p:spPr>
          </p:cxnSp>
        </p:grpSp>
      </p:grpSp>
      <p:pic>
        <p:nvPicPr>
          <p:cNvPr id="472" name="Picture 7" descr="C:\Users\Administrator\Desktop\56d684a0446de.png"/>
          <p:cNvPicPr>
            <a:picLocks noChangeAspect="1" noChangeArrowheads="1"/>
          </p:cNvPicPr>
          <p:nvPr/>
        </p:nvPicPr>
        <p:blipFill>
          <a:blip r:embed="rId5" cstate="print">
            <a:extLst>
              <a:ext uri="{BEBA8EAE-BF5A-486C-A8C5-ECC9F3942E4B}">
                <a14:imgProps xmlns:a14="http://schemas.microsoft.com/office/drawing/2010/main">
                  <a14:imgLayer r:embed="rId6">
                    <a14:imgEffect>
                      <a14:brightnessContrast bright="5000"/>
                    </a14:imgEffect>
                  </a14:imgLayer>
                </a14:imgProps>
              </a:ext>
              <a:ext uri="{28A0092B-C50C-407E-A947-70E740481C1C}">
                <a14:useLocalDpi xmlns:a14="http://schemas.microsoft.com/office/drawing/2010/main" val="0"/>
              </a:ext>
            </a:extLst>
          </a:blip>
          <a:srcRect/>
          <a:stretch>
            <a:fillRect/>
          </a:stretch>
        </p:blipFill>
        <p:spPr bwMode="auto">
          <a:xfrm rot="1643890">
            <a:off x="4225076" y="6089806"/>
            <a:ext cx="474514" cy="539694"/>
          </a:xfrm>
          <a:prstGeom prst="rect">
            <a:avLst/>
          </a:prstGeom>
          <a:noFill/>
          <a:extLst>
            <a:ext uri="{909E8E84-426E-40DD-AFC4-6F175D3DCCD1}">
              <a14:hiddenFill xmlns:a14="http://schemas.microsoft.com/office/drawing/2010/main">
                <a:solidFill>
                  <a:srgbClr val="FFFFFF"/>
                </a:solidFill>
              </a14:hiddenFill>
            </a:ext>
          </a:extLst>
        </p:spPr>
      </p:pic>
      <p:pic>
        <p:nvPicPr>
          <p:cNvPr id="473" name="Picture 7" descr="C:\Users\Administrator\Desktop\56d684a0446de.png"/>
          <p:cNvPicPr>
            <a:picLocks noChangeAspect="1" noChangeArrowheads="1"/>
          </p:cNvPicPr>
          <p:nvPr/>
        </p:nvPicPr>
        <p:blipFill>
          <a:blip r:embed="rId7" cstate="print">
            <a:extLst>
              <a:ext uri="{BEBA8EAE-BF5A-486C-A8C5-ECC9F3942E4B}">
                <a14:imgProps xmlns:a14="http://schemas.microsoft.com/office/drawing/2010/main">
                  <a14:imgLayer r:embed="rId8">
                    <a14:imgEffect>
                      <a14:brightnessContrast bright="5000"/>
                    </a14:imgEffect>
                  </a14:imgLayer>
                </a14:imgProps>
              </a:ext>
              <a:ext uri="{28A0092B-C50C-407E-A947-70E740481C1C}">
                <a14:useLocalDpi xmlns:a14="http://schemas.microsoft.com/office/drawing/2010/main" val="0"/>
              </a:ext>
            </a:extLst>
          </a:blip>
          <a:srcRect/>
          <a:stretch>
            <a:fillRect/>
          </a:stretch>
        </p:blipFill>
        <p:spPr bwMode="auto">
          <a:xfrm rot="4041525">
            <a:off x="-280627" y="4224923"/>
            <a:ext cx="883735" cy="1005127"/>
          </a:xfrm>
          <a:prstGeom prst="rect">
            <a:avLst/>
          </a:prstGeom>
          <a:noFill/>
          <a:extLst>
            <a:ext uri="{909E8E84-426E-40DD-AFC4-6F175D3DCCD1}">
              <a14:hiddenFill xmlns:a14="http://schemas.microsoft.com/office/drawing/2010/main">
                <a:solidFill>
                  <a:srgbClr val="FFFFFF"/>
                </a:solidFill>
              </a14:hiddenFill>
            </a:ext>
          </a:extLst>
        </p:spPr>
      </p:pic>
      <p:pic>
        <p:nvPicPr>
          <p:cNvPr id="113" name="图片 112"/>
          <p:cNvPicPr>
            <a:picLocks noChangeAspect="1"/>
          </p:cNvPicPr>
          <p:nvPr/>
        </p:nvPicPr>
        <p:blipFill rotWithShape="1">
          <a:blip r:embed="rId9">
            <a:extLst>
              <a:ext uri="{28A0092B-C50C-407E-A947-70E740481C1C}">
                <a14:useLocalDpi xmlns:a14="http://schemas.microsoft.com/office/drawing/2010/main" val="0"/>
              </a:ext>
            </a:extLst>
          </a:blip>
          <a:srcRect b="61590"/>
          <a:stretch>
            <a:fillRect/>
          </a:stretch>
        </p:blipFill>
        <p:spPr>
          <a:xfrm>
            <a:off x="4679134" y="5626781"/>
            <a:ext cx="4850598" cy="1238253"/>
          </a:xfrm>
          <a:prstGeom prst="rect">
            <a:avLst/>
          </a:prstGeom>
          <a:effectLst/>
        </p:spPr>
      </p:pic>
    </p:spTree>
  </p:cSld>
  <p:clrMapOvr>
    <a:masterClrMapping/>
  </p:clrMapOvr>
  <mc:AlternateContent xmlns:mc="http://schemas.openxmlformats.org/markup-compatibility/2006">
    <mc:Choice xmlns:p14="http://schemas.microsoft.com/office/powerpoint/2010/main" Requires="p14">
      <p:transition p14:dur="10" advTm="3000"/>
    </mc:Choice>
    <mc:Fallback>
      <p:transition advTm="3000"/>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96"/>
                                            </p:tgtEl>
                                            <p:attrNameLst>
                                              <p:attrName>style.visibility</p:attrName>
                                            </p:attrNameLst>
                                          </p:cBhvr>
                                          <p:to>
                                            <p:strVal val="visible"/>
                                          </p:to>
                                        </p:set>
                                        <p:anim calcmode="lin" valueType="num">
                                          <p:cBhvr additive="base">
                                            <p:cTn id="7" dur="500" fill="hold"/>
                                            <p:tgtEl>
                                              <p:spTgt spid="96"/>
                                            </p:tgtEl>
                                            <p:attrNameLst>
                                              <p:attrName>ppt_x</p:attrName>
                                            </p:attrNameLst>
                                          </p:cBhvr>
                                          <p:tavLst>
                                            <p:tav tm="0">
                                              <p:val>
                                                <p:strVal val="#ppt_x"/>
                                              </p:val>
                                            </p:tav>
                                            <p:tav tm="100000">
                                              <p:val>
                                                <p:strVal val="#ppt_x"/>
                                              </p:val>
                                            </p:tav>
                                          </p:tavLst>
                                        </p:anim>
                                        <p:anim calcmode="lin" valueType="num">
                                          <p:cBhvr additive="base">
                                            <p:cTn id="8" dur="500" fill="hold"/>
                                            <p:tgtEl>
                                              <p:spTgt spid="96"/>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14:presetBounceEnd="67000">
                                      <p:stCondLst>
                                        <p:cond delay="0"/>
                                      </p:stCondLst>
                                      <p:childTnLst>
                                        <p:set>
                                          <p:cBhvr>
                                            <p:cTn id="11" dur="1" fill="hold">
                                              <p:stCondLst>
                                                <p:cond delay="0"/>
                                              </p:stCondLst>
                                            </p:cTn>
                                            <p:tgtEl>
                                              <p:spTgt spid="97"/>
                                            </p:tgtEl>
                                            <p:attrNameLst>
                                              <p:attrName>style.visibility</p:attrName>
                                            </p:attrNameLst>
                                          </p:cBhvr>
                                          <p:to>
                                            <p:strVal val="visible"/>
                                          </p:to>
                                        </p:set>
                                        <p:anim calcmode="lin" valueType="num" p14:bounceEnd="67000">
                                          <p:cBhvr additive="base">
                                            <p:cTn id="12" dur="2000" fill="hold"/>
                                            <p:tgtEl>
                                              <p:spTgt spid="97"/>
                                            </p:tgtEl>
                                            <p:attrNameLst>
                                              <p:attrName>ppt_x</p:attrName>
                                            </p:attrNameLst>
                                          </p:cBhvr>
                                          <p:tavLst>
                                            <p:tav tm="0">
                                              <p:val>
                                                <p:strVal val="0-#ppt_w/2"/>
                                              </p:val>
                                            </p:tav>
                                            <p:tav tm="100000">
                                              <p:val>
                                                <p:strVal val="#ppt_x"/>
                                              </p:val>
                                            </p:tav>
                                          </p:tavLst>
                                        </p:anim>
                                        <p:anim calcmode="lin" valueType="num" p14:bounceEnd="67000">
                                          <p:cBhvr additive="base">
                                            <p:cTn id="13" dur="2000" fill="hold"/>
                                            <p:tgtEl>
                                              <p:spTgt spid="97"/>
                                            </p:tgtEl>
                                            <p:attrNameLst>
                                              <p:attrName>ppt_y</p:attrName>
                                            </p:attrNameLst>
                                          </p:cBhvr>
                                          <p:tavLst>
                                            <p:tav tm="0">
                                              <p:val>
                                                <p:strVal val="#ppt_y"/>
                                              </p:val>
                                            </p:tav>
                                            <p:tav tm="100000">
                                              <p:val>
                                                <p:strVal val="#ppt_y"/>
                                              </p:val>
                                            </p:tav>
                                          </p:tavLst>
                                        </p:anim>
                                      </p:childTnLst>
                                    </p:cTn>
                                  </p:par>
                                </p:childTnLst>
                              </p:cTn>
                            </p:par>
                            <p:par>
                              <p:cTn id="14" fill="hold">
                                <p:stCondLst>
                                  <p:cond delay="2500"/>
                                </p:stCondLst>
                                <p:childTnLst>
                                  <p:par>
                                    <p:cTn id="15" presetID="2" presetClass="entr" presetSubtype="4" fill="hold" nodeType="afterEffect" p14:presetBounceEnd="68000">
                                      <p:stCondLst>
                                        <p:cond delay="0"/>
                                      </p:stCondLst>
                                      <p:childTnLst>
                                        <p:set>
                                          <p:cBhvr>
                                            <p:cTn id="16" dur="1" fill="hold">
                                              <p:stCondLst>
                                                <p:cond delay="0"/>
                                              </p:stCondLst>
                                            </p:cTn>
                                            <p:tgtEl>
                                              <p:spTgt spid="114"/>
                                            </p:tgtEl>
                                            <p:attrNameLst>
                                              <p:attrName>style.visibility</p:attrName>
                                            </p:attrNameLst>
                                          </p:cBhvr>
                                          <p:to>
                                            <p:strVal val="visible"/>
                                          </p:to>
                                        </p:set>
                                        <p:anim calcmode="lin" valueType="num" p14:bounceEnd="68000">
                                          <p:cBhvr additive="base">
                                            <p:cTn id="17" dur="500" fill="hold"/>
                                            <p:tgtEl>
                                              <p:spTgt spid="114"/>
                                            </p:tgtEl>
                                            <p:attrNameLst>
                                              <p:attrName>ppt_x</p:attrName>
                                            </p:attrNameLst>
                                          </p:cBhvr>
                                          <p:tavLst>
                                            <p:tav tm="0">
                                              <p:val>
                                                <p:strVal val="#ppt_x"/>
                                              </p:val>
                                            </p:tav>
                                            <p:tav tm="100000">
                                              <p:val>
                                                <p:strVal val="#ppt_x"/>
                                              </p:val>
                                            </p:tav>
                                          </p:tavLst>
                                        </p:anim>
                                        <p:anim calcmode="lin" valueType="num" p14:bounceEnd="68000">
                                          <p:cBhvr additive="base">
                                            <p:cTn id="18" dur="500" fill="hold"/>
                                            <p:tgtEl>
                                              <p:spTgt spid="114"/>
                                            </p:tgtEl>
                                            <p:attrNameLst>
                                              <p:attrName>ppt_y</p:attrName>
                                            </p:attrNameLst>
                                          </p:cBhvr>
                                          <p:tavLst>
                                            <p:tav tm="0">
                                              <p:val>
                                                <p:strVal val="1+#ppt_h/2"/>
                                              </p:val>
                                            </p:tav>
                                            <p:tav tm="100000">
                                              <p:val>
                                                <p:strVal val="#ppt_y"/>
                                              </p:val>
                                            </p:tav>
                                          </p:tavLst>
                                        </p:anim>
                                      </p:childTnLst>
                                    </p:cTn>
                                  </p:par>
                                </p:childTnLst>
                              </p:cTn>
                            </p:par>
                            <p:par>
                              <p:cTn id="19" fill="hold">
                                <p:stCondLst>
                                  <p:cond delay="3000"/>
                                </p:stCondLst>
                                <p:childTnLst>
                                  <p:par>
                                    <p:cTn id="20" presetID="2" presetClass="entr" presetSubtype="8" fill="hold" nodeType="afterEffect" p14:presetBounceEnd="68000">
                                      <p:stCondLst>
                                        <p:cond delay="0"/>
                                      </p:stCondLst>
                                      <p:childTnLst>
                                        <p:set>
                                          <p:cBhvr>
                                            <p:cTn id="21" dur="1" fill="hold">
                                              <p:stCondLst>
                                                <p:cond delay="0"/>
                                              </p:stCondLst>
                                            </p:cTn>
                                            <p:tgtEl>
                                              <p:spTgt spid="3"/>
                                            </p:tgtEl>
                                            <p:attrNameLst>
                                              <p:attrName>style.visibility</p:attrName>
                                            </p:attrNameLst>
                                          </p:cBhvr>
                                          <p:to>
                                            <p:strVal val="visible"/>
                                          </p:to>
                                        </p:set>
                                        <p:anim calcmode="lin" valueType="num" p14:bounceEnd="68000">
                                          <p:cBhvr additive="base">
                                            <p:cTn id="22" dur="500" fill="hold"/>
                                            <p:tgtEl>
                                              <p:spTgt spid="3"/>
                                            </p:tgtEl>
                                            <p:attrNameLst>
                                              <p:attrName>ppt_x</p:attrName>
                                            </p:attrNameLst>
                                          </p:cBhvr>
                                          <p:tavLst>
                                            <p:tav tm="0">
                                              <p:val>
                                                <p:strVal val="0-#ppt_w/2"/>
                                              </p:val>
                                            </p:tav>
                                            <p:tav tm="100000">
                                              <p:val>
                                                <p:strVal val="#ppt_x"/>
                                              </p:val>
                                            </p:tav>
                                          </p:tavLst>
                                        </p:anim>
                                        <p:anim calcmode="lin" valueType="num" p14:bounceEnd="68000">
                                          <p:cBhvr additive="base">
                                            <p:cTn id="23" dur="500" fill="hold"/>
                                            <p:tgtEl>
                                              <p:spTgt spid="3"/>
                                            </p:tgtEl>
                                            <p:attrNameLst>
                                              <p:attrName>ppt_y</p:attrName>
                                            </p:attrNameLst>
                                          </p:cBhvr>
                                          <p:tavLst>
                                            <p:tav tm="0">
                                              <p:val>
                                                <p:strVal val="#ppt_y"/>
                                              </p:val>
                                            </p:tav>
                                            <p:tav tm="100000">
                                              <p:val>
                                                <p:strVal val="#ppt_y"/>
                                              </p:val>
                                            </p:tav>
                                          </p:tavLst>
                                        </p:anim>
                                      </p:childTnLst>
                                    </p:cTn>
                                  </p:par>
                                </p:childTnLst>
                              </p:cTn>
                            </p:par>
                            <p:par>
                              <p:cTn id="24" fill="hold">
                                <p:stCondLst>
                                  <p:cond delay="3500"/>
                                </p:stCondLst>
                                <p:childTnLst>
                                  <p:par>
                                    <p:cTn id="25" presetID="14" presetClass="entr" presetSubtype="10" fill="hold" grpId="0" nodeType="afterEffect">
                                      <p:stCondLst>
                                        <p:cond delay="0"/>
                                      </p:stCondLst>
                                      <p:childTnLst>
                                        <p:set>
                                          <p:cBhvr>
                                            <p:cTn id="26" dur="1" fill="hold">
                                              <p:stCondLst>
                                                <p:cond delay="0"/>
                                              </p:stCondLst>
                                            </p:cTn>
                                            <p:tgtEl>
                                              <p:spTgt spid="378"/>
                                            </p:tgtEl>
                                            <p:attrNameLst>
                                              <p:attrName>style.visibility</p:attrName>
                                            </p:attrNameLst>
                                          </p:cBhvr>
                                          <p:to>
                                            <p:strVal val="visible"/>
                                          </p:to>
                                        </p:set>
                                        <p:animEffect transition="in" filter="randombar(horizontal)">
                                          <p:cBhvr>
                                            <p:cTn id="27" dur="500"/>
                                            <p:tgtEl>
                                              <p:spTgt spid="378"/>
                                            </p:tgtEl>
                                          </p:cBhvr>
                                        </p:animEffect>
                                      </p:childTnLst>
                                    </p:cTn>
                                  </p:par>
                                </p:childTnLst>
                              </p:cTn>
                            </p:par>
                            <p:par>
                              <p:cTn id="28" fill="hold">
                                <p:stCondLst>
                                  <p:cond delay="4000"/>
                                </p:stCondLst>
                                <p:childTnLst>
                                  <p:par>
                                    <p:cTn id="29" presetID="14" presetClass="entr" presetSubtype="10" fill="hold" grpId="0" nodeType="afterEffect">
                                      <p:stCondLst>
                                        <p:cond delay="0"/>
                                      </p:stCondLst>
                                      <p:childTnLst>
                                        <p:set>
                                          <p:cBhvr>
                                            <p:cTn id="30" dur="1" fill="hold">
                                              <p:stCondLst>
                                                <p:cond delay="0"/>
                                              </p:stCondLst>
                                            </p:cTn>
                                            <p:tgtEl>
                                              <p:spTgt spid="379"/>
                                            </p:tgtEl>
                                            <p:attrNameLst>
                                              <p:attrName>style.visibility</p:attrName>
                                            </p:attrNameLst>
                                          </p:cBhvr>
                                          <p:to>
                                            <p:strVal val="visible"/>
                                          </p:to>
                                        </p:set>
                                        <p:animEffect transition="in" filter="randombar(horizontal)">
                                          <p:cBhvr>
                                            <p:cTn id="31" dur="500"/>
                                            <p:tgtEl>
                                              <p:spTgt spid="379"/>
                                            </p:tgtEl>
                                          </p:cBhvr>
                                        </p:animEffect>
                                      </p:childTnLst>
                                    </p:cTn>
                                  </p:par>
                                </p:childTnLst>
                              </p:cTn>
                            </p:par>
                            <p:par>
                              <p:cTn id="32" fill="hold">
                                <p:stCondLst>
                                  <p:cond delay="4500"/>
                                </p:stCondLst>
                                <p:childTnLst>
                                  <p:par>
                                    <p:cTn id="33" presetID="14" presetClass="entr" presetSubtype="10" fill="hold" grpId="0" nodeType="afterEffect">
                                      <p:stCondLst>
                                        <p:cond delay="0"/>
                                      </p:stCondLst>
                                      <p:childTnLst>
                                        <p:set>
                                          <p:cBhvr>
                                            <p:cTn id="34" dur="1" fill="hold">
                                              <p:stCondLst>
                                                <p:cond delay="0"/>
                                              </p:stCondLst>
                                            </p:cTn>
                                            <p:tgtEl>
                                              <p:spTgt spid="380"/>
                                            </p:tgtEl>
                                            <p:attrNameLst>
                                              <p:attrName>style.visibility</p:attrName>
                                            </p:attrNameLst>
                                          </p:cBhvr>
                                          <p:to>
                                            <p:strVal val="visible"/>
                                          </p:to>
                                        </p:set>
                                        <p:animEffect transition="in" filter="randombar(horizontal)">
                                          <p:cBhvr>
                                            <p:cTn id="35" dur="500"/>
                                            <p:tgtEl>
                                              <p:spTgt spid="380"/>
                                            </p:tgtEl>
                                          </p:cBhvr>
                                        </p:animEffect>
                                      </p:childTnLst>
                                    </p:cTn>
                                  </p:par>
                                </p:childTnLst>
                              </p:cTn>
                            </p:par>
                            <p:par>
                              <p:cTn id="36" fill="hold">
                                <p:stCondLst>
                                  <p:cond delay="5000"/>
                                </p:stCondLst>
                                <p:childTnLst>
                                  <p:par>
                                    <p:cTn id="37" presetID="14" presetClass="entr" presetSubtype="10" fill="hold" grpId="0" nodeType="afterEffect">
                                      <p:stCondLst>
                                        <p:cond delay="0"/>
                                      </p:stCondLst>
                                      <p:childTnLst>
                                        <p:set>
                                          <p:cBhvr>
                                            <p:cTn id="38" dur="1" fill="hold">
                                              <p:stCondLst>
                                                <p:cond delay="0"/>
                                              </p:stCondLst>
                                            </p:cTn>
                                            <p:tgtEl>
                                              <p:spTgt spid="381"/>
                                            </p:tgtEl>
                                            <p:attrNameLst>
                                              <p:attrName>style.visibility</p:attrName>
                                            </p:attrNameLst>
                                          </p:cBhvr>
                                          <p:to>
                                            <p:strVal val="visible"/>
                                          </p:to>
                                        </p:set>
                                        <p:animEffect transition="in" filter="randombar(horizontal)">
                                          <p:cBhvr>
                                            <p:cTn id="39" dur="500"/>
                                            <p:tgtEl>
                                              <p:spTgt spid="381"/>
                                            </p:tgtEl>
                                          </p:cBhvr>
                                        </p:animEffect>
                                      </p:childTnLst>
                                    </p:cTn>
                                  </p:par>
                                </p:childTnLst>
                              </p:cTn>
                            </p:par>
                            <p:par>
                              <p:cTn id="40" fill="hold">
                                <p:stCondLst>
                                  <p:cond delay="5500"/>
                                </p:stCondLst>
                                <p:childTnLst>
                                  <p:par>
                                    <p:cTn id="41" presetID="14" presetClass="entr" presetSubtype="10" fill="hold" grpId="0" nodeType="afterEffect">
                                      <p:stCondLst>
                                        <p:cond delay="0"/>
                                      </p:stCondLst>
                                      <p:childTnLst>
                                        <p:set>
                                          <p:cBhvr>
                                            <p:cTn id="42" dur="1" fill="hold">
                                              <p:stCondLst>
                                                <p:cond delay="0"/>
                                              </p:stCondLst>
                                            </p:cTn>
                                            <p:tgtEl>
                                              <p:spTgt spid="382"/>
                                            </p:tgtEl>
                                            <p:attrNameLst>
                                              <p:attrName>style.visibility</p:attrName>
                                            </p:attrNameLst>
                                          </p:cBhvr>
                                          <p:to>
                                            <p:strVal val="visible"/>
                                          </p:to>
                                        </p:set>
                                        <p:animEffect transition="in" filter="randombar(horizontal)">
                                          <p:cBhvr>
                                            <p:cTn id="43" dur="500"/>
                                            <p:tgtEl>
                                              <p:spTgt spid="382"/>
                                            </p:tgtEl>
                                          </p:cBhvr>
                                        </p:animEffect>
                                      </p:childTnLst>
                                    </p:cTn>
                                  </p:par>
                                </p:childTnLst>
                              </p:cTn>
                            </p:par>
                            <p:par>
                              <p:cTn id="44" fill="hold">
                                <p:stCondLst>
                                  <p:cond delay="6000"/>
                                </p:stCondLst>
                                <p:childTnLst>
                                  <p:par>
                                    <p:cTn id="45" presetID="22" presetClass="entr" presetSubtype="8" fill="hold" nodeType="afterEffect">
                                      <p:stCondLst>
                                        <p:cond delay="0"/>
                                      </p:stCondLst>
                                      <p:childTnLst>
                                        <p:set>
                                          <p:cBhvr>
                                            <p:cTn id="46" dur="1" fill="hold">
                                              <p:stCondLst>
                                                <p:cond delay="0"/>
                                              </p:stCondLst>
                                            </p:cTn>
                                            <p:tgtEl>
                                              <p:spTgt spid="4"/>
                                            </p:tgtEl>
                                            <p:attrNameLst>
                                              <p:attrName>style.visibility</p:attrName>
                                            </p:attrNameLst>
                                          </p:cBhvr>
                                          <p:to>
                                            <p:strVal val="visible"/>
                                          </p:to>
                                        </p:set>
                                        <p:animEffect transition="in" filter="wipe(left)">
                                          <p:cBhvr>
                                            <p:cTn id="47" dur="500"/>
                                            <p:tgtEl>
                                              <p:spTgt spid="4"/>
                                            </p:tgtEl>
                                          </p:cBhvr>
                                        </p:animEffect>
                                      </p:childTnLst>
                                    </p:cTn>
                                  </p:par>
                                </p:childTnLst>
                              </p:cTn>
                            </p:par>
                            <p:par>
                              <p:cTn id="48" fill="hold">
                                <p:stCondLst>
                                  <p:cond delay="6500"/>
                                </p:stCondLst>
                                <p:childTnLst>
                                  <p:par>
                                    <p:cTn id="49" presetID="22" presetClass="entr" presetSubtype="8" fill="hold" nodeType="afterEffect">
                                      <p:stCondLst>
                                        <p:cond delay="0"/>
                                      </p:stCondLst>
                                      <p:childTnLst>
                                        <p:set>
                                          <p:cBhvr>
                                            <p:cTn id="50" dur="1" fill="hold">
                                              <p:stCondLst>
                                                <p:cond delay="0"/>
                                              </p:stCondLst>
                                            </p:cTn>
                                            <p:tgtEl>
                                              <p:spTgt spid="5"/>
                                            </p:tgtEl>
                                            <p:attrNameLst>
                                              <p:attrName>style.visibility</p:attrName>
                                            </p:attrNameLst>
                                          </p:cBhvr>
                                          <p:to>
                                            <p:strVal val="visible"/>
                                          </p:to>
                                        </p:set>
                                        <p:animEffect transition="in" filter="wipe(left)">
                                          <p:cBhvr>
                                            <p:cTn id="51" dur="500"/>
                                            <p:tgtEl>
                                              <p:spTgt spid="5"/>
                                            </p:tgtEl>
                                          </p:cBhvr>
                                        </p:animEffect>
                                      </p:childTnLst>
                                    </p:cTn>
                                  </p:par>
                                </p:childTnLst>
                              </p:cTn>
                            </p:par>
                            <p:par>
                              <p:cTn id="52" fill="hold">
                                <p:stCondLst>
                                  <p:cond delay="7000"/>
                                </p:stCondLst>
                                <p:childTnLst>
                                  <p:par>
                                    <p:cTn id="53" presetID="22" presetClass="entr" presetSubtype="8" fill="hold" nodeType="afterEffect">
                                      <p:stCondLst>
                                        <p:cond delay="0"/>
                                      </p:stCondLst>
                                      <p:childTnLst>
                                        <p:set>
                                          <p:cBhvr>
                                            <p:cTn id="54" dur="1" fill="hold">
                                              <p:stCondLst>
                                                <p:cond delay="0"/>
                                              </p:stCondLst>
                                            </p:cTn>
                                            <p:tgtEl>
                                              <p:spTgt spid="6"/>
                                            </p:tgtEl>
                                            <p:attrNameLst>
                                              <p:attrName>style.visibility</p:attrName>
                                            </p:attrNameLst>
                                          </p:cBhvr>
                                          <p:to>
                                            <p:strVal val="visible"/>
                                          </p:to>
                                        </p:set>
                                        <p:animEffect transition="in" filter="wipe(left)">
                                          <p:cBhvr>
                                            <p:cTn id="55" dur="500"/>
                                            <p:tgtEl>
                                              <p:spTgt spid="6"/>
                                            </p:tgtEl>
                                          </p:cBhvr>
                                        </p:animEffect>
                                      </p:childTnLst>
                                    </p:cTn>
                                  </p:par>
                                </p:childTnLst>
                              </p:cTn>
                            </p:par>
                            <p:par>
                              <p:cTn id="56" fill="hold">
                                <p:stCondLst>
                                  <p:cond delay="7500"/>
                                </p:stCondLst>
                                <p:childTnLst>
                                  <p:par>
                                    <p:cTn id="57" presetID="22" presetClass="entr" presetSubtype="8" fill="hold" nodeType="afterEffect">
                                      <p:stCondLst>
                                        <p:cond delay="0"/>
                                      </p:stCondLst>
                                      <p:childTnLst>
                                        <p:set>
                                          <p:cBhvr>
                                            <p:cTn id="58" dur="1" fill="hold">
                                              <p:stCondLst>
                                                <p:cond delay="0"/>
                                              </p:stCondLst>
                                            </p:cTn>
                                            <p:tgtEl>
                                              <p:spTgt spid="7"/>
                                            </p:tgtEl>
                                            <p:attrNameLst>
                                              <p:attrName>style.visibility</p:attrName>
                                            </p:attrNameLst>
                                          </p:cBhvr>
                                          <p:to>
                                            <p:strVal val="visible"/>
                                          </p:to>
                                        </p:set>
                                        <p:animEffect transition="in" filter="wipe(left)">
                                          <p:cBhvr>
                                            <p:cTn id="59" dur="500"/>
                                            <p:tgtEl>
                                              <p:spTgt spid="7"/>
                                            </p:tgtEl>
                                          </p:cBhvr>
                                        </p:animEffect>
                                      </p:childTnLst>
                                    </p:cTn>
                                  </p:par>
                                </p:childTnLst>
                              </p:cTn>
                            </p:par>
                            <p:par>
                              <p:cTn id="60" fill="hold">
                                <p:stCondLst>
                                  <p:cond delay="8000"/>
                                </p:stCondLst>
                                <p:childTnLst>
                                  <p:par>
                                    <p:cTn id="61" presetID="22" presetClass="entr" presetSubtype="8" fill="hold" nodeType="afterEffect">
                                      <p:stCondLst>
                                        <p:cond delay="0"/>
                                      </p:stCondLst>
                                      <p:childTnLst>
                                        <p:set>
                                          <p:cBhvr>
                                            <p:cTn id="62" dur="1" fill="hold">
                                              <p:stCondLst>
                                                <p:cond delay="0"/>
                                              </p:stCondLst>
                                            </p:cTn>
                                            <p:tgtEl>
                                              <p:spTgt spid="8"/>
                                            </p:tgtEl>
                                            <p:attrNameLst>
                                              <p:attrName>style.visibility</p:attrName>
                                            </p:attrNameLst>
                                          </p:cBhvr>
                                          <p:to>
                                            <p:strVal val="visible"/>
                                          </p:to>
                                        </p:set>
                                        <p:animEffect transition="in" filter="wipe(left)">
                                          <p:cBhvr>
                                            <p:cTn id="63" dur="500"/>
                                            <p:tgtEl>
                                              <p:spTgt spid="8"/>
                                            </p:tgtEl>
                                          </p:cBhvr>
                                        </p:animEffect>
                                      </p:childTnLst>
                                    </p:cTn>
                                  </p:par>
                                </p:childTnLst>
                              </p:cTn>
                            </p:par>
                            <p:par>
                              <p:cTn id="64" fill="hold">
                                <p:stCondLst>
                                  <p:cond delay="8500"/>
                                </p:stCondLst>
                                <p:childTnLst>
                                  <p:par>
                                    <p:cTn id="65" presetID="52" presetClass="entr" presetSubtype="0" fill="hold" nodeType="afterEffect">
                                      <p:stCondLst>
                                        <p:cond delay="0"/>
                                      </p:stCondLst>
                                      <p:childTnLst>
                                        <p:set>
                                          <p:cBhvr>
                                            <p:cTn id="66" dur="1" fill="hold">
                                              <p:stCondLst>
                                                <p:cond delay="0"/>
                                              </p:stCondLst>
                                            </p:cTn>
                                            <p:tgtEl>
                                              <p:spTgt spid="472"/>
                                            </p:tgtEl>
                                            <p:attrNameLst>
                                              <p:attrName>style.visibility</p:attrName>
                                            </p:attrNameLst>
                                          </p:cBhvr>
                                          <p:to>
                                            <p:strVal val="visible"/>
                                          </p:to>
                                        </p:set>
                                        <p:animScale>
                                          <p:cBhvr>
                                            <p:cTn id="67" dur="1000" decel="50000" fill="hold">
                                              <p:stCondLst>
                                                <p:cond delay="0"/>
                                              </p:stCondLst>
                                            </p:cTn>
                                            <p:tgtEl>
                                              <p:spTgt spid="47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8" dur="1000" decel="50000" fill="hold">
                                              <p:stCondLst>
                                                <p:cond delay="0"/>
                                              </p:stCondLst>
                                            </p:cTn>
                                            <p:tgtEl>
                                              <p:spTgt spid="472"/>
                                            </p:tgtEl>
                                            <p:attrNameLst>
                                              <p:attrName>ppt_x</p:attrName>
                                              <p:attrName>ppt_y</p:attrName>
                                            </p:attrNameLst>
                                          </p:cBhvr>
                                        </p:animMotion>
                                        <p:animEffect transition="in" filter="fade">
                                          <p:cBhvr>
                                            <p:cTn id="69" dur="1000"/>
                                            <p:tgtEl>
                                              <p:spTgt spid="472"/>
                                            </p:tgtEl>
                                          </p:cBhvr>
                                        </p:animEffect>
                                      </p:childTnLst>
                                    </p:cTn>
                                  </p:par>
                                  <p:par>
                                    <p:cTn id="70" presetID="52" presetClass="entr" presetSubtype="0" fill="hold" nodeType="withEffect">
                                      <p:stCondLst>
                                        <p:cond delay="200"/>
                                      </p:stCondLst>
                                      <p:childTnLst>
                                        <p:set>
                                          <p:cBhvr>
                                            <p:cTn id="71" dur="1" fill="hold">
                                              <p:stCondLst>
                                                <p:cond delay="0"/>
                                              </p:stCondLst>
                                            </p:cTn>
                                            <p:tgtEl>
                                              <p:spTgt spid="473"/>
                                            </p:tgtEl>
                                            <p:attrNameLst>
                                              <p:attrName>style.visibility</p:attrName>
                                            </p:attrNameLst>
                                          </p:cBhvr>
                                          <p:to>
                                            <p:strVal val="visible"/>
                                          </p:to>
                                        </p:set>
                                        <p:animScale>
                                          <p:cBhvr>
                                            <p:cTn id="72" dur="1000" decel="50000" fill="hold">
                                              <p:stCondLst>
                                                <p:cond delay="0"/>
                                              </p:stCondLst>
                                            </p:cTn>
                                            <p:tgtEl>
                                              <p:spTgt spid="47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3" dur="1000" decel="50000" fill="hold">
                                              <p:stCondLst>
                                                <p:cond delay="0"/>
                                              </p:stCondLst>
                                            </p:cTn>
                                            <p:tgtEl>
                                              <p:spTgt spid="473"/>
                                            </p:tgtEl>
                                            <p:attrNameLst>
                                              <p:attrName>ppt_x</p:attrName>
                                              <p:attrName>ppt_y</p:attrName>
                                            </p:attrNameLst>
                                          </p:cBhvr>
                                        </p:animMotion>
                                        <p:animEffect transition="in" filter="fade">
                                          <p:cBhvr>
                                            <p:cTn id="74" dur="1000"/>
                                            <p:tgtEl>
                                              <p:spTgt spid="473"/>
                                            </p:tgtEl>
                                          </p:cBhvr>
                                        </p:animEffect>
                                      </p:childTnLst>
                                    </p:cTn>
                                  </p:par>
                                  <p:par>
                                    <p:cTn id="75" presetID="42" presetClass="entr" presetSubtype="0" fill="hold" nodeType="withEffect">
                                      <p:stCondLst>
                                        <p:cond delay="0"/>
                                      </p:stCondLst>
                                      <p:childTnLst>
                                        <p:set>
                                          <p:cBhvr>
                                            <p:cTn id="76" dur="1" fill="hold">
                                              <p:stCondLst>
                                                <p:cond delay="0"/>
                                              </p:stCondLst>
                                            </p:cTn>
                                            <p:tgtEl>
                                              <p:spTgt spid="113"/>
                                            </p:tgtEl>
                                            <p:attrNameLst>
                                              <p:attrName>style.visibility</p:attrName>
                                            </p:attrNameLst>
                                          </p:cBhvr>
                                          <p:to>
                                            <p:strVal val="visible"/>
                                          </p:to>
                                        </p:set>
                                        <p:animEffect transition="in" filter="fade">
                                          <p:cBhvr>
                                            <p:cTn id="77" dur="1000"/>
                                            <p:tgtEl>
                                              <p:spTgt spid="113"/>
                                            </p:tgtEl>
                                          </p:cBhvr>
                                        </p:animEffect>
                                        <p:anim calcmode="lin" valueType="num">
                                          <p:cBhvr>
                                            <p:cTn id="78" dur="1000" fill="hold"/>
                                            <p:tgtEl>
                                              <p:spTgt spid="113"/>
                                            </p:tgtEl>
                                            <p:attrNameLst>
                                              <p:attrName>ppt_x</p:attrName>
                                            </p:attrNameLst>
                                          </p:cBhvr>
                                          <p:tavLst>
                                            <p:tav tm="0">
                                              <p:val>
                                                <p:strVal val="#ppt_x"/>
                                              </p:val>
                                            </p:tav>
                                            <p:tav tm="100000">
                                              <p:val>
                                                <p:strVal val="#ppt_x"/>
                                              </p:val>
                                            </p:tav>
                                          </p:tavLst>
                                        </p:anim>
                                        <p:anim calcmode="lin" valueType="num">
                                          <p:cBhvr>
                                            <p:cTn id="79" dur="1000" fill="hold"/>
                                            <p:tgtEl>
                                              <p:spTgt spid="1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 grpId="0"/>
          <p:bldP spid="378" grpId="0"/>
          <p:bldP spid="379" grpId="0"/>
          <p:bldP spid="380" grpId="0"/>
          <p:bldP spid="381" grpId="0"/>
          <p:bldP spid="38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96"/>
                                            </p:tgtEl>
                                            <p:attrNameLst>
                                              <p:attrName>style.visibility</p:attrName>
                                            </p:attrNameLst>
                                          </p:cBhvr>
                                          <p:to>
                                            <p:strVal val="visible"/>
                                          </p:to>
                                        </p:set>
                                        <p:anim calcmode="lin" valueType="num">
                                          <p:cBhvr additive="base">
                                            <p:cTn id="7" dur="500" fill="hold"/>
                                            <p:tgtEl>
                                              <p:spTgt spid="96"/>
                                            </p:tgtEl>
                                            <p:attrNameLst>
                                              <p:attrName>ppt_x</p:attrName>
                                            </p:attrNameLst>
                                          </p:cBhvr>
                                          <p:tavLst>
                                            <p:tav tm="0">
                                              <p:val>
                                                <p:strVal val="#ppt_x"/>
                                              </p:val>
                                            </p:tav>
                                            <p:tav tm="100000">
                                              <p:val>
                                                <p:strVal val="#ppt_x"/>
                                              </p:val>
                                            </p:tav>
                                          </p:tavLst>
                                        </p:anim>
                                        <p:anim calcmode="lin" valueType="num">
                                          <p:cBhvr additive="base">
                                            <p:cTn id="8" dur="500" fill="hold"/>
                                            <p:tgtEl>
                                              <p:spTgt spid="96"/>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97"/>
                                            </p:tgtEl>
                                            <p:attrNameLst>
                                              <p:attrName>style.visibility</p:attrName>
                                            </p:attrNameLst>
                                          </p:cBhvr>
                                          <p:to>
                                            <p:strVal val="visible"/>
                                          </p:to>
                                        </p:set>
                                        <p:anim calcmode="lin" valueType="num">
                                          <p:cBhvr additive="base">
                                            <p:cTn id="12" dur="2000" fill="hold"/>
                                            <p:tgtEl>
                                              <p:spTgt spid="97"/>
                                            </p:tgtEl>
                                            <p:attrNameLst>
                                              <p:attrName>ppt_x</p:attrName>
                                            </p:attrNameLst>
                                          </p:cBhvr>
                                          <p:tavLst>
                                            <p:tav tm="0">
                                              <p:val>
                                                <p:strVal val="0-#ppt_w/2"/>
                                              </p:val>
                                            </p:tav>
                                            <p:tav tm="100000">
                                              <p:val>
                                                <p:strVal val="#ppt_x"/>
                                              </p:val>
                                            </p:tav>
                                          </p:tavLst>
                                        </p:anim>
                                        <p:anim calcmode="lin" valueType="num">
                                          <p:cBhvr additive="base">
                                            <p:cTn id="13" dur="2000" fill="hold"/>
                                            <p:tgtEl>
                                              <p:spTgt spid="97"/>
                                            </p:tgtEl>
                                            <p:attrNameLst>
                                              <p:attrName>ppt_y</p:attrName>
                                            </p:attrNameLst>
                                          </p:cBhvr>
                                          <p:tavLst>
                                            <p:tav tm="0">
                                              <p:val>
                                                <p:strVal val="#ppt_y"/>
                                              </p:val>
                                            </p:tav>
                                            <p:tav tm="100000">
                                              <p:val>
                                                <p:strVal val="#ppt_y"/>
                                              </p:val>
                                            </p:tav>
                                          </p:tavLst>
                                        </p:anim>
                                      </p:childTnLst>
                                    </p:cTn>
                                  </p:par>
                                </p:childTnLst>
                              </p:cTn>
                            </p:par>
                            <p:par>
                              <p:cTn id="14" fill="hold">
                                <p:stCondLst>
                                  <p:cond delay="2500"/>
                                </p:stCondLst>
                                <p:childTnLst>
                                  <p:par>
                                    <p:cTn id="15" presetID="2" presetClass="entr" presetSubtype="4" fill="hold" nodeType="afterEffect">
                                      <p:stCondLst>
                                        <p:cond delay="0"/>
                                      </p:stCondLst>
                                      <p:childTnLst>
                                        <p:set>
                                          <p:cBhvr>
                                            <p:cTn id="16" dur="1" fill="hold">
                                              <p:stCondLst>
                                                <p:cond delay="0"/>
                                              </p:stCondLst>
                                            </p:cTn>
                                            <p:tgtEl>
                                              <p:spTgt spid="114"/>
                                            </p:tgtEl>
                                            <p:attrNameLst>
                                              <p:attrName>style.visibility</p:attrName>
                                            </p:attrNameLst>
                                          </p:cBhvr>
                                          <p:to>
                                            <p:strVal val="visible"/>
                                          </p:to>
                                        </p:set>
                                        <p:anim calcmode="lin" valueType="num">
                                          <p:cBhvr additive="base">
                                            <p:cTn id="17" dur="500" fill="hold"/>
                                            <p:tgtEl>
                                              <p:spTgt spid="114"/>
                                            </p:tgtEl>
                                            <p:attrNameLst>
                                              <p:attrName>ppt_x</p:attrName>
                                            </p:attrNameLst>
                                          </p:cBhvr>
                                          <p:tavLst>
                                            <p:tav tm="0">
                                              <p:val>
                                                <p:strVal val="#ppt_x"/>
                                              </p:val>
                                            </p:tav>
                                            <p:tav tm="100000">
                                              <p:val>
                                                <p:strVal val="#ppt_x"/>
                                              </p:val>
                                            </p:tav>
                                          </p:tavLst>
                                        </p:anim>
                                        <p:anim calcmode="lin" valueType="num">
                                          <p:cBhvr additive="base">
                                            <p:cTn id="18" dur="500" fill="hold"/>
                                            <p:tgtEl>
                                              <p:spTgt spid="114"/>
                                            </p:tgtEl>
                                            <p:attrNameLst>
                                              <p:attrName>ppt_y</p:attrName>
                                            </p:attrNameLst>
                                          </p:cBhvr>
                                          <p:tavLst>
                                            <p:tav tm="0">
                                              <p:val>
                                                <p:strVal val="1+#ppt_h/2"/>
                                              </p:val>
                                            </p:tav>
                                            <p:tav tm="100000">
                                              <p:val>
                                                <p:strVal val="#ppt_y"/>
                                              </p:val>
                                            </p:tav>
                                          </p:tavLst>
                                        </p:anim>
                                      </p:childTnLst>
                                    </p:cTn>
                                  </p:par>
                                </p:childTnLst>
                              </p:cTn>
                            </p:par>
                            <p:par>
                              <p:cTn id="19" fill="hold">
                                <p:stCondLst>
                                  <p:cond delay="3000"/>
                                </p:stCondLst>
                                <p:childTnLst>
                                  <p:par>
                                    <p:cTn id="20" presetID="2" presetClass="entr" presetSubtype="8" fill="hold" nodeType="afterEffect">
                                      <p:stCondLst>
                                        <p:cond delay="0"/>
                                      </p:stCondLst>
                                      <p:childTnLst>
                                        <p:set>
                                          <p:cBhvr>
                                            <p:cTn id="21" dur="1" fill="hold">
                                              <p:stCondLst>
                                                <p:cond delay="0"/>
                                              </p:stCondLst>
                                            </p:cTn>
                                            <p:tgtEl>
                                              <p:spTgt spid="3"/>
                                            </p:tgtEl>
                                            <p:attrNameLst>
                                              <p:attrName>style.visibility</p:attrName>
                                            </p:attrNameLst>
                                          </p:cBhvr>
                                          <p:to>
                                            <p:strVal val="visible"/>
                                          </p:to>
                                        </p:set>
                                        <p:anim calcmode="lin" valueType="num">
                                          <p:cBhvr additive="base">
                                            <p:cTn id="22" dur="500" fill="hold"/>
                                            <p:tgtEl>
                                              <p:spTgt spid="3"/>
                                            </p:tgtEl>
                                            <p:attrNameLst>
                                              <p:attrName>ppt_x</p:attrName>
                                            </p:attrNameLst>
                                          </p:cBhvr>
                                          <p:tavLst>
                                            <p:tav tm="0">
                                              <p:val>
                                                <p:strVal val="0-#ppt_w/2"/>
                                              </p:val>
                                            </p:tav>
                                            <p:tav tm="100000">
                                              <p:val>
                                                <p:strVal val="#ppt_x"/>
                                              </p:val>
                                            </p:tav>
                                          </p:tavLst>
                                        </p:anim>
                                        <p:anim calcmode="lin" valueType="num">
                                          <p:cBhvr additive="base">
                                            <p:cTn id="23" dur="500" fill="hold"/>
                                            <p:tgtEl>
                                              <p:spTgt spid="3"/>
                                            </p:tgtEl>
                                            <p:attrNameLst>
                                              <p:attrName>ppt_y</p:attrName>
                                            </p:attrNameLst>
                                          </p:cBhvr>
                                          <p:tavLst>
                                            <p:tav tm="0">
                                              <p:val>
                                                <p:strVal val="#ppt_y"/>
                                              </p:val>
                                            </p:tav>
                                            <p:tav tm="100000">
                                              <p:val>
                                                <p:strVal val="#ppt_y"/>
                                              </p:val>
                                            </p:tav>
                                          </p:tavLst>
                                        </p:anim>
                                      </p:childTnLst>
                                    </p:cTn>
                                  </p:par>
                                </p:childTnLst>
                              </p:cTn>
                            </p:par>
                            <p:par>
                              <p:cTn id="24" fill="hold">
                                <p:stCondLst>
                                  <p:cond delay="3500"/>
                                </p:stCondLst>
                                <p:childTnLst>
                                  <p:par>
                                    <p:cTn id="25" presetID="14" presetClass="entr" presetSubtype="10" fill="hold" grpId="0" nodeType="afterEffect">
                                      <p:stCondLst>
                                        <p:cond delay="0"/>
                                      </p:stCondLst>
                                      <p:childTnLst>
                                        <p:set>
                                          <p:cBhvr>
                                            <p:cTn id="26" dur="1" fill="hold">
                                              <p:stCondLst>
                                                <p:cond delay="0"/>
                                              </p:stCondLst>
                                            </p:cTn>
                                            <p:tgtEl>
                                              <p:spTgt spid="378"/>
                                            </p:tgtEl>
                                            <p:attrNameLst>
                                              <p:attrName>style.visibility</p:attrName>
                                            </p:attrNameLst>
                                          </p:cBhvr>
                                          <p:to>
                                            <p:strVal val="visible"/>
                                          </p:to>
                                        </p:set>
                                        <p:animEffect transition="in" filter="randombar(horizontal)">
                                          <p:cBhvr>
                                            <p:cTn id="27" dur="500"/>
                                            <p:tgtEl>
                                              <p:spTgt spid="378"/>
                                            </p:tgtEl>
                                          </p:cBhvr>
                                        </p:animEffect>
                                      </p:childTnLst>
                                    </p:cTn>
                                  </p:par>
                                </p:childTnLst>
                              </p:cTn>
                            </p:par>
                            <p:par>
                              <p:cTn id="28" fill="hold">
                                <p:stCondLst>
                                  <p:cond delay="4000"/>
                                </p:stCondLst>
                                <p:childTnLst>
                                  <p:par>
                                    <p:cTn id="29" presetID="14" presetClass="entr" presetSubtype="10" fill="hold" grpId="0" nodeType="afterEffect">
                                      <p:stCondLst>
                                        <p:cond delay="0"/>
                                      </p:stCondLst>
                                      <p:childTnLst>
                                        <p:set>
                                          <p:cBhvr>
                                            <p:cTn id="30" dur="1" fill="hold">
                                              <p:stCondLst>
                                                <p:cond delay="0"/>
                                              </p:stCondLst>
                                            </p:cTn>
                                            <p:tgtEl>
                                              <p:spTgt spid="379"/>
                                            </p:tgtEl>
                                            <p:attrNameLst>
                                              <p:attrName>style.visibility</p:attrName>
                                            </p:attrNameLst>
                                          </p:cBhvr>
                                          <p:to>
                                            <p:strVal val="visible"/>
                                          </p:to>
                                        </p:set>
                                        <p:animEffect transition="in" filter="randombar(horizontal)">
                                          <p:cBhvr>
                                            <p:cTn id="31" dur="500"/>
                                            <p:tgtEl>
                                              <p:spTgt spid="379"/>
                                            </p:tgtEl>
                                          </p:cBhvr>
                                        </p:animEffect>
                                      </p:childTnLst>
                                    </p:cTn>
                                  </p:par>
                                </p:childTnLst>
                              </p:cTn>
                            </p:par>
                            <p:par>
                              <p:cTn id="32" fill="hold">
                                <p:stCondLst>
                                  <p:cond delay="4500"/>
                                </p:stCondLst>
                                <p:childTnLst>
                                  <p:par>
                                    <p:cTn id="33" presetID="14" presetClass="entr" presetSubtype="10" fill="hold" grpId="0" nodeType="afterEffect">
                                      <p:stCondLst>
                                        <p:cond delay="0"/>
                                      </p:stCondLst>
                                      <p:childTnLst>
                                        <p:set>
                                          <p:cBhvr>
                                            <p:cTn id="34" dur="1" fill="hold">
                                              <p:stCondLst>
                                                <p:cond delay="0"/>
                                              </p:stCondLst>
                                            </p:cTn>
                                            <p:tgtEl>
                                              <p:spTgt spid="380"/>
                                            </p:tgtEl>
                                            <p:attrNameLst>
                                              <p:attrName>style.visibility</p:attrName>
                                            </p:attrNameLst>
                                          </p:cBhvr>
                                          <p:to>
                                            <p:strVal val="visible"/>
                                          </p:to>
                                        </p:set>
                                        <p:animEffect transition="in" filter="randombar(horizontal)">
                                          <p:cBhvr>
                                            <p:cTn id="35" dur="500"/>
                                            <p:tgtEl>
                                              <p:spTgt spid="380"/>
                                            </p:tgtEl>
                                          </p:cBhvr>
                                        </p:animEffect>
                                      </p:childTnLst>
                                    </p:cTn>
                                  </p:par>
                                </p:childTnLst>
                              </p:cTn>
                            </p:par>
                            <p:par>
                              <p:cTn id="36" fill="hold">
                                <p:stCondLst>
                                  <p:cond delay="5000"/>
                                </p:stCondLst>
                                <p:childTnLst>
                                  <p:par>
                                    <p:cTn id="37" presetID="14" presetClass="entr" presetSubtype="10" fill="hold" grpId="0" nodeType="afterEffect">
                                      <p:stCondLst>
                                        <p:cond delay="0"/>
                                      </p:stCondLst>
                                      <p:childTnLst>
                                        <p:set>
                                          <p:cBhvr>
                                            <p:cTn id="38" dur="1" fill="hold">
                                              <p:stCondLst>
                                                <p:cond delay="0"/>
                                              </p:stCondLst>
                                            </p:cTn>
                                            <p:tgtEl>
                                              <p:spTgt spid="381"/>
                                            </p:tgtEl>
                                            <p:attrNameLst>
                                              <p:attrName>style.visibility</p:attrName>
                                            </p:attrNameLst>
                                          </p:cBhvr>
                                          <p:to>
                                            <p:strVal val="visible"/>
                                          </p:to>
                                        </p:set>
                                        <p:animEffect transition="in" filter="randombar(horizontal)">
                                          <p:cBhvr>
                                            <p:cTn id="39" dur="500"/>
                                            <p:tgtEl>
                                              <p:spTgt spid="381"/>
                                            </p:tgtEl>
                                          </p:cBhvr>
                                        </p:animEffect>
                                      </p:childTnLst>
                                    </p:cTn>
                                  </p:par>
                                </p:childTnLst>
                              </p:cTn>
                            </p:par>
                            <p:par>
                              <p:cTn id="40" fill="hold">
                                <p:stCondLst>
                                  <p:cond delay="5500"/>
                                </p:stCondLst>
                                <p:childTnLst>
                                  <p:par>
                                    <p:cTn id="41" presetID="14" presetClass="entr" presetSubtype="10" fill="hold" grpId="0" nodeType="afterEffect">
                                      <p:stCondLst>
                                        <p:cond delay="0"/>
                                      </p:stCondLst>
                                      <p:childTnLst>
                                        <p:set>
                                          <p:cBhvr>
                                            <p:cTn id="42" dur="1" fill="hold">
                                              <p:stCondLst>
                                                <p:cond delay="0"/>
                                              </p:stCondLst>
                                            </p:cTn>
                                            <p:tgtEl>
                                              <p:spTgt spid="382"/>
                                            </p:tgtEl>
                                            <p:attrNameLst>
                                              <p:attrName>style.visibility</p:attrName>
                                            </p:attrNameLst>
                                          </p:cBhvr>
                                          <p:to>
                                            <p:strVal val="visible"/>
                                          </p:to>
                                        </p:set>
                                        <p:animEffect transition="in" filter="randombar(horizontal)">
                                          <p:cBhvr>
                                            <p:cTn id="43" dur="500"/>
                                            <p:tgtEl>
                                              <p:spTgt spid="382"/>
                                            </p:tgtEl>
                                          </p:cBhvr>
                                        </p:animEffect>
                                      </p:childTnLst>
                                    </p:cTn>
                                  </p:par>
                                </p:childTnLst>
                              </p:cTn>
                            </p:par>
                            <p:par>
                              <p:cTn id="44" fill="hold">
                                <p:stCondLst>
                                  <p:cond delay="6000"/>
                                </p:stCondLst>
                                <p:childTnLst>
                                  <p:par>
                                    <p:cTn id="45" presetID="22" presetClass="entr" presetSubtype="8" fill="hold" nodeType="afterEffect">
                                      <p:stCondLst>
                                        <p:cond delay="0"/>
                                      </p:stCondLst>
                                      <p:childTnLst>
                                        <p:set>
                                          <p:cBhvr>
                                            <p:cTn id="46" dur="1" fill="hold">
                                              <p:stCondLst>
                                                <p:cond delay="0"/>
                                              </p:stCondLst>
                                            </p:cTn>
                                            <p:tgtEl>
                                              <p:spTgt spid="4"/>
                                            </p:tgtEl>
                                            <p:attrNameLst>
                                              <p:attrName>style.visibility</p:attrName>
                                            </p:attrNameLst>
                                          </p:cBhvr>
                                          <p:to>
                                            <p:strVal val="visible"/>
                                          </p:to>
                                        </p:set>
                                        <p:animEffect transition="in" filter="wipe(left)">
                                          <p:cBhvr>
                                            <p:cTn id="47" dur="500"/>
                                            <p:tgtEl>
                                              <p:spTgt spid="4"/>
                                            </p:tgtEl>
                                          </p:cBhvr>
                                        </p:animEffect>
                                      </p:childTnLst>
                                    </p:cTn>
                                  </p:par>
                                </p:childTnLst>
                              </p:cTn>
                            </p:par>
                            <p:par>
                              <p:cTn id="48" fill="hold">
                                <p:stCondLst>
                                  <p:cond delay="6500"/>
                                </p:stCondLst>
                                <p:childTnLst>
                                  <p:par>
                                    <p:cTn id="49" presetID="22" presetClass="entr" presetSubtype="8" fill="hold" nodeType="afterEffect">
                                      <p:stCondLst>
                                        <p:cond delay="0"/>
                                      </p:stCondLst>
                                      <p:childTnLst>
                                        <p:set>
                                          <p:cBhvr>
                                            <p:cTn id="50" dur="1" fill="hold">
                                              <p:stCondLst>
                                                <p:cond delay="0"/>
                                              </p:stCondLst>
                                            </p:cTn>
                                            <p:tgtEl>
                                              <p:spTgt spid="5"/>
                                            </p:tgtEl>
                                            <p:attrNameLst>
                                              <p:attrName>style.visibility</p:attrName>
                                            </p:attrNameLst>
                                          </p:cBhvr>
                                          <p:to>
                                            <p:strVal val="visible"/>
                                          </p:to>
                                        </p:set>
                                        <p:animEffect transition="in" filter="wipe(left)">
                                          <p:cBhvr>
                                            <p:cTn id="51" dur="500"/>
                                            <p:tgtEl>
                                              <p:spTgt spid="5"/>
                                            </p:tgtEl>
                                          </p:cBhvr>
                                        </p:animEffect>
                                      </p:childTnLst>
                                    </p:cTn>
                                  </p:par>
                                </p:childTnLst>
                              </p:cTn>
                            </p:par>
                            <p:par>
                              <p:cTn id="52" fill="hold">
                                <p:stCondLst>
                                  <p:cond delay="7000"/>
                                </p:stCondLst>
                                <p:childTnLst>
                                  <p:par>
                                    <p:cTn id="53" presetID="22" presetClass="entr" presetSubtype="8" fill="hold" nodeType="afterEffect">
                                      <p:stCondLst>
                                        <p:cond delay="0"/>
                                      </p:stCondLst>
                                      <p:childTnLst>
                                        <p:set>
                                          <p:cBhvr>
                                            <p:cTn id="54" dur="1" fill="hold">
                                              <p:stCondLst>
                                                <p:cond delay="0"/>
                                              </p:stCondLst>
                                            </p:cTn>
                                            <p:tgtEl>
                                              <p:spTgt spid="6"/>
                                            </p:tgtEl>
                                            <p:attrNameLst>
                                              <p:attrName>style.visibility</p:attrName>
                                            </p:attrNameLst>
                                          </p:cBhvr>
                                          <p:to>
                                            <p:strVal val="visible"/>
                                          </p:to>
                                        </p:set>
                                        <p:animEffect transition="in" filter="wipe(left)">
                                          <p:cBhvr>
                                            <p:cTn id="55" dur="500"/>
                                            <p:tgtEl>
                                              <p:spTgt spid="6"/>
                                            </p:tgtEl>
                                          </p:cBhvr>
                                        </p:animEffect>
                                      </p:childTnLst>
                                    </p:cTn>
                                  </p:par>
                                </p:childTnLst>
                              </p:cTn>
                            </p:par>
                            <p:par>
                              <p:cTn id="56" fill="hold">
                                <p:stCondLst>
                                  <p:cond delay="7500"/>
                                </p:stCondLst>
                                <p:childTnLst>
                                  <p:par>
                                    <p:cTn id="57" presetID="22" presetClass="entr" presetSubtype="8" fill="hold" nodeType="afterEffect">
                                      <p:stCondLst>
                                        <p:cond delay="0"/>
                                      </p:stCondLst>
                                      <p:childTnLst>
                                        <p:set>
                                          <p:cBhvr>
                                            <p:cTn id="58" dur="1" fill="hold">
                                              <p:stCondLst>
                                                <p:cond delay="0"/>
                                              </p:stCondLst>
                                            </p:cTn>
                                            <p:tgtEl>
                                              <p:spTgt spid="7"/>
                                            </p:tgtEl>
                                            <p:attrNameLst>
                                              <p:attrName>style.visibility</p:attrName>
                                            </p:attrNameLst>
                                          </p:cBhvr>
                                          <p:to>
                                            <p:strVal val="visible"/>
                                          </p:to>
                                        </p:set>
                                        <p:animEffect transition="in" filter="wipe(left)">
                                          <p:cBhvr>
                                            <p:cTn id="59" dur="500"/>
                                            <p:tgtEl>
                                              <p:spTgt spid="7"/>
                                            </p:tgtEl>
                                          </p:cBhvr>
                                        </p:animEffect>
                                      </p:childTnLst>
                                    </p:cTn>
                                  </p:par>
                                </p:childTnLst>
                              </p:cTn>
                            </p:par>
                            <p:par>
                              <p:cTn id="60" fill="hold">
                                <p:stCondLst>
                                  <p:cond delay="8000"/>
                                </p:stCondLst>
                                <p:childTnLst>
                                  <p:par>
                                    <p:cTn id="61" presetID="22" presetClass="entr" presetSubtype="8" fill="hold" nodeType="afterEffect">
                                      <p:stCondLst>
                                        <p:cond delay="0"/>
                                      </p:stCondLst>
                                      <p:childTnLst>
                                        <p:set>
                                          <p:cBhvr>
                                            <p:cTn id="62" dur="1" fill="hold">
                                              <p:stCondLst>
                                                <p:cond delay="0"/>
                                              </p:stCondLst>
                                            </p:cTn>
                                            <p:tgtEl>
                                              <p:spTgt spid="8"/>
                                            </p:tgtEl>
                                            <p:attrNameLst>
                                              <p:attrName>style.visibility</p:attrName>
                                            </p:attrNameLst>
                                          </p:cBhvr>
                                          <p:to>
                                            <p:strVal val="visible"/>
                                          </p:to>
                                        </p:set>
                                        <p:animEffect transition="in" filter="wipe(left)">
                                          <p:cBhvr>
                                            <p:cTn id="63" dur="500"/>
                                            <p:tgtEl>
                                              <p:spTgt spid="8"/>
                                            </p:tgtEl>
                                          </p:cBhvr>
                                        </p:animEffect>
                                      </p:childTnLst>
                                    </p:cTn>
                                  </p:par>
                                </p:childTnLst>
                              </p:cTn>
                            </p:par>
                            <p:par>
                              <p:cTn id="64" fill="hold">
                                <p:stCondLst>
                                  <p:cond delay="8500"/>
                                </p:stCondLst>
                                <p:childTnLst>
                                  <p:par>
                                    <p:cTn id="65" presetID="52" presetClass="entr" presetSubtype="0" fill="hold" nodeType="afterEffect">
                                      <p:stCondLst>
                                        <p:cond delay="0"/>
                                      </p:stCondLst>
                                      <p:childTnLst>
                                        <p:set>
                                          <p:cBhvr>
                                            <p:cTn id="66" dur="1" fill="hold">
                                              <p:stCondLst>
                                                <p:cond delay="0"/>
                                              </p:stCondLst>
                                            </p:cTn>
                                            <p:tgtEl>
                                              <p:spTgt spid="472"/>
                                            </p:tgtEl>
                                            <p:attrNameLst>
                                              <p:attrName>style.visibility</p:attrName>
                                            </p:attrNameLst>
                                          </p:cBhvr>
                                          <p:to>
                                            <p:strVal val="visible"/>
                                          </p:to>
                                        </p:set>
                                        <p:animScale>
                                          <p:cBhvr>
                                            <p:cTn id="67" dur="1000" decel="50000" fill="hold">
                                              <p:stCondLst>
                                                <p:cond delay="0"/>
                                              </p:stCondLst>
                                            </p:cTn>
                                            <p:tgtEl>
                                              <p:spTgt spid="47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8" dur="1000" decel="50000" fill="hold">
                                              <p:stCondLst>
                                                <p:cond delay="0"/>
                                              </p:stCondLst>
                                            </p:cTn>
                                            <p:tgtEl>
                                              <p:spTgt spid="472"/>
                                            </p:tgtEl>
                                            <p:attrNameLst>
                                              <p:attrName>ppt_x</p:attrName>
                                              <p:attrName>ppt_y</p:attrName>
                                            </p:attrNameLst>
                                          </p:cBhvr>
                                        </p:animMotion>
                                        <p:animEffect transition="in" filter="fade">
                                          <p:cBhvr>
                                            <p:cTn id="69" dur="1000"/>
                                            <p:tgtEl>
                                              <p:spTgt spid="472"/>
                                            </p:tgtEl>
                                          </p:cBhvr>
                                        </p:animEffect>
                                      </p:childTnLst>
                                    </p:cTn>
                                  </p:par>
                                  <p:par>
                                    <p:cTn id="70" presetID="52" presetClass="entr" presetSubtype="0" fill="hold" nodeType="withEffect">
                                      <p:stCondLst>
                                        <p:cond delay="200"/>
                                      </p:stCondLst>
                                      <p:childTnLst>
                                        <p:set>
                                          <p:cBhvr>
                                            <p:cTn id="71" dur="1" fill="hold">
                                              <p:stCondLst>
                                                <p:cond delay="0"/>
                                              </p:stCondLst>
                                            </p:cTn>
                                            <p:tgtEl>
                                              <p:spTgt spid="473"/>
                                            </p:tgtEl>
                                            <p:attrNameLst>
                                              <p:attrName>style.visibility</p:attrName>
                                            </p:attrNameLst>
                                          </p:cBhvr>
                                          <p:to>
                                            <p:strVal val="visible"/>
                                          </p:to>
                                        </p:set>
                                        <p:animScale>
                                          <p:cBhvr>
                                            <p:cTn id="72" dur="1000" decel="50000" fill="hold">
                                              <p:stCondLst>
                                                <p:cond delay="0"/>
                                              </p:stCondLst>
                                            </p:cTn>
                                            <p:tgtEl>
                                              <p:spTgt spid="47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3" dur="1000" decel="50000" fill="hold">
                                              <p:stCondLst>
                                                <p:cond delay="0"/>
                                              </p:stCondLst>
                                            </p:cTn>
                                            <p:tgtEl>
                                              <p:spTgt spid="473"/>
                                            </p:tgtEl>
                                            <p:attrNameLst>
                                              <p:attrName>ppt_x</p:attrName>
                                              <p:attrName>ppt_y</p:attrName>
                                            </p:attrNameLst>
                                          </p:cBhvr>
                                        </p:animMotion>
                                        <p:animEffect transition="in" filter="fade">
                                          <p:cBhvr>
                                            <p:cTn id="74" dur="1000"/>
                                            <p:tgtEl>
                                              <p:spTgt spid="473"/>
                                            </p:tgtEl>
                                          </p:cBhvr>
                                        </p:animEffect>
                                      </p:childTnLst>
                                    </p:cTn>
                                  </p:par>
                                  <p:par>
                                    <p:cTn id="75" presetID="42" presetClass="entr" presetSubtype="0" fill="hold" nodeType="withEffect">
                                      <p:stCondLst>
                                        <p:cond delay="0"/>
                                      </p:stCondLst>
                                      <p:childTnLst>
                                        <p:set>
                                          <p:cBhvr>
                                            <p:cTn id="76" dur="1" fill="hold">
                                              <p:stCondLst>
                                                <p:cond delay="0"/>
                                              </p:stCondLst>
                                            </p:cTn>
                                            <p:tgtEl>
                                              <p:spTgt spid="113"/>
                                            </p:tgtEl>
                                            <p:attrNameLst>
                                              <p:attrName>style.visibility</p:attrName>
                                            </p:attrNameLst>
                                          </p:cBhvr>
                                          <p:to>
                                            <p:strVal val="visible"/>
                                          </p:to>
                                        </p:set>
                                        <p:animEffect transition="in" filter="fade">
                                          <p:cBhvr>
                                            <p:cTn id="77" dur="1000"/>
                                            <p:tgtEl>
                                              <p:spTgt spid="113"/>
                                            </p:tgtEl>
                                          </p:cBhvr>
                                        </p:animEffect>
                                        <p:anim calcmode="lin" valueType="num">
                                          <p:cBhvr>
                                            <p:cTn id="78" dur="1000" fill="hold"/>
                                            <p:tgtEl>
                                              <p:spTgt spid="113"/>
                                            </p:tgtEl>
                                            <p:attrNameLst>
                                              <p:attrName>ppt_x</p:attrName>
                                            </p:attrNameLst>
                                          </p:cBhvr>
                                          <p:tavLst>
                                            <p:tav tm="0">
                                              <p:val>
                                                <p:strVal val="#ppt_x"/>
                                              </p:val>
                                            </p:tav>
                                            <p:tav tm="100000">
                                              <p:val>
                                                <p:strVal val="#ppt_x"/>
                                              </p:val>
                                            </p:tav>
                                          </p:tavLst>
                                        </p:anim>
                                        <p:anim calcmode="lin" valueType="num">
                                          <p:cBhvr>
                                            <p:cTn id="79" dur="1000" fill="hold"/>
                                            <p:tgtEl>
                                              <p:spTgt spid="1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 grpId="0"/>
          <p:bldP spid="378" grpId="0"/>
          <p:bldP spid="379" grpId="0"/>
          <p:bldP spid="380" grpId="0"/>
          <p:bldP spid="381" grpId="0"/>
          <p:bldP spid="382" grpId="0"/>
        </p:bld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7" name="Picture 7" descr="C:\Users\Administrator\Desktop\56d684a0446de.png"/>
          <p:cNvPicPr>
            <a:picLocks noChangeAspect="1" noChangeArrowheads="1"/>
          </p:cNvPicPr>
          <p:nvPr/>
        </p:nvPicPr>
        <p:blipFill>
          <a:blip r:embed="rId3" cstate="print">
            <a:extLst>
              <a:ext uri="{BEBA8EAE-BF5A-486C-A8C5-ECC9F3942E4B}">
                <a14:imgProps xmlns:a14="http://schemas.microsoft.com/office/drawing/2010/main">
                  <a14:imgLayer r:embed="rId4">
                    <a14:imgEffect>
                      <a14:brightnessContrast bright="5000"/>
                    </a14:imgEffect>
                  </a14:imgLayer>
                </a14:imgProps>
              </a:ext>
              <a:ext uri="{28A0092B-C50C-407E-A947-70E740481C1C}">
                <a14:useLocalDpi xmlns:a14="http://schemas.microsoft.com/office/drawing/2010/main" val="0"/>
              </a:ext>
            </a:extLst>
          </a:blip>
          <a:srcRect/>
          <a:stretch>
            <a:fillRect/>
          </a:stretch>
        </p:blipFill>
        <p:spPr bwMode="auto">
          <a:xfrm>
            <a:off x="947756" y="1725277"/>
            <a:ext cx="3493720" cy="3973626"/>
          </a:xfrm>
          <a:prstGeom prst="rect">
            <a:avLst/>
          </a:prstGeom>
          <a:noFill/>
          <a:extLst>
            <a:ext uri="{909E8E84-426E-40DD-AFC4-6F175D3DCCD1}">
              <a14:hiddenFill xmlns:a14="http://schemas.microsoft.com/office/drawing/2010/main">
                <a:solidFill>
                  <a:srgbClr val="FFFFFF"/>
                </a:solidFill>
              </a14:hiddenFill>
            </a:ext>
          </a:extLst>
        </p:spPr>
      </p:pic>
      <p:grpSp>
        <p:nvGrpSpPr>
          <p:cNvPr id="178" name="组合 177"/>
          <p:cNvGrpSpPr/>
          <p:nvPr/>
        </p:nvGrpSpPr>
        <p:grpSpPr>
          <a:xfrm rot="18302409">
            <a:off x="-422706" y="1827587"/>
            <a:ext cx="5190546" cy="4183077"/>
            <a:chOff x="1816885" y="160250"/>
            <a:chExt cx="5190546" cy="4183077"/>
          </a:xfrm>
          <a:solidFill>
            <a:schemeClr val="tx1">
              <a:lumMod val="50000"/>
              <a:lumOff val="50000"/>
            </a:schemeClr>
          </a:solidFill>
        </p:grpSpPr>
        <p:grpSp>
          <p:nvGrpSpPr>
            <p:cNvPr id="179" name="组合 178"/>
            <p:cNvGrpSpPr/>
            <p:nvPr/>
          </p:nvGrpSpPr>
          <p:grpSpPr>
            <a:xfrm rot="1500213">
              <a:off x="1816885" y="160250"/>
              <a:ext cx="4835931" cy="4183077"/>
              <a:chOff x="2983829" y="1091787"/>
              <a:chExt cx="4835931" cy="4183077"/>
            </a:xfrm>
            <a:grpFill/>
          </p:grpSpPr>
          <p:sp>
            <p:nvSpPr>
              <p:cNvPr id="181" name="Freeform 60"/>
              <p:cNvSpPr/>
              <p:nvPr/>
            </p:nvSpPr>
            <p:spPr bwMode="auto">
              <a:xfrm>
                <a:off x="2983829" y="3724325"/>
                <a:ext cx="2106312" cy="1499886"/>
              </a:xfrm>
              <a:custGeom>
                <a:avLst/>
                <a:gdLst>
                  <a:gd name="T0" fmla="*/ 2332 w 2339"/>
                  <a:gd name="T1" fmla="*/ 1665 h 1665"/>
                  <a:gd name="T2" fmla="*/ 2329 w 2339"/>
                  <a:gd name="T3" fmla="*/ 1664 h 1665"/>
                  <a:gd name="T4" fmla="*/ 3 w 2339"/>
                  <a:gd name="T5" fmla="*/ 11 h 1665"/>
                  <a:gd name="T6" fmla="*/ 2 w 2339"/>
                  <a:gd name="T7" fmla="*/ 3 h 1665"/>
                  <a:gd name="T8" fmla="*/ 10 w 2339"/>
                  <a:gd name="T9" fmla="*/ 2 h 1665"/>
                  <a:gd name="T10" fmla="*/ 2335 w 2339"/>
                  <a:gd name="T11" fmla="*/ 1654 h 1665"/>
                  <a:gd name="T12" fmla="*/ 2337 w 2339"/>
                  <a:gd name="T13" fmla="*/ 1662 h 1665"/>
                  <a:gd name="T14" fmla="*/ 2332 w 2339"/>
                  <a:gd name="T15" fmla="*/ 1665 h 16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9" h="1665">
                    <a:moveTo>
                      <a:pt x="2332" y="1665"/>
                    </a:moveTo>
                    <a:cubicBezTo>
                      <a:pt x="2331" y="1665"/>
                      <a:pt x="2330" y="1665"/>
                      <a:pt x="2329" y="1664"/>
                    </a:cubicBezTo>
                    <a:cubicBezTo>
                      <a:pt x="3" y="11"/>
                      <a:pt x="3" y="11"/>
                      <a:pt x="3" y="11"/>
                    </a:cubicBezTo>
                    <a:cubicBezTo>
                      <a:pt x="1" y="10"/>
                      <a:pt x="0" y="6"/>
                      <a:pt x="2" y="3"/>
                    </a:cubicBezTo>
                    <a:cubicBezTo>
                      <a:pt x="4" y="0"/>
                      <a:pt x="8" y="0"/>
                      <a:pt x="10" y="2"/>
                    </a:cubicBezTo>
                    <a:cubicBezTo>
                      <a:pt x="2335" y="1654"/>
                      <a:pt x="2335" y="1654"/>
                      <a:pt x="2335" y="1654"/>
                    </a:cubicBezTo>
                    <a:cubicBezTo>
                      <a:pt x="2338" y="1656"/>
                      <a:pt x="2339" y="1660"/>
                      <a:pt x="2337" y="1662"/>
                    </a:cubicBezTo>
                    <a:cubicBezTo>
                      <a:pt x="2336" y="1664"/>
                      <a:pt x="2334" y="1665"/>
                      <a:pt x="2332" y="166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82" name="Freeform 62"/>
              <p:cNvSpPr/>
              <p:nvPr/>
            </p:nvSpPr>
            <p:spPr bwMode="auto">
              <a:xfrm>
                <a:off x="5073257" y="4157688"/>
                <a:ext cx="15478" cy="1066523"/>
              </a:xfrm>
              <a:custGeom>
                <a:avLst/>
                <a:gdLst>
                  <a:gd name="T0" fmla="*/ 11 w 17"/>
                  <a:gd name="T1" fmla="*/ 1184 h 1184"/>
                  <a:gd name="T2" fmla="*/ 5 w 17"/>
                  <a:gd name="T3" fmla="*/ 1178 h 1184"/>
                  <a:gd name="T4" fmla="*/ 0 w 17"/>
                  <a:gd name="T5" fmla="*/ 6 h 1184"/>
                  <a:gd name="T6" fmla="*/ 6 w 17"/>
                  <a:gd name="T7" fmla="*/ 0 h 1184"/>
                  <a:gd name="T8" fmla="*/ 6 w 17"/>
                  <a:gd name="T9" fmla="*/ 0 h 1184"/>
                  <a:gd name="T10" fmla="*/ 12 w 17"/>
                  <a:gd name="T11" fmla="*/ 6 h 1184"/>
                  <a:gd name="T12" fmla="*/ 17 w 17"/>
                  <a:gd name="T13" fmla="*/ 1178 h 1184"/>
                  <a:gd name="T14" fmla="*/ 11 w 17"/>
                  <a:gd name="T15" fmla="*/ 1184 h 1184"/>
                  <a:gd name="T16" fmla="*/ 11 w 17"/>
                  <a:gd name="T17" fmla="*/ 1184 h 1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1184">
                    <a:moveTo>
                      <a:pt x="11" y="1184"/>
                    </a:moveTo>
                    <a:cubicBezTo>
                      <a:pt x="8" y="1184"/>
                      <a:pt x="5" y="1181"/>
                      <a:pt x="5" y="1178"/>
                    </a:cubicBezTo>
                    <a:cubicBezTo>
                      <a:pt x="0" y="6"/>
                      <a:pt x="0" y="6"/>
                      <a:pt x="0" y="6"/>
                    </a:cubicBezTo>
                    <a:cubicBezTo>
                      <a:pt x="0" y="3"/>
                      <a:pt x="2" y="0"/>
                      <a:pt x="6" y="0"/>
                    </a:cubicBezTo>
                    <a:cubicBezTo>
                      <a:pt x="6" y="0"/>
                      <a:pt x="6" y="0"/>
                      <a:pt x="6" y="0"/>
                    </a:cubicBezTo>
                    <a:cubicBezTo>
                      <a:pt x="9" y="0"/>
                      <a:pt x="12" y="3"/>
                      <a:pt x="12" y="6"/>
                    </a:cubicBezTo>
                    <a:cubicBezTo>
                      <a:pt x="17" y="1178"/>
                      <a:pt x="17" y="1178"/>
                      <a:pt x="17" y="1178"/>
                    </a:cubicBezTo>
                    <a:cubicBezTo>
                      <a:pt x="17" y="1181"/>
                      <a:pt x="14" y="1184"/>
                      <a:pt x="11" y="1184"/>
                    </a:cubicBezTo>
                    <a:cubicBezTo>
                      <a:pt x="11" y="1184"/>
                      <a:pt x="11" y="1184"/>
                      <a:pt x="11" y="1184"/>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83" name="Freeform 63"/>
              <p:cNvSpPr/>
              <p:nvPr/>
            </p:nvSpPr>
            <p:spPr bwMode="auto">
              <a:xfrm>
                <a:off x="2983829" y="3048954"/>
                <a:ext cx="1739079" cy="686627"/>
              </a:xfrm>
              <a:custGeom>
                <a:avLst/>
                <a:gdLst>
                  <a:gd name="T0" fmla="*/ 7 w 1932"/>
                  <a:gd name="T1" fmla="*/ 763 h 763"/>
                  <a:gd name="T2" fmla="*/ 1 w 1932"/>
                  <a:gd name="T3" fmla="*/ 759 h 763"/>
                  <a:gd name="T4" fmla="*/ 5 w 1932"/>
                  <a:gd name="T5" fmla="*/ 751 h 763"/>
                  <a:gd name="T6" fmla="*/ 1923 w 1932"/>
                  <a:gd name="T7" fmla="*/ 1 h 763"/>
                  <a:gd name="T8" fmla="*/ 1931 w 1932"/>
                  <a:gd name="T9" fmla="*/ 5 h 763"/>
                  <a:gd name="T10" fmla="*/ 1927 w 1932"/>
                  <a:gd name="T11" fmla="*/ 13 h 763"/>
                  <a:gd name="T12" fmla="*/ 9 w 1932"/>
                  <a:gd name="T13" fmla="*/ 762 h 763"/>
                  <a:gd name="T14" fmla="*/ 7 w 1932"/>
                  <a:gd name="T15" fmla="*/ 763 h 76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32" h="763">
                    <a:moveTo>
                      <a:pt x="7" y="763"/>
                    </a:moveTo>
                    <a:cubicBezTo>
                      <a:pt x="4" y="763"/>
                      <a:pt x="2" y="761"/>
                      <a:pt x="1" y="759"/>
                    </a:cubicBezTo>
                    <a:cubicBezTo>
                      <a:pt x="0" y="756"/>
                      <a:pt x="2" y="752"/>
                      <a:pt x="5" y="751"/>
                    </a:cubicBezTo>
                    <a:cubicBezTo>
                      <a:pt x="1923" y="1"/>
                      <a:pt x="1923" y="1"/>
                      <a:pt x="1923" y="1"/>
                    </a:cubicBezTo>
                    <a:cubicBezTo>
                      <a:pt x="1926" y="0"/>
                      <a:pt x="1930" y="2"/>
                      <a:pt x="1931" y="5"/>
                    </a:cubicBezTo>
                    <a:cubicBezTo>
                      <a:pt x="1932" y="8"/>
                      <a:pt x="1931" y="11"/>
                      <a:pt x="1927" y="13"/>
                    </a:cubicBezTo>
                    <a:cubicBezTo>
                      <a:pt x="9" y="762"/>
                      <a:pt x="9" y="762"/>
                      <a:pt x="9" y="762"/>
                    </a:cubicBezTo>
                    <a:cubicBezTo>
                      <a:pt x="8" y="762"/>
                      <a:pt x="8" y="763"/>
                      <a:pt x="7" y="76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84" name="Freeform 64"/>
              <p:cNvSpPr/>
              <p:nvPr/>
            </p:nvSpPr>
            <p:spPr bwMode="auto">
              <a:xfrm>
                <a:off x="4248742" y="2871669"/>
                <a:ext cx="474167" cy="188541"/>
              </a:xfrm>
              <a:custGeom>
                <a:avLst/>
                <a:gdLst>
                  <a:gd name="T0" fmla="*/ 520 w 527"/>
                  <a:gd name="T1" fmla="*/ 210 h 210"/>
                  <a:gd name="T2" fmla="*/ 518 w 527"/>
                  <a:gd name="T3" fmla="*/ 210 h 210"/>
                  <a:gd name="T4" fmla="*/ 4 w 527"/>
                  <a:gd name="T5" fmla="*/ 12 h 210"/>
                  <a:gd name="T6" fmla="*/ 1 w 527"/>
                  <a:gd name="T7" fmla="*/ 4 h 210"/>
                  <a:gd name="T8" fmla="*/ 9 w 527"/>
                  <a:gd name="T9" fmla="*/ 1 h 210"/>
                  <a:gd name="T10" fmla="*/ 522 w 527"/>
                  <a:gd name="T11" fmla="*/ 198 h 210"/>
                  <a:gd name="T12" fmla="*/ 526 w 527"/>
                  <a:gd name="T13" fmla="*/ 206 h 210"/>
                  <a:gd name="T14" fmla="*/ 520 w 527"/>
                  <a:gd name="T15" fmla="*/ 210 h 2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27" h="210">
                    <a:moveTo>
                      <a:pt x="520" y="210"/>
                    </a:moveTo>
                    <a:cubicBezTo>
                      <a:pt x="520" y="210"/>
                      <a:pt x="519" y="210"/>
                      <a:pt x="518" y="210"/>
                    </a:cubicBezTo>
                    <a:cubicBezTo>
                      <a:pt x="4" y="12"/>
                      <a:pt x="4" y="12"/>
                      <a:pt x="4" y="12"/>
                    </a:cubicBezTo>
                    <a:cubicBezTo>
                      <a:pt x="1" y="11"/>
                      <a:pt x="0" y="7"/>
                      <a:pt x="1" y="4"/>
                    </a:cubicBezTo>
                    <a:cubicBezTo>
                      <a:pt x="2" y="1"/>
                      <a:pt x="6" y="0"/>
                      <a:pt x="9" y="1"/>
                    </a:cubicBezTo>
                    <a:cubicBezTo>
                      <a:pt x="522" y="198"/>
                      <a:pt x="522" y="198"/>
                      <a:pt x="522" y="198"/>
                    </a:cubicBezTo>
                    <a:cubicBezTo>
                      <a:pt x="526" y="200"/>
                      <a:pt x="527" y="203"/>
                      <a:pt x="526" y="206"/>
                    </a:cubicBezTo>
                    <a:cubicBezTo>
                      <a:pt x="525" y="209"/>
                      <a:pt x="523" y="210"/>
                      <a:pt x="520" y="21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85" name="Freeform 65"/>
              <p:cNvSpPr/>
              <p:nvPr/>
            </p:nvSpPr>
            <p:spPr bwMode="auto">
              <a:xfrm>
                <a:off x="4711652" y="3048954"/>
                <a:ext cx="372861" cy="1119990"/>
              </a:xfrm>
              <a:custGeom>
                <a:avLst/>
                <a:gdLst>
                  <a:gd name="T0" fmla="*/ 408 w 415"/>
                  <a:gd name="T1" fmla="*/ 1243 h 1243"/>
                  <a:gd name="T2" fmla="*/ 402 w 415"/>
                  <a:gd name="T3" fmla="*/ 1239 h 1243"/>
                  <a:gd name="T4" fmla="*/ 1 w 415"/>
                  <a:gd name="T5" fmla="*/ 9 h 1243"/>
                  <a:gd name="T6" fmla="*/ 4 w 415"/>
                  <a:gd name="T7" fmla="*/ 1 h 1243"/>
                  <a:gd name="T8" fmla="*/ 12 w 415"/>
                  <a:gd name="T9" fmla="*/ 5 h 1243"/>
                  <a:gd name="T10" fmla="*/ 413 w 415"/>
                  <a:gd name="T11" fmla="*/ 1235 h 1243"/>
                  <a:gd name="T12" fmla="*/ 410 w 415"/>
                  <a:gd name="T13" fmla="*/ 1243 h 1243"/>
                  <a:gd name="T14" fmla="*/ 408 w 415"/>
                  <a:gd name="T15" fmla="*/ 1243 h 124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5" h="1243">
                    <a:moveTo>
                      <a:pt x="408" y="1243"/>
                    </a:moveTo>
                    <a:cubicBezTo>
                      <a:pt x="405" y="1243"/>
                      <a:pt x="403" y="1241"/>
                      <a:pt x="402" y="1239"/>
                    </a:cubicBezTo>
                    <a:cubicBezTo>
                      <a:pt x="1" y="9"/>
                      <a:pt x="1" y="9"/>
                      <a:pt x="1" y="9"/>
                    </a:cubicBezTo>
                    <a:cubicBezTo>
                      <a:pt x="0" y="6"/>
                      <a:pt x="1" y="2"/>
                      <a:pt x="4" y="1"/>
                    </a:cubicBezTo>
                    <a:cubicBezTo>
                      <a:pt x="8" y="0"/>
                      <a:pt x="11" y="2"/>
                      <a:pt x="12" y="5"/>
                    </a:cubicBezTo>
                    <a:cubicBezTo>
                      <a:pt x="413" y="1235"/>
                      <a:pt x="413" y="1235"/>
                      <a:pt x="413" y="1235"/>
                    </a:cubicBezTo>
                    <a:cubicBezTo>
                      <a:pt x="415" y="1238"/>
                      <a:pt x="413" y="1242"/>
                      <a:pt x="410" y="1243"/>
                    </a:cubicBezTo>
                    <a:cubicBezTo>
                      <a:pt x="409" y="1243"/>
                      <a:pt x="408" y="1243"/>
                      <a:pt x="408" y="124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86" name="Freeform 66"/>
              <p:cNvSpPr/>
              <p:nvPr/>
            </p:nvSpPr>
            <p:spPr bwMode="auto">
              <a:xfrm>
                <a:off x="2983829" y="3724325"/>
                <a:ext cx="2100684" cy="444619"/>
              </a:xfrm>
              <a:custGeom>
                <a:avLst/>
                <a:gdLst>
                  <a:gd name="T0" fmla="*/ 2327 w 2333"/>
                  <a:gd name="T1" fmla="*/ 493 h 493"/>
                  <a:gd name="T2" fmla="*/ 2326 w 2333"/>
                  <a:gd name="T3" fmla="*/ 493 h 493"/>
                  <a:gd name="T4" fmla="*/ 6 w 2333"/>
                  <a:gd name="T5" fmla="*/ 12 h 493"/>
                  <a:gd name="T6" fmla="*/ 1 w 2333"/>
                  <a:gd name="T7" fmla="*/ 5 h 493"/>
                  <a:gd name="T8" fmla="*/ 8 w 2333"/>
                  <a:gd name="T9" fmla="*/ 1 h 493"/>
                  <a:gd name="T10" fmla="*/ 2328 w 2333"/>
                  <a:gd name="T11" fmla="*/ 481 h 493"/>
                  <a:gd name="T12" fmla="*/ 2333 w 2333"/>
                  <a:gd name="T13" fmla="*/ 488 h 493"/>
                  <a:gd name="T14" fmla="*/ 2327 w 2333"/>
                  <a:gd name="T15" fmla="*/ 493 h 49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3" h="493">
                    <a:moveTo>
                      <a:pt x="2327" y="493"/>
                    </a:moveTo>
                    <a:cubicBezTo>
                      <a:pt x="2326" y="493"/>
                      <a:pt x="2326" y="493"/>
                      <a:pt x="2326" y="493"/>
                    </a:cubicBezTo>
                    <a:cubicBezTo>
                      <a:pt x="6" y="12"/>
                      <a:pt x="6" y="12"/>
                      <a:pt x="6" y="12"/>
                    </a:cubicBezTo>
                    <a:cubicBezTo>
                      <a:pt x="2" y="12"/>
                      <a:pt x="0" y="9"/>
                      <a:pt x="1" y="5"/>
                    </a:cubicBezTo>
                    <a:cubicBezTo>
                      <a:pt x="2" y="2"/>
                      <a:pt x="5" y="0"/>
                      <a:pt x="8" y="1"/>
                    </a:cubicBezTo>
                    <a:cubicBezTo>
                      <a:pt x="2328" y="481"/>
                      <a:pt x="2328" y="481"/>
                      <a:pt x="2328" y="481"/>
                    </a:cubicBezTo>
                    <a:cubicBezTo>
                      <a:pt x="2331" y="482"/>
                      <a:pt x="2333" y="485"/>
                      <a:pt x="2333" y="488"/>
                    </a:cubicBezTo>
                    <a:cubicBezTo>
                      <a:pt x="2332" y="491"/>
                      <a:pt x="2330" y="493"/>
                      <a:pt x="2327" y="49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87" name="Freeform 68"/>
              <p:cNvSpPr/>
              <p:nvPr/>
            </p:nvSpPr>
            <p:spPr bwMode="auto">
              <a:xfrm>
                <a:off x="2983829" y="2871669"/>
                <a:ext cx="1276169" cy="863912"/>
              </a:xfrm>
              <a:custGeom>
                <a:avLst/>
                <a:gdLst>
                  <a:gd name="T0" fmla="*/ 7 w 1418"/>
                  <a:gd name="T1" fmla="*/ 960 h 960"/>
                  <a:gd name="T2" fmla="*/ 2 w 1418"/>
                  <a:gd name="T3" fmla="*/ 957 h 960"/>
                  <a:gd name="T4" fmla="*/ 3 w 1418"/>
                  <a:gd name="T5" fmla="*/ 949 h 960"/>
                  <a:gd name="T6" fmla="*/ 1408 w 1418"/>
                  <a:gd name="T7" fmla="*/ 1 h 960"/>
                  <a:gd name="T8" fmla="*/ 1416 w 1418"/>
                  <a:gd name="T9" fmla="*/ 3 h 960"/>
                  <a:gd name="T10" fmla="*/ 1415 w 1418"/>
                  <a:gd name="T11" fmla="*/ 11 h 960"/>
                  <a:gd name="T12" fmla="*/ 10 w 1418"/>
                  <a:gd name="T13" fmla="*/ 959 h 960"/>
                  <a:gd name="T14" fmla="*/ 7 w 1418"/>
                  <a:gd name="T15" fmla="*/ 960 h 9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18" h="960">
                    <a:moveTo>
                      <a:pt x="7" y="960"/>
                    </a:moveTo>
                    <a:cubicBezTo>
                      <a:pt x="5" y="960"/>
                      <a:pt x="3" y="959"/>
                      <a:pt x="2" y="957"/>
                    </a:cubicBezTo>
                    <a:cubicBezTo>
                      <a:pt x="0" y="954"/>
                      <a:pt x="1" y="950"/>
                      <a:pt x="3" y="949"/>
                    </a:cubicBezTo>
                    <a:cubicBezTo>
                      <a:pt x="1408" y="1"/>
                      <a:pt x="1408" y="1"/>
                      <a:pt x="1408" y="1"/>
                    </a:cubicBezTo>
                    <a:cubicBezTo>
                      <a:pt x="1411" y="0"/>
                      <a:pt x="1415" y="0"/>
                      <a:pt x="1416" y="3"/>
                    </a:cubicBezTo>
                    <a:cubicBezTo>
                      <a:pt x="1418" y="6"/>
                      <a:pt x="1418" y="9"/>
                      <a:pt x="1415" y="11"/>
                    </a:cubicBezTo>
                    <a:cubicBezTo>
                      <a:pt x="10" y="959"/>
                      <a:pt x="10" y="959"/>
                      <a:pt x="10" y="959"/>
                    </a:cubicBezTo>
                    <a:cubicBezTo>
                      <a:pt x="9" y="959"/>
                      <a:pt x="8" y="960"/>
                      <a:pt x="7" y="96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88" name="Freeform 69"/>
              <p:cNvSpPr/>
              <p:nvPr/>
            </p:nvSpPr>
            <p:spPr bwMode="auto">
              <a:xfrm>
                <a:off x="4248742" y="1121334"/>
                <a:ext cx="610648" cy="1761592"/>
              </a:xfrm>
              <a:custGeom>
                <a:avLst/>
                <a:gdLst>
                  <a:gd name="T0" fmla="*/ 6 w 678"/>
                  <a:gd name="T1" fmla="*/ 1955 h 1955"/>
                  <a:gd name="T2" fmla="*/ 5 w 678"/>
                  <a:gd name="T3" fmla="*/ 1955 h 1955"/>
                  <a:gd name="T4" fmla="*/ 1 w 678"/>
                  <a:gd name="T5" fmla="*/ 1947 h 1955"/>
                  <a:gd name="T6" fmla="*/ 665 w 678"/>
                  <a:gd name="T7" fmla="*/ 5 h 1955"/>
                  <a:gd name="T8" fmla="*/ 673 w 678"/>
                  <a:gd name="T9" fmla="*/ 1 h 1955"/>
                  <a:gd name="T10" fmla="*/ 677 w 678"/>
                  <a:gd name="T11" fmla="*/ 9 h 1955"/>
                  <a:gd name="T12" fmla="*/ 12 w 678"/>
                  <a:gd name="T13" fmla="*/ 1951 h 1955"/>
                  <a:gd name="T14" fmla="*/ 6 w 678"/>
                  <a:gd name="T15" fmla="*/ 1955 h 195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8" h="1955">
                    <a:moveTo>
                      <a:pt x="6" y="1955"/>
                    </a:moveTo>
                    <a:cubicBezTo>
                      <a:pt x="6" y="1955"/>
                      <a:pt x="5" y="1955"/>
                      <a:pt x="5" y="1955"/>
                    </a:cubicBezTo>
                    <a:cubicBezTo>
                      <a:pt x="1" y="1954"/>
                      <a:pt x="0" y="1951"/>
                      <a:pt x="1" y="1947"/>
                    </a:cubicBezTo>
                    <a:cubicBezTo>
                      <a:pt x="665" y="5"/>
                      <a:pt x="665" y="5"/>
                      <a:pt x="665" y="5"/>
                    </a:cubicBezTo>
                    <a:cubicBezTo>
                      <a:pt x="666" y="2"/>
                      <a:pt x="670" y="0"/>
                      <a:pt x="673" y="1"/>
                    </a:cubicBezTo>
                    <a:cubicBezTo>
                      <a:pt x="676" y="2"/>
                      <a:pt x="678" y="6"/>
                      <a:pt x="677" y="9"/>
                    </a:cubicBezTo>
                    <a:cubicBezTo>
                      <a:pt x="12" y="1951"/>
                      <a:pt x="12" y="1951"/>
                      <a:pt x="12" y="1951"/>
                    </a:cubicBezTo>
                    <a:cubicBezTo>
                      <a:pt x="11" y="1954"/>
                      <a:pt x="9" y="1955"/>
                      <a:pt x="6" y="195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89" name="Freeform 70"/>
              <p:cNvSpPr/>
              <p:nvPr/>
            </p:nvSpPr>
            <p:spPr bwMode="auto">
              <a:xfrm>
                <a:off x="4846726" y="1121334"/>
                <a:ext cx="913158" cy="1732045"/>
              </a:xfrm>
              <a:custGeom>
                <a:avLst/>
                <a:gdLst>
                  <a:gd name="T0" fmla="*/ 1008 w 1015"/>
                  <a:gd name="T1" fmla="*/ 1923 h 1923"/>
                  <a:gd name="T2" fmla="*/ 1003 w 1015"/>
                  <a:gd name="T3" fmla="*/ 1920 h 1923"/>
                  <a:gd name="T4" fmla="*/ 2 w 1015"/>
                  <a:gd name="T5" fmla="*/ 10 h 1923"/>
                  <a:gd name="T6" fmla="*/ 4 w 1015"/>
                  <a:gd name="T7" fmla="*/ 2 h 1923"/>
                  <a:gd name="T8" fmla="*/ 12 w 1015"/>
                  <a:gd name="T9" fmla="*/ 4 h 1923"/>
                  <a:gd name="T10" fmla="*/ 1013 w 1015"/>
                  <a:gd name="T11" fmla="*/ 1914 h 1923"/>
                  <a:gd name="T12" fmla="*/ 1011 w 1015"/>
                  <a:gd name="T13" fmla="*/ 1922 h 1923"/>
                  <a:gd name="T14" fmla="*/ 1008 w 1015"/>
                  <a:gd name="T15" fmla="*/ 1923 h 192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15" h="1923">
                    <a:moveTo>
                      <a:pt x="1008" y="1923"/>
                    </a:moveTo>
                    <a:cubicBezTo>
                      <a:pt x="1006" y="1923"/>
                      <a:pt x="1004" y="1922"/>
                      <a:pt x="1003" y="1920"/>
                    </a:cubicBezTo>
                    <a:cubicBezTo>
                      <a:pt x="2" y="10"/>
                      <a:pt x="2" y="10"/>
                      <a:pt x="2" y="10"/>
                    </a:cubicBezTo>
                    <a:cubicBezTo>
                      <a:pt x="0" y="7"/>
                      <a:pt x="1" y="3"/>
                      <a:pt x="4" y="2"/>
                    </a:cubicBezTo>
                    <a:cubicBezTo>
                      <a:pt x="7" y="0"/>
                      <a:pt x="11" y="1"/>
                      <a:pt x="12" y="4"/>
                    </a:cubicBezTo>
                    <a:cubicBezTo>
                      <a:pt x="1013" y="1914"/>
                      <a:pt x="1013" y="1914"/>
                      <a:pt x="1013" y="1914"/>
                    </a:cubicBezTo>
                    <a:cubicBezTo>
                      <a:pt x="1015" y="1917"/>
                      <a:pt x="1014" y="1921"/>
                      <a:pt x="1011" y="1922"/>
                    </a:cubicBezTo>
                    <a:cubicBezTo>
                      <a:pt x="1010" y="1923"/>
                      <a:pt x="1009" y="1923"/>
                      <a:pt x="1008" y="192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90" name="Freeform 71"/>
              <p:cNvSpPr/>
              <p:nvPr/>
            </p:nvSpPr>
            <p:spPr bwMode="auto">
              <a:xfrm>
                <a:off x="5748628" y="1848765"/>
                <a:ext cx="84421" cy="1004614"/>
              </a:xfrm>
              <a:custGeom>
                <a:avLst/>
                <a:gdLst>
                  <a:gd name="T0" fmla="*/ 6 w 94"/>
                  <a:gd name="T1" fmla="*/ 1116 h 1116"/>
                  <a:gd name="T2" fmla="*/ 6 w 94"/>
                  <a:gd name="T3" fmla="*/ 1116 h 1116"/>
                  <a:gd name="T4" fmla="*/ 0 w 94"/>
                  <a:gd name="T5" fmla="*/ 1110 h 1116"/>
                  <a:gd name="T6" fmla="*/ 82 w 94"/>
                  <a:gd name="T7" fmla="*/ 6 h 1116"/>
                  <a:gd name="T8" fmla="*/ 89 w 94"/>
                  <a:gd name="T9" fmla="*/ 0 h 1116"/>
                  <a:gd name="T10" fmla="*/ 94 w 94"/>
                  <a:gd name="T11" fmla="*/ 7 h 1116"/>
                  <a:gd name="T12" fmla="*/ 12 w 94"/>
                  <a:gd name="T13" fmla="*/ 1110 h 1116"/>
                  <a:gd name="T14" fmla="*/ 6 w 94"/>
                  <a:gd name="T15" fmla="*/ 1116 h 11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4" h="1116">
                    <a:moveTo>
                      <a:pt x="6" y="1116"/>
                    </a:moveTo>
                    <a:cubicBezTo>
                      <a:pt x="6" y="1116"/>
                      <a:pt x="6" y="1116"/>
                      <a:pt x="6" y="1116"/>
                    </a:cubicBezTo>
                    <a:cubicBezTo>
                      <a:pt x="2" y="1116"/>
                      <a:pt x="0" y="1113"/>
                      <a:pt x="0" y="1110"/>
                    </a:cubicBezTo>
                    <a:cubicBezTo>
                      <a:pt x="82" y="6"/>
                      <a:pt x="82" y="6"/>
                      <a:pt x="82" y="6"/>
                    </a:cubicBezTo>
                    <a:cubicBezTo>
                      <a:pt x="83" y="2"/>
                      <a:pt x="85" y="0"/>
                      <a:pt x="89" y="0"/>
                    </a:cubicBezTo>
                    <a:cubicBezTo>
                      <a:pt x="92" y="0"/>
                      <a:pt x="94" y="3"/>
                      <a:pt x="94" y="7"/>
                    </a:cubicBezTo>
                    <a:cubicBezTo>
                      <a:pt x="12" y="1110"/>
                      <a:pt x="12" y="1110"/>
                      <a:pt x="12" y="1110"/>
                    </a:cubicBezTo>
                    <a:cubicBezTo>
                      <a:pt x="12" y="1114"/>
                      <a:pt x="9" y="1116"/>
                      <a:pt x="6" y="111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91" name="Freeform 72"/>
              <p:cNvSpPr/>
              <p:nvPr/>
            </p:nvSpPr>
            <p:spPr bwMode="auto">
              <a:xfrm>
                <a:off x="5748627" y="2842122"/>
                <a:ext cx="984915" cy="140702"/>
              </a:xfrm>
              <a:custGeom>
                <a:avLst/>
                <a:gdLst>
                  <a:gd name="T0" fmla="*/ 1088 w 1094"/>
                  <a:gd name="T1" fmla="*/ 155 h 155"/>
                  <a:gd name="T2" fmla="*/ 1087 w 1094"/>
                  <a:gd name="T3" fmla="*/ 155 h 155"/>
                  <a:gd name="T4" fmla="*/ 5 w 1094"/>
                  <a:gd name="T5" fmla="*/ 12 h 155"/>
                  <a:gd name="T6" fmla="*/ 0 w 1094"/>
                  <a:gd name="T7" fmla="*/ 5 h 155"/>
                  <a:gd name="T8" fmla="*/ 7 w 1094"/>
                  <a:gd name="T9" fmla="*/ 0 h 155"/>
                  <a:gd name="T10" fmla="*/ 1089 w 1094"/>
                  <a:gd name="T11" fmla="*/ 143 h 155"/>
                  <a:gd name="T12" fmla="*/ 1094 w 1094"/>
                  <a:gd name="T13" fmla="*/ 150 h 155"/>
                  <a:gd name="T14" fmla="*/ 1088 w 1094"/>
                  <a:gd name="T15" fmla="*/ 155 h 15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94" h="155">
                    <a:moveTo>
                      <a:pt x="1088" y="155"/>
                    </a:moveTo>
                    <a:cubicBezTo>
                      <a:pt x="1088" y="155"/>
                      <a:pt x="1087" y="155"/>
                      <a:pt x="1087" y="155"/>
                    </a:cubicBezTo>
                    <a:cubicBezTo>
                      <a:pt x="5" y="12"/>
                      <a:pt x="5" y="12"/>
                      <a:pt x="5" y="12"/>
                    </a:cubicBezTo>
                    <a:cubicBezTo>
                      <a:pt x="2" y="11"/>
                      <a:pt x="0" y="8"/>
                      <a:pt x="0" y="5"/>
                    </a:cubicBezTo>
                    <a:cubicBezTo>
                      <a:pt x="1" y="2"/>
                      <a:pt x="4" y="0"/>
                      <a:pt x="7" y="0"/>
                    </a:cubicBezTo>
                    <a:cubicBezTo>
                      <a:pt x="1089" y="143"/>
                      <a:pt x="1089" y="143"/>
                      <a:pt x="1089" y="143"/>
                    </a:cubicBezTo>
                    <a:cubicBezTo>
                      <a:pt x="1092" y="144"/>
                      <a:pt x="1094" y="147"/>
                      <a:pt x="1094" y="150"/>
                    </a:cubicBezTo>
                    <a:cubicBezTo>
                      <a:pt x="1093" y="153"/>
                      <a:pt x="1091" y="155"/>
                      <a:pt x="1088" y="15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92" name="Freeform 75"/>
              <p:cNvSpPr/>
              <p:nvPr/>
            </p:nvSpPr>
            <p:spPr bwMode="auto">
              <a:xfrm>
                <a:off x="6722288" y="2076702"/>
                <a:ext cx="1082000" cy="906122"/>
              </a:xfrm>
              <a:custGeom>
                <a:avLst/>
                <a:gdLst>
                  <a:gd name="T0" fmla="*/ 7 w 1202"/>
                  <a:gd name="T1" fmla="*/ 1006 h 1006"/>
                  <a:gd name="T2" fmla="*/ 2 w 1202"/>
                  <a:gd name="T3" fmla="*/ 1004 h 1006"/>
                  <a:gd name="T4" fmla="*/ 3 w 1202"/>
                  <a:gd name="T5" fmla="*/ 996 h 1006"/>
                  <a:gd name="T6" fmla="*/ 1191 w 1202"/>
                  <a:gd name="T7" fmla="*/ 2 h 1006"/>
                  <a:gd name="T8" fmla="*/ 1200 w 1202"/>
                  <a:gd name="T9" fmla="*/ 2 h 1006"/>
                  <a:gd name="T10" fmla="*/ 1199 w 1202"/>
                  <a:gd name="T11" fmla="*/ 11 h 1006"/>
                  <a:gd name="T12" fmla="*/ 11 w 1202"/>
                  <a:gd name="T13" fmla="*/ 1005 h 1006"/>
                  <a:gd name="T14" fmla="*/ 7 w 1202"/>
                  <a:gd name="T15" fmla="*/ 1006 h 100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02" h="1006">
                    <a:moveTo>
                      <a:pt x="7" y="1006"/>
                    </a:moveTo>
                    <a:cubicBezTo>
                      <a:pt x="5" y="1006"/>
                      <a:pt x="4" y="1005"/>
                      <a:pt x="2" y="1004"/>
                    </a:cubicBezTo>
                    <a:cubicBezTo>
                      <a:pt x="0" y="1001"/>
                      <a:pt x="1" y="998"/>
                      <a:pt x="3" y="996"/>
                    </a:cubicBezTo>
                    <a:cubicBezTo>
                      <a:pt x="1191" y="2"/>
                      <a:pt x="1191" y="2"/>
                      <a:pt x="1191" y="2"/>
                    </a:cubicBezTo>
                    <a:cubicBezTo>
                      <a:pt x="1194" y="0"/>
                      <a:pt x="1198" y="0"/>
                      <a:pt x="1200" y="2"/>
                    </a:cubicBezTo>
                    <a:cubicBezTo>
                      <a:pt x="1202" y="5"/>
                      <a:pt x="1202" y="9"/>
                      <a:pt x="1199" y="11"/>
                    </a:cubicBezTo>
                    <a:cubicBezTo>
                      <a:pt x="11" y="1005"/>
                      <a:pt x="11" y="1005"/>
                      <a:pt x="11" y="1005"/>
                    </a:cubicBezTo>
                    <a:cubicBezTo>
                      <a:pt x="10" y="1006"/>
                      <a:pt x="8" y="1006"/>
                      <a:pt x="7" y="100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93" name="Freeform 76"/>
              <p:cNvSpPr/>
              <p:nvPr/>
            </p:nvSpPr>
            <p:spPr bwMode="auto">
              <a:xfrm>
                <a:off x="5071849" y="2970161"/>
                <a:ext cx="1663100" cy="1198783"/>
              </a:xfrm>
              <a:custGeom>
                <a:avLst/>
                <a:gdLst>
                  <a:gd name="T0" fmla="*/ 7 w 1846"/>
                  <a:gd name="T1" fmla="*/ 1330 h 1330"/>
                  <a:gd name="T2" fmla="*/ 2 w 1846"/>
                  <a:gd name="T3" fmla="*/ 1327 h 1330"/>
                  <a:gd name="T4" fmla="*/ 3 w 1846"/>
                  <a:gd name="T5" fmla="*/ 1319 h 1330"/>
                  <a:gd name="T6" fmla="*/ 1835 w 1846"/>
                  <a:gd name="T7" fmla="*/ 2 h 1330"/>
                  <a:gd name="T8" fmla="*/ 1844 w 1846"/>
                  <a:gd name="T9" fmla="*/ 4 h 1330"/>
                  <a:gd name="T10" fmla="*/ 1842 w 1846"/>
                  <a:gd name="T11" fmla="*/ 12 h 1330"/>
                  <a:gd name="T12" fmla="*/ 10 w 1846"/>
                  <a:gd name="T13" fmla="*/ 1329 h 1330"/>
                  <a:gd name="T14" fmla="*/ 7 w 1846"/>
                  <a:gd name="T15" fmla="*/ 1330 h 133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46" h="1330">
                    <a:moveTo>
                      <a:pt x="7" y="1330"/>
                    </a:moveTo>
                    <a:cubicBezTo>
                      <a:pt x="5" y="1330"/>
                      <a:pt x="3" y="1329"/>
                      <a:pt x="2" y="1327"/>
                    </a:cubicBezTo>
                    <a:cubicBezTo>
                      <a:pt x="0" y="1325"/>
                      <a:pt x="1" y="1321"/>
                      <a:pt x="3" y="1319"/>
                    </a:cubicBezTo>
                    <a:cubicBezTo>
                      <a:pt x="1835" y="2"/>
                      <a:pt x="1835" y="2"/>
                      <a:pt x="1835" y="2"/>
                    </a:cubicBezTo>
                    <a:cubicBezTo>
                      <a:pt x="1838" y="0"/>
                      <a:pt x="1842" y="1"/>
                      <a:pt x="1844" y="4"/>
                    </a:cubicBezTo>
                    <a:cubicBezTo>
                      <a:pt x="1846" y="6"/>
                      <a:pt x="1845" y="10"/>
                      <a:pt x="1842" y="12"/>
                    </a:cubicBezTo>
                    <a:cubicBezTo>
                      <a:pt x="10" y="1329"/>
                      <a:pt x="10" y="1329"/>
                      <a:pt x="10" y="1329"/>
                    </a:cubicBezTo>
                    <a:cubicBezTo>
                      <a:pt x="9" y="1329"/>
                      <a:pt x="8" y="1330"/>
                      <a:pt x="7" y="133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94" name="Freeform 77"/>
              <p:cNvSpPr/>
              <p:nvPr/>
            </p:nvSpPr>
            <p:spPr bwMode="auto">
              <a:xfrm>
                <a:off x="5747220" y="2076702"/>
                <a:ext cx="2057066" cy="776676"/>
              </a:xfrm>
              <a:custGeom>
                <a:avLst/>
                <a:gdLst>
                  <a:gd name="T0" fmla="*/ 7 w 2284"/>
                  <a:gd name="T1" fmla="*/ 863 h 863"/>
                  <a:gd name="T2" fmla="*/ 1 w 2284"/>
                  <a:gd name="T3" fmla="*/ 859 h 863"/>
                  <a:gd name="T4" fmla="*/ 5 w 2284"/>
                  <a:gd name="T5" fmla="*/ 851 h 863"/>
                  <a:gd name="T6" fmla="*/ 2275 w 2284"/>
                  <a:gd name="T7" fmla="*/ 1 h 863"/>
                  <a:gd name="T8" fmla="*/ 2283 w 2284"/>
                  <a:gd name="T9" fmla="*/ 4 h 863"/>
                  <a:gd name="T10" fmla="*/ 2279 w 2284"/>
                  <a:gd name="T11" fmla="*/ 12 h 863"/>
                  <a:gd name="T12" fmla="*/ 9 w 2284"/>
                  <a:gd name="T13" fmla="*/ 863 h 863"/>
                  <a:gd name="T14" fmla="*/ 7 w 2284"/>
                  <a:gd name="T15" fmla="*/ 863 h 86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84" h="863">
                    <a:moveTo>
                      <a:pt x="7" y="863"/>
                    </a:moveTo>
                    <a:cubicBezTo>
                      <a:pt x="5" y="863"/>
                      <a:pt x="2" y="861"/>
                      <a:pt x="1" y="859"/>
                    </a:cubicBezTo>
                    <a:cubicBezTo>
                      <a:pt x="0" y="856"/>
                      <a:pt x="2" y="852"/>
                      <a:pt x="5" y="851"/>
                    </a:cubicBezTo>
                    <a:cubicBezTo>
                      <a:pt x="2275" y="1"/>
                      <a:pt x="2275" y="1"/>
                      <a:pt x="2275" y="1"/>
                    </a:cubicBezTo>
                    <a:cubicBezTo>
                      <a:pt x="2278" y="0"/>
                      <a:pt x="2282" y="1"/>
                      <a:pt x="2283" y="4"/>
                    </a:cubicBezTo>
                    <a:cubicBezTo>
                      <a:pt x="2284" y="7"/>
                      <a:pt x="2283" y="11"/>
                      <a:pt x="2279" y="12"/>
                    </a:cubicBezTo>
                    <a:cubicBezTo>
                      <a:pt x="9" y="863"/>
                      <a:pt x="9" y="863"/>
                      <a:pt x="9" y="863"/>
                    </a:cubicBezTo>
                    <a:cubicBezTo>
                      <a:pt x="8" y="863"/>
                      <a:pt x="8" y="863"/>
                      <a:pt x="7" y="86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95" name="Freeform 78"/>
              <p:cNvSpPr/>
              <p:nvPr/>
            </p:nvSpPr>
            <p:spPr bwMode="auto">
              <a:xfrm>
                <a:off x="5823199" y="1848765"/>
                <a:ext cx="1981087" cy="237787"/>
              </a:xfrm>
              <a:custGeom>
                <a:avLst/>
                <a:gdLst>
                  <a:gd name="T0" fmla="*/ 2194 w 2201"/>
                  <a:gd name="T1" fmla="*/ 265 h 265"/>
                  <a:gd name="T2" fmla="*/ 2194 w 2201"/>
                  <a:gd name="T3" fmla="*/ 265 h 265"/>
                  <a:gd name="T4" fmla="*/ 6 w 2201"/>
                  <a:gd name="T5" fmla="*/ 12 h 265"/>
                  <a:gd name="T6" fmla="*/ 0 w 2201"/>
                  <a:gd name="T7" fmla="*/ 5 h 265"/>
                  <a:gd name="T8" fmla="*/ 7 w 2201"/>
                  <a:gd name="T9" fmla="*/ 0 h 265"/>
                  <a:gd name="T10" fmla="*/ 2195 w 2201"/>
                  <a:gd name="T11" fmla="*/ 253 h 265"/>
                  <a:gd name="T12" fmla="*/ 2200 w 2201"/>
                  <a:gd name="T13" fmla="*/ 260 h 265"/>
                  <a:gd name="T14" fmla="*/ 2194 w 2201"/>
                  <a:gd name="T15" fmla="*/ 265 h 2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01" h="265">
                    <a:moveTo>
                      <a:pt x="2194" y="265"/>
                    </a:moveTo>
                    <a:cubicBezTo>
                      <a:pt x="2194" y="265"/>
                      <a:pt x="2194" y="265"/>
                      <a:pt x="2194" y="265"/>
                    </a:cubicBezTo>
                    <a:cubicBezTo>
                      <a:pt x="6" y="12"/>
                      <a:pt x="6" y="12"/>
                      <a:pt x="6" y="12"/>
                    </a:cubicBezTo>
                    <a:cubicBezTo>
                      <a:pt x="2" y="12"/>
                      <a:pt x="0" y="9"/>
                      <a:pt x="0" y="5"/>
                    </a:cubicBezTo>
                    <a:cubicBezTo>
                      <a:pt x="1" y="2"/>
                      <a:pt x="4" y="0"/>
                      <a:pt x="7" y="0"/>
                    </a:cubicBezTo>
                    <a:cubicBezTo>
                      <a:pt x="2195" y="253"/>
                      <a:pt x="2195" y="253"/>
                      <a:pt x="2195" y="253"/>
                    </a:cubicBezTo>
                    <a:cubicBezTo>
                      <a:pt x="2198" y="254"/>
                      <a:pt x="2201" y="257"/>
                      <a:pt x="2200" y="260"/>
                    </a:cubicBezTo>
                    <a:cubicBezTo>
                      <a:pt x="2200" y="263"/>
                      <a:pt x="2197" y="265"/>
                      <a:pt x="2194" y="26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96" name="Freeform 79"/>
              <p:cNvSpPr/>
              <p:nvPr/>
            </p:nvSpPr>
            <p:spPr bwMode="auto">
              <a:xfrm>
                <a:off x="4846727" y="1121334"/>
                <a:ext cx="987730" cy="737280"/>
              </a:xfrm>
              <a:custGeom>
                <a:avLst/>
                <a:gdLst>
                  <a:gd name="T0" fmla="*/ 1090 w 1097"/>
                  <a:gd name="T1" fmla="*/ 819 h 819"/>
                  <a:gd name="T2" fmla="*/ 1087 w 1097"/>
                  <a:gd name="T3" fmla="*/ 818 h 819"/>
                  <a:gd name="T4" fmla="*/ 3 w 1097"/>
                  <a:gd name="T5" fmla="*/ 12 h 819"/>
                  <a:gd name="T6" fmla="*/ 2 w 1097"/>
                  <a:gd name="T7" fmla="*/ 3 h 819"/>
                  <a:gd name="T8" fmla="*/ 11 w 1097"/>
                  <a:gd name="T9" fmla="*/ 2 h 819"/>
                  <a:gd name="T10" fmla="*/ 1094 w 1097"/>
                  <a:gd name="T11" fmla="*/ 808 h 819"/>
                  <a:gd name="T12" fmla="*/ 1095 w 1097"/>
                  <a:gd name="T13" fmla="*/ 817 h 819"/>
                  <a:gd name="T14" fmla="*/ 1090 w 1097"/>
                  <a:gd name="T15" fmla="*/ 819 h 81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97" h="819">
                    <a:moveTo>
                      <a:pt x="1090" y="819"/>
                    </a:moveTo>
                    <a:cubicBezTo>
                      <a:pt x="1089" y="819"/>
                      <a:pt x="1088" y="819"/>
                      <a:pt x="1087" y="818"/>
                    </a:cubicBezTo>
                    <a:cubicBezTo>
                      <a:pt x="3" y="12"/>
                      <a:pt x="3" y="12"/>
                      <a:pt x="3" y="12"/>
                    </a:cubicBezTo>
                    <a:cubicBezTo>
                      <a:pt x="1" y="10"/>
                      <a:pt x="0" y="6"/>
                      <a:pt x="2" y="3"/>
                    </a:cubicBezTo>
                    <a:cubicBezTo>
                      <a:pt x="4" y="1"/>
                      <a:pt x="8" y="0"/>
                      <a:pt x="11" y="2"/>
                    </a:cubicBezTo>
                    <a:cubicBezTo>
                      <a:pt x="1094" y="808"/>
                      <a:pt x="1094" y="808"/>
                      <a:pt x="1094" y="808"/>
                    </a:cubicBezTo>
                    <a:cubicBezTo>
                      <a:pt x="1097" y="810"/>
                      <a:pt x="1097" y="814"/>
                      <a:pt x="1095" y="817"/>
                    </a:cubicBezTo>
                    <a:cubicBezTo>
                      <a:pt x="1094" y="818"/>
                      <a:pt x="1092" y="819"/>
                      <a:pt x="1090" y="819"/>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97" name="Freeform 80"/>
              <p:cNvSpPr/>
              <p:nvPr/>
            </p:nvSpPr>
            <p:spPr bwMode="auto">
              <a:xfrm>
                <a:off x="5071850" y="2842122"/>
                <a:ext cx="688034" cy="1326822"/>
              </a:xfrm>
              <a:custGeom>
                <a:avLst/>
                <a:gdLst>
                  <a:gd name="T0" fmla="*/ 7 w 764"/>
                  <a:gd name="T1" fmla="*/ 1473 h 1473"/>
                  <a:gd name="T2" fmla="*/ 4 w 764"/>
                  <a:gd name="T3" fmla="*/ 1472 h 1473"/>
                  <a:gd name="T4" fmla="*/ 1 w 764"/>
                  <a:gd name="T5" fmla="*/ 1464 h 1473"/>
                  <a:gd name="T6" fmla="*/ 752 w 764"/>
                  <a:gd name="T7" fmla="*/ 4 h 1473"/>
                  <a:gd name="T8" fmla="*/ 760 w 764"/>
                  <a:gd name="T9" fmla="*/ 2 h 1473"/>
                  <a:gd name="T10" fmla="*/ 762 w 764"/>
                  <a:gd name="T11" fmla="*/ 10 h 1473"/>
                  <a:gd name="T12" fmla="*/ 12 w 764"/>
                  <a:gd name="T13" fmla="*/ 1470 h 1473"/>
                  <a:gd name="T14" fmla="*/ 7 w 764"/>
                  <a:gd name="T15" fmla="*/ 1473 h 147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64" h="1473">
                    <a:moveTo>
                      <a:pt x="7" y="1473"/>
                    </a:moveTo>
                    <a:cubicBezTo>
                      <a:pt x="6" y="1473"/>
                      <a:pt x="5" y="1473"/>
                      <a:pt x="4" y="1472"/>
                    </a:cubicBezTo>
                    <a:cubicBezTo>
                      <a:pt x="1" y="1471"/>
                      <a:pt x="0" y="1467"/>
                      <a:pt x="1" y="1464"/>
                    </a:cubicBezTo>
                    <a:cubicBezTo>
                      <a:pt x="752" y="4"/>
                      <a:pt x="752" y="4"/>
                      <a:pt x="752" y="4"/>
                    </a:cubicBezTo>
                    <a:cubicBezTo>
                      <a:pt x="753" y="1"/>
                      <a:pt x="757" y="0"/>
                      <a:pt x="760" y="2"/>
                    </a:cubicBezTo>
                    <a:cubicBezTo>
                      <a:pt x="763" y="3"/>
                      <a:pt x="764" y="7"/>
                      <a:pt x="762" y="10"/>
                    </a:cubicBezTo>
                    <a:cubicBezTo>
                      <a:pt x="12" y="1470"/>
                      <a:pt x="12" y="1470"/>
                      <a:pt x="12" y="1470"/>
                    </a:cubicBezTo>
                    <a:cubicBezTo>
                      <a:pt x="11" y="1472"/>
                      <a:pt x="9" y="1473"/>
                      <a:pt x="7" y="147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98" name="Freeform 28"/>
              <p:cNvSpPr/>
              <p:nvPr/>
            </p:nvSpPr>
            <p:spPr bwMode="auto">
              <a:xfrm flipV="1">
                <a:off x="3107786" y="3696185"/>
                <a:ext cx="1630598" cy="49850"/>
              </a:xfrm>
              <a:custGeom>
                <a:avLst/>
                <a:gdLst>
                  <a:gd name="T0" fmla="*/ 1150 w 1155"/>
                  <a:gd name="T1" fmla="*/ 175 h 175"/>
                  <a:gd name="T2" fmla="*/ 1150 w 1155"/>
                  <a:gd name="T3" fmla="*/ 175 h 175"/>
                  <a:gd name="T4" fmla="*/ 4 w 1155"/>
                  <a:gd name="T5" fmla="*/ 8 h 175"/>
                  <a:gd name="T6" fmla="*/ 0 w 1155"/>
                  <a:gd name="T7" fmla="*/ 4 h 175"/>
                  <a:gd name="T8" fmla="*/ 5 w 1155"/>
                  <a:gd name="T9" fmla="*/ 0 h 175"/>
                  <a:gd name="T10" fmla="*/ 1151 w 1155"/>
                  <a:gd name="T11" fmla="*/ 167 h 175"/>
                  <a:gd name="T12" fmla="*/ 1154 w 1155"/>
                  <a:gd name="T13" fmla="*/ 172 h 175"/>
                  <a:gd name="T14" fmla="*/ 1150 w 1155"/>
                  <a:gd name="T15" fmla="*/ 175 h 1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5" h="175">
                    <a:moveTo>
                      <a:pt x="1150" y="175"/>
                    </a:moveTo>
                    <a:cubicBezTo>
                      <a:pt x="1150" y="175"/>
                      <a:pt x="1150" y="175"/>
                      <a:pt x="1150" y="175"/>
                    </a:cubicBezTo>
                    <a:cubicBezTo>
                      <a:pt x="4" y="8"/>
                      <a:pt x="4" y="8"/>
                      <a:pt x="4" y="8"/>
                    </a:cubicBezTo>
                    <a:cubicBezTo>
                      <a:pt x="2" y="8"/>
                      <a:pt x="0" y="6"/>
                      <a:pt x="0" y="4"/>
                    </a:cubicBezTo>
                    <a:cubicBezTo>
                      <a:pt x="1" y="1"/>
                      <a:pt x="3" y="0"/>
                      <a:pt x="5" y="0"/>
                    </a:cubicBezTo>
                    <a:cubicBezTo>
                      <a:pt x="1151" y="167"/>
                      <a:pt x="1151" y="167"/>
                      <a:pt x="1151" y="167"/>
                    </a:cubicBezTo>
                    <a:cubicBezTo>
                      <a:pt x="1153" y="168"/>
                      <a:pt x="1155" y="170"/>
                      <a:pt x="1154" y="172"/>
                    </a:cubicBezTo>
                    <a:cubicBezTo>
                      <a:pt x="1154" y="174"/>
                      <a:pt x="1152" y="175"/>
                      <a:pt x="1150" y="17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99" name="Freeform 29"/>
              <p:cNvSpPr/>
              <p:nvPr/>
            </p:nvSpPr>
            <p:spPr bwMode="auto">
              <a:xfrm>
                <a:off x="3677489" y="3036291"/>
                <a:ext cx="1060895" cy="659894"/>
              </a:xfrm>
              <a:custGeom>
                <a:avLst/>
                <a:gdLst>
                  <a:gd name="T0" fmla="*/ 1175 w 1180"/>
                  <a:gd name="T1" fmla="*/ 733 h 733"/>
                  <a:gd name="T2" fmla="*/ 1173 w 1180"/>
                  <a:gd name="T3" fmla="*/ 733 h 733"/>
                  <a:gd name="T4" fmla="*/ 2 w 1180"/>
                  <a:gd name="T5" fmla="*/ 8 h 733"/>
                  <a:gd name="T6" fmla="*/ 1 w 1180"/>
                  <a:gd name="T7" fmla="*/ 2 h 733"/>
                  <a:gd name="T8" fmla="*/ 7 w 1180"/>
                  <a:gd name="T9" fmla="*/ 1 h 733"/>
                  <a:gd name="T10" fmla="*/ 1177 w 1180"/>
                  <a:gd name="T11" fmla="*/ 726 h 733"/>
                  <a:gd name="T12" fmla="*/ 1179 w 1180"/>
                  <a:gd name="T13" fmla="*/ 732 h 733"/>
                  <a:gd name="T14" fmla="*/ 1175 w 1180"/>
                  <a:gd name="T15" fmla="*/ 733 h 7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80" h="733">
                    <a:moveTo>
                      <a:pt x="1175" y="733"/>
                    </a:moveTo>
                    <a:cubicBezTo>
                      <a:pt x="1175" y="733"/>
                      <a:pt x="1174" y="733"/>
                      <a:pt x="1173" y="733"/>
                    </a:cubicBezTo>
                    <a:cubicBezTo>
                      <a:pt x="2" y="8"/>
                      <a:pt x="2" y="8"/>
                      <a:pt x="2" y="8"/>
                    </a:cubicBezTo>
                    <a:cubicBezTo>
                      <a:pt x="1" y="6"/>
                      <a:pt x="0" y="4"/>
                      <a:pt x="1" y="2"/>
                    </a:cubicBezTo>
                    <a:cubicBezTo>
                      <a:pt x="2" y="0"/>
                      <a:pt x="5" y="0"/>
                      <a:pt x="7" y="1"/>
                    </a:cubicBezTo>
                    <a:cubicBezTo>
                      <a:pt x="1177" y="726"/>
                      <a:pt x="1177" y="726"/>
                      <a:pt x="1177" y="726"/>
                    </a:cubicBezTo>
                    <a:cubicBezTo>
                      <a:pt x="1179" y="727"/>
                      <a:pt x="1180" y="730"/>
                      <a:pt x="1179" y="732"/>
                    </a:cubicBezTo>
                    <a:cubicBezTo>
                      <a:pt x="1178" y="733"/>
                      <a:pt x="1177" y="733"/>
                      <a:pt x="1175" y="73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00" name="Freeform 30"/>
              <p:cNvSpPr/>
              <p:nvPr/>
            </p:nvSpPr>
            <p:spPr bwMode="auto">
              <a:xfrm>
                <a:off x="3677489" y="2954684"/>
                <a:ext cx="765420" cy="88643"/>
              </a:xfrm>
              <a:custGeom>
                <a:avLst/>
                <a:gdLst>
                  <a:gd name="T0" fmla="*/ 5 w 851"/>
                  <a:gd name="T1" fmla="*/ 100 h 100"/>
                  <a:gd name="T2" fmla="*/ 1 w 851"/>
                  <a:gd name="T3" fmla="*/ 97 h 100"/>
                  <a:gd name="T4" fmla="*/ 4 w 851"/>
                  <a:gd name="T5" fmla="*/ 92 h 100"/>
                  <a:gd name="T6" fmla="*/ 846 w 851"/>
                  <a:gd name="T7" fmla="*/ 0 h 100"/>
                  <a:gd name="T8" fmla="*/ 850 w 851"/>
                  <a:gd name="T9" fmla="*/ 4 h 100"/>
                  <a:gd name="T10" fmla="*/ 847 w 851"/>
                  <a:gd name="T11" fmla="*/ 8 h 100"/>
                  <a:gd name="T12" fmla="*/ 5 w 851"/>
                  <a:gd name="T13" fmla="*/ 100 h 100"/>
                  <a:gd name="T14" fmla="*/ 5 w 851"/>
                  <a:gd name="T15" fmla="*/ 100 h 10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51" h="100">
                    <a:moveTo>
                      <a:pt x="5" y="100"/>
                    </a:moveTo>
                    <a:cubicBezTo>
                      <a:pt x="3" y="100"/>
                      <a:pt x="1" y="99"/>
                      <a:pt x="1" y="97"/>
                    </a:cubicBezTo>
                    <a:cubicBezTo>
                      <a:pt x="0" y="94"/>
                      <a:pt x="2" y="92"/>
                      <a:pt x="4" y="92"/>
                    </a:cubicBezTo>
                    <a:cubicBezTo>
                      <a:pt x="846" y="0"/>
                      <a:pt x="846" y="0"/>
                      <a:pt x="846" y="0"/>
                    </a:cubicBezTo>
                    <a:cubicBezTo>
                      <a:pt x="848" y="0"/>
                      <a:pt x="850" y="2"/>
                      <a:pt x="850" y="4"/>
                    </a:cubicBezTo>
                    <a:cubicBezTo>
                      <a:pt x="851" y="6"/>
                      <a:pt x="849" y="8"/>
                      <a:pt x="847" y="8"/>
                    </a:cubicBezTo>
                    <a:cubicBezTo>
                      <a:pt x="5" y="100"/>
                      <a:pt x="5" y="100"/>
                      <a:pt x="5" y="100"/>
                    </a:cubicBezTo>
                    <a:cubicBezTo>
                      <a:pt x="5" y="100"/>
                      <a:pt x="5" y="100"/>
                      <a:pt x="5" y="10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01" name="Freeform 31"/>
              <p:cNvSpPr/>
              <p:nvPr/>
            </p:nvSpPr>
            <p:spPr bwMode="auto">
              <a:xfrm>
                <a:off x="4434467" y="2248359"/>
                <a:ext cx="126632" cy="713361"/>
              </a:xfrm>
              <a:custGeom>
                <a:avLst/>
                <a:gdLst>
                  <a:gd name="T0" fmla="*/ 4 w 141"/>
                  <a:gd name="T1" fmla="*/ 793 h 793"/>
                  <a:gd name="T2" fmla="*/ 4 w 141"/>
                  <a:gd name="T3" fmla="*/ 793 h 793"/>
                  <a:gd name="T4" fmla="*/ 0 w 141"/>
                  <a:gd name="T5" fmla="*/ 789 h 793"/>
                  <a:gd name="T6" fmla="*/ 132 w 141"/>
                  <a:gd name="T7" fmla="*/ 3 h 793"/>
                  <a:gd name="T8" fmla="*/ 137 w 141"/>
                  <a:gd name="T9" fmla="*/ 0 h 793"/>
                  <a:gd name="T10" fmla="*/ 140 w 141"/>
                  <a:gd name="T11" fmla="*/ 5 h 793"/>
                  <a:gd name="T12" fmla="*/ 8 w 141"/>
                  <a:gd name="T13" fmla="*/ 790 h 793"/>
                  <a:gd name="T14" fmla="*/ 4 w 141"/>
                  <a:gd name="T15" fmla="*/ 793 h 79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1" h="793">
                    <a:moveTo>
                      <a:pt x="4" y="793"/>
                    </a:moveTo>
                    <a:cubicBezTo>
                      <a:pt x="4" y="793"/>
                      <a:pt x="4" y="793"/>
                      <a:pt x="4" y="793"/>
                    </a:cubicBezTo>
                    <a:cubicBezTo>
                      <a:pt x="2" y="793"/>
                      <a:pt x="0" y="791"/>
                      <a:pt x="0" y="789"/>
                    </a:cubicBezTo>
                    <a:cubicBezTo>
                      <a:pt x="132" y="3"/>
                      <a:pt x="132" y="3"/>
                      <a:pt x="132" y="3"/>
                    </a:cubicBezTo>
                    <a:cubicBezTo>
                      <a:pt x="133" y="1"/>
                      <a:pt x="135" y="0"/>
                      <a:pt x="137" y="0"/>
                    </a:cubicBezTo>
                    <a:cubicBezTo>
                      <a:pt x="139" y="1"/>
                      <a:pt x="141" y="3"/>
                      <a:pt x="140" y="5"/>
                    </a:cubicBezTo>
                    <a:cubicBezTo>
                      <a:pt x="8" y="790"/>
                      <a:pt x="8" y="790"/>
                      <a:pt x="8" y="790"/>
                    </a:cubicBezTo>
                    <a:cubicBezTo>
                      <a:pt x="8" y="792"/>
                      <a:pt x="6" y="793"/>
                      <a:pt x="4" y="79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02" name="Freeform 32"/>
              <p:cNvSpPr/>
              <p:nvPr/>
            </p:nvSpPr>
            <p:spPr bwMode="auto">
              <a:xfrm>
                <a:off x="4552658" y="2248359"/>
                <a:ext cx="185727" cy="1447826"/>
              </a:xfrm>
              <a:custGeom>
                <a:avLst/>
                <a:gdLst>
                  <a:gd name="T0" fmla="*/ 201 w 206"/>
                  <a:gd name="T1" fmla="*/ 1610 h 1610"/>
                  <a:gd name="T2" fmla="*/ 197 w 206"/>
                  <a:gd name="T3" fmla="*/ 1607 h 1610"/>
                  <a:gd name="T4" fmla="*/ 0 w 206"/>
                  <a:gd name="T5" fmla="*/ 5 h 1610"/>
                  <a:gd name="T6" fmla="*/ 4 w 206"/>
                  <a:gd name="T7" fmla="*/ 0 h 1610"/>
                  <a:gd name="T8" fmla="*/ 8 w 206"/>
                  <a:gd name="T9" fmla="*/ 4 h 1610"/>
                  <a:gd name="T10" fmla="*/ 205 w 206"/>
                  <a:gd name="T11" fmla="*/ 1606 h 1610"/>
                  <a:gd name="T12" fmla="*/ 202 w 206"/>
                  <a:gd name="T13" fmla="*/ 1610 h 1610"/>
                  <a:gd name="T14" fmla="*/ 201 w 206"/>
                  <a:gd name="T15" fmla="*/ 1610 h 16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6" h="1610">
                    <a:moveTo>
                      <a:pt x="201" y="1610"/>
                    </a:moveTo>
                    <a:cubicBezTo>
                      <a:pt x="199" y="1610"/>
                      <a:pt x="198" y="1609"/>
                      <a:pt x="197" y="1607"/>
                    </a:cubicBezTo>
                    <a:cubicBezTo>
                      <a:pt x="0" y="5"/>
                      <a:pt x="0" y="5"/>
                      <a:pt x="0" y="5"/>
                    </a:cubicBezTo>
                    <a:cubicBezTo>
                      <a:pt x="0" y="2"/>
                      <a:pt x="2" y="0"/>
                      <a:pt x="4" y="0"/>
                    </a:cubicBezTo>
                    <a:cubicBezTo>
                      <a:pt x="6" y="0"/>
                      <a:pt x="8" y="1"/>
                      <a:pt x="8" y="4"/>
                    </a:cubicBezTo>
                    <a:cubicBezTo>
                      <a:pt x="205" y="1606"/>
                      <a:pt x="205" y="1606"/>
                      <a:pt x="205" y="1606"/>
                    </a:cubicBezTo>
                    <a:cubicBezTo>
                      <a:pt x="206" y="1608"/>
                      <a:pt x="204" y="1610"/>
                      <a:pt x="202" y="1610"/>
                    </a:cubicBezTo>
                    <a:cubicBezTo>
                      <a:pt x="202" y="1610"/>
                      <a:pt x="201" y="1610"/>
                      <a:pt x="201" y="161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03" name="Freeform 33"/>
              <p:cNvSpPr/>
              <p:nvPr/>
            </p:nvSpPr>
            <p:spPr bwMode="auto">
              <a:xfrm>
                <a:off x="4434467" y="2954684"/>
                <a:ext cx="303917" cy="741501"/>
              </a:xfrm>
              <a:custGeom>
                <a:avLst/>
                <a:gdLst>
                  <a:gd name="T0" fmla="*/ 333 w 338"/>
                  <a:gd name="T1" fmla="*/ 825 h 825"/>
                  <a:gd name="T2" fmla="*/ 330 w 338"/>
                  <a:gd name="T3" fmla="*/ 823 h 825"/>
                  <a:gd name="T4" fmla="*/ 1 w 338"/>
                  <a:gd name="T5" fmla="*/ 6 h 825"/>
                  <a:gd name="T6" fmla="*/ 3 w 338"/>
                  <a:gd name="T7" fmla="*/ 1 h 825"/>
                  <a:gd name="T8" fmla="*/ 8 w 338"/>
                  <a:gd name="T9" fmla="*/ 3 h 825"/>
                  <a:gd name="T10" fmla="*/ 337 w 338"/>
                  <a:gd name="T11" fmla="*/ 820 h 825"/>
                  <a:gd name="T12" fmla="*/ 335 w 338"/>
                  <a:gd name="T13" fmla="*/ 825 h 825"/>
                  <a:gd name="T14" fmla="*/ 333 w 338"/>
                  <a:gd name="T15" fmla="*/ 825 h 8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8" h="825">
                    <a:moveTo>
                      <a:pt x="333" y="825"/>
                    </a:moveTo>
                    <a:cubicBezTo>
                      <a:pt x="332" y="825"/>
                      <a:pt x="330" y="824"/>
                      <a:pt x="330" y="823"/>
                    </a:cubicBezTo>
                    <a:cubicBezTo>
                      <a:pt x="1" y="6"/>
                      <a:pt x="1" y="6"/>
                      <a:pt x="1" y="6"/>
                    </a:cubicBezTo>
                    <a:cubicBezTo>
                      <a:pt x="0" y="4"/>
                      <a:pt x="1" y="2"/>
                      <a:pt x="3" y="1"/>
                    </a:cubicBezTo>
                    <a:cubicBezTo>
                      <a:pt x="5" y="0"/>
                      <a:pt x="7" y="1"/>
                      <a:pt x="8" y="3"/>
                    </a:cubicBezTo>
                    <a:cubicBezTo>
                      <a:pt x="337" y="820"/>
                      <a:pt x="337" y="820"/>
                      <a:pt x="337" y="820"/>
                    </a:cubicBezTo>
                    <a:cubicBezTo>
                      <a:pt x="338" y="822"/>
                      <a:pt x="337" y="824"/>
                      <a:pt x="335" y="825"/>
                    </a:cubicBezTo>
                    <a:cubicBezTo>
                      <a:pt x="334" y="825"/>
                      <a:pt x="334" y="825"/>
                      <a:pt x="333" y="82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04" name="Freeform 34"/>
              <p:cNvSpPr/>
              <p:nvPr/>
            </p:nvSpPr>
            <p:spPr bwMode="auto">
              <a:xfrm>
                <a:off x="4729942" y="3060211"/>
                <a:ext cx="303917" cy="635974"/>
              </a:xfrm>
              <a:custGeom>
                <a:avLst/>
                <a:gdLst>
                  <a:gd name="T0" fmla="*/ 4 w 338"/>
                  <a:gd name="T1" fmla="*/ 707 h 707"/>
                  <a:gd name="T2" fmla="*/ 3 w 338"/>
                  <a:gd name="T3" fmla="*/ 707 h 707"/>
                  <a:gd name="T4" fmla="*/ 1 w 338"/>
                  <a:gd name="T5" fmla="*/ 702 h 707"/>
                  <a:gd name="T6" fmla="*/ 330 w 338"/>
                  <a:gd name="T7" fmla="*/ 3 h 707"/>
                  <a:gd name="T8" fmla="*/ 336 w 338"/>
                  <a:gd name="T9" fmla="*/ 1 h 707"/>
                  <a:gd name="T10" fmla="*/ 337 w 338"/>
                  <a:gd name="T11" fmla="*/ 6 h 707"/>
                  <a:gd name="T12" fmla="*/ 8 w 338"/>
                  <a:gd name="T13" fmla="*/ 705 h 707"/>
                  <a:gd name="T14" fmla="*/ 4 w 338"/>
                  <a:gd name="T15" fmla="*/ 707 h 70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8" h="707">
                    <a:moveTo>
                      <a:pt x="4" y="707"/>
                    </a:moveTo>
                    <a:cubicBezTo>
                      <a:pt x="4" y="707"/>
                      <a:pt x="3" y="707"/>
                      <a:pt x="3" y="707"/>
                    </a:cubicBezTo>
                    <a:cubicBezTo>
                      <a:pt x="1" y="706"/>
                      <a:pt x="0" y="704"/>
                      <a:pt x="1" y="702"/>
                    </a:cubicBezTo>
                    <a:cubicBezTo>
                      <a:pt x="330" y="3"/>
                      <a:pt x="330" y="3"/>
                      <a:pt x="330" y="3"/>
                    </a:cubicBezTo>
                    <a:cubicBezTo>
                      <a:pt x="331" y="1"/>
                      <a:pt x="334" y="0"/>
                      <a:pt x="336" y="1"/>
                    </a:cubicBezTo>
                    <a:cubicBezTo>
                      <a:pt x="337" y="2"/>
                      <a:pt x="338" y="4"/>
                      <a:pt x="337" y="6"/>
                    </a:cubicBezTo>
                    <a:cubicBezTo>
                      <a:pt x="8" y="705"/>
                      <a:pt x="8" y="705"/>
                      <a:pt x="8" y="705"/>
                    </a:cubicBezTo>
                    <a:cubicBezTo>
                      <a:pt x="7" y="707"/>
                      <a:pt x="6" y="707"/>
                      <a:pt x="4" y="707"/>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05" name="Freeform 35"/>
              <p:cNvSpPr/>
              <p:nvPr/>
            </p:nvSpPr>
            <p:spPr bwMode="auto">
              <a:xfrm>
                <a:off x="4729942" y="3689150"/>
                <a:ext cx="664114" cy="161808"/>
              </a:xfrm>
              <a:custGeom>
                <a:avLst/>
                <a:gdLst>
                  <a:gd name="T0" fmla="*/ 734 w 738"/>
                  <a:gd name="T1" fmla="*/ 180 h 180"/>
                  <a:gd name="T2" fmla="*/ 733 w 738"/>
                  <a:gd name="T3" fmla="*/ 180 h 180"/>
                  <a:gd name="T4" fmla="*/ 3 w 738"/>
                  <a:gd name="T5" fmla="*/ 8 h 180"/>
                  <a:gd name="T6" fmla="*/ 0 w 738"/>
                  <a:gd name="T7" fmla="*/ 4 h 180"/>
                  <a:gd name="T8" fmla="*/ 5 w 738"/>
                  <a:gd name="T9" fmla="*/ 1 h 180"/>
                  <a:gd name="T10" fmla="*/ 735 w 738"/>
                  <a:gd name="T11" fmla="*/ 172 h 180"/>
                  <a:gd name="T12" fmla="*/ 738 w 738"/>
                  <a:gd name="T13" fmla="*/ 177 h 180"/>
                  <a:gd name="T14" fmla="*/ 734 w 738"/>
                  <a:gd name="T15" fmla="*/ 180 h 18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38" h="180">
                    <a:moveTo>
                      <a:pt x="734" y="180"/>
                    </a:moveTo>
                    <a:cubicBezTo>
                      <a:pt x="734" y="180"/>
                      <a:pt x="733" y="180"/>
                      <a:pt x="733" y="180"/>
                    </a:cubicBezTo>
                    <a:cubicBezTo>
                      <a:pt x="3" y="8"/>
                      <a:pt x="3" y="8"/>
                      <a:pt x="3" y="8"/>
                    </a:cubicBezTo>
                    <a:cubicBezTo>
                      <a:pt x="1" y="8"/>
                      <a:pt x="0" y="6"/>
                      <a:pt x="0" y="4"/>
                    </a:cubicBezTo>
                    <a:cubicBezTo>
                      <a:pt x="1" y="1"/>
                      <a:pt x="3" y="0"/>
                      <a:pt x="5" y="1"/>
                    </a:cubicBezTo>
                    <a:cubicBezTo>
                      <a:pt x="735" y="172"/>
                      <a:pt x="735" y="172"/>
                      <a:pt x="735" y="172"/>
                    </a:cubicBezTo>
                    <a:cubicBezTo>
                      <a:pt x="737" y="172"/>
                      <a:pt x="738" y="175"/>
                      <a:pt x="738" y="177"/>
                    </a:cubicBezTo>
                    <a:cubicBezTo>
                      <a:pt x="737" y="179"/>
                      <a:pt x="736" y="180"/>
                      <a:pt x="734" y="18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06" name="Freeform 36"/>
              <p:cNvSpPr/>
              <p:nvPr/>
            </p:nvSpPr>
            <p:spPr bwMode="auto">
              <a:xfrm>
                <a:off x="4552658" y="2248359"/>
                <a:ext cx="481202" cy="820294"/>
              </a:xfrm>
              <a:custGeom>
                <a:avLst/>
                <a:gdLst>
                  <a:gd name="T0" fmla="*/ 531 w 535"/>
                  <a:gd name="T1" fmla="*/ 912 h 912"/>
                  <a:gd name="T2" fmla="*/ 527 w 535"/>
                  <a:gd name="T3" fmla="*/ 910 h 912"/>
                  <a:gd name="T4" fmla="*/ 1 w 535"/>
                  <a:gd name="T5" fmla="*/ 6 h 912"/>
                  <a:gd name="T6" fmla="*/ 2 w 535"/>
                  <a:gd name="T7" fmla="*/ 1 h 912"/>
                  <a:gd name="T8" fmla="*/ 8 w 535"/>
                  <a:gd name="T9" fmla="*/ 2 h 912"/>
                  <a:gd name="T10" fmla="*/ 534 w 535"/>
                  <a:gd name="T11" fmla="*/ 906 h 912"/>
                  <a:gd name="T12" fmla="*/ 533 w 535"/>
                  <a:gd name="T13" fmla="*/ 911 h 912"/>
                  <a:gd name="T14" fmla="*/ 531 w 535"/>
                  <a:gd name="T15" fmla="*/ 912 h 9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5" h="912">
                    <a:moveTo>
                      <a:pt x="531" y="912"/>
                    </a:moveTo>
                    <a:cubicBezTo>
                      <a:pt x="529" y="912"/>
                      <a:pt x="528" y="911"/>
                      <a:pt x="527" y="910"/>
                    </a:cubicBezTo>
                    <a:cubicBezTo>
                      <a:pt x="1" y="6"/>
                      <a:pt x="1" y="6"/>
                      <a:pt x="1" y="6"/>
                    </a:cubicBezTo>
                    <a:cubicBezTo>
                      <a:pt x="0" y="4"/>
                      <a:pt x="0" y="2"/>
                      <a:pt x="2" y="1"/>
                    </a:cubicBezTo>
                    <a:cubicBezTo>
                      <a:pt x="4" y="0"/>
                      <a:pt x="7" y="0"/>
                      <a:pt x="8" y="2"/>
                    </a:cubicBezTo>
                    <a:cubicBezTo>
                      <a:pt x="534" y="906"/>
                      <a:pt x="534" y="906"/>
                      <a:pt x="534" y="906"/>
                    </a:cubicBezTo>
                    <a:cubicBezTo>
                      <a:pt x="535" y="908"/>
                      <a:pt x="535" y="910"/>
                      <a:pt x="533" y="911"/>
                    </a:cubicBezTo>
                    <a:cubicBezTo>
                      <a:pt x="532" y="911"/>
                      <a:pt x="531" y="912"/>
                      <a:pt x="531" y="912"/>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07" name="Freeform 37"/>
              <p:cNvSpPr/>
              <p:nvPr/>
            </p:nvSpPr>
            <p:spPr bwMode="auto">
              <a:xfrm>
                <a:off x="4552658" y="2248359"/>
                <a:ext cx="1229737" cy="364419"/>
              </a:xfrm>
              <a:custGeom>
                <a:avLst/>
                <a:gdLst>
                  <a:gd name="T0" fmla="*/ 1363 w 1367"/>
                  <a:gd name="T1" fmla="*/ 406 h 406"/>
                  <a:gd name="T2" fmla="*/ 1362 w 1367"/>
                  <a:gd name="T3" fmla="*/ 406 h 406"/>
                  <a:gd name="T4" fmla="*/ 3 w 1367"/>
                  <a:gd name="T5" fmla="*/ 8 h 406"/>
                  <a:gd name="T6" fmla="*/ 1 w 1367"/>
                  <a:gd name="T7" fmla="*/ 3 h 406"/>
                  <a:gd name="T8" fmla="*/ 5 w 1367"/>
                  <a:gd name="T9" fmla="*/ 0 h 406"/>
                  <a:gd name="T10" fmla="*/ 1364 w 1367"/>
                  <a:gd name="T11" fmla="*/ 398 h 406"/>
                  <a:gd name="T12" fmla="*/ 1367 w 1367"/>
                  <a:gd name="T13" fmla="*/ 403 h 406"/>
                  <a:gd name="T14" fmla="*/ 1363 w 1367"/>
                  <a:gd name="T15" fmla="*/ 406 h 40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67" h="406">
                    <a:moveTo>
                      <a:pt x="1363" y="406"/>
                    </a:moveTo>
                    <a:cubicBezTo>
                      <a:pt x="1362" y="406"/>
                      <a:pt x="1362" y="406"/>
                      <a:pt x="1362" y="406"/>
                    </a:cubicBezTo>
                    <a:cubicBezTo>
                      <a:pt x="3" y="8"/>
                      <a:pt x="3" y="8"/>
                      <a:pt x="3" y="8"/>
                    </a:cubicBezTo>
                    <a:cubicBezTo>
                      <a:pt x="1" y="7"/>
                      <a:pt x="0" y="5"/>
                      <a:pt x="1" y="3"/>
                    </a:cubicBezTo>
                    <a:cubicBezTo>
                      <a:pt x="1" y="1"/>
                      <a:pt x="3" y="0"/>
                      <a:pt x="5" y="0"/>
                    </a:cubicBezTo>
                    <a:cubicBezTo>
                      <a:pt x="1364" y="398"/>
                      <a:pt x="1364" y="398"/>
                      <a:pt x="1364" y="398"/>
                    </a:cubicBezTo>
                    <a:cubicBezTo>
                      <a:pt x="1366" y="399"/>
                      <a:pt x="1367" y="401"/>
                      <a:pt x="1367" y="403"/>
                    </a:cubicBezTo>
                    <a:cubicBezTo>
                      <a:pt x="1366" y="405"/>
                      <a:pt x="1365" y="406"/>
                      <a:pt x="1363" y="40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08" name="Freeform 38"/>
              <p:cNvSpPr/>
              <p:nvPr/>
            </p:nvSpPr>
            <p:spPr bwMode="auto">
              <a:xfrm>
                <a:off x="5026824" y="2604335"/>
                <a:ext cx="755571" cy="464317"/>
              </a:xfrm>
              <a:custGeom>
                <a:avLst/>
                <a:gdLst>
                  <a:gd name="T0" fmla="*/ 5 w 841"/>
                  <a:gd name="T1" fmla="*/ 515 h 515"/>
                  <a:gd name="T2" fmla="*/ 1 w 841"/>
                  <a:gd name="T3" fmla="*/ 513 h 515"/>
                  <a:gd name="T4" fmla="*/ 3 w 841"/>
                  <a:gd name="T5" fmla="*/ 507 h 515"/>
                  <a:gd name="T6" fmla="*/ 835 w 841"/>
                  <a:gd name="T7" fmla="*/ 1 h 515"/>
                  <a:gd name="T8" fmla="*/ 840 w 841"/>
                  <a:gd name="T9" fmla="*/ 3 h 515"/>
                  <a:gd name="T10" fmla="*/ 839 w 841"/>
                  <a:gd name="T11" fmla="*/ 8 h 515"/>
                  <a:gd name="T12" fmla="*/ 7 w 841"/>
                  <a:gd name="T13" fmla="*/ 514 h 515"/>
                  <a:gd name="T14" fmla="*/ 5 w 841"/>
                  <a:gd name="T15" fmla="*/ 515 h 5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41" h="515">
                    <a:moveTo>
                      <a:pt x="5" y="515"/>
                    </a:moveTo>
                    <a:cubicBezTo>
                      <a:pt x="3" y="515"/>
                      <a:pt x="2" y="514"/>
                      <a:pt x="1" y="513"/>
                    </a:cubicBezTo>
                    <a:cubicBezTo>
                      <a:pt x="0" y="511"/>
                      <a:pt x="1" y="508"/>
                      <a:pt x="3" y="507"/>
                    </a:cubicBezTo>
                    <a:cubicBezTo>
                      <a:pt x="835" y="1"/>
                      <a:pt x="835" y="1"/>
                      <a:pt x="835" y="1"/>
                    </a:cubicBezTo>
                    <a:cubicBezTo>
                      <a:pt x="837" y="0"/>
                      <a:pt x="839" y="1"/>
                      <a:pt x="840" y="3"/>
                    </a:cubicBezTo>
                    <a:cubicBezTo>
                      <a:pt x="841" y="5"/>
                      <a:pt x="841" y="7"/>
                      <a:pt x="839" y="8"/>
                    </a:cubicBezTo>
                    <a:cubicBezTo>
                      <a:pt x="7" y="514"/>
                      <a:pt x="7" y="514"/>
                      <a:pt x="7" y="514"/>
                    </a:cubicBezTo>
                    <a:cubicBezTo>
                      <a:pt x="6" y="514"/>
                      <a:pt x="6" y="515"/>
                      <a:pt x="5" y="51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09" name="Freeform 39"/>
              <p:cNvSpPr/>
              <p:nvPr/>
            </p:nvSpPr>
            <p:spPr bwMode="auto">
              <a:xfrm>
                <a:off x="5385614" y="2604335"/>
                <a:ext cx="396780" cy="1246622"/>
              </a:xfrm>
              <a:custGeom>
                <a:avLst/>
                <a:gdLst>
                  <a:gd name="T0" fmla="*/ 5 w 441"/>
                  <a:gd name="T1" fmla="*/ 1385 h 1385"/>
                  <a:gd name="T2" fmla="*/ 4 w 441"/>
                  <a:gd name="T3" fmla="*/ 1385 h 1385"/>
                  <a:gd name="T4" fmla="*/ 1 w 441"/>
                  <a:gd name="T5" fmla="*/ 1380 h 1385"/>
                  <a:gd name="T6" fmla="*/ 433 w 441"/>
                  <a:gd name="T7" fmla="*/ 4 h 1385"/>
                  <a:gd name="T8" fmla="*/ 438 w 441"/>
                  <a:gd name="T9" fmla="*/ 1 h 1385"/>
                  <a:gd name="T10" fmla="*/ 441 w 441"/>
                  <a:gd name="T11" fmla="*/ 6 h 1385"/>
                  <a:gd name="T12" fmla="*/ 9 w 441"/>
                  <a:gd name="T13" fmla="*/ 1382 h 1385"/>
                  <a:gd name="T14" fmla="*/ 5 w 441"/>
                  <a:gd name="T15" fmla="*/ 1385 h 13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41" h="1385">
                    <a:moveTo>
                      <a:pt x="5" y="1385"/>
                    </a:moveTo>
                    <a:cubicBezTo>
                      <a:pt x="5" y="1385"/>
                      <a:pt x="4" y="1385"/>
                      <a:pt x="4" y="1385"/>
                    </a:cubicBezTo>
                    <a:cubicBezTo>
                      <a:pt x="2" y="1384"/>
                      <a:pt x="0" y="1382"/>
                      <a:pt x="1" y="1380"/>
                    </a:cubicBezTo>
                    <a:cubicBezTo>
                      <a:pt x="433" y="4"/>
                      <a:pt x="433" y="4"/>
                      <a:pt x="433" y="4"/>
                    </a:cubicBezTo>
                    <a:cubicBezTo>
                      <a:pt x="434" y="1"/>
                      <a:pt x="436" y="0"/>
                      <a:pt x="438" y="1"/>
                    </a:cubicBezTo>
                    <a:cubicBezTo>
                      <a:pt x="440" y="2"/>
                      <a:pt x="441" y="4"/>
                      <a:pt x="441" y="6"/>
                    </a:cubicBezTo>
                    <a:cubicBezTo>
                      <a:pt x="9" y="1382"/>
                      <a:pt x="9" y="1382"/>
                      <a:pt x="9" y="1382"/>
                    </a:cubicBezTo>
                    <a:cubicBezTo>
                      <a:pt x="8" y="1384"/>
                      <a:pt x="7" y="1385"/>
                      <a:pt x="5" y="138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10" name="Freeform 40"/>
              <p:cNvSpPr/>
              <p:nvPr/>
            </p:nvSpPr>
            <p:spPr bwMode="auto">
              <a:xfrm>
                <a:off x="5773952" y="2604335"/>
                <a:ext cx="139296" cy="590949"/>
              </a:xfrm>
              <a:custGeom>
                <a:avLst/>
                <a:gdLst>
                  <a:gd name="T0" fmla="*/ 150 w 155"/>
                  <a:gd name="T1" fmla="*/ 656 h 656"/>
                  <a:gd name="T2" fmla="*/ 146 w 155"/>
                  <a:gd name="T3" fmla="*/ 652 h 656"/>
                  <a:gd name="T4" fmla="*/ 1 w 155"/>
                  <a:gd name="T5" fmla="*/ 6 h 656"/>
                  <a:gd name="T6" fmla="*/ 4 w 155"/>
                  <a:gd name="T7" fmla="*/ 1 h 656"/>
                  <a:gd name="T8" fmla="*/ 9 w 155"/>
                  <a:gd name="T9" fmla="*/ 4 h 656"/>
                  <a:gd name="T10" fmla="*/ 154 w 155"/>
                  <a:gd name="T11" fmla="*/ 651 h 656"/>
                  <a:gd name="T12" fmla="*/ 151 w 155"/>
                  <a:gd name="T13" fmla="*/ 655 h 656"/>
                  <a:gd name="T14" fmla="*/ 150 w 155"/>
                  <a:gd name="T15" fmla="*/ 656 h 6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5" h="656">
                    <a:moveTo>
                      <a:pt x="150" y="656"/>
                    </a:moveTo>
                    <a:cubicBezTo>
                      <a:pt x="148" y="656"/>
                      <a:pt x="147" y="654"/>
                      <a:pt x="146" y="652"/>
                    </a:cubicBezTo>
                    <a:cubicBezTo>
                      <a:pt x="1" y="6"/>
                      <a:pt x="1" y="6"/>
                      <a:pt x="1" y="6"/>
                    </a:cubicBezTo>
                    <a:cubicBezTo>
                      <a:pt x="0" y="3"/>
                      <a:pt x="2" y="1"/>
                      <a:pt x="4" y="1"/>
                    </a:cubicBezTo>
                    <a:cubicBezTo>
                      <a:pt x="6" y="0"/>
                      <a:pt x="8" y="2"/>
                      <a:pt x="9" y="4"/>
                    </a:cubicBezTo>
                    <a:cubicBezTo>
                      <a:pt x="154" y="651"/>
                      <a:pt x="154" y="651"/>
                      <a:pt x="154" y="651"/>
                    </a:cubicBezTo>
                    <a:cubicBezTo>
                      <a:pt x="155" y="653"/>
                      <a:pt x="153" y="655"/>
                      <a:pt x="151" y="655"/>
                    </a:cubicBezTo>
                    <a:cubicBezTo>
                      <a:pt x="151" y="656"/>
                      <a:pt x="150" y="656"/>
                      <a:pt x="150" y="65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11" name="Freeform 41"/>
              <p:cNvSpPr/>
              <p:nvPr/>
            </p:nvSpPr>
            <p:spPr bwMode="auto">
              <a:xfrm>
                <a:off x="5906212" y="3075688"/>
                <a:ext cx="892052" cy="119597"/>
              </a:xfrm>
              <a:custGeom>
                <a:avLst/>
                <a:gdLst>
                  <a:gd name="T0" fmla="*/ 4 w 992"/>
                  <a:gd name="T1" fmla="*/ 133 h 133"/>
                  <a:gd name="T2" fmla="*/ 0 w 992"/>
                  <a:gd name="T3" fmla="*/ 129 h 133"/>
                  <a:gd name="T4" fmla="*/ 4 w 992"/>
                  <a:gd name="T5" fmla="*/ 125 h 133"/>
                  <a:gd name="T6" fmla="*/ 988 w 992"/>
                  <a:gd name="T7" fmla="*/ 0 h 133"/>
                  <a:gd name="T8" fmla="*/ 992 w 992"/>
                  <a:gd name="T9" fmla="*/ 4 h 133"/>
                  <a:gd name="T10" fmla="*/ 989 w 992"/>
                  <a:gd name="T11" fmla="*/ 8 h 133"/>
                  <a:gd name="T12" fmla="*/ 5 w 992"/>
                  <a:gd name="T13" fmla="*/ 133 h 133"/>
                  <a:gd name="T14" fmla="*/ 4 w 992"/>
                  <a:gd name="T15" fmla="*/ 133 h 1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92" h="133">
                    <a:moveTo>
                      <a:pt x="4" y="133"/>
                    </a:moveTo>
                    <a:cubicBezTo>
                      <a:pt x="2" y="133"/>
                      <a:pt x="0" y="131"/>
                      <a:pt x="0" y="129"/>
                    </a:cubicBezTo>
                    <a:cubicBezTo>
                      <a:pt x="0" y="127"/>
                      <a:pt x="1" y="125"/>
                      <a:pt x="4" y="125"/>
                    </a:cubicBezTo>
                    <a:cubicBezTo>
                      <a:pt x="988" y="0"/>
                      <a:pt x="988" y="0"/>
                      <a:pt x="988" y="0"/>
                    </a:cubicBezTo>
                    <a:cubicBezTo>
                      <a:pt x="990" y="0"/>
                      <a:pt x="992" y="2"/>
                      <a:pt x="992" y="4"/>
                    </a:cubicBezTo>
                    <a:cubicBezTo>
                      <a:pt x="992" y="6"/>
                      <a:pt x="991" y="8"/>
                      <a:pt x="989" y="8"/>
                    </a:cubicBezTo>
                    <a:cubicBezTo>
                      <a:pt x="5" y="133"/>
                      <a:pt x="5" y="133"/>
                      <a:pt x="5" y="133"/>
                    </a:cubicBezTo>
                    <a:cubicBezTo>
                      <a:pt x="5" y="133"/>
                      <a:pt x="4" y="133"/>
                      <a:pt x="4" y="13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12" name="Freeform 42"/>
              <p:cNvSpPr/>
              <p:nvPr/>
            </p:nvSpPr>
            <p:spPr bwMode="auto">
              <a:xfrm>
                <a:off x="5906212" y="2253987"/>
                <a:ext cx="303917" cy="941298"/>
              </a:xfrm>
              <a:custGeom>
                <a:avLst/>
                <a:gdLst>
                  <a:gd name="T0" fmla="*/ 4 w 338"/>
                  <a:gd name="T1" fmla="*/ 1046 h 1046"/>
                  <a:gd name="T2" fmla="*/ 3 w 338"/>
                  <a:gd name="T3" fmla="*/ 1045 h 1046"/>
                  <a:gd name="T4" fmla="*/ 0 w 338"/>
                  <a:gd name="T5" fmla="*/ 1040 h 1046"/>
                  <a:gd name="T6" fmla="*/ 329 w 338"/>
                  <a:gd name="T7" fmla="*/ 4 h 1046"/>
                  <a:gd name="T8" fmla="*/ 334 w 338"/>
                  <a:gd name="T9" fmla="*/ 1 h 1046"/>
                  <a:gd name="T10" fmla="*/ 337 w 338"/>
                  <a:gd name="T11" fmla="*/ 6 h 1046"/>
                  <a:gd name="T12" fmla="*/ 8 w 338"/>
                  <a:gd name="T13" fmla="*/ 1043 h 1046"/>
                  <a:gd name="T14" fmla="*/ 4 w 338"/>
                  <a:gd name="T15" fmla="*/ 1046 h 10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8" h="1046">
                    <a:moveTo>
                      <a:pt x="4" y="1046"/>
                    </a:moveTo>
                    <a:cubicBezTo>
                      <a:pt x="4" y="1046"/>
                      <a:pt x="3" y="1045"/>
                      <a:pt x="3" y="1045"/>
                    </a:cubicBezTo>
                    <a:cubicBezTo>
                      <a:pt x="1" y="1045"/>
                      <a:pt x="0" y="1042"/>
                      <a:pt x="0" y="1040"/>
                    </a:cubicBezTo>
                    <a:cubicBezTo>
                      <a:pt x="329" y="4"/>
                      <a:pt x="329" y="4"/>
                      <a:pt x="329" y="4"/>
                    </a:cubicBezTo>
                    <a:cubicBezTo>
                      <a:pt x="330" y="2"/>
                      <a:pt x="332" y="0"/>
                      <a:pt x="334" y="1"/>
                    </a:cubicBezTo>
                    <a:cubicBezTo>
                      <a:pt x="337" y="2"/>
                      <a:pt x="338" y="4"/>
                      <a:pt x="337" y="6"/>
                    </a:cubicBezTo>
                    <a:cubicBezTo>
                      <a:pt x="8" y="1043"/>
                      <a:pt x="8" y="1043"/>
                      <a:pt x="8" y="1043"/>
                    </a:cubicBezTo>
                    <a:cubicBezTo>
                      <a:pt x="7" y="1044"/>
                      <a:pt x="6" y="1046"/>
                      <a:pt x="4" y="104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13" name="Freeform 43"/>
              <p:cNvSpPr/>
              <p:nvPr/>
            </p:nvSpPr>
            <p:spPr bwMode="auto">
              <a:xfrm>
                <a:off x="6201687" y="2175194"/>
                <a:ext cx="794968" cy="87235"/>
              </a:xfrm>
              <a:custGeom>
                <a:avLst/>
                <a:gdLst>
                  <a:gd name="T0" fmla="*/ 4 w 884"/>
                  <a:gd name="T1" fmla="*/ 96 h 96"/>
                  <a:gd name="T2" fmla="*/ 0 w 884"/>
                  <a:gd name="T3" fmla="*/ 92 h 96"/>
                  <a:gd name="T4" fmla="*/ 4 w 884"/>
                  <a:gd name="T5" fmla="*/ 88 h 96"/>
                  <a:gd name="T6" fmla="*/ 880 w 884"/>
                  <a:gd name="T7" fmla="*/ 0 h 96"/>
                  <a:gd name="T8" fmla="*/ 884 w 884"/>
                  <a:gd name="T9" fmla="*/ 4 h 96"/>
                  <a:gd name="T10" fmla="*/ 880 w 884"/>
                  <a:gd name="T11" fmla="*/ 8 h 96"/>
                  <a:gd name="T12" fmla="*/ 5 w 884"/>
                  <a:gd name="T13" fmla="*/ 96 h 96"/>
                  <a:gd name="T14" fmla="*/ 4 w 884"/>
                  <a:gd name="T15" fmla="*/ 96 h 9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84" h="96">
                    <a:moveTo>
                      <a:pt x="4" y="96"/>
                    </a:moveTo>
                    <a:cubicBezTo>
                      <a:pt x="2" y="96"/>
                      <a:pt x="0" y="94"/>
                      <a:pt x="0" y="92"/>
                    </a:cubicBezTo>
                    <a:cubicBezTo>
                      <a:pt x="0" y="90"/>
                      <a:pt x="2" y="88"/>
                      <a:pt x="4" y="88"/>
                    </a:cubicBezTo>
                    <a:cubicBezTo>
                      <a:pt x="880" y="0"/>
                      <a:pt x="880" y="0"/>
                      <a:pt x="880" y="0"/>
                    </a:cubicBezTo>
                    <a:cubicBezTo>
                      <a:pt x="882" y="0"/>
                      <a:pt x="884" y="2"/>
                      <a:pt x="884" y="4"/>
                    </a:cubicBezTo>
                    <a:cubicBezTo>
                      <a:pt x="884" y="6"/>
                      <a:pt x="883" y="8"/>
                      <a:pt x="880" y="8"/>
                    </a:cubicBezTo>
                    <a:cubicBezTo>
                      <a:pt x="5" y="96"/>
                      <a:pt x="5" y="96"/>
                      <a:pt x="5" y="96"/>
                    </a:cubicBezTo>
                    <a:cubicBezTo>
                      <a:pt x="4" y="96"/>
                      <a:pt x="4" y="96"/>
                      <a:pt x="4" y="9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14" name="Freeform 44"/>
              <p:cNvSpPr/>
              <p:nvPr/>
            </p:nvSpPr>
            <p:spPr bwMode="auto">
              <a:xfrm>
                <a:off x="6201687" y="2253987"/>
                <a:ext cx="596577" cy="828737"/>
              </a:xfrm>
              <a:custGeom>
                <a:avLst/>
                <a:gdLst>
                  <a:gd name="T0" fmla="*/ 659 w 664"/>
                  <a:gd name="T1" fmla="*/ 921 h 921"/>
                  <a:gd name="T2" fmla="*/ 656 w 664"/>
                  <a:gd name="T3" fmla="*/ 920 h 921"/>
                  <a:gd name="T4" fmla="*/ 1 w 664"/>
                  <a:gd name="T5" fmla="*/ 7 h 921"/>
                  <a:gd name="T6" fmla="*/ 2 w 664"/>
                  <a:gd name="T7" fmla="*/ 2 h 921"/>
                  <a:gd name="T8" fmla="*/ 7 w 664"/>
                  <a:gd name="T9" fmla="*/ 2 h 921"/>
                  <a:gd name="T10" fmla="*/ 662 w 664"/>
                  <a:gd name="T11" fmla="*/ 915 h 921"/>
                  <a:gd name="T12" fmla="*/ 661 w 664"/>
                  <a:gd name="T13" fmla="*/ 921 h 921"/>
                  <a:gd name="T14" fmla="*/ 659 w 664"/>
                  <a:gd name="T15" fmla="*/ 921 h 9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64" h="921">
                    <a:moveTo>
                      <a:pt x="659" y="921"/>
                    </a:moveTo>
                    <a:cubicBezTo>
                      <a:pt x="658" y="921"/>
                      <a:pt x="657" y="921"/>
                      <a:pt x="656" y="920"/>
                    </a:cubicBezTo>
                    <a:cubicBezTo>
                      <a:pt x="1" y="7"/>
                      <a:pt x="1" y="7"/>
                      <a:pt x="1" y="7"/>
                    </a:cubicBezTo>
                    <a:cubicBezTo>
                      <a:pt x="0" y="5"/>
                      <a:pt x="0" y="3"/>
                      <a:pt x="2" y="2"/>
                    </a:cubicBezTo>
                    <a:cubicBezTo>
                      <a:pt x="4" y="0"/>
                      <a:pt x="6" y="1"/>
                      <a:pt x="7" y="2"/>
                    </a:cubicBezTo>
                    <a:cubicBezTo>
                      <a:pt x="662" y="915"/>
                      <a:pt x="662" y="915"/>
                      <a:pt x="662" y="915"/>
                    </a:cubicBezTo>
                    <a:cubicBezTo>
                      <a:pt x="664" y="917"/>
                      <a:pt x="663" y="919"/>
                      <a:pt x="661" y="921"/>
                    </a:cubicBezTo>
                    <a:cubicBezTo>
                      <a:pt x="661" y="921"/>
                      <a:pt x="660" y="921"/>
                      <a:pt x="659" y="921"/>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15" name="Freeform 45"/>
              <p:cNvSpPr/>
              <p:nvPr/>
            </p:nvSpPr>
            <p:spPr bwMode="auto">
              <a:xfrm>
                <a:off x="6201687" y="2253987"/>
                <a:ext cx="914564" cy="585321"/>
              </a:xfrm>
              <a:custGeom>
                <a:avLst/>
                <a:gdLst>
                  <a:gd name="T0" fmla="*/ 1012 w 1017"/>
                  <a:gd name="T1" fmla="*/ 650 h 650"/>
                  <a:gd name="T2" fmla="*/ 1010 w 1017"/>
                  <a:gd name="T3" fmla="*/ 650 h 650"/>
                  <a:gd name="T4" fmla="*/ 2 w 1017"/>
                  <a:gd name="T5" fmla="*/ 8 h 650"/>
                  <a:gd name="T6" fmla="*/ 1 w 1017"/>
                  <a:gd name="T7" fmla="*/ 3 h 650"/>
                  <a:gd name="T8" fmla="*/ 6 w 1017"/>
                  <a:gd name="T9" fmla="*/ 1 h 650"/>
                  <a:gd name="T10" fmla="*/ 1015 w 1017"/>
                  <a:gd name="T11" fmla="*/ 643 h 650"/>
                  <a:gd name="T12" fmla="*/ 1016 w 1017"/>
                  <a:gd name="T13" fmla="*/ 649 h 650"/>
                  <a:gd name="T14" fmla="*/ 1012 w 1017"/>
                  <a:gd name="T15" fmla="*/ 650 h 6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17" h="650">
                    <a:moveTo>
                      <a:pt x="1012" y="650"/>
                    </a:moveTo>
                    <a:cubicBezTo>
                      <a:pt x="1012" y="650"/>
                      <a:pt x="1011" y="650"/>
                      <a:pt x="1010" y="650"/>
                    </a:cubicBezTo>
                    <a:cubicBezTo>
                      <a:pt x="2" y="8"/>
                      <a:pt x="2" y="8"/>
                      <a:pt x="2" y="8"/>
                    </a:cubicBezTo>
                    <a:cubicBezTo>
                      <a:pt x="0" y="7"/>
                      <a:pt x="0" y="5"/>
                      <a:pt x="1" y="3"/>
                    </a:cubicBezTo>
                    <a:cubicBezTo>
                      <a:pt x="2" y="1"/>
                      <a:pt x="4" y="0"/>
                      <a:pt x="6" y="1"/>
                    </a:cubicBezTo>
                    <a:cubicBezTo>
                      <a:pt x="1015" y="643"/>
                      <a:pt x="1015" y="643"/>
                      <a:pt x="1015" y="643"/>
                    </a:cubicBezTo>
                    <a:cubicBezTo>
                      <a:pt x="1016" y="644"/>
                      <a:pt x="1017" y="647"/>
                      <a:pt x="1016" y="649"/>
                    </a:cubicBezTo>
                    <a:cubicBezTo>
                      <a:pt x="1015" y="650"/>
                      <a:pt x="1014" y="650"/>
                      <a:pt x="1012" y="65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16" name="Freeform 46"/>
              <p:cNvSpPr/>
              <p:nvPr/>
            </p:nvSpPr>
            <p:spPr bwMode="auto">
              <a:xfrm>
                <a:off x="6989619" y="2175194"/>
                <a:ext cx="126632" cy="664115"/>
              </a:xfrm>
              <a:custGeom>
                <a:avLst/>
                <a:gdLst>
                  <a:gd name="T0" fmla="*/ 136 w 141"/>
                  <a:gd name="T1" fmla="*/ 737 h 737"/>
                  <a:gd name="T2" fmla="*/ 132 w 141"/>
                  <a:gd name="T3" fmla="*/ 734 h 737"/>
                  <a:gd name="T4" fmla="*/ 0 w 141"/>
                  <a:gd name="T5" fmla="*/ 5 h 737"/>
                  <a:gd name="T6" fmla="*/ 3 w 141"/>
                  <a:gd name="T7" fmla="*/ 0 h 737"/>
                  <a:gd name="T8" fmla="*/ 8 w 141"/>
                  <a:gd name="T9" fmla="*/ 3 h 737"/>
                  <a:gd name="T10" fmla="*/ 140 w 141"/>
                  <a:gd name="T11" fmla="*/ 733 h 737"/>
                  <a:gd name="T12" fmla="*/ 137 w 141"/>
                  <a:gd name="T13" fmla="*/ 737 h 737"/>
                  <a:gd name="T14" fmla="*/ 136 w 141"/>
                  <a:gd name="T15" fmla="*/ 737 h 7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1" h="737">
                    <a:moveTo>
                      <a:pt x="136" y="737"/>
                    </a:moveTo>
                    <a:cubicBezTo>
                      <a:pt x="134" y="737"/>
                      <a:pt x="133" y="736"/>
                      <a:pt x="132" y="734"/>
                    </a:cubicBezTo>
                    <a:cubicBezTo>
                      <a:pt x="0" y="5"/>
                      <a:pt x="0" y="5"/>
                      <a:pt x="0" y="5"/>
                    </a:cubicBezTo>
                    <a:cubicBezTo>
                      <a:pt x="0" y="3"/>
                      <a:pt x="1" y="1"/>
                      <a:pt x="3" y="0"/>
                    </a:cubicBezTo>
                    <a:cubicBezTo>
                      <a:pt x="6" y="0"/>
                      <a:pt x="8" y="1"/>
                      <a:pt x="8" y="3"/>
                    </a:cubicBezTo>
                    <a:cubicBezTo>
                      <a:pt x="140" y="733"/>
                      <a:pt x="140" y="733"/>
                      <a:pt x="140" y="733"/>
                    </a:cubicBezTo>
                    <a:cubicBezTo>
                      <a:pt x="141" y="735"/>
                      <a:pt x="139" y="737"/>
                      <a:pt x="137" y="737"/>
                    </a:cubicBezTo>
                    <a:cubicBezTo>
                      <a:pt x="137" y="737"/>
                      <a:pt x="137" y="737"/>
                      <a:pt x="136" y="737"/>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17" name="Freeform 47"/>
              <p:cNvSpPr/>
              <p:nvPr/>
            </p:nvSpPr>
            <p:spPr bwMode="auto">
              <a:xfrm>
                <a:off x="6791229" y="2832273"/>
                <a:ext cx="325023" cy="250450"/>
              </a:xfrm>
              <a:custGeom>
                <a:avLst/>
                <a:gdLst>
                  <a:gd name="T0" fmla="*/ 4 w 362"/>
                  <a:gd name="T1" fmla="*/ 279 h 279"/>
                  <a:gd name="T2" fmla="*/ 1 w 362"/>
                  <a:gd name="T3" fmla="*/ 278 h 279"/>
                  <a:gd name="T4" fmla="*/ 2 w 362"/>
                  <a:gd name="T5" fmla="*/ 272 h 279"/>
                  <a:gd name="T6" fmla="*/ 355 w 362"/>
                  <a:gd name="T7" fmla="*/ 1 h 279"/>
                  <a:gd name="T8" fmla="*/ 361 w 362"/>
                  <a:gd name="T9" fmla="*/ 2 h 279"/>
                  <a:gd name="T10" fmla="*/ 360 w 362"/>
                  <a:gd name="T11" fmla="*/ 8 h 279"/>
                  <a:gd name="T12" fmla="*/ 7 w 362"/>
                  <a:gd name="T13" fmla="*/ 279 h 279"/>
                  <a:gd name="T14" fmla="*/ 4 w 362"/>
                  <a:gd name="T15" fmla="*/ 279 h 27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62" h="279">
                    <a:moveTo>
                      <a:pt x="4" y="279"/>
                    </a:moveTo>
                    <a:cubicBezTo>
                      <a:pt x="3" y="279"/>
                      <a:pt x="2" y="279"/>
                      <a:pt x="1" y="278"/>
                    </a:cubicBezTo>
                    <a:cubicBezTo>
                      <a:pt x="0" y="276"/>
                      <a:pt x="0" y="274"/>
                      <a:pt x="2" y="272"/>
                    </a:cubicBezTo>
                    <a:cubicBezTo>
                      <a:pt x="355" y="1"/>
                      <a:pt x="355" y="1"/>
                      <a:pt x="355" y="1"/>
                    </a:cubicBezTo>
                    <a:cubicBezTo>
                      <a:pt x="357" y="0"/>
                      <a:pt x="359" y="0"/>
                      <a:pt x="361" y="2"/>
                    </a:cubicBezTo>
                    <a:cubicBezTo>
                      <a:pt x="362" y="4"/>
                      <a:pt x="362" y="6"/>
                      <a:pt x="360" y="8"/>
                    </a:cubicBezTo>
                    <a:cubicBezTo>
                      <a:pt x="7" y="279"/>
                      <a:pt x="7" y="279"/>
                      <a:pt x="7" y="279"/>
                    </a:cubicBezTo>
                    <a:cubicBezTo>
                      <a:pt x="6" y="279"/>
                      <a:pt x="5" y="279"/>
                      <a:pt x="4" y="279"/>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18" name="Freeform 48"/>
              <p:cNvSpPr/>
              <p:nvPr/>
            </p:nvSpPr>
            <p:spPr bwMode="auto">
              <a:xfrm>
                <a:off x="5385615" y="3186843"/>
                <a:ext cx="527634" cy="664115"/>
              </a:xfrm>
              <a:custGeom>
                <a:avLst/>
                <a:gdLst>
                  <a:gd name="T0" fmla="*/ 5 w 587"/>
                  <a:gd name="T1" fmla="*/ 738 h 738"/>
                  <a:gd name="T2" fmla="*/ 2 w 587"/>
                  <a:gd name="T3" fmla="*/ 737 h 738"/>
                  <a:gd name="T4" fmla="*/ 2 w 587"/>
                  <a:gd name="T5" fmla="*/ 731 h 738"/>
                  <a:gd name="T6" fmla="*/ 579 w 587"/>
                  <a:gd name="T7" fmla="*/ 2 h 738"/>
                  <a:gd name="T8" fmla="*/ 585 w 587"/>
                  <a:gd name="T9" fmla="*/ 1 h 738"/>
                  <a:gd name="T10" fmla="*/ 585 w 587"/>
                  <a:gd name="T11" fmla="*/ 7 h 738"/>
                  <a:gd name="T12" fmla="*/ 8 w 587"/>
                  <a:gd name="T13" fmla="*/ 736 h 738"/>
                  <a:gd name="T14" fmla="*/ 5 w 587"/>
                  <a:gd name="T15" fmla="*/ 738 h 7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87" h="738">
                    <a:moveTo>
                      <a:pt x="5" y="738"/>
                    </a:moveTo>
                    <a:cubicBezTo>
                      <a:pt x="4" y="738"/>
                      <a:pt x="3" y="738"/>
                      <a:pt x="2" y="737"/>
                    </a:cubicBezTo>
                    <a:cubicBezTo>
                      <a:pt x="1" y="736"/>
                      <a:pt x="0" y="733"/>
                      <a:pt x="2" y="731"/>
                    </a:cubicBezTo>
                    <a:cubicBezTo>
                      <a:pt x="579" y="2"/>
                      <a:pt x="579" y="2"/>
                      <a:pt x="579" y="2"/>
                    </a:cubicBezTo>
                    <a:cubicBezTo>
                      <a:pt x="580" y="0"/>
                      <a:pt x="583" y="0"/>
                      <a:pt x="585" y="1"/>
                    </a:cubicBezTo>
                    <a:cubicBezTo>
                      <a:pt x="586" y="3"/>
                      <a:pt x="587" y="5"/>
                      <a:pt x="585" y="7"/>
                    </a:cubicBezTo>
                    <a:cubicBezTo>
                      <a:pt x="8" y="736"/>
                      <a:pt x="8" y="736"/>
                      <a:pt x="8" y="736"/>
                    </a:cubicBezTo>
                    <a:cubicBezTo>
                      <a:pt x="7" y="737"/>
                      <a:pt x="6" y="738"/>
                      <a:pt x="5" y="738"/>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19" name="Freeform 49"/>
              <p:cNvSpPr/>
              <p:nvPr/>
            </p:nvSpPr>
            <p:spPr bwMode="auto">
              <a:xfrm>
                <a:off x="3925126" y="4059196"/>
                <a:ext cx="229345" cy="85829"/>
              </a:xfrm>
              <a:custGeom>
                <a:avLst/>
                <a:gdLst>
                  <a:gd name="T0" fmla="*/ 251 w 255"/>
                  <a:gd name="T1" fmla="*/ 95 h 95"/>
                  <a:gd name="T2" fmla="*/ 249 w 255"/>
                  <a:gd name="T3" fmla="*/ 94 h 95"/>
                  <a:gd name="T4" fmla="*/ 3 w 255"/>
                  <a:gd name="T5" fmla="*/ 8 h 95"/>
                  <a:gd name="T6" fmla="*/ 1 w 255"/>
                  <a:gd name="T7" fmla="*/ 3 h 95"/>
                  <a:gd name="T8" fmla="*/ 6 w 255"/>
                  <a:gd name="T9" fmla="*/ 1 h 95"/>
                  <a:gd name="T10" fmla="*/ 252 w 255"/>
                  <a:gd name="T11" fmla="*/ 87 h 95"/>
                  <a:gd name="T12" fmla="*/ 254 w 255"/>
                  <a:gd name="T13" fmla="*/ 92 h 95"/>
                  <a:gd name="T14" fmla="*/ 251 w 255"/>
                  <a:gd name="T15" fmla="*/ 95 h 9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5" h="95">
                    <a:moveTo>
                      <a:pt x="251" y="95"/>
                    </a:moveTo>
                    <a:cubicBezTo>
                      <a:pt x="250" y="95"/>
                      <a:pt x="250" y="95"/>
                      <a:pt x="249" y="94"/>
                    </a:cubicBezTo>
                    <a:cubicBezTo>
                      <a:pt x="3" y="8"/>
                      <a:pt x="3" y="8"/>
                      <a:pt x="3" y="8"/>
                    </a:cubicBezTo>
                    <a:cubicBezTo>
                      <a:pt x="1" y="8"/>
                      <a:pt x="0" y="5"/>
                      <a:pt x="1" y="3"/>
                    </a:cubicBezTo>
                    <a:cubicBezTo>
                      <a:pt x="1" y="1"/>
                      <a:pt x="4" y="0"/>
                      <a:pt x="6" y="1"/>
                    </a:cubicBezTo>
                    <a:cubicBezTo>
                      <a:pt x="252" y="87"/>
                      <a:pt x="252" y="87"/>
                      <a:pt x="252" y="87"/>
                    </a:cubicBezTo>
                    <a:cubicBezTo>
                      <a:pt x="254" y="88"/>
                      <a:pt x="255" y="90"/>
                      <a:pt x="254" y="92"/>
                    </a:cubicBezTo>
                    <a:cubicBezTo>
                      <a:pt x="254" y="94"/>
                      <a:pt x="252" y="95"/>
                      <a:pt x="251" y="9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20" name="Freeform 50"/>
              <p:cNvSpPr/>
              <p:nvPr/>
            </p:nvSpPr>
            <p:spPr bwMode="auto">
              <a:xfrm flipH="1">
                <a:off x="4154470" y="4136583"/>
                <a:ext cx="45719" cy="387557"/>
              </a:xfrm>
              <a:custGeom>
                <a:avLst/>
                <a:gdLst>
                  <a:gd name="T0" fmla="*/ 5 w 255"/>
                  <a:gd name="T1" fmla="*/ 960 h 960"/>
                  <a:gd name="T2" fmla="*/ 4 w 255"/>
                  <a:gd name="T3" fmla="*/ 960 h 960"/>
                  <a:gd name="T4" fmla="*/ 1 w 255"/>
                  <a:gd name="T5" fmla="*/ 955 h 960"/>
                  <a:gd name="T6" fmla="*/ 247 w 255"/>
                  <a:gd name="T7" fmla="*/ 4 h 960"/>
                  <a:gd name="T8" fmla="*/ 252 w 255"/>
                  <a:gd name="T9" fmla="*/ 1 h 960"/>
                  <a:gd name="T10" fmla="*/ 255 w 255"/>
                  <a:gd name="T11" fmla="*/ 6 h 960"/>
                  <a:gd name="T12" fmla="*/ 9 w 255"/>
                  <a:gd name="T13" fmla="*/ 957 h 960"/>
                  <a:gd name="T14" fmla="*/ 5 w 255"/>
                  <a:gd name="T15" fmla="*/ 960 h 9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5" h="960">
                    <a:moveTo>
                      <a:pt x="5" y="960"/>
                    </a:moveTo>
                    <a:cubicBezTo>
                      <a:pt x="4" y="960"/>
                      <a:pt x="4" y="960"/>
                      <a:pt x="4" y="960"/>
                    </a:cubicBezTo>
                    <a:cubicBezTo>
                      <a:pt x="2" y="960"/>
                      <a:pt x="0" y="957"/>
                      <a:pt x="1" y="955"/>
                    </a:cubicBezTo>
                    <a:cubicBezTo>
                      <a:pt x="247" y="4"/>
                      <a:pt x="247" y="4"/>
                      <a:pt x="247" y="4"/>
                    </a:cubicBezTo>
                    <a:cubicBezTo>
                      <a:pt x="247" y="1"/>
                      <a:pt x="250" y="0"/>
                      <a:pt x="252" y="1"/>
                    </a:cubicBezTo>
                    <a:cubicBezTo>
                      <a:pt x="254" y="1"/>
                      <a:pt x="255" y="3"/>
                      <a:pt x="255" y="6"/>
                    </a:cubicBezTo>
                    <a:cubicBezTo>
                      <a:pt x="9" y="957"/>
                      <a:pt x="9" y="957"/>
                      <a:pt x="9" y="957"/>
                    </a:cubicBezTo>
                    <a:cubicBezTo>
                      <a:pt x="8" y="959"/>
                      <a:pt x="6" y="960"/>
                      <a:pt x="5" y="96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21" name="Freeform 51"/>
              <p:cNvSpPr/>
              <p:nvPr/>
            </p:nvSpPr>
            <p:spPr bwMode="auto">
              <a:xfrm>
                <a:off x="4147435" y="3689151"/>
                <a:ext cx="590949" cy="455875"/>
              </a:xfrm>
              <a:custGeom>
                <a:avLst/>
                <a:gdLst>
                  <a:gd name="T0" fmla="*/ 5 w 658"/>
                  <a:gd name="T1" fmla="*/ 506 h 506"/>
                  <a:gd name="T2" fmla="*/ 1 w 658"/>
                  <a:gd name="T3" fmla="*/ 504 h 506"/>
                  <a:gd name="T4" fmla="*/ 2 w 658"/>
                  <a:gd name="T5" fmla="*/ 498 h 506"/>
                  <a:gd name="T6" fmla="*/ 651 w 658"/>
                  <a:gd name="T7" fmla="*/ 1 h 506"/>
                  <a:gd name="T8" fmla="*/ 656 w 658"/>
                  <a:gd name="T9" fmla="*/ 2 h 506"/>
                  <a:gd name="T10" fmla="*/ 656 w 658"/>
                  <a:gd name="T11" fmla="*/ 8 h 506"/>
                  <a:gd name="T12" fmla="*/ 7 w 658"/>
                  <a:gd name="T13" fmla="*/ 505 h 506"/>
                  <a:gd name="T14" fmla="*/ 5 w 658"/>
                  <a:gd name="T15" fmla="*/ 506 h 50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58" h="506">
                    <a:moveTo>
                      <a:pt x="5" y="506"/>
                    </a:moveTo>
                    <a:cubicBezTo>
                      <a:pt x="3" y="506"/>
                      <a:pt x="2" y="505"/>
                      <a:pt x="1" y="504"/>
                    </a:cubicBezTo>
                    <a:cubicBezTo>
                      <a:pt x="0" y="502"/>
                      <a:pt x="0" y="500"/>
                      <a:pt x="2" y="498"/>
                    </a:cubicBezTo>
                    <a:cubicBezTo>
                      <a:pt x="651" y="1"/>
                      <a:pt x="651" y="1"/>
                      <a:pt x="651" y="1"/>
                    </a:cubicBezTo>
                    <a:cubicBezTo>
                      <a:pt x="653" y="0"/>
                      <a:pt x="655" y="0"/>
                      <a:pt x="656" y="2"/>
                    </a:cubicBezTo>
                    <a:cubicBezTo>
                      <a:pt x="658" y="4"/>
                      <a:pt x="657" y="6"/>
                      <a:pt x="656" y="8"/>
                    </a:cubicBezTo>
                    <a:cubicBezTo>
                      <a:pt x="7" y="505"/>
                      <a:pt x="7" y="505"/>
                      <a:pt x="7" y="505"/>
                    </a:cubicBezTo>
                    <a:cubicBezTo>
                      <a:pt x="6" y="505"/>
                      <a:pt x="6" y="506"/>
                      <a:pt x="5" y="50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22" name="Freeform 52"/>
              <p:cNvSpPr/>
              <p:nvPr/>
            </p:nvSpPr>
            <p:spPr bwMode="auto">
              <a:xfrm>
                <a:off x="3925126" y="3689152"/>
                <a:ext cx="813259" cy="378489"/>
              </a:xfrm>
              <a:custGeom>
                <a:avLst/>
                <a:gdLst>
                  <a:gd name="T0" fmla="*/ 4 w 904"/>
                  <a:gd name="T1" fmla="*/ 420 h 420"/>
                  <a:gd name="T2" fmla="*/ 1 w 904"/>
                  <a:gd name="T3" fmla="*/ 417 h 420"/>
                  <a:gd name="T4" fmla="*/ 3 w 904"/>
                  <a:gd name="T5" fmla="*/ 412 h 420"/>
                  <a:gd name="T6" fmla="*/ 898 w 904"/>
                  <a:gd name="T7" fmla="*/ 1 h 420"/>
                  <a:gd name="T8" fmla="*/ 903 w 904"/>
                  <a:gd name="T9" fmla="*/ 3 h 420"/>
                  <a:gd name="T10" fmla="*/ 901 w 904"/>
                  <a:gd name="T11" fmla="*/ 8 h 420"/>
                  <a:gd name="T12" fmla="*/ 6 w 904"/>
                  <a:gd name="T13" fmla="*/ 419 h 420"/>
                  <a:gd name="T14" fmla="*/ 4 w 904"/>
                  <a:gd name="T15" fmla="*/ 420 h 4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04" h="420">
                    <a:moveTo>
                      <a:pt x="4" y="420"/>
                    </a:moveTo>
                    <a:cubicBezTo>
                      <a:pt x="3" y="420"/>
                      <a:pt x="2" y="419"/>
                      <a:pt x="1" y="417"/>
                    </a:cubicBezTo>
                    <a:cubicBezTo>
                      <a:pt x="0" y="415"/>
                      <a:pt x="1" y="413"/>
                      <a:pt x="3" y="412"/>
                    </a:cubicBezTo>
                    <a:cubicBezTo>
                      <a:pt x="898" y="1"/>
                      <a:pt x="898" y="1"/>
                      <a:pt x="898" y="1"/>
                    </a:cubicBezTo>
                    <a:cubicBezTo>
                      <a:pt x="900" y="0"/>
                      <a:pt x="902" y="1"/>
                      <a:pt x="903" y="3"/>
                    </a:cubicBezTo>
                    <a:cubicBezTo>
                      <a:pt x="904" y="5"/>
                      <a:pt x="903" y="7"/>
                      <a:pt x="901" y="8"/>
                    </a:cubicBezTo>
                    <a:cubicBezTo>
                      <a:pt x="6" y="419"/>
                      <a:pt x="6" y="419"/>
                      <a:pt x="6" y="419"/>
                    </a:cubicBezTo>
                    <a:cubicBezTo>
                      <a:pt x="6" y="420"/>
                      <a:pt x="5" y="420"/>
                      <a:pt x="4" y="42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23" name="Freeform 122"/>
              <p:cNvSpPr/>
              <p:nvPr/>
            </p:nvSpPr>
            <p:spPr bwMode="auto">
              <a:xfrm>
                <a:off x="4675070" y="3634276"/>
                <a:ext cx="104120" cy="104120"/>
              </a:xfrm>
              <a:custGeom>
                <a:avLst/>
                <a:gdLst>
                  <a:gd name="T0" fmla="*/ 85 w 116"/>
                  <a:gd name="T1" fmla="*/ 15 h 116"/>
                  <a:gd name="T2" fmla="*/ 101 w 116"/>
                  <a:gd name="T3" fmla="*/ 85 h 116"/>
                  <a:gd name="T4" fmla="*/ 31 w 116"/>
                  <a:gd name="T5" fmla="*/ 101 h 116"/>
                  <a:gd name="T6" fmla="*/ 15 w 116"/>
                  <a:gd name="T7" fmla="*/ 31 h 116"/>
                  <a:gd name="T8" fmla="*/ 85 w 116"/>
                  <a:gd name="T9" fmla="*/ 15 h 116"/>
                </a:gdLst>
                <a:ahLst/>
                <a:cxnLst>
                  <a:cxn ang="0">
                    <a:pos x="T0" y="T1"/>
                  </a:cxn>
                  <a:cxn ang="0">
                    <a:pos x="T2" y="T3"/>
                  </a:cxn>
                  <a:cxn ang="0">
                    <a:pos x="T4" y="T5"/>
                  </a:cxn>
                  <a:cxn ang="0">
                    <a:pos x="T6" y="T7"/>
                  </a:cxn>
                  <a:cxn ang="0">
                    <a:pos x="T8" y="T9"/>
                  </a:cxn>
                </a:cxnLst>
                <a:rect l="0" t="0" r="r" b="b"/>
                <a:pathLst>
                  <a:path w="116" h="116">
                    <a:moveTo>
                      <a:pt x="85" y="15"/>
                    </a:moveTo>
                    <a:cubicBezTo>
                      <a:pt x="109" y="30"/>
                      <a:pt x="116" y="62"/>
                      <a:pt x="101" y="85"/>
                    </a:cubicBezTo>
                    <a:cubicBezTo>
                      <a:pt x="86" y="109"/>
                      <a:pt x="55" y="116"/>
                      <a:pt x="31" y="101"/>
                    </a:cubicBezTo>
                    <a:cubicBezTo>
                      <a:pt x="7" y="87"/>
                      <a:pt x="0" y="55"/>
                      <a:pt x="15" y="31"/>
                    </a:cubicBezTo>
                    <a:cubicBezTo>
                      <a:pt x="30" y="8"/>
                      <a:pt x="61" y="0"/>
                      <a:pt x="85" y="1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24" name="Freeform 125"/>
              <p:cNvSpPr/>
              <p:nvPr/>
            </p:nvSpPr>
            <p:spPr bwMode="auto">
              <a:xfrm>
                <a:off x="4115075" y="4105629"/>
                <a:ext cx="66130" cy="67537"/>
              </a:xfrm>
              <a:custGeom>
                <a:avLst/>
                <a:gdLst>
                  <a:gd name="T0" fmla="*/ 54 w 74"/>
                  <a:gd name="T1" fmla="*/ 10 h 75"/>
                  <a:gd name="T2" fmla="*/ 65 w 74"/>
                  <a:gd name="T3" fmla="*/ 55 h 75"/>
                  <a:gd name="T4" fmla="*/ 20 w 74"/>
                  <a:gd name="T5" fmla="*/ 65 h 75"/>
                  <a:gd name="T6" fmla="*/ 9 w 74"/>
                  <a:gd name="T7" fmla="*/ 20 h 75"/>
                  <a:gd name="T8" fmla="*/ 54 w 74"/>
                  <a:gd name="T9" fmla="*/ 10 h 75"/>
                </a:gdLst>
                <a:ahLst/>
                <a:cxnLst>
                  <a:cxn ang="0">
                    <a:pos x="T0" y="T1"/>
                  </a:cxn>
                  <a:cxn ang="0">
                    <a:pos x="T2" y="T3"/>
                  </a:cxn>
                  <a:cxn ang="0">
                    <a:pos x="T4" y="T5"/>
                  </a:cxn>
                  <a:cxn ang="0">
                    <a:pos x="T6" y="T7"/>
                  </a:cxn>
                  <a:cxn ang="0">
                    <a:pos x="T8" y="T9"/>
                  </a:cxn>
                </a:cxnLst>
                <a:rect l="0" t="0" r="r" b="b"/>
                <a:pathLst>
                  <a:path w="74" h="75">
                    <a:moveTo>
                      <a:pt x="54" y="10"/>
                    </a:moveTo>
                    <a:cubicBezTo>
                      <a:pt x="70" y="20"/>
                      <a:pt x="74" y="40"/>
                      <a:pt x="65" y="55"/>
                    </a:cubicBezTo>
                    <a:cubicBezTo>
                      <a:pt x="55" y="70"/>
                      <a:pt x="35" y="75"/>
                      <a:pt x="20" y="65"/>
                    </a:cubicBezTo>
                    <a:cubicBezTo>
                      <a:pt x="4" y="56"/>
                      <a:pt x="0" y="36"/>
                      <a:pt x="9" y="20"/>
                    </a:cubicBezTo>
                    <a:cubicBezTo>
                      <a:pt x="19" y="5"/>
                      <a:pt x="39" y="0"/>
                      <a:pt x="54" y="1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25" name="Freeform 128"/>
              <p:cNvSpPr/>
              <p:nvPr/>
            </p:nvSpPr>
            <p:spPr bwMode="auto">
              <a:xfrm>
                <a:off x="4402107" y="2926544"/>
                <a:ext cx="67537" cy="67537"/>
              </a:xfrm>
              <a:custGeom>
                <a:avLst/>
                <a:gdLst>
                  <a:gd name="T0" fmla="*/ 55 w 75"/>
                  <a:gd name="T1" fmla="*/ 10 h 75"/>
                  <a:gd name="T2" fmla="*/ 65 w 75"/>
                  <a:gd name="T3" fmla="*/ 55 h 75"/>
                  <a:gd name="T4" fmla="*/ 20 w 75"/>
                  <a:gd name="T5" fmla="*/ 65 h 75"/>
                  <a:gd name="T6" fmla="*/ 10 w 75"/>
                  <a:gd name="T7" fmla="*/ 20 h 75"/>
                  <a:gd name="T8" fmla="*/ 55 w 75"/>
                  <a:gd name="T9" fmla="*/ 10 h 75"/>
                </a:gdLst>
                <a:ahLst/>
                <a:cxnLst>
                  <a:cxn ang="0">
                    <a:pos x="T0" y="T1"/>
                  </a:cxn>
                  <a:cxn ang="0">
                    <a:pos x="T2" y="T3"/>
                  </a:cxn>
                  <a:cxn ang="0">
                    <a:pos x="T4" y="T5"/>
                  </a:cxn>
                  <a:cxn ang="0">
                    <a:pos x="T6" y="T7"/>
                  </a:cxn>
                  <a:cxn ang="0">
                    <a:pos x="T8" y="T9"/>
                  </a:cxn>
                </a:cxnLst>
                <a:rect l="0" t="0" r="r" b="b"/>
                <a:pathLst>
                  <a:path w="75" h="75">
                    <a:moveTo>
                      <a:pt x="55" y="10"/>
                    </a:moveTo>
                    <a:cubicBezTo>
                      <a:pt x="70" y="19"/>
                      <a:pt x="75" y="39"/>
                      <a:pt x="65" y="55"/>
                    </a:cubicBezTo>
                    <a:cubicBezTo>
                      <a:pt x="56" y="70"/>
                      <a:pt x="36" y="75"/>
                      <a:pt x="20" y="65"/>
                    </a:cubicBezTo>
                    <a:cubicBezTo>
                      <a:pt x="5" y="55"/>
                      <a:pt x="0" y="35"/>
                      <a:pt x="10" y="20"/>
                    </a:cubicBezTo>
                    <a:cubicBezTo>
                      <a:pt x="20" y="5"/>
                      <a:pt x="40" y="0"/>
                      <a:pt x="55" y="1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26" name="Freeform 129"/>
              <p:cNvSpPr/>
              <p:nvPr/>
            </p:nvSpPr>
            <p:spPr bwMode="auto">
              <a:xfrm>
                <a:off x="4502005" y="2199113"/>
                <a:ext cx="106934" cy="105526"/>
              </a:xfrm>
              <a:custGeom>
                <a:avLst/>
                <a:gdLst>
                  <a:gd name="T0" fmla="*/ 87 w 119"/>
                  <a:gd name="T1" fmla="*/ 15 h 118"/>
                  <a:gd name="T2" fmla="*/ 104 w 119"/>
                  <a:gd name="T3" fmla="*/ 86 h 118"/>
                  <a:gd name="T4" fmla="*/ 32 w 119"/>
                  <a:gd name="T5" fmla="*/ 103 h 118"/>
                  <a:gd name="T6" fmla="*/ 16 w 119"/>
                  <a:gd name="T7" fmla="*/ 31 h 118"/>
                  <a:gd name="T8" fmla="*/ 87 w 119"/>
                  <a:gd name="T9" fmla="*/ 15 h 118"/>
                </a:gdLst>
                <a:ahLst/>
                <a:cxnLst>
                  <a:cxn ang="0">
                    <a:pos x="T0" y="T1"/>
                  </a:cxn>
                  <a:cxn ang="0">
                    <a:pos x="T2" y="T3"/>
                  </a:cxn>
                  <a:cxn ang="0">
                    <a:pos x="T4" y="T5"/>
                  </a:cxn>
                  <a:cxn ang="0">
                    <a:pos x="T6" y="T7"/>
                  </a:cxn>
                  <a:cxn ang="0">
                    <a:pos x="T8" y="T9"/>
                  </a:cxn>
                </a:cxnLst>
                <a:rect l="0" t="0" r="r" b="b"/>
                <a:pathLst>
                  <a:path w="119" h="118">
                    <a:moveTo>
                      <a:pt x="87" y="15"/>
                    </a:moveTo>
                    <a:cubicBezTo>
                      <a:pt x="111" y="30"/>
                      <a:pt x="119" y="62"/>
                      <a:pt x="104" y="86"/>
                    </a:cubicBezTo>
                    <a:cubicBezTo>
                      <a:pt x="88" y="111"/>
                      <a:pt x="56" y="118"/>
                      <a:pt x="32" y="103"/>
                    </a:cubicBezTo>
                    <a:cubicBezTo>
                      <a:pt x="8" y="87"/>
                      <a:pt x="0" y="55"/>
                      <a:pt x="16" y="31"/>
                    </a:cubicBezTo>
                    <a:cubicBezTo>
                      <a:pt x="31" y="7"/>
                      <a:pt x="63" y="0"/>
                      <a:pt x="87" y="1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27" name="Freeform 130"/>
              <p:cNvSpPr/>
              <p:nvPr/>
            </p:nvSpPr>
            <p:spPr bwMode="auto">
              <a:xfrm>
                <a:off x="4995870" y="3029256"/>
                <a:ext cx="67537" cy="67537"/>
              </a:xfrm>
              <a:custGeom>
                <a:avLst/>
                <a:gdLst>
                  <a:gd name="T0" fmla="*/ 55 w 75"/>
                  <a:gd name="T1" fmla="*/ 10 h 75"/>
                  <a:gd name="T2" fmla="*/ 66 w 75"/>
                  <a:gd name="T3" fmla="*/ 55 h 75"/>
                  <a:gd name="T4" fmla="*/ 20 w 75"/>
                  <a:gd name="T5" fmla="*/ 65 h 75"/>
                  <a:gd name="T6" fmla="*/ 10 w 75"/>
                  <a:gd name="T7" fmla="*/ 20 h 75"/>
                  <a:gd name="T8" fmla="*/ 55 w 75"/>
                  <a:gd name="T9" fmla="*/ 10 h 75"/>
                </a:gdLst>
                <a:ahLst/>
                <a:cxnLst>
                  <a:cxn ang="0">
                    <a:pos x="T0" y="T1"/>
                  </a:cxn>
                  <a:cxn ang="0">
                    <a:pos x="T2" y="T3"/>
                  </a:cxn>
                  <a:cxn ang="0">
                    <a:pos x="T4" y="T5"/>
                  </a:cxn>
                  <a:cxn ang="0">
                    <a:pos x="T6" y="T7"/>
                  </a:cxn>
                  <a:cxn ang="0">
                    <a:pos x="T8" y="T9"/>
                  </a:cxn>
                </a:cxnLst>
                <a:rect l="0" t="0" r="r" b="b"/>
                <a:pathLst>
                  <a:path w="75" h="75">
                    <a:moveTo>
                      <a:pt x="55" y="10"/>
                    </a:moveTo>
                    <a:cubicBezTo>
                      <a:pt x="71" y="19"/>
                      <a:pt x="75" y="39"/>
                      <a:pt x="66" y="55"/>
                    </a:cubicBezTo>
                    <a:cubicBezTo>
                      <a:pt x="56" y="70"/>
                      <a:pt x="36" y="75"/>
                      <a:pt x="20" y="65"/>
                    </a:cubicBezTo>
                    <a:cubicBezTo>
                      <a:pt x="5" y="56"/>
                      <a:pt x="0" y="35"/>
                      <a:pt x="10" y="20"/>
                    </a:cubicBezTo>
                    <a:cubicBezTo>
                      <a:pt x="20" y="5"/>
                      <a:pt x="40" y="0"/>
                      <a:pt x="55" y="1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28" name="Freeform 131"/>
              <p:cNvSpPr/>
              <p:nvPr/>
            </p:nvSpPr>
            <p:spPr bwMode="auto">
              <a:xfrm>
                <a:off x="5741593" y="2576195"/>
                <a:ext cx="67537" cy="67537"/>
              </a:xfrm>
              <a:custGeom>
                <a:avLst/>
                <a:gdLst>
                  <a:gd name="T0" fmla="*/ 55 w 75"/>
                  <a:gd name="T1" fmla="*/ 10 h 75"/>
                  <a:gd name="T2" fmla="*/ 65 w 75"/>
                  <a:gd name="T3" fmla="*/ 55 h 75"/>
                  <a:gd name="T4" fmla="*/ 20 w 75"/>
                  <a:gd name="T5" fmla="*/ 65 h 75"/>
                  <a:gd name="T6" fmla="*/ 10 w 75"/>
                  <a:gd name="T7" fmla="*/ 20 h 75"/>
                  <a:gd name="T8" fmla="*/ 55 w 75"/>
                  <a:gd name="T9" fmla="*/ 10 h 75"/>
                </a:gdLst>
                <a:ahLst/>
                <a:cxnLst>
                  <a:cxn ang="0">
                    <a:pos x="T0" y="T1"/>
                  </a:cxn>
                  <a:cxn ang="0">
                    <a:pos x="T2" y="T3"/>
                  </a:cxn>
                  <a:cxn ang="0">
                    <a:pos x="T4" y="T5"/>
                  </a:cxn>
                  <a:cxn ang="0">
                    <a:pos x="T6" y="T7"/>
                  </a:cxn>
                  <a:cxn ang="0">
                    <a:pos x="T8" y="T9"/>
                  </a:cxn>
                </a:cxnLst>
                <a:rect l="0" t="0" r="r" b="b"/>
                <a:pathLst>
                  <a:path w="75" h="75">
                    <a:moveTo>
                      <a:pt x="55" y="10"/>
                    </a:moveTo>
                    <a:cubicBezTo>
                      <a:pt x="70" y="19"/>
                      <a:pt x="75" y="39"/>
                      <a:pt x="65" y="55"/>
                    </a:cubicBezTo>
                    <a:cubicBezTo>
                      <a:pt x="56" y="70"/>
                      <a:pt x="36" y="75"/>
                      <a:pt x="20" y="65"/>
                    </a:cubicBezTo>
                    <a:cubicBezTo>
                      <a:pt x="5" y="56"/>
                      <a:pt x="0" y="35"/>
                      <a:pt x="10" y="20"/>
                    </a:cubicBezTo>
                    <a:cubicBezTo>
                      <a:pt x="20" y="5"/>
                      <a:pt x="40" y="0"/>
                      <a:pt x="55" y="1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29" name="Freeform 132"/>
              <p:cNvSpPr/>
              <p:nvPr/>
            </p:nvSpPr>
            <p:spPr bwMode="auto">
              <a:xfrm>
                <a:off x="5875259" y="3157296"/>
                <a:ext cx="61909" cy="61909"/>
              </a:xfrm>
              <a:custGeom>
                <a:avLst/>
                <a:gdLst>
                  <a:gd name="T0" fmla="*/ 50 w 68"/>
                  <a:gd name="T1" fmla="*/ 9 h 68"/>
                  <a:gd name="T2" fmla="*/ 59 w 68"/>
                  <a:gd name="T3" fmla="*/ 50 h 68"/>
                  <a:gd name="T4" fmla="*/ 18 w 68"/>
                  <a:gd name="T5" fmla="*/ 60 h 68"/>
                  <a:gd name="T6" fmla="*/ 9 w 68"/>
                  <a:gd name="T7" fmla="*/ 19 h 68"/>
                  <a:gd name="T8" fmla="*/ 50 w 68"/>
                  <a:gd name="T9" fmla="*/ 9 h 68"/>
                </a:gdLst>
                <a:ahLst/>
                <a:cxnLst>
                  <a:cxn ang="0">
                    <a:pos x="T0" y="T1"/>
                  </a:cxn>
                  <a:cxn ang="0">
                    <a:pos x="T2" y="T3"/>
                  </a:cxn>
                  <a:cxn ang="0">
                    <a:pos x="T4" y="T5"/>
                  </a:cxn>
                  <a:cxn ang="0">
                    <a:pos x="T6" y="T7"/>
                  </a:cxn>
                  <a:cxn ang="0">
                    <a:pos x="T8" y="T9"/>
                  </a:cxn>
                </a:cxnLst>
                <a:rect l="0" t="0" r="r" b="b"/>
                <a:pathLst>
                  <a:path w="68" h="68">
                    <a:moveTo>
                      <a:pt x="50" y="9"/>
                    </a:moveTo>
                    <a:cubicBezTo>
                      <a:pt x="64" y="18"/>
                      <a:pt x="68" y="36"/>
                      <a:pt x="59" y="50"/>
                    </a:cubicBezTo>
                    <a:cubicBezTo>
                      <a:pt x="50" y="64"/>
                      <a:pt x="32" y="68"/>
                      <a:pt x="18" y="60"/>
                    </a:cubicBezTo>
                    <a:cubicBezTo>
                      <a:pt x="4" y="51"/>
                      <a:pt x="0" y="33"/>
                      <a:pt x="9" y="19"/>
                    </a:cubicBezTo>
                    <a:cubicBezTo>
                      <a:pt x="17" y="5"/>
                      <a:pt x="36" y="0"/>
                      <a:pt x="50" y="9"/>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30" name="Freeform 133"/>
              <p:cNvSpPr/>
              <p:nvPr/>
            </p:nvSpPr>
            <p:spPr bwMode="auto">
              <a:xfrm>
                <a:off x="5354660" y="3803117"/>
                <a:ext cx="73165" cy="71758"/>
              </a:xfrm>
              <a:custGeom>
                <a:avLst/>
                <a:gdLst>
                  <a:gd name="T0" fmla="*/ 59 w 81"/>
                  <a:gd name="T1" fmla="*/ 10 h 80"/>
                  <a:gd name="T2" fmla="*/ 70 w 81"/>
                  <a:gd name="T3" fmla="*/ 59 h 80"/>
                  <a:gd name="T4" fmla="*/ 22 w 81"/>
                  <a:gd name="T5" fmla="*/ 70 h 80"/>
                  <a:gd name="T6" fmla="*/ 10 w 81"/>
                  <a:gd name="T7" fmla="*/ 21 h 80"/>
                  <a:gd name="T8" fmla="*/ 59 w 81"/>
                  <a:gd name="T9" fmla="*/ 10 h 80"/>
                </a:gdLst>
                <a:ahLst/>
                <a:cxnLst>
                  <a:cxn ang="0">
                    <a:pos x="T0" y="T1"/>
                  </a:cxn>
                  <a:cxn ang="0">
                    <a:pos x="T2" y="T3"/>
                  </a:cxn>
                  <a:cxn ang="0">
                    <a:pos x="T4" y="T5"/>
                  </a:cxn>
                  <a:cxn ang="0">
                    <a:pos x="T6" y="T7"/>
                  </a:cxn>
                  <a:cxn ang="0">
                    <a:pos x="T8" y="T9"/>
                  </a:cxn>
                </a:cxnLst>
                <a:rect l="0" t="0" r="r" b="b"/>
                <a:pathLst>
                  <a:path w="81" h="80">
                    <a:moveTo>
                      <a:pt x="59" y="10"/>
                    </a:moveTo>
                    <a:cubicBezTo>
                      <a:pt x="76" y="20"/>
                      <a:pt x="81" y="42"/>
                      <a:pt x="70" y="59"/>
                    </a:cubicBezTo>
                    <a:cubicBezTo>
                      <a:pt x="60" y="75"/>
                      <a:pt x="38" y="80"/>
                      <a:pt x="22" y="70"/>
                    </a:cubicBezTo>
                    <a:cubicBezTo>
                      <a:pt x="5" y="60"/>
                      <a:pt x="0" y="38"/>
                      <a:pt x="10" y="21"/>
                    </a:cubicBezTo>
                    <a:cubicBezTo>
                      <a:pt x="21" y="5"/>
                      <a:pt x="43" y="0"/>
                      <a:pt x="59" y="1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31" name="Freeform 134"/>
              <p:cNvSpPr/>
              <p:nvPr/>
            </p:nvSpPr>
            <p:spPr bwMode="auto">
              <a:xfrm>
                <a:off x="6758869" y="3044734"/>
                <a:ext cx="61909" cy="61909"/>
              </a:xfrm>
              <a:custGeom>
                <a:avLst/>
                <a:gdLst>
                  <a:gd name="T0" fmla="*/ 50 w 68"/>
                  <a:gd name="T1" fmla="*/ 8 h 68"/>
                  <a:gd name="T2" fmla="*/ 60 w 68"/>
                  <a:gd name="T3" fmla="*/ 49 h 68"/>
                  <a:gd name="T4" fmla="*/ 19 w 68"/>
                  <a:gd name="T5" fmla="*/ 59 h 68"/>
                  <a:gd name="T6" fmla="*/ 9 w 68"/>
                  <a:gd name="T7" fmla="*/ 18 h 68"/>
                  <a:gd name="T8" fmla="*/ 50 w 68"/>
                  <a:gd name="T9" fmla="*/ 8 h 68"/>
                </a:gdLst>
                <a:ahLst/>
                <a:cxnLst>
                  <a:cxn ang="0">
                    <a:pos x="T0" y="T1"/>
                  </a:cxn>
                  <a:cxn ang="0">
                    <a:pos x="T2" y="T3"/>
                  </a:cxn>
                  <a:cxn ang="0">
                    <a:pos x="T4" y="T5"/>
                  </a:cxn>
                  <a:cxn ang="0">
                    <a:pos x="T6" y="T7"/>
                  </a:cxn>
                  <a:cxn ang="0">
                    <a:pos x="T8" y="T9"/>
                  </a:cxn>
                </a:cxnLst>
                <a:rect l="0" t="0" r="r" b="b"/>
                <a:pathLst>
                  <a:path w="68" h="68">
                    <a:moveTo>
                      <a:pt x="50" y="8"/>
                    </a:moveTo>
                    <a:cubicBezTo>
                      <a:pt x="64" y="17"/>
                      <a:pt x="68" y="35"/>
                      <a:pt x="60" y="49"/>
                    </a:cubicBezTo>
                    <a:cubicBezTo>
                      <a:pt x="51" y="63"/>
                      <a:pt x="32" y="68"/>
                      <a:pt x="19" y="59"/>
                    </a:cubicBezTo>
                    <a:cubicBezTo>
                      <a:pt x="5" y="50"/>
                      <a:pt x="0" y="32"/>
                      <a:pt x="9" y="18"/>
                    </a:cubicBezTo>
                    <a:cubicBezTo>
                      <a:pt x="18" y="4"/>
                      <a:pt x="36" y="0"/>
                      <a:pt x="50" y="8"/>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32" name="Freeform 135"/>
              <p:cNvSpPr/>
              <p:nvPr/>
            </p:nvSpPr>
            <p:spPr bwMode="auto">
              <a:xfrm>
                <a:off x="6960074" y="2145647"/>
                <a:ext cx="61909" cy="60502"/>
              </a:xfrm>
              <a:custGeom>
                <a:avLst/>
                <a:gdLst>
                  <a:gd name="T0" fmla="*/ 50 w 68"/>
                  <a:gd name="T1" fmla="*/ 9 h 68"/>
                  <a:gd name="T2" fmla="*/ 59 w 68"/>
                  <a:gd name="T3" fmla="*/ 50 h 68"/>
                  <a:gd name="T4" fmla="*/ 18 w 68"/>
                  <a:gd name="T5" fmla="*/ 60 h 68"/>
                  <a:gd name="T6" fmla="*/ 9 w 68"/>
                  <a:gd name="T7" fmla="*/ 18 h 68"/>
                  <a:gd name="T8" fmla="*/ 50 w 68"/>
                  <a:gd name="T9" fmla="*/ 9 h 68"/>
                </a:gdLst>
                <a:ahLst/>
                <a:cxnLst>
                  <a:cxn ang="0">
                    <a:pos x="T0" y="T1"/>
                  </a:cxn>
                  <a:cxn ang="0">
                    <a:pos x="T2" y="T3"/>
                  </a:cxn>
                  <a:cxn ang="0">
                    <a:pos x="T4" y="T5"/>
                  </a:cxn>
                  <a:cxn ang="0">
                    <a:pos x="T6" y="T7"/>
                  </a:cxn>
                  <a:cxn ang="0">
                    <a:pos x="T8" y="T9"/>
                  </a:cxn>
                </a:cxnLst>
                <a:rect l="0" t="0" r="r" b="b"/>
                <a:pathLst>
                  <a:path w="68" h="68">
                    <a:moveTo>
                      <a:pt x="50" y="9"/>
                    </a:moveTo>
                    <a:cubicBezTo>
                      <a:pt x="64" y="18"/>
                      <a:pt x="68" y="36"/>
                      <a:pt x="59" y="50"/>
                    </a:cubicBezTo>
                    <a:cubicBezTo>
                      <a:pt x="51" y="64"/>
                      <a:pt x="32" y="68"/>
                      <a:pt x="18" y="60"/>
                    </a:cubicBezTo>
                    <a:cubicBezTo>
                      <a:pt x="4" y="51"/>
                      <a:pt x="0" y="32"/>
                      <a:pt x="9" y="18"/>
                    </a:cubicBezTo>
                    <a:cubicBezTo>
                      <a:pt x="18" y="5"/>
                      <a:pt x="36" y="0"/>
                      <a:pt x="50" y="9"/>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33" name="Freeform 136"/>
              <p:cNvSpPr/>
              <p:nvPr/>
            </p:nvSpPr>
            <p:spPr bwMode="auto">
              <a:xfrm>
                <a:off x="7061379" y="2783027"/>
                <a:ext cx="98492" cy="97084"/>
              </a:xfrm>
              <a:custGeom>
                <a:avLst/>
                <a:gdLst>
                  <a:gd name="T0" fmla="*/ 79 w 108"/>
                  <a:gd name="T1" fmla="*/ 14 h 108"/>
                  <a:gd name="T2" fmla="*/ 94 w 108"/>
                  <a:gd name="T3" fmla="*/ 79 h 108"/>
                  <a:gd name="T4" fmla="*/ 29 w 108"/>
                  <a:gd name="T5" fmla="*/ 94 h 108"/>
                  <a:gd name="T6" fmla="*/ 14 w 108"/>
                  <a:gd name="T7" fmla="*/ 29 h 108"/>
                  <a:gd name="T8" fmla="*/ 79 w 108"/>
                  <a:gd name="T9" fmla="*/ 14 h 108"/>
                </a:gdLst>
                <a:ahLst/>
                <a:cxnLst>
                  <a:cxn ang="0">
                    <a:pos x="T0" y="T1"/>
                  </a:cxn>
                  <a:cxn ang="0">
                    <a:pos x="T2" y="T3"/>
                  </a:cxn>
                  <a:cxn ang="0">
                    <a:pos x="T4" y="T5"/>
                  </a:cxn>
                  <a:cxn ang="0">
                    <a:pos x="T6" y="T7"/>
                  </a:cxn>
                  <a:cxn ang="0">
                    <a:pos x="T8" y="T9"/>
                  </a:cxn>
                </a:cxnLst>
                <a:rect l="0" t="0" r="r" b="b"/>
                <a:pathLst>
                  <a:path w="108" h="108">
                    <a:moveTo>
                      <a:pt x="79" y="14"/>
                    </a:moveTo>
                    <a:cubicBezTo>
                      <a:pt x="102" y="28"/>
                      <a:pt x="108" y="57"/>
                      <a:pt x="94" y="79"/>
                    </a:cubicBezTo>
                    <a:cubicBezTo>
                      <a:pt x="81" y="102"/>
                      <a:pt x="51" y="108"/>
                      <a:pt x="29" y="94"/>
                    </a:cubicBezTo>
                    <a:cubicBezTo>
                      <a:pt x="7" y="81"/>
                      <a:pt x="0" y="51"/>
                      <a:pt x="14" y="29"/>
                    </a:cubicBezTo>
                    <a:cubicBezTo>
                      <a:pt x="28" y="7"/>
                      <a:pt x="57" y="0"/>
                      <a:pt x="79" y="14"/>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34" name="Freeform 137"/>
              <p:cNvSpPr/>
              <p:nvPr/>
            </p:nvSpPr>
            <p:spPr bwMode="auto">
              <a:xfrm>
                <a:off x="6152442" y="2204740"/>
                <a:ext cx="101306" cy="102712"/>
              </a:xfrm>
              <a:custGeom>
                <a:avLst/>
                <a:gdLst>
                  <a:gd name="T0" fmla="*/ 84 w 114"/>
                  <a:gd name="T1" fmla="*/ 15 h 114"/>
                  <a:gd name="T2" fmla="*/ 100 w 114"/>
                  <a:gd name="T3" fmla="*/ 84 h 114"/>
                  <a:gd name="T4" fmla="*/ 31 w 114"/>
                  <a:gd name="T5" fmla="*/ 99 h 114"/>
                  <a:gd name="T6" fmla="*/ 15 w 114"/>
                  <a:gd name="T7" fmla="*/ 31 h 114"/>
                  <a:gd name="T8" fmla="*/ 84 w 114"/>
                  <a:gd name="T9" fmla="*/ 15 h 114"/>
                </a:gdLst>
                <a:ahLst/>
                <a:cxnLst>
                  <a:cxn ang="0">
                    <a:pos x="T0" y="T1"/>
                  </a:cxn>
                  <a:cxn ang="0">
                    <a:pos x="T2" y="T3"/>
                  </a:cxn>
                  <a:cxn ang="0">
                    <a:pos x="T4" y="T5"/>
                  </a:cxn>
                  <a:cxn ang="0">
                    <a:pos x="T6" y="T7"/>
                  </a:cxn>
                  <a:cxn ang="0">
                    <a:pos x="T8" y="T9"/>
                  </a:cxn>
                </a:cxnLst>
                <a:rect l="0" t="0" r="r" b="b"/>
                <a:pathLst>
                  <a:path w="114" h="114">
                    <a:moveTo>
                      <a:pt x="84" y="15"/>
                    </a:moveTo>
                    <a:cubicBezTo>
                      <a:pt x="107" y="29"/>
                      <a:pt x="114" y="60"/>
                      <a:pt x="100" y="84"/>
                    </a:cubicBezTo>
                    <a:cubicBezTo>
                      <a:pt x="85" y="107"/>
                      <a:pt x="54" y="114"/>
                      <a:pt x="31" y="99"/>
                    </a:cubicBezTo>
                    <a:cubicBezTo>
                      <a:pt x="8" y="85"/>
                      <a:pt x="0" y="54"/>
                      <a:pt x="15" y="31"/>
                    </a:cubicBezTo>
                    <a:cubicBezTo>
                      <a:pt x="30" y="7"/>
                      <a:pt x="60" y="0"/>
                      <a:pt x="84" y="1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35" name="Freeform 98"/>
              <p:cNvSpPr/>
              <p:nvPr/>
            </p:nvSpPr>
            <p:spPr bwMode="auto">
              <a:xfrm>
                <a:off x="5008534" y="5155267"/>
                <a:ext cx="136482" cy="119597"/>
              </a:xfrm>
              <a:custGeom>
                <a:avLst/>
                <a:gdLst>
                  <a:gd name="T0" fmla="*/ 75 w 151"/>
                  <a:gd name="T1" fmla="*/ 0 h 133"/>
                  <a:gd name="T2" fmla="*/ 19 w 151"/>
                  <a:gd name="T3" fmla="*/ 31 h 133"/>
                  <a:gd name="T4" fmla="*/ 40 w 151"/>
                  <a:gd name="T5" fmla="*/ 122 h 133"/>
                  <a:gd name="T6" fmla="*/ 75 w 151"/>
                  <a:gd name="T7" fmla="*/ 133 h 133"/>
                  <a:gd name="T8" fmla="*/ 131 w 151"/>
                  <a:gd name="T9" fmla="*/ 102 h 133"/>
                  <a:gd name="T10" fmla="*/ 111 w 151"/>
                  <a:gd name="T11" fmla="*/ 10 h 133"/>
                  <a:gd name="T12" fmla="*/ 75 w 151"/>
                  <a:gd name="T13" fmla="*/ 0 h 133"/>
                </a:gdLst>
                <a:ahLst/>
                <a:cxnLst>
                  <a:cxn ang="0">
                    <a:pos x="T0" y="T1"/>
                  </a:cxn>
                  <a:cxn ang="0">
                    <a:pos x="T2" y="T3"/>
                  </a:cxn>
                  <a:cxn ang="0">
                    <a:pos x="T4" y="T5"/>
                  </a:cxn>
                  <a:cxn ang="0">
                    <a:pos x="T6" y="T7"/>
                  </a:cxn>
                  <a:cxn ang="0">
                    <a:pos x="T8" y="T9"/>
                  </a:cxn>
                  <a:cxn ang="0">
                    <a:pos x="T10" y="T11"/>
                  </a:cxn>
                  <a:cxn ang="0">
                    <a:pos x="T12" y="T13"/>
                  </a:cxn>
                </a:cxnLst>
                <a:rect l="0" t="0" r="r" b="b"/>
                <a:pathLst>
                  <a:path w="151" h="133">
                    <a:moveTo>
                      <a:pt x="75" y="0"/>
                    </a:moveTo>
                    <a:cubicBezTo>
                      <a:pt x="53" y="0"/>
                      <a:pt x="32" y="11"/>
                      <a:pt x="19" y="31"/>
                    </a:cubicBezTo>
                    <a:cubicBezTo>
                      <a:pt x="0" y="62"/>
                      <a:pt x="9" y="103"/>
                      <a:pt x="40" y="122"/>
                    </a:cubicBezTo>
                    <a:cubicBezTo>
                      <a:pt x="51" y="129"/>
                      <a:pt x="63" y="133"/>
                      <a:pt x="75" y="133"/>
                    </a:cubicBezTo>
                    <a:cubicBezTo>
                      <a:pt x="97" y="133"/>
                      <a:pt x="119" y="122"/>
                      <a:pt x="131" y="102"/>
                    </a:cubicBezTo>
                    <a:cubicBezTo>
                      <a:pt x="151" y="71"/>
                      <a:pt x="142" y="30"/>
                      <a:pt x="111" y="10"/>
                    </a:cubicBezTo>
                    <a:cubicBezTo>
                      <a:pt x="100" y="3"/>
                      <a:pt x="87" y="0"/>
                      <a:pt x="75" y="0"/>
                    </a:cubicBezTo>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36" name="Freeform 99"/>
              <p:cNvSpPr/>
              <p:nvPr/>
            </p:nvSpPr>
            <p:spPr bwMode="auto">
              <a:xfrm>
                <a:off x="5031046" y="4123919"/>
                <a:ext cx="83015" cy="71759"/>
              </a:xfrm>
              <a:custGeom>
                <a:avLst/>
                <a:gdLst>
                  <a:gd name="T0" fmla="*/ 46 w 93"/>
                  <a:gd name="T1" fmla="*/ 0 h 81"/>
                  <a:gd name="T2" fmla="*/ 12 w 93"/>
                  <a:gd name="T3" fmla="*/ 19 h 81"/>
                  <a:gd name="T4" fmla="*/ 25 w 93"/>
                  <a:gd name="T5" fmla="*/ 75 h 81"/>
                  <a:gd name="T6" fmla="*/ 46 w 93"/>
                  <a:gd name="T7" fmla="*/ 81 h 81"/>
                  <a:gd name="T8" fmla="*/ 81 w 93"/>
                  <a:gd name="T9" fmla="*/ 62 h 81"/>
                  <a:gd name="T10" fmla="*/ 68 w 93"/>
                  <a:gd name="T11" fmla="*/ 6 h 81"/>
                  <a:gd name="T12" fmla="*/ 46 w 93"/>
                  <a:gd name="T13" fmla="*/ 0 h 81"/>
                </a:gdLst>
                <a:ahLst/>
                <a:cxnLst>
                  <a:cxn ang="0">
                    <a:pos x="T0" y="T1"/>
                  </a:cxn>
                  <a:cxn ang="0">
                    <a:pos x="T2" y="T3"/>
                  </a:cxn>
                  <a:cxn ang="0">
                    <a:pos x="T4" y="T5"/>
                  </a:cxn>
                  <a:cxn ang="0">
                    <a:pos x="T6" y="T7"/>
                  </a:cxn>
                  <a:cxn ang="0">
                    <a:pos x="T8" y="T9"/>
                  </a:cxn>
                  <a:cxn ang="0">
                    <a:pos x="T10" y="T11"/>
                  </a:cxn>
                  <a:cxn ang="0">
                    <a:pos x="T12" y="T13"/>
                  </a:cxn>
                </a:cxnLst>
                <a:rect l="0" t="0" r="r" b="b"/>
                <a:pathLst>
                  <a:path w="93" h="81">
                    <a:moveTo>
                      <a:pt x="46" y="0"/>
                    </a:moveTo>
                    <a:cubicBezTo>
                      <a:pt x="33" y="0"/>
                      <a:pt x="20" y="7"/>
                      <a:pt x="12" y="19"/>
                    </a:cubicBezTo>
                    <a:cubicBezTo>
                      <a:pt x="0" y="38"/>
                      <a:pt x="6" y="63"/>
                      <a:pt x="25" y="75"/>
                    </a:cubicBezTo>
                    <a:cubicBezTo>
                      <a:pt x="31" y="79"/>
                      <a:pt x="39" y="81"/>
                      <a:pt x="46" y="81"/>
                    </a:cubicBezTo>
                    <a:cubicBezTo>
                      <a:pt x="60" y="81"/>
                      <a:pt x="73" y="74"/>
                      <a:pt x="81" y="62"/>
                    </a:cubicBezTo>
                    <a:cubicBezTo>
                      <a:pt x="93" y="43"/>
                      <a:pt x="87" y="18"/>
                      <a:pt x="68" y="6"/>
                    </a:cubicBezTo>
                    <a:cubicBezTo>
                      <a:pt x="61" y="2"/>
                      <a:pt x="54" y="0"/>
                      <a:pt x="46" y="0"/>
                    </a:cubicBezTo>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37" name="Freeform 100"/>
              <p:cNvSpPr/>
              <p:nvPr/>
            </p:nvSpPr>
            <p:spPr bwMode="auto">
              <a:xfrm>
                <a:off x="4607533" y="2984231"/>
                <a:ext cx="187134" cy="163215"/>
              </a:xfrm>
              <a:custGeom>
                <a:avLst/>
                <a:gdLst>
                  <a:gd name="T0" fmla="*/ 104 w 208"/>
                  <a:gd name="T1" fmla="*/ 0 h 182"/>
                  <a:gd name="T2" fmla="*/ 27 w 208"/>
                  <a:gd name="T3" fmla="*/ 42 h 182"/>
                  <a:gd name="T4" fmla="*/ 56 w 208"/>
                  <a:gd name="T5" fmla="*/ 168 h 182"/>
                  <a:gd name="T6" fmla="*/ 104 w 208"/>
                  <a:gd name="T7" fmla="*/ 182 h 182"/>
                  <a:gd name="T8" fmla="*/ 182 w 208"/>
                  <a:gd name="T9" fmla="*/ 139 h 182"/>
                  <a:gd name="T10" fmla="*/ 153 w 208"/>
                  <a:gd name="T11" fmla="*/ 14 h 182"/>
                  <a:gd name="T12" fmla="*/ 104 w 208"/>
                  <a:gd name="T13" fmla="*/ 0 h 182"/>
                </a:gdLst>
                <a:ahLst/>
                <a:cxnLst>
                  <a:cxn ang="0">
                    <a:pos x="T0" y="T1"/>
                  </a:cxn>
                  <a:cxn ang="0">
                    <a:pos x="T2" y="T3"/>
                  </a:cxn>
                  <a:cxn ang="0">
                    <a:pos x="T4" y="T5"/>
                  </a:cxn>
                  <a:cxn ang="0">
                    <a:pos x="T6" y="T7"/>
                  </a:cxn>
                  <a:cxn ang="0">
                    <a:pos x="T8" y="T9"/>
                  </a:cxn>
                  <a:cxn ang="0">
                    <a:pos x="T10" y="T11"/>
                  </a:cxn>
                  <a:cxn ang="0">
                    <a:pos x="T12" y="T13"/>
                  </a:cxn>
                </a:cxnLst>
                <a:rect l="0" t="0" r="r" b="b"/>
                <a:pathLst>
                  <a:path w="208" h="182">
                    <a:moveTo>
                      <a:pt x="104" y="0"/>
                    </a:moveTo>
                    <a:cubicBezTo>
                      <a:pt x="74" y="0"/>
                      <a:pt x="44" y="15"/>
                      <a:pt x="27" y="42"/>
                    </a:cubicBezTo>
                    <a:cubicBezTo>
                      <a:pt x="0" y="85"/>
                      <a:pt x="13" y="141"/>
                      <a:pt x="56" y="168"/>
                    </a:cubicBezTo>
                    <a:cubicBezTo>
                      <a:pt x="71" y="178"/>
                      <a:pt x="88" y="182"/>
                      <a:pt x="104" y="182"/>
                    </a:cubicBezTo>
                    <a:cubicBezTo>
                      <a:pt x="135" y="182"/>
                      <a:pt x="164" y="167"/>
                      <a:pt x="182" y="139"/>
                    </a:cubicBezTo>
                    <a:cubicBezTo>
                      <a:pt x="208" y="97"/>
                      <a:pt x="196" y="40"/>
                      <a:pt x="153" y="14"/>
                    </a:cubicBezTo>
                    <a:cubicBezTo>
                      <a:pt x="138" y="4"/>
                      <a:pt x="121" y="0"/>
                      <a:pt x="104" y="0"/>
                    </a:cubicBezTo>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38" name="Freeform 101"/>
              <p:cNvSpPr/>
              <p:nvPr/>
            </p:nvSpPr>
            <p:spPr bwMode="auto">
              <a:xfrm>
                <a:off x="4199496" y="2832274"/>
                <a:ext cx="98492" cy="87235"/>
              </a:xfrm>
              <a:custGeom>
                <a:avLst/>
                <a:gdLst>
                  <a:gd name="T0" fmla="*/ 55 w 109"/>
                  <a:gd name="T1" fmla="*/ 0 h 96"/>
                  <a:gd name="T2" fmla="*/ 14 w 109"/>
                  <a:gd name="T3" fmla="*/ 22 h 96"/>
                  <a:gd name="T4" fmla="*/ 29 w 109"/>
                  <a:gd name="T5" fmla="*/ 88 h 96"/>
                  <a:gd name="T6" fmla="*/ 55 w 109"/>
                  <a:gd name="T7" fmla="*/ 96 h 96"/>
                  <a:gd name="T8" fmla="*/ 95 w 109"/>
                  <a:gd name="T9" fmla="*/ 73 h 96"/>
                  <a:gd name="T10" fmla="*/ 80 w 109"/>
                  <a:gd name="T11" fmla="*/ 7 h 96"/>
                  <a:gd name="T12" fmla="*/ 55 w 109"/>
                  <a:gd name="T13" fmla="*/ 0 h 96"/>
                </a:gdLst>
                <a:ahLst/>
                <a:cxnLst>
                  <a:cxn ang="0">
                    <a:pos x="T0" y="T1"/>
                  </a:cxn>
                  <a:cxn ang="0">
                    <a:pos x="T2" y="T3"/>
                  </a:cxn>
                  <a:cxn ang="0">
                    <a:pos x="T4" y="T5"/>
                  </a:cxn>
                  <a:cxn ang="0">
                    <a:pos x="T6" y="T7"/>
                  </a:cxn>
                  <a:cxn ang="0">
                    <a:pos x="T8" y="T9"/>
                  </a:cxn>
                  <a:cxn ang="0">
                    <a:pos x="T10" y="T11"/>
                  </a:cxn>
                  <a:cxn ang="0">
                    <a:pos x="T12" y="T13"/>
                  </a:cxn>
                </a:cxnLst>
                <a:rect l="0" t="0" r="r" b="b"/>
                <a:pathLst>
                  <a:path w="109" h="96">
                    <a:moveTo>
                      <a:pt x="55" y="0"/>
                    </a:moveTo>
                    <a:cubicBezTo>
                      <a:pt x="39" y="0"/>
                      <a:pt x="23" y="8"/>
                      <a:pt x="14" y="22"/>
                    </a:cubicBezTo>
                    <a:cubicBezTo>
                      <a:pt x="0" y="45"/>
                      <a:pt x="7" y="74"/>
                      <a:pt x="29" y="88"/>
                    </a:cubicBezTo>
                    <a:cubicBezTo>
                      <a:pt x="37" y="93"/>
                      <a:pt x="46" y="96"/>
                      <a:pt x="55" y="96"/>
                    </a:cubicBezTo>
                    <a:cubicBezTo>
                      <a:pt x="71" y="96"/>
                      <a:pt x="86" y="88"/>
                      <a:pt x="95" y="73"/>
                    </a:cubicBezTo>
                    <a:cubicBezTo>
                      <a:pt x="109" y="51"/>
                      <a:pt x="103" y="21"/>
                      <a:pt x="80" y="7"/>
                    </a:cubicBezTo>
                    <a:cubicBezTo>
                      <a:pt x="72" y="2"/>
                      <a:pt x="63" y="0"/>
                      <a:pt x="55" y="0"/>
                    </a:cubicBezTo>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39" name="Freeform 102"/>
              <p:cNvSpPr/>
              <p:nvPr/>
            </p:nvSpPr>
            <p:spPr bwMode="auto">
              <a:xfrm>
                <a:off x="4798888" y="1091787"/>
                <a:ext cx="98492" cy="85829"/>
              </a:xfrm>
              <a:custGeom>
                <a:avLst/>
                <a:gdLst>
                  <a:gd name="T0" fmla="*/ 55 w 109"/>
                  <a:gd name="T1" fmla="*/ 0 h 96"/>
                  <a:gd name="T2" fmla="*/ 14 w 109"/>
                  <a:gd name="T3" fmla="*/ 23 h 96"/>
                  <a:gd name="T4" fmla="*/ 29 w 109"/>
                  <a:gd name="T5" fmla="*/ 89 h 96"/>
                  <a:gd name="T6" fmla="*/ 55 w 109"/>
                  <a:gd name="T7" fmla="*/ 96 h 96"/>
                  <a:gd name="T8" fmla="*/ 95 w 109"/>
                  <a:gd name="T9" fmla="*/ 74 h 96"/>
                  <a:gd name="T10" fmla="*/ 80 w 109"/>
                  <a:gd name="T11" fmla="*/ 8 h 96"/>
                  <a:gd name="T12" fmla="*/ 55 w 109"/>
                  <a:gd name="T13" fmla="*/ 0 h 96"/>
                </a:gdLst>
                <a:ahLst/>
                <a:cxnLst>
                  <a:cxn ang="0">
                    <a:pos x="T0" y="T1"/>
                  </a:cxn>
                  <a:cxn ang="0">
                    <a:pos x="T2" y="T3"/>
                  </a:cxn>
                  <a:cxn ang="0">
                    <a:pos x="T4" y="T5"/>
                  </a:cxn>
                  <a:cxn ang="0">
                    <a:pos x="T6" y="T7"/>
                  </a:cxn>
                  <a:cxn ang="0">
                    <a:pos x="T8" y="T9"/>
                  </a:cxn>
                  <a:cxn ang="0">
                    <a:pos x="T10" y="T11"/>
                  </a:cxn>
                  <a:cxn ang="0">
                    <a:pos x="T12" y="T13"/>
                  </a:cxn>
                </a:cxnLst>
                <a:rect l="0" t="0" r="r" b="b"/>
                <a:pathLst>
                  <a:path w="109" h="96">
                    <a:moveTo>
                      <a:pt x="55" y="0"/>
                    </a:moveTo>
                    <a:cubicBezTo>
                      <a:pt x="39" y="0"/>
                      <a:pt x="23" y="8"/>
                      <a:pt x="14" y="23"/>
                    </a:cubicBezTo>
                    <a:cubicBezTo>
                      <a:pt x="0" y="45"/>
                      <a:pt x="7" y="75"/>
                      <a:pt x="29" y="89"/>
                    </a:cubicBezTo>
                    <a:cubicBezTo>
                      <a:pt x="37" y="94"/>
                      <a:pt x="46" y="96"/>
                      <a:pt x="55" y="96"/>
                    </a:cubicBezTo>
                    <a:cubicBezTo>
                      <a:pt x="70" y="96"/>
                      <a:pt x="86" y="88"/>
                      <a:pt x="95" y="74"/>
                    </a:cubicBezTo>
                    <a:cubicBezTo>
                      <a:pt x="109" y="51"/>
                      <a:pt x="102" y="22"/>
                      <a:pt x="80" y="8"/>
                    </a:cubicBezTo>
                    <a:cubicBezTo>
                      <a:pt x="72" y="3"/>
                      <a:pt x="63" y="0"/>
                      <a:pt x="55" y="0"/>
                    </a:cubicBezTo>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40" name="Freeform 103"/>
              <p:cNvSpPr/>
              <p:nvPr/>
            </p:nvSpPr>
            <p:spPr bwMode="auto">
              <a:xfrm>
                <a:off x="5750035" y="1796705"/>
                <a:ext cx="137888" cy="119597"/>
              </a:xfrm>
              <a:custGeom>
                <a:avLst/>
                <a:gdLst>
                  <a:gd name="T0" fmla="*/ 76 w 152"/>
                  <a:gd name="T1" fmla="*/ 0 h 132"/>
                  <a:gd name="T2" fmla="*/ 20 w 152"/>
                  <a:gd name="T3" fmla="*/ 31 h 132"/>
                  <a:gd name="T4" fmla="*/ 41 w 152"/>
                  <a:gd name="T5" fmla="*/ 122 h 132"/>
                  <a:gd name="T6" fmla="*/ 76 w 152"/>
                  <a:gd name="T7" fmla="*/ 132 h 132"/>
                  <a:gd name="T8" fmla="*/ 132 w 152"/>
                  <a:gd name="T9" fmla="*/ 101 h 132"/>
                  <a:gd name="T10" fmla="*/ 111 w 152"/>
                  <a:gd name="T11" fmla="*/ 10 h 132"/>
                  <a:gd name="T12" fmla="*/ 76 w 152"/>
                  <a:gd name="T13" fmla="*/ 0 h 132"/>
                </a:gdLst>
                <a:ahLst/>
                <a:cxnLst>
                  <a:cxn ang="0">
                    <a:pos x="T0" y="T1"/>
                  </a:cxn>
                  <a:cxn ang="0">
                    <a:pos x="T2" y="T3"/>
                  </a:cxn>
                  <a:cxn ang="0">
                    <a:pos x="T4" y="T5"/>
                  </a:cxn>
                  <a:cxn ang="0">
                    <a:pos x="T6" y="T7"/>
                  </a:cxn>
                  <a:cxn ang="0">
                    <a:pos x="T8" y="T9"/>
                  </a:cxn>
                  <a:cxn ang="0">
                    <a:pos x="T10" y="T11"/>
                  </a:cxn>
                  <a:cxn ang="0">
                    <a:pos x="T12" y="T13"/>
                  </a:cxn>
                </a:cxnLst>
                <a:rect l="0" t="0" r="r" b="b"/>
                <a:pathLst>
                  <a:path w="152" h="132">
                    <a:moveTo>
                      <a:pt x="76" y="0"/>
                    </a:moveTo>
                    <a:cubicBezTo>
                      <a:pt x="54" y="0"/>
                      <a:pt x="33" y="11"/>
                      <a:pt x="20" y="31"/>
                    </a:cubicBezTo>
                    <a:cubicBezTo>
                      <a:pt x="0" y="62"/>
                      <a:pt x="10" y="103"/>
                      <a:pt x="41" y="122"/>
                    </a:cubicBezTo>
                    <a:cubicBezTo>
                      <a:pt x="52" y="129"/>
                      <a:pt x="64" y="132"/>
                      <a:pt x="76" y="132"/>
                    </a:cubicBezTo>
                    <a:cubicBezTo>
                      <a:pt x="98" y="132"/>
                      <a:pt x="120" y="121"/>
                      <a:pt x="132" y="101"/>
                    </a:cubicBezTo>
                    <a:cubicBezTo>
                      <a:pt x="152" y="70"/>
                      <a:pt x="142" y="29"/>
                      <a:pt x="111" y="10"/>
                    </a:cubicBezTo>
                    <a:cubicBezTo>
                      <a:pt x="100" y="3"/>
                      <a:pt x="88" y="0"/>
                      <a:pt x="76" y="0"/>
                    </a:cubicBezTo>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41" name="Freeform 104"/>
              <p:cNvSpPr/>
              <p:nvPr/>
            </p:nvSpPr>
            <p:spPr bwMode="auto">
              <a:xfrm>
                <a:off x="5634659" y="2747852"/>
                <a:ext cx="225124" cy="196983"/>
              </a:xfrm>
              <a:custGeom>
                <a:avLst/>
                <a:gdLst>
                  <a:gd name="T0" fmla="*/ 125 w 250"/>
                  <a:gd name="T1" fmla="*/ 0 h 219"/>
                  <a:gd name="T2" fmla="*/ 33 w 250"/>
                  <a:gd name="T3" fmla="*/ 51 h 219"/>
                  <a:gd name="T4" fmla="*/ 67 w 250"/>
                  <a:gd name="T5" fmla="*/ 202 h 219"/>
                  <a:gd name="T6" fmla="*/ 125 w 250"/>
                  <a:gd name="T7" fmla="*/ 219 h 219"/>
                  <a:gd name="T8" fmla="*/ 218 w 250"/>
                  <a:gd name="T9" fmla="*/ 167 h 219"/>
                  <a:gd name="T10" fmla="*/ 184 w 250"/>
                  <a:gd name="T11" fmla="*/ 16 h 219"/>
                  <a:gd name="T12" fmla="*/ 125 w 250"/>
                  <a:gd name="T13" fmla="*/ 0 h 219"/>
                </a:gdLst>
                <a:ahLst/>
                <a:cxnLst>
                  <a:cxn ang="0">
                    <a:pos x="T0" y="T1"/>
                  </a:cxn>
                  <a:cxn ang="0">
                    <a:pos x="T2" y="T3"/>
                  </a:cxn>
                  <a:cxn ang="0">
                    <a:pos x="T4" y="T5"/>
                  </a:cxn>
                  <a:cxn ang="0">
                    <a:pos x="T6" y="T7"/>
                  </a:cxn>
                  <a:cxn ang="0">
                    <a:pos x="T8" y="T9"/>
                  </a:cxn>
                  <a:cxn ang="0">
                    <a:pos x="T10" y="T11"/>
                  </a:cxn>
                  <a:cxn ang="0">
                    <a:pos x="T12" y="T13"/>
                  </a:cxn>
                </a:cxnLst>
                <a:rect l="0" t="0" r="r" b="b"/>
                <a:pathLst>
                  <a:path w="250" h="219">
                    <a:moveTo>
                      <a:pt x="125" y="0"/>
                    </a:moveTo>
                    <a:cubicBezTo>
                      <a:pt x="89" y="0"/>
                      <a:pt x="53" y="18"/>
                      <a:pt x="33" y="51"/>
                    </a:cubicBezTo>
                    <a:cubicBezTo>
                      <a:pt x="0" y="102"/>
                      <a:pt x="16" y="170"/>
                      <a:pt x="67" y="202"/>
                    </a:cubicBezTo>
                    <a:cubicBezTo>
                      <a:pt x="85" y="213"/>
                      <a:pt x="105" y="219"/>
                      <a:pt x="125" y="219"/>
                    </a:cubicBezTo>
                    <a:cubicBezTo>
                      <a:pt x="162" y="219"/>
                      <a:pt x="197" y="201"/>
                      <a:pt x="218" y="167"/>
                    </a:cubicBezTo>
                    <a:cubicBezTo>
                      <a:pt x="250" y="116"/>
                      <a:pt x="235" y="49"/>
                      <a:pt x="184" y="16"/>
                    </a:cubicBezTo>
                    <a:cubicBezTo>
                      <a:pt x="165" y="5"/>
                      <a:pt x="145" y="0"/>
                      <a:pt x="125" y="0"/>
                    </a:cubicBezTo>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42" name="Freeform 105"/>
              <p:cNvSpPr/>
              <p:nvPr/>
            </p:nvSpPr>
            <p:spPr bwMode="auto">
              <a:xfrm>
                <a:off x="6653343" y="2920916"/>
                <a:ext cx="130853" cy="113969"/>
              </a:xfrm>
              <a:custGeom>
                <a:avLst/>
                <a:gdLst>
                  <a:gd name="T0" fmla="*/ 72 w 145"/>
                  <a:gd name="T1" fmla="*/ 0 h 126"/>
                  <a:gd name="T2" fmla="*/ 19 w 145"/>
                  <a:gd name="T3" fmla="*/ 29 h 126"/>
                  <a:gd name="T4" fmla="*/ 39 w 145"/>
                  <a:gd name="T5" fmla="*/ 117 h 126"/>
                  <a:gd name="T6" fmla="*/ 72 w 145"/>
                  <a:gd name="T7" fmla="*/ 126 h 126"/>
                  <a:gd name="T8" fmla="*/ 126 w 145"/>
                  <a:gd name="T9" fmla="*/ 97 h 126"/>
                  <a:gd name="T10" fmla="*/ 106 w 145"/>
                  <a:gd name="T11" fmla="*/ 9 h 126"/>
                  <a:gd name="T12" fmla="*/ 72 w 145"/>
                  <a:gd name="T13" fmla="*/ 0 h 126"/>
                </a:gdLst>
                <a:ahLst/>
                <a:cxnLst>
                  <a:cxn ang="0">
                    <a:pos x="T0" y="T1"/>
                  </a:cxn>
                  <a:cxn ang="0">
                    <a:pos x="T2" y="T3"/>
                  </a:cxn>
                  <a:cxn ang="0">
                    <a:pos x="T4" y="T5"/>
                  </a:cxn>
                  <a:cxn ang="0">
                    <a:pos x="T6" y="T7"/>
                  </a:cxn>
                  <a:cxn ang="0">
                    <a:pos x="T8" y="T9"/>
                  </a:cxn>
                  <a:cxn ang="0">
                    <a:pos x="T10" y="T11"/>
                  </a:cxn>
                  <a:cxn ang="0">
                    <a:pos x="T12" y="T13"/>
                  </a:cxn>
                </a:cxnLst>
                <a:rect l="0" t="0" r="r" b="b"/>
                <a:pathLst>
                  <a:path w="145" h="126">
                    <a:moveTo>
                      <a:pt x="72" y="0"/>
                    </a:moveTo>
                    <a:cubicBezTo>
                      <a:pt x="51" y="0"/>
                      <a:pt x="31" y="10"/>
                      <a:pt x="19" y="29"/>
                    </a:cubicBezTo>
                    <a:cubicBezTo>
                      <a:pt x="0" y="59"/>
                      <a:pt x="9" y="98"/>
                      <a:pt x="39" y="117"/>
                    </a:cubicBezTo>
                    <a:cubicBezTo>
                      <a:pt x="49" y="123"/>
                      <a:pt x="61" y="126"/>
                      <a:pt x="72" y="126"/>
                    </a:cubicBezTo>
                    <a:cubicBezTo>
                      <a:pt x="93" y="126"/>
                      <a:pt x="114" y="116"/>
                      <a:pt x="126" y="97"/>
                    </a:cubicBezTo>
                    <a:cubicBezTo>
                      <a:pt x="145" y="67"/>
                      <a:pt x="136" y="28"/>
                      <a:pt x="106" y="9"/>
                    </a:cubicBezTo>
                    <a:cubicBezTo>
                      <a:pt x="96" y="3"/>
                      <a:pt x="84" y="0"/>
                      <a:pt x="72" y="0"/>
                    </a:cubicBezTo>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43" name="Freeform 106"/>
              <p:cNvSpPr/>
              <p:nvPr/>
            </p:nvSpPr>
            <p:spPr bwMode="auto">
              <a:xfrm>
                <a:off x="7759258" y="2054190"/>
                <a:ext cx="60502" cy="53467"/>
              </a:xfrm>
              <a:custGeom>
                <a:avLst/>
                <a:gdLst>
                  <a:gd name="T0" fmla="*/ 34 w 67"/>
                  <a:gd name="T1" fmla="*/ 0 h 59"/>
                  <a:gd name="T2" fmla="*/ 9 w 67"/>
                  <a:gd name="T3" fmla="*/ 14 h 59"/>
                  <a:gd name="T4" fmla="*/ 18 w 67"/>
                  <a:gd name="T5" fmla="*/ 54 h 59"/>
                  <a:gd name="T6" fmla="*/ 34 w 67"/>
                  <a:gd name="T7" fmla="*/ 59 h 59"/>
                  <a:gd name="T8" fmla="*/ 58 w 67"/>
                  <a:gd name="T9" fmla="*/ 45 h 59"/>
                  <a:gd name="T10" fmla="*/ 49 w 67"/>
                  <a:gd name="T11" fmla="*/ 5 h 59"/>
                  <a:gd name="T12" fmla="*/ 34 w 67"/>
                  <a:gd name="T13" fmla="*/ 0 h 59"/>
                </a:gdLst>
                <a:ahLst/>
                <a:cxnLst>
                  <a:cxn ang="0">
                    <a:pos x="T0" y="T1"/>
                  </a:cxn>
                  <a:cxn ang="0">
                    <a:pos x="T2" y="T3"/>
                  </a:cxn>
                  <a:cxn ang="0">
                    <a:pos x="T4" y="T5"/>
                  </a:cxn>
                  <a:cxn ang="0">
                    <a:pos x="T6" y="T7"/>
                  </a:cxn>
                  <a:cxn ang="0">
                    <a:pos x="T8" y="T9"/>
                  </a:cxn>
                  <a:cxn ang="0">
                    <a:pos x="T10" y="T11"/>
                  </a:cxn>
                  <a:cxn ang="0">
                    <a:pos x="T12" y="T13"/>
                  </a:cxn>
                </a:cxnLst>
                <a:rect l="0" t="0" r="r" b="b"/>
                <a:pathLst>
                  <a:path w="67" h="59">
                    <a:moveTo>
                      <a:pt x="34" y="0"/>
                    </a:moveTo>
                    <a:cubicBezTo>
                      <a:pt x="24" y="0"/>
                      <a:pt x="14" y="5"/>
                      <a:pt x="9" y="14"/>
                    </a:cubicBezTo>
                    <a:cubicBezTo>
                      <a:pt x="0" y="28"/>
                      <a:pt x="4" y="46"/>
                      <a:pt x="18" y="54"/>
                    </a:cubicBezTo>
                    <a:cubicBezTo>
                      <a:pt x="23" y="57"/>
                      <a:pt x="28" y="59"/>
                      <a:pt x="34" y="59"/>
                    </a:cubicBezTo>
                    <a:cubicBezTo>
                      <a:pt x="43" y="59"/>
                      <a:pt x="53" y="54"/>
                      <a:pt x="58" y="45"/>
                    </a:cubicBezTo>
                    <a:cubicBezTo>
                      <a:pt x="67" y="31"/>
                      <a:pt x="63" y="13"/>
                      <a:pt x="49" y="5"/>
                    </a:cubicBezTo>
                    <a:cubicBezTo>
                      <a:pt x="44" y="2"/>
                      <a:pt x="39" y="0"/>
                      <a:pt x="34" y="0"/>
                    </a:cubicBezTo>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44" name="Freeform 161"/>
              <p:cNvSpPr/>
              <p:nvPr/>
            </p:nvSpPr>
            <p:spPr bwMode="auto">
              <a:xfrm>
                <a:off x="4592055" y="3554076"/>
                <a:ext cx="275776" cy="275776"/>
              </a:xfrm>
              <a:custGeom>
                <a:avLst/>
                <a:gdLst>
                  <a:gd name="T0" fmla="*/ 224 w 306"/>
                  <a:gd name="T1" fmla="*/ 39 h 306"/>
                  <a:gd name="T2" fmla="*/ 267 w 306"/>
                  <a:gd name="T3" fmla="*/ 224 h 306"/>
                  <a:gd name="T4" fmla="*/ 81 w 306"/>
                  <a:gd name="T5" fmla="*/ 267 h 306"/>
                  <a:gd name="T6" fmla="*/ 39 w 306"/>
                  <a:gd name="T7" fmla="*/ 82 h 306"/>
                  <a:gd name="T8" fmla="*/ 224 w 306"/>
                  <a:gd name="T9" fmla="*/ 39 h 306"/>
                </a:gdLst>
                <a:ahLst/>
                <a:cxnLst>
                  <a:cxn ang="0">
                    <a:pos x="T0" y="T1"/>
                  </a:cxn>
                  <a:cxn ang="0">
                    <a:pos x="T2" y="T3"/>
                  </a:cxn>
                  <a:cxn ang="0">
                    <a:pos x="T4" y="T5"/>
                  </a:cxn>
                  <a:cxn ang="0">
                    <a:pos x="T6" y="T7"/>
                  </a:cxn>
                  <a:cxn ang="0">
                    <a:pos x="T8" y="T9"/>
                  </a:cxn>
                </a:cxnLst>
                <a:rect l="0" t="0" r="r" b="b"/>
                <a:pathLst>
                  <a:path w="306" h="306">
                    <a:moveTo>
                      <a:pt x="224" y="39"/>
                    </a:moveTo>
                    <a:cubicBezTo>
                      <a:pt x="287" y="79"/>
                      <a:pt x="306" y="162"/>
                      <a:pt x="267" y="224"/>
                    </a:cubicBezTo>
                    <a:cubicBezTo>
                      <a:pt x="227" y="287"/>
                      <a:pt x="144" y="306"/>
                      <a:pt x="81" y="267"/>
                    </a:cubicBezTo>
                    <a:cubicBezTo>
                      <a:pt x="19" y="227"/>
                      <a:pt x="0" y="144"/>
                      <a:pt x="39" y="82"/>
                    </a:cubicBezTo>
                    <a:cubicBezTo>
                      <a:pt x="79" y="19"/>
                      <a:pt x="162" y="0"/>
                      <a:pt x="224" y="39"/>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45" name="Freeform 167"/>
              <p:cNvSpPr/>
              <p:nvPr/>
            </p:nvSpPr>
            <p:spPr bwMode="auto">
              <a:xfrm>
                <a:off x="4430245" y="2125947"/>
                <a:ext cx="257485" cy="256078"/>
              </a:xfrm>
              <a:custGeom>
                <a:avLst/>
                <a:gdLst>
                  <a:gd name="T0" fmla="*/ 209 w 285"/>
                  <a:gd name="T1" fmla="*/ 36 h 285"/>
                  <a:gd name="T2" fmla="*/ 248 w 285"/>
                  <a:gd name="T3" fmla="*/ 209 h 285"/>
                  <a:gd name="T4" fmla="*/ 76 w 285"/>
                  <a:gd name="T5" fmla="*/ 248 h 285"/>
                  <a:gd name="T6" fmla="*/ 37 w 285"/>
                  <a:gd name="T7" fmla="*/ 76 h 285"/>
                  <a:gd name="T8" fmla="*/ 209 w 285"/>
                  <a:gd name="T9" fmla="*/ 36 h 285"/>
                </a:gdLst>
                <a:ahLst/>
                <a:cxnLst>
                  <a:cxn ang="0">
                    <a:pos x="T0" y="T1"/>
                  </a:cxn>
                  <a:cxn ang="0">
                    <a:pos x="T2" y="T3"/>
                  </a:cxn>
                  <a:cxn ang="0">
                    <a:pos x="T4" y="T5"/>
                  </a:cxn>
                  <a:cxn ang="0">
                    <a:pos x="T6" y="T7"/>
                  </a:cxn>
                  <a:cxn ang="0">
                    <a:pos x="T8" y="T9"/>
                  </a:cxn>
                </a:cxnLst>
                <a:rect l="0" t="0" r="r" b="b"/>
                <a:pathLst>
                  <a:path w="285" h="285">
                    <a:moveTo>
                      <a:pt x="209" y="36"/>
                    </a:moveTo>
                    <a:cubicBezTo>
                      <a:pt x="268" y="73"/>
                      <a:pt x="285" y="150"/>
                      <a:pt x="248" y="209"/>
                    </a:cubicBezTo>
                    <a:cubicBezTo>
                      <a:pt x="212" y="267"/>
                      <a:pt x="135" y="285"/>
                      <a:pt x="76" y="248"/>
                    </a:cubicBezTo>
                    <a:cubicBezTo>
                      <a:pt x="18" y="211"/>
                      <a:pt x="0" y="134"/>
                      <a:pt x="37" y="76"/>
                    </a:cubicBezTo>
                    <a:cubicBezTo>
                      <a:pt x="74" y="17"/>
                      <a:pt x="151" y="0"/>
                      <a:pt x="209" y="3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46" name="Freeform 168"/>
              <p:cNvSpPr/>
              <p:nvPr/>
            </p:nvSpPr>
            <p:spPr bwMode="auto">
              <a:xfrm>
                <a:off x="5785202" y="3068653"/>
                <a:ext cx="250449" cy="250450"/>
              </a:xfrm>
              <a:custGeom>
                <a:avLst/>
                <a:gdLst>
                  <a:gd name="T0" fmla="*/ 203 w 278"/>
                  <a:gd name="T1" fmla="*/ 36 h 278"/>
                  <a:gd name="T2" fmla="*/ 242 w 278"/>
                  <a:gd name="T3" fmla="*/ 204 h 278"/>
                  <a:gd name="T4" fmla="*/ 74 w 278"/>
                  <a:gd name="T5" fmla="*/ 242 h 278"/>
                  <a:gd name="T6" fmla="*/ 35 w 278"/>
                  <a:gd name="T7" fmla="*/ 74 h 278"/>
                  <a:gd name="T8" fmla="*/ 203 w 278"/>
                  <a:gd name="T9" fmla="*/ 36 h 278"/>
                </a:gdLst>
                <a:ahLst/>
                <a:cxnLst>
                  <a:cxn ang="0">
                    <a:pos x="T0" y="T1"/>
                  </a:cxn>
                  <a:cxn ang="0">
                    <a:pos x="T2" y="T3"/>
                  </a:cxn>
                  <a:cxn ang="0">
                    <a:pos x="T4" y="T5"/>
                  </a:cxn>
                  <a:cxn ang="0">
                    <a:pos x="T6" y="T7"/>
                  </a:cxn>
                  <a:cxn ang="0">
                    <a:pos x="T8" y="T9"/>
                  </a:cxn>
                </a:cxnLst>
                <a:rect l="0" t="0" r="r" b="b"/>
                <a:pathLst>
                  <a:path w="278" h="278">
                    <a:moveTo>
                      <a:pt x="203" y="36"/>
                    </a:moveTo>
                    <a:cubicBezTo>
                      <a:pt x="260" y="71"/>
                      <a:pt x="278" y="147"/>
                      <a:pt x="242" y="204"/>
                    </a:cubicBezTo>
                    <a:cubicBezTo>
                      <a:pt x="206" y="261"/>
                      <a:pt x="131" y="278"/>
                      <a:pt x="74" y="242"/>
                    </a:cubicBezTo>
                    <a:cubicBezTo>
                      <a:pt x="17" y="206"/>
                      <a:pt x="0" y="131"/>
                      <a:pt x="35" y="74"/>
                    </a:cubicBezTo>
                    <a:cubicBezTo>
                      <a:pt x="71" y="17"/>
                      <a:pt x="146" y="0"/>
                      <a:pt x="203" y="3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47" name="Freeform 169"/>
              <p:cNvSpPr/>
              <p:nvPr/>
            </p:nvSpPr>
            <p:spPr bwMode="auto">
              <a:xfrm>
                <a:off x="6086296" y="2137202"/>
                <a:ext cx="246229" cy="246229"/>
              </a:xfrm>
              <a:custGeom>
                <a:avLst/>
                <a:gdLst>
                  <a:gd name="T0" fmla="*/ 200 w 273"/>
                  <a:gd name="T1" fmla="*/ 36 h 273"/>
                  <a:gd name="T2" fmla="*/ 238 w 273"/>
                  <a:gd name="T3" fmla="*/ 200 h 273"/>
                  <a:gd name="T4" fmla="*/ 73 w 273"/>
                  <a:gd name="T5" fmla="*/ 238 h 273"/>
                  <a:gd name="T6" fmla="*/ 35 w 273"/>
                  <a:gd name="T7" fmla="*/ 73 h 273"/>
                  <a:gd name="T8" fmla="*/ 200 w 273"/>
                  <a:gd name="T9" fmla="*/ 36 h 273"/>
                </a:gdLst>
                <a:ahLst/>
                <a:cxnLst>
                  <a:cxn ang="0">
                    <a:pos x="T0" y="T1"/>
                  </a:cxn>
                  <a:cxn ang="0">
                    <a:pos x="T2" y="T3"/>
                  </a:cxn>
                  <a:cxn ang="0">
                    <a:pos x="T4" y="T5"/>
                  </a:cxn>
                  <a:cxn ang="0">
                    <a:pos x="T6" y="T7"/>
                  </a:cxn>
                  <a:cxn ang="0">
                    <a:pos x="T8" y="T9"/>
                  </a:cxn>
                </a:cxnLst>
                <a:rect l="0" t="0" r="r" b="b"/>
                <a:pathLst>
                  <a:path w="273" h="273">
                    <a:moveTo>
                      <a:pt x="200" y="36"/>
                    </a:moveTo>
                    <a:cubicBezTo>
                      <a:pt x="256" y="71"/>
                      <a:pt x="273" y="144"/>
                      <a:pt x="238" y="200"/>
                    </a:cubicBezTo>
                    <a:cubicBezTo>
                      <a:pt x="203" y="256"/>
                      <a:pt x="129" y="273"/>
                      <a:pt x="73" y="238"/>
                    </a:cubicBezTo>
                    <a:cubicBezTo>
                      <a:pt x="17" y="203"/>
                      <a:pt x="0" y="129"/>
                      <a:pt x="35" y="73"/>
                    </a:cubicBezTo>
                    <a:cubicBezTo>
                      <a:pt x="70" y="17"/>
                      <a:pt x="144" y="0"/>
                      <a:pt x="200" y="3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grpSp>
        <p:sp>
          <p:nvSpPr>
            <p:cNvPr id="180" name="Freeform 60"/>
            <p:cNvSpPr/>
            <p:nvPr/>
          </p:nvSpPr>
          <p:spPr bwMode="auto">
            <a:xfrm rot="498591">
              <a:off x="4501415" y="362092"/>
              <a:ext cx="2506016" cy="1734180"/>
            </a:xfrm>
            <a:custGeom>
              <a:avLst/>
              <a:gdLst>
                <a:gd name="T0" fmla="*/ 2332 w 2339"/>
                <a:gd name="T1" fmla="*/ 1665 h 1665"/>
                <a:gd name="T2" fmla="*/ 2329 w 2339"/>
                <a:gd name="T3" fmla="*/ 1664 h 1665"/>
                <a:gd name="T4" fmla="*/ 3 w 2339"/>
                <a:gd name="T5" fmla="*/ 11 h 1665"/>
                <a:gd name="T6" fmla="*/ 2 w 2339"/>
                <a:gd name="T7" fmla="*/ 3 h 1665"/>
                <a:gd name="T8" fmla="*/ 10 w 2339"/>
                <a:gd name="T9" fmla="*/ 2 h 1665"/>
                <a:gd name="T10" fmla="*/ 2335 w 2339"/>
                <a:gd name="T11" fmla="*/ 1654 h 1665"/>
                <a:gd name="T12" fmla="*/ 2337 w 2339"/>
                <a:gd name="T13" fmla="*/ 1662 h 1665"/>
                <a:gd name="T14" fmla="*/ 2332 w 2339"/>
                <a:gd name="T15" fmla="*/ 1665 h 16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9" h="1665">
                  <a:moveTo>
                    <a:pt x="2332" y="1665"/>
                  </a:moveTo>
                  <a:cubicBezTo>
                    <a:pt x="2331" y="1665"/>
                    <a:pt x="2330" y="1665"/>
                    <a:pt x="2329" y="1664"/>
                  </a:cubicBezTo>
                  <a:cubicBezTo>
                    <a:pt x="3" y="11"/>
                    <a:pt x="3" y="11"/>
                    <a:pt x="3" y="11"/>
                  </a:cubicBezTo>
                  <a:cubicBezTo>
                    <a:pt x="1" y="10"/>
                    <a:pt x="0" y="6"/>
                    <a:pt x="2" y="3"/>
                  </a:cubicBezTo>
                  <a:cubicBezTo>
                    <a:pt x="4" y="0"/>
                    <a:pt x="8" y="0"/>
                    <a:pt x="10" y="2"/>
                  </a:cubicBezTo>
                  <a:cubicBezTo>
                    <a:pt x="2335" y="1654"/>
                    <a:pt x="2335" y="1654"/>
                    <a:pt x="2335" y="1654"/>
                  </a:cubicBezTo>
                  <a:cubicBezTo>
                    <a:pt x="2338" y="1656"/>
                    <a:pt x="2339" y="1660"/>
                    <a:pt x="2337" y="1662"/>
                  </a:cubicBezTo>
                  <a:cubicBezTo>
                    <a:pt x="2336" y="1664"/>
                    <a:pt x="2334" y="1665"/>
                    <a:pt x="2332" y="166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grpSp>
      <p:sp>
        <p:nvSpPr>
          <p:cNvPr id="176" name="矩形 175"/>
          <p:cNvSpPr/>
          <p:nvPr/>
        </p:nvSpPr>
        <p:spPr>
          <a:xfrm>
            <a:off x="2680492" y="-215153"/>
            <a:ext cx="6831016" cy="7460015"/>
          </a:xfrm>
          <a:prstGeom prst="rect">
            <a:avLst/>
          </a:prstGeom>
          <a:solidFill>
            <a:schemeClr val="bg1"/>
          </a:solidFill>
          <a:ln>
            <a:noFill/>
          </a:ln>
          <a:effectLst>
            <a:outerShdw blurRad="3810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5" name="文本框 3"/>
          <p:cNvSpPr txBox="1"/>
          <p:nvPr/>
        </p:nvSpPr>
        <p:spPr>
          <a:xfrm>
            <a:off x="3269905" y="508659"/>
            <a:ext cx="2091395" cy="2400657"/>
          </a:xfrm>
          <a:prstGeom prst="rect">
            <a:avLst/>
          </a:prstGeom>
          <a:noFill/>
          <a:effectLst/>
        </p:spPr>
        <p:txBody>
          <a:bodyPr wrap="square" rtlCol="0">
            <a:spAutoFit/>
          </a:bodyPr>
          <a:lstStyle/>
          <a:p>
            <a:r>
              <a:rPr lang="en-US" altLang="zh-CN" sz="15000" dirty="0">
                <a:gradFill flip="none" rotWithShape="1">
                  <a:gsLst>
                    <a:gs pos="0">
                      <a:srgbClr val="04B5EC"/>
                    </a:gs>
                    <a:gs pos="100000">
                      <a:srgbClr val="00C88A"/>
                    </a:gs>
                  </a:gsLst>
                  <a:lin ang="0" scaled="1"/>
                  <a:tileRect/>
                </a:gradFill>
                <a:latin typeface="Haettenschweiler" panose="020B0706040902060204" pitchFamily="34" charset="0"/>
                <a:ea typeface="微软雅黑" panose="020B0503020204020204" pitchFamily="34" charset="-122"/>
              </a:rPr>
              <a:t>03</a:t>
            </a:r>
          </a:p>
        </p:txBody>
      </p:sp>
      <p:sp>
        <p:nvSpPr>
          <p:cNvPr id="173" name="TextBox 54"/>
          <p:cNvSpPr txBox="1"/>
          <p:nvPr/>
        </p:nvSpPr>
        <p:spPr>
          <a:xfrm>
            <a:off x="4728089" y="1900380"/>
            <a:ext cx="2899788" cy="390295"/>
          </a:xfrm>
          <a:prstGeom prst="rect">
            <a:avLst/>
          </a:prstGeom>
          <a:noFill/>
        </p:spPr>
        <p:txBody>
          <a:bodyPr wrap="square" rIns="144000" bIns="36000" numCol="1" spcCol="360000" rtlCol="0">
            <a:spAutoFit/>
          </a:bodyPr>
          <a:lstStyle/>
          <a:p>
            <a:r>
              <a:rPr lang="zh-CN" altLang="en-US" sz="2000" b="1" dirty="0">
                <a:solidFill>
                  <a:srgbClr val="40CDAC"/>
                </a:solidFill>
                <a:latin typeface="微软雅黑" panose="020B0503020204020204" pitchFamily="34" charset="-122"/>
                <a:ea typeface="微软雅黑" panose="020B0503020204020204" pitchFamily="34" charset="-122"/>
              </a:rPr>
              <a:t>盈利模式和风险</a:t>
            </a:r>
          </a:p>
        </p:txBody>
      </p:sp>
      <p:sp>
        <p:nvSpPr>
          <p:cNvPr id="111" name="TextBox 54"/>
          <p:cNvSpPr txBox="1"/>
          <p:nvPr/>
        </p:nvSpPr>
        <p:spPr>
          <a:xfrm>
            <a:off x="4765162" y="2268709"/>
            <a:ext cx="2899788" cy="267184"/>
          </a:xfrm>
          <a:prstGeom prst="rect">
            <a:avLst/>
          </a:prstGeom>
          <a:noFill/>
        </p:spPr>
        <p:txBody>
          <a:bodyPr wrap="square" rIns="144000" bIns="36000" numCol="1" spcCol="360000" rtlCol="0">
            <a:spAutoFit/>
          </a:bodyPr>
          <a:lstStyle/>
          <a:p>
            <a:r>
              <a:rPr lang="en-US" altLang="zh-CN" sz="1200" b="1" dirty="0">
                <a:solidFill>
                  <a:srgbClr val="40CDAC"/>
                </a:solidFill>
                <a:latin typeface="微软雅黑" panose="020B0503020204020204" pitchFamily="34" charset="-122"/>
                <a:ea typeface="微软雅黑" panose="020B0503020204020204" pitchFamily="34" charset="-122"/>
              </a:rPr>
              <a:t>Part three</a:t>
            </a:r>
            <a:endParaRPr lang="zh-CN" altLang="en-US" sz="1200" b="1" dirty="0">
              <a:solidFill>
                <a:srgbClr val="40CDAC"/>
              </a:solidFill>
              <a:latin typeface="微软雅黑" panose="020B0503020204020204" pitchFamily="34" charset="-122"/>
              <a:ea typeface="微软雅黑" panose="020B0503020204020204" pitchFamily="34" charset="-122"/>
            </a:endParaRPr>
          </a:p>
        </p:txBody>
      </p:sp>
      <p:sp>
        <p:nvSpPr>
          <p:cNvPr id="112" name="矩形 111"/>
          <p:cNvSpPr/>
          <p:nvPr/>
        </p:nvSpPr>
        <p:spPr>
          <a:xfrm>
            <a:off x="4634086" y="2930605"/>
            <a:ext cx="6266839" cy="3153929"/>
          </a:xfrm>
          <a:prstGeom prst="rect">
            <a:avLst/>
          </a:prstGeom>
          <a:solidFill>
            <a:schemeClr val="bg1"/>
          </a:solidFill>
          <a:ln>
            <a:noFill/>
          </a:ln>
          <a:effectLst>
            <a:outerShdw blurRad="3810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矩形 112"/>
          <p:cNvSpPr/>
          <p:nvPr/>
        </p:nvSpPr>
        <p:spPr>
          <a:xfrm rot="16200000">
            <a:off x="3277706" y="4280322"/>
            <a:ext cx="3149399" cy="433207"/>
          </a:xfrm>
          <a:prstGeom prst="rect">
            <a:avLst/>
          </a:prstGeom>
          <a:gradFill flip="none" rotWithShape="1">
            <a:gsLst>
              <a:gs pos="100000">
                <a:srgbClr val="00C898">
                  <a:alpha val="70000"/>
                </a:srgbClr>
              </a:gs>
              <a:gs pos="0">
                <a:srgbClr val="04B5EC">
                  <a:alpha val="70000"/>
                </a:srgbClr>
              </a:gs>
            </a:gsLst>
            <a:lin ang="0" scaled="1"/>
            <a:tileRect/>
          </a:gradFill>
          <a:ln>
            <a:noFill/>
          </a:ln>
          <a:effectLst>
            <a:outerShdw blurRad="5080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350"/>
          </a:p>
        </p:txBody>
      </p:sp>
      <p:pic>
        <p:nvPicPr>
          <p:cNvPr id="141" name="Picture 7" descr="C:\Users\Administrator\Desktop\56d684a0446de.png"/>
          <p:cNvPicPr>
            <a:picLocks noChangeAspect="1" noChangeArrowheads="1"/>
          </p:cNvPicPr>
          <p:nvPr/>
        </p:nvPicPr>
        <p:blipFill>
          <a:blip r:embed="rId5" cstate="print">
            <a:extLst>
              <a:ext uri="{BEBA8EAE-BF5A-486C-A8C5-ECC9F3942E4B}">
                <a14:imgProps xmlns:a14="http://schemas.microsoft.com/office/drawing/2010/main">
                  <a14:imgLayer r:embed="rId6">
                    <a14:imgEffect>
                      <a14:brightnessContrast bright="5000"/>
                    </a14:imgEffect>
                  </a14:imgLayer>
                </a14:imgProps>
              </a:ext>
              <a:ext uri="{28A0092B-C50C-407E-A947-70E740481C1C}">
                <a14:useLocalDpi xmlns:a14="http://schemas.microsoft.com/office/drawing/2010/main" val="0"/>
              </a:ext>
            </a:extLst>
          </a:blip>
          <a:srcRect/>
          <a:stretch>
            <a:fillRect/>
          </a:stretch>
        </p:blipFill>
        <p:spPr bwMode="auto">
          <a:xfrm>
            <a:off x="3304872" y="3679884"/>
            <a:ext cx="833946" cy="948498"/>
          </a:xfrm>
          <a:prstGeom prst="rect">
            <a:avLst/>
          </a:prstGeom>
          <a:noFill/>
          <a:extLst>
            <a:ext uri="{909E8E84-426E-40DD-AFC4-6F175D3DCCD1}">
              <a14:hiddenFill xmlns:a14="http://schemas.microsoft.com/office/drawing/2010/main">
                <a:solidFill>
                  <a:srgbClr val="FFFFFF"/>
                </a:solidFill>
              </a14:hiddenFill>
            </a:ext>
          </a:extLst>
        </p:spPr>
      </p:pic>
      <p:pic>
        <p:nvPicPr>
          <p:cNvPr id="94" name="Picture 7" descr="C:\Users\Administrator\Desktop\56d684a0446de.png"/>
          <p:cNvPicPr>
            <a:picLocks noChangeAspect="1" noChangeArrowheads="1"/>
          </p:cNvPicPr>
          <p:nvPr/>
        </p:nvPicPr>
        <p:blipFill>
          <a:blip r:embed="rId7" cstate="print">
            <a:extLst>
              <a:ext uri="{BEBA8EAE-BF5A-486C-A8C5-ECC9F3942E4B}">
                <a14:imgProps xmlns:a14="http://schemas.microsoft.com/office/drawing/2010/main">
                  <a14:imgLayer r:embed="rId8">
                    <a14:imgEffect>
                      <a14:brightnessContrast bright="5000"/>
                    </a14:imgEffect>
                  </a14:imgLayer>
                </a14:imgProps>
              </a:ext>
              <a:ext uri="{28A0092B-C50C-407E-A947-70E740481C1C}">
                <a14:useLocalDpi xmlns:a14="http://schemas.microsoft.com/office/drawing/2010/main" val="0"/>
              </a:ext>
            </a:extLst>
          </a:blip>
          <a:srcRect/>
          <a:stretch>
            <a:fillRect/>
          </a:stretch>
        </p:blipFill>
        <p:spPr bwMode="auto">
          <a:xfrm>
            <a:off x="5776875" y="3624061"/>
            <a:ext cx="327196" cy="372140"/>
          </a:xfrm>
          <a:prstGeom prst="rect">
            <a:avLst/>
          </a:prstGeom>
          <a:noFill/>
          <a:extLst>
            <a:ext uri="{909E8E84-426E-40DD-AFC4-6F175D3DCCD1}">
              <a14:hiddenFill xmlns:a14="http://schemas.microsoft.com/office/drawing/2010/main">
                <a:solidFill>
                  <a:srgbClr val="FFFFFF"/>
                </a:solidFill>
              </a14:hiddenFill>
            </a:ext>
          </a:extLst>
        </p:spPr>
      </p:pic>
      <p:pic>
        <p:nvPicPr>
          <p:cNvPr id="95" name="Picture 7" descr="C:\Users\Administrator\Desktop\56d684a0446de.png"/>
          <p:cNvPicPr>
            <a:picLocks noChangeAspect="1" noChangeArrowheads="1"/>
          </p:cNvPicPr>
          <p:nvPr/>
        </p:nvPicPr>
        <p:blipFill>
          <a:blip r:embed="rId9" cstate="print">
            <a:extLst>
              <a:ext uri="{BEBA8EAE-BF5A-486C-A8C5-ECC9F3942E4B}">
                <a14:imgProps xmlns:a14="http://schemas.microsoft.com/office/drawing/2010/main">
                  <a14:imgLayer r:embed="rId10">
                    <a14:imgEffect>
                      <a14:brightnessContrast bright="5000"/>
                    </a14:imgEffect>
                  </a14:imgLayer>
                </a14:imgProps>
              </a:ext>
              <a:ext uri="{28A0092B-C50C-407E-A947-70E740481C1C}">
                <a14:useLocalDpi xmlns:a14="http://schemas.microsoft.com/office/drawing/2010/main" val="0"/>
              </a:ext>
            </a:extLst>
          </a:blip>
          <a:srcRect/>
          <a:stretch>
            <a:fillRect/>
          </a:stretch>
        </p:blipFill>
        <p:spPr bwMode="auto">
          <a:xfrm rot="5599857">
            <a:off x="8938496" y="3690515"/>
            <a:ext cx="210340" cy="239233"/>
          </a:xfrm>
          <a:prstGeom prst="rect">
            <a:avLst/>
          </a:prstGeom>
          <a:noFill/>
          <a:extLst>
            <a:ext uri="{909E8E84-426E-40DD-AFC4-6F175D3DCCD1}">
              <a14:hiddenFill xmlns:a14="http://schemas.microsoft.com/office/drawing/2010/main">
                <a:solidFill>
                  <a:srgbClr val="FFFFFF"/>
                </a:solidFill>
              </a14:hiddenFill>
            </a:ext>
          </a:extLst>
        </p:spPr>
      </p:pic>
      <p:pic>
        <p:nvPicPr>
          <p:cNvPr id="96" name="Picture 7" descr="C:\Users\Administrator\Desktop\56d684a0446de.png"/>
          <p:cNvPicPr>
            <a:picLocks noChangeAspect="1" noChangeArrowheads="1"/>
          </p:cNvPicPr>
          <p:nvPr/>
        </p:nvPicPr>
        <p:blipFill>
          <a:blip r:embed="rId11" cstate="print">
            <a:extLst>
              <a:ext uri="{BEBA8EAE-BF5A-486C-A8C5-ECC9F3942E4B}">
                <a14:imgProps xmlns:a14="http://schemas.microsoft.com/office/drawing/2010/main">
                  <a14:imgLayer r:embed="rId12">
                    <a14:imgEffect>
                      <a14:brightnessContrast bright="5000"/>
                    </a14:imgEffect>
                  </a14:imgLayer>
                </a14:imgProps>
              </a:ext>
              <a:ext uri="{28A0092B-C50C-407E-A947-70E740481C1C}">
                <a14:useLocalDpi xmlns:a14="http://schemas.microsoft.com/office/drawing/2010/main" val="0"/>
              </a:ext>
            </a:extLst>
          </a:blip>
          <a:srcRect/>
          <a:stretch>
            <a:fillRect/>
          </a:stretch>
        </p:blipFill>
        <p:spPr bwMode="auto">
          <a:xfrm rot="16842954">
            <a:off x="7360928" y="3635965"/>
            <a:ext cx="306263" cy="348332"/>
          </a:xfrm>
          <a:prstGeom prst="rect">
            <a:avLst/>
          </a:prstGeom>
          <a:noFill/>
          <a:extLst>
            <a:ext uri="{909E8E84-426E-40DD-AFC4-6F175D3DCCD1}">
              <a14:hiddenFill xmlns:a14="http://schemas.microsoft.com/office/drawing/2010/main">
                <a:solidFill>
                  <a:srgbClr val="FFFFFF"/>
                </a:solidFill>
              </a14:hiddenFill>
            </a:ext>
          </a:extLst>
        </p:spPr>
      </p:pic>
      <p:pic>
        <p:nvPicPr>
          <p:cNvPr id="97" name="Picture 7" descr="C:\Users\Administrator\Desktop\56d684a0446de.png"/>
          <p:cNvPicPr>
            <a:picLocks noChangeAspect="1" noChangeArrowheads="1"/>
          </p:cNvPicPr>
          <p:nvPr/>
        </p:nvPicPr>
        <p:blipFill>
          <a:blip r:embed="rId13" cstate="print">
            <a:extLst>
              <a:ext uri="{BEBA8EAE-BF5A-486C-A8C5-ECC9F3942E4B}">
                <a14:imgProps xmlns:a14="http://schemas.microsoft.com/office/drawing/2010/main">
                  <a14:imgLayer r:embed="rId14">
                    <a14:imgEffect>
                      <a14:brightnessContrast bright="5000"/>
                    </a14:imgEffect>
                  </a14:imgLayer>
                </a14:imgProps>
              </a:ext>
              <a:ext uri="{28A0092B-C50C-407E-A947-70E740481C1C}">
                <a14:useLocalDpi xmlns:a14="http://schemas.microsoft.com/office/drawing/2010/main" val="0"/>
              </a:ext>
            </a:extLst>
          </a:blip>
          <a:srcRect/>
          <a:stretch>
            <a:fillRect/>
          </a:stretch>
        </p:blipFill>
        <p:spPr bwMode="auto">
          <a:xfrm rot="9263138">
            <a:off x="5798103" y="4365330"/>
            <a:ext cx="207652" cy="236176"/>
          </a:xfrm>
          <a:prstGeom prst="rect">
            <a:avLst/>
          </a:prstGeom>
          <a:noFill/>
          <a:extLst>
            <a:ext uri="{909E8E84-426E-40DD-AFC4-6F175D3DCCD1}">
              <a14:hiddenFill xmlns:a14="http://schemas.microsoft.com/office/drawing/2010/main">
                <a:solidFill>
                  <a:srgbClr val="FFFFFF"/>
                </a:solidFill>
              </a14:hiddenFill>
            </a:ext>
          </a:extLst>
        </p:spPr>
      </p:pic>
      <p:sp>
        <p:nvSpPr>
          <p:cNvPr id="98" name="TextBox 65"/>
          <p:cNvSpPr txBox="1">
            <a:spLocks noChangeArrowheads="1"/>
          </p:cNvSpPr>
          <p:nvPr/>
        </p:nvSpPr>
        <p:spPr bwMode="auto">
          <a:xfrm>
            <a:off x="6083165" y="3682053"/>
            <a:ext cx="135313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rPr>
              <a:t>行业利益模式</a:t>
            </a:r>
          </a:p>
        </p:txBody>
      </p:sp>
      <p:sp>
        <p:nvSpPr>
          <p:cNvPr id="99" name="TextBox 66"/>
          <p:cNvSpPr txBox="1">
            <a:spLocks noChangeArrowheads="1"/>
          </p:cNvSpPr>
          <p:nvPr/>
        </p:nvSpPr>
        <p:spPr bwMode="auto">
          <a:xfrm>
            <a:off x="7696594" y="3689573"/>
            <a:ext cx="127267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rPr>
              <a:t>用户付费诱因</a:t>
            </a:r>
          </a:p>
        </p:txBody>
      </p:sp>
      <p:sp>
        <p:nvSpPr>
          <p:cNvPr id="100" name="TextBox 69"/>
          <p:cNvSpPr txBox="1">
            <a:spLocks noChangeArrowheads="1"/>
          </p:cNvSpPr>
          <p:nvPr/>
        </p:nvSpPr>
        <p:spPr bwMode="auto">
          <a:xfrm>
            <a:off x="6107327" y="4329992"/>
            <a:ext cx="952584"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rPr>
              <a:t>收入构成</a:t>
            </a:r>
          </a:p>
        </p:txBody>
      </p:sp>
      <p:sp>
        <p:nvSpPr>
          <p:cNvPr id="101" name="TextBox 70"/>
          <p:cNvSpPr txBox="1">
            <a:spLocks noChangeArrowheads="1"/>
          </p:cNvSpPr>
          <p:nvPr/>
        </p:nvSpPr>
        <p:spPr bwMode="auto">
          <a:xfrm>
            <a:off x="7731941" y="4329992"/>
            <a:ext cx="123732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rPr>
              <a:t>营收预测</a:t>
            </a:r>
          </a:p>
        </p:txBody>
      </p:sp>
      <p:sp>
        <p:nvSpPr>
          <p:cNvPr id="102" name="TextBox 15"/>
          <p:cNvSpPr txBox="1">
            <a:spLocks noChangeArrowheads="1"/>
          </p:cNvSpPr>
          <p:nvPr/>
        </p:nvSpPr>
        <p:spPr bwMode="auto">
          <a:xfrm>
            <a:off x="9231428" y="3689573"/>
            <a:ext cx="112327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rPr>
              <a:t>定价策略</a:t>
            </a:r>
          </a:p>
        </p:txBody>
      </p:sp>
      <p:pic>
        <p:nvPicPr>
          <p:cNvPr id="103" name="Picture 7" descr="C:\Users\Administrator\Desktop\56d684a0446de.png"/>
          <p:cNvPicPr>
            <a:picLocks noChangeAspect="1" noChangeArrowheads="1"/>
          </p:cNvPicPr>
          <p:nvPr/>
        </p:nvPicPr>
        <p:blipFill>
          <a:blip r:embed="rId7" cstate="print">
            <a:extLst>
              <a:ext uri="{BEBA8EAE-BF5A-486C-A8C5-ECC9F3942E4B}">
                <a14:imgProps xmlns:a14="http://schemas.microsoft.com/office/drawing/2010/main">
                  <a14:imgLayer r:embed="rId8">
                    <a14:imgEffect>
                      <a14:brightnessContrast bright="5000"/>
                    </a14:imgEffect>
                  </a14:imgLayer>
                </a14:imgProps>
              </a:ext>
              <a:ext uri="{28A0092B-C50C-407E-A947-70E740481C1C}">
                <a14:useLocalDpi xmlns:a14="http://schemas.microsoft.com/office/drawing/2010/main" val="0"/>
              </a:ext>
            </a:extLst>
          </a:blip>
          <a:srcRect/>
          <a:stretch>
            <a:fillRect/>
          </a:stretch>
        </p:blipFill>
        <p:spPr bwMode="auto">
          <a:xfrm>
            <a:off x="7408492" y="4266167"/>
            <a:ext cx="327196" cy="372140"/>
          </a:xfrm>
          <a:prstGeom prst="rect">
            <a:avLst/>
          </a:prstGeom>
          <a:noFill/>
          <a:extLst>
            <a:ext uri="{909E8E84-426E-40DD-AFC4-6F175D3DCCD1}">
              <a14:hiddenFill xmlns:a14="http://schemas.microsoft.com/office/drawing/2010/main">
                <a:solidFill>
                  <a:srgbClr val="FFFFFF"/>
                </a:solidFill>
              </a14:hiddenFill>
            </a:ext>
          </a:extLst>
        </p:spPr>
      </p:pic>
      <p:sp>
        <p:nvSpPr>
          <p:cNvPr id="104" name="Rectangle 20"/>
          <p:cNvSpPr>
            <a:spLocks noChangeArrowheads="1"/>
          </p:cNvSpPr>
          <p:nvPr/>
        </p:nvSpPr>
        <p:spPr bwMode="auto">
          <a:xfrm>
            <a:off x="5901929" y="5030043"/>
            <a:ext cx="407951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base">
              <a:spcBef>
                <a:spcPct val="0"/>
              </a:spcBef>
              <a:spcAft>
                <a:spcPct val="0"/>
              </a:spcAft>
              <a:buFont typeface="Arial" panose="020B0604020202020204" pitchFamily="34" charset="0"/>
              <a:buNone/>
            </a:pPr>
            <a:r>
              <a:rPr lang="en-US" altLang="zh-CN" sz="1000" dirty="0">
                <a:solidFill>
                  <a:schemeClr val="bg1">
                    <a:lumMod val="65000"/>
                  </a:schemeClr>
                </a:solidFill>
                <a:latin typeface="Arial" panose="020B0604020202020204" pitchFamily="34" charset="0"/>
                <a:cs typeface="Arial" panose="020B0604020202020204" pitchFamily="34" charset="0"/>
              </a:rPr>
              <a:t>We have many PowerPoint </a:t>
            </a:r>
            <a:r>
              <a:rPr lang="zh-CN" altLang="en-US" sz="1000" dirty="0">
                <a:solidFill>
                  <a:schemeClr val="bg1">
                    <a:lumMod val="65000"/>
                  </a:schemeClr>
                </a:solidFill>
                <a:latin typeface="Arial" panose="020B0604020202020204" pitchFamily="34" charset="0"/>
                <a:cs typeface="Arial" panose="020B0604020202020204" pitchFamily="34" charset="0"/>
              </a:rPr>
              <a:t>templates</a:t>
            </a:r>
            <a:r>
              <a:rPr lang="en-US" altLang="zh-CN" sz="1000" dirty="0">
                <a:solidFill>
                  <a:schemeClr val="bg1">
                    <a:lumMod val="65000"/>
                  </a:schemeClr>
                </a:solidFill>
                <a:latin typeface="Arial" panose="020B0604020202020204" pitchFamily="34" charset="0"/>
                <a:cs typeface="Arial" panose="020B0604020202020204" pitchFamily="34" charset="0"/>
              </a:rPr>
              <a:t> that has been specifically designed to help anyone that is stepping into the world of PowerPoint for the very first time.</a:t>
            </a:r>
            <a:endParaRPr lang="zh-CN" altLang="en-US" sz="1000" dirty="0">
              <a:solidFill>
                <a:schemeClr val="bg1">
                  <a:lumMod val="65000"/>
                </a:schemeClr>
              </a:solidFill>
              <a:latin typeface="Arial" panose="020B0604020202020204" pitchFamily="34" charset="0"/>
              <a:cs typeface="Arial" panose="020B0604020202020204" pitchFamily="34" charset="0"/>
            </a:endParaRPr>
          </a:p>
        </p:txBody>
      </p:sp>
      <p:pic>
        <p:nvPicPr>
          <p:cNvPr id="105" name="Picture 7" descr="C:\Users\Administrator\Desktop\56d684a0446de.png"/>
          <p:cNvPicPr>
            <a:picLocks noChangeAspect="1" noChangeArrowheads="1"/>
          </p:cNvPicPr>
          <p:nvPr/>
        </p:nvPicPr>
        <p:blipFill>
          <a:blip r:embed="rId11" cstate="print">
            <a:extLst>
              <a:ext uri="{BEBA8EAE-BF5A-486C-A8C5-ECC9F3942E4B}">
                <a14:imgProps xmlns:a14="http://schemas.microsoft.com/office/drawing/2010/main">
                  <a14:imgLayer r:embed="rId12">
                    <a14:imgEffect>
                      <a14:brightnessContrast bright="5000"/>
                    </a14:imgEffect>
                  </a14:imgLayer>
                </a14:imgProps>
              </a:ext>
              <a:ext uri="{28A0092B-C50C-407E-A947-70E740481C1C}">
                <a14:useLocalDpi xmlns:a14="http://schemas.microsoft.com/office/drawing/2010/main" val="0"/>
              </a:ext>
            </a:extLst>
          </a:blip>
          <a:srcRect/>
          <a:stretch>
            <a:fillRect/>
          </a:stretch>
        </p:blipFill>
        <p:spPr bwMode="auto">
          <a:xfrm rot="16842954">
            <a:off x="8886211" y="4282798"/>
            <a:ext cx="306263" cy="348332"/>
          </a:xfrm>
          <a:prstGeom prst="rect">
            <a:avLst/>
          </a:prstGeom>
          <a:noFill/>
          <a:extLst>
            <a:ext uri="{909E8E84-426E-40DD-AFC4-6F175D3DCCD1}">
              <a14:hiddenFill xmlns:a14="http://schemas.microsoft.com/office/drawing/2010/main">
                <a:solidFill>
                  <a:srgbClr val="FFFFFF"/>
                </a:solidFill>
              </a14:hiddenFill>
            </a:ext>
          </a:extLst>
        </p:spPr>
      </p:pic>
      <p:sp>
        <p:nvSpPr>
          <p:cNvPr id="106" name="TextBox 66"/>
          <p:cNvSpPr txBox="1">
            <a:spLocks noChangeArrowheads="1"/>
          </p:cNvSpPr>
          <p:nvPr/>
        </p:nvSpPr>
        <p:spPr bwMode="auto">
          <a:xfrm>
            <a:off x="9221982" y="4308271"/>
            <a:ext cx="1200544"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1400" dirty="0">
                <a:solidFill>
                  <a:schemeClr val="bg1">
                    <a:lumMod val="50000"/>
                  </a:schemeClr>
                </a:solidFill>
                <a:latin typeface="微软雅黑" panose="020B0503020204020204" pitchFamily="34" charset="-122"/>
                <a:ea typeface="微软雅黑" panose="020B0503020204020204" pitchFamily="34" charset="-122"/>
              </a:rPr>
              <a:t>SWOT</a:t>
            </a:r>
            <a:r>
              <a:rPr lang="zh-CN" altLang="en-US" sz="1400" dirty="0">
                <a:solidFill>
                  <a:schemeClr val="bg1">
                    <a:lumMod val="50000"/>
                  </a:schemeClr>
                </a:solidFill>
                <a:latin typeface="微软雅黑" panose="020B0503020204020204" pitchFamily="34" charset="-122"/>
                <a:ea typeface="微软雅黑" panose="020B0503020204020204" pitchFamily="34" charset="-122"/>
              </a:rPr>
              <a:t>分析</a:t>
            </a:r>
          </a:p>
        </p:txBody>
      </p:sp>
      <p:pic>
        <p:nvPicPr>
          <p:cNvPr id="107" name="Picture 7" descr="C:\Users\Administrator\Desktop\56d684a0446de.png"/>
          <p:cNvPicPr>
            <a:picLocks noChangeAspect="1" noChangeArrowheads="1"/>
          </p:cNvPicPr>
          <p:nvPr/>
        </p:nvPicPr>
        <p:blipFill>
          <a:blip r:embed="rId15" cstate="print">
            <a:extLst>
              <a:ext uri="{BEBA8EAE-BF5A-486C-A8C5-ECC9F3942E4B}">
                <a14:imgProps xmlns:a14="http://schemas.microsoft.com/office/drawing/2010/main">
                  <a14:imgLayer r:embed="rId16">
                    <a14:imgEffect>
                      <a14:brightnessContrast bright="5000"/>
                    </a14:imgEffect>
                  </a14:imgLayer>
                </a14:imgProps>
              </a:ext>
              <a:ext uri="{28A0092B-C50C-407E-A947-70E740481C1C}">
                <a14:useLocalDpi xmlns:a14="http://schemas.microsoft.com/office/drawing/2010/main" val="0"/>
              </a:ext>
            </a:extLst>
          </a:blip>
          <a:srcRect/>
          <a:stretch>
            <a:fillRect/>
          </a:stretch>
        </p:blipFill>
        <p:spPr bwMode="auto">
          <a:xfrm rot="1643890">
            <a:off x="10777499" y="4212177"/>
            <a:ext cx="474514" cy="539694"/>
          </a:xfrm>
          <a:prstGeom prst="rect">
            <a:avLst/>
          </a:prstGeom>
          <a:noFill/>
          <a:extLst>
            <a:ext uri="{909E8E84-426E-40DD-AFC4-6F175D3DCCD1}">
              <a14:hiddenFill xmlns:a14="http://schemas.microsoft.com/office/drawing/2010/main">
                <a:solidFill>
                  <a:srgbClr val="FFFFFF"/>
                </a:solidFill>
              </a14:hiddenFill>
            </a:ext>
          </a:extLst>
        </p:spPr>
      </p:pic>
      <p:pic>
        <p:nvPicPr>
          <p:cNvPr id="108" name="Picture 7" descr="C:\Users\Administrator\Desktop\56d684a0446de.png"/>
          <p:cNvPicPr>
            <a:picLocks noChangeAspect="1" noChangeArrowheads="1"/>
          </p:cNvPicPr>
          <p:nvPr/>
        </p:nvPicPr>
        <p:blipFill>
          <a:blip r:embed="rId17" cstate="print">
            <a:extLst>
              <a:ext uri="{BEBA8EAE-BF5A-486C-A8C5-ECC9F3942E4B}">
                <a14:imgProps xmlns:a14="http://schemas.microsoft.com/office/drawing/2010/main">
                  <a14:imgLayer r:embed="rId18">
                    <a14:imgEffect>
                      <a14:brightnessContrast bright="5000"/>
                    </a14:imgEffect>
                  </a14:imgLayer>
                </a14:imgProps>
              </a:ext>
              <a:ext uri="{28A0092B-C50C-407E-A947-70E740481C1C}">
                <a14:useLocalDpi xmlns:a14="http://schemas.microsoft.com/office/drawing/2010/main" val="0"/>
              </a:ext>
            </a:extLst>
          </a:blip>
          <a:srcRect/>
          <a:stretch>
            <a:fillRect/>
          </a:stretch>
        </p:blipFill>
        <p:spPr bwMode="auto">
          <a:xfrm rot="4041525">
            <a:off x="5939487" y="5847425"/>
            <a:ext cx="883735" cy="1005127"/>
          </a:xfrm>
          <a:prstGeom prst="rect">
            <a:avLst/>
          </a:prstGeom>
          <a:noFill/>
          <a:extLst>
            <a:ext uri="{909E8E84-426E-40DD-AFC4-6F175D3DCCD1}">
              <a14:hiddenFill xmlns:a14="http://schemas.microsoft.com/office/drawing/2010/main">
                <a:solidFill>
                  <a:srgbClr val="FFFFFF"/>
                </a:solidFill>
              </a14:hiddenFill>
            </a:ext>
          </a:extLst>
        </p:spPr>
      </p:pic>
      <p:pic>
        <p:nvPicPr>
          <p:cNvPr id="257" name="图片 256"/>
          <p:cNvPicPr>
            <a:picLocks noChangeAspect="1"/>
          </p:cNvPicPr>
          <p:nvPr/>
        </p:nvPicPr>
        <p:blipFill rotWithShape="1">
          <a:blip r:embed="rId19">
            <a:extLst>
              <a:ext uri="{28A0092B-C50C-407E-A947-70E740481C1C}">
                <a14:useLocalDpi xmlns:a14="http://schemas.microsoft.com/office/drawing/2010/main" val="0"/>
              </a:ext>
            </a:extLst>
          </a:blip>
          <a:srcRect t="42112"/>
          <a:stretch>
            <a:fillRect/>
          </a:stretch>
        </p:blipFill>
        <p:spPr>
          <a:xfrm>
            <a:off x="4679134" y="0"/>
            <a:ext cx="4850598" cy="1866222"/>
          </a:xfrm>
          <a:prstGeom prst="rect">
            <a:avLst/>
          </a:prstGeom>
          <a:effectLst/>
        </p:spPr>
      </p:pic>
      <p:pic>
        <p:nvPicPr>
          <p:cNvPr id="258" name="图片 257"/>
          <p:cNvPicPr>
            <a:picLocks noChangeAspect="1"/>
          </p:cNvPicPr>
          <p:nvPr/>
        </p:nvPicPr>
        <p:blipFill rotWithShape="1">
          <a:blip r:embed="rId20">
            <a:extLst>
              <a:ext uri="{28A0092B-C50C-407E-A947-70E740481C1C}">
                <a14:useLocalDpi xmlns:a14="http://schemas.microsoft.com/office/drawing/2010/main" val="0"/>
              </a:ext>
            </a:extLst>
          </a:blip>
          <a:srcRect b="87477"/>
          <a:stretch>
            <a:fillRect/>
          </a:stretch>
        </p:blipFill>
        <p:spPr>
          <a:xfrm>
            <a:off x="5551629" y="6341907"/>
            <a:ext cx="5096698" cy="516094"/>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 advTm="3000"/>
    </mc:Choice>
    <mc:Fallback>
      <p:transition advTm="3000"/>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14:presetBounceEnd="68000">
                                      <p:stCondLst>
                                        <p:cond delay="0"/>
                                      </p:stCondLst>
                                      <p:childTnLst>
                                        <p:set>
                                          <p:cBhvr>
                                            <p:cTn id="6" dur="1" fill="hold">
                                              <p:stCondLst>
                                                <p:cond delay="0"/>
                                              </p:stCondLst>
                                            </p:cTn>
                                            <p:tgtEl>
                                              <p:spTgt spid="177"/>
                                            </p:tgtEl>
                                            <p:attrNameLst>
                                              <p:attrName>style.visibility</p:attrName>
                                            </p:attrNameLst>
                                          </p:cBhvr>
                                          <p:to>
                                            <p:strVal val="visible"/>
                                          </p:to>
                                        </p:set>
                                        <p:anim calcmode="lin" valueType="num" p14:bounceEnd="68000">
                                          <p:cBhvr additive="base">
                                            <p:cTn id="7" dur="500" fill="hold"/>
                                            <p:tgtEl>
                                              <p:spTgt spid="177"/>
                                            </p:tgtEl>
                                            <p:attrNameLst>
                                              <p:attrName>ppt_x</p:attrName>
                                            </p:attrNameLst>
                                          </p:cBhvr>
                                          <p:tavLst>
                                            <p:tav tm="0">
                                              <p:val>
                                                <p:strVal val="#ppt_x"/>
                                              </p:val>
                                            </p:tav>
                                            <p:tav tm="100000">
                                              <p:val>
                                                <p:strVal val="#ppt_x"/>
                                              </p:val>
                                            </p:tav>
                                          </p:tavLst>
                                        </p:anim>
                                        <p:anim calcmode="lin" valueType="num" p14:bounceEnd="68000">
                                          <p:cBhvr additive="base">
                                            <p:cTn id="8" dur="500" fill="hold"/>
                                            <p:tgtEl>
                                              <p:spTgt spid="17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14:presetBounceEnd="68000">
                                      <p:stCondLst>
                                        <p:cond delay="0"/>
                                      </p:stCondLst>
                                      <p:childTnLst>
                                        <p:set>
                                          <p:cBhvr>
                                            <p:cTn id="11" dur="1" fill="hold">
                                              <p:stCondLst>
                                                <p:cond delay="0"/>
                                              </p:stCondLst>
                                            </p:cTn>
                                            <p:tgtEl>
                                              <p:spTgt spid="178"/>
                                            </p:tgtEl>
                                            <p:attrNameLst>
                                              <p:attrName>style.visibility</p:attrName>
                                            </p:attrNameLst>
                                          </p:cBhvr>
                                          <p:to>
                                            <p:strVal val="visible"/>
                                          </p:to>
                                        </p:set>
                                        <p:anim calcmode="lin" valueType="num" p14:bounceEnd="68000">
                                          <p:cBhvr additive="base">
                                            <p:cTn id="12" dur="500" fill="hold"/>
                                            <p:tgtEl>
                                              <p:spTgt spid="178"/>
                                            </p:tgtEl>
                                            <p:attrNameLst>
                                              <p:attrName>ppt_x</p:attrName>
                                            </p:attrNameLst>
                                          </p:cBhvr>
                                          <p:tavLst>
                                            <p:tav tm="0">
                                              <p:val>
                                                <p:strVal val="#ppt_x"/>
                                              </p:val>
                                            </p:tav>
                                            <p:tav tm="100000">
                                              <p:val>
                                                <p:strVal val="#ppt_x"/>
                                              </p:val>
                                            </p:tav>
                                          </p:tavLst>
                                        </p:anim>
                                        <p:anim calcmode="lin" valueType="num" p14:bounceEnd="68000">
                                          <p:cBhvr additive="base">
                                            <p:cTn id="13" dur="500" fill="hold"/>
                                            <p:tgtEl>
                                              <p:spTgt spid="178"/>
                                            </p:tgtEl>
                                            <p:attrNameLst>
                                              <p:attrName>ppt_y</p:attrName>
                                            </p:attrNameLst>
                                          </p:cBhvr>
                                          <p:tavLst>
                                            <p:tav tm="0">
                                              <p:val>
                                                <p:strVal val="1+#ppt_h/2"/>
                                              </p:val>
                                            </p:tav>
                                            <p:tav tm="100000">
                                              <p:val>
                                                <p:strVal val="#ppt_y"/>
                                              </p:val>
                                            </p:tav>
                                          </p:tavLst>
                                        </p:anim>
                                      </p:childTnLst>
                                    </p:cTn>
                                  </p:par>
                                  <p:par>
                                    <p:cTn id="14" presetID="23" presetClass="entr" presetSubtype="16" fill="hold" grpId="0" nodeType="withEffect">
                                      <p:stCondLst>
                                        <p:cond delay="0"/>
                                      </p:stCondLst>
                                      <p:iterate type="lt">
                                        <p:tmPct val="10000"/>
                                      </p:iterate>
                                      <p:childTnLst>
                                        <p:set>
                                          <p:cBhvr>
                                            <p:cTn id="15" dur="1" fill="hold">
                                              <p:stCondLst>
                                                <p:cond delay="0"/>
                                              </p:stCondLst>
                                            </p:cTn>
                                            <p:tgtEl>
                                              <p:spTgt spid="175"/>
                                            </p:tgtEl>
                                            <p:attrNameLst>
                                              <p:attrName>style.visibility</p:attrName>
                                            </p:attrNameLst>
                                          </p:cBhvr>
                                          <p:to>
                                            <p:strVal val="visible"/>
                                          </p:to>
                                        </p:set>
                                        <p:anim calcmode="lin" valueType="num">
                                          <p:cBhvr>
                                            <p:cTn id="16" dur="500" fill="hold"/>
                                            <p:tgtEl>
                                              <p:spTgt spid="175"/>
                                            </p:tgtEl>
                                            <p:attrNameLst>
                                              <p:attrName>ppt_w</p:attrName>
                                            </p:attrNameLst>
                                          </p:cBhvr>
                                          <p:tavLst>
                                            <p:tav tm="0">
                                              <p:val>
                                                <p:fltVal val="0"/>
                                              </p:val>
                                            </p:tav>
                                            <p:tav tm="100000">
                                              <p:val>
                                                <p:strVal val="#ppt_w"/>
                                              </p:val>
                                            </p:tav>
                                          </p:tavLst>
                                        </p:anim>
                                        <p:anim calcmode="lin" valueType="num">
                                          <p:cBhvr>
                                            <p:cTn id="17" dur="500" fill="hold"/>
                                            <p:tgtEl>
                                              <p:spTgt spid="175"/>
                                            </p:tgtEl>
                                            <p:attrNameLst>
                                              <p:attrName>ppt_h</p:attrName>
                                            </p:attrNameLst>
                                          </p:cBhvr>
                                          <p:tavLst>
                                            <p:tav tm="0">
                                              <p:val>
                                                <p:fltVal val="0"/>
                                              </p:val>
                                            </p:tav>
                                            <p:tav tm="100000">
                                              <p:val>
                                                <p:strVal val="#ppt_h"/>
                                              </p:val>
                                            </p:tav>
                                          </p:tavLst>
                                        </p:anim>
                                      </p:childTnLst>
                                    </p:cTn>
                                  </p:par>
                                </p:childTnLst>
                              </p:cTn>
                            </p:par>
                            <p:par>
                              <p:cTn id="18" fill="hold">
                                <p:stCondLst>
                                  <p:cond delay="550"/>
                                </p:stCondLst>
                                <p:childTnLst>
                                  <p:par>
                                    <p:cTn id="19" presetID="42" presetClass="entr" presetSubtype="0" fill="hold" grpId="0" nodeType="afterEffect">
                                      <p:stCondLst>
                                        <p:cond delay="0"/>
                                      </p:stCondLst>
                                      <p:childTnLst>
                                        <p:set>
                                          <p:cBhvr>
                                            <p:cTn id="20" dur="1" fill="hold">
                                              <p:stCondLst>
                                                <p:cond delay="0"/>
                                              </p:stCondLst>
                                            </p:cTn>
                                            <p:tgtEl>
                                              <p:spTgt spid="173"/>
                                            </p:tgtEl>
                                            <p:attrNameLst>
                                              <p:attrName>style.visibility</p:attrName>
                                            </p:attrNameLst>
                                          </p:cBhvr>
                                          <p:to>
                                            <p:strVal val="visible"/>
                                          </p:to>
                                        </p:set>
                                        <p:animEffect transition="in" filter="fade">
                                          <p:cBhvr>
                                            <p:cTn id="21" dur="1000"/>
                                            <p:tgtEl>
                                              <p:spTgt spid="173"/>
                                            </p:tgtEl>
                                          </p:cBhvr>
                                        </p:animEffect>
                                        <p:anim calcmode="lin" valueType="num">
                                          <p:cBhvr>
                                            <p:cTn id="22" dur="1000" fill="hold"/>
                                            <p:tgtEl>
                                              <p:spTgt spid="173"/>
                                            </p:tgtEl>
                                            <p:attrNameLst>
                                              <p:attrName>ppt_x</p:attrName>
                                            </p:attrNameLst>
                                          </p:cBhvr>
                                          <p:tavLst>
                                            <p:tav tm="0">
                                              <p:val>
                                                <p:strVal val="#ppt_x"/>
                                              </p:val>
                                            </p:tav>
                                            <p:tav tm="100000">
                                              <p:val>
                                                <p:strVal val="#ppt_x"/>
                                              </p:val>
                                            </p:tav>
                                          </p:tavLst>
                                        </p:anim>
                                        <p:anim calcmode="lin" valueType="num">
                                          <p:cBhvr>
                                            <p:cTn id="23" dur="1000" fill="hold"/>
                                            <p:tgtEl>
                                              <p:spTgt spid="173"/>
                                            </p:tgtEl>
                                            <p:attrNameLst>
                                              <p:attrName>ppt_y</p:attrName>
                                            </p:attrNameLst>
                                          </p:cBhvr>
                                          <p:tavLst>
                                            <p:tav tm="0">
                                              <p:val>
                                                <p:strVal val="#ppt_y+.1"/>
                                              </p:val>
                                            </p:tav>
                                            <p:tav tm="100000">
                                              <p:val>
                                                <p:strVal val="#ppt_y"/>
                                              </p:val>
                                            </p:tav>
                                          </p:tavLst>
                                        </p:anim>
                                      </p:childTnLst>
                                    </p:cTn>
                                  </p:par>
                                </p:childTnLst>
                              </p:cTn>
                            </p:par>
                            <p:par>
                              <p:cTn id="24" fill="hold">
                                <p:stCondLst>
                                  <p:cond delay="1550"/>
                                </p:stCondLst>
                                <p:childTnLst>
                                  <p:par>
                                    <p:cTn id="25" presetID="42" presetClass="entr" presetSubtype="0" fill="hold" grpId="0" nodeType="afterEffect">
                                      <p:stCondLst>
                                        <p:cond delay="0"/>
                                      </p:stCondLst>
                                      <p:childTnLst>
                                        <p:set>
                                          <p:cBhvr>
                                            <p:cTn id="26" dur="1" fill="hold">
                                              <p:stCondLst>
                                                <p:cond delay="0"/>
                                              </p:stCondLst>
                                            </p:cTn>
                                            <p:tgtEl>
                                              <p:spTgt spid="111"/>
                                            </p:tgtEl>
                                            <p:attrNameLst>
                                              <p:attrName>style.visibility</p:attrName>
                                            </p:attrNameLst>
                                          </p:cBhvr>
                                          <p:to>
                                            <p:strVal val="visible"/>
                                          </p:to>
                                        </p:set>
                                        <p:animEffect transition="in" filter="fade">
                                          <p:cBhvr>
                                            <p:cTn id="27" dur="1000"/>
                                            <p:tgtEl>
                                              <p:spTgt spid="111"/>
                                            </p:tgtEl>
                                          </p:cBhvr>
                                        </p:animEffect>
                                        <p:anim calcmode="lin" valueType="num">
                                          <p:cBhvr>
                                            <p:cTn id="28" dur="1000" fill="hold"/>
                                            <p:tgtEl>
                                              <p:spTgt spid="111"/>
                                            </p:tgtEl>
                                            <p:attrNameLst>
                                              <p:attrName>ppt_x</p:attrName>
                                            </p:attrNameLst>
                                          </p:cBhvr>
                                          <p:tavLst>
                                            <p:tav tm="0">
                                              <p:val>
                                                <p:strVal val="#ppt_x"/>
                                              </p:val>
                                            </p:tav>
                                            <p:tav tm="100000">
                                              <p:val>
                                                <p:strVal val="#ppt_x"/>
                                              </p:val>
                                            </p:tav>
                                          </p:tavLst>
                                        </p:anim>
                                        <p:anim calcmode="lin" valueType="num">
                                          <p:cBhvr>
                                            <p:cTn id="29" dur="1000" fill="hold"/>
                                            <p:tgtEl>
                                              <p:spTgt spid="111"/>
                                            </p:tgtEl>
                                            <p:attrNameLst>
                                              <p:attrName>ppt_y</p:attrName>
                                            </p:attrNameLst>
                                          </p:cBhvr>
                                          <p:tavLst>
                                            <p:tav tm="0">
                                              <p:val>
                                                <p:strVal val="#ppt_y+.1"/>
                                              </p:val>
                                            </p:tav>
                                            <p:tav tm="100000">
                                              <p:val>
                                                <p:strVal val="#ppt_y"/>
                                              </p:val>
                                            </p:tav>
                                          </p:tavLst>
                                        </p:anim>
                                      </p:childTnLst>
                                    </p:cTn>
                                  </p:par>
                                  <p:par>
                                    <p:cTn id="30" presetID="2" presetClass="entr" presetSubtype="8" fill="hold" grpId="0" nodeType="withEffect">
                                      <p:stCondLst>
                                        <p:cond delay="250"/>
                                      </p:stCondLst>
                                      <p:childTnLst>
                                        <p:set>
                                          <p:cBhvr>
                                            <p:cTn id="31" dur="1" fill="hold">
                                              <p:stCondLst>
                                                <p:cond delay="0"/>
                                              </p:stCondLst>
                                            </p:cTn>
                                            <p:tgtEl>
                                              <p:spTgt spid="112"/>
                                            </p:tgtEl>
                                            <p:attrNameLst>
                                              <p:attrName>style.visibility</p:attrName>
                                            </p:attrNameLst>
                                          </p:cBhvr>
                                          <p:to>
                                            <p:strVal val="visible"/>
                                          </p:to>
                                        </p:set>
                                        <p:anim calcmode="lin" valueType="num">
                                          <p:cBhvr additive="base">
                                            <p:cTn id="32" dur="1000" fill="hold"/>
                                            <p:tgtEl>
                                              <p:spTgt spid="112"/>
                                            </p:tgtEl>
                                            <p:attrNameLst>
                                              <p:attrName>ppt_x</p:attrName>
                                            </p:attrNameLst>
                                          </p:cBhvr>
                                          <p:tavLst>
                                            <p:tav tm="0">
                                              <p:val>
                                                <p:strVal val="0-#ppt_w/2"/>
                                              </p:val>
                                            </p:tav>
                                            <p:tav tm="100000">
                                              <p:val>
                                                <p:strVal val="#ppt_x"/>
                                              </p:val>
                                            </p:tav>
                                          </p:tavLst>
                                        </p:anim>
                                        <p:anim calcmode="lin" valueType="num">
                                          <p:cBhvr additive="base">
                                            <p:cTn id="33" dur="1000" fill="hold"/>
                                            <p:tgtEl>
                                              <p:spTgt spid="112"/>
                                            </p:tgtEl>
                                            <p:attrNameLst>
                                              <p:attrName>ppt_y</p:attrName>
                                            </p:attrNameLst>
                                          </p:cBhvr>
                                          <p:tavLst>
                                            <p:tav tm="0">
                                              <p:val>
                                                <p:strVal val="#ppt_y"/>
                                              </p:val>
                                            </p:tav>
                                            <p:tav tm="100000">
                                              <p:val>
                                                <p:strVal val="#ppt_y"/>
                                              </p:val>
                                            </p:tav>
                                          </p:tavLst>
                                        </p:anim>
                                      </p:childTnLst>
                                    </p:cTn>
                                  </p:par>
                                </p:childTnLst>
                              </p:cTn>
                            </p:par>
                            <p:par>
                              <p:cTn id="34" fill="hold">
                                <p:stCondLst>
                                  <p:cond delay="2550"/>
                                </p:stCondLst>
                                <p:childTnLst>
                                  <p:par>
                                    <p:cTn id="35" presetID="2" presetClass="entr" presetSubtype="4" fill="hold" grpId="0" nodeType="afterEffect" p14:presetBounceEnd="68000">
                                      <p:stCondLst>
                                        <p:cond delay="0"/>
                                      </p:stCondLst>
                                      <p:childTnLst>
                                        <p:set>
                                          <p:cBhvr>
                                            <p:cTn id="36" dur="1" fill="hold">
                                              <p:stCondLst>
                                                <p:cond delay="0"/>
                                              </p:stCondLst>
                                            </p:cTn>
                                            <p:tgtEl>
                                              <p:spTgt spid="113"/>
                                            </p:tgtEl>
                                            <p:attrNameLst>
                                              <p:attrName>style.visibility</p:attrName>
                                            </p:attrNameLst>
                                          </p:cBhvr>
                                          <p:to>
                                            <p:strVal val="visible"/>
                                          </p:to>
                                        </p:set>
                                        <p:anim calcmode="lin" valueType="num" p14:bounceEnd="68000">
                                          <p:cBhvr additive="base">
                                            <p:cTn id="37" dur="500" fill="hold"/>
                                            <p:tgtEl>
                                              <p:spTgt spid="113"/>
                                            </p:tgtEl>
                                            <p:attrNameLst>
                                              <p:attrName>ppt_x</p:attrName>
                                            </p:attrNameLst>
                                          </p:cBhvr>
                                          <p:tavLst>
                                            <p:tav tm="0">
                                              <p:val>
                                                <p:strVal val="#ppt_x"/>
                                              </p:val>
                                            </p:tav>
                                            <p:tav tm="100000">
                                              <p:val>
                                                <p:strVal val="#ppt_x"/>
                                              </p:val>
                                            </p:tav>
                                          </p:tavLst>
                                        </p:anim>
                                        <p:anim calcmode="lin" valueType="num" p14:bounceEnd="68000">
                                          <p:cBhvr additive="base">
                                            <p:cTn id="38" dur="500" fill="hold"/>
                                            <p:tgtEl>
                                              <p:spTgt spid="113"/>
                                            </p:tgtEl>
                                            <p:attrNameLst>
                                              <p:attrName>ppt_y</p:attrName>
                                            </p:attrNameLst>
                                          </p:cBhvr>
                                          <p:tavLst>
                                            <p:tav tm="0">
                                              <p:val>
                                                <p:strVal val="1+#ppt_h/2"/>
                                              </p:val>
                                            </p:tav>
                                            <p:tav tm="100000">
                                              <p:val>
                                                <p:strVal val="#ppt_y"/>
                                              </p:val>
                                            </p:tav>
                                          </p:tavLst>
                                        </p:anim>
                                      </p:childTnLst>
                                    </p:cTn>
                                  </p:par>
                                  <p:par>
                                    <p:cTn id="39" presetID="52" presetClass="entr" presetSubtype="0" fill="hold" nodeType="withEffect">
                                      <p:stCondLst>
                                        <p:cond delay="500"/>
                                      </p:stCondLst>
                                      <p:childTnLst>
                                        <p:set>
                                          <p:cBhvr>
                                            <p:cTn id="40" dur="1" fill="hold">
                                              <p:stCondLst>
                                                <p:cond delay="0"/>
                                              </p:stCondLst>
                                            </p:cTn>
                                            <p:tgtEl>
                                              <p:spTgt spid="94"/>
                                            </p:tgtEl>
                                            <p:attrNameLst>
                                              <p:attrName>style.visibility</p:attrName>
                                            </p:attrNameLst>
                                          </p:cBhvr>
                                          <p:to>
                                            <p:strVal val="visible"/>
                                          </p:to>
                                        </p:set>
                                        <p:animScale>
                                          <p:cBhvr>
                                            <p:cTn id="41" dur="1000" decel="50000" fill="hold">
                                              <p:stCondLst>
                                                <p:cond delay="0"/>
                                              </p:stCondLst>
                                            </p:cTn>
                                            <p:tgtEl>
                                              <p:spTgt spid="9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2" dur="1000" decel="50000" fill="hold">
                                              <p:stCondLst>
                                                <p:cond delay="0"/>
                                              </p:stCondLst>
                                            </p:cTn>
                                            <p:tgtEl>
                                              <p:spTgt spid="94"/>
                                            </p:tgtEl>
                                            <p:attrNameLst>
                                              <p:attrName>ppt_x</p:attrName>
                                              <p:attrName>ppt_y</p:attrName>
                                            </p:attrNameLst>
                                          </p:cBhvr>
                                        </p:animMotion>
                                        <p:animEffect transition="in" filter="fade">
                                          <p:cBhvr>
                                            <p:cTn id="43" dur="1000"/>
                                            <p:tgtEl>
                                              <p:spTgt spid="94"/>
                                            </p:tgtEl>
                                          </p:cBhvr>
                                        </p:animEffect>
                                      </p:childTnLst>
                                    </p:cTn>
                                  </p:par>
                                  <p:par>
                                    <p:cTn id="44" presetID="52" presetClass="entr" presetSubtype="0" fill="hold" nodeType="withEffect">
                                      <p:stCondLst>
                                        <p:cond delay="500"/>
                                      </p:stCondLst>
                                      <p:childTnLst>
                                        <p:set>
                                          <p:cBhvr>
                                            <p:cTn id="45" dur="1" fill="hold">
                                              <p:stCondLst>
                                                <p:cond delay="0"/>
                                              </p:stCondLst>
                                            </p:cTn>
                                            <p:tgtEl>
                                              <p:spTgt spid="95"/>
                                            </p:tgtEl>
                                            <p:attrNameLst>
                                              <p:attrName>style.visibility</p:attrName>
                                            </p:attrNameLst>
                                          </p:cBhvr>
                                          <p:to>
                                            <p:strVal val="visible"/>
                                          </p:to>
                                        </p:set>
                                        <p:animScale>
                                          <p:cBhvr>
                                            <p:cTn id="46" dur="1000" decel="50000" fill="hold">
                                              <p:stCondLst>
                                                <p:cond delay="0"/>
                                              </p:stCondLst>
                                            </p:cTn>
                                            <p:tgtEl>
                                              <p:spTgt spid="9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7" dur="1000" decel="50000" fill="hold">
                                              <p:stCondLst>
                                                <p:cond delay="0"/>
                                              </p:stCondLst>
                                            </p:cTn>
                                            <p:tgtEl>
                                              <p:spTgt spid="95"/>
                                            </p:tgtEl>
                                            <p:attrNameLst>
                                              <p:attrName>ppt_x</p:attrName>
                                              <p:attrName>ppt_y</p:attrName>
                                            </p:attrNameLst>
                                          </p:cBhvr>
                                        </p:animMotion>
                                        <p:animEffect transition="in" filter="fade">
                                          <p:cBhvr>
                                            <p:cTn id="48" dur="1000"/>
                                            <p:tgtEl>
                                              <p:spTgt spid="95"/>
                                            </p:tgtEl>
                                          </p:cBhvr>
                                        </p:animEffect>
                                      </p:childTnLst>
                                    </p:cTn>
                                  </p:par>
                                  <p:par>
                                    <p:cTn id="49" presetID="52" presetClass="entr" presetSubtype="0" fill="hold" nodeType="withEffect">
                                      <p:stCondLst>
                                        <p:cond delay="500"/>
                                      </p:stCondLst>
                                      <p:childTnLst>
                                        <p:set>
                                          <p:cBhvr>
                                            <p:cTn id="50" dur="1" fill="hold">
                                              <p:stCondLst>
                                                <p:cond delay="0"/>
                                              </p:stCondLst>
                                            </p:cTn>
                                            <p:tgtEl>
                                              <p:spTgt spid="96"/>
                                            </p:tgtEl>
                                            <p:attrNameLst>
                                              <p:attrName>style.visibility</p:attrName>
                                            </p:attrNameLst>
                                          </p:cBhvr>
                                          <p:to>
                                            <p:strVal val="visible"/>
                                          </p:to>
                                        </p:set>
                                        <p:animScale>
                                          <p:cBhvr>
                                            <p:cTn id="51" dur="1000" decel="50000" fill="hold">
                                              <p:stCondLst>
                                                <p:cond delay="0"/>
                                              </p:stCondLst>
                                            </p:cTn>
                                            <p:tgtEl>
                                              <p:spTgt spid="9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2" dur="1000" decel="50000" fill="hold">
                                              <p:stCondLst>
                                                <p:cond delay="0"/>
                                              </p:stCondLst>
                                            </p:cTn>
                                            <p:tgtEl>
                                              <p:spTgt spid="96"/>
                                            </p:tgtEl>
                                            <p:attrNameLst>
                                              <p:attrName>ppt_x</p:attrName>
                                              <p:attrName>ppt_y</p:attrName>
                                            </p:attrNameLst>
                                          </p:cBhvr>
                                        </p:animMotion>
                                        <p:animEffect transition="in" filter="fade">
                                          <p:cBhvr>
                                            <p:cTn id="53" dur="1000"/>
                                            <p:tgtEl>
                                              <p:spTgt spid="96"/>
                                            </p:tgtEl>
                                          </p:cBhvr>
                                        </p:animEffect>
                                      </p:childTnLst>
                                    </p:cTn>
                                  </p:par>
                                  <p:par>
                                    <p:cTn id="54" presetID="52" presetClass="entr" presetSubtype="0" fill="hold" nodeType="withEffect">
                                      <p:stCondLst>
                                        <p:cond delay="500"/>
                                      </p:stCondLst>
                                      <p:childTnLst>
                                        <p:set>
                                          <p:cBhvr>
                                            <p:cTn id="55" dur="1" fill="hold">
                                              <p:stCondLst>
                                                <p:cond delay="0"/>
                                              </p:stCondLst>
                                            </p:cTn>
                                            <p:tgtEl>
                                              <p:spTgt spid="97"/>
                                            </p:tgtEl>
                                            <p:attrNameLst>
                                              <p:attrName>style.visibility</p:attrName>
                                            </p:attrNameLst>
                                          </p:cBhvr>
                                          <p:to>
                                            <p:strVal val="visible"/>
                                          </p:to>
                                        </p:set>
                                        <p:animScale>
                                          <p:cBhvr>
                                            <p:cTn id="56" dur="1000" decel="50000" fill="hold">
                                              <p:stCondLst>
                                                <p:cond delay="0"/>
                                              </p:stCondLst>
                                            </p:cTn>
                                            <p:tgtEl>
                                              <p:spTgt spid="9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7" dur="1000" decel="50000" fill="hold">
                                              <p:stCondLst>
                                                <p:cond delay="0"/>
                                              </p:stCondLst>
                                            </p:cTn>
                                            <p:tgtEl>
                                              <p:spTgt spid="97"/>
                                            </p:tgtEl>
                                            <p:attrNameLst>
                                              <p:attrName>ppt_x</p:attrName>
                                              <p:attrName>ppt_y</p:attrName>
                                            </p:attrNameLst>
                                          </p:cBhvr>
                                        </p:animMotion>
                                        <p:animEffect transition="in" filter="fade">
                                          <p:cBhvr>
                                            <p:cTn id="58" dur="1000"/>
                                            <p:tgtEl>
                                              <p:spTgt spid="97"/>
                                            </p:tgtEl>
                                          </p:cBhvr>
                                        </p:animEffect>
                                      </p:childTnLst>
                                    </p:cTn>
                                  </p:par>
                                  <p:par>
                                    <p:cTn id="59" presetID="52" presetClass="entr" presetSubtype="0" fill="hold" nodeType="withEffect">
                                      <p:stCondLst>
                                        <p:cond delay="500"/>
                                      </p:stCondLst>
                                      <p:childTnLst>
                                        <p:set>
                                          <p:cBhvr>
                                            <p:cTn id="60" dur="1" fill="hold">
                                              <p:stCondLst>
                                                <p:cond delay="0"/>
                                              </p:stCondLst>
                                            </p:cTn>
                                            <p:tgtEl>
                                              <p:spTgt spid="103"/>
                                            </p:tgtEl>
                                            <p:attrNameLst>
                                              <p:attrName>style.visibility</p:attrName>
                                            </p:attrNameLst>
                                          </p:cBhvr>
                                          <p:to>
                                            <p:strVal val="visible"/>
                                          </p:to>
                                        </p:set>
                                        <p:animScale>
                                          <p:cBhvr>
                                            <p:cTn id="61" dur="1000" decel="50000" fill="hold">
                                              <p:stCondLst>
                                                <p:cond delay="0"/>
                                              </p:stCondLst>
                                            </p:cTn>
                                            <p:tgtEl>
                                              <p:spTgt spid="10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2" dur="1000" decel="50000" fill="hold">
                                              <p:stCondLst>
                                                <p:cond delay="0"/>
                                              </p:stCondLst>
                                            </p:cTn>
                                            <p:tgtEl>
                                              <p:spTgt spid="103"/>
                                            </p:tgtEl>
                                            <p:attrNameLst>
                                              <p:attrName>ppt_x</p:attrName>
                                              <p:attrName>ppt_y</p:attrName>
                                            </p:attrNameLst>
                                          </p:cBhvr>
                                        </p:animMotion>
                                        <p:animEffect transition="in" filter="fade">
                                          <p:cBhvr>
                                            <p:cTn id="63" dur="1000"/>
                                            <p:tgtEl>
                                              <p:spTgt spid="103"/>
                                            </p:tgtEl>
                                          </p:cBhvr>
                                        </p:animEffect>
                                      </p:childTnLst>
                                    </p:cTn>
                                  </p:par>
                                  <p:par>
                                    <p:cTn id="64" presetID="52" presetClass="entr" presetSubtype="0" fill="hold" nodeType="withEffect">
                                      <p:stCondLst>
                                        <p:cond delay="500"/>
                                      </p:stCondLst>
                                      <p:childTnLst>
                                        <p:set>
                                          <p:cBhvr>
                                            <p:cTn id="65" dur="1" fill="hold">
                                              <p:stCondLst>
                                                <p:cond delay="0"/>
                                              </p:stCondLst>
                                            </p:cTn>
                                            <p:tgtEl>
                                              <p:spTgt spid="105"/>
                                            </p:tgtEl>
                                            <p:attrNameLst>
                                              <p:attrName>style.visibility</p:attrName>
                                            </p:attrNameLst>
                                          </p:cBhvr>
                                          <p:to>
                                            <p:strVal val="visible"/>
                                          </p:to>
                                        </p:set>
                                        <p:animScale>
                                          <p:cBhvr>
                                            <p:cTn id="66" dur="1000" decel="50000" fill="hold">
                                              <p:stCondLst>
                                                <p:cond delay="0"/>
                                              </p:stCondLst>
                                            </p:cTn>
                                            <p:tgtEl>
                                              <p:spTgt spid="10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7" dur="1000" decel="50000" fill="hold">
                                              <p:stCondLst>
                                                <p:cond delay="0"/>
                                              </p:stCondLst>
                                            </p:cTn>
                                            <p:tgtEl>
                                              <p:spTgt spid="105"/>
                                            </p:tgtEl>
                                            <p:attrNameLst>
                                              <p:attrName>ppt_x</p:attrName>
                                              <p:attrName>ppt_y</p:attrName>
                                            </p:attrNameLst>
                                          </p:cBhvr>
                                        </p:animMotion>
                                        <p:animEffect transition="in" filter="fade">
                                          <p:cBhvr>
                                            <p:cTn id="68" dur="1000"/>
                                            <p:tgtEl>
                                              <p:spTgt spid="105"/>
                                            </p:tgtEl>
                                          </p:cBhvr>
                                        </p:animEffect>
                                      </p:childTnLst>
                                    </p:cTn>
                                  </p:par>
                                </p:childTnLst>
                              </p:cTn>
                            </p:par>
                            <p:par>
                              <p:cTn id="69" fill="hold">
                                <p:stCondLst>
                                  <p:cond delay="3050"/>
                                </p:stCondLst>
                                <p:childTnLst>
                                  <p:par>
                                    <p:cTn id="70" presetID="2" presetClass="entr" presetSubtype="8" fill="hold" grpId="0" nodeType="afterEffect" p14:presetBounceEnd="66000">
                                      <p:stCondLst>
                                        <p:cond delay="0"/>
                                      </p:stCondLst>
                                      <p:childTnLst>
                                        <p:set>
                                          <p:cBhvr>
                                            <p:cTn id="71" dur="1" fill="hold">
                                              <p:stCondLst>
                                                <p:cond delay="0"/>
                                              </p:stCondLst>
                                            </p:cTn>
                                            <p:tgtEl>
                                              <p:spTgt spid="98"/>
                                            </p:tgtEl>
                                            <p:attrNameLst>
                                              <p:attrName>style.visibility</p:attrName>
                                            </p:attrNameLst>
                                          </p:cBhvr>
                                          <p:to>
                                            <p:strVal val="visible"/>
                                          </p:to>
                                        </p:set>
                                        <p:anim calcmode="lin" valueType="num" p14:bounceEnd="66000">
                                          <p:cBhvr additive="base">
                                            <p:cTn id="72" dur="300" fill="hold"/>
                                            <p:tgtEl>
                                              <p:spTgt spid="98"/>
                                            </p:tgtEl>
                                            <p:attrNameLst>
                                              <p:attrName>ppt_x</p:attrName>
                                            </p:attrNameLst>
                                          </p:cBhvr>
                                          <p:tavLst>
                                            <p:tav tm="0">
                                              <p:val>
                                                <p:strVal val="0-#ppt_w/2"/>
                                              </p:val>
                                            </p:tav>
                                            <p:tav tm="100000">
                                              <p:val>
                                                <p:strVal val="#ppt_x"/>
                                              </p:val>
                                            </p:tav>
                                          </p:tavLst>
                                        </p:anim>
                                        <p:anim calcmode="lin" valueType="num" p14:bounceEnd="66000">
                                          <p:cBhvr additive="base">
                                            <p:cTn id="73" dur="300" fill="hold"/>
                                            <p:tgtEl>
                                              <p:spTgt spid="98"/>
                                            </p:tgtEl>
                                            <p:attrNameLst>
                                              <p:attrName>ppt_y</p:attrName>
                                            </p:attrNameLst>
                                          </p:cBhvr>
                                          <p:tavLst>
                                            <p:tav tm="0">
                                              <p:val>
                                                <p:strVal val="#ppt_y"/>
                                              </p:val>
                                            </p:tav>
                                            <p:tav tm="100000">
                                              <p:val>
                                                <p:strVal val="#ppt_y"/>
                                              </p:val>
                                            </p:tav>
                                          </p:tavLst>
                                        </p:anim>
                                      </p:childTnLst>
                                    </p:cTn>
                                  </p:par>
                                </p:childTnLst>
                              </p:cTn>
                            </p:par>
                            <p:par>
                              <p:cTn id="74" fill="hold">
                                <p:stCondLst>
                                  <p:cond delay="3550"/>
                                </p:stCondLst>
                                <p:childTnLst>
                                  <p:par>
                                    <p:cTn id="75" presetID="2" presetClass="entr" presetSubtype="8" fill="hold" grpId="0" nodeType="afterEffect" p14:presetBounceEnd="66000">
                                      <p:stCondLst>
                                        <p:cond delay="0"/>
                                      </p:stCondLst>
                                      <p:childTnLst>
                                        <p:set>
                                          <p:cBhvr>
                                            <p:cTn id="76" dur="1" fill="hold">
                                              <p:stCondLst>
                                                <p:cond delay="0"/>
                                              </p:stCondLst>
                                            </p:cTn>
                                            <p:tgtEl>
                                              <p:spTgt spid="99"/>
                                            </p:tgtEl>
                                            <p:attrNameLst>
                                              <p:attrName>style.visibility</p:attrName>
                                            </p:attrNameLst>
                                          </p:cBhvr>
                                          <p:to>
                                            <p:strVal val="visible"/>
                                          </p:to>
                                        </p:set>
                                        <p:anim calcmode="lin" valueType="num" p14:bounceEnd="66000">
                                          <p:cBhvr additive="base">
                                            <p:cTn id="77" dur="300" fill="hold"/>
                                            <p:tgtEl>
                                              <p:spTgt spid="99"/>
                                            </p:tgtEl>
                                            <p:attrNameLst>
                                              <p:attrName>ppt_x</p:attrName>
                                            </p:attrNameLst>
                                          </p:cBhvr>
                                          <p:tavLst>
                                            <p:tav tm="0">
                                              <p:val>
                                                <p:strVal val="0-#ppt_w/2"/>
                                              </p:val>
                                            </p:tav>
                                            <p:tav tm="100000">
                                              <p:val>
                                                <p:strVal val="#ppt_x"/>
                                              </p:val>
                                            </p:tav>
                                          </p:tavLst>
                                        </p:anim>
                                        <p:anim calcmode="lin" valueType="num" p14:bounceEnd="66000">
                                          <p:cBhvr additive="base">
                                            <p:cTn id="78" dur="300" fill="hold"/>
                                            <p:tgtEl>
                                              <p:spTgt spid="99"/>
                                            </p:tgtEl>
                                            <p:attrNameLst>
                                              <p:attrName>ppt_y</p:attrName>
                                            </p:attrNameLst>
                                          </p:cBhvr>
                                          <p:tavLst>
                                            <p:tav tm="0">
                                              <p:val>
                                                <p:strVal val="#ppt_y"/>
                                              </p:val>
                                            </p:tav>
                                            <p:tav tm="100000">
                                              <p:val>
                                                <p:strVal val="#ppt_y"/>
                                              </p:val>
                                            </p:tav>
                                          </p:tavLst>
                                        </p:anim>
                                      </p:childTnLst>
                                    </p:cTn>
                                  </p:par>
                                </p:childTnLst>
                              </p:cTn>
                            </p:par>
                            <p:par>
                              <p:cTn id="79" fill="hold">
                                <p:stCondLst>
                                  <p:cond delay="4050"/>
                                </p:stCondLst>
                                <p:childTnLst>
                                  <p:par>
                                    <p:cTn id="80" presetID="2" presetClass="entr" presetSubtype="8" fill="hold" grpId="0" nodeType="afterEffect" p14:presetBounceEnd="66000">
                                      <p:stCondLst>
                                        <p:cond delay="0"/>
                                      </p:stCondLst>
                                      <p:childTnLst>
                                        <p:set>
                                          <p:cBhvr>
                                            <p:cTn id="81" dur="1" fill="hold">
                                              <p:stCondLst>
                                                <p:cond delay="0"/>
                                              </p:stCondLst>
                                            </p:cTn>
                                            <p:tgtEl>
                                              <p:spTgt spid="102"/>
                                            </p:tgtEl>
                                            <p:attrNameLst>
                                              <p:attrName>style.visibility</p:attrName>
                                            </p:attrNameLst>
                                          </p:cBhvr>
                                          <p:to>
                                            <p:strVal val="visible"/>
                                          </p:to>
                                        </p:set>
                                        <p:anim calcmode="lin" valueType="num" p14:bounceEnd="66000">
                                          <p:cBhvr additive="base">
                                            <p:cTn id="82" dur="300" fill="hold"/>
                                            <p:tgtEl>
                                              <p:spTgt spid="102"/>
                                            </p:tgtEl>
                                            <p:attrNameLst>
                                              <p:attrName>ppt_x</p:attrName>
                                            </p:attrNameLst>
                                          </p:cBhvr>
                                          <p:tavLst>
                                            <p:tav tm="0">
                                              <p:val>
                                                <p:strVal val="0-#ppt_w/2"/>
                                              </p:val>
                                            </p:tav>
                                            <p:tav tm="100000">
                                              <p:val>
                                                <p:strVal val="#ppt_x"/>
                                              </p:val>
                                            </p:tav>
                                          </p:tavLst>
                                        </p:anim>
                                        <p:anim calcmode="lin" valueType="num" p14:bounceEnd="66000">
                                          <p:cBhvr additive="base">
                                            <p:cTn id="83" dur="300" fill="hold"/>
                                            <p:tgtEl>
                                              <p:spTgt spid="102"/>
                                            </p:tgtEl>
                                            <p:attrNameLst>
                                              <p:attrName>ppt_y</p:attrName>
                                            </p:attrNameLst>
                                          </p:cBhvr>
                                          <p:tavLst>
                                            <p:tav tm="0">
                                              <p:val>
                                                <p:strVal val="#ppt_y"/>
                                              </p:val>
                                            </p:tav>
                                            <p:tav tm="100000">
                                              <p:val>
                                                <p:strVal val="#ppt_y"/>
                                              </p:val>
                                            </p:tav>
                                          </p:tavLst>
                                        </p:anim>
                                      </p:childTnLst>
                                    </p:cTn>
                                  </p:par>
                                </p:childTnLst>
                              </p:cTn>
                            </p:par>
                            <p:par>
                              <p:cTn id="84" fill="hold">
                                <p:stCondLst>
                                  <p:cond delay="4550"/>
                                </p:stCondLst>
                                <p:childTnLst>
                                  <p:par>
                                    <p:cTn id="85" presetID="2" presetClass="entr" presetSubtype="8" fill="hold" grpId="0" nodeType="afterEffect" p14:presetBounceEnd="66000">
                                      <p:stCondLst>
                                        <p:cond delay="0"/>
                                      </p:stCondLst>
                                      <p:childTnLst>
                                        <p:set>
                                          <p:cBhvr>
                                            <p:cTn id="86" dur="1" fill="hold">
                                              <p:stCondLst>
                                                <p:cond delay="0"/>
                                              </p:stCondLst>
                                            </p:cTn>
                                            <p:tgtEl>
                                              <p:spTgt spid="100"/>
                                            </p:tgtEl>
                                            <p:attrNameLst>
                                              <p:attrName>style.visibility</p:attrName>
                                            </p:attrNameLst>
                                          </p:cBhvr>
                                          <p:to>
                                            <p:strVal val="visible"/>
                                          </p:to>
                                        </p:set>
                                        <p:anim calcmode="lin" valueType="num" p14:bounceEnd="66000">
                                          <p:cBhvr additive="base">
                                            <p:cTn id="87" dur="300" fill="hold"/>
                                            <p:tgtEl>
                                              <p:spTgt spid="100"/>
                                            </p:tgtEl>
                                            <p:attrNameLst>
                                              <p:attrName>ppt_x</p:attrName>
                                            </p:attrNameLst>
                                          </p:cBhvr>
                                          <p:tavLst>
                                            <p:tav tm="0">
                                              <p:val>
                                                <p:strVal val="0-#ppt_w/2"/>
                                              </p:val>
                                            </p:tav>
                                            <p:tav tm="100000">
                                              <p:val>
                                                <p:strVal val="#ppt_x"/>
                                              </p:val>
                                            </p:tav>
                                          </p:tavLst>
                                        </p:anim>
                                        <p:anim calcmode="lin" valueType="num" p14:bounceEnd="66000">
                                          <p:cBhvr additive="base">
                                            <p:cTn id="88" dur="300" fill="hold"/>
                                            <p:tgtEl>
                                              <p:spTgt spid="100"/>
                                            </p:tgtEl>
                                            <p:attrNameLst>
                                              <p:attrName>ppt_y</p:attrName>
                                            </p:attrNameLst>
                                          </p:cBhvr>
                                          <p:tavLst>
                                            <p:tav tm="0">
                                              <p:val>
                                                <p:strVal val="#ppt_y"/>
                                              </p:val>
                                            </p:tav>
                                            <p:tav tm="100000">
                                              <p:val>
                                                <p:strVal val="#ppt_y"/>
                                              </p:val>
                                            </p:tav>
                                          </p:tavLst>
                                        </p:anim>
                                      </p:childTnLst>
                                    </p:cTn>
                                  </p:par>
                                </p:childTnLst>
                              </p:cTn>
                            </p:par>
                            <p:par>
                              <p:cTn id="89" fill="hold">
                                <p:stCondLst>
                                  <p:cond delay="5050"/>
                                </p:stCondLst>
                                <p:childTnLst>
                                  <p:par>
                                    <p:cTn id="90" presetID="2" presetClass="entr" presetSubtype="8" fill="hold" grpId="0" nodeType="afterEffect" p14:presetBounceEnd="66000">
                                      <p:stCondLst>
                                        <p:cond delay="0"/>
                                      </p:stCondLst>
                                      <p:childTnLst>
                                        <p:set>
                                          <p:cBhvr>
                                            <p:cTn id="91" dur="1" fill="hold">
                                              <p:stCondLst>
                                                <p:cond delay="0"/>
                                              </p:stCondLst>
                                            </p:cTn>
                                            <p:tgtEl>
                                              <p:spTgt spid="101"/>
                                            </p:tgtEl>
                                            <p:attrNameLst>
                                              <p:attrName>style.visibility</p:attrName>
                                            </p:attrNameLst>
                                          </p:cBhvr>
                                          <p:to>
                                            <p:strVal val="visible"/>
                                          </p:to>
                                        </p:set>
                                        <p:anim calcmode="lin" valueType="num" p14:bounceEnd="66000">
                                          <p:cBhvr additive="base">
                                            <p:cTn id="92" dur="300" fill="hold"/>
                                            <p:tgtEl>
                                              <p:spTgt spid="101"/>
                                            </p:tgtEl>
                                            <p:attrNameLst>
                                              <p:attrName>ppt_x</p:attrName>
                                            </p:attrNameLst>
                                          </p:cBhvr>
                                          <p:tavLst>
                                            <p:tav tm="0">
                                              <p:val>
                                                <p:strVal val="0-#ppt_w/2"/>
                                              </p:val>
                                            </p:tav>
                                            <p:tav tm="100000">
                                              <p:val>
                                                <p:strVal val="#ppt_x"/>
                                              </p:val>
                                            </p:tav>
                                          </p:tavLst>
                                        </p:anim>
                                        <p:anim calcmode="lin" valueType="num" p14:bounceEnd="66000">
                                          <p:cBhvr additive="base">
                                            <p:cTn id="93" dur="300" fill="hold"/>
                                            <p:tgtEl>
                                              <p:spTgt spid="101"/>
                                            </p:tgtEl>
                                            <p:attrNameLst>
                                              <p:attrName>ppt_y</p:attrName>
                                            </p:attrNameLst>
                                          </p:cBhvr>
                                          <p:tavLst>
                                            <p:tav tm="0">
                                              <p:val>
                                                <p:strVal val="#ppt_y"/>
                                              </p:val>
                                            </p:tav>
                                            <p:tav tm="100000">
                                              <p:val>
                                                <p:strVal val="#ppt_y"/>
                                              </p:val>
                                            </p:tav>
                                          </p:tavLst>
                                        </p:anim>
                                      </p:childTnLst>
                                    </p:cTn>
                                  </p:par>
                                </p:childTnLst>
                              </p:cTn>
                            </p:par>
                            <p:par>
                              <p:cTn id="94" fill="hold">
                                <p:stCondLst>
                                  <p:cond delay="5550"/>
                                </p:stCondLst>
                                <p:childTnLst>
                                  <p:par>
                                    <p:cTn id="95" presetID="2" presetClass="entr" presetSubtype="8" fill="hold" grpId="0" nodeType="afterEffect" p14:presetBounceEnd="66000">
                                      <p:stCondLst>
                                        <p:cond delay="0"/>
                                      </p:stCondLst>
                                      <p:childTnLst>
                                        <p:set>
                                          <p:cBhvr>
                                            <p:cTn id="96" dur="1" fill="hold">
                                              <p:stCondLst>
                                                <p:cond delay="0"/>
                                              </p:stCondLst>
                                            </p:cTn>
                                            <p:tgtEl>
                                              <p:spTgt spid="106"/>
                                            </p:tgtEl>
                                            <p:attrNameLst>
                                              <p:attrName>style.visibility</p:attrName>
                                            </p:attrNameLst>
                                          </p:cBhvr>
                                          <p:to>
                                            <p:strVal val="visible"/>
                                          </p:to>
                                        </p:set>
                                        <p:anim calcmode="lin" valueType="num" p14:bounceEnd="66000">
                                          <p:cBhvr additive="base">
                                            <p:cTn id="97" dur="300" fill="hold"/>
                                            <p:tgtEl>
                                              <p:spTgt spid="106"/>
                                            </p:tgtEl>
                                            <p:attrNameLst>
                                              <p:attrName>ppt_x</p:attrName>
                                            </p:attrNameLst>
                                          </p:cBhvr>
                                          <p:tavLst>
                                            <p:tav tm="0">
                                              <p:val>
                                                <p:strVal val="0-#ppt_w/2"/>
                                              </p:val>
                                            </p:tav>
                                            <p:tav tm="100000">
                                              <p:val>
                                                <p:strVal val="#ppt_x"/>
                                              </p:val>
                                            </p:tav>
                                          </p:tavLst>
                                        </p:anim>
                                        <p:anim calcmode="lin" valueType="num" p14:bounceEnd="66000">
                                          <p:cBhvr additive="base">
                                            <p:cTn id="98" dur="300" fill="hold"/>
                                            <p:tgtEl>
                                              <p:spTgt spid="106"/>
                                            </p:tgtEl>
                                            <p:attrNameLst>
                                              <p:attrName>ppt_y</p:attrName>
                                            </p:attrNameLst>
                                          </p:cBhvr>
                                          <p:tavLst>
                                            <p:tav tm="0">
                                              <p:val>
                                                <p:strVal val="#ppt_y"/>
                                              </p:val>
                                            </p:tav>
                                            <p:tav tm="100000">
                                              <p:val>
                                                <p:strVal val="#ppt_y"/>
                                              </p:val>
                                            </p:tav>
                                          </p:tavLst>
                                        </p:anim>
                                      </p:childTnLst>
                                    </p:cTn>
                                  </p:par>
                                </p:childTnLst>
                              </p:cTn>
                            </p:par>
                            <p:par>
                              <p:cTn id="99" fill="hold">
                                <p:stCondLst>
                                  <p:cond delay="6050"/>
                                </p:stCondLst>
                                <p:childTnLst>
                                  <p:par>
                                    <p:cTn id="100" presetID="42" presetClass="entr" presetSubtype="0" fill="hold" grpId="0" nodeType="afterEffect">
                                      <p:stCondLst>
                                        <p:cond delay="0"/>
                                      </p:stCondLst>
                                      <p:childTnLst>
                                        <p:set>
                                          <p:cBhvr>
                                            <p:cTn id="101" dur="1" fill="hold">
                                              <p:stCondLst>
                                                <p:cond delay="0"/>
                                              </p:stCondLst>
                                            </p:cTn>
                                            <p:tgtEl>
                                              <p:spTgt spid="104"/>
                                            </p:tgtEl>
                                            <p:attrNameLst>
                                              <p:attrName>style.visibility</p:attrName>
                                            </p:attrNameLst>
                                          </p:cBhvr>
                                          <p:to>
                                            <p:strVal val="visible"/>
                                          </p:to>
                                        </p:set>
                                        <p:animEffect transition="in" filter="fade">
                                          <p:cBhvr>
                                            <p:cTn id="102" dur="750"/>
                                            <p:tgtEl>
                                              <p:spTgt spid="104"/>
                                            </p:tgtEl>
                                          </p:cBhvr>
                                        </p:animEffect>
                                        <p:anim calcmode="lin" valueType="num">
                                          <p:cBhvr>
                                            <p:cTn id="103" dur="750" fill="hold"/>
                                            <p:tgtEl>
                                              <p:spTgt spid="104"/>
                                            </p:tgtEl>
                                            <p:attrNameLst>
                                              <p:attrName>ppt_x</p:attrName>
                                            </p:attrNameLst>
                                          </p:cBhvr>
                                          <p:tavLst>
                                            <p:tav tm="0">
                                              <p:val>
                                                <p:strVal val="#ppt_x"/>
                                              </p:val>
                                            </p:tav>
                                            <p:tav tm="100000">
                                              <p:val>
                                                <p:strVal val="#ppt_x"/>
                                              </p:val>
                                            </p:tav>
                                          </p:tavLst>
                                        </p:anim>
                                        <p:anim calcmode="lin" valueType="num">
                                          <p:cBhvr>
                                            <p:cTn id="104" dur="750" fill="hold"/>
                                            <p:tgtEl>
                                              <p:spTgt spid="104"/>
                                            </p:tgtEl>
                                            <p:attrNameLst>
                                              <p:attrName>ppt_y</p:attrName>
                                            </p:attrNameLst>
                                          </p:cBhvr>
                                          <p:tavLst>
                                            <p:tav tm="0">
                                              <p:val>
                                                <p:strVal val="#ppt_y+.1"/>
                                              </p:val>
                                            </p:tav>
                                            <p:tav tm="100000">
                                              <p:val>
                                                <p:strVal val="#ppt_y"/>
                                              </p:val>
                                            </p:tav>
                                          </p:tavLst>
                                        </p:anim>
                                      </p:childTnLst>
                                    </p:cTn>
                                  </p:par>
                                  <p:par>
                                    <p:cTn id="105" presetID="52" presetClass="entr" presetSubtype="0" fill="hold" nodeType="withEffect">
                                      <p:stCondLst>
                                        <p:cond delay="0"/>
                                      </p:stCondLst>
                                      <p:childTnLst>
                                        <p:set>
                                          <p:cBhvr>
                                            <p:cTn id="106" dur="1" fill="hold">
                                              <p:stCondLst>
                                                <p:cond delay="0"/>
                                              </p:stCondLst>
                                            </p:cTn>
                                            <p:tgtEl>
                                              <p:spTgt spid="107"/>
                                            </p:tgtEl>
                                            <p:attrNameLst>
                                              <p:attrName>style.visibility</p:attrName>
                                            </p:attrNameLst>
                                          </p:cBhvr>
                                          <p:to>
                                            <p:strVal val="visible"/>
                                          </p:to>
                                        </p:set>
                                        <p:animScale>
                                          <p:cBhvr>
                                            <p:cTn id="107" dur="1000" decel="50000" fill="hold">
                                              <p:stCondLst>
                                                <p:cond delay="0"/>
                                              </p:stCondLst>
                                            </p:cTn>
                                            <p:tgtEl>
                                              <p:spTgt spid="10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08" dur="1000" decel="50000" fill="hold">
                                              <p:stCondLst>
                                                <p:cond delay="0"/>
                                              </p:stCondLst>
                                            </p:cTn>
                                            <p:tgtEl>
                                              <p:spTgt spid="107"/>
                                            </p:tgtEl>
                                            <p:attrNameLst>
                                              <p:attrName>ppt_x</p:attrName>
                                              <p:attrName>ppt_y</p:attrName>
                                            </p:attrNameLst>
                                          </p:cBhvr>
                                        </p:animMotion>
                                        <p:animEffect transition="in" filter="fade">
                                          <p:cBhvr>
                                            <p:cTn id="109" dur="1000"/>
                                            <p:tgtEl>
                                              <p:spTgt spid="107"/>
                                            </p:tgtEl>
                                          </p:cBhvr>
                                        </p:animEffect>
                                      </p:childTnLst>
                                    </p:cTn>
                                  </p:par>
                                  <p:par>
                                    <p:cTn id="110" presetID="52" presetClass="entr" presetSubtype="0" fill="hold" nodeType="withEffect">
                                      <p:stCondLst>
                                        <p:cond delay="300"/>
                                      </p:stCondLst>
                                      <p:childTnLst>
                                        <p:set>
                                          <p:cBhvr>
                                            <p:cTn id="111" dur="1" fill="hold">
                                              <p:stCondLst>
                                                <p:cond delay="0"/>
                                              </p:stCondLst>
                                            </p:cTn>
                                            <p:tgtEl>
                                              <p:spTgt spid="108"/>
                                            </p:tgtEl>
                                            <p:attrNameLst>
                                              <p:attrName>style.visibility</p:attrName>
                                            </p:attrNameLst>
                                          </p:cBhvr>
                                          <p:to>
                                            <p:strVal val="visible"/>
                                          </p:to>
                                        </p:set>
                                        <p:animScale>
                                          <p:cBhvr>
                                            <p:cTn id="112" dur="1000" decel="50000" fill="hold">
                                              <p:stCondLst>
                                                <p:cond delay="0"/>
                                              </p:stCondLst>
                                            </p:cTn>
                                            <p:tgtEl>
                                              <p:spTgt spid="10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13" dur="1000" decel="50000" fill="hold">
                                              <p:stCondLst>
                                                <p:cond delay="0"/>
                                              </p:stCondLst>
                                            </p:cTn>
                                            <p:tgtEl>
                                              <p:spTgt spid="108"/>
                                            </p:tgtEl>
                                            <p:attrNameLst>
                                              <p:attrName>ppt_x</p:attrName>
                                              <p:attrName>ppt_y</p:attrName>
                                            </p:attrNameLst>
                                          </p:cBhvr>
                                        </p:animMotion>
                                        <p:animEffect transition="in" filter="fade">
                                          <p:cBhvr>
                                            <p:cTn id="114" dur="1000"/>
                                            <p:tgtEl>
                                              <p:spTgt spid="108"/>
                                            </p:tgtEl>
                                          </p:cBhvr>
                                        </p:animEffect>
                                      </p:childTnLst>
                                    </p:cTn>
                                  </p:par>
                                  <p:par>
                                    <p:cTn id="115" presetID="52" presetClass="entr" presetSubtype="0" fill="hold" nodeType="withEffect">
                                      <p:stCondLst>
                                        <p:cond delay="300"/>
                                      </p:stCondLst>
                                      <p:childTnLst>
                                        <p:set>
                                          <p:cBhvr>
                                            <p:cTn id="116" dur="1" fill="hold">
                                              <p:stCondLst>
                                                <p:cond delay="0"/>
                                              </p:stCondLst>
                                            </p:cTn>
                                            <p:tgtEl>
                                              <p:spTgt spid="141"/>
                                            </p:tgtEl>
                                            <p:attrNameLst>
                                              <p:attrName>style.visibility</p:attrName>
                                            </p:attrNameLst>
                                          </p:cBhvr>
                                          <p:to>
                                            <p:strVal val="visible"/>
                                          </p:to>
                                        </p:set>
                                        <p:animScale>
                                          <p:cBhvr>
                                            <p:cTn id="117" dur="1000" decel="50000" fill="hold">
                                              <p:stCondLst>
                                                <p:cond delay="0"/>
                                              </p:stCondLst>
                                            </p:cTn>
                                            <p:tgtEl>
                                              <p:spTgt spid="14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18" dur="1000" decel="50000" fill="hold">
                                              <p:stCondLst>
                                                <p:cond delay="0"/>
                                              </p:stCondLst>
                                            </p:cTn>
                                            <p:tgtEl>
                                              <p:spTgt spid="141"/>
                                            </p:tgtEl>
                                            <p:attrNameLst>
                                              <p:attrName>ppt_x</p:attrName>
                                              <p:attrName>ppt_y</p:attrName>
                                            </p:attrNameLst>
                                          </p:cBhvr>
                                        </p:animMotion>
                                        <p:animEffect transition="in" filter="fade">
                                          <p:cBhvr>
                                            <p:cTn id="119" dur="1000"/>
                                            <p:tgtEl>
                                              <p:spTgt spid="141"/>
                                            </p:tgtEl>
                                          </p:cBhvr>
                                        </p:animEffect>
                                      </p:childTnLst>
                                    </p:cTn>
                                  </p:par>
                                </p:childTnLst>
                              </p:cTn>
                            </p:par>
                            <p:par>
                              <p:cTn id="120" fill="hold">
                                <p:stCondLst>
                                  <p:cond delay="7050"/>
                                </p:stCondLst>
                                <p:childTnLst>
                                  <p:par>
                                    <p:cTn id="121" presetID="2" presetClass="entr" presetSubtype="4" fill="hold" nodeType="afterEffect" p14:presetBounceEnd="68000">
                                      <p:stCondLst>
                                        <p:cond delay="0"/>
                                      </p:stCondLst>
                                      <p:childTnLst>
                                        <p:set>
                                          <p:cBhvr>
                                            <p:cTn id="122" dur="1" fill="hold">
                                              <p:stCondLst>
                                                <p:cond delay="0"/>
                                              </p:stCondLst>
                                            </p:cTn>
                                            <p:tgtEl>
                                              <p:spTgt spid="258"/>
                                            </p:tgtEl>
                                            <p:attrNameLst>
                                              <p:attrName>style.visibility</p:attrName>
                                            </p:attrNameLst>
                                          </p:cBhvr>
                                          <p:to>
                                            <p:strVal val="visible"/>
                                          </p:to>
                                        </p:set>
                                        <p:anim calcmode="lin" valueType="num" p14:bounceEnd="68000">
                                          <p:cBhvr additive="base">
                                            <p:cTn id="123" dur="500" fill="hold"/>
                                            <p:tgtEl>
                                              <p:spTgt spid="258"/>
                                            </p:tgtEl>
                                            <p:attrNameLst>
                                              <p:attrName>ppt_x</p:attrName>
                                            </p:attrNameLst>
                                          </p:cBhvr>
                                          <p:tavLst>
                                            <p:tav tm="0">
                                              <p:val>
                                                <p:strVal val="#ppt_x"/>
                                              </p:val>
                                            </p:tav>
                                            <p:tav tm="100000">
                                              <p:val>
                                                <p:strVal val="#ppt_x"/>
                                              </p:val>
                                            </p:tav>
                                          </p:tavLst>
                                        </p:anim>
                                        <p:anim calcmode="lin" valueType="num" p14:bounceEnd="68000">
                                          <p:cBhvr additive="base">
                                            <p:cTn id="124" dur="500" fill="hold"/>
                                            <p:tgtEl>
                                              <p:spTgt spid="25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5" grpId="0"/>
          <p:bldP spid="173" grpId="0"/>
          <p:bldP spid="111" grpId="0"/>
          <p:bldP spid="112" grpId="0" animBg="1"/>
          <p:bldP spid="113" grpId="0" animBg="1"/>
          <p:bldP spid="98" grpId="0"/>
          <p:bldP spid="99" grpId="0"/>
          <p:bldP spid="100" grpId="0"/>
          <p:bldP spid="101" grpId="0"/>
          <p:bldP spid="102" grpId="0"/>
          <p:bldP spid="104" grpId="0"/>
          <p:bldP spid="10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77"/>
                                            </p:tgtEl>
                                            <p:attrNameLst>
                                              <p:attrName>style.visibility</p:attrName>
                                            </p:attrNameLst>
                                          </p:cBhvr>
                                          <p:to>
                                            <p:strVal val="visible"/>
                                          </p:to>
                                        </p:set>
                                        <p:anim calcmode="lin" valueType="num">
                                          <p:cBhvr additive="base">
                                            <p:cTn id="7" dur="500" fill="hold"/>
                                            <p:tgtEl>
                                              <p:spTgt spid="177"/>
                                            </p:tgtEl>
                                            <p:attrNameLst>
                                              <p:attrName>ppt_x</p:attrName>
                                            </p:attrNameLst>
                                          </p:cBhvr>
                                          <p:tavLst>
                                            <p:tav tm="0">
                                              <p:val>
                                                <p:strVal val="#ppt_x"/>
                                              </p:val>
                                            </p:tav>
                                            <p:tav tm="100000">
                                              <p:val>
                                                <p:strVal val="#ppt_x"/>
                                              </p:val>
                                            </p:tav>
                                          </p:tavLst>
                                        </p:anim>
                                        <p:anim calcmode="lin" valueType="num">
                                          <p:cBhvr additive="base">
                                            <p:cTn id="8" dur="500" fill="hold"/>
                                            <p:tgtEl>
                                              <p:spTgt spid="17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178"/>
                                            </p:tgtEl>
                                            <p:attrNameLst>
                                              <p:attrName>style.visibility</p:attrName>
                                            </p:attrNameLst>
                                          </p:cBhvr>
                                          <p:to>
                                            <p:strVal val="visible"/>
                                          </p:to>
                                        </p:set>
                                        <p:anim calcmode="lin" valueType="num">
                                          <p:cBhvr additive="base">
                                            <p:cTn id="12" dur="500" fill="hold"/>
                                            <p:tgtEl>
                                              <p:spTgt spid="178"/>
                                            </p:tgtEl>
                                            <p:attrNameLst>
                                              <p:attrName>ppt_x</p:attrName>
                                            </p:attrNameLst>
                                          </p:cBhvr>
                                          <p:tavLst>
                                            <p:tav tm="0">
                                              <p:val>
                                                <p:strVal val="#ppt_x"/>
                                              </p:val>
                                            </p:tav>
                                            <p:tav tm="100000">
                                              <p:val>
                                                <p:strVal val="#ppt_x"/>
                                              </p:val>
                                            </p:tav>
                                          </p:tavLst>
                                        </p:anim>
                                        <p:anim calcmode="lin" valueType="num">
                                          <p:cBhvr additive="base">
                                            <p:cTn id="13" dur="500" fill="hold"/>
                                            <p:tgtEl>
                                              <p:spTgt spid="178"/>
                                            </p:tgtEl>
                                            <p:attrNameLst>
                                              <p:attrName>ppt_y</p:attrName>
                                            </p:attrNameLst>
                                          </p:cBhvr>
                                          <p:tavLst>
                                            <p:tav tm="0">
                                              <p:val>
                                                <p:strVal val="1+#ppt_h/2"/>
                                              </p:val>
                                            </p:tav>
                                            <p:tav tm="100000">
                                              <p:val>
                                                <p:strVal val="#ppt_y"/>
                                              </p:val>
                                            </p:tav>
                                          </p:tavLst>
                                        </p:anim>
                                      </p:childTnLst>
                                    </p:cTn>
                                  </p:par>
                                  <p:par>
                                    <p:cTn id="14" presetID="23" presetClass="entr" presetSubtype="16" fill="hold" grpId="0" nodeType="withEffect">
                                      <p:stCondLst>
                                        <p:cond delay="0"/>
                                      </p:stCondLst>
                                      <p:iterate type="lt">
                                        <p:tmPct val="10000"/>
                                      </p:iterate>
                                      <p:childTnLst>
                                        <p:set>
                                          <p:cBhvr>
                                            <p:cTn id="15" dur="1" fill="hold">
                                              <p:stCondLst>
                                                <p:cond delay="0"/>
                                              </p:stCondLst>
                                            </p:cTn>
                                            <p:tgtEl>
                                              <p:spTgt spid="175"/>
                                            </p:tgtEl>
                                            <p:attrNameLst>
                                              <p:attrName>style.visibility</p:attrName>
                                            </p:attrNameLst>
                                          </p:cBhvr>
                                          <p:to>
                                            <p:strVal val="visible"/>
                                          </p:to>
                                        </p:set>
                                        <p:anim calcmode="lin" valueType="num">
                                          <p:cBhvr>
                                            <p:cTn id="16" dur="500" fill="hold"/>
                                            <p:tgtEl>
                                              <p:spTgt spid="175"/>
                                            </p:tgtEl>
                                            <p:attrNameLst>
                                              <p:attrName>ppt_w</p:attrName>
                                            </p:attrNameLst>
                                          </p:cBhvr>
                                          <p:tavLst>
                                            <p:tav tm="0">
                                              <p:val>
                                                <p:fltVal val="0"/>
                                              </p:val>
                                            </p:tav>
                                            <p:tav tm="100000">
                                              <p:val>
                                                <p:strVal val="#ppt_w"/>
                                              </p:val>
                                            </p:tav>
                                          </p:tavLst>
                                        </p:anim>
                                        <p:anim calcmode="lin" valueType="num">
                                          <p:cBhvr>
                                            <p:cTn id="17" dur="500" fill="hold"/>
                                            <p:tgtEl>
                                              <p:spTgt spid="175"/>
                                            </p:tgtEl>
                                            <p:attrNameLst>
                                              <p:attrName>ppt_h</p:attrName>
                                            </p:attrNameLst>
                                          </p:cBhvr>
                                          <p:tavLst>
                                            <p:tav tm="0">
                                              <p:val>
                                                <p:fltVal val="0"/>
                                              </p:val>
                                            </p:tav>
                                            <p:tav tm="100000">
                                              <p:val>
                                                <p:strVal val="#ppt_h"/>
                                              </p:val>
                                            </p:tav>
                                          </p:tavLst>
                                        </p:anim>
                                      </p:childTnLst>
                                    </p:cTn>
                                  </p:par>
                                </p:childTnLst>
                              </p:cTn>
                            </p:par>
                            <p:par>
                              <p:cTn id="18" fill="hold">
                                <p:stCondLst>
                                  <p:cond delay="550"/>
                                </p:stCondLst>
                                <p:childTnLst>
                                  <p:par>
                                    <p:cTn id="19" presetID="42" presetClass="entr" presetSubtype="0" fill="hold" grpId="0" nodeType="afterEffect">
                                      <p:stCondLst>
                                        <p:cond delay="0"/>
                                      </p:stCondLst>
                                      <p:childTnLst>
                                        <p:set>
                                          <p:cBhvr>
                                            <p:cTn id="20" dur="1" fill="hold">
                                              <p:stCondLst>
                                                <p:cond delay="0"/>
                                              </p:stCondLst>
                                            </p:cTn>
                                            <p:tgtEl>
                                              <p:spTgt spid="173"/>
                                            </p:tgtEl>
                                            <p:attrNameLst>
                                              <p:attrName>style.visibility</p:attrName>
                                            </p:attrNameLst>
                                          </p:cBhvr>
                                          <p:to>
                                            <p:strVal val="visible"/>
                                          </p:to>
                                        </p:set>
                                        <p:animEffect transition="in" filter="fade">
                                          <p:cBhvr>
                                            <p:cTn id="21" dur="1000"/>
                                            <p:tgtEl>
                                              <p:spTgt spid="173"/>
                                            </p:tgtEl>
                                          </p:cBhvr>
                                        </p:animEffect>
                                        <p:anim calcmode="lin" valueType="num">
                                          <p:cBhvr>
                                            <p:cTn id="22" dur="1000" fill="hold"/>
                                            <p:tgtEl>
                                              <p:spTgt spid="173"/>
                                            </p:tgtEl>
                                            <p:attrNameLst>
                                              <p:attrName>ppt_x</p:attrName>
                                            </p:attrNameLst>
                                          </p:cBhvr>
                                          <p:tavLst>
                                            <p:tav tm="0">
                                              <p:val>
                                                <p:strVal val="#ppt_x"/>
                                              </p:val>
                                            </p:tav>
                                            <p:tav tm="100000">
                                              <p:val>
                                                <p:strVal val="#ppt_x"/>
                                              </p:val>
                                            </p:tav>
                                          </p:tavLst>
                                        </p:anim>
                                        <p:anim calcmode="lin" valueType="num">
                                          <p:cBhvr>
                                            <p:cTn id="23" dur="1000" fill="hold"/>
                                            <p:tgtEl>
                                              <p:spTgt spid="173"/>
                                            </p:tgtEl>
                                            <p:attrNameLst>
                                              <p:attrName>ppt_y</p:attrName>
                                            </p:attrNameLst>
                                          </p:cBhvr>
                                          <p:tavLst>
                                            <p:tav tm="0">
                                              <p:val>
                                                <p:strVal val="#ppt_y+.1"/>
                                              </p:val>
                                            </p:tav>
                                            <p:tav tm="100000">
                                              <p:val>
                                                <p:strVal val="#ppt_y"/>
                                              </p:val>
                                            </p:tav>
                                          </p:tavLst>
                                        </p:anim>
                                      </p:childTnLst>
                                    </p:cTn>
                                  </p:par>
                                </p:childTnLst>
                              </p:cTn>
                            </p:par>
                            <p:par>
                              <p:cTn id="24" fill="hold">
                                <p:stCondLst>
                                  <p:cond delay="1550"/>
                                </p:stCondLst>
                                <p:childTnLst>
                                  <p:par>
                                    <p:cTn id="25" presetID="42" presetClass="entr" presetSubtype="0" fill="hold" grpId="0" nodeType="afterEffect">
                                      <p:stCondLst>
                                        <p:cond delay="0"/>
                                      </p:stCondLst>
                                      <p:childTnLst>
                                        <p:set>
                                          <p:cBhvr>
                                            <p:cTn id="26" dur="1" fill="hold">
                                              <p:stCondLst>
                                                <p:cond delay="0"/>
                                              </p:stCondLst>
                                            </p:cTn>
                                            <p:tgtEl>
                                              <p:spTgt spid="111"/>
                                            </p:tgtEl>
                                            <p:attrNameLst>
                                              <p:attrName>style.visibility</p:attrName>
                                            </p:attrNameLst>
                                          </p:cBhvr>
                                          <p:to>
                                            <p:strVal val="visible"/>
                                          </p:to>
                                        </p:set>
                                        <p:animEffect transition="in" filter="fade">
                                          <p:cBhvr>
                                            <p:cTn id="27" dur="1000"/>
                                            <p:tgtEl>
                                              <p:spTgt spid="111"/>
                                            </p:tgtEl>
                                          </p:cBhvr>
                                        </p:animEffect>
                                        <p:anim calcmode="lin" valueType="num">
                                          <p:cBhvr>
                                            <p:cTn id="28" dur="1000" fill="hold"/>
                                            <p:tgtEl>
                                              <p:spTgt spid="111"/>
                                            </p:tgtEl>
                                            <p:attrNameLst>
                                              <p:attrName>ppt_x</p:attrName>
                                            </p:attrNameLst>
                                          </p:cBhvr>
                                          <p:tavLst>
                                            <p:tav tm="0">
                                              <p:val>
                                                <p:strVal val="#ppt_x"/>
                                              </p:val>
                                            </p:tav>
                                            <p:tav tm="100000">
                                              <p:val>
                                                <p:strVal val="#ppt_x"/>
                                              </p:val>
                                            </p:tav>
                                          </p:tavLst>
                                        </p:anim>
                                        <p:anim calcmode="lin" valueType="num">
                                          <p:cBhvr>
                                            <p:cTn id="29" dur="1000" fill="hold"/>
                                            <p:tgtEl>
                                              <p:spTgt spid="111"/>
                                            </p:tgtEl>
                                            <p:attrNameLst>
                                              <p:attrName>ppt_y</p:attrName>
                                            </p:attrNameLst>
                                          </p:cBhvr>
                                          <p:tavLst>
                                            <p:tav tm="0">
                                              <p:val>
                                                <p:strVal val="#ppt_y+.1"/>
                                              </p:val>
                                            </p:tav>
                                            <p:tav tm="100000">
                                              <p:val>
                                                <p:strVal val="#ppt_y"/>
                                              </p:val>
                                            </p:tav>
                                          </p:tavLst>
                                        </p:anim>
                                      </p:childTnLst>
                                    </p:cTn>
                                  </p:par>
                                  <p:par>
                                    <p:cTn id="30" presetID="2" presetClass="entr" presetSubtype="8" fill="hold" grpId="0" nodeType="withEffect">
                                      <p:stCondLst>
                                        <p:cond delay="250"/>
                                      </p:stCondLst>
                                      <p:childTnLst>
                                        <p:set>
                                          <p:cBhvr>
                                            <p:cTn id="31" dur="1" fill="hold">
                                              <p:stCondLst>
                                                <p:cond delay="0"/>
                                              </p:stCondLst>
                                            </p:cTn>
                                            <p:tgtEl>
                                              <p:spTgt spid="112"/>
                                            </p:tgtEl>
                                            <p:attrNameLst>
                                              <p:attrName>style.visibility</p:attrName>
                                            </p:attrNameLst>
                                          </p:cBhvr>
                                          <p:to>
                                            <p:strVal val="visible"/>
                                          </p:to>
                                        </p:set>
                                        <p:anim calcmode="lin" valueType="num">
                                          <p:cBhvr additive="base">
                                            <p:cTn id="32" dur="1000" fill="hold"/>
                                            <p:tgtEl>
                                              <p:spTgt spid="112"/>
                                            </p:tgtEl>
                                            <p:attrNameLst>
                                              <p:attrName>ppt_x</p:attrName>
                                            </p:attrNameLst>
                                          </p:cBhvr>
                                          <p:tavLst>
                                            <p:tav tm="0">
                                              <p:val>
                                                <p:strVal val="0-#ppt_w/2"/>
                                              </p:val>
                                            </p:tav>
                                            <p:tav tm="100000">
                                              <p:val>
                                                <p:strVal val="#ppt_x"/>
                                              </p:val>
                                            </p:tav>
                                          </p:tavLst>
                                        </p:anim>
                                        <p:anim calcmode="lin" valueType="num">
                                          <p:cBhvr additive="base">
                                            <p:cTn id="33" dur="1000" fill="hold"/>
                                            <p:tgtEl>
                                              <p:spTgt spid="112"/>
                                            </p:tgtEl>
                                            <p:attrNameLst>
                                              <p:attrName>ppt_y</p:attrName>
                                            </p:attrNameLst>
                                          </p:cBhvr>
                                          <p:tavLst>
                                            <p:tav tm="0">
                                              <p:val>
                                                <p:strVal val="#ppt_y"/>
                                              </p:val>
                                            </p:tav>
                                            <p:tav tm="100000">
                                              <p:val>
                                                <p:strVal val="#ppt_y"/>
                                              </p:val>
                                            </p:tav>
                                          </p:tavLst>
                                        </p:anim>
                                      </p:childTnLst>
                                    </p:cTn>
                                  </p:par>
                                </p:childTnLst>
                              </p:cTn>
                            </p:par>
                            <p:par>
                              <p:cTn id="34" fill="hold">
                                <p:stCondLst>
                                  <p:cond delay="2550"/>
                                </p:stCondLst>
                                <p:childTnLst>
                                  <p:par>
                                    <p:cTn id="35" presetID="2" presetClass="entr" presetSubtype="4" fill="hold" grpId="0" nodeType="afterEffect">
                                      <p:stCondLst>
                                        <p:cond delay="0"/>
                                      </p:stCondLst>
                                      <p:childTnLst>
                                        <p:set>
                                          <p:cBhvr>
                                            <p:cTn id="36" dur="1" fill="hold">
                                              <p:stCondLst>
                                                <p:cond delay="0"/>
                                              </p:stCondLst>
                                            </p:cTn>
                                            <p:tgtEl>
                                              <p:spTgt spid="113"/>
                                            </p:tgtEl>
                                            <p:attrNameLst>
                                              <p:attrName>style.visibility</p:attrName>
                                            </p:attrNameLst>
                                          </p:cBhvr>
                                          <p:to>
                                            <p:strVal val="visible"/>
                                          </p:to>
                                        </p:set>
                                        <p:anim calcmode="lin" valueType="num">
                                          <p:cBhvr additive="base">
                                            <p:cTn id="37" dur="500" fill="hold"/>
                                            <p:tgtEl>
                                              <p:spTgt spid="113"/>
                                            </p:tgtEl>
                                            <p:attrNameLst>
                                              <p:attrName>ppt_x</p:attrName>
                                            </p:attrNameLst>
                                          </p:cBhvr>
                                          <p:tavLst>
                                            <p:tav tm="0">
                                              <p:val>
                                                <p:strVal val="#ppt_x"/>
                                              </p:val>
                                            </p:tav>
                                            <p:tav tm="100000">
                                              <p:val>
                                                <p:strVal val="#ppt_x"/>
                                              </p:val>
                                            </p:tav>
                                          </p:tavLst>
                                        </p:anim>
                                        <p:anim calcmode="lin" valueType="num">
                                          <p:cBhvr additive="base">
                                            <p:cTn id="38" dur="500" fill="hold"/>
                                            <p:tgtEl>
                                              <p:spTgt spid="113"/>
                                            </p:tgtEl>
                                            <p:attrNameLst>
                                              <p:attrName>ppt_y</p:attrName>
                                            </p:attrNameLst>
                                          </p:cBhvr>
                                          <p:tavLst>
                                            <p:tav tm="0">
                                              <p:val>
                                                <p:strVal val="1+#ppt_h/2"/>
                                              </p:val>
                                            </p:tav>
                                            <p:tav tm="100000">
                                              <p:val>
                                                <p:strVal val="#ppt_y"/>
                                              </p:val>
                                            </p:tav>
                                          </p:tavLst>
                                        </p:anim>
                                      </p:childTnLst>
                                    </p:cTn>
                                  </p:par>
                                  <p:par>
                                    <p:cTn id="39" presetID="52" presetClass="entr" presetSubtype="0" fill="hold" nodeType="withEffect">
                                      <p:stCondLst>
                                        <p:cond delay="500"/>
                                      </p:stCondLst>
                                      <p:childTnLst>
                                        <p:set>
                                          <p:cBhvr>
                                            <p:cTn id="40" dur="1" fill="hold">
                                              <p:stCondLst>
                                                <p:cond delay="0"/>
                                              </p:stCondLst>
                                            </p:cTn>
                                            <p:tgtEl>
                                              <p:spTgt spid="94"/>
                                            </p:tgtEl>
                                            <p:attrNameLst>
                                              <p:attrName>style.visibility</p:attrName>
                                            </p:attrNameLst>
                                          </p:cBhvr>
                                          <p:to>
                                            <p:strVal val="visible"/>
                                          </p:to>
                                        </p:set>
                                        <p:animScale>
                                          <p:cBhvr>
                                            <p:cTn id="41" dur="1000" decel="50000" fill="hold">
                                              <p:stCondLst>
                                                <p:cond delay="0"/>
                                              </p:stCondLst>
                                            </p:cTn>
                                            <p:tgtEl>
                                              <p:spTgt spid="9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2" dur="1000" decel="50000" fill="hold">
                                              <p:stCondLst>
                                                <p:cond delay="0"/>
                                              </p:stCondLst>
                                            </p:cTn>
                                            <p:tgtEl>
                                              <p:spTgt spid="94"/>
                                            </p:tgtEl>
                                            <p:attrNameLst>
                                              <p:attrName>ppt_x</p:attrName>
                                              <p:attrName>ppt_y</p:attrName>
                                            </p:attrNameLst>
                                          </p:cBhvr>
                                        </p:animMotion>
                                        <p:animEffect transition="in" filter="fade">
                                          <p:cBhvr>
                                            <p:cTn id="43" dur="1000"/>
                                            <p:tgtEl>
                                              <p:spTgt spid="94"/>
                                            </p:tgtEl>
                                          </p:cBhvr>
                                        </p:animEffect>
                                      </p:childTnLst>
                                    </p:cTn>
                                  </p:par>
                                  <p:par>
                                    <p:cTn id="44" presetID="52" presetClass="entr" presetSubtype="0" fill="hold" nodeType="withEffect">
                                      <p:stCondLst>
                                        <p:cond delay="500"/>
                                      </p:stCondLst>
                                      <p:childTnLst>
                                        <p:set>
                                          <p:cBhvr>
                                            <p:cTn id="45" dur="1" fill="hold">
                                              <p:stCondLst>
                                                <p:cond delay="0"/>
                                              </p:stCondLst>
                                            </p:cTn>
                                            <p:tgtEl>
                                              <p:spTgt spid="95"/>
                                            </p:tgtEl>
                                            <p:attrNameLst>
                                              <p:attrName>style.visibility</p:attrName>
                                            </p:attrNameLst>
                                          </p:cBhvr>
                                          <p:to>
                                            <p:strVal val="visible"/>
                                          </p:to>
                                        </p:set>
                                        <p:animScale>
                                          <p:cBhvr>
                                            <p:cTn id="46" dur="1000" decel="50000" fill="hold">
                                              <p:stCondLst>
                                                <p:cond delay="0"/>
                                              </p:stCondLst>
                                            </p:cTn>
                                            <p:tgtEl>
                                              <p:spTgt spid="9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7" dur="1000" decel="50000" fill="hold">
                                              <p:stCondLst>
                                                <p:cond delay="0"/>
                                              </p:stCondLst>
                                            </p:cTn>
                                            <p:tgtEl>
                                              <p:spTgt spid="95"/>
                                            </p:tgtEl>
                                            <p:attrNameLst>
                                              <p:attrName>ppt_x</p:attrName>
                                              <p:attrName>ppt_y</p:attrName>
                                            </p:attrNameLst>
                                          </p:cBhvr>
                                        </p:animMotion>
                                        <p:animEffect transition="in" filter="fade">
                                          <p:cBhvr>
                                            <p:cTn id="48" dur="1000"/>
                                            <p:tgtEl>
                                              <p:spTgt spid="95"/>
                                            </p:tgtEl>
                                          </p:cBhvr>
                                        </p:animEffect>
                                      </p:childTnLst>
                                    </p:cTn>
                                  </p:par>
                                  <p:par>
                                    <p:cTn id="49" presetID="52" presetClass="entr" presetSubtype="0" fill="hold" nodeType="withEffect">
                                      <p:stCondLst>
                                        <p:cond delay="500"/>
                                      </p:stCondLst>
                                      <p:childTnLst>
                                        <p:set>
                                          <p:cBhvr>
                                            <p:cTn id="50" dur="1" fill="hold">
                                              <p:stCondLst>
                                                <p:cond delay="0"/>
                                              </p:stCondLst>
                                            </p:cTn>
                                            <p:tgtEl>
                                              <p:spTgt spid="96"/>
                                            </p:tgtEl>
                                            <p:attrNameLst>
                                              <p:attrName>style.visibility</p:attrName>
                                            </p:attrNameLst>
                                          </p:cBhvr>
                                          <p:to>
                                            <p:strVal val="visible"/>
                                          </p:to>
                                        </p:set>
                                        <p:animScale>
                                          <p:cBhvr>
                                            <p:cTn id="51" dur="1000" decel="50000" fill="hold">
                                              <p:stCondLst>
                                                <p:cond delay="0"/>
                                              </p:stCondLst>
                                            </p:cTn>
                                            <p:tgtEl>
                                              <p:spTgt spid="9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2" dur="1000" decel="50000" fill="hold">
                                              <p:stCondLst>
                                                <p:cond delay="0"/>
                                              </p:stCondLst>
                                            </p:cTn>
                                            <p:tgtEl>
                                              <p:spTgt spid="96"/>
                                            </p:tgtEl>
                                            <p:attrNameLst>
                                              <p:attrName>ppt_x</p:attrName>
                                              <p:attrName>ppt_y</p:attrName>
                                            </p:attrNameLst>
                                          </p:cBhvr>
                                        </p:animMotion>
                                        <p:animEffect transition="in" filter="fade">
                                          <p:cBhvr>
                                            <p:cTn id="53" dur="1000"/>
                                            <p:tgtEl>
                                              <p:spTgt spid="96"/>
                                            </p:tgtEl>
                                          </p:cBhvr>
                                        </p:animEffect>
                                      </p:childTnLst>
                                    </p:cTn>
                                  </p:par>
                                  <p:par>
                                    <p:cTn id="54" presetID="52" presetClass="entr" presetSubtype="0" fill="hold" nodeType="withEffect">
                                      <p:stCondLst>
                                        <p:cond delay="500"/>
                                      </p:stCondLst>
                                      <p:childTnLst>
                                        <p:set>
                                          <p:cBhvr>
                                            <p:cTn id="55" dur="1" fill="hold">
                                              <p:stCondLst>
                                                <p:cond delay="0"/>
                                              </p:stCondLst>
                                            </p:cTn>
                                            <p:tgtEl>
                                              <p:spTgt spid="97"/>
                                            </p:tgtEl>
                                            <p:attrNameLst>
                                              <p:attrName>style.visibility</p:attrName>
                                            </p:attrNameLst>
                                          </p:cBhvr>
                                          <p:to>
                                            <p:strVal val="visible"/>
                                          </p:to>
                                        </p:set>
                                        <p:animScale>
                                          <p:cBhvr>
                                            <p:cTn id="56" dur="1000" decel="50000" fill="hold">
                                              <p:stCondLst>
                                                <p:cond delay="0"/>
                                              </p:stCondLst>
                                            </p:cTn>
                                            <p:tgtEl>
                                              <p:spTgt spid="9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7" dur="1000" decel="50000" fill="hold">
                                              <p:stCondLst>
                                                <p:cond delay="0"/>
                                              </p:stCondLst>
                                            </p:cTn>
                                            <p:tgtEl>
                                              <p:spTgt spid="97"/>
                                            </p:tgtEl>
                                            <p:attrNameLst>
                                              <p:attrName>ppt_x</p:attrName>
                                              <p:attrName>ppt_y</p:attrName>
                                            </p:attrNameLst>
                                          </p:cBhvr>
                                        </p:animMotion>
                                        <p:animEffect transition="in" filter="fade">
                                          <p:cBhvr>
                                            <p:cTn id="58" dur="1000"/>
                                            <p:tgtEl>
                                              <p:spTgt spid="97"/>
                                            </p:tgtEl>
                                          </p:cBhvr>
                                        </p:animEffect>
                                      </p:childTnLst>
                                    </p:cTn>
                                  </p:par>
                                  <p:par>
                                    <p:cTn id="59" presetID="52" presetClass="entr" presetSubtype="0" fill="hold" nodeType="withEffect">
                                      <p:stCondLst>
                                        <p:cond delay="500"/>
                                      </p:stCondLst>
                                      <p:childTnLst>
                                        <p:set>
                                          <p:cBhvr>
                                            <p:cTn id="60" dur="1" fill="hold">
                                              <p:stCondLst>
                                                <p:cond delay="0"/>
                                              </p:stCondLst>
                                            </p:cTn>
                                            <p:tgtEl>
                                              <p:spTgt spid="103"/>
                                            </p:tgtEl>
                                            <p:attrNameLst>
                                              <p:attrName>style.visibility</p:attrName>
                                            </p:attrNameLst>
                                          </p:cBhvr>
                                          <p:to>
                                            <p:strVal val="visible"/>
                                          </p:to>
                                        </p:set>
                                        <p:animScale>
                                          <p:cBhvr>
                                            <p:cTn id="61" dur="1000" decel="50000" fill="hold">
                                              <p:stCondLst>
                                                <p:cond delay="0"/>
                                              </p:stCondLst>
                                            </p:cTn>
                                            <p:tgtEl>
                                              <p:spTgt spid="10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2" dur="1000" decel="50000" fill="hold">
                                              <p:stCondLst>
                                                <p:cond delay="0"/>
                                              </p:stCondLst>
                                            </p:cTn>
                                            <p:tgtEl>
                                              <p:spTgt spid="103"/>
                                            </p:tgtEl>
                                            <p:attrNameLst>
                                              <p:attrName>ppt_x</p:attrName>
                                              <p:attrName>ppt_y</p:attrName>
                                            </p:attrNameLst>
                                          </p:cBhvr>
                                        </p:animMotion>
                                        <p:animEffect transition="in" filter="fade">
                                          <p:cBhvr>
                                            <p:cTn id="63" dur="1000"/>
                                            <p:tgtEl>
                                              <p:spTgt spid="103"/>
                                            </p:tgtEl>
                                          </p:cBhvr>
                                        </p:animEffect>
                                      </p:childTnLst>
                                    </p:cTn>
                                  </p:par>
                                  <p:par>
                                    <p:cTn id="64" presetID="52" presetClass="entr" presetSubtype="0" fill="hold" nodeType="withEffect">
                                      <p:stCondLst>
                                        <p:cond delay="500"/>
                                      </p:stCondLst>
                                      <p:childTnLst>
                                        <p:set>
                                          <p:cBhvr>
                                            <p:cTn id="65" dur="1" fill="hold">
                                              <p:stCondLst>
                                                <p:cond delay="0"/>
                                              </p:stCondLst>
                                            </p:cTn>
                                            <p:tgtEl>
                                              <p:spTgt spid="105"/>
                                            </p:tgtEl>
                                            <p:attrNameLst>
                                              <p:attrName>style.visibility</p:attrName>
                                            </p:attrNameLst>
                                          </p:cBhvr>
                                          <p:to>
                                            <p:strVal val="visible"/>
                                          </p:to>
                                        </p:set>
                                        <p:animScale>
                                          <p:cBhvr>
                                            <p:cTn id="66" dur="1000" decel="50000" fill="hold">
                                              <p:stCondLst>
                                                <p:cond delay="0"/>
                                              </p:stCondLst>
                                            </p:cTn>
                                            <p:tgtEl>
                                              <p:spTgt spid="10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7" dur="1000" decel="50000" fill="hold">
                                              <p:stCondLst>
                                                <p:cond delay="0"/>
                                              </p:stCondLst>
                                            </p:cTn>
                                            <p:tgtEl>
                                              <p:spTgt spid="105"/>
                                            </p:tgtEl>
                                            <p:attrNameLst>
                                              <p:attrName>ppt_x</p:attrName>
                                              <p:attrName>ppt_y</p:attrName>
                                            </p:attrNameLst>
                                          </p:cBhvr>
                                        </p:animMotion>
                                        <p:animEffect transition="in" filter="fade">
                                          <p:cBhvr>
                                            <p:cTn id="68" dur="1000"/>
                                            <p:tgtEl>
                                              <p:spTgt spid="105"/>
                                            </p:tgtEl>
                                          </p:cBhvr>
                                        </p:animEffect>
                                      </p:childTnLst>
                                    </p:cTn>
                                  </p:par>
                                </p:childTnLst>
                              </p:cTn>
                            </p:par>
                            <p:par>
                              <p:cTn id="69" fill="hold">
                                <p:stCondLst>
                                  <p:cond delay="3050"/>
                                </p:stCondLst>
                                <p:childTnLst>
                                  <p:par>
                                    <p:cTn id="70" presetID="2" presetClass="entr" presetSubtype="8" fill="hold" grpId="0" nodeType="afterEffect">
                                      <p:stCondLst>
                                        <p:cond delay="0"/>
                                      </p:stCondLst>
                                      <p:childTnLst>
                                        <p:set>
                                          <p:cBhvr>
                                            <p:cTn id="71" dur="1" fill="hold">
                                              <p:stCondLst>
                                                <p:cond delay="0"/>
                                              </p:stCondLst>
                                            </p:cTn>
                                            <p:tgtEl>
                                              <p:spTgt spid="98"/>
                                            </p:tgtEl>
                                            <p:attrNameLst>
                                              <p:attrName>style.visibility</p:attrName>
                                            </p:attrNameLst>
                                          </p:cBhvr>
                                          <p:to>
                                            <p:strVal val="visible"/>
                                          </p:to>
                                        </p:set>
                                        <p:anim calcmode="lin" valueType="num">
                                          <p:cBhvr additive="base">
                                            <p:cTn id="72" dur="300" fill="hold"/>
                                            <p:tgtEl>
                                              <p:spTgt spid="98"/>
                                            </p:tgtEl>
                                            <p:attrNameLst>
                                              <p:attrName>ppt_x</p:attrName>
                                            </p:attrNameLst>
                                          </p:cBhvr>
                                          <p:tavLst>
                                            <p:tav tm="0">
                                              <p:val>
                                                <p:strVal val="0-#ppt_w/2"/>
                                              </p:val>
                                            </p:tav>
                                            <p:tav tm="100000">
                                              <p:val>
                                                <p:strVal val="#ppt_x"/>
                                              </p:val>
                                            </p:tav>
                                          </p:tavLst>
                                        </p:anim>
                                        <p:anim calcmode="lin" valueType="num">
                                          <p:cBhvr additive="base">
                                            <p:cTn id="73" dur="300" fill="hold"/>
                                            <p:tgtEl>
                                              <p:spTgt spid="98"/>
                                            </p:tgtEl>
                                            <p:attrNameLst>
                                              <p:attrName>ppt_y</p:attrName>
                                            </p:attrNameLst>
                                          </p:cBhvr>
                                          <p:tavLst>
                                            <p:tav tm="0">
                                              <p:val>
                                                <p:strVal val="#ppt_y"/>
                                              </p:val>
                                            </p:tav>
                                            <p:tav tm="100000">
                                              <p:val>
                                                <p:strVal val="#ppt_y"/>
                                              </p:val>
                                            </p:tav>
                                          </p:tavLst>
                                        </p:anim>
                                      </p:childTnLst>
                                    </p:cTn>
                                  </p:par>
                                </p:childTnLst>
                              </p:cTn>
                            </p:par>
                            <p:par>
                              <p:cTn id="74" fill="hold">
                                <p:stCondLst>
                                  <p:cond delay="3550"/>
                                </p:stCondLst>
                                <p:childTnLst>
                                  <p:par>
                                    <p:cTn id="75" presetID="2" presetClass="entr" presetSubtype="8" fill="hold" grpId="0" nodeType="afterEffect">
                                      <p:stCondLst>
                                        <p:cond delay="0"/>
                                      </p:stCondLst>
                                      <p:childTnLst>
                                        <p:set>
                                          <p:cBhvr>
                                            <p:cTn id="76" dur="1" fill="hold">
                                              <p:stCondLst>
                                                <p:cond delay="0"/>
                                              </p:stCondLst>
                                            </p:cTn>
                                            <p:tgtEl>
                                              <p:spTgt spid="99"/>
                                            </p:tgtEl>
                                            <p:attrNameLst>
                                              <p:attrName>style.visibility</p:attrName>
                                            </p:attrNameLst>
                                          </p:cBhvr>
                                          <p:to>
                                            <p:strVal val="visible"/>
                                          </p:to>
                                        </p:set>
                                        <p:anim calcmode="lin" valueType="num">
                                          <p:cBhvr additive="base">
                                            <p:cTn id="77" dur="300" fill="hold"/>
                                            <p:tgtEl>
                                              <p:spTgt spid="99"/>
                                            </p:tgtEl>
                                            <p:attrNameLst>
                                              <p:attrName>ppt_x</p:attrName>
                                            </p:attrNameLst>
                                          </p:cBhvr>
                                          <p:tavLst>
                                            <p:tav tm="0">
                                              <p:val>
                                                <p:strVal val="0-#ppt_w/2"/>
                                              </p:val>
                                            </p:tav>
                                            <p:tav tm="100000">
                                              <p:val>
                                                <p:strVal val="#ppt_x"/>
                                              </p:val>
                                            </p:tav>
                                          </p:tavLst>
                                        </p:anim>
                                        <p:anim calcmode="lin" valueType="num">
                                          <p:cBhvr additive="base">
                                            <p:cTn id="78" dur="300" fill="hold"/>
                                            <p:tgtEl>
                                              <p:spTgt spid="99"/>
                                            </p:tgtEl>
                                            <p:attrNameLst>
                                              <p:attrName>ppt_y</p:attrName>
                                            </p:attrNameLst>
                                          </p:cBhvr>
                                          <p:tavLst>
                                            <p:tav tm="0">
                                              <p:val>
                                                <p:strVal val="#ppt_y"/>
                                              </p:val>
                                            </p:tav>
                                            <p:tav tm="100000">
                                              <p:val>
                                                <p:strVal val="#ppt_y"/>
                                              </p:val>
                                            </p:tav>
                                          </p:tavLst>
                                        </p:anim>
                                      </p:childTnLst>
                                    </p:cTn>
                                  </p:par>
                                </p:childTnLst>
                              </p:cTn>
                            </p:par>
                            <p:par>
                              <p:cTn id="79" fill="hold">
                                <p:stCondLst>
                                  <p:cond delay="4050"/>
                                </p:stCondLst>
                                <p:childTnLst>
                                  <p:par>
                                    <p:cTn id="80" presetID="2" presetClass="entr" presetSubtype="8" fill="hold" grpId="0" nodeType="afterEffect">
                                      <p:stCondLst>
                                        <p:cond delay="0"/>
                                      </p:stCondLst>
                                      <p:childTnLst>
                                        <p:set>
                                          <p:cBhvr>
                                            <p:cTn id="81" dur="1" fill="hold">
                                              <p:stCondLst>
                                                <p:cond delay="0"/>
                                              </p:stCondLst>
                                            </p:cTn>
                                            <p:tgtEl>
                                              <p:spTgt spid="102"/>
                                            </p:tgtEl>
                                            <p:attrNameLst>
                                              <p:attrName>style.visibility</p:attrName>
                                            </p:attrNameLst>
                                          </p:cBhvr>
                                          <p:to>
                                            <p:strVal val="visible"/>
                                          </p:to>
                                        </p:set>
                                        <p:anim calcmode="lin" valueType="num">
                                          <p:cBhvr additive="base">
                                            <p:cTn id="82" dur="300" fill="hold"/>
                                            <p:tgtEl>
                                              <p:spTgt spid="102"/>
                                            </p:tgtEl>
                                            <p:attrNameLst>
                                              <p:attrName>ppt_x</p:attrName>
                                            </p:attrNameLst>
                                          </p:cBhvr>
                                          <p:tavLst>
                                            <p:tav tm="0">
                                              <p:val>
                                                <p:strVal val="0-#ppt_w/2"/>
                                              </p:val>
                                            </p:tav>
                                            <p:tav tm="100000">
                                              <p:val>
                                                <p:strVal val="#ppt_x"/>
                                              </p:val>
                                            </p:tav>
                                          </p:tavLst>
                                        </p:anim>
                                        <p:anim calcmode="lin" valueType="num">
                                          <p:cBhvr additive="base">
                                            <p:cTn id="83" dur="300" fill="hold"/>
                                            <p:tgtEl>
                                              <p:spTgt spid="102"/>
                                            </p:tgtEl>
                                            <p:attrNameLst>
                                              <p:attrName>ppt_y</p:attrName>
                                            </p:attrNameLst>
                                          </p:cBhvr>
                                          <p:tavLst>
                                            <p:tav tm="0">
                                              <p:val>
                                                <p:strVal val="#ppt_y"/>
                                              </p:val>
                                            </p:tav>
                                            <p:tav tm="100000">
                                              <p:val>
                                                <p:strVal val="#ppt_y"/>
                                              </p:val>
                                            </p:tav>
                                          </p:tavLst>
                                        </p:anim>
                                      </p:childTnLst>
                                    </p:cTn>
                                  </p:par>
                                </p:childTnLst>
                              </p:cTn>
                            </p:par>
                            <p:par>
                              <p:cTn id="84" fill="hold">
                                <p:stCondLst>
                                  <p:cond delay="4550"/>
                                </p:stCondLst>
                                <p:childTnLst>
                                  <p:par>
                                    <p:cTn id="85" presetID="2" presetClass="entr" presetSubtype="8" fill="hold" grpId="0" nodeType="afterEffect">
                                      <p:stCondLst>
                                        <p:cond delay="0"/>
                                      </p:stCondLst>
                                      <p:childTnLst>
                                        <p:set>
                                          <p:cBhvr>
                                            <p:cTn id="86" dur="1" fill="hold">
                                              <p:stCondLst>
                                                <p:cond delay="0"/>
                                              </p:stCondLst>
                                            </p:cTn>
                                            <p:tgtEl>
                                              <p:spTgt spid="100"/>
                                            </p:tgtEl>
                                            <p:attrNameLst>
                                              <p:attrName>style.visibility</p:attrName>
                                            </p:attrNameLst>
                                          </p:cBhvr>
                                          <p:to>
                                            <p:strVal val="visible"/>
                                          </p:to>
                                        </p:set>
                                        <p:anim calcmode="lin" valueType="num">
                                          <p:cBhvr additive="base">
                                            <p:cTn id="87" dur="300" fill="hold"/>
                                            <p:tgtEl>
                                              <p:spTgt spid="100"/>
                                            </p:tgtEl>
                                            <p:attrNameLst>
                                              <p:attrName>ppt_x</p:attrName>
                                            </p:attrNameLst>
                                          </p:cBhvr>
                                          <p:tavLst>
                                            <p:tav tm="0">
                                              <p:val>
                                                <p:strVal val="0-#ppt_w/2"/>
                                              </p:val>
                                            </p:tav>
                                            <p:tav tm="100000">
                                              <p:val>
                                                <p:strVal val="#ppt_x"/>
                                              </p:val>
                                            </p:tav>
                                          </p:tavLst>
                                        </p:anim>
                                        <p:anim calcmode="lin" valueType="num">
                                          <p:cBhvr additive="base">
                                            <p:cTn id="88" dur="300" fill="hold"/>
                                            <p:tgtEl>
                                              <p:spTgt spid="100"/>
                                            </p:tgtEl>
                                            <p:attrNameLst>
                                              <p:attrName>ppt_y</p:attrName>
                                            </p:attrNameLst>
                                          </p:cBhvr>
                                          <p:tavLst>
                                            <p:tav tm="0">
                                              <p:val>
                                                <p:strVal val="#ppt_y"/>
                                              </p:val>
                                            </p:tav>
                                            <p:tav tm="100000">
                                              <p:val>
                                                <p:strVal val="#ppt_y"/>
                                              </p:val>
                                            </p:tav>
                                          </p:tavLst>
                                        </p:anim>
                                      </p:childTnLst>
                                    </p:cTn>
                                  </p:par>
                                </p:childTnLst>
                              </p:cTn>
                            </p:par>
                            <p:par>
                              <p:cTn id="89" fill="hold">
                                <p:stCondLst>
                                  <p:cond delay="5050"/>
                                </p:stCondLst>
                                <p:childTnLst>
                                  <p:par>
                                    <p:cTn id="90" presetID="2" presetClass="entr" presetSubtype="8" fill="hold" grpId="0" nodeType="afterEffect">
                                      <p:stCondLst>
                                        <p:cond delay="0"/>
                                      </p:stCondLst>
                                      <p:childTnLst>
                                        <p:set>
                                          <p:cBhvr>
                                            <p:cTn id="91" dur="1" fill="hold">
                                              <p:stCondLst>
                                                <p:cond delay="0"/>
                                              </p:stCondLst>
                                            </p:cTn>
                                            <p:tgtEl>
                                              <p:spTgt spid="101"/>
                                            </p:tgtEl>
                                            <p:attrNameLst>
                                              <p:attrName>style.visibility</p:attrName>
                                            </p:attrNameLst>
                                          </p:cBhvr>
                                          <p:to>
                                            <p:strVal val="visible"/>
                                          </p:to>
                                        </p:set>
                                        <p:anim calcmode="lin" valueType="num">
                                          <p:cBhvr additive="base">
                                            <p:cTn id="92" dur="300" fill="hold"/>
                                            <p:tgtEl>
                                              <p:spTgt spid="101"/>
                                            </p:tgtEl>
                                            <p:attrNameLst>
                                              <p:attrName>ppt_x</p:attrName>
                                            </p:attrNameLst>
                                          </p:cBhvr>
                                          <p:tavLst>
                                            <p:tav tm="0">
                                              <p:val>
                                                <p:strVal val="0-#ppt_w/2"/>
                                              </p:val>
                                            </p:tav>
                                            <p:tav tm="100000">
                                              <p:val>
                                                <p:strVal val="#ppt_x"/>
                                              </p:val>
                                            </p:tav>
                                          </p:tavLst>
                                        </p:anim>
                                        <p:anim calcmode="lin" valueType="num">
                                          <p:cBhvr additive="base">
                                            <p:cTn id="93" dur="300" fill="hold"/>
                                            <p:tgtEl>
                                              <p:spTgt spid="101"/>
                                            </p:tgtEl>
                                            <p:attrNameLst>
                                              <p:attrName>ppt_y</p:attrName>
                                            </p:attrNameLst>
                                          </p:cBhvr>
                                          <p:tavLst>
                                            <p:tav tm="0">
                                              <p:val>
                                                <p:strVal val="#ppt_y"/>
                                              </p:val>
                                            </p:tav>
                                            <p:tav tm="100000">
                                              <p:val>
                                                <p:strVal val="#ppt_y"/>
                                              </p:val>
                                            </p:tav>
                                          </p:tavLst>
                                        </p:anim>
                                      </p:childTnLst>
                                    </p:cTn>
                                  </p:par>
                                </p:childTnLst>
                              </p:cTn>
                            </p:par>
                            <p:par>
                              <p:cTn id="94" fill="hold">
                                <p:stCondLst>
                                  <p:cond delay="5550"/>
                                </p:stCondLst>
                                <p:childTnLst>
                                  <p:par>
                                    <p:cTn id="95" presetID="2" presetClass="entr" presetSubtype="8" fill="hold" grpId="0" nodeType="afterEffect">
                                      <p:stCondLst>
                                        <p:cond delay="0"/>
                                      </p:stCondLst>
                                      <p:childTnLst>
                                        <p:set>
                                          <p:cBhvr>
                                            <p:cTn id="96" dur="1" fill="hold">
                                              <p:stCondLst>
                                                <p:cond delay="0"/>
                                              </p:stCondLst>
                                            </p:cTn>
                                            <p:tgtEl>
                                              <p:spTgt spid="106"/>
                                            </p:tgtEl>
                                            <p:attrNameLst>
                                              <p:attrName>style.visibility</p:attrName>
                                            </p:attrNameLst>
                                          </p:cBhvr>
                                          <p:to>
                                            <p:strVal val="visible"/>
                                          </p:to>
                                        </p:set>
                                        <p:anim calcmode="lin" valueType="num">
                                          <p:cBhvr additive="base">
                                            <p:cTn id="97" dur="300" fill="hold"/>
                                            <p:tgtEl>
                                              <p:spTgt spid="106"/>
                                            </p:tgtEl>
                                            <p:attrNameLst>
                                              <p:attrName>ppt_x</p:attrName>
                                            </p:attrNameLst>
                                          </p:cBhvr>
                                          <p:tavLst>
                                            <p:tav tm="0">
                                              <p:val>
                                                <p:strVal val="0-#ppt_w/2"/>
                                              </p:val>
                                            </p:tav>
                                            <p:tav tm="100000">
                                              <p:val>
                                                <p:strVal val="#ppt_x"/>
                                              </p:val>
                                            </p:tav>
                                          </p:tavLst>
                                        </p:anim>
                                        <p:anim calcmode="lin" valueType="num">
                                          <p:cBhvr additive="base">
                                            <p:cTn id="98" dur="300" fill="hold"/>
                                            <p:tgtEl>
                                              <p:spTgt spid="106"/>
                                            </p:tgtEl>
                                            <p:attrNameLst>
                                              <p:attrName>ppt_y</p:attrName>
                                            </p:attrNameLst>
                                          </p:cBhvr>
                                          <p:tavLst>
                                            <p:tav tm="0">
                                              <p:val>
                                                <p:strVal val="#ppt_y"/>
                                              </p:val>
                                            </p:tav>
                                            <p:tav tm="100000">
                                              <p:val>
                                                <p:strVal val="#ppt_y"/>
                                              </p:val>
                                            </p:tav>
                                          </p:tavLst>
                                        </p:anim>
                                      </p:childTnLst>
                                    </p:cTn>
                                  </p:par>
                                </p:childTnLst>
                              </p:cTn>
                            </p:par>
                            <p:par>
                              <p:cTn id="99" fill="hold">
                                <p:stCondLst>
                                  <p:cond delay="6050"/>
                                </p:stCondLst>
                                <p:childTnLst>
                                  <p:par>
                                    <p:cTn id="100" presetID="42" presetClass="entr" presetSubtype="0" fill="hold" grpId="0" nodeType="afterEffect">
                                      <p:stCondLst>
                                        <p:cond delay="0"/>
                                      </p:stCondLst>
                                      <p:childTnLst>
                                        <p:set>
                                          <p:cBhvr>
                                            <p:cTn id="101" dur="1" fill="hold">
                                              <p:stCondLst>
                                                <p:cond delay="0"/>
                                              </p:stCondLst>
                                            </p:cTn>
                                            <p:tgtEl>
                                              <p:spTgt spid="104"/>
                                            </p:tgtEl>
                                            <p:attrNameLst>
                                              <p:attrName>style.visibility</p:attrName>
                                            </p:attrNameLst>
                                          </p:cBhvr>
                                          <p:to>
                                            <p:strVal val="visible"/>
                                          </p:to>
                                        </p:set>
                                        <p:animEffect transition="in" filter="fade">
                                          <p:cBhvr>
                                            <p:cTn id="102" dur="750"/>
                                            <p:tgtEl>
                                              <p:spTgt spid="104"/>
                                            </p:tgtEl>
                                          </p:cBhvr>
                                        </p:animEffect>
                                        <p:anim calcmode="lin" valueType="num">
                                          <p:cBhvr>
                                            <p:cTn id="103" dur="750" fill="hold"/>
                                            <p:tgtEl>
                                              <p:spTgt spid="104"/>
                                            </p:tgtEl>
                                            <p:attrNameLst>
                                              <p:attrName>ppt_x</p:attrName>
                                            </p:attrNameLst>
                                          </p:cBhvr>
                                          <p:tavLst>
                                            <p:tav tm="0">
                                              <p:val>
                                                <p:strVal val="#ppt_x"/>
                                              </p:val>
                                            </p:tav>
                                            <p:tav tm="100000">
                                              <p:val>
                                                <p:strVal val="#ppt_x"/>
                                              </p:val>
                                            </p:tav>
                                          </p:tavLst>
                                        </p:anim>
                                        <p:anim calcmode="lin" valueType="num">
                                          <p:cBhvr>
                                            <p:cTn id="104" dur="750" fill="hold"/>
                                            <p:tgtEl>
                                              <p:spTgt spid="104"/>
                                            </p:tgtEl>
                                            <p:attrNameLst>
                                              <p:attrName>ppt_y</p:attrName>
                                            </p:attrNameLst>
                                          </p:cBhvr>
                                          <p:tavLst>
                                            <p:tav tm="0">
                                              <p:val>
                                                <p:strVal val="#ppt_y+.1"/>
                                              </p:val>
                                            </p:tav>
                                            <p:tav tm="100000">
                                              <p:val>
                                                <p:strVal val="#ppt_y"/>
                                              </p:val>
                                            </p:tav>
                                          </p:tavLst>
                                        </p:anim>
                                      </p:childTnLst>
                                    </p:cTn>
                                  </p:par>
                                  <p:par>
                                    <p:cTn id="105" presetID="52" presetClass="entr" presetSubtype="0" fill="hold" nodeType="withEffect">
                                      <p:stCondLst>
                                        <p:cond delay="0"/>
                                      </p:stCondLst>
                                      <p:childTnLst>
                                        <p:set>
                                          <p:cBhvr>
                                            <p:cTn id="106" dur="1" fill="hold">
                                              <p:stCondLst>
                                                <p:cond delay="0"/>
                                              </p:stCondLst>
                                            </p:cTn>
                                            <p:tgtEl>
                                              <p:spTgt spid="107"/>
                                            </p:tgtEl>
                                            <p:attrNameLst>
                                              <p:attrName>style.visibility</p:attrName>
                                            </p:attrNameLst>
                                          </p:cBhvr>
                                          <p:to>
                                            <p:strVal val="visible"/>
                                          </p:to>
                                        </p:set>
                                        <p:animScale>
                                          <p:cBhvr>
                                            <p:cTn id="107" dur="1000" decel="50000" fill="hold">
                                              <p:stCondLst>
                                                <p:cond delay="0"/>
                                              </p:stCondLst>
                                            </p:cTn>
                                            <p:tgtEl>
                                              <p:spTgt spid="10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08" dur="1000" decel="50000" fill="hold">
                                              <p:stCondLst>
                                                <p:cond delay="0"/>
                                              </p:stCondLst>
                                            </p:cTn>
                                            <p:tgtEl>
                                              <p:spTgt spid="107"/>
                                            </p:tgtEl>
                                            <p:attrNameLst>
                                              <p:attrName>ppt_x</p:attrName>
                                              <p:attrName>ppt_y</p:attrName>
                                            </p:attrNameLst>
                                          </p:cBhvr>
                                        </p:animMotion>
                                        <p:animEffect transition="in" filter="fade">
                                          <p:cBhvr>
                                            <p:cTn id="109" dur="1000"/>
                                            <p:tgtEl>
                                              <p:spTgt spid="107"/>
                                            </p:tgtEl>
                                          </p:cBhvr>
                                        </p:animEffect>
                                      </p:childTnLst>
                                    </p:cTn>
                                  </p:par>
                                  <p:par>
                                    <p:cTn id="110" presetID="52" presetClass="entr" presetSubtype="0" fill="hold" nodeType="withEffect">
                                      <p:stCondLst>
                                        <p:cond delay="300"/>
                                      </p:stCondLst>
                                      <p:childTnLst>
                                        <p:set>
                                          <p:cBhvr>
                                            <p:cTn id="111" dur="1" fill="hold">
                                              <p:stCondLst>
                                                <p:cond delay="0"/>
                                              </p:stCondLst>
                                            </p:cTn>
                                            <p:tgtEl>
                                              <p:spTgt spid="108"/>
                                            </p:tgtEl>
                                            <p:attrNameLst>
                                              <p:attrName>style.visibility</p:attrName>
                                            </p:attrNameLst>
                                          </p:cBhvr>
                                          <p:to>
                                            <p:strVal val="visible"/>
                                          </p:to>
                                        </p:set>
                                        <p:animScale>
                                          <p:cBhvr>
                                            <p:cTn id="112" dur="1000" decel="50000" fill="hold">
                                              <p:stCondLst>
                                                <p:cond delay="0"/>
                                              </p:stCondLst>
                                            </p:cTn>
                                            <p:tgtEl>
                                              <p:spTgt spid="10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13" dur="1000" decel="50000" fill="hold">
                                              <p:stCondLst>
                                                <p:cond delay="0"/>
                                              </p:stCondLst>
                                            </p:cTn>
                                            <p:tgtEl>
                                              <p:spTgt spid="108"/>
                                            </p:tgtEl>
                                            <p:attrNameLst>
                                              <p:attrName>ppt_x</p:attrName>
                                              <p:attrName>ppt_y</p:attrName>
                                            </p:attrNameLst>
                                          </p:cBhvr>
                                        </p:animMotion>
                                        <p:animEffect transition="in" filter="fade">
                                          <p:cBhvr>
                                            <p:cTn id="114" dur="1000"/>
                                            <p:tgtEl>
                                              <p:spTgt spid="108"/>
                                            </p:tgtEl>
                                          </p:cBhvr>
                                        </p:animEffect>
                                      </p:childTnLst>
                                    </p:cTn>
                                  </p:par>
                                  <p:par>
                                    <p:cTn id="115" presetID="52" presetClass="entr" presetSubtype="0" fill="hold" nodeType="withEffect">
                                      <p:stCondLst>
                                        <p:cond delay="300"/>
                                      </p:stCondLst>
                                      <p:childTnLst>
                                        <p:set>
                                          <p:cBhvr>
                                            <p:cTn id="116" dur="1" fill="hold">
                                              <p:stCondLst>
                                                <p:cond delay="0"/>
                                              </p:stCondLst>
                                            </p:cTn>
                                            <p:tgtEl>
                                              <p:spTgt spid="141"/>
                                            </p:tgtEl>
                                            <p:attrNameLst>
                                              <p:attrName>style.visibility</p:attrName>
                                            </p:attrNameLst>
                                          </p:cBhvr>
                                          <p:to>
                                            <p:strVal val="visible"/>
                                          </p:to>
                                        </p:set>
                                        <p:animScale>
                                          <p:cBhvr>
                                            <p:cTn id="117" dur="1000" decel="50000" fill="hold">
                                              <p:stCondLst>
                                                <p:cond delay="0"/>
                                              </p:stCondLst>
                                            </p:cTn>
                                            <p:tgtEl>
                                              <p:spTgt spid="14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18" dur="1000" decel="50000" fill="hold">
                                              <p:stCondLst>
                                                <p:cond delay="0"/>
                                              </p:stCondLst>
                                            </p:cTn>
                                            <p:tgtEl>
                                              <p:spTgt spid="141"/>
                                            </p:tgtEl>
                                            <p:attrNameLst>
                                              <p:attrName>ppt_x</p:attrName>
                                              <p:attrName>ppt_y</p:attrName>
                                            </p:attrNameLst>
                                          </p:cBhvr>
                                        </p:animMotion>
                                        <p:animEffect transition="in" filter="fade">
                                          <p:cBhvr>
                                            <p:cTn id="119" dur="1000"/>
                                            <p:tgtEl>
                                              <p:spTgt spid="141"/>
                                            </p:tgtEl>
                                          </p:cBhvr>
                                        </p:animEffect>
                                      </p:childTnLst>
                                    </p:cTn>
                                  </p:par>
                                </p:childTnLst>
                              </p:cTn>
                            </p:par>
                            <p:par>
                              <p:cTn id="120" fill="hold">
                                <p:stCondLst>
                                  <p:cond delay="7050"/>
                                </p:stCondLst>
                                <p:childTnLst>
                                  <p:par>
                                    <p:cTn id="121" presetID="2" presetClass="entr" presetSubtype="4" fill="hold" nodeType="afterEffect">
                                      <p:stCondLst>
                                        <p:cond delay="0"/>
                                      </p:stCondLst>
                                      <p:childTnLst>
                                        <p:set>
                                          <p:cBhvr>
                                            <p:cTn id="122" dur="1" fill="hold">
                                              <p:stCondLst>
                                                <p:cond delay="0"/>
                                              </p:stCondLst>
                                            </p:cTn>
                                            <p:tgtEl>
                                              <p:spTgt spid="258"/>
                                            </p:tgtEl>
                                            <p:attrNameLst>
                                              <p:attrName>style.visibility</p:attrName>
                                            </p:attrNameLst>
                                          </p:cBhvr>
                                          <p:to>
                                            <p:strVal val="visible"/>
                                          </p:to>
                                        </p:set>
                                        <p:anim calcmode="lin" valueType="num">
                                          <p:cBhvr additive="base">
                                            <p:cTn id="123" dur="500" fill="hold"/>
                                            <p:tgtEl>
                                              <p:spTgt spid="258"/>
                                            </p:tgtEl>
                                            <p:attrNameLst>
                                              <p:attrName>ppt_x</p:attrName>
                                            </p:attrNameLst>
                                          </p:cBhvr>
                                          <p:tavLst>
                                            <p:tav tm="0">
                                              <p:val>
                                                <p:strVal val="#ppt_x"/>
                                              </p:val>
                                            </p:tav>
                                            <p:tav tm="100000">
                                              <p:val>
                                                <p:strVal val="#ppt_x"/>
                                              </p:val>
                                            </p:tav>
                                          </p:tavLst>
                                        </p:anim>
                                        <p:anim calcmode="lin" valueType="num">
                                          <p:cBhvr additive="base">
                                            <p:cTn id="124" dur="500" fill="hold"/>
                                            <p:tgtEl>
                                              <p:spTgt spid="25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5" grpId="0"/>
          <p:bldP spid="173" grpId="0"/>
          <p:bldP spid="111" grpId="0"/>
          <p:bldP spid="112" grpId="0" animBg="1"/>
          <p:bldP spid="113" grpId="0" animBg="1"/>
          <p:bldP spid="98" grpId="0"/>
          <p:bldP spid="99" grpId="0"/>
          <p:bldP spid="100" grpId="0"/>
          <p:bldP spid="101" grpId="0"/>
          <p:bldP spid="102" grpId="0"/>
          <p:bldP spid="104" grpId="0"/>
          <p:bldP spid="106" grpId="0"/>
        </p:bld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 name="矩形 175"/>
          <p:cNvSpPr/>
          <p:nvPr/>
        </p:nvSpPr>
        <p:spPr>
          <a:xfrm>
            <a:off x="2680492" y="-215153"/>
            <a:ext cx="6831016" cy="7460015"/>
          </a:xfrm>
          <a:prstGeom prst="rect">
            <a:avLst/>
          </a:prstGeom>
          <a:solidFill>
            <a:schemeClr val="bg1"/>
          </a:solidFill>
          <a:ln>
            <a:noFill/>
          </a:ln>
          <a:effectLst>
            <a:outerShdw blurRad="3810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0" name="图片 89"/>
          <p:cNvPicPr>
            <a:picLocks noChangeAspect="1"/>
          </p:cNvPicPr>
          <p:nvPr/>
        </p:nvPicPr>
        <p:blipFill rotWithShape="1">
          <a:blip r:embed="rId3">
            <a:extLst>
              <a:ext uri="{28A0092B-C50C-407E-A947-70E740481C1C}">
                <a14:useLocalDpi xmlns:a14="http://schemas.microsoft.com/office/drawing/2010/main" val="0"/>
              </a:ext>
            </a:extLst>
          </a:blip>
          <a:srcRect t="12523"/>
          <a:stretch>
            <a:fillRect/>
          </a:stretch>
        </p:blipFill>
        <p:spPr>
          <a:xfrm>
            <a:off x="5551629" y="0"/>
            <a:ext cx="5096698" cy="3605159"/>
          </a:xfrm>
          <a:prstGeom prst="rect">
            <a:avLst/>
          </a:prstGeom>
        </p:spPr>
      </p:pic>
      <p:pic>
        <p:nvPicPr>
          <p:cNvPr id="96" name="Picture 7" descr="C:\Users\Administrator\Desktop\56d684a0446de.png"/>
          <p:cNvPicPr>
            <a:picLocks noChangeAspect="1" noChangeArrowheads="1"/>
          </p:cNvPicPr>
          <p:nvPr/>
        </p:nvPicPr>
        <p:blipFill>
          <a:blip r:embed="rId4" cstate="print">
            <a:extLst>
              <a:ext uri="{BEBA8EAE-BF5A-486C-A8C5-ECC9F3942E4B}">
                <a14:imgProps xmlns:a14="http://schemas.microsoft.com/office/drawing/2010/main">
                  <a14:imgLayer r:embed="rId5">
                    <a14:imgEffect>
                      <a14:brightnessContrast bright="5000"/>
                    </a14:imgEffect>
                  </a14:imgLayer>
                </a14:imgProps>
              </a:ext>
              <a:ext uri="{28A0092B-C50C-407E-A947-70E740481C1C}">
                <a14:useLocalDpi xmlns:a14="http://schemas.microsoft.com/office/drawing/2010/main" val="0"/>
              </a:ext>
            </a:extLst>
          </a:blip>
          <a:srcRect/>
          <a:stretch>
            <a:fillRect/>
          </a:stretch>
        </p:blipFill>
        <p:spPr bwMode="auto">
          <a:xfrm>
            <a:off x="3129388" y="372407"/>
            <a:ext cx="504056" cy="573294"/>
          </a:xfrm>
          <a:prstGeom prst="rect">
            <a:avLst/>
          </a:prstGeom>
          <a:noFill/>
          <a:extLst>
            <a:ext uri="{909E8E84-426E-40DD-AFC4-6F175D3DCCD1}">
              <a14:hiddenFill xmlns:a14="http://schemas.microsoft.com/office/drawing/2010/main">
                <a:solidFill>
                  <a:srgbClr val="FFFFFF"/>
                </a:solidFill>
              </a14:hiddenFill>
            </a:ext>
          </a:extLst>
        </p:spPr>
      </p:pic>
      <p:sp>
        <p:nvSpPr>
          <p:cNvPr id="97" name="TextBox 42"/>
          <p:cNvSpPr txBox="1">
            <a:spLocks noChangeArrowheads="1"/>
          </p:cNvSpPr>
          <p:nvPr/>
        </p:nvSpPr>
        <p:spPr bwMode="auto">
          <a:xfrm>
            <a:off x="3679264" y="372407"/>
            <a:ext cx="270808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800" b="1" dirty="0">
                <a:solidFill>
                  <a:schemeClr val="bg2"/>
                </a:solidFill>
                <a:latin typeface="微软雅黑" panose="020B0503020204020204" pitchFamily="34" charset="-122"/>
                <a:ea typeface="微软雅黑" panose="020B0503020204020204" pitchFamily="34" charset="-122"/>
              </a:rPr>
              <a:t>行业利益模式</a:t>
            </a:r>
          </a:p>
        </p:txBody>
      </p:sp>
      <p:grpSp>
        <p:nvGrpSpPr>
          <p:cNvPr id="6" name="组合 5"/>
          <p:cNvGrpSpPr/>
          <p:nvPr/>
        </p:nvGrpSpPr>
        <p:grpSpPr>
          <a:xfrm>
            <a:off x="7772748" y="1963845"/>
            <a:ext cx="3150226" cy="4212800"/>
            <a:chOff x="7772748" y="1627092"/>
            <a:chExt cx="3150226" cy="4212800"/>
          </a:xfrm>
        </p:grpSpPr>
        <p:sp>
          <p:nvSpPr>
            <p:cNvPr id="105" name="矩形 104"/>
            <p:cNvSpPr/>
            <p:nvPr/>
          </p:nvSpPr>
          <p:spPr>
            <a:xfrm rot="16200000">
              <a:off x="7230437" y="2169403"/>
              <a:ext cx="4212799" cy="3128177"/>
            </a:xfrm>
            <a:prstGeom prst="rect">
              <a:avLst/>
            </a:prstGeom>
            <a:gradFill flip="none" rotWithShape="1">
              <a:gsLst>
                <a:gs pos="100000">
                  <a:srgbClr val="00C898">
                    <a:alpha val="70000"/>
                  </a:srgbClr>
                </a:gs>
                <a:gs pos="0">
                  <a:srgbClr val="04B5EC">
                    <a:alpha val="70000"/>
                  </a:srgbClr>
                </a:gs>
              </a:gsLst>
              <a:lin ang="0" scaled="1"/>
              <a:tileRect/>
            </a:gradFill>
            <a:ln>
              <a:noFill/>
            </a:ln>
            <a:effectLst>
              <a:outerShdw blurRad="5080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350"/>
            </a:p>
          </p:txBody>
        </p:sp>
        <p:sp>
          <p:nvSpPr>
            <p:cNvPr id="108" name="任意多边形 107"/>
            <p:cNvSpPr/>
            <p:nvPr/>
          </p:nvSpPr>
          <p:spPr>
            <a:xfrm rot="16200000">
              <a:off x="7252487" y="2169404"/>
              <a:ext cx="4212798" cy="3128177"/>
            </a:xfrm>
            <a:custGeom>
              <a:avLst/>
              <a:gdLst>
                <a:gd name="connsiteX0" fmla="*/ 3809795 w 4212798"/>
                <a:gd name="connsiteY0" fmla="*/ 1513160 h 3128177"/>
                <a:gd name="connsiteX1" fmla="*/ 2877839 w 4212798"/>
                <a:gd name="connsiteY1" fmla="*/ 581204 h 3128177"/>
                <a:gd name="connsiteX2" fmla="*/ 1945883 w 4212798"/>
                <a:gd name="connsiteY2" fmla="*/ 1513160 h 3128177"/>
                <a:gd name="connsiteX3" fmla="*/ 2877839 w 4212798"/>
                <a:gd name="connsiteY3" fmla="*/ 2445116 h 3128177"/>
                <a:gd name="connsiteX4" fmla="*/ 3809795 w 4212798"/>
                <a:gd name="connsiteY4" fmla="*/ 1513160 h 3128177"/>
                <a:gd name="connsiteX5" fmla="*/ 4212798 w 4212798"/>
                <a:gd name="connsiteY5" fmla="*/ 0 h 3128177"/>
                <a:gd name="connsiteX6" fmla="*/ 4212798 w 4212798"/>
                <a:gd name="connsiteY6" fmla="*/ 3128177 h 3128177"/>
                <a:gd name="connsiteX7" fmla="*/ 0 w 4212798"/>
                <a:gd name="connsiteY7" fmla="*/ 3128177 h 3128177"/>
                <a:gd name="connsiteX8" fmla="*/ 0 w 4212798"/>
                <a:gd name="connsiteY8" fmla="*/ 0 h 3128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12798" h="3128177">
                  <a:moveTo>
                    <a:pt x="3809795" y="1513160"/>
                  </a:moveTo>
                  <a:cubicBezTo>
                    <a:pt x="3809795" y="998455"/>
                    <a:pt x="3392544" y="581204"/>
                    <a:pt x="2877839" y="581204"/>
                  </a:cubicBezTo>
                  <a:cubicBezTo>
                    <a:pt x="2363134" y="581204"/>
                    <a:pt x="1945883" y="998455"/>
                    <a:pt x="1945883" y="1513160"/>
                  </a:cubicBezTo>
                  <a:cubicBezTo>
                    <a:pt x="1945883" y="2027865"/>
                    <a:pt x="2363134" y="2445116"/>
                    <a:pt x="2877839" y="2445116"/>
                  </a:cubicBezTo>
                  <a:cubicBezTo>
                    <a:pt x="3392544" y="2445116"/>
                    <a:pt x="3809795" y="2027865"/>
                    <a:pt x="3809795" y="1513160"/>
                  </a:cubicBezTo>
                  <a:close/>
                  <a:moveTo>
                    <a:pt x="4212798" y="0"/>
                  </a:moveTo>
                  <a:lnTo>
                    <a:pt x="4212798" y="3128177"/>
                  </a:lnTo>
                  <a:lnTo>
                    <a:pt x="0" y="3128177"/>
                  </a:lnTo>
                  <a:lnTo>
                    <a:pt x="0" y="0"/>
                  </a:lnTo>
                  <a:close/>
                </a:path>
              </a:pathLst>
            </a:custGeom>
            <a:gradFill flip="none" rotWithShape="1">
              <a:gsLst>
                <a:gs pos="100000">
                  <a:srgbClr val="00C898">
                    <a:alpha val="70000"/>
                  </a:srgbClr>
                </a:gs>
                <a:gs pos="0">
                  <a:srgbClr val="04B5EC">
                    <a:alpha val="70000"/>
                  </a:srgbClr>
                </a:gs>
              </a:gsLst>
              <a:lin ang="0" scaled="1"/>
              <a:tileRect/>
            </a:gradFill>
            <a:ln>
              <a:noFill/>
            </a:ln>
            <a:effectLst>
              <a:outerShdw blurRad="5080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350"/>
            </a:p>
          </p:txBody>
        </p:sp>
      </p:grpSp>
      <p:grpSp>
        <p:nvGrpSpPr>
          <p:cNvPr id="5" name="组合 4"/>
          <p:cNvGrpSpPr/>
          <p:nvPr/>
        </p:nvGrpSpPr>
        <p:grpSpPr>
          <a:xfrm>
            <a:off x="4480539" y="1963845"/>
            <a:ext cx="3150225" cy="4212800"/>
            <a:chOff x="4480539" y="1627092"/>
            <a:chExt cx="3150225" cy="4212800"/>
          </a:xfrm>
        </p:grpSpPr>
        <p:sp>
          <p:nvSpPr>
            <p:cNvPr id="103" name="矩形 102"/>
            <p:cNvSpPr/>
            <p:nvPr/>
          </p:nvSpPr>
          <p:spPr>
            <a:xfrm rot="16200000">
              <a:off x="3938228" y="2169403"/>
              <a:ext cx="4212799" cy="3128177"/>
            </a:xfrm>
            <a:prstGeom prst="rect">
              <a:avLst/>
            </a:prstGeom>
            <a:gradFill flip="none" rotWithShape="1">
              <a:gsLst>
                <a:gs pos="100000">
                  <a:srgbClr val="00C898">
                    <a:alpha val="70000"/>
                  </a:srgbClr>
                </a:gs>
                <a:gs pos="0">
                  <a:srgbClr val="04B5EC">
                    <a:alpha val="70000"/>
                  </a:srgbClr>
                </a:gs>
              </a:gsLst>
              <a:lin ang="0" scaled="1"/>
              <a:tileRect/>
            </a:gradFill>
            <a:ln>
              <a:noFill/>
            </a:ln>
            <a:effectLst>
              <a:outerShdw blurRad="5080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350"/>
            </a:p>
          </p:txBody>
        </p:sp>
        <p:sp>
          <p:nvSpPr>
            <p:cNvPr id="107" name="任意多边形 106"/>
            <p:cNvSpPr/>
            <p:nvPr/>
          </p:nvSpPr>
          <p:spPr>
            <a:xfrm rot="16200000">
              <a:off x="3960277" y="2169404"/>
              <a:ext cx="4212798" cy="3128177"/>
            </a:xfrm>
            <a:custGeom>
              <a:avLst/>
              <a:gdLst>
                <a:gd name="connsiteX0" fmla="*/ 3809795 w 4212798"/>
                <a:gd name="connsiteY0" fmla="*/ 1513160 h 3128177"/>
                <a:gd name="connsiteX1" fmla="*/ 2877839 w 4212798"/>
                <a:gd name="connsiteY1" fmla="*/ 581204 h 3128177"/>
                <a:gd name="connsiteX2" fmla="*/ 1945883 w 4212798"/>
                <a:gd name="connsiteY2" fmla="*/ 1513160 h 3128177"/>
                <a:gd name="connsiteX3" fmla="*/ 2877839 w 4212798"/>
                <a:gd name="connsiteY3" fmla="*/ 2445116 h 3128177"/>
                <a:gd name="connsiteX4" fmla="*/ 3809795 w 4212798"/>
                <a:gd name="connsiteY4" fmla="*/ 1513160 h 3128177"/>
                <a:gd name="connsiteX5" fmla="*/ 4212798 w 4212798"/>
                <a:gd name="connsiteY5" fmla="*/ 0 h 3128177"/>
                <a:gd name="connsiteX6" fmla="*/ 4212798 w 4212798"/>
                <a:gd name="connsiteY6" fmla="*/ 3128177 h 3128177"/>
                <a:gd name="connsiteX7" fmla="*/ 0 w 4212798"/>
                <a:gd name="connsiteY7" fmla="*/ 3128177 h 3128177"/>
                <a:gd name="connsiteX8" fmla="*/ 0 w 4212798"/>
                <a:gd name="connsiteY8" fmla="*/ 0 h 3128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12798" h="3128177">
                  <a:moveTo>
                    <a:pt x="3809795" y="1513160"/>
                  </a:moveTo>
                  <a:cubicBezTo>
                    <a:pt x="3809795" y="998455"/>
                    <a:pt x="3392544" y="581204"/>
                    <a:pt x="2877839" y="581204"/>
                  </a:cubicBezTo>
                  <a:cubicBezTo>
                    <a:pt x="2363134" y="581204"/>
                    <a:pt x="1945883" y="998455"/>
                    <a:pt x="1945883" y="1513160"/>
                  </a:cubicBezTo>
                  <a:cubicBezTo>
                    <a:pt x="1945883" y="2027865"/>
                    <a:pt x="2363134" y="2445116"/>
                    <a:pt x="2877839" y="2445116"/>
                  </a:cubicBezTo>
                  <a:cubicBezTo>
                    <a:pt x="3392544" y="2445116"/>
                    <a:pt x="3809795" y="2027865"/>
                    <a:pt x="3809795" y="1513160"/>
                  </a:cubicBezTo>
                  <a:close/>
                  <a:moveTo>
                    <a:pt x="4212798" y="0"/>
                  </a:moveTo>
                  <a:lnTo>
                    <a:pt x="4212798" y="3128177"/>
                  </a:lnTo>
                  <a:lnTo>
                    <a:pt x="0" y="3128177"/>
                  </a:lnTo>
                  <a:lnTo>
                    <a:pt x="0" y="0"/>
                  </a:lnTo>
                  <a:close/>
                </a:path>
              </a:pathLst>
            </a:custGeom>
            <a:gradFill flip="none" rotWithShape="1">
              <a:gsLst>
                <a:gs pos="100000">
                  <a:srgbClr val="00C898">
                    <a:alpha val="70000"/>
                  </a:srgbClr>
                </a:gs>
                <a:gs pos="0">
                  <a:srgbClr val="04B5EC">
                    <a:alpha val="70000"/>
                  </a:srgbClr>
                </a:gs>
              </a:gsLst>
              <a:lin ang="0" scaled="1"/>
              <a:tileRect/>
            </a:gradFill>
            <a:ln>
              <a:noFill/>
            </a:ln>
            <a:effectLst>
              <a:outerShdw blurRad="5080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350"/>
            </a:p>
          </p:txBody>
        </p:sp>
      </p:grpSp>
      <p:grpSp>
        <p:nvGrpSpPr>
          <p:cNvPr id="4" name="组合 3"/>
          <p:cNvGrpSpPr/>
          <p:nvPr/>
        </p:nvGrpSpPr>
        <p:grpSpPr>
          <a:xfrm>
            <a:off x="1188329" y="1963844"/>
            <a:ext cx="3128177" cy="4212800"/>
            <a:chOff x="1188329" y="1627091"/>
            <a:chExt cx="3128177" cy="4212800"/>
          </a:xfrm>
        </p:grpSpPr>
        <p:sp>
          <p:nvSpPr>
            <p:cNvPr id="109" name="矩形 108"/>
            <p:cNvSpPr/>
            <p:nvPr/>
          </p:nvSpPr>
          <p:spPr>
            <a:xfrm rot="16200000">
              <a:off x="646018" y="2169402"/>
              <a:ext cx="4212799" cy="3128177"/>
            </a:xfrm>
            <a:prstGeom prst="rect">
              <a:avLst/>
            </a:prstGeom>
            <a:gradFill flip="none" rotWithShape="1">
              <a:gsLst>
                <a:gs pos="100000">
                  <a:srgbClr val="00C898">
                    <a:alpha val="70000"/>
                  </a:srgbClr>
                </a:gs>
                <a:gs pos="0">
                  <a:srgbClr val="04B5EC">
                    <a:alpha val="70000"/>
                  </a:srgbClr>
                </a:gs>
              </a:gsLst>
              <a:lin ang="0" scaled="1"/>
              <a:tileRect/>
            </a:gradFill>
            <a:ln>
              <a:noFill/>
            </a:ln>
            <a:effectLst>
              <a:outerShdw blurRad="5080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350"/>
            </a:p>
          </p:txBody>
        </p:sp>
        <p:sp>
          <p:nvSpPr>
            <p:cNvPr id="106" name="任意多边形 105"/>
            <p:cNvSpPr/>
            <p:nvPr/>
          </p:nvSpPr>
          <p:spPr>
            <a:xfrm rot="16200000">
              <a:off x="646019" y="2169403"/>
              <a:ext cx="4212798" cy="3128177"/>
            </a:xfrm>
            <a:custGeom>
              <a:avLst/>
              <a:gdLst>
                <a:gd name="connsiteX0" fmla="*/ 3809795 w 4212798"/>
                <a:gd name="connsiteY0" fmla="*/ 1513160 h 3128177"/>
                <a:gd name="connsiteX1" fmla="*/ 2877839 w 4212798"/>
                <a:gd name="connsiteY1" fmla="*/ 581204 h 3128177"/>
                <a:gd name="connsiteX2" fmla="*/ 1945883 w 4212798"/>
                <a:gd name="connsiteY2" fmla="*/ 1513160 h 3128177"/>
                <a:gd name="connsiteX3" fmla="*/ 2877839 w 4212798"/>
                <a:gd name="connsiteY3" fmla="*/ 2445116 h 3128177"/>
                <a:gd name="connsiteX4" fmla="*/ 3809795 w 4212798"/>
                <a:gd name="connsiteY4" fmla="*/ 1513160 h 3128177"/>
                <a:gd name="connsiteX5" fmla="*/ 4212798 w 4212798"/>
                <a:gd name="connsiteY5" fmla="*/ 0 h 3128177"/>
                <a:gd name="connsiteX6" fmla="*/ 4212798 w 4212798"/>
                <a:gd name="connsiteY6" fmla="*/ 3128177 h 3128177"/>
                <a:gd name="connsiteX7" fmla="*/ 0 w 4212798"/>
                <a:gd name="connsiteY7" fmla="*/ 3128177 h 3128177"/>
                <a:gd name="connsiteX8" fmla="*/ 0 w 4212798"/>
                <a:gd name="connsiteY8" fmla="*/ 0 h 3128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12798" h="3128177">
                  <a:moveTo>
                    <a:pt x="3809795" y="1513160"/>
                  </a:moveTo>
                  <a:cubicBezTo>
                    <a:pt x="3809795" y="998455"/>
                    <a:pt x="3392544" y="581204"/>
                    <a:pt x="2877839" y="581204"/>
                  </a:cubicBezTo>
                  <a:cubicBezTo>
                    <a:pt x="2363134" y="581204"/>
                    <a:pt x="1945883" y="998455"/>
                    <a:pt x="1945883" y="1513160"/>
                  </a:cubicBezTo>
                  <a:cubicBezTo>
                    <a:pt x="1945883" y="2027865"/>
                    <a:pt x="2363134" y="2445116"/>
                    <a:pt x="2877839" y="2445116"/>
                  </a:cubicBezTo>
                  <a:cubicBezTo>
                    <a:pt x="3392544" y="2445116"/>
                    <a:pt x="3809795" y="2027865"/>
                    <a:pt x="3809795" y="1513160"/>
                  </a:cubicBezTo>
                  <a:close/>
                  <a:moveTo>
                    <a:pt x="4212798" y="0"/>
                  </a:moveTo>
                  <a:lnTo>
                    <a:pt x="4212798" y="3128177"/>
                  </a:lnTo>
                  <a:lnTo>
                    <a:pt x="0" y="3128177"/>
                  </a:lnTo>
                  <a:lnTo>
                    <a:pt x="0" y="0"/>
                  </a:lnTo>
                  <a:close/>
                </a:path>
              </a:pathLst>
            </a:custGeom>
            <a:gradFill flip="none" rotWithShape="1">
              <a:gsLst>
                <a:gs pos="100000">
                  <a:srgbClr val="00C898">
                    <a:alpha val="70000"/>
                  </a:srgbClr>
                </a:gs>
                <a:gs pos="0">
                  <a:srgbClr val="04B5EC">
                    <a:alpha val="70000"/>
                  </a:srgbClr>
                </a:gs>
              </a:gsLst>
              <a:lin ang="0" scaled="1"/>
              <a:tileRect/>
            </a:gradFill>
            <a:ln>
              <a:noFill/>
            </a:ln>
            <a:effectLst>
              <a:outerShdw blurRad="5080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350"/>
            </a:p>
          </p:txBody>
        </p:sp>
      </p:grpSp>
      <p:sp>
        <p:nvSpPr>
          <p:cNvPr id="113" name="矩形 62"/>
          <p:cNvSpPr>
            <a:spLocks noChangeArrowheads="1"/>
          </p:cNvSpPr>
          <p:nvPr/>
        </p:nvSpPr>
        <p:spPr bwMode="auto">
          <a:xfrm>
            <a:off x="1811556" y="2697221"/>
            <a:ext cx="1691469"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zh-CN" altLang="en-US" sz="3600" b="1" dirty="0">
                <a:solidFill>
                  <a:schemeClr val="bg1"/>
                </a:solidFill>
                <a:latin typeface="微软雅黑" panose="020B0503020204020204" pitchFamily="34" charset="-122"/>
                <a:ea typeface="微软雅黑" panose="020B0503020204020204" pitchFamily="34" charset="-122"/>
              </a:rPr>
              <a:t>会员</a:t>
            </a:r>
            <a:endParaRPr lang="en-US" altLang="zh-CN" sz="3600" b="1" dirty="0">
              <a:solidFill>
                <a:schemeClr val="bg1"/>
              </a:solidFill>
              <a:latin typeface="微软雅黑" panose="020B0503020204020204" pitchFamily="34" charset="-122"/>
              <a:ea typeface="微软雅黑" panose="020B0503020204020204" pitchFamily="34" charset="-122"/>
            </a:endParaRPr>
          </a:p>
          <a:p>
            <a:pPr algn="ctr"/>
            <a:r>
              <a:rPr lang="zh-CN" altLang="en-US" sz="3600" b="1" dirty="0">
                <a:solidFill>
                  <a:schemeClr val="bg1"/>
                </a:solidFill>
                <a:latin typeface="微软雅黑" panose="020B0503020204020204" pitchFamily="34" charset="-122"/>
                <a:ea typeface="微软雅黑" panose="020B0503020204020204" pitchFamily="34" charset="-122"/>
              </a:rPr>
              <a:t>付费</a:t>
            </a:r>
          </a:p>
        </p:txBody>
      </p:sp>
      <p:sp>
        <p:nvSpPr>
          <p:cNvPr id="114" name="矩形 62"/>
          <p:cNvSpPr>
            <a:spLocks noChangeArrowheads="1"/>
          </p:cNvSpPr>
          <p:nvPr/>
        </p:nvSpPr>
        <p:spPr bwMode="auto">
          <a:xfrm>
            <a:off x="5175578" y="2697221"/>
            <a:ext cx="1691469"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zh-CN" altLang="en-US" sz="3600" b="1" dirty="0">
                <a:solidFill>
                  <a:schemeClr val="bg1"/>
                </a:solidFill>
                <a:latin typeface="微软雅黑" panose="020B0503020204020204" pitchFamily="34" charset="-122"/>
                <a:ea typeface="微软雅黑" panose="020B0503020204020204" pitchFamily="34" charset="-122"/>
              </a:rPr>
              <a:t>网络</a:t>
            </a:r>
            <a:endParaRPr lang="en-US" altLang="zh-CN" sz="3600" b="1" dirty="0">
              <a:solidFill>
                <a:schemeClr val="bg1"/>
              </a:solidFill>
              <a:latin typeface="微软雅黑" panose="020B0503020204020204" pitchFamily="34" charset="-122"/>
              <a:ea typeface="微软雅黑" panose="020B0503020204020204" pitchFamily="34" charset="-122"/>
            </a:endParaRPr>
          </a:p>
          <a:p>
            <a:pPr algn="ctr"/>
            <a:r>
              <a:rPr lang="zh-CN" altLang="en-US" sz="3600" b="1" dirty="0">
                <a:solidFill>
                  <a:schemeClr val="bg1"/>
                </a:solidFill>
                <a:latin typeface="微软雅黑" panose="020B0503020204020204" pitchFamily="34" charset="-122"/>
                <a:ea typeface="微软雅黑" panose="020B0503020204020204" pitchFamily="34" charset="-122"/>
              </a:rPr>
              <a:t>广告</a:t>
            </a:r>
          </a:p>
        </p:txBody>
      </p:sp>
      <p:sp>
        <p:nvSpPr>
          <p:cNvPr id="115" name="矩形 62"/>
          <p:cNvSpPr>
            <a:spLocks noChangeArrowheads="1"/>
          </p:cNvSpPr>
          <p:nvPr/>
        </p:nvSpPr>
        <p:spPr bwMode="auto">
          <a:xfrm>
            <a:off x="8491101" y="2688130"/>
            <a:ext cx="1691469"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zh-CN" altLang="en-US" sz="3600" b="1" dirty="0">
                <a:solidFill>
                  <a:schemeClr val="bg1"/>
                </a:solidFill>
                <a:latin typeface="微软雅黑" panose="020B0503020204020204" pitchFamily="34" charset="-122"/>
                <a:ea typeface="微软雅黑" panose="020B0503020204020204" pitchFamily="34" charset="-122"/>
              </a:rPr>
              <a:t>增值</a:t>
            </a:r>
            <a:endParaRPr lang="en-US" altLang="zh-CN" sz="3600" b="1" dirty="0">
              <a:solidFill>
                <a:schemeClr val="bg1"/>
              </a:solidFill>
              <a:latin typeface="微软雅黑" panose="020B0503020204020204" pitchFamily="34" charset="-122"/>
              <a:ea typeface="微软雅黑" panose="020B0503020204020204" pitchFamily="34" charset="-122"/>
            </a:endParaRPr>
          </a:p>
          <a:p>
            <a:pPr algn="ctr"/>
            <a:r>
              <a:rPr lang="zh-CN" altLang="en-US" sz="3600" b="1" dirty="0">
                <a:solidFill>
                  <a:schemeClr val="bg1"/>
                </a:solidFill>
                <a:latin typeface="微软雅黑" panose="020B0503020204020204" pitchFamily="34" charset="-122"/>
                <a:ea typeface="微软雅黑" panose="020B0503020204020204" pitchFamily="34" charset="-122"/>
              </a:rPr>
              <a:t>服务</a:t>
            </a:r>
          </a:p>
        </p:txBody>
      </p:sp>
      <p:sp>
        <p:nvSpPr>
          <p:cNvPr id="94" name="Text Box 5"/>
          <p:cNvSpPr txBox="1">
            <a:spLocks noChangeArrowheads="1"/>
          </p:cNvSpPr>
          <p:nvPr/>
        </p:nvSpPr>
        <p:spPr bwMode="auto">
          <a:xfrm>
            <a:off x="1680930" y="4443709"/>
            <a:ext cx="2160455" cy="116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zh-CN" altLang="en-US" sz="1400" dirty="0">
                <a:solidFill>
                  <a:schemeClr val="bg1"/>
                </a:solidFill>
                <a:latin typeface="微软雅黑" panose="020B0503020204020204" pitchFamily="34" charset="-122"/>
                <a:ea typeface="微软雅黑" panose="020B0503020204020204" pitchFamily="34" charset="-122"/>
              </a:rPr>
              <a:t>会员付费是最主要的盈利模式，大约占到总收入的一半左右。通过不断地推陈出新，留住老会员，吸收新会员。</a:t>
            </a:r>
          </a:p>
        </p:txBody>
      </p:sp>
      <p:sp>
        <p:nvSpPr>
          <p:cNvPr id="95" name="Text Box 5"/>
          <p:cNvSpPr txBox="1">
            <a:spLocks noChangeArrowheads="1"/>
          </p:cNvSpPr>
          <p:nvPr/>
        </p:nvSpPr>
        <p:spPr bwMode="auto">
          <a:xfrm>
            <a:off x="5033307" y="4443708"/>
            <a:ext cx="2066739" cy="116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zh-CN" altLang="en-US" sz="1400" dirty="0">
                <a:solidFill>
                  <a:schemeClr val="bg1"/>
                </a:solidFill>
                <a:latin typeface="微软雅黑" panose="020B0503020204020204" pitchFamily="34" charset="-122"/>
                <a:ea typeface="微软雅黑" panose="020B0503020204020204" pitchFamily="34" charset="-122"/>
              </a:rPr>
              <a:t>网络广告主要来自周边厂商的，转化率相对较高，收入也相对稳定，收入点到总收入的</a:t>
            </a:r>
            <a:r>
              <a:rPr lang="en-US" altLang="zh-CN" sz="1400" dirty="0">
                <a:solidFill>
                  <a:schemeClr val="bg1"/>
                </a:solidFill>
                <a:latin typeface="微软雅黑" panose="020B0503020204020204" pitchFamily="34" charset="-122"/>
                <a:ea typeface="微软雅黑" panose="020B0503020204020204" pitchFamily="34" charset="-122"/>
              </a:rPr>
              <a:t>35%</a:t>
            </a:r>
            <a:r>
              <a:rPr lang="zh-CN" altLang="en-US" sz="1400" dirty="0">
                <a:solidFill>
                  <a:schemeClr val="bg1"/>
                </a:solidFill>
                <a:latin typeface="微软雅黑" panose="020B0503020204020204" pitchFamily="34" charset="-122"/>
                <a:ea typeface="微软雅黑" panose="020B0503020204020204" pitchFamily="34" charset="-122"/>
              </a:rPr>
              <a:t>左右。</a:t>
            </a:r>
          </a:p>
        </p:txBody>
      </p:sp>
      <p:sp>
        <p:nvSpPr>
          <p:cNvPr id="98" name="Text Box 5"/>
          <p:cNvSpPr txBox="1">
            <a:spLocks noChangeArrowheads="1"/>
          </p:cNvSpPr>
          <p:nvPr/>
        </p:nvSpPr>
        <p:spPr bwMode="auto">
          <a:xfrm>
            <a:off x="8286096" y="4443708"/>
            <a:ext cx="2224974"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zh-CN" altLang="en-US" sz="1400" dirty="0">
                <a:solidFill>
                  <a:schemeClr val="bg1"/>
                </a:solidFill>
                <a:latin typeface="微软雅黑" panose="020B0503020204020204" pitchFamily="34" charset="-122"/>
                <a:ea typeface="微软雅黑" panose="020B0503020204020204" pitchFamily="34" charset="-122"/>
              </a:rPr>
              <a:t>通过开发虚拟物品、植入广告、付费道具、超级会员特权等增值服务。占总收入</a:t>
            </a:r>
            <a:r>
              <a:rPr lang="en-US" altLang="zh-CN" sz="1400" dirty="0">
                <a:solidFill>
                  <a:schemeClr val="bg1"/>
                </a:solidFill>
                <a:latin typeface="微软雅黑" panose="020B0503020204020204" pitchFamily="34" charset="-122"/>
                <a:ea typeface="微软雅黑" panose="020B0503020204020204" pitchFamily="34" charset="-122"/>
              </a:rPr>
              <a:t>15%</a:t>
            </a:r>
            <a:r>
              <a:rPr lang="zh-CN" altLang="en-US" sz="1400" dirty="0">
                <a:solidFill>
                  <a:schemeClr val="bg1"/>
                </a:solidFill>
                <a:latin typeface="微软雅黑" panose="020B0503020204020204" pitchFamily="34" charset="-122"/>
                <a:ea typeface="微软雅黑" panose="020B0503020204020204" pitchFamily="34" charset="-122"/>
              </a:rPr>
              <a:t>左右，这也是未来重要增长点，有很大的开发空间。</a:t>
            </a:r>
          </a:p>
        </p:txBody>
      </p:sp>
    </p:spTree>
  </p:cSld>
  <p:clrMapOvr>
    <a:masterClrMapping/>
  </p:clrMapOvr>
  <mc:AlternateContent xmlns:mc="http://schemas.openxmlformats.org/markup-compatibility/2006">
    <mc:Choice xmlns:p14="http://schemas.microsoft.com/office/powerpoint/2010/main" Requires="p14">
      <p:transition p14:dur="10" advTm="3000"/>
    </mc:Choice>
    <mc:Fallback>
      <p:transition advTm="3000"/>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96"/>
                                            </p:tgtEl>
                                            <p:attrNameLst>
                                              <p:attrName>style.visibility</p:attrName>
                                            </p:attrNameLst>
                                          </p:cBhvr>
                                          <p:to>
                                            <p:strVal val="visible"/>
                                          </p:to>
                                        </p:set>
                                        <p:anim calcmode="lin" valueType="num">
                                          <p:cBhvr additive="base">
                                            <p:cTn id="7" dur="500" fill="hold"/>
                                            <p:tgtEl>
                                              <p:spTgt spid="96"/>
                                            </p:tgtEl>
                                            <p:attrNameLst>
                                              <p:attrName>ppt_x</p:attrName>
                                            </p:attrNameLst>
                                          </p:cBhvr>
                                          <p:tavLst>
                                            <p:tav tm="0">
                                              <p:val>
                                                <p:strVal val="#ppt_x"/>
                                              </p:val>
                                            </p:tav>
                                            <p:tav tm="100000">
                                              <p:val>
                                                <p:strVal val="#ppt_x"/>
                                              </p:val>
                                            </p:tav>
                                          </p:tavLst>
                                        </p:anim>
                                        <p:anim calcmode="lin" valueType="num">
                                          <p:cBhvr additive="base">
                                            <p:cTn id="8" dur="500" fill="hold"/>
                                            <p:tgtEl>
                                              <p:spTgt spid="96"/>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14:presetBounceEnd="67000">
                                      <p:stCondLst>
                                        <p:cond delay="0"/>
                                      </p:stCondLst>
                                      <p:childTnLst>
                                        <p:set>
                                          <p:cBhvr>
                                            <p:cTn id="11" dur="1" fill="hold">
                                              <p:stCondLst>
                                                <p:cond delay="0"/>
                                              </p:stCondLst>
                                            </p:cTn>
                                            <p:tgtEl>
                                              <p:spTgt spid="97"/>
                                            </p:tgtEl>
                                            <p:attrNameLst>
                                              <p:attrName>style.visibility</p:attrName>
                                            </p:attrNameLst>
                                          </p:cBhvr>
                                          <p:to>
                                            <p:strVal val="visible"/>
                                          </p:to>
                                        </p:set>
                                        <p:anim calcmode="lin" valueType="num" p14:bounceEnd="67000">
                                          <p:cBhvr additive="base">
                                            <p:cTn id="12" dur="2000" fill="hold"/>
                                            <p:tgtEl>
                                              <p:spTgt spid="97"/>
                                            </p:tgtEl>
                                            <p:attrNameLst>
                                              <p:attrName>ppt_x</p:attrName>
                                            </p:attrNameLst>
                                          </p:cBhvr>
                                          <p:tavLst>
                                            <p:tav tm="0">
                                              <p:val>
                                                <p:strVal val="0-#ppt_w/2"/>
                                              </p:val>
                                            </p:tav>
                                            <p:tav tm="100000">
                                              <p:val>
                                                <p:strVal val="#ppt_x"/>
                                              </p:val>
                                            </p:tav>
                                          </p:tavLst>
                                        </p:anim>
                                        <p:anim calcmode="lin" valueType="num" p14:bounceEnd="67000">
                                          <p:cBhvr additive="base">
                                            <p:cTn id="13" dur="2000" fill="hold"/>
                                            <p:tgtEl>
                                              <p:spTgt spid="97"/>
                                            </p:tgtEl>
                                            <p:attrNameLst>
                                              <p:attrName>ppt_y</p:attrName>
                                            </p:attrNameLst>
                                          </p:cBhvr>
                                          <p:tavLst>
                                            <p:tav tm="0">
                                              <p:val>
                                                <p:strVal val="#ppt_y"/>
                                              </p:val>
                                            </p:tav>
                                            <p:tav tm="100000">
                                              <p:val>
                                                <p:strVal val="#ppt_y"/>
                                              </p:val>
                                            </p:tav>
                                          </p:tavLst>
                                        </p:anim>
                                      </p:childTnLst>
                                    </p:cTn>
                                  </p:par>
                                </p:childTnLst>
                              </p:cTn>
                            </p:par>
                            <p:par>
                              <p:cTn id="14" fill="hold">
                                <p:stCondLst>
                                  <p:cond delay="2500"/>
                                </p:stCondLst>
                                <p:childTnLst>
                                  <p:par>
                                    <p:cTn id="15" presetID="2" presetClass="entr" presetSubtype="4" fill="hold" nodeType="afterEffect" p14:presetBounceEnd="67000">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14:bounceEnd="67000">
                                          <p:cBhvr additive="base">
                                            <p:cTn id="17" dur="2000" fill="hold"/>
                                            <p:tgtEl>
                                              <p:spTgt spid="6"/>
                                            </p:tgtEl>
                                            <p:attrNameLst>
                                              <p:attrName>ppt_x</p:attrName>
                                            </p:attrNameLst>
                                          </p:cBhvr>
                                          <p:tavLst>
                                            <p:tav tm="0">
                                              <p:val>
                                                <p:strVal val="#ppt_x"/>
                                              </p:val>
                                            </p:tav>
                                            <p:tav tm="100000">
                                              <p:val>
                                                <p:strVal val="#ppt_x"/>
                                              </p:val>
                                            </p:tav>
                                          </p:tavLst>
                                        </p:anim>
                                        <p:anim calcmode="lin" valueType="num" p14:bounceEnd="67000">
                                          <p:cBhvr additive="base">
                                            <p:cTn id="18" dur="2000" fill="hold"/>
                                            <p:tgtEl>
                                              <p:spTgt spid="6"/>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14:presetBounceEnd="67000">
                                      <p:stCondLst>
                                        <p:cond delay="200"/>
                                      </p:stCondLst>
                                      <p:childTnLst>
                                        <p:set>
                                          <p:cBhvr>
                                            <p:cTn id="20" dur="1" fill="hold">
                                              <p:stCondLst>
                                                <p:cond delay="0"/>
                                              </p:stCondLst>
                                            </p:cTn>
                                            <p:tgtEl>
                                              <p:spTgt spid="5"/>
                                            </p:tgtEl>
                                            <p:attrNameLst>
                                              <p:attrName>style.visibility</p:attrName>
                                            </p:attrNameLst>
                                          </p:cBhvr>
                                          <p:to>
                                            <p:strVal val="visible"/>
                                          </p:to>
                                        </p:set>
                                        <p:anim calcmode="lin" valueType="num" p14:bounceEnd="67000">
                                          <p:cBhvr additive="base">
                                            <p:cTn id="21" dur="2000" fill="hold"/>
                                            <p:tgtEl>
                                              <p:spTgt spid="5"/>
                                            </p:tgtEl>
                                            <p:attrNameLst>
                                              <p:attrName>ppt_x</p:attrName>
                                            </p:attrNameLst>
                                          </p:cBhvr>
                                          <p:tavLst>
                                            <p:tav tm="0">
                                              <p:val>
                                                <p:strVal val="#ppt_x"/>
                                              </p:val>
                                            </p:tav>
                                            <p:tav tm="100000">
                                              <p:val>
                                                <p:strVal val="#ppt_x"/>
                                              </p:val>
                                            </p:tav>
                                          </p:tavLst>
                                        </p:anim>
                                        <p:anim calcmode="lin" valueType="num" p14:bounceEnd="67000">
                                          <p:cBhvr additive="base">
                                            <p:cTn id="22" dur="2000" fill="hold"/>
                                            <p:tgtEl>
                                              <p:spTgt spid="5"/>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14:presetBounceEnd="67000">
                                      <p:stCondLst>
                                        <p:cond delay="500"/>
                                      </p:stCondLst>
                                      <p:childTnLst>
                                        <p:set>
                                          <p:cBhvr>
                                            <p:cTn id="24" dur="1" fill="hold">
                                              <p:stCondLst>
                                                <p:cond delay="0"/>
                                              </p:stCondLst>
                                            </p:cTn>
                                            <p:tgtEl>
                                              <p:spTgt spid="4"/>
                                            </p:tgtEl>
                                            <p:attrNameLst>
                                              <p:attrName>style.visibility</p:attrName>
                                            </p:attrNameLst>
                                          </p:cBhvr>
                                          <p:to>
                                            <p:strVal val="visible"/>
                                          </p:to>
                                        </p:set>
                                        <p:anim calcmode="lin" valueType="num" p14:bounceEnd="67000">
                                          <p:cBhvr additive="base">
                                            <p:cTn id="25" dur="2000" fill="hold"/>
                                            <p:tgtEl>
                                              <p:spTgt spid="4"/>
                                            </p:tgtEl>
                                            <p:attrNameLst>
                                              <p:attrName>ppt_x</p:attrName>
                                            </p:attrNameLst>
                                          </p:cBhvr>
                                          <p:tavLst>
                                            <p:tav tm="0">
                                              <p:val>
                                                <p:strVal val="#ppt_x"/>
                                              </p:val>
                                            </p:tav>
                                            <p:tav tm="100000">
                                              <p:val>
                                                <p:strVal val="#ppt_x"/>
                                              </p:val>
                                            </p:tav>
                                          </p:tavLst>
                                        </p:anim>
                                        <p:anim calcmode="lin" valueType="num" p14:bounceEnd="67000">
                                          <p:cBhvr additive="base">
                                            <p:cTn id="26" dur="2000" fill="hold"/>
                                            <p:tgtEl>
                                              <p:spTgt spid="4"/>
                                            </p:tgtEl>
                                            <p:attrNameLst>
                                              <p:attrName>ppt_y</p:attrName>
                                            </p:attrNameLst>
                                          </p:cBhvr>
                                          <p:tavLst>
                                            <p:tav tm="0">
                                              <p:val>
                                                <p:strVal val="1+#ppt_h/2"/>
                                              </p:val>
                                            </p:tav>
                                            <p:tav tm="100000">
                                              <p:val>
                                                <p:strVal val="#ppt_y"/>
                                              </p:val>
                                            </p:tav>
                                          </p:tavLst>
                                        </p:anim>
                                      </p:childTnLst>
                                    </p:cTn>
                                  </p:par>
                                </p:childTnLst>
                              </p:cTn>
                            </p:par>
                            <p:par>
                              <p:cTn id="27" fill="hold">
                                <p:stCondLst>
                                  <p:cond delay="4500"/>
                                </p:stCondLst>
                                <p:childTnLst>
                                  <p:par>
                                    <p:cTn id="28" presetID="2" presetClass="entr" presetSubtype="8" fill="hold" grpId="0" nodeType="afterEffect">
                                      <p:stCondLst>
                                        <p:cond delay="0"/>
                                      </p:stCondLst>
                                      <p:iterate type="lt">
                                        <p:tmPct val="10000"/>
                                      </p:iterate>
                                      <p:childTnLst>
                                        <p:set>
                                          <p:cBhvr>
                                            <p:cTn id="29" dur="1" fill="hold">
                                              <p:stCondLst>
                                                <p:cond delay="0"/>
                                              </p:stCondLst>
                                            </p:cTn>
                                            <p:tgtEl>
                                              <p:spTgt spid="113"/>
                                            </p:tgtEl>
                                            <p:attrNameLst>
                                              <p:attrName>style.visibility</p:attrName>
                                            </p:attrNameLst>
                                          </p:cBhvr>
                                          <p:to>
                                            <p:strVal val="visible"/>
                                          </p:to>
                                        </p:set>
                                        <p:anim calcmode="lin" valueType="num">
                                          <p:cBhvr>
                                            <p:cTn id="30" dur="500" fill="hold"/>
                                            <p:tgtEl>
                                              <p:spTgt spid="113"/>
                                            </p:tgtEl>
                                            <p:attrNameLst>
                                              <p:attrName>ppt_x</p:attrName>
                                            </p:attrNameLst>
                                          </p:cBhvr>
                                          <p:tavLst>
                                            <p:tav tm="0">
                                              <p:val>
                                                <p:strVal val="0-#ppt_w/2"/>
                                              </p:val>
                                            </p:tav>
                                            <p:tav tm="100000">
                                              <p:val>
                                                <p:strVal val="#ppt_x"/>
                                              </p:val>
                                            </p:tav>
                                          </p:tavLst>
                                        </p:anim>
                                        <p:anim calcmode="lin" valueType="num">
                                          <p:cBhvr>
                                            <p:cTn id="31" dur="500" fill="hold"/>
                                            <p:tgtEl>
                                              <p:spTgt spid="113"/>
                                            </p:tgtEl>
                                            <p:attrNameLst>
                                              <p:attrName>ppt_y</p:attrName>
                                            </p:attrNameLst>
                                          </p:cBhvr>
                                          <p:tavLst>
                                            <p:tav tm="0">
                                              <p:val>
                                                <p:strVal val="#ppt_y"/>
                                              </p:val>
                                            </p:tav>
                                            <p:tav tm="100000">
                                              <p:val>
                                                <p:strVal val="#ppt_y"/>
                                              </p:val>
                                            </p:tav>
                                          </p:tavLst>
                                        </p:anim>
                                      </p:childTnLst>
                                    </p:cTn>
                                  </p:par>
                                </p:childTnLst>
                              </p:cTn>
                            </p:par>
                            <p:par>
                              <p:cTn id="32" fill="hold">
                                <p:stCondLst>
                                  <p:cond delay="5650"/>
                                </p:stCondLst>
                                <p:childTnLst>
                                  <p:par>
                                    <p:cTn id="33" presetID="26" presetClass="emph" presetSubtype="0" fill="hold" grpId="1" nodeType="afterEffect">
                                      <p:stCondLst>
                                        <p:cond delay="0"/>
                                      </p:stCondLst>
                                      <p:iterate type="lt">
                                        <p:tmPct val="10000"/>
                                      </p:iterate>
                                      <p:childTnLst>
                                        <p:animEffect transition="out" filter="fade">
                                          <p:cBhvr>
                                            <p:cTn id="34" dur="500" tmFilter="0, 0; .2, .5; .8, .5; 1, 0"/>
                                            <p:tgtEl>
                                              <p:spTgt spid="113"/>
                                            </p:tgtEl>
                                          </p:cBhvr>
                                        </p:animEffect>
                                        <p:animScale>
                                          <p:cBhvr>
                                            <p:cTn id="35" dur="250" autoRev="1" fill="hold"/>
                                            <p:tgtEl>
                                              <p:spTgt spid="113"/>
                                            </p:tgtEl>
                                          </p:cBhvr>
                                          <p:by x="105000" y="105000"/>
                                        </p:animScale>
                                      </p:childTnLst>
                                    </p:cTn>
                                  </p:par>
                                </p:childTnLst>
                              </p:cTn>
                            </p:par>
                            <p:par>
                              <p:cTn id="36" fill="hold">
                                <p:stCondLst>
                                  <p:cond delay="6300"/>
                                </p:stCondLst>
                                <p:childTnLst>
                                  <p:par>
                                    <p:cTn id="37" presetID="2" presetClass="entr" presetSubtype="8" fill="hold" grpId="0" nodeType="afterEffect">
                                      <p:stCondLst>
                                        <p:cond delay="0"/>
                                      </p:stCondLst>
                                      <p:iterate type="lt">
                                        <p:tmPct val="10000"/>
                                      </p:iterate>
                                      <p:childTnLst>
                                        <p:set>
                                          <p:cBhvr>
                                            <p:cTn id="38" dur="1" fill="hold">
                                              <p:stCondLst>
                                                <p:cond delay="0"/>
                                              </p:stCondLst>
                                            </p:cTn>
                                            <p:tgtEl>
                                              <p:spTgt spid="114"/>
                                            </p:tgtEl>
                                            <p:attrNameLst>
                                              <p:attrName>style.visibility</p:attrName>
                                            </p:attrNameLst>
                                          </p:cBhvr>
                                          <p:to>
                                            <p:strVal val="visible"/>
                                          </p:to>
                                        </p:set>
                                        <p:anim calcmode="lin" valueType="num">
                                          <p:cBhvr>
                                            <p:cTn id="39" dur="500" fill="hold"/>
                                            <p:tgtEl>
                                              <p:spTgt spid="114"/>
                                            </p:tgtEl>
                                            <p:attrNameLst>
                                              <p:attrName>ppt_x</p:attrName>
                                            </p:attrNameLst>
                                          </p:cBhvr>
                                          <p:tavLst>
                                            <p:tav tm="0">
                                              <p:val>
                                                <p:strVal val="0-#ppt_w/2"/>
                                              </p:val>
                                            </p:tav>
                                            <p:tav tm="100000">
                                              <p:val>
                                                <p:strVal val="#ppt_x"/>
                                              </p:val>
                                            </p:tav>
                                          </p:tavLst>
                                        </p:anim>
                                        <p:anim calcmode="lin" valueType="num">
                                          <p:cBhvr>
                                            <p:cTn id="40" dur="500" fill="hold"/>
                                            <p:tgtEl>
                                              <p:spTgt spid="114"/>
                                            </p:tgtEl>
                                            <p:attrNameLst>
                                              <p:attrName>ppt_y</p:attrName>
                                            </p:attrNameLst>
                                          </p:cBhvr>
                                          <p:tavLst>
                                            <p:tav tm="0">
                                              <p:val>
                                                <p:strVal val="#ppt_y"/>
                                              </p:val>
                                            </p:tav>
                                            <p:tav tm="100000">
                                              <p:val>
                                                <p:strVal val="#ppt_y"/>
                                              </p:val>
                                            </p:tav>
                                          </p:tavLst>
                                        </p:anim>
                                      </p:childTnLst>
                                    </p:cTn>
                                  </p:par>
                                </p:childTnLst>
                              </p:cTn>
                            </p:par>
                            <p:par>
                              <p:cTn id="41" fill="hold">
                                <p:stCondLst>
                                  <p:cond delay="6949"/>
                                </p:stCondLst>
                                <p:childTnLst>
                                  <p:par>
                                    <p:cTn id="42" presetID="26" presetClass="emph" presetSubtype="0" fill="hold" grpId="1" nodeType="afterEffect">
                                      <p:stCondLst>
                                        <p:cond delay="0"/>
                                      </p:stCondLst>
                                      <p:iterate type="lt">
                                        <p:tmPct val="10000"/>
                                      </p:iterate>
                                      <p:childTnLst>
                                        <p:animEffect transition="out" filter="fade">
                                          <p:cBhvr>
                                            <p:cTn id="43" dur="500" tmFilter="0, 0; .2, .5; .8, .5; 1, 0"/>
                                            <p:tgtEl>
                                              <p:spTgt spid="114"/>
                                            </p:tgtEl>
                                          </p:cBhvr>
                                        </p:animEffect>
                                        <p:animScale>
                                          <p:cBhvr>
                                            <p:cTn id="44" dur="250" autoRev="1" fill="hold"/>
                                            <p:tgtEl>
                                              <p:spTgt spid="114"/>
                                            </p:tgtEl>
                                          </p:cBhvr>
                                          <p:by x="105000" y="105000"/>
                                        </p:animScale>
                                      </p:childTnLst>
                                    </p:cTn>
                                  </p:par>
                                </p:childTnLst>
                              </p:cTn>
                            </p:par>
                            <p:par>
                              <p:cTn id="45" fill="hold">
                                <p:stCondLst>
                                  <p:cond delay="7599"/>
                                </p:stCondLst>
                                <p:childTnLst>
                                  <p:par>
                                    <p:cTn id="46" presetID="2" presetClass="entr" presetSubtype="8" fill="hold" grpId="0" nodeType="afterEffect">
                                      <p:stCondLst>
                                        <p:cond delay="0"/>
                                      </p:stCondLst>
                                      <p:iterate type="lt">
                                        <p:tmPct val="10000"/>
                                      </p:iterate>
                                      <p:childTnLst>
                                        <p:set>
                                          <p:cBhvr>
                                            <p:cTn id="47" dur="1" fill="hold">
                                              <p:stCondLst>
                                                <p:cond delay="0"/>
                                              </p:stCondLst>
                                            </p:cTn>
                                            <p:tgtEl>
                                              <p:spTgt spid="115"/>
                                            </p:tgtEl>
                                            <p:attrNameLst>
                                              <p:attrName>style.visibility</p:attrName>
                                            </p:attrNameLst>
                                          </p:cBhvr>
                                          <p:to>
                                            <p:strVal val="visible"/>
                                          </p:to>
                                        </p:set>
                                        <p:anim calcmode="lin" valueType="num">
                                          <p:cBhvr>
                                            <p:cTn id="48" dur="500" fill="hold"/>
                                            <p:tgtEl>
                                              <p:spTgt spid="115"/>
                                            </p:tgtEl>
                                            <p:attrNameLst>
                                              <p:attrName>ppt_x</p:attrName>
                                            </p:attrNameLst>
                                          </p:cBhvr>
                                          <p:tavLst>
                                            <p:tav tm="0">
                                              <p:val>
                                                <p:strVal val="0-#ppt_w/2"/>
                                              </p:val>
                                            </p:tav>
                                            <p:tav tm="100000">
                                              <p:val>
                                                <p:strVal val="#ppt_x"/>
                                              </p:val>
                                            </p:tav>
                                          </p:tavLst>
                                        </p:anim>
                                        <p:anim calcmode="lin" valueType="num">
                                          <p:cBhvr>
                                            <p:cTn id="49" dur="500" fill="hold"/>
                                            <p:tgtEl>
                                              <p:spTgt spid="115"/>
                                            </p:tgtEl>
                                            <p:attrNameLst>
                                              <p:attrName>ppt_y</p:attrName>
                                            </p:attrNameLst>
                                          </p:cBhvr>
                                          <p:tavLst>
                                            <p:tav tm="0">
                                              <p:val>
                                                <p:strVal val="#ppt_y"/>
                                              </p:val>
                                            </p:tav>
                                            <p:tav tm="100000">
                                              <p:val>
                                                <p:strVal val="#ppt_y"/>
                                              </p:val>
                                            </p:tav>
                                          </p:tavLst>
                                        </p:anim>
                                      </p:childTnLst>
                                    </p:cTn>
                                  </p:par>
                                </p:childTnLst>
                              </p:cTn>
                            </p:par>
                            <p:par>
                              <p:cTn id="50" fill="hold">
                                <p:stCondLst>
                                  <p:cond delay="8250"/>
                                </p:stCondLst>
                                <p:childTnLst>
                                  <p:par>
                                    <p:cTn id="51" presetID="26" presetClass="emph" presetSubtype="0" fill="hold" grpId="1" nodeType="afterEffect">
                                      <p:stCondLst>
                                        <p:cond delay="0"/>
                                      </p:stCondLst>
                                      <p:iterate type="lt">
                                        <p:tmPct val="10000"/>
                                      </p:iterate>
                                      <p:childTnLst>
                                        <p:animEffect transition="out" filter="fade">
                                          <p:cBhvr>
                                            <p:cTn id="52" dur="500" tmFilter="0, 0; .2, .5; .8, .5; 1, 0"/>
                                            <p:tgtEl>
                                              <p:spTgt spid="115"/>
                                            </p:tgtEl>
                                          </p:cBhvr>
                                        </p:animEffect>
                                        <p:animScale>
                                          <p:cBhvr>
                                            <p:cTn id="53" dur="250" autoRev="1" fill="hold"/>
                                            <p:tgtEl>
                                              <p:spTgt spid="115"/>
                                            </p:tgtEl>
                                          </p:cBhvr>
                                          <p:by x="105000" y="105000"/>
                                        </p:animScale>
                                      </p:childTnLst>
                                    </p:cTn>
                                  </p:par>
                                  <p:par>
                                    <p:cTn id="54" presetID="2" presetClass="entr" presetSubtype="2" decel="100000" fill="hold" grpId="0" nodeType="withEffect">
                                      <p:stCondLst>
                                        <p:cond delay="600"/>
                                      </p:stCondLst>
                                      <p:childTnLst>
                                        <p:set>
                                          <p:cBhvr>
                                            <p:cTn id="55" dur="1" fill="hold">
                                              <p:stCondLst>
                                                <p:cond delay="0"/>
                                              </p:stCondLst>
                                            </p:cTn>
                                            <p:tgtEl>
                                              <p:spTgt spid="94"/>
                                            </p:tgtEl>
                                            <p:attrNameLst>
                                              <p:attrName>style.visibility</p:attrName>
                                            </p:attrNameLst>
                                          </p:cBhvr>
                                          <p:to>
                                            <p:strVal val="visible"/>
                                          </p:to>
                                        </p:set>
                                        <p:anim calcmode="lin" valueType="num">
                                          <p:cBhvr additive="base">
                                            <p:cTn id="56" dur="1400" fill="hold"/>
                                            <p:tgtEl>
                                              <p:spTgt spid="94"/>
                                            </p:tgtEl>
                                            <p:attrNameLst>
                                              <p:attrName>ppt_x</p:attrName>
                                            </p:attrNameLst>
                                          </p:cBhvr>
                                          <p:tavLst>
                                            <p:tav tm="0">
                                              <p:val>
                                                <p:strVal val="1+#ppt_w/2"/>
                                              </p:val>
                                            </p:tav>
                                            <p:tav tm="100000">
                                              <p:val>
                                                <p:strVal val="#ppt_x"/>
                                              </p:val>
                                            </p:tav>
                                          </p:tavLst>
                                        </p:anim>
                                        <p:anim calcmode="lin" valueType="num">
                                          <p:cBhvr additive="base">
                                            <p:cTn id="57" dur="1400" fill="hold"/>
                                            <p:tgtEl>
                                              <p:spTgt spid="94"/>
                                            </p:tgtEl>
                                            <p:attrNameLst>
                                              <p:attrName>ppt_y</p:attrName>
                                            </p:attrNameLst>
                                          </p:cBhvr>
                                          <p:tavLst>
                                            <p:tav tm="0">
                                              <p:val>
                                                <p:strVal val="#ppt_y"/>
                                              </p:val>
                                            </p:tav>
                                            <p:tav tm="100000">
                                              <p:val>
                                                <p:strVal val="#ppt_y"/>
                                              </p:val>
                                            </p:tav>
                                          </p:tavLst>
                                        </p:anim>
                                      </p:childTnLst>
                                    </p:cTn>
                                  </p:par>
                                  <p:par>
                                    <p:cTn id="58" presetID="2" presetClass="entr" presetSubtype="2" decel="100000" fill="hold" grpId="0" nodeType="withEffect">
                                      <p:stCondLst>
                                        <p:cond delay="600"/>
                                      </p:stCondLst>
                                      <p:childTnLst>
                                        <p:set>
                                          <p:cBhvr>
                                            <p:cTn id="59" dur="1" fill="hold">
                                              <p:stCondLst>
                                                <p:cond delay="0"/>
                                              </p:stCondLst>
                                            </p:cTn>
                                            <p:tgtEl>
                                              <p:spTgt spid="95"/>
                                            </p:tgtEl>
                                            <p:attrNameLst>
                                              <p:attrName>style.visibility</p:attrName>
                                            </p:attrNameLst>
                                          </p:cBhvr>
                                          <p:to>
                                            <p:strVal val="visible"/>
                                          </p:to>
                                        </p:set>
                                        <p:anim calcmode="lin" valueType="num">
                                          <p:cBhvr additive="base">
                                            <p:cTn id="60" dur="1400" fill="hold"/>
                                            <p:tgtEl>
                                              <p:spTgt spid="95"/>
                                            </p:tgtEl>
                                            <p:attrNameLst>
                                              <p:attrName>ppt_x</p:attrName>
                                            </p:attrNameLst>
                                          </p:cBhvr>
                                          <p:tavLst>
                                            <p:tav tm="0">
                                              <p:val>
                                                <p:strVal val="1+#ppt_w/2"/>
                                              </p:val>
                                            </p:tav>
                                            <p:tav tm="100000">
                                              <p:val>
                                                <p:strVal val="#ppt_x"/>
                                              </p:val>
                                            </p:tav>
                                          </p:tavLst>
                                        </p:anim>
                                        <p:anim calcmode="lin" valueType="num">
                                          <p:cBhvr additive="base">
                                            <p:cTn id="61" dur="1400" fill="hold"/>
                                            <p:tgtEl>
                                              <p:spTgt spid="95"/>
                                            </p:tgtEl>
                                            <p:attrNameLst>
                                              <p:attrName>ppt_y</p:attrName>
                                            </p:attrNameLst>
                                          </p:cBhvr>
                                          <p:tavLst>
                                            <p:tav tm="0">
                                              <p:val>
                                                <p:strVal val="#ppt_y"/>
                                              </p:val>
                                            </p:tav>
                                            <p:tav tm="100000">
                                              <p:val>
                                                <p:strVal val="#ppt_y"/>
                                              </p:val>
                                            </p:tav>
                                          </p:tavLst>
                                        </p:anim>
                                      </p:childTnLst>
                                    </p:cTn>
                                  </p:par>
                                  <p:par>
                                    <p:cTn id="62" presetID="2" presetClass="entr" presetSubtype="2" decel="100000" fill="hold" grpId="0" nodeType="withEffect">
                                      <p:stCondLst>
                                        <p:cond delay="600"/>
                                      </p:stCondLst>
                                      <p:childTnLst>
                                        <p:set>
                                          <p:cBhvr>
                                            <p:cTn id="63" dur="1" fill="hold">
                                              <p:stCondLst>
                                                <p:cond delay="0"/>
                                              </p:stCondLst>
                                            </p:cTn>
                                            <p:tgtEl>
                                              <p:spTgt spid="98"/>
                                            </p:tgtEl>
                                            <p:attrNameLst>
                                              <p:attrName>style.visibility</p:attrName>
                                            </p:attrNameLst>
                                          </p:cBhvr>
                                          <p:to>
                                            <p:strVal val="visible"/>
                                          </p:to>
                                        </p:set>
                                        <p:anim calcmode="lin" valueType="num">
                                          <p:cBhvr additive="base">
                                            <p:cTn id="64" dur="1400" fill="hold"/>
                                            <p:tgtEl>
                                              <p:spTgt spid="98"/>
                                            </p:tgtEl>
                                            <p:attrNameLst>
                                              <p:attrName>ppt_x</p:attrName>
                                            </p:attrNameLst>
                                          </p:cBhvr>
                                          <p:tavLst>
                                            <p:tav tm="0">
                                              <p:val>
                                                <p:strVal val="1+#ppt_w/2"/>
                                              </p:val>
                                            </p:tav>
                                            <p:tav tm="100000">
                                              <p:val>
                                                <p:strVal val="#ppt_x"/>
                                              </p:val>
                                            </p:tav>
                                          </p:tavLst>
                                        </p:anim>
                                        <p:anim calcmode="lin" valueType="num">
                                          <p:cBhvr additive="base">
                                            <p:cTn id="65" dur="1400" fill="hold"/>
                                            <p:tgtEl>
                                              <p:spTgt spid="9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 grpId="0"/>
          <p:bldP spid="113" grpId="0"/>
          <p:bldP spid="113" grpId="1"/>
          <p:bldP spid="114" grpId="0"/>
          <p:bldP spid="114" grpId="1"/>
          <p:bldP spid="115" grpId="0"/>
          <p:bldP spid="115" grpId="1"/>
          <p:bldP spid="94" grpId="0"/>
          <p:bldP spid="95" grpId="0"/>
          <p:bldP spid="9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96"/>
                                            </p:tgtEl>
                                            <p:attrNameLst>
                                              <p:attrName>style.visibility</p:attrName>
                                            </p:attrNameLst>
                                          </p:cBhvr>
                                          <p:to>
                                            <p:strVal val="visible"/>
                                          </p:to>
                                        </p:set>
                                        <p:anim calcmode="lin" valueType="num">
                                          <p:cBhvr additive="base">
                                            <p:cTn id="7" dur="500" fill="hold"/>
                                            <p:tgtEl>
                                              <p:spTgt spid="96"/>
                                            </p:tgtEl>
                                            <p:attrNameLst>
                                              <p:attrName>ppt_x</p:attrName>
                                            </p:attrNameLst>
                                          </p:cBhvr>
                                          <p:tavLst>
                                            <p:tav tm="0">
                                              <p:val>
                                                <p:strVal val="#ppt_x"/>
                                              </p:val>
                                            </p:tav>
                                            <p:tav tm="100000">
                                              <p:val>
                                                <p:strVal val="#ppt_x"/>
                                              </p:val>
                                            </p:tav>
                                          </p:tavLst>
                                        </p:anim>
                                        <p:anim calcmode="lin" valueType="num">
                                          <p:cBhvr additive="base">
                                            <p:cTn id="8" dur="500" fill="hold"/>
                                            <p:tgtEl>
                                              <p:spTgt spid="96"/>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97"/>
                                            </p:tgtEl>
                                            <p:attrNameLst>
                                              <p:attrName>style.visibility</p:attrName>
                                            </p:attrNameLst>
                                          </p:cBhvr>
                                          <p:to>
                                            <p:strVal val="visible"/>
                                          </p:to>
                                        </p:set>
                                        <p:anim calcmode="lin" valueType="num">
                                          <p:cBhvr additive="base">
                                            <p:cTn id="12" dur="2000" fill="hold"/>
                                            <p:tgtEl>
                                              <p:spTgt spid="97"/>
                                            </p:tgtEl>
                                            <p:attrNameLst>
                                              <p:attrName>ppt_x</p:attrName>
                                            </p:attrNameLst>
                                          </p:cBhvr>
                                          <p:tavLst>
                                            <p:tav tm="0">
                                              <p:val>
                                                <p:strVal val="0-#ppt_w/2"/>
                                              </p:val>
                                            </p:tav>
                                            <p:tav tm="100000">
                                              <p:val>
                                                <p:strVal val="#ppt_x"/>
                                              </p:val>
                                            </p:tav>
                                          </p:tavLst>
                                        </p:anim>
                                        <p:anim calcmode="lin" valueType="num">
                                          <p:cBhvr additive="base">
                                            <p:cTn id="13" dur="2000" fill="hold"/>
                                            <p:tgtEl>
                                              <p:spTgt spid="97"/>
                                            </p:tgtEl>
                                            <p:attrNameLst>
                                              <p:attrName>ppt_y</p:attrName>
                                            </p:attrNameLst>
                                          </p:cBhvr>
                                          <p:tavLst>
                                            <p:tav tm="0">
                                              <p:val>
                                                <p:strVal val="#ppt_y"/>
                                              </p:val>
                                            </p:tav>
                                            <p:tav tm="100000">
                                              <p:val>
                                                <p:strVal val="#ppt_y"/>
                                              </p:val>
                                            </p:tav>
                                          </p:tavLst>
                                        </p:anim>
                                      </p:childTnLst>
                                    </p:cTn>
                                  </p:par>
                                </p:childTnLst>
                              </p:cTn>
                            </p:par>
                            <p:par>
                              <p:cTn id="14" fill="hold">
                                <p:stCondLst>
                                  <p:cond delay="2500"/>
                                </p:stCondLst>
                                <p:childTnLst>
                                  <p:par>
                                    <p:cTn id="15" presetID="2" presetClass="entr" presetSubtype="4"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2000" fill="hold"/>
                                            <p:tgtEl>
                                              <p:spTgt spid="6"/>
                                            </p:tgtEl>
                                            <p:attrNameLst>
                                              <p:attrName>ppt_x</p:attrName>
                                            </p:attrNameLst>
                                          </p:cBhvr>
                                          <p:tavLst>
                                            <p:tav tm="0">
                                              <p:val>
                                                <p:strVal val="#ppt_x"/>
                                              </p:val>
                                            </p:tav>
                                            <p:tav tm="100000">
                                              <p:val>
                                                <p:strVal val="#ppt_x"/>
                                              </p:val>
                                            </p:tav>
                                          </p:tavLst>
                                        </p:anim>
                                        <p:anim calcmode="lin" valueType="num">
                                          <p:cBhvr additive="base">
                                            <p:cTn id="18" dur="2000" fill="hold"/>
                                            <p:tgtEl>
                                              <p:spTgt spid="6"/>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200"/>
                                      </p:stCondLst>
                                      <p:childTnLst>
                                        <p:set>
                                          <p:cBhvr>
                                            <p:cTn id="20" dur="1" fill="hold">
                                              <p:stCondLst>
                                                <p:cond delay="0"/>
                                              </p:stCondLst>
                                            </p:cTn>
                                            <p:tgtEl>
                                              <p:spTgt spid="5"/>
                                            </p:tgtEl>
                                            <p:attrNameLst>
                                              <p:attrName>style.visibility</p:attrName>
                                            </p:attrNameLst>
                                          </p:cBhvr>
                                          <p:to>
                                            <p:strVal val="visible"/>
                                          </p:to>
                                        </p:set>
                                        <p:anim calcmode="lin" valueType="num">
                                          <p:cBhvr additive="base">
                                            <p:cTn id="21" dur="2000" fill="hold"/>
                                            <p:tgtEl>
                                              <p:spTgt spid="5"/>
                                            </p:tgtEl>
                                            <p:attrNameLst>
                                              <p:attrName>ppt_x</p:attrName>
                                            </p:attrNameLst>
                                          </p:cBhvr>
                                          <p:tavLst>
                                            <p:tav tm="0">
                                              <p:val>
                                                <p:strVal val="#ppt_x"/>
                                              </p:val>
                                            </p:tav>
                                            <p:tav tm="100000">
                                              <p:val>
                                                <p:strVal val="#ppt_x"/>
                                              </p:val>
                                            </p:tav>
                                          </p:tavLst>
                                        </p:anim>
                                        <p:anim calcmode="lin" valueType="num">
                                          <p:cBhvr additive="base">
                                            <p:cTn id="22" dur="2000" fill="hold"/>
                                            <p:tgtEl>
                                              <p:spTgt spid="5"/>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50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2000" fill="hold"/>
                                            <p:tgtEl>
                                              <p:spTgt spid="4"/>
                                            </p:tgtEl>
                                            <p:attrNameLst>
                                              <p:attrName>ppt_x</p:attrName>
                                            </p:attrNameLst>
                                          </p:cBhvr>
                                          <p:tavLst>
                                            <p:tav tm="0">
                                              <p:val>
                                                <p:strVal val="#ppt_x"/>
                                              </p:val>
                                            </p:tav>
                                            <p:tav tm="100000">
                                              <p:val>
                                                <p:strVal val="#ppt_x"/>
                                              </p:val>
                                            </p:tav>
                                          </p:tavLst>
                                        </p:anim>
                                        <p:anim calcmode="lin" valueType="num">
                                          <p:cBhvr additive="base">
                                            <p:cTn id="26" dur="2000" fill="hold"/>
                                            <p:tgtEl>
                                              <p:spTgt spid="4"/>
                                            </p:tgtEl>
                                            <p:attrNameLst>
                                              <p:attrName>ppt_y</p:attrName>
                                            </p:attrNameLst>
                                          </p:cBhvr>
                                          <p:tavLst>
                                            <p:tav tm="0">
                                              <p:val>
                                                <p:strVal val="1+#ppt_h/2"/>
                                              </p:val>
                                            </p:tav>
                                            <p:tav tm="100000">
                                              <p:val>
                                                <p:strVal val="#ppt_y"/>
                                              </p:val>
                                            </p:tav>
                                          </p:tavLst>
                                        </p:anim>
                                      </p:childTnLst>
                                    </p:cTn>
                                  </p:par>
                                </p:childTnLst>
                              </p:cTn>
                            </p:par>
                            <p:par>
                              <p:cTn id="27" fill="hold">
                                <p:stCondLst>
                                  <p:cond delay="4500"/>
                                </p:stCondLst>
                                <p:childTnLst>
                                  <p:par>
                                    <p:cTn id="28" presetID="2" presetClass="entr" presetSubtype="8" fill="hold" grpId="0" nodeType="afterEffect">
                                      <p:stCondLst>
                                        <p:cond delay="0"/>
                                      </p:stCondLst>
                                      <p:iterate type="lt">
                                        <p:tmPct val="10000"/>
                                      </p:iterate>
                                      <p:childTnLst>
                                        <p:set>
                                          <p:cBhvr>
                                            <p:cTn id="29" dur="1" fill="hold">
                                              <p:stCondLst>
                                                <p:cond delay="0"/>
                                              </p:stCondLst>
                                            </p:cTn>
                                            <p:tgtEl>
                                              <p:spTgt spid="113"/>
                                            </p:tgtEl>
                                            <p:attrNameLst>
                                              <p:attrName>style.visibility</p:attrName>
                                            </p:attrNameLst>
                                          </p:cBhvr>
                                          <p:to>
                                            <p:strVal val="visible"/>
                                          </p:to>
                                        </p:set>
                                        <p:anim calcmode="lin" valueType="num">
                                          <p:cBhvr>
                                            <p:cTn id="30" dur="500" fill="hold"/>
                                            <p:tgtEl>
                                              <p:spTgt spid="113"/>
                                            </p:tgtEl>
                                            <p:attrNameLst>
                                              <p:attrName>ppt_x</p:attrName>
                                            </p:attrNameLst>
                                          </p:cBhvr>
                                          <p:tavLst>
                                            <p:tav tm="0">
                                              <p:val>
                                                <p:strVal val="0-#ppt_w/2"/>
                                              </p:val>
                                            </p:tav>
                                            <p:tav tm="100000">
                                              <p:val>
                                                <p:strVal val="#ppt_x"/>
                                              </p:val>
                                            </p:tav>
                                          </p:tavLst>
                                        </p:anim>
                                        <p:anim calcmode="lin" valueType="num">
                                          <p:cBhvr>
                                            <p:cTn id="31" dur="500" fill="hold"/>
                                            <p:tgtEl>
                                              <p:spTgt spid="113"/>
                                            </p:tgtEl>
                                            <p:attrNameLst>
                                              <p:attrName>ppt_y</p:attrName>
                                            </p:attrNameLst>
                                          </p:cBhvr>
                                          <p:tavLst>
                                            <p:tav tm="0">
                                              <p:val>
                                                <p:strVal val="#ppt_y"/>
                                              </p:val>
                                            </p:tav>
                                            <p:tav tm="100000">
                                              <p:val>
                                                <p:strVal val="#ppt_y"/>
                                              </p:val>
                                            </p:tav>
                                          </p:tavLst>
                                        </p:anim>
                                      </p:childTnLst>
                                    </p:cTn>
                                  </p:par>
                                </p:childTnLst>
                              </p:cTn>
                            </p:par>
                            <p:par>
                              <p:cTn id="32" fill="hold">
                                <p:stCondLst>
                                  <p:cond delay="5650"/>
                                </p:stCondLst>
                                <p:childTnLst>
                                  <p:par>
                                    <p:cTn id="33" presetID="26" presetClass="emph" presetSubtype="0" fill="hold" grpId="1" nodeType="afterEffect">
                                      <p:stCondLst>
                                        <p:cond delay="0"/>
                                      </p:stCondLst>
                                      <p:iterate type="lt">
                                        <p:tmPct val="10000"/>
                                      </p:iterate>
                                      <p:childTnLst>
                                        <p:animEffect transition="out" filter="fade">
                                          <p:cBhvr>
                                            <p:cTn id="34" dur="500" tmFilter="0, 0; .2, .5; .8, .5; 1, 0"/>
                                            <p:tgtEl>
                                              <p:spTgt spid="113"/>
                                            </p:tgtEl>
                                          </p:cBhvr>
                                        </p:animEffect>
                                        <p:animScale>
                                          <p:cBhvr>
                                            <p:cTn id="35" dur="250" autoRev="1" fill="hold"/>
                                            <p:tgtEl>
                                              <p:spTgt spid="113"/>
                                            </p:tgtEl>
                                          </p:cBhvr>
                                          <p:by x="105000" y="105000"/>
                                        </p:animScale>
                                      </p:childTnLst>
                                    </p:cTn>
                                  </p:par>
                                </p:childTnLst>
                              </p:cTn>
                            </p:par>
                            <p:par>
                              <p:cTn id="36" fill="hold">
                                <p:stCondLst>
                                  <p:cond delay="6300"/>
                                </p:stCondLst>
                                <p:childTnLst>
                                  <p:par>
                                    <p:cTn id="37" presetID="2" presetClass="entr" presetSubtype="8" fill="hold" grpId="0" nodeType="afterEffect">
                                      <p:stCondLst>
                                        <p:cond delay="0"/>
                                      </p:stCondLst>
                                      <p:iterate type="lt">
                                        <p:tmPct val="10000"/>
                                      </p:iterate>
                                      <p:childTnLst>
                                        <p:set>
                                          <p:cBhvr>
                                            <p:cTn id="38" dur="1" fill="hold">
                                              <p:stCondLst>
                                                <p:cond delay="0"/>
                                              </p:stCondLst>
                                            </p:cTn>
                                            <p:tgtEl>
                                              <p:spTgt spid="114"/>
                                            </p:tgtEl>
                                            <p:attrNameLst>
                                              <p:attrName>style.visibility</p:attrName>
                                            </p:attrNameLst>
                                          </p:cBhvr>
                                          <p:to>
                                            <p:strVal val="visible"/>
                                          </p:to>
                                        </p:set>
                                        <p:anim calcmode="lin" valueType="num">
                                          <p:cBhvr>
                                            <p:cTn id="39" dur="500" fill="hold"/>
                                            <p:tgtEl>
                                              <p:spTgt spid="114"/>
                                            </p:tgtEl>
                                            <p:attrNameLst>
                                              <p:attrName>ppt_x</p:attrName>
                                            </p:attrNameLst>
                                          </p:cBhvr>
                                          <p:tavLst>
                                            <p:tav tm="0">
                                              <p:val>
                                                <p:strVal val="0-#ppt_w/2"/>
                                              </p:val>
                                            </p:tav>
                                            <p:tav tm="100000">
                                              <p:val>
                                                <p:strVal val="#ppt_x"/>
                                              </p:val>
                                            </p:tav>
                                          </p:tavLst>
                                        </p:anim>
                                        <p:anim calcmode="lin" valueType="num">
                                          <p:cBhvr>
                                            <p:cTn id="40" dur="500" fill="hold"/>
                                            <p:tgtEl>
                                              <p:spTgt spid="114"/>
                                            </p:tgtEl>
                                            <p:attrNameLst>
                                              <p:attrName>ppt_y</p:attrName>
                                            </p:attrNameLst>
                                          </p:cBhvr>
                                          <p:tavLst>
                                            <p:tav tm="0">
                                              <p:val>
                                                <p:strVal val="#ppt_y"/>
                                              </p:val>
                                            </p:tav>
                                            <p:tav tm="100000">
                                              <p:val>
                                                <p:strVal val="#ppt_y"/>
                                              </p:val>
                                            </p:tav>
                                          </p:tavLst>
                                        </p:anim>
                                      </p:childTnLst>
                                    </p:cTn>
                                  </p:par>
                                </p:childTnLst>
                              </p:cTn>
                            </p:par>
                            <p:par>
                              <p:cTn id="41" fill="hold">
                                <p:stCondLst>
                                  <p:cond delay="6949"/>
                                </p:stCondLst>
                                <p:childTnLst>
                                  <p:par>
                                    <p:cTn id="42" presetID="26" presetClass="emph" presetSubtype="0" fill="hold" grpId="1" nodeType="afterEffect">
                                      <p:stCondLst>
                                        <p:cond delay="0"/>
                                      </p:stCondLst>
                                      <p:iterate type="lt">
                                        <p:tmPct val="10000"/>
                                      </p:iterate>
                                      <p:childTnLst>
                                        <p:animEffect transition="out" filter="fade">
                                          <p:cBhvr>
                                            <p:cTn id="43" dur="500" tmFilter="0, 0; .2, .5; .8, .5; 1, 0"/>
                                            <p:tgtEl>
                                              <p:spTgt spid="114"/>
                                            </p:tgtEl>
                                          </p:cBhvr>
                                        </p:animEffect>
                                        <p:animScale>
                                          <p:cBhvr>
                                            <p:cTn id="44" dur="250" autoRev="1" fill="hold"/>
                                            <p:tgtEl>
                                              <p:spTgt spid="114"/>
                                            </p:tgtEl>
                                          </p:cBhvr>
                                          <p:by x="105000" y="105000"/>
                                        </p:animScale>
                                      </p:childTnLst>
                                    </p:cTn>
                                  </p:par>
                                </p:childTnLst>
                              </p:cTn>
                            </p:par>
                            <p:par>
                              <p:cTn id="45" fill="hold">
                                <p:stCondLst>
                                  <p:cond delay="7599"/>
                                </p:stCondLst>
                                <p:childTnLst>
                                  <p:par>
                                    <p:cTn id="46" presetID="2" presetClass="entr" presetSubtype="8" fill="hold" grpId="0" nodeType="afterEffect">
                                      <p:stCondLst>
                                        <p:cond delay="0"/>
                                      </p:stCondLst>
                                      <p:iterate type="lt">
                                        <p:tmPct val="10000"/>
                                      </p:iterate>
                                      <p:childTnLst>
                                        <p:set>
                                          <p:cBhvr>
                                            <p:cTn id="47" dur="1" fill="hold">
                                              <p:stCondLst>
                                                <p:cond delay="0"/>
                                              </p:stCondLst>
                                            </p:cTn>
                                            <p:tgtEl>
                                              <p:spTgt spid="115"/>
                                            </p:tgtEl>
                                            <p:attrNameLst>
                                              <p:attrName>style.visibility</p:attrName>
                                            </p:attrNameLst>
                                          </p:cBhvr>
                                          <p:to>
                                            <p:strVal val="visible"/>
                                          </p:to>
                                        </p:set>
                                        <p:anim calcmode="lin" valueType="num">
                                          <p:cBhvr>
                                            <p:cTn id="48" dur="500" fill="hold"/>
                                            <p:tgtEl>
                                              <p:spTgt spid="115"/>
                                            </p:tgtEl>
                                            <p:attrNameLst>
                                              <p:attrName>ppt_x</p:attrName>
                                            </p:attrNameLst>
                                          </p:cBhvr>
                                          <p:tavLst>
                                            <p:tav tm="0">
                                              <p:val>
                                                <p:strVal val="0-#ppt_w/2"/>
                                              </p:val>
                                            </p:tav>
                                            <p:tav tm="100000">
                                              <p:val>
                                                <p:strVal val="#ppt_x"/>
                                              </p:val>
                                            </p:tav>
                                          </p:tavLst>
                                        </p:anim>
                                        <p:anim calcmode="lin" valueType="num">
                                          <p:cBhvr>
                                            <p:cTn id="49" dur="500" fill="hold"/>
                                            <p:tgtEl>
                                              <p:spTgt spid="115"/>
                                            </p:tgtEl>
                                            <p:attrNameLst>
                                              <p:attrName>ppt_y</p:attrName>
                                            </p:attrNameLst>
                                          </p:cBhvr>
                                          <p:tavLst>
                                            <p:tav tm="0">
                                              <p:val>
                                                <p:strVal val="#ppt_y"/>
                                              </p:val>
                                            </p:tav>
                                            <p:tav tm="100000">
                                              <p:val>
                                                <p:strVal val="#ppt_y"/>
                                              </p:val>
                                            </p:tav>
                                          </p:tavLst>
                                        </p:anim>
                                      </p:childTnLst>
                                    </p:cTn>
                                  </p:par>
                                </p:childTnLst>
                              </p:cTn>
                            </p:par>
                            <p:par>
                              <p:cTn id="50" fill="hold">
                                <p:stCondLst>
                                  <p:cond delay="8250"/>
                                </p:stCondLst>
                                <p:childTnLst>
                                  <p:par>
                                    <p:cTn id="51" presetID="26" presetClass="emph" presetSubtype="0" fill="hold" grpId="1" nodeType="afterEffect">
                                      <p:stCondLst>
                                        <p:cond delay="0"/>
                                      </p:stCondLst>
                                      <p:iterate type="lt">
                                        <p:tmPct val="10000"/>
                                      </p:iterate>
                                      <p:childTnLst>
                                        <p:animEffect transition="out" filter="fade">
                                          <p:cBhvr>
                                            <p:cTn id="52" dur="500" tmFilter="0, 0; .2, .5; .8, .5; 1, 0"/>
                                            <p:tgtEl>
                                              <p:spTgt spid="115"/>
                                            </p:tgtEl>
                                          </p:cBhvr>
                                        </p:animEffect>
                                        <p:animScale>
                                          <p:cBhvr>
                                            <p:cTn id="53" dur="250" autoRev="1" fill="hold"/>
                                            <p:tgtEl>
                                              <p:spTgt spid="115"/>
                                            </p:tgtEl>
                                          </p:cBhvr>
                                          <p:by x="105000" y="105000"/>
                                        </p:animScale>
                                      </p:childTnLst>
                                    </p:cTn>
                                  </p:par>
                                  <p:par>
                                    <p:cTn id="54" presetID="2" presetClass="entr" presetSubtype="2" decel="100000" fill="hold" grpId="0" nodeType="withEffect">
                                      <p:stCondLst>
                                        <p:cond delay="600"/>
                                      </p:stCondLst>
                                      <p:childTnLst>
                                        <p:set>
                                          <p:cBhvr>
                                            <p:cTn id="55" dur="1" fill="hold">
                                              <p:stCondLst>
                                                <p:cond delay="0"/>
                                              </p:stCondLst>
                                            </p:cTn>
                                            <p:tgtEl>
                                              <p:spTgt spid="94"/>
                                            </p:tgtEl>
                                            <p:attrNameLst>
                                              <p:attrName>style.visibility</p:attrName>
                                            </p:attrNameLst>
                                          </p:cBhvr>
                                          <p:to>
                                            <p:strVal val="visible"/>
                                          </p:to>
                                        </p:set>
                                        <p:anim calcmode="lin" valueType="num">
                                          <p:cBhvr additive="base">
                                            <p:cTn id="56" dur="1400" fill="hold"/>
                                            <p:tgtEl>
                                              <p:spTgt spid="94"/>
                                            </p:tgtEl>
                                            <p:attrNameLst>
                                              <p:attrName>ppt_x</p:attrName>
                                            </p:attrNameLst>
                                          </p:cBhvr>
                                          <p:tavLst>
                                            <p:tav tm="0">
                                              <p:val>
                                                <p:strVal val="1+#ppt_w/2"/>
                                              </p:val>
                                            </p:tav>
                                            <p:tav tm="100000">
                                              <p:val>
                                                <p:strVal val="#ppt_x"/>
                                              </p:val>
                                            </p:tav>
                                          </p:tavLst>
                                        </p:anim>
                                        <p:anim calcmode="lin" valueType="num">
                                          <p:cBhvr additive="base">
                                            <p:cTn id="57" dur="1400" fill="hold"/>
                                            <p:tgtEl>
                                              <p:spTgt spid="94"/>
                                            </p:tgtEl>
                                            <p:attrNameLst>
                                              <p:attrName>ppt_y</p:attrName>
                                            </p:attrNameLst>
                                          </p:cBhvr>
                                          <p:tavLst>
                                            <p:tav tm="0">
                                              <p:val>
                                                <p:strVal val="#ppt_y"/>
                                              </p:val>
                                            </p:tav>
                                            <p:tav tm="100000">
                                              <p:val>
                                                <p:strVal val="#ppt_y"/>
                                              </p:val>
                                            </p:tav>
                                          </p:tavLst>
                                        </p:anim>
                                      </p:childTnLst>
                                    </p:cTn>
                                  </p:par>
                                  <p:par>
                                    <p:cTn id="58" presetID="2" presetClass="entr" presetSubtype="2" decel="100000" fill="hold" grpId="0" nodeType="withEffect">
                                      <p:stCondLst>
                                        <p:cond delay="600"/>
                                      </p:stCondLst>
                                      <p:childTnLst>
                                        <p:set>
                                          <p:cBhvr>
                                            <p:cTn id="59" dur="1" fill="hold">
                                              <p:stCondLst>
                                                <p:cond delay="0"/>
                                              </p:stCondLst>
                                            </p:cTn>
                                            <p:tgtEl>
                                              <p:spTgt spid="95"/>
                                            </p:tgtEl>
                                            <p:attrNameLst>
                                              <p:attrName>style.visibility</p:attrName>
                                            </p:attrNameLst>
                                          </p:cBhvr>
                                          <p:to>
                                            <p:strVal val="visible"/>
                                          </p:to>
                                        </p:set>
                                        <p:anim calcmode="lin" valueType="num">
                                          <p:cBhvr additive="base">
                                            <p:cTn id="60" dur="1400" fill="hold"/>
                                            <p:tgtEl>
                                              <p:spTgt spid="95"/>
                                            </p:tgtEl>
                                            <p:attrNameLst>
                                              <p:attrName>ppt_x</p:attrName>
                                            </p:attrNameLst>
                                          </p:cBhvr>
                                          <p:tavLst>
                                            <p:tav tm="0">
                                              <p:val>
                                                <p:strVal val="1+#ppt_w/2"/>
                                              </p:val>
                                            </p:tav>
                                            <p:tav tm="100000">
                                              <p:val>
                                                <p:strVal val="#ppt_x"/>
                                              </p:val>
                                            </p:tav>
                                          </p:tavLst>
                                        </p:anim>
                                        <p:anim calcmode="lin" valueType="num">
                                          <p:cBhvr additive="base">
                                            <p:cTn id="61" dur="1400" fill="hold"/>
                                            <p:tgtEl>
                                              <p:spTgt spid="95"/>
                                            </p:tgtEl>
                                            <p:attrNameLst>
                                              <p:attrName>ppt_y</p:attrName>
                                            </p:attrNameLst>
                                          </p:cBhvr>
                                          <p:tavLst>
                                            <p:tav tm="0">
                                              <p:val>
                                                <p:strVal val="#ppt_y"/>
                                              </p:val>
                                            </p:tav>
                                            <p:tav tm="100000">
                                              <p:val>
                                                <p:strVal val="#ppt_y"/>
                                              </p:val>
                                            </p:tav>
                                          </p:tavLst>
                                        </p:anim>
                                      </p:childTnLst>
                                    </p:cTn>
                                  </p:par>
                                  <p:par>
                                    <p:cTn id="62" presetID="2" presetClass="entr" presetSubtype="2" decel="100000" fill="hold" grpId="0" nodeType="withEffect">
                                      <p:stCondLst>
                                        <p:cond delay="600"/>
                                      </p:stCondLst>
                                      <p:childTnLst>
                                        <p:set>
                                          <p:cBhvr>
                                            <p:cTn id="63" dur="1" fill="hold">
                                              <p:stCondLst>
                                                <p:cond delay="0"/>
                                              </p:stCondLst>
                                            </p:cTn>
                                            <p:tgtEl>
                                              <p:spTgt spid="98"/>
                                            </p:tgtEl>
                                            <p:attrNameLst>
                                              <p:attrName>style.visibility</p:attrName>
                                            </p:attrNameLst>
                                          </p:cBhvr>
                                          <p:to>
                                            <p:strVal val="visible"/>
                                          </p:to>
                                        </p:set>
                                        <p:anim calcmode="lin" valueType="num">
                                          <p:cBhvr additive="base">
                                            <p:cTn id="64" dur="1400" fill="hold"/>
                                            <p:tgtEl>
                                              <p:spTgt spid="98"/>
                                            </p:tgtEl>
                                            <p:attrNameLst>
                                              <p:attrName>ppt_x</p:attrName>
                                            </p:attrNameLst>
                                          </p:cBhvr>
                                          <p:tavLst>
                                            <p:tav tm="0">
                                              <p:val>
                                                <p:strVal val="1+#ppt_w/2"/>
                                              </p:val>
                                            </p:tav>
                                            <p:tav tm="100000">
                                              <p:val>
                                                <p:strVal val="#ppt_x"/>
                                              </p:val>
                                            </p:tav>
                                          </p:tavLst>
                                        </p:anim>
                                        <p:anim calcmode="lin" valueType="num">
                                          <p:cBhvr additive="base">
                                            <p:cTn id="65" dur="1400" fill="hold"/>
                                            <p:tgtEl>
                                              <p:spTgt spid="9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 grpId="0"/>
          <p:bldP spid="113" grpId="0"/>
          <p:bldP spid="113" grpId="1"/>
          <p:bldP spid="114" grpId="0"/>
          <p:bldP spid="114" grpId="1"/>
          <p:bldP spid="115" grpId="0"/>
          <p:bldP spid="115" grpId="1"/>
          <p:bldP spid="94" grpId="0"/>
          <p:bldP spid="95" grpId="0"/>
          <p:bldP spid="98" grpId="0"/>
        </p:bldLst>
      </p:timing>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6" name="组合 275"/>
          <p:cNvGrpSpPr/>
          <p:nvPr/>
        </p:nvGrpSpPr>
        <p:grpSpPr>
          <a:xfrm rot="21062616" flipH="1">
            <a:off x="724107" y="3771071"/>
            <a:ext cx="5190546" cy="4183077"/>
            <a:chOff x="1816885" y="160250"/>
            <a:chExt cx="5190546" cy="4183077"/>
          </a:xfrm>
          <a:solidFill>
            <a:schemeClr val="tx1">
              <a:lumMod val="50000"/>
              <a:lumOff val="50000"/>
            </a:schemeClr>
          </a:solidFill>
        </p:grpSpPr>
        <p:grpSp>
          <p:nvGrpSpPr>
            <p:cNvPr id="277" name="组合 276"/>
            <p:cNvGrpSpPr/>
            <p:nvPr/>
          </p:nvGrpSpPr>
          <p:grpSpPr>
            <a:xfrm rot="1500213">
              <a:off x="1816885" y="160250"/>
              <a:ext cx="4835931" cy="4183077"/>
              <a:chOff x="2983829" y="1091787"/>
              <a:chExt cx="4835931" cy="4183077"/>
            </a:xfrm>
            <a:grpFill/>
          </p:grpSpPr>
          <p:sp>
            <p:nvSpPr>
              <p:cNvPr id="279" name="Freeform 60"/>
              <p:cNvSpPr/>
              <p:nvPr/>
            </p:nvSpPr>
            <p:spPr bwMode="auto">
              <a:xfrm>
                <a:off x="2983829" y="3724325"/>
                <a:ext cx="2106312" cy="1499886"/>
              </a:xfrm>
              <a:custGeom>
                <a:avLst/>
                <a:gdLst>
                  <a:gd name="T0" fmla="*/ 2332 w 2339"/>
                  <a:gd name="T1" fmla="*/ 1665 h 1665"/>
                  <a:gd name="T2" fmla="*/ 2329 w 2339"/>
                  <a:gd name="T3" fmla="*/ 1664 h 1665"/>
                  <a:gd name="T4" fmla="*/ 3 w 2339"/>
                  <a:gd name="T5" fmla="*/ 11 h 1665"/>
                  <a:gd name="T6" fmla="*/ 2 w 2339"/>
                  <a:gd name="T7" fmla="*/ 3 h 1665"/>
                  <a:gd name="T8" fmla="*/ 10 w 2339"/>
                  <a:gd name="T9" fmla="*/ 2 h 1665"/>
                  <a:gd name="T10" fmla="*/ 2335 w 2339"/>
                  <a:gd name="T11" fmla="*/ 1654 h 1665"/>
                  <a:gd name="T12" fmla="*/ 2337 w 2339"/>
                  <a:gd name="T13" fmla="*/ 1662 h 1665"/>
                  <a:gd name="T14" fmla="*/ 2332 w 2339"/>
                  <a:gd name="T15" fmla="*/ 1665 h 16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9" h="1665">
                    <a:moveTo>
                      <a:pt x="2332" y="1665"/>
                    </a:moveTo>
                    <a:cubicBezTo>
                      <a:pt x="2331" y="1665"/>
                      <a:pt x="2330" y="1665"/>
                      <a:pt x="2329" y="1664"/>
                    </a:cubicBezTo>
                    <a:cubicBezTo>
                      <a:pt x="3" y="11"/>
                      <a:pt x="3" y="11"/>
                      <a:pt x="3" y="11"/>
                    </a:cubicBezTo>
                    <a:cubicBezTo>
                      <a:pt x="1" y="10"/>
                      <a:pt x="0" y="6"/>
                      <a:pt x="2" y="3"/>
                    </a:cubicBezTo>
                    <a:cubicBezTo>
                      <a:pt x="4" y="0"/>
                      <a:pt x="8" y="0"/>
                      <a:pt x="10" y="2"/>
                    </a:cubicBezTo>
                    <a:cubicBezTo>
                      <a:pt x="2335" y="1654"/>
                      <a:pt x="2335" y="1654"/>
                      <a:pt x="2335" y="1654"/>
                    </a:cubicBezTo>
                    <a:cubicBezTo>
                      <a:pt x="2338" y="1656"/>
                      <a:pt x="2339" y="1660"/>
                      <a:pt x="2337" y="1662"/>
                    </a:cubicBezTo>
                    <a:cubicBezTo>
                      <a:pt x="2336" y="1664"/>
                      <a:pt x="2334" y="1665"/>
                      <a:pt x="2332" y="166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80" name="Freeform 62"/>
              <p:cNvSpPr/>
              <p:nvPr/>
            </p:nvSpPr>
            <p:spPr bwMode="auto">
              <a:xfrm>
                <a:off x="5073257" y="4157688"/>
                <a:ext cx="15478" cy="1066523"/>
              </a:xfrm>
              <a:custGeom>
                <a:avLst/>
                <a:gdLst>
                  <a:gd name="T0" fmla="*/ 11 w 17"/>
                  <a:gd name="T1" fmla="*/ 1184 h 1184"/>
                  <a:gd name="T2" fmla="*/ 5 w 17"/>
                  <a:gd name="T3" fmla="*/ 1178 h 1184"/>
                  <a:gd name="T4" fmla="*/ 0 w 17"/>
                  <a:gd name="T5" fmla="*/ 6 h 1184"/>
                  <a:gd name="T6" fmla="*/ 6 w 17"/>
                  <a:gd name="T7" fmla="*/ 0 h 1184"/>
                  <a:gd name="T8" fmla="*/ 6 w 17"/>
                  <a:gd name="T9" fmla="*/ 0 h 1184"/>
                  <a:gd name="T10" fmla="*/ 12 w 17"/>
                  <a:gd name="T11" fmla="*/ 6 h 1184"/>
                  <a:gd name="T12" fmla="*/ 17 w 17"/>
                  <a:gd name="T13" fmla="*/ 1178 h 1184"/>
                  <a:gd name="T14" fmla="*/ 11 w 17"/>
                  <a:gd name="T15" fmla="*/ 1184 h 1184"/>
                  <a:gd name="T16" fmla="*/ 11 w 17"/>
                  <a:gd name="T17" fmla="*/ 1184 h 1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1184">
                    <a:moveTo>
                      <a:pt x="11" y="1184"/>
                    </a:moveTo>
                    <a:cubicBezTo>
                      <a:pt x="8" y="1184"/>
                      <a:pt x="5" y="1181"/>
                      <a:pt x="5" y="1178"/>
                    </a:cubicBezTo>
                    <a:cubicBezTo>
                      <a:pt x="0" y="6"/>
                      <a:pt x="0" y="6"/>
                      <a:pt x="0" y="6"/>
                    </a:cubicBezTo>
                    <a:cubicBezTo>
                      <a:pt x="0" y="3"/>
                      <a:pt x="2" y="0"/>
                      <a:pt x="6" y="0"/>
                    </a:cubicBezTo>
                    <a:cubicBezTo>
                      <a:pt x="6" y="0"/>
                      <a:pt x="6" y="0"/>
                      <a:pt x="6" y="0"/>
                    </a:cubicBezTo>
                    <a:cubicBezTo>
                      <a:pt x="9" y="0"/>
                      <a:pt x="12" y="3"/>
                      <a:pt x="12" y="6"/>
                    </a:cubicBezTo>
                    <a:cubicBezTo>
                      <a:pt x="17" y="1178"/>
                      <a:pt x="17" y="1178"/>
                      <a:pt x="17" y="1178"/>
                    </a:cubicBezTo>
                    <a:cubicBezTo>
                      <a:pt x="17" y="1181"/>
                      <a:pt x="14" y="1184"/>
                      <a:pt x="11" y="1184"/>
                    </a:cubicBezTo>
                    <a:cubicBezTo>
                      <a:pt x="11" y="1184"/>
                      <a:pt x="11" y="1184"/>
                      <a:pt x="11" y="1184"/>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81" name="Freeform 63"/>
              <p:cNvSpPr/>
              <p:nvPr/>
            </p:nvSpPr>
            <p:spPr bwMode="auto">
              <a:xfrm>
                <a:off x="2983829" y="3048954"/>
                <a:ext cx="1739079" cy="686627"/>
              </a:xfrm>
              <a:custGeom>
                <a:avLst/>
                <a:gdLst>
                  <a:gd name="T0" fmla="*/ 7 w 1932"/>
                  <a:gd name="T1" fmla="*/ 763 h 763"/>
                  <a:gd name="T2" fmla="*/ 1 w 1932"/>
                  <a:gd name="T3" fmla="*/ 759 h 763"/>
                  <a:gd name="T4" fmla="*/ 5 w 1932"/>
                  <a:gd name="T5" fmla="*/ 751 h 763"/>
                  <a:gd name="T6" fmla="*/ 1923 w 1932"/>
                  <a:gd name="T7" fmla="*/ 1 h 763"/>
                  <a:gd name="T8" fmla="*/ 1931 w 1932"/>
                  <a:gd name="T9" fmla="*/ 5 h 763"/>
                  <a:gd name="T10" fmla="*/ 1927 w 1932"/>
                  <a:gd name="T11" fmla="*/ 13 h 763"/>
                  <a:gd name="T12" fmla="*/ 9 w 1932"/>
                  <a:gd name="T13" fmla="*/ 762 h 763"/>
                  <a:gd name="T14" fmla="*/ 7 w 1932"/>
                  <a:gd name="T15" fmla="*/ 763 h 76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32" h="763">
                    <a:moveTo>
                      <a:pt x="7" y="763"/>
                    </a:moveTo>
                    <a:cubicBezTo>
                      <a:pt x="4" y="763"/>
                      <a:pt x="2" y="761"/>
                      <a:pt x="1" y="759"/>
                    </a:cubicBezTo>
                    <a:cubicBezTo>
                      <a:pt x="0" y="756"/>
                      <a:pt x="2" y="752"/>
                      <a:pt x="5" y="751"/>
                    </a:cubicBezTo>
                    <a:cubicBezTo>
                      <a:pt x="1923" y="1"/>
                      <a:pt x="1923" y="1"/>
                      <a:pt x="1923" y="1"/>
                    </a:cubicBezTo>
                    <a:cubicBezTo>
                      <a:pt x="1926" y="0"/>
                      <a:pt x="1930" y="2"/>
                      <a:pt x="1931" y="5"/>
                    </a:cubicBezTo>
                    <a:cubicBezTo>
                      <a:pt x="1932" y="8"/>
                      <a:pt x="1931" y="11"/>
                      <a:pt x="1927" y="13"/>
                    </a:cubicBezTo>
                    <a:cubicBezTo>
                      <a:pt x="9" y="762"/>
                      <a:pt x="9" y="762"/>
                      <a:pt x="9" y="762"/>
                    </a:cubicBezTo>
                    <a:cubicBezTo>
                      <a:pt x="8" y="762"/>
                      <a:pt x="8" y="763"/>
                      <a:pt x="7" y="76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82" name="Freeform 64"/>
              <p:cNvSpPr/>
              <p:nvPr/>
            </p:nvSpPr>
            <p:spPr bwMode="auto">
              <a:xfrm>
                <a:off x="4248742" y="2871669"/>
                <a:ext cx="474167" cy="188541"/>
              </a:xfrm>
              <a:custGeom>
                <a:avLst/>
                <a:gdLst>
                  <a:gd name="T0" fmla="*/ 520 w 527"/>
                  <a:gd name="T1" fmla="*/ 210 h 210"/>
                  <a:gd name="T2" fmla="*/ 518 w 527"/>
                  <a:gd name="T3" fmla="*/ 210 h 210"/>
                  <a:gd name="T4" fmla="*/ 4 w 527"/>
                  <a:gd name="T5" fmla="*/ 12 h 210"/>
                  <a:gd name="T6" fmla="*/ 1 w 527"/>
                  <a:gd name="T7" fmla="*/ 4 h 210"/>
                  <a:gd name="T8" fmla="*/ 9 w 527"/>
                  <a:gd name="T9" fmla="*/ 1 h 210"/>
                  <a:gd name="T10" fmla="*/ 522 w 527"/>
                  <a:gd name="T11" fmla="*/ 198 h 210"/>
                  <a:gd name="T12" fmla="*/ 526 w 527"/>
                  <a:gd name="T13" fmla="*/ 206 h 210"/>
                  <a:gd name="T14" fmla="*/ 520 w 527"/>
                  <a:gd name="T15" fmla="*/ 210 h 2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27" h="210">
                    <a:moveTo>
                      <a:pt x="520" y="210"/>
                    </a:moveTo>
                    <a:cubicBezTo>
                      <a:pt x="520" y="210"/>
                      <a:pt x="519" y="210"/>
                      <a:pt x="518" y="210"/>
                    </a:cubicBezTo>
                    <a:cubicBezTo>
                      <a:pt x="4" y="12"/>
                      <a:pt x="4" y="12"/>
                      <a:pt x="4" y="12"/>
                    </a:cubicBezTo>
                    <a:cubicBezTo>
                      <a:pt x="1" y="11"/>
                      <a:pt x="0" y="7"/>
                      <a:pt x="1" y="4"/>
                    </a:cubicBezTo>
                    <a:cubicBezTo>
                      <a:pt x="2" y="1"/>
                      <a:pt x="6" y="0"/>
                      <a:pt x="9" y="1"/>
                    </a:cubicBezTo>
                    <a:cubicBezTo>
                      <a:pt x="522" y="198"/>
                      <a:pt x="522" y="198"/>
                      <a:pt x="522" y="198"/>
                    </a:cubicBezTo>
                    <a:cubicBezTo>
                      <a:pt x="526" y="200"/>
                      <a:pt x="527" y="203"/>
                      <a:pt x="526" y="206"/>
                    </a:cubicBezTo>
                    <a:cubicBezTo>
                      <a:pt x="525" y="209"/>
                      <a:pt x="523" y="210"/>
                      <a:pt x="520" y="21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83" name="Freeform 65"/>
              <p:cNvSpPr/>
              <p:nvPr/>
            </p:nvSpPr>
            <p:spPr bwMode="auto">
              <a:xfrm>
                <a:off x="4711652" y="3048954"/>
                <a:ext cx="372861" cy="1119990"/>
              </a:xfrm>
              <a:custGeom>
                <a:avLst/>
                <a:gdLst>
                  <a:gd name="T0" fmla="*/ 408 w 415"/>
                  <a:gd name="T1" fmla="*/ 1243 h 1243"/>
                  <a:gd name="T2" fmla="*/ 402 w 415"/>
                  <a:gd name="T3" fmla="*/ 1239 h 1243"/>
                  <a:gd name="T4" fmla="*/ 1 w 415"/>
                  <a:gd name="T5" fmla="*/ 9 h 1243"/>
                  <a:gd name="T6" fmla="*/ 4 w 415"/>
                  <a:gd name="T7" fmla="*/ 1 h 1243"/>
                  <a:gd name="T8" fmla="*/ 12 w 415"/>
                  <a:gd name="T9" fmla="*/ 5 h 1243"/>
                  <a:gd name="T10" fmla="*/ 413 w 415"/>
                  <a:gd name="T11" fmla="*/ 1235 h 1243"/>
                  <a:gd name="T12" fmla="*/ 410 w 415"/>
                  <a:gd name="T13" fmla="*/ 1243 h 1243"/>
                  <a:gd name="T14" fmla="*/ 408 w 415"/>
                  <a:gd name="T15" fmla="*/ 1243 h 124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5" h="1243">
                    <a:moveTo>
                      <a:pt x="408" y="1243"/>
                    </a:moveTo>
                    <a:cubicBezTo>
                      <a:pt x="405" y="1243"/>
                      <a:pt x="403" y="1241"/>
                      <a:pt x="402" y="1239"/>
                    </a:cubicBezTo>
                    <a:cubicBezTo>
                      <a:pt x="1" y="9"/>
                      <a:pt x="1" y="9"/>
                      <a:pt x="1" y="9"/>
                    </a:cubicBezTo>
                    <a:cubicBezTo>
                      <a:pt x="0" y="6"/>
                      <a:pt x="1" y="2"/>
                      <a:pt x="4" y="1"/>
                    </a:cubicBezTo>
                    <a:cubicBezTo>
                      <a:pt x="8" y="0"/>
                      <a:pt x="11" y="2"/>
                      <a:pt x="12" y="5"/>
                    </a:cubicBezTo>
                    <a:cubicBezTo>
                      <a:pt x="413" y="1235"/>
                      <a:pt x="413" y="1235"/>
                      <a:pt x="413" y="1235"/>
                    </a:cubicBezTo>
                    <a:cubicBezTo>
                      <a:pt x="415" y="1238"/>
                      <a:pt x="413" y="1242"/>
                      <a:pt x="410" y="1243"/>
                    </a:cubicBezTo>
                    <a:cubicBezTo>
                      <a:pt x="409" y="1243"/>
                      <a:pt x="408" y="1243"/>
                      <a:pt x="408" y="124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84" name="Freeform 66"/>
              <p:cNvSpPr/>
              <p:nvPr/>
            </p:nvSpPr>
            <p:spPr bwMode="auto">
              <a:xfrm>
                <a:off x="2983829" y="3724325"/>
                <a:ext cx="2100684" cy="444619"/>
              </a:xfrm>
              <a:custGeom>
                <a:avLst/>
                <a:gdLst>
                  <a:gd name="T0" fmla="*/ 2327 w 2333"/>
                  <a:gd name="T1" fmla="*/ 493 h 493"/>
                  <a:gd name="T2" fmla="*/ 2326 w 2333"/>
                  <a:gd name="T3" fmla="*/ 493 h 493"/>
                  <a:gd name="T4" fmla="*/ 6 w 2333"/>
                  <a:gd name="T5" fmla="*/ 12 h 493"/>
                  <a:gd name="T6" fmla="*/ 1 w 2333"/>
                  <a:gd name="T7" fmla="*/ 5 h 493"/>
                  <a:gd name="T8" fmla="*/ 8 w 2333"/>
                  <a:gd name="T9" fmla="*/ 1 h 493"/>
                  <a:gd name="T10" fmla="*/ 2328 w 2333"/>
                  <a:gd name="T11" fmla="*/ 481 h 493"/>
                  <a:gd name="T12" fmla="*/ 2333 w 2333"/>
                  <a:gd name="T13" fmla="*/ 488 h 493"/>
                  <a:gd name="T14" fmla="*/ 2327 w 2333"/>
                  <a:gd name="T15" fmla="*/ 493 h 49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3" h="493">
                    <a:moveTo>
                      <a:pt x="2327" y="493"/>
                    </a:moveTo>
                    <a:cubicBezTo>
                      <a:pt x="2326" y="493"/>
                      <a:pt x="2326" y="493"/>
                      <a:pt x="2326" y="493"/>
                    </a:cubicBezTo>
                    <a:cubicBezTo>
                      <a:pt x="6" y="12"/>
                      <a:pt x="6" y="12"/>
                      <a:pt x="6" y="12"/>
                    </a:cubicBezTo>
                    <a:cubicBezTo>
                      <a:pt x="2" y="12"/>
                      <a:pt x="0" y="9"/>
                      <a:pt x="1" y="5"/>
                    </a:cubicBezTo>
                    <a:cubicBezTo>
                      <a:pt x="2" y="2"/>
                      <a:pt x="5" y="0"/>
                      <a:pt x="8" y="1"/>
                    </a:cubicBezTo>
                    <a:cubicBezTo>
                      <a:pt x="2328" y="481"/>
                      <a:pt x="2328" y="481"/>
                      <a:pt x="2328" y="481"/>
                    </a:cubicBezTo>
                    <a:cubicBezTo>
                      <a:pt x="2331" y="482"/>
                      <a:pt x="2333" y="485"/>
                      <a:pt x="2333" y="488"/>
                    </a:cubicBezTo>
                    <a:cubicBezTo>
                      <a:pt x="2332" y="491"/>
                      <a:pt x="2330" y="493"/>
                      <a:pt x="2327" y="49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85" name="Freeform 68"/>
              <p:cNvSpPr/>
              <p:nvPr/>
            </p:nvSpPr>
            <p:spPr bwMode="auto">
              <a:xfrm>
                <a:off x="2983829" y="2871669"/>
                <a:ext cx="1276169" cy="863912"/>
              </a:xfrm>
              <a:custGeom>
                <a:avLst/>
                <a:gdLst>
                  <a:gd name="T0" fmla="*/ 7 w 1418"/>
                  <a:gd name="T1" fmla="*/ 960 h 960"/>
                  <a:gd name="T2" fmla="*/ 2 w 1418"/>
                  <a:gd name="T3" fmla="*/ 957 h 960"/>
                  <a:gd name="T4" fmla="*/ 3 w 1418"/>
                  <a:gd name="T5" fmla="*/ 949 h 960"/>
                  <a:gd name="T6" fmla="*/ 1408 w 1418"/>
                  <a:gd name="T7" fmla="*/ 1 h 960"/>
                  <a:gd name="T8" fmla="*/ 1416 w 1418"/>
                  <a:gd name="T9" fmla="*/ 3 h 960"/>
                  <a:gd name="T10" fmla="*/ 1415 w 1418"/>
                  <a:gd name="T11" fmla="*/ 11 h 960"/>
                  <a:gd name="T12" fmla="*/ 10 w 1418"/>
                  <a:gd name="T13" fmla="*/ 959 h 960"/>
                  <a:gd name="T14" fmla="*/ 7 w 1418"/>
                  <a:gd name="T15" fmla="*/ 960 h 9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18" h="960">
                    <a:moveTo>
                      <a:pt x="7" y="960"/>
                    </a:moveTo>
                    <a:cubicBezTo>
                      <a:pt x="5" y="960"/>
                      <a:pt x="3" y="959"/>
                      <a:pt x="2" y="957"/>
                    </a:cubicBezTo>
                    <a:cubicBezTo>
                      <a:pt x="0" y="954"/>
                      <a:pt x="1" y="950"/>
                      <a:pt x="3" y="949"/>
                    </a:cubicBezTo>
                    <a:cubicBezTo>
                      <a:pt x="1408" y="1"/>
                      <a:pt x="1408" y="1"/>
                      <a:pt x="1408" y="1"/>
                    </a:cubicBezTo>
                    <a:cubicBezTo>
                      <a:pt x="1411" y="0"/>
                      <a:pt x="1415" y="0"/>
                      <a:pt x="1416" y="3"/>
                    </a:cubicBezTo>
                    <a:cubicBezTo>
                      <a:pt x="1418" y="6"/>
                      <a:pt x="1418" y="9"/>
                      <a:pt x="1415" y="11"/>
                    </a:cubicBezTo>
                    <a:cubicBezTo>
                      <a:pt x="10" y="959"/>
                      <a:pt x="10" y="959"/>
                      <a:pt x="10" y="959"/>
                    </a:cubicBezTo>
                    <a:cubicBezTo>
                      <a:pt x="9" y="959"/>
                      <a:pt x="8" y="960"/>
                      <a:pt x="7" y="96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86" name="Freeform 69"/>
              <p:cNvSpPr/>
              <p:nvPr/>
            </p:nvSpPr>
            <p:spPr bwMode="auto">
              <a:xfrm>
                <a:off x="4248742" y="1121334"/>
                <a:ext cx="610648" cy="1761592"/>
              </a:xfrm>
              <a:custGeom>
                <a:avLst/>
                <a:gdLst>
                  <a:gd name="T0" fmla="*/ 6 w 678"/>
                  <a:gd name="T1" fmla="*/ 1955 h 1955"/>
                  <a:gd name="T2" fmla="*/ 5 w 678"/>
                  <a:gd name="T3" fmla="*/ 1955 h 1955"/>
                  <a:gd name="T4" fmla="*/ 1 w 678"/>
                  <a:gd name="T5" fmla="*/ 1947 h 1955"/>
                  <a:gd name="T6" fmla="*/ 665 w 678"/>
                  <a:gd name="T7" fmla="*/ 5 h 1955"/>
                  <a:gd name="T8" fmla="*/ 673 w 678"/>
                  <a:gd name="T9" fmla="*/ 1 h 1955"/>
                  <a:gd name="T10" fmla="*/ 677 w 678"/>
                  <a:gd name="T11" fmla="*/ 9 h 1955"/>
                  <a:gd name="T12" fmla="*/ 12 w 678"/>
                  <a:gd name="T13" fmla="*/ 1951 h 1955"/>
                  <a:gd name="T14" fmla="*/ 6 w 678"/>
                  <a:gd name="T15" fmla="*/ 1955 h 195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8" h="1955">
                    <a:moveTo>
                      <a:pt x="6" y="1955"/>
                    </a:moveTo>
                    <a:cubicBezTo>
                      <a:pt x="6" y="1955"/>
                      <a:pt x="5" y="1955"/>
                      <a:pt x="5" y="1955"/>
                    </a:cubicBezTo>
                    <a:cubicBezTo>
                      <a:pt x="1" y="1954"/>
                      <a:pt x="0" y="1951"/>
                      <a:pt x="1" y="1947"/>
                    </a:cubicBezTo>
                    <a:cubicBezTo>
                      <a:pt x="665" y="5"/>
                      <a:pt x="665" y="5"/>
                      <a:pt x="665" y="5"/>
                    </a:cubicBezTo>
                    <a:cubicBezTo>
                      <a:pt x="666" y="2"/>
                      <a:pt x="670" y="0"/>
                      <a:pt x="673" y="1"/>
                    </a:cubicBezTo>
                    <a:cubicBezTo>
                      <a:pt x="676" y="2"/>
                      <a:pt x="678" y="6"/>
                      <a:pt x="677" y="9"/>
                    </a:cubicBezTo>
                    <a:cubicBezTo>
                      <a:pt x="12" y="1951"/>
                      <a:pt x="12" y="1951"/>
                      <a:pt x="12" y="1951"/>
                    </a:cubicBezTo>
                    <a:cubicBezTo>
                      <a:pt x="11" y="1954"/>
                      <a:pt x="9" y="1955"/>
                      <a:pt x="6" y="195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87" name="Freeform 70"/>
              <p:cNvSpPr/>
              <p:nvPr/>
            </p:nvSpPr>
            <p:spPr bwMode="auto">
              <a:xfrm>
                <a:off x="4846726" y="1121334"/>
                <a:ext cx="913158" cy="1732045"/>
              </a:xfrm>
              <a:custGeom>
                <a:avLst/>
                <a:gdLst>
                  <a:gd name="T0" fmla="*/ 1008 w 1015"/>
                  <a:gd name="T1" fmla="*/ 1923 h 1923"/>
                  <a:gd name="T2" fmla="*/ 1003 w 1015"/>
                  <a:gd name="T3" fmla="*/ 1920 h 1923"/>
                  <a:gd name="T4" fmla="*/ 2 w 1015"/>
                  <a:gd name="T5" fmla="*/ 10 h 1923"/>
                  <a:gd name="T6" fmla="*/ 4 w 1015"/>
                  <a:gd name="T7" fmla="*/ 2 h 1923"/>
                  <a:gd name="T8" fmla="*/ 12 w 1015"/>
                  <a:gd name="T9" fmla="*/ 4 h 1923"/>
                  <a:gd name="T10" fmla="*/ 1013 w 1015"/>
                  <a:gd name="T11" fmla="*/ 1914 h 1923"/>
                  <a:gd name="T12" fmla="*/ 1011 w 1015"/>
                  <a:gd name="T13" fmla="*/ 1922 h 1923"/>
                  <a:gd name="T14" fmla="*/ 1008 w 1015"/>
                  <a:gd name="T15" fmla="*/ 1923 h 192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15" h="1923">
                    <a:moveTo>
                      <a:pt x="1008" y="1923"/>
                    </a:moveTo>
                    <a:cubicBezTo>
                      <a:pt x="1006" y="1923"/>
                      <a:pt x="1004" y="1922"/>
                      <a:pt x="1003" y="1920"/>
                    </a:cubicBezTo>
                    <a:cubicBezTo>
                      <a:pt x="2" y="10"/>
                      <a:pt x="2" y="10"/>
                      <a:pt x="2" y="10"/>
                    </a:cubicBezTo>
                    <a:cubicBezTo>
                      <a:pt x="0" y="7"/>
                      <a:pt x="1" y="3"/>
                      <a:pt x="4" y="2"/>
                    </a:cubicBezTo>
                    <a:cubicBezTo>
                      <a:pt x="7" y="0"/>
                      <a:pt x="11" y="1"/>
                      <a:pt x="12" y="4"/>
                    </a:cubicBezTo>
                    <a:cubicBezTo>
                      <a:pt x="1013" y="1914"/>
                      <a:pt x="1013" y="1914"/>
                      <a:pt x="1013" y="1914"/>
                    </a:cubicBezTo>
                    <a:cubicBezTo>
                      <a:pt x="1015" y="1917"/>
                      <a:pt x="1014" y="1921"/>
                      <a:pt x="1011" y="1922"/>
                    </a:cubicBezTo>
                    <a:cubicBezTo>
                      <a:pt x="1010" y="1923"/>
                      <a:pt x="1009" y="1923"/>
                      <a:pt x="1008" y="192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88" name="Freeform 71"/>
              <p:cNvSpPr/>
              <p:nvPr/>
            </p:nvSpPr>
            <p:spPr bwMode="auto">
              <a:xfrm>
                <a:off x="5748628" y="1848765"/>
                <a:ext cx="84421" cy="1004614"/>
              </a:xfrm>
              <a:custGeom>
                <a:avLst/>
                <a:gdLst>
                  <a:gd name="T0" fmla="*/ 6 w 94"/>
                  <a:gd name="T1" fmla="*/ 1116 h 1116"/>
                  <a:gd name="T2" fmla="*/ 6 w 94"/>
                  <a:gd name="T3" fmla="*/ 1116 h 1116"/>
                  <a:gd name="T4" fmla="*/ 0 w 94"/>
                  <a:gd name="T5" fmla="*/ 1110 h 1116"/>
                  <a:gd name="T6" fmla="*/ 82 w 94"/>
                  <a:gd name="T7" fmla="*/ 6 h 1116"/>
                  <a:gd name="T8" fmla="*/ 89 w 94"/>
                  <a:gd name="T9" fmla="*/ 0 h 1116"/>
                  <a:gd name="T10" fmla="*/ 94 w 94"/>
                  <a:gd name="T11" fmla="*/ 7 h 1116"/>
                  <a:gd name="T12" fmla="*/ 12 w 94"/>
                  <a:gd name="T13" fmla="*/ 1110 h 1116"/>
                  <a:gd name="T14" fmla="*/ 6 w 94"/>
                  <a:gd name="T15" fmla="*/ 1116 h 11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4" h="1116">
                    <a:moveTo>
                      <a:pt x="6" y="1116"/>
                    </a:moveTo>
                    <a:cubicBezTo>
                      <a:pt x="6" y="1116"/>
                      <a:pt x="6" y="1116"/>
                      <a:pt x="6" y="1116"/>
                    </a:cubicBezTo>
                    <a:cubicBezTo>
                      <a:pt x="2" y="1116"/>
                      <a:pt x="0" y="1113"/>
                      <a:pt x="0" y="1110"/>
                    </a:cubicBezTo>
                    <a:cubicBezTo>
                      <a:pt x="82" y="6"/>
                      <a:pt x="82" y="6"/>
                      <a:pt x="82" y="6"/>
                    </a:cubicBezTo>
                    <a:cubicBezTo>
                      <a:pt x="83" y="2"/>
                      <a:pt x="85" y="0"/>
                      <a:pt x="89" y="0"/>
                    </a:cubicBezTo>
                    <a:cubicBezTo>
                      <a:pt x="92" y="0"/>
                      <a:pt x="94" y="3"/>
                      <a:pt x="94" y="7"/>
                    </a:cubicBezTo>
                    <a:cubicBezTo>
                      <a:pt x="12" y="1110"/>
                      <a:pt x="12" y="1110"/>
                      <a:pt x="12" y="1110"/>
                    </a:cubicBezTo>
                    <a:cubicBezTo>
                      <a:pt x="12" y="1114"/>
                      <a:pt x="9" y="1116"/>
                      <a:pt x="6" y="111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89" name="Freeform 72"/>
              <p:cNvSpPr/>
              <p:nvPr/>
            </p:nvSpPr>
            <p:spPr bwMode="auto">
              <a:xfrm>
                <a:off x="5748627" y="2842122"/>
                <a:ext cx="984915" cy="140702"/>
              </a:xfrm>
              <a:custGeom>
                <a:avLst/>
                <a:gdLst>
                  <a:gd name="T0" fmla="*/ 1088 w 1094"/>
                  <a:gd name="T1" fmla="*/ 155 h 155"/>
                  <a:gd name="T2" fmla="*/ 1087 w 1094"/>
                  <a:gd name="T3" fmla="*/ 155 h 155"/>
                  <a:gd name="T4" fmla="*/ 5 w 1094"/>
                  <a:gd name="T5" fmla="*/ 12 h 155"/>
                  <a:gd name="T6" fmla="*/ 0 w 1094"/>
                  <a:gd name="T7" fmla="*/ 5 h 155"/>
                  <a:gd name="T8" fmla="*/ 7 w 1094"/>
                  <a:gd name="T9" fmla="*/ 0 h 155"/>
                  <a:gd name="T10" fmla="*/ 1089 w 1094"/>
                  <a:gd name="T11" fmla="*/ 143 h 155"/>
                  <a:gd name="T12" fmla="*/ 1094 w 1094"/>
                  <a:gd name="T13" fmla="*/ 150 h 155"/>
                  <a:gd name="T14" fmla="*/ 1088 w 1094"/>
                  <a:gd name="T15" fmla="*/ 155 h 15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94" h="155">
                    <a:moveTo>
                      <a:pt x="1088" y="155"/>
                    </a:moveTo>
                    <a:cubicBezTo>
                      <a:pt x="1088" y="155"/>
                      <a:pt x="1087" y="155"/>
                      <a:pt x="1087" y="155"/>
                    </a:cubicBezTo>
                    <a:cubicBezTo>
                      <a:pt x="5" y="12"/>
                      <a:pt x="5" y="12"/>
                      <a:pt x="5" y="12"/>
                    </a:cubicBezTo>
                    <a:cubicBezTo>
                      <a:pt x="2" y="11"/>
                      <a:pt x="0" y="8"/>
                      <a:pt x="0" y="5"/>
                    </a:cubicBezTo>
                    <a:cubicBezTo>
                      <a:pt x="1" y="2"/>
                      <a:pt x="4" y="0"/>
                      <a:pt x="7" y="0"/>
                    </a:cubicBezTo>
                    <a:cubicBezTo>
                      <a:pt x="1089" y="143"/>
                      <a:pt x="1089" y="143"/>
                      <a:pt x="1089" y="143"/>
                    </a:cubicBezTo>
                    <a:cubicBezTo>
                      <a:pt x="1092" y="144"/>
                      <a:pt x="1094" y="147"/>
                      <a:pt x="1094" y="150"/>
                    </a:cubicBezTo>
                    <a:cubicBezTo>
                      <a:pt x="1093" y="153"/>
                      <a:pt x="1091" y="155"/>
                      <a:pt x="1088" y="15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90" name="Freeform 75"/>
              <p:cNvSpPr/>
              <p:nvPr/>
            </p:nvSpPr>
            <p:spPr bwMode="auto">
              <a:xfrm>
                <a:off x="6722288" y="2076702"/>
                <a:ext cx="1082000" cy="906122"/>
              </a:xfrm>
              <a:custGeom>
                <a:avLst/>
                <a:gdLst>
                  <a:gd name="T0" fmla="*/ 7 w 1202"/>
                  <a:gd name="T1" fmla="*/ 1006 h 1006"/>
                  <a:gd name="T2" fmla="*/ 2 w 1202"/>
                  <a:gd name="T3" fmla="*/ 1004 h 1006"/>
                  <a:gd name="T4" fmla="*/ 3 w 1202"/>
                  <a:gd name="T5" fmla="*/ 996 h 1006"/>
                  <a:gd name="T6" fmla="*/ 1191 w 1202"/>
                  <a:gd name="T7" fmla="*/ 2 h 1006"/>
                  <a:gd name="T8" fmla="*/ 1200 w 1202"/>
                  <a:gd name="T9" fmla="*/ 2 h 1006"/>
                  <a:gd name="T10" fmla="*/ 1199 w 1202"/>
                  <a:gd name="T11" fmla="*/ 11 h 1006"/>
                  <a:gd name="T12" fmla="*/ 11 w 1202"/>
                  <a:gd name="T13" fmla="*/ 1005 h 1006"/>
                  <a:gd name="T14" fmla="*/ 7 w 1202"/>
                  <a:gd name="T15" fmla="*/ 1006 h 100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02" h="1006">
                    <a:moveTo>
                      <a:pt x="7" y="1006"/>
                    </a:moveTo>
                    <a:cubicBezTo>
                      <a:pt x="5" y="1006"/>
                      <a:pt x="4" y="1005"/>
                      <a:pt x="2" y="1004"/>
                    </a:cubicBezTo>
                    <a:cubicBezTo>
                      <a:pt x="0" y="1001"/>
                      <a:pt x="1" y="998"/>
                      <a:pt x="3" y="996"/>
                    </a:cubicBezTo>
                    <a:cubicBezTo>
                      <a:pt x="1191" y="2"/>
                      <a:pt x="1191" y="2"/>
                      <a:pt x="1191" y="2"/>
                    </a:cubicBezTo>
                    <a:cubicBezTo>
                      <a:pt x="1194" y="0"/>
                      <a:pt x="1198" y="0"/>
                      <a:pt x="1200" y="2"/>
                    </a:cubicBezTo>
                    <a:cubicBezTo>
                      <a:pt x="1202" y="5"/>
                      <a:pt x="1202" y="9"/>
                      <a:pt x="1199" y="11"/>
                    </a:cubicBezTo>
                    <a:cubicBezTo>
                      <a:pt x="11" y="1005"/>
                      <a:pt x="11" y="1005"/>
                      <a:pt x="11" y="1005"/>
                    </a:cubicBezTo>
                    <a:cubicBezTo>
                      <a:pt x="10" y="1006"/>
                      <a:pt x="8" y="1006"/>
                      <a:pt x="7" y="100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91" name="Freeform 76"/>
              <p:cNvSpPr/>
              <p:nvPr/>
            </p:nvSpPr>
            <p:spPr bwMode="auto">
              <a:xfrm>
                <a:off x="5071849" y="2970161"/>
                <a:ext cx="1663100" cy="1198783"/>
              </a:xfrm>
              <a:custGeom>
                <a:avLst/>
                <a:gdLst>
                  <a:gd name="T0" fmla="*/ 7 w 1846"/>
                  <a:gd name="T1" fmla="*/ 1330 h 1330"/>
                  <a:gd name="T2" fmla="*/ 2 w 1846"/>
                  <a:gd name="T3" fmla="*/ 1327 h 1330"/>
                  <a:gd name="T4" fmla="*/ 3 w 1846"/>
                  <a:gd name="T5" fmla="*/ 1319 h 1330"/>
                  <a:gd name="T6" fmla="*/ 1835 w 1846"/>
                  <a:gd name="T7" fmla="*/ 2 h 1330"/>
                  <a:gd name="T8" fmla="*/ 1844 w 1846"/>
                  <a:gd name="T9" fmla="*/ 4 h 1330"/>
                  <a:gd name="T10" fmla="*/ 1842 w 1846"/>
                  <a:gd name="T11" fmla="*/ 12 h 1330"/>
                  <a:gd name="T12" fmla="*/ 10 w 1846"/>
                  <a:gd name="T13" fmla="*/ 1329 h 1330"/>
                  <a:gd name="T14" fmla="*/ 7 w 1846"/>
                  <a:gd name="T15" fmla="*/ 1330 h 133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46" h="1330">
                    <a:moveTo>
                      <a:pt x="7" y="1330"/>
                    </a:moveTo>
                    <a:cubicBezTo>
                      <a:pt x="5" y="1330"/>
                      <a:pt x="3" y="1329"/>
                      <a:pt x="2" y="1327"/>
                    </a:cubicBezTo>
                    <a:cubicBezTo>
                      <a:pt x="0" y="1325"/>
                      <a:pt x="1" y="1321"/>
                      <a:pt x="3" y="1319"/>
                    </a:cubicBezTo>
                    <a:cubicBezTo>
                      <a:pt x="1835" y="2"/>
                      <a:pt x="1835" y="2"/>
                      <a:pt x="1835" y="2"/>
                    </a:cubicBezTo>
                    <a:cubicBezTo>
                      <a:pt x="1838" y="0"/>
                      <a:pt x="1842" y="1"/>
                      <a:pt x="1844" y="4"/>
                    </a:cubicBezTo>
                    <a:cubicBezTo>
                      <a:pt x="1846" y="6"/>
                      <a:pt x="1845" y="10"/>
                      <a:pt x="1842" y="12"/>
                    </a:cubicBezTo>
                    <a:cubicBezTo>
                      <a:pt x="10" y="1329"/>
                      <a:pt x="10" y="1329"/>
                      <a:pt x="10" y="1329"/>
                    </a:cubicBezTo>
                    <a:cubicBezTo>
                      <a:pt x="9" y="1329"/>
                      <a:pt x="8" y="1330"/>
                      <a:pt x="7" y="133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92" name="Freeform 77"/>
              <p:cNvSpPr/>
              <p:nvPr/>
            </p:nvSpPr>
            <p:spPr bwMode="auto">
              <a:xfrm>
                <a:off x="5747220" y="2076702"/>
                <a:ext cx="2057066" cy="776676"/>
              </a:xfrm>
              <a:custGeom>
                <a:avLst/>
                <a:gdLst>
                  <a:gd name="T0" fmla="*/ 7 w 2284"/>
                  <a:gd name="T1" fmla="*/ 863 h 863"/>
                  <a:gd name="T2" fmla="*/ 1 w 2284"/>
                  <a:gd name="T3" fmla="*/ 859 h 863"/>
                  <a:gd name="T4" fmla="*/ 5 w 2284"/>
                  <a:gd name="T5" fmla="*/ 851 h 863"/>
                  <a:gd name="T6" fmla="*/ 2275 w 2284"/>
                  <a:gd name="T7" fmla="*/ 1 h 863"/>
                  <a:gd name="T8" fmla="*/ 2283 w 2284"/>
                  <a:gd name="T9" fmla="*/ 4 h 863"/>
                  <a:gd name="T10" fmla="*/ 2279 w 2284"/>
                  <a:gd name="T11" fmla="*/ 12 h 863"/>
                  <a:gd name="T12" fmla="*/ 9 w 2284"/>
                  <a:gd name="T13" fmla="*/ 863 h 863"/>
                  <a:gd name="T14" fmla="*/ 7 w 2284"/>
                  <a:gd name="T15" fmla="*/ 863 h 86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84" h="863">
                    <a:moveTo>
                      <a:pt x="7" y="863"/>
                    </a:moveTo>
                    <a:cubicBezTo>
                      <a:pt x="5" y="863"/>
                      <a:pt x="2" y="861"/>
                      <a:pt x="1" y="859"/>
                    </a:cubicBezTo>
                    <a:cubicBezTo>
                      <a:pt x="0" y="856"/>
                      <a:pt x="2" y="852"/>
                      <a:pt x="5" y="851"/>
                    </a:cubicBezTo>
                    <a:cubicBezTo>
                      <a:pt x="2275" y="1"/>
                      <a:pt x="2275" y="1"/>
                      <a:pt x="2275" y="1"/>
                    </a:cubicBezTo>
                    <a:cubicBezTo>
                      <a:pt x="2278" y="0"/>
                      <a:pt x="2282" y="1"/>
                      <a:pt x="2283" y="4"/>
                    </a:cubicBezTo>
                    <a:cubicBezTo>
                      <a:pt x="2284" y="7"/>
                      <a:pt x="2283" y="11"/>
                      <a:pt x="2279" y="12"/>
                    </a:cubicBezTo>
                    <a:cubicBezTo>
                      <a:pt x="9" y="863"/>
                      <a:pt x="9" y="863"/>
                      <a:pt x="9" y="863"/>
                    </a:cubicBezTo>
                    <a:cubicBezTo>
                      <a:pt x="8" y="863"/>
                      <a:pt x="8" y="863"/>
                      <a:pt x="7" y="86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93" name="Freeform 78"/>
              <p:cNvSpPr/>
              <p:nvPr/>
            </p:nvSpPr>
            <p:spPr bwMode="auto">
              <a:xfrm>
                <a:off x="5823199" y="1848765"/>
                <a:ext cx="1981087" cy="237787"/>
              </a:xfrm>
              <a:custGeom>
                <a:avLst/>
                <a:gdLst>
                  <a:gd name="T0" fmla="*/ 2194 w 2201"/>
                  <a:gd name="T1" fmla="*/ 265 h 265"/>
                  <a:gd name="T2" fmla="*/ 2194 w 2201"/>
                  <a:gd name="T3" fmla="*/ 265 h 265"/>
                  <a:gd name="T4" fmla="*/ 6 w 2201"/>
                  <a:gd name="T5" fmla="*/ 12 h 265"/>
                  <a:gd name="T6" fmla="*/ 0 w 2201"/>
                  <a:gd name="T7" fmla="*/ 5 h 265"/>
                  <a:gd name="T8" fmla="*/ 7 w 2201"/>
                  <a:gd name="T9" fmla="*/ 0 h 265"/>
                  <a:gd name="T10" fmla="*/ 2195 w 2201"/>
                  <a:gd name="T11" fmla="*/ 253 h 265"/>
                  <a:gd name="T12" fmla="*/ 2200 w 2201"/>
                  <a:gd name="T13" fmla="*/ 260 h 265"/>
                  <a:gd name="T14" fmla="*/ 2194 w 2201"/>
                  <a:gd name="T15" fmla="*/ 265 h 2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01" h="265">
                    <a:moveTo>
                      <a:pt x="2194" y="265"/>
                    </a:moveTo>
                    <a:cubicBezTo>
                      <a:pt x="2194" y="265"/>
                      <a:pt x="2194" y="265"/>
                      <a:pt x="2194" y="265"/>
                    </a:cubicBezTo>
                    <a:cubicBezTo>
                      <a:pt x="6" y="12"/>
                      <a:pt x="6" y="12"/>
                      <a:pt x="6" y="12"/>
                    </a:cubicBezTo>
                    <a:cubicBezTo>
                      <a:pt x="2" y="12"/>
                      <a:pt x="0" y="9"/>
                      <a:pt x="0" y="5"/>
                    </a:cubicBezTo>
                    <a:cubicBezTo>
                      <a:pt x="1" y="2"/>
                      <a:pt x="4" y="0"/>
                      <a:pt x="7" y="0"/>
                    </a:cubicBezTo>
                    <a:cubicBezTo>
                      <a:pt x="2195" y="253"/>
                      <a:pt x="2195" y="253"/>
                      <a:pt x="2195" y="253"/>
                    </a:cubicBezTo>
                    <a:cubicBezTo>
                      <a:pt x="2198" y="254"/>
                      <a:pt x="2201" y="257"/>
                      <a:pt x="2200" y="260"/>
                    </a:cubicBezTo>
                    <a:cubicBezTo>
                      <a:pt x="2200" y="263"/>
                      <a:pt x="2197" y="265"/>
                      <a:pt x="2194" y="26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94" name="Freeform 79"/>
              <p:cNvSpPr/>
              <p:nvPr/>
            </p:nvSpPr>
            <p:spPr bwMode="auto">
              <a:xfrm>
                <a:off x="4846727" y="1121334"/>
                <a:ext cx="987730" cy="737280"/>
              </a:xfrm>
              <a:custGeom>
                <a:avLst/>
                <a:gdLst>
                  <a:gd name="T0" fmla="*/ 1090 w 1097"/>
                  <a:gd name="T1" fmla="*/ 819 h 819"/>
                  <a:gd name="T2" fmla="*/ 1087 w 1097"/>
                  <a:gd name="T3" fmla="*/ 818 h 819"/>
                  <a:gd name="T4" fmla="*/ 3 w 1097"/>
                  <a:gd name="T5" fmla="*/ 12 h 819"/>
                  <a:gd name="T6" fmla="*/ 2 w 1097"/>
                  <a:gd name="T7" fmla="*/ 3 h 819"/>
                  <a:gd name="T8" fmla="*/ 11 w 1097"/>
                  <a:gd name="T9" fmla="*/ 2 h 819"/>
                  <a:gd name="T10" fmla="*/ 1094 w 1097"/>
                  <a:gd name="T11" fmla="*/ 808 h 819"/>
                  <a:gd name="T12" fmla="*/ 1095 w 1097"/>
                  <a:gd name="T13" fmla="*/ 817 h 819"/>
                  <a:gd name="T14" fmla="*/ 1090 w 1097"/>
                  <a:gd name="T15" fmla="*/ 819 h 81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97" h="819">
                    <a:moveTo>
                      <a:pt x="1090" y="819"/>
                    </a:moveTo>
                    <a:cubicBezTo>
                      <a:pt x="1089" y="819"/>
                      <a:pt x="1088" y="819"/>
                      <a:pt x="1087" y="818"/>
                    </a:cubicBezTo>
                    <a:cubicBezTo>
                      <a:pt x="3" y="12"/>
                      <a:pt x="3" y="12"/>
                      <a:pt x="3" y="12"/>
                    </a:cubicBezTo>
                    <a:cubicBezTo>
                      <a:pt x="1" y="10"/>
                      <a:pt x="0" y="6"/>
                      <a:pt x="2" y="3"/>
                    </a:cubicBezTo>
                    <a:cubicBezTo>
                      <a:pt x="4" y="1"/>
                      <a:pt x="8" y="0"/>
                      <a:pt x="11" y="2"/>
                    </a:cubicBezTo>
                    <a:cubicBezTo>
                      <a:pt x="1094" y="808"/>
                      <a:pt x="1094" y="808"/>
                      <a:pt x="1094" y="808"/>
                    </a:cubicBezTo>
                    <a:cubicBezTo>
                      <a:pt x="1097" y="810"/>
                      <a:pt x="1097" y="814"/>
                      <a:pt x="1095" y="817"/>
                    </a:cubicBezTo>
                    <a:cubicBezTo>
                      <a:pt x="1094" y="818"/>
                      <a:pt x="1092" y="819"/>
                      <a:pt x="1090" y="819"/>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95" name="Freeform 80"/>
              <p:cNvSpPr/>
              <p:nvPr/>
            </p:nvSpPr>
            <p:spPr bwMode="auto">
              <a:xfrm>
                <a:off x="5071850" y="2842122"/>
                <a:ext cx="688034" cy="1326822"/>
              </a:xfrm>
              <a:custGeom>
                <a:avLst/>
                <a:gdLst>
                  <a:gd name="T0" fmla="*/ 7 w 764"/>
                  <a:gd name="T1" fmla="*/ 1473 h 1473"/>
                  <a:gd name="T2" fmla="*/ 4 w 764"/>
                  <a:gd name="T3" fmla="*/ 1472 h 1473"/>
                  <a:gd name="T4" fmla="*/ 1 w 764"/>
                  <a:gd name="T5" fmla="*/ 1464 h 1473"/>
                  <a:gd name="T6" fmla="*/ 752 w 764"/>
                  <a:gd name="T7" fmla="*/ 4 h 1473"/>
                  <a:gd name="T8" fmla="*/ 760 w 764"/>
                  <a:gd name="T9" fmla="*/ 2 h 1473"/>
                  <a:gd name="T10" fmla="*/ 762 w 764"/>
                  <a:gd name="T11" fmla="*/ 10 h 1473"/>
                  <a:gd name="T12" fmla="*/ 12 w 764"/>
                  <a:gd name="T13" fmla="*/ 1470 h 1473"/>
                  <a:gd name="T14" fmla="*/ 7 w 764"/>
                  <a:gd name="T15" fmla="*/ 1473 h 147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64" h="1473">
                    <a:moveTo>
                      <a:pt x="7" y="1473"/>
                    </a:moveTo>
                    <a:cubicBezTo>
                      <a:pt x="6" y="1473"/>
                      <a:pt x="5" y="1473"/>
                      <a:pt x="4" y="1472"/>
                    </a:cubicBezTo>
                    <a:cubicBezTo>
                      <a:pt x="1" y="1471"/>
                      <a:pt x="0" y="1467"/>
                      <a:pt x="1" y="1464"/>
                    </a:cubicBezTo>
                    <a:cubicBezTo>
                      <a:pt x="752" y="4"/>
                      <a:pt x="752" y="4"/>
                      <a:pt x="752" y="4"/>
                    </a:cubicBezTo>
                    <a:cubicBezTo>
                      <a:pt x="753" y="1"/>
                      <a:pt x="757" y="0"/>
                      <a:pt x="760" y="2"/>
                    </a:cubicBezTo>
                    <a:cubicBezTo>
                      <a:pt x="763" y="3"/>
                      <a:pt x="764" y="7"/>
                      <a:pt x="762" y="10"/>
                    </a:cubicBezTo>
                    <a:cubicBezTo>
                      <a:pt x="12" y="1470"/>
                      <a:pt x="12" y="1470"/>
                      <a:pt x="12" y="1470"/>
                    </a:cubicBezTo>
                    <a:cubicBezTo>
                      <a:pt x="11" y="1472"/>
                      <a:pt x="9" y="1473"/>
                      <a:pt x="7" y="147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96" name="Freeform 28"/>
              <p:cNvSpPr/>
              <p:nvPr/>
            </p:nvSpPr>
            <p:spPr bwMode="auto">
              <a:xfrm flipV="1">
                <a:off x="3107786" y="3696185"/>
                <a:ext cx="1630598" cy="49850"/>
              </a:xfrm>
              <a:custGeom>
                <a:avLst/>
                <a:gdLst>
                  <a:gd name="T0" fmla="*/ 1150 w 1155"/>
                  <a:gd name="T1" fmla="*/ 175 h 175"/>
                  <a:gd name="T2" fmla="*/ 1150 w 1155"/>
                  <a:gd name="T3" fmla="*/ 175 h 175"/>
                  <a:gd name="T4" fmla="*/ 4 w 1155"/>
                  <a:gd name="T5" fmla="*/ 8 h 175"/>
                  <a:gd name="T6" fmla="*/ 0 w 1155"/>
                  <a:gd name="T7" fmla="*/ 4 h 175"/>
                  <a:gd name="T8" fmla="*/ 5 w 1155"/>
                  <a:gd name="T9" fmla="*/ 0 h 175"/>
                  <a:gd name="T10" fmla="*/ 1151 w 1155"/>
                  <a:gd name="T11" fmla="*/ 167 h 175"/>
                  <a:gd name="T12" fmla="*/ 1154 w 1155"/>
                  <a:gd name="T13" fmla="*/ 172 h 175"/>
                  <a:gd name="T14" fmla="*/ 1150 w 1155"/>
                  <a:gd name="T15" fmla="*/ 175 h 1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5" h="175">
                    <a:moveTo>
                      <a:pt x="1150" y="175"/>
                    </a:moveTo>
                    <a:cubicBezTo>
                      <a:pt x="1150" y="175"/>
                      <a:pt x="1150" y="175"/>
                      <a:pt x="1150" y="175"/>
                    </a:cubicBezTo>
                    <a:cubicBezTo>
                      <a:pt x="4" y="8"/>
                      <a:pt x="4" y="8"/>
                      <a:pt x="4" y="8"/>
                    </a:cubicBezTo>
                    <a:cubicBezTo>
                      <a:pt x="2" y="8"/>
                      <a:pt x="0" y="6"/>
                      <a:pt x="0" y="4"/>
                    </a:cubicBezTo>
                    <a:cubicBezTo>
                      <a:pt x="1" y="1"/>
                      <a:pt x="3" y="0"/>
                      <a:pt x="5" y="0"/>
                    </a:cubicBezTo>
                    <a:cubicBezTo>
                      <a:pt x="1151" y="167"/>
                      <a:pt x="1151" y="167"/>
                      <a:pt x="1151" y="167"/>
                    </a:cubicBezTo>
                    <a:cubicBezTo>
                      <a:pt x="1153" y="168"/>
                      <a:pt x="1155" y="170"/>
                      <a:pt x="1154" y="172"/>
                    </a:cubicBezTo>
                    <a:cubicBezTo>
                      <a:pt x="1154" y="174"/>
                      <a:pt x="1152" y="175"/>
                      <a:pt x="1150" y="17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97" name="Freeform 29"/>
              <p:cNvSpPr/>
              <p:nvPr/>
            </p:nvSpPr>
            <p:spPr bwMode="auto">
              <a:xfrm>
                <a:off x="3677489" y="3036291"/>
                <a:ext cx="1060895" cy="659894"/>
              </a:xfrm>
              <a:custGeom>
                <a:avLst/>
                <a:gdLst>
                  <a:gd name="T0" fmla="*/ 1175 w 1180"/>
                  <a:gd name="T1" fmla="*/ 733 h 733"/>
                  <a:gd name="T2" fmla="*/ 1173 w 1180"/>
                  <a:gd name="T3" fmla="*/ 733 h 733"/>
                  <a:gd name="T4" fmla="*/ 2 w 1180"/>
                  <a:gd name="T5" fmla="*/ 8 h 733"/>
                  <a:gd name="T6" fmla="*/ 1 w 1180"/>
                  <a:gd name="T7" fmla="*/ 2 h 733"/>
                  <a:gd name="T8" fmla="*/ 7 w 1180"/>
                  <a:gd name="T9" fmla="*/ 1 h 733"/>
                  <a:gd name="T10" fmla="*/ 1177 w 1180"/>
                  <a:gd name="T11" fmla="*/ 726 h 733"/>
                  <a:gd name="T12" fmla="*/ 1179 w 1180"/>
                  <a:gd name="T13" fmla="*/ 732 h 733"/>
                  <a:gd name="T14" fmla="*/ 1175 w 1180"/>
                  <a:gd name="T15" fmla="*/ 733 h 7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80" h="733">
                    <a:moveTo>
                      <a:pt x="1175" y="733"/>
                    </a:moveTo>
                    <a:cubicBezTo>
                      <a:pt x="1175" y="733"/>
                      <a:pt x="1174" y="733"/>
                      <a:pt x="1173" y="733"/>
                    </a:cubicBezTo>
                    <a:cubicBezTo>
                      <a:pt x="2" y="8"/>
                      <a:pt x="2" y="8"/>
                      <a:pt x="2" y="8"/>
                    </a:cubicBezTo>
                    <a:cubicBezTo>
                      <a:pt x="1" y="6"/>
                      <a:pt x="0" y="4"/>
                      <a:pt x="1" y="2"/>
                    </a:cubicBezTo>
                    <a:cubicBezTo>
                      <a:pt x="2" y="0"/>
                      <a:pt x="5" y="0"/>
                      <a:pt x="7" y="1"/>
                    </a:cubicBezTo>
                    <a:cubicBezTo>
                      <a:pt x="1177" y="726"/>
                      <a:pt x="1177" y="726"/>
                      <a:pt x="1177" y="726"/>
                    </a:cubicBezTo>
                    <a:cubicBezTo>
                      <a:pt x="1179" y="727"/>
                      <a:pt x="1180" y="730"/>
                      <a:pt x="1179" y="732"/>
                    </a:cubicBezTo>
                    <a:cubicBezTo>
                      <a:pt x="1178" y="733"/>
                      <a:pt x="1177" y="733"/>
                      <a:pt x="1175" y="73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98" name="Freeform 30"/>
              <p:cNvSpPr/>
              <p:nvPr/>
            </p:nvSpPr>
            <p:spPr bwMode="auto">
              <a:xfrm>
                <a:off x="3677489" y="2954684"/>
                <a:ext cx="765420" cy="88643"/>
              </a:xfrm>
              <a:custGeom>
                <a:avLst/>
                <a:gdLst>
                  <a:gd name="T0" fmla="*/ 5 w 851"/>
                  <a:gd name="T1" fmla="*/ 100 h 100"/>
                  <a:gd name="T2" fmla="*/ 1 w 851"/>
                  <a:gd name="T3" fmla="*/ 97 h 100"/>
                  <a:gd name="T4" fmla="*/ 4 w 851"/>
                  <a:gd name="T5" fmla="*/ 92 h 100"/>
                  <a:gd name="T6" fmla="*/ 846 w 851"/>
                  <a:gd name="T7" fmla="*/ 0 h 100"/>
                  <a:gd name="T8" fmla="*/ 850 w 851"/>
                  <a:gd name="T9" fmla="*/ 4 h 100"/>
                  <a:gd name="T10" fmla="*/ 847 w 851"/>
                  <a:gd name="T11" fmla="*/ 8 h 100"/>
                  <a:gd name="T12" fmla="*/ 5 w 851"/>
                  <a:gd name="T13" fmla="*/ 100 h 100"/>
                  <a:gd name="T14" fmla="*/ 5 w 851"/>
                  <a:gd name="T15" fmla="*/ 100 h 10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51" h="100">
                    <a:moveTo>
                      <a:pt x="5" y="100"/>
                    </a:moveTo>
                    <a:cubicBezTo>
                      <a:pt x="3" y="100"/>
                      <a:pt x="1" y="99"/>
                      <a:pt x="1" y="97"/>
                    </a:cubicBezTo>
                    <a:cubicBezTo>
                      <a:pt x="0" y="94"/>
                      <a:pt x="2" y="92"/>
                      <a:pt x="4" y="92"/>
                    </a:cubicBezTo>
                    <a:cubicBezTo>
                      <a:pt x="846" y="0"/>
                      <a:pt x="846" y="0"/>
                      <a:pt x="846" y="0"/>
                    </a:cubicBezTo>
                    <a:cubicBezTo>
                      <a:pt x="848" y="0"/>
                      <a:pt x="850" y="2"/>
                      <a:pt x="850" y="4"/>
                    </a:cubicBezTo>
                    <a:cubicBezTo>
                      <a:pt x="851" y="6"/>
                      <a:pt x="849" y="8"/>
                      <a:pt x="847" y="8"/>
                    </a:cubicBezTo>
                    <a:cubicBezTo>
                      <a:pt x="5" y="100"/>
                      <a:pt x="5" y="100"/>
                      <a:pt x="5" y="100"/>
                    </a:cubicBezTo>
                    <a:cubicBezTo>
                      <a:pt x="5" y="100"/>
                      <a:pt x="5" y="100"/>
                      <a:pt x="5" y="10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99" name="Freeform 31"/>
              <p:cNvSpPr/>
              <p:nvPr/>
            </p:nvSpPr>
            <p:spPr bwMode="auto">
              <a:xfrm>
                <a:off x="4434467" y="2248359"/>
                <a:ext cx="126632" cy="713361"/>
              </a:xfrm>
              <a:custGeom>
                <a:avLst/>
                <a:gdLst>
                  <a:gd name="T0" fmla="*/ 4 w 141"/>
                  <a:gd name="T1" fmla="*/ 793 h 793"/>
                  <a:gd name="T2" fmla="*/ 4 w 141"/>
                  <a:gd name="T3" fmla="*/ 793 h 793"/>
                  <a:gd name="T4" fmla="*/ 0 w 141"/>
                  <a:gd name="T5" fmla="*/ 789 h 793"/>
                  <a:gd name="T6" fmla="*/ 132 w 141"/>
                  <a:gd name="T7" fmla="*/ 3 h 793"/>
                  <a:gd name="T8" fmla="*/ 137 w 141"/>
                  <a:gd name="T9" fmla="*/ 0 h 793"/>
                  <a:gd name="T10" fmla="*/ 140 w 141"/>
                  <a:gd name="T11" fmla="*/ 5 h 793"/>
                  <a:gd name="T12" fmla="*/ 8 w 141"/>
                  <a:gd name="T13" fmla="*/ 790 h 793"/>
                  <a:gd name="T14" fmla="*/ 4 w 141"/>
                  <a:gd name="T15" fmla="*/ 793 h 79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1" h="793">
                    <a:moveTo>
                      <a:pt x="4" y="793"/>
                    </a:moveTo>
                    <a:cubicBezTo>
                      <a:pt x="4" y="793"/>
                      <a:pt x="4" y="793"/>
                      <a:pt x="4" y="793"/>
                    </a:cubicBezTo>
                    <a:cubicBezTo>
                      <a:pt x="2" y="793"/>
                      <a:pt x="0" y="791"/>
                      <a:pt x="0" y="789"/>
                    </a:cubicBezTo>
                    <a:cubicBezTo>
                      <a:pt x="132" y="3"/>
                      <a:pt x="132" y="3"/>
                      <a:pt x="132" y="3"/>
                    </a:cubicBezTo>
                    <a:cubicBezTo>
                      <a:pt x="133" y="1"/>
                      <a:pt x="135" y="0"/>
                      <a:pt x="137" y="0"/>
                    </a:cubicBezTo>
                    <a:cubicBezTo>
                      <a:pt x="139" y="1"/>
                      <a:pt x="141" y="3"/>
                      <a:pt x="140" y="5"/>
                    </a:cubicBezTo>
                    <a:cubicBezTo>
                      <a:pt x="8" y="790"/>
                      <a:pt x="8" y="790"/>
                      <a:pt x="8" y="790"/>
                    </a:cubicBezTo>
                    <a:cubicBezTo>
                      <a:pt x="8" y="792"/>
                      <a:pt x="6" y="793"/>
                      <a:pt x="4" y="79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300" name="Freeform 32"/>
              <p:cNvSpPr/>
              <p:nvPr/>
            </p:nvSpPr>
            <p:spPr bwMode="auto">
              <a:xfrm>
                <a:off x="4552658" y="2248359"/>
                <a:ext cx="185727" cy="1447826"/>
              </a:xfrm>
              <a:custGeom>
                <a:avLst/>
                <a:gdLst>
                  <a:gd name="T0" fmla="*/ 201 w 206"/>
                  <a:gd name="T1" fmla="*/ 1610 h 1610"/>
                  <a:gd name="T2" fmla="*/ 197 w 206"/>
                  <a:gd name="T3" fmla="*/ 1607 h 1610"/>
                  <a:gd name="T4" fmla="*/ 0 w 206"/>
                  <a:gd name="T5" fmla="*/ 5 h 1610"/>
                  <a:gd name="T6" fmla="*/ 4 w 206"/>
                  <a:gd name="T7" fmla="*/ 0 h 1610"/>
                  <a:gd name="T8" fmla="*/ 8 w 206"/>
                  <a:gd name="T9" fmla="*/ 4 h 1610"/>
                  <a:gd name="T10" fmla="*/ 205 w 206"/>
                  <a:gd name="T11" fmla="*/ 1606 h 1610"/>
                  <a:gd name="T12" fmla="*/ 202 w 206"/>
                  <a:gd name="T13" fmla="*/ 1610 h 1610"/>
                  <a:gd name="T14" fmla="*/ 201 w 206"/>
                  <a:gd name="T15" fmla="*/ 1610 h 16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6" h="1610">
                    <a:moveTo>
                      <a:pt x="201" y="1610"/>
                    </a:moveTo>
                    <a:cubicBezTo>
                      <a:pt x="199" y="1610"/>
                      <a:pt x="198" y="1609"/>
                      <a:pt x="197" y="1607"/>
                    </a:cubicBezTo>
                    <a:cubicBezTo>
                      <a:pt x="0" y="5"/>
                      <a:pt x="0" y="5"/>
                      <a:pt x="0" y="5"/>
                    </a:cubicBezTo>
                    <a:cubicBezTo>
                      <a:pt x="0" y="2"/>
                      <a:pt x="2" y="0"/>
                      <a:pt x="4" y="0"/>
                    </a:cubicBezTo>
                    <a:cubicBezTo>
                      <a:pt x="6" y="0"/>
                      <a:pt x="8" y="1"/>
                      <a:pt x="8" y="4"/>
                    </a:cubicBezTo>
                    <a:cubicBezTo>
                      <a:pt x="205" y="1606"/>
                      <a:pt x="205" y="1606"/>
                      <a:pt x="205" y="1606"/>
                    </a:cubicBezTo>
                    <a:cubicBezTo>
                      <a:pt x="206" y="1608"/>
                      <a:pt x="204" y="1610"/>
                      <a:pt x="202" y="1610"/>
                    </a:cubicBezTo>
                    <a:cubicBezTo>
                      <a:pt x="202" y="1610"/>
                      <a:pt x="201" y="1610"/>
                      <a:pt x="201" y="161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301" name="Freeform 33"/>
              <p:cNvSpPr/>
              <p:nvPr/>
            </p:nvSpPr>
            <p:spPr bwMode="auto">
              <a:xfrm>
                <a:off x="4434467" y="2954684"/>
                <a:ext cx="303917" cy="741501"/>
              </a:xfrm>
              <a:custGeom>
                <a:avLst/>
                <a:gdLst>
                  <a:gd name="T0" fmla="*/ 333 w 338"/>
                  <a:gd name="T1" fmla="*/ 825 h 825"/>
                  <a:gd name="T2" fmla="*/ 330 w 338"/>
                  <a:gd name="T3" fmla="*/ 823 h 825"/>
                  <a:gd name="T4" fmla="*/ 1 w 338"/>
                  <a:gd name="T5" fmla="*/ 6 h 825"/>
                  <a:gd name="T6" fmla="*/ 3 w 338"/>
                  <a:gd name="T7" fmla="*/ 1 h 825"/>
                  <a:gd name="T8" fmla="*/ 8 w 338"/>
                  <a:gd name="T9" fmla="*/ 3 h 825"/>
                  <a:gd name="T10" fmla="*/ 337 w 338"/>
                  <a:gd name="T11" fmla="*/ 820 h 825"/>
                  <a:gd name="T12" fmla="*/ 335 w 338"/>
                  <a:gd name="T13" fmla="*/ 825 h 825"/>
                  <a:gd name="T14" fmla="*/ 333 w 338"/>
                  <a:gd name="T15" fmla="*/ 825 h 8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8" h="825">
                    <a:moveTo>
                      <a:pt x="333" y="825"/>
                    </a:moveTo>
                    <a:cubicBezTo>
                      <a:pt x="332" y="825"/>
                      <a:pt x="330" y="824"/>
                      <a:pt x="330" y="823"/>
                    </a:cubicBezTo>
                    <a:cubicBezTo>
                      <a:pt x="1" y="6"/>
                      <a:pt x="1" y="6"/>
                      <a:pt x="1" y="6"/>
                    </a:cubicBezTo>
                    <a:cubicBezTo>
                      <a:pt x="0" y="4"/>
                      <a:pt x="1" y="2"/>
                      <a:pt x="3" y="1"/>
                    </a:cubicBezTo>
                    <a:cubicBezTo>
                      <a:pt x="5" y="0"/>
                      <a:pt x="7" y="1"/>
                      <a:pt x="8" y="3"/>
                    </a:cubicBezTo>
                    <a:cubicBezTo>
                      <a:pt x="337" y="820"/>
                      <a:pt x="337" y="820"/>
                      <a:pt x="337" y="820"/>
                    </a:cubicBezTo>
                    <a:cubicBezTo>
                      <a:pt x="338" y="822"/>
                      <a:pt x="337" y="824"/>
                      <a:pt x="335" y="825"/>
                    </a:cubicBezTo>
                    <a:cubicBezTo>
                      <a:pt x="334" y="825"/>
                      <a:pt x="334" y="825"/>
                      <a:pt x="333" y="82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302" name="Freeform 34"/>
              <p:cNvSpPr/>
              <p:nvPr/>
            </p:nvSpPr>
            <p:spPr bwMode="auto">
              <a:xfrm>
                <a:off x="4729942" y="3060211"/>
                <a:ext cx="303917" cy="635974"/>
              </a:xfrm>
              <a:custGeom>
                <a:avLst/>
                <a:gdLst>
                  <a:gd name="T0" fmla="*/ 4 w 338"/>
                  <a:gd name="T1" fmla="*/ 707 h 707"/>
                  <a:gd name="T2" fmla="*/ 3 w 338"/>
                  <a:gd name="T3" fmla="*/ 707 h 707"/>
                  <a:gd name="T4" fmla="*/ 1 w 338"/>
                  <a:gd name="T5" fmla="*/ 702 h 707"/>
                  <a:gd name="T6" fmla="*/ 330 w 338"/>
                  <a:gd name="T7" fmla="*/ 3 h 707"/>
                  <a:gd name="T8" fmla="*/ 336 w 338"/>
                  <a:gd name="T9" fmla="*/ 1 h 707"/>
                  <a:gd name="T10" fmla="*/ 337 w 338"/>
                  <a:gd name="T11" fmla="*/ 6 h 707"/>
                  <a:gd name="T12" fmla="*/ 8 w 338"/>
                  <a:gd name="T13" fmla="*/ 705 h 707"/>
                  <a:gd name="T14" fmla="*/ 4 w 338"/>
                  <a:gd name="T15" fmla="*/ 707 h 70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8" h="707">
                    <a:moveTo>
                      <a:pt x="4" y="707"/>
                    </a:moveTo>
                    <a:cubicBezTo>
                      <a:pt x="4" y="707"/>
                      <a:pt x="3" y="707"/>
                      <a:pt x="3" y="707"/>
                    </a:cubicBezTo>
                    <a:cubicBezTo>
                      <a:pt x="1" y="706"/>
                      <a:pt x="0" y="704"/>
                      <a:pt x="1" y="702"/>
                    </a:cubicBezTo>
                    <a:cubicBezTo>
                      <a:pt x="330" y="3"/>
                      <a:pt x="330" y="3"/>
                      <a:pt x="330" y="3"/>
                    </a:cubicBezTo>
                    <a:cubicBezTo>
                      <a:pt x="331" y="1"/>
                      <a:pt x="334" y="0"/>
                      <a:pt x="336" y="1"/>
                    </a:cubicBezTo>
                    <a:cubicBezTo>
                      <a:pt x="337" y="2"/>
                      <a:pt x="338" y="4"/>
                      <a:pt x="337" y="6"/>
                    </a:cubicBezTo>
                    <a:cubicBezTo>
                      <a:pt x="8" y="705"/>
                      <a:pt x="8" y="705"/>
                      <a:pt x="8" y="705"/>
                    </a:cubicBezTo>
                    <a:cubicBezTo>
                      <a:pt x="7" y="707"/>
                      <a:pt x="6" y="707"/>
                      <a:pt x="4" y="707"/>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303" name="Freeform 35"/>
              <p:cNvSpPr/>
              <p:nvPr/>
            </p:nvSpPr>
            <p:spPr bwMode="auto">
              <a:xfrm>
                <a:off x="4729942" y="3689150"/>
                <a:ext cx="664114" cy="161808"/>
              </a:xfrm>
              <a:custGeom>
                <a:avLst/>
                <a:gdLst>
                  <a:gd name="T0" fmla="*/ 734 w 738"/>
                  <a:gd name="T1" fmla="*/ 180 h 180"/>
                  <a:gd name="T2" fmla="*/ 733 w 738"/>
                  <a:gd name="T3" fmla="*/ 180 h 180"/>
                  <a:gd name="T4" fmla="*/ 3 w 738"/>
                  <a:gd name="T5" fmla="*/ 8 h 180"/>
                  <a:gd name="T6" fmla="*/ 0 w 738"/>
                  <a:gd name="T7" fmla="*/ 4 h 180"/>
                  <a:gd name="T8" fmla="*/ 5 w 738"/>
                  <a:gd name="T9" fmla="*/ 1 h 180"/>
                  <a:gd name="T10" fmla="*/ 735 w 738"/>
                  <a:gd name="T11" fmla="*/ 172 h 180"/>
                  <a:gd name="T12" fmla="*/ 738 w 738"/>
                  <a:gd name="T13" fmla="*/ 177 h 180"/>
                  <a:gd name="T14" fmla="*/ 734 w 738"/>
                  <a:gd name="T15" fmla="*/ 180 h 18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38" h="180">
                    <a:moveTo>
                      <a:pt x="734" y="180"/>
                    </a:moveTo>
                    <a:cubicBezTo>
                      <a:pt x="734" y="180"/>
                      <a:pt x="733" y="180"/>
                      <a:pt x="733" y="180"/>
                    </a:cubicBezTo>
                    <a:cubicBezTo>
                      <a:pt x="3" y="8"/>
                      <a:pt x="3" y="8"/>
                      <a:pt x="3" y="8"/>
                    </a:cubicBezTo>
                    <a:cubicBezTo>
                      <a:pt x="1" y="8"/>
                      <a:pt x="0" y="6"/>
                      <a:pt x="0" y="4"/>
                    </a:cubicBezTo>
                    <a:cubicBezTo>
                      <a:pt x="1" y="1"/>
                      <a:pt x="3" y="0"/>
                      <a:pt x="5" y="1"/>
                    </a:cubicBezTo>
                    <a:cubicBezTo>
                      <a:pt x="735" y="172"/>
                      <a:pt x="735" y="172"/>
                      <a:pt x="735" y="172"/>
                    </a:cubicBezTo>
                    <a:cubicBezTo>
                      <a:pt x="737" y="172"/>
                      <a:pt x="738" y="175"/>
                      <a:pt x="738" y="177"/>
                    </a:cubicBezTo>
                    <a:cubicBezTo>
                      <a:pt x="737" y="179"/>
                      <a:pt x="736" y="180"/>
                      <a:pt x="734" y="18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304" name="Freeform 36"/>
              <p:cNvSpPr/>
              <p:nvPr/>
            </p:nvSpPr>
            <p:spPr bwMode="auto">
              <a:xfrm>
                <a:off x="4552658" y="2248359"/>
                <a:ext cx="481202" cy="820294"/>
              </a:xfrm>
              <a:custGeom>
                <a:avLst/>
                <a:gdLst>
                  <a:gd name="T0" fmla="*/ 531 w 535"/>
                  <a:gd name="T1" fmla="*/ 912 h 912"/>
                  <a:gd name="T2" fmla="*/ 527 w 535"/>
                  <a:gd name="T3" fmla="*/ 910 h 912"/>
                  <a:gd name="T4" fmla="*/ 1 w 535"/>
                  <a:gd name="T5" fmla="*/ 6 h 912"/>
                  <a:gd name="T6" fmla="*/ 2 w 535"/>
                  <a:gd name="T7" fmla="*/ 1 h 912"/>
                  <a:gd name="T8" fmla="*/ 8 w 535"/>
                  <a:gd name="T9" fmla="*/ 2 h 912"/>
                  <a:gd name="T10" fmla="*/ 534 w 535"/>
                  <a:gd name="T11" fmla="*/ 906 h 912"/>
                  <a:gd name="T12" fmla="*/ 533 w 535"/>
                  <a:gd name="T13" fmla="*/ 911 h 912"/>
                  <a:gd name="T14" fmla="*/ 531 w 535"/>
                  <a:gd name="T15" fmla="*/ 912 h 9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5" h="912">
                    <a:moveTo>
                      <a:pt x="531" y="912"/>
                    </a:moveTo>
                    <a:cubicBezTo>
                      <a:pt x="529" y="912"/>
                      <a:pt x="528" y="911"/>
                      <a:pt x="527" y="910"/>
                    </a:cubicBezTo>
                    <a:cubicBezTo>
                      <a:pt x="1" y="6"/>
                      <a:pt x="1" y="6"/>
                      <a:pt x="1" y="6"/>
                    </a:cubicBezTo>
                    <a:cubicBezTo>
                      <a:pt x="0" y="4"/>
                      <a:pt x="0" y="2"/>
                      <a:pt x="2" y="1"/>
                    </a:cubicBezTo>
                    <a:cubicBezTo>
                      <a:pt x="4" y="0"/>
                      <a:pt x="7" y="0"/>
                      <a:pt x="8" y="2"/>
                    </a:cubicBezTo>
                    <a:cubicBezTo>
                      <a:pt x="534" y="906"/>
                      <a:pt x="534" y="906"/>
                      <a:pt x="534" y="906"/>
                    </a:cubicBezTo>
                    <a:cubicBezTo>
                      <a:pt x="535" y="908"/>
                      <a:pt x="535" y="910"/>
                      <a:pt x="533" y="911"/>
                    </a:cubicBezTo>
                    <a:cubicBezTo>
                      <a:pt x="532" y="911"/>
                      <a:pt x="531" y="912"/>
                      <a:pt x="531" y="912"/>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305" name="Freeform 37"/>
              <p:cNvSpPr/>
              <p:nvPr/>
            </p:nvSpPr>
            <p:spPr bwMode="auto">
              <a:xfrm>
                <a:off x="4552658" y="2248359"/>
                <a:ext cx="1229737" cy="364419"/>
              </a:xfrm>
              <a:custGeom>
                <a:avLst/>
                <a:gdLst>
                  <a:gd name="T0" fmla="*/ 1363 w 1367"/>
                  <a:gd name="T1" fmla="*/ 406 h 406"/>
                  <a:gd name="T2" fmla="*/ 1362 w 1367"/>
                  <a:gd name="T3" fmla="*/ 406 h 406"/>
                  <a:gd name="T4" fmla="*/ 3 w 1367"/>
                  <a:gd name="T5" fmla="*/ 8 h 406"/>
                  <a:gd name="T6" fmla="*/ 1 w 1367"/>
                  <a:gd name="T7" fmla="*/ 3 h 406"/>
                  <a:gd name="T8" fmla="*/ 5 w 1367"/>
                  <a:gd name="T9" fmla="*/ 0 h 406"/>
                  <a:gd name="T10" fmla="*/ 1364 w 1367"/>
                  <a:gd name="T11" fmla="*/ 398 h 406"/>
                  <a:gd name="T12" fmla="*/ 1367 w 1367"/>
                  <a:gd name="T13" fmla="*/ 403 h 406"/>
                  <a:gd name="T14" fmla="*/ 1363 w 1367"/>
                  <a:gd name="T15" fmla="*/ 406 h 40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67" h="406">
                    <a:moveTo>
                      <a:pt x="1363" y="406"/>
                    </a:moveTo>
                    <a:cubicBezTo>
                      <a:pt x="1362" y="406"/>
                      <a:pt x="1362" y="406"/>
                      <a:pt x="1362" y="406"/>
                    </a:cubicBezTo>
                    <a:cubicBezTo>
                      <a:pt x="3" y="8"/>
                      <a:pt x="3" y="8"/>
                      <a:pt x="3" y="8"/>
                    </a:cubicBezTo>
                    <a:cubicBezTo>
                      <a:pt x="1" y="7"/>
                      <a:pt x="0" y="5"/>
                      <a:pt x="1" y="3"/>
                    </a:cubicBezTo>
                    <a:cubicBezTo>
                      <a:pt x="1" y="1"/>
                      <a:pt x="3" y="0"/>
                      <a:pt x="5" y="0"/>
                    </a:cubicBezTo>
                    <a:cubicBezTo>
                      <a:pt x="1364" y="398"/>
                      <a:pt x="1364" y="398"/>
                      <a:pt x="1364" y="398"/>
                    </a:cubicBezTo>
                    <a:cubicBezTo>
                      <a:pt x="1366" y="399"/>
                      <a:pt x="1367" y="401"/>
                      <a:pt x="1367" y="403"/>
                    </a:cubicBezTo>
                    <a:cubicBezTo>
                      <a:pt x="1366" y="405"/>
                      <a:pt x="1365" y="406"/>
                      <a:pt x="1363" y="40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306" name="Freeform 38"/>
              <p:cNvSpPr/>
              <p:nvPr/>
            </p:nvSpPr>
            <p:spPr bwMode="auto">
              <a:xfrm>
                <a:off x="5026824" y="2604335"/>
                <a:ext cx="755571" cy="464317"/>
              </a:xfrm>
              <a:custGeom>
                <a:avLst/>
                <a:gdLst>
                  <a:gd name="T0" fmla="*/ 5 w 841"/>
                  <a:gd name="T1" fmla="*/ 515 h 515"/>
                  <a:gd name="T2" fmla="*/ 1 w 841"/>
                  <a:gd name="T3" fmla="*/ 513 h 515"/>
                  <a:gd name="T4" fmla="*/ 3 w 841"/>
                  <a:gd name="T5" fmla="*/ 507 h 515"/>
                  <a:gd name="T6" fmla="*/ 835 w 841"/>
                  <a:gd name="T7" fmla="*/ 1 h 515"/>
                  <a:gd name="T8" fmla="*/ 840 w 841"/>
                  <a:gd name="T9" fmla="*/ 3 h 515"/>
                  <a:gd name="T10" fmla="*/ 839 w 841"/>
                  <a:gd name="T11" fmla="*/ 8 h 515"/>
                  <a:gd name="T12" fmla="*/ 7 w 841"/>
                  <a:gd name="T13" fmla="*/ 514 h 515"/>
                  <a:gd name="T14" fmla="*/ 5 w 841"/>
                  <a:gd name="T15" fmla="*/ 515 h 5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41" h="515">
                    <a:moveTo>
                      <a:pt x="5" y="515"/>
                    </a:moveTo>
                    <a:cubicBezTo>
                      <a:pt x="3" y="515"/>
                      <a:pt x="2" y="514"/>
                      <a:pt x="1" y="513"/>
                    </a:cubicBezTo>
                    <a:cubicBezTo>
                      <a:pt x="0" y="511"/>
                      <a:pt x="1" y="508"/>
                      <a:pt x="3" y="507"/>
                    </a:cubicBezTo>
                    <a:cubicBezTo>
                      <a:pt x="835" y="1"/>
                      <a:pt x="835" y="1"/>
                      <a:pt x="835" y="1"/>
                    </a:cubicBezTo>
                    <a:cubicBezTo>
                      <a:pt x="837" y="0"/>
                      <a:pt x="839" y="1"/>
                      <a:pt x="840" y="3"/>
                    </a:cubicBezTo>
                    <a:cubicBezTo>
                      <a:pt x="841" y="5"/>
                      <a:pt x="841" y="7"/>
                      <a:pt x="839" y="8"/>
                    </a:cubicBezTo>
                    <a:cubicBezTo>
                      <a:pt x="7" y="514"/>
                      <a:pt x="7" y="514"/>
                      <a:pt x="7" y="514"/>
                    </a:cubicBezTo>
                    <a:cubicBezTo>
                      <a:pt x="6" y="514"/>
                      <a:pt x="6" y="515"/>
                      <a:pt x="5" y="51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307" name="Freeform 39"/>
              <p:cNvSpPr/>
              <p:nvPr/>
            </p:nvSpPr>
            <p:spPr bwMode="auto">
              <a:xfrm>
                <a:off x="5385614" y="2604335"/>
                <a:ext cx="396780" cy="1246622"/>
              </a:xfrm>
              <a:custGeom>
                <a:avLst/>
                <a:gdLst>
                  <a:gd name="T0" fmla="*/ 5 w 441"/>
                  <a:gd name="T1" fmla="*/ 1385 h 1385"/>
                  <a:gd name="T2" fmla="*/ 4 w 441"/>
                  <a:gd name="T3" fmla="*/ 1385 h 1385"/>
                  <a:gd name="T4" fmla="*/ 1 w 441"/>
                  <a:gd name="T5" fmla="*/ 1380 h 1385"/>
                  <a:gd name="T6" fmla="*/ 433 w 441"/>
                  <a:gd name="T7" fmla="*/ 4 h 1385"/>
                  <a:gd name="T8" fmla="*/ 438 w 441"/>
                  <a:gd name="T9" fmla="*/ 1 h 1385"/>
                  <a:gd name="T10" fmla="*/ 441 w 441"/>
                  <a:gd name="T11" fmla="*/ 6 h 1385"/>
                  <a:gd name="T12" fmla="*/ 9 w 441"/>
                  <a:gd name="T13" fmla="*/ 1382 h 1385"/>
                  <a:gd name="T14" fmla="*/ 5 w 441"/>
                  <a:gd name="T15" fmla="*/ 1385 h 13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41" h="1385">
                    <a:moveTo>
                      <a:pt x="5" y="1385"/>
                    </a:moveTo>
                    <a:cubicBezTo>
                      <a:pt x="5" y="1385"/>
                      <a:pt x="4" y="1385"/>
                      <a:pt x="4" y="1385"/>
                    </a:cubicBezTo>
                    <a:cubicBezTo>
                      <a:pt x="2" y="1384"/>
                      <a:pt x="0" y="1382"/>
                      <a:pt x="1" y="1380"/>
                    </a:cubicBezTo>
                    <a:cubicBezTo>
                      <a:pt x="433" y="4"/>
                      <a:pt x="433" y="4"/>
                      <a:pt x="433" y="4"/>
                    </a:cubicBezTo>
                    <a:cubicBezTo>
                      <a:pt x="434" y="1"/>
                      <a:pt x="436" y="0"/>
                      <a:pt x="438" y="1"/>
                    </a:cubicBezTo>
                    <a:cubicBezTo>
                      <a:pt x="440" y="2"/>
                      <a:pt x="441" y="4"/>
                      <a:pt x="441" y="6"/>
                    </a:cubicBezTo>
                    <a:cubicBezTo>
                      <a:pt x="9" y="1382"/>
                      <a:pt x="9" y="1382"/>
                      <a:pt x="9" y="1382"/>
                    </a:cubicBezTo>
                    <a:cubicBezTo>
                      <a:pt x="8" y="1384"/>
                      <a:pt x="7" y="1385"/>
                      <a:pt x="5" y="138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308" name="Freeform 40"/>
              <p:cNvSpPr/>
              <p:nvPr/>
            </p:nvSpPr>
            <p:spPr bwMode="auto">
              <a:xfrm>
                <a:off x="5773952" y="2604335"/>
                <a:ext cx="139296" cy="590949"/>
              </a:xfrm>
              <a:custGeom>
                <a:avLst/>
                <a:gdLst>
                  <a:gd name="T0" fmla="*/ 150 w 155"/>
                  <a:gd name="T1" fmla="*/ 656 h 656"/>
                  <a:gd name="T2" fmla="*/ 146 w 155"/>
                  <a:gd name="T3" fmla="*/ 652 h 656"/>
                  <a:gd name="T4" fmla="*/ 1 w 155"/>
                  <a:gd name="T5" fmla="*/ 6 h 656"/>
                  <a:gd name="T6" fmla="*/ 4 w 155"/>
                  <a:gd name="T7" fmla="*/ 1 h 656"/>
                  <a:gd name="T8" fmla="*/ 9 w 155"/>
                  <a:gd name="T9" fmla="*/ 4 h 656"/>
                  <a:gd name="T10" fmla="*/ 154 w 155"/>
                  <a:gd name="T11" fmla="*/ 651 h 656"/>
                  <a:gd name="T12" fmla="*/ 151 w 155"/>
                  <a:gd name="T13" fmla="*/ 655 h 656"/>
                  <a:gd name="T14" fmla="*/ 150 w 155"/>
                  <a:gd name="T15" fmla="*/ 656 h 6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5" h="656">
                    <a:moveTo>
                      <a:pt x="150" y="656"/>
                    </a:moveTo>
                    <a:cubicBezTo>
                      <a:pt x="148" y="656"/>
                      <a:pt x="147" y="654"/>
                      <a:pt x="146" y="652"/>
                    </a:cubicBezTo>
                    <a:cubicBezTo>
                      <a:pt x="1" y="6"/>
                      <a:pt x="1" y="6"/>
                      <a:pt x="1" y="6"/>
                    </a:cubicBezTo>
                    <a:cubicBezTo>
                      <a:pt x="0" y="3"/>
                      <a:pt x="2" y="1"/>
                      <a:pt x="4" y="1"/>
                    </a:cubicBezTo>
                    <a:cubicBezTo>
                      <a:pt x="6" y="0"/>
                      <a:pt x="8" y="2"/>
                      <a:pt x="9" y="4"/>
                    </a:cubicBezTo>
                    <a:cubicBezTo>
                      <a:pt x="154" y="651"/>
                      <a:pt x="154" y="651"/>
                      <a:pt x="154" y="651"/>
                    </a:cubicBezTo>
                    <a:cubicBezTo>
                      <a:pt x="155" y="653"/>
                      <a:pt x="153" y="655"/>
                      <a:pt x="151" y="655"/>
                    </a:cubicBezTo>
                    <a:cubicBezTo>
                      <a:pt x="151" y="656"/>
                      <a:pt x="150" y="656"/>
                      <a:pt x="150" y="65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309" name="Freeform 41"/>
              <p:cNvSpPr/>
              <p:nvPr/>
            </p:nvSpPr>
            <p:spPr bwMode="auto">
              <a:xfrm>
                <a:off x="5906212" y="3075688"/>
                <a:ext cx="892052" cy="119597"/>
              </a:xfrm>
              <a:custGeom>
                <a:avLst/>
                <a:gdLst>
                  <a:gd name="T0" fmla="*/ 4 w 992"/>
                  <a:gd name="T1" fmla="*/ 133 h 133"/>
                  <a:gd name="T2" fmla="*/ 0 w 992"/>
                  <a:gd name="T3" fmla="*/ 129 h 133"/>
                  <a:gd name="T4" fmla="*/ 4 w 992"/>
                  <a:gd name="T5" fmla="*/ 125 h 133"/>
                  <a:gd name="T6" fmla="*/ 988 w 992"/>
                  <a:gd name="T7" fmla="*/ 0 h 133"/>
                  <a:gd name="T8" fmla="*/ 992 w 992"/>
                  <a:gd name="T9" fmla="*/ 4 h 133"/>
                  <a:gd name="T10" fmla="*/ 989 w 992"/>
                  <a:gd name="T11" fmla="*/ 8 h 133"/>
                  <a:gd name="T12" fmla="*/ 5 w 992"/>
                  <a:gd name="T13" fmla="*/ 133 h 133"/>
                  <a:gd name="T14" fmla="*/ 4 w 992"/>
                  <a:gd name="T15" fmla="*/ 133 h 1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92" h="133">
                    <a:moveTo>
                      <a:pt x="4" y="133"/>
                    </a:moveTo>
                    <a:cubicBezTo>
                      <a:pt x="2" y="133"/>
                      <a:pt x="0" y="131"/>
                      <a:pt x="0" y="129"/>
                    </a:cubicBezTo>
                    <a:cubicBezTo>
                      <a:pt x="0" y="127"/>
                      <a:pt x="1" y="125"/>
                      <a:pt x="4" y="125"/>
                    </a:cubicBezTo>
                    <a:cubicBezTo>
                      <a:pt x="988" y="0"/>
                      <a:pt x="988" y="0"/>
                      <a:pt x="988" y="0"/>
                    </a:cubicBezTo>
                    <a:cubicBezTo>
                      <a:pt x="990" y="0"/>
                      <a:pt x="992" y="2"/>
                      <a:pt x="992" y="4"/>
                    </a:cubicBezTo>
                    <a:cubicBezTo>
                      <a:pt x="992" y="6"/>
                      <a:pt x="991" y="8"/>
                      <a:pt x="989" y="8"/>
                    </a:cubicBezTo>
                    <a:cubicBezTo>
                      <a:pt x="5" y="133"/>
                      <a:pt x="5" y="133"/>
                      <a:pt x="5" y="133"/>
                    </a:cubicBezTo>
                    <a:cubicBezTo>
                      <a:pt x="5" y="133"/>
                      <a:pt x="4" y="133"/>
                      <a:pt x="4" y="13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310" name="Freeform 42"/>
              <p:cNvSpPr/>
              <p:nvPr/>
            </p:nvSpPr>
            <p:spPr bwMode="auto">
              <a:xfrm>
                <a:off x="5906212" y="2253987"/>
                <a:ext cx="303917" cy="941298"/>
              </a:xfrm>
              <a:custGeom>
                <a:avLst/>
                <a:gdLst>
                  <a:gd name="T0" fmla="*/ 4 w 338"/>
                  <a:gd name="T1" fmla="*/ 1046 h 1046"/>
                  <a:gd name="T2" fmla="*/ 3 w 338"/>
                  <a:gd name="T3" fmla="*/ 1045 h 1046"/>
                  <a:gd name="T4" fmla="*/ 0 w 338"/>
                  <a:gd name="T5" fmla="*/ 1040 h 1046"/>
                  <a:gd name="T6" fmla="*/ 329 w 338"/>
                  <a:gd name="T7" fmla="*/ 4 h 1046"/>
                  <a:gd name="T8" fmla="*/ 334 w 338"/>
                  <a:gd name="T9" fmla="*/ 1 h 1046"/>
                  <a:gd name="T10" fmla="*/ 337 w 338"/>
                  <a:gd name="T11" fmla="*/ 6 h 1046"/>
                  <a:gd name="T12" fmla="*/ 8 w 338"/>
                  <a:gd name="T13" fmla="*/ 1043 h 1046"/>
                  <a:gd name="T14" fmla="*/ 4 w 338"/>
                  <a:gd name="T15" fmla="*/ 1046 h 10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8" h="1046">
                    <a:moveTo>
                      <a:pt x="4" y="1046"/>
                    </a:moveTo>
                    <a:cubicBezTo>
                      <a:pt x="4" y="1046"/>
                      <a:pt x="3" y="1045"/>
                      <a:pt x="3" y="1045"/>
                    </a:cubicBezTo>
                    <a:cubicBezTo>
                      <a:pt x="1" y="1045"/>
                      <a:pt x="0" y="1042"/>
                      <a:pt x="0" y="1040"/>
                    </a:cubicBezTo>
                    <a:cubicBezTo>
                      <a:pt x="329" y="4"/>
                      <a:pt x="329" y="4"/>
                      <a:pt x="329" y="4"/>
                    </a:cubicBezTo>
                    <a:cubicBezTo>
                      <a:pt x="330" y="2"/>
                      <a:pt x="332" y="0"/>
                      <a:pt x="334" y="1"/>
                    </a:cubicBezTo>
                    <a:cubicBezTo>
                      <a:pt x="337" y="2"/>
                      <a:pt x="338" y="4"/>
                      <a:pt x="337" y="6"/>
                    </a:cubicBezTo>
                    <a:cubicBezTo>
                      <a:pt x="8" y="1043"/>
                      <a:pt x="8" y="1043"/>
                      <a:pt x="8" y="1043"/>
                    </a:cubicBezTo>
                    <a:cubicBezTo>
                      <a:pt x="7" y="1044"/>
                      <a:pt x="6" y="1046"/>
                      <a:pt x="4" y="104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311" name="Freeform 43"/>
              <p:cNvSpPr/>
              <p:nvPr/>
            </p:nvSpPr>
            <p:spPr bwMode="auto">
              <a:xfrm>
                <a:off x="6201687" y="2175194"/>
                <a:ext cx="794968" cy="87235"/>
              </a:xfrm>
              <a:custGeom>
                <a:avLst/>
                <a:gdLst>
                  <a:gd name="T0" fmla="*/ 4 w 884"/>
                  <a:gd name="T1" fmla="*/ 96 h 96"/>
                  <a:gd name="T2" fmla="*/ 0 w 884"/>
                  <a:gd name="T3" fmla="*/ 92 h 96"/>
                  <a:gd name="T4" fmla="*/ 4 w 884"/>
                  <a:gd name="T5" fmla="*/ 88 h 96"/>
                  <a:gd name="T6" fmla="*/ 880 w 884"/>
                  <a:gd name="T7" fmla="*/ 0 h 96"/>
                  <a:gd name="T8" fmla="*/ 884 w 884"/>
                  <a:gd name="T9" fmla="*/ 4 h 96"/>
                  <a:gd name="T10" fmla="*/ 880 w 884"/>
                  <a:gd name="T11" fmla="*/ 8 h 96"/>
                  <a:gd name="T12" fmla="*/ 5 w 884"/>
                  <a:gd name="T13" fmla="*/ 96 h 96"/>
                  <a:gd name="T14" fmla="*/ 4 w 884"/>
                  <a:gd name="T15" fmla="*/ 96 h 9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84" h="96">
                    <a:moveTo>
                      <a:pt x="4" y="96"/>
                    </a:moveTo>
                    <a:cubicBezTo>
                      <a:pt x="2" y="96"/>
                      <a:pt x="0" y="94"/>
                      <a:pt x="0" y="92"/>
                    </a:cubicBezTo>
                    <a:cubicBezTo>
                      <a:pt x="0" y="90"/>
                      <a:pt x="2" y="88"/>
                      <a:pt x="4" y="88"/>
                    </a:cubicBezTo>
                    <a:cubicBezTo>
                      <a:pt x="880" y="0"/>
                      <a:pt x="880" y="0"/>
                      <a:pt x="880" y="0"/>
                    </a:cubicBezTo>
                    <a:cubicBezTo>
                      <a:pt x="882" y="0"/>
                      <a:pt x="884" y="2"/>
                      <a:pt x="884" y="4"/>
                    </a:cubicBezTo>
                    <a:cubicBezTo>
                      <a:pt x="884" y="6"/>
                      <a:pt x="883" y="8"/>
                      <a:pt x="880" y="8"/>
                    </a:cubicBezTo>
                    <a:cubicBezTo>
                      <a:pt x="5" y="96"/>
                      <a:pt x="5" y="96"/>
                      <a:pt x="5" y="96"/>
                    </a:cubicBezTo>
                    <a:cubicBezTo>
                      <a:pt x="4" y="96"/>
                      <a:pt x="4" y="96"/>
                      <a:pt x="4" y="9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312" name="Freeform 44"/>
              <p:cNvSpPr/>
              <p:nvPr/>
            </p:nvSpPr>
            <p:spPr bwMode="auto">
              <a:xfrm>
                <a:off x="6201687" y="2253987"/>
                <a:ext cx="596577" cy="828737"/>
              </a:xfrm>
              <a:custGeom>
                <a:avLst/>
                <a:gdLst>
                  <a:gd name="T0" fmla="*/ 659 w 664"/>
                  <a:gd name="T1" fmla="*/ 921 h 921"/>
                  <a:gd name="T2" fmla="*/ 656 w 664"/>
                  <a:gd name="T3" fmla="*/ 920 h 921"/>
                  <a:gd name="T4" fmla="*/ 1 w 664"/>
                  <a:gd name="T5" fmla="*/ 7 h 921"/>
                  <a:gd name="T6" fmla="*/ 2 w 664"/>
                  <a:gd name="T7" fmla="*/ 2 h 921"/>
                  <a:gd name="T8" fmla="*/ 7 w 664"/>
                  <a:gd name="T9" fmla="*/ 2 h 921"/>
                  <a:gd name="T10" fmla="*/ 662 w 664"/>
                  <a:gd name="T11" fmla="*/ 915 h 921"/>
                  <a:gd name="T12" fmla="*/ 661 w 664"/>
                  <a:gd name="T13" fmla="*/ 921 h 921"/>
                  <a:gd name="T14" fmla="*/ 659 w 664"/>
                  <a:gd name="T15" fmla="*/ 921 h 9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64" h="921">
                    <a:moveTo>
                      <a:pt x="659" y="921"/>
                    </a:moveTo>
                    <a:cubicBezTo>
                      <a:pt x="658" y="921"/>
                      <a:pt x="657" y="921"/>
                      <a:pt x="656" y="920"/>
                    </a:cubicBezTo>
                    <a:cubicBezTo>
                      <a:pt x="1" y="7"/>
                      <a:pt x="1" y="7"/>
                      <a:pt x="1" y="7"/>
                    </a:cubicBezTo>
                    <a:cubicBezTo>
                      <a:pt x="0" y="5"/>
                      <a:pt x="0" y="3"/>
                      <a:pt x="2" y="2"/>
                    </a:cubicBezTo>
                    <a:cubicBezTo>
                      <a:pt x="4" y="0"/>
                      <a:pt x="6" y="1"/>
                      <a:pt x="7" y="2"/>
                    </a:cubicBezTo>
                    <a:cubicBezTo>
                      <a:pt x="662" y="915"/>
                      <a:pt x="662" y="915"/>
                      <a:pt x="662" y="915"/>
                    </a:cubicBezTo>
                    <a:cubicBezTo>
                      <a:pt x="664" y="917"/>
                      <a:pt x="663" y="919"/>
                      <a:pt x="661" y="921"/>
                    </a:cubicBezTo>
                    <a:cubicBezTo>
                      <a:pt x="661" y="921"/>
                      <a:pt x="660" y="921"/>
                      <a:pt x="659" y="921"/>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313" name="Freeform 45"/>
              <p:cNvSpPr/>
              <p:nvPr/>
            </p:nvSpPr>
            <p:spPr bwMode="auto">
              <a:xfrm>
                <a:off x="6201687" y="2253987"/>
                <a:ext cx="914564" cy="585321"/>
              </a:xfrm>
              <a:custGeom>
                <a:avLst/>
                <a:gdLst>
                  <a:gd name="T0" fmla="*/ 1012 w 1017"/>
                  <a:gd name="T1" fmla="*/ 650 h 650"/>
                  <a:gd name="T2" fmla="*/ 1010 w 1017"/>
                  <a:gd name="T3" fmla="*/ 650 h 650"/>
                  <a:gd name="T4" fmla="*/ 2 w 1017"/>
                  <a:gd name="T5" fmla="*/ 8 h 650"/>
                  <a:gd name="T6" fmla="*/ 1 w 1017"/>
                  <a:gd name="T7" fmla="*/ 3 h 650"/>
                  <a:gd name="T8" fmla="*/ 6 w 1017"/>
                  <a:gd name="T9" fmla="*/ 1 h 650"/>
                  <a:gd name="T10" fmla="*/ 1015 w 1017"/>
                  <a:gd name="T11" fmla="*/ 643 h 650"/>
                  <a:gd name="T12" fmla="*/ 1016 w 1017"/>
                  <a:gd name="T13" fmla="*/ 649 h 650"/>
                  <a:gd name="T14" fmla="*/ 1012 w 1017"/>
                  <a:gd name="T15" fmla="*/ 650 h 6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17" h="650">
                    <a:moveTo>
                      <a:pt x="1012" y="650"/>
                    </a:moveTo>
                    <a:cubicBezTo>
                      <a:pt x="1012" y="650"/>
                      <a:pt x="1011" y="650"/>
                      <a:pt x="1010" y="650"/>
                    </a:cubicBezTo>
                    <a:cubicBezTo>
                      <a:pt x="2" y="8"/>
                      <a:pt x="2" y="8"/>
                      <a:pt x="2" y="8"/>
                    </a:cubicBezTo>
                    <a:cubicBezTo>
                      <a:pt x="0" y="7"/>
                      <a:pt x="0" y="5"/>
                      <a:pt x="1" y="3"/>
                    </a:cubicBezTo>
                    <a:cubicBezTo>
                      <a:pt x="2" y="1"/>
                      <a:pt x="4" y="0"/>
                      <a:pt x="6" y="1"/>
                    </a:cubicBezTo>
                    <a:cubicBezTo>
                      <a:pt x="1015" y="643"/>
                      <a:pt x="1015" y="643"/>
                      <a:pt x="1015" y="643"/>
                    </a:cubicBezTo>
                    <a:cubicBezTo>
                      <a:pt x="1016" y="644"/>
                      <a:pt x="1017" y="647"/>
                      <a:pt x="1016" y="649"/>
                    </a:cubicBezTo>
                    <a:cubicBezTo>
                      <a:pt x="1015" y="650"/>
                      <a:pt x="1014" y="650"/>
                      <a:pt x="1012" y="65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314" name="Freeform 46"/>
              <p:cNvSpPr/>
              <p:nvPr/>
            </p:nvSpPr>
            <p:spPr bwMode="auto">
              <a:xfrm>
                <a:off x="6989619" y="2175194"/>
                <a:ext cx="126632" cy="664115"/>
              </a:xfrm>
              <a:custGeom>
                <a:avLst/>
                <a:gdLst>
                  <a:gd name="T0" fmla="*/ 136 w 141"/>
                  <a:gd name="T1" fmla="*/ 737 h 737"/>
                  <a:gd name="T2" fmla="*/ 132 w 141"/>
                  <a:gd name="T3" fmla="*/ 734 h 737"/>
                  <a:gd name="T4" fmla="*/ 0 w 141"/>
                  <a:gd name="T5" fmla="*/ 5 h 737"/>
                  <a:gd name="T6" fmla="*/ 3 w 141"/>
                  <a:gd name="T7" fmla="*/ 0 h 737"/>
                  <a:gd name="T8" fmla="*/ 8 w 141"/>
                  <a:gd name="T9" fmla="*/ 3 h 737"/>
                  <a:gd name="T10" fmla="*/ 140 w 141"/>
                  <a:gd name="T11" fmla="*/ 733 h 737"/>
                  <a:gd name="T12" fmla="*/ 137 w 141"/>
                  <a:gd name="T13" fmla="*/ 737 h 737"/>
                  <a:gd name="T14" fmla="*/ 136 w 141"/>
                  <a:gd name="T15" fmla="*/ 737 h 7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1" h="737">
                    <a:moveTo>
                      <a:pt x="136" y="737"/>
                    </a:moveTo>
                    <a:cubicBezTo>
                      <a:pt x="134" y="737"/>
                      <a:pt x="133" y="736"/>
                      <a:pt x="132" y="734"/>
                    </a:cubicBezTo>
                    <a:cubicBezTo>
                      <a:pt x="0" y="5"/>
                      <a:pt x="0" y="5"/>
                      <a:pt x="0" y="5"/>
                    </a:cubicBezTo>
                    <a:cubicBezTo>
                      <a:pt x="0" y="3"/>
                      <a:pt x="1" y="1"/>
                      <a:pt x="3" y="0"/>
                    </a:cubicBezTo>
                    <a:cubicBezTo>
                      <a:pt x="6" y="0"/>
                      <a:pt x="8" y="1"/>
                      <a:pt x="8" y="3"/>
                    </a:cubicBezTo>
                    <a:cubicBezTo>
                      <a:pt x="140" y="733"/>
                      <a:pt x="140" y="733"/>
                      <a:pt x="140" y="733"/>
                    </a:cubicBezTo>
                    <a:cubicBezTo>
                      <a:pt x="141" y="735"/>
                      <a:pt x="139" y="737"/>
                      <a:pt x="137" y="737"/>
                    </a:cubicBezTo>
                    <a:cubicBezTo>
                      <a:pt x="137" y="737"/>
                      <a:pt x="137" y="737"/>
                      <a:pt x="136" y="737"/>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315" name="Freeform 47"/>
              <p:cNvSpPr/>
              <p:nvPr/>
            </p:nvSpPr>
            <p:spPr bwMode="auto">
              <a:xfrm>
                <a:off x="6791229" y="2832273"/>
                <a:ext cx="325023" cy="250450"/>
              </a:xfrm>
              <a:custGeom>
                <a:avLst/>
                <a:gdLst>
                  <a:gd name="T0" fmla="*/ 4 w 362"/>
                  <a:gd name="T1" fmla="*/ 279 h 279"/>
                  <a:gd name="T2" fmla="*/ 1 w 362"/>
                  <a:gd name="T3" fmla="*/ 278 h 279"/>
                  <a:gd name="T4" fmla="*/ 2 w 362"/>
                  <a:gd name="T5" fmla="*/ 272 h 279"/>
                  <a:gd name="T6" fmla="*/ 355 w 362"/>
                  <a:gd name="T7" fmla="*/ 1 h 279"/>
                  <a:gd name="T8" fmla="*/ 361 w 362"/>
                  <a:gd name="T9" fmla="*/ 2 h 279"/>
                  <a:gd name="T10" fmla="*/ 360 w 362"/>
                  <a:gd name="T11" fmla="*/ 8 h 279"/>
                  <a:gd name="T12" fmla="*/ 7 w 362"/>
                  <a:gd name="T13" fmla="*/ 279 h 279"/>
                  <a:gd name="T14" fmla="*/ 4 w 362"/>
                  <a:gd name="T15" fmla="*/ 279 h 27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62" h="279">
                    <a:moveTo>
                      <a:pt x="4" y="279"/>
                    </a:moveTo>
                    <a:cubicBezTo>
                      <a:pt x="3" y="279"/>
                      <a:pt x="2" y="279"/>
                      <a:pt x="1" y="278"/>
                    </a:cubicBezTo>
                    <a:cubicBezTo>
                      <a:pt x="0" y="276"/>
                      <a:pt x="0" y="274"/>
                      <a:pt x="2" y="272"/>
                    </a:cubicBezTo>
                    <a:cubicBezTo>
                      <a:pt x="355" y="1"/>
                      <a:pt x="355" y="1"/>
                      <a:pt x="355" y="1"/>
                    </a:cubicBezTo>
                    <a:cubicBezTo>
                      <a:pt x="357" y="0"/>
                      <a:pt x="359" y="0"/>
                      <a:pt x="361" y="2"/>
                    </a:cubicBezTo>
                    <a:cubicBezTo>
                      <a:pt x="362" y="4"/>
                      <a:pt x="362" y="6"/>
                      <a:pt x="360" y="8"/>
                    </a:cubicBezTo>
                    <a:cubicBezTo>
                      <a:pt x="7" y="279"/>
                      <a:pt x="7" y="279"/>
                      <a:pt x="7" y="279"/>
                    </a:cubicBezTo>
                    <a:cubicBezTo>
                      <a:pt x="6" y="279"/>
                      <a:pt x="5" y="279"/>
                      <a:pt x="4" y="279"/>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316" name="Freeform 48"/>
              <p:cNvSpPr/>
              <p:nvPr/>
            </p:nvSpPr>
            <p:spPr bwMode="auto">
              <a:xfrm>
                <a:off x="5385615" y="3186843"/>
                <a:ext cx="527634" cy="664115"/>
              </a:xfrm>
              <a:custGeom>
                <a:avLst/>
                <a:gdLst>
                  <a:gd name="T0" fmla="*/ 5 w 587"/>
                  <a:gd name="T1" fmla="*/ 738 h 738"/>
                  <a:gd name="T2" fmla="*/ 2 w 587"/>
                  <a:gd name="T3" fmla="*/ 737 h 738"/>
                  <a:gd name="T4" fmla="*/ 2 w 587"/>
                  <a:gd name="T5" fmla="*/ 731 h 738"/>
                  <a:gd name="T6" fmla="*/ 579 w 587"/>
                  <a:gd name="T7" fmla="*/ 2 h 738"/>
                  <a:gd name="T8" fmla="*/ 585 w 587"/>
                  <a:gd name="T9" fmla="*/ 1 h 738"/>
                  <a:gd name="T10" fmla="*/ 585 w 587"/>
                  <a:gd name="T11" fmla="*/ 7 h 738"/>
                  <a:gd name="T12" fmla="*/ 8 w 587"/>
                  <a:gd name="T13" fmla="*/ 736 h 738"/>
                  <a:gd name="T14" fmla="*/ 5 w 587"/>
                  <a:gd name="T15" fmla="*/ 738 h 7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87" h="738">
                    <a:moveTo>
                      <a:pt x="5" y="738"/>
                    </a:moveTo>
                    <a:cubicBezTo>
                      <a:pt x="4" y="738"/>
                      <a:pt x="3" y="738"/>
                      <a:pt x="2" y="737"/>
                    </a:cubicBezTo>
                    <a:cubicBezTo>
                      <a:pt x="1" y="736"/>
                      <a:pt x="0" y="733"/>
                      <a:pt x="2" y="731"/>
                    </a:cubicBezTo>
                    <a:cubicBezTo>
                      <a:pt x="579" y="2"/>
                      <a:pt x="579" y="2"/>
                      <a:pt x="579" y="2"/>
                    </a:cubicBezTo>
                    <a:cubicBezTo>
                      <a:pt x="580" y="0"/>
                      <a:pt x="583" y="0"/>
                      <a:pt x="585" y="1"/>
                    </a:cubicBezTo>
                    <a:cubicBezTo>
                      <a:pt x="586" y="3"/>
                      <a:pt x="587" y="5"/>
                      <a:pt x="585" y="7"/>
                    </a:cubicBezTo>
                    <a:cubicBezTo>
                      <a:pt x="8" y="736"/>
                      <a:pt x="8" y="736"/>
                      <a:pt x="8" y="736"/>
                    </a:cubicBezTo>
                    <a:cubicBezTo>
                      <a:pt x="7" y="737"/>
                      <a:pt x="6" y="738"/>
                      <a:pt x="5" y="738"/>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317" name="Freeform 49"/>
              <p:cNvSpPr/>
              <p:nvPr/>
            </p:nvSpPr>
            <p:spPr bwMode="auto">
              <a:xfrm>
                <a:off x="3925126" y="4059196"/>
                <a:ext cx="229345" cy="85829"/>
              </a:xfrm>
              <a:custGeom>
                <a:avLst/>
                <a:gdLst>
                  <a:gd name="T0" fmla="*/ 251 w 255"/>
                  <a:gd name="T1" fmla="*/ 95 h 95"/>
                  <a:gd name="T2" fmla="*/ 249 w 255"/>
                  <a:gd name="T3" fmla="*/ 94 h 95"/>
                  <a:gd name="T4" fmla="*/ 3 w 255"/>
                  <a:gd name="T5" fmla="*/ 8 h 95"/>
                  <a:gd name="T6" fmla="*/ 1 w 255"/>
                  <a:gd name="T7" fmla="*/ 3 h 95"/>
                  <a:gd name="T8" fmla="*/ 6 w 255"/>
                  <a:gd name="T9" fmla="*/ 1 h 95"/>
                  <a:gd name="T10" fmla="*/ 252 w 255"/>
                  <a:gd name="T11" fmla="*/ 87 h 95"/>
                  <a:gd name="T12" fmla="*/ 254 w 255"/>
                  <a:gd name="T13" fmla="*/ 92 h 95"/>
                  <a:gd name="T14" fmla="*/ 251 w 255"/>
                  <a:gd name="T15" fmla="*/ 95 h 9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5" h="95">
                    <a:moveTo>
                      <a:pt x="251" y="95"/>
                    </a:moveTo>
                    <a:cubicBezTo>
                      <a:pt x="250" y="95"/>
                      <a:pt x="250" y="95"/>
                      <a:pt x="249" y="94"/>
                    </a:cubicBezTo>
                    <a:cubicBezTo>
                      <a:pt x="3" y="8"/>
                      <a:pt x="3" y="8"/>
                      <a:pt x="3" y="8"/>
                    </a:cubicBezTo>
                    <a:cubicBezTo>
                      <a:pt x="1" y="8"/>
                      <a:pt x="0" y="5"/>
                      <a:pt x="1" y="3"/>
                    </a:cubicBezTo>
                    <a:cubicBezTo>
                      <a:pt x="1" y="1"/>
                      <a:pt x="4" y="0"/>
                      <a:pt x="6" y="1"/>
                    </a:cubicBezTo>
                    <a:cubicBezTo>
                      <a:pt x="252" y="87"/>
                      <a:pt x="252" y="87"/>
                      <a:pt x="252" y="87"/>
                    </a:cubicBezTo>
                    <a:cubicBezTo>
                      <a:pt x="254" y="88"/>
                      <a:pt x="255" y="90"/>
                      <a:pt x="254" y="92"/>
                    </a:cubicBezTo>
                    <a:cubicBezTo>
                      <a:pt x="254" y="94"/>
                      <a:pt x="252" y="95"/>
                      <a:pt x="251" y="9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318" name="Freeform 50"/>
              <p:cNvSpPr/>
              <p:nvPr/>
            </p:nvSpPr>
            <p:spPr bwMode="auto">
              <a:xfrm flipH="1">
                <a:off x="4154470" y="4136583"/>
                <a:ext cx="45719" cy="387557"/>
              </a:xfrm>
              <a:custGeom>
                <a:avLst/>
                <a:gdLst>
                  <a:gd name="T0" fmla="*/ 5 w 255"/>
                  <a:gd name="T1" fmla="*/ 960 h 960"/>
                  <a:gd name="T2" fmla="*/ 4 w 255"/>
                  <a:gd name="T3" fmla="*/ 960 h 960"/>
                  <a:gd name="T4" fmla="*/ 1 w 255"/>
                  <a:gd name="T5" fmla="*/ 955 h 960"/>
                  <a:gd name="T6" fmla="*/ 247 w 255"/>
                  <a:gd name="T7" fmla="*/ 4 h 960"/>
                  <a:gd name="T8" fmla="*/ 252 w 255"/>
                  <a:gd name="T9" fmla="*/ 1 h 960"/>
                  <a:gd name="T10" fmla="*/ 255 w 255"/>
                  <a:gd name="T11" fmla="*/ 6 h 960"/>
                  <a:gd name="T12" fmla="*/ 9 w 255"/>
                  <a:gd name="T13" fmla="*/ 957 h 960"/>
                  <a:gd name="T14" fmla="*/ 5 w 255"/>
                  <a:gd name="T15" fmla="*/ 960 h 9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5" h="960">
                    <a:moveTo>
                      <a:pt x="5" y="960"/>
                    </a:moveTo>
                    <a:cubicBezTo>
                      <a:pt x="4" y="960"/>
                      <a:pt x="4" y="960"/>
                      <a:pt x="4" y="960"/>
                    </a:cubicBezTo>
                    <a:cubicBezTo>
                      <a:pt x="2" y="960"/>
                      <a:pt x="0" y="957"/>
                      <a:pt x="1" y="955"/>
                    </a:cubicBezTo>
                    <a:cubicBezTo>
                      <a:pt x="247" y="4"/>
                      <a:pt x="247" y="4"/>
                      <a:pt x="247" y="4"/>
                    </a:cubicBezTo>
                    <a:cubicBezTo>
                      <a:pt x="247" y="1"/>
                      <a:pt x="250" y="0"/>
                      <a:pt x="252" y="1"/>
                    </a:cubicBezTo>
                    <a:cubicBezTo>
                      <a:pt x="254" y="1"/>
                      <a:pt x="255" y="3"/>
                      <a:pt x="255" y="6"/>
                    </a:cubicBezTo>
                    <a:cubicBezTo>
                      <a:pt x="9" y="957"/>
                      <a:pt x="9" y="957"/>
                      <a:pt x="9" y="957"/>
                    </a:cubicBezTo>
                    <a:cubicBezTo>
                      <a:pt x="8" y="959"/>
                      <a:pt x="6" y="960"/>
                      <a:pt x="5" y="96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319" name="Freeform 51"/>
              <p:cNvSpPr/>
              <p:nvPr/>
            </p:nvSpPr>
            <p:spPr bwMode="auto">
              <a:xfrm>
                <a:off x="4147435" y="3689151"/>
                <a:ext cx="590949" cy="455875"/>
              </a:xfrm>
              <a:custGeom>
                <a:avLst/>
                <a:gdLst>
                  <a:gd name="T0" fmla="*/ 5 w 658"/>
                  <a:gd name="T1" fmla="*/ 506 h 506"/>
                  <a:gd name="T2" fmla="*/ 1 w 658"/>
                  <a:gd name="T3" fmla="*/ 504 h 506"/>
                  <a:gd name="T4" fmla="*/ 2 w 658"/>
                  <a:gd name="T5" fmla="*/ 498 h 506"/>
                  <a:gd name="T6" fmla="*/ 651 w 658"/>
                  <a:gd name="T7" fmla="*/ 1 h 506"/>
                  <a:gd name="T8" fmla="*/ 656 w 658"/>
                  <a:gd name="T9" fmla="*/ 2 h 506"/>
                  <a:gd name="T10" fmla="*/ 656 w 658"/>
                  <a:gd name="T11" fmla="*/ 8 h 506"/>
                  <a:gd name="T12" fmla="*/ 7 w 658"/>
                  <a:gd name="T13" fmla="*/ 505 h 506"/>
                  <a:gd name="T14" fmla="*/ 5 w 658"/>
                  <a:gd name="T15" fmla="*/ 506 h 50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58" h="506">
                    <a:moveTo>
                      <a:pt x="5" y="506"/>
                    </a:moveTo>
                    <a:cubicBezTo>
                      <a:pt x="3" y="506"/>
                      <a:pt x="2" y="505"/>
                      <a:pt x="1" y="504"/>
                    </a:cubicBezTo>
                    <a:cubicBezTo>
                      <a:pt x="0" y="502"/>
                      <a:pt x="0" y="500"/>
                      <a:pt x="2" y="498"/>
                    </a:cubicBezTo>
                    <a:cubicBezTo>
                      <a:pt x="651" y="1"/>
                      <a:pt x="651" y="1"/>
                      <a:pt x="651" y="1"/>
                    </a:cubicBezTo>
                    <a:cubicBezTo>
                      <a:pt x="653" y="0"/>
                      <a:pt x="655" y="0"/>
                      <a:pt x="656" y="2"/>
                    </a:cubicBezTo>
                    <a:cubicBezTo>
                      <a:pt x="658" y="4"/>
                      <a:pt x="657" y="6"/>
                      <a:pt x="656" y="8"/>
                    </a:cubicBezTo>
                    <a:cubicBezTo>
                      <a:pt x="7" y="505"/>
                      <a:pt x="7" y="505"/>
                      <a:pt x="7" y="505"/>
                    </a:cubicBezTo>
                    <a:cubicBezTo>
                      <a:pt x="6" y="505"/>
                      <a:pt x="6" y="506"/>
                      <a:pt x="5" y="50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320" name="Freeform 52"/>
              <p:cNvSpPr/>
              <p:nvPr/>
            </p:nvSpPr>
            <p:spPr bwMode="auto">
              <a:xfrm>
                <a:off x="3925126" y="3689152"/>
                <a:ext cx="813259" cy="378489"/>
              </a:xfrm>
              <a:custGeom>
                <a:avLst/>
                <a:gdLst>
                  <a:gd name="T0" fmla="*/ 4 w 904"/>
                  <a:gd name="T1" fmla="*/ 420 h 420"/>
                  <a:gd name="T2" fmla="*/ 1 w 904"/>
                  <a:gd name="T3" fmla="*/ 417 h 420"/>
                  <a:gd name="T4" fmla="*/ 3 w 904"/>
                  <a:gd name="T5" fmla="*/ 412 h 420"/>
                  <a:gd name="T6" fmla="*/ 898 w 904"/>
                  <a:gd name="T7" fmla="*/ 1 h 420"/>
                  <a:gd name="T8" fmla="*/ 903 w 904"/>
                  <a:gd name="T9" fmla="*/ 3 h 420"/>
                  <a:gd name="T10" fmla="*/ 901 w 904"/>
                  <a:gd name="T11" fmla="*/ 8 h 420"/>
                  <a:gd name="T12" fmla="*/ 6 w 904"/>
                  <a:gd name="T13" fmla="*/ 419 h 420"/>
                  <a:gd name="T14" fmla="*/ 4 w 904"/>
                  <a:gd name="T15" fmla="*/ 420 h 4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04" h="420">
                    <a:moveTo>
                      <a:pt x="4" y="420"/>
                    </a:moveTo>
                    <a:cubicBezTo>
                      <a:pt x="3" y="420"/>
                      <a:pt x="2" y="419"/>
                      <a:pt x="1" y="417"/>
                    </a:cubicBezTo>
                    <a:cubicBezTo>
                      <a:pt x="0" y="415"/>
                      <a:pt x="1" y="413"/>
                      <a:pt x="3" y="412"/>
                    </a:cubicBezTo>
                    <a:cubicBezTo>
                      <a:pt x="898" y="1"/>
                      <a:pt x="898" y="1"/>
                      <a:pt x="898" y="1"/>
                    </a:cubicBezTo>
                    <a:cubicBezTo>
                      <a:pt x="900" y="0"/>
                      <a:pt x="902" y="1"/>
                      <a:pt x="903" y="3"/>
                    </a:cubicBezTo>
                    <a:cubicBezTo>
                      <a:pt x="904" y="5"/>
                      <a:pt x="903" y="7"/>
                      <a:pt x="901" y="8"/>
                    </a:cubicBezTo>
                    <a:cubicBezTo>
                      <a:pt x="6" y="419"/>
                      <a:pt x="6" y="419"/>
                      <a:pt x="6" y="419"/>
                    </a:cubicBezTo>
                    <a:cubicBezTo>
                      <a:pt x="6" y="420"/>
                      <a:pt x="5" y="420"/>
                      <a:pt x="4" y="42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321" name="Freeform 122"/>
              <p:cNvSpPr/>
              <p:nvPr/>
            </p:nvSpPr>
            <p:spPr bwMode="auto">
              <a:xfrm>
                <a:off x="4675070" y="3634276"/>
                <a:ext cx="104120" cy="104120"/>
              </a:xfrm>
              <a:custGeom>
                <a:avLst/>
                <a:gdLst>
                  <a:gd name="T0" fmla="*/ 85 w 116"/>
                  <a:gd name="T1" fmla="*/ 15 h 116"/>
                  <a:gd name="T2" fmla="*/ 101 w 116"/>
                  <a:gd name="T3" fmla="*/ 85 h 116"/>
                  <a:gd name="T4" fmla="*/ 31 w 116"/>
                  <a:gd name="T5" fmla="*/ 101 h 116"/>
                  <a:gd name="T6" fmla="*/ 15 w 116"/>
                  <a:gd name="T7" fmla="*/ 31 h 116"/>
                  <a:gd name="T8" fmla="*/ 85 w 116"/>
                  <a:gd name="T9" fmla="*/ 15 h 116"/>
                </a:gdLst>
                <a:ahLst/>
                <a:cxnLst>
                  <a:cxn ang="0">
                    <a:pos x="T0" y="T1"/>
                  </a:cxn>
                  <a:cxn ang="0">
                    <a:pos x="T2" y="T3"/>
                  </a:cxn>
                  <a:cxn ang="0">
                    <a:pos x="T4" y="T5"/>
                  </a:cxn>
                  <a:cxn ang="0">
                    <a:pos x="T6" y="T7"/>
                  </a:cxn>
                  <a:cxn ang="0">
                    <a:pos x="T8" y="T9"/>
                  </a:cxn>
                </a:cxnLst>
                <a:rect l="0" t="0" r="r" b="b"/>
                <a:pathLst>
                  <a:path w="116" h="116">
                    <a:moveTo>
                      <a:pt x="85" y="15"/>
                    </a:moveTo>
                    <a:cubicBezTo>
                      <a:pt x="109" y="30"/>
                      <a:pt x="116" y="62"/>
                      <a:pt x="101" y="85"/>
                    </a:cubicBezTo>
                    <a:cubicBezTo>
                      <a:pt x="86" y="109"/>
                      <a:pt x="55" y="116"/>
                      <a:pt x="31" y="101"/>
                    </a:cubicBezTo>
                    <a:cubicBezTo>
                      <a:pt x="7" y="87"/>
                      <a:pt x="0" y="55"/>
                      <a:pt x="15" y="31"/>
                    </a:cubicBezTo>
                    <a:cubicBezTo>
                      <a:pt x="30" y="8"/>
                      <a:pt x="61" y="0"/>
                      <a:pt x="85" y="1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322" name="Freeform 125"/>
              <p:cNvSpPr/>
              <p:nvPr/>
            </p:nvSpPr>
            <p:spPr bwMode="auto">
              <a:xfrm>
                <a:off x="4115075" y="4105629"/>
                <a:ext cx="66130" cy="67537"/>
              </a:xfrm>
              <a:custGeom>
                <a:avLst/>
                <a:gdLst>
                  <a:gd name="T0" fmla="*/ 54 w 74"/>
                  <a:gd name="T1" fmla="*/ 10 h 75"/>
                  <a:gd name="T2" fmla="*/ 65 w 74"/>
                  <a:gd name="T3" fmla="*/ 55 h 75"/>
                  <a:gd name="T4" fmla="*/ 20 w 74"/>
                  <a:gd name="T5" fmla="*/ 65 h 75"/>
                  <a:gd name="T6" fmla="*/ 9 w 74"/>
                  <a:gd name="T7" fmla="*/ 20 h 75"/>
                  <a:gd name="T8" fmla="*/ 54 w 74"/>
                  <a:gd name="T9" fmla="*/ 10 h 75"/>
                </a:gdLst>
                <a:ahLst/>
                <a:cxnLst>
                  <a:cxn ang="0">
                    <a:pos x="T0" y="T1"/>
                  </a:cxn>
                  <a:cxn ang="0">
                    <a:pos x="T2" y="T3"/>
                  </a:cxn>
                  <a:cxn ang="0">
                    <a:pos x="T4" y="T5"/>
                  </a:cxn>
                  <a:cxn ang="0">
                    <a:pos x="T6" y="T7"/>
                  </a:cxn>
                  <a:cxn ang="0">
                    <a:pos x="T8" y="T9"/>
                  </a:cxn>
                </a:cxnLst>
                <a:rect l="0" t="0" r="r" b="b"/>
                <a:pathLst>
                  <a:path w="74" h="75">
                    <a:moveTo>
                      <a:pt x="54" y="10"/>
                    </a:moveTo>
                    <a:cubicBezTo>
                      <a:pt x="70" y="20"/>
                      <a:pt x="74" y="40"/>
                      <a:pt x="65" y="55"/>
                    </a:cubicBezTo>
                    <a:cubicBezTo>
                      <a:pt x="55" y="70"/>
                      <a:pt x="35" y="75"/>
                      <a:pt x="20" y="65"/>
                    </a:cubicBezTo>
                    <a:cubicBezTo>
                      <a:pt x="4" y="56"/>
                      <a:pt x="0" y="36"/>
                      <a:pt x="9" y="20"/>
                    </a:cubicBezTo>
                    <a:cubicBezTo>
                      <a:pt x="19" y="5"/>
                      <a:pt x="39" y="0"/>
                      <a:pt x="54" y="1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323" name="Freeform 128"/>
              <p:cNvSpPr/>
              <p:nvPr/>
            </p:nvSpPr>
            <p:spPr bwMode="auto">
              <a:xfrm>
                <a:off x="4402107" y="2926544"/>
                <a:ext cx="67537" cy="67537"/>
              </a:xfrm>
              <a:custGeom>
                <a:avLst/>
                <a:gdLst>
                  <a:gd name="T0" fmla="*/ 55 w 75"/>
                  <a:gd name="T1" fmla="*/ 10 h 75"/>
                  <a:gd name="T2" fmla="*/ 65 w 75"/>
                  <a:gd name="T3" fmla="*/ 55 h 75"/>
                  <a:gd name="T4" fmla="*/ 20 w 75"/>
                  <a:gd name="T5" fmla="*/ 65 h 75"/>
                  <a:gd name="T6" fmla="*/ 10 w 75"/>
                  <a:gd name="T7" fmla="*/ 20 h 75"/>
                  <a:gd name="T8" fmla="*/ 55 w 75"/>
                  <a:gd name="T9" fmla="*/ 10 h 75"/>
                </a:gdLst>
                <a:ahLst/>
                <a:cxnLst>
                  <a:cxn ang="0">
                    <a:pos x="T0" y="T1"/>
                  </a:cxn>
                  <a:cxn ang="0">
                    <a:pos x="T2" y="T3"/>
                  </a:cxn>
                  <a:cxn ang="0">
                    <a:pos x="T4" y="T5"/>
                  </a:cxn>
                  <a:cxn ang="0">
                    <a:pos x="T6" y="T7"/>
                  </a:cxn>
                  <a:cxn ang="0">
                    <a:pos x="T8" y="T9"/>
                  </a:cxn>
                </a:cxnLst>
                <a:rect l="0" t="0" r="r" b="b"/>
                <a:pathLst>
                  <a:path w="75" h="75">
                    <a:moveTo>
                      <a:pt x="55" y="10"/>
                    </a:moveTo>
                    <a:cubicBezTo>
                      <a:pt x="70" y="19"/>
                      <a:pt x="75" y="39"/>
                      <a:pt x="65" y="55"/>
                    </a:cubicBezTo>
                    <a:cubicBezTo>
                      <a:pt x="56" y="70"/>
                      <a:pt x="36" y="75"/>
                      <a:pt x="20" y="65"/>
                    </a:cubicBezTo>
                    <a:cubicBezTo>
                      <a:pt x="5" y="55"/>
                      <a:pt x="0" y="35"/>
                      <a:pt x="10" y="20"/>
                    </a:cubicBezTo>
                    <a:cubicBezTo>
                      <a:pt x="20" y="5"/>
                      <a:pt x="40" y="0"/>
                      <a:pt x="55" y="1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324" name="Freeform 129"/>
              <p:cNvSpPr/>
              <p:nvPr/>
            </p:nvSpPr>
            <p:spPr bwMode="auto">
              <a:xfrm>
                <a:off x="4502005" y="2199113"/>
                <a:ext cx="106934" cy="105526"/>
              </a:xfrm>
              <a:custGeom>
                <a:avLst/>
                <a:gdLst>
                  <a:gd name="T0" fmla="*/ 87 w 119"/>
                  <a:gd name="T1" fmla="*/ 15 h 118"/>
                  <a:gd name="T2" fmla="*/ 104 w 119"/>
                  <a:gd name="T3" fmla="*/ 86 h 118"/>
                  <a:gd name="T4" fmla="*/ 32 w 119"/>
                  <a:gd name="T5" fmla="*/ 103 h 118"/>
                  <a:gd name="T6" fmla="*/ 16 w 119"/>
                  <a:gd name="T7" fmla="*/ 31 h 118"/>
                  <a:gd name="T8" fmla="*/ 87 w 119"/>
                  <a:gd name="T9" fmla="*/ 15 h 118"/>
                </a:gdLst>
                <a:ahLst/>
                <a:cxnLst>
                  <a:cxn ang="0">
                    <a:pos x="T0" y="T1"/>
                  </a:cxn>
                  <a:cxn ang="0">
                    <a:pos x="T2" y="T3"/>
                  </a:cxn>
                  <a:cxn ang="0">
                    <a:pos x="T4" y="T5"/>
                  </a:cxn>
                  <a:cxn ang="0">
                    <a:pos x="T6" y="T7"/>
                  </a:cxn>
                  <a:cxn ang="0">
                    <a:pos x="T8" y="T9"/>
                  </a:cxn>
                </a:cxnLst>
                <a:rect l="0" t="0" r="r" b="b"/>
                <a:pathLst>
                  <a:path w="119" h="118">
                    <a:moveTo>
                      <a:pt x="87" y="15"/>
                    </a:moveTo>
                    <a:cubicBezTo>
                      <a:pt x="111" y="30"/>
                      <a:pt x="119" y="62"/>
                      <a:pt x="104" y="86"/>
                    </a:cubicBezTo>
                    <a:cubicBezTo>
                      <a:pt x="88" y="111"/>
                      <a:pt x="56" y="118"/>
                      <a:pt x="32" y="103"/>
                    </a:cubicBezTo>
                    <a:cubicBezTo>
                      <a:pt x="8" y="87"/>
                      <a:pt x="0" y="55"/>
                      <a:pt x="16" y="31"/>
                    </a:cubicBezTo>
                    <a:cubicBezTo>
                      <a:pt x="31" y="7"/>
                      <a:pt x="63" y="0"/>
                      <a:pt x="87" y="1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325" name="Freeform 130"/>
              <p:cNvSpPr/>
              <p:nvPr/>
            </p:nvSpPr>
            <p:spPr bwMode="auto">
              <a:xfrm>
                <a:off x="4995870" y="3029256"/>
                <a:ext cx="67537" cy="67537"/>
              </a:xfrm>
              <a:custGeom>
                <a:avLst/>
                <a:gdLst>
                  <a:gd name="T0" fmla="*/ 55 w 75"/>
                  <a:gd name="T1" fmla="*/ 10 h 75"/>
                  <a:gd name="T2" fmla="*/ 66 w 75"/>
                  <a:gd name="T3" fmla="*/ 55 h 75"/>
                  <a:gd name="T4" fmla="*/ 20 w 75"/>
                  <a:gd name="T5" fmla="*/ 65 h 75"/>
                  <a:gd name="T6" fmla="*/ 10 w 75"/>
                  <a:gd name="T7" fmla="*/ 20 h 75"/>
                  <a:gd name="T8" fmla="*/ 55 w 75"/>
                  <a:gd name="T9" fmla="*/ 10 h 75"/>
                </a:gdLst>
                <a:ahLst/>
                <a:cxnLst>
                  <a:cxn ang="0">
                    <a:pos x="T0" y="T1"/>
                  </a:cxn>
                  <a:cxn ang="0">
                    <a:pos x="T2" y="T3"/>
                  </a:cxn>
                  <a:cxn ang="0">
                    <a:pos x="T4" y="T5"/>
                  </a:cxn>
                  <a:cxn ang="0">
                    <a:pos x="T6" y="T7"/>
                  </a:cxn>
                  <a:cxn ang="0">
                    <a:pos x="T8" y="T9"/>
                  </a:cxn>
                </a:cxnLst>
                <a:rect l="0" t="0" r="r" b="b"/>
                <a:pathLst>
                  <a:path w="75" h="75">
                    <a:moveTo>
                      <a:pt x="55" y="10"/>
                    </a:moveTo>
                    <a:cubicBezTo>
                      <a:pt x="71" y="19"/>
                      <a:pt x="75" y="39"/>
                      <a:pt x="66" y="55"/>
                    </a:cubicBezTo>
                    <a:cubicBezTo>
                      <a:pt x="56" y="70"/>
                      <a:pt x="36" y="75"/>
                      <a:pt x="20" y="65"/>
                    </a:cubicBezTo>
                    <a:cubicBezTo>
                      <a:pt x="5" y="56"/>
                      <a:pt x="0" y="35"/>
                      <a:pt x="10" y="20"/>
                    </a:cubicBezTo>
                    <a:cubicBezTo>
                      <a:pt x="20" y="5"/>
                      <a:pt x="40" y="0"/>
                      <a:pt x="55" y="1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326" name="Freeform 131"/>
              <p:cNvSpPr/>
              <p:nvPr/>
            </p:nvSpPr>
            <p:spPr bwMode="auto">
              <a:xfrm>
                <a:off x="5741593" y="2576195"/>
                <a:ext cx="67537" cy="67537"/>
              </a:xfrm>
              <a:custGeom>
                <a:avLst/>
                <a:gdLst>
                  <a:gd name="T0" fmla="*/ 55 w 75"/>
                  <a:gd name="T1" fmla="*/ 10 h 75"/>
                  <a:gd name="T2" fmla="*/ 65 w 75"/>
                  <a:gd name="T3" fmla="*/ 55 h 75"/>
                  <a:gd name="T4" fmla="*/ 20 w 75"/>
                  <a:gd name="T5" fmla="*/ 65 h 75"/>
                  <a:gd name="T6" fmla="*/ 10 w 75"/>
                  <a:gd name="T7" fmla="*/ 20 h 75"/>
                  <a:gd name="T8" fmla="*/ 55 w 75"/>
                  <a:gd name="T9" fmla="*/ 10 h 75"/>
                </a:gdLst>
                <a:ahLst/>
                <a:cxnLst>
                  <a:cxn ang="0">
                    <a:pos x="T0" y="T1"/>
                  </a:cxn>
                  <a:cxn ang="0">
                    <a:pos x="T2" y="T3"/>
                  </a:cxn>
                  <a:cxn ang="0">
                    <a:pos x="T4" y="T5"/>
                  </a:cxn>
                  <a:cxn ang="0">
                    <a:pos x="T6" y="T7"/>
                  </a:cxn>
                  <a:cxn ang="0">
                    <a:pos x="T8" y="T9"/>
                  </a:cxn>
                </a:cxnLst>
                <a:rect l="0" t="0" r="r" b="b"/>
                <a:pathLst>
                  <a:path w="75" h="75">
                    <a:moveTo>
                      <a:pt x="55" y="10"/>
                    </a:moveTo>
                    <a:cubicBezTo>
                      <a:pt x="70" y="19"/>
                      <a:pt x="75" y="39"/>
                      <a:pt x="65" y="55"/>
                    </a:cubicBezTo>
                    <a:cubicBezTo>
                      <a:pt x="56" y="70"/>
                      <a:pt x="36" y="75"/>
                      <a:pt x="20" y="65"/>
                    </a:cubicBezTo>
                    <a:cubicBezTo>
                      <a:pt x="5" y="56"/>
                      <a:pt x="0" y="35"/>
                      <a:pt x="10" y="20"/>
                    </a:cubicBezTo>
                    <a:cubicBezTo>
                      <a:pt x="20" y="5"/>
                      <a:pt x="40" y="0"/>
                      <a:pt x="55" y="1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327" name="Freeform 132"/>
              <p:cNvSpPr/>
              <p:nvPr/>
            </p:nvSpPr>
            <p:spPr bwMode="auto">
              <a:xfrm>
                <a:off x="5875259" y="3157296"/>
                <a:ext cx="61909" cy="61909"/>
              </a:xfrm>
              <a:custGeom>
                <a:avLst/>
                <a:gdLst>
                  <a:gd name="T0" fmla="*/ 50 w 68"/>
                  <a:gd name="T1" fmla="*/ 9 h 68"/>
                  <a:gd name="T2" fmla="*/ 59 w 68"/>
                  <a:gd name="T3" fmla="*/ 50 h 68"/>
                  <a:gd name="T4" fmla="*/ 18 w 68"/>
                  <a:gd name="T5" fmla="*/ 60 h 68"/>
                  <a:gd name="T6" fmla="*/ 9 w 68"/>
                  <a:gd name="T7" fmla="*/ 19 h 68"/>
                  <a:gd name="T8" fmla="*/ 50 w 68"/>
                  <a:gd name="T9" fmla="*/ 9 h 68"/>
                </a:gdLst>
                <a:ahLst/>
                <a:cxnLst>
                  <a:cxn ang="0">
                    <a:pos x="T0" y="T1"/>
                  </a:cxn>
                  <a:cxn ang="0">
                    <a:pos x="T2" y="T3"/>
                  </a:cxn>
                  <a:cxn ang="0">
                    <a:pos x="T4" y="T5"/>
                  </a:cxn>
                  <a:cxn ang="0">
                    <a:pos x="T6" y="T7"/>
                  </a:cxn>
                  <a:cxn ang="0">
                    <a:pos x="T8" y="T9"/>
                  </a:cxn>
                </a:cxnLst>
                <a:rect l="0" t="0" r="r" b="b"/>
                <a:pathLst>
                  <a:path w="68" h="68">
                    <a:moveTo>
                      <a:pt x="50" y="9"/>
                    </a:moveTo>
                    <a:cubicBezTo>
                      <a:pt x="64" y="18"/>
                      <a:pt x="68" y="36"/>
                      <a:pt x="59" y="50"/>
                    </a:cubicBezTo>
                    <a:cubicBezTo>
                      <a:pt x="50" y="64"/>
                      <a:pt x="32" y="68"/>
                      <a:pt x="18" y="60"/>
                    </a:cubicBezTo>
                    <a:cubicBezTo>
                      <a:pt x="4" y="51"/>
                      <a:pt x="0" y="33"/>
                      <a:pt x="9" y="19"/>
                    </a:cubicBezTo>
                    <a:cubicBezTo>
                      <a:pt x="17" y="5"/>
                      <a:pt x="36" y="0"/>
                      <a:pt x="50" y="9"/>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328" name="Freeform 133"/>
              <p:cNvSpPr/>
              <p:nvPr/>
            </p:nvSpPr>
            <p:spPr bwMode="auto">
              <a:xfrm>
                <a:off x="5354660" y="3803117"/>
                <a:ext cx="73165" cy="71758"/>
              </a:xfrm>
              <a:custGeom>
                <a:avLst/>
                <a:gdLst>
                  <a:gd name="T0" fmla="*/ 59 w 81"/>
                  <a:gd name="T1" fmla="*/ 10 h 80"/>
                  <a:gd name="T2" fmla="*/ 70 w 81"/>
                  <a:gd name="T3" fmla="*/ 59 h 80"/>
                  <a:gd name="T4" fmla="*/ 22 w 81"/>
                  <a:gd name="T5" fmla="*/ 70 h 80"/>
                  <a:gd name="T6" fmla="*/ 10 w 81"/>
                  <a:gd name="T7" fmla="*/ 21 h 80"/>
                  <a:gd name="T8" fmla="*/ 59 w 81"/>
                  <a:gd name="T9" fmla="*/ 10 h 80"/>
                </a:gdLst>
                <a:ahLst/>
                <a:cxnLst>
                  <a:cxn ang="0">
                    <a:pos x="T0" y="T1"/>
                  </a:cxn>
                  <a:cxn ang="0">
                    <a:pos x="T2" y="T3"/>
                  </a:cxn>
                  <a:cxn ang="0">
                    <a:pos x="T4" y="T5"/>
                  </a:cxn>
                  <a:cxn ang="0">
                    <a:pos x="T6" y="T7"/>
                  </a:cxn>
                  <a:cxn ang="0">
                    <a:pos x="T8" y="T9"/>
                  </a:cxn>
                </a:cxnLst>
                <a:rect l="0" t="0" r="r" b="b"/>
                <a:pathLst>
                  <a:path w="81" h="80">
                    <a:moveTo>
                      <a:pt x="59" y="10"/>
                    </a:moveTo>
                    <a:cubicBezTo>
                      <a:pt x="76" y="20"/>
                      <a:pt x="81" y="42"/>
                      <a:pt x="70" y="59"/>
                    </a:cubicBezTo>
                    <a:cubicBezTo>
                      <a:pt x="60" y="75"/>
                      <a:pt x="38" y="80"/>
                      <a:pt x="22" y="70"/>
                    </a:cubicBezTo>
                    <a:cubicBezTo>
                      <a:pt x="5" y="60"/>
                      <a:pt x="0" y="38"/>
                      <a:pt x="10" y="21"/>
                    </a:cubicBezTo>
                    <a:cubicBezTo>
                      <a:pt x="21" y="5"/>
                      <a:pt x="43" y="0"/>
                      <a:pt x="59" y="1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329" name="Freeform 134"/>
              <p:cNvSpPr/>
              <p:nvPr/>
            </p:nvSpPr>
            <p:spPr bwMode="auto">
              <a:xfrm>
                <a:off x="6758869" y="3044734"/>
                <a:ext cx="61909" cy="61909"/>
              </a:xfrm>
              <a:custGeom>
                <a:avLst/>
                <a:gdLst>
                  <a:gd name="T0" fmla="*/ 50 w 68"/>
                  <a:gd name="T1" fmla="*/ 8 h 68"/>
                  <a:gd name="T2" fmla="*/ 60 w 68"/>
                  <a:gd name="T3" fmla="*/ 49 h 68"/>
                  <a:gd name="T4" fmla="*/ 19 w 68"/>
                  <a:gd name="T5" fmla="*/ 59 h 68"/>
                  <a:gd name="T6" fmla="*/ 9 w 68"/>
                  <a:gd name="T7" fmla="*/ 18 h 68"/>
                  <a:gd name="T8" fmla="*/ 50 w 68"/>
                  <a:gd name="T9" fmla="*/ 8 h 68"/>
                </a:gdLst>
                <a:ahLst/>
                <a:cxnLst>
                  <a:cxn ang="0">
                    <a:pos x="T0" y="T1"/>
                  </a:cxn>
                  <a:cxn ang="0">
                    <a:pos x="T2" y="T3"/>
                  </a:cxn>
                  <a:cxn ang="0">
                    <a:pos x="T4" y="T5"/>
                  </a:cxn>
                  <a:cxn ang="0">
                    <a:pos x="T6" y="T7"/>
                  </a:cxn>
                  <a:cxn ang="0">
                    <a:pos x="T8" y="T9"/>
                  </a:cxn>
                </a:cxnLst>
                <a:rect l="0" t="0" r="r" b="b"/>
                <a:pathLst>
                  <a:path w="68" h="68">
                    <a:moveTo>
                      <a:pt x="50" y="8"/>
                    </a:moveTo>
                    <a:cubicBezTo>
                      <a:pt x="64" y="17"/>
                      <a:pt x="68" y="35"/>
                      <a:pt x="60" y="49"/>
                    </a:cubicBezTo>
                    <a:cubicBezTo>
                      <a:pt x="51" y="63"/>
                      <a:pt x="32" y="68"/>
                      <a:pt x="19" y="59"/>
                    </a:cubicBezTo>
                    <a:cubicBezTo>
                      <a:pt x="5" y="50"/>
                      <a:pt x="0" y="32"/>
                      <a:pt x="9" y="18"/>
                    </a:cubicBezTo>
                    <a:cubicBezTo>
                      <a:pt x="18" y="4"/>
                      <a:pt x="36" y="0"/>
                      <a:pt x="50" y="8"/>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330" name="Freeform 135"/>
              <p:cNvSpPr/>
              <p:nvPr/>
            </p:nvSpPr>
            <p:spPr bwMode="auto">
              <a:xfrm>
                <a:off x="6960074" y="2145647"/>
                <a:ext cx="61909" cy="60502"/>
              </a:xfrm>
              <a:custGeom>
                <a:avLst/>
                <a:gdLst>
                  <a:gd name="T0" fmla="*/ 50 w 68"/>
                  <a:gd name="T1" fmla="*/ 9 h 68"/>
                  <a:gd name="T2" fmla="*/ 59 w 68"/>
                  <a:gd name="T3" fmla="*/ 50 h 68"/>
                  <a:gd name="T4" fmla="*/ 18 w 68"/>
                  <a:gd name="T5" fmla="*/ 60 h 68"/>
                  <a:gd name="T6" fmla="*/ 9 w 68"/>
                  <a:gd name="T7" fmla="*/ 18 h 68"/>
                  <a:gd name="T8" fmla="*/ 50 w 68"/>
                  <a:gd name="T9" fmla="*/ 9 h 68"/>
                </a:gdLst>
                <a:ahLst/>
                <a:cxnLst>
                  <a:cxn ang="0">
                    <a:pos x="T0" y="T1"/>
                  </a:cxn>
                  <a:cxn ang="0">
                    <a:pos x="T2" y="T3"/>
                  </a:cxn>
                  <a:cxn ang="0">
                    <a:pos x="T4" y="T5"/>
                  </a:cxn>
                  <a:cxn ang="0">
                    <a:pos x="T6" y="T7"/>
                  </a:cxn>
                  <a:cxn ang="0">
                    <a:pos x="T8" y="T9"/>
                  </a:cxn>
                </a:cxnLst>
                <a:rect l="0" t="0" r="r" b="b"/>
                <a:pathLst>
                  <a:path w="68" h="68">
                    <a:moveTo>
                      <a:pt x="50" y="9"/>
                    </a:moveTo>
                    <a:cubicBezTo>
                      <a:pt x="64" y="18"/>
                      <a:pt x="68" y="36"/>
                      <a:pt x="59" y="50"/>
                    </a:cubicBezTo>
                    <a:cubicBezTo>
                      <a:pt x="51" y="64"/>
                      <a:pt x="32" y="68"/>
                      <a:pt x="18" y="60"/>
                    </a:cubicBezTo>
                    <a:cubicBezTo>
                      <a:pt x="4" y="51"/>
                      <a:pt x="0" y="32"/>
                      <a:pt x="9" y="18"/>
                    </a:cubicBezTo>
                    <a:cubicBezTo>
                      <a:pt x="18" y="5"/>
                      <a:pt x="36" y="0"/>
                      <a:pt x="50" y="9"/>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331" name="Freeform 136"/>
              <p:cNvSpPr/>
              <p:nvPr/>
            </p:nvSpPr>
            <p:spPr bwMode="auto">
              <a:xfrm>
                <a:off x="7061379" y="2783027"/>
                <a:ext cx="98492" cy="97084"/>
              </a:xfrm>
              <a:custGeom>
                <a:avLst/>
                <a:gdLst>
                  <a:gd name="T0" fmla="*/ 79 w 108"/>
                  <a:gd name="T1" fmla="*/ 14 h 108"/>
                  <a:gd name="T2" fmla="*/ 94 w 108"/>
                  <a:gd name="T3" fmla="*/ 79 h 108"/>
                  <a:gd name="T4" fmla="*/ 29 w 108"/>
                  <a:gd name="T5" fmla="*/ 94 h 108"/>
                  <a:gd name="T6" fmla="*/ 14 w 108"/>
                  <a:gd name="T7" fmla="*/ 29 h 108"/>
                  <a:gd name="T8" fmla="*/ 79 w 108"/>
                  <a:gd name="T9" fmla="*/ 14 h 108"/>
                </a:gdLst>
                <a:ahLst/>
                <a:cxnLst>
                  <a:cxn ang="0">
                    <a:pos x="T0" y="T1"/>
                  </a:cxn>
                  <a:cxn ang="0">
                    <a:pos x="T2" y="T3"/>
                  </a:cxn>
                  <a:cxn ang="0">
                    <a:pos x="T4" y="T5"/>
                  </a:cxn>
                  <a:cxn ang="0">
                    <a:pos x="T6" y="T7"/>
                  </a:cxn>
                  <a:cxn ang="0">
                    <a:pos x="T8" y="T9"/>
                  </a:cxn>
                </a:cxnLst>
                <a:rect l="0" t="0" r="r" b="b"/>
                <a:pathLst>
                  <a:path w="108" h="108">
                    <a:moveTo>
                      <a:pt x="79" y="14"/>
                    </a:moveTo>
                    <a:cubicBezTo>
                      <a:pt x="102" y="28"/>
                      <a:pt x="108" y="57"/>
                      <a:pt x="94" y="79"/>
                    </a:cubicBezTo>
                    <a:cubicBezTo>
                      <a:pt x="81" y="102"/>
                      <a:pt x="51" y="108"/>
                      <a:pt x="29" y="94"/>
                    </a:cubicBezTo>
                    <a:cubicBezTo>
                      <a:pt x="7" y="81"/>
                      <a:pt x="0" y="51"/>
                      <a:pt x="14" y="29"/>
                    </a:cubicBezTo>
                    <a:cubicBezTo>
                      <a:pt x="28" y="7"/>
                      <a:pt x="57" y="0"/>
                      <a:pt x="79" y="14"/>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332" name="Freeform 137"/>
              <p:cNvSpPr/>
              <p:nvPr/>
            </p:nvSpPr>
            <p:spPr bwMode="auto">
              <a:xfrm>
                <a:off x="6152442" y="2204740"/>
                <a:ext cx="101306" cy="102712"/>
              </a:xfrm>
              <a:custGeom>
                <a:avLst/>
                <a:gdLst>
                  <a:gd name="T0" fmla="*/ 84 w 114"/>
                  <a:gd name="T1" fmla="*/ 15 h 114"/>
                  <a:gd name="T2" fmla="*/ 100 w 114"/>
                  <a:gd name="T3" fmla="*/ 84 h 114"/>
                  <a:gd name="T4" fmla="*/ 31 w 114"/>
                  <a:gd name="T5" fmla="*/ 99 h 114"/>
                  <a:gd name="T6" fmla="*/ 15 w 114"/>
                  <a:gd name="T7" fmla="*/ 31 h 114"/>
                  <a:gd name="T8" fmla="*/ 84 w 114"/>
                  <a:gd name="T9" fmla="*/ 15 h 114"/>
                </a:gdLst>
                <a:ahLst/>
                <a:cxnLst>
                  <a:cxn ang="0">
                    <a:pos x="T0" y="T1"/>
                  </a:cxn>
                  <a:cxn ang="0">
                    <a:pos x="T2" y="T3"/>
                  </a:cxn>
                  <a:cxn ang="0">
                    <a:pos x="T4" y="T5"/>
                  </a:cxn>
                  <a:cxn ang="0">
                    <a:pos x="T6" y="T7"/>
                  </a:cxn>
                  <a:cxn ang="0">
                    <a:pos x="T8" y="T9"/>
                  </a:cxn>
                </a:cxnLst>
                <a:rect l="0" t="0" r="r" b="b"/>
                <a:pathLst>
                  <a:path w="114" h="114">
                    <a:moveTo>
                      <a:pt x="84" y="15"/>
                    </a:moveTo>
                    <a:cubicBezTo>
                      <a:pt x="107" y="29"/>
                      <a:pt x="114" y="60"/>
                      <a:pt x="100" y="84"/>
                    </a:cubicBezTo>
                    <a:cubicBezTo>
                      <a:pt x="85" y="107"/>
                      <a:pt x="54" y="114"/>
                      <a:pt x="31" y="99"/>
                    </a:cubicBezTo>
                    <a:cubicBezTo>
                      <a:pt x="8" y="85"/>
                      <a:pt x="0" y="54"/>
                      <a:pt x="15" y="31"/>
                    </a:cubicBezTo>
                    <a:cubicBezTo>
                      <a:pt x="30" y="7"/>
                      <a:pt x="60" y="0"/>
                      <a:pt x="84" y="1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333" name="Freeform 98"/>
              <p:cNvSpPr/>
              <p:nvPr/>
            </p:nvSpPr>
            <p:spPr bwMode="auto">
              <a:xfrm>
                <a:off x="5008534" y="5155267"/>
                <a:ext cx="136482" cy="119597"/>
              </a:xfrm>
              <a:custGeom>
                <a:avLst/>
                <a:gdLst>
                  <a:gd name="T0" fmla="*/ 75 w 151"/>
                  <a:gd name="T1" fmla="*/ 0 h 133"/>
                  <a:gd name="T2" fmla="*/ 19 w 151"/>
                  <a:gd name="T3" fmla="*/ 31 h 133"/>
                  <a:gd name="T4" fmla="*/ 40 w 151"/>
                  <a:gd name="T5" fmla="*/ 122 h 133"/>
                  <a:gd name="T6" fmla="*/ 75 w 151"/>
                  <a:gd name="T7" fmla="*/ 133 h 133"/>
                  <a:gd name="T8" fmla="*/ 131 w 151"/>
                  <a:gd name="T9" fmla="*/ 102 h 133"/>
                  <a:gd name="T10" fmla="*/ 111 w 151"/>
                  <a:gd name="T11" fmla="*/ 10 h 133"/>
                  <a:gd name="T12" fmla="*/ 75 w 151"/>
                  <a:gd name="T13" fmla="*/ 0 h 133"/>
                </a:gdLst>
                <a:ahLst/>
                <a:cxnLst>
                  <a:cxn ang="0">
                    <a:pos x="T0" y="T1"/>
                  </a:cxn>
                  <a:cxn ang="0">
                    <a:pos x="T2" y="T3"/>
                  </a:cxn>
                  <a:cxn ang="0">
                    <a:pos x="T4" y="T5"/>
                  </a:cxn>
                  <a:cxn ang="0">
                    <a:pos x="T6" y="T7"/>
                  </a:cxn>
                  <a:cxn ang="0">
                    <a:pos x="T8" y="T9"/>
                  </a:cxn>
                  <a:cxn ang="0">
                    <a:pos x="T10" y="T11"/>
                  </a:cxn>
                  <a:cxn ang="0">
                    <a:pos x="T12" y="T13"/>
                  </a:cxn>
                </a:cxnLst>
                <a:rect l="0" t="0" r="r" b="b"/>
                <a:pathLst>
                  <a:path w="151" h="133">
                    <a:moveTo>
                      <a:pt x="75" y="0"/>
                    </a:moveTo>
                    <a:cubicBezTo>
                      <a:pt x="53" y="0"/>
                      <a:pt x="32" y="11"/>
                      <a:pt x="19" y="31"/>
                    </a:cubicBezTo>
                    <a:cubicBezTo>
                      <a:pt x="0" y="62"/>
                      <a:pt x="9" y="103"/>
                      <a:pt x="40" y="122"/>
                    </a:cubicBezTo>
                    <a:cubicBezTo>
                      <a:pt x="51" y="129"/>
                      <a:pt x="63" y="133"/>
                      <a:pt x="75" y="133"/>
                    </a:cubicBezTo>
                    <a:cubicBezTo>
                      <a:pt x="97" y="133"/>
                      <a:pt x="119" y="122"/>
                      <a:pt x="131" y="102"/>
                    </a:cubicBezTo>
                    <a:cubicBezTo>
                      <a:pt x="151" y="71"/>
                      <a:pt x="142" y="30"/>
                      <a:pt x="111" y="10"/>
                    </a:cubicBezTo>
                    <a:cubicBezTo>
                      <a:pt x="100" y="3"/>
                      <a:pt x="87" y="0"/>
                      <a:pt x="75" y="0"/>
                    </a:cubicBezTo>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334" name="Freeform 99"/>
              <p:cNvSpPr/>
              <p:nvPr/>
            </p:nvSpPr>
            <p:spPr bwMode="auto">
              <a:xfrm>
                <a:off x="5031046" y="4123919"/>
                <a:ext cx="83015" cy="71759"/>
              </a:xfrm>
              <a:custGeom>
                <a:avLst/>
                <a:gdLst>
                  <a:gd name="T0" fmla="*/ 46 w 93"/>
                  <a:gd name="T1" fmla="*/ 0 h 81"/>
                  <a:gd name="T2" fmla="*/ 12 w 93"/>
                  <a:gd name="T3" fmla="*/ 19 h 81"/>
                  <a:gd name="T4" fmla="*/ 25 w 93"/>
                  <a:gd name="T5" fmla="*/ 75 h 81"/>
                  <a:gd name="T6" fmla="*/ 46 w 93"/>
                  <a:gd name="T7" fmla="*/ 81 h 81"/>
                  <a:gd name="T8" fmla="*/ 81 w 93"/>
                  <a:gd name="T9" fmla="*/ 62 h 81"/>
                  <a:gd name="T10" fmla="*/ 68 w 93"/>
                  <a:gd name="T11" fmla="*/ 6 h 81"/>
                  <a:gd name="T12" fmla="*/ 46 w 93"/>
                  <a:gd name="T13" fmla="*/ 0 h 81"/>
                </a:gdLst>
                <a:ahLst/>
                <a:cxnLst>
                  <a:cxn ang="0">
                    <a:pos x="T0" y="T1"/>
                  </a:cxn>
                  <a:cxn ang="0">
                    <a:pos x="T2" y="T3"/>
                  </a:cxn>
                  <a:cxn ang="0">
                    <a:pos x="T4" y="T5"/>
                  </a:cxn>
                  <a:cxn ang="0">
                    <a:pos x="T6" y="T7"/>
                  </a:cxn>
                  <a:cxn ang="0">
                    <a:pos x="T8" y="T9"/>
                  </a:cxn>
                  <a:cxn ang="0">
                    <a:pos x="T10" y="T11"/>
                  </a:cxn>
                  <a:cxn ang="0">
                    <a:pos x="T12" y="T13"/>
                  </a:cxn>
                </a:cxnLst>
                <a:rect l="0" t="0" r="r" b="b"/>
                <a:pathLst>
                  <a:path w="93" h="81">
                    <a:moveTo>
                      <a:pt x="46" y="0"/>
                    </a:moveTo>
                    <a:cubicBezTo>
                      <a:pt x="33" y="0"/>
                      <a:pt x="20" y="7"/>
                      <a:pt x="12" y="19"/>
                    </a:cubicBezTo>
                    <a:cubicBezTo>
                      <a:pt x="0" y="38"/>
                      <a:pt x="6" y="63"/>
                      <a:pt x="25" y="75"/>
                    </a:cubicBezTo>
                    <a:cubicBezTo>
                      <a:pt x="31" y="79"/>
                      <a:pt x="39" y="81"/>
                      <a:pt x="46" y="81"/>
                    </a:cubicBezTo>
                    <a:cubicBezTo>
                      <a:pt x="60" y="81"/>
                      <a:pt x="73" y="74"/>
                      <a:pt x="81" y="62"/>
                    </a:cubicBezTo>
                    <a:cubicBezTo>
                      <a:pt x="93" y="43"/>
                      <a:pt x="87" y="18"/>
                      <a:pt x="68" y="6"/>
                    </a:cubicBezTo>
                    <a:cubicBezTo>
                      <a:pt x="61" y="2"/>
                      <a:pt x="54" y="0"/>
                      <a:pt x="46" y="0"/>
                    </a:cubicBezTo>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335" name="Freeform 100"/>
              <p:cNvSpPr/>
              <p:nvPr/>
            </p:nvSpPr>
            <p:spPr bwMode="auto">
              <a:xfrm>
                <a:off x="4607533" y="2984231"/>
                <a:ext cx="187134" cy="163215"/>
              </a:xfrm>
              <a:custGeom>
                <a:avLst/>
                <a:gdLst>
                  <a:gd name="T0" fmla="*/ 104 w 208"/>
                  <a:gd name="T1" fmla="*/ 0 h 182"/>
                  <a:gd name="T2" fmla="*/ 27 w 208"/>
                  <a:gd name="T3" fmla="*/ 42 h 182"/>
                  <a:gd name="T4" fmla="*/ 56 w 208"/>
                  <a:gd name="T5" fmla="*/ 168 h 182"/>
                  <a:gd name="T6" fmla="*/ 104 w 208"/>
                  <a:gd name="T7" fmla="*/ 182 h 182"/>
                  <a:gd name="T8" fmla="*/ 182 w 208"/>
                  <a:gd name="T9" fmla="*/ 139 h 182"/>
                  <a:gd name="T10" fmla="*/ 153 w 208"/>
                  <a:gd name="T11" fmla="*/ 14 h 182"/>
                  <a:gd name="T12" fmla="*/ 104 w 208"/>
                  <a:gd name="T13" fmla="*/ 0 h 182"/>
                </a:gdLst>
                <a:ahLst/>
                <a:cxnLst>
                  <a:cxn ang="0">
                    <a:pos x="T0" y="T1"/>
                  </a:cxn>
                  <a:cxn ang="0">
                    <a:pos x="T2" y="T3"/>
                  </a:cxn>
                  <a:cxn ang="0">
                    <a:pos x="T4" y="T5"/>
                  </a:cxn>
                  <a:cxn ang="0">
                    <a:pos x="T6" y="T7"/>
                  </a:cxn>
                  <a:cxn ang="0">
                    <a:pos x="T8" y="T9"/>
                  </a:cxn>
                  <a:cxn ang="0">
                    <a:pos x="T10" y="T11"/>
                  </a:cxn>
                  <a:cxn ang="0">
                    <a:pos x="T12" y="T13"/>
                  </a:cxn>
                </a:cxnLst>
                <a:rect l="0" t="0" r="r" b="b"/>
                <a:pathLst>
                  <a:path w="208" h="182">
                    <a:moveTo>
                      <a:pt x="104" y="0"/>
                    </a:moveTo>
                    <a:cubicBezTo>
                      <a:pt x="74" y="0"/>
                      <a:pt x="44" y="15"/>
                      <a:pt x="27" y="42"/>
                    </a:cubicBezTo>
                    <a:cubicBezTo>
                      <a:pt x="0" y="85"/>
                      <a:pt x="13" y="141"/>
                      <a:pt x="56" y="168"/>
                    </a:cubicBezTo>
                    <a:cubicBezTo>
                      <a:pt x="71" y="178"/>
                      <a:pt x="88" y="182"/>
                      <a:pt x="104" y="182"/>
                    </a:cubicBezTo>
                    <a:cubicBezTo>
                      <a:pt x="135" y="182"/>
                      <a:pt x="164" y="167"/>
                      <a:pt x="182" y="139"/>
                    </a:cubicBezTo>
                    <a:cubicBezTo>
                      <a:pt x="208" y="97"/>
                      <a:pt x="196" y="40"/>
                      <a:pt x="153" y="14"/>
                    </a:cubicBezTo>
                    <a:cubicBezTo>
                      <a:pt x="138" y="4"/>
                      <a:pt x="121" y="0"/>
                      <a:pt x="104" y="0"/>
                    </a:cubicBezTo>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336" name="Freeform 101"/>
              <p:cNvSpPr/>
              <p:nvPr/>
            </p:nvSpPr>
            <p:spPr bwMode="auto">
              <a:xfrm>
                <a:off x="4199496" y="2832274"/>
                <a:ext cx="98492" cy="87235"/>
              </a:xfrm>
              <a:custGeom>
                <a:avLst/>
                <a:gdLst>
                  <a:gd name="T0" fmla="*/ 55 w 109"/>
                  <a:gd name="T1" fmla="*/ 0 h 96"/>
                  <a:gd name="T2" fmla="*/ 14 w 109"/>
                  <a:gd name="T3" fmla="*/ 22 h 96"/>
                  <a:gd name="T4" fmla="*/ 29 w 109"/>
                  <a:gd name="T5" fmla="*/ 88 h 96"/>
                  <a:gd name="T6" fmla="*/ 55 w 109"/>
                  <a:gd name="T7" fmla="*/ 96 h 96"/>
                  <a:gd name="T8" fmla="*/ 95 w 109"/>
                  <a:gd name="T9" fmla="*/ 73 h 96"/>
                  <a:gd name="T10" fmla="*/ 80 w 109"/>
                  <a:gd name="T11" fmla="*/ 7 h 96"/>
                  <a:gd name="T12" fmla="*/ 55 w 109"/>
                  <a:gd name="T13" fmla="*/ 0 h 96"/>
                </a:gdLst>
                <a:ahLst/>
                <a:cxnLst>
                  <a:cxn ang="0">
                    <a:pos x="T0" y="T1"/>
                  </a:cxn>
                  <a:cxn ang="0">
                    <a:pos x="T2" y="T3"/>
                  </a:cxn>
                  <a:cxn ang="0">
                    <a:pos x="T4" y="T5"/>
                  </a:cxn>
                  <a:cxn ang="0">
                    <a:pos x="T6" y="T7"/>
                  </a:cxn>
                  <a:cxn ang="0">
                    <a:pos x="T8" y="T9"/>
                  </a:cxn>
                  <a:cxn ang="0">
                    <a:pos x="T10" y="T11"/>
                  </a:cxn>
                  <a:cxn ang="0">
                    <a:pos x="T12" y="T13"/>
                  </a:cxn>
                </a:cxnLst>
                <a:rect l="0" t="0" r="r" b="b"/>
                <a:pathLst>
                  <a:path w="109" h="96">
                    <a:moveTo>
                      <a:pt x="55" y="0"/>
                    </a:moveTo>
                    <a:cubicBezTo>
                      <a:pt x="39" y="0"/>
                      <a:pt x="23" y="8"/>
                      <a:pt x="14" y="22"/>
                    </a:cubicBezTo>
                    <a:cubicBezTo>
                      <a:pt x="0" y="45"/>
                      <a:pt x="7" y="74"/>
                      <a:pt x="29" y="88"/>
                    </a:cubicBezTo>
                    <a:cubicBezTo>
                      <a:pt x="37" y="93"/>
                      <a:pt x="46" y="96"/>
                      <a:pt x="55" y="96"/>
                    </a:cubicBezTo>
                    <a:cubicBezTo>
                      <a:pt x="71" y="96"/>
                      <a:pt x="86" y="88"/>
                      <a:pt x="95" y="73"/>
                    </a:cubicBezTo>
                    <a:cubicBezTo>
                      <a:pt x="109" y="51"/>
                      <a:pt x="103" y="21"/>
                      <a:pt x="80" y="7"/>
                    </a:cubicBezTo>
                    <a:cubicBezTo>
                      <a:pt x="72" y="2"/>
                      <a:pt x="63" y="0"/>
                      <a:pt x="55" y="0"/>
                    </a:cubicBezTo>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337" name="Freeform 102"/>
              <p:cNvSpPr/>
              <p:nvPr/>
            </p:nvSpPr>
            <p:spPr bwMode="auto">
              <a:xfrm>
                <a:off x="4798888" y="1091787"/>
                <a:ext cx="98492" cy="85829"/>
              </a:xfrm>
              <a:custGeom>
                <a:avLst/>
                <a:gdLst>
                  <a:gd name="T0" fmla="*/ 55 w 109"/>
                  <a:gd name="T1" fmla="*/ 0 h 96"/>
                  <a:gd name="T2" fmla="*/ 14 w 109"/>
                  <a:gd name="T3" fmla="*/ 23 h 96"/>
                  <a:gd name="T4" fmla="*/ 29 w 109"/>
                  <a:gd name="T5" fmla="*/ 89 h 96"/>
                  <a:gd name="T6" fmla="*/ 55 w 109"/>
                  <a:gd name="T7" fmla="*/ 96 h 96"/>
                  <a:gd name="T8" fmla="*/ 95 w 109"/>
                  <a:gd name="T9" fmla="*/ 74 h 96"/>
                  <a:gd name="T10" fmla="*/ 80 w 109"/>
                  <a:gd name="T11" fmla="*/ 8 h 96"/>
                  <a:gd name="T12" fmla="*/ 55 w 109"/>
                  <a:gd name="T13" fmla="*/ 0 h 96"/>
                </a:gdLst>
                <a:ahLst/>
                <a:cxnLst>
                  <a:cxn ang="0">
                    <a:pos x="T0" y="T1"/>
                  </a:cxn>
                  <a:cxn ang="0">
                    <a:pos x="T2" y="T3"/>
                  </a:cxn>
                  <a:cxn ang="0">
                    <a:pos x="T4" y="T5"/>
                  </a:cxn>
                  <a:cxn ang="0">
                    <a:pos x="T6" y="T7"/>
                  </a:cxn>
                  <a:cxn ang="0">
                    <a:pos x="T8" y="T9"/>
                  </a:cxn>
                  <a:cxn ang="0">
                    <a:pos x="T10" y="T11"/>
                  </a:cxn>
                  <a:cxn ang="0">
                    <a:pos x="T12" y="T13"/>
                  </a:cxn>
                </a:cxnLst>
                <a:rect l="0" t="0" r="r" b="b"/>
                <a:pathLst>
                  <a:path w="109" h="96">
                    <a:moveTo>
                      <a:pt x="55" y="0"/>
                    </a:moveTo>
                    <a:cubicBezTo>
                      <a:pt x="39" y="0"/>
                      <a:pt x="23" y="8"/>
                      <a:pt x="14" y="23"/>
                    </a:cubicBezTo>
                    <a:cubicBezTo>
                      <a:pt x="0" y="45"/>
                      <a:pt x="7" y="75"/>
                      <a:pt x="29" y="89"/>
                    </a:cubicBezTo>
                    <a:cubicBezTo>
                      <a:pt x="37" y="94"/>
                      <a:pt x="46" y="96"/>
                      <a:pt x="55" y="96"/>
                    </a:cubicBezTo>
                    <a:cubicBezTo>
                      <a:pt x="70" y="96"/>
                      <a:pt x="86" y="88"/>
                      <a:pt x="95" y="74"/>
                    </a:cubicBezTo>
                    <a:cubicBezTo>
                      <a:pt x="109" y="51"/>
                      <a:pt x="102" y="22"/>
                      <a:pt x="80" y="8"/>
                    </a:cubicBezTo>
                    <a:cubicBezTo>
                      <a:pt x="72" y="3"/>
                      <a:pt x="63" y="0"/>
                      <a:pt x="55" y="0"/>
                    </a:cubicBezTo>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338" name="Freeform 103"/>
              <p:cNvSpPr/>
              <p:nvPr/>
            </p:nvSpPr>
            <p:spPr bwMode="auto">
              <a:xfrm>
                <a:off x="5750035" y="1796705"/>
                <a:ext cx="137888" cy="119597"/>
              </a:xfrm>
              <a:custGeom>
                <a:avLst/>
                <a:gdLst>
                  <a:gd name="T0" fmla="*/ 76 w 152"/>
                  <a:gd name="T1" fmla="*/ 0 h 132"/>
                  <a:gd name="T2" fmla="*/ 20 w 152"/>
                  <a:gd name="T3" fmla="*/ 31 h 132"/>
                  <a:gd name="T4" fmla="*/ 41 w 152"/>
                  <a:gd name="T5" fmla="*/ 122 h 132"/>
                  <a:gd name="T6" fmla="*/ 76 w 152"/>
                  <a:gd name="T7" fmla="*/ 132 h 132"/>
                  <a:gd name="T8" fmla="*/ 132 w 152"/>
                  <a:gd name="T9" fmla="*/ 101 h 132"/>
                  <a:gd name="T10" fmla="*/ 111 w 152"/>
                  <a:gd name="T11" fmla="*/ 10 h 132"/>
                  <a:gd name="T12" fmla="*/ 76 w 152"/>
                  <a:gd name="T13" fmla="*/ 0 h 132"/>
                </a:gdLst>
                <a:ahLst/>
                <a:cxnLst>
                  <a:cxn ang="0">
                    <a:pos x="T0" y="T1"/>
                  </a:cxn>
                  <a:cxn ang="0">
                    <a:pos x="T2" y="T3"/>
                  </a:cxn>
                  <a:cxn ang="0">
                    <a:pos x="T4" y="T5"/>
                  </a:cxn>
                  <a:cxn ang="0">
                    <a:pos x="T6" y="T7"/>
                  </a:cxn>
                  <a:cxn ang="0">
                    <a:pos x="T8" y="T9"/>
                  </a:cxn>
                  <a:cxn ang="0">
                    <a:pos x="T10" y="T11"/>
                  </a:cxn>
                  <a:cxn ang="0">
                    <a:pos x="T12" y="T13"/>
                  </a:cxn>
                </a:cxnLst>
                <a:rect l="0" t="0" r="r" b="b"/>
                <a:pathLst>
                  <a:path w="152" h="132">
                    <a:moveTo>
                      <a:pt x="76" y="0"/>
                    </a:moveTo>
                    <a:cubicBezTo>
                      <a:pt x="54" y="0"/>
                      <a:pt x="33" y="11"/>
                      <a:pt x="20" y="31"/>
                    </a:cubicBezTo>
                    <a:cubicBezTo>
                      <a:pt x="0" y="62"/>
                      <a:pt x="10" y="103"/>
                      <a:pt x="41" y="122"/>
                    </a:cubicBezTo>
                    <a:cubicBezTo>
                      <a:pt x="52" y="129"/>
                      <a:pt x="64" y="132"/>
                      <a:pt x="76" y="132"/>
                    </a:cubicBezTo>
                    <a:cubicBezTo>
                      <a:pt x="98" y="132"/>
                      <a:pt x="120" y="121"/>
                      <a:pt x="132" y="101"/>
                    </a:cubicBezTo>
                    <a:cubicBezTo>
                      <a:pt x="152" y="70"/>
                      <a:pt x="142" y="29"/>
                      <a:pt x="111" y="10"/>
                    </a:cubicBezTo>
                    <a:cubicBezTo>
                      <a:pt x="100" y="3"/>
                      <a:pt x="88" y="0"/>
                      <a:pt x="76" y="0"/>
                    </a:cubicBezTo>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339" name="Freeform 104"/>
              <p:cNvSpPr/>
              <p:nvPr/>
            </p:nvSpPr>
            <p:spPr bwMode="auto">
              <a:xfrm>
                <a:off x="5634659" y="2747852"/>
                <a:ext cx="225124" cy="196983"/>
              </a:xfrm>
              <a:custGeom>
                <a:avLst/>
                <a:gdLst>
                  <a:gd name="T0" fmla="*/ 125 w 250"/>
                  <a:gd name="T1" fmla="*/ 0 h 219"/>
                  <a:gd name="T2" fmla="*/ 33 w 250"/>
                  <a:gd name="T3" fmla="*/ 51 h 219"/>
                  <a:gd name="T4" fmla="*/ 67 w 250"/>
                  <a:gd name="T5" fmla="*/ 202 h 219"/>
                  <a:gd name="T6" fmla="*/ 125 w 250"/>
                  <a:gd name="T7" fmla="*/ 219 h 219"/>
                  <a:gd name="T8" fmla="*/ 218 w 250"/>
                  <a:gd name="T9" fmla="*/ 167 h 219"/>
                  <a:gd name="T10" fmla="*/ 184 w 250"/>
                  <a:gd name="T11" fmla="*/ 16 h 219"/>
                  <a:gd name="T12" fmla="*/ 125 w 250"/>
                  <a:gd name="T13" fmla="*/ 0 h 219"/>
                </a:gdLst>
                <a:ahLst/>
                <a:cxnLst>
                  <a:cxn ang="0">
                    <a:pos x="T0" y="T1"/>
                  </a:cxn>
                  <a:cxn ang="0">
                    <a:pos x="T2" y="T3"/>
                  </a:cxn>
                  <a:cxn ang="0">
                    <a:pos x="T4" y="T5"/>
                  </a:cxn>
                  <a:cxn ang="0">
                    <a:pos x="T6" y="T7"/>
                  </a:cxn>
                  <a:cxn ang="0">
                    <a:pos x="T8" y="T9"/>
                  </a:cxn>
                  <a:cxn ang="0">
                    <a:pos x="T10" y="T11"/>
                  </a:cxn>
                  <a:cxn ang="0">
                    <a:pos x="T12" y="T13"/>
                  </a:cxn>
                </a:cxnLst>
                <a:rect l="0" t="0" r="r" b="b"/>
                <a:pathLst>
                  <a:path w="250" h="219">
                    <a:moveTo>
                      <a:pt x="125" y="0"/>
                    </a:moveTo>
                    <a:cubicBezTo>
                      <a:pt x="89" y="0"/>
                      <a:pt x="53" y="18"/>
                      <a:pt x="33" y="51"/>
                    </a:cubicBezTo>
                    <a:cubicBezTo>
                      <a:pt x="0" y="102"/>
                      <a:pt x="16" y="170"/>
                      <a:pt x="67" y="202"/>
                    </a:cubicBezTo>
                    <a:cubicBezTo>
                      <a:pt x="85" y="213"/>
                      <a:pt x="105" y="219"/>
                      <a:pt x="125" y="219"/>
                    </a:cubicBezTo>
                    <a:cubicBezTo>
                      <a:pt x="162" y="219"/>
                      <a:pt x="197" y="201"/>
                      <a:pt x="218" y="167"/>
                    </a:cubicBezTo>
                    <a:cubicBezTo>
                      <a:pt x="250" y="116"/>
                      <a:pt x="235" y="49"/>
                      <a:pt x="184" y="16"/>
                    </a:cubicBezTo>
                    <a:cubicBezTo>
                      <a:pt x="165" y="5"/>
                      <a:pt x="145" y="0"/>
                      <a:pt x="125" y="0"/>
                    </a:cubicBezTo>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340" name="Freeform 105"/>
              <p:cNvSpPr/>
              <p:nvPr/>
            </p:nvSpPr>
            <p:spPr bwMode="auto">
              <a:xfrm>
                <a:off x="6653343" y="2920916"/>
                <a:ext cx="130853" cy="113969"/>
              </a:xfrm>
              <a:custGeom>
                <a:avLst/>
                <a:gdLst>
                  <a:gd name="T0" fmla="*/ 72 w 145"/>
                  <a:gd name="T1" fmla="*/ 0 h 126"/>
                  <a:gd name="T2" fmla="*/ 19 w 145"/>
                  <a:gd name="T3" fmla="*/ 29 h 126"/>
                  <a:gd name="T4" fmla="*/ 39 w 145"/>
                  <a:gd name="T5" fmla="*/ 117 h 126"/>
                  <a:gd name="T6" fmla="*/ 72 w 145"/>
                  <a:gd name="T7" fmla="*/ 126 h 126"/>
                  <a:gd name="T8" fmla="*/ 126 w 145"/>
                  <a:gd name="T9" fmla="*/ 97 h 126"/>
                  <a:gd name="T10" fmla="*/ 106 w 145"/>
                  <a:gd name="T11" fmla="*/ 9 h 126"/>
                  <a:gd name="T12" fmla="*/ 72 w 145"/>
                  <a:gd name="T13" fmla="*/ 0 h 126"/>
                </a:gdLst>
                <a:ahLst/>
                <a:cxnLst>
                  <a:cxn ang="0">
                    <a:pos x="T0" y="T1"/>
                  </a:cxn>
                  <a:cxn ang="0">
                    <a:pos x="T2" y="T3"/>
                  </a:cxn>
                  <a:cxn ang="0">
                    <a:pos x="T4" y="T5"/>
                  </a:cxn>
                  <a:cxn ang="0">
                    <a:pos x="T6" y="T7"/>
                  </a:cxn>
                  <a:cxn ang="0">
                    <a:pos x="T8" y="T9"/>
                  </a:cxn>
                  <a:cxn ang="0">
                    <a:pos x="T10" y="T11"/>
                  </a:cxn>
                  <a:cxn ang="0">
                    <a:pos x="T12" y="T13"/>
                  </a:cxn>
                </a:cxnLst>
                <a:rect l="0" t="0" r="r" b="b"/>
                <a:pathLst>
                  <a:path w="145" h="126">
                    <a:moveTo>
                      <a:pt x="72" y="0"/>
                    </a:moveTo>
                    <a:cubicBezTo>
                      <a:pt x="51" y="0"/>
                      <a:pt x="31" y="10"/>
                      <a:pt x="19" y="29"/>
                    </a:cubicBezTo>
                    <a:cubicBezTo>
                      <a:pt x="0" y="59"/>
                      <a:pt x="9" y="98"/>
                      <a:pt x="39" y="117"/>
                    </a:cubicBezTo>
                    <a:cubicBezTo>
                      <a:pt x="49" y="123"/>
                      <a:pt x="61" y="126"/>
                      <a:pt x="72" y="126"/>
                    </a:cubicBezTo>
                    <a:cubicBezTo>
                      <a:pt x="93" y="126"/>
                      <a:pt x="114" y="116"/>
                      <a:pt x="126" y="97"/>
                    </a:cubicBezTo>
                    <a:cubicBezTo>
                      <a:pt x="145" y="67"/>
                      <a:pt x="136" y="28"/>
                      <a:pt x="106" y="9"/>
                    </a:cubicBezTo>
                    <a:cubicBezTo>
                      <a:pt x="96" y="3"/>
                      <a:pt x="84" y="0"/>
                      <a:pt x="72" y="0"/>
                    </a:cubicBezTo>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341" name="Freeform 106"/>
              <p:cNvSpPr/>
              <p:nvPr/>
            </p:nvSpPr>
            <p:spPr bwMode="auto">
              <a:xfrm>
                <a:off x="7759258" y="2054190"/>
                <a:ext cx="60502" cy="53467"/>
              </a:xfrm>
              <a:custGeom>
                <a:avLst/>
                <a:gdLst>
                  <a:gd name="T0" fmla="*/ 34 w 67"/>
                  <a:gd name="T1" fmla="*/ 0 h 59"/>
                  <a:gd name="T2" fmla="*/ 9 w 67"/>
                  <a:gd name="T3" fmla="*/ 14 h 59"/>
                  <a:gd name="T4" fmla="*/ 18 w 67"/>
                  <a:gd name="T5" fmla="*/ 54 h 59"/>
                  <a:gd name="T6" fmla="*/ 34 w 67"/>
                  <a:gd name="T7" fmla="*/ 59 h 59"/>
                  <a:gd name="T8" fmla="*/ 58 w 67"/>
                  <a:gd name="T9" fmla="*/ 45 h 59"/>
                  <a:gd name="T10" fmla="*/ 49 w 67"/>
                  <a:gd name="T11" fmla="*/ 5 h 59"/>
                  <a:gd name="T12" fmla="*/ 34 w 67"/>
                  <a:gd name="T13" fmla="*/ 0 h 59"/>
                </a:gdLst>
                <a:ahLst/>
                <a:cxnLst>
                  <a:cxn ang="0">
                    <a:pos x="T0" y="T1"/>
                  </a:cxn>
                  <a:cxn ang="0">
                    <a:pos x="T2" y="T3"/>
                  </a:cxn>
                  <a:cxn ang="0">
                    <a:pos x="T4" y="T5"/>
                  </a:cxn>
                  <a:cxn ang="0">
                    <a:pos x="T6" y="T7"/>
                  </a:cxn>
                  <a:cxn ang="0">
                    <a:pos x="T8" y="T9"/>
                  </a:cxn>
                  <a:cxn ang="0">
                    <a:pos x="T10" y="T11"/>
                  </a:cxn>
                  <a:cxn ang="0">
                    <a:pos x="T12" y="T13"/>
                  </a:cxn>
                </a:cxnLst>
                <a:rect l="0" t="0" r="r" b="b"/>
                <a:pathLst>
                  <a:path w="67" h="59">
                    <a:moveTo>
                      <a:pt x="34" y="0"/>
                    </a:moveTo>
                    <a:cubicBezTo>
                      <a:pt x="24" y="0"/>
                      <a:pt x="14" y="5"/>
                      <a:pt x="9" y="14"/>
                    </a:cubicBezTo>
                    <a:cubicBezTo>
                      <a:pt x="0" y="28"/>
                      <a:pt x="4" y="46"/>
                      <a:pt x="18" y="54"/>
                    </a:cubicBezTo>
                    <a:cubicBezTo>
                      <a:pt x="23" y="57"/>
                      <a:pt x="28" y="59"/>
                      <a:pt x="34" y="59"/>
                    </a:cubicBezTo>
                    <a:cubicBezTo>
                      <a:pt x="43" y="59"/>
                      <a:pt x="53" y="54"/>
                      <a:pt x="58" y="45"/>
                    </a:cubicBezTo>
                    <a:cubicBezTo>
                      <a:pt x="67" y="31"/>
                      <a:pt x="63" y="13"/>
                      <a:pt x="49" y="5"/>
                    </a:cubicBezTo>
                    <a:cubicBezTo>
                      <a:pt x="44" y="2"/>
                      <a:pt x="39" y="0"/>
                      <a:pt x="34" y="0"/>
                    </a:cubicBezTo>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342" name="Freeform 161"/>
              <p:cNvSpPr/>
              <p:nvPr/>
            </p:nvSpPr>
            <p:spPr bwMode="auto">
              <a:xfrm>
                <a:off x="4592055" y="3554076"/>
                <a:ext cx="275776" cy="275776"/>
              </a:xfrm>
              <a:custGeom>
                <a:avLst/>
                <a:gdLst>
                  <a:gd name="T0" fmla="*/ 224 w 306"/>
                  <a:gd name="T1" fmla="*/ 39 h 306"/>
                  <a:gd name="T2" fmla="*/ 267 w 306"/>
                  <a:gd name="T3" fmla="*/ 224 h 306"/>
                  <a:gd name="T4" fmla="*/ 81 w 306"/>
                  <a:gd name="T5" fmla="*/ 267 h 306"/>
                  <a:gd name="T6" fmla="*/ 39 w 306"/>
                  <a:gd name="T7" fmla="*/ 82 h 306"/>
                  <a:gd name="T8" fmla="*/ 224 w 306"/>
                  <a:gd name="T9" fmla="*/ 39 h 306"/>
                </a:gdLst>
                <a:ahLst/>
                <a:cxnLst>
                  <a:cxn ang="0">
                    <a:pos x="T0" y="T1"/>
                  </a:cxn>
                  <a:cxn ang="0">
                    <a:pos x="T2" y="T3"/>
                  </a:cxn>
                  <a:cxn ang="0">
                    <a:pos x="T4" y="T5"/>
                  </a:cxn>
                  <a:cxn ang="0">
                    <a:pos x="T6" y="T7"/>
                  </a:cxn>
                  <a:cxn ang="0">
                    <a:pos x="T8" y="T9"/>
                  </a:cxn>
                </a:cxnLst>
                <a:rect l="0" t="0" r="r" b="b"/>
                <a:pathLst>
                  <a:path w="306" h="306">
                    <a:moveTo>
                      <a:pt x="224" y="39"/>
                    </a:moveTo>
                    <a:cubicBezTo>
                      <a:pt x="287" y="79"/>
                      <a:pt x="306" y="162"/>
                      <a:pt x="267" y="224"/>
                    </a:cubicBezTo>
                    <a:cubicBezTo>
                      <a:pt x="227" y="287"/>
                      <a:pt x="144" y="306"/>
                      <a:pt x="81" y="267"/>
                    </a:cubicBezTo>
                    <a:cubicBezTo>
                      <a:pt x="19" y="227"/>
                      <a:pt x="0" y="144"/>
                      <a:pt x="39" y="82"/>
                    </a:cubicBezTo>
                    <a:cubicBezTo>
                      <a:pt x="79" y="19"/>
                      <a:pt x="162" y="0"/>
                      <a:pt x="224" y="39"/>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343" name="Freeform 167"/>
              <p:cNvSpPr/>
              <p:nvPr/>
            </p:nvSpPr>
            <p:spPr bwMode="auto">
              <a:xfrm>
                <a:off x="4430245" y="2125947"/>
                <a:ext cx="257485" cy="256078"/>
              </a:xfrm>
              <a:custGeom>
                <a:avLst/>
                <a:gdLst>
                  <a:gd name="T0" fmla="*/ 209 w 285"/>
                  <a:gd name="T1" fmla="*/ 36 h 285"/>
                  <a:gd name="T2" fmla="*/ 248 w 285"/>
                  <a:gd name="T3" fmla="*/ 209 h 285"/>
                  <a:gd name="T4" fmla="*/ 76 w 285"/>
                  <a:gd name="T5" fmla="*/ 248 h 285"/>
                  <a:gd name="T6" fmla="*/ 37 w 285"/>
                  <a:gd name="T7" fmla="*/ 76 h 285"/>
                  <a:gd name="T8" fmla="*/ 209 w 285"/>
                  <a:gd name="T9" fmla="*/ 36 h 285"/>
                </a:gdLst>
                <a:ahLst/>
                <a:cxnLst>
                  <a:cxn ang="0">
                    <a:pos x="T0" y="T1"/>
                  </a:cxn>
                  <a:cxn ang="0">
                    <a:pos x="T2" y="T3"/>
                  </a:cxn>
                  <a:cxn ang="0">
                    <a:pos x="T4" y="T5"/>
                  </a:cxn>
                  <a:cxn ang="0">
                    <a:pos x="T6" y="T7"/>
                  </a:cxn>
                  <a:cxn ang="0">
                    <a:pos x="T8" y="T9"/>
                  </a:cxn>
                </a:cxnLst>
                <a:rect l="0" t="0" r="r" b="b"/>
                <a:pathLst>
                  <a:path w="285" h="285">
                    <a:moveTo>
                      <a:pt x="209" y="36"/>
                    </a:moveTo>
                    <a:cubicBezTo>
                      <a:pt x="268" y="73"/>
                      <a:pt x="285" y="150"/>
                      <a:pt x="248" y="209"/>
                    </a:cubicBezTo>
                    <a:cubicBezTo>
                      <a:pt x="212" y="267"/>
                      <a:pt x="135" y="285"/>
                      <a:pt x="76" y="248"/>
                    </a:cubicBezTo>
                    <a:cubicBezTo>
                      <a:pt x="18" y="211"/>
                      <a:pt x="0" y="134"/>
                      <a:pt x="37" y="76"/>
                    </a:cubicBezTo>
                    <a:cubicBezTo>
                      <a:pt x="74" y="17"/>
                      <a:pt x="151" y="0"/>
                      <a:pt x="209" y="3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344" name="Freeform 168"/>
              <p:cNvSpPr/>
              <p:nvPr/>
            </p:nvSpPr>
            <p:spPr bwMode="auto">
              <a:xfrm>
                <a:off x="5785202" y="3068653"/>
                <a:ext cx="250449" cy="250450"/>
              </a:xfrm>
              <a:custGeom>
                <a:avLst/>
                <a:gdLst>
                  <a:gd name="T0" fmla="*/ 203 w 278"/>
                  <a:gd name="T1" fmla="*/ 36 h 278"/>
                  <a:gd name="T2" fmla="*/ 242 w 278"/>
                  <a:gd name="T3" fmla="*/ 204 h 278"/>
                  <a:gd name="T4" fmla="*/ 74 w 278"/>
                  <a:gd name="T5" fmla="*/ 242 h 278"/>
                  <a:gd name="T6" fmla="*/ 35 w 278"/>
                  <a:gd name="T7" fmla="*/ 74 h 278"/>
                  <a:gd name="T8" fmla="*/ 203 w 278"/>
                  <a:gd name="T9" fmla="*/ 36 h 278"/>
                </a:gdLst>
                <a:ahLst/>
                <a:cxnLst>
                  <a:cxn ang="0">
                    <a:pos x="T0" y="T1"/>
                  </a:cxn>
                  <a:cxn ang="0">
                    <a:pos x="T2" y="T3"/>
                  </a:cxn>
                  <a:cxn ang="0">
                    <a:pos x="T4" y="T5"/>
                  </a:cxn>
                  <a:cxn ang="0">
                    <a:pos x="T6" y="T7"/>
                  </a:cxn>
                  <a:cxn ang="0">
                    <a:pos x="T8" y="T9"/>
                  </a:cxn>
                </a:cxnLst>
                <a:rect l="0" t="0" r="r" b="b"/>
                <a:pathLst>
                  <a:path w="278" h="278">
                    <a:moveTo>
                      <a:pt x="203" y="36"/>
                    </a:moveTo>
                    <a:cubicBezTo>
                      <a:pt x="260" y="71"/>
                      <a:pt x="278" y="147"/>
                      <a:pt x="242" y="204"/>
                    </a:cubicBezTo>
                    <a:cubicBezTo>
                      <a:pt x="206" y="261"/>
                      <a:pt x="131" y="278"/>
                      <a:pt x="74" y="242"/>
                    </a:cubicBezTo>
                    <a:cubicBezTo>
                      <a:pt x="17" y="206"/>
                      <a:pt x="0" y="131"/>
                      <a:pt x="35" y="74"/>
                    </a:cubicBezTo>
                    <a:cubicBezTo>
                      <a:pt x="71" y="17"/>
                      <a:pt x="146" y="0"/>
                      <a:pt x="203" y="3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345" name="Freeform 169"/>
              <p:cNvSpPr/>
              <p:nvPr/>
            </p:nvSpPr>
            <p:spPr bwMode="auto">
              <a:xfrm>
                <a:off x="6086296" y="2137202"/>
                <a:ext cx="246229" cy="246229"/>
              </a:xfrm>
              <a:custGeom>
                <a:avLst/>
                <a:gdLst>
                  <a:gd name="T0" fmla="*/ 200 w 273"/>
                  <a:gd name="T1" fmla="*/ 36 h 273"/>
                  <a:gd name="T2" fmla="*/ 238 w 273"/>
                  <a:gd name="T3" fmla="*/ 200 h 273"/>
                  <a:gd name="T4" fmla="*/ 73 w 273"/>
                  <a:gd name="T5" fmla="*/ 238 h 273"/>
                  <a:gd name="T6" fmla="*/ 35 w 273"/>
                  <a:gd name="T7" fmla="*/ 73 h 273"/>
                  <a:gd name="T8" fmla="*/ 200 w 273"/>
                  <a:gd name="T9" fmla="*/ 36 h 273"/>
                </a:gdLst>
                <a:ahLst/>
                <a:cxnLst>
                  <a:cxn ang="0">
                    <a:pos x="T0" y="T1"/>
                  </a:cxn>
                  <a:cxn ang="0">
                    <a:pos x="T2" y="T3"/>
                  </a:cxn>
                  <a:cxn ang="0">
                    <a:pos x="T4" y="T5"/>
                  </a:cxn>
                  <a:cxn ang="0">
                    <a:pos x="T6" y="T7"/>
                  </a:cxn>
                  <a:cxn ang="0">
                    <a:pos x="T8" y="T9"/>
                  </a:cxn>
                </a:cxnLst>
                <a:rect l="0" t="0" r="r" b="b"/>
                <a:pathLst>
                  <a:path w="273" h="273">
                    <a:moveTo>
                      <a:pt x="200" y="36"/>
                    </a:moveTo>
                    <a:cubicBezTo>
                      <a:pt x="256" y="71"/>
                      <a:pt x="273" y="144"/>
                      <a:pt x="238" y="200"/>
                    </a:cubicBezTo>
                    <a:cubicBezTo>
                      <a:pt x="203" y="256"/>
                      <a:pt x="129" y="273"/>
                      <a:pt x="73" y="238"/>
                    </a:cubicBezTo>
                    <a:cubicBezTo>
                      <a:pt x="17" y="203"/>
                      <a:pt x="0" y="129"/>
                      <a:pt x="35" y="73"/>
                    </a:cubicBezTo>
                    <a:cubicBezTo>
                      <a:pt x="70" y="17"/>
                      <a:pt x="144" y="0"/>
                      <a:pt x="200" y="3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grpSp>
        <p:sp>
          <p:nvSpPr>
            <p:cNvPr id="278" name="Freeform 60"/>
            <p:cNvSpPr/>
            <p:nvPr/>
          </p:nvSpPr>
          <p:spPr bwMode="auto">
            <a:xfrm rot="498591">
              <a:off x="4501415" y="362092"/>
              <a:ext cx="2506016" cy="1734180"/>
            </a:xfrm>
            <a:custGeom>
              <a:avLst/>
              <a:gdLst>
                <a:gd name="T0" fmla="*/ 2332 w 2339"/>
                <a:gd name="T1" fmla="*/ 1665 h 1665"/>
                <a:gd name="T2" fmla="*/ 2329 w 2339"/>
                <a:gd name="T3" fmla="*/ 1664 h 1665"/>
                <a:gd name="T4" fmla="*/ 3 w 2339"/>
                <a:gd name="T5" fmla="*/ 11 h 1665"/>
                <a:gd name="T6" fmla="*/ 2 w 2339"/>
                <a:gd name="T7" fmla="*/ 3 h 1665"/>
                <a:gd name="T8" fmla="*/ 10 w 2339"/>
                <a:gd name="T9" fmla="*/ 2 h 1665"/>
                <a:gd name="T10" fmla="*/ 2335 w 2339"/>
                <a:gd name="T11" fmla="*/ 1654 h 1665"/>
                <a:gd name="T12" fmla="*/ 2337 w 2339"/>
                <a:gd name="T13" fmla="*/ 1662 h 1665"/>
                <a:gd name="T14" fmla="*/ 2332 w 2339"/>
                <a:gd name="T15" fmla="*/ 1665 h 16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9" h="1665">
                  <a:moveTo>
                    <a:pt x="2332" y="1665"/>
                  </a:moveTo>
                  <a:cubicBezTo>
                    <a:pt x="2331" y="1665"/>
                    <a:pt x="2330" y="1665"/>
                    <a:pt x="2329" y="1664"/>
                  </a:cubicBezTo>
                  <a:cubicBezTo>
                    <a:pt x="3" y="11"/>
                    <a:pt x="3" y="11"/>
                    <a:pt x="3" y="11"/>
                  </a:cubicBezTo>
                  <a:cubicBezTo>
                    <a:pt x="1" y="10"/>
                    <a:pt x="0" y="6"/>
                    <a:pt x="2" y="3"/>
                  </a:cubicBezTo>
                  <a:cubicBezTo>
                    <a:pt x="4" y="0"/>
                    <a:pt x="8" y="0"/>
                    <a:pt x="10" y="2"/>
                  </a:cubicBezTo>
                  <a:cubicBezTo>
                    <a:pt x="2335" y="1654"/>
                    <a:pt x="2335" y="1654"/>
                    <a:pt x="2335" y="1654"/>
                  </a:cubicBezTo>
                  <a:cubicBezTo>
                    <a:pt x="2338" y="1656"/>
                    <a:pt x="2339" y="1660"/>
                    <a:pt x="2337" y="1662"/>
                  </a:cubicBezTo>
                  <a:cubicBezTo>
                    <a:pt x="2336" y="1664"/>
                    <a:pt x="2334" y="1665"/>
                    <a:pt x="2332" y="166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grpSp>
      <p:pic>
        <p:nvPicPr>
          <p:cNvPr id="125" name="Picture 7" descr="C:\Users\Administrator\Desktop\56d684a0446de.png"/>
          <p:cNvPicPr>
            <a:picLocks noChangeAspect="1" noChangeArrowheads="1"/>
          </p:cNvPicPr>
          <p:nvPr/>
        </p:nvPicPr>
        <p:blipFill>
          <a:blip r:embed="rId3" cstate="print">
            <a:extLst>
              <a:ext uri="{BEBA8EAE-BF5A-486C-A8C5-ECC9F3942E4B}">
                <a14:imgProps xmlns:a14="http://schemas.microsoft.com/office/drawing/2010/main">
                  <a14:imgLayer r:embed="rId4">
                    <a14:imgEffect>
                      <a14:brightnessContrast bright="5000"/>
                    </a14:imgEffect>
                  </a14:imgLayer>
                </a14:imgProps>
              </a:ext>
              <a:ext uri="{28A0092B-C50C-407E-A947-70E740481C1C}">
                <a14:useLocalDpi xmlns:a14="http://schemas.microsoft.com/office/drawing/2010/main" val="0"/>
              </a:ext>
            </a:extLst>
          </a:blip>
          <a:srcRect/>
          <a:stretch>
            <a:fillRect/>
          </a:stretch>
        </p:blipFill>
        <p:spPr bwMode="auto">
          <a:xfrm>
            <a:off x="7778402" y="1787597"/>
            <a:ext cx="3493720" cy="3973626"/>
          </a:xfrm>
          <a:prstGeom prst="rect">
            <a:avLst/>
          </a:prstGeom>
          <a:noFill/>
          <a:extLst>
            <a:ext uri="{909E8E84-426E-40DD-AFC4-6F175D3DCCD1}">
              <a14:hiddenFill xmlns:a14="http://schemas.microsoft.com/office/drawing/2010/main">
                <a:solidFill>
                  <a:srgbClr val="FFFFFF"/>
                </a:solidFill>
              </a14:hiddenFill>
            </a:ext>
          </a:extLst>
        </p:spPr>
      </p:pic>
      <p:grpSp>
        <p:nvGrpSpPr>
          <p:cNvPr id="126" name="组合 125"/>
          <p:cNvGrpSpPr/>
          <p:nvPr/>
        </p:nvGrpSpPr>
        <p:grpSpPr>
          <a:xfrm rot="3297591" flipH="1">
            <a:off x="7312429" y="608575"/>
            <a:ext cx="5190546" cy="4183077"/>
            <a:chOff x="1816885" y="160250"/>
            <a:chExt cx="5190546" cy="4183077"/>
          </a:xfrm>
          <a:solidFill>
            <a:schemeClr val="tx1">
              <a:lumMod val="50000"/>
              <a:lumOff val="50000"/>
            </a:schemeClr>
          </a:solidFill>
        </p:grpSpPr>
        <p:grpSp>
          <p:nvGrpSpPr>
            <p:cNvPr id="127" name="组合 126"/>
            <p:cNvGrpSpPr/>
            <p:nvPr/>
          </p:nvGrpSpPr>
          <p:grpSpPr>
            <a:xfrm rot="1500213">
              <a:off x="1816885" y="160250"/>
              <a:ext cx="4835931" cy="4183077"/>
              <a:chOff x="2983829" y="1091787"/>
              <a:chExt cx="4835931" cy="4183077"/>
            </a:xfrm>
            <a:grpFill/>
          </p:grpSpPr>
          <p:sp>
            <p:nvSpPr>
              <p:cNvPr id="129" name="Freeform 60"/>
              <p:cNvSpPr/>
              <p:nvPr/>
            </p:nvSpPr>
            <p:spPr bwMode="auto">
              <a:xfrm>
                <a:off x="2983829" y="3724325"/>
                <a:ext cx="2106312" cy="1499886"/>
              </a:xfrm>
              <a:custGeom>
                <a:avLst/>
                <a:gdLst>
                  <a:gd name="T0" fmla="*/ 2332 w 2339"/>
                  <a:gd name="T1" fmla="*/ 1665 h 1665"/>
                  <a:gd name="T2" fmla="*/ 2329 w 2339"/>
                  <a:gd name="T3" fmla="*/ 1664 h 1665"/>
                  <a:gd name="T4" fmla="*/ 3 w 2339"/>
                  <a:gd name="T5" fmla="*/ 11 h 1665"/>
                  <a:gd name="T6" fmla="*/ 2 w 2339"/>
                  <a:gd name="T7" fmla="*/ 3 h 1665"/>
                  <a:gd name="T8" fmla="*/ 10 w 2339"/>
                  <a:gd name="T9" fmla="*/ 2 h 1665"/>
                  <a:gd name="T10" fmla="*/ 2335 w 2339"/>
                  <a:gd name="T11" fmla="*/ 1654 h 1665"/>
                  <a:gd name="T12" fmla="*/ 2337 w 2339"/>
                  <a:gd name="T13" fmla="*/ 1662 h 1665"/>
                  <a:gd name="T14" fmla="*/ 2332 w 2339"/>
                  <a:gd name="T15" fmla="*/ 1665 h 16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9" h="1665">
                    <a:moveTo>
                      <a:pt x="2332" y="1665"/>
                    </a:moveTo>
                    <a:cubicBezTo>
                      <a:pt x="2331" y="1665"/>
                      <a:pt x="2330" y="1665"/>
                      <a:pt x="2329" y="1664"/>
                    </a:cubicBezTo>
                    <a:cubicBezTo>
                      <a:pt x="3" y="11"/>
                      <a:pt x="3" y="11"/>
                      <a:pt x="3" y="11"/>
                    </a:cubicBezTo>
                    <a:cubicBezTo>
                      <a:pt x="1" y="10"/>
                      <a:pt x="0" y="6"/>
                      <a:pt x="2" y="3"/>
                    </a:cubicBezTo>
                    <a:cubicBezTo>
                      <a:pt x="4" y="0"/>
                      <a:pt x="8" y="0"/>
                      <a:pt x="10" y="2"/>
                    </a:cubicBezTo>
                    <a:cubicBezTo>
                      <a:pt x="2335" y="1654"/>
                      <a:pt x="2335" y="1654"/>
                      <a:pt x="2335" y="1654"/>
                    </a:cubicBezTo>
                    <a:cubicBezTo>
                      <a:pt x="2338" y="1656"/>
                      <a:pt x="2339" y="1660"/>
                      <a:pt x="2337" y="1662"/>
                    </a:cubicBezTo>
                    <a:cubicBezTo>
                      <a:pt x="2336" y="1664"/>
                      <a:pt x="2334" y="1665"/>
                      <a:pt x="2332" y="166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30" name="Freeform 62"/>
              <p:cNvSpPr/>
              <p:nvPr/>
            </p:nvSpPr>
            <p:spPr bwMode="auto">
              <a:xfrm>
                <a:off x="5073257" y="4157688"/>
                <a:ext cx="15478" cy="1066523"/>
              </a:xfrm>
              <a:custGeom>
                <a:avLst/>
                <a:gdLst>
                  <a:gd name="T0" fmla="*/ 11 w 17"/>
                  <a:gd name="T1" fmla="*/ 1184 h 1184"/>
                  <a:gd name="T2" fmla="*/ 5 w 17"/>
                  <a:gd name="T3" fmla="*/ 1178 h 1184"/>
                  <a:gd name="T4" fmla="*/ 0 w 17"/>
                  <a:gd name="T5" fmla="*/ 6 h 1184"/>
                  <a:gd name="T6" fmla="*/ 6 w 17"/>
                  <a:gd name="T7" fmla="*/ 0 h 1184"/>
                  <a:gd name="T8" fmla="*/ 6 w 17"/>
                  <a:gd name="T9" fmla="*/ 0 h 1184"/>
                  <a:gd name="T10" fmla="*/ 12 w 17"/>
                  <a:gd name="T11" fmla="*/ 6 h 1184"/>
                  <a:gd name="T12" fmla="*/ 17 w 17"/>
                  <a:gd name="T13" fmla="*/ 1178 h 1184"/>
                  <a:gd name="T14" fmla="*/ 11 w 17"/>
                  <a:gd name="T15" fmla="*/ 1184 h 1184"/>
                  <a:gd name="T16" fmla="*/ 11 w 17"/>
                  <a:gd name="T17" fmla="*/ 1184 h 1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1184">
                    <a:moveTo>
                      <a:pt x="11" y="1184"/>
                    </a:moveTo>
                    <a:cubicBezTo>
                      <a:pt x="8" y="1184"/>
                      <a:pt x="5" y="1181"/>
                      <a:pt x="5" y="1178"/>
                    </a:cubicBezTo>
                    <a:cubicBezTo>
                      <a:pt x="0" y="6"/>
                      <a:pt x="0" y="6"/>
                      <a:pt x="0" y="6"/>
                    </a:cubicBezTo>
                    <a:cubicBezTo>
                      <a:pt x="0" y="3"/>
                      <a:pt x="2" y="0"/>
                      <a:pt x="6" y="0"/>
                    </a:cubicBezTo>
                    <a:cubicBezTo>
                      <a:pt x="6" y="0"/>
                      <a:pt x="6" y="0"/>
                      <a:pt x="6" y="0"/>
                    </a:cubicBezTo>
                    <a:cubicBezTo>
                      <a:pt x="9" y="0"/>
                      <a:pt x="12" y="3"/>
                      <a:pt x="12" y="6"/>
                    </a:cubicBezTo>
                    <a:cubicBezTo>
                      <a:pt x="17" y="1178"/>
                      <a:pt x="17" y="1178"/>
                      <a:pt x="17" y="1178"/>
                    </a:cubicBezTo>
                    <a:cubicBezTo>
                      <a:pt x="17" y="1181"/>
                      <a:pt x="14" y="1184"/>
                      <a:pt x="11" y="1184"/>
                    </a:cubicBezTo>
                    <a:cubicBezTo>
                      <a:pt x="11" y="1184"/>
                      <a:pt x="11" y="1184"/>
                      <a:pt x="11" y="1184"/>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31" name="Freeform 63"/>
              <p:cNvSpPr/>
              <p:nvPr/>
            </p:nvSpPr>
            <p:spPr bwMode="auto">
              <a:xfrm>
                <a:off x="2983829" y="3048954"/>
                <a:ext cx="1739079" cy="686627"/>
              </a:xfrm>
              <a:custGeom>
                <a:avLst/>
                <a:gdLst>
                  <a:gd name="T0" fmla="*/ 7 w 1932"/>
                  <a:gd name="T1" fmla="*/ 763 h 763"/>
                  <a:gd name="T2" fmla="*/ 1 w 1932"/>
                  <a:gd name="T3" fmla="*/ 759 h 763"/>
                  <a:gd name="T4" fmla="*/ 5 w 1932"/>
                  <a:gd name="T5" fmla="*/ 751 h 763"/>
                  <a:gd name="T6" fmla="*/ 1923 w 1932"/>
                  <a:gd name="T7" fmla="*/ 1 h 763"/>
                  <a:gd name="T8" fmla="*/ 1931 w 1932"/>
                  <a:gd name="T9" fmla="*/ 5 h 763"/>
                  <a:gd name="T10" fmla="*/ 1927 w 1932"/>
                  <a:gd name="T11" fmla="*/ 13 h 763"/>
                  <a:gd name="T12" fmla="*/ 9 w 1932"/>
                  <a:gd name="T13" fmla="*/ 762 h 763"/>
                  <a:gd name="T14" fmla="*/ 7 w 1932"/>
                  <a:gd name="T15" fmla="*/ 763 h 76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32" h="763">
                    <a:moveTo>
                      <a:pt x="7" y="763"/>
                    </a:moveTo>
                    <a:cubicBezTo>
                      <a:pt x="4" y="763"/>
                      <a:pt x="2" y="761"/>
                      <a:pt x="1" y="759"/>
                    </a:cubicBezTo>
                    <a:cubicBezTo>
                      <a:pt x="0" y="756"/>
                      <a:pt x="2" y="752"/>
                      <a:pt x="5" y="751"/>
                    </a:cubicBezTo>
                    <a:cubicBezTo>
                      <a:pt x="1923" y="1"/>
                      <a:pt x="1923" y="1"/>
                      <a:pt x="1923" y="1"/>
                    </a:cubicBezTo>
                    <a:cubicBezTo>
                      <a:pt x="1926" y="0"/>
                      <a:pt x="1930" y="2"/>
                      <a:pt x="1931" y="5"/>
                    </a:cubicBezTo>
                    <a:cubicBezTo>
                      <a:pt x="1932" y="8"/>
                      <a:pt x="1931" y="11"/>
                      <a:pt x="1927" y="13"/>
                    </a:cubicBezTo>
                    <a:cubicBezTo>
                      <a:pt x="9" y="762"/>
                      <a:pt x="9" y="762"/>
                      <a:pt x="9" y="762"/>
                    </a:cubicBezTo>
                    <a:cubicBezTo>
                      <a:pt x="8" y="762"/>
                      <a:pt x="8" y="763"/>
                      <a:pt x="7" y="76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32" name="Freeform 64"/>
              <p:cNvSpPr/>
              <p:nvPr/>
            </p:nvSpPr>
            <p:spPr bwMode="auto">
              <a:xfrm>
                <a:off x="4248742" y="2871669"/>
                <a:ext cx="474167" cy="188541"/>
              </a:xfrm>
              <a:custGeom>
                <a:avLst/>
                <a:gdLst>
                  <a:gd name="T0" fmla="*/ 520 w 527"/>
                  <a:gd name="T1" fmla="*/ 210 h 210"/>
                  <a:gd name="T2" fmla="*/ 518 w 527"/>
                  <a:gd name="T3" fmla="*/ 210 h 210"/>
                  <a:gd name="T4" fmla="*/ 4 w 527"/>
                  <a:gd name="T5" fmla="*/ 12 h 210"/>
                  <a:gd name="T6" fmla="*/ 1 w 527"/>
                  <a:gd name="T7" fmla="*/ 4 h 210"/>
                  <a:gd name="T8" fmla="*/ 9 w 527"/>
                  <a:gd name="T9" fmla="*/ 1 h 210"/>
                  <a:gd name="T10" fmla="*/ 522 w 527"/>
                  <a:gd name="T11" fmla="*/ 198 h 210"/>
                  <a:gd name="T12" fmla="*/ 526 w 527"/>
                  <a:gd name="T13" fmla="*/ 206 h 210"/>
                  <a:gd name="T14" fmla="*/ 520 w 527"/>
                  <a:gd name="T15" fmla="*/ 210 h 2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27" h="210">
                    <a:moveTo>
                      <a:pt x="520" y="210"/>
                    </a:moveTo>
                    <a:cubicBezTo>
                      <a:pt x="520" y="210"/>
                      <a:pt x="519" y="210"/>
                      <a:pt x="518" y="210"/>
                    </a:cubicBezTo>
                    <a:cubicBezTo>
                      <a:pt x="4" y="12"/>
                      <a:pt x="4" y="12"/>
                      <a:pt x="4" y="12"/>
                    </a:cubicBezTo>
                    <a:cubicBezTo>
                      <a:pt x="1" y="11"/>
                      <a:pt x="0" y="7"/>
                      <a:pt x="1" y="4"/>
                    </a:cubicBezTo>
                    <a:cubicBezTo>
                      <a:pt x="2" y="1"/>
                      <a:pt x="6" y="0"/>
                      <a:pt x="9" y="1"/>
                    </a:cubicBezTo>
                    <a:cubicBezTo>
                      <a:pt x="522" y="198"/>
                      <a:pt x="522" y="198"/>
                      <a:pt x="522" y="198"/>
                    </a:cubicBezTo>
                    <a:cubicBezTo>
                      <a:pt x="526" y="200"/>
                      <a:pt x="527" y="203"/>
                      <a:pt x="526" y="206"/>
                    </a:cubicBezTo>
                    <a:cubicBezTo>
                      <a:pt x="525" y="209"/>
                      <a:pt x="523" y="210"/>
                      <a:pt x="520" y="21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33" name="Freeform 65"/>
              <p:cNvSpPr/>
              <p:nvPr/>
            </p:nvSpPr>
            <p:spPr bwMode="auto">
              <a:xfrm>
                <a:off x="4711652" y="3048954"/>
                <a:ext cx="372861" cy="1119990"/>
              </a:xfrm>
              <a:custGeom>
                <a:avLst/>
                <a:gdLst>
                  <a:gd name="T0" fmla="*/ 408 w 415"/>
                  <a:gd name="T1" fmla="*/ 1243 h 1243"/>
                  <a:gd name="T2" fmla="*/ 402 w 415"/>
                  <a:gd name="T3" fmla="*/ 1239 h 1243"/>
                  <a:gd name="T4" fmla="*/ 1 w 415"/>
                  <a:gd name="T5" fmla="*/ 9 h 1243"/>
                  <a:gd name="T6" fmla="*/ 4 w 415"/>
                  <a:gd name="T7" fmla="*/ 1 h 1243"/>
                  <a:gd name="T8" fmla="*/ 12 w 415"/>
                  <a:gd name="T9" fmla="*/ 5 h 1243"/>
                  <a:gd name="T10" fmla="*/ 413 w 415"/>
                  <a:gd name="T11" fmla="*/ 1235 h 1243"/>
                  <a:gd name="T12" fmla="*/ 410 w 415"/>
                  <a:gd name="T13" fmla="*/ 1243 h 1243"/>
                  <a:gd name="T14" fmla="*/ 408 w 415"/>
                  <a:gd name="T15" fmla="*/ 1243 h 124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5" h="1243">
                    <a:moveTo>
                      <a:pt x="408" y="1243"/>
                    </a:moveTo>
                    <a:cubicBezTo>
                      <a:pt x="405" y="1243"/>
                      <a:pt x="403" y="1241"/>
                      <a:pt x="402" y="1239"/>
                    </a:cubicBezTo>
                    <a:cubicBezTo>
                      <a:pt x="1" y="9"/>
                      <a:pt x="1" y="9"/>
                      <a:pt x="1" y="9"/>
                    </a:cubicBezTo>
                    <a:cubicBezTo>
                      <a:pt x="0" y="6"/>
                      <a:pt x="1" y="2"/>
                      <a:pt x="4" y="1"/>
                    </a:cubicBezTo>
                    <a:cubicBezTo>
                      <a:pt x="8" y="0"/>
                      <a:pt x="11" y="2"/>
                      <a:pt x="12" y="5"/>
                    </a:cubicBezTo>
                    <a:cubicBezTo>
                      <a:pt x="413" y="1235"/>
                      <a:pt x="413" y="1235"/>
                      <a:pt x="413" y="1235"/>
                    </a:cubicBezTo>
                    <a:cubicBezTo>
                      <a:pt x="415" y="1238"/>
                      <a:pt x="413" y="1242"/>
                      <a:pt x="410" y="1243"/>
                    </a:cubicBezTo>
                    <a:cubicBezTo>
                      <a:pt x="409" y="1243"/>
                      <a:pt x="408" y="1243"/>
                      <a:pt x="408" y="124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34" name="Freeform 66"/>
              <p:cNvSpPr/>
              <p:nvPr/>
            </p:nvSpPr>
            <p:spPr bwMode="auto">
              <a:xfrm>
                <a:off x="2983829" y="3724325"/>
                <a:ext cx="2100684" cy="444619"/>
              </a:xfrm>
              <a:custGeom>
                <a:avLst/>
                <a:gdLst>
                  <a:gd name="T0" fmla="*/ 2327 w 2333"/>
                  <a:gd name="T1" fmla="*/ 493 h 493"/>
                  <a:gd name="T2" fmla="*/ 2326 w 2333"/>
                  <a:gd name="T3" fmla="*/ 493 h 493"/>
                  <a:gd name="T4" fmla="*/ 6 w 2333"/>
                  <a:gd name="T5" fmla="*/ 12 h 493"/>
                  <a:gd name="T6" fmla="*/ 1 w 2333"/>
                  <a:gd name="T7" fmla="*/ 5 h 493"/>
                  <a:gd name="T8" fmla="*/ 8 w 2333"/>
                  <a:gd name="T9" fmla="*/ 1 h 493"/>
                  <a:gd name="T10" fmla="*/ 2328 w 2333"/>
                  <a:gd name="T11" fmla="*/ 481 h 493"/>
                  <a:gd name="T12" fmla="*/ 2333 w 2333"/>
                  <a:gd name="T13" fmla="*/ 488 h 493"/>
                  <a:gd name="T14" fmla="*/ 2327 w 2333"/>
                  <a:gd name="T15" fmla="*/ 493 h 49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3" h="493">
                    <a:moveTo>
                      <a:pt x="2327" y="493"/>
                    </a:moveTo>
                    <a:cubicBezTo>
                      <a:pt x="2326" y="493"/>
                      <a:pt x="2326" y="493"/>
                      <a:pt x="2326" y="493"/>
                    </a:cubicBezTo>
                    <a:cubicBezTo>
                      <a:pt x="6" y="12"/>
                      <a:pt x="6" y="12"/>
                      <a:pt x="6" y="12"/>
                    </a:cubicBezTo>
                    <a:cubicBezTo>
                      <a:pt x="2" y="12"/>
                      <a:pt x="0" y="9"/>
                      <a:pt x="1" y="5"/>
                    </a:cubicBezTo>
                    <a:cubicBezTo>
                      <a:pt x="2" y="2"/>
                      <a:pt x="5" y="0"/>
                      <a:pt x="8" y="1"/>
                    </a:cubicBezTo>
                    <a:cubicBezTo>
                      <a:pt x="2328" y="481"/>
                      <a:pt x="2328" y="481"/>
                      <a:pt x="2328" y="481"/>
                    </a:cubicBezTo>
                    <a:cubicBezTo>
                      <a:pt x="2331" y="482"/>
                      <a:pt x="2333" y="485"/>
                      <a:pt x="2333" y="488"/>
                    </a:cubicBezTo>
                    <a:cubicBezTo>
                      <a:pt x="2332" y="491"/>
                      <a:pt x="2330" y="493"/>
                      <a:pt x="2327" y="49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35" name="Freeform 68"/>
              <p:cNvSpPr/>
              <p:nvPr/>
            </p:nvSpPr>
            <p:spPr bwMode="auto">
              <a:xfrm>
                <a:off x="2983829" y="2871669"/>
                <a:ext cx="1276169" cy="863912"/>
              </a:xfrm>
              <a:custGeom>
                <a:avLst/>
                <a:gdLst>
                  <a:gd name="T0" fmla="*/ 7 w 1418"/>
                  <a:gd name="T1" fmla="*/ 960 h 960"/>
                  <a:gd name="T2" fmla="*/ 2 w 1418"/>
                  <a:gd name="T3" fmla="*/ 957 h 960"/>
                  <a:gd name="T4" fmla="*/ 3 w 1418"/>
                  <a:gd name="T5" fmla="*/ 949 h 960"/>
                  <a:gd name="T6" fmla="*/ 1408 w 1418"/>
                  <a:gd name="T7" fmla="*/ 1 h 960"/>
                  <a:gd name="T8" fmla="*/ 1416 w 1418"/>
                  <a:gd name="T9" fmla="*/ 3 h 960"/>
                  <a:gd name="T10" fmla="*/ 1415 w 1418"/>
                  <a:gd name="T11" fmla="*/ 11 h 960"/>
                  <a:gd name="T12" fmla="*/ 10 w 1418"/>
                  <a:gd name="T13" fmla="*/ 959 h 960"/>
                  <a:gd name="T14" fmla="*/ 7 w 1418"/>
                  <a:gd name="T15" fmla="*/ 960 h 9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18" h="960">
                    <a:moveTo>
                      <a:pt x="7" y="960"/>
                    </a:moveTo>
                    <a:cubicBezTo>
                      <a:pt x="5" y="960"/>
                      <a:pt x="3" y="959"/>
                      <a:pt x="2" y="957"/>
                    </a:cubicBezTo>
                    <a:cubicBezTo>
                      <a:pt x="0" y="954"/>
                      <a:pt x="1" y="950"/>
                      <a:pt x="3" y="949"/>
                    </a:cubicBezTo>
                    <a:cubicBezTo>
                      <a:pt x="1408" y="1"/>
                      <a:pt x="1408" y="1"/>
                      <a:pt x="1408" y="1"/>
                    </a:cubicBezTo>
                    <a:cubicBezTo>
                      <a:pt x="1411" y="0"/>
                      <a:pt x="1415" y="0"/>
                      <a:pt x="1416" y="3"/>
                    </a:cubicBezTo>
                    <a:cubicBezTo>
                      <a:pt x="1418" y="6"/>
                      <a:pt x="1418" y="9"/>
                      <a:pt x="1415" y="11"/>
                    </a:cubicBezTo>
                    <a:cubicBezTo>
                      <a:pt x="10" y="959"/>
                      <a:pt x="10" y="959"/>
                      <a:pt x="10" y="959"/>
                    </a:cubicBezTo>
                    <a:cubicBezTo>
                      <a:pt x="9" y="959"/>
                      <a:pt x="8" y="960"/>
                      <a:pt x="7" y="96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36" name="Freeform 69"/>
              <p:cNvSpPr/>
              <p:nvPr/>
            </p:nvSpPr>
            <p:spPr bwMode="auto">
              <a:xfrm>
                <a:off x="4248742" y="1121334"/>
                <a:ext cx="610648" cy="1761592"/>
              </a:xfrm>
              <a:custGeom>
                <a:avLst/>
                <a:gdLst>
                  <a:gd name="T0" fmla="*/ 6 w 678"/>
                  <a:gd name="T1" fmla="*/ 1955 h 1955"/>
                  <a:gd name="T2" fmla="*/ 5 w 678"/>
                  <a:gd name="T3" fmla="*/ 1955 h 1955"/>
                  <a:gd name="T4" fmla="*/ 1 w 678"/>
                  <a:gd name="T5" fmla="*/ 1947 h 1955"/>
                  <a:gd name="T6" fmla="*/ 665 w 678"/>
                  <a:gd name="T7" fmla="*/ 5 h 1955"/>
                  <a:gd name="T8" fmla="*/ 673 w 678"/>
                  <a:gd name="T9" fmla="*/ 1 h 1955"/>
                  <a:gd name="T10" fmla="*/ 677 w 678"/>
                  <a:gd name="T11" fmla="*/ 9 h 1955"/>
                  <a:gd name="T12" fmla="*/ 12 w 678"/>
                  <a:gd name="T13" fmla="*/ 1951 h 1955"/>
                  <a:gd name="T14" fmla="*/ 6 w 678"/>
                  <a:gd name="T15" fmla="*/ 1955 h 195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8" h="1955">
                    <a:moveTo>
                      <a:pt x="6" y="1955"/>
                    </a:moveTo>
                    <a:cubicBezTo>
                      <a:pt x="6" y="1955"/>
                      <a:pt x="5" y="1955"/>
                      <a:pt x="5" y="1955"/>
                    </a:cubicBezTo>
                    <a:cubicBezTo>
                      <a:pt x="1" y="1954"/>
                      <a:pt x="0" y="1951"/>
                      <a:pt x="1" y="1947"/>
                    </a:cubicBezTo>
                    <a:cubicBezTo>
                      <a:pt x="665" y="5"/>
                      <a:pt x="665" y="5"/>
                      <a:pt x="665" y="5"/>
                    </a:cubicBezTo>
                    <a:cubicBezTo>
                      <a:pt x="666" y="2"/>
                      <a:pt x="670" y="0"/>
                      <a:pt x="673" y="1"/>
                    </a:cubicBezTo>
                    <a:cubicBezTo>
                      <a:pt x="676" y="2"/>
                      <a:pt x="678" y="6"/>
                      <a:pt x="677" y="9"/>
                    </a:cubicBezTo>
                    <a:cubicBezTo>
                      <a:pt x="12" y="1951"/>
                      <a:pt x="12" y="1951"/>
                      <a:pt x="12" y="1951"/>
                    </a:cubicBezTo>
                    <a:cubicBezTo>
                      <a:pt x="11" y="1954"/>
                      <a:pt x="9" y="1955"/>
                      <a:pt x="6" y="195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37" name="Freeform 70"/>
              <p:cNvSpPr/>
              <p:nvPr/>
            </p:nvSpPr>
            <p:spPr bwMode="auto">
              <a:xfrm>
                <a:off x="4846726" y="1121334"/>
                <a:ext cx="913158" cy="1732045"/>
              </a:xfrm>
              <a:custGeom>
                <a:avLst/>
                <a:gdLst>
                  <a:gd name="T0" fmla="*/ 1008 w 1015"/>
                  <a:gd name="T1" fmla="*/ 1923 h 1923"/>
                  <a:gd name="T2" fmla="*/ 1003 w 1015"/>
                  <a:gd name="T3" fmla="*/ 1920 h 1923"/>
                  <a:gd name="T4" fmla="*/ 2 w 1015"/>
                  <a:gd name="T5" fmla="*/ 10 h 1923"/>
                  <a:gd name="T6" fmla="*/ 4 w 1015"/>
                  <a:gd name="T7" fmla="*/ 2 h 1923"/>
                  <a:gd name="T8" fmla="*/ 12 w 1015"/>
                  <a:gd name="T9" fmla="*/ 4 h 1923"/>
                  <a:gd name="T10" fmla="*/ 1013 w 1015"/>
                  <a:gd name="T11" fmla="*/ 1914 h 1923"/>
                  <a:gd name="T12" fmla="*/ 1011 w 1015"/>
                  <a:gd name="T13" fmla="*/ 1922 h 1923"/>
                  <a:gd name="T14" fmla="*/ 1008 w 1015"/>
                  <a:gd name="T15" fmla="*/ 1923 h 192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15" h="1923">
                    <a:moveTo>
                      <a:pt x="1008" y="1923"/>
                    </a:moveTo>
                    <a:cubicBezTo>
                      <a:pt x="1006" y="1923"/>
                      <a:pt x="1004" y="1922"/>
                      <a:pt x="1003" y="1920"/>
                    </a:cubicBezTo>
                    <a:cubicBezTo>
                      <a:pt x="2" y="10"/>
                      <a:pt x="2" y="10"/>
                      <a:pt x="2" y="10"/>
                    </a:cubicBezTo>
                    <a:cubicBezTo>
                      <a:pt x="0" y="7"/>
                      <a:pt x="1" y="3"/>
                      <a:pt x="4" y="2"/>
                    </a:cubicBezTo>
                    <a:cubicBezTo>
                      <a:pt x="7" y="0"/>
                      <a:pt x="11" y="1"/>
                      <a:pt x="12" y="4"/>
                    </a:cubicBezTo>
                    <a:cubicBezTo>
                      <a:pt x="1013" y="1914"/>
                      <a:pt x="1013" y="1914"/>
                      <a:pt x="1013" y="1914"/>
                    </a:cubicBezTo>
                    <a:cubicBezTo>
                      <a:pt x="1015" y="1917"/>
                      <a:pt x="1014" y="1921"/>
                      <a:pt x="1011" y="1922"/>
                    </a:cubicBezTo>
                    <a:cubicBezTo>
                      <a:pt x="1010" y="1923"/>
                      <a:pt x="1009" y="1923"/>
                      <a:pt x="1008" y="192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38" name="Freeform 71"/>
              <p:cNvSpPr/>
              <p:nvPr/>
            </p:nvSpPr>
            <p:spPr bwMode="auto">
              <a:xfrm>
                <a:off x="5748628" y="1848765"/>
                <a:ext cx="84421" cy="1004614"/>
              </a:xfrm>
              <a:custGeom>
                <a:avLst/>
                <a:gdLst>
                  <a:gd name="T0" fmla="*/ 6 w 94"/>
                  <a:gd name="T1" fmla="*/ 1116 h 1116"/>
                  <a:gd name="T2" fmla="*/ 6 w 94"/>
                  <a:gd name="T3" fmla="*/ 1116 h 1116"/>
                  <a:gd name="T4" fmla="*/ 0 w 94"/>
                  <a:gd name="T5" fmla="*/ 1110 h 1116"/>
                  <a:gd name="T6" fmla="*/ 82 w 94"/>
                  <a:gd name="T7" fmla="*/ 6 h 1116"/>
                  <a:gd name="T8" fmla="*/ 89 w 94"/>
                  <a:gd name="T9" fmla="*/ 0 h 1116"/>
                  <a:gd name="T10" fmla="*/ 94 w 94"/>
                  <a:gd name="T11" fmla="*/ 7 h 1116"/>
                  <a:gd name="T12" fmla="*/ 12 w 94"/>
                  <a:gd name="T13" fmla="*/ 1110 h 1116"/>
                  <a:gd name="T14" fmla="*/ 6 w 94"/>
                  <a:gd name="T15" fmla="*/ 1116 h 11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4" h="1116">
                    <a:moveTo>
                      <a:pt x="6" y="1116"/>
                    </a:moveTo>
                    <a:cubicBezTo>
                      <a:pt x="6" y="1116"/>
                      <a:pt x="6" y="1116"/>
                      <a:pt x="6" y="1116"/>
                    </a:cubicBezTo>
                    <a:cubicBezTo>
                      <a:pt x="2" y="1116"/>
                      <a:pt x="0" y="1113"/>
                      <a:pt x="0" y="1110"/>
                    </a:cubicBezTo>
                    <a:cubicBezTo>
                      <a:pt x="82" y="6"/>
                      <a:pt x="82" y="6"/>
                      <a:pt x="82" y="6"/>
                    </a:cubicBezTo>
                    <a:cubicBezTo>
                      <a:pt x="83" y="2"/>
                      <a:pt x="85" y="0"/>
                      <a:pt x="89" y="0"/>
                    </a:cubicBezTo>
                    <a:cubicBezTo>
                      <a:pt x="92" y="0"/>
                      <a:pt x="94" y="3"/>
                      <a:pt x="94" y="7"/>
                    </a:cubicBezTo>
                    <a:cubicBezTo>
                      <a:pt x="12" y="1110"/>
                      <a:pt x="12" y="1110"/>
                      <a:pt x="12" y="1110"/>
                    </a:cubicBezTo>
                    <a:cubicBezTo>
                      <a:pt x="12" y="1114"/>
                      <a:pt x="9" y="1116"/>
                      <a:pt x="6" y="111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39" name="Freeform 72"/>
              <p:cNvSpPr/>
              <p:nvPr/>
            </p:nvSpPr>
            <p:spPr bwMode="auto">
              <a:xfrm>
                <a:off x="5748627" y="2842122"/>
                <a:ext cx="984915" cy="140702"/>
              </a:xfrm>
              <a:custGeom>
                <a:avLst/>
                <a:gdLst>
                  <a:gd name="T0" fmla="*/ 1088 w 1094"/>
                  <a:gd name="T1" fmla="*/ 155 h 155"/>
                  <a:gd name="T2" fmla="*/ 1087 w 1094"/>
                  <a:gd name="T3" fmla="*/ 155 h 155"/>
                  <a:gd name="T4" fmla="*/ 5 w 1094"/>
                  <a:gd name="T5" fmla="*/ 12 h 155"/>
                  <a:gd name="T6" fmla="*/ 0 w 1094"/>
                  <a:gd name="T7" fmla="*/ 5 h 155"/>
                  <a:gd name="T8" fmla="*/ 7 w 1094"/>
                  <a:gd name="T9" fmla="*/ 0 h 155"/>
                  <a:gd name="T10" fmla="*/ 1089 w 1094"/>
                  <a:gd name="T11" fmla="*/ 143 h 155"/>
                  <a:gd name="T12" fmla="*/ 1094 w 1094"/>
                  <a:gd name="T13" fmla="*/ 150 h 155"/>
                  <a:gd name="T14" fmla="*/ 1088 w 1094"/>
                  <a:gd name="T15" fmla="*/ 155 h 15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94" h="155">
                    <a:moveTo>
                      <a:pt x="1088" y="155"/>
                    </a:moveTo>
                    <a:cubicBezTo>
                      <a:pt x="1088" y="155"/>
                      <a:pt x="1087" y="155"/>
                      <a:pt x="1087" y="155"/>
                    </a:cubicBezTo>
                    <a:cubicBezTo>
                      <a:pt x="5" y="12"/>
                      <a:pt x="5" y="12"/>
                      <a:pt x="5" y="12"/>
                    </a:cubicBezTo>
                    <a:cubicBezTo>
                      <a:pt x="2" y="11"/>
                      <a:pt x="0" y="8"/>
                      <a:pt x="0" y="5"/>
                    </a:cubicBezTo>
                    <a:cubicBezTo>
                      <a:pt x="1" y="2"/>
                      <a:pt x="4" y="0"/>
                      <a:pt x="7" y="0"/>
                    </a:cubicBezTo>
                    <a:cubicBezTo>
                      <a:pt x="1089" y="143"/>
                      <a:pt x="1089" y="143"/>
                      <a:pt x="1089" y="143"/>
                    </a:cubicBezTo>
                    <a:cubicBezTo>
                      <a:pt x="1092" y="144"/>
                      <a:pt x="1094" y="147"/>
                      <a:pt x="1094" y="150"/>
                    </a:cubicBezTo>
                    <a:cubicBezTo>
                      <a:pt x="1093" y="153"/>
                      <a:pt x="1091" y="155"/>
                      <a:pt x="1088" y="15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40" name="Freeform 75"/>
              <p:cNvSpPr/>
              <p:nvPr/>
            </p:nvSpPr>
            <p:spPr bwMode="auto">
              <a:xfrm>
                <a:off x="6722288" y="2076702"/>
                <a:ext cx="1082000" cy="906122"/>
              </a:xfrm>
              <a:custGeom>
                <a:avLst/>
                <a:gdLst>
                  <a:gd name="T0" fmla="*/ 7 w 1202"/>
                  <a:gd name="T1" fmla="*/ 1006 h 1006"/>
                  <a:gd name="T2" fmla="*/ 2 w 1202"/>
                  <a:gd name="T3" fmla="*/ 1004 h 1006"/>
                  <a:gd name="T4" fmla="*/ 3 w 1202"/>
                  <a:gd name="T5" fmla="*/ 996 h 1006"/>
                  <a:gd name="T6" fmla="*/ 1191 w 1202"/>
                  <a:gd name="T7" fmla="*/ 2 h 1006"/>
                  <a:gd name="T8" fmla="*/ 1200 w 1202"/>
                  <a:gd name="T9" fmla="*/ 2 h 1006"/>
                  <a:gd name="T10" fmla="*/ 1199 w 1202"/>
                  <a:gd name="T11" fmla="*/ 11 h 1006"/>
                  <a:gd name="T12" fmla="*/ 11 w 1202"/>
                  <a:gd name="T13" fmla="*/ 1005 h 1006"/>
                  <a:gd name="T14" fmla="*/ 7 w 1202"/>
                  <a:gd name="T15" fmla="*/ 1006 h 100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02" h="1006">
                    <a:moveTo>
                      <a:pt x="7" y="1006"/>
                    </a:moveTo>
                    <a:cubicBezTo>
                      <a:pt x="5" y="1006"/>
                      <a:pt x="4" y="1005"/>
                      <a:pt x="2" y="1004"/>
                    </a:cubicBezTo>
                    <a:cubicBezTo>
                      <a:pt x="0" y="1001"/>
                      <a:pt x="1" y="998"/>
                      <a:pt x="3" y="996"/>
                    </a:cubicBezTo>
                    <a:cubicBezTo>
                      <a:pt x="1191" y="2"/>
                      <a:pt x="1191" y="2"/>
                      <a:pt x="1191" y="2"/>
                    </a:cubicBezTo>
                    <a:cubicBezTo>
                      <a:pt x="1194" y="0"/>
                      <a:pt x="1198" y="0"/>
                      <a:pt x="1200" y="2"/>
                    </a:cubicBezTo>
                    <a:cubicBezTo>
                      <a:pt x="1202" y="5"/>
                      <a:pt x="1202" y="9"/>
                      <a:pt x="1199" y="11"/>
                    </a:cubicBezTo>
                    <a:cubicBezTo>
                      <a:pt x="11" y="1005"/>
                      <a:pt x="11" y="1005"/>
                      <a:pt x="11" y="1005"/>
                    </a:cubicBezTo>
                    <a:cubicBezTo>
                      <a:pt x="10" y="1006"/>
                      <a:pt x="8" y="1006"/>
                      <a:pt x="7" y="100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41" name="Freeform 76"/>
              <p:cNvSpPr/>
              <p:nvPr/>
            </p:nvSpPr>
            <p:spPr bwMode="auto">
              <a:xfrm>
                <a:off x="5071849" y="2970161"/>
                <a:ext cx="1663100" cy="1198783"/>
              </a:xfrm>
              <a:custGeom>
                <a:avLst/>
                <a:gdLst>
                  <a:gd name="T0" fmla="*/ 7 w 1846"/>
                  <a:gd name="T1" fmla="*/ 1330 h 1330"/>
                  <a:gd name="T2" fmla="*/ 2 w 1846"/>
                  <a:gd name="T3" fmla="*/ 1327 h 1330"/>
                  <a:gd name="T4" fmla="*/ 3 w 1846"/>
                  <a:gd name="T5" fmla="*/ 1319 h 1330"/>
                  <a:gd name="T6" fmla="*/ 1835 w 1846"/>
                  <a:gd name="T7" fmla="*/ 2 h 1330"/>
                  <a:gd name="T8" fmla="*/ 1844 w 1846"/>
                  <a:gd name="T9" fmla="*/ 4 h 1330"/>
                  <a:gd name="T10" fmla="*/ 1842 w 1846"/>
                  <a:gd name="T11" fmla="*/ 12 h 1330"/>
                  <a:gd name="T12" fmla="*/ 10 w 1846"/>
                  <a:gd name="T13" fmla="*/ 1329 h 1330"/>
                  <a:gd name="T14" fmla="*/ 7 w 1846"/>
                  <a:gd name="T15" fmla="*/ 1330 h 133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46" h="1330">
                    <a:moveTo>
                      <a:pt x="7" y="1330"/>
                    </a:moveTo>
                    <a:cubicBezTo>
                      <a:pt x="5" y="1330"/>
                      <a:pt x="3" y="1329"/>
                      <a:pt x="2" y="1327"/>
                    </a:cubicBezTo>
                    <a:cubicBezTo>
                      <a:pt x="0" y="1325"/>
                      <a:pt x="1" y="1321"/>
                      <a:pt x="3" y="1319"/>
                    </a:cubicBezTo>
                    <a:cubicBezTo>
                      <a:pt x="1835" y="2"/>
                      <a:pt x="1835" y="2"/>
                      <a:pt x="1835" y="2"/>
                    </a:cubicBezTo>
                    <a:cubicBezTo>
                      <a:pt x="1838" y="0"/>
                      <a:pt x="1842" y="1"/>
                      <a:pt x="1844" y="4"/>
                    </a:cubicBezTo>
                    <a:cubicBezTo>
                      <a:pt x="1846" y="6"/>
                      <a:pt x="1845" y="10"/>
                      <a:pt x="1842" y="12"/>
                    </a:cubicBezTo>
                    <a:cubicBezTo>
                      <a:pt x="10" y="1329"/>
                      <a:pt x="10" y="1329"/>
                      <a:pt x="10" y="1329"/>
                    </a:cubicBezTo>
                    <a:cubicBezTo>
                      <a:pt x="9" y="1329"/>
                      <a:pt x="8" y="1330"/>
                      <a:pt x="7" y="133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42" name="Freeform 77"/>
              <p:cNvSpPr/>
              <p:nvPr/>
            </p:nvSpPr>
            <p:spPr bwMode="auto">
              <a:xfrm>
                <a:off x="5747220" y="2076702"/>
                <a:ext cx="2057066" cy="776676"/>
              </a:xfrm>
              <a:custGeom>
                <a:avLst/>
                <a:gdLst>
                  <a:gd name="T0" fmla="*/ 7 w 2284"/>
                  <a:gd name="T1" fmla="*/ 863 h 863"/>
                  <a:gd name="T2" fmla="*/ 1 w 2284"/>
                  <a:gd name="T3" fmla="*/ 859 h 863"/>
                  <a:gd name="T4" fmla="*/ 5 w 2284"/>
                  <a:gd name="T5" fmla="*/ 851 h 863"/>
                  <a:gd name="T6" fmla="*/ 2275 w 2284"/>
                  <a:gd name="T7" fmla="*/ 1 h 863"/>
                  <a:gd name="T8" fmla="*/ 2283 w 2284"/>
                  <a:gd name="T9" fmla="*/ 4 h 863"/>
                  <a:gd name="T10" fmla="*/ 2279 w 2284"/>
                  <a:gd name="T11" fmla="*/ 12 h 863"/>
                  <a:gd name="T12" fmla="*/ 9 w 2284"/>
                  <a:gd name="T13" fmla="*/ 863 h 863"/>
                  <a:gd name="T14" fmla="*/ 7 w 2284"/>
                  <a:gd name="T15" fmla="*/ 863 h 86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84" h="863">
                    <a:moveTo>
                      <a:pt x="7" y="863"/>
                    </a:moveTo>
                    <a:cubicBezTo>
                      <a:pt x="5" y="863"/>
                      <a:pt x="2" y="861"/>
                      <a:pt x="1" y="859"/>
                    </a:cubicBezTo>
                    <a:cubicBezTo>
                      <a:pt x="0" y="856"/>
                      <a:pt x="2" y="852"/>
                      <a:pt x="5" y="851"/>
                    </a:cubicBezTo>
                    <a:cubicBezTo>
                      <a:pt x="2275" y="1"/>
                      <a:pt x="2275" y="1"/>
                      <a:pt x="2275" y="1"/>
                    </a:cubicBezTo>
                    <a:cubicBezTo>
                      <a:pt x="2278" y="0"/>
                      <a:pt x="2282" y="1"/>
                      <a:pt x="2283" y="4"/>
                    </a:cubicBezTo>
                    <a:cubicBezTo>
                      <a:pt x="2284" y="7"/>
                      <a:pt x="2283" y="11"/>
                      <a:pt x="2279" y="12"/>
                    </a:cubicBezTo>
                    <a:cubicBezTo>
                      <a:pt x="9" y="863"/>
                      <a:pt x="9" y="863"/>
                      <a:pt x="9" y="863"/>
                    </a:cubicBezTo>
                    <a:cubicBezTo>
                      <a:pt x="8" y="863"/>
                      <a:pt x="8" y="863"/>
                      <a:pt x="7" y="86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43" name="Freeform 78"/>
              <p:cNvSpPr/>
              <p:nvPr/>
            </p:nvSpPr>
            <p:spPr bwMode="auto">
              <a:xfrm>
                <a:off x="5823199" y="1848765"/>
                <a:ext cx="1981087" cy="237787"/>
              </a:xfrm>
              <a:custGeom>
                <a:avLst/>
                <a:gdLst>
                  <a:gd name="T0" fmla="*/ 2194 w 2201"/>
                  <a:gd name="T1" fmla="*/ 265 h 265"/>
                  <a:gd name="T2" fmla="*/ 2194 w 2201"/>
                  <a:gd name="T3" fmla="*/ 265 h 265"/>
                  <a:gd name="T4" fmla="*/ 6 w 2201"/>
                  <a:gd name="T5" fmla="*/ 12 h 265"/>
                  <a:gd name="T6" fmla="*/ 0 w 2201"/>
                  <a:gd name="T7" fmla="*/ 5 h 265"/>
                  <a:gd name="T8" fmla="*/ 7 w 2201"/>
                  <a:gd name="T9" fmla="*/ 0 h 265"/>
                  <a:gd name="T10" fmla="*/ 2195 w 2201"/>
                  <a:gd name="T11" fmla="*/ 253 h 265"/>
                  <a:gd name="T12" fmla="*/ 2200 w 2201"/>
                  <a:gd name="T13" fmla="*/ 260 h 265"/>
                  <a:gd name="T14" fmla="*/ 2194 w 2201"/>
                  <a:gd name="T15" fmla="*/ 265 h 2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01" h="265">
                    <a:moveTo>
                      <a:pt x="2194" y="265"/>
                    </a:moveTo>
                    <a:cubicBezTo>
                      <a:pt x="2194" y="265"/>
                      <a:pt x="2194" y="265"/>
                      <a:pt x="2194" y="265"/>
                    </a:cubicBezTo>
                    <a:cubicBezTo>
                      <a:pt x="6" y="12"/>
                      <a:pt x="6" y="12"/>
                      <a:pt x="6" y="12"/>
                    </a:cubicBezTo>
                    <a:cubicBezTo>
                      <a:pt x="2" y="12"/>
                      <a:pt x="0" y="9"/>
                      <a:pt x="0" y="5"/>
                    </a:cubicBezTo>
                    <a:cubicBezTo>
                      <a:pt x="1" y="2"/>
                      <a:pt x="4" y="0"/>
                      <a:pt x="7" y="0"/>
                    </a:cubicBezTo>
                    <a:cubicBezTo>
                      <a:pt x="2195" y="253"/>
                      <a:pt x="2195" y="253"/>
                      <a:pt x="2195" y="253"/>
                    </a:cubicBezTo>
                    <a:cubicBezTo>
                      <a:pt x="2198" y="254"/>
                      <a:pt x="2201" y="257"/>
                      <a:pt x="2200" y="260"/>
                    </a:cubicBezTo>
                    <a:cubicBezTo>
                      <a:pt x="2200" y="263"/>
                      <a:pt x="2197" y="265"/>
                      <a:pt x="2194" y="26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44" name="Freeform 79"/>
              <p:cNvSpPr/>
              <p:nvPr/>
            </p:nvSpPr>
            <p:spPr bwMode="auto">
              <a:xfrm>
                <a:off x="4846727" y="1121334"/>
                <a:ext cx="987730" cy="737280"/>
              </a:xfrm>
              <a:custGeom>
                <a:avLst/>
                <a:gdLst>
                  <a:gd name="T0" fmla="*/ 1090 w 1097"/>
                  <a:gd name="T1" fmla="*/ 819 h 819"/>
                  <a:gd name="T2" fmla="*/ 1087 w 1097"/>
                  <a:gd name="T3" fmla="*/ 818 h 819"/>
                  <a:gd name="T4" fmla="*/ 3 w 1097"/>
                  <a:gd name="T5" fmla="*/ 12 h 819"/>
                  <a:gd name="T6" fmla="*/ 2 w 1097"/>
                  <a:gd name="T7" fmla="*/ 3 h 819"/>
                  <a:gd name="T8" fmla="*/ 11 w 1097"/>
                  <a:gd name="T9" fmla="*/ 2 h 819"/>
                  <a:gd name="T10" fmla="*/ 1094 w 1097"/>
                  <a:gd name="T11" fmla="*/ 808 h 819"/>
                  <a:gd name="T12" fmla="*/ 1095 w 1097"/>
                  <a:gd name="T13" fmla="*/ 817 h 819"/>
                  <a:gd name="T14" fmla="*/ 1090 w 1097"/>
                  <a:gd name="T15" fmla="*/ 819 h 81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97" h="819">
                    <a:moveTo>
                      <a:pt x="1090" y="819"/>
                    </a:moveTo>
                    <a:cubicBezTo>
                      <a:pt x="1089" y="819"/>
                      <a:pt x="1088" y="819"/>
                      <a:pt x="1087" y="818"/>
                    </a:cubicBezTo>
                    <a:cubicBezTo>
                      <a:pt x="3" y="12"/>
                      <a:pt x="3" y="12"/>
                      <a:pt x="3" y="12"/>
                    </a:cubicBezTo>
                    <a:cubicBezTo>
                      <a:pt x="1" y="10"/>
                      <a:pt x="0" y="6"/>
                      <a:pt x="2" y="3"/>
                    </a:cubicBezTo>
                    <a:cubicBezTo>
                      <a:pt x="4" y="1"/>
                      <a:pt x="8" y="0"/>
                      <a:pt x="11" y="2"/>
                    </a:cubicBezTo>
                    <a:cubicBezTo>
                      <a:pt x="1094" y="808"/>
                      <a:pt x="1094" y="808"/>
                      <a:pt x="1094" y="808"/>
                    </a:cubicBezTo>
                    <a:cubicBezTo>
                      <a:pt x="1097" y="810"/>
                      <a:pt x="1097" y="814"/>
                      <a:pt x="1095" y="817"/>
                    </a:cubicBezTo>
                    <a:cubicBezTo>
                      <a:pt x="1094" y="818"/>
                      <a:pt x="1092" y="819"/>
                      <a:pt x="1090" y="819"/>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45" name="Freeform 80"/>
              <p:cNvSpPr/>
              <p:nvPr/>
            </p:nvSpPr>
            <p:spPr bwMode="auto">
              <a:xfrm>
                <a:off x="5071850" y="2842122"/>
                <a:ext cx="688034" cy="1326822"/>
              </a:xfrm>
              <a:custGeom>
                <a:avLst/>
                <a:gdLst>
                  <a:gd name="T0" fmla="*/ 7 w 764"/>
                  <a:gd name="T1" fmla="*/ 1473 h 1473"/>
                  <a:gd name="T2" fmla="*/ 4 w 764"/>
                  <a:gd name="T3" fmla="*/ 1472 h 1473"/>
                  <a:gd name="T4" fmla="*/ 1 w 764"/>
                  <a:gd name="T5" fmla="*/ 1464 h 1473"/>
                  <a:gd name="T6" fmla="*/ 752 w 764"/>
                  <a:gd name="T7" fmla="*/ 4 h 1473"/>
                  <a:gd name="T8" fmla="*/ 760 w 764"/>
                  <a:gd name="T9" fmla="*/ 2 h 1473"/>
                  <a:gd name="T10" fmla="*/ 762 w 764"/>
                  <a:gd name="T11" fmla="*/ 10 h 1473"/>
                  <a:gd name="T12" fmla="*/ 12 w 764"/>
                  <a:gd name="T13" fmla="*/ 1470 h 1473"/>
                  <a:gd name="T14" fmla="*/ 7 w 764"/>
                  <a:gd name="T15" fmla="*/ 1473 h 147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64" h="1473">
                    <a:moveTo>
                      <a:pt x="7" y="1473"/>
                    </a:moveTo>
                    <a:cubicBezTo>
                      <a:pt x="6" y="1473"/>
                      <a:pt x="5" y="1473"/>
                      <a:pt x="4" y="1472"/>
                    </a:cubicBezTo>
                    <a:cubicBezTo>
                      <a:pt x="1" y="1471"/>
                      <a:pt x="0" y="1467"/>
                      <a:pt x="1" y="1464"/>
                    </a:cubicBezTo>
                    <a:cubicBezTo>
                      <a:pt x="752" y="4"/>
                      <a:pt x="752" y="4"/>
                      <a:pt x="752" y="4"/>
                    </a:cubicBezTo>
                    <a:cubicBezTo>
                      <a:pt x="753" y="1"/>
                      <a:pt x="757" y="0"/>
                      <a:pt x="760" y="2"/>
                    </a:cubicBezTo>
                    <a:cubicBezTo>
                      <a:pt x="763" y="3"/>
                      <a:pt x="764" y="7"/>
                      <a:pt x="762" y="10"/>
                    </a:cubicBezTo>
                    <a:cubicBezTo>
                      <a:pt x="12" y="1470"/>
                      <a:pt x="12" y="1470"/>
                      <a:pt x="12" y="1470"/>
                    </a:cubicBezTo>
                    <a:cubicBezTo>
                      <a:pt x="11" y="1472"/>
                      <a:pt x="9" y="1473"/>
                      <a:pt x="7" y="147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46" name="Freeform 28"/>
              <p:cNvSpPr/>
              <p:nvPr/>
            </p:nvSpPr>
            <p:spPr bwMode="auto">
              <a:xfrm flipV="1">
                <a:off x="3107786" y="3696185"/>
                <a:ext cx="1630598" cy="49850"/>
              </a:xfrm>
              <a:custGeom>
                <a:avLst/>
                <a:gdLst>
                  <a:gd name="T0" fmla="*/ 1150 w 1155"/>
                  <a:gd name="T1" fmla="*/ 175 h 175"/>
                  <a:gd name="T2" fmla="*/ 1150 w 1155"/>
                  <a:gd name="T3" fmla="*/ 175 h 175"/>
                  <a:gd name="T4" fmla="*/ 4 w 1155"/>
                  <a:gd name="T5" fmla="*/ 8 h 175"/>
                  <a:gd name="T6" fmla="*/ 0 w 1155"/>
                  <a:gd name="T7" fmla="*/ 4 h 175"/>
                  <a:gd name="T8" fmla="*/ 5 w 1155"/>
                  <a:gd name="T9" fmla="*/ 0 h 175"/>
                  <a:gd name="T10" fmla="*/ 1151 w 1155"/>
                  <a:gd name="T11" fmla="*/ 167 h 175"/>
                  <a:gd name="T12" fmla="*/ 1154 w 1155"/>
                  <a:gd name="T13" fmla="*/ 172 h 175"/>
                  <a:gd name="T14" fmla="*/ 1150 w 1155"/>
                  <a:gd name="T15" fmla="*/ 175 h 1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5" h="175">
                    <a:moveTo>
                      <a:pt x="1150" y="175"/>
                    </a:moveTo>
                    <a:cubicBezTo>
                      <a:pt x="1150" y="175"/>
                      <a:pt x="1150" y="175"/>
                      <a:pt x="1150" y="175"/>
                    </a:cubicBezTo>
                    <a:cubicBezTo>
                      <a:pt x="4" y="8"/>
                      <a:pt x="4" y="8"/>
                      <a:pt x="4" y="8"/>
                    </a:cubicBezTo>
                    <a:cubicBezTo>
                      <a:pt x="2" y="8"/>
                      <a:pt x="0" y="6"/>
                      <a:pt x="0" y="4"/>
                    </a:cubicBezTo>
                    <a:cubicBezTo>
                      <a:pt x="1" y="1"/>
                      <a:pt x="3" y="0"/>
                      <a:pt x="5" y="0"/>
                    </a:cubicBezTo>
                    <a:cubicBezTo>
                      <a:pt x="1151" y="167"/>
                      <a:pt x="1151" y="167"/>
                      <a:pt x="1151" y="167"/>
                    </a:cubicBezTo>
                    <a:cubicBezTo>
                      <a:pt x="1153" y="168"/>
                      <a:pt x="1155" y="170"/>
                      <a:pt x="1154" y="172"/>
                    </a:cubicBezTo>
                    <a:cubicBezTo>
                      <a:pt x="1154" y="174"/>
                      <a:pt x="1152" y="175"/>
                      <a:pt x="1150" y="17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47" name="Freeform 29"/>
              <p:cNvSpPr/>
              <p:nvPr/>
            </p:nvSpPr>
            <p:spPr bwMode="auto">
              <a:xfrm>
                <a:off x="3677489" y="3036291"/>
                <a:ext cx="1060895" cy="659894"/>
              </a:xfrm>
              <a:custGeom>
                <a:avLst/>
                <a:gdLst>
                  <a:gd name="T0" fmla="*/ 1175 w 1180"/>
                  <a:gd name="T1" fmla="*/ 733 h 733"/>
                  <a:gd name="T2" fmla="*/ 1173 w 1180"/>
                  <a:gd name="T3" fmla="*/ 733 h 733"/>
                  <a:gd name="T4" fmla="*/ 2 w 1180"/>
                  <a:gd name="T5" fmla="*/ 8 h 733"/>
                  <a:gd name="T6" fmla="*/ 1 w 1180"/>
                  <a:gd name="T7" fmla="*/ 2 h 733"/>
                  <a:gd name="T8" fmla="*/ 7 w 1180"/>
                  <a:gd name="T9" fmla="*/ 1 h 733"/>
                  <a:gd name="T10" fmla="*/ 1177 w 1180"/>
                  <a:gd name="T11" fmla="*/ 726 h 733"/>
                  <a:gd name="T12" fmla="*/ 1179 w 1180"/>
                  <a:gd name="T13" fmla="*/ 732 h 733"/>
                  <a:gd name="T14" fmla="*/ 1175 w 1180"/>
                  <a:gd name="T15" fmla="*/ 733 h 7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80" h="733">
                    <a:moveTo>
                      <a:pt x="1175" y="733"/>
                    </a:moveTo>
                    <a:cubicBezTo>
                      <a:pt x="1175" y="733"/>
                      <a:pt x="1174" y="733"/>
                      <a:pt x="1173" y="733"/>
                    </a:cubicBezTo>
                    <a:cubicBezTo>
                      <a:pt x="2" y="8"/>
                      <a:pt x="2" y="8"/>
                      <a:pt x="2" y="8"/>
                    </a:cubicBezTo>
                    <a:cubicBezTo>
                      <a:pt x="1" y="6"/>
                      <a:pt x="0" y="4"/>
                      <a:pt x="1" y="2"/>
                    </a:cubicBezTo>
                    <a:cubicBezTo>
                      <a:pt x="2" y="0"/>
                      <a:pt x="5" y="0"/>
                      <a:pt x="7" y="1"/>
                    </a:cubicBezTo>
                    <a:cubicBezTo>
                      <a:pt x="1177" y="726"/>
                      <a:pt x="1177" y="726"/>
                      <a:pt x="1177" y="726"/>
                    </a:cubicBezTo>
                    <a:cubicBezTo>
                      <a:pt x="1179" y="727"/>
                      <a:pt x="1180" y="730"/>
                      <a:pt x="1179" y="732"/>
                    </a:cubicBezTo>
                    <a:cubicBezTo>
                      <a:pt x="1178" y="733"/>
                      <a:pt x="1177" y="733"/>
                      <a:pt x="1175" y="73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48" name="Freeform 30"/>
              <p:cNvSpPr/>
              <p:nvPr/>
            </p:nvSpPr>
            <p:spPr bwMode="auto">
              <a:xfrm>
                <a:off x="3677489" y="2954684"/>
                <a:ext cx="765420" cy="88643"/>
              </a:xfrm>
              <a:custGeom>
                <a:avLst/>
                <a:gdLst>
                  <a:gd name="T0" fmla="*/ 5 w 851"/>
                  <a:gd name="T1" fmla="*/ 100 h 100"/>
                  <a:gd name="T2" fmla="*/ 1 w 851"/>
                  <a:gd name="T3" fmla="*/ 97 h 100"/>
                  <a:gd name="T4" fmla="*/ 4 w 851"/>
                  <a:gd name="T5" fmla="*/ 92 h 100"/>
                  <a:gd name="T6" fmla="*/ 846 w 851"/>
                  <a:gd name="T7" fmla="*/ 0 h 100"/>
                  <a:gd name="T8" fmla="*/ 850 w 851"/>
                  <a:gd name="T9" fmla="*/ 4 h 100"/>
                  <a:gd name="T10" fmla="*/ 847 w 851"/>
                  <a:gd name="T11" fmla="*/ 8 h 100"/>
                  <a:gd name="T12" fmla="*/ 5 w 851"/>
                  <a:gd name="T13" fmla="*/ 100 h 100"/>
                  <a:gd name="T14" fmla="*/ 5 w 851"/>
                  <a:gd name="T15" fmla="*/ 100 h 10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51" h="100">
                    <a:moveTo>
                      <a:pt x="5" y="100"/>
                    </a:moveTo>
                    <a:cubicBezTo>
                      <a:pt x="3" y="100"/>
                      <a:pt x="1" y="99"/>
                      <a:pt x="1" y="97"/>
                    </a:cubicBezTo>
                    <a:cubicBezTo>
                      <a:pt x="0" y="94"/>
                      <a:pt x="2" y="92"/>
                      <a:pt x="4" y="92"/>
                    </a:cubicBezTo>
                    <a:cubicBezTo>
                      <a:pt x="846" y="0"/>
                      <a:pt x="846" y="0"/>
                      <a:pt x="846" y="0"/>
                    </a:cubicBezTo>
                    <a:cubicBezTo>
                      <a:pt x="848" y="0"/>
                      <a:pt x="850" y="2"/>
                      <a:pt x="850" y="4"/>
                    </a:cubicBezTo>
                    <a:cubicBezTo>
                      <a:pt x="851" y="6"/>
                      <a:pt x="849" y="8"/>
                      <a:pt x="847" y="8"/>
                    </a:cubicBezTo>
                    <a:cubicBezTo>
                      <a:pt x="5" y="100"/>
                      <a:pt x="5" y="100"/>
                      <a:pt x="5" y="100"/>
                    </a:cubicBezTo>
                    <a:cubicBezTo>
                      <a:pt x="5" y="100"/>
                      <a:pt x="5" y="100"/>
                      <a:pt x="5" y="10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49" name="Freeform 31"/>
              <p:cNvSpPr/>
              <p:nvPr/>
            </p:nvSpPr>
            <p:spPr bwMode="auto">
              <a:xfrm>
                <a:off x="4434467" y="2248359"/>
                <a:ext cx="126632" cy="713361"/>
              </a:xfrm>
              <a:custGeom>
                <a:avLst/>
                <a:gdLst>
                  <a:gd name="T0" fmla="*/ 4 w 141"/>
                  <a:gd name="T1" fmla="*/ 793 h 793"/>
                  <a:gd name="T2" fmla="*/ 4 w 141"/>
                  <a:gd name="T3" fmla="*/ 793 h 793"/>
                  <a:gd name="T4" fmla="*/ 0 w 141"/>
                  <a:gd name="T5" fmla="*/ 789 h 793"/>
                  <a:gd name="T6" fmla="*/ 132 w 141"/>
                  <a:gd name="T7" fmla="*/ 3 h 793"/>
                  <a:gd name="T8" fmla="*/ 137 w 141"/>
                  <a:gd name="T9" fmla="*/ 0 h 793"/>
                  <a:gd name="T10" fmla="*/ 140 w 141"/>
                  <a:gd name="T11" fmla="*/ 5 h 793"/>
                  <a:gd name="T12" fmla="*/ 8 w 141"/>
                  <a:gd name="T13" fmla="*/ 790 h 793"/>
                  <a:gd name="T14" fmla="*/ 4 w 141"/>
                  <a:gd name="T15" fmla="*/ 793 h 79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1" h="793">
                    <a:moveTo>
                      <a:pt x="4" y="793"/>
                    </a:moveTo>
                    <a:cubicBezTo>
                      <a:pt x="4" y="793"/>
                      <a:pt x="4" y="793"/>
                      <a:pt x="4" y="793"/>
                    </a:cubicBezTo>
                    <a:cubicBezTo>
                      <a:pt x="2" y="793"/>
                      <a:pt x="0" y="791"/>
                      <a:pt x="0" y="789"/>
                    </a:cubicBezTo>
                    <a:cubicBezTo>
                      <a:pt x="132" y="3"/>
                      <a:pt x="132" y="3"/>
                      <a:pt x="132" y="3"/>
                    </a:cubicBezTo>
                    <a:cubicBezTo>
                      <a:pt x="133" y="1"/>
                      <a:pt x="135" y="0"/>
                      <a:pt x="137" y="0"/>
                    </a:cubicBezTo>
                    <a:cubicBezTo>
                      <a:pt x="139" y="1"/>
                      <a:pt x="141" y="3"/>
                      <a:pt x="140" y="5"/>
                    </a:cubicBezTo>
                    <a:cubicBezTo>
                      <a:pt x="8" y="790"/>
                      <a:pt x="8" y="790"/>
                      <a:pt x="8" y="790"/>
                    </a:cubicBezTo>
                    <a:cubicBezTo>
                      <a:pt x="8" y="792"/>
                      <a:pt x="6" y="793"/>
                      <a:pt x="4" y="79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50" name="Freeform 32"/>
              <p:cNvSpPr/>
              <p:nvPr/>
            </p:nvSpPr>
            <p:spPr bwMode="auto">
              <a:xfrm>
                <a:off x="4552658" y="2248359"/>
                <a:ext cx="185727" cy="1447826"/>
              </a:xfrm>
              <a:custGeom>
                <a:avLst/>
                <a:gdLst>
                  <a:gd name="T0" fmla="*/ 201 w 206"/>
                  <a:gd name="T1" fmla="*/ 1610 h 1610"/>
                  <a:gd name="T2" fmla="*/ 197 w 206"/>
                  <a:gd name="T3" fmla="*/ 1607 h 1610"/>
                  <a:gd name="T4" fmla="*/ 0 w 206"/>
                  <a:gd name="T5" fmla="*/ 5 h 1610"/>
                  <a:gd name="T6" fmla="*/ 4 w 206"/>
                  <a:gd name="T7" fmla="*/ 0 h 1610"/>
                  <a:gd name="T8" fmla="*/ 8 w 206"/>
                  <a:gd name="T9" fmla="*/ 4 h 1610"/>
                  <a:gd name="T10" fmla="*/ 205 w 206"/>
                  <a:gd name="T11" fmla="*/ 1606 h 1610"/>
                  <a:gd name="T12" fmla="*/ 202 w 206"/>
                  <a:gd name="T13" fmla="*/ 1610 h 1610"/>
                  <a:gd name="T14" fmla="*/ 201 w 206"/>
                  <a:gd name="T15" fmla="*/ 1610 h 16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6" h="1610">
                    <a:moveTo>
                      <a:pt x="201" y="1610"/>
                    </a:moveTo>
                    <a:cubicBezTo>
                      <a:pt x="199" y="1610"/>
                      <a:pt x="198" y="1609"/>
                      <a:pt x="197" y="1607"/>
                    </a:cubicBezTo>
                    <a:cubicBezTo>
                      <a:pt x="0" y="5"/>
                      <a:pt x="0" y="5"/>
                      <a:pt x="0" y="5"/>
                    </a:cubicBezTo>
                    <a:cubicBezTo>
                      <a:pt x="0" y="2"/>
                      <a:pt x="2" y="0"/>
                      <a:pt x="4" y="0"/>
                    </a:cubicBezTo>
                    <a:cubicBezTo>
                      <a:pt x="6" y="0"/>
                      <a:pt x="8" y="1"/>
                      <a:pt x="8" y="4"/>
                    </a:cubicBezTo>
                    <a:cubicBezTo>
                      <a:pt x="205" y="1606"/>
                      <a:pt x="205" y="1606"/>
                      <a:pt x="205" y="1606"/>
                    </a:cubicBezTo>
                    <a:cubicBezTo>
                      <a:pt x="206" y="1608"/>
                      <a:pt x="204" y="1610"/>
                      <a:pt x="202" y="1610"/>
                    </a:cubicBezTo>
                    <a:cubicBezTo>
                      <a:pt x="202" y="1610"/>
                      <a:pt x="201" y="1610"/>
                      <a:pt x="201" y="161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51" name="Freeform 33"/>
              <p:cNvSpPr/>
              <p:nvPr/>
            </p:nvSpPr>
            <p:spPr bwMode="auto">
              <a:xfrm>
                <a:off x="4434467" y="2954684"/>
                <a:ext cx="303917" cy="741501"/>
              </a:xfrm>
              <a:custGeom>
                <a:avLst/>
                <a:gdLst>
                  <a:gd name="T0" fmla="*/ 333 w 338"/>
                  <a:gd name="T1" fmla="*/ 825 h 825"/>
                  <a:gd name="T2" fmla="*/ 330 w 338"/>
                  <a:gd name="T3" fmla="*/ 823 h 825"/>
                  <a:gd name="T4" fmla="*/ 1 w 338"/>
                  <a:gd name="T5" fmla="*/ 6 h 825"/>
                  <a:gd name="T6" fmla="*/ 3 w 338"/>
                  <a:gd name="T7" fmla="*/ 1 h 825"/>
                  <a:gd name="T8" fmla="*/ 8 w 338"/>
                  <a:gd name="T9" fmla="*/ 3 h 825"/>
                  <a:gd name="T10" fmla="*/ 337 w 338"/>
                  <a:gd name="T11" fmla="*/ 820 h 825"/>
                  <a:gd name="T12" fmla="*/ 335 w 338"/>
                  <a:gd name="T13" fmla="*/ 825 h 825"/>
                  <a:gd name="T14" fmla="*/ 333 w 338"/>
                  <a:gd name="T15" fmla="*/ 825 h 8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8" h="825">
                    <a:moveTo>
                      <a:pt x="333" y="825"/>
                    </a:moveTo>
                    <a:cubicBezTo>
                      <a:pt x="332" y="825"/>
                      <a:pt x="330" y="824"/>
                      <a:pt x="330" y="823"/>
                    </a:cubicBezTo>
                    <a:cubicBezTo>
                      <a:pt x="1" y="6"/>
                      <a:pt x="1" y="6"/>
                      <a:pt x="1" y="6"/>
                    </a:cubicBezTo>
                    <a:cubicBezTo>
                      <a:pt x="0" y="4"/>
                      <a:pt x="1" y="2"/>
                      <a:pt x="3" y="1"/>
                    </a:cubicBezTo>
                    <a:cubicBezTo>
                      <a:pt x="5" y="0"/>
                      <a:pt x="7" y="1"/>
                      <a:pt x="8" y="3"/>
                    </a:cubicBezTo>
                    <a:cubicBezTo>
                      <a:pt x="337" y="820"/>
                      <a:pt x="337" y="820"/>
                      <a:pt x="337" y="820"/>
                    </a:cubicBezTo>
                    <a:cubicBezTo>
                      <a:pt x="338" y="822"/>
                      <a:pt x="337" y="824"/>
                      <a:pt x="335" y="825"/>
                    </a:cubicBezTo>
                    <a:cubicBezTo>
                      <a:pt x="334" y="825"/>
                      <a:pt x="334" y="825"/>
                      <a:pt x="333" y="82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52" name="Freeform 34"/>
              <p:cNvSpPr/>
              <p:nvPr/>
            </p:nvSpPr>
            <p:spPr bwMode="auto">
              <a:xfrm>
                <a:off x="4729942" y="3060211"/>
                <a:ext cx="303917" cy="635974"/>
              </a:xfrm>
              <a:custGeom>
                <a:avLst/>
                <a:gdLst>
                  <a:gd name="T0" fmla="*/ 4 w 338"/>
                  <a:gd name="T1" fmla="*/ 707 h 707"/>
                  <a:gd name="T2" fmla="*/ 3 w 338"/>
                  <a:gd name="T3" fmla="*/ 707 h 707"/>
                  <a:gd name="T4" fmla="*/ 1 w 338"/>
                  <a:gd name="T5" fmla="*/ 702 h 707"/>
                  <a:gd name="T6" fmla="*/ 330 w 338"/>
                  <a:gd name="T7" fmla="*/ 3 h 707"/>
                  <a:gd name="T8" fmla="*/ 336 w 338"/>
                  <a:gd name="T9" fmla="*/ 1 h 707"/>
                  <a:gd name="T10" fmla="*/ 337 w 338"/>
                  <a:gd name="T11" fmla="*/ 6 h 707"/>
                  <a:gd name="T12" fmla="*/ 8 w 338"/>
                  <a:gd name="T13" fmla="*/ 705 h 707"/>
                  <a:gd name="T14" fmla="*/ 4 w 338"/>
                  <a:gd name="T15" fmla="*/ 707 h 70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8" h="707">
                    <a:moveTo>
                      <a:pt x="4" y="707"/>
                    </a:moveTo>
                    <a:cubicBezTo>
                      <a:pt x="4" y="707"/>
                      <a:pt x="3" y="707"/>
                      <a:pt x="3" y="707"/>
                    </a:cubicBezTo>
                    <a:cubicBezTo>
                      <a:pt x="1" y="706"/>
                      <a:pt x="0" y="704"/>
                      <a:pt x="1" y="702"/>
                    </a:cubicBezTo>
                    <a:cubicBezTo>
                      <a:pt x="330" y="3"/>
                      <a:pt x="330" y="3"/>
                      <a:pt x="330" y="3"/>
                    </a:cubicBezTo>
                    <a:cubicBezTo>
                      <a:pt x="331" y="1"/>
                      <a:pt x="334" y="0"/>
                      <a:pt x="336" y="1"/>
                    </a:cubicBezTo>
                    <a:cubicBezTo>
                      <a:pt x="337" y="2"/>
                      <a:pt x="338" y="4"/>
                      <a:pt x="337" y="6"/>
                    </a:cubicBezTo>
                    <a:cubicBezTo>
                      <a:pt x="8" y="705"/>
                      <a:pt x="8" y="705"/>
                      <a:pt x="8" y="705"/>
                    </a:cubicBezTo>
                    <a:cubicBezTo>
                      <a:pt x="7" y="707"/>
                      <a:pt x="6" y="707"/>
                      <a:pt x="4" y="707"/>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53" name="Freeform 35"/>
              <p:cNvSpPr/>
              <p:nvPr/>
            </p:nvSpPr>
            <p:spPr bwMode="auto">
              <a:xfrm>
                <a:off x="4729942" y="3689150"/>
                <a:ext cx="664114" cy="161808"/>
              </a:xfrm>
              <a:custGeom>
                <a:avLst/>
                <a:gdLst>
                  <a:gd name="T0" fmla="*/ 734 w 738"/>
                  <a:gd name="T1" fmla="*/ 180 h 180"/>
                  <a:gd name="T2" fmla="*/ 733 w 738"/>
                  <a:gd name="T3" fmla="*/ 180 h 180"/>
                  <a:gd name="T4" fmla="*/ 3 w 738"/>
                  <a:gd name="T5" fmla="*/ 8 h 180"/>
                  <a:gd name="T6" fmla="*/ 0 w 738"/>
                  <a:gd name="T7" fmla="*/ 4 h 180"/>
                  <a:gd name="T8" fmla="*/ 5 w 738"/>
                  <a:gd name="T9" fmla="*/ 1 h 180"/>
                  <a:gd name="T10" fmla="*/ 735 w 738"/>
                  <a:gd name="T11" fmla="*/ 172 h 180"/>
                  <a:gd name="T12" fmla="*/ 738 w 738"/>
                  <a:gd name="T13" fmla="*/ 177 h 180"/>
                  <a:gd name="T14" fmla="*/ 734 w 738"/>
                  <a:gd name="T15" fmla="*/ 180 h 18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38" h="180">
                    <a:moveTo>
                      <a:pt x="734" y="180"/>
                    </a:moveTo>
                    <a:cubicBezTo>
                      <a:pt x="734" y="180"/>
                      <a:pt x="733" y="180"/>
                      <a:pt x="733" y="180"/>
                    </a:cubicBezTo>
                    <a:cubicBezTo>
                      <a:pt x="3" y="8"/>
                      <a:pt x="3" y="8"/>
                      <a:pt x="3" y="8"/>
                    </a:cubicBezTo>
                    <a:cubicBezTo>
                      <a:pt x="1" y="8"/>
                      <a:pt x="0" y="6"/>
                      <a:pt x="0" y="4"/>
                    </a:cubicBezTo>
                    <a:cubicBezTo>
                      <a:pt x="1" y="1"/>
                      <a:pt x="3" y="0"/>
                      <a:pt x="5" y="1"/>
                    </a:cubicBezTo>
                    <a:cubicBezTo>
                      <a:pt x="735" y="172"/>
                      <a:pt x="735" y="172"/>
                      <a:pt x="735" y="172"/>
                    </a:cubicBezTo>
                    <a:cubicBezTo>
                      <a:pt x="737" y="172"/>
                      <a:pt x="738" y="175"/>
                      <a:pt x="738" y="177"/>
                    </a:cubicBezTo>
                    <a:cubicBezTo>
                      <a:pt x="737" y="179"/>
                      <a:pt x="736" y="180"/>
                      <a:pt x="734" y="18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54" name="Freeform 36"/>
              <p:cNvSpPr/>
              <p:nvPr/>
            </p:nvSpPr>
            <p:spPr bwMode="auto">
              <a:xfrm>
                <a:off x="4552658" y="2248359"/>
                <a:ext cx="481202" cy="820294"/>
              </a:xfrm>
              <a:custGeom>
                <a:avLst/>
                <a:gdLst>
                  <a:gd name="T0" fmla="*/ 531 w 535"/>
                  <a:gd name="T1" fmla="*/ 912 h 912"/>
                  <a:gd name="T2" fmla="*/ 527 w 535"/>
                  <a:gd name="T3" fmla="*/ 910 h 912"/>
                  <a:gd name="T4" fmla="*/ 1 w 535"/>
                  <a:gd name="T5" fmla="*/ 6 h 912"/>
                  <a:gd name="T6" fmla="*/ 2 w 535"/>
                  <a:gd name="T7" fmla="*/ 1 h 912"/>
                  <a:gd name="T8" fmla="*/ 8 w 535"/>
                  <a:gd name="T9" fmla="*/ 2 h 912"/>
                  <a:gd name="T10" fmla="*/ 534 w 535"/>
                  <a:gd name="T11" fmla="*/ 906 h 912"/>
                  <a:gd name="T12" fmla="*/ 533 w 535"/>
                  <a:gd name="T13" fmla="*/ 911 h 912"/>
                  <a:gd name="T14" fmla="*/ 531 w 535"/>
                  <a:gd name="T15" fmla="*/ 912 h 9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5" h="912">
                    <a:moveTo>
                      <a:pt x="531" y="912"/>
                    </a:moveTo>
                    <a:cubicBezTo>
                      <a:pt x="529" y="912"/>
                      <a:pt x="528" y="911"/>
                      <a:pt x="527" y="910"/>
                    </a:cubicBezTo>
                    <a:cubicBezTo>
                      <a:pt x="1" y="6"/>
                      <a:pt x="1" y="6"/>
                      <a:pt x="1" y="6"/>
                    </a:cubicBezTo>
                    <a:cubicBezTo>
                      <a:pt x="0" y="4"/>
                      <a:pt x="0" y="2"/>
                      <a:pt x="2" y="1"/>
                    </a:cubicBezTo>
                    <a:cubicBezTo>
                      <a:pt x="4" y="0"/>
                      <a:pt x="7" y="0"/>
                      <a:pt x="8" y="2"/>
                    </a:cubicBezTo>
                    <a:cubicBezTo>
                      <a:pt x="534" y="906"/>
                      <a:pt x="534" y="906"/>
                      <a:pt x="534" y="906"/>
                    </a:cubicBezTo>
                    <a:cubicBezTo>
                      <a:pt x="535" y="908"/>
                      <a:pt x="535" y="910"/>
                      <a:pt x="533" y="911"/>
                    </a:cubicBezTo>
                    <a:cubicBezTo>
                      <a:pt x="532" y="911"/>
                      <a:pt x="531" y="912"/>
                      <a:pt x="531" y="912"/>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55" name="Freeform 37"/>
              <p:cNvSpPr/>
              <p:nvPr/>
            </p:nvSpPr>
            <p:spPr bwMode="auto">
              <a:xfrm>
                <a:off x="4552658" y="2248359"/>
                <a:ext cx="1229737" cy="364419"/>
              </a:xfrm>
              <a:custGeom>
                <a:avLst/>
                <a:gdLst>
                  <a:gd name="T0" fmla="*/ 1363 w 1367"/>
                  <a:gd name="T1" fmla="*/ 406 h 406"/>
                  <a:gd name="T2" fmla="*/ 1362 w 1367"/>
                  <a:gd name="T3" fmla="*/ 406 h 406"/>
                  <a:gd name="T4" fmla="*/ 3 w 1367"/>
                  <a:gd name="T5" fmla="*/ 8 h 406"/>
                  <a:gd name="T6" fmla="*/ 1 w 1367"/>
                  <a:gd name="T7" fmla="*/ 3 h 406"/>
                  <a:gd name="T8" fmla="*/ 5 w 1367"/>
                  <a:gd name="T9" fmla="*/ 0 h 406"/>
                  <a:gd name="T10" fmla="*/ 1364 w 1367"/>
                  <a:gd name="T11" fmla="*/ 398 h 406"/>
                  <a:gd name="T12" fmla="*/ 1367 w 1367"/>
                  <a:gd name="T13" fmla="*/ 403 h 406"/>
                  <a:gd name="T14" fmla="*/ 1363 w 1367"/>
                  <a:gd name="T15" fmla="*/ 406 h 40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67" h="406">
                    <a:moveTo>
                      <a:pt x="1363" y="406"/>
                    </a:moveTo>
                    <a:cubicBezTo>
                      <a:pt x="1362" y="406"/>
                      <a:pt x="1362" y="406"/>
                      <a:pt x="1362" y="406"/>
                    </a:cubicBezTo>
                    <a:cubicBezTo>
                      <a:pt x="3" y="8"/>
                      <a:pt x="3" y="8"/>
                      <a:pt x="3" y="8"/>
                    </a:cubicBezTo>
                    <a:cubicBezTo>
                      <a:pt x="1" y="7"/>
                      <a:pt x="0" y="5"/>
                      <a:pt x="1" y="3"/>
                    </a:cubicBezTo>
                    <a:cubicBezTo>
                      <a:pt x="1" y="1"/>
                      <a:pt x="3" y="0"/>
                      <a:pt x="5" y="0"/>
                    </a:cubicBezTo>
                    <a:cubicBezTo>
                      <a:pt x="1364" y="398"/>
                      <a:pt x="1364" y="398"/>
                      <a:pt x="1364" y="398"/>
                    </a:cubicBezTo>
                    <a:cubicBezTo>
                      <a:pt x="1366" y="399"/>
                      <a:pt x="1367" y="401"/>
                      <a:pt x="1367" y="403"/>
                    </a:cubicBezTo>
                    <a:cubicBezTo>
                      <a:pt x="1366" y="405"/>
                      <a:pt x="1365" y="406"/>
                      <a:pt x="1363" y="40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56" name="Freeform 38"/>
              <p:cNvSpPr/>
              <p:nvPr/>
            </p:nvSpPr>
            <p:spPr bwMode="auto">
              <a:xfrm>
                <a:off x="5026824" y="2604335"/>
                <a:ext cx="755571" cy="464317"/>
              </a:xfrm>
              <a:custGeom>
                <a:avLst/>
                <a:gdLst>
                  <a:gd name="T0" fmla="*/ 5 w 841"/>
                  <a:gd name="T1" fmla="*/ 515 h 515"/>
                  <a:gd name="T2" fmla="*/ 1 w 841"/>
                  <a:gd name="T3" fmla="*/ 513 h 515"/>
                  <a:gd name="T4" fmla="*/ 3 w 841"/>
                  <a:gd name="T5" fmla="*/ 507 h 515"/>
                  <a:gd name="T6" fmla="*/ 835 w 841"/>
                  <a:gd name="T7" fmla="*/ 1 h 515"/>
                  <a:gd name="T8" fmla="*/ 840 w 841"/>
                  <a:gd name="T9" fmla="*/ 3 h 515"/>
                  <a:gd name="T10" fmla="*/ 839 w 841"/>
                  <a:gd name="T11" fmla="*/ 8 h 515"/>
                  <a:gd name="T12" fmla="*/ 7 w 841"/>
                  <a:gd name="T13" fmla="*/ 514 h 515"/>
                  <a:gd name="T14" fmla="*/ 5 w 841"/>
                  <a:gd name="T15" fmla="*/ 515 h 5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41" h="515">
                    <a:moveTo>
                      <a:pt x="5" y="515"/>
                    </a:moveTo>
                    <a:cubicBezTo>
                      <a:pt x="3" y="515"/>
                      <a:pt x="2" y="514"/>
                      <a:pt x="1" y="513"/>
                    </a:cubicBezTo>
                    <a:cubicBezTo>
                      <a:pt x="0" y="511"/>
                      <a:pt x="1" y="508"/>
                      <a:pt x="3" y="507"/>
                    </a:cubicBezTo>
                    <a:cubicBezTo>
                      <a:pt x="835" y="1"/>
                      <a:pt x="835" y="1"/>
                      <a:pt x="835" y="1"/>
                    </a:cubicBezTo>
                    <a:cubicBezTo>
                      <a:pt x="837" y="0"/>
                      <a:pt x="839" y="1"/>
                      <a:pt x="840" y="3"/>
                    </a:cubicBezTo>
                    <a:cubicBezTo>
                      <a:pt x="841" y="5"/>
                      <a:pt x="841" y="7"/>
                      <a:pt x="839" y="8"/>
                    </a:cubicBezTo>
                    <a:cubicBezTo>
                      <a:pt x="7" y="514"/>
                      <a:pt x="7" y="514"/>
                      <a:pt x="7" y="514"/>
                    </a:cubicBezTo>
                    <a:cubicBezTo>
                      <a:pt x="6" y="514"/>
                      <a:pt x="6" y="515"/>
                      <a:pt x="5" y="51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57" name="Freeform 39"/>
              <p:cNvSpPr/>
              <p:nvPr/>
            </p:nvSpPr>
            <p:spPr bwMode="auto">
              <a:xfrm>
                <a:off x="5385614" y="2604335"/>
                <a:ext cx="396780" cy="1246622"/>
              </a:xfrm>
              <a:custGeom>
                <a:avLst/>
                <a:gdLst>
                  <a:gd name="T0" fmla="*/ 5 w 441"/>
                  <a:gd name="T1" fmla="*/ 1385 h 1385"/>
                  <a:gd name="T2" fmla="*/ 4 w 441"/>
                  <a:gd name="T3" fmla="*/ 1385 h 1385"/>
                  <a:gd name="T4" fmla="*/ 1 w 441"/>
                  <a:gd name="T5" fmla="*/ 1380 h 1385"/>
                  <a:gd name="T6" fmla="*/ 433 w 441"/>
                  <a:gd name="T7" fmla="*/ 4 h 1385"/>
                  <a:gd name="T8" fmla="*/ 438 w 441"/>
                  <a:gd name="T9" fmla="*/ 1 h 1385"/>
                  <a:gd name="T10" fmla="*/ 441 w 441"/>
                  <a:gd name="T11" fmla="*/ 6 h 1385"/>
                  <a:gd name="T12" fmla="*/ 9 w 441"/>
                  <a:gd name="T13" fmla="*/ 1382 h 1385"/>
                  <a:gd name="T14" fmla="*/ 5 w 441"/>
                  <a:gd name="T15" fmla="*/ 1385 h 13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41" h="1385">
                    <a:moveTo>
                      <a:pt x="5" y="1385"/>
                    </a:moveTo>
                    <a:cubicBezTo>
                      <a:pt x="5" y="1385"/>
                      <a:pt x="4" y="1385"/>
                      <a:pt x="4" y="1385"/>
                    </a:cubicBezTo>
                    <a:cubicBezTo>
                      <a:pt x="2" y="1384"/>
                      <a:pt x="0" y="1382"/>
                      <a:pt x="1" y="1380"/>
                    </a:cubicBezTo>
                    <a:cubicBezTo>
                      <a:pt x="433" y="4"/>
                      <a:pt x="433" y="4"/>
                      <a:pt x="433" y="4"/>
                    </a:cubicBezTo>
                    <a:cubicBezTo>
                      <a:pt x="434" y="1"/>
                      <a:pt x="436" y="0"/>
                      <a:pt x="438" y="1"/>
                    </a:cubicBezTo>
                    <a:cubicBezTo>
                      <a:pt x="440" y="2"/>
                      <a:pt x="441" y="4"/>
                      <a:pt x="441" y="6"/>
                    </a:cubicBezTo>
                    <a:cubicBezTo>
                      <a:pt x="9" y="1382"/>
                      <a:pt x="9" y="1382"/>
                      <a:pt x="9" y="1382"/>
                    </a:cubicBezTo>
                    <a:cubicBezTo>
                      <a:pt x="8" y="1384"/>
                      <a:pt x="7" y="1385"/>
                      <a:pt x="5" y="138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58" name="Freeform 40"/>
              <p:cNvSpPr/>
              <p:nvPr/>
            </p:nvSpPr>
            <p:spPr bwMode="auto">
              <a:xfrm>
                <a:off x="5773952" y="2604335"/>
                <a:ext cx="139296" cy="590949"/>
              </a:xfrm>
              <a:custGeom>
                <a:avLst/>
                <a:gdLst>
                  <a:gd name="T0" fmla="*/ 150 w 155"/>
                  <a:gd name="T1" fmla="*/ 656 h 656"/>
                  <a:gd name="T2" fmla="*/ 146 w 155"/>
                  <a:gd name="T3" fmla="*/ 652 h 656"/>
                  <a:gd name="T4" fmla="*/ 1 w 155"/>
                  <a:gd name="T5" fmla="*/ 6 h 656"/>
                  <a:gd name="T6" fmla="*/ 4 w 155"/>
                  <a:gd name="T7" fmla="*/ 1 h 656"/>
                  <a:gd name="T8" fmla="*/ 9 w 155"/>
                  <a:gd name="T9" fmla="*/ 4 h 656"/>
                  <a:gd name="T10" fmla="*/ 154 w 155"/>
                  <a:gd name="T11" fmla="*/ 651 h 656"/>
                  <a:gd name="T12" fmla="*/ 151 w 155"/>
                  <a:gd name="T13" fmla="*/ 655 h 656"/>
                  <a:gd name="T14" fmla="*/ 150 w 155"/>
                  <a:gd name="T15" fmla="*/ 656 h 6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5" h="656">
                    <a:moveTo>
                      <a:pt x="150" y="656"/>
                    </a:moveTo>
                    <a:cubicBezTo>
                      <a:pt x="148" y="656"/>
                      <a:pt x="147" y="654"/>
                      <a:pt x="146" y="652"/>
                    </a:cubicBezTo>
                    <a:cubicBezTo>
                      <a:pt x="1" y="6"/>
                      <a:pt x="1" y="6"/>
                      <a:pt x="1" y="6"/>
                    </a:cubicBezTo>
                    <a:cubicBezTo>
                      <a:pt x="0" y="3"/>
                      <a:pt x="2" y="1"/>
                      <a:pt x="4" y="1"/>
                    </a:cubicBezTo>
                    <a:cubicBezTo>
                      <a:pt x="6" y="0"/>
                      <a:pt x="8" y="2"/>
                      <a:pt x="9" y="4"/>
                    </a:cubicBezTo>
                    <a:cubicBezTo>
                      <a:pt x="154" y="651"/>
                      <a:pt x="154" y="651"/>
                      <a:pt x="154" y="651"/>
                    </a:cubicBezTo>
                    <a:cubicBezTo>
                      <a:pt x="155" y="653"/>
                      <a:pt x="153" y="655"/>
                      <a:pt x="151" y="655"/>
                    </a:cubicBezTo>
                    <a:cubicBezTo>
                      <a:pt x="151" y="656"/>
                      <a:pt x="150" y="656"/>
                      <a:pt x="150" y="65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59" name="Freeform 41"/>
              <p:cNvSpPr/>
              <p:nvPr/>
            </p:nvSpPr>
            <p:spPr bwMode="auto">
              <a:xfrm>
                <a:off x="5906212" y="3075688"/>
                <a:ext cx="892052" cy="119597"/>
              </a:xfrm>
              <a:custGeom>
                <a:avLst/>
                <a:gdLst>
                  <a:gd name="T0" fmla="*/ 4 w 992"/>
                  <a:gd name="T1" fmla="*/ 133 h 133"/>
                  <a:gd name="T2" fmla="*/ 0 w 992"/>
                  <a:gd name="T3" fmla="*/ 129 h 133"/>
                  <a:gd name="T4" fmla="*/ 4 w 992"/>
                  <a:gd name="T5" fmla="*/ 125 h 133"/>
                  <a:gd name="T6" fmla="*/ 988 w 992"/>
                  <a:gd name="T7" fmla="*/ 0 h 133"/>
                  <a:gd name="T8" fmla="*/ 992 w 992"/>
                  <a:gd name="T9" fmla="*/ 4 h 133"/>
                  <a:gd name="T10" fmla="*/ 989 w 992"/>
                  <a:gd name="T11" fmla="*/ 8 h 133"/>
                  <a:gd name="T12" fmla="*/ 5 w 992"/>
                  <a:gd name="T13" fmla="*/ 133 h 133"/>
                  <a:gd name="T14" fmla="*/ 4 w 992"/>
                  <a:gd name="T15" fmla="*/ 133 h 1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92" h="133">
                    <a:moveTo>
                      <a:pt x="4" y="133"/>
                    </a:moveTo>
                    <a:cubicBezTo>
                      <a:pt x="2" y="133"/>
                      <a:pt x="0" y="131"/>
                      <a:pt x="0" y="129"/>
                    </a:cubicBezTo>
                    <a:cubicBezTo>
                      <a:pt x="0" y="127"/>
                      <a:pt x="1" y="125"/>
                      <a:pt x="4" y="125"/>
                    </a:cubicBezTo>
                    <a:cubicBezTo>
                      <a:pt x="988" y="0"/>
                      <a:pt x="988" y="0"/>
                      <a:pt x="988" y="0"/>
                    </a:cubicBezTo>
                    <a:cubicBezTo>
                      <a:pt x="990" y="0"/>
                      <a:pt x="992" y="2"/>
                      <a:pt x="992" y="4"/>
                    </a:cubicBezTo>
                    <a:cubicBezTo>
                      <a:pt x="992" y="6"/>
                      <a:pt x="991" y="8"/>
                      <a:pt x="989" y="8"/>
                    </a:cubicBezTo>
                    <a:cubicBezTo>
                      <a:pt x="5" y="133"/>
                      <a:pt x="5" y="133"/>
                      <a:pt x="5" y="133"/>
                    </a:cubicBezTo>
                    <a:cubicBezTo>
                      <a:pt x="5" y="133"/>
                      <a:pt x="4" y="133"/>
                      <a:pt x="4" y="13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60" name="Freeform 42"/>
              <p:cNvSpPr/>
              <p:nvPr/>
            </p:nvSpPr>
            <p:spPr bwMode="auto">
              <a:xfrm>
                <a:off x="5906212" y="2253987"/>
                <a:ext cx="303917" cy="941298"/>
              </a:xfrm>
              <a:custGeom>
                <a:avLst/>
                <a:gdLst>
                  <a:gd name="T0" fmla="*/ 4 w 338"/>
                  <a:gd name="T1" fmla="*/ 1046 h 1046"/>
                  <a:gd name="T2" fmla="*/ 3 w 338"/>
                  <a:gd name="T3" fmla="*/ 1045 h 1046"/>
                  <a:gd name="T4" fmla="*/ 0 w 338"/>
                  <a:gd name="T5" fmla="*/ 1040 h 1046"/>
                  <a:gd name="T6" fmla="*/ 329 w 338"/>
                  <a:gd name="T7" fmla="*/ 4 h 1046"/>
                  <a:gd name="T8" fmla="*/ 334 w 338"/>
                  <a:gd name="T9" fmla="*/ 1 h 1046"/>
                  <a:gd name="T10" fmla="*/ 337 w 338"/>
                  <a:gd name="T11" fmla="*/ 6 h 1046"/>
                  <a:gd name="T12" fmla="*/ 8 w 338"/>
                  <a:gd name="T13" fmla="*/ 1043 h 1046"/>
                  <a:gd name="T14" fmla="*/ 4 w 338"/>
                  <a:gd name="T15" fmla="*/ 1046 h 10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8" h="1046">
                    <a:moveTo>
                      <a:pt x="4" y="1046"/>
                    </a:moveTo>
                    <a:cubicBezTo>
                      <a:pt x="4" y="1046"/>
                      <a:pt x="3" y="1045"/>
                      <a:pt x="3" y="1045"/>
                    </a:cubicBezTo>
                    <a:cubicBezTo>
                      <a:pt x="1" y="1045"/>
                      <a:pt x="0" y="1042"/>
                      <a:pt x="0" y="1040"/>
                    </a:cubicBezTo>
                    <a:cubicBezTo>
                      <a:pt x="329" y="4"/>
                      <a:pt x="329" y="4"/>
                      <a:pt x="329" y="4"/>
                    </a:cubicBezTo>
                    <a:cubicBezTo>
                      <a:pt x="330" y="2"/>
                      <a:pt x="332" y="0"/>
                      <a:pt x="334" y="1"/>
                    </a:cubicBezTo>
                    <a:cubicBezTo>
                      <a:pt x="337" y="2"/>
                      <a:pt x="338" y="4"/>
                      <a:pt x="337" y="6"/>
                    </a:cubicBezTo>
                    <a:cubicBezTo>
                      <a:pt x="8" y="1043"/>
                      <a:pt x="8" y="1043"/>
                      <a:pt x="8" y="1043"/>
                    </a:cubicBezTo>
                    <a:cubicBezTo>
                      <a:pt x="7" y="1044"/>
                      <a:pt x="6" y="1046"/>
                      <a:pt x="4" y="104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61" name="Freeform 43"/>
              <p:cNvSpPr/>
              <p:nvPr/>
            </p:nvSpPr>
            <p:spPr bwMode="auto">
              <a:xfrm>
                <a:off x="6201687" y="2175194"/>
                <a:ext cx="794968" cy="87235"/>
              </a:xfrm>
              <a:custGeom>
                <a:avLst/>
                <a:gdLst>
                  <a:gd name="T0" fmla="*/ 4 w 884"/>
                  <a:gd name="T1" fmla="*/ 96 h 96"/>
                  <a:gd name="T2" fmla="*/ 0 w 884"/>
                  <a:gd name="T3" fmla="*/ 92 h 96"/>
                  <a:gd name="T4" fmla="*/ 4 w 884"/>
                  <a:gd name="T5" fmla="*/ 88 h 96"/>
                  <a:gd name="T6" fmla="*/ 880 w 884"/>
                  <a:gd name="T7" fmla="*/ 0 h 96"/>
                  <a:gd name="T8" fmla="*/ 884 w 884"/>
                  <a:gd name="T9" fmla="*/ 4 h 96"/>
                  <a:gd name="T10" fmla="*/ 880 w 884"/>
                  <a:gd name="T11" fmla="*/ 8 h 96"/>
                  <a:gd name="T12" fmla="*/ 5 w 884"/>
                  <a:gd name="T13" fmla="*/ 96 h 96"/>
                  <a:gd name="T14" fmla="*/ 4 w 884"/>
                  <a:gd name="T15" fmla="*/ 96 h 9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84" h="96">
                    <a:moveTo>
                      <a:pt x="4" y="96"/>
                    </a:moveTo>
                    <a:cubicBezTo>
                      <a:pt x="2" y="96"/>
                      <a:pt x="0" y="94"/>
                      <a:pt x="0" y="92"/>
                    </a:cubicBezTo>
                    <a:cubicBezTo>
                      <a:pt x="0" y="90"/>
                      <a:pt x="2" y="88"/>
                      <a:pt x="4" y="88"/>
                    </a:cubicBezTo>
                    <a:cubicBezTo>
                      <a:pt x="880" y="0"/>
                      <a:pt x="880" y="0"/>
                      <a:pt x="880" y="0"/>
                    </a:cubicBezTo>
                    <a:cubicBezTo>
                      <a:pt x="882" y="0"/>
                      <a:pt x="884" y="2"/>
                      <a:pt x="884" y="4"/>
                    </a:cubicBezTo>
                    <a:cubicBezTo>
                      <a:pt x="884" y="6"/>
                      <a:pt x="883" y="8"/>
                      <a:pt x="880" y="8"/>
                    </a:cubicBezTo>
                    <a:cubicBezTo>
                      <a:pt x="5" y="96"/>
                      <a:pt x="5" y="96"/>
                      <a:pt x="5" y="96"/>
                    </a:cubicBezTo>
                    <a:cubicBezTo>
                      <a:pt x="4" y="96"/>
                      <a:pt x="4" y="96"/>
                      <a:pt x="4" y="9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62" name="Freeform 44"/>
              <p:cNvSpPr/>
              <p:nvPr/>
            </p:nvSpPr>
            <p:spPr bwMode="auto">
              <a:xfrm>
                <a:off x="6201687" y="2253987"/>
                <a:ext cx="596577" cy="828737"/>
              </a:xfrm>
              <a:custGeom>
                <a:avLst/>
                <a:gdLst>
                  <a:gd name="T0" fmla="*/ 659 w 664"/>
                  <a:gd name="T1" fmla="*/ 921 h 921"/>
                  <a:gd name="T2" fmla="*/ 656 w 664"/>
                  <a:gd name="T3" fmla="*/ 920 h 921"/>
                  <a:gd name="T4" fmla="*/ 1 w 664"/>
                  <a:gd name="T5" fmla="*/ 7 h 921"/>
                  <a:gd name="T6" fmla="*/ 2 w 664"/>
                  <a:gd name="T7" fmla="*/ 2 h 921"/>
                  <a:gd name="T8" fmla="*/ 7 w 664"/>
                  <a:gd name="T9" fmla="*/ 2 h 921"/>
                  <a:gd name="T10" fmla="*/ 662 w 664"/>
                  <a:gd name="T11" fmla="*/ 915 h 921"/>
                  <a:gd name="T12" fmla="*/ 661 w 664"/>
                  <a:gd name="T13" fmla="*/ 921 h 921"/>
                  <a:gd name="T14" fmla="*/ 659 w 664"/>
                  <a:gd name="T15" fmla="*/ 921 h 9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64" h="921">
                    <a:moveTo>
                      <a:pt x="659" y="921"/>
                    </a:moveTo>
                    <a:cubicBezTo>
                      <a:pt x="658" y="921"/>
                      <a:pt x="657" y="921"/>
                      <a:pt x="656" y="920"/>
                    </a:cubicBezTo>
                    <a:cubicBezTo>
                      <a:pt x="1" y="7"/>
                      <a:pt x="1" y="7"/>
                      <a:pt x="1" y="7"/>
                    </a:cubicBezTo>
                    <a:cubicBezTo>
                      <a:pt x="0" y="5"/>
                      <a:pt x="0" y="3"/>
                      <a:pt x="2" y="2"/>
                    </a:cubicBezTo>
                    <a:cubicBezTo>
                      <a:pt x="4" y="0"/>
                      <a:pt x="6" y="1"/>
                      <a:pt x="7" y="2"/>
                    </a:cubicBezTo>
                    <a:cubicBezTo>
                      <a:pt x="662" y="915"/>
                      <a:pt x="662" y="915"/>
                      <a:pt x="662" y="915"/>
                    </a:cubicBezTo>
                    <a:cubicBezTo>
                      <a:pt x="664" y="917"/>
                      <a:pt x="663" y="919"/>
                      <a:pt x="661" y="921"/>
                    </a:cubicBezTo>
                    <a:cubicBezTo>
                      <a:pt x="661" y="921"/>
                      <a:pt x="660" y="921"/>
                      <a:pt x="659" y="921"/>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63" name="Freeform 45"/>
              <p:cNvSpPr/>
              <p:nvPr/>
            </p:nvSpPr>
            <p:spPr bwMode="auto">
              <a:xfrm>
                <a:off x="6201687" y="2253987"/>
                <a:ext cx="914564" cy="585321"/>
              </a:xfrm>
              <a:custGeom>
                <a:avLst/>
                <a:gdLst>
                  <a:gd name="T0" fmla="*/ 1012 w 1017"/>
                  <a:gd name="T1" fmla="*/ 650 h 650"/>
                  <a:gd name="T2" fmla="*/ 1010 w 1017"/>
                  <a:gd name="T3" fmla="*/ 650 h 650"/>
                  <a:gd name="T4" fmla="*/ 2 w 1017"/>
                  <a:gd name="T5" fmla="*/ 8 h 650"/>
                  <a:gd name="T6" fmla="*/ 1 w 1017"/>
                  <a:gd name="T7" fmla="*/ 3 h 650"/>
                  <a:gd name="T8" fmla="*/ 6 w 1017"/>
                  <a:gd name="T9" fmla="*/ 1 h 650"/>
                  <a:gd name="T10" fmla="*/ 1015 w 1017"/>
                  <a:gd name="T11" fmla="*/ 643 h 650"/>
                  <a:gd name="T12" fmla="*/ 1016 w 1017"/>
                  <a:gd name="T13" fmla="*/ 649 h 650"/>
                  <a:gd name="T14" fmla="*/ 1012 w 1017"/>
                  <a:gd name="T15" fmla="*/ 650 h 6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17" h="650">
                    <a:moveTo>
                      <a:pt x="1012" y="650"/>
                    </a:moveTo>
                    <a:cubicBezTo>
                      <a:pt x="1012" y="650"/>
                      <a:pt x="1011" y="650"/>
                      <a:pt x="1010" y="650"/>
                    </a:cubicBezTo>
                    <a:cubicBezTo>
                      <a:pt x="2" y="8"/>
                      <a:pt x="2" y="8"/>
                      <a:pt x="2" y="8"/>
                    </a:cubicBezTo>
                    <a:cubicBezTo>
                      <a:pt x="0" y="7"/>
                      <a:pt x="0" y="5"/>
                      <a:pt x="1" y="3"/>
                    </a:cubicBezTo>
                    <a:cubicBezTo>
                      <a:pt x="2" y="1"/>
                      <a:pt x="4" y="0"/>
                      <a:pt x="6" y="1"/>
                    </a:cubicBezTo>
                    <a:cubicBezTo>
                      <a:pt x="1015" y="643"/>
                      <a:pt x="1015" y="643"/>
                      <a:pt x="1015" y="643"/>
                    </a:cubicBezTo>
                    <a:cubicBezTo>
                      <a:pt x="1016" y="644"/>
                      <a:pt x="1017" y="647"/>
                      <a:pt x="1016" y="649"/>
                    </a:cubicBezTo>
                    <a:cubicBezTo>
                      <a:pt x="1015" y="650"/>
                      <a:pt x="1014" y="650"/>
                      <a:pt x="1012" y="65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64" name="Freeform 46"/>
              <p:cNvSpPr/>
              <p:nvPr/>
            </p:nvSpPr>
            <p:spPr bwMode="auto">
              <a:xfrm>
                <a:off x="6989619" y="2175194"/>
                <a:ext cx="126632" cy="664115"/>
              </a:xfrm>
              <a:custGeom>
                <a:avLst/>
                <a:gdLst>
                  <a:gd name="T0" fmla="*/ 136 w 141"/>
                  <a:gd name="T1" fmla="*/ 737 h 737"/>
                  <a:gd name="T2" fmla="*/ 132 w 141"/>
                  <a:gd name="T3" fmla="*/ 734 h 737"/>
                  <a:gd name="T4" fmla="*/ 0 w 141"/>
                  <a:gd name="T5" fmla="*/ 5 h 737"/>
                  <a:gd name="T6" fmla="*/ 3 w 141"/>
                  <a:gd name="T7" fmla="*/ 0 h 737"/>
                  <a:gd name="T8" fmla="*/ 8 w 141"/>
                  <a:gd name="T9" fmla="*/ 3 h 737"/>
                  <a:gd name="T10" fmla="*/ 140 w 141"/>
                  <a:gd name="T11" fmla="*/ 733 h 737"/>
                  <a:gd name="T12" fmla="*/ 137 w 141"/>
                  <a:gd name="T13" fmla="*/ 737 h 737"/>
                  <a:gd name="T14" fmla="*/ 136 w 141"/>
                  <a:gd name="T15" fmla="*/ 737 h 7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1" h="737">
                    <a:moveTo>
                      <a:pt x="136" y="737"/>
                    </a:moveTo>
                    <a:cubicBezTo>
                      <a:pt x="134" y="737"/>
                      <a:pt x="133" y="736"/>
                      <a:pt x="132" y="734"/>
                    </a:cubicBezTo>
                    <a:cubicBezTo>
                      <a:pt x="0" y="5"/>
                      <a:pt x="0" y="5"/>
                      <a:pt x="0" y="5"/>
                    </a:cubicBezTo>
                    <a:cubicBezTo>
                      <a:pt x="0" y="3"/>
                      <a:pt x="1" y="1"/>
                      <a:pt x="3" y="0"/>
                    </a:cubicBezTo>
                    <a:cubicBezTo>
                      <a:pt x="6" y="0"/>
                      <a:pt x="8" y="1"/>
                      <a:pt x="8" y="3"/>
                    </a:cubicBezTo>
                    <a:cubicBezTo>
                      <a:pt x="140" y="733"/>
                      <a:pt x="140" y="733"/>
                      <a:pt x="140" y="733"/>
                    </a:cubicBezTo>
                    <a:cubicBezTo>
                      <a:pt x="141" y="735"/>
                      <a:pt x="139" y="737"/>
                      <a:pt x="137" y="737"/>
                    </a:cubicBezTo>
                    <a:cubicBezTo>
                      <a:pt x="137" y="737"/>
                      <a:pt x="137" y="737"/>
                      <a:pt x="136" y="737"/>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65" name="Freeform 47"/>
              <p:cNvSpPr/>
              <p:nvPr/>
            </p:nvSpPr>
            <p:spPr bwMode="auto">
              <a:xfrm>
                <a:off x="6791229" y="2832273"/>
                <a:ext cx="325023" cy="250450"/>
              </a:xfrm>
              <a:custGeom>
                <a:avLst/>
                <a:gdLst>
                  <a:gd name="T0" fmla="*/ 4 w 362"/>
                  <a:gd name="T1" fmla="*/ 279 h 279"/>
                  <a:gd name="T2" fmla="*/ 1 w 362"/>
                  <a:gd name="T3" fmla="*/ 278 h 279"/>
                  <a:gd name="T4" fmla="*/ 2 w 362"/>
                  <a:gd name="T5" fmla="*/ 272 h 279"/>
                  <a:gd name="T6" fmla="*/ 355 w 362"/>
                  <a:gd name="T7" fmla="*/ 1 h 279"/>
                  <a:gd name="T8" fmla="*/ 361 w 362"/>
                  <a:gd name="T9" fmla="*/ 2 h 279"/>
                  <a:gd name="T10" fmla="*/ 360 w 362"/>
                  <a:gd name="T11" fmla="*/ 8 h 279"/>
                  <a:gd name="T12" fmla="*/ 7 w 362"/>
                  <a:gd name="T13" fmla="*/ 279 h 279"/>
                  <a:gd name="T14" fmla="*/ 4 w 362"/>
                  <a:gd name="T15" fmla="*/ 279 h 27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62" h="279">
                    <a:moveTo>
                      <a:pt x="4" y="279"/>
                    </a:moveTo>
                    <a:cubicBezTo>
                      <a:pt x="3" y="279"/>
                      <a:pt x="2" y="279"/>
                      <a:pt x="1" y="278"/>
                    </a:cubicBezTo>
                    <a:cubicBezTo>
                      <a:pt x="0" y="276"/>
                      <a:pt x="0" y="274"/>
                      <a:pt x="2" y="272"/>
                    </a:cubicBezTo>
                    <a:cubicBezTo>
                      <a:pt x="355" y="1"/>
                      <a:pt x="355" y="1"/>
                      <a:pt x="355" y="1"/>
                    </a:cubicBezTo>
                    <a:cubicBezTo>
                      <a:pt x="357" y="0"/>
                      <a:pt x="359" y="0"/>
                      <a:pt x="361" y="2"/>
                    </a:cubicBezTo>
                    <a:cubicBezTo>
                      <a:pt x="362" y="4"/>
                      <a:pt x="362" y="6"/>
                      <a:pt x="360" y="8"/>
                    </a:cubicBezTo>
                    <a:cubicBezTo>
                      <a:pt x="7" y="279"/>
                      <a:pt x="7" y="279"/>
                      <a:pt x="7" y="279"/>
                    </a:cubicBezTo>
                    <a:cubicBezTo>
                      <a:pt x="6" y="279"/>
                      <a:pt x="5" y="279"/>
                      <a:pt x="4" y="279"/>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66" name="Freeform 48"/>
              <p:cNvSpPr/>
              <p:nvPr/>
            </p:nvSpPr>
            <p:spPr bwMode="auto">
              <a:xfrm>
                <a:off x="5385615" y="3186843"/>
                <a:ext cx="527634" cy="664115"/>
              </a:xfrm>
              <a:custGeom>
                <a:avLst/>
                <a:gdLst>
                  <a:gd name="T0" fmla="*/ 5 w 587"/>
                  <a:gd name="T1" fmla="*/ 738 h 738"/>
                  <a:gd name="T2" fmla="*/ 2 w 587"/>
                  <a:gd name="T3" fmla="*/ 737 h 738"/>
                  <a:gd name="T4" fmla="*/ 2 w 587"/>
                  <a:gd name="T5" fmla="*/ 731 h 738"/>
                  <a:gd name="T6" fmla="*/ 579 w 587"/>
                  <a:gd name="T7" fmla="*/ 2 h 738"/>
                  <a:gd name="T8" fmla="*/ 585 w 587"/>
                  <a:gd name="T9" fmla="*/ 1 h 738"/>
                  <a:gd name="T10" fmla="*/ 585 w 587"/>
                  <a:gd name="T11" fmla="*/ 7 h 738"/>
                  <a:gd name="T12" fmla="*/ 8 w 587"/>
                  <a:gd name="T13" fmla="*/ 736 h 738"/>
                  <a:gd name="T14" fmla="*/ 5 w 587"/>
                  <a:gd name="T15" fmla="*/ 738 h 7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87" h="738">
                    <a:moveTo>
                      <a:pt x="5" y="738"/>
                    </a:moveTo>
                    <a:cubicBezTo>
                      <a:pt x="4" y="738"/>
                      <a:pt x="3" y="738"/>
                      <a:pt x="2" y="737"/>
                    </a:cubicBezTo>
                    <a:cubicBezTo>
                      <a:pt x="1" y="736"/>
                      <a:pt x="0" y="733"/>
                      <a:pt x="2" y="731"/>
                    </a:cubicBezTo>
                    <a:cubicBezTo>
                      <a:pt x="579" y="2"/>
                      <a:pt x="579" y="2"/>
                      <a:pt x="579" y="2"/>
                    </a:cubicBezTo>
                    <a:cubicBezTo>
                      <a:pt x="580" y="0"/>
                      <a:pt x="583" y="0"/>
                      <a:pt x="585" y="1"/>
                    </a:cubicBezTo>
                    <a:cubicBezTo>
                      <a:pt x="586" y="3"/>
                      <a:pt x="587" y="5"/>
                      <a:pt x="585" y="7"/>
                    </a:cubicBezTo>
                    <a:cubicBezTo>
                      <a:pt x="8" y="736"/>
                      <a:pt x="8" y="736"/>
                      <a:pt x="8" y="736"/>
                    </a:cubicBezTo>
                    <a:cubicBezTo>
                      <a:pt x="7" y="737"/>
                      <a:pt x="6" y="738"/>
                      <a:pt x="5" y="738"/>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67" name="Freeform 49"/>
              <p:cNvSpPr/>
              <p:nvPr/>
            </p:nvSpPr>
            <p:spPr bwMode="auto">
              <a:xfrm>
                <a:off x="3925126" y="4059196"/>
                <a:ext cx="229345" cy="85829"/>
              </a:xfrm>
              <a:custGeom>
                <a:avLst/>
                <a:gdLst>
                  <a:gd name="T0" fmla="*/ 251 w 255"/>
                  <a:gd name="T1" fmla="*/ 95 h 95"/>
                  <a:gd name="T2" fmla="*/ 249 w 255"/>
                  <a:gd name="T3" fmla="*/ 94 h 95"/>
                  <a:gd name="T4" fmla="*/ 3 w 255"/>
                  <a:gd name="T5" fmla="*/ 8 h 95"/>
                  <a:gd name="T6" fmla="*/ 1 w 255"/>
                  <a:gd name="T7" fmla="*/ 3 h 95"/>
                  <a:gd name="T8" fmla="*/ 6 w 255"/>
                  <a:gd name="T9" fmla="*/ 1 h 95"/>
                  <a:gd name="T10" fmla="*/ 252 w 255"/>
                  <a:gd name="T11" fmla="*/ 87 h 95"/>
                  <a:gd name="T12" fmla="*/ 254 w 255"/>
                  <a:gd name="T13" fmla="*/ 92 h 95"/>
                  <a:gd name="T14" fmla="*/ 251 w 255"/>
                  <a:gd name="T15" fmla="*/ 95 h 9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5" h="95">
                    <a:moveTo>
                      <a:pt x="251" y="95"/>
                    </a:moveTo>
                    <a:cubicBezTo>
                      <a:pt x="250" y="95"/>
                      <a:pt x="250" y="95"/>
                      <a:pt x="249" y="94"/>
                    </a:cubicBezTo>
                    <a:cubicBezTo>
                      <a:pt x="3" y="8"/>
                      <a:pt x="3" y="8"/>
                      <a:pt x="3" y="8"/>
                    </a:cubicBezTo>
                    <a:cubicBezTo>
                      <a:pt x="1" y="8"/>
                      <a:pt x="0" y="5"/>
                      <a:pt x="1" y="3"/>
                    </a:cubicBezTo>
                    <a:cubicBezTo>
                      <a:pt x="1" y="1"/>
                      <a:pt x="4" y="0"/>
                      <a:pt x="6" y="1"/>
                    </a:cubicBezTo>
                    <a:cubicBezTo>
                      <a:pt x="252" y="87"/>
                      <a:pt x="252" y="87"/>
                      <a:pt x="252" y="87"/>
                    </a:cubicBezTo>
                    <a:cubicBezTo>
                      <a:pt x="254" y="88"/>
                      <a:pt x="255" y="90"/>
                      <a:pt x="254" y="92"/>
                    </a:cubicBezTo>
                    <a:cubicBezTo>
                      <a:pt x="254" y="94"/>
                      <a:pt x="252" y="95"/>
                      <a:pt x="251" y="9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68" name="Freeform 50"/>
              <p:cNvSpPr/>
              <p:nvPr/>
            </p:nvSpPr>
            <p:spPr bwMode="auto">
              <a:xfrm flipH="1">
                <a:off x="4154470" y="4136583"/>
                <a:ext cx="45719" cy="387557"/>
              </a:xfrm>
              <a:custGeom>
                <a:avLst/>
                <a:gdLst>
                  <a:gd name="T0" fmla="*/ 5 w 255"/>
                  <a:gd name="T1" fmla="*/ 960 h 960"/>
                  <a:gd name="T2" fmla="*/ 4 w 255"/>
                  <a:gd name="T3" fmla="*/ 960 h 960"/>
                  <a:gd name="T4" fmla="*/ 1 w 255"/>
                  <a:gd name="T5" fmla="*/ 955 h 960"/>
                  <a:gd name="T6" fmla="*/ 247 w 255"/>
                  <a:gd name="T7" fmla="*/ 4 h 960"/>
                  <a:gd name="T8" fmla="*/ 252 w 255"/>
                  <a:gd name="T9" fmla="*/ 1 h 960"/>
                  <a:gd name="T10" fmla="*/ 255 w 255"/>
                  <a:gd name="T11" fmla="*/ 6 h 960"/>
                  <a:gd name="T12" fmla="*/ 9 w 255"/>
                  <a:gd name="T13" fmla="*/ 957 h 960"/>
                  <a:gd name="T14" fmla="*/ 5 w 255"/>
                  <a:gd name="T15" fmla="*/ 960 h 9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5" h="960">
                    <a:moveTo>
                      <a:pt x="5" y="960"/>
                    </a:moveTo>
                    <a:cubicBezTo>
                      <a:pt x="4" y="960"/>
                      <a:pt x="4" y="960"/>
                      <a:pt x="4" y="960"/>
                    </a:cubicBezTo>
                    <a:cubicBezTo>
                      <a:pt x="2" y="960"/>
                      <a:pt x="0" y="957"/>
                      <a:pt x="1" y="955"/>
                    </a:cubicBezTo>
                    <a:cubicBezTo>
                      <a:pt x="247" y="4"/>
                      <a:pt x="247" y="4"/>
                      <a:pt x="247" y="4"/>
                    </a:cubicBezTo>
                    <a:cubicBezTo>
                      <a:pt x="247" y="1"/>
                      <a:pt x="250" y="0"/>
                      <a:pt x="252" y="1"/>
                    </a:cubicBezTo>
                    <a:cubicBezTo>
                      <a:pt x="254" y="1"/>
                      <a:pt x="255" y="3"/>
                      <a:pt x="255" y="6"/>
                    </a:cubicBezTo>
                    <a:cubicBezTo>
                      <a:pt x="9" y="957"/>
                      <a:pt x="9" y="957"/>
                      <a:pt x="9" y="957"/>
                    </a:cubicBezTo>
                    <a:cubicBezTo>
                      <a:pt x="8" y="959"/>
                      <a:pt x="6" y="960"/>
                      <a:pt x="5" y="96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69" name="Freeform 51"/>
              <p:cNvSpPr/>
              <p:nvPr/>
            </p:nvSpPr>
            <p:spPr bwMode="auto">
              <a:xfrm>
                <a:off x="4147435" y="3689151"/>
                <a:ext cx="590949" cy="455875"/>
              </a:xfrm>
              <a:custGeom>
                <a:avLst/>
                <a:gdLst>
                  <a:gd name="T0" fmla="*/ 5 w 658"/>
                  <a:gd name="T1" fmla="*/ 506 h 506"/>
                  <a:gd name="T2" fmla="*/ 1 w 658"/>
                  <a:gd name="T3" fmla="*/ 504 h 506"/>
                  <a:gd name="T4" fmla="*/ 2 w 658"/>
                  <a:gd name="T5" fmla="*/ 498 h 506"/>
                  <a:gd name="T6" fmla="*/ 651 w 658"/>
                  <a:gd name="T7" fmla="*/ 1 h 506"/>
                  <a:gd name="T8" fmla="*/ 656 w 658"/>
                  <a:gd name="T9" fmla="*/ 2 h 506"/>
                  <a:gd name="T10" fmla="*/ 656 w 658"/>
                  <a:gd name="T11" fmla="*/ 8 h 506"/>
                  <a:gd name="T12" fmla="*/ 7 w 658"/>
                  <a:gd name="T13" fmla="*/ 505 h 506"/>
                  <a:gd name="T14" fmla="*/ 5 w 658"/>
                  <a:gd name="T15" fmla="*/ 506 h 50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58" h="506">
                    <a:moveTo>
                      <a:pt x="5" y="506"/>
                    </a:moveTo>
                    <a:cubicBezTo>
                      <a:pt x="3" y="506"/>
                      <a:pt x="2" y="505"/>
                      <a:pt x="1" y="504"/>
                    </a:cubicBezTo>
                    <a:cubicBezTo>
                      <a:pt x="0" y="502"/>
                      <a:pt x="0" y="500"/>
                      <a:pt x="2" y="498"/>
                    </a:cubicBezTo>
                    <a:cubicBezTo>
                      <a:pt x="651" y="1"/>
                      <a:pt x="651" y="1"/>
                      <a:pt x="651" y="1"/>
                    </a:cubicBezTo>
                    <a:cubicBezTo>
                      <a:pt x="653" y="0"/>
                      <a:pt x="655" y="0"/>
                      <a:pt x="656" y="2"/>
                    </a:cubicBezTo>
                    <a:cubicBezTo>
                      <a:pt x="658" y="4"/>
                      <a:pt x="657" y="6"/>
                      <a:pt x="656" y="8"/>
                    </a:cubicBezTo>
                    <a:cubicBezTo>
                      <a:pt x="7" y="505"/>
                      <a:pt x="7" y="505"/>
                      <a:pt x="7" y="505"/>
                    </a:cubicBezTo>
                    <a:cubicBezTo>
                      <a:pt x="6" y="505"/>
                      <a:pt x="6" y="506"/>
                      <a:pt x="5" y="50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70" name="Freeform 52"/>
              <p:cNvSpPr/>
              <p:nvPr/>
            </p:nvSpPr>
            <p:spPr bwMode="auto">
              <a:xfrm>
                <a:off x="3925126" y="3689152"/>
                <a:ext cx="813259" cy="378489"/>
              </a:xfrm>
              <a:custGeom>
                <a:avLst/>
                <a:gdLst>
                  <a:gd name="T0" fmla="*/ 4 w 904"/>
                  <a:gd name="T1" fmla="*/ 420 h 420"/>
                  <a:gd name="T2" fmla="*/ 1 w 904"/>
                  <a:gd name="T3" fmla="*/ 417 h 420"/>
                  <a:gd name="T4" fmla="*/ 3 w 904"/>
                  <a:gd name="T5" fmla="*/ 412 h 420"/>
                  <a:gd name="T6" fmla="*/ 898 w 904"/>
                  <a:gd name="T7" fmla="*/ 1 h 420"/>
                  <a:gd name="T8" fmla="*/ 903 w 904"/>
                  <a:gd name="T9" fmla="*/ 3 h 420"/>
                  <a:gd name="T10" fmla="*/ 901 w 904"/>
                  <a:gd name="T11" fmla="*/ 8 h 420"/>
                  <a:gd name="T12" fmla="*/ 6 w 904"/>
                  <a:gd name="T13" fmla="*/ 419 h 420"/>
                  <a:gd name="T14" fmla="*/ 4 w 904"/>
                  <a:gd name="T15" fmla="*/ 420 h 4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04" h="420">
                    <a:moveTo>
                      <a:pt x="4" y="420"/>
                    </a:moveTo>
                    <a:cubicBezTo>
                      <a:pt x="3" y="420"/>
                      <a:pt x="2" y="419"/>
                      <a:pt x="1" y="417"/>
                    </a:cubicBezTo>
                    <a:cubicBezTo>
                      <a:pt x="0" y="415"/>
                      <a:pt x="1" y="413"/>
                      <a:pt x="3" y="412"/>
                    </a:cubicBezTo>
                    <a:cubicBezTo>
                      <a:pt x="898" y="1"/>
                      <a:pt x="898" y="1"/>
                      <a:pt x="898" y="1"/>
                    </a:cubicBezTo>
                    <a:cubicBezTo>
                      <a:pt x="900" y="0"/>
                      <a:pt x="902" y="1"/>
                      <a:pt x="903" y="3"/>
                    </a:cubicBezTo>
                    <a:cubicBezTo>
                      <a:pt x="904" y="5"/>
                      <a:pt x="903" y="7"/>
                      <a:pt x="901" y="8"/>
                    </a:cubicBezTo>
                    <a:cubicBezTo>
                      <a:pt x="6" y="419"/>
                      <a:pt x="6" y="419"/>
                      <a:pt x="6" y="419"/>
                    </a:cubicBezTo>
                    <a:cubicBezTo>
                      <a:pt x="6" y="420"/>
                      <a:pt x="5" y="420"/>
                      <a:pt x="4" y="42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71" name="Freeform 122"/>
              <p:cNvSpPr/>
              <p:nvPr/>
            </p:nvSpPr>
            <p:spPr bwMode="auto">
              <a:xfrm>
                <a:off x="4675070" y="3634276"/>
                <a:ext cx="104120" cy="104120"/>
              </a:xfrm>
              <a:custGeom>
                <a:avLst/>
                <a:gdLst>
                  <a:gd name="T0" fmla="*/ 85 w 116"/>
                  <a:gd name="T1" fmla="*/ 15 h 116"/>
                  <a:gd name="T2" fmla="*/ 101 w 116"/>
                  <a:gd name="T3" fmla="*/ 85 h 116"/>
                  <a:gd name="T4" fmla="*/ 31 w 116"/>
                  <a:gd name="T5" fmla="*/ 101 h 116"/>
                  <a:gd name="T6" fmla="*/ 15 w 116"/>
                  <a:gd name="T7" fmla="*/ 31 h 116"/>
                  <a:gd name="T8" fmla="*/ 85 w 116"/>
                  <a:gd name="T9" fmla="*/ 15 h 116"/>
                </a:gdLst>
                <a:ahLst/>
                <a:cxnLst>
                  <a:cxn ang="0">
                    <a:pos x="T0" y="T1"/>
                  </a:cxn>
                  <a:cxn ang="0">
                    <a:pos x="T2" y="T3"/>
                  </a:cxn>
                  <a:cxn ang="0">
                    <a:pos x="T4" y="T5"/>
                  </a:cxn>
                  <a:cxn ang="0">
                    <a:pos x="T6" y="T7"/>
                  </a:cxn>
                  <a:cxn ang="0">
                    <a:pos x="T8" y="T9"/>
                  </a:cxn>
                </a:cxnLst>
                <a:rect l="0" t="0" r="r" b="b"/>
                <a:pathLst>
                  <a:path w="116" h="116">
                    <a:moveTo>
                      <a:pt x="85" y="15"/>
                    </a:moveTo>
                    <a:cubicBezTo>
                      <a:pt x="109" y="30"/>
                      <a:pt x="116" y="62"/>
                      <a:pt x="101" y="85"/>
                    </a:cubicBezTo>
                    <a:cubicBezTo>
                      <a:pt x="86" y="109"/>
                      <a:pt x="55" y="116"/>
                      <a:pt x="31" y="101"/>
                    </a:cubicBezTo>
                    <a:cubicBezTo>
                      <a:pt x="7" y="87"/>
                      <a:pt x="0" y="55"/>
                      <a:pt x="15" y="31"/>
                    </a:cubicBezTo>
                    <a:cubicBezTo>
                      <a:pt x="30" y="8"/>
                      <a:pt x="61" y="0"/>
                      <a:pt x="85" y="1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72" name="Freeform 125"/>
              <p:cNvSpPr/>
              <p:nvPr/>
            </p:nvSpPr>
            <p:spPr bwMode="auto">
              <a:xfrm>
                <a:off x="4115075" y="4105629"/>
                <a:ext cx="66130" cy="67537"/>
              </a:xfrm>
              <a:custGeom>
                <a:avLst/>
                <a:gdLst>
                  <a:gd name="T0" fmla="*/ 54 w 74"/>
                  <a:gd name="T1" fmla="*/ 10 h 75"/>
                  <a:gd name="T2" fmla="*/ 65 w 74"/>
                  <a:gd name="T3" fmla="*/ 55 h 75"/>
                  <a:gd name="T4" fmla="*/ 20 w 74"/>
                  <a:gd name="T5" fmla="*/ 65 h 75"/>
                  <a:gd name="T6" fmla="*/ 9 w 74"/>
                  <a:gd name="T7" fmla="*/ 20 h 75"/>
                  <a:gd name="T8" fmla="*/ 54 w 74"/>
                  <a:gd name="T9" fmla="*/ 10 h 75"/>
                </a:gdLst>
                <a:ahLst/>
                <a:cxnLst>
                  <a:cxn ang="0">
                    <a:pos x="T0" y="T1"/>
                  </a:cxn>
                  <a:cxn ang="0">
                    <a:pos x="T2" y="T3"/>
                  </a:cxn>
                  <a:cxn ang="0">
                    <a:pos x="T4" y="T5"/>
                  </a:cxn>
                  <a:cxn ang="0">
                    <a:pos x="T6" y="T7"/>
                  </a:cxn>
                  <a:cxn ang="0">
                    <a:pos x="T8" y="T9"/>
                  </a:cxn>
                </a:cxnLst>
                <a:rect l="0" t="0" r="r" b="b"/>
                <a:pathLst>
                  <a:path w="74" h="75">
                    <a:moveTo>
                      <a:pt x="54" y="10"/>
                    </a:moveTo>
                    <a:cubicBezTo>
                      <a:pt x="70" y="20"/>
                      <a:pt x="74" y="40"/>
                      <a:pt x="65" y="55"/>
                    </a:cubicBezTo>
                    <a:cubicBezTo>
                      <a:pt x="55" y="70"/>
                      <a:pt x="35" y="75"/>
                      <a:pt x="20" y="65"/>
                    </a:cubicBezTo>
                    <a:cubicBezTo>
                      <a:pt x="4" y="56"/>
                      <a:pt x="0" y="36"/>
                      <a:pt x="9" y="20"/>
                    </a:cubicBezTo>
                    <a:cubicBezTo>
                      <a:pt x="19" y="5"/>
                      <a:pt x="39" y="0"/>
                      <a:pt x="54" y="1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73" name="Freeform 128"/>
              <p:cNvSpPr/>
              <p:nvPr/>
            </p:nvSpPr>
            <p:spPr bwMode="auto">
              <a:xfrm>
                <a:off x="4402107" y="2926544"/>
                <a:ext cx="67537" cy="67537"/>
              </a:xfrm>
              <a:custGeom>
                <a:avLst/>
                <a:gdLst>
                  <a:gd name="T0" fmla="*/ 55 w 75"/>
                  <a:gd name="T1" fmla="*/ 10 h 75"/>
                  <a:gd name="T2" fmla="*/ 65 w 75"/>
                  <a:gd name="T3" fmla="*/ 55 h 75"/>
                  <a:gd name="T4" fmla="*/ 20 w 75"/>
                  <a:gd name="T5" fmla="*/ 65 h 75"/>
                  <a:gd name="T6" fmla="*/ 10 w 75"/>
                  <a:gd name="T7" fmla="*/ 20 h 75"/>
                  <a:gd name="T8" fmla="*/ 55 w 75"/>
                  <a:gd name="T9" fmla="*/ 10 h 75"/>
                </a:gdLst>
                <a:ahLst/>
                <a:cxnLst>
                  <a:cxn ang="0">
                    <a:pos x="T0" y="T1"/>
                  </a:cxn>
                  <a:cxn ang="0">
                    <a:pos x="T2" y="T3"/>
                  </a:cxn>
                  <a:cxn ang="0">
                    <a:pos x="T4" y="T5"/>
                  </a:cxn>
                  <a:cxn ang="0">
                    <a:pos x="T6" y="T7"/>
                  </a:cxn>
                  <a:cxn ang="0">
                    <a:pos x="T8" y="T9"/>
                  </a:cxn>
                </a:cxnLst>
                <a:rect l="0" t="0" r="r" b="b"/>
                <a:pathLst>
                  <a:path w="75" h="75">
                    <a:moveTo>
                      <a:pt x="55" y="10"/>
                    </a:moveTo>
                    <a:cubicBezTo>
                      <a:pt x="70" y="19"/>
                      <a:pt x="75" y="39"/>
                      <a:pt x="65" y="55"/>
                    </a:cubicBezTo>
                    <a:cubicBezTo>
                      <a:pt x="56" y="70"/>
                      <a:pt x="36" y="75"/>
                      <a:pt x="20" y="65"/>
                    </a:cubicBezTo>
                    <a:cubicBezTo>
                      <a:pt x="5" y="55"/>
                      <a:pt x="0" y="35"/>
                      <a:pt x="10" y="20"/>
                    </a:cubicBezTo>
                    <a:cubicBezTo>
                      <a:pt x="20" y="5"/>
                      <a:pt x="40" y="0"/>
                      <a:pt x="55" y="1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74" name="Freeform 129"/>
              <p:cNvSpPr/>
              <p:nvPr/>
            </p:nvSpPr>
            <p:spPr bwMode="auto">
              <a:xfrm>
                <a:off x="4502005" y="2199113"/>
                <a:ext cx="106934" cy="105526"/>
              </a:xfrm>
              <a:custGeom>
                <a:avLst/>
                <a:gdLst>
                  <a:gd name="T0" fmla="*/ 87 w 119"/>
                  <a:gd name="T1" fmla="*/ 15 h 118"/>
                  <a:gd name="T2" fmla="*/ 104 w 119"/>
                  <a:gd name="T3" fmla="*/ 86 h 118"/>
                  <a:gd name="T4" fmla="*/ 32 w 119"/>
                  <a:gd name="T5" fmla="*/ 103 h 118"/>
                  <a:gd name="T6" fmla="*/ 16 w 119"/>
                  <a:gd name="T7" fmla="*/ 31 h 118"/>
                  <a:gd name="T8" fmla="*/ 87 w 119"/>
                  <a:gd name="T9" fmla="*/ 15 h 118"/>
                </a:gdLst>
                <a:ahLst/>
                <a:cxnLst>
                  <a:cxn ang="0">
                    <a:pos x="T0" y="T1"/>
                  </a:cxn>
                  <a:cxn ang="0">
                    <a:pos x="T2" y="T3"/>
                  </a:cxn>
                  <a:cxn ang="0">
                    <a:pos x="T4" y="T5"/>
                  </a:cxn>
                  <a:cxn ang="0">
                    <a:pos x="T6" y="T7"/>
                  </a:cxn>
                  <a:cxn ang="0">
                    <a:pos x="T8" y="T9"/>
                  </a:cxn>
                </a:cxnLst>
                <a:rect l="0" t="0" r="r" b="b"/>
                <a:pathLst>
                  <a:path w="119" h="118">
                    <a:moveTo>
                      <a:pt x="87" y="15"/>
                    </a:moveTo>
                    <a:cubicBezTo>
                      <a:pt x="111" y="30"/>
                      <a:pt x="119" y="62"/>
                      <a:pt x="104" y="86"/>
                    </a:cubicBezTo>
                    <a:cubicBezTo>
                      <a:pt x="88" y="111"/>
                      <a:pt x="56" y="118"/>
                      <a:pt x="32" y="103"/>
                    </a:cubicBezTo>
                    <a:cubicBezTo>
                      <a:pt x="8" y="87"/>
                      <a:pt x="0" y="55"/>
                      <a:pt x="16" y="31"/>
                    </a:cubicBezTo>
                    <a:cubicBezTo>
                      <a:pt x="31" y="7"/>
                      <a:pt x="63" y="0"/>
                      <a:pt x="87" y="1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75" name="Freeform 130"/>
              <p:cNvSpPr/>
              <p:nvPr/>
            </p:nvSpPr>
            <p:spPr bwMode="auto">
              <a:xfrm>
                <a:off x="4995870" y="3029256"/>
                <a:ext cx="67537" cy="67537"/>
              </a:xfrm>
              <a:custGeom>
                <a:avLst/>
                <a:gdLst>
                  <a:gd name="T0" fmla="*/ 55 w 75"/>
                  <a:gd name="T1" fmla="*/ 10 h 75"/>
                  <a:gd name="T2" fmla="*/ 66 w 75"/>
                  <a:gd name="T3" fmla="*/ 55 h 75"/>
                  <a:gd name="T4" fmla="*/ 20 w 75"/>
                  <a:gd name="T5" fmla="*/ 65 h 75"/>
                  <a:gd name="T6" fmla="*/ 10 w 75"/>
                  <a:gd name="T7" fmla="*/ 20 h 75"/>
                  <a:gd name="T8" fmla="*/ 55 w 75"/>
                  <a:gd name="T9" fmla="*/ 10 h 75"/>
                </a:gdLst>
                <a:ahLst/>
                <a:cxnLst>
                  <a:cxn ang="0">
                    <a:pos x="T0" y="T1"/>
                  </a:cxn>
                  <a:cxn ang="0">
                    <a:pos x="T2" y="T3"/>
                  </a:cxn>
                  <a:cxn ang="0">
                    <a:pos x="T4" y="T5"/>
                  </a:cxn>
                  <a:cxn ang="0">
                    <a:pos x="T6" y="T7"/>
                  </a:cxn>
                  <a:cxn ang="0">
                    <a:pos x="T8" y="T9"/>
                  </a:cxn>
                </a:cxnLst>
                <a:rect l="0" t="0" r="r" b="b"/>
                <a:pathLst>
                  <a:path w="75" h="75">
                    <a:moveTo>
                      <a:pt x="55" y="10"/>
                    </a:moveTo>
                    <a:cubicBezTo>
                      <a:pt x="71" y="19"/>
                      <a:pt x="75" y="39"/>
                      <a:pt x="66" y="55"/>
                    </a:cubicBezTo>
                    <a:cubicBezTo>
                      <a:pt x="56" y="70"/>
                      <a:pt x="36" y="75"/>
                      <a:pt x="20" y="65"/>
                    </a:cubicBezTo>
                    <a:cubicBezTo>
                      <a:pt x="5" y="56"/>
                      <a:pt x="0" y="35"/>
                      <a:pt x="10" y="20"/>
                    </a:cubicBezTo>
                    <a:cubicBezTo>
                      <a:pt x="20" y="5"/>
                      <a:pt x="40" y="0"/>
                      <a:pt x="55" y="1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77" name="Freeform 131"/>
              <p:cNvSpPr/>
              <p:nvPr/>
            </p:nvSpPr>
            <p:spPr bwMode="auto">
              <a:xfrm>
                <a:off x="5741593" y="2576195"/>
                <a:ext cx="67537" cy="67537"/>
              </a:xfrm>
              <a:custGeom>
                <a:avLst/>
                <a:gdLst>
                  <a:gd name="T0" fmla="*/ 55 w 75"/>
                  <a:gd name="T1" fmla="*/ 10 h 75"/>
                  <a:gd name="T2" fmla="*/ 65 w 75"/>
                  <a:gd name="T3" fmla="*/ 55 h 75"/>
                  <a:gd name="T4" fmla="*/ 20 w 75"/>
                  <a:gd name="T5" fmla="*/ 65 h 75"/>
                  <a:gd name="T6" fmla="*/ 10 w 75"/>
                  <a:gd name="T7" fmla="*/ 20 h 75"/>
                  <a:gd name="T8" fmla="*/ 55 w 75"/>
                  <a:gd name="T9" fmla="*/ 10 h 75"/>
                </a:gdLst>
                <a:ahLst/>
                <a:cxnLst>
                  <a:cxn ang="0">
                    <a:pos x="T0" y="T1"/>
                  </a:cxn>
                  <a:cxn ang="0">
                    <a:pos x="T2" y="T3"/>
                  </a:cxn>
                  <a:cxn ang="0">
                    <a:pos x="T4" y="T5"/>
                  </a:cxn>
                  <a:cxn ang="0">
                    <a:pos x="T6" y="T7"/>
                  </a:cxn>
                  <a:cxn ang="0">
                    <a:pos x="T8" y="T9"/>
                  </a:cxn>
                </a:cxnLst>
                <a:rect l="0" t="0" r="r" b="b"/>
                <a:pathLst>
                  <a:path w="75" h="75">
                    <a:moveTo>
                      <a:pt x="55" y="10"/>
                    </a:moveTo>
                    <a:cubicBezTo>
                      <a:pt x="70" y="19"/>
                      <a:pt x="75" y="39"/>
                      <a:pt x="65" y="55"/>
                    </a:cubicBezTo>
                    <a:cubicBezTo>
                      <a:pt x="56" y="70"/>
                      <a:pt x="36" y="75"/>
                      <a:pt x="20" y="65"/>
                    </a:cubicBezTo>
                    <a:cubicBezTo>
                      <a:pt x="5" y="56"/>
                      <a:pt x="0" y="35"/>
                      <a:pt x="10" y="20"/>
                    </a:cubicBezTo>
                    <a:cubicBezTo>
                      <a:pt x="20" y="5"/>
                      <a:pt x="40" y="0"/>
                      <a:pt x="55" y="1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78" name="Freeform 132"/>
              <p:cNvSpPr/>
              <p:nvPr/>
            </p:nvSpPr>
            <p:spPr bwMode="auto">
              <a:xfrm>
                <a:off x="5875259" y="3157296"/>
                <a:ext cx="61909" cy="61909"/>
              </a:xfrm>
              <a:custGeom>
                <a:avLst/>
                <a:gdLst>
                  <a:gd name="T0" fmla="*/ 50 w 68"/>
                  <a:gd name="T1" fmla="*/ 9 h 68"/>
                  <a:gd name="T2" fmla="*/ 59 w 68"/>
                  <a:gd name="T3" fmla="*/ 50 h 68"/>
                  <a:gd name="T4" fmla="*/ 18 w 68"/>
                  <a:gd name="T5" fmla="*/ 60 h 68"/>
                  <a:gd name="T6" fmla="*/ 9 w 68"/>
                  <a:gd name="T7" fmla="*/ 19 h 68"/>
                  <a:gd name="T8" fmla="*/ 50 w 68"/>
                  <a:gd name="T9" fmla="*/ 9 h 68"/>
                </a:gdLst>
                <a:ahLst/>
                <a:cxnLst>
                  <a:cxn ang="0">
                    <a:pos x="T0" y="T1"/>
                  </a:cxn>
                  <a:cxn ang="0">
                    <a:pos x="T2" y="T3"/>
                  </a:cxn>
                  <a:cxn ang="0">
                    <a:pos x="T4" y="T5"/>
                  </a:cxn>
                  <a:cxn ang="0">
                    <a:pos x="T6" y="T7"/>
                  </a:cxn>
                  <a:cxn ang="0">
                    <a:pos x="T8" y="T9"/>
                  </a:cxn>
                </a:cxnLst>
                <a:rect l="0" t="0" r="r" b="b"/>
                <a:pathLst>
                  <a:path w="68" h="68">
                    <a:moveTo>
                      <a:pt x="50" y="9"/>
                    </a:moveTo>
                    <a:cubicBezTo>
                      <a:pt x="64" y="18"/>
                      <a:pt x="68" y="36"/>
                      <a:pt x="59" y="50"/>
                    </a:cubicBezTo>
                    <a:cubicBezTo>
                      <a:pt x="50" y="64"/>
                      <a:pt x="32" y="68"/>
                      <a:pt x="18" y="60"/>
                    </a:cubicBezTo>
                    <a:cubicBezTo>
                      <a:pt x="4" y="51"/>
                      <a:pt x="0" y="33"/>
                      <a:pt x="9" y="19"/>
                    </a:cubicBezTo>
                    <a:cubicBezTo>
                      <a:pt x="17" y="5"/>
                      <a:pt x="36" y="0"/>
                      <a:pt x="50" y="9"/>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79" name="Freeform 133"/>
              <p:cNvSpPr/>
              <p:nvPr/>
            </p:nvSpPr>
            <p:spPr bwMode="auto">
              <a:xfrm>
                <a:off x="5354660" y="3803117"/>
                <a:ext cx="73165" cy="71758"/>
              </a:xfrm>
              <a:custGeom>
                <a:avLst/>
                <a:gdLst>
                  <a:gd name="T0" fmla="*/ 59 w 81"/>
                  <a:gd name="T1" fmla="*/ 10 h 80"/>
                  <a:gd name="T2" fmla="*/ 70 w 81"/>
                  <a:gd name="T3" fmla="*/ 59 h 80"/>
                  <a:gd name="T4" fmla="*/ 22 w 81"/>
                  <a:gd name="T5" fmla="*/ 70 h 80"/>
                  <a:gd name="T6" fmla="*/ 10 w 81"/>
                  <a:gd name="T7" fmla="*/ 21 h 80"/>
                  <a:gd name="T8" fmla="*/ 59 w 81"/>
                  <a:gd name="T9" fmla="*/ 10 h 80"/>
                </a:gdLst>
                <a:ahLst/>
                <a:cxnLst>
                  <a:cxn ang="0">
                    <a:pos x="T0" y="T1"/>
                  </a:cxn>
                  <a:cxn ang="0">
                    <a:pos x="T2" y="T3"/>
                  </a:cxn>
                  <a:cxn ang="0">
                    <a:pos x="T4" y="T5"/>
                  </a:cxn>
                  <a:cxn ang="0">
                    <a:pos x="T6" y="T7"/>
                  </a:cxn>
                  <a:cxn ang="0">
                    <a:pos x="T8" y="T9"/>
                  </a:cxn>
                </a:cxnLst>
                <a:rect l="0" t="0" r="r" b="b"/>
                <a:pathLst>
                  <a:path w="81" h="80">
                    <a:moveTo>
                      <a:pt x="59" y="10"/>
                    </a:moveTo>
                    <a:cubicBezTo>
                      <a:pt x="76" y="20"/>
                      <a:pt x="81" y="42"/>
                      <a:pt x="70" y="59"/>
                    </a:cubicBezTo>
                    <a:cubicBezTo>
                      <a:pt x="60" y="75"/>
                      <a:pt x="38" y="80"/>
                      <a:pt x="22" y="70"/>
                    </a:cubicBezTo>
                    <a:cubicBezTo>
                      <a:pt x="5" y="60"/>
                      <a:pt x="0" y="38"/>
                      <a:pt x="10" y="21"/>
                    </a:cubicBezTo>
                    <a:cubicBezTo>
                      <a:pt x="21" y="5"/>
                      <a:pt x="43" y="0"/>
                      <a:pt x="59" y="1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80" name="Freeform 134"/>
              <p:cNvSpPr/>
              <p:nvPr/>
            </p:nvSpPr>
            <p:spPr bwMode="auto">
              <a:xfrm>
                <a:off x="6758869" y="3044734"/>
                <a:ext cx="61909" cy="61909"/>
              </a:xfrm>
              <a:custGeom>
                <a:avLst/>
                <a:gdLst>
                  <a:gd name="T0" fmla="*/ 50 w 68"/>
                  <a:gd name="T1" fmla="*/ 8 h 68"/>
                  <a:gd name="T2" fmla="*/ 60 w 68"/>
                  <a:gd name="T3" fmla="*/ 49 h 68"/>
                  <a:gd name="T4" fmla="*/ 19 w 68"/>
                  <a:gd name="T5" fmla="*/ 59 h 68"/>
                  <a:gd name="T6" fmla="*/ 9 w 68"/>
                  <a:gd name="T7" fmla="*/ 18 h 68"/>
                  <a:gd name="T8" fmla="*/ 50 w 68"/>
                  <a:gd name="T9" fmla="*/ 8 h 68"/>
                </a:gdLst>
                <a:ahLst/>
                <a:cxnLst>
                  <a:cxn ang="0">
                    <a:pos x="T0" y="T1"/>
                  </a:cxn>
                  <a:cxn ang="0">
                    <a:pos x="T2" y="T3"/>
                  </a:cxn>
                  <a:cxn ang="0">
                    <a:pos x="T4" y="T5"/>
                  </a:cxn>
                  <a:cxn ang="0">
                    <a:pos x="T6" y="T7"/>
                  </a:cxn>
                  <a:cxn ang="0">
                    <a:pos x="T8" y="T9"/>
                  </a:cxn>
                </a:cxnLst>
                <a:rect l="0" t="0" r="r" b="b"/>
                <a:pathLst>
                  <a:path w="68" h="68">
                    <a:moveTo>
                      <a:pt x="50" y="8"/>
                    </a:moveTo>
                    <a:cubicBezTo>
                      <a:pt x="64" y="17"/>
                      <a:pt x="68" y="35"/>
                      <a:pt x="60" y="49"/>
                    </a:cubicBezTo>
                    <a:cubicBezTo>
                      <a:pt x="51" y="63"/>
                      <a:pt x="32" y="68"/>
                      <a:pt x="19" y="59"/>
                    </a:cubicBezTo>
                    <a:cubicBezTo>
                      <a:pt x="5" y="50"/>
                      <a:pt x="0" y="32"/>
                      <a:pt x="9" y="18"/>
                    </a:cubicBezTo>
                    <a:cubicBezTo>
                      <a:pt x="18" y="4"/>
                      <a:pt x="36" y="0"/>
                      <a:pt x="50" y="8"/>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81" name="Freeform 135"/>
              <p:cNvSpPr/>
              <p:nvPr/>
            </p:nvSpPr>
            <p:spPr bwMode="auto">
              <a:xfrm>
                <a:off x="6960074" y="2145647"/>
                <a:ext cx="61909" cy="60502"/>
              </a:xfrm>
              <a:custGeom>
                <a:avLst/>
                <a:gdLst>
                  <a:gd name="T0" fmla="*/ 50 w 68"/>
                  <a:gd name="T1" fmla="*/ 9 h 68"/>
                  <a:gd name="T2" fmla="*/ 59 w 68"/>
                  <a:gd name="T3" fmla="*/ 50 h 68"/>
                  <a:gd name="T4" fmla="*/ 18 w 68"/>
                  <a:gd name="T5" fmla="*/ 60 h 68"/>
                  <a:gd name="T6" fmla="*/ 9 w 68"/>
                  <a:gd name="T7" fmla="*/ 18 h 68"/>
                  <a:gd name="T8" fmla="*/ 50 w 68"/>
                  <a:gd name="T9" fmla="*/ 9 h 68"/>
                </a:gdLst>
                <a:ahLst/>
                <a:cxnLst>
                  <a:cxn ang="0">
                    <a:pos x="T0" y="T1"/>
                  </a:cxn>
                  <a:cxn ang="0">
                    <a:pos x="T2" y="T3"/>
                  </a:cxn>
                  <a:cxn ang="0">
                    <a:pos x="T4" y="T5"/>
                  </a:cxn>
                  <a:cxn ang="0">
                    <a:pos x="T6" y="T7"/>
                  </a:cxn>
                  <a:cxn ang="0">
                    <a:pos x="T8" y="T9"/>
                  </a:cxn>
                </a:cxnLst>
                <a:rect l="0" t="0" r="r" b="b"/>
                <a:pathLst>
                  <a:path w="68" h="68">
                    <a:moveTo>
                      <a:pt x="50" y="9"/>
                    </a:moveTo>
                    <a:cubicBezTo>
                      <a:pt x="64" y="18"/>
                      <a:pt x="68" y="36"/>
                      <a:pt x="59" y="50"/>
                    </a:cubicBezTo>
                    <a:cubicBezTo>
                      <a:pt x="51" y="64"/>
                      <a:pt x="32" y="68"/>
                      <a:pt x="18" y="60"/>
                    </a:cubicBezTo>
                    <a:cubicBezTo>
                      <a:pt x="4" y="51"/>
                      <a:pt x="0" y="32"/>
                      <a:pt x="9" y="18"/>
                    </a:cubicBezTo>
                    <a:cubicBezTo>
                      <a:pt x="18" y="5"/>
                      <a:pt x="36" y="0"/>
                      <a:pt x="50" y="9"/>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82" name="Freeform 136"/>
              <p:cNvSpPr/>
              <p:nvPr/>
            </p:nvSpPr>
            <p:spPr bwMode="auto">
              <a:xfrm>
                <a:off x="7061379" y="2783027"/>
                <a:ext cx="98492" cy="97084"/>
              </a:xfrm>
              <a:custGeom>
                <a:avLst/>
                <a:gdLst>
                  <a:gd name="T0" fmla="*/ 79 w 108"/>
                  <a:gd name="T1" fmla="*/ 14 h 108"/>
                  <a:gd name="T2" fmla="*/ 94 w 108"/>
                  <a:gd name="T3" fmla="*/ 79 h 108"/>
                  <a:gd name="T4" fmla="*/ 29 w 108"/>
                  <a:gd name="T5" fmla="*/ 94 h 108"/>
                  <a:gd name="T6" fmla="*/ 14 w 108"/>
                  <a:gd name="T7" fmla="*/ 29 h 108"/>
                  <a:gd name="T8" fmla="*/ 79 w 108"/>
                  <a:gd name="T9" fmla="*/ 14 h 108"/>
                </a:gdLst>
                <a:ahLst/>
                <a:cxnLst>
                  <a:cxn ang="0">
                    <a:pos x="T0" y="T1"/>
                  </a:cxn>
                  <a:cxn ang="0">
                    <a:pos x="T2" y="T3"/>
                  </a:cxn>
                  <a:cxn ang="0">
                    <a:pos x="T4" y="T5"/>
                  </a:cxn>
                  <a:cxn ang="0">
                    <a:pos x="T6" y="T7"/>
                  </a:cxn>
                  <a:cxn ang="0">
                    <a:pos x="T8" y="T9"/>
                  </a:cxn>
                </a:cxnLst>
                <a:rect l="0" t="0" r="r" b="b"/>
                <a:pathLst>
                  <a:path w="108" h="108">
                    <a:moveTo>
                      <a:pt x="79" y="14"/>
                    </a:moveTo>
                    <a:cubicBezTo>
                      <a:pt x="102" y="28"/>
                      <a:pt x="108" y="57"/>
                      <a:pt x="94" y="79"/>
                    </a:cubicBezTo>
                    <a:cubicBezTo>
                      <a:pt x="81" y="102"/>
                      <a:pt x="51" y="108"/>
                      <a:pt x="29" y="94"/>
                    </a:cubicBezTo>
                    <a:cubicBezTo>
                      <a:pt x="7" y="81"/>
                      <a:pt x="0" y="51"/>
                      <a:pt x="14" y="29"/>
                    </a:cubicBezTo>
                    <a:cubicBezTo>
                      <a:pt x="28" y="7"/>
                      <a:pt x="57" y="0"/>
                      <a:pt x="79" y="14"/>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83" name="Freeform 137"/>
              <p:cNvSpPr/>
              <p:nvPr/>
            </p:nvSpPr>
            <p:spPr bwMode="auto">
              <a:xfrm>
                <a:off x="6152442" y="2204740"/>
                <a:ext cx="101306" cy="102712"/>
              </a:xfrm>
              <a:custGeom>
                <a:avLst/>
                <a:gdLst>
                  <a:gd name="T0" fmla="*/ 84 w 114"/>
                  <a:gd name="T1" fmla="*/ 15 h 114"/>
                  <a:gd name="T2" fmla="*/ 100 w 114"/>
                  <a:gd name="T3" fmla="*/ 84 h 114"/>
                  <a:gd name="T4" fmla="*/ 31 w 114"/>
                  <a:gd name="T5" fmla="*/ 99 h 114"/>
                  <a:gd name="T6" fmla="*/ 15 w 114"/>
                  <a:gd name="T7" fmla="*/ 31 h 114"/>
                  <a:gd name="T8" fmla="*/ 84 w 114"/>
                  <a:gd name="T9" fmla="*/ 15 h 114"/>
                </a:gdLst>
                <a:ahLst/>
                <a:cxnLst>
                  <a:cxn ang="0">
                    <a:pos x="T0" y="T1"/>
                  </a:cxn>
                  <a:cxn ang="0">
                    <a:pos x="T2" y="T3"/>
                  </a:cxn>
                  <a:cxn ang="0">
                    <a:pos x="T4" y="T5"/>
                  </a:cxn>
                  <a:cxn ang="0">
                    <a:pos x="T6" y="T7"/>
                  </a:cxn>
                  <a:cxn ang="0">
                    <a:pos x="T8" y="T9"/>
                  </a:cxn>
                </a:cxnLst>
                <a:rect l="0" t="0" r="r" b="b"/>
                <a:pathLst>
                  <a:path w="114" h="114">
                    <a:moveTo>
                      <a:pt x="84" y="15"/>
                    </a:moveTo>
                    <a:cubicBezTo>
                      <a:pt x="107" y="29"/>
                      <a:pt x="114" y="60"/>
                      <a:pt x="100" y="84"/>
                    </a:cubicBezTo>
                    <a:cubicBezTo>
                      <a:pt x="85" y="107"/>
                      <a:pt x="54" y="114"/>
                      <a:pt x="31" y="99"/>
                    </a:cubicBezTo>
                    <a:cubicBezTo>
                      <a:pt x="8" y="85"/>
                      <a:pt x="0" y="54"/>
                      <a:pt x="15" y="31"/>
                    </a:cubicBezTo>
                    <a:cubicBezTo>
                      <a:pt x="30" y="7"/>
                      <a:pt x="60" y="0"/>
                      <a:pt x="84" y="1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84" name="Freeform 98"/>
              <p:cNvSpPr/>
              <p:nvPr/>
            </p:nvSpPr>
            <p:spPr bwMode="auto">
              <a:xfrm>
                <a:off x="5008534" y="5155267"/>
                <a:ext cx="136482" cy="119597"/>
              </a:xfrm>
              <a:custGeom>
                <a:avLst/>
                <a:gdLst>
                  <a:gd name="T0" fmla="*/ 75 w 151"/>
                  <a:gd name="T1" fmla="*/ 0 h 133"/>
                  <a:gd name="T2" fmla="*/ 19 w 151"/>
                  <a:gd name="T3" fmla="*/ 31 h 133"/>
                  <a:gd name="T4" fmla="*/ 40 w 151"/>
                  <a:gd name="T5" fmla="*/ 122 h 133"/>
                  <a:gd name="T6" fmla="*/ 75 w 151"/>
                  <a:gd name="T7" fmla="*/ 133 h 133"/>
                  <a:gd name="T8" fmla="*/ 131 w 151"/>
                  <a:gd name="T9" fmla="*/ 102 h 133"/>
                  <a:gd name="T10" fmla="*/ 111 w 151"/>
                  <a:gd name="T11" fmla="*/ 10 h 133"/>
                  <a:gd name="T12" fmla="*/ 75 w 151"/>
                  <a:gd name="T13" fmla="*/ 0 h 133"/>
                </a:gdLst>
                <a:ahLst/>
                <a:cxnLst>
                  <a:cxn ang="0">
                    <a:pos x="T0" y="T1"/>
                  </a:cxn>
                  <a:cxn ang="0">
                    <a:pos x="T2" y="T3"/>
                  </a:cxn>
                  <a:cxn ang="0">
                    <a:pos x="T4" y="T5"/>
                  </a:cxn>
                  <a:cxn ang="0">
                    <a:pos x="T6" y="T7"/>
                  </a:cxn>
                  <a:cxn ang="0">
                    <a:pos x="T8" y="T9"/>
                  </a:cxn>
                  <a:cxn ang="0">
                    <a:pos x="T10" y="T11"/>
                  </a:cxn>
                  <a:cxn ang="0">
                    <a:pos x="T12" y="T13"/>
                  </a:cxn>
                </a:cxnLst>
                <a:rect l="0" t="0" r="r" b="b"/>
                <a:pathLst>
                  <a:path w="151" h="133">
                    <a:moveTo>
                      <a:pt x="75" y="0"/>
                    </a:moveTo>
                    <a:cubicBezTo>
                      <a:pt x="53" y="0"/>
                      <a:pt x="32" y="11"/>
                      <a:pt x="19" y="31"/>
                    </a:cubicBezTo>
                    <a:cubicBezTo>
                      <a:pt x="0" y="62"/>
                      <a:pt x="9" y="103"/>
                      <a:pt x="40" y="122"/>
                    </a:cubicBezTo>
                    <a:cubicBezTo>
                      <a:pt x="51" y="129"/>
                      <a:pt x="63" y="133"/>
                      <a:pt x="75" y="133"/>
                    </a:cubicBezTo>
                    <a:cubicBezTo>
                      <a:pt x="97" y="133"/>
                      <a:pt x="119" y="122"/>
                      <a:pt x="131" y="102"/>
                    </a:cubicBezTo>
                    <a:cubicBezTo>
                      <a:pt x="151" y="71"/>
                      <a:pt x="142" y="30"/>
                      <a:pt x="111" y="10"/>
                    </a:cubicBezTo>
                    <a:cubicBezTo>
                      <a:pt x="100" y="3"/>
                      <a:pt x="87" y="0"/>
                      <a:pt x="75" y="0"/>
                    </a:cubicBezTo>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85" name="Freeform 99"/>
              <p:cNvSpPr/>
              <p:nvPr/>
            </p:nvSpPr>
            <p:spPr bwMode="auto">
              <a:xfrm>
                <a:off x="5031046" y="4123919"/>
                <a:ext cx="83015" cy="71759"/>
              </a:xfrm>
              <a:custGeom>
                <a:avLst/>
                <a:gdLst>
                  <a:gd name="T0" fmla="*/ 46 w 93"/>
                  <a:gd name="T1" fmla="*/ 0 h 81"/>
                  <a:gd name="T2" fmla="*/ 12 w 93"/>
                  <a:gd name="T3" fmla="*/ 19 h 81"/>
                  <a:gd name="T4" fmla="*/ 25 w 93"/>
                  <a:gd name="T5" fmla="*/ 75 h 81"/>
                  <a:gd name="T6" fmla="*/ 46 w 93"/>
                  <a:gd name="T7" fmla="*/ 81 h 81"/>
                  <a:gd name="T8" fmla="*/ 81 w 93"/>
                  <a:gd name="T9" fmla="*/ 62 h 81"/>
                  <a:gd name="T10" fmla="*/ 68 w 93"/>
                  <a:gd name="T11" fmla="*/ 6 h 81"/>
                  <a:gd name="T12" fmla="*/ 46 w 93"/>
                  <a:gd name="T13" fmla="*/ 0 h 81"/>
                </a:gdLst>
                <a:ahLst/>
                <a:cxnLst>
                  <a:cxn ang="0">
                    <a:pos x="T0" y="T1"/>
                  </a:cxn>
                  <a:cxn ang="0">
                    <a:pos x="T2" y="T3"/>
                  </a:cxn>
                  <a:cxn ang="0">
                    <a:pos x="T4" y="T5"/>
                  </a:cxn>
                  <a:cxn ang="0">
                    <a:pos x="T6" y="T7"/>
                  </a:cxn>
                  <a:cxn ang="0">
                    <a:pos x="T8" y="T9"/>
                  </a:cxn>
                  <a:cxn ang="0">
                    <a:pos x="T10" y="T11"/>
                  </a:cxn>
                  <a:cxn ang="0">
                    <a:pos x="T12" y="T13"/>
                  </a:cxn>
                </a:cxnLst>
                <a:rect l="0" t="0" r="r" b="b"/>
                <a:pathLst>
                  <a:path w="93" h="81">
                    <a:moveTo>
                      <a:pt x="46" y="0"/>
                    </a:moveTo>
                    <a:cubicBezTo>
                      <a:pt x="33" y="0"/>
                      <a:pt x="20" y="7"/>
                      <a:pt x="12" y="19"/>
                    </a:cubicBezTo>
                    <a:cubicBezTo>
                      <a:pt x="0" y="38"/>
                      <a:pt x="6" y="63"/>
                      <a:pt x="25" y="75"/>
                    </a:cubicBezTo>
                    <a:cubicBezTo>
                      <a:pt x="31" y="79"/>
                      <a:pt x="39" y="81"/>
                      <a:pt x="46" y="81"/>
                    </a:cubicBezTo>
                    <a:cubicBezTo>
                      <a:pt x="60" y="81"/>
                      <a:pt x="73" y="74"/>
                      <a:pt x="81" y="62"/>
                    </a:cubicBezTo>
                    <a:cubicBezTo>
                      <a:pt x="93" y="43"/>
                      <a:pt x="87" y="18"/>
                      <a:pt x="68" y="6"/>
                    </a:cubicBezTo>
                    <a:cubicBezTo>
                      <a:pt x="61" y="2"/>
                      <a:pt x="54" y="0"/>
                      <a:pt x="46" y="0"/>
                    </a:cubicBezTo>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86" name="Freeform 100"/>
              <p:cNvSpPr/>
              <p:nvPr/>
            </p:nvSpPr>
            <p:spPr bwMode="auto">
              <a:xfrm>
                <a:off x="4607533" y="2984231"/>
                <a:ext cx="187134" cy="163215"/>
              </a:xfrm>
              <a:custGeom>
                <a:avLst/>
                <a:gdLst>
                  <a:gd name="T0" fmla="*/ 104 w 208"/>
                  <a:gd name="T1" fmla="*/ 0 h 182"/>
                  <a:gd name="T2" fmla="*/ 27 w 208"/>
                  <a:gd name="T3" fmla="*/ 42 h 182"/>
                  <a:gd name="T4" fmla="*/ 56 w 208"/>
                  <a:gd name="T5" fmla="*/ 168 h 182"/>
                  <a:gd name="T6" fmla="*/ 104 w 208"/>
                  <a:gd name="T7" fmla="*/ 182 h 182"/>
                  <a:gd name="T8" fmla="*/ 182 w 208"/>
                  <a:gd name="T9" fmla="*/ 139 h 182"/>
                  <a:gd name="T10" fmla="*/ 153 w 208"/>
                  <a:gd name="T11" fmla="*/ 14 h 182"/>
                  <a:gd name="T12" fmla="*/ 104 w 208"/>
                  <a:gd name="T13" fmla="*/ 0 h 182"/>
                </a:gdLst>
                <a:ahLst/>
                <a:cxnLst>
                  <a:cxn ang="0">
                    <a:pos x="T0" y="T1"/>
                  </a:cxn>
                  <a:cxn ang="0">
                    <a:pos x="T2" y="T3"/>
                  </a:cxn>
                  <a:cxn ang="0">
                    <a:pos x="T4" y="T5"/>
                  </a:cxn>
                  <a:cxn ang="0">
                    <a:pos x="T6" y="T7"/>
                  </a:cxn>
                  <a:cxn ang="0">
                    <a:pos x="T8" y="T9"/>
                  </a:cxn>
                  <a:cxn ang="0">
                    <a:pos x="T10" y="T11"/>
                  </a:cxn>
                  <a:cxn ang="0">
                    <a:pos x="T12" y="T13"/>
                  </a:cxn>
                </a:cxnLst>
                <a:rect l="0" t="0" r="r" b="b"/>
                <a:pathLst>
                  <a:path w="208" h="182">
                    <a:moveTo>
                      <a:pt x="104" y="0"/>
                    </a:moveTo>
                    <a:cubicBezTo>
                      <a:pt x="74" y="0"/>
                      <a:pt x="44" y="15"/>
                      <a:pt x="27" y="42"/>
                    </a:cubicBezTo>
                    <a:cubicBezTo>
                      <a:pt x="0" y="85"/>
                      <a:pt x="13" y="141"/>
                      <a:pt x="56" y="168"/>
                    </a:cubicBezTo>
                    <a:cubicBezTo>
                      <a:pt x="71" y="178"/>
                      <a:pt x="88" y="182"/>
                      <a:pt x="104" y="182"/>
                    </a:cubicBezTo>
                    <a:cubicBezTo>
                      <a:pt x="135" y="182"/>
                      <a:pt x="164" y="167"/>
                      <a:pt x="182" y="139"/>
                    </a:cubicBezTo>
                    <a:cubicBezTo>
                      <a:pt x="208" y="97"/>
                      <a:pt x="196" y="40"/>
                      <a:pt x="153" y="14"/>
                    </a:cubicBezTo>
                    <a:cubicBezTo>
                      <a:pt x="138" y="4"/>
                      <a:pt x="121" y="0"/>
                      <a:pt x="104" y="0"/>
                    </a:cubicBezTo>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57" name="Freeform 101"/>
              <p:cNvSpPr/>
              <p:nvPr/>
            </p:nvSpPr>
            <p:spPr bwMode="auto">
              <a:xfrm>
                <a:off x="4199496" y="2832274"/>
                <a:ext cx="98492" cy="87235"/>
              </a:xfrm>
              <a:custGeom>
                <a:avLst/>
                <a:gdLst>
                  <a:gd name="T0" fmla="*/ 55 w 109"/>
                  <a:gd name="T1" fmla="*/ 0 h 96"/>
                  <a:gd name="T2" fmla="*/ 14 w 109"/>
                  <a:gd name="T3" fmla="*/ 22 h 96"/>
                  <a:gd name="T4" fmla="*/ 29 w 109"/>
                  <a:gd name="T5" fmla="*/ 88 h 96"/>
                  <a:gd name="T6" fmla="*/ 55 w 109"/>
                  <a:gd name="T7" fmla="*/ 96 h 96"/>
                  <a:gd name="T8" fmla="*/ 95 w 109"/>
                  <a:gd name="T9" fmla="*/ 73 h 96"/>
                  <a:gd name="T10" fmla="*/ 80 w 109"/>
                  <a:gd name="T11" fmla="*/ 7 h 96"/>
                  <a:gd name="T12" fmla="*/ 55 w 109"/>
                  <a:gd name="T13" fmla="*/ 0 h 96"/>
                </a:gdLst>
                <a:ahLst/>
                <a:cxnLst>
                  <a:cxn ang="0">
                    <a:pos x="T0" y="T1"/>
                  </a:cxn>
                  <a:cxn ang="0">
                    <a:pos x="T2" y="T3"/>
                  </a:cxn>
                  <a:cxn ang="0">
                    <a:pos x="T4" y="T5"/>
                  </a:cxn>
                  <a:cxn ang="0">
                    <a:pos x="T6" y="T7"/>
                  </a:cxn>
                  <a:cxn ang="0">
                    <a:pos x="T8" y="T9"/>
                  </a:cxn>
                  <a:cxn ang="0">
                    <a:pos x="T10" y="T11"/>
                  </a:cxn>
                  <a:cxn ang="0">
                    <a:pos x="T12" y="T13"/>
                  </a:cxn>
                </a:cxnLst>
                <a:rect l="0" t="0" r="r" b="b"/>
                <a:pathLst>
                  <a:path w="109" h="96">
                    <a:moveTo>
                      <a:pt x="55" y="0"/>
                    </a:moveTo>
                    <a:cubicBezTo>
                      <a:pt x="39" y="0"/>
                      <a:pt x="23" y="8"/>
                      <a:pt x="14" y="22"/>
                    </a:cubicBezTo>
                    <a:cubicBezTo>
                      <a:pt x="0" y="45"/>
                      <a:pt x="7" y="74"/>
                      <a:pt x="29" y="88"/>
                    </a:cubicBezTo>
                    <a:cubicBezTo>
                      <a:pt x="37" y="93"/>
                      <a:pt x="46" y="96"/>
                      <a:pt x="55" y="96"/>
                    </a:cubicBezTo>
                    <a:cubicBezTo>
                      <a:pt x="71" y="96"/>
                      <a:pt x="86" y="88"/>
                      <a:pt x="95" y="73"/>
                    </a:cubicBezTo>
                    <a:cubicBezTo>
                      <a:pt x="109" y="51"/>
                      <a:pt x="103" y="21"/>
                      <a:pt x="80" y="7"/>
                    </a:cubicBezTo>
                    <a:cubicBezTo>
                      <a:pt x="72" y="2"/>
                      <a:pt x="63" y="0"/>
                      <a:pt x="55" y="0"/>
                    </a:cubicBezTo>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58" name="Freeform 102"/>
              <p:cNvSpPr/>
              <p:nvPr/>
            </p:nvSpPr>
            <p:spPr bwMode="auto">
              <a:xfrm>
                <a:off x="4798888" y="1091787"/>
                <a:ext cx="98492" cy="85829"/>
              </a:xfrm>
              <a:custGeom>
                <a:avLst/>
                <a:gdLst>
                  <a:gd name="T0" fmla="*/ 55 w 109"/>
                  <a:gd name="T1" fmla="*/ 0 h 96"/>
                  <a:gd name="T2" fmla="*/ 14 w 109"/>
                  <a:gd name="T3" fmla="*/ 23 h 96"/>
                  <a:gd name="T4" fmla="*/ 29 w 109"/>
                  <a:gd name="T5" fmla="*/ 89 h 96"/>
                  <a:gd name="T6" fmla="*/ 55 w 109"/>
                  <a:gd name="T7" fmla="*/ 96 h 96"/>
                  <a:gd name="T8" fmla="*/ 95 w 109"/>
                  <a:gd name="T9" fmla="*/ 74 h 96"/>
                  <a:gd name="T10" fmla="*/ 80 w 109"/>
                  <a:gd name="T11" fmla="*/ 8 h 96"/>
                  <a:gd name="T12" fmla="*/ 55 w 109"/>
                  <a:gd name="T13" fmla="*/ 0 h 96"/>
                </a:gdLst>
                <a:ahLst/>
                <a:cxnLst>
                  <a:cxn ang="0">
                    <a:pos x="T0" y="T1"/>
                  </a:cxn>
                  <a:cxn ang="0">
                    <a:pos x="T2" y="T3"/>
                  </a:cxn>
                  <a:cxn ang="0">
                    <a:pos x="T4" y="T5"/>
                  </a:cxn>
                  <a:cxn ang="0">
                    <a:pos x="T6" y="T7"/>
                  </a:cxn>
                  <a:cxn ang="0">
                    <a:pos x="T8" y="T9"/>
                  </a:cxn>
                  <a:cxn ang="0">
                    <a:pos x="T10" y="T11"/>
                  </a:cxn>
                  <a:cxn ang="0">
                    <a:pos x="T12" y="T13"/>
                  </a:cxn>
                </a:cxnLst>
                <a:rect l="0" t="0" r="r" b="b"/>
                <a:pathLst>
                  <a:path w="109" h="96">
                    <a:moveTo>
                      <a:pt x="55" y="0"/>
                    </a:moveTo>
                    <a:cubicBezTo>
                      <a:pt x="39" y="0"/>
                      <a:pt x="23" y="8"/>
                      <a:pt x="14" y="23"/>
                    </a:cubicBezTo>
                    <a:cubicBezTo>
                      <a:pt x="0" y="45"/>
                      <a:pt x="7" y="75"/>
                      <a:pt x="29" y="89"/>
                    </a:cubicBezTo>
                    <a:cubicBezTo>
                      <a:pt x="37" y="94"/>
                      <a:pt x="46" y="96"/>
                      <a:pt x="55" y="96"/>
                    </a:cubicBezTo>
                    <a:cubicBezTo>
                      <a:pt x="70" y="96"/>
                      <a:pt x="86" y="88"/>
                      <a:pt x="95" y="74"/>
                    </a:cubicBezTo>
                    <a:cubicBezTo>
                      <a:pt x="109" y="51"/>
                      <a:pt x="102" y="22"/>
                      <a:pt x="80" y="8"/>
                    </a:cubicBezTo>
                    <a:cubicBezTo>
                      <a:pt x="72" y="3"/>
                      <a:pt x="63" y="0"/>
                      <a:pt x="55" y="0"/>
                    </a:cubicBezTo>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59" name="Freeform 103"/>
              <p:cNvSpPr/>
              <p:nvPr/>
            </p:nvSpPr>
            <p:spPr bwMode="auto">
              <a:xfrm>
                <a:off x="5750035" y="1796705"/>
                <a:ext cx="137888" cy="119597"/>
              </a:xfrm>
              <a:custGeom>
                <a:avLst/>
                <a:gdLst>
                  <a:gd name="T0" fmla="*/ 76 w 152"/>
                  <a:gd name="T1" fmla="*/ 0 h 132"/>
                  <a:gd name="T2" fmla="*/ 20 w 152"/>
                  <a:gd name="T3" fmla="*/ 31 h 132"/>
                  <a:gd name="T4" fmla="*/ 41 w 152"/>
                  <a:gd name="T5" fmla="*/ 122 h 132"/>
                  <a:gd name="T6" fmla="*/ 76 w 152"/>
                  <a:gd name="T7" fmla="*/ 132 h 132"/>
                  <a:gd name="T8" fmla="*/ 132 w 152"/>
                  <a:gd name="T9" fmla="*/ 101 h 132"/>
                  <a:gd name="T10" fmla="*/ 111 w 152"/>
                  <a:gd name="T11" fmla="*/ 10 h 132"/>
                  <a:gd name="T12" fmla="*/ 76 w 152"/>
                  <a:gd name="T13" fmla="*/ 0 h 132"/>
                </a:gdLst>
                <a:ahLst/>
                <a:cxnLst>
                  <a:cxn ang="0">
                    <a:pos x="T0" y="T1"/>
                  </a:cxn>
                  <a:cxn ang="0">
                    <a:pos x="T2" y="T3"/>
                  </a:cxn>
                  <a:cxn ang="0">
                    <a:pos x="T4" y="T5"/>
                  </a:cxn>
                  <a:cxn ang="0">
                    <a:pos x="T6" y="T7"/>
                  </a:cxn>
                  <a:cxn ang="0">
                    <a:pos x="T8" y="T9"/>
                  </a:cxn>
                  <a:cxn ang="0">
                    <a:pos x="T10" y="T11"/>
                  </a:cxn>
                  <a:cxn ang="0">
                    <a:pos x="T12" y="T13"/>
                  </a:cxn>
                </a:cxnLst>
                <a:rect l="0" t="0" r="r" b="b"/>
                <a:pathLst>
                  <a:path w="152" h="132">
                    <a:moveTo>
                      <a:pt x="76" y="0"/>
                    </a:moveTo>
                    <a:cubicBezTo>
                      <a:pt x="54" y="0"/>
                      <a:pt x="33" y="11"/>
                      <a:pt x="20" y="31"/>
                    </a:cubicBezTo>
                    <a:cubicBezTo>
                      <a:pt x="0" y="62"/>
                      <a:pt x="10" y="103"/>
                      <a:pt x="41" y="122"/>
                    </a:cubicBezTo>
                    <a:cubicBezTo>
                      <a:pt x="52" y="129"/>
                      <a:pt x="64" y="132"/>
                      <a:pt x="76" y="132"/>
                    </a:cubicBezTo>
                    <a:cubicBezTo>
                      <a:pt x="98" y="132"/>
                      <a:pt x="120" y="121"/>
                      <a:pt x="132" y="101"/>
                    </a:cubicBezTo>
                    <a:cubicBezTo>
                      <a:pt x="152" y="70"/>
                      <a:pt x="142" y="29"/>
                      <a:pt x="111" y="10"/>
                    </a:cubicBezTo>
                    <a:cubicBezTo>
                      <a:pt x="100" y="3"/>
                      <a:pt x="88" y="0"/>
                      <a:pt x="76" y="0"/>
                    </a:cubicBezTo>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60" name="Freeform 104"/>
              <p:cNvSpPr/>
              <p:nvPr/>
            </p:nvSpPr>
            <p:spPr bwMode="auto">
              <a:xfrm>
                <a:off x="5634659" y="2747852"/>
                <a:ext cx="225124" cy="196983"/>
              </a:xfrm>
              <a:custGeom>
                <a:avLst/>
                <a:gdLst>
                  <a:gd name="T0" fmla="*/ 125 w 250"/>
                  <a:gd name="T1" fmla="*/ 0 h 219"/>
                  <a:gd name="T2" fmla="*/ 33 w 250"/>
                  <a:gd name="T3" fmla="*/ 51 h 219"/>
                  <a:gd name="T4" fmla="*/ 67 w 250"/>
                  <a:gd name="T5" fmla="*/ 202 h 219"/>
                  <a:gd name="T6" fmla="*/ 125 w 250"/>
                  <a:gd name="T7" fmla="*/ 219 h 219"/>
                  <a:gd name="T8" fmla="*/ 218 w 250"/>
                  <a:gd name="T9" fmla="*/ 167 h 219"/>
                  <a:gd name="T10" fmla="*/ 184 w 250"/>
                  <a:gd name="T11" fmla="*/ 16 h 219"/>
                  <a:gd name="T12" fmla="*/ 125 w 250"/>
                  <a:gd name="T13" fmla="*/ 0 h 219"/>
                </a:gdLst>
                <a:ahLst/>
                <a:cxnLst>
                  <a:cxn ang="0">
                    <a:pos x="T0" y="T1"/>
                  </a:cxn>
                  <a:cxn ang="0">
                    <a:pos x="T2" y="T3"/>
                  </a:cxn>
                  <a:cxn ang="0">
                    <a:pos x="T4" y="T5"/>
                  </a:cxn>
                  <a:cxn ang="0">
                    <a:pos x="T6" y="T7"/>
                  </a:cxn>
                  <a:cxn ang="0">
                    <a:pos x="T8" y="T9"/>
                  </a:cxn>
                  <a:cxn ang="0">
                    <a:pos x="T10" y="T11"/>
                  </a:cxn>
                  <a:cxn ang="0">
                    <a:pos x="T12" y="T13"/>
                  </a:cxn>
                </a:cxnLst>
                <a:rect l="0" t="0" r="r" b="b"/>
                <a:pathLst>
                  <a:path w="250" h="219">
                    <a:moveTo>
                      <a:pt x="125" y="0"/>
                    </a:moveTo>
                    <a:cubicBezTo>
                      <a:pt x="89" y="0"/>
                      <a:pt x="53" y="18"/>
                      <a:pt x="33" y="51"/>
                    </a:cubicBezTo>
                    <a:cubicBezTo>
                      <a:pt x="0" y="102"/>
                      <a:pt x="16" y="170"/>
                      <a:pt x="67" y="202"/>
                    </a:cubicBezTo>
                    <a:cubicBezTo>
                      <a:pt x="85" y="213"/>
                      <a:pt x="105" y="219"/>
                      <a:pt x="125" y="219"/>
                    </a:cubicBezTo>
                    <a:cubicBezTo>
                      <a:pt x="162" y="219"/>
                      <a:pt x="197" y="201"/>
                      <a:pt x="218" y="167"/>
                    </a:cubicBezTo>
                    <a:cubicBezTo>
                      <a:pt x="250" y="116"/>
                      <a:pt x="235" y="49"/>
                      <a:pt x="184" y="16"/>
                    </a:cubicBezTo>
                    <a:cubicBezTo>
                      <a:pt x="165" y="5"/>
                      <a:pt x="145" y="0"/>
                      <a:pt x="125" y="0"/>
                    </a:cubicBezTo>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61" name="Freeform 105"/>
              <p:cNvSpPr/>
              <p:nvPr/>
            </p:nvSpPr>
            <p:spPr bwMode="auto">
              <a:xfrm>
                <a:off x="6653343" y="2920916"/>
                <a:ext cx="130853" cy="113969"/>
              </a:xfrm>
              <a:custGeom>
                <a:avLst/>
                <a:gdLst>
                  <a:gd name="T0" fmla="*/ 72 w 145"/>
                  <a:gd name="T1" fmla="*/ 0 h 126"/>
                  <a:gd name="T2" fmla="*/ 19 w 145"/>
                  <a:gd name="T3" fmla="*/ 29 h 126"/>
                  <a:gd name="T4" fmla="*/ 39 w 145"/>
                  <a:gd name="T5" fmla="*/ 117 h 126"/>
                  <a:gd name="T6" fmla="*/ 72 w 145"/>
                  <a:gd name="T7" fmla="*/ 126 h 126"/>
                  <a:gd name="T8" fmla="*/ 126 w 145"/>
                  <a:gd name="T9" fmla="*/ 97 h 126"/>
                  <a:gd name="T10" fmla="*/ 106 w 145"/>
                  <a:gd name="T11" fmla="*/ 9 h 126"/>
                  <a:gd name="T12" fmla="*/ 72 w 145"/>
                  <a:gd name="T13" fmla="*/ 0 h 126"/>
                </a:gdLst>
                <a:ahLst/>
                <a:cxnLst>
                  <a:cxn ang="0">
                    <a:pos x="T0" y="T1"/>
                  </a:cxn>
                  <a:cxn ang="0">
                    <a:pos x="T2" y="T3"/>
                  </a:cxn>
                  <a:cxn ang="0">
                    <a:pos x="T4" y="T5"/>
                  </a:cxn>
                  <a:cxn ang="0">
                    <a:pos x="T6" y="T7"/>
                  </a:cxn>
                  <a:cxn ang="0">
                    <a:pos x="T8" y="T9"/>
                  </a:cxn>
                  <a:cxn ang="0">
                    <a:pos x="T10" y="T11"/>
                  </a:cxn>
                  <a:cxn ang="0">
                    <a:pos x="T12" y="T13"/>
                  </a:cxn>
                </a:cxnLst>
                <a:rect l="0" t="0" r="r" b="b"/>
                <a:pathLst>
                  <a:path w="145" h="126">
                    <a:moveTo>
                      <a:pt x="72" y="0"/>
                    </a:moveTo>
                    <a:cubicBezTo>
                      <a:pt x="51" y="0"/>
                      <a:pt x="31" y="10"/>
                      <a:pt x="19" y="29"/>
                    </a:cubicBezTo>
                    <a:cubicBezTo>
                      <a:pt x="0" y="59"/>
                      <a:pt x="9" y="98"/>
                      <a:pt x="39" y="117"/>
                    </a:cubicBezTo>
                    <a:cubicBezTo>
                      <a:pt x="49" y="123"/>
                      <a:pt x="61" y="126"/>
                      <a:pt x="72" y="126"/>
                    </a:cubicBezTo>
                    <a:cubicBezTo>
                      <a:pt x="93" y="126"/>
                      <a:pt x="114" y="116"/>
                      <a:pt x="126" y="97"/>
                    </a:cubicBezTo>
                    <a:cubicBezTo>
                      <a:pt x="145" y="67"/>
                      <a:pt x="136" y="28"/>
                      <a:pt x="106" y="9"/>
                    </a:cubicBezTo>
                    <a:cubicBezTo>
                      <a:pt x="96" y="3"/>
                      <a:pt x="84" y="0"/>
                      <a:pt x="72" y="0"/>
                    </a:cubicBezTo>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62" name="Freeform 106"/>
              <p:cNvSpPr/>
              <p:nvPr/>
            </p:nvSpPr>
            <p:spPr bwMode="auto">
              <a:xfrm>
                <a:off x="7759258" y="2054190"/>
                <a:ext cx="60502" cy="53467"/>
              </a:xfrm>
              <a:custGeom>
                <a:avLst/>
                <a:gdLst>
                  <a:gd name="T0" fmla="*/ 34 w 67"/>
                  <a:gd name="T1" fmla="*/ 0 h 59"/>
                  <a:gd name="T2" fmla="*/ 9 w 67"/>
                  <a:gd name="T3" fmla="*/ 14 h 59"/>
                  <a:gd name="T4" fmla="*/ 18 w 67"/>
                  <a:gd name="T5" fmla="*/ 54 h 59"/>
                  <a:gd name="T6" fmla="*/ 34 w 67"/>
                  <a:gd name="T7" fmla="*/ 59 h 59"/>
                  <a:gd name="T8" fmla="*/ 58 w 67"/>
                  <a:gd name="T9" fmla="*/ 45 h 59"/>
                  <a:gd name="T10" fmla="*/ 49 w 67"/>
                  <a:gd name="T11" fmla="*/ 5 h 59"/>
                  <a:gd name="T12" fmla="*/ 34 w 67"/>
                  <a:gd name="T13" fmla="*/ 0 h 59"/>
                </a:gdLst>
                <a:ahLst/>
                <a:cxnLst>
                  <a:cxn ang="0">
                    <a:pos x="T0" y="T1"/>
                  </a:cxn>
                  <a:cxn ang="0">
                    <a:pos x="T2" y="T3"/>
                  </a:cxn>
                  <a:cxn ang="0">
                    <a:pos x="T4" y="T5"/>
                  </a:cxn>
                  <a:cxn ang="0">
                    <a:pos x="T6" y="T7"/>
                  </a:cxn>
                  <a:cxn ang="0">
                    <a:pos x="T8" y="T9"/>
                  </a:cxn>
                  <a:cxn ang="0">
                    <a:pos x="T10" y="T11"/>
                  </a:cxn>
                  <a:cxn ang="0">
                    <a:pos x="T12" y="T13"/>
                  </a:cxn>
                </a:cxnLst>
                <a:rect l="0" t="0" r="r" b="b"/>
                <a:pathLst>
                  <a:path w="67" h="59">
                    <a:moveTo>
                      <a:pt x="34" y="0"/>
                    </a:moveTo>
                    <a:cubicBezTo>
                      <a:pt x="24" y="0"/>
                      <a:pt x="14" y="5"/>
                      <a:pt x="9" y="14"/>
                    </a:cubicBezTo>
                    <a:cubicBezTo>
                      <a:pt x="0" y="28"/>
                      <a:pt x="4" y="46"/>
                      <a:pt x="18" y="54"/>
                    </a:cubicBezTo>
                    <a:cubicBezTo>
                      <a:pt x="23" y="57"/>
                      <a:pt x="28" y="59"/>
                      <a:pt x="34" y="59"/>
                    </a:cubicBezTo>
                    <a:cubicBezTo>
                      <a:pt x="43" y="59"/>
                      <a:pt x="53" y="54"/>
                      <a:pt x="58" y="45"/>
                    </a:cubicBezTo>
                    <a:cubicBezTo>
                      <a:pt x="67" y="31"/>
                      <a:pt x="63" y="13"/>
                      <a:pt x="49" y="5"/>
                    </a:cubicBezTo>
                    <a:cubicBezTo>
                      <a:pt x="44" y="2"/>
                      <a:pt x="39" y="0"/>
                      <a:pt x="34" y="0"/>
                    </a:cubicBezTo>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63" name="Freeform 161"/>
              <p:cNvSpPr/>
              <p:nvPr/>
            </p:nvSpPr>
            <p:spPr bwMode="auto">
              <a:xfrm>
                <a:off x="4592055" y="3554076"/>
                <a:ext cx="275776" cy="275776"/>
              </a:xfrm>
              <a:custGeom>
                <a:avLst/>
                <a:gdLst>
                  <a:gd name="T0" fmla="*/ 224 w 306"/>
                  <a:gd name="T1" fmla="*/ 39 h 306"/>
                  <a:gd name="T2" fmla="*/ 267 w 306"/>
                  <a:gd name="T3" fmla="*/ 224 h 306"/>
                  <a:gd name="T4" fmla="*/ 81 w 306"/>
                  <a:gd name="T5" fmla="*/ 267 h 306"/>
                  <a:gd name="T6" fmla="*/ 39 w 306"/>
                  <a:gd name="T7" fmla="*/ 82 h 306"/>
                  <a:gd name="T8" fmla="*/ 224 w 306"/>
                  <a:gd name="T9" fmla="*/ 39 h 306"/>
                </a:gdLst>
                <a:ahLst/>
                <a:cxnLst>
                  <a:cxn ang="0">
                    <a:pos x="T0" y="T1"/>
                  </a:cxn>
                  <a:cxn ang="0">
                    <a:pos x="T2" y="T3"/>
                  </a:cxn>
                  <a:cxn ang="0">
                    <a:pos x="T4" y="T5"/>
                  </a:cxn>
                  <a:cxn ang="0">
                    <a:pos x="T6" y="T7"/>
                  </a:cxn>
                  <a:cxn ang="0">
                    <a:pos x="T8" y="T9"/>
                  </a:cxn>
                </a:cxnLst>
                <a:rect l="0" t="0" r="r" b="b"/>
                <a:pathLst>
                  <a:path w="306" h="306">
                    <a:moveTo>
                      <a:pt x="224" y="39"/>
                    </a:moveTo>
                    <a:cubicBezTo>
                      <a:pt x="287" y="79"/>
                      <a:pt x="306" y="162"/>
                      <a:pt x="267" y="224"/>
                    </a:cubicBezTo>
                    <a:cubicBezTo>
                      <a:pt x="227" y="287"/>
                      <a:pt x="144" y="306"/>
                      <a:pt x="81" y="267"/>
                    </a:cubicBezTo>
                    <a:cubicBezTo>
                      <a:pt x="19" y="227"/>
                      <a:pt x="0" y="144"/>
                      <a:pt x="39" y="82"/>
                    </a:cubicBezTo>
                    <a:cubicBezTo>
                      <a:pt x="79" y="19"/>
                      <a:pt x="162" y="0"/>
                      <a:pt x="224" y="39"/>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64" name="Freeform 167"/>
              <p:cNvSpPr/>
              <p:nvPr/>
            </p:nvSpPr>
            <p:spPr bwMode="auto">
              <a:xfrm>
                <a:off x="4430245" y="2125947"/>
                <a:ext cx="257485" cy="256078"/>
              </a:xfrm>
              <a:custGeom>
                <a:avLst/>
                <a:gdLst>
                  <a:gd name="T0" fmla="*/ 209 w 285"/>
                  <a:gd name="T1" fmla="*/ 36 h 285"/>
                  <a:gd name="T2" fmla="*/ 248 w 285"/>
                  <a:gd name="T3" fmla="*/ 209 h 285"/>
                  <a:gd name="T4" fmla="*/ 76 w 285"/>
                  <a:gd name="T5" fmla="*/ 248 h 285"/>
                  <a:gd name="T6" fmla="*/ 37 w 285"/>
                  <a:gd name="T7" fmla="*/ 76 h 285"/>
                  <a:gd name="T8" fmla="*/ 209 w 285"/>
                  <a:gd name="T9" fmla="*/ 36 h 285"/>
                </a:gdLst>
                <a:ahLst/>
                <a:cxnLst>
                  <a:cxn ang="0">
                    <a:pos x="T0" y="T1"/>
                  </a:cxn>
                  <a:cxn ang="0">
                    <a:pos x="T2" y="T3"/>
                  </a:cxn>
                  <a:cxn ang="0">
                    <a:pos x="T4" y="T5"/>
                  </a:cxn>
                  <a:cxn ang="0">
                    <a:pos x="T6" y="T7"/>
                  </a:cxn>
                  <a:cxn ang="0">
                    <a:pos x="T8" y="T9"/>
                  </a:cxn>
                </a:cxnLst>
                <a:rect l="0" t="0" r="r" b="b"/>
                <a:pathLst>
                  <a:path w="285" h="285">
                    <a:moveTo>
                      <a:pt x="209" y="36"/>
                    </a:moveTo>
                    <a:cubicBezTo>
                      <a:pt x="268" y="73"/>
                      <a:pt x="285" y="150"/>
                      <a:pt x="248" y="209"/>
                    </a:cubicBezTo>
                    <a:cubicBezTo>
                      <a:pt x="212" y="267"/>
                      <a:pt x="135" y="285"/>
                      <a:pt x="76" y="248"/>
                    </a:cubicBezTo>
                    <a:cubicBezTo>
                      <a:pt x="18" y="211"/>
                      <a:pt x="0" y="134"/>
                      <a:pt x="37" y="76"/>
                    </a:cubicBezTo>
                    <a:cubicBezTo>
                      <a:pt x="74" y="17"/>
                      <a:pt x="151" y="0"/>
                      <a:pt x="209" y="3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65" name="Freeform 168"/>
              <p:cNvSpPr/>
              <p:nvPr/>
            </p:nvSpPr>
            <p:spPr bwMode="auto">
              <a:xfrm>
                <a:off x="5785202" y="3068653"/>
                <a:ext cx="250449" cy="250450"/>
              </a:xfrm>
              <a:custGeom>
                <a:avLst/>
                <a:gdLst>
                  <a:gd name="T0" fmla="*/ 203 w 278"/>
                  <a:gd name="T1" fmla="*/ 36 h 278"/>
                  <a:gd name="T2" fmla="*/ 242 w 278"/>
                  <a:gd name="T3" fmla="*/ 204 h 278"/>
                  <a:gd name="T4" fmla="*/ 74 w 278"/>
                  <a:gd name="T5" fmla="*/ 242 h 278"/>
                  <a:gd name="T6" fmla="*/ 35 w 278"/>
                  <a:gd name="T7" fmla="*/ 74 h 278"/>
                  <a:gd name="T8" fmla="*/ 203 w 278"/>
                  <a:gd name="T9" fmla="*/ 36 h 278"/>
                </a:gdLst>
                <a:ahLst/>
                <a:cxnLst>
                  <a:cxn ang="0">
                    <a:pos x="T0" y="T1"/>
                  </a:cxn>
                  <a:cxn ang="0">
                    <a:pos x="T2" y="T3"/>
                  </a:cxn>
                  <a:cxn ang="0">
                    <a:pos x="T4" y="T5"/>
                  </a:cxn>
                  <a:cxn ang="0">
                    <a:pos x="T6" y="T7"/>
                  </a:cxn>
                  <a:cxn ang="0">
                    <a:pos x="T8" y="T9"/>
                  </a:cxn>
                </a:cxnLst>
                <a:rect l="0" t="0" r="r" b="b"/>
                <a:pathLst>
                  <a:path w="278" h="278">
                    <a:moveTo>
                      <a:pt x="203" y="36"/>
                    </a:moveTo>
                    <a:cubicBezTo>
                      <a:pt x="260" y="71"/>
                      <a:pt x="278" y="147"/>
                      <a:pt x="242" y="204"/>
                    </a:cubicBezTo>
                    <a:cubicBezTo>
                      <a:pt x="206" y="261"/>
                      <a:pt x="131" y="278"/>
                      <a:pt x="74" y="242"/>
                    </a:cubicBezTo>
                    <a:cubicBezTo>
                      <a:pt x="17" y="206"/>
                      <a:pt x="0" y="131"/>
                      <a:pt x="35" y="74"/>
                    </a:cubicBezTo>
                    <a:cubicBezTo>
                      <a:pt x="71" y="17"/>
                      <a:pt x="146" y="0"/>
                      <a:pt x="203" y="3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66" name="Freeform 169"/>
              <p:cNvSpPr/>
              <p:nvPr/>
            </p:nvSpPr>
            <p:spPr bwMode="auto">
              <a:xfrm>
                <a:off x="6086296" y="2137202"/>
                <a:ext cx="246229" cy="246229"/>
              </a:xfrm>
              <a:custGeom>
                <a:avLst/>
                <a:gdLst>
                  <a:gd name="T0" fmla="*/ 200 w 273"/>
                  <a:gd name="T1" fmla="*/ 36 h 273"/>
                  <a:gd name="T2" fmla="*/ 238 w 273"/>
                  <a:gd name="T3" fmla="*/ 200 h 273"/>
                  <a:gd name="T4" fmla="*/ 73 w 273"/>
                  <a:gd name="T5" fmla="*/ 238 h 273"/>
                  <a:gd name="T6" fmla="*/ 35 w 273"/>
                  <a:gd name="T7" fmla="*/ 73 h 273"/>
                  <a:gd name="T8" fmla="*/ 200 w 273"/>
                  <a:gd name="T9" fmla="*/ 36 h 273"/>
                </a:gdLst>
                <a:ahLst/>
                <a:cxnLst>
                  <a:cxn ang="0">
                    <a:pos x="T0" y="T1"/>
                  </a:cxn>
                  <a:cxn ang="0">
                    <a:pos x="T2" y="T3"/>
                  </a:cxn>
                  <a:cxn ang="0">
                    <a:pos x="T4" y="T5"/>
                  </a:cxn>
                  <a:cxn ang="0">
                    <a:pos x="T6" y="T7"/>
                  </a:cxn>
                  <a:cxn ang="0">
                    <a:pos x="T8" y="T9"/>
                  </a:cxn>
                </a:cxnLst>
                <a:rect l="0" t="0" r="r" b="b"/>
                <a:pathLst>
                  <a:path w="273" h="273">
                    <a:moveTo>
                      <a:pt x="200" y="36"/>
                    </a:moveTo>
                    <a:cubicBezTo>
                      <a:pt x="256" y="71"/>
                      <a:pt x="273" y="144"/>
                      <a:pt x="238" y="200"/>
                    </a:cubicBezTo>
                    <a:cubicBezTo>
                      <a:pt x="203" y="256"/>
                      <a:pt x="129" y="273"/>
                      <a:pt x="73" y="238"/>
                    </a:cubicBezTo>
                    <a:cubicBezTo>
                      <a:pt x="17" y="203"/>
                      <a:pt x="0" y="129"/>
                      <a:pt x="35" y="73"/>
                    </a:cubicBezTo>
                    <a:cubicBezTo>
                      <a:pt x="70" y="17"/>
                      <a:pt x="144" y="0"/>
                      <a:pt x="200" y="3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grpSp>
        <p:sp>
          <p:nvSpPr>
            <p:cNvPr id="128" name="Freeform 60"/>
            <p:cNvSpPr/>
            <p:nvPr/>
          </p:nvSpPr>
          <p:spPr bwMode="auto">
            <a:xfrm rot="498591">
              <a:off x="4501415" y="362092"/>
              <a:ext cx="2506016" cy="1734180"/>
            </a:xfrm>
            <a:custGeom>
              <a:avLst/>
              <a:gdLst>
                <a:gd name="T0" fmla="*/ 2332 w 2339"/>
                <a:gd name="T1" fmla="*/ 1665 h 1665"/>
                <a:gd name="T2" fmla="*/ 2329 w 2339"/>
                <a:gd name="T3" fmla="*/ 1664 h 1665"/>
                <a:gd name="T4" fmla="*/ 3 w 2339"/>
                <a:gd name="T5" fmla="*/ 11 h 1665"/>
                <a:gd name="T6" fmla="*/ 2 w 2339"/>
                <a:gd name="T7" fmla="*/ 3 h 1665"/>
                <a:gd name="T8" fmla="*/ 10 w 2339"/>
                <a:gd name="T9" fmla="*/ 2 h 1665"/>
                <a:gd name="T10" fmla="*/ 2335 w 2339"/>
                <a:gd name="T11" fmla="*/ 1654 h 1665"/>
                <a:gd name="T12" fmla="*/ 2337 w 2339"/>
                <a:gd name="T13" fmla="*/ 1662 h 1665"/>
                <a:gd name="T14" fmla="*/ 2332 w 2339"/>
                <a:gd name="T15" fmla="*/ 1665 h 16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9" h="1665">
                  <a:moveTo>
                    <a:pt x="2332" y="1665"/>
                  </a:moveTo>
                  <a:cubicBezTo>
                    <a:pt x="2331" y="1665"/>
                    <a:pt x="2330" y="1665"/>
                    <a:pt x="2329" y="1664"/>
                  </a:cubicBezTo>
                  <a:cubicBezTo>
                    <a:pt x="3" y="11"/>
                    <a:pt x="3" y="11"/>
                    <a:pt x="3" y="11"/>
                  </a:cubicBezTo>
                  <a:cubicBezTo>
                    <a:pt x="1" y="10"/>
                    <a:pt x="0" y="6"/>
                    <a:pt x="2" y="3"/>
                  </a:cubicBezTo>
                  <a:cubicBezTo>
                    <a:pt x="4" y="0"/>
                    <a:pt x="8" y="0"/>
                    <a:pt x="10" y="2"/>
                  </a:cubicBezTo>
                  <a:cubicBezTo>
                    <a:pt x="2335" y="1654"/>
                    <a:pt x="2335" y="1654"/>
                    <a:pt x="2335" y="1654"/>
                  </a:cubicBezTo>
                  <a:cubicBezTo>
                    <a:pt x="2338" y="1656"/>
                    <a:pt x="2339" y="1660"/>
                    <a:pt x="2337" y="1662"/>
                  </a:cubicBezTo>
                  <a:cubicBezTo>
                    <a:pt x="2336" y="1664"/>
                    <a:pt x="2334" y="1665"/>
                    <a:pt x="2332" y="166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grpSp>
      <p:sp>
        <p:nvSpPr>
          <p:cNvPr id="176" name="矩形 175"/>
          <p:cNvSpPr/>
          <p:nvPr/>
        </p:nvSpPr>
        <p:spPr>
          <a:xfrm>
            <a:off x="2680492" y="-215153"/>
            <a:ext cx="6831016" cy="7460015"/>
          </a:xfrm>
          <a:prstGeom prst="rect">
            <a:avLst/>
          </a:prstGeom>
          <a:solidFill>
            <a:schemeClr val="bg1"/>
          </a:solidFill>
          <a:ln>
            <a:noFill/>
          </a:ln>
          <a:effectLst>
            <a:outerShdw blurRad="3810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6" name="Picture 7" descr="C:\Users\Administrator\Desktop\56d684a0446de.png"/>
          <p:cNvPicPr>
            <a:picLocks noChangeAspect="1" noChangeArrowheads="1"/>
          </p:cNvPicPr>
          <p:nvPr/>
        </p:nvPicPr>
        <p:blipFill>
          <a:blip r:embed="rId5" cstate="print">
            <a:extLst>
              <a:ext uri="{BEBA8EAE-BF5A-486C-A8C5-ECC9F3942E4B}">
                <a14:imgProps xmlns:a14="http://schemas.microsoft.com/office/drawing/2010/main">
                  <a14:imgLayer r:embed="rId6">
                    <a14:imgEffect>
                      <a14:brightnessContrast bright="5000"/>
                    </a14:imgEffect>
                  </a14:imgLayer>
                </a14:imgProps>
              </a:ext>
              <a:ext uri="{28A0092B-C50C-407E-A947-70E740481C1C}">
                <a14:useLocalDpi xmlns:a14="http://schemas.microsoft.com/office/drawing/2010/main" val="0"/>
              </a:ext>
            </a:extLst>
          </a:blip>
          <a:srcRect/>
          <a:stretch>
            <a:fillRect/>
          </a:stretch>
        </p:blipFill>
        <p:spPr bwMode="auto">
          <a:xfrm>
            <a:off x="3129388" y="372407"/>
            <a:ext cx="504056" cy="573294"/>
          </a:xfrm>
          <a:prstGeom prst="rect">
            <a:avLst/>
          </a:prstGeom>
          <a:noFill/>
          <a:extLst>
            <a:ext uri="{909E8E84-426E-40DD-AFC4-6F175D3DCCD1}">
              <a14:hiddenFill xmlns:a14="http://schemas.microsoft.com/office/drawing/2010/main">
                <a:solidFill>
                  <a:srgbClr val="FFFFFF"/>
                </a:solidFill>
              </a14:hiddenFill>
            </a:ext>
          </a:extLst>
        </p:spPr>
      </p:pic>
      <p:sp>
        <p:nvSpPr>
          <p:cNvPr id="97" name="TextBox 42"/>
          <p:cNvSpPr txBox="1">
            <a:spLocks noChangeArrowheads="1"/>
          </p:cNvSpPr>
          <p:nvPr/>
        </p:nvSpPr>
        <p:spPr bwMode="auto">
          <a:xfrm>
            <a:off x="3679264" y="372407"/>
            <a:ext cx="270808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800" b="1" dirty="0">
                <a:solidFill>
                  <a:schemeClr val="bg2"/>
                </a:solidFill>
                <a:latin typeface="微软雅黑" panose="020B0503020204020204" pitchFamily="34" charset="-122"/>
                <a:ea typeface="微软雅黑" panose="020B0503020204020204" pitchFamily="34" charset="-122"/>
              </a:rPr>
              <a:t>用户付费诱因</a:t>
            </a:r>
          </a:p>
        </p:txBody>
      </p:sp>
      <p:sp>
        <p:nvSpPr>
          <p:cNvPr id="90" name="Freeform 7"/>
          <p:cNvSpPr/>
          <p:nvPr/>
        </p:nvSpPr>
        <p:spPr bwMode="auto">
          <a:xfrm>
            <a:off x="5442225" y="1440093"/>
            <a:ext cx="1170173" cy="4480456"/>
          </a:xfrm>
          <a:custGeom>
            <a:avLst/>
            <a:gdLst>
              <a:gd name="T0" fmla="*/ 0 w 777"/>
              <a:gd name="T1" fmla="*/ 2974 h 2974"/>
              <a:gd name="T2" fmla="*/ 507 w 777"/>
              <a:gd name="T3" fmla="*/ 2467 h 2974"/>
              <a:gd name="T4" fmla="*/ 388 w 777"/>
              <a:gd name="T5" fmla="*/ 2138 h 2974"/>
              <a:gd name="T6" fmla="*/ 277 w 777"/>
              <a:gd name="T7" fmla="*/ 1818 h 2974"/>
              <a:gd name="T8" fmla="*/ 398 w 777"/>
              <a:gd name="T9" fmla="*/ 1488 h 2974"/>
              <a:gd name="T10" fmla="*/ 507 w 777"/>
              <a:gd name="T11" fmla="*/ 1171 h 2974"/>
              <a:gd name="T12" fmla="*/ 390 w 777"/>
              <a:gd name="T13" fmla="*/ 844 h 2974"/>
              <a:gd name="T14" fmla="*/ 267 w 777"/>
              <a:gd name="T15" fmla="*/ 511 h 2974"/>
              <a:gd name="T16" fmla="*/ 777 w 777"/>
              <a:gd name="T17" fmla="*/ 0 h 29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7" h="2974">
                <a:moveTo>
                  <a:pt x="0" y="2974"/>
                </a:moveTo>
                <a:cubicBezTo>
                  <a:pt x="280" y="2974"/>
                  <a:pt x="507" y="2747"/>
                  <a:pt x="507" y="2467"/>
                </a:cubicBezTo>
                <a:cubicBezTo>
                  <a:pt x="507" y="2342"/>
                  <a:pt x="459" y="2227"/>
                  <a:pt x="388" y="2138"/>
                </a:cubicBezTo>
                <a:cubicBezTo>
                  <a:pt x="317" y="2049"/>
                  <a:pt x="277" y="1939"/>
                  <a:pt x="277" y="1818"/>
                </a:cubicBezTo>
                <a:cubicBezTo>
                  <a:pt x="277" y="1692"/>
                  <a:pt x="326" y="1577"/>
                  <a:pt x="398" y="1488"/>
                </a:cubicBezTo>
                <a:cubicBezTo>
                  <a:pt x="469" y="1400"/>
                  <a:pt x="507" y="1290"/>
                  <a:pt x="507" y="1171"/>
                </a:cubicBezTo>
                <a:cubicBezTo>
                  <a:pt x="507" y="1047"/>
                  <a:pt x="465" y="933"/>
                  <a:pt x="390" y="844"/>
                </a:cubicBezTo>
                <a:cubicBezTo>
                  <a:pt x="315" y="754"/>
                  <a:pt x="267" y="638"/>
                  <a:pt x="267" y="511"/>
                </a:cubicBezTo>
                <a:cubicBezTo>
                  <a:pt x="267" y="229"/>
                  <a:pt x="496" y="0"/>
                  <a:pt x="777" y="0"/>
                </a:cubicBezTo>
              </a:path>
            </a:pathLst>
          </a:custGeom>
          <a:noFill/>
          <a:ln w="12700" cap="flat">
            <a:solidFill>
              <a:schemeClr val="bg1">
                <a:lumMod val="65000"/>
              </a:schemeClr>
            </a:solidFill>
            <a:prstDash val="solid"/>
            <a:miter lim="800000"/>
            <a:headEnd type="oval" w="med" len="med"/>
            <a:tailEnd type="oval" w="med" len="me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91" name="Oval 12"/>
          <p:cNvSpPr>
            <a:spLocks noChangeArrowheads="1"/>
          </p:cNvSpPr>
          <p:nvPr/>
        </p:nvSpPr>
        <p:spPr bwMode="auto">
          <a:xfrm>
            <a:off x="5784030" y="1913264"/>
            <a:ext cx="163888" cy="164526"/>
          </a:xfrm>
          <a:prstGeom prst="ellipse">
            <a:avLst/>
          </a:prstGeom>
          <a:solidFill>
            <a:srgbClr val="40CDAC"/>
          </a:solidFill>
          <a:ln w="12700" cap="flat">
            <a:noFill/>
            <a:prstDash val="solid"/>
            <a:miter lim="800000"/>
          </a:ln>
        </p:spPr>
        <p:txBody>
          <a:bodyPr vert="horz" wrap="square" lIns="91440" tIns="45720" rIns="91440" bIns="45720" numCol="1" anchor="t" anchorCtr="0" compatLnSpc="1"/>
          <a:lstStyle/>
          <a:p>
            <a:endParaRPr lang="zh-CN" altLang="en-US"/>
          </a:p>
        </p:txBody>
      </p:sp>
      <p:sp>
        <p:nvSpPr>
          <p:cNvPr id="92" name="Oval 13"/>
          <p:cNvSpPr>
            <a:spLocks noChangeArrowheads="1"/>
          </p:cNvSpPr>
          <p:nvPr/>
        </p:nvSpPr>
        <p:spPr bwMode="auto">
          <a:xfrm>
            <a:off x="6151343" y="3135091"/>
            <a:ext cx="164526" cy="163888"/>
          </a:xfrm>
          <a:prstGeom prst="ellipse">
            <a:avLst/>
          </a:prstGeom>
          <a:solidFill>
            <a:srgbClr val="40CDAC"/>
          </a:solidFill>
          <a:ln w="12700" cap="flat">
            <a:noFill/>
            <a:prstDash val="solid"/>
            <a:miter lim="800000"/>
          </a:ln>
        </p:spPr>
        <p:txBody>
          <a:bodyPr vert="horz" wrap="square" lIns="91440" tIns="45720" rIns="91440" bIns="45720" numCol="1" anchor="t" anchorCtr="0" compatLnSpc="1"/>
          <a:lstStyle/>
          <a:p>
            <a:endParaRPr lang="zh-CN" altLang="en-US"/>
          </a:p>
        </p:txBody>
      </p:sp>
      <p:sp>
        <p:nvSpPr>
          <p:cNvPr id="93" name="Oval 14"/>
          <p:cNvSpPr>
            <a:spLocks noChangeArrowheads="1"/>
          </p:cNvSpPr>
          <p:nvPr/>
        </p:nvSpPr>
        <p:spPr bwMode="auto">
          <a:xfrm>
            <a:off x="5775102" y="4057200"/>
            <a:ext cx="163888" cy="163888"/>
          </a:xfrm>
          <a:prstGeom prst="ellipse">
            <a:avLst/>
          </a:prstGeom>
          <a:solidFill>
            <a:srgbClr val="40CDAC"/>
          </a:solidFill>
          <a:ln w="12700" cap="flat">
            <a:noFill/>
            <a:prstDash val="solid"/>
            <a:miter lim="800000"/>
          </a:ln>
        </p:spPr>
        <p:txBody>
          <a:bodyPr vert="horz" wrap="square" lIns="91440" tIns="45720" rIns="91440" bIns="45720" numCol="1" anchor="t" anchorCtr="0" compatLnSpc="1"/>
          <a:lstStyle/>
          <a:p>
            <a:endParaRPr lang="zh-CN" altLang="en-US"/>
          </a:p>
        </p:txBody>
      </p:sp>
      <p:sp>
        <p:nvSpPr>
          <p:cNvPr id="99" name="Oval 15"/>
          <p:cNvSpPr>
            <a:spLocks noChangeArrowheads="1"/>
          </p:cNvSpPr>
          <p:nvPr/>
        </p:nvSpPr>
        <p:spPr bwMode="auto">
          <a:xfrm>
            <a:off x="6106067" y="5347898"/>
            <a:ext cx="164526" cy="163888"/>
          </a:xfrm>
          <a:prstGeom prst="ellipse">
            <a:avLst/>
          </a:prstGeom>
          <a:solidFill>
            <a:srgbClr val="40CDAC"/>
          </a:solidFill>
          <a:ln w="12700" cap="flat">
            <a:noFill/>
            <a:prstDash val="solid"/>
            <a:miter lim="800000"/>
          </a:ln>
        </p:spPr>
        <p:txBody>
          <a:bodyPr vert="horz" wrap="square" lIns="91440" tIns="45720" rIns="91440" bIns="45720" numCol="1" anchor="t" anchorCtr="0" compatLnSpc="1"/>
          <a:lstStyle/>
          <a:p>
            <a:endParaRPr lang="zh-CN" altLang="en-US"/>
          </a:p>
        </p:txBody>
      </p:sp>
      <p:sp>
        <p:nvSpPr>
          <p:cNvPr id="100" name="Line 16"/>
          <p:cNvSpPr>
            <a:spLocks noChangeShapeType="1"/>
          </p:cNvSpPr>
          <p:nvPr/>
        </p:nvSpPr>
        <p:spPr bwMode="auto">
          <a:xfrm flipH="1">
            <a:off x="4755425" y="1996165"/>
            <a:ext cx="1028605" cy="0"/>
          </a:xfrm>
          <a:prstGeom prst="line">
            <a:avLst/>
          </a:prstGeom>
          <a:noFill/>
          <a:ln w="12700" cap="flat">
            <a:solidFill>
              <a:schemeClr val="bg1">
                <a:lumMod val="65000"/>
              </a:schemeClr>
            </a:solidFill>
            <a:prstDash val="solid"/>
            <a:miter lim="800000"/>
            <a:headEnd type="none" w="med" len="med"/>
            <a:tailEnd type="oval"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01" name="Line 17"/>
          <p:cNvSpPr>
            <a:spLocks noChangeShapeType="1"/>
          </p:cNvSpPr>
          <p:nvPr/>
        </p:nvSpPr>
        <p:spPr bwMode="auto">
          <a:xfrm flipH="1">
            <a:off x="6315869" y="3216078"/>
            <a:ext cx="1028605" cy="0"/>
          </a:xfrm>
          <a:prstGeom prst="line">
            <a:avLst/>
          </a:prstGeom>
          <a:noFill/>
          <a:ln w="12700" cap="flat">
            <a:solidFill>
              <a:schemeClr val="bg1">
                <a:lumMod val="65000"/>
              </a:schemeClr>
            </a:solidFill>
            <a:prstDash val="solid"/>
            <a:miter lim="800000"/>
            <a:headEnd type="oval" w="med" len="med"/>
            <a:tailEnd type="non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02" name="Line 18"/>
          <p:cNvSpPr>
            <a:spLocks noChangeShapeType="1"/>
          </p:cNvSpPr>
          <p:nvPr/>
        </p:nvSpPr>
        <p:spPr bwMode="auto">
          <a:xfrm flipH="1" flipV="1">
            <a:off x="4649835" y="4139462"/>
            <a:ext cx="1126542" cy="1"/>
          </a:xfrm>
          <a:prstGeom prst="line">
            <a:avLst/>
          </a:prstGeom>
          <a:noFill/>
          <a:ln w="12700" cap="flat">
            <a:solidFill>
              <a:schemeClr val="bg1">
                <a:lumMod val="65000"/>
              </a:schemeClr>
            </a:solidFill>
            <a:prstDash val="solid"/>
            <a:miter lim="800000"/>
            <a:headEnd type="none" w="med" len="med"/>
            <a:tailEnd type="oval"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04" name="Line 19"/>
          <p:cNvSpPr>
            <a:spLocks noChangeShapeType="1"/>
          </p:cNvSpPr>
          <p:nvPr/>
        </p:nvSpPr>
        <p:spPr bwMode="auto">
          <a:xfrm flipH="1">
            <a:off x="6268680" y="5430799"/>
            <a:ext cx="1027329" cy="0"/>
          </a:xfrm>
          <a:prstGeom prst="line">
            <a:avLst/>
          </a:prstGeom>
          <a:noFill/>
          <a:ln w="12700" cap="flat">
            <a:solidFill>
              <a:schemeClr val="bg1">
                <a:lumMod val="65000"/>
              </a:schemeClr>
            </a:solidFill>
            <a:prstDash val="solid"/>
            <a:miter lim="800000"/>
            <a:headEnd type="oval" w="med" len="med"/>
            <a:tailEnd type="non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10" name="TextBox 45"/>
          <p:cNvSpPr txBox="1"/>
          <p:nvPr/>
        </p:nvSpPr>
        <p:spPr>
          <a:xfrm>
            <a:off x="2832547" y="1851746"/>
            <a:ext cx="1752808" cy="972574"/>
          </a:xfrm>
          <a:prstGeom prst="rect">
            <a:avLst/>
          </a:prstGeom>
          <a:noFill/>
        </p:spPr>
        <p:txBody>
          <a:bodyPr wrap="square" rtlCol="0">
            <a:spAutoFit/>
          </a:bodyPr>
          <a:lstStyle/>
          <a:p>
            <a:pPr algn="r">
              <a:lnSpc>
                <a:spcPct val="130000"/>
              </a:lnSpc>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以内容建设为主，吸引会员加入，通过收会员费盈利，这是目前该行业最主要盈利模式。</a:t>
            </a:r>
          </a:p>
        </p:txBody>
      </p:sp>
      <p:sp>
        <p:nvSpPr>
          <p:cNvPr id="112" name="TextBox 47"/>
          <p:cNvSpPr txBox="1"/>
          <p:nvPr/>
        </p:nvSpPr>
        <p:spPr>
          <a:xfrm>
            <a:off x="7530822" y="3068318"/>
            <a:ext cx="1796654" cy="972574"/>
          </a:xfrm>
          <a:prstGeom prst="rect">
            <a:avLst/>
          </a:prstGeom>
          <a:noFill/>
        </p:spPr>
        <p:txBody>
          <a:bodyPr wrap="square" rtlCol="0">
            <a:spAutoFit/>
          </a:bodyPr>
          <a:lstStyle/>
          <a:p>
            <a:pPr>
              <a:lnSpc>
                <a:spcPct val="130000"/>
              </a:lnSpc>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购买目的主要是以向主播或其他用户赠送礼物的方式表达情感，如购买鲜花、砖头、抱抱等；</a:t>
            </a:r>
          </a:p>
        </p:txBody>
      </p:sp>
      <p:sp>
        <p:nvSpPr>
          <p:cNvPr id="117" name="TextBox 49"/>
          <p:cNvSpPr txBox="1"/>
          <p:nvPr/>
        </p:nvSpPr>
        <p:spPr>
          <a:xfrm>
            <a:off x="2832546" y="4033303"/>
            <a:ext cx="1752809" cy="972574"/>
          </a:xfrm>
          <a:prstGeom prst="rect">
            <a:avLst/>
          </a:prstGeom>
          <a:noFill/>
        </p:spPr>
        <p:txBody>
          <a:bodyPr wrap="square" rtlCol="0">
            <a:spAutoFit/>
          </a:bodyPr>
          <a:lstStyle/>
          <a:p>
            <a:pPr algn="r">
              <a:lnSpc>
                <a:spcPct val="130000"/>
              </a:lnSpc>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用户通过付费成为会员，享受专属权利，满足更多的应用需求，拓展使用社交某某服务的范围。</a:t>
            </a:r>
          </a:p>
        </p:txBody>
      </p:sp>
      <p:sp>
        <p:nvSpPr>
          <p:cNvPr id="119" name="TextBox 51"/>
          <p:cNvSpPr txBox="1"/>
          <p:nvPr/>
        </p:nvSpPr>
        <p:spPr>
          <a:xfrm>
            <a:off x="7404787" y="5279719"/>
            <a:ext cx="1828560" cy="972574"/>
          </a:xfrm>
          <a:prstGeom prst="rect">
            <a:avLst/>
          </a:prstGeom>
          <a:noFill/>
        </p:spPr>
        <p:txBody>
          <a:bodyPr wrap="square" rtlCol="0">
            <a:spAutoFit/>
          </a:bodyPr>
          <a:lstStyle/>
          <a:p>
            <a:pPr>
              <a:lnSpc>
                <a:spcPct val="130000"/>
              </a:lnSpc>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用户通过付费可以参与社交某某网站</a:t>
            </a:r>
            <a:r>
              <a:rPr lang="en-US" altLang="zh-CN" sz="1100" dirty="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软件举办的相关线上或线下活动，获得参与活动资格。</a:t>
            </a:r>
          </a:p>
        </p:txBody>
      </p:sp>
      <p:sp>
        <p:nvSpPr>
          <p:cNvPr id="121" name="椭圆 120"/>
          <p:cNvSpPr/>
          <p:nvPr/>
        </p:nvSpPr>
        <p:spPr>
          <a:xfrm>
            <a:off x="6028029" y="1616680"/>
            <a:ext cx="1186434" cy="1186862"/>
          </a:xfrm>
          <a:prstGeom prst="ellipse">
            <a:avLst/>
          </a:prstGeom>
          <a:gradFill flip="none" rotWithShape="1">
            <a:gsLst>
              <a:gs pos="0">
                <a:srgbClr val="1AB9E6">
                  <a:alpha val="70000"/>
                </a:srgbClr>
              </a:gs>
              <a:gs pos="100000">
                <a:srgbClr val="40CDAC">
                  <a:shade val="100000"/>
                  <a:satMod val="115000"/>
                  <a:alpha val="70000"/>
                </a:srgbClr>
              </a:gs>
            </a:gsLst>
            <a:lin ang="0" scaled="1"/>
            <a:tileRect/>
          </a:gradFill>
          <a:ln w="25400">
            <a:noFill/>
          </a:ln>
          <a:effectLst>
            <a:outerShdw blurRad="419100" dist="571500" dir="2700000" sx="90000" sy="90000" algn="tl"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600" b="1" dirty="0">
                <a:solidFill>
                  <a:schemeClr val="bg1"/>
                </a:solidFill>
                <a:latin typeface="微软雅黑" panose="020B0503020204020204" pitchFamily="34" charset="-122"/>
                <a:ea typeface="微软雅黑" panose="020B0503020204020204" pitchFamily="34" charset="-122"/>
              </a:rPr>
              <a:t>会员</a:t>
            </a:r>
            <a:endParaRPr lang="en-US" altLang="zh-CN" sz="1600" b="1" dirty="0">
              <a:solidFill>
                <a:schemeClr val="bg1"/>
              </a:solidFill>
              <a:latin typeface="微软雅黑" panose="020B0503020204020204" pitchFamily="34" charset="-122"/>
              <a:ea typeface="微软雅黑" panose="020B0503020204020204" pitchFamily="34" charset="-122"/>
            </a:endParaRPr>
          </a:p>
          <a:p>
            <a:pPr algn="ctr"/>
            <a:r>
              <a:rPr lang="zh-CN" altLang="en-US" sz="1600" b="1" dirty="0">
                <a:solidFill>
                  <a:schemeClr val="bg1"/>
                </a:solidFill>
                <a:latin typeface="微软雅黑" panose="020B0503020204020204" pitchFamily="34" charset="-122"/>
                <a:ea typeface="微软雅黑" panose="020B0503020204020204" pitchFamily="34" charset="-122"/>
              </a:rPr>
              <a:t>付费</a:t>
            </a:r>
          </a:p>
        </p:txBody>
      </p:sp>
      <p:sp>
        <p:nvSpPr>
          <p:cNvPr id="122" name="椭圆 121"/>
          <p:cNvSpPr/>
          <p:nvPr/>
        </p:nvSpPr>
        <p:spPr>
          <a:xfrm>
            <a:off x="4850679" y="2609893"/>
            <a:ext cx="1186434" cy="1186862"/>
          </a:xfrm>
          <a:prstGeom prst="ellipse">
            <a:avLst/>
          </a:prstGeom>
          <a:gradFill flip="none" rotWithShape="1">
            <a:gsLst>
              <a:gs pos="0">
                <a:srgbClr val="1AB9E6">
                  <a:alpha val="70000"/>
                </a:srgbClr>
              </a:gs>
              <a:gs pos="100000">
                <a:srgbClr val="40CDAC">
                  <a:shade val="100000"/>
                  <a:satMod val="115000"/>
                  <a:alpha val="70000"/>
                </a:srgbClr>
              </a:gs>
            </a:gsLst>
            <a:lin ang="0" scaled="1"/>
            <a:tileRect/>
          </a:gradFill>
          <a:ln w="25400">
            <a:noFill/>
          </a:ln>
          <a:effectLst>
            <a:outerShdw blurRad="419100" dist="571500" dir="2700000" sx="90000" sy="90000" algn="tl"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600" b="1" dirty="0">
                <a:solidFill>
                  <a:schemeClr val="bg1"/>
                </a:solidFill>
                <a:latin typeface="微软雅黑" panose="020B0503020204020204" pitchFamily="34" charset="-122"/>
                <a:ea typeface="微软雅黑" panose="020B0503020204020204" pitchFamily="34" charset="-122"/>
              </a:rPr>
              <a:t>虚拟</a:t>
            </a:r>
            <a:endParaRPr lang="en-US" altLang="zh-CN" sz="1600" b="1" dirty="0">
              <a:solidFill>
                <a:schemeClr val="bg1"/>
              </a:solidFill>
              <a:latin typeface="微软雅黑" panose="020B0503020204020204" pitchFamily="34" charset="-122"/>
              <a:ea typeface="微软雅黑" panose="020B0503020204020204" pitchFamily="34" charset="-122"/>
            </a:endParaRPr>
          </a:p>
          <a:p>
            <a:pPr algn="ctr"/>
            <a:r>
              <a:rPr lang="zh-CN" altLang="en-US" sz="1600" b="1" dirty="0">
                <a:solidFill>
                  <a:schemeClr val="bg1"/>
                </a:solidFill>
                <a:latin typeface="微软雅黑" panose="020B0503020204020204" pitchFamily="34" charset="-122"/>
                <a:ea typeface="微软雅黑" panose="020B0503020204020204" pitchFamily="34" charset="-122"/>
              </a:rPr>
              <a:t>礼品</a:t>
            </a:r>
          </a:p>
        </p:txBody>
      </p:sp>
      <p:sp>
        <p:nvSpPr>
          <p:cNvPr id="123" name="椭圆 122"/>
          <p:cNvSpPr/>
          <p:nvPr/>
        </p:nvSpPr>
        <p:spPr>
          <a:xfrm>
            <a:off x="6027311" y="3545713"/>
            <a:ext cx="1186434" cy="1186862"/>
          </a:xfrm>
          <a:prstGeom prst="ellipse">
            <a:avLst/>
          </a:prstGeom>
          <a:gradFill flip="none" rotWithShape="1">
            <a:gsLst>
              <a:gs pos="0">
                <a:srgbClr val="1AB9E6">
                  <a:alpha val="70000"/>
                </a:srgbClr>
              </a:gs>
              <a:gs pos="100000">
                <a:srgbClr val="40CDAC">
                  <a:shade val="100000"/>
                  <a:satMod val="115000"/>
                  <a:alpha val="70000"/>
                </a:srgbClr>
              </a:gs>
            </a:gsLst>
            <a:lin ang="0" scaled="1"/>
            <a:tileRect/>
          </a:gradFill>
          <a:ln w="25400">
            <a:noFill/>
          </a:ln>
          <a:effectLst>
            <a:outerShdw blurRad="419100" dist="571500" dir="2700000" sx="90000" sy="90000" algn="tl"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600" b="1" dirty="0">
                <a:solidFill>
                  <a:schemeClr val="bg1"/>
                </a:solidFill>
                <a:latin typeface="微软雅黑" panose="020B0503020204020204" pitchFamily="34" charset="-122"/>
                <a:ea typeface="微软雅黑" panose="020B0503020204020204" pitchFamily="34" charset="-122"/>
              </a:rPr>
              <a:t>增值</a:t>
            </a:r>
            <a:endParaRPr lang="en-US" altLang="zh-CN" sz="1600" b="1" dirty="0">
              <a:solidFill>
                <a:schemeClr val="bg1"/>
              </a:solidFill>
              <a:latin typeface="微软雅黑" panose="020B0503020204020204" pitchFamily="34" charset="-122"/>
              <a:ea typeface="微软雅黑" panose="020B0503020204020204" pitchFamily="34" charset="-122"/>
            </a:endParaRPr>
          </a:p>
          <a:p>
            <a:pPr algn="ctr"/>
            <a:r>
              <a:rPr lang="zh-CN" altLang="en-US" sz="1600" b="1" dirty="0">
                <a:solidFill>
                  <a:schemeClr val="bg1"/>
                </a:solidFill>
                <a:latin typeface="微软雅黑" panose="020B0503020204020204" pitchFamily="34" charset="-122"/>
                <a:ea typeface="微软雅黑" panose="020B0503020204020204" pitchFamily="34" charset="-122"/>
              </a:rPr>
              <a:t>服务</a:t>
            </a:r>
          </a:p>
        </p:txBody>
      </p:sp>
      <p:sp>
        <p:nvSpPr>
          <p:cNvPr id="124" name="椭圆 123"/>
          <p:cNvSpPr/>
          <p:nvPr/>
        </p:nvSpPr>
        <p:spPr>
          <a:xfrm>
            <a:off x="4848490" y="4563795"/>
            <a:ext cx="1186434" cy="1186862"/>
          </a:xfrm>
          <a:prstGeom prst="ellipse">
            <a:avLst/>
          </a:prstGeom>
          <a:gradFill flip="none" rotWithShape="1">
            <a:gsLst>
              <a:gs pos="0">
                <a:srgbClr val="1AB9E6">
                  <a:alpha val="70000"/>
                </a:srgbClr>
              </a:gs>
              <a:gs pos="100000">
                <a:srgbClr val="40CDAC">
                  <a:shade val="100000"/>
                  <a:satMod val="115000"/>
                  <a:alpha val="70000"/>
                </a:srgbClr>
              </a:gs>
            </a:gsLst>
            <a:lin ang="0" scaled="1"/>
            <a:tileRect/>
          </a:gradFill>
          <a:ln w="25400">
            <a:noFill/>
          </a:ln>
          <a:effectLst>
            <a:outerShdw blurRad="419100" dist="571500" dir="2700000" sx="90000" sy="90000" algn="tl"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600" b="1" dirty="0">
                <a:solidFill>
                  <a:schemeClr val="bg1"/>
                </a:solidFill>
                <a:latin typeface="微软雅黑" panose="020B0503020204020204" pitchFamily="34" charset="-122"/>
                <a:ea typeface="微软雅黑" panose="020B0503020204020204" pitchFamily="34" charset="-122"/>
              </a:rPr>
              <a:t>活动</a:t>
            </a:r>
            <a:endParaRPr lang="en-US" altLang="zh-CN" sz="1600" b="1" dirty="0">
              <a:solidFill>
                <a:schemeClr val="bg1"/>
              </a:solidFill>
              <a:latin typeface="微软雅黑" panose="020B0503020204020204" pitchFamily="34" charset="-122"/>
              <a:ea typeface="微软雅黑" panose="020B0503020204020204" pitchFamily="34" charset="-122"/>
            </a:endParaRPr>
          </a:p>
          <a:p>
            <a:pPr algn="ctr"/>
            <a:r>
              <a:rPr lang="zh-CN" altLang="en-US" sz="1600" b="1" dirty="0">
                <a:solidFill>
                  <a:schemeClr val="bg1"/>
                </a:solidFill>
                <a:latin typeface="微软雅黑" panose="020B0503020204020204" pitchFamily="34" charset="-122"/>
                <a:ea typeface="微软雅黑" panose="020B0503020204020204" pitchFamily="34" charset="-122"/>
              </a:rPr>
              <a:t>付费</a:t>
            </a:r>
          </a:p>
        </p:txBody>
      </p:sp>
    </p:spTree>
  </p:cSld>
  <p:clrMapOvr>
    <a:masterClrMapping/>
  </p:clrMapOvr>
  <mc:AlternateContent xmlns:mc="http://schemas.openxmlformats.org/markup-compatibility/2006">
    <mc:Choice xmlns:p14="http://schemas.microsoft.com/office/powerpoint/2010/main" Requires="p14">
      <p:transition p14:dur="10" advTm="3000"/>
    </mc:Choice>
    <mc:Fallback>
      <p:transition advTm="3000"/>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96"/>
                                            </p:tgtEl>
                                            <p:attrNameLst>
                                              <p:attrName>style.visibility</p:attrName>
                                            </p:attrNameLst>
                                          </p:cBhvr>
                                          <p:to>
                                            <p:strVal val="visible"/>
                                          </p:to>
                                        </p:set>
                                        <p:anim calcmode="lin" valueType="num">
                                          <p:cBhvr additive="base">
                                            <p:cTn id="7" dur="500" fill="hold"/>
                                            <p:tgtEl>
                                              <p:spTgt spid="96"/>
                                            </p:tgtEl>
                                            <p:attrNameLst>
                                              <p:attrName>ppt_x</p:attrName>
                                            </p:attrNameLst>
                                          </p:cBhvr>
                                          <p:tavLst>
                                            <p:tav tm="0">
                                              <p:val>
                                                <p:strVal val="#ppt_x"/>
                                              </p:val>
                                            </p:tav>
                                            <p:tav tm="100000">
                                              <p:val>
                                                <p:strVal val="#ppt_x"/>
                                              </p:val>
                                            </p:tav>
                                          </p:tavLst>
                                        </p:anim>
                                        <p:anim calcmode="lin" valueType="num">
                                          <p:cBhvr additive="base">
                                            <p:cTn id="8" dur="500" fill="hold"/>
                                            <p:tgtEl>
                                              <p:spTgt spid="96"/>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14:presetBounceEnd="67000">
                                      <p:stCondLst>
                                        <p:cond delay="0"/>
                                      </p:stCondLst>
                                      <p:childTnLst>
                                        <p:set>
                                          <p:cBhvr>
                                            <p:cTn id="11" dur="1" fill="hold">
                                              <p:stCondLst>
                                                <p:cond delay="0"/>
                                              </p:stCondLst>
                                            </p:cTn>
                                            <p:tgtEl>
                                              <p:spTgt spid="97"/>
                                            </p:tgtEl>
                                            <p:attrNameLst>
                                              <p:attrName>style.visibility</p:attrName>
                                            </p:attrNameLst>
                                          </p:cBhvr>
                                          <p:to>
                                            <p:strVal val="visible"/>
                                          </p:to>
                                        </p:set>
                                        <p:anim calcmode="lin" valueType="num" p14:bounceEnd="67000">
                                          <p:cBhvr additive="base">
                                            <p:cTn id="12" dur="2000" fill="hold"/>
                                            <p:tgtEl>
                                              <p:spTgt spid="97"/>
                                            </p:tgtEl>
                                            <p:attrNameLst>
                                              <p:attrName>ppt_x</p:attrName>
                                            </p:attrNameLst>
                                          </p:cBhvr>
                                          <p:tavLst>
                                            <p:tav tm="0">
                                              <p:val>
                                                <p:strVal val="0-#ppt_w/2"/>
                                              </p:val>
                                            </p:tav>
                                            <p:tav tm="100000">
                                              <p:val>
                                                <p:strVal val="#ppt_x"/>
                                              </p:val>
                                            </p:tav>
                                          </p:tavLst>
                                        </p:anim>
                                        <p:anim calcmode="lin" valueType="num" p14:bounceEnd="67000">
                                          <p:cBhvr additive="base">
                                            <p:cTn id="13" dur="2000" fill="hold"/>
                                            <p:tgtEl>
                                              <p:spTgt spid="97"/>
                                            </p:tgtEl>
                                            <p:attrNameLst>
                                              <p:attrName>ppt_y</p:attrName>
                                            </p:attrNameLst>
                                          </p:cBhvr>
                                          <p:tavLst>
                                            <p:tav tm="0">
                                              <p:val>
                                                <p:strVal val="#ppt_y"/>
                                              </p:val>
                                            </p:tav>
                                            <p:tav tm="100000">
                                              <p:val>
                                                <p:strVal val="#ppt_y"/>
                                              </p:val>
                                            </p:tav>
                                          </p:tavLst>
                                        </p:anim>
                                      </p:childTnLst>
                                    </p:cTn>
                                  </p:par>
                                </p:childTnLst>
                              </p:cTn>
                            </p:par>
                            <p:par>
                              <p:cTn id="14" fill="hold">
                                <p:stCondLst>
                                  <p:cond delay="2500"/>
                                </p:stCondLst>
                                <p:childTnLst>
                                  <p:par>
                                    <p:cTn id="15" presetID="2" presetClass="entr" presetSubtype="4" fill="hold" nodeType="afterEffect" p14:presetBounceEnd="68000">
                                      <p:stCondLst>
                                        <p:cond delay="0"/>
                                      </p:stCondLst>
                                      <p:childTnLst>
                                        <p:set>
                                          <p:cBhvr>
                                            <p:cTn id="16" dur="1" fill="hold">
                                              <p:stCondLst>
                                                <p:cond delay="0"/>
                                              </p:stCondLst>
                                            </p:cTn>
                                            <p:tgtEl>
                                              <p:spTgt spid="125"/>
                                            </p:tgtEl>
                                            <p:attrNameLst>
                                              <p:attrName>style.visibility</p:attrName>
                                            </p:attrNameLst>
                                          </p:cBhvr>
                                          <p:to>
                                            <p:strVal val="visible"/>
                                          </p:to>
                                        </p:set>
                                        <p:anim calcmode="lin" valueType="num" p14:bounceEnd="68000">
                                          <p:cBhvr additive="base">
                                            <p:cTn id="17" dur="500" fill="hold"/>
                                            <p:tgtEl>
                                              <p:spTgt spid="125"/>
                                            </p:tgtEl>
                                            <p:attrNameLst>
                                              <p:attrName>ppt_x</p:attrName>
                                            </p:attrNameLst>
                                          </p:cBhvr>
                                          <p:tavLst>
                                            <p:tav tm="0">
                                              <p:val>
                                                <p:strVal val="#ppt_x"/>
                                              </p:val>
                                            </p:tav>
                                            <p:tav tm="100000">
                                              <p:val>
                                                <p:strVal val="#ppt_x"/>
                                              </p:val>
                                            </p:tav>
                                          </p:tavLst>
                                        </p:anim>
                                        <p:anim calcmode="lin" valueType="num" p14:bounceEnd="68000">
                                          <p:cBhvr additive="base">
                                            <p:cTn id="18" dur="500" fill="hold"/>
                                            <p:tgtEl>
                                              <p:spTgt spid="125"/>
                                            </p:tgtEl>
                                            <p:attrNameLst>
                                              <p:attrName>ppt_y</p:attrName>
                                            </p:attrNameLst>
                                          </p:cBhvr>
                                          <p:tavLst>
                                            <p:tav tm="0">
                                              <p:val>
                                                <p:strVal val="1+#ppt_h/2"/>
                                              </p:val>
                                            </p:tav>
                                            <p:tav tm="100000">
                                              <p:val>
                                                <p:strVal val="#ppt_y"/>
                                              </p:val>
                                            </p:tav>
                                          </p:tavLst>
                                        </p:anim>
                                      </p:childTnLst>
                                    </p:cTn>
                                  </p:par>
                                </p:childTnLst>
                              </p:cTn>
                            </p:par>
                            <p:par>
                              <p:cTn id="19" fill="hold">
                                <p:stCondLst>
                                  <p:cond delay="3000"/>
                                </p:stCondLst>
                                <p:childTnLst>
                                  <p:par>
                                    <p:cTn id="20" presetID="2" presetClass="entr" presetSubtype="4" fill="hold" nodeType="afterEffect" p14:presetBounceEnd="68000">
                                      <p:stCondLst>
                                        <p:cond delay="0"/>
                                      </p:stCondLst>
                                      <p:childTnLst>
                                        <p:set>
                                          <p:cBhvr>
                                            <p:cTn id="21" dur="1" fill="hold">
                                              <p:stCondLst>
                                                <p:cond delay="0"/>
                                              </p:stCondLst>
                                            </p:cTn>
                                            <p:tgtEl>
                                              <p:spTgt spid="126"/>
                                            </p:tgtEl>
                                            <p:attrNameLst>
                                              <p:attrName>style.visibility</p:attrName>
                                            </p:attrNameLst>
                                          </p:cBhvr>
                                          <p:to>
                                            <p:strVal val="visible"/>
                                          </p:to>
                                        </p:set>
                                        <p:anim calcmode="lin" valueType="num" p14:bounceEnd="68000">
                                          <p:cBhvr additive="base">
                                            <p:cTn id="22" dur="500" fill="hold"/>
                                            <p:tgtEl>
                                              <p:spTgt spid="126"/>
                                            </p:tgtEl>
                                            <p:attrNameLst>
                                              <p:attrName>ppt_x</p:attrName>
                                            </p:attrNameLst>
                                          </p:cBhvr>
                                          <p:tavLst>
                                            <p:tav tm="0">
                                              <p:val>
                                                <p:strVal val="#ppt_x"/>
                                              </p:val>
                                            </p:tav>
                                            <p:tav tm="100000">
                                              <p:val>
                                                <p:strVal val="#ppt_x"/>
                                              </p:val>
                                            </p:tav>
                                          </p:tavLst>
                                        </p:anim>
                                        <p:anim calcmode="lin" valueType="num" p14:bounceEnd="68000">
                                          <p:cBhvr additive="base">
                                            <p:cTn id="23" dur="500" fill="hold"/>
                                            <p:tgtEl>
                                              <p:spTgt spid="126"/>
                                            </p:tgtEl>
                                            <p:attrNameLst>
                                              <p:attrName>ppt_y</p:attrName>
                                            </p:attrNameLst>
                                          </p:cBhvr>
                                          <p:tavLst>
                                            <p:tav tm="0">
                                              <p:val>
                                                <p:strVal val="1+#ppt_h/2"/>
                                              </p:val>
                                            </p:tav>
                                            <p:tav tm="100000">
                                              <p:val>
                                                <p:strVal val="#ppt_y"/>
                                              </p:val>
                                            </p:tav>
                                          </p:tavLst>
                                        </p:anim>
                                      </p:childTnLst>
                                    </p:cTn>
                                  </p:par>
                                  <p:par>
                                    <p:cTn id="24" presetID="2" presetClass="entr" presetSubtype="3" fill="hold" nodeType="withEffect" p14:presetBounceEnd="68000">
                                      <p:stCondLst>
                                        <p:cond delay="0"/>
                                      </p:stCondLst>
                                      <p:childTnLst>
                                        <p:set>
                                          <p:cBhvr>
                                            <p:cTn id="25" dur="1" fill="hold">
                                              <p:stCondLst>
                                                <p:cond delay="0"/>
                                              </p:stCondLst>
                                            </p:cTn>
                                            <p:tgtEl>
                                              <p:spTgt spid="276"/>
                                            </p:tgtEl>
                                            <p:attrNameLst>
                                              <p:attrName>style.visibility</p:attrName>
                                            </p:attrNameLst>
                                          </p:cBhvr>
                                          <p:to>
                                            <p:strVal val="visible"/>
                                          </p:to>
                                        </p:set>
                                        <p:anim calcmode="lin" valueType="num" p14:bounceEnd="68000">
                                          <p:cBhvr additive="base">
                                            <p:cTn id="26" dur="500" fill="hold"/>
                                            <p:tgtEl>
                                              <p:spTgt spid="276"/>
                                            </p:tgtEl>
                                            <p:attrNameLst>
                                              <p:attrName>ppt_x</p:attrName>
                                            </p:attrNameLst>
                                          </p:cBhvr>
                                          <p:tavLst>
                                            <p:tav tm="0">
                                              <p:val>
                                                <p:strVal val="1+#ppt_w/2"/>
                                              </p:val>
                                            </p:tav>
                                            <p:tav tm="100000">
                                              <p:val>
                                                <p:strVal val="#ppt_x"/>
                                              </p:val>
                                            </p:tav>
                                          </p:tavLst>
                                        </p:anim>
                                        <p:anim calcmode="lin" valueType="num" p14:bounceEnd="68000">
                                          <p:cBhvr additive="base">
                                            <p:cTn id="27" dur="500" fill="hold"/>
                                            <p:tgtEl>
                                              <p:spTgt spid="276"/>
                                            </p:tgtEl>
                                            <p:attrNameLst>
                                              <p:attrName>ppt_y</p:attrName>
                                            </p:attrNameLst>
                                          </p:cBhvr>
                                          <p:tavLst>
                                            <p:tav tm="0">
                                              <p:val>
                                                <p:strVal val="0-#ppt_h/2"/>
                                              </p:val>
                                            </p:tav>
                                            <p:tav tm="100000">
                                              <p:val>
                                                <p:strVal val="#ppt_y"/>
                                              </p:val>
                                            </p:tav>
                                          </p:tavLst>
                                        </p:anim>
                                      </p:childTnLst>
                                    </p:cTn>
                                  </p:par>
                                </p:childTnLst>
                              </p:cTn>
                            </p:par>
                            <p:par>
                              <p:cTn id="28" fill="hold">
                                <p:stCondLst>
                                  <p:cond delay="3500"/>
                                </p:stCondLst>
                                <p:childTnLst>
                                  <p:par>
                                    <p:cTn id="29" presetID="22" presetClass="entr" presetSubtype="1" fill="hold" grpId="0" nodeType="afterEffect">
                                      <p:stCondLst>
                                        <p:cond delay="0"/>
                                      </p:stCondLst>
                                      <p:childTnLst>
                                        <p:set>
                                          <p:cBhvr>
                                            <p:cTn id="30" dur="1" fill="hold">
                                              <p:stCondLst>
                                                <p:cond delay="0"/>
                                              </p:stCondLst>
                                            </p:cTn>
                                            <p:tgtEl>
                                              <p:spTgt spid="90"/>
                                            </p:tgtEl>
                                            <p:attrNameLst>
                                              <p:attrName>style.visibility</p:attrName>
                                            </p:attrNameLst>
                                          </p:cBhvr>
                                          <p:to>
                                            <p:strVal val="visible"/>
                                          </p:to>
                                        </p:set>
                                        <p:animEffect transition="in" filter="wipe(up)">
                                          <p:cBhvr>
                                            <p:cTn id="31" dur="4000"/>
                                            <p:tgtEl>
                                              <p:spTgt spid="90"/>
                                            </p:tgtEl>
                                          </p:cBhvr>
                                        </p:animEffect>
                                      </p:childTnLst>
                                    </p:cTn>
                                  </p:par>
                                  <p:par>
                                    <p:cTn id="32" presetID="10" presetClass="entr" presetSubtype="0" fill="hold" grpId="0" nodeType="withEffect">
                                      <p:stCondLst>
                                        <p:cond delay="500"/>
                                      </p:stCondLst>
                                      <p:childTnLst>
                                        <p:set>
                                          <p:cBhvr>
                                            <p:cTn id="33" dur="1" fill="hold">
                                              <p:stCondLst>
                                                <p:cond delay="0"/>
                                              </p:stCondLst>
                                            </p:cTn>
                                            <p:tgtEl>
                                              <p:spTgt spid="121"/>
                                            </p:tgtEl>
                                            <p:attrNameLst>
                                              <p:attrName>style.visibility</p:attrName>
                                            </p:attrNameLst>
                                          </p:cBhvr>
                                          <p:to>
                                            <p:strVal val="visible"/>
                                          </p:to>
                                        </p:set>
                                        <p:animEffect transition="in" filter="fade">
                                          <p:cBhvr>
                                            <p:cTn id="34" dur="500"/>
                                            <p:tgtEl>
                                              <p:spTgt spid="121"/>
                                            </p:tgtEl>
                                          </p:cBhvr>
                                        </p:animEffect>
                                      </p:childTnLst>
                                    </p:cTn>
                                  </p:par>
                                  <p:par>
                                    <p:cTn id="35" presetID="35" presetClass="path" presetSubtype="0" decel="40000" fill="hold" grpId="1" nodeType="withEffect">
                                      <p:stCondLst>
                                        <p:cond delay="500"/>
                                      </p:stCondLst>
                                      <p:childTnLst>
                                        <p:animMotion origin="layout" path="M 0.08919 -2.22222E-6 L -0.0306 -2.22222E-6 " pathEditMode="relative" rAng="0" ptsTypes="AA">
                                          <p:cBhvr>
                                            <p:cTn id="36" dur="1000" fill="hold"/>
                                            <p:tgtEl>
                                              <p:spTgt spid="121"/>
                                            </p:tgtEl>
                                            <p:attrNameLst>
                                              <p:attrName>ppt_x</p:attrName>
                                              <p:attrName>ppt_y</p:attrName>
                                            </p:attrNameLst>
                                          </p:cBhvr>
                                          <p:rCtr x="-5990" y="0"/>
                                        </p:animMotion>
                                      </p:childTnLst>
                                    </p:cTn>
                                  </p:par>
                                  <p:par>
                                    <p:cTn id="37" presetID="35" presetClass="path" presetSubtype="0" accel="40000" decel="40000" fill="hold" grpId="2" nodeType="withEffect">
                                      <p:stCondLst>
                                        <p:cond delay="1500"/>
                                      </p:stCondLst>
                                      <p:childTnLst>
                                        <p:animMotion origin="layout" path="M 1.04167E-6 -2.22222E-6 L -0.03073 -2.22222E-6 " pathEditMode="relative" rAng="0" ptsTypes="AA">
                                          <p:cBhvr>
                                            <p:cTn id="38" dur="1000" spd="-100000" fill="hold"/>
                                            <p:tgtEl>
                                              <p:spTgt spid="121"/>
                                            </p:tgtEl>
                                            <p:attrNameLst>
                                              <p:attrName>ppt_x</p:attrName>
                                              <p:attrName>ppt_y</p:attrName>
                                            </p:attrNameLst>
                                          </p:cBhvr>
                                          <p:rCtr x="-1536" y="0"/>
                                        </p:animMotion>
                                      </p:childTnLst>
                                    </p:cTn>
                                  </p:par>
                                  <p:par>
                                    <p:cTn id="39" presetID="10" presetClass="entr" presetSubtype="0" fill="hold" grpId="0" nodeType="withEffect">
                                      <p:stCondLst>
                                        <p:cond delay="500"/>
                                      </p:stCondLst>
                                      <p:childTnLst>
                                        <p:set>
                                          <p:cBhvr>
                                            <p:cTn id="40" dur="1" fill="hold">
                                              <p:stCondLst>
                                                <p:cond delay="0"/>
                                              </p:stCondLst>
                                            </p:cTn>
                                            <p:tgtEl>
                                              <p:spTgt spid="91"/>
                                            </p:tgtEl>
                                            <p:attrNameLst>
                                              <p:attrName>style.visibility</p:attrName>
                                            </p:attrNameLst>
                                          </p:cBhvr>
                                          <p:to>
                                            <p:strVal val="visible"/>
                                          </p:to>
                                        </p:set>
                                        <p:animEffect transition="in" filter="fade">
                                          <p:cBhvr>
                                            <p:cTn id="41" dur="500"/>
                                            <p:tgtEl>
                                              <p:spTgt spid="91"/>
                                            </p:tgtEl>
                                          </p:cBhvr>
                                        </p:animEffect>
                                      </p:childTnLst>
                                    </p:cTn>
                                  </p:par>
                                  <p:par>
                                    <p:cTn id="42" presetID="22" presetClass="entr" presetSubtype="2" fill="hold" grpId="0" nodeType="withEffect">
                                      <p:stCondLst>
                                        <p:cond delay="500"/>
                                      </p:stCondLst>
                                      <p:childTnLst>
                                        <p:set>
                                          <p:cBhvr>
                                            <p:cTn id="43" dur="1" fill="hold">
                                              <p:stCondLst>
                                                <p:cond delay="0"/>
                                              </p:stCondLst>
                                            </p:cTn>
                                            <p:tgtEl>
                                              <p:spTgt spid="100"/>
                                            </p:tgtEl>
                                            <p:attrNameLst>
                                              <p:attrName>style.visibility</p:attrName>
                                            </p:attrNameLst>
                                          </p:cBhvr>
                                          <p:to>
                                            <p:strVal val="visible"/>
                                          </p:to>
                                        </p:set>
                                        <p:animEffect transition="in" filter="wipe(right)">
                                          <p:cBhvr>
                                            <p:cTn id="44" dur="500"/>
                                            <p:tgtEl>
                                              <p:spTgt spid="100"/>
                                            </p:tgtEl>
                                          </p:cBhvr>
                                        </p:animEffect>
                                      </p:childTnLst>
                                    </p:cTn>
                                  </p:par>
                                  <p:par>
                                    <p:cTn id="45" presetID="12" presetClass="entr" presetSubtype="2" fill="hold" grpId="0" nodeType="withEffect">
                                      <p:stCondLst>
                                        <p:cond delay="1000"/>
                                      </p:stCondLst>
                                      <p:childTnLst>
                                        <p:set>
                                          <p:cBhvr>
                                            <p:cTn id="46" dur="1" fill="hold">
                                              <p:stCondLst>
                                                <p:cond delay="0"/>
                                              </p:stCondLst>
                                            </p:cTn>
                                            <p:tgtEl>
                                              <p:spTgt spid="110"/>
                                            </p:tgtEl>
                                            <p:attrNameLst>
                                              <p:attrName>style.visibility</p:attrName>
                                            </p:attrNameLst>
                                          </p:cBhvr>
                                          <p:to>
                                            <p:strVal val="visible"/>
                                          </p:to>
                                        </p:set>
                                        <p:anim calcmode="lin" valueType="num">
                                          <p:cBhvr additive="base">
                                            <p:cTn id="47" dur="500"/>
                                            <p:tgtEl>
                                              <p:spTgt spid="110"/>
                                            </p:tgtEl>
                                            <p:attrNameLst>
                                              <p:attrName>ppt_x</p:attrName>
                                            </p:attrNameLst>
                                          </p:cBhvr>
                                          <p:tavLst>
                                            <p:tav tm="0">
                                              <p:val>
                                                <p:strVal val="#ppt_x+#ppt_w*1.125000"/>
                                              </p:val>
                                            </p:tav>
                                            <p:tav tm="100000">
                                              <p:val>
                                                <p:strVal val="#ppt_x"/>
                                              </p:val>
                                            </p:tav>
                                          </p:tavLst>
                                        </p:anim>
                                        <p:animEffect transition="in" filter="wipe(left)">
                                          <p:cBhvr>
                                            <p:cTn id="48" dur="500"/>
                                            <p:tgtEl>
                                              <p:spTgt spid="110"/>
                                            </p:tgtEl>
                                          </p:cBhvr>
                                        </p:animEffect>
                                      </p:childTnLst>
                                    </p:cTn>
                                  </p:par>
                                  <p:par>
                                    <p:cTn id="49" presetID="10" presetClass="entr" presetSubtype="0" fill="hold" grpId="0" nodeType="withEffect">
                                      <p:stCondLst>
                                        <p:cond delay="1500"/>
                                      </p:stCondLst>
                                      <p:childTnLst>
                                        <p:set>
                                          <p:cBhvr>
                                            <p:cTn id="50" dur="1" fill="hold">
                                              <p:stCondLst>
                                                <p:cond delay="0"/>
                                              </p:stCondLst>
                                            </p:cTn>
                                            <p:tgtEl>
                                              <p:spTgt spid="122"/>
                                            </p:tgtEl>
                                            <p:attrNameLst>
                                              <p:attrName>style.visibility</p:attrName>
                                            </p:attrNameLst>
                                          </p:cBhvr>
                                          <p:to>
                                            <p:strVal val="visible"/>
                                          </p:to>
                                        </p:set>
                                        <p:animEffect transition="in" filter="fade">
                                          <p:cBhvr>
                                            <p:cTn id="51" dur="500"/>
                                            <p:tgtEl>
                                              <p:spTgt spid="122"/>
                                            </p:tgtEl>
                                          </p:cBhvr>
                                        </p:animEffect>
                                      </p:childTnLst>
                                    </p:cTn>
                                  </p:par>
                                  <p:par>
                                    <p:cTn id="52" presetID="35" presetClass="path" presetSubtype="0" decel="40000" fill="hold" grpId="1" nodeType="withEffect">
                                      <p:stCondLst>
                                        <p:cond delay="1500"/>
                                      </p:stCondLst>
                                      <p:childTnLst>
                                        <p:animMotion origin="layout" path="M 0.03073 3.7037E-7 L -0.08906 3.7037E-7 " pathEditMode="relative" rAng="0" ptsTypes="AA">
                                          <p:cBhvr>
                                            <p:cTn id="53" dur="1000" spd="-100000" fill="hold"/>
                                            <p:tgtEl>
                                              <p:spTgt spid="122"/>
                                            </p:tgtEl>
                                            <p:attrNameLst>
                                              <p:attrName>ppt_x</p:attrName>
                                              <p:attrName>ppt_y</p:attrName>
                                            </p:attrNameLst>
                                          </p:cBhvr>
                                          <p:rCtr x="-5990" y="0"/>
                                        </p:animMotion>
                                      </p:childTnLst>
                                    </p:cTn>
                                  </p:par>
                                  <p:par>
                                    <p:cTn id="54" presetID="35" presetClass="path" presetSubtype="0" accel="40000" decel="40000" fill="hold" grpId="2" nodeType="withEffect">
                                      <p:stCondLst>
                                        <p:cond delay="2500"/>
                                      </p:stCondLst>
                                      <p:childTnLst>
                                        <p:animMotion origin="layout" path="M 0.03073 3.7037E-7 L -4.375E-6 3.7037E-7 " pathEditMode="relative" rAng="0" ptsTypes="AA">
                                          <p:cBhvr>
                                            <p:cTn id="55" dur="1000" fill="hold"/>
                                            <p:tgtEl>
                                              <p:spTgt spid="122"/>
                                            </p:tgtEl>
                                            <p:attrNameLst>
                                              <p:attrName>ppt_x</p:attrName>
                                              <p:attrName>ppt_y</p:attrName>
                                            </p:attrNameLst>
                                          </p:cBhvr>
                                          <p:rCtr x="-1536" y="0"/>
                                        </p:animMotion>
                                      </p:childTnLst>
                                    </p:cTn>
                                  </p:par>
                                  <p:par>
                                    <p:cTn id="56" presetID="10" presetClass="entr" presetSubtype="0" fill="hold" grpId="0" nodeType="withEffect">
                                      <p:stCondLst>
                                        <p:cond delay="1500"/>
                                      </p:stCondLst>
                                      <p:childTnLst>
                                        <p:set>
                                          <p:cBhvr>
                                            <p:cTn id="57" dur="1" fill="hold">
                                              <p:stCondLst>
                                                <p:cond delay="0"/>
                                              </p:stCondLst>
                                            </p:cTn>
                                            <p:tgtEl>
                                              <p:spTgt spid="92"/>
                                            </p:tgtEl>
                                            <p:attrNameLst>
                                              <p:attrName>style.visibility</p:attrName>
                                            </p:attrNameLst>
                                          </p:cBhvr>
                                          <p:to>
                                            <p:strVal val="visible"/>
                                          </p:to>
                                        </p:set>
                                        <p:animEffect transition="in" filter="fade">
                                          <p:cBhvr>
                                            <p:cTn id="58" dur="500"/>
                                            <p:tgtEl>
                                              <p:spTgt spid="92"/>
                                            </p:tgtEl>
                                          </p:cBhvr>
                                        </p:animEffect>
                                      </p:childTnLst>
                                    </p:cTn>
                                  </p:par>
                                  <p:par>
                                    <p:cTn id="59" presetID="22" presetClass="entr" presetSubtype="8" fill="hold" grpId="0" nodeType="withEffect">
                                      <p:stCondLst>
                                        <p:cond delay="1500"/>
                                      </p:stCondLst>
                                      <p:childTnLst>
                                        <p:set>
                                          <p:cBhvr>
                                            <p:cTn id="60" dur="1" fill="hold">
                                              <p:stCondLst>
                                                <p:cond delay="0"/>
                                              </p:stCondLst>
                                            </p:cTn>
                                            <p:tgtEl>
                                              <p:spTgt spid="101"/>
                                            </p:tgtEl>
                                            <p:attrNameLst>
                                              <p:attrName>style.visibility</p:attrName>
                                            </p:attrNameLst>
                                          </p:cBhvr>
                                          <p:to>
                                            <p:strVal val="visible"/>
                                          </p:to>
                                        </p:set>
                                        <p:animEffect transition="in" filter="wipe(left)">
                                          <p:cBhvr>
                                            <p:cTn id="61" dur="500"/>
                                            <p:tgtEl>
                                              <p:spTgt spid="101"/>
                                            </p:tgtEl>
                                          </p:cBhvr>
                                        </p:animEffect>
                                      </p:childTnLst>
                                    </p:cTn>
                                  </p:par>
                                  <p:par>
                                    <p:cTn id="62" presetID="12" presetClass="entr" presetSubtype="8" fill="hold" grpId="0" nodeType="withEffect">
                                      <p:stCondLst>
                                        <p:cond delay="2000"/>
                                      </p:stCondLst>
                                      <p:childTnLst>
                                        <p:set>
                                          <p:cBhvr>
                                            <p:cTn id="63" dur="1" fill="hold">
                                              <p:stCondLst>
                                                <p:cond delay="0"/>
                                              </p:stCondLst>
                                            </p:cTn>
                                            <p:tgtEl>
                                              <p:spTgt spid="112"/>
                                            </p:tgtEl>
                                            <p:attrNameLst>
                                              <p:attrName>style.visibility</p:attrName>
                                            </p:attrNameLst>
                                          </p:cBhvr>
                                          <p:to>
                                            <p:strVal val="visible"/>
                                          </p:to>
                                        </p:set>
                                        <p:anim calcmode="lin" valueType="num">
                                          <p:cBhvr additive="base">
                                            <p:cTn id="64" dur="500"/>
                                            <p:tgtEl>
                                              <p:spTgt spid="112"/>
                                            </p:tgtEl>
                                            <p:attrNameLst>
                                              <p:attrName>ppt_x</p:attrName>
                                            </p:attrNameLst>
                                          </p:cBhvr>
                                          <p:tavLst>
                                            <p:tav tm="0">
                                              <p:val>
                                                <p:strVal val="#ppt_x-#ppt_w*1.125000"/>
                                              </p:val>
                                            </p:tav>
                                            <p:tav tm="100000">
                                              <p:val>
                                                <p:strVal val="#ppt_x"/>
                                              </p:val>
                                            </p:tav>
                                          </p:tavLst>
                                        </p:anim>
                                        <p:animEffect transition="in" filter="wipe(right)">
                                          <p:cBhvr>
                                            <p:cTn id="65" dur="500"/>
                                            <p:tgtEl>
                                              <p:spTgt spid="112"/>
                                            </p:tgtEl>
                                          </p:cBhvr>
                                        </p:animEffect>
                                      </p:childTnLst>
                                    </p:cTn>
                                  </p:par>
                                  <p:par>
                                    <p:cTn id="66" presetID="10" presetClass="entr" presetSubtype="0" fill="hold" grpId="0" nodeType="withEffect">
                                      <p:stCondLst>
                                        <p:cond delay="2500"/>
                                      </p:stCondLst>
                                      <p:childTnLst>
                                        <p:set>
                                          <p:cBhvr>
                                            <p:cTn id="67" dur="1" fill="hold">
                                              <p:stCondLst>
                                                <p:cond delay="0"/>
                                              </p:stCondLst>
                                            </p:cTn>
                                            <p:tgtEl>
                                              <p:spTgt spid="123"/>
                                            </p:tgtEl>
                                            <p:attrNameLst>
                                              <p:attrName>style.visibility</p:attrName>
                                            </p:attrNameLst>
                                          </p:cBhvr>
                                          <p:to>
                                            <p:strVal val="visible"/>
                                          </p:to>
                                        </p:set>
                                        <p:animEffect transition="in" filter="fade">
                                          <p:cBhvr>
                                            <p:cTn id="68" dur="500"/>
                                            <p:tgtEl>
                                              <p:spTgt spid="123"/>
                                            </p:tgtEl>
                                          </p:cBhvr>
                                        </p:animEffect>
                                      </p:childTnLst>
                                    </p:cTn>
                                  </p:par>
                                  <p:par>
                                    <p:cTn id="69" presetID="35" presetClass="path" presetSubtype="0" decel="40000" fill="hold" grpId="1" nodeType="withEffect">
                                      <p:stCondLst>
                                        <p:cond delay="2500"/>
                                      </p:stCondLst>
                                      <p:childTnLst>
                                        <p:animMotion origin="layout" path="M 0.08919 -2.22222E-6 L -0.0306 -2.22222E-6 " pathEditMode="relative" rAng="0" ptsTypes="AA">
                                          <p:cBhvr>
                                            <p:cTn id="70" dur="1000" fill="hold"/>
                                            <p:tgtEl>
                                              <p:spTgt spid="123"/>
                                            </p:tgtEl>
                                            <p:attrNameLst>
                                              <p:attrName>ppt_x</p:attrName>
                                              <p:attrName>ppt_y</p:attrName>
                                            </p:attrNameLst>
                                          </p:cBhvr>
                                          <p:rCtr x="-5990" y="0"/>
                                        </p:animMotion>
                                      </p:childTnLst>
                                    </p:cTn>
                                  </p:par>
                                  <p:par>
                                    <p:cTn id="71" presetID="35" presetClass="path" presetSubtype="0" accel="40000" decel="40000" fill="hold" grpId="2" nodeType="withEffect">
                                      <p:stCondLst>
                                        <p:cond delay="3500"/>
                                      </p:stCondLst>
                                      <p:childTnLst>
                                        <p:animMotion origin="layout" path="M 1.25E-6 -2.22222E-6 L -0.03073 -2.22222E-6 " pathEditMode="relative" rAng="0" ptsTypes="AA">
                                          <p:cBhvr>
                                            <p:cTn id="72" dur="1000" spd="-100000" fill="hold"/>
                                            <p:tgtEl>
                                              <p:spTgt spid="123"/>
                                            </p:tgtEl>
                                            <p:attrNameLst>
                                              <p:attrName>ppt_x</p:attrName>
                                              <p:attrName>ppt_y</p:attrName>
                                            </p:attrNameLst>
                                          </p:cBhvr>
                                          <p:rCtr x="-1536" y="0"/>
                                        </p:animMotion>
                                      </p:childTnLst>
                                    </p:cTn>
                                  </p:par>
                                  <p:par>
                                    <p:cTn id="73" presetID="10" presetClass="entr" presetSubtype="0" fill="hold" grpId="0" nodeType="withEffect">
                                      <p:stCondLst>
                                        <p:cond delay="2500"/>
                                      </p:stCondLst>
                                      <p:childTnLst>
                                        <p:set>
                                          <p:cBhvr>
                                            <p:cTn id="74" dur="1" fill="hold">
                                              <p:stCondLst>
                                                <p:cond delay="0"/>
                                              </p:stCondLst>
                                            </p:cTn>
                                            <p:tgtEl>
                                              <p:spTgt spid="93"/>
                                            </p:tgtEl>
                                            <p:attrNameLst>
                                              <p:attrName>style.visibility</p:attrName>
                                            </p:attrNameLst>
                                          </p:cBhvr>
                                          <p:to>
                                            <p:strVal val="visible"/>
                                          </p:to>
                                        </p:set>
                                        <p:animEffect transition="in" filter="fade">
                                          <p:cBhvr>
                                            <p:cTn id="75" dur="500"/>
                                            <p:tgtEl>
                                              <p:spTgt spid="93"/>
                                            </p:tgtEl>
                                          </p:cBhvr>
                                        </p:animEffect>
                                      </p:childTnLst>
                                    </p:cTn>
                                  </p:par>
                                  <p:par>
                                    <p:cTn id="76" presetID="22" presetClass="entr" presetSubtype="2" fill="hold" grpId="0" nodeType="withEffect">
                                      <p:stCondLst>
                                        <p:cond delay="2500"/>
                                      </p:stCondLst>
                                      <p:childTnLst>
                                        <p:set>
                                          <p:cBhvr>
                                            <p:cTn id="77" dur="1" fill="hold">
                                              <p:stCondLst>
                                                <p:cond delay="0"/>
                                              </p:stCondLst>
                                            </p:cTn>
                                            <p:tgtEl>
                                              <p:spTgt spid="102"/>
                                            </p:tgtEl>
                                            <p:attrNameLst>
                                              <p:attrName>style.visibility</p:attrName>
                                            </p:attrNameLst>
                                          </p:cBhvr>
                                          <p:to>
                                            <p:strVal val="visible"/>
                                          </p:to>
                                        </p:set>
                                        <p:animEffect transition="in" filter="wipe(right)">
                                          <p:cBhvr>
                                            <p:cTn id="78" dur="500"/>
                                            <p:tgtEl>
                                              <p:spTgt spid="102"/>
                                            </p:tgtEl>
                                          </p:cBhvr>
                                        </p:animEffect>
                                      </p:childTnLst>
                                    </p:cTn>
                                  </p:par>
                                  <p:par>
                                    <p:cTn id="79" presetID="12" presetClass="entr" presetSubtype="2" fill="hold" grpId="0" nodeType="withEffect">
                                      <p:stCondLst>
                                        <p:cond delay="3000"/>
                                      </p:stCondLst>
                                      <p:childTnLst>
                                        <p:set>
                                          <p:cBhvr>
                                            <p:cTn id="80" dur="1" fill="hold">
                                              <p:stCondLst>
                                                <p:cond delay="0"/>
                                              </p:stCondLst>
                                            </p:cTn>
                                            <p:tgtEl>
                                              <p:spTgt spid="117"/>
                                            </p:tgtEl>
                                            <p:attrNameLst>
                                              <p:attrName>style.visibility</p:attrName>
                                            </p:attrNameLst>
                                          </p:cBhvr>
                                          <p:to>
                                            <p:strVal val="visible"/>
                                          </p:to>
                                        </p:set>
                                        <p:anim calcmode="lin" valueType="num">
                                          <p:cBhvr additive="base">
                                            <p:cTn id="81" dur="500"/>
                                            <p:tgtEl>
                                              <p:spTgt spid="117"/>
                                            </p:tgtEl>
                                            <p:attrNameLst>
                                              <p:attrName>ppt_x</p:attrName>
                                            </p:attrNameLst>
                                          </p:cBhvr>
                                          <p:tavLst>
                                            <p:tav tm="0">
                                              <p:val>
                                                <p:strVal val="#ppt_x+#ppt_w*1.125000"/>
                                              </p:val>
                                            </p:tav>
                                            <p:tav tm="100000">
                                              <p:val>
                                                <p:strVal val="#ppt_x"/>
                                              </p:val>
                                            </p:tav>
                                          </p:tavLst>
                                        </p:anim>
                                        <p:animEffect transition="in" filter="wipe(left)">
                                          <p:cBhvr>
                                            <p:cTn id="82" dur="500"/>
                                            <p:tgtEl>
                                              <p:spTgt spid="117"/>
                                            </p:tgtEl>
                                          </p:cBhvr>
                                        </p:animEffect>
                                      </p:childTnLst>
                                    </p:cTn>
                                  </p:par>
                                  <p:par>
                                    <p:cTn id="83" presetID="10" presetClass="entr" presetSubtype="0" fill="hold" grpId="0" nodeType="withEffect">
                                      <p:stCondLst>
                                        <p:cond delay="3500"/>
                                      </p:stCondLst>
                                      <p:childTnLst>
                                        <p:set>
                                          <p:cBhvr>
                                            <p:cTn id="84" dur="1" fill="hold">
                                              <p:stCondLst>
                                                <p:cond delay="0"/>
                                              </p:stCondLst>
                                            </p:cTn>
                                            <p:tgtEl>
                                              <p:spTgt spid="124"/>
                                            </p:tgtEl>
                                            <p:attrNameLst>
                                              <p:attrName>style.visibility</p:attrName>
                                            </p:attrNameLst>
                                          </p:cBhvr>
                                          <p:to>
                                            <p:strVal val="visible"/>
                                          </p:to>
                                        </p:set>
                                        <p:animEffect transition="in" filter="fade">
                                          <p:cBhvr>
                                            <p:cTn id="85" dur="500"/>
                                            <p:tgtEl>
                                              <p:spTgt spid="124"/>
                                            </p:tgtEl>
                                          </p:cBhvr>
                                        </p:animEffect>
                                      </p:childTnLst>
                                    </p:cTn>
                                  </p:par>
                                  <p:par>
                                    <p:cTn id="86" presetID="35" presetClass="path" presetSubtype="0" decel="40000" fill="hold" grpId="1" nodeType="withEffect">
                                      <p:stCondLst>
                                        <p:cond delay="3500"/>
                                      </p:stCondLst>
                                      <p:childTnLst>
                                        <p:animMotion origin="layout" path="M 0.03073 -1.85185E-6 L -0.08906 -1.85185E-6 " pathEditMode="relative" rAng="0" ptsTypes="AA">
                                          <p:cBhvr>
                                            <p:cTn id="87" dur="1000" spd="-100000" fill="hold"/>
                                            <p:tgtEl>
                                              <p:spTgt spid="124"/>
                                            </p:tgtEl>
                                            <p:attrNameLst>
                                              <p:attrName>ppt_x</p:attrName>
                                              <p:attrName>ppt_y</p:attrName>
                                            </p:attrNameLst>
                                          </p:cBhvr>
                                          <p:rCtr x="-5990" y="0"/>
                                        </p:animMotion>
                                      </p:childTnLst>
                                    </p:cTn>
                                  </p:par>
                                  <p:par>
                                    <p:cTn id="88" presetID="35" presetClass="path" presetSubtype="0" accel="40000" decel="40000" fill="hold" grpId="2" nodeType="withEffect">
                                      <p:stCondLst>
                                        <p:cond delay="4500"/>
                                      </p:stCondLst>
                                      <p:childTnLst>
                                        <p:animMotion origin="layout" path="M 0.03073 -1.85185E-6 L -4.16667E-6 -1.85185E-6 " pathEditMode="relative" rAng="0" ptsTypes="AA">
                                          <p:cBhvr>
                                            <p:cTn id="89" dur="1000" fill="hold"/>
                                            <p:tgtEl>
                                              <p:spTgt spid="124"/>
                                            </p:tgtEl>
                                            <p:attrNameLst>
                                              <p:attrName>ppt_x</p:attrName>
                                              <p:attrName>ppt_y</p:attrName>
                                            </p:attrNameLst>
                                          </p:cBhvr>
                                          <p:rCtr x="-1536" y="0"/>
                                        </p:animMotion>
                                      </p:childTnLst>
                                    </p:cTn>
                                  </p:par>
                                  <p:par>
                                    <p:cTn id="90" presetID="10" presetClass="entr" presetSubtype="0" fill="hold" grpId="0" nodeType="withEffect">
                                      <p:stCondLst>
                                        <p:cond delay="3500"/>
                                      </p:stCondLst>
                                      <p:childTnLst>
                                        <p:set>
                                          <p:cBhvr>
                                            <p:cTn id="91" dur="1" fill="hold">
                                              <p:stCondLst>
                                                <p:cond delay="0"/>
                                              </p:stCondLst>
                                            </p:cTn>
                                            <p:tgtEl>
                                              <p:spTgt spid="99"/>
                                            </p:tgtEl>
                                            <p:attrNameLst>
                                              <p:attrName>style.visibility</p:attrName>
                                            </p:attrNameLst>
                                          </p:cBhvr>
                                          <p:to>
                                            <p:strVal val="visible"/>
                                          </p:to>
                                        </p:set>
                                        <p:animEffect transition="in" filter="fade">
                                          <p:cBhvr>
                                            <p:cTn id="92" dur="500"/>
                                            <p:tgtEl>
                                              <p:spTgt spid="99"/>
                                            </p:tgtEl>
                                          </p:cBhvr>
                                        </p:animEffect>
                                      </p:childTnLst>
                                    </p:cTn>
                                  </p:par>
                                  <p:par>
                                    <p:cTn id="93" presetID="22" presetClass="entr" presetSubtype="8" fill="hold" grpId="0" nodeType="withEffect">
                                      <p:stCondLst>
                                        <p:cond delay="3500"/>
                                      </p:stCondLst>
                                      <p:childTnLst>
                                        <p:set>
                                          <p:cBhvr>
                                            <p:cTn id="94" dur="1" fill="hold">
                                              <p:stCondLst>
                                                <p:cond delay="0"/>
                                              </p:stCondLst>
                                            </p:cTn>
                                            <p:tgtEl>
                                              <p:spTgt spid="104"/>
                                            </p:tgtEl>
                                            <p:attrNameLst>
                                              <p:attrName>style.visibility</p:attrName>
                                            </p:attrNameLst>
                                          </p:cBhvr>
                                          <p:to>
                                            <p:strVal val="visible"/>
                                          </p:to>
                                        </p:set>
                                        <p:animEffect transition="in" filter="wipe(left)">
                                          <p:cBhvr>
                                            <p:cTn id="95" dur="500"/>
                                            <p:tgtEl>
                                              <p:spTgt spid="104"/>
                                            </p:tgtEl>
                                          </p:cBhvr>
                                        </p:animEffect>
                                      </p:childTnLst>
                                    </p:cTn>
                                  </p:par>
                                  <p:par>
                                    <p:cTn id="96" presetID="12" presetClass="entr" presetSubtype="8" fill="hold" grpId="0" nodeType="withEffect">
                                      <p:stCondLst>
                                        <p:cond delay="4000"/>
                                      </p:stCondLst>
                                      <p:childTnLst>
                                        <p:set>
                                          <p:cBhvr>
                                            <p:cTn id="97" dur="1" fill="hold">
                                              <p:stCondLst>
                                                <p:cond delay="0"/>
                                              </p:stCondLst>
                                            </p:cTn>
                                            <p:tgtEl>
                                              <p:spTgt spid="119"/>
                                            </p:tgtEl>
                                            <p:attrNameLst>
                                              <p:attrName>style.visibility</p:attrName>
                                            </p:attrNameLst>
                                          </p:cBhvr>
                                          <p:to>
                                            <p:strVal val="visible"/>
                                          </p:to>
                                        </p:set>
                                        <p:anim calcmode="lin" valueType="num">
                                          <p:cBhvr additive="base">
                                            <p:cTn id="98" dur="500"/>
                                            <p:tgtEl>
                                              <p:spTgt spid="119"/>
                                            </p:tgtEl>
                                            <p:attrNameLst>
                                              <p:attrName>ppt_x</p:attrName>
                                            </p:attrNameLst>
                                          </p:cBhvr>
                                          <p:tavLst>
                                            <p:tav tm="0">
                                              <p:val>
                                                <p:strVal val="#ppt_x-#ppt_w*1.125000"/>
                                              </p:val>
                                            </p:tav>
                                            <p:tav tm="100000">
                                              <p:val>
                                                <p:strVal val="#ppt_x"/>
                                              </p:val>
                                            </p:tav>
                                          </p:tavLst>
                                        </p:anim>
                                        <p:animEffect transition="in" filter="wipe(right)">
                                          <p:cBhvr>
                                            <p:cTn id="99" dur="500"/>
                                            <p:tgtEl>
                                              <p:spTgt spid="1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 grpId="0"/>
          <p:bldP spid="90" grpId="0" animBg="1"/>
          <p:bldP spid="91" grpId="0" animBg="1"/>
          <p:bldP spid="92" grpId="0" animBg="1"/>
          <p:bldP spid="93" grpId="0" animBg="1"/>
          <p:bldP spid="99" grpId="0" animBg="1"/>
          <p:bldP spid="100" grpId="0" animBg="1"/>
          <p:bldP spid="101" grpId="0" animBg="1"/>
          <p:bldP spid="102" grpId="0" animBg="1"/>
          <p:bldP spid="104" grpId="0" animBg="1"/>
          <p:bldP spid="110" grpId="0"/>
          <p:bldP spid="112" grpId="0"/>
          <p:bldP spid="117" grpId="0"/>
          <p:bldP spid="119" grpId="0"/>
          <p:bldP spid="121" grpId="0" animBg="1"/>
          <p:bldP spid="121" grpId="1" animBg="1"/>
          <p:bldP spid="121" grpId="2" animBg="1"/>
          <p:bldP spid="122" grpId="0" animBg="1"/>
          <p:bldP spid="122" grpId="1" animBg="1"/>
          <p:bldP spid="122" grpId="2" animBg="1"/>
          <p:bldP spid="123" grpId="0" animBg="1"/>
          <p:bldP spid="123" grpId="1" animBg="1"/>
          <p:bldP spid="123" grpId="2" animBg="1"/>
          <p:bldP spid="124" grpId="0" animBg="1"/>
          <p:bldP spid="124" grpId="1" animBg="1"/>
          <p:bldP spid="124" grpId="2"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96"/>
                                            </p:tgtEl>
                                            <p:attrNameLst>
                                              <p:attrName>style.visibility</p:attrName>
                                            </p:attrNameLst>
                                          </p:cBhvr>
                                          <p:to>
                                            <p:strVal val="visible"/>
                                          </p:to>
                                        </p:set>
                                        <p:anim calcmode="lin" valueType="num">
                                          <p:cBhvr additive="base">
                                            <p:cTn id="7" dur="500" fill="hold"/>
                                            <p:tgtEl>
                                              <p:spTgt spid="96"/>
                                            </p:tgtEl>
                                            <p:attrNameLst>
                                              <p:attrName>ppt_x</p:attrName>
                                            </p:attrNameLst>
                                          </p:cBhvr>
                                          <p:tavLst>
                                            <p:tav tm="0">
                                              <p:val>
                                                <p:strVal val="#ppt_x"/>
                                              </p:val>
                                            </p:tav>
                                            <p:tav tm="100000">
                                              <p:val>
                                                <p:strVal val="#ppt_x"/>
                                              </p:val>
                                            </p:tav>
                                          </p:tavLst>
                                        </p:anim>
                                        <p:anim calcmode="lin" valueType="num">
                                          <p:cBhvr additive="base">
                                            <p:cTn id="8" dur="500" fill="hold"/>
                                            <p:tgtEl>
                                              <p:spTgt spid="96"/>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97"/>
                                            </p:tgtEl>
                                            <p:attrNameLst>
                                              <p:attrName>style.visibility</p:attrName>
                                            </p:attrNameLst>
                                          </p:cBhvr>
                                          <p:to>
                                            <p:strVal val="visible"/>
                                          </p:to>
                                        </p:set>
                                        <p:anim calcmode="lin" valueType="num">
                                          <p:cBhvr additive="base">
                                            <p:cTn id="12" dur="2000" fill="hold"/>
                                            <p:tgtEl>
                                              <p:spTgt spid="97"/>
                                            </p:tgtEl>
                                            <p:attrNameLst>
                                              <p:attrName>ppt_x</p:attrName>
                                            </p:attrNameLst>
                                          </p:cBhvr>
                                          <p:tavLst>
                                            <p:tav tm="0">
                                              <p:val>
                                                <p:strVal val="0-#ppt_w/2"/>
                                              </p:val>
                                            </p:tav>
                                            <p:tav tm="100000">
                                              <p:val>
                                                <p:strVal val="#ppt_x"/>
                                              </p:val>
                                            </p:tav>
                                          </p:tavLst>
                                        </p:anim>
                                        <p:anim calcmode="lin" valueType="num">
                                          <p:cBhvr additive="base">
                                            <p:cTn id="13" dur="2000" fill="hold"/>
                                            <p:tgtEl>
                                              <p:spTgt spid="97"/>
                                            </p:tgtEl>
                                            <p:attrNameLst>
                                              <p:attrName>ppt_y</p:attrName>
                                            </p:attrNameLst>
                                          </p:cBhvr>
                                          <p:tavLst>
                                            <p:tav tm="0">
                                              <p:val>
                                                <p:strVal val="#ppt_y"/>
                                              </p:val>
                                            </p:tav>
                                            <p:tav tm="100000">
                                              <p:val>
                                                <p:strVal val="#ppt_y"/>
                                              </p:val>
                                            </p:tav>
                                          </p:tavLst>
                                        </p:anim>
                                      </p:childTnLst>
                                    </p:cTn>
                                  </p:par>
                                </p:childTnLst>
                              </p:cTn>
                            </p:par>
                            <p:par>
                              <p:cTn id="14" fill="hold">
                                <p:stCondLst>
                                  <p:cond delay="2500"/>
                                </p:stCondLst>
                                <p:childTnLst>
                                  <p:par>
                                    <p:cTn id="15" presetID="2" presetClass="entr" presetSubtype="4" fill="hold" nodeType="afterEffect">
                                      <p:stCondLst>
                                        <p:cond delay="0"/>
                                      </p:stCondLst>
                                      <p:childTnLst>
                                        <p:set>
                                          <p:cBhvr>
                                            <p:cTn id="16" dur="1" fill="hold">
                                              <p:stCondLst>
                                                <p:cond delay="0"/>
                                              </p:stCondLst>
                                            </p:cTn>
                                            <p:tgtEl>
                                              <p:spTgt spid="125"/>
                                            </p:tgtEl>
                                            <p:attrNameLst>
                                              <p:attrName>style.visibility</p:attrName>
                                            </p:attrNameLst>
                                          </p:cBhvr>
                                          <p:to>
                                            <p:strVal val="visible"/>
                                          </p:to>
                                        </p:set>
                                        <p:anim calcmode="lin" valueType="num">
                                          <p:cBhvr additive="base">
                                            <p:cTn id="17" dur="500" fill="hold"/>
                                            <p:tgtEl>
                                              <p:spTgt spid="125"/>
                                            </p:tgtEl>
                                            <p:attrNameLst>
                                              <p:attrName>ppt_x</p:attrName>
                                            </p:attrNameLst>
                                          </p:cBhvr>
                                          <p:tavLst>
                                            <p:tav tm="0">
                                              <p:val>
                                                <p:strVal val="#ppt_x"/>
                                              </p:val>
                                            </p:tav>
                                            <p:tav tm="100000">
                                              <p:val>
                                                <p:strVal val="#ppt_x"/>
                                              </p:val>
                                            </p:tav>
                                          </p:tavLst>
                                        </p:anim>
                                        <p:anim calcmode="lin" valueType="num">
                                          <p:cBhvr additive="base">
                                            <p:cTn id="18" dur="500" fill="hold"/>
                                            <p:tgtEl>
                                              <p:spTgt spid="125"/>
                                            </p:tgtEl>
                                            <p:attrNameLst>
                                              <p:attrName>ppt_y</p:attrName>
                                            </p:attrNameLst>
                                          </p:cBhvr>
                                          <p:tavLst>
                                            <p:tav tm="0">
                                              <p:val>
                                                <p:strVal val="1+#ppt_h/2"/>
                                              </p:val>
                                            </p:tav>
                                            <p:tav tm="100000">
                                              <p:val>
                                                <p:strVal val="#ppt_y"/>
                                              </p:val>
                                            </p:tav>
                                          </p:tavLst>
                                        </p:anim>
                                      </p:childTnLst>
                                    </p:cTn>
                                  </p:par>
                                </p:childTnLst>
                              </p:cTn>
                            </p:par>
                            <p:par>
                              <p:cTn id="19" fill="hold">
                                <p:stCondLst>
                                  <p:cond delay="3000"/>
                                </p:stCondLst>
                                <p:childTnLst>
                                  <p:par>
                                    <p:cTn id="20" presetID="2" presetClass="entr" presetSubtype="4" fill="hold" nodeType="afterEffect">
                                      <p:stCondLst>
                                        <p:cond delay="0"/>
                                      </p:stCondLst>
                                      <p:childTnLst>
                                        <p:set>
                                          <p:cBhvr>
                                            <p:cTn id="21" dur="1" fill="hold">
                                              <p:stCondLst>
                                                <p:cond delay="0"/>
                                              </p:stCondLst>
                                            </p:cTn>
                                            <p:tgtEl>
                                              <p:spTgt spid="126"/>
                                            </p:tgtEl>
                                            <p:attrNameLst>
                                              <p:attrName>style.visibility</p:attrName>
                                            </p:attrNameLst>
                                          </p:cBhvr>
                                          <p:to>
                                            <p:strVal val="visible"/>
                                          </p:to>
                                        </p:set>
                                        <p:anim calcmode="lin" valueType="num">
                                          <p:cBhvr additive="base">
                                            <p:cTn id="22" dur="500" fill="hold"/>
                                            <p:tgtEl>
                                              <p:spTgt spid="126"/>
                                            </p:tgtEl>
                                            <p:attrNameLst>
                                              <p:attrName>ppt_x</p:attrName>
                                            </p:attrNameLst>
                                          </p:cBhvr>
                                          <p:tavLst>
                                            <p:tav tm="0">
                                              <p:val>
                                                <p:strVal val="#ppt_x"/>
                                              </p:val>
                                            </p:tav>
                                            <p:tav tm="100000">
                                              <p:val>
                                                <p:strVal val="#ppt_x"/>
                                              </p:val>
                                            </p:tav>
                                          </p:tavLst>
                                        </p:anim>
                                        <p:anim calcmode="lin" valueType="num">
                                          <p:cBhvr additive="base">
                                            <p:cTn id="23" dur="500" fill="hold"/>
                                            <p:tgtEl>
                                              <p:spTgt spid="126"/>
                                            </p:tgtEl>
                                            <p:attrNameLst>
                                              <p:attrName>ppt_y</p:attrName>
                                            </p:attrNameLst>
                                          </p:cBhvr>
                                          <p:tavLst>
                                            <p:tav tm="0">
                                              <p:val>
                                                <p:strVal val="1+#ppt_h/2"/>
                                              </p:val>
                                            </p:tav>
                                            <p:tav tm="100000">
                                              <p:val>
                                                <p:strVal val="#ppt_y"/>
                                              </p:val>
                                            </p:tav>
                                          </p:tavLst>
                                        </p:anim>
                                      </p:childTnLst>
                                    </p:cTn>
                                  </p:par>
                                  <p:par>
                                    <p:cTn id="24" presetID="2" presetClass="entr" presetSubtype="3" fill="hold" nodeType="withEffect">
                                      <p:stCondLst>
                                        <p:cond delay="0"/>
                                      </p:stCondLst>
                                      <p:childTnLst>
                                        <p:set>
                                          <p:cBhvr>
                                            <p:cTn id="25" dur="1" fill="hold">
                                              <p:stCondLst>
                                                <p:cond delay="0"/>
                                              </p:stCondLst>
                                            </p:cTn>
                                            <p:tgtEl>
                                              <p:spTgt spid="276"/>
                                            </p:tgtEl>
                                            <p:attrNameLst>
                                              <p:attrName>style.visibility</p:attrName>
                                            </p:attrNameLst>
                                          </p:cBhvr>
                                          <p:to>
                                            <p:strVal val="visible"/>
                                          </p:to>
                                        </p:set>
                                        <p:anim calcmode="lin" valueType="num">
                                          <p:cBhvr additive="base">
                                            <p:cTn id="26" dur="500" fill="hold"/>
                                            <p:tgtEl>
                                              <p:spTgt spid="276"/>
                                            </p:tgtEl>
                                            <p:attrNameLst>
                                              <p:attrName>ppt_x</p:attrName>
                                            </p:attrNameLst>
                                          </p:cBhvr>
                                          <p:tavLst>
                                            <p:tav tm="0">
                                              <p:val>
                                                <p:strVal val="1+#ppt_w/2"/>
                                              </p:val>
                                            </p:tav>
                                            <p:tav tm="100000">
                                              <p:val>
                                                <p:strVal val="#ppt_x"/>
                                              </p:val>
                                            </p:tav>
                                          </p:tavLst>
                                        </p:anim>
                                        <p:anim calcmode="lin" valueType="num">
                                          <p:cBhvr additive="base">
                                            <p:cTn id="27" dur="500" fill="hold"/>
                                            <p:tgtEl>
                                              <p:spTgt spid="276"/>
                                            </p:tgtEl>
                                            <p:attrNameLst>
                                              <p:attrName>ppt_y</p:attrName>
                                            </p:attrNameLst>
                                          </p:cBhvr>
                                          <p:tavLst>
                                            <p:tav tm="0">
                                              <p:val>
                                                <p:strVal val="0-#ppt_h/2"/>
                                              </p:val>
                                            </p:tav>
                                            <p:tav tm="100000">
                                              <p:val>
                                                <p:strVal val="#ppt_y"/>
                                              </p:val>
                                            </p:tav>
                                          </p:tavLst>
                                        </p:anim>
                                      </p:childTnLst>
                                    </p:cTn>
                                  </p:par>
                                </p:childTnLst>
                              </p:cTn>
                            </p:par>
                            <p:par>
                              <p:cTn id="28" fill="hold">
                                <p:stCondLst>
                                  <p:cond delay="3500"/>
                                </p:stCondLst>
                                <p:childTnLst>
                                  <p:par>
                                    <p:cTn id="29" presetID="22" presetClass="entr" presetSubtype="1" fill="hold" grpId="0" nodeType="afterEffect">
                                      <p:stCondLst>
                                        <p:cond delay="0"/>
                                      </p:stCondLst>
                                      <p:childTnLst>
                                        <p:set>
                                          <p:cBhvr>
                                            <p:cTn id="30" dur="1" fill="hold">
                                              <p:stCondLst>
                                                <p:cond delay="0"/>
                                              </p:stCondLst>
                                            </p:cTn>
                                            <p:tgtEl>
                                              <p:spTgt spid="90"/>
                                            </p:tgtEl>
                                            <p:attrNameLst>
                                              <p:attrName>style.visibility</p:attrName>
                                            </p:attrNameLst>
                                          </p:cBhvr>
                                          <p:to>
                                            <p:strVal val="visible"/>
                                          </p:to>
                                        </p:set>
                                        <p:animEffect transition="in" filter="wipe(up)">
                                          <p:cBhvr>
                                            <p:cTn id="31" dur="4000"/>
                                            <p:tgtEl>
                                              <p:spTgt spid="90"/>
                                            </p:tgtEl>
                                          </p:cBhvr>
                                        </p:animEffect>
                                      </p:childTnLst>
                                    </p:cTn>
                                  </p:par>
                                  <p:par>
                                    <p:cTn id="32" presetID="10" presetClass="entr" presetSubtype="0" fill="hold" grpId="0" nodeType="withEffect">
                                      <p:stCondLst>
                                        <p:cond delay="500"/>
                                      </p:stCondLst>
                                      <p:childTnLst>
                                        <p:set>
                                          <p:cBhvr>
                                            <p:cTn id="33" dur="1" fill="hold">
                                              <p:stCondLst>
                                                <p:cond delay="0"/>
                                              </p:stCondLst>
                                            </p:cTn>
                                            <p:tgtEl>
                                              <p:spTgt spid="121"/>
                                            </p:tgtEl>
                                            <p:attrNameLst>
                                              <p:attrName>style.visibility</p:attrName>
                                            </p:attrNameLst>
                                          </p:cBhvr>
                                          <p:to>
                                            <p:strVal val="visible"/>
                                          </p:to>
                                        </p:set>
                                        <p:animEffect transition="in" filter="fade">
                                          <p:cBhvr>
                                            <p:cTn id="34" dur="500"/>
                                            <p:tgtEl>
                                              <p:spTgt spid="121"/>
                                            </p:tgtEl>
                                          </p:cBhvr>
                                        </p:animEffect>
                                      </p:childTnLst>
                                    </p:cTn>
                                  </p:par>
                                  <p:par>
                                    <p:cTn id="35" presetID="35" presetClass="path" presetSubtype="0" decel="40000" fill="hold" grpId="1" nodeType="withEffect">
                                      <p:stCondLst>
                                        <p:cond delay="500"/>
                                      </p:stCondLst>
                                      <p:childTnLst>
                                        <p:animMotion origin="layout" path="M 0.08919 -2.22222E-6 L -0.0306 -2.22222E-6 " pathEditMode="relative" rAng="0" ptsTypes="AA">
                                          <p:cBhvr>
                                            <p:cTn id="36" dur="1000" fill="hold"/>
                                            <p:tgtEl>
                                              <p:spTgt spid="121"/>
                                            </p:tgtEl>
                                            <p:attrNameLst>
                                              <p:attrName>ppt_x</p:attrName>
                                              <p:attrName>ppt_y</p:attrName>
                                            </p:attrNameLst>
                                          </p:cBhvr>
                                          <p:rCtr x="-5990" y="0"/>
                                        </p:animMotion>
                                      </p:childTnLst>
                                    </p:cTn>
                                  </p:par>
                                  <p:par>
                                    <p:cTn id="37" presetID="35" presetClass="path" presetSubtype="0" accel="40000" decel="40000" fill="hold" grpId="2" nodeType="withEffect">
                                      <p:stCondLst>
                                        <p:cond delay="1500"/>
                                      </p:stCondLst>
                                      <p:childTnLst>
                                        <p:animMotion origin="layout" path="M 1.04167E-6 -2.22222E-6 L -0.03073 -2.22222E-6 " pathEditMode="relative" rAng="0" ptsTypes="AA">
                                          <p:cBhvr>
                                            <p:cTn id="38" dur="1000" spd="-100000" fill="hold"/>
                                            <p:tgtEl>
                                              <p:spTgt spid="121"/>
                                            </p:tgtEl>
                                            <p:attrNameLst>
                                              <p:attrName>ppt_x</p:attrName>
                                              <p:attrName>ppt_y</p:attrName>
                                            </p:attrNameLst>
                                          </p:cBhvr>
                                          <p:rCtr x="-1536" y="0"/>
                                        </p:animMotion>
                                      </p:childTnLst>
                                    </p:cTn>
                                  </p:par>
                                  <p:par>
                                    <p:cTn id="39" presetID="10" presetClass="entr" presetSubtype="0" fill="hold" grpId="0" nodeType="withEffect">
                                      <p:stCondLst>
                                        <p:cond delay="500"/>
                                      </p:stCondLst>
                                      <p:childTnLst>
                                        <p:set>
                                          <p:cBhvr>
                                            <p:cTn id="40" dur="1" fill="hold">
                                              <p:stCondLst>
                                                <p:cond delay="0"/>
                                              </p:stCondLst>
                                            </p:cTn>
                                            <p:tgtEl>
                                              <p:spTgt spid="91"/>
                                            </p:tgtEl>
                                            <p:attrNameLst>
                                              <p:attrName>style.visibility</p:attrName>
                                            </p:attrNameLst>
                                          </p:cBhvr>
                                          <p:to>
                                            <p:strVal val="visible"/>
                                          </p:to>
                                        </p:set>
                                        <p:animEffect transition="in" filter="fade">
                                          <p:cBhvr>
                                            <p:cTn id="41" dur="500"/>
                                            <p:tgtEl>
                                              <p:spTgt spid="91"/>
                                            </p:tgtEl>
                                          </p:cBhvr>
                                        </p:animEffect>
                                      </p:childTnLst>
                                    </p:cTn>
                                  </p:par>
                                  <p:par>
                                    <p:cTn id="42" presetID="22" presetClass="entr" presetSubtype="2" fill="hold" grpId="0" nodeType="withEffect">
                                      <p:stCondLst>
                                        <p:cond delay="500"/>
                                      </p:stCondLst>
                                      <p:childTnLst>
                                        <p:set>
                                          <p:cBhvr>
                                            <p:cTn id="43" dur="1" fill="hold">
                                              <p:stCondLst>
                                                <p:cond delay="0"/>
                                              </p:stCondLst>
                                            </p:cTn>
                                            <p:tgtEl>
                                              <p:spTgt spid="100"/>
                                            </p:tgtEl>
                                            <p:attrNameLst>
                                              <p:attrName>style.visibility</p:attrName>
                                            </p:attrNameLst>
                                          </p:cBhvr>
                                          <p:to>
                                            <p:strVal val="visible"/>
                                          </p:to>
                                        </p:set>
                                        <p:animEffect transition="in" filter="wipe(right)">
                                          <p:cBhvr>
                                            <p:cTn id="44" dur="500"/>
                                            <p:tgtEl>
                                              <p:spTgt spid="100"/>
                                            </p:tgtEl>
                                          </p:cBhvr>
                                        </p:animEffect>
                                      </p:childTnLst>
                                    </p:cTn>
                                  </p:par>
                                  <p:par>
                                    <p:cTn id="45" presetID="12" presetClass="entr" presetSubtype="2" fill="hold" grpId="0" nodeType="withEffect">
                                      <p:stCondLst>
                                        <p:cond delay="1000"/>
                                      </p:stCondLst>
                                      <p:childTnLst>
                                        <p:set>
                                          <p:cBhvr>
                                            <p:cTn id="46" dur="1" fill="hold">
                                              <p:stCondLst>
                                                <p:cond delay="0"/>
                                              </p:stCondLst>
                                            </p:cTn>
                                            <p:tgtEl>
                                              <p:spTgt spid="110"/>
                                            </p:tgtEl>
                                            <p:attrNameLst>
                                              <p:attrName>style.visibility</p:attrName>
                                            </p:attrNameLst>
                                          </p:cBhvr>
                                          <p:to>
                                            <p:strVal val="visible"/>
                                          </p:to>
                                        </p:set>
                                        <p:anim calcmode="lin" valueType="num">
                                          <p:cBhvr additive="base">
                                            <p:cTn id="47" dur="500"/>
                                            <p:tgtEl>
                                              <p:spTgt spid="110"/>
                                            </p:tgtEl>
                                            <p:attrNameLst>
                                              <p:attrName>ppt_x</p:attrName>
                                            </p:attrNameLst>
                                          </p:cBhvr>
                                          <p:tavLst>
                                            <p:tav tm="0">
                                              <p:val>
                                                <p:strVal val="#ppt_x+#ppt_w*1.125000"/>
                                              </p:val>
                                            </p:tav>
                                            <p:tav tm="100000">
                                              <p:val>
                                                <p:strVal val="#ppt_x"/>
                                              </p:val>
                                            </p:tav>
                                          </p:tavLst>
                                        </p:anim>
                                        <p:animEffect transition="in" filter="wipe(left)">
                                          <p:cBhvr>
                                            <p:cTn id="48" dur="500"/>
                                            <p:tgtEl>
                                              <p:spTgt spid="110"/>
                                            </p:tgtEl>
                                          </p:cBhvr>
                                        </p:animEffect>
                                      </p:childTnLst>
                                    </p:cTn>
                                  </p:par>
                                  <p:par>
                                    <p:cTn id="49" presetID="10" presetClass="entr" presetSubtype="0" fill="hold" grpId="0" nodeType="withEffect">
                                      <p:stCondLst>
                                        <p:cond delay="1500"/>
                                      </p:stCondLst>
                                      <p:childTnLst>
                                        <p:set>
                                          <p:cBhvr>
                                            <p:cTn id="50" dur="1" fill="hold">
                                              <p:stCondLst>
                                                <p:cond delay="0"/>
                                              </p:stCondLst>
                                            </p:cTn>
                                            <p:tgtEl>
                                              <p:spTgt spid="122"/>
                                            </p:tgtEl>
                                            <p:attrNameLst>
                                              <p:attrName>style.visibility</p:attrName>
                                            </p:attrNameLst>
                                          </p:cBhvr>
                                          <p:to>
                                            <p:strVal val="visible"/>
                                          </p:to>
                                        </p:set>
                                        <p:animEffect transition="in" filter="fade">
                                          <p:cBhvr>
                                            <p:cTn id="51" dur="500"/>
                                            <p:tgtEl>
                                              <p:spTgt spid="122"/>
                                            </p:tgtEl>
                                          </p:cBhvr>
                                        </p:animEffect>
                                      </p:childTnLst>
                                    </p:cTn>
                                  </p:par>
                                  <p:par>
                                    <p:cTn id="52" presetID="35" presetClass="path" presetSubtype="0" decel="40000" fill="hold" grpId="1" nodeType="withEffect">
                                      <p:stCondLst>
                                        <p:cond delay="1500"/>
                                      </p:stCondLst>
                                      <p:childTnLst>
                                        <p:animMotion origin="layout" path="M 0.03073 3.7037E-7 L -0.08906 3.7037E-7 " pathEditMode="relative" rAng="0" ptsTypes="AA">
                                          <p:cBhvr>
                                            <p:cTn id="53" dur="1000" spd="-100000" fill="hold"/>
                                            <p:tgtEl>
                                              <p:spTgt spid="122"/>
                                            </p:tgtEl>
                                            <p:attrNameLst>
                                              <p:attrName>ppt_x</p:attrName>
                                              <p:attrName>ppt_y</p:attrName>
                                            </p:attrNameLst>
                                          </p:cBhvr>
                                          <p:rCtr x="-5990" y="0"/>
                                        </p:animMotion>
                                      </p:childTnLst>
                                    </p:cTn>
                                  </p:par>
                                  <p:par>
                                    <p:cTn id="54" presetID="35" presetClass="path" presetSubtype="0" accel="40000" decel="40000" fill="hold" grpId="2" nodeType="withEffect">
                                      <p:stCondLst>
                                        <p:cond delay="2500"/>
                                      </p:stCondLst>
                                      <p:childTnLst>
                                        <p:animMotion origin="layout" path="M 0.03073 3.7037E-7 L -4.375E-6 3.7037E-7 " pathEditMode="relative" rAng="0" ptsTypes="AA">
                                          <p:cBhvr>
                                            <p:cTn id="55" dur="1000" fill="hold"/>
                                            <p:tgtEl>
                                              <p:spTgt spid="122"/>
                                            </p:tgtEl>
                                            <p:attrNameLst>
                                              <p:attrName>ppt_x</p:attrName>
                                              <p:attrName>ppt_y</p:attrName>
                                            </p:attrNameLst>
                                          </p:cBhvr>
                                          <p:rCtr x="-1536" y="0"/>
                                        </p:animMotion>
                                      </p:childTnLst>
                                    </p:cTn>
                                  </p:par>
                                  <p:par>
                                    <p:cTn id="56" presetID="10" presetClass="entr" presetSubtype="0" fill="hold" grpId="0" nodeType="withEffect">
                                      <p:stCondLst>
                                        <p:cond delay="1500"/>
                                      </p:stCondLst>
                                      <p:childTnLst>
                                        <p:set>
                                          <p:cBhvr>
                                            <p:cTn id="57" dur="1" fill="hold">
                                              <p:stCondLst>
                                                <p:cond delay="0"/>
                                              </p:stCondLst>
                                            </p:cTn>
                                            <p:tgtEl>
                                              <p:spTgt spid="92"/>
                                            </p:tgtEl>
                                            <p:attrNameLst>
                                              <p:attrName>style.visibility</p:attrName>
                                            </p:attrNameLst>
                                          </p:cBhvr>
                                          <p:to>
                                            <p:strVal val="visible"/>
                                          </p:to>
                                        </p:set>
                                        <p:animEffect transition="in" filter="fade">
                                          <p:cBhvr>
                                            <p:cTn id="58" dur="500"/>
                                            <p:tgtEl>
                                              <p:spTgt spid="92"/>
                                            </p:tgtEl>
                                          </p:cBhvr>
                                        </p:animEffect>
                                      </p:childTnLst>
                                    </p:cTn>
                                  </p:par>
                                  <p:par>
                                    <p:cTn id="59" presetID="22" presetClass="entr" presetSubtype="8" fill="hold" grpId="0" nodeType="withEffect">
                                      <p:stCondLst>
                                        <p:cond delay="1500"/>
                                      </p:stCondLst>
                                      <p:childTnLst>
                                        <p:set>
                                          <p:cBhvr>
                                            <p:cTn id="60" dur="1" fill="hold">
                                              <p:stCondLst>
                                                <p:cond delay="0"/>
                                              </p:stCondLst>
                                            </p:cTn>
                                            <p:tgtEl>
                                              <p:spTgt spid="101"/>
                                            </p:tgtEl>
                                            <p:attrNameLst>
                                              <p:attrName>style.visibility</p:attrName>
                                            </p:attrNameLst>
                                          </p:cBhvr>
                                          <p:to>
                                            <p:strVal val="visible"/>
                                          </p:to>
                                        </p:set>
                                        <p:animEffect transition="in" filter="wipe(left)">
                                          <p:cBhvr>
                                            <p:cTn id="61" dur="500"/>
                                            <p:tgtEl>
                                              <p:spTgt spid="101"/>
                                            </p:tgtEl>
                                          </p:cBhvr>
                                        </p:animEffect>
                                      </p:childTnLst>
                                    </p:cTn>
                                  </p:par>
                                  <p:par>
                                    <p:cTn id="62" presetID="12" presetClass="entr" presetSubtype="8" fill="hold" grpId="0" nodeType="withEffect">
                                      <p:stCondLst>
                                        <p:cond delay="2000"/>
                                      </p:stCondLst>
                                      <p:childTnLst>
                                        <p:set>
                                          <p:cBhvr>
                                            <p:cTn id="63" dur="1" fill="hold">
                                              <p:stCondLst>
                                                <p:cond delay="0"/>
                                              </p:stCondLst>
                                            </p:cTn>
                                            <p:tgtEl>
                                              <p:spTgt spid="112"/>
                                            </p:tgtEl>
                                            <p:attrNameLst>
                                              <p:attrName>style.visibility</p:attrName>
                                            </p:attrNameLst>
                                          </p:cBhvr>
                                          <p:to>
                                            <p:strVal val="visible"/>
                                          </p:to>
                                        </p:set>
                                        <p:anim calcmode="lin" valueType="num">
                                          <p:cBhvr additive="base">
                                            <p:cTn id="64" dur="500"/>
                                            <p:tgtEl>
                                              <p:spTgt spid="112"/>
                                            </p:tgtEl>
                                            <p:attrNameLst>
                                              <p:attrName>ppt_x</p:attrName>
                                            </p:attrNameLst>
                                          </p:cBhvr>
                                          <p:tavLst>
                                            <p:tav tm="0">
                                              <p:val>
                                                <p:strVal val="#ppt_x-#ppt_w*1.125000"/>
                                              </p:val>
                                            </p:tav>
                                            <p:tav tm="100000">
                                              <p:val>
                                                <p:strVal val="#ppt_x"/>
                                              </p:val>
                                            </p:tav>
                                          </p:tavLst>
                                        </p:anim>
                                        <p:animEffect transition="in" filter="wipe(right)">
                                          <p:cBhvr>
                                            <p:cTn id="65" dur="500"/>
                                            <p:tgtEl>
                                              <p:spTgt spid="112"/>
                                            </p:tgtEl>
                                          </p:cBhvr>
                                        </p:animEffect>
                                      </p:childTnLst>
                                    </p:cTn>
                                  </p:par>
                                  <p:par>
                                    <p:cTn id="66" presetID="10" presetClass="entr" presetSubtype="0" fill="hold" grpId="0" nodeType="withEffect">
                                      <p:stCondLst>
                                        <p:cond delay="2500"/>
                                      </p:stCondLst>
                                      <p:childTnLst>
                                        <p:set>
                                          <p:cBhvr>
                                            <p:cTn id="67" dur="1" fill="hold">
                                              <p:stCondLst>
                                                <p:cond delay="0"/>
                                              </p:stCondLst>
                                            </p:cTn>
                                            <p:tgtEl>
                                              <p:spTgt spid="123"/>
                                            </p:tgtEl>
                                            <p:attrNameLst>
                                              <p:attrName>style.visibility</p:attrName>
                                            </p:attrNameLst>
                                          </p:cBhvr>
                                          <p:to>
                                            <p:strVal val="visible"/>
                                          </p:to>
                                        </p:set>
                                        <p:animEffect transition="in" filter="fade">
                                          <p:cBhvr>
                                            <p:cTn id="68" dur="500"/>
                                            <p:tgtEl>
                                              <p:spTgt spid="123"/>
                                            </p:tgtEl>
                                          </p:cBhvr>
                                        </p:animEffect>
                                      </p:childTnLst>
                                    </p:cTn>
                                  </p:par>
                                  <p:par>
                                    <p:cTn id="69" presetID="35" presetClass="path" presetSubtype="0" decel="40000" fill="hold" grpId="1" nodeType="withEffect">
                                      <p:stCondLst>
                                        <p:cond delay="2500"/>
                                      </p:stCondLst>
                                      <p:childTnLst>
                                        <p:animMotion origin="layout" path="M 0.08919 -2.22222E-6 L -0.0306 -2.22222E-6 " pathEditMode="relative" rAng="0" ptsTypes="AA">
                                          <p:cBhvr>
                                            <p:cTn id="70" dur="1000" fill="hold"/>
                                            <p:tgtEl>
                                              <p:spTgt spid="123"/>
                                            </p:tgtEl>
                                            <p:attrNameLst>
                                              <p:attrName>ppt_x</p:attrName>
                                              <p:attrName>ppt_y</p:attrName>
                                            </p:attrNameLst>
                                          </p:cBhvr>
                                          <p:rCtr x="-5990" y="0"/>
                                        </p:animMotion>
                                      </p:childTnLst>
                                    </p:cTn>
                                  </p:par>
                                  <p:par>
                                    <p:cTn id="71" presetID="35" presetClass="path" presetSubtype="0" accel="40000" decel="40000" fill="hold" grpId="2" nodeType="withEffect">
                                      <p:stCondLst>
                                        <p:cond delay="3500"/>
                                      </p:stCondLst>
                                      <p:childTnLst>
                                        <p:animMotion origin="layout" path="M 1.25E-6 -2.22222E-6 L -0.03073 -2.22222E-6 " pathEditMode="relative" rAng="0" ptsTypes="AA">
                                          <p:cBhvr>
                                            <p:cTn id="72" dur="1000" spd="-100000" fill="hold"/>
                                            <p:tgtEl>
                                              <p:spTgt spid="123"/>
                                            </p:tgtEl>
                                            <p:attrNameLst>
                                              <p:attrName>ppt_x</p:attrName>
                                              <p:attrName>ppt_y</p:attrName>
                                            </p:attrNameLst>
                                          </p:cBhvr>
                                          <p:rCtr x="-1536" y="0"/>
                                        </p:animMotion>
                                      </p:childTnLst>
                                    </p:cTn>
                                  </p:par>
                                  <p:par>
                                    <p:cTn id="73" presetID="10" presetClass="entr" presetSubtype="0" fill="hold" grpId="0" nodeType="withEffect">
                                      <p:stCondLst>
                                        <p:cond delay="2500"/>
                                      </p:stCondLst>
                                      <p:childTnLst>
                                        <p:set>
                                          <p:cBhvr>
                                            <p:cTn id="74" dur="1" fill="hold">
                                              <p:stCondLst>
                                                <p:cond delay="0"/>
                                              </p:stCondLst>
                                            </p:cTn>
                                            <p:tgtEl>
                                              <p:spTgt spid="93"/>
                                            </p:tgtEl>
                                            <p:attrNameLst>
                                              <p:attrName>style.visibility</p:attrName>
                                            </p:attrNameLst>
                                          </p:cBhvr>
                                          <p:to>
                                            <p:strVal val="visible"/>
                                          </p:to>
                                        </p:set>
                                        <p:animEffect transition="in" filter="fade">
                                          <p:cBhvr>
                                            <p:cTn id="75" dur="500"/>
                                            <p:tgtEl>
                                              <p:spTgt spid="93"/>
                                            </p:tgtEl>
                                          </p:cBhvr>
                                        </p:animEffect>
                                      </p:childTnLst>
                                    </p:cTn>
                                  </p:par>
                                  <p:par>
                                    <p:cTn id="76" presetID="22" presetClass="entr" presetSubtype="2" fill="hold" grpId="0" nodeType="withEffect">
                                      <p:stCondLst>
                                        <p:cond delay="2500"/>
                                      </p:stCondLst>
                                      <p:childTnLst>
                                        <p:set>
                                          <p:cBhvr>
                                            <p:cTn id="77" dur="1" fill="hold">
                                              <p:stCondLst>
                                                <p:cond delay="0"/>
                                              </p:stCondLst>
                                            </p:cTn>
                                            <p:tgtEl>
                                              <p:spTgt spid="102"/>
                                            </p:tgtEl>
                                            <p:attrNameLst>
                                              <p:attrName>style.visibility</p:attrName>
                                            </p:attrNameLst>
                                          </p:cBhvr>
                                          <p:to>
                                            <p:strVal val="visible"/>
                                          </p:to>
                                        </p:set>
                                        <p:animEffect transition="in" filter="wipe(right)">
                                          <p:cBhvr>
                                            <p:cTn id="78" dur="500"/>
                                            <p:tgtEl>
                                              <p:spTgt spid="102"/>
                                            </p:tgtEl>
                                          </p:cBhvr>
                                        </p:animEffect>
                                      </p:childTnLst>
                                    </p:cTn>
                                  </p:par>
                                  <p:par>
                                    <p:cTn id="79" presetID="12" presetClass="entr" presetSubtype="2" fill="hold" grpId="0" nodeType="withEffect">
                                      <p:stCondLst>
                                        <p:cond delay="3000"/>
                                      </p:stCondLst>
                                      <p:childTnLst>
                                        <p:set>
                                          <p:cBhvr>
                                            <p:cTn id="80" dur="1" fill="hold">
                                              <p:stCondLst>
                                                <p:cond delay="0"/>
                                              </p:stCondLst>
                                            </p:cTn>
                                            <p:tgtEl>
                                              <p:spTgt spid="117"/>
                                            </p:tgtEl>
                                            <p:attrNameLst>
                                              <p:attrName>style.visibility</p:attrName>
                                            </p:attrNameLst>
                                          </p:cBhvr>
                                          <p:to>
                                            <p:strVal val="visible"/>
                                          </p:to>
                                        </p:set>
                                        <p:anim calcmode="lin" valueType="num">
                                          <p:cBhvr additive="base">
                                            <p:cTn id="81" dur="500"/>
                                            <p:tgtEl>
                                              <p:spTgt spid="117"/>
                                            </p:tgtEl>
                                            <p:attrNameLst>
                                              <p:attrName>ppt_x</p:attrName>
                                            </p:attrNameLst>
                                          </p:cBhvr>
                                          <p:tavLst>
                                            <p:tav tm="0">
                                              <p:val>
                                                <p:strVal val="#ppt_x+#ppt_w*1.125000"/>
                                              </p:val>
                                            </p:tav>
                                            <p:tav tm="100000">
                                              <p:val>
                                                <p:strVal val="#ppt_x"/>
                                              </p:val>
                                            </p:tav>
                                          </p:tavLst>
                                        </p:anim>
                                        <p:animEffect transition="in" filter="wipe(left)">
                                          <p:cBhvr>
                                            <p:cTn id="82" dur="500"/>
                                            <p:tgtEl>
                                              <p:spTgt spid="117"/>
                                            </p:tgtEl>
                                          </p:cBhvr>
                                        </p:animEffect>
                                      </p:childTnLst>
                                    </p:cTn>
                                  </p:par>
                                  <p:par>
                                    <p:cTn id="83" presetID="10" presetClass="entr" presetSubtype="0" fill="hold" grpId="0" nodeType="withEffect">
                                      <p:stCondLst>
                                        <p:cond delay="3500"/>
                                      </p:stCondLst>
                                      <p:childTnLst>
                                        <p:set>
                                          <p:cBhvr>
                                            <p:cTn id="84" dur="1" fill="hold">
                                              <p:stCondLst>
                                                <p:cond delay="0"/>
                                              </p:stCondLst>
                                            </p:cTn>
                                            <p:tgtEl>
                                              <p:spTgt spid="124"/>
                                            </p:tgtEl>
                                            <p:attrNameLst>
                                              <p:attrName>style.visibility</p:attrName>
                                            </p:attrNameLst>
                                          </p:cBhvr>
                                          <p:to>
                                            <p:strVal val="visible"/>
                                          </p:to>
                                        </p:set>
                                        <p:animEffect transition="in" filter="fade">
                                          <p:cBhvr>
                                            <p:cTn id="85" dur="500"/>
                                            <p:tgtEl>
                                              <p:spTgt spid="124"/>
                                            </p:tgtEl>
                                          </p:cBhvr>
                                        </p:animEffect>
                                      </p:childTnLst>
                                    </p:cTn>
                                  </p:par>
                                  <p:par>
                                    <p:cTn id="86" presetID="35" presetClass="path" presetSubtype="0" decel="40000" fill="hold" grpId="1" nodeType="withEffect">
                                      <p:stCondLst>
                                        <p:cond delay="3500"/>
                                      </p:stCondLst>
                                      <p:childTnLst>
                                        <p:animMotion origin="layout" path="M 0.03073 -1.85185E-6 L -0.08906 -1.85185E-6 " pathEditMode="relative" rAng="0" ptsTypes="AA">
                                          <p:cBhvr>
                                            <p:cTn id="87" dur="1000" spd="-100000" fill="hold"/>
                                            <p:tgtEl>
                                              <p:spTgt spid="124"/>
                                            </p:tgtEl>
                                            <p:attrNameLst>
                                              <p:attrName>ppt_x</p:attrName>
                                              <p:attrName>ppt_y</p:attrName>
                                            </p:attrNameLst>
                                          </p:cBhvr>
                                          <p:rCtr x="-5990" y="0"/>
                                        </p:animMotion>
                                      </p:childTnLst>
                                    </p:cTn>
                                  </p:par>
                                  <p:par>
                                    <p:cTn id="88" presetID="35" presetClass="path" presetSubtype="0" accel="40000" decel="40000" fill="hold" grpId="2" nodeType="withEffect">
                                      <p:stCondLst>
                                        <p:cond delay="4500"/>
                                      </p:stCondLst>
                                      <p:childTnLst>
                                        <p:animMotion origin="layout" path="M 0.03073 -1.85185E-6 L -4.16667E-6 -1.85185E-6 " pathEditMode="relative" rAng="0" ptsTypes="AA">
                                          <p:cBhvr>
                                            <p:cTn id="89" dur="1000" fill="hold"/>
                                            <p:tgtEl>
                                              <p:spTgt spid="124"/>
                                            </p:tgtEl>
                                            <p:attrNameLst>
                                              <p:attrName>ppt_x</p:attrName>
                                              <p:attrName>ppt_y</p:attrName>
                                            </p:attrNameLst>
                                          </p:cBhvr>
                                          <p:rCtr x="-1536" y="0"/>
                                        </p:animMotion>
                                      </p:childTnLst>
                                    </p:cTn>
                                  </p:par>
                                  <p:par>
                                    <p:cTn id="90" presetID="10" presetClass="entr" presetSubtype="0" fill="hold" grpId="0" nodeType="withEffect">
                                      <p:stCondLst>
                                        <p:cond delay="3500"/>
                                      </p:stCondLst>
                                      <p:childTnLst>
                                        <p:set>
                                          <p:cBhvr>
                                            <p:cTn id="91" dur="1" fill="hold">
                                              <p:stCondLst>
                                                <p:cond delay="0"/>
                                              </p:stCondLst>
                                            </p:cTn>
                                            <p:tgtEl>
                                              <p:spTgt spid="99"/>
                                            </p:tgtEl>
                                            <p:attrNameLst>
                                              <p:attrName>style.visibility</p:attrName>
                                            </p:attrNameLst>
                                          </p:cBhvr>
                                          <p:to>
                                            <p:strVal val="visible"/>
                                          </p:to>
                                        </p:set>
                                        <p:animEffect transition="in" filter="fade">
                                          <p:cBhvr>
                                            <p:cTn id="92" dur="500"/>
                                            <p:tgtEl>
                                              <p:spTgt spid="99"/>
                                            </p:tgtEl>
                                          </p:cBhvr>
                                        </p:animEffect>
                                      </p:childTnLst>
                                    </p:cTn>
                                  </p:par>
                                  <p:par>
                                    <p:cTn id="93" presetID="22" presetClass="entr" presetSubtype="8" fill="hold" grpId="0" nodeType="withEffect">
                                      <p:stCondLst>
                                        <p:cond delay="3500"/>
                                      </p:stCondLst>
                                      <p:childTnLst>
                                        <p:set>
                                          <p:cBhvr>
                                            <p:cTn id="94" dur="1" fill="hold">
                                              <p:stCondLst>
                                                <p:cond delay="0"/>
                                              </p:stCondLst>
                                            </p:cTn>
                                            <p:tgtEl>
                                              <p:spTgt spid="104"/>
                                            </p:tgtEl>
                                            <p:attrNameLst>
                                              <p:attrName>style.visibility</p:attrName>
                                            </p:attrNameLst>
                                          </p:cBhvr>
                                          <p:to>
                                            <p:strVal val="visible"/>
                                          </p:to>
                                        </p:set>
                                        <p:animEffect transition="in" filter="wipe(left)">
                                          <p:cBhvr>
                                            <p:cTn id="95" dur="500"/>
                                            <p:tgtEl>
                                              <p:spTgt spid="104"/>
                                            </p:tgtEl>
                                          </p:cBhvr>
                                        </p:animEffect>
                                      </p:childTnLst>
                                    </p:cTn>
                                  </p:par>
                                  <p:par>
                                    <p:cTn id="96" presetID="12" presetClass="entr" presetSubtype="8" fill="hold" grpId="0" nodeType="withEffect">
                                      <p:stCondLst>
                                        <p:cond delay="4000"/>
                                      </p:stCondLst>
                                      <p:childTnLst>
                                        <p:set>
                                          <p:cBhvr>
                                            <p:cTn id="97" dur="1" fill="hold">
                                              <p:stCondLst>
                                                <p:cond delay="0"/>
                                              </p:stCondLst>
                                            </p:cTn>
                                            <p:tgtEl>
                                              <p:spTgt spid="119"/>
                                            </p:tgtEl>
                                            <p:attrNameLst>
                                              <p:attrName>style.visibility</p:attrName>
                                            </p:attrNameLst>
                                          </p:cBhvr>
                                          <p:to>
                                            <p:strVal val="visible"/>
                                          </p:to>
                                        </p:set>
                                        <p:anim calcmode="lin" valueType="num">
                                          <p:cBhvr additive="base">
                                            <p:cTn id="98" dur="500"/>
                                            <p:tgtEl>
                                              <p:spTgt spid="119"/>
                                            </p:tgtEl>
                                            <p:attrNameLst>
                                              <p:attrName>ppt_x</p:attrName>
                                            </p:attrNameLst>
                                          </p:cBhvr>
                                          <p:tavLst>
                                            <p:tav tm="0">
                                              <p:val>
                                                <p:strVal val="#ppt_x-#ppt_w*1.125000"/>
                                              </p:val>
                                            </p:tav>
                                            <p:tav tm="100000">
                                              <p:val>
                                                <p:strVal val="#ppt_x"/>
                                              </p:val>
                                            </p:tav>
                                          </p:tavLst>
                                        </p:anim>
                                        <p:animEffect transition="in" filter="wipe(right)">
                                          <p:cBhvr>
                                            <p:cTn id="99" dur="500"/>
                                            <p:tgtEl>
                                              <p:spTgt spid="1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 grpId="0"/>
          <p:bldP spid="90" grpId="0" animBg="1"/>
          <p:bldP spid="91" grpId="0" animBg="1"/>
          <p:bldP spid="92" grpId="0" animBg="1"/>
          <p:bldP spid="93" grpId="0" animBg="1"/>
          <p:bldP spid="99" grpId="0" animBg="1"/>
          <p:bldP spid="100" grpId="0" animBg="1"/>
          <p:bldP spid="101" grpId="0" animBg="1"/>
          <p:bldP spid="102" grpId="0" animBg="1"/>
          <p:bldP spid="104" grpId="0" animBg="1"/>
          <p:bldP spid="110" grpId="0"/>
          <p:bldP spid="112" grpId="0"/>
          <p:bldP spid="117" grpId="0"/>
          <p:bldP spid="119" grpId="0"/>
          <p:bldP spid="121" grpId="0" animBg="1"/>
          <p:bldP spid="121" grpId="1" animBg="1"/>
          <p:bldP spid="121" grpId="2" animBg="1"/>
          <p:bldP spid="122" grpId="0" animBg="1"/>
          <p:bldP spid="122" grpId="1" animBg="1"/>
          <p:bldP spid="122" grpId="2" animBg="1"/>
          <p:bldP spid="123" grpId="0" animBg="1"/>
          <p:bldP spid="123" grpId="1" animBg="1"/>
          <p:bldP spid="123" grpId="2" animBg="1"/>
          <p:bldP spid="124" grpId="0" animBg="1"/>
          <p:bldP spid="124" grpId="1" animBg="1"/>
          <p:bldP spid="124" grpId="2" animBg="1"/>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 name="矩形 175"/>
          <p:cNvSpPr/>
          <p:nvPr/>
        </p:nvSpPr>
        <p:spPr>
          <a:xfrm>
            <a:off x="2680492" y="-215153"/>
            <a:ext cx="6831016" cy="7460015"/>
          </a:xfrm>
          <a:prstGeom prst="rect">
            <a:avLst/>
          </a:prstGeom>
          <a:solidFill>
            <a:schemeClr val="bg1"/>
          </a:solidFill>
          <a:ln>
            <a:noFill/>
          </a:ln>
          <a:effectLst>
            <a:outerShdw blurRad="3810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7" name="Picture 7" descr="C:\Users\Administrator\Desktop\56d684a0446de.png"/>
          <p:cNvPicPr>
            <a:picLocks noChangeAspect="1" noChangeArrowheads="1"/>
          </p:cNvPicPr>
          <p:nvPr/>
        </p:nvPicPr>
        <p:blipFill>
          <a:blip r:embed="rId3" cstate="print">
            <a:extLst>
              <a:ext uri="{BEBA8EAE-BF5A-486C-A8C5-ECC9F3942E4B}">
                <a14:imgProps xmlns:a14="http://schemas.microsoft.com/office/drawing/2010/main">
                  <a14:imgLayer r:embed="rId4">
                    <a14:imgEffect>
                      <a14:brightnessContrast bright="5000"/>
                    </a14:imgEffect>
                  </a14:imgLayer>
                </a14:imgProps>
              </a:ext>
              <a:ext uri="{28A0092B-C50C-407E-A947-70E740481C1C}">
                <a14:useLocalDpi xmlns:a14="http://schemas.microsoft.com/office/drawing/2010/main" val="0"/>
              </a:ext>
            </a:extLst>
          </a:blip>
          <a:srcRect/>
          <a:stretch>
            <a:fillRect/>
          </a:stretch>
        </p:blipFill>
        <p:spPr bwMode="auto">
          <a:xfrm>
            <a:off x="6017788" y="900078"/>
            <a:ext cx="3493720" cy="3973626"/>
          </a:xfrm>
          <a:prstGeom prst="rect">
            <a:avLst/>
          </a:prstGeom>
          <a:noFill/>
          <a:extLst>
            <a:ext uri="{909E8E84-426E-40DD-AFC4-6F175D3DCCD1}">
              <a14:hiddenFill xmlns:a14="http://schemas.microsoft.com/office/drawing/2010/main">
                <a:solidFill>
                  <a:srgbClr val="FFFFFF"/>
                </a:solidFill>
              </a14:hiddenFill>
            </a:ext>
          </a:extLst>
        </p:spPr>
      </p:pic>
      <p:grpSp>
        <p:nvGrpSpPr>
          <p:cNvPr id="178" name="组合 177"/>
          <p:cNvGrpSpPr/>
          <p:nvPr/>
        </p:nvGrpSpPr>
        <p:grpSpPr>
          <a:xfrm rot="21398620">
            <a:off x="5238963" y="471954"/>
            <a:ext cx="5190546" cy="4183077"/>
            <a:chOff x="1816885" y="160250"/>
            <a:chExt cx="5190546" cy="4183077"/>
          </a:xfrm>
          <a:solidFill>
            <a:schemeClr val="tx1">
              <a:lumMod val="50000"/>
              <a:lumOff val="50000"/>
            </a:schemeClr>
          </a:solidFill>
        </p:grpSpPr>
        <p:grpSp>
          <p:nvGrpSpPr>
            <p:cNvPr id="179" name="组合 178"/>
            <p:cNvGrpSpPr/>
            <p:nvPr/>
          </p:nvGrpSpPr>
          <p:grpSpPr>
            <a:xfrm rot="1500213">
              <a:off x="1816885" y="160250"/>
              <a:ext cx="4835931" cy="4183077"/>
              <a:chOff x="2983829" y="1091787"/>
              <a:chExt cx="4835931" cy="4183077"/>
            </a:xfrm>
            <a:grpFill/>
          </p:grpSpPr>
          <p:sp>
            <p:nvSpPr>
              <p:cNvPr id="181" name="Freeform 60"/>
              <p:cNvSpPr/>
              <p:nvPr/>
            </p:nvSpPr>
            <p:spPr bwMode="auto">
              <a:xfrm>
                <a:off x="2983829" y="3724325"/>
                <a:ext cx="2106312" cy="1499886"/>
              </a:xfrm>
              <a:custGeom>
                <a:avLst/>
                <a:gdLst>
                  <a:gd name="T0" fmla="*/ 2332 w 2339"/>
                  <a:gd name="T1" fmla="*/ 1665 h 1665"/>
                  <a:gd name="T2" fmla="*/ 2329 w 2339"/>
                  <a:gd name="T3" fmla="*/ 1664 h 1665"/>
                  <a:gd name="T4" fmla="*/ 3 w 2339"/>
                  <a:gd name="T5" fmla="*/ 11 h 1665"/>
                  <a:gd name="T6" fmla="*/ 2 w 2339"/>
                  <a:gd name="T7" fmla="*/ 3 h 1665"/>
                  <a:gd name="T8" fmla="*/ 10 w 2339"/>
                  <a:gd name="T9" fmla="*/ 2 h 1665"/>
                  <a:gd name="T10" fmla="*/ 2335 w 2339"/>
                  <a:gd name="T11" fmla="*/ 1654 h 1665"/>
                  <a:gd name="T12" fmla="*/ 2337 w 2339"/>
                  <a:gd name="T13" fmla="*/ 1662 h 1665"/>
                  <a:gd name="T14" fmla="*/ 2332 w 2339"/>
                  <a:gd name="T15" fmla="*/ 1665 h 16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9" h="1665">
                    <a:moveTo>
                      <a:pt x="2332" y="1665"/>
                    </a:moveTo>
                    <a:cubicBezTo>
                      <a:pt x="2331" y="1665"/>
                      <a:pt x="2330" y="1665"/>
                      <a:pt x="2329" y="1664"/>
                    </a:cubicBezTo>
                    <a:cubicBezTo>
                      <a:pt x="3" y="11"/>
                      <a:pt x="3" y="11"/>
                      <a:pt x="3" y="11"/>
                    </a:cubicBezTo>
                    <a:cubicBezTo>
                      <a:pt x="1" y="10"/>
                      <a:pt x="0" y="6"/>
                      <a:pt x="2" y="3"/>
                    </a:cubicBezTo>
                    <a:cubicBezTo>
                      <a:pt x="4" y="0"/>
                      <a:pt x="8" y="0"/>
                      <a:pt x="10" y="2"/>
                    </a:cubicBezTo>
                    <a:cubicBezTo>
                      <a:pt x="2335" y="1654"/>
                      <a:pt x="2335" y="1654"/>
                      <a:pt x="2335" y="1654"/>
                    </a:cubicBezTo>
                    <a:cubicBezTo>
                      <a:pt x="2338" y="1656"/>
                      <a:pt x="2339" y="1660"/>
                      <a:pt x="2337" y="1662"/>
                    </a:cubicBezTo>
                    <a:cubicBezTo>
                      <a:pt x="2336" y="1664"/>
                      <a:pt x="2334" y="1665"/>
                      <a:pt x="2332" y="166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82" name="Freeform 62"/>
              <p:cNvSpPr/>
              <p:nvPr/>
            </p:nvSpPr>
            <p:spPr bwMode="auto">
              <a:xfrm>
                <a:off x="5073257" y="4157688"/>
                <a:ext cx="15478" cy="1066523"/>
              </a:xfrm>
              <a:custGeom>
                <a:avLst/>
                <a:gdLst>
                  <a:gd name="T0" fmla="*/ 11 w 17"/>
                  <a:gd name="T1" fmla="*/ 1184 h 1184"/>
                  <a:gd name="T2" fmla="*/ 5 w 17"/>
                  <a:gd name="T3" fmla="*/ 1178 h 1184"/>
                  <a:gd name="T4" fmla="*/ 0 w 17"/>
                  <a:gd name="T5" fmla="*/ 6 h 1184"/>
                  <a:gd name="T6" fmla="*/ 6 w 17"/>
                  <a:gd name="T7" fmla="*/ 0 h 1184"/>
                  <a:gd name="T8" fmla="*/ 6 w 17"/>
                  <a:gd name="T9" fmla="*/ 0 h 1184"/>
                  <a:gd name="T10" fmla="*/ 12 w 17"/>
                  <a:gd name="T11" fmla="*/ 6 h 1184"/>
                  <a:gd name="T12" fmla="*/ 17 w 17"/>
                  <a:gd name="T13" fmla="*/ 1178 h 1184"/>
                  <a:gd name="T14" fmla="*/ 11 w 17"/>
                  <a:gd name="T15" fmla="*/ 1184 h 1184"/>
                  <a:gd name="T16" fmla="*/ 11 w 17"/>
                  <a:gd name="T17" fmla="*/ 1184 h 1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1184">
                    <a:moveTo>
                      <a:pt x="11" y="1184"/>
                    </a:moveTo>
                    <a:cubicBezTo>
                      <a:pt x="8" y="1184"/>
                      <a:pt x="5" y="1181"/>
                      <a:pt x="5" y="1178"/>
                    </a:cubicBezTo>
                    <a:cubicBezTo>
                      <a:pt x="0" y="6"/>
                      <a:pt x="0" y="6"/>
                      <a:pt x="0" y="6"/>
                    </a:cubicBezTo>
                    <a:cubicBezTo>
                      <a:pt x="0" y="3"/>
                      <a:pt x="2" y="0"/>
                      <a:pt x="6" y="0"/>
                    </a:cubicBezTo>
                    <a:cubicBezTo>
                      <a:pt x="6" y="0"/>
                      <a:pt x="6" y="0"/>
                      <a:pt x="6" y="0"/>
                    </a:cubicBezTo>
                    <a:cubicBezTo>
                      <a:pt x="9" y="0"/>
                      <a:pt x="12" y="3"/>
                      <a:pt x="12" y="6"/>
                    </a:cubicBezTo>
                    <a:cubicBezTo>
                      <a:pt x="17" y="1178"/>
                      <a:pt x="17" y="1178"/>
                      <a:pt x="17" y="1178"/>
                    </a:cubicBezTo>
                    <a:cubicBezTo>
                      <a:pt x="17" y="1181"/>
                      <a:pt x="14" y="1184"/>
                      <a:pt x="11" y="1184"/>
                    </a:cubicBezTo>
                    <a:cubicBezTo>
                      <a:pt x="11" y="1184"/>
                      <a:pt x="11" y="1184"/>
                      <a:pt x="11" y="1184"/>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83" name="Freeform 63"/>
              <p:cNvSpPr/>
              <p:nvPr/>
            </p:nvSpPr>
            <p:spPr bwMode="auto">
              <a:xfrm>
                <a:off x="2983829" y="3048954"/>
                <a:ext cx="1739079" cy="686627"/>
              </a:xfrm>
              <a:custGeom>
                <a:avLst/>
                <a:gdLst>
                  <a:gd name="T0" fmla="*/ 7 w 1932"/>
                  <a:gd name="T1" fmla="*/ 763 h 763"/>
                  <a:gd name="T2" fmla="*/ 1 w 1932"/>
                  <a:gd name="T3" fmla="*/ 759 h 763"/>
                  <a:gd name="T4" fmla="*/ 5 w 1932"/>
                  <a:gd name="T5" fmla="*/ 751 h 763"/>
                  <a:gd name="T6" fmla="*/ 1923 w 1932"/>
                  <a:gd name="T7" fmla="*/ 1 h 763"/>
                  <a:gd name="T8" fmla="*/ 1931 w 1932"/>
                  <a:gd name="T9" fmla="*/ 5 h 763"/>
                  <a:gd name="T10" fmla="*/ 1927 w 1932"/>
                  <a:gd name="T11" fmla="*/ 13 h 763"/>
                  <a:gd name="T12" fmla="*/ 9 w 1932"/>
                  <a:gd name="T13" fmla="*/ 762 h 763"/>
                  <a:gd name="T14" fmla="*/ 7 w 1932"/>
                  <a:gd name="T15" fmla="*/ 763 h 76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32" h="763">
                    <a:moveTo>
                      <a:pt x="7" y="763"/>
                    </a:moveTo>
                    <a:cubicBezTo>
                      <a:pt x="4" y="763"/>
                      <a:pt x="2" y="761"/>
                      <a:pt x="1" y="759"/>
                    </a:cubicBezTo>
                    <a:cubicBezTo>
                      <a:pt x="0" y="756"/>
                      <a:pt x="2" y="752"/>
                      <a:pt x="5" y="751"/>
                    </a:cubicBezTo>
                    <a:cubicBezTo>
                      <a:pt x="1923" y="1"/>
                      <a:pt x="1923" y="1"/>
                      <a:pt x="1923" y="1"/>
                    </a:cubicBezTo>
                    <a:cubicBezTo>
                      <a:pt x="1926" y="0"/>
                      <a:pt x="1930" y="2"/>
                      <a:pt x="1931" y="5"/>
                    </a:cubicBezTo>
                    <a:cubicBezTo>
                      <a:pt x="1932" y="8"/>
                      <a:pt x="1931" y="11"/>
                      <a:pt x="1927" y="13"/>
                    </a:cubicBezTo>
                    <a:cubicBezTo>
                      <a:pt x="9" y="762"/>
                      <a:pt x="9" y="762"/>
                      <a:pt x="9" y="762"/>
                    </a:cubicBezTo>
                    <a:cubicBezTo>
                      <a:pt x="8" y="762"/>
                      <a:pt x="8" y="763"/>
                      <a:pt x="7" y="76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84" name="Freeform 64"/>
              <p:cNvSpPr/>
              <p:nvPr/>
            </p:nvSpPr>
            <p:spPr bwMode="auto">
              <a:xfrm>
                <a:off x="4248742" y="2871669"/>
                <a:ext cx="474167" cy="188541"/>
              </a:xfrm>
              <a:custGeom>
                <a:avLst/>
                <a:gdLst>
                  <a:gd name="T0" fmla="*/ 520 w 527"/>
                  <a:gd name="T1" fmla="*/ 210 h 210"/>
                  <a:gd name="T2" fmla="*/ 518 w 527"/>
                  <a:gd name="T3" fmla="*/ 210 h 210"/>
                  <a:gd name="T4" fmla="*/ 4 w 527"/>
                  <a:gd name="T5" fmla="*/ 12 h 210"/>
                  <a:gd name="T6" fmla="*/ 1 w 527"/>
                  <a:gd name="T7" fmla="*/ 4 h 210"/>
                  <a:gd name="T8" fmla="*/ 9 w 527"/>
                  <a:gd name="T9" fmla="*/ 1 h 210"/>
                  <a:gd name="T10" fmla="*/ 522 w 527"/>
                  <a:gd name="T11" fmla="*/ 198 h 210"/>
                  <a:gd name="T12" fmla="*/ 526 w 527"/>
                  <a:gd name="T13" fmla="*/ 206 h 210"/>
                  <a:gd name="T14" fmla="*/ 520 w 527"/>
                  <a:gd name="T15" fmla="*/ 210 h 2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27" h="210">
                    <a:moveTo>
                      <a:pt x="520" y="210"/>
                    </a:moveTo>
                    <a:cubicBezTo>
                      <a:pt x="520" y="210"/>
                      <a:pt x="519" y="210"/>
                      <a:pt x="518" y="210"/>
                    </a:cubicBezTo>
                    <a:cubicBezTo>
                      <a:pt x="4" y="12"/>
                      <a:pt x="4" y="12"/>
                      <a:pt x="4" y="12"/>
                    </a:cubicBezTo>
                    <a:cubicBezTo>
                      <a:pt x="1" y="11"/>
                      <a:pt x="0" y="7"/>
                      <a:pt x="1" y="4"/>
                    </a:cubicBezTo>
                    <a:cubicBezTo>
                      <a:pt x="2" y="1"/>
                      <a:pt x="6" y="0"/>
                      <a:pt x="9" y="1"/>
                    </a:cubicBezTo>
                    <a:cubicBezTo>
                      <a:pt x="522" y="198"/>
                      <a:pt x="522" y="198"/>
                      <a:pt x="522" y="198"/>
                    </a:cubicBezTo>
                    <a:cubicBezTo>
                      <a:pt x="526" y="200"/>
                      <a:pt x="527" y="203"/>
                      <a:pt x="526" y="206"/>
                    </a:cubicBezTo>
                    <a:cubicBezTo>
                      <a:pt x="525" y="209"/>
                      <a:pt x="523" y="210"/>
                      <a:pt x="520" y="21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85" name="Freeform 65"/>
              <p:cNvSpPr/>
              <p:nvPr/>
            </p:nvSpPr>
            <p:spPr bwMode="auto">
              <a:xfrm>
                <a:off x="4711652" y="3048954"/>
                <a:ext cx="372861" cy="1119990"/>
              </a:xfrm>
              <a:custGeom>
                <a:avLst/>
                <a:gdLst>
                  <a:gd name="T0" fmla="*/ 408 w 415"/>
                  <a:gd name="T1" fmla="*/ 1243 h 1243"/>
                  <a:gd name="T2" fmla="*/ 402 w 415"/>
                  <a:gd name="T3" fmla="*/ 1239 h 1243"/>
                  <a:gd name="T4" fmla="*/ 1 w 415"/>
                  <a:gd name="T5" fmla="*/ 9 h 1243"/>
                  <a:gd name="T6" fmla="*/ 4 w 415"/>
                  <a:gd name="T7" fmla="*/ 1 h 1243"/>
                  <a:gd name="T8" fmla="*/ 12 w 415"/>
                  <a:gd name="T9" fmla="*/ 5 h 1243"/>
                  <a:gd name="T10" fmla="*/ 413 w 415"/>
                  <a:gd name="T11" fmla="*/ 1235 h 1243"/>
                  <a:gd name="T12" fmla="*/ 410 w 415"/>
                  <a:gd name="T13" fmla="*/ 1243 h 1243"/>
                  <a:gd name="T14" fmla="*/ 408 w 415"/>
                  <a:gd name="T15" fmla="*/ 1243 h 124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5" h="1243">
                    <a:moveTo>
                      <a:pt x="408" y="1243"/>
                    </a:moveTo>
                    <a:cubicBezTo>
                      <a:pt x="405" y="1243"/>
                      <a:pt x="403" y="1241"/>
                      <a:pt x="402" y="1239"/>
                    </a:cubicBezTo>
                    <a:cubicBezTo>
                      <a:pt x="1" y="9"/>
                      <a:pt x="1" y="9"/>
                      <a:pt x="1" y="9"/>
                    </a:cubicBezTo>
                    <a:cubicBezTo>
                      <a:pt x="0" y="6"/>
                      <a:pt x="1" y="2"/>
                      <a:pt x="4" y="1"/>
                    </a:cubicBezTo>
                    <a:cubicBezTo>
                      <a:pt x="8" y="0"/>
                      <a:pt x="11" y="2"/>
                      <a:pt x="12" y="5"/>
                    </a:cubicBezTo>
                    <a:cubicBezTo>
                      <a:pt x="413" y="1235"/>
                      <a:pt x="413" y="1235"/>
                      <a:pt x="413" y="1235"/>
                    </a:cubicBezTo>
                    <a:cubicBezTo>
                      <a:pt x="415" y="1238"/>
                      <a:pt x="413" y="1242"/>
                      <a:pt x="410" y="1243"/>
                    </a:cubicBezTo>
                    <a:cubicBezTo>
                      <a:pt x="409" y="1243"/>
                      <a:pt x="408" y="1243"/>
                      <a:pt x="408" y="124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86" name="Freeform 66"/>
              <p:cNvSpPr/>
              <p:nvPr/>
            </p:nvSpPr>
            <p:spPr bwMode="auto">
              <a:xfrm>
                <a:off x="2983829" y="3724325"/>
                <a:ext cx="2100684" cy="444619"/>
              </a:xfrm>
              <a:custGeom>
                <a:avLst/>
                <a:gdLst>
                  <a:gd name="T0" fmla="*/ 2327 w 2333"/>
                  <a:gd name="T1" fmla="*/ 493 h 493"/>
                  <a:gd name="T2" fmla="*/ 2326 w 2333"/>
                  <a:gd name="T3" fmla="*/ 493 h 493"/>
                  <a:gd name="T4" fmla="*/ 6 w 2333"/>
                  <a:gd name="T5" fmla="*/ 12 h 493"/>
                  <a:gd name="T6" fmla="*/ 1 w 2333"/>
                  <a:gd name="T7" fmla="*/ 5 h 493"/>
                  <a:gd name="T8" fmla="*/ 8 w 2333"/>
                  <a:gd name="T9" fmla="*/ 1 h 493"/>
                  <a:gd name="T10" fmla="*/ 2328 w 2333"/>
                  <a:gd name="T11" fmla="*/ 481 h 493"/>
                  <a:gd name="T12" fmla="*/ 2333 w 2333"/>
                  <a:gd name="T13" fmla="*/ 488 h 493"/>
                  <a:gd name="T14" fmla="*/ 2327 w 2333"/>
                  <a:gd name="T15" fmla="*/ 493 h 49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3" h="493">
                    <a:moveTo>
                      <a:pt x="2327" y="493"/>
                    </a:moveTo>
                    <a:cubicBezTo>
                      <a:pt x="2326" y="493"/>
                      <a:pt x="2326" y="493"/>
                      <a:pt x="2326" y="493"/>
                    </a:cubicBezTo>
                    <a:cubicBezTo>
                      <a:pt x="6" y="12"/>
                      <a:pt x="6" y="12"/>
                      <a:pt x="6" y="12"/>
                    </a:cubicBezTo>
                    <a:cubicBezTo>
                      <a:pt x="2" y="12"/>
                      <a:pt x="0" y="9"/>
                      <a:pt x="1" y="5"/>
                    </a:cubicBezTo>
                    <a:cubicBezTo>
                      <a:pt x="2" y="2"/>
                      <a:pt x="5" y="0"/>
                      <a:pt x="8" y="1"/>
                    </a:cubicBezTo>
                    <a:cubicBezTo>
                      <a:pt x="2328" y="481"/>
                      <a:pt x="2328" y="481"/>
                      <a:pt x="2328" y="481"/>
                    </a:cubicBezTo>
                    <a:cubicBezTo>
                      <a:pt x="2331" y="482"/>
                      <a:pt x="2333" y="485"/>
                      <a:pt x="2333" y="488"/>
                    </a:cubicBezTo>
                    <a:cubicBezTo>
                      <a:pt x="2332" y="491"/>
                      <a:pt x="2330" y="493"/>
                      <a:pt x="2327" y="49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87" name="Freeform 68"/>
              <p:cNvSpPr/>
              <p:nvPr/>
            </p:nvSpPr>
            <p:spPr bwMode="auto">
              <a:xfrm>
                <a:off x="2983829" y="2871669"/>
                <a:ext cx="1276169" cy="863912"/>
              </a:xfrm>
              <a:custGeom>
                <a:avLst/>
                <a:gdLst>
                  <a:gd name="T0" fmla="*/ 7 w 1418"/>
                  <a:gd name="T1" fmla="*/ 960 h 960"/>
                  <a:gd name="T2" fmla="*/ 2 w 1418"/>
                  <a:gd name="T3" fmla="*/ 957 h 960"/>
                  <a:gd name="T4" fmla="*/ 3 w 1418"/>
                  <a:gd name="T5" fmla="*/ 949 h 960"/>
                  <a:gd name="T6" fmla="*/ 1408 w 1418"/>
                  <a:gd name="T7" fmla="*/ 1 h 960"/>
                  <a:gd name="T8" fmla="*/ 1416 w 1418"/>
                  <a:gd name="T9" fmla="*/ 3 h 960"/>
                  <a:gd name="T10" fmla="*/ 1415 w 1418"/>
                  <a:gd name="T11" fmla="*/ 11 h 960"/>
                  <a:gd name="T12" fmla="*/ 10 w 1418"/>
                  <a:gd name="T13" fmla="*/ 959 h 960"/>
                  <a:gd name="T14" fmla="*/ 7 w 1418"/>
                  <a:gd name="T15" fmla="*/ 960 h 9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18" h="960">
                    <a:moveTo>
                      <a:pt x="7" y="960"/>
                    </a:moveTo>
                    <a:cubicBezTo>
                      <a:pt x="5" y="960"/>
                      <a:pt x="3" y="959"/>
                      <a:pt x="2" y="957"/>
                    </a:cubicBezTo>
                    <a:cubicBezTo>
                      <a:pt x="0" y="954"/>
                      <a:pt x="1" y="950"/>
                      <a:pt x="3" y="949"/>
                    </a:cubicBezTo>
                    <a:cubicBezTo>
                      <a:pt x="1408" y="1"/>
                      <a:pt x="1408" y="1"/>
                      <a:pt x="1408" y="1"/>
                    </a:cubicBezTo>
                    <a:cubicBezTo>
                      <a:pt x="1411" y="0"/>
                      <a:pt x="1415" y="0"/>
                      <a:pt x="1416" y="3"/>
                    </a:cubicBezTo>
                    <a:cubicBezTo>
                      <a:pt x="1418" y="6"/>
                      <a:pt x="1418" y="9"/>
                      <a:pt x="1415" y="11"/>
                    </a:cubicBezTo>
                    <a:cubicBezTo>
                      <a:pt x="10" y="959"/>
                      <a:pt x="10" y="959"/>
                      <a:pt x="10" y="959"/>
                    </a:cubicBezTo>
                    <a:cubicBezTo>
                      <a:pt x="9" y="959"/>
                      <a:pt x="8" y="960"/>
                      <a:pt x="7" y="96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88" name="Freeform 69"/>
              <p:cNvSpPr/>
              <p:nvPr/>
            </p:nvSpPr>
            <p:spPr bwMode="auto">
              <a:xfrm>
                <a:off x="4248742" y="1121334"/>
                <a:ext cx="610648" cy="1761592"/>
              </a:xfrm>
              <a:custGeom>
                <a:avLst/>
                <a:gdLst>
                  <a:gd name="T0" fmla="*/ 6 w 678"/>
                  <a:gd name="T1" fmla="*/ 1955 h 1955"/>
                  <a:gd name="T2" fmla="*/ 5 w 678"/>
                  <a:gd name="T3" fmla="*/ 1955 h 1955"/>
                  <a:gd name="T4" fmla="*/ 1 w 678"/>
                  <a:gd name="T5" fmla="*/ 1947 h 1955"/>
                  <a:gd name="T6" fmla="*/ 665 w 678"/>
                  <a:gd name="T7" fmla="*/ 5 h 1955"/>
                  <a:gd name="T8" fmla="*/ 673 w 678"/>
                  <a:gd name="T9" fmla="*/ 1 h 1955"/>
                  <a:gd name="T10" fmla="*/ 677 w 678"/>
                  <a:gd name="T11" fmla="*/ 9 h 1955"/>
                  <a:gd name="T12" fmla="*/ 12 w 678"/>
                  <a:gd name="T13" fmla="*/ 1951 h 1955"/>
                  <a:gd name="T14" fmla="*/ 6 w 678"/>
                  <a:gd name="T15" fmla="*/ 1955 h 195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8" h="1955">
                    <a:moveTo>
                      <a:pt x="6" y="1955"/>
                    </a:moveTo>
                    <a:cubicBezTo>
                      <a:pt x="6" y="1955"/>
                      <a:pt x="5" y="1955"/>
                      <a:pt x="5" y="1955"/>
                    </a:cubicBezTo>
                    <a:cubicBezTo>
                      <a:pt x="1" y="1954"/>
                      <a:pt x="0" y="1951"/>
                      <a:pt x="1" y="1947"/>
                    </a:cubicBezTo>
                    <a:cubicBezTo>
                      <a:pt x="665" y="5"/>
                      <a:pt x="665" y="5"/>
                      <a:pt x="665" y="5"/>
                    </a:cubicBezTo>
                    <a:cubicBezTo>
                      <a:pt x="666" y="2"/>
                      <a:pt x="670" y="0"/>
                      <a:pt x="673" y="1"/>
                    </a:cubicBezTo>
                    <a:cubicBezTo>
                      <a:pt x="676" y="2"/>
                      <a:pt x="678" y="6"/>
                      <a:pt x="677" y="9"/>
                    </a:cubicBezTo>
                    <a:cubicBezTo>
                      <a:pt x="12" y="1951"/>
                      <a:pt x="12" y="1951"/>
                      <a:pt x="12" y="1951"/>
                    </a:cubicBezTo>
                    <a:cubicBezTo>
                      <a:pt x="11" y="1954"/>
                      <a:pt x="9" y="1955"/>
                      <a:pt x="6" y="195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89" name="Freeform 70"/>
              <p:cNvSpPr/>
              <p:nvPr/>
            </p:nvSpPr>
            <p:spPr bwMode="auto">
              <a:xfrm>
                <a:off x="4846726" y="1121334"/>
                <a:ext cx="913158" cy="1732045"/>
              </a:xfrm>
              <a:custGeom>
                <a:avLst/>
                <a:gdLst>
                  <a:gd name="T0" fmla="*/ 1008 w 1015"/>
                  <a:gd name="T1" fmla="*/ 1923 h 1923"/>
                  <a:gd name="T2" fmla="*/ 1003 w 1015"/>
                  <a:gd name="T3" fmla="*/ 1920 h 1923"/>
                  <a:gd name="T4" fmla="*/ 2 w 1015"/>
                  <a:gd name="T5" fmla="*/ 10 h 1923"/>
                  <a:gd name="T6" fmla="*/ 4 w 1015"/>
                  <a:gd name="T7" fmla="*/ 2 h 1923"/>
                  <a:gd name="T8" fmla="*/ 12 w 1015"/>
                  <a:gd name="T9" fmla="*/ 4 h 1923"/>
                  <a:gd name="T10" fmla="*/ 1013 w 1015"/>
                  <a:gd name="T11" fmla="*/ 1914 h 1923"/>
                  <a:gd name="T12" fmla="*/ 1011 w 1015"/>
                  <a:gd name="T13" fmla="*/ 1922 h 1923"/>
                  <a:gd name="T14" fmla="*/ 1008 w 1015"/>
                  <a:gd name="T15" fmla="*/ 1923 h 192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15" h="1923">
                    <a:moveTo>
                      <a:pt x="1008" y="1923"/>
                    </a:moveTo>
                    <a:cubicBezTo>
                      <a:pt x="1006" y="1923"/>
                      <a:pt x="1004" y="1922"/>
                      <a:pt x="1003" y="1920"/>
                    </a:cubicBezTo>
                    <a:cubicBezTo>
                      <a:pt x="2" y="10"/>
                      <a:pt x="2" y="10"/>
                      <a:pt x="2" y="10"/>
                    </a:cubicBezTo>
                    <a:cubicBezTo>
                      <a:pt x="0" y="7"/>
                      <a:pt x="1" y="3"/>
                      <a:pt x="4" y="2"/>
                    </a:cubicBezTo>
                    <a:cubicBezTo>
                      <a:pt x="7" y="0"/>
                      <a:pt x="11" y="1"/>
                      <a:pt x="12" y="4"/>
                    </a:cubicBezTo>
                    <a:cubicBezTo>
                      <a:pt x="1013" y="1914"/>
                      <a:pt x="1013" y="1914"/>
                      <a:pt x="1013" y="1914"/>
                    </a:cubicBezTo>
                    <a:cubicBezTo>
                      <a:pt x="1015" y="1917"/>
                      <a:pt x="1014" y="1921"/>
                      <a:pt x="1011" y="1922"/>
                    </a:cubicBezTo>
                    <a:cubicBezTo>
                      <a:pt x="1010" y="1923"/>
                      <a:pt x="1009" y="1923"/>
                      <a:pt x="1008" y="192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90" name="Freeform 71"/>
              <p:cNvSpPr/>
              <p:nvPr/>
            </p:nvSpPr>
            <p:spPr bwMode="auto">
              <a:xfrm>
                <a:off x="5748628" y="1848765"/>
                <a:ext cx="84421" cy="1004614"/>
              </a:xfrm>
              <a:custGeom>
                <a:avLst/>
                <a:gdLst>
                  <a:gd name="T0" fmla="*/ 6 w 94"/>
                  <a:gd name="T1" fmla="*/ 1116 h 1116"/>
                  <a:gd name="T2" fmla="*/ 6 w 94"/>
                  <a:gd name="T3" fmla="*/ 1116 h 1116"/>
                  <a:gd name="T4" fmla="*/ 0 w 94"/>
                  <a:gd name="T5" fmla="*/ 1110 h 1116"/>
                  <a:gd name="T6" fmla="*/ 82 w 94"/>
                  <a:gd name="T7" fmla="*/ 6 h 1116"/>
                  <a:gd name="T8" fmla="*/ 89 w 94"/>
                  <a:gd name="T9" fmla="*/ 0 h 1116"/>
                  <a:gd name="T10" fmla="*/ 94 w 94"/>
                  <a:gd name="T11" fmla="*/ 7 h 1116"/>
                  <a:gd name="T12" fmla="*/ 12 w 94"/>
                  <a:gd name="T13" fmla="*/ 1110 h 1116"/>
                  <a:gd name="T14" fmla="*/ 6 w 94"/>
                  <a:gd name="T15" fmla="*/ 1116 h 11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4" h="1116">
                    <a:moveTo>
                      <a:pt x="6" y="1116"/>
                    </a:moveTo>
                    <a:cubicBezTo>
                      <a:pt x="6" y="1116"/>
                      <a:pt x="6" y="1116"/>
                      <a:pt x="6" y="1116"/>
                    </a:cubicBezTo>
                    <a:cubicBezTo>
                      <a:pt x="2" y="1116"/>
                      <a:pt x="0" y="1113"/>
                      <a:pt x="0" y="1110"/>
                    </a:cubicBezTo>
                    <a:cubicBezTo>
                      <a:pt x="82" y="6"/>
                      <a:pt x="82" y="6"/>
                      <a:pt x="82" y="6"/>
                    </a:cubicBezTo>
                    <a:cubicBezTo>
                      <a:pt x="83" y="2"/>
                      <a:pt x="85" y="0"/>
                      <a:pt x="89" y="0"/>
                    </a:cubicBezTo>
                    <a:cubicBezTo>
                      <a:pt x="92" y="0"/>
                      <a:pt x="94" y="3"/>
                      <a:pt x="94" y="7"/>
                    </a:cubicBezTo>
                    <a:cubicBezTo>
                      <a:pt x="12" y="1110"/>
                      <a:pt x="12" y="1110"/>
                      <a:pt x="12" y="1110"/>
                    </a:cubicBezTo>
                    <a:cubicBezTo>
                      <a:pt x="12" y="1114"/>
                      <a:pt x="9" y="1116"/>
                      <a:pt x="6" y="111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91" name="Freeform 72"/>
              <p:cNvSpPr/>
              <p:nvPr/>
            </p:nvSpPr>
            <p:spPr bwMode="auto">
              <a:xfrm>
                <a:off x="5748627" y="2842122"/>
                <a:ext cx="984915" cy="140702"/>
              </a:xfrm>
              <a:custGeom>
                <a:avLst/>
                <a:gdLst>
                  <a:gd name="T0" fmla="*/ 1088 w 1094"/>
                  <a:gd name="T1" fmla="*/ 155 h 155"/>
                  <a:gd name="T2" fmla="*/ 1087 w 1094"/>
                  <a:gd name="T3" fmla="*/ 155 h 155"/>
                  <a:gd name="T4" fmla="*/ 5 w 1094"/>
                  <a:gd name="T5" fmla="*/ 12 h 155"/>
                  <a:gd name="T6" fmla="*/ 0 w 1094"/>
                  <a:gd name="T7" fmla="*/ 5 h 155"/>
                  <a:gd name="T8" fmla="*/ 7 w 1094"/>
                  <a:gd name="T9" fmla="*/ 0 h 155"/>
                  <a:gd name="T10" fmla="*/ 1089 w 1094"/>
                  <a:gd name="T11" fmla="*/ 143 h 155"/>
                  <a:gd name="T12" fmla="*/ 1094 w 1094"/>
                  <a:gd name="T13" fmla="*/ 150 h 155"/>
                  <a:gd name="T14" fmla="*/ 1088 w 1094"/>
                  <a:gd name="T15" fmla="*/ 155 h 15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94" h="155">
                    <a:moveTo>
                      <a:pt x="1088" y="155"/>
                    </a:moveTo>
                    <a:cubicBezTo>
                      <a:pt x="1088" y="155"/>
                      <a:pt x="1087" y="155"/>
                      <a:pt x="1087" y="155"/>
                    </a:cubicBezTo>
                    <a:cubicBezTo>
                      <a:pt x="5" y="12"/>
                      <a:pt x="5" y="12"/>
                      <a:pt x="5" y="12"/>
                    </a:cubicBezTo>
                    <a:cubicBezTo>
                      <a:pt x="2" y="11"/>
                      <a:pt x="0" y="8"/>
                      <a:pt x="0" y="5"/>
                    </a:cubicBezTo>
                    <a:cubicBezTo>
                      <a:pt x="1" y="2"/>
                      <a:pt x="4" y="0"/>
                      <a:pt x="7" y="0"/>
                    </a:cubicBezTo>
                    <a:cubicBezTo>
                      <a:pt x="1089" y="143"/>
                      <a:pt x="1089" y="143"/>
                      <a:pt x="1089" y="143"/>
                    </a:cubicBezTo>
                    <a:cubicBezTo>
                      <a:pt x="1092" y="144"/>
                      <a:pt x="1094" y="147"/>
                      <a:pt x="1094" y="150"/>
                    </a:cubicBezTo>
                    <a:cubicBezTo>
                      <a:pt x="1093" y="153"/>
                      <a:pt x="1091" y="155"/>
                      <a:pt x="1088" y="15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92" name="Freeform 75"/>
              <p:cNvSpPr/>
              <p:nvPr/>
            </p:nvSpPr>
            <p:spPr bwMode="auto">
              <a:xfrm>
                <a:off x="6722288" y="2076702"/>
                <a:ext cx="1082000" cy="906122"/>
              </a:xfrm>
              <a:custGeom>
                <a:avLst/>
                <a:gdLst>
                  <a:gd name="T0" fmla="*/ 7 w 1202"/>
                  <a:gd name="T1" fmla="*/ 1006 h 1006"/>
                  <a:gd name="T2" fmla="*/ 2 w 1202"/>
                  <a:gd name="T3" fmla="*/ 1004 h 1006"/>
                  <a:gd name="T4" fmla="*/ 3 w 1202"/>
                  <a:gd name="T5" fmla="*/ 996 h 1006"/>
                  <a:gd name="T6" fmla="*/ 1191 w 1202"/>
                  <a:gd name="T7" fmla="*/ 2 h 1006"/>
                  <a:gd name="T8" fmla="*/ 1200 w 1202"/>
                  <a:gd name="T9" fmla="*/ 2 h 1006"/>
                  <a:gd name="T10" fmla="*/ 1199 w 1202"/>
                  <a:gd name="T11" fmla="*/ 11 h 1006"/>
                  <a:gd name="T12" fmla="*/ 11 w 1202"/>
                  <a:gd name="T13" fmla="*/ 1005 h 1006"/>
                  <a:gd name="T14" fmla="*/ 7 w 1202"/>
                  <a:gd name="T15" fmla="*/ 1006 h 100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02" h="1006">
                    <a:moveTo>
                      <a:pt x="7" y="1006"/>
                    </a:moveTo>
                    <a:cubicBezTo>
                      <a:pt x="5" y="1006"/>
                      <a:pt x="4" y="1005"/>
                      <a:pt x="2" y="1004"/>
                    </a:cubicBezTo>
                    <a:cubicBezTo>
                      <a:pt x="0" y="1001"/>
                      <a:pt x="1" y="998"/>
                      <a:pt x="3" y="996"/>
                    </a:cubicBezTo>
                    <a:cubicBezTo>
                      <a:pt x="1191" y="2"/>
                      <a:pt x="1191" y="2"/>
                      <a:pt x="1191" y="2"/>
                    </a:cubicBezTo>
                    <a:cubicBezTo>
                      <a:pt x="1194" y="0"/>
                      <a:pt x="1198" y="0"/>
                      <a:pt x="1200" y="2"/>
                    </a:cubicBezTo>
                    <a:cubicBezTo>
                      <a:pt x="1202" y="5"/>
                      <a:pt x="1202" y="9"/>
                      <a:pt x="1199" y="11"/>
                    </a:cubicBezTo>
                    <a:cubicBezTo>
                      <a:pt x="11" y="1005"/>
                      <a:pt x="11" y="1005"/>
                      <a:pt x="11" y="1005"/>
                    </a:cubicBezTo>
                    <a:cubicBezTo>
                      <a:pt x="10" y="1006"/>
                      <a:pt x="8" y="1006"/>
                      <a:pt x="7" y="100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93" name="Freeform 76"/>
              <p:cNvSpPr/>
              <p:nvPr/>
            </p:nvSpPr>
            <p:spPr bwMode="auto">
              <a:xfrm>
                <a:off x="5071849" y="2970161"/>
                <a:ext cx="1663100" cy="1198783"/>
              </a:xfrm>
              <a:custGeom>
                <a:avLst/>
                <a:gdLst>
                  <a:gd name="T0" fmla="*/ 7 w 1846"/>
                  <a:gd name="T1" fmla="*/ 1330 h 1330"/>
                  <a:gd name="T2" fmla="*/ 2 w 1846"/>
                  <a:gd name="T3" fmla="*/ 1327 h 1330"/>
                  <a:gd name="T4" fmla="*/ 3 w 1846"/>
                  <a:gd name="T5" fmla="*/ 1319 h 1330"/>
                  <a:gd name="T6" fmla="*/ 1835 w 1846"/>
                  <a:gd name="T7" fmla="*/ 2 h 1330"/>
                  <a:gd name="T8" fmla="*/ 1844 w 1846"/>
                  <a:gd name="T9" fmla="*/ 4 h 1330"/>
                  <a:gd name="T10" fmla="*/ 1842 w 1846"/>
                  <a:gd name="T11" fmla="*/ 12 h 1330"/>
                  <a:gd name="T12" fmla="*/ 10 w 1846"/>
                  <a:gd name="T13" fmla="*/ 1329 h 1330"/>
                  <a:gd name="T14" fmla="*/ 7 w 1846"/>
                  <a:gd name="T15" fmla="*/ 1330 h 133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46" h="1330">
                    <a:moveTo>
                      <a:pt x="7" y="1330"/>
                    </a:moveTo>
                    <a:cubicBezTo>
                      <a:pt x="5" y="1330"/>
                      <a:pt x="3" y="1329"/>
                      <a:pt x="2" y="1327"/>
                    </a:cubicBezTo>
                    <a:cubicBezTo>
                      <a:pt x="0" y="1325"/>
                      <a:pt x="1" y="1321"/>
                      <a:pt x="3" y="1319"/>
                    </a:cubicBezTo>
                    <a:cubicBezTo>
                      <a:pt x="1835" y="2"/>
                      <a:pt x="1835" y="2"/>
                      <a:pt x="1835" y="2"/>
                    </a:cubicBezTo>
                    <a:cubicBezTo>
                      <a:pt x="1838" y="0"/>
                      <a:pt x="1842" y="1"/>
                      <a:pt x="1844" y="4"/>
                    </a:cubicBezTo>
                    <a:cubicBezTo>
                      <a:pt x="1846" y="6"/>
                      <a:pt x="1845" y="10"/>
                      <a:pt x="1842" y="12"/>
                    </a:cubicBezTo>
                    <a:cubicBezTo>
                      <a:pt x="10" y="1329"/>
                      <a:pt x="10" y="1329"/>
                      <a:pt x="10" y="1329"/>
                    </a:cubicBezTo>
                    <a:cubicBezTo>
                      <a:pt x="9" y="1329"/>
                      <a:pt x="8" y="1330"/>
                      <a:pt x="7" y="133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94" name="Freeform 77"/>
              <p:cNvSpPr/>
              <p:nvPr/>
            </p:nvSpPr>
            <p:spPr bwMode="auto">
              <a:xfrm>
                <a:off x="5747220" y="2076702"/>
                <a:ext cx="2057066" cy="776676"/>
              </a:xfrm>
              <a:custGeom>
                <a:avLst/>
                <a:gdLst>
                  <a:gd name="T0" fmla="*/ 7 w 2284"/>
                  <a:gd name="T1" fmla="*/ 863 h 863"/>
                  <a:gd name="T2" fmla="*/ 1 w 2284"/>
                  <a:gd name="T3" fmla="*/ 859 h 863"/>
                  <a:gd name="T4" fmla="*/ 5 w 2284"/>
                  <a:gd name="T5" fmla="*/ 851 h 863"/>
                  <a:gd name="T6" fmla="*/ 2275 w 2284"/>
                  <a:gd name="T7" fmla="*/ 1 h 863"/>
                  <a:gd name="T8" fmla="*/ 2283 w 2284"/>
                  <a:gd name="T9" fmla="*/ 4 h 863"/>
                  <a:gd name="T10" fmla="*/ 2279 w 2284"/>
                  <a:gd name="T11" fmla="*/ 12 h 863"/>
                  <a:gd name="T12" fmla="*/ 9 w 2284"/>
                  <a:gd name="T13" fmla="*/ 863 h 863"/>
                  <a:gd name="T14" fmla="*/ 7 w 2284"/>
                  <a:gd name="T15" fmla="*/ 863 h 86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84" h="863">
                    <a:moveTo>
                      <a:pt x="7" y="863"/>
                    </a:moveTo>
                    <a:cubicBezTo>
                      <a:pt x="5" y="863"/>
                      <a:pt x="2" y="861"/>
                      <a:pt x="1" y="859"/>
                    </a:cubicBezTo>
                    <a:cubicBezTo>
                      <a:pt x="0" y="856"/>
                      <a:pt x="2" y="852"/>
                      <a:pt x="5" y="851"/>
                    </a:cubicBezTo>
                    <a:cubicBezTo>
                      <a:pt x="2275" y="1"/>
                      <a:pt x="2275" y="1"/>
                      <a:pt x="2275" y="1"/>
                    </a:cubicBezTo>
                    <a:cubicBezTo>
                      <a:pt x="2278" y="0"/>
                      <a:pt x="2282" y="1"/>
                      <a:pt x="2283" y="4"/>
                    </a:cubicBezTo>
                    <a:cubicBezTo>
                      <a:pt x="2284" y="7"/>
                      <a:pt x="2283" y="11"/>
                      <a:pt x="2279" y="12"/>
                    </a:cubicBezTo>
                    <a:cubicBezTo>
                      <a:pt x="9" y="863"/>
                      <a:pt x="9" y="863"/>
                      <a:pt x="9" y="863"/>
                    </a:cubicBezTo>
                    <a:cubicBezTo>
                      <a:pt x="8" y="863"/>
                      <a:pt x="8" y="863"/>
                      <a:pt x="7" y="86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95" name="Freeform 78"/>
              <p:cNvSpPr/>
              <p:nvPr/>
            </p:nvSpPr>
            <p:spPr bwMode="auto">
              <a:xfrm>
                <a:off x="5823199" y="1848765"/>
                <a:ext cx="1981087" cy="237787"/>
              </a:xfrm>
              <a:custGeom>
                <a:avLst/>
                <a:gdLst>
                  <a:gd name="T0" fmla="*/ 2194 w 2201"/>
                  <a:gd name="T1" fmla="*/ 265 h 265"/>
                  <a:gd name="T2" fmla="*/ 2194 w 2201"/>
                  <a:gd name="T3" fmla="*/ 265 h 265"/>
                  <a:gd name="T4" fmla="*/ 6 w 2201"/>
                  <a:gd name="T5" fmla="*/ 12 h 265"/>
                  <a:gd name="T6" fmla="*/ 0 w 2201"/>
                  <a:gd name="T7" fmla="*/ 5 h 265"/>
                  <a:gd name="T8" fmla="*/ 7 w 2201"/>
                  <a:gd name="T9" fmla="*/ 0 h 265"/>
                  <a:gd name="T10" fmla="*/ 2195 w 2201"/>
                  <a:gd name="T11" fmla="*/ 253 h 265"/>
                  <a:gd name="T12" fmla="*/ 2200 w 2201"/>
                  <a:gd name="T13" fmla="*/ 260 h 265"/>
                  <a:gd name="T14" fmla="*/ 2194 w 2201"/>
                  <a:gd name="T15" fmla="*/ 265 h 2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01" h="265">
                    <a:moveTo>
                      <a:pt x="2194" y="265"/>
                    </a:moveTo>
                    <a:cubicBezTo>
                      <a:pt x="2194" y="265"/>
                      <a:pt x="2194" y="265"/>
                      <a:pt x="2194" y="265"/>
                    </a:cubicBezTo>
                    <a:cubicBezTo>
                      <a:pt x="6" y="12"/>
                      <a:pt x="6" y="12"/>
                      <a:pt x="6" y="12"/>
                    </a:cubicBezTo>
                    <a:cubicBezTo>
                      <a:pt x="2" y="12"/>
                      <a:pt x="0" y="9"/>
                      <a:pt x="0" y="5"/>
                    </a:cubicBezTo>
                    <a:cubicBezTo>
                      <a:pt x="1" y="2"/>
                      <a:pt x="4" y="0"/>
                      <a:pt x="7" y="0"/>
                    </a:cubicBezTo>
                    <a:cubicBezTo>
                      <a:pt x="2195" y="253"/>
                      <a:pt x="2195" y="253"/>
                      <a:pt x="2195" y="253"/>
                    </a:cubicBezTo>
                    <a:cubicBezTo>
                      <a:pt x="2198" y="254"/>
                      <a:pt x="2201" y="257"/>
                      <a:pt x="2200" y="260"/>
                    </a:cubicBezTo>
                    <a:cubicBezTo>
                      <a:pt x="2200" y="263"/>
                      <a:pt x="2197" y="265"/>
                      <a:pt x="2194" y="26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96" name="Freeform 79"/>
              <p:cNvSpPr/>
              <p:nvPr/>
            </p:nvSpPr>
            <p:spPr bwMode="auto">
              <a:xfrm>
                <a:off x="4846727" y="1121334"/>
                <a:ext cx="987730" cy="737280"/>
              </a:xfrm>
              <a:custGeom>
                <a:avLst/>
                <a:gdLst>
                  <a:gd name="T0" fmla="*/ 1090 w 1097"/>
                  <a:gd name="T1" fmla="*/ 819 h 819"/>
                  <a:gd name="T2" fmla="*/ 1087 w 1097"/>
                  <a:gd name="T3" fmla="*/ 818 h 819"/>
                  <a:gd name="T4" fmla="*/ 3 w 1097"/>
                  <a:gd name="T5" fmla="*/ 12 h 819"/>
                  <a:gd name="T6" fmla="*/ 2 w 1097"/>
                  <a:gd name="T7" fmla="*/ 3 h 819"/>
                  <a:gd name="T8" fmla="*/ 11 w 1097"/>
                  <a:gd name="T9" fmla="*/ 2 h 819"/>
                  <a:gd name="T10" fmla="*/ 1094 w 1097"/>
                  <a:gd name="T11" fmla="*/ 808 h 819"/>
                  <a:gd name="T12" fmla="*/ 1095 w 1097"/>
                  <a:gd name="T13" fmla="*/ 817 h 819"/>
                  <a:gd name="T14" fmla="*/ 1090 w 1097"/>
                  <a:gd name="T15" fmla="*/ 819 h 81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97" h="819">
                    <a:moveTo>
                      <a:pt x="1090" y="819"/>
                    </a:moveTo>
                    <a:cubicBezTo>
                      <a:pt x="1089" y="819"/>
                      <a:pt x="1088" y="819"/>
                      <a:pt x="1087" y="818"/>
                    </a:cubicBezTo>
                    <a:cubicBezTo>
                      <a:pt x="3" y="12"/>
                      <a:pt x="3" y="12"/>
                      <a:pt x="3" y="12"/>
                    </a:cubicBezTo>
                    <a:cubicBezTo>
                      <a:pt x="1" y="10"/>
                      <a:pt x="0" y="6"/>
                      <a:pt x="2" y="3"/>
                    </a:cubicBezTo>
                    <a:cubicBezTo>
                      <a:pt x="4" y="1"/>
                      <a:pt x="8" y="0"/>
                      <a:pt x="11" y="2"/>
                    </a:cubicBezTo>
                    <a:cubicBezTo>
                      <a:pt x="1094" y="808"/>
                      <a:pt x="1094" y="808"/>
                      <a:pt x="1094" y="808"/>
                    </a:cubicBezTo>
                    <a:cubicBezTo>
                      <a:pt x="1097" y="810"/>
                      <a:pt x="1097" y="814"/>
                      <a:pt x="1095" y="817"/>
                    </a:cubicBezTo>
                    <a:cubicBezTo>
                      <a:pt x="1094" y="818"/>
                      <a:pt x="1092" y="819"/>
                      <a:pt x="1090" y="819"/>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97" name="Freeform 80"/>
              <p:cNvSpPr/>
              <p:nvPr/>
            </p:nvSpPr>
            <p:spPr bwMode="auto">
              <a:xfrm>
                <a:off x="5071850" y="2842122"/>
                <a:ext cx="688034" cy="1326822"/>
              </a:xfrm>
              <a:custGeom>
                <a:avLst/>
                <a:gdLst>
                  <a:gd name="T0" fmla="*/ 7 w 764"/>
                  <a:gd name="T1" fmla="*/ 1473 h 1473"/>
                  <a:gd name="T2" fmla="*/ 4 w 764"/>
                  <a:gd name="T3" fmla="*/ 1472 h 1473"/>
                  <a:gd name="T4" fmla="*/ 1 w 764"/>
                  <a:gd name="T5" fmla="*/ 1464 h 1473"/>
                  <a:gd name="T6" fmla="*/ 752 w 764"/>
                  <a:gd name="T7" fmla="*/ 4 h 1473"/>
                  <a:gd name="T8" fmla="*/ 760 w 764"/>
                  <a:gd name="T9" fmla="*/ 2 h 1473"/>
                  <a:gd name="T10" fmla="*/ 762 w 764"/>
                  <a:gd name="T11" fmla="*/ 10 h 1473"/>
                  <a:gd name="T12" fmla="*/ 12 w 764"/>
                  <a:gd name="T13" fmla="*/ 1470 h 1473"/>
                  <a:gd name="T14" fmla="*/ 7 w 764"/>
                  <a:gd name="T15" fmla="*/ 1473 h 147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64" h="1473">
                    <a:moveTo>
                      <a:pt x="7" y="1473"/>
                    </a:moveTo>
                    <a:cubicBezTo>
                      <a:pt x="6" y="1473"/>
                      <a:pt x="5" y="1473"/>
                      <a:pt x="4" y="1472"/>
                    </a:cubicBezTo>
                    <a:cubicBezTo>
                      <a:pt x="1" y="1471"/>
                      <a:pt x="0" y="1467"/>
                      <a:pt x="1" y="1464"/>
                    </a:cubicBezTo>
                    <a:cubicBezTo>
                      <a:pt x="752" y="4"/>
                      <a:pt x="752" y="4"/>
                      <a:pt x="752" y="4"/>
                    </a:cubicBezTo>
                    <a:cubicBezTo>
                      <a:pt x="753" y="1"/>
                      <a:pt x="757" y="0"/>
                      <a:pt x="760" y="2"/>
                    </a:cubicBezTo>
                    <a:cubicBezTo>
                      <a:pt x="763" y="3"/>
                      <a:pt x="764" y="7"/>
                      <a:pt x="762" y="10"/>
                    </a:cubicBezTo>
                    <a:cubicBezTo>
                      <a:pt x="12" y="1470"/>
                      <a:pt x="12" y="1470"/>
                      <a:pt x="12" y="1470"/>
                    </a:cubicBezTo>
                    <a:cubicBezTo>
                      <a:pt x="11" y="1472"/>
                      <a:pt x="9" y="1473"/>
                      <a:pt x="7" y="147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98" name="Freeform 28"/>
              <p:cNvSpPr/>
              <p:nvPr/>
            </p:nvSpPr>
            <p:spPr bwMode="auto">
              <a:xfrm flipV="1">
                <a:off x="3107786" y="3696185"/>
                <a:ext cx="1630598" cy="49850"/>
              </a:xfrm>
              <a:custGeom>
                <a:avLst/>
                <a:gdLst>
                  <a:gd name="T0" fmla="*/ 1150 w 1155"/>
                  <a:gd name="T1" fmla="*/ 175 h 175"/>
                  <a:gd name="T2" fmla="*/ 1150 w 1155"/>
                  <a:gd name="T3" fmla="*/ 175 h 175"/>
                  <a:gd name="T4" fmla="*/ 4 w 1155"/>
                  <a:gd name="T5" fmla="*/ 8 h 175"/>
                  <a:gd name="T6" fmla="*/ 0 w 1155"/>
                  <a:gd name="T7" fmla="*/ 4 h 175"/>
                  <a:gd name="T8" fmla="*/ 5 w 1155"/>
                  <a:gd name="T9" fmla="*/ 0 h 175"/>
                  <a:gd name="T10" fmla="*/ 1151 w 1155"/>
                  <a:gd name="T11" fmla="*/ 167 h 175"/>
                  <a:gd name="T12" fmla="*/ 1154 w 1155"/>
                  <a:gd name="T13" fmla="*/ 172 h 175"/>
                  <a:gd name="T14" fmla="*/ 1150 w 1155"/>
                  <a:gd name="T15" fmla="*/ 175 h 1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5" h="175">
                    <a:moveTo>
                      <a:pt x="1150" y="175"/>
                    </a:moveTo>
                    <a:cubicBezTo>
                      <a:pt x="1150" y="175"/>
                      <a:pt x="1150" y="175"/>
                      <a:pt x="1150" y="175"/>
                    </a:cubicBezTo>
                    <a:cubicBezTo>
                      <a:pt x="4" y="8"/>
                      <a:pt x="4" y="8"/>
                      <a:pt x="4" y="8"/>
                    </a:cubicBezTo>
                    <a:cubicBezTo>
                      <a:pt x="2" y="8"/>
                      <a:pt x="0" y="6"/>
                      <a:pt x="0" y="4"/>
                    </a:cubicBezTo>
                    <a:cubicBezTo>
                      <a:pt x="1" y="1"/>
                      <a:pt x="3" y="0"/>
                      <a:pt x="5" y="0"/>
                    </a:cubicBezTo>
                    <a:cubicBezTo>
                      <a:pt x="1151" y="167"/>
                      <a:pt x="1151" y="167"/>
                      <a:pt x="1151" y="167"/>
                    </a:cubicBezTo>
                    <a:cubicBezTo>
                      <a:pt x="1153" y="168"/>
                      <a:pt x="1155" y="170"/>
                      <a:pt x="1154" y="172"/>
                    </a:cubicBezTo>
                    <a:cubicBezTo>
                      <a:pt x="1154" y="174"/>
                      <a:pt x="1152" y="175"/>
                      <a:pt x="1150" y="17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99" name="Freeform 29"/>
              <p:cNvSpPr/>
              <p:nvPr/>
            </p:nvSpPr>
            <p:spPr bwMode="auto">
              <a:xfrm>
                <a:off x="3677489" y="3036291"/>
                <a:ext cx="1060895" cy="659894"/>
              </a:xfrm>
              <a:custGeom>
                <a:avLst/>
                <a:gdLst>
                  <a:gd name="T0" fmla="*/ 1175 w 1180"/>
                  <a:gd name="T1" fmla="*/ 733 h 733"/>
                  <a:gd name="T2" fmla="*/ 1173 w 1180"/>
                  <a:gd name="T3" fmla="*/ 733 h 733"/>
                  <a:gd name="T4" fmla="*/ 2 w 1180"/>
                  <a:gd name="T5" fmla="*/ 8 h 733"/>
                  <a:gd name="T6" fmla="*/ 1 w 1180"/>
                  <a:gd name="T7" fmla="*/ 2 h 733"/>
                  <a:gd name="T8" fmla="*/ 7 w 1180"/>
                  <a:gd name="T9" fmla="*/ 1 h 733"/>
                  <a:gd name="T10" fmla="*/ 1177 w 1180"/>
                  <a:gd name="T11" fmla="*/ 726 h 733"/>
                  <a:gd name="T12" fmla="*/ 1179 w 1180"/>
                  <a:gd name="T13" fmla="*/ 732 h 733"/>
                  <a:gd name="T14" fmla="*/ 1175 w 1180"/>
                  <a:gd name="T15" fmla="*/ 733 h 7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80" h="733">
                    <a:moveTo>
                      <a:pt x="1175" y="733"/>
                    </a:moveTo>
                    <a:cubicBezTo>
                      <a:pt x="1175" y="733"/>
                      <a:pt x="1174" y="733"/>
                      <a:pt x="1173" y="733"/>
                    </a:cubicBezTo>
                    <a:cubicBezTo>
                      <a:pt x="2" y="8"/>
                      <a:pt x="2" y="8"/>
                      <a:pt x="2" y="8"/>
                    </a:cubicBezTo>
                    <a:cubicBezTo>
                      <a:pt x="1" y="6"/>
                      <a:pt x="0" y="4"/>
                      <a:pt x="1" y="2"/>
                    </a:cubicBezTo>
                    <a:cubicBezTo>
                      <a:pt x="2" y="0"/>
                      <a:pt x="5" y="0"/>
                      <a:pt x="7" y="1"/>
                    </a:cubicBezTo>
                    <a:cubicBezTo>
                      <a:pt x="1177" y="726"/>
                      <a:pt x="1177" y="726"/>
                      <a:pt x="1177" y="726"/>
                    </a:cubicBezTo>
                    <a:cubicBezTo>
                      <a:pt x="1179" y="727"/>
                      <a:pt x="1180" y="730"/>
                      <a:pt x="1179" y="732"/>
                    </a:cubicBezTo>
                    <a:cubicBezTo>
                      <a:pt x="1178" y="733"/>
                      <a:pt x="1177" y="733"/>
                      <a:pt x="1175" y="73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00" name="Freeform 30"/>
              <p:cNvSpPr/>
              <p:nvPr/>
            </p:nvSpPr>
            <p:spPr bwMode="auto">
              <a:xfrm>
                <a:off x="3677489" y="2954684"/>
                <a:ext cx="765420" cy="88643"/>
              </a:xfrm>
              <a:custGeom>
                <a:avLst/>
                <a:gdLst>
                  <a:gd name="T0" fmla="*/ 5 w 851"/>
                  <a:gd name="T1" fmla="*/ 100 h 100"/>
                  <a:gd name="T2" fmla="*/ 1 w 851"/>
                  <a:gd name="T3" fmla="*/ 97 h 100"/>
                  <a:gd name="T4" fmla="*/ 4 w 851"/>
                  <a:gd name="T5" fmla="*/ 92 h 100"/>
                  <a:gd name="T6" fmla="*/ 846 w 851"/>
                  <a:gd name="T7" fmla="*/ 0 h 100"/>
                  <a:gd name="T8" fmla="*/ 850 w 851"/>
                  <a:gd name="T9" fmla="*/ 4 h 100"/>
                  <a:gd name="T10" fmla="*/ 847 w 851"/>
                  <a:gd name="T11" fmla="*/ 8 h 100"/>
                  <a:gd name="T12" fmla="*/ 5 w 851"/>
                  <a:gd name="T13" fmla="*/ 100 h 100"/>
                  <a:gd name="T14" fmla="*/ 5 w 851"/>
                  <a:gd name="T15" fmla="*/ 100 h 10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51" h="100">
                    <a:moveTo>
                      <a:pt x="5" y="100"/>
                    </a:moveTo>
                    <a:cubicBezTo>
                      <a:pt x="3" y="100"/>
                      <a:pt x="1" y="99"/>
                      <a:pt x="1" y="97"/>
                    </a:cubicBezTo>
                    <a:cubicBezTo>
                      <a:pt x="0" y="94"/>
                      <a:pt x="2" y="92"/>
                      <a:pt x="4" y="92"/>
                    </a:cubicBezTo>
                    <a:cubicBezTo>
                      <a:pt x="846" y="0"/>
                      <a:pt x="846" y="0"/>
                      <a:pt x="846" y="0"/>
                    </a:cubicBezTo>
                    <a:cubicBezTo>
                      <a:pt x="848" y="0"/>
                      <a:pt x="850" y="2"/>
                      <a:pt x="850" y="4"/>
                    </a:cubicBezTo>
                    <a:cubicBezTo>
                      <a:pt x="851" y="6"/>
                      <a:pt x="849" y="8"/>
                      <a:pt x="847" y="8"/>
                    </a:cubicBezTo>
                    <a:cubicBezTo>
                      <a:pt x="5" y="100"/>
                      <a:pt x="5" y="100"/>
                      <a:pt x="5" y="100"/>
                    </a:cubicBezTo>
                    <a:cubicBezTo>
                      <a:pt x="5" y="100"/>
                      <a:pt x="5" y="100"/>
                      <a:pt x="5" y="10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01" name="Freeform 31"/>
              <p:cNvSpPr/>
              <p:nvPr/>
            </p:nvSpPr>
            <p:spPr bwMode="auto">
              <a:xfrm>
                <a:off x="4434467" y="2248359"/>
                <a:ext cx="126632" cy="713361"/>
              </a:xfrm>
              <a:custGeom>
                <a:avLst/>
                <a:gdLst>
                  <a:gd name="T0" fmla="*/ 4 w 141"/>
                  <a:gd name="T1" fmla="*/ 793 h 793"/>
                  <a:gd name="T2" fmla="*/ 4 w 141"/>
                  <a:gd name="T3" fmla="*/ 793 h 793"/>
                  <a:gd name="T4" fmla="*/ 0 w 141"/>
                  <a:gd name="T5" fmla="*/ 789 h 793"/>
                  <a:gd name="T6" fmla="*/ 132 w 141"/>
                  <a:gd name="T7" fmla="*/ 3 h 793"/>
                  <a:gd name="T8" fmla="*/ 137 w 141"/>
                  <a:gd name="T9" fmla="*/ 0 h 793"/>
                  <a:gd name="T10" fmla="*/ 140 w 141"/>
                  <a:gd name="T11" fmla="*/ 5 h 793"/>
                  <a:gd name="T12" fmla="*/ 8 w 141"/>
                  <a:gd name="T13" fmla="*/ 790 h 793"/>
                  <a:gd name="T14" fmla="*/ 4 w 141"/>
                  <a:gd name="T15" fmla="*/ 793 h 79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1" h="793">
                    <a:moveTo>
                      <a:pt x="4" y="793"/>
                    </a:moveTo>
                    <a:cubicBezTo>
                      <a:pt x="4" y="793"/>
                      <a:pt x="4" y="793"/>
                      <a:pt x="4" y="793"/>
                    </a:cubicBezTo>
                    <a:cubicBezTo>
                      <a:pt x="2" y="793"/>
                      <a:pt x="0" y="791"/>
                      <a:pt x="0" y="789"/>
                    </a:cubicBezTo>
                    <a:cubicBezTo>
                      <a:pt x="132" y="3"/>
                      <a:pt x="132" y="3"/>
                      <a:pt x="132" y="3"/>
                    </a:cubicBezTo>
                    <a:cubicBezTo>
                      <a:pt x="133" y="1"/>
                      <a:pt x="135" y="0"/>
                      <a:pt x="137" y="0"/>
                    </a:cubicBezTo>
                    <a:cubicBezTo>
                      <a:pt x="139" y="1"/>
                      <a:pt x="141" y="3"/>
                      <a:pt x="140" y="5"/>
                    </a:cubicBezTo>
                    <a:cubicBezTo>
                      <a:pt x="8" y="790"/>
                      <a:pt x="8" y="790"/>
                      <a:pt x="8" y="790"/>
                    </a:cubicBezTo>
                    <a:cubicBezTo>
                      <a:pt x="8" y="792"/>
                      <a:pt x="6" y="793"/>
                      <a:pt x="4" y="79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02" name="Freeform 32"/>
              <p:cNvSpPr/>
              <p:nvPr/>
            </p:nvSpPr>
            <p:spPr bwMode="auto">
              <a:xfrm>
                <a:off x="4552658" y="2248359"/>
                <a:ext cx="185727" cy="1447826"/>
              </a:xfrm>
              <a:custGeom>
                <a:avLst/>
                <a:gdLst>
                  <a:gd name="T0" fmla="*/ 201 w 206"/>
                  <a:gd name="T1" fmla="*/ 1610 h 1610"/>
                  <a:gd name="T2" fmla="*/ 197 w 206"/>
                  <a:gd name="T3" fmla="*/ 1607 h 1610"/>
                  <a:gd name="T4" fmla="*/ 0 w 206"/>
                  <a:gd name="T5" fmla="*/ 5 h 1610"/>
                  <a:gd name="T6" fmla="*/ 4 w 206"/>
                  <a:gd name="T7" fmla="*/ 0 h 1610"/>
                  <a:gd name="T8" fmla="*/ 8 w 206"/>
                  <a:gd name="T9" fmla="*/ 4 h 1610"/>
                  <a:gd name="T10" fmla="*/ 205 w 206"/>
                  <a:gd name="T11" fmla="*/ 1606 h 1610"/>
                  <a:gd name="T12" fmla="*/ 202 w 206"/>
                  <a:gd name="T13" fmla="*/ 1610 h 1610"/>
                  <a:gd name="T14" fmla="*/ 201 w 206"/>
                  <a:gd name="T15" fmla="*/ 1610 h 16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6" h="1610">
                    <a:moveTo>
                      <a:pt x="201" y="1610"/>
                    </a:moveTo>
                    <a:cubicBezTo>
                      <a:pt x="199" y="1610"/>
                      <a:pt x="198" y="1609"/>
                      <a:pt x="197" y="1607"/>
                    </a:cubicBezTo>
                    <a:cubicBezTo>
                      <a:pt x="0" y="5"/>
                      <a:pt x="0" y="5"/>
                      <a:pt x="0" y="5"/>
                    </a:cubicBezTo>
                    <a:cubicBezTo>
                      <a:pt x="0" y="2"/>
                      <a:pt x="2" y="0"/>
                      <a:pt x="4" y="0"/>
                    </a:cubicBezTo>
                    <a:cubicBezTo>
                      <a:pt x="6" y="0"/>
                      <a:pt x="8" y="1"/>
                      <a:pt x="8" y="4"/>
                    </a:cubicBezTo>
                    <a:cubicBezTo>
                      <a:pt x="205" y="1606"/>
                      <a:pt x="205" y="1606"/>
                      <a:pt x="205" y="1606"/>
                    </a:cubicBezTo>
                    <a:cubicBezTo>
                      <a:pt x="206" y="1608"/>
                      <a:pt x="204" y="1610"/>
                      <a:pt x="202" y="1610"/>
                    </a:cubicBezTo>
                    <a:cubicBezTo>
                      <a:pt x="202" y="1610"/>
                      <a:pt x="201" y="1610"/>
                      <a:pt x="201" y="161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03" name="Freeform 33"/>
              <p:cNvSpPr/>
              <p:nvPr/>
            </p:nvSpPr>
            <p:spPr bwMode="auto">
              <a:xfrm>
                <a:off x="4434467" y="2954684"/>
                <a:ext cx="303917" cy="741501"/>
              </a:xfrm>
              <a:custGeom>
                <a:avLst/>
                <a:gdLst>
                  <a:gd name="T0" fmla="*/ 333 w 338"/>
                  <a:gd name="T1" fmla="*/ 825 h 825"/>
                  <a:gd name="T2" fmla="*/ 330 w 338"/>
                  <a:gd name="T3" fmla="*/ 823 h 825"/>
                  <a:gd name="T4" fmla="*/ 1 w 338"/>
                  <a:gd name="T5" fmla="*/ 6 h 825"/>
                  <a:gd name="T6" fmla="*/ 3 w 338"/>
                  <a:gd name="T7" fmla="*/ 1 h 825"/>
                  <a:gd name="T8" fmla="*/ 8 w 338"/>
                  <a:gd name="T9" fmla="*/ 3 h 825"/>
                  <a:gd name="T10" fmla="*/ 337 w 338"/>
                  <a:gd name="T11" fmla="*/ 820 h 825"/>
                  <a:gd name="T12" fmla="*/ 335 w 338"/>
                  <a:gd name="T13" fmla="*/ 825 h 825"/>
                  <a:gd name="T14" fmla="*/ 333 w 338"/>
                  <a:gd name="T15" fmla="*/ 825 h 8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8" h="825">
                    <a:moveTo>
                      <a:pt x="333" y="825"/>
                    </a:moveTo>
                    <a:cubicBezTo>
                      <a:pt x="332" y="825"/>
                      <a:pt x="330" y="824"/>
                      <a:pt x="330" y="823"/>
                    </a:cubicBezTo>
                    <a:cubicBezTo>
                      <a:pt x="1" y="6"/>
                      <a:pt x="1" y="6"/>
                      <a:pt x="1" y="6"/>
                    </a:cubicBezTo>
                    <a:cubicBezTo>
                      <a:pt x="0" y="4"/>
                      <a:pt x="1" y="2"/>
                      <a:pt x="3" y="1"/>
                    </a:cubicBezTo>
                    <a:cubicBezTo>
                      <a:pt x="5" y="0"/>
                      <a:pt x="7" y="1"/>
                      <a:pt x="8" y="3"/>
                    </a:cubicBezTo>
                    <a:cubicBezTo>
                      <a:pt x="337" y="820"/>
                      <a:pt x="337" y="820"/>
                      <a:pt x="337" y="820"/>
                    </a:cubicBezTo>
                    <a:cubicBezTo>
                      <a:pt x="338" y="822"/>
                      <a:pt x="337" y="824"/>
                      <a:pt x="335" y="825"/>
                    </a:cubicBezTo>
                    <a:cubicBezTo>
                      <a:pt x="334" y="825"/>
                      <a:pt x="334" y="825"/>
                      <a:pt x="333" y="82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04" name="Freeform 34"/>
              <p:cNvSpPr/>
              <p:nvPr/>
            </p:nvSpPr>
            <p:spPr bwMode="auto">
              <a:xfrm>
                <a:off x="4729942" y="3060211"/>
                <a:ext cx="303917" cy="635974"/>
              </a:xfrm>
              <a:custGeom>
                <a:avLst/>
                <a:gdLst>
                  <a:gd name="T0" fmla="*/ 4 w 338"/>
                  <a:gd name="T1" fmla="*/ 707 h 707"/>
                  <a:gd name="T2" fmla="*/ 3 w 338"/>
                  <a:gd name="T3" fmla="*/ 707 h 707"/>
                  <a:gd name="T4" fmla="*/ 1 w 338"/>
                  <a:gd name="T5" fmla="*/ 702 h 707"/>
                  <a:gd name="T6" fmla="*/ 330 w 338"/>
                  <a:gd name="T7" fmla="*/ 3 h 707"/>
                  <a:gd name="T8" fmla="*/ 336 w 338"/>
                  <a:gd name="T9" fmla="*/ 1 h 707"/>
                  <a:gd name="T10" fmla="*/ 337 w 338"/>
                  <a:gd name="T11" fmla="*/ 6 h 707"/>
                  <a:gd name="T12" fmla="*/ 8 w 338"/>
                  <a:gd name="T13" fmla="*/ 705 h 707"/>
                  <a:gd name="T14" fmla="*/ 4 w 338"/>
                  <a:gd name="T15" fmla="*/ 707 h 70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8" h="707">
                    <a:moveTo>
                      <a:pt x="4" y="707"/>
                    </a:moveTo>
                    <a:cubicBezTo>
                      <a:pt x="4" y="707"/>
                      <a:pt x="3" y="707"/>
                      <a:pt x="3" y="707"/>
                    </a:cubicBezTo>
                    <a:cubicBezTo>
                      <a:pt x="1" y="706"/>
                      <a:pt x="0" y="704"/>
                      <a:pt x="1" y="702"/>
                    </a:cubicBezTo>
                    <a:cubicBezTo>
                      <a:pt x="330" y="3"/>
                      <a:pt x="330" y="3"/>
                      <a:pt x="330" y="3"/>
                    </a:cubicBezTo>
                    <a:cubicBezTo>
                      <a:pt x="331" y="1"/>
                      <a:pt x="334" y="0"/>
                      <a:pt x="336" y="1"/>
                    </a:cubicBezTo>
                    <a:cubicBezTo>
                      <a:pt x="337" y="2"/>
                      <a:pt x="338" y="4"/>
                      <a:pt x="337" y="6"/>
                    </a:cubicBezTo>
                    <a:cubicBezTo>
                      <a:pt x="8" y="705"/>
                      <a:pt x="8" y="705"/>
                      <a:pt x="8" y="705"/>
                    </a:cubicBezTo>
                    <a:cubicBezTo>
                      <a:pt x="7" y="707"/>
                      <a:pt x="6" y="707"/>
                      <a:pt x="4" y="707"/>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05" name="Freeform 35"/>
              <p:cNvSpPr/>
              <p:nvPr/>
            </p:nvSpPr>
            <p:spPr bwMode="auto">
              <a:xfrm>
                <a:off x="4729942" y="3689150"/>
                <a:ext cx="664114" cy="161808"/>
              </a:xfrm>
              <a:custGeom>
                <a:avLst/>
                <a:gdLst>
                  <a:gd name="T0" fmla="*/ 734 w 738"/>
                  <a:gd name="T1" fmla="*/ 180 h 180"/>
                  <a:gd name="T2" fmla="*/ 733 w 738"/>
                  <a:gd name="T3" fmla="*/ 180 h 180"/>
                  <a:gd name="T4" fmla="*/ 3 w 738"/>
                  <a:gd name="T5" fmla="*/ 8 h 180"/>
                  <a:gd name="T6" fmla="*/ 0 w 738"/>
                  <a:gd name="T7" fmla="*/ 4 h 180"/>
                  <a:gd name="T8" fmla="*/ 5 w 738"/>
                  <a:gd name="T9" fmla="*/ 1 h 180"/>
                  <a:gd name="T10" fmla="*/ 735 w 738"/>
                  <a:gd name="T11" fmla="*/ 172 h 180"/>
                  <a:gd name="T12" fmla="*/ 738 w 738"/>
                  <a:gd name="T13" fmla="*/ 177 h 180"/>
                  <a:gd name="T14" fmla="*/ 734 w 738"/>
                  <a:gd name="T15" fmla="*/ 180 h 18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38" h="180">
                    <a:moveTo>
                      <a:pt x="734" y="180"/>
                    </a:moveTo>
                    <a:cubicBezTo>
                      <a:pt x="734" y="180"/>
                      <a:pt x="733" y="180"/>
                      <a:pt x="733" y="180"/>
                    </a:cubicBezTo>
                    <a:cubicBezTo>
                      <a:pt x="3" y="8"/>
                      <a:pt x="3" y="8"/>
                      <a:pt x="3" y="8"/>
                    </a:cubicBezTo>
                    <a:cubicBezTo>
                      <a:pt x="1" y="8"/>
                      <a:pt x="0" y="6"/>
                      <a:pt x="0" y="4"/>
                    </a:cubicBezTo>
                    <a:cubicBezTo>
                      <a:pt x="1" y="1"/>
                      <a:pt x="3" y="0"/>
                      <a:pt x="5" y="1"/>
                    </a:cubicBezTo>
                    <a:cubicBezTo>
                      <a:pt x="735" y="172"/>
                      <a:pt x="735" y="172"/>
                      <a:pt x="735" y="172"/>
                    </a:cubicBezTo>
                    <a:cubicBezTo>
                      <a:pt x="737" y="172"/>
                      <a:pt x="738" y="175"/>
                      <a:pt x="738" y="177"/>
                    </a:cubicBezTo>
                    <a:cubicBezTo>
                      <a:pt x="737" y="179"/>
                      <a:pt x="736" y="180"/>
                      <a:pt x="734" y="18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06" name="Freeform 36"/>
              <p:cNvSpPr/>
              <p:nvPr/>
            </p:nvSpPr>
            <p:spPr bwMode="auto">
              <a:xfrm>
                <a:off x="4552658" y="2248359"/>
                <a:ext cx="481202" cy="820294"/>
              </a:xfrm>
              <a:custGeom>
                <a:avLst/>
                <a:gdLst>
                  <a:gd name="T0" fmla="*/ 531 w 535"/>
                  <a:gd name="T1" fmla="*/ 912 h 912"/>
                  <a:gd name="T2" fmla="*/ 527 w 535"/>
                  <a:gd name="T3" fmla="*/ 910 h 912"/>
                  <a:gd name="T4" fmla="*/ 1 w 535"/>
                  <a:gd name="T5" fmla="*/ 6 h 912"/>
                  <a:gd name="T6" fmla="*/ 2 w 535"/>
                  <a:gd name="T7" fmla="*/ 1 h 912"/>
                  <a:gd name="T8" fmla="*/ 8 w 535"/>
                  <a:gd name="T9" fmla="*/ 2 h 912"/>
                  <a:gd name="T10" fmla="*/ 534 w 535"/>
                  <a:gd name="T11" fmla="*/ 906 h 912"/>
                  <a:gd name="T12" fmla="*/ 533 w 535"/>
                  <a:gd name="T13" fmla="*/ 911 h 912"/>
                  <a:gd name="T14" fmla="*/ 531 w 535"/>
                  <a:gd name="T15" fmla="*/ 912 h 9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5" h="912">
                    <a:moveTo>
                      <a:pt x="531" y="912"/>
                    </a:moveTo>
                    <a:cubicBezTo>
                      <a:pt x="529" y="912"/>
                      <a:pt x="528" y="911"/>
                      <a:pt x="527" y="910"/>
                    </a:cubicBezTo>
                    <a:cubicBezTo>
                      <a:pt x="1" y="6"/>
                      <a:pt x="1" y="6"/>
                      <a:pt x="1" y="6"/>
                    </a:cubicBezTo>
                    <a:cubicBezTo>
                      <a:pt x="0" y="4"/>
                      <a:pt x="0" y="2"/>
                      <a:pt x="2" y="1"/>
                    </a:cubicBezTo>
                    <a:cubicBezTo>
                      <a:pt x="4" y="0"/>
                      <a:pt x="7" y="0"/>
                      <a:pt x="8" y="2"/>
                    </a:cubicBezTo>
                    <a:cubicBezTo>
                      <a:pt x="534" y="906"/>
                      <a:pt x="534" y="906"/>
                      <a:pt x="534" y="906"/>
                    </a:cubicBezTo>
                    <a:cubicBezTo>
                      <a:pt x="535" y="908"/>
                      <a:pt x="535" y="910"/>
                      <a:pt x="533" y="911"/>
                    </a:cubicBezTo>
                    <a:cubicBezTo>
                      <a:pt x="532" y="911"/>
                      <a:pt x="531" y="912"/>
                      <a:pt x="531" y="912"/>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07" name="Freeform 37"/>
              <p:cNvSpPr/>
              <p:nvPr/>
            </p:nvSpPr>
            <p:spPr bwMode="auto">
              <a:xfrm>
                <a:off x="4552658" y="2248359"/>
                <a:ext cx="1229737" cy="364419"/>
              </a:xfrm>
              <a:custGeom>
                <a:avLst/>
                <a:gdLst>
                  <a:gd name="T0" fmla="*/ 1363 w 1367"/>
                  <a:gd name="T1" fmla="*/ 406 h 406"/>
                  <a:gd name="T2" fmla="*/ 1362 w 1367"/>
                  <a:gd name="T3" fmla="*/ 406 h 406"/>
                  <a:gd name="T4" fmla="*/ 3 w 1367"/>
                  <a:gd name="T5" fmla="*/ 8 h 406"/>
                  <a:gd name="T6" fmla="*/ 1 w 1367"/>
                  <a:gd name="T7" fmla="*/ 3 h 406"/>
                  <a:gd name="T8" fmla="*/ 5 w 1367"/>
                  <a:gd name="T9" fmla="*/ 0 h 406"/>
                  <a:gd name="T10" fmla="*/ 1364 w 1367"/>
                  <a:gd name="T11" fmla="*/ 398 h 406"/>
                  <a:gd name="T12" fmla="*/ 1367 w 1367"/>
                  <a:gd name="T13" fmla="*/ 403 h 406"/>
                  <a:gd name="T14" fmla="*/ 1363 w 1367"/>
                  <a:gd name="T15" fmla="*/ 406 h 40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67" h="406">
                    <a:moveTo>
                      <a:pt x="1363" y="406"/>
                    </a:moveTo>
                    <a:cubicBezTo>
                      <a:pt x="1362" y="406"/>
                      <a:pt x="1362" y="406"/>
                      <a:pt x="1362" y="406"/>
                    </a:cubicBezTo>
                    <a:cubicBezTo>
                      <a:pt x="3" y="8"/>
                      <a:pt x="3" y="8"/>
                      <a:pt x="3" y="8"/>
                    </a:cubicBezTo>
                    <a:cubicBezTo>
                      <a:pt x="1" y="7"/>
                      <a:pt x="0" y="5"/>
                      <a:pt x="1" y="3"/>
                    </a:cubicBezTo>
                    <a:cubicBezTo>
                      <a:pt x="1" y="1"/>
                      <a:pt x="3" y="0"/>
                      <a:pt x="5" y="0"/>
                    </a:cubicBezTo>
                    <a:cubicBezTo>
                      <a:pt x="1364" y="398"/>
                      <a:pt x="1364" y="398"/>
                      <a:pt x="1364" y="398"/>
                    </a:cubicBezTo>
                    <a:cubicBezTo>
                      <a:pt x="1366" y="399"/>
                      <a:pt x="1367" y="401"/>
                      <a:pt x="1367" y="403"/>
                    </a:cubicBezTo>
                    <a:cubicBezTo>
                      <a:pt x="1366" y="405"/>
                      <a:pt x="1365" y="406"/>
                      <a:pt x="1363" y="40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08" name="Freeform 38"/>
              <p:cNvSpPr/>
              <p:nvPr/>
            </p:nvSpPr>
            <p:spPr bwMode="auto">
              <a:xfrm>
                <a:off x="5026824" y="2604335"/>
                <a:ext cx="755571" cy="464317"/>
              </a:xfrm>
              <a:custGeom>
                <a:avLst/>
                <a:gdLst>
                  <a:gd name="T0" fmla="*/ 5 w 841"/>
                  <a:gd name="T1" fmla="*/ 515 h 515"/>
                  <a:gd name="T2" fmla="*/ 1 w 841"/>
                  <a:gd name="T3" fmla="*/ 513 h 515"/>
                  <a:gd name="T4" fmla="*/ 3 w 841"/>
                  <a:gd name="T5" fmla="*/ 507 h 515"/>
                  <a:gd name="T6" fmla="*/ 835 w 841"/>
                  <a:gd name="T7" fmla="*/ 1 h 515"/>
                  <a:gd name="T8" fmla="*/ 840 w 841"/>
                  <a:gd name="T9" fmla="*/ 3 h 515"/>
                  <a:gd name="T10" fmla="*/ 839 w 841"/>
                  <a:gd name="T11" fmla="*/ 8 h 515"/>
                  <a:gd name="T12" fmla="*/ 7 w 841"/>
                  <a:gd name="T13" fmla="*/ 514 h 515"/>
                  <a:gd name="T14" fmla="*/ 5 w 841"/>
                  <a:gd name="T15" fmla="*/ 515 h 5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41" h="515">
                    <a:moveTo>
                      <a:pt x="5" y="515"/>
                    </a:moveTo>
                    <a:cubicBezTo>
                      <a:pt x="3" y="515"/>
                      <a:pt x="2" y="514"/>
                      <a:pt x="1" y="513"/>
                    </a:cubicBezTo>
                    <a:cubicBezTo>
                      <a:pt x="0" y="511"/>
                      <a:pt x="1" y="508"/>
                      <a:pt x="3" y="507"/>
                    </a:cubicBezTo>
                    <a:cubicBezTo>
                      <a:pt x="835" y="1"/>
                      <a:pt x="835" y="1"/>
                      <a:pt x="835" y="1"/>
                    </a:cubicBezTo>
                    <a:cubicBezTo>
                      <a:pt x="837" y="0"/>
                      <a:pt x="839" y="1"/>
                      <a:pt x="840" y="3"/>
                    </a:cubicBezTo>
                    <a:cubicBezTo>
                      <a:pt x="841" y="5"/>
                      <a:pt x="841" y="7"/>
                      <a:pt x="839" y="8"/>
                    </a:cubicBezTo>
                    <a:cubicBezTo>
                      <a:pt x="7" y="514"/>
                      <a:pt x="7" y="514"/>
                      <a:pt x="7" y="514"/>
                    </a:cubicBezTo>
                    <a:cubicBezTo>
                      <a:pt x="6" y="514"/>
                      <a:pt x="6" y="515"/>
                      <a:pt x="5" y="51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09" name="Freeform 39"/>
              <p:cNvSpPr/>
              <p:nvPr/>
            </p:nvSpPr>
            <p:spPr bwMode="auto">
              <a:xfrm>
                <a:off x="5385614" y="2604335"/>
                <a:ext cx="396780" cy="1246622"/>
              </a:xfrm>
              <a:custGeom>
                <a:avLst/>
                <a:gdLst>
                  <a:gd name="T0" fmla="*/ 5 w 441"/>
                  <a:gd name="T1" fmla="*/ 1385 h 1385"/>
                  <a:gd name="T2" fmla="*/ 4 w 441"/>
                  <a:gd name="T3" fmla="*/ 1385 h 1385"/>
                  <a:gd name="T4" fmla="*/ 1 w 441"/>
                  <a:gd name="T5" fmla="*/ 1380 h 1385"/>
                  <a:gd name="T6" fmla="*/ 433 w 441"/>
                  <a:gd name="T7" fmla="*/ 4 h 1385"/>
                  <a:gd name="T8" fmla="*/ 438 w 441"/>
                  <a:gd name="T9" fmla="*/ 1 h 1385"/>
                  <a:gd name="T10" fmla="*/ 441 w 441"/>
                  <a:gd name="T11" fmla="*/ 6 h 1385"/>
                  <a:gd name="T12" fmla="*/ 9 w 441"/>
                  <a:gd name="T13" fmla="*/ 1382 h 1385"/>
                  <a:gd name="T14" fmla="*/ 5 w 441"/>
                  <a:gd name="T15" fmla="*/ 1385 h 13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41" h="1385">
                    <a:moveTo>
                      <a:pt x="5" y="1385"/>
                    </a:moveTo>
                    <a:cubicBezTo>
                      <a:pt x="5" y="1385"/>
                      <a:pt x="4" y="1385"/>
                      <a:pt x="4" y="1385"/>
                    </a:cubicBezTo>
                    <a:cubicBezTo>
                      <a:pt x="2" y="1384"/>
                      <a:pt x="0" y="1382"/>
                      <a:pt x="1" y="1380"/>
                    </a:cubicBezTo>
                    <a:cubicBezTo>
                      <a:pt x="433" y="4"/>
                      <a:pt x="433" y="4"/>
                      <a:pt x="433" y="4"/>
                    </a:cubicBezTo>
                    <a:cubicBezTo>
                      <a:pt x="434" y="1"/>
                      <a:pt x="436" y="0"/>
                      <a:pt x="438" y="1"/>
                    </a:cubicBezTo>
                    <a:cubicBezTo>
                      <a:pt x="440" y="2"/>
                      <a:pt x="441" y="4"/>
                      <a:pt x="441" y="6"/>
                    </a:cubicBezTo>
                    <a:cubicBezTo>
                      <a:pt x="9" y="1382"/>
                      <a:pt x="9" y="1382"/>
                      <a:pt x="9" y="1382"/>
                    </a:cubicBezTo>
                    <a:cubicBezTo>
                      <a:pt x="8" y="1384"/>
                      <a:pt x="7" y="1385"/>
                      <a:pt x="5" y="138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10" name="Freeform 40"/>
              <p:cNvSpPr/>
              <p:nvPr/>
            </p:nvSpPr>
            <p:spPr bwMode="auto">
              <a:xfrm>
                <a:off x="5773952" y="2604335"/>
                <a:ext cx="139296" cy="590949"/>
              </a:xfrm>
              <a:custGeom>
                <a:avLst/>
                <a:gdLst>
                  <a:gd name="T0" fmla="*/ 150 w 155"/>
                  <a:gd name="T1" fmla="*/ 656 h 656"/>
                  <a:gd name="T2" fmla="*/ 146 w 155"/>
                  <a:gd name="T3" fmla="*/ 652 h 656"/>
                  <a:gd name="T4" fmla="*/ 1 w 155"/>
                  <a:gd name="T5" fmla="*/ 6 h 656"/>
                  <a:gd name="T6" fmla="*/ 4 w 155"/>
                  <a:gd name="T7" fmla="*/ 1 h 656"/>
                  <a:gd name="T8" fmla="*/ 9 w 155"/>
                  <a:gd name="T9" fmla="*/ 4 h 656"/>
                  <a:gd name="T10" fmla="*/ 154 w 155"/>
                  <a:gd name="T11" fmla="*/ 651 h 656"/>
                  <a:gd name="T12" fmla="*/ 151 w 155"/>
                  <a:gd name="T13" fmla="*/ 655 h 656"/>
                  <a:gd name="T14" fmla="*/ 150 w 155"/>
                  <a:gd name="T15" fmla="*/ 656 h 6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5" h="656">
                    <a:moveTo>
                      <a:pt x="150" y="656"/>
                    </a:moveTo>
                    <a:cubicBezTo>
                      <a:pt x="148" y="656"/>
                      <a:pt x="147" y="654"/>
                      <a:pt x="146" y="652"/>
                    </a:cubicBezTo>
                    <a:cubicBezTo>
                      <a:pt x="1" y="6"/>
                      <a:pt x="1" y="6"/>
                      <a:pt x="1" y="6"/>
                    </a:cubicBezTo>
                    <a:cubicBezTo>
                      <a:pt x="0" y="3"/>
                      <a:pt x="2" y="1"/>
                      <a:pt x="4" y="1"/>
                    </a:cubicBezTo>
                    <a:cubicBezTo>
                      <a:pt x="6" y="0"/>
                      <a:pt x="8" y="2"/>
                      <a:pt x="9" y="4"/>
                    </a:cubicBezTo>
                    <a:cubicBezTo>
                      <a:pt x="154" y="651"/>
                      <a:pt x="154" y="651"/>
                      <a:pt x="154" y="651"/>
                    </a:cubicBezTo>
                    <a:cubicBezTo>
                      <a:pt x="155" y="653"/>
                      <a:pt x="153" y="655"/>
                      <a:pt x="151" y="655"/>
                    </a:cubicBezTo>
                    <a:cubicBezTo>
                      <a:pt x="151" y="656"/>
                      <a:pt x="150" y="656"/>
                      <a:pt x="150" y="65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11" name="Freeform 41"/>
              <p:cNvSpPr/>
              <p:nvPr/>
            </p:nvSpPr>
            <p:spPr bwMode="auto">
              <a:xfrm>
                <a:off x="5906212" y="3075688"/>
                <a:ext cx="892052" cy="119597"/>
              </a:xfrm>
              <a:custGeom>
                <a:avLst/>
                <a:gdLst>
                  <a:gd name="T0" fmla="*/ 4 w 992"/>
                  <a:gd name="T1" fmla="*/ 133 h 133"/>
                  <a:gd name="T2" fmla="*/ 0 w 992"/>
                  <a:gd name="T3" fmla="*/ 129 h 133"/>
                  <a:gd name="T4" fmla="*/ 4 w 992"/>
                  <a:gd name="T5" fmla="*/ 125 h 133"/>
                  <a:gd name="T6" fmla="*/ 988 w 992"/>
                  <a:gd name="T7" fmla="*/ 0 h 133"/>
                  <a:gd name="T8" fmla="*/ 992 w 992"/>
                  <a:gd name="T9" fmla="*/ 4 h 133"/>
                  <a:gd name="T10" fmla="*/ 989 w 992"/>
                  <a:gd name="T11" fmla="*/ 8 h 133"/>
                  <a:gd name="T12" fmla="*/ 5 w 992"/>
                  <a:gd name="T13" fmla="*/ 133 h 133"/>
                  <a:gd name="T14" fmla="*/ 4 w 992"/>
                  <a:gd name="T15" fmla="*/ 133 h 1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92" h="133">
                    <a:moveTo>
                      <a:pt x="4" y="133"/>
                    </a:moveTo>
                    <a:cubicBezTo>
                      <a:pt x="2" y="133"/>
                      <a:pt x="0" y="131"/>
                      <a:pt x="0" y="129"/>
                    </a:cubicBezTo>
                    <a:cubicBezTo>
                      <a:pt x="0" y="127"/>
                      <a:pt x="1" y="125"/>
                      <a:pt x="4" y="125"/>
                    </a:cubicBezTo>
                    <a:cubicBezTo>
                      <a:pt x="988" y="0"/>
                      <a:pt x="988" y="0"/>
                      <a:pt x="988" y="0"/>
                    </a:cubicBezTo>
                    <a:cubicBezTo>
                      <a:pt x="990" y="0"/>
                      <a:pt x="992" y="2"/>
                      <a:pt x="992" y="4"/>
                    </a:cubicBezTo>
                    <a:cubicBezTo>
                      <a:pt x="992" y="6"/>
                      <a:pt x="991" y="8"/>
                      <a:pt x="989" y="8"/>
                    </a:cubicBezTo>
                    <a:cubicBezTo>
                      <a:pt x="5" y="133"/>
                      <a:pt x="5" y="133"/>
                      <a:pt x="5" y="133"/>
                    </a:cubicBezTo>
                    <a:cubicBezTo>
                      <a:pt x="5" y="133"/>
                      <a:pt x="4" y="133"/>
                      <a:pt x="4" y="13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12" name="Freeform 42"/>
              <p:cNvSpPr/>
              <p:nvPr/>
            </p:nvSpPr>
            <p:spPr bwMode="auto">
              <a:xfrm>
                <a:off x="5906212" y="2253987"/>
                <a:ext cx="303917" cy="941298"/>
              </a:xfrm>
              <a:custGeom>
                <a:avLst/>
                <a:gdLst>
                  <a:gd name="T0" fmla="*/ 4 w 338"/>
                  <a:gd name="T1" fmla="*/ 1046 h 1046"/>
                  <a:gd name="T2" fmla="*/ 3 w 338"/>
                  <a:gd name="T3" fmla="*/ 1045 h 1046"/>
                  <a:gd name="T4" fmla="*/ 0 w 338"/>
                  <a:gd name="T5" fmla="*/ 1040 h 1046"/>
                  <a:gd name="T6" fmla="*/ 329 w 338"/>
                  <a:gd name="T7" fmla="*/ 4 h 1046"/>
                  <a:gd name="T8" fmla="*/ 334 w 338"/>
                  <a:gd name="T9" fmla="*/ 1 h 1046"/>
                  <a:gd name="T10" fmla="*/ 337 w 338"/>
                  <a:gd name="T11" fmla="*/ 6 h 1046"/>
                  <a:gd name="T12" fmla="*/ 8 w 338"/>
                  <a:gd name="T13" fmla="*/ 1043 h 1046"/>
                  <a:gd name="T14" fmla="*/ 4 w 338"/>
                  <a:gd name="T15" fmla="*/ 1046 h 10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8" h="1046">
                    <a:moveTo>
                      <a:pt x="4" y="1046"/>
                    </a:moveTo>
                    <a:cubicBezTo>
                      <a:pt x="4" y="1046"/>
                      <a:pt x="3" y="1045"/>
                      <a:pt x="3" y="1045"/>
                    </a:cubicBezTo>
                    <a:cubicBezTo>
                      <a:pt x="1" y="1045"/>
                      <a:pt x="0" y="1042"/>
                      <a:pt x="0" y="1040"/>
                    </a:cubicBezTo>
                    <a:cubicBezTo>
                      <a:pt x="329" y="4"/>
                      <a:pt x="329" y="4"/>
                      <a:pt x="329" y="4"/>
                    </a:cubicBezTo>
                    <a:cubicBezTo>
                      <a:pt x="330" y="2"/>
                      <a:pt x="332" y="0"/>
                      <a:pt x="334" y="1"/>
                    </a:cubicBezTo>
                    <a:cubicBezTo>
                      <a:pt x="337" y="2"/>
                      <a:pt x="338" y="4"/>
                      <a:pt x="337" y="6"/>
                    </a:cubicBezTo>
                    <a:cubicBezTo>
                      <a:pt x="8" y="1043"/>
                      <a:pt x="8" y="1043"/>
                      <a:pt x="8" y="1043"/>
                    </a:cubicBezTo>
                    <a:cubicBezTo>
                      <a:pt x="7" y="1044"/>
                      <a:pt x="6" y="1046"/>
                      <a:pt x="4" y="104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13" name="Freeform 43"/>
              <p:cNvSpPr/>
              <p:nvPr/>
            </p:nvSpPr>
            <p:spPr bwMode="auto">
              <a:xfrm>
                <a:off x="6201687" y="2175194"/>
                <a:ext cx="794968" cy="87235"/>
              </a:xfrm>
              <a:custGeom>
                <a:avLst/>
                <a:gdLst>
                  <a:gd name="T0" fmla="*/ 4 w 884"/>
                  <a:gd name="T1" fmla="*/ 96 h 96"/>
                  <a:gd name="T2" fmla="*/ 0 w 884"/>
                  <a:gd name="T3" fmla="*/ 92 h 96"/>
                  <a:gd name="T4" fmla="*/ 4 w 884"/>
                  <a:gd name="T5" fmla="*/ 88 h 96"/>
                  <a:gd name="T6" fmla="*/ 880 w 884"/>
                  <a:gd name="T7" fmla="*/ 0 h 96"/>
                  <a:gd name="T8" fmla="*/ 884 w 884"/>
                  <a:gd name="T9" fmla="*/ 4 h 96"/>
                  <a:gd name="T10" fmla="*/ 880 w 884"/>
                  <a:gd name="T11" fmla="*/ 8 h 96"/>
                  <a:gd name="T12" fmla="*/ 5 w 884"/>
                  <a:gd name="T13" fmla="*/ 96 h 96"/>
                  <a:gd name="T14" fmla="*/ 4 w 884"/>
                  <a:gd name="T15" fmla="*/ 96 h 9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84" h="96">
                    <a:moveTo>
                      <a:pt x="4" y="96"/>
                    </a:moveTo>
                    <a:cubicBezTo>
                      <a:pt x="2" y="96"/>
                      <a:pt x="0" y="94"/>
                      <a:pt x="0" y="92"/>
                    </a:cubicBezTo>
                    <a:cubicBezTo>
                      <a:pt x="0" y="90"/>
                      <a:pt x="2" y="88"/>
                      <a:pt x="4" y="88"/>
                    </a:cubicBezTo>
                    <a:cubicBezTo>
                      <a:pt x="880" y="0"/>
                      <a:pt x="880" y="0"/>
                      <a:pt x="880" y="0"/>
                    </a:cubicBezTo>
                    <a:cubicBezTo>
                      <a:pt x="882" y="0"/>
                      <a:pt x="884" y="2"/>
                      <a:pt x="884" y="4"/>
                    </a:cubicBezTo>
                    <a:cubicBezTo>
                      <a:pt x="884" y="6"/>
                      <a:pt x="883" y="8"/>
                      <a:pt x="880" y="8"/>
                    </a:cubicBezTo>
                    <a:cubicBezTo>
                      <a:pt x="5" y="96"/>
                      <a:pt x="5" y="96"/>
                      <a:pt x="5" y="96"/>
                    </a:cubicBezTo>
                    <a:cubicBezTo>
                      <a:pt x="4" y="96"/>
                      <a:pt x="4" y="96"/>
                      <a:pt x="4" y="9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14" name="Freeform 44"/>
              <p:cNvSpPr/>
              <p:nvPr/>
            </p:nvSpPr>
            <p:spPr bwMode="auto">
              <a:xfrm>
                <a:off x="6201687" y="2253987"/>
                <a:ext cx="596577" cy="828737"/>
              </a:xfrm>
              <a:custGeom>
                <a:avLst/>
                <a:gdLst>
                  <a:gd name="T0" fmla="*/ 659 w 664"/>
                  <a:gd name="T1" fmla="*/ 921 h 921"/>
                  <a:gd name="T2" fmla="*/ 656 w 664"/>
                  <a:gd name="T3" fmla="*/ 920 h 921"/>
                  <a:gd name="T4" fmla="*/ 1 w 664"/>
                  <a:gd name="T5" fmla="*/ 7 h 921"/>
                  <a:gd name="T6" fmla="*/ 2 w 664"/>
                  <a:gd name="T7" fmla="*/ 2 h 921"/>
                  <a:gd name="T8" fmla="*/ 7 w 664"/>
                  <a:gd name="T9" fmla="*/ 2 h 921"/>
                  <a:gd name="T10" fmla="*/ 662 w 664"/>
                  <a:gd name="T11" fmla="*/ 915 h 921"/>
                  <a:gd name="T12" fmla="*/ 661 w 664"/>
                  <a:gd name="T13" fmla="*/ 921 h 921"/>
                  <a:gd name="T14" fmla="*/ 659 w 664"/>
                  <a:gd name="T15" fmla="*/ 921 h 9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64" h="921">
                    <a:moveTo>
                      <a:pt x="659" y="921"/>
                    </a:moveTo>
                    <a:cubicBezTo>
                      <a:pt x="658" y="921"/>
                      <a:pt x="657" y="921"/>
                      <a:pt x="656" y="920"/>
                    </a:cubicBezTo>
                    <a:cubicBezTo>
                      <a:pt x="1" y="7"/>
                      <a:pt x="1" y="7"/>
                      <a:pt x="1" y="7"/>
                    </a:cubicBezTo>
                    <a:cubicBezTo>
                      <a:pt x="0" y="5"/>
                      <a:pt x="0" y="3"/>
                      <a:pt x="2" y="2"/>
                    </a:cubicBezTo>
                    <a:cubicBezTo>
                      <a:pt x="4" y="0"/>
                      <a:pt x="6" y="1"/>
                      <a:pt x="7" y="2"/>
                    </a:cubicBezTo>
                    <a:cubicBezTo>
                      <a:pt x="662" y="915"/>
                      <a:pt x="662" y="915"/>
                      <a:pt x="662" y="915"/>
                    </a:cubicBezTo>
                    <a:cubicBezTo>
                      <a:pt x="664" y="917"/>
                      <a:pt x="663" y="919"/>
                      <a:pt x="661" y="921"/>
                    </a:cubicBezTo>
                    <a:cubicBezTo>
                      <a:pt x="661" y="921"/>
                      <a:pt x="660" y="921"/>
                      <a:pt x="659" y="921"/>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15" name="Freeform 45"/>
              <p:cNvSpPr/>
              <p:nvPr/>
            </p:nvSpPr>
            <p:spPr bwMode="auto">
              <a:xfrm>
                <a:off x="6201687" y="2253987"/>
                <a:ext cx="914564" cy="585321"/>
              </a:xfrm>
              <a:custGeom>
                <a:avLst/>
                <a:gdLst>
                  <a:gd name="T0" fmla="*/ 1012 w 1017"/>
                  <a:gd name="T1" fmla="*/ 650 h 650"/>
                  <a:gd name="T2" fmla="*/ 1010 w 1017"/>
                  <a:gd name="T3" fmla="*/ 650 h 650"/>
                  <a:gd name="T4" fmla="*/ 2 w 1017"/>
                  <a:gd name="T5" fmla="*/ 8 h 650"/>
                  <a:gd name="T6" fmla="*/ 1 w 1017"/>
                  <a:gd name="T7" fmla="*/ 3 h 650"/>
                  <a:gd name="T8" fmla="*/ 6 w 1017"/>
                  <a:gd name="T9" fmla="*/ 1 h 650"/>
                  <a:gd name="T10" fmla="*/ 1015 w 1017"/>
                  <a:gd name="T11" fmla="*/ 643 h 650"/>
                  <a:gd name="T12" fmla="*/ 1016 w 1017"/>
                  <a:gd name="T13" fmla="*/ 649 h 650"/>
                  <a:gd name="T14" fmla="*/ 1012 w 1017"/>
                  <a:gd name="T15" fmla="*/ 650 h 6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17" h="650">
                    <a:moveTo>
                      <a:pt x="1012" y="650"/>
                    </a:moveTo>
                    <a:cubicBezTo>
                      <a:pt x="1012" y="650"/>
                      <a:pt x="1011" y="650"/>
                      <a:pt x="1010" y="650"/>
                    </a:cubicBezTo>
                    <a:cubicBezTo>
                      <a:pt x="2" y="8"/>
                      <a:pt x="2" y="8"/>
                      <a:pt x="2" y="8"/>
                    </a:cubicBezTo>
                    <a:cubicBezTo>
                      <a:pt x="0" y="7"/>
                      <a:pt x="0" y="5"/>
                      <a:pt x="1" y="3"/>
                    </a:cubicBezTo>
                    <a:cubicBezTo>
                      <a:pt x="2" y="1"/>
                      <a:pt x="4" y="0"/>
                      <a:pt x="6" y="1"/>
                    </a:cubicBezTo>
                    <a:cubicBezTo>
                      <a:pt x="1015" y="643"/>
                      <a:pt x="1015" y="643"/>
                      <a:pt x="1015" y="643"/>
                    </a:cubicBezTo>
                    <a:cubicBezTo>
                      <a:pt x="1016" y="644"/>
                      <a:pt x="1017" y="647"/>
                      <a:pt x="1016" y="649"/>
                    </a:cubicBezTo>
                    <a:cubicBezTo>
                      <a:pt x="1015" y="650"/>
                      <a:pt x="1014" y="650"/>
                      <a:pt x="1012" y="65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16" name="Freeform 46"/>
              <p:cNvSpPr/>
              <p:nvPr/>
            </p:nvSpPr>
            <p:spPr bwMode="auto">
              <a:xfrm>
                <a:off x="6989619" y="2175194"/>
                <a:ext cx="126632" cy="664115"/>
              </a:xfrm>
              <a:custGeom>
                <a:avLst/>
                <a:gdLst>
                  <a:gd name="T0" fmla="*/ 136 w 141"/>
                  <a:gd name="T1" fmla="*/ 737 h 737"/>
                  <a:gd name="T2" fmla="*/ 132 w 141"/>
                  <a:gd name="T3" fmla="*/ 734 h 737"/>
                  <a:gd name="T4" fmla="*/ 0 w 141"/>
                  <a:gd name="T5" fmla="*/ 5 h 737"/>
                  <a:gd name="T6" fmla="*/ 3 w 141"/>
                  <a:gd name="T7" fmla="*/ 0 h 737"/>
                  <a:gd name="T8" fmla="*/ 8 w 141"/>
                  <a:gd name="T9" fmla="*/ 3 h 737"/>
                  <a:gd name="T10" fmla="*/ 140 w 141"/>
                  <a:gd name="T11" fmla="*/ 733 h 737"/>
                  <a:gd name="T12" fmla="*/ 137 w 141"/>
                  <a:gd name="T13" fmla="*/ 737 h 737"/>
                  <a:gd name="T14" fmla="*/ 136 w 141"/>
                  <a:gd name="T15" fmla="*/ 737 h 7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1" h="737">
                    <a:moveTo>
                      <a:pt x="136" y="737"/>
                    </a:moveTo>
                    <a:cubicBezTo>
                      <a:pt x="134" y="737"/>
                      <a:pt x="133" y="736"/>
                      <a:pt x="132" y="734"/>
                    </a:cubicBezTo>
                    <a:cubicBezTo>
                      <a:pt x="0" y="5"/>
                      <a:pt x="0" y="5"/>
                      <a:pt x="0" y="5"/>
                    </a:cubicBezTo>
                    <a:cubicBezTo>
                      <a:pt x="0" y="3"/>
                      <a:pt x="1" y="1"/>
                      <a:pt x="3" y="0"/>
                    </a:cubicBezTo>
                    <a:cubicBezTo>
                      <a:pt x="6" y="0"/>
                      <a:pt x="8" y="1"/>
                      <a:pt x="8" y="3"/>
                    </a:cubicBezTo>
                    <a:cubicBezTo>
                      <a:pt x="140" y="733"/>
                      <a:pt x="140" y="733"/>
                      <a:pt x="140" y="733"/>
                    </a:cubicBezTo>
                    <a:cubicBezTo>
                      <a:pt x="141" y="735"/>
                      <a:pt x="139" y="737"/>
                      <a:pt x="137" y="737"/>
                    </a:cubicBezTo>
                    <a:cubicBezTo>
                      <a:pt x="137" y="737"/>
                      <a:pt x="137" y="737"/>
                      <a:pt x="136" y="737"/>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17" name="Freeform 47"/>
              <p:cNvSpPr/>
              <p:nvPr/>
            </p:nvSpPr>
            <p:spPr bwMode="auto">
              <a:xfrm>
                <a:off x="6791229" y="2832273"/>
                <a:ext cx="325023" cy="250450"/>
              </a:xfrm>
              <a:custGeom>
                <a:avLst/>
                <a:gdLst>
                  <a:gd name="T0" fmla="*/ 4 w 362"/>
                  <a:gd name="T1" fmla="*/ 279 h 279"/>
                  <a:gd name="T2" fmla="*/ 1 w 362"/>
                  <a:gd name="T3" fmla="*/ 278 h 279"/>
                  <a:gd name="T4" fmla="*/ 2 w 362"/>
                  <a:gd name="T5" fmla="*/ 272 h 279"/>
                  <a:gd name="T6" fmla="*/ 355 w 362"/>
                  <a:gd name="T7" fmla="*/ 1 h 279"/>
                  <a:gd name="T8" fmla="*/ 361 w 362"/>
                  <a:gd name="T9" fmla="*/ 2 h 279"/>
                  <a:gd name="T10" fmla="*/ 360 w 362"/>
                  <a:gd name="T11" fmla="*/ 8 h 279"/>
                  <a:gd name="T12" fmla="*/ 7 w 362"/>
                  <a:gd name="T13" fmla="*/ 279 h 279"/>
                  <a:gd name="T14" fmla="*/ 4 w 362"/>
                  <a:gd name="T15" fmla="*/ 279 h 27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62" h="279">
                    <a:moveTo>
                      <a:pt x="4" y="279"/>
                    </a:moveTo>
                    <a:cubicBezTo>
                      <a:pt x="3" y="279"/>
                      <a:pt x="2" y="279"/>
                      <a:pt x="1" y="278"/>
                    </a:cubicBezTo>
                    <a:cubicBezTo>
                      <a:pt x="0" y="276"/>
                      <a:pt x="0" y="274"/>
                      <a:pt x="2" y="272"/>
                    </a:cubicBezTo>
                    <a:cubicBezTo>
                      <a:pt x="355" y="1"/>
                      <a:pt x="355" y="1"/>
                      <a:pt x="355" y="1"/>
                    </a:cubicBezTo>
                    <a:cubicBezTo>
                      <a:pt x="357" y="0"/>
                      <a:pt x="359" y="0"/>
                      <a:pt x="361" y="2"/>
                    </a:cubicBezTo>
                    <a:cubicBezTo>
                      <a:pt x="362" y="4"/>
                      <a:pt x="362" y="6"/>
                      <a:pt x="360" y="8"/>
                    </a:cubicBezTo>
                    <a:cubicBezTo>
                      <a:pt x="7" y="279"/>
                      <a:pt x="7" y="279"/>
                      <a:pt x="7" y="279"/>
                    </a:cubicBezTo>
                    <a:cubicBezTo>
                      <a:pt x="6" y="279"/>
                      <a:pt x="5" y="279"/>
                      <a:pt x="4" y="279"/>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18" name="Freeform 48"/>
              <p:cNvSpPr/>
              <p:nvPr/>
            </p:nvSpPr>
            <p:spPr bwMode="auto">
              <a:xfrm>
                <a:off x="5385615" y="3186843"/>
                <a:ext cx="527634" cy="664115"/>
              </a:xfrm>
              <a:custGeom>
                <a:avLst/>
                <a:gdLst>
                  <a:gd name="T0" fmla="*/ 5 w 587"/>
                  <a:gd name="T1" fmla="*/ 738 h 738"/>
                  <a:gd name="T2" fmla="*/ 2 w 587"/>
                  <a:gd name="T3" fmla="*/ 737 h 738"/>
                  <a:gd name="T4" fmla="*/ 2 w 587"/>
                  <a:gd name="T5" fmla="*/ 731 h 738"/>
                  <a:gd name="T6" fmla="*/ 579 w 587"/>
                  <a:gd name="T7" fmla="*/ 2 h 738"/>
                  <a:gd name="T8" fmla="*/ 585 w 587"/>
                  <a:gd name="T9" fmla="*/ 1 h 738"/>
                  <a:gd name="T10" fmla="*/ 585 w 587"/>
                  <a:gd name="T11" fmla="*/ 7 h 738"/>
                  <a:gd name="T12" fmla="*/ 8 w 587"/>
                  <a:gd name="T13" fmla="*/ 736 h 738"/>
                  <a:gd name="T14" fmla="*/ 5 w 587"/>
                  <a:gd name="T15" fmla="*/ 738 h 7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87" h="738">
                    <a:moveTo>
                      <a:pt x="5" y="738"/>
                    </a:moveTo>
                    <a:cubicBezTo>
                      <a:pt x="4" y="738"/>
                      <a:pt x="3" y="738"/>
                      <a:pt x="2" y="737"/>
                    </a:cubicBezTo>
                    <a:cubicBezTo>
                      <a:pt x="1" y="736"/>
                      <a:pt x="0" y="733"/>
                      <a:pt x="2" y="731"/>
                    </a:cubicBezTo>
                    <a:cubicBezTo>
                      <a:pt x="579" y="2"/>
                      <a:pt x="579" y="2"/>
                      <a:pt x="579" y="2"/>
                    </a:cubicBezTo>
                    <a:cubicBezTo>
                      <a:pt x="580" y="0"/>
                      <a:pt x="583" y="0"/>
                      <a:pt x="585" y="1"/>
                    </a:cubicBezTo>
                    <a:cubicBezTo>
                      <a:pt x="586" y="3"/>
                      <a:pt x="587" y="5"/>
                      <a:pt x="585" y="7"/>
                    </a:cubicBezTo>
                    <a:cubicBezTo>
                      <a:pt x="8" y="736"/>
                      <a:pt x="8" y="736"/>
                      <a:pt x="8" y="736"/>
                    </a:cubicBezTo>
                    <a:cubicBezTo>
                      <a:pt x="7" y="737"/>
                      <a:pt x="6" y="738"/>
                      <a:pt x="5" y="738"/>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19" name="Freeform 49"/>
              <p:cNvSpPr/>
              <p:nvPr/>
            </p:nvSpPr>
            <p:spPr bwMode="auto">
              <a:xfrm>
                <a:off x="3925126" y="4059196"/>
                <a:ext cx="229345" cy="85829"/>
              </a:xfrm>
              <a:custGeom>
                <a:avLst/>
                <a:gdLst>
                  <a:gd name="T0" fmla="*/ 251 w 255"/>
                  <a:gd name="T1" fmla="*/ 95 h 95"/>
                  <a:gd name="T2" fmla="*/ 249 w 255"/>
                  <a:gd name="T3" fmla="*/ 94 h 95"/>
                  <a:gd name="T4" fmla="*/ 3 w 255"/>
                  <a:gd name="T5" fmla="*/ 8 h 95"/>
                  <a:gd name="T6" fmla="*/ 1 w 255"/>
                  <a:gd name="T7" fmla="*/ 3 h 95"/>
                  <a:gd name="T8" fmla="*/ 6 w 255"/>
                  <a:gd name="T9" fmla="*/ 1 h 95"/>
                  <a:gd name="T10" fmla="*/ 252 w 255"/>
                  <a:gd name="T11" fmla="*/ 87 h 95"/>
                  <a:gd name="T12" fmla="*/ 254 w 255"/>
                  <a:gd name="T13" fmla="*/ 92 h 95"/>
                  <a:gd name="T14" fmla="*/ 251 w 255"/>
                  <a:gd name="T15" fmla="*/ 95 h 9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5" h="95">
                    <a:moveTo>
                      <a:pt x="251" y="95"/>
                    </a:moveTo>
                    <a:cubicBezTo>
                      <a:pt x="250" y="95"/>
                      <a:pt x="250" y="95"/>
                      <a:pt x="249" y="94"/>
                    </a:cubicBezTo>
                    <a:cubicBezTo>
                      <a:pt x="3" y="8"/>
                      <a:pt x="3" y="8"/>
                      <a:pt x="3" y="8"/>
                    </a:cubicBezTo>
                    <a:cubicBezTo>
                      <a:pt x="1" y="8"/>
                      <a:pt x="0" y="5"/>
                      <a:pt x="1" y="3"/>
                    </a:cubicBezTo>
                    <a:cubicBezTo>
                      <a:pt x="1" y="1"/>
                      <a:pt x="4" y="0"/>
                      <a:pt x="6" y="1"/>
                    </a:cubicBezTo>
                    <a:cubicBezTo>
                      <a:pt x="252" y="87"/>
                      <a:pt x="252" y="87"/>
                      <a:pt x="252" y="87"/>
                    </a:cubicBezTo>
                    <a:cubicBezTo>
                      <a:pt x="254" y="88"/>
                      <a:pt x="255" y="90"/>
                      <a:pt x="254" y="92"/>
                    </a:cubicBezTo>
                    <a:cubicBezTo>
                      <a:pt x="254" y="94"/>
                      <a:pt x="252" y="95"/>
                      <a:pt x="251" y="9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20" name="Freeform 50"/>
              <p:cNvSpPr/>
              <p:nvPr/>
            </p:nvSpPr>
            <p:spPr bwMode="auto">
              <a:xfrm flipH="1">
                <a:off x="4154470" y="4136583"/>
                <a:ext cx="45719" cy="387557"/>
              </a:xfrm>
              <a:custGeom>
                <a:avLst/>
                <a:gdLst>
                  <a:gd name="T0" fmla="*/ 5 w 255"/>
                  <a:gd name="T1" fmla="*/ 960 h 960"/>
                  <a:gd name="T2" fmla="*/ 4 w 255"/>
                  <a:gd name="T3" fmla="*/ 960 h 960"/>
                  <a:gd name="T4" fmla="*/ 1 w 255"/>
                  <a:gd name="T5" fmla="*/ 955 h 960"/>
                  <a:gd name="T6" fmla="*/ 247 w 255"/>
                  <a:gd name="T7" fmla="*/ 4 h 960"/>
                  <a:gd name="T8" fmla="*/ 252 w 255"/>
                  <a:gd name="T9" fmla="*/ 1 h 960"/>
                  <a:gd name="T10" fmla="*/ 255 w 255"/>
                  <a:gd name="T11" fmla="*/ 6 h 960"/>
                  <a:gd name="T12" fmla="*/ 9 w 255"/>
                  <a:gd name="T13" fmla="*/ 957 h 960"/>
                  <a:gd name="T14" fmla="*/ 5 w 255"/>
                  <a:gd name="T15" fmla="*/ 960 h 9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5" h="960">
                    <a:moveTo>
                      <a:pt x="5" y="960"/>
                    </a:moveTo>
                    <a:cubicBezTo>
                      <a:pt x="4" y="960"/>
                      <a:pt x="4" y="960"/>
                      <a:pt x="4" y="960"/>
                    </a:cubicBezTo>
                    <a:cubicBezTo>
                      <a:pt x="2" y="960"/>
                      <a:pt x="0" y="957"/>
                      <a:pt x="1" y="955"/>
                    </a:cubicBezTo>
                    <a:cubicBezTo>
                      <a:pt x="247" y="4"/>
                      <a:pt x="247" y="4"/>
                      <a:pt x="247" y="4"/>
                    </a:cubicBezTo>
                    <a:cubicBezTo>
                      <a:pt x="247" y="1"/>
                      <a:pt x="250" y="0"/>
                      <a:pt x="252" y="1"/>
                    </a:cubicBezTo>
                    <a:cubicBezTo>
                      <a:pt x="254" y="1"/>
                      <a:pt x="255" y="3"/>
                      <a:pt x="255" y="6"/>
                    </a:cubicBezTo>
                    <a:cubicBezTo>
                      <a:pt x="9" y="957"/>
                      <a:pt x="9" y="957"/>
                      <a:pt x="9" y="957"/>
                    </a:cubicBezTo>
                    <a:cubicBezTo>
                      <a:pt x="8" y="959"/>
                      <a:pt x="6" y="960"/>
                      <a:pt x="5" y="96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21" name="Freeform 51"/>
              <p:cNvSpPr/>
              <p:nvPr/>
            </p:nvSpPr>
            <p:spPr bwMode="auto">
              <a:xfrm>
                <a:off x="4147435" y="3689151"/>
                <a:ext cx="590949" cy="455875"/>
              </a:xfrm>
              <a:custGeom>
                <a:avLst/>
                <a:gdLst>
                  <a:gd name="T0" fmla="*/ 5 w 658"/>
                  <a:gd name="T1" fmla="*/ 506 h 506"/>
                  <a:gd name="T2" fmla="*/ 1 w 658"/>
                  <a:gd name="T3" fmla="*/ 504 h 506"/>
                  <a:gd name="T4" fmla="*/ 2 w 658"/>
                  <a:gd name="T5" fmla="*/ 498 h 506"/>
                  <a:gd name="T6" fmla="*/ 651 w 658"/>
                  <a:gd name="T7" fmla="*/ 1 h 506"/>
                  <a:gd name="T8" fmla="*/ 656 w 658"/>
                  <a:gd name="T9" fmla="*/ 2 h 506"/>
                  <a:gd name="T10" fmla="*/ 656 w 658"/>
                  <a:gd name="T11" fmla="*/ 8 h 506"/>
                  <a:gd name="T12" fmla="*/ 7 w 658"/>
                  <a:gd name="T13" fmla="*/ 505 h 506"/>
                  <a:gd name="T14" fmla="*/ 5 w 658"/>
                  <a:gd name="T15" fmla="*/ 506 h 50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58" h="506">
                    <a:moveTo>
                      <a:pt x="5" y="506"/>
                    </a:moveTo>
                    <a:cubicBezTo>
                      <a:pt x="3" y="506"/>
                      <a:pt x="2" y="505"/>
                      <a:pt x="1" y="504"/>
                    </a:cubicBezTo>
                    <a:cubicBezTo>
                      <a:pt x="0" y="502"/>
                      <a:pt x="0" y="500"/>
                      <a:pt x="2" y="498"/>
                    </a:cubicBezTo>
                    <a:cubicBezTo>
                      <a:pt x="651" y="1"/>
                      <a:pt x="651" y="1"/>
                      <a:pt x="651" y="1"/>
                    </a:cubicBezTo>
                    <a:cubicBezTo>
                      <a:pt x="653" y="0"/>
                      <a:pt x="655" y="0"/>
                      <a:pt x="656" y="2"/>
                    </a:cubicBezTo>
                    <a:cubicBezTo>
                      <a:pt x="658" y="4"/>
                      <a:pt x="657" y="6"/>
                      <a:pt x="656" y="8"/>
                    </a:cubicBezTo>
                    <a:cubicBezTo>
                      <a:pt x="7" y="505"/>
                      <a:pt x="7" y="505"/>
                      <a:pt x="7" y="505"/>
                    </a:cubicBezTo>
                    <a:cubicBezTo>
                      <a:pt x="6" y="505"/>
                      <a:pt x="6" y="506"/>
                      <a:pt x="5" y="50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22" name="Freeform 52"/>
              <p:cNvSpPr/>
              <p:nvPr/>
            </p:nvSpPr>
            <p:spPr bwMode="auto">
              <a:xfrm>
                <a:off x="3925126" y="3689152"/>
                <a:ext cx="813259" cy="378489"/>
              </a:xfrm>
              <a:custGeom>
                <a:avLst/>
                <a:gdLst>
                  <a:gd name="T0" fmla="*/ 4 w 904"/>
                  <a:gd name="T1" fmla="*/ 420 h 420"/>
                  <a:gd name="T2" fmla="*/ 1 w 904"/>
                  <a:gd name="T3" fmla="*/ 417 h 420"/>
                  <a:gd name="T4" fmla="*/ 3 w 904"/>
                  <a:gd name="T5" fmla="*/ 412 h 420"/>
                  <a:gd name="T6" fmla="*/ 898 w 904"/>
                  <a:gd name="T7" fmla="*/ 1 h 420"/>
                  <a:gd name="T8" fmla="*/ 903 w 904"/>
                  <a:gd name="T9" fmla="*/ 3 h 420"/>
                  <a:gd name="T10" fmla="*/ 901 w 904"/>
                  <a:gd name="T11" fmla="*/ 8 h 420"/>
                  <a:gd name="T12" fmla="*/ 6 w 904"/>
                  <a:gd name="T13" fmla="*/ 419 h 420"/>
                  <a:gd name="T14" fmla="*/ 4 w 904"/>
                  <a:gd name="T15" fmla="*/ 420 h 4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04" h="420">
                    <a:moveTo>
                      <a:pt x="4" y="420"/>
                    </a:moveTo>
                    <a:cubicBezTo>
                      <a:pt x="3" y="420"/>
                      <a:pt x="2" y="419"/>
                      <a:pt x="1" y="417"/>
                    </a:cubicBezTo>
                    <a:cubicBezTo>
                      <a:pt x="0" y="415"/>
                      <a:pt x="1" y="413"/>
                      <a:pt x="3" y="412"/>
                    </a:cubicBezTo>
                    <a:cubicBezTo>
                      <a:pt x="898" y="1"/>
                      <a:pt x="898" y="1"/>
                      <a:pt x="898" y="1"/>
                    </a:cubicBezTo>
                    <a:cubicBezTo>
                      <a:pt x="900" y="0"/>
                      <a:pt x="902" y="1"/>
                      <a:pt x="903" y="3"/>
                    </a:cubicBezTo>
                    <a:cubicBezTo>
                      <a:pt x="904" y="5"/>
                      <a:pt x="903" y="7"/>
                      <a:pt x="901" y="8"/>
                    </a:cubicBezTo>
                    <a:cubicBezTo>
                      <a:pt x="6" y="419"/>
                      <a:pt x="6" y="419"/>
                      <a:pt x="6" y="419"/>
                    </a:cubicBezTo>
                    <a:cubicBezTo>
                      <a:pt x="6" y="420"/>
                      <a:pt x="5" y="420"/>
                      <a:pt x="4" y="42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23" name="Freeform 122"/>
              <p:cNvSpPr/>
              <p:nvPr/>
            </p:nvSpPr>
            <p:spPr bwMode="auto">
              <a:xfrm>
                <a:off x="4675070" y="3634276"/>
                <a:ext cx="104120" cy="104120"/>
              </a:xfrm>
              <a:custGeom>
                <a:avLst/>
                <a:gdLst>
                  <a:gd name="T0" fmla="*/ 85 w 116"/>
                  <a:gd name="T1" fmla="*/ 15 h 116"/>
                  <a:gd name="T2" fmla="*/ 101 w 116"/>
                  <a:gd name="T3" fmla="*/ 85 h 116"/>
                  <a:gd name="T4" fmla="*/ 31 w 116"/>
                  <a:gd name="T5" fmla="*/ 101 h 116"/>
                  <a:gd name="T6" fmla="*/ 15 w 116"/>
                  <a:gd name="T7" fmla="*/ 31 h 116"/>
                  <a:gd name="T8" fmla="*/ 85 w 116"/>
                  <a:gd name="T9" fmla="*/ 15 h 116"/>
                </a:gdLst>
                <a:ahLst/>
                <a:cxnLst>
                  <a:cxn ang="0">
                    <a:pos x="T0" y="T1"/>
                  </a:cxn>
                  <a:cxn ang="0">
                    <a:pos x="T2" y="T3"/>
                  </a:cxn>
                  <a:cxn ang="0">
                    <a:pos x="T4" y="T5"/>
                  </a:cxn>
                  <a:cxn ang="0">
                    <a:pos x="T6" y="T7"/>
                  </a:cxn>
                  <a:cxn ang="0">
                    <a:pos x="T8" y="T9"/>
                  </a:cxn>
                </a:cxnLst>
                <a:rect l="0" t="0" r="r" b="b"/>
                <a:pathLst>
                  <a:path w="116" h="116">
                    <a:moveTo>
                      <a:pt x="85" y="15"/>
                    </a:moveTo>
                    <a:cubicBezTo>
                      <a:pt x="109" y="30"/>
                      <a:pt x="116" y="62"/>
                      <a:pt x="101" y="85"/>
                    </a:cubicBezTo>
                    <a:cubicBezTo>
                      <a:pt x="86" y="109"/>
                      <a:pt x="55" y="116"/>
                      <a:pt x="31" y="101"/>
                    </a:cubicBezTo>
                    <a:cubicBezTo>
                      <a:pt x="7" y="87"/>
                      <a:pt x="0" y="55"/>
                      <a:pt x="15" y="31"/>
                    </a:cubicBezTo>
                    <a:cubicBezTo>
                      <a:pt x="30" y="8"/>
                      <a:pt x="61" y="0"/>
                      <a:pt x="85" y="1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24" name="Freeform 125"/>
              <p:cNvSpPr/>
              <p:nvPr/>
            </p:nvSpPr>
            <p:spPr bwMode="auto">
              <a:xfrm>
                <a:off x="4115075" y="4105629"/>
                <a:ext cx="66130" cy="67537"/>
              </a:xfrm>
              <a:custGeom>
                <a:avLst/>
                <a:gdLst>
                  <a:gd name="T0" fmla="*/ 54 w 74"/>
                  <a:gd name="T1" fmla="*/ 10 h 75"/>
                  <a:gd name="T2" fmla="*/ 65 w 74"/>
                  <a:gd name="T3" fmla="*/ 55 h 75"/>
                  <a:gd name="T4" fmla="*/ 20 w 74"/>
                  <a:gd name="T5" fmla="*/ 65 h 75"/>
                  <a:gd name="T6" fmla="*/ 9 w 74"/>
                  <a:gd name="T7" fmla="*/ 20 h 75"/>
                  <a:gd name="T8" fmla="*/ 54 w 74"/>
                  <a:gd name="T9" fmla="*/ 10 h 75"/>
                </a:gdLst>
                <a:ahLst/>
                <a:cxnLst>
                  <a:cxn ang="0">
                    <a:pos x="T0" y="T1"/>
                  </a:cxn>
                  <a:cxn ang="0">
                    <a:pos x="T2" y="T3"/>
                  </a:cxn>
                  <a:cxn ang="0">
                    <a:pos x="T4" y="T5"/>
                  </a:cxn>
                  <a:cxn ang="0">
                    <a:pos x="T6" y="T7"/>
                  </a:cxn>
                  <a:cxn ang="0">
                    <a:pos x="T8" y="T9"/>
                  </a:cxn>
                </a:cxnLst>
                <a:rect l="0" t="0" r="r" b="b"/>
                <a:pathLst>
                  <a:path w="74" h="75">
                    <a:moveTo>
                      <a:pt x="54" y="10"/>
                    </a:moveTo>
                    <a:cubicBezTo>
                      <a:pt x="70" y="20"/>
                      <a:pt x="74" y="40"/>
                      <a:pt x="65" y="55"/>
                    </a:cubicBezTo>
                    <a:cubicBezTo>
                      <a:pt x="55" y="70"/>
                      <a:pt x="35" y="75"/>
                      <a:pt x="20" y="65"/>
                    </a:cubicBezTo>
                    <a:cubicBezTo>
                      <a:pt x="4" y="56"/>
                      <a:pt x="0" y="36"/>
                      <a:pt x="9" y="20"/>
                    </a:cubicBezTo>
                    <a:cubicBezTo>
                      <a:pt x="19" y="5"/>
                      <a:pt x="39" y="0"/>
                      <a:pt x="54" y="1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25" name="Freeform 128"/>
              <p:cNvSpPr/>
              <p:nvPr/>
            </p:nvSpPr>
            <p:spPr bwMode="auto">
              <a:xfrm>
                <a:off x="4402107" y="2926544"/>
                <a:ext cx="67537" cy="67537"/>
              </a:xfrm>
              <a:custGeom>
                <a:avLst/>
                <a:gdLst>
                  <a:gd name="T0" fmla="*/ 55 w 75"/>
                  <a:gd name="T1" fmla="*/ 10 h 75"/>
                  <a:gd name="T2" fmla="*/ 65 w 75"/>
                  <a:gd name="T3" fmla="*/ 55 h 75"/>
                  <a:gd name="T4" fmla="*/ 20 w 75"/>
                  <a:gd name="T5" fmla="*/ 65 h 75"/>
                  <a:gd name="T6" fmla="*/ 10 w 75"/>
                  <a:gd name="T7" fmla="*/ 20 h 75"/>
                  <a:gd name="T8" fmla="*/ 55 w 75"/>
                  <a:gd name="T9" fmla="*/ 10 h 75"/>
                </a:gdLst>
                <a:ahLst/>
                <a:cxnLst>
                  <a:cxn ang="0">
                    <a:pos x="T0" y="T1"/>
                  </a:cxn>
                  <a:cxn ang="0">
                    <a:pos x="T2" y="T3"/>
                  </a:cxn>
                  <a:cxn ang="0">
                    <a:pos x="T4" y="T5"/>
                  </a:cxn>
                  <a:cxn ang="0">
                    <a:pos x="T6" y="T7"/>
                  </a:cxn>
                  <a:cxn ang="0">
                    <a:pos x="T8" y="T9"/>
                  </a:cxn>
                </a:cxnLst>
                <a:rect l="0" t="0" r="r" b="b"/>
                <a:pathLst>
                  <a:path w="75" h="75">
                    <a:moveTo>
                      <a:pt x="55" y="10"/>
                    </a:moveTo>
                    <a:cubicBezTo>
                      <a:pt x="70" y="19"/>
                      <a:pt x="75" y="39"/>
                      <a:pt x="65" y="55"/>
                    </a:cubicBezTo>
                    <a:cubicBezTo>
                      <a:pt x="56" y="70"/>
                      <a:pt x="36" y="75"/>
                      <a:pt x="20" y="65"/>
                    </a:cubicBezTo>
                    <a:cubicBezTo>
                      <a:pt x="5" y="55"/>
                      <a:pt x="0" y="35"/>
                      <a:pt x="10" y="20"/>
                    </a:cubicBezTo>
                    <a:cubicBezTo>
                      <a:pt x="20" y="5"/>
                      <a:pt x="40" y="0"/>
                      <a:pt x="55" y="1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26" name="Freeform 129"/>
              <p:cNvSpPr/>
              <p:nvPr/>
            </p:nvSpPr>
            <p:spPr bwMode="auto">
              <a:xfrm>
                <a:off x="4502005" y="2199113"/>
                <a:ext cx="106934" cy="105526"/>
              </a:xfrm>
              <a:custGeom>
                <a:avLst/>
                <a:gdLst>
                  <a:gd name="T0" fmla="*/ 87 w 119"/>
                  <a:gd name="T1" fmla="*/ 15 h 118"/>
                  <a:gd name="T2" fmla="*/ 104 w 119"/>
                  <a:gd name="T3" fmla="*/ 86 h 118"/>
                  <a:gd name="T4" fmla="*/ 32 w 119"/>
                  <a:gd name="T5" fmla="*/ 103 h 118"/>
                  <a:gd name="T6" fmla="*/ 16 w 119"/>
                  <a:gd name="T7" fmla="*/ 31 h 118"/>
                  <a:gd name="T8" fmla="*/ 87 w 119"/>
                  <a:gd name="T9" fmla="*/ 15 h 118"/>
                </a:gdLst>
                <a:ahLst/>
                <a:cxnLst>
                  <a:cxn ang="0">
                    <a:pos x="T0" y="T1"/>
                  </a:cxn>
                  <a:cxn ang="0">
                    <a:pos x="T2" y="T3"/>
                  </a:cxn>
                  <a:cxn ang="0">
                    <a:pos x="T4" y="T5"/>
                  </a:cxn>
                  <a:cxn ang="0">
                    <a:pos x="T6" y="T7"/>
                  </a:cxn>
                  <a:cxn ang="0">
                    <a:pos x="T8" y="T9"/>
                  </a:cxn>
                </a:cxnLst>
                <a:rect l="0" t="0" r="r" b="b"/>
                <a:pathLst>
                  <a:path w="119" h="118">
                    <a:moveTo>
                      <a:pt x="87" y="15"/>
                    </a:moveTo>
                    <a:cubicBezTo>
                      <a:pt x="111" y="30"/>
                      <a:pt x="119" y="62"/>
                      <a:pt x="104" y="86"/>
                    </a:cubicBezTo>
                    <a:cubicBezTo>
                      <a:pt x="88" y="111"/>
                      <a:pt x="56" y="118"/>
                      <a:pt x="32" y="103"/>
                    </a:cubicBezTo>
                    <a:cubicBezTo>
                      <a:pt x="8" y="87"/>
                      <a:pt x="0" y="55"/>
                      <a:pt x="16" y="31"/>
                    </a:cubicBezTo>
                    <a:cubicBezTo>
                      <a:pt x="31" y="7"/>
                      <a:pt x="63" y="0"/>
                      <a:pt x="87" y="1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27" name="Freeform 130"/>
              <p:cNvSpPr/>
              <p:nvPr/>
            </p:nvSpPr>
            <p:spPr bwMode="auto">
              <a:xfrm>
                <a:off x="4995870" y="3029256"/>
                <a:ext cx="67537" cy="67537"/>
              </a:xfrm>
              <a:custGeom>
                <a:avLst/>
                <a:gdLst>
                  <a:gd name="T0" fmla="*/ 55 w 75"/>
                  <a:gd name="T1" fmla="*/ 10 h 75"/>
                  <a:gd name="T2" fmla="*/ 66 w 75"/>
                  <a:gd name="T3" fmla="*/ 55 h 75"/>
                  <a:gd name="T4" fmla="*/ 20 w 75"/>
                  <a:gd name="T5" fmla="*/ 65 h 75"/>
                  <a:gd name="T6" fmla="*/ 10 w 75"/>
                  <a:gd name="T7" fmla="*/ 20 h 75"/>
                  <a:gd name="T8" fmla="*/ 55 w 75"/>
                  <a:gd name="T9" fmla="*/ 10 h 75"/>
                </a:gdLst>
                <a:ahLst/>
                <a:cxnLst>
                  <a:cxn ang="0">
                    <a:pos x="T0" y="T1"/>
                  </a:cxn>
                  <a:cxn ang="0">
                    <a:pos x="T2" y="T3"/>
                  </a:cxn>
                  <a:cxn ang="0">
                    <a:pos x="T4" y="T5"/>
                  </a:cxn>
                  <a:cxn ang="0">
                    <a:pos x="T6" y="T7"/>
                  </a:cxn>
                  <a:cxn ang="0">
                    <a:pos x="T8" y="T9"/>
                  </a:cxn>
                </a:cxnLst>
                <a:rect l="0" t="0" r="r" b="b"/>
                <a:pathLst>
                  <a:path w="75" h="75">
                    <a:moveTo>
                      <a:pt x="55" y="10"/>
                    </a:moveTo>
                    <a:cubicBezTo>
                      <a:pt x="71" y="19"/>
                      <a:pt x="75" y="39"/>
                      <a:pt x="66" y="55"/>
                    </a:cubicBezTo>
                    <a:cubicBezTo>
                      <a:pt x="56" y="70"/>
                      <a:pt x="36" y="75"/>
                      <a:pt x="20" y="65"/>
                    </a:cubicBezTo>
                    <a:cubicBezTo>
                      <a:pt x="5" y="56"/>
                      <a:pt x="0" y="35"/>
                      <a:pt x="10" y="20"/>
                    </a:cubicBezTo>
                    <a:cubicBezTo>
                      <a:pt x="20" y="5"/>
                      <a:pt x="40" y="0"/>
                      <a:pt x="55" y="1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28" name="Freeform 131"/>
              <p:cNvSpPr/>
              <p:nvPr/>
            </p:nvSpPr>
            <p:spPr bwMode="auto">
              <a:xfrm>
                <a:off x="5741593" y="2576195"/>
                <a:ext cx="67537" cy="67537"/>
              </a:xfrm>
              <a:custGeom>
                <a:avLst/>
                <a:gdLst>
                  <a:gd name="T0" fmla="*/ 55 w 75"/>
                  <a:gd name="T1" fmla="*/ 10 h 75"/>
                  <a:gd name="T2" fmla="*/ 65 w 75"/>
                  <a:gd name="T3" fmla="*/ 55 h 75"/>
                  <a:gd name="T4" fmla="*/ 20 w 75"/>
                  <a:gd name="T5" fmla="*/ 65 h 75"/>
                  <a:gd name="T6" fmla="*/ 10 w 75"/>
                  <a:gd name="T7" fmla="*/ 20 h 75"/>
                  <a:gd name="T8" fmla="*/ 55 w 75"/>
                  <a:gd name="T9" fmla="*/ 10 h 75"/>
                </a:gdLst>
                <a:ahLst/>
                <a:cxnLst>
                  <a:cxn ang="0">
                    <a:pos x="T0" y="T1"/>
                  </a:cxn>
                  <a:cxn ang="0">
                    <a:pos x="T2" y="T3"/>
                  </a:cxn>
                  <a:cxn ang="0">
                    <a:pos x="T4" y="T5"/>
                  </a:cxn>
                  <a:cxn ang="0">
                    <a:pos x="T6" y="T7"/>
                  </a:cxn>
                  <a:cxn ang="0">
                    <a:pos x="T8" y="T9"/>
                  </a:cxn>
                </a:cxnLst>
                <a:rect l="0" t="0" r="r" b="b"/>
                <a:pathLst>
                  <a:path w="75" h="75">
                    <a:moveTo>
                      <a:pt x="55" y="10"/>
                    </a:moveTo>
                    <a:cubicBezTo>
                      <a:pt x="70" y="19"/>
                      <a:pt x="75" y="39"/>
                      <a:pt x="65" y="55"/>
                    </a:cubicBezTo>
                    <a:cubicBezTo>
                      <a:pt x="56" y="70"/>
                      <a:pt x="36" y="75"/>
                      <a:pt x="20" y="65"/>
                    </a:cubicBezTo>
                    <a:cubicBezTo>
                      <a:pt x="5" y="56"/>
                      <a:pt x="0" y="35"/>
                      <a:pt x="10" y="20"/>
                    </a:cubicBezTo>
                    <a:cubicBezTo>
                      <a:pt x="20" y="5"/>
                      <a:pt x="40" y="0"/>
                      <a:pt x="55" y="1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29" name="Freeform 132"/>
              <p:cNvSpPr/>
              <p:nvPr/>
            </p:nvSpPr>
            <p:spPr bwMode="auto">
              <a:xfrm>
                <a:off x="5875259" y="3157296"/>
                <a:ext cx="61909" cy="61909"/>
              </a:xfrm>
              <a:custGeom>
                <a:avLst/>
                <a:gdLst>
                  <a:gd name="T0" fmla="*/ 50 w 68"/>
                  <a:gd name="T1" fmla="*/ 9 h 68"/>
                  <a:gd name="T2" fmla="*/ 59 w 68"/>
                  <a:gd name="T3" fmla="*/ 50 h 68"/>
                  <a:gd name="T4" fmla="*/ 18 w 68"/>
                  <a:gd name="T5" fmla="*/ 60 h 68"/>
                  <a:gd name="T6" fmla="*/ 9 w 68"/>
                  <a:gd name="T7" fmla="*/ 19 h 68"/>
                  <a:gd name="T8" fmla="*/ 50 w 68"/>
                  <a:gd name="T9" fmla="*/ 9 h 68"/>
                </a:gdLst>
                <a:ahLst/>
                <a:cxnLst>
                  <a:cxn ang="0">
                    <a:pos x="T0" y="T1"/>
                  </a:cxn>
                  <a:cxn ang="0">
                    <a:pos x="T2" y="T3"/>
                  </a:cxn>
                  <a:cxn ang="0">
                    <a:pos x="T4" y="T5"/>
                  </a:cxn>
                  <a:cxn ang="0">
                    <a:pos x="T6" y="T7"/>
                  </a:cxn>
                  <a:cxn ang="0">
                    <a:pos x="T8" y="T9"/>
                  </a:cxn>
                </a:cxnLst>
                <a:rect l="0" t="0" r="r" b="b"/>
                <a:pathLst>
                  <a:path w="68" h="68">
                    <a:moveTo>
                      <a:pt x="50" y="9"/>
                    </a:moveTo>
                    <a:cubicBezTo>
                      <a:pt x="64" y="18"/>
                      <a:pt x="68" y="36"/>
                      <a:pt x="59" y="50"/>
                    </a:cubicBezTo>
                    <a:cubicBezTo>
                      <a:pt x="50" y="64"/>
                      <a:pt x="32" y="68"/>
                      <a:pt x="18" y="60"/>
                    </a:cubicBezTo>
                    <a:cubicBezTo>
                      <a:pt x="4" y="51"/>
                      <a:pt x="0" y="33"/>
                      <a:pt x="9" y="19"/>
                    </a:cubicBezTo>
                    <a:cubicBezTo>
                      <a:pt x="17" y="5"/>
                      <a:pt x="36" y="0"/>
                      <a:pt x="50" y="9"/>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30" name="Freeform 133"/>
              <p:cNvSpPr/>
              <p:nvPr/>
            </p:nvSpPr>
            <p:spPr bwMode="auto">
              <a:xfrm>
                <a:off x="5354660" y="3803117"/>
                <a:ext cx="73165" cy="71758"/>
              </a:xfrm>
              <a:custGeom>
                <a:avLst/>
                <a:gdLst>
                  <a:gd name="T0" fmla="*/ 59 w 81"/>
                  <a:gd name="T1" fmla="*/ 10 h 80"/>
                  <a:gd name="T2" fmla="*/ 70 w 81"/>
                  <a:gd name="T3" fmla="*/ 59 h 80"/>
                  <a:gd name="T4" fmla="*/ 22 w 81"/>
                  <a:gd name="T5" fmla="*/ 70 h 80"/>
                  <a:gd name="T6" fmla="*/ 10 w 81"/>
                  <a:gd name="T7" fmla="*/ 21 h 80"/>
                  <a:gd name="T8" fmla="*/ 59 w 81"/>
                  <a:gd name="T9" fmla="*/ 10 h 80"/>
                </a:gdLst>
                <a:ahLst/>
                <a:cxnLst>
                  <a:cxn ang="0">
                    <a:pos x="T0" y="T1"/>
                  </a:cxn>
                  <a:cxn ang="0">
                    <a:pos x="T2" y="T3"/>
                  </a:cxn>
                  <a:cxn ang="0">
                    <a:pos x="T4" y="T5"/>
                  </a:cxn>
                  <a:cxn ang="0">
                    <a:pos x="T6" y="T7"/>
                  </a:cxn>
                  <a:cxn ang="0">
                    <a:pos x="T8" y="T9"/>
                  </a:cxn>
                </a:cxnLst>
                <a:rect l="0" t="0" r="r" b="b"/>
                <a:pathLst>
                  <a:path w="81" h="80">
                    <a:moveTo>
                      <a:pt x="59" y="10"/>
                    </a:moveTo>
                    <a:cubicBezTo>
                      <a:pt x="76" y="20"/>
                      <a:pt x="81" y="42"/>
                      <a:pt x="70" y="59"/>
                    </a:cubicBezTo>
                    <a:cubicBezTo>
                      <a:pt x="60" y="75"/>
                      <a:pt x="38" y="80"/>
                      <a:pt x="22" y="70"/>
                    </a:cubicBezTo>
                    <a:cubicBezTo>
                      <a:pt x="5" y="60"/>
                      <a:pt x="0" y="38"/>
                      <a:pt x="10" y="21"/>
                    </a:cubicBezTo>
                    <a:cubicBezTo>
                      <a:pt x="21" y="5"/>
                      <a:pt x="43" y="0"/>
                      <a:pt x="59" y="1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31" name="Freeform 134"/>
              <p:cNvSpPr/>
              <p:nvPr/>
            </p:nvSpPr>
            <p:spPr bwMode="auto">
              <a:xfrm>
                <a:off x="6758869" y="3044734"/>
                <a:ext cx="61909" cy="61909"/>
              </a:xfrm>
              <a:custGeom>
                <a:avLst/>
                <a:gdLst>
                  <a:gd name="T0" fmla="*/ 50 w 68"/>
                  <a:gd name="T1" fmla="*/ 8 h 68"/>
                  <a:gd name="T2" fmla="*/ 60 w 68"/>
                  <a:gd name="T3" fmla="*/ 49 h 68"/>
                  <a:gd name="T4" fmla="*/ 19 w 68"/>
                  <a:gd name="T5" fmla="*/ 59 h 68"/>
                  <a:gd name="T6" fmla="*/ 9 w 68"/>
                  <a:gd name="T7" fmla="*/ 18 h 68"/>
                  <a:gd name="T8" fmla="*/ 50 w 68"/>
                  <a:gd name="T9" fmla="*/ 8 h 68"/>
                </a:gdLst>
                <a:ahLst/>
                <a:cxnLst>
                  <a:cxn ang="0">
                    <a:pos x="T0" y="T1"/>
                  </a:cxn>
                  <a:cxn ang="0">
                    <a:pos x="T2" y="T3"/>
                  </a:cxn>
                  <a:cxn ang="0">
                    <a:pos x="T4" y="T5"/>
                  </a:cxn>
                  <a:cxn ang="0">
                    <a:pos x="T6" y="T7"/>
                  </a:cxn>
                  <a:cxn ang="0">
                    <a:pos x="T8" y="T9"/>
                  </a:cxn>
                </a:cxnLst>
                <a:rect l="0" t="0" r="r" b="b"/>
                <a:pathLst>
                  <a:path w="68" h="68">
                    <a:moveTo>
                      <a:pt x="50" y="8"/>
                    </a:moveTo>
                    <a:cubicBezTo>
                      <a:pt x="64" y="17"/>
                      <a:pt x="68" y="35"/>
                      <a:pt x="60" y="49"/>
                    </a:cubicBezTo>
                    <a:cubicBezTo>
                      <a:pt x="51" y="63"/>
                      <a:pt x="32" y="68"/>
                      <a:pt x="19" y="59"/>
                    </a:cubicBezTo>
                    <a:cubicBezTo>
                      <a:pt x="5" y="50"/>
                      <a:pt x="0" y="32"/>
                      <a:pt x="9" y="18"/>
                    </a:cubicBezTo>
                    <a:cubicBezTo>
                      <a:pt x="18" y="4"/>
                      <a:pt x="36" y="0"/>
                      <a:pt x="50" y="8"/>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32" name="Freeform 135"/>
              <p:cNvSpPr/>
              <p:nvPr/>
            </p:nvSpPr>
            <p:spPr bwMode="auto">
              <a:xfrm>
                <a:off x="6960074" y="2145647"/>
                <a:ext cx="61909" cy="60502"/>
              </a:xfrm>
              <a:custGeom>
                <a:avLst/>
                <a:gdLst>
                  <a:gd name="T0" fmla="*/ 50 w 68"/>
                  <a:gd name="T1" fmla="*/ 9 h 68"/>
                  <a:gd name="T2" fmla="*/ 59 w 68"/>
                  <a:gd name="T3" fmla="*/ 50 h 68"/>
                  <a:gd name="T4" fmla="*/ 18 w 68"/>
                  <a:gd name="T5" fmla="*/ 60 h 68"/>
                  <a:gd name="T6" fmla="*/ 9 w 68"/>
                  <a:gd name="T7" fmla="*/ 18 h 68"/>
                  <a:gd name="T8" fmla="*/ 50 w 68"/>
                  <a:gd name="T9" fmla="*/ 9 h 68"/>
                </a:gdLst>
                <a:ahLst/>
                <a:cxnLst>
                  <a:cxn ang="0">
                    <a:pos x="T0" y="T1"/>
                  </a:cxn>
                  <a:cxn ang="0">
                    <a:pos x="T2" y="T3"/>
                  </a:cxn>
                  <a:cxn ang="0">
                    <a:pos x="T4" y="T5"/>
                  </a:cxn>
                  <a:cxn ang="0">
                    <a:pos x="T6" y="T7"/>
                  </a:cxn>
                  <a:cxn ang="0">
                    <a:pos x="T8" y="T9"/>
                  </a:cxn>
                </a:cxnLst>
                <a:rect l="0" t="0" r="r" b="b"/>
                <a:pathLst>
                  <a:path w="68" h="68">
                    <a:moveTo>
                      <a:pt x="50" y="9"/>
                    </a:moveTo>
                    <a:cubicBezTo>
                      <a:pt x="64" y="18"/>
                      <a:pt x="68" y="36"/>
                      <a:pt x="59" y="50"/>
                    </a:cubicBezTo>
                    <a:cubicBezTo>
                      <a:pt x="51" y="64"/>
                      <a:pt x="32" y="68"/>
                      <a:pt x="18" y="60"/>
                    </a:cubicBezTo>
                    <a:cubicBezTo>
                      <a:pt x="4" y="51"/>
                      <a:pt x="0" y="32"/>
                      <a:pt x="9" y="18"/>
                    </a:cubicBezTo>
                    <a:cubicBezTo>
                      <a:pt x="18" y="5"/>
                      <a:pt x="36" y="0"/>
                      <a:pt x="50" y="9"/>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33" name="Freeform 136"/>
              <p:cNvSpPr/>
              <p:nvPr/>
            </p:nvSpPr>
            <p:spPr bwMode="auto">
              <a:xfrm>
                <a:off x="7061379" y="2783027"/>
                <a:ext cx="98492" cy="97084"/>
              </a:xfrm>
              <a:custGeom>
                <a:avLst/>
                <a:gdLst>
                  <a:gd name="T0" fmla="*/ 79 w 108"/>
                  <a:gd name="T1" fmla="*/ 14 h 108"/>
                  <a:gd name="T2" fmla="*/ 94 w 108"/>
                  <a:gd name="T3" fmla="*/ 79 h 108"/>
                  <a:gd name="T4" fmla="*/ 29 w 108"/>
                  <a:gd name="T5" fmla="*/ 94 h 108"/>
                  <a:gd name="T6" fmla="*/ 14 w 108"/>
                  <a:gd name="T7" fmla="*/ 29 h 108"/>
                  <a:gd name="T8" fmla="*/ 79 w 108"/>
                  <a:gd name="T9" fmla="*/ 14 h 108"/>
                </a:gdLst>
                <a:ahLst/>
                <a:cxnLst>
                  <a:cxn ang="0">
                    <a:pos x="T0" y="T1"/>
                  </a:cxn>
                  <a:cxn ang="0">
                    <a:pos x="T2" y="T3"/>
                  </a:cxn>
                  <a:cxn ang="0">
                    <a:pos x="T4" y="T5"/>
                  </a:cxn>
                  <a:cxn ang="0">
                    <a:pos x="T6" y="T7"/>
                  </a:cxn>
                  <a:cxn ang="0">
                    <a:pos x="T8" y="T9"/>
                  </a:cxn>
                </a:cxnLst>
                <a:rect l="0" t="0" r="r" b="b"/>
                <a:pathLst>
                  <a:path w="108" h="108">
                    <a:moveTo>
                      <a:pt x="79" y="14"/>
                    </a:moveTo>
                    <a:cubicBezTo>
                      <a:pt x="102" y="28"/>
                      <a:pt x="108" y="57"/>
                      <a:pt x="94" y="79"/>
                    </a:cubicBezTo>
                    <a:cubicBezTo>
                      <a:pt x="81" y="102"/>
                      <a:pt x="51" y="108"/>
                      <a:pt x="29" y="94"/>
                    </a:cubicBezTo>
                    <a:cubicBezTo>
                      <a:pt x="7" y="81"/>
                      <a:pt x="0" y="51"/>
                      <a:pt x="14" y="29"/>
                    </a:cubicBezTo>
                    <a:cubicBezTo>
                      <a:pt x="28" y="7"/>
                      <a:pt x="57" y="0"/>
                      <a:pt x="79" y="14"/>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34" name="Freeform 137"/>
              <p:cNvSpPr/>
              <p:nvPr/>
            </p:nvSpPr>
            <p:spPr bwMode="auto">
              <a:xfrm>
                <a:off x="6152442" y="2204740"/>
                <a:ext cx="101306" cy="102712"/>
              </a:xfrm>
              <a:custGeom>
                <a:avLst/>
                <a:gdLst>
                  <a:gd name="T0" fmla="*/ 84 w 114"/>
                  <a:gd name="T1" fmla="*/ 15 h 114"/>
                  <a:gd name="T2" fmla="*/ 100 w 114"/>
                  <a:gd name="T3" fmla="*/ 84 h 114"/>
                  <a:gd name="T4" fmla="*/ 31 w 114"/>
                  <a:gd name="T5" fmla="*/ 99 h 114"/>
                  <a:gd name="T6" fmla="*/ 15 w 114"/>
                  <a:gd name="T7" fmla="*/ 31 h 114"/>
                  <a:gd name="T8" fmla="*/ 84 w 114"/>
                  <a:gd name="T9" fmla="*/ 15 h 114"/>
                </a:gdLst>
                <a:ahLst/>
                <a:cxnLst>
                  <a:cxn ang="0">
                    <a:pos x="T0" y="T1"/>
                  </a:cxn>
                  <a:cxn ang="0">
                    <a:pos x="T2" y="T3"/>
                  </a:cxn>
                  <a:cxn ang="0">
                    <a:pos x="T4" y="T5"/>
                  </a:cxn>
                  <a:cxn ang="0">
                    <a:pos x="T6" y="T7"/>
                  </a:cxn>
                  <a:cxn ang="0">
                    <a:pos x="T8" y="T9"/>
                  </a:cxn>
                </a:cxnLst>
                <a:rect l="0" t="0" r="r" b="b"/>
                <a:pathLst>
                  <a:path w="114" h="114">
                    <a:moveTo>
                      <a:pt x="84" y="15"/>
                    </a:moveTo>
                    <a:cubicBezTo>
                      <a:pt x="107" y="29"/>
                      <a:pt x="114" y="60"/>
                      <a:pt x="100" y="84"/>
                    </a:cubicBezTo>
                    <a:cubicBezTo>
                      <a:pt x="85" y="107"/>
                      <a:pt x="54" y="114"/>
                      <a:pt x="31" y="99"/>
                    </a:cubicBezTo>
                    <a:cubicBezTo>
                      <a:pt x="8" y="85"/>
                      <a:pt x="0" y="54"/>
                      <a:pt x="15" y="31"/>
                    </a:cubicBezTo>
                    <a:cubicBezTo>
                      <a:pt x="30" y="7"/>
                      <a:pt x="60" y="0"/>
                      <a:pt x="84" y="1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35" name="Freeform 98"/>
              <p:cNvSpPr/>
              <p:nvPr/>
            </p:nvSpPr>
            <p:spPr bwMode="auto">
              <a:xfrm>
                <a:off x="5008534" y="5155267"/>
                <a:ext cx="136482" cy="119597"/>
              </a:xfrm>
              <a:custGeom>
                <a:avLst/>
                <a:gdLst>
                  <a:gd name="T0" fmla="*/ 75 w 151"/>
                  <a:gd name="T1" fmla="*/ 0 h 133"/>
                  <a:gd name="T2" fmla="*/ 19 w 151"/>
                  <a:gd name="T3" fmla="*/ 31 h 133"/>
                  <a:gd name="T4" fmla="*/ 40 w 151"/>
                  <a:gd name="T5" fmla="*/ 122 h 133"/>
                  <a:gd name="T6" fmla="*/ 75 w 151"/>
                  <a:gd name="T7" fmla="*/ 133 h 133"/>
                  <a:gd name="T8" fmla="*/ 131 w 151"/>
                  <a:gd name="T9" fmla="*/ 102 h 133"/>
                  <a:gd name="T10" fmla="*/ 111 w 151"/>
                  <a:gd name="T11" fmla="*/ 10 h 133"/>
                  <a:gd name="T12" fmla="*/ 75 w 151"/>
                  <a:gd name="T13" fmla="*/ 0 h 133"/>
                </a:gdLst>
                <a:ahLst/>
                <a:cxnLst>
                  <a:cxn ang="0">
                    <a:pos x="T0" y="T1"/>
                  </a:cxn>
                  <a:cxn ang="0">
                    <a:pos x="T2" y="T3"/>
                  </a:cxn>
                  <a:cxn ang="0">
                    <a:pos x="T4" y="T5"/>
                  </a:cxn>
                  <a:cxn ang="0">
                    <a:pos x="T6" y="T7"/>
                  </a:cxn>
                  <a:cxn ang="0">
                    <a:pos x="T8" y="T9"/>
                  </a:cxn>
                  <a:cxn ang="0">
                    <a:pos x="T10" y="T11"/>
                  </a:cxn>
                  <a:cxn ang="0">
                    <a:pos x="T12" y="T13"/>
                  </a:cxn>
                </a:cxnLst>
                <a:rect l="0" t="0" r="r" b="b"/>
                <a:pathLst>
                  <a:path w="151" h="133">
                    <a:moveTo>
                      <a:pt x="75" y="0"/>
                    </a:moveTo>
                    <a:cubicBezTo>
                      <a:pt x="53" y="0"/>
                      <a:pt x="32" y="11"/>
                      <a:pt x="19" y="31"/>
                    </a:cubicBezTo>
                    <a:cubicBezTo>
                      <a:pt x="0" y="62"/>
                      <a:pt x="9" y="103"/>
                      <a:pt x="40" y="122"/>
                    </a:cubicBezTo>
                    <a:cubicBezTo>
                      <a:pt x="51" y="129"/>
                      <a:pt x="63" y="133"/>
                      <a:pt x="75" y="133"/>
                    </a:cubicBezTo>
                    <a:cubicBezTo>
                      <a:pt x="97" y="133"/>
                      <a:pt x="119" y="122"/>
                      <a:pt x="131" y="102"/>
                    </a:cubicBezTo>
                    <a:cubicBezTo>
                      <a:pt x="151" y="71"/>
                      <a:pt x="142" y="30"/>
                      <a:pt x="111" y="10"/>
                    </a:cubicBezTo>
                    <a:cubicBezTo>
                      <a:pt x="100" y="3"/>
                      <a:pt x="87" y="0"/>
                      <a:pt x="75" y="0"/>
                    </a:cubicBezTo>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36" name="Freeform 99"/>
              <p:cNvSpPr/>
              <p:nvPr/>
            </p:nvSpPr>
            <p:spPr bwMode="auto">
              <a:xfrm>
                <a:off x="5031046" y="4123919"/>
                <a:ext cx="83015" cy="71759"/>
              </a:xfrm>
              <a:custGeom>
                <a:avLst/>
                <a:gdLst>
                  <a:gd name="T0" fmla="*/ 46 w 93"/>
                  <a:gd name="T1" fmla="*/ 0 h 81"/>
                  <a:gd name="T2" fmla="*/ 12 w 93"/>
                  <a:gd name="T3" fmla="*/ 19 h 81"/>
                  <a:gd name="T4" fmla="*/ 25 w 93"/>
                  <a:gd name="T5" fmla="*/ 75 h 81"/>
                  <a:gd name="T6" fmla="*/ 46 w 93"/>
                  <a:gd name="T7" fmla="*/ 81 h 81"/>
                  <a:gd name="T8" fmla="*/ 81 w 93"/>
                  <a:gd name="T9" fmla="*/ 62 h 81"/>
                  <a:gd name="T10" fmla="*/ 68 w 93"/>
                  <a:gd name="T11" fmla="*/ 6 h 81"/>
                  <a:gd name="T12" fmla="*/ 46 w 93"/>
                  <a:gd name="T13" fmla="*/ 0 h 81"/>
                </a:gdLst>
                <a:ahLst/>
                <a:cxnLst>
                  <a:cxn ang="0">
                    <a:pos x="T0" y="T1"/>
                  </a:cxn>
                  <a:cxn ang="0">
                    <a:pos x="T2" y="T3"/>
                  </a:cxn>
                  <a:cxn ang="0">
                    <a:pos x="T4" y="T5"/>
                  </a:cxn>
                  <a:cxn ang="0">
                    <a:pos x="T6" y="T7"/>
                  </a:cxn>
                  <a:cxn ang="0">
                    <a:pos x="T8" y="T9"/>
                  </a:cxn>
                  <a:cxn ang="0">
                    <a:pos x="T10" y="T11"/>
                  </a:cxn>
                  <a:cxn ang="0">
                    <a:pos x="T12" y="T13"/>
                  </a:cxn>
                </a:cxnLst>
                <a:rect l="0" t="0" r="r" b="b"/>
                <a:pathLst>
                  <a:path w="93" h="81">
                    <a:moveTo>
                      <a:pt x="46" y="0"/>
                    </a:moveTo>
                    <a:cubicBezTo>
                      <a:pt x="33" y="0"/>
                      <a:pt x="20" y="7"/>
                      <a:pt x="12" y="19"/>
                    </a:cubicBezTo>
                    <a:cubicBezTo>
                      <a:pt x="0" y="38"/>
                      <a:pt x="6" y="63"/>
                      <a:pt x="25" y="75"/>
                    </a:cubicBezTo>
                    <a:cubicBezTo>
                      <a:pt x="31" y="79"/>
                      <a:pt x="39" y="81"/>
                      <a:pt x="46" y="81"/>
                    </a:cubicBezTo>
                    <a:cubicBezTo>
                      <a:pt x="60" y="81"/>
                      <a:pt x="73" y="74"/>
                      <a:pt x="81" y="62"/>
                    </a:cubicBezTo>
                    <a:cubicBezTo>
                      <a:pt x="93" y="43"/>
                      <a:pt x="87" y="18"/>
                      <a:pt x="68" y="6"/>
                    </a:cubicBezTo>
                    <a:cubicBezTo>
                      <a:pt x="61" y="2"/>
                      <a:pt x="54" y="0"/>
                      <a:pt x="46" y="0"/>
                    </a:cubicBezTo>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37" name="Freeform 100"/>
              <p:cNvSpPr/>
              <p:nvPr/>
            </p:nvSpPr>
            <p:spPr bwMode="auto">
              <a:xfrm>
                <a:off x="4607533" y="2984231"/>
                <a:ext cx="187134" cy="163215"/>
              </a:xfrm>
              <a:custGeom>
                <a:avLst/>
                <a:gdLst>
                  <a:gd name="T0" fmla="*/ 104 w 208"/>
                  <a:gd name="T1" fmla="*/ 0 h 182"/>
                  <a:gd name="T2" fmla="*/ 27 w 208"/>
                  <a:gd name="T3" fmla="*/ 42 h 182"/>
                  <a:gd name="T4" fmla="*/ 56 w 208"/>
                  <a:gd name="T5" fmla="*/ 168 h 182"/>
                  <a:gd name="T6" fmla="*/ 104 w 208"/>
                  <a:gd name="T7" fmla="*/ 182 h 182"/>
                  <a:gd name="T8" fmla="*/ 182 w 208"/>
                  <a:gd name="T9" fmla="*/ 139 h 182"/>
                  <a:gd name="T10" fmla="*/ 153 w 208"/>
                  <a:gd name="T11" fmla="*/ 14 h 182"/>
                  <a:gd name="T12" fmla="*/ 104 w 208"/>
                  <a:gd name="T13" fmla="*/ 0 h 182"/>
                </a:gdLst>
                <a:ahLst/>
                <a:cxnLst>
                  <a:cxn ang="0">
                    <a:pos x="T0" y="T1"/>
                  </a:cxn>
                  <a:cxn ang="0">
                    <a:pos x="T2" y="T3"/>
                  </a:cxn>
                  <a:cxn ang="0">
                    <a:pos x="T4" y="T5"/>
                  </a:cxn>
                  <a:cxn ang="0">
                    <a:pos x="T6" y="T7"/>
                  </a:cxn>
                  <a:cxn ang="0">
                    <a:pos x="T8" y="T9"/>
                  </a:cxn>
                  <a:cxn ang="0">
                    <a:pos x="T10" y="T11"/>
                  </a:cxn>
                  <a:cxn ang="0">
                    <a:pos x="T12" y="T13"/>
                  </a:cxn>
                </a:cxnLst>
                <a:rect l="0" t="0" r="r" b="b"/>
                <a:pathLst>
                  <a:path w="208" h="182">
                    <a:moveTo>
                      <a:pt x="104" y="0"/>
                    </a:moveTo>
                    <a:cubicBezTo>
                      <a:pt x="74" y="0"/>
                      <a:pt x="44" y="15"/>
                      <a:pt x="27" y="42"/>
                    </a:cubicBezTo>
                    <a:cubicBezTo>
                      <a:pt x="0" y="85"/>
                      <a:pt x="13" y="141"/>
                      <a:pt x="56" y="168"/>
                    </a:cubicBezTo>
                    <a:cubicBezTo>
                      <a:pt x="71" y="178"/>
                      <a:pt x="88" y="182"/>
                      <a:pt x="104" y="182"/>
                    </a:cubicBezTo>
                    <a:cubicBezTo>
                      <a:pt x="135" y="182"/>
                      <a:pt x="164" y="167"/>
                      <a:pt x="182" y="139"/>
                    </a:cubicBezTo>
                    <a:cubicBezTo>
                      <a:pt x="208" y="97"/>
                      <a:pt x="196" y="40"/>
                      <a:pt x="153" y="14"/>
                    </a:cubicBezTo>
                    <a:cubicBezTo>
                      <a:pt x="138" y="4"/>
                      <a:pt x="121" y="0"/>
                      <a:pt x="104" y="0"/>
                    </a:cubicBezTo>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38" name="Freeform 101"/>
              <p:cNvSpPr/>
              <p:nvPr/>
            </p:nvSpPr>
            <p:spPr bwMode="auto">
              <a:xfrm>
                <a:off x="4199496" y="2832274"/>
                <a:ext cx="98492" cy="87235"/>
              </a:xfrm>
              <a:custGeom>
                <a:avLst/>
                <a:gdLst>
                  <a:gd name="T0" fmla="*/ 55 w 109"/>
                  <a:gd name="T1" fmla="*/ 0 h 96"/>
                  <a:gd name="T2" fmla="*/ 14 w 109"/>
                  <a:gd name="T3" fmla="*/ 22 h 96"/>
                  <a:gd name="T4" fmla="*/ 29 w 109"/>
                  <a:gd name="T5" fmla="*/ 88 h 96"/>
                  <a:gd name="T6" fmla="*/ 55 w 109"/>
                  <a:gd name="T7" fmla="*/ 96 h 96"/>
                  <a:gd name="T8" fmla="*/ 95 w 109"/>
                  <a:gd name="T9" fmla="*/ 73 h 96"/>
                  <a:gd name="T10" fmla="*/ 80 w 109"/>
                  <a:gd name="T11" fmla="*/ 7 h 96"/>
                  <a:gd name="T12" fmla="*/ 55 w 109"/>
                  <a:gd name="T13" fmla="*/ 0 h 96"/>
                </a:gdLst>
                <a:ahLst/>
                <a:cxnLst>
                  <a:cxn ang="0">
                    <a:pos x="T0" y="T1"/>
                  </a:cxn>
                  <a:cxn ang="0">
                    <a:pos x="T2" y="T3"/>
                  </a:cxn>
                  <a:cxn ang="0">
                    <a:pos x="T4" y="T5"/>
                  </a:cxn>
                  <a:cxn ang="0">
                    <a:pos x="T6" y="T7"/>
                  </a:cxn>
                  <a:cxn ang="0">
                    <a:pos x="T8" y="T9"/>
                  </a:cxn>
                  <a:cxn ang="0">
                    <a:pos x="T10" y="T11"/>
                  </a:cxn>
                  <a:cxn ang="0">
                    <a:pos x="T12" y="T13"/>
                  </a:cxn>
                </a:cxnLst>
                <a:rect l="0" t="0" r="r" b="b"/>
                <a:pathLst>
                  <a:path w="109" h="96">
                    <a:moveTo>
                      <a:pt x="55" y="0"/>
                    </a:moveTo>
                    <a:cubicBezTo>
                      <a:pt x="39" y="0"/>
                      <a:pt x="23" y="8"/>
                      <a:pt x="14" y="22"/>
                    </a:cubicBezTo>
                    <a:cubicBezTo>
                      <a:pt x="0" y="45"/>
                      <a:pt x="7" y="74"/>
                      <a:pt x="29" y="88"/>
                    </a:cubicBezTo>
                    <a:cubicBezTo>
                      <a:pt x="37" y="93"/>
                      <a:pt x="46" y="96"/>
                      <a:pt x="55" y="96"/>
                    </a:cubicBezTo>
                    <a:cubicBezTo>
                      <a:pt x="71" y="96"/>
                      <a:pt x="86" y="88"/>
                      <a:pt x="95" y="73"/>
                    </a:cubicBezTo>
                    <a:cubicBezTo>
                      <a:pt x="109" y="51"/>
                      <a:pt x="103" y="21"/>
                      <a:pt x="80" y="7"/>
                    </a:cubicBezTo>
                    <a:cubicBezTo>
                      <a:pt x="72" y="2"/>
                      <a:pt x="63" y="0"/>
                      <a:pt x="55" y="0"/>
                    </a:cubicBezTo>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39" name="Freeform 102"/>
              <p:cNvSpPr/>
              <p:nvPr/>
            </p:nvSpPr>
            <p:spPr bwMode="auto">
              <a:xfrm>
                <a:off x="4798888" y="1091787"/>
                <a:ext cx="98492" cy="85829"/>
              </a:xfrm>
              <a:custGeom>
                <a:avLst/>
                <a:gdLst>
                  <a:gd name="T0" fmla="*/ 55 w 109"/>
                  <a:gd name="T1" fmla="*/ 0 h 96"/>
                  <a:gd name="T2" fmla="*/ 14 w 109"/>
                  <a:gd name="T3" fmla="*/ 23 h 96"/>
                  <a:gd name="T4" fmla="*/ 29 w 109"/>
                  <a:gd name="T5" fmla="*/ 89 h 96"/>
                  <a:gd name="T6" fmla="*/ 55 w 109"/>
                  <a:gd name="T7" fmla="*/ 96 h 96"/>
                  <a:gd name="T8" fmla="*/ 95 w 109"/>
                  <a:gd name="T9" fmla="*/ 74 h 96"/>
                  <a:gd name="T10" fmla="*/ 80 w 109"/>
                  <a:gd name="T11" fmla="*/ 8 h 96"/>
                  <a:gd name="T12" fmla="*/ 55 w 109"/>
                  <a:gd name="T13" fmla="*/ 0 h 96"/>
                </a:gdLst>
                <a:ahLst/>
                <a:cxnLst>
                  <a:cxn ang="0">
                    <a:pos x="T0" y="T1"/>
                  </a:cxn>
                  <a:cxn ang="0">
                    <a:pos x="T2" y="T3"/>
                  </a:cxn>
                  <a:cxn ang="0">
                    <a:pos x="T4" y="T5"/>
                  </a:cxn>
                  <a:cxn ang="0">
                    <a:pos x="T6" y="T7"/>
                  </a:cxn>
                  <a:cxn ang="0">
                    <a:pos x="T8" y="T9"/>
                  </a:cxn>
                  <a:cxn ang="0">
                    <a:pos x="T10" y="T11"/>
                  </a:cxn>
                  <a:cxn ang="0">
                    <a:pos x="T12" y="T13"/>
                  </a:cxn>
                </a:cxnLst>
                <a:rect l="0" t="0" r="r" b="b"/>
                <a:pathLst>
                  <a:path w="109" h="96">
                    <a:moveTo>
                      <a:pt x="55" y="0"/>
                    </a:moveTo>
                    <a:cubicBezTo>
                      <a:pt x="39" y="0"/>
                      <a:pt x="23" y="8"/>
                      <a:pt x="14" y="23"/>
                    </a:cubicBezTo>
                    <a:cubicBezTo>
                      <a:pt x="0" y="45"/>
                      <a:pt x="7" y="75"/>
                      <a:pt x="29" y="89"/>
                    </a:cubicBezTo>
                    <a:cubicBezTo>
                      <a:pt x="37" y="94"/>
                      <a:pt x="46" y="96"/>
                      <a:pt x="55" y="96"/>
                    </a:cubicBezTo>
                    <a:cubicBezTo>
                      <a:pt x="70" y="96"/>
                      <a:pt x="86" y="88"/>
                      <a:pt x="95" y="74"/>
                    </a:cubicBezTo>
                    <a:cubicBezTo>
                      <a:pt x="109" y="51"/>
                      <a:pt x="102" y="22"/>
                      <a:pt x="80" y="8"/>
                    </a:cubicBezTo>
                    <a:cubicBezTo>
                      <a:pt x="72" y="3"/>
                      <a:pt x="63" y="0"/>
                      <a:pt x="55" y="0"/>
                    </a:cubicBezTo>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40" name="Freeform 103"/>
              <p:cNvSpPr/>
              <p:nvPr/>
            </p:nvSpPr>
            <p:spPr bwMode="auto">
              <a:xfrm>
                <a:off x="5750035" y="1796705"/>
                <a:ext cx="137888" cy="119597"/>
              </a:xfrm>
              <a:custGeom>
                <a:avLst/>
                <a:gdLst>
                  <a:gd name="T0" fmla="*/ 76 w 152"/>
                  <a:gd name="T1" fmla="*/ 0 h 132"/>
                  <a:gd name="T2" fmla="*/ 20 w 152"/>
                  <a:gd name="T3" fmla="*/ 31 h 132"/>
                  <a:gd name="T4" fmla="*/ 41 w 152"/>
                  <a:gd name="T5" fmla="*/ 122 h 132"/>
                  <a:gd name="T6" fmla="*/ 76 w 152"/>
                  <a:gd name="T7" fmla="*/ 132 h 132"/>
                  <a:gd name="T8" fmla="*/ 132 w 152"/>
                  <a:gd name="T9" fmla="*/ 101 h 132"/>
                  <a:gd name="T10" fmla="*/ 111 w 152"/>
                  <a:gd name="T11" fmla="*/ 10 h 132"/>
                  <a:gd name="T12" fmla="*/ 76 w 152"/>
                  <a:gd name="T13" fmla="*/ 0 h 132"/>
                </a:gdLst>
                <a:ahLst/>
                <a:cxnLst>
                  <a:cxn ang="0">
                    <a:pos x="T0" y="T1"/>
                  </a:cxn>
                  <a:cxn ang="0">
                    <a:pos x="T2" y="T3"/>
                  </a:cxn>
                  <a:cxn ang="0">
                    <a:pos x="T4" y="T5"/>
                  </a:cxn>
                  <a:cxn ang="0">
                    <a:pos x="T6" y="T7"/>
                  </a:cxn>
                  <a:cxn ang="0">
                    <a:pos x="T8" y="T9"/>
                  </a:cxn>
                  <a:cxn ang="0">
                    <a:pos x="T10" y="T11"/>
                  </a:cxn>
                  <a:cxn ang="0">
                    <a:pos x="T12" y="T13"/>
                  </a:cxn>
                </a:cxnLst>
                <a:rect l="0" t="0" r="r" b="b"/>
                <a:pathLst>
                  <a:path w="152" h="132">
                    <a:moveTo>
                      <a:pt x="76" y="0"/>
                    </a:moveTo>
                    <a:cubicBezTo>
                      <a:pt x="54" y="0"/>
                      <a:pt x="33" y="11"/>
                      <a:pt x="20" y="31"/>
                    </a:cubicBezTo>
                    <a:cubicBezTo>
                      <a:pt x="0" y="62"/>
                      <a:pt x="10" y="103"/>
                      <a:pt x="41" y="122"/>
                    </a:cubicBezTo>
                    <a:cubicBezTo>
                      <a:pt x="52" y="129"/>
                      <a:pt x="64" y="132"/>
                      <a:pt x="76" y="132"/>
                    </a:cubicBezTo>
                    <a:cubicBezTo>
                      <a:pt x="98" y="132"/>
                      <a:pt x="120" y="121"/>
                      <a:pt x="132" y="101"/>
                    </a:cubicBezTo>
                    <a:cubicBezTo>
                      <a:pt x="152" y="70"/>
                      <a:pt x="142" y="29"/>
                      <a:pt x="111" y="10"/>
                    </a:cubicBezTo>
                    <a:cubicBezTo>
                      <a:pt x="100" y="3"/>
                      <a:pt x="88" y="0"/>
                      <a:pt x="76" y="0"/>
                    </a:cubicBezTo>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41" name="Freeform 104"/>
              <p:cNvSpPr/>
              <p:nvPr/>
            </p:nvSpPr>
            <p:spPr bwMode="auto">
              <a:xfrm>
                <a:off x="5634659" y="2747852"/>
                <a:ext cx="225124" cy="196983"/>
              </a:xfrm>
              <a:custGeom>
                <a:avLst/>
                <a:gdLst>
                  <a:gd name="T0" fmla="*/ 125 w 250"/>
                  <a:gd name="T1" fmla="*/ 0 h 219"/>
                  <a:gd name="T2" fmla="*/ 33 w 250"/>
                  <a:gd name="T3" fmla="*/ 51 h 219"/>
                  <a:gd name="T4" fmla="*/ 67 w 250"/>
                  <a:gd name="T5" fmla="*/ 202 h 219"/>
                  <a:gd name="T6" fmla="*/ 125 w 250"/>
                  <a:gd name="T7" fmla="*/ 219 h 219"/>
                  <a:gd name="T8" fmla="*/ 218 w 250"/>
                  <a:gd name="T9" fmla="*/ 167 h 219"/>
                  <a:gd name="T10" fmla="*/ 184 w 250"/>
                  <a:gd name="T11" fmla="*/ 16 h 219"/>
                  <a:gd name="T12" fmla="*/ 125 w 250"/>
                  <a:gd name="T13" fmla="*/ 0 h 219"/>
                </a:gdLst>
                <a:ahLst/>
                <a:cxnLst>
                  <a:cxn ang="0">
                    <a:pos x="T0" y="T1"/>
                  </a:cxn>
                  <a:cxn ang="0">
                    <a:pos x="T2" y="T3"/>
                  </a:cxn>
                  <a:cxn ang="0">
                    <a:pos x="T4" y="T5"/>
                  </a:cxn>
                  <a:cxn ang="0">
                    <a:pos x="T6" y="T7"/>
                  </a:cxn>
                  <a:cxn ang="0">
                    <a:pos x="T8" y="T9"/>
                  </a:cxn>
                  <a:cxn ang="0">
                    <a:pos x="T10" y="T11"/>
                  </a:cxn>
                  <a:cxn ang="0">
                    <a:pos x="T12" y="T13"/>
                  </a:cxn>
                </a:cxnLst>
                <a:rect l="0" t="0" r="r" b="b"/>
                <a:pathLst>
                  <a:path w="250" h="219">
                    <a:moveTo>
                      <a:pt x="125" y="0"/>
                    </a:moveTo>
                    <a:cubicBezTo>
                      <a:pt x="89" y="0"/>
                      <a:pt x="53" y="18"/>
                      <a:pt x="33" y="51"/>
                    </a:cubicBezTo>
                    <a:cubicBezTo>
                      <a:pt x="0" y="102"/>
                      <a:pt x="16" y="170"/>
                      <a:pt x="67" y="202"/>
                    </a:cubicBezTo>
                    <a:cubicBezTo>
                      <a:pt x="85" y="213"/>
                      <a:pt x="105" y="219"/>
                      <a:pt x="125" y="219"/>
                    </a:cubicBezTo>
                    <a:cubicBezTo>
                      <a:pt x="162" y="219"/>
                      <a:pt x="197" y="201"/>
                      <a:pt x="218" y="167"/>
                    </a:cubicBezTo>
                    <a:cubicBezTo>
                      <a:pt x="250" y="116"/>
                      <a:pt x="235" y="49"/>
                      <a:pt x="184" y="16"/>
                    </a:cubicBezTo>
                    <a:cubicBezTo>
                      <a:pt x="165" y="5"/>
                      <a:pt x="145" y="0"/>
                      <a:pt x="125" y="0"/>
                    </a:cubicBezTo>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42" name="Freeform 105"/>
              <p:cNvSpPr/>
              <p:nvPr/>
            </p:nvSpPr>
            <p:spPr bwMode="auto">
              <a:xfrm>
                <a:off x="6653343" y="2920916"/>
                <a:ext cx="130853" cy="113969"/>
              </a:xfrm>
              <a:custGeom>
                <a:avLst/>
                <a:gdLst>
                  <a:gd name="T0" fmla="*/ 72 w 145"/>
                  <a:gd name="T1" fmla="*/ 0 h 126"/>
                  <a:gd name="T2" fmla="*/ 19 w 145"/>
                  <a:gd name="T3" fmla="*/ 29 h 126"/>
                  <a:gd name="T4" fmla="*/ 39 w 145"/>
                  <a:gd name="T5" fmla="*/ 117 h 126"/>
                  <a:gd name="T6" fmla="*/ 72 w 145"/>
                  <a:gd name="T7" fmla="*/ 126 h 126"/>
                  <a:gd name="T8" fmla="*/ 126 w 145"/>
                  <a:gd name="T9" fmla="*/ 97 h 126"/>
                  <a:gd name="T10" fmla="*/ 106 w 145"/>
                  <a:gd name="T11" fmla="*/ 9 h 126"/>
                  <a:gd name="T12" fmla="*/ 72 w 145"/>
                  <a:gd name="T13" fmla="*/ 0 h 126"/>
                </a:gdLst>
                <a:ahLst/>
                <a:cxnLst>
                  <a:cxn ang="0">
                    <a:pos x="T0" y="T1"/>
                  </a:cxn>
                  <a:cxn ang="0">
                    <a:pos x="T2" y="T3"/>
                  </a:cxn>
                  <a:cxn ang="0">
                    <a:pos x="T4" y="T5"/>
                  </a:cxn>
                  <a:cxn ang="0">
                    <a:pos x="T6" y="T7"/>
                  </a:cxn>
                  <a:cxn ang="0">
                    <a:pos x="T8" y="T9"/>
                  </a:cxn>
                  <a:cxn ang="0">
                    <a:pos x="T10" y="T11"/>
                  </a:cxn>
                  <a:cxn ang="0">
                    <a:pos x="T12" y="T13"/>
                  </a:cxn>
                </a:cxnLst>
                <a:rect l="0" t="0" r="r" b="b"/>
                <a:pathLst>
                  <a:path w="145" h="126">
                    <a:moveTo>
                      <a:pt x="72" y="0"/>
                    </a:moveTo>
                    <a:cubicBezTo>
                      <a:pt x="51" y="0"/>
                      <a:pt x="31" y="10"/>
                      <a:pt x="19" y="29"/>
                    </a:cubicBezTo>
                    <a:cubicBezTo>
                      <a:pt x="0" y="59"/>
                      <a:pt x="9" y="98"/>
                      <a:pt x="39" y="117"/>
                    </a:cubicBezTo>
                    <a:cubicBezTo>
                      <a:pt x="49" y="123"/>
                      <a:pt x="61" y="126"/>
                      <a:pt x="72" y="126"/>
                    </a:cubicBezTo>
                    <a:cubicBezTo>
                      <a:pt x="93" y="126"/>
                      <a:pt x="114" y="116"/>
                      <a:pt x="126" y="97"/>
                    </a:cubicBezTo>
                    <a:cubicBezTo>
                      <a:pt x="145" y="67"/>
                      <a:pt x="136" y="28"/>
                      <a:pt x="106" y="9"/>
                    </a:cubicBezTo>
                    <a:cubicBezTo>
                      <a:pt x="96" y="3"/>
                      <a:pt x="84" y="0"/>
                      <a:pt x="72" y="0"/>
                    </a:cubicBezTo>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43" name="Freeform 106"/>
              <p:cNvSpPr/>
              <p:nvPr/>
            </p:nvSpPr>
            <p:spPr bwMode="auto">
              <a:xfrm>
                <a:off x="7759258" y="2054190"/>
                <a:ext cx="60502" cy="53467"/>
              </a:xfrm>
              <a:custGeom>
                <a:avLst/>
                <a:gdLst>
                  <a:gd name="T0" fmla="*/ 34 w 67"/>
                  <a:gd name="T1" fmla="*/ 0 h 59"/>
                  <a:gd name="T2" fmla="*/ 9 w 67"/>
                  <a:gd name="T3" fmla="*/ 14 h 59"/>
                  <a:gd name="T4" fmla="*/ 18 w 67"/>
                  <a:gd name="T5" fmla="*/ 54 h 59"/>
                  <a:gd name="T6" fmla="*/ 34 w 67"/>
                  <a:gd name="T7" fmla="*/ 59 h 59"/>
                  <a:gd name="T8" fmla="*/ 58 w 67"/>
                  <a:gd name="T9" fmla="*/ 45 h 59"/>
                  <a:gd name="T10" fmla="*/ 49 w 67"/>
                  <a:gd name="T11" fmla="*/ 5 h 59"/>
                  <a:gd name="T12" fmla="*/ 34 w 67"/>
                  <a:gd name="T13" fmla="*/ 0 h 59"/>
                </a:gdLst>
                <a:ahLst/>
                <a:cxnLst>
                  <a:cxn ang="0">
                    <a:pos x="T0" y="T1"/>
                  </a:cxn>
                  <a:cxn ang="0">
                    <a:pos x="T2" y="T3"/>
                  </a:cxn>
                  <a:cxn ang="0">
                    <a:pos x="T4" y="T5"/>
                  </a:cxn>
                  <a:cxn ang="0">
                    <a:pos x="T6" y="T7"/>
                  </a:cxn>
                  <a:cxn ang="0">
                    <a:pos x="T8" y="T9"/>
                  </a:cxn>
                  <a:cxn ang="0">
                    <a:pos x="T10" y="T11"/>
                  </a:cxn>
                  <a:cxn ang="0">
                    <a:pos x="T12" y="T13"/>
                  </a:cxn>
                </a:cxnLst>
                <a:rect l="0" t="0" r="r" b="b"/>
                <a:pathLst>
                  <a:path w="67" h="59">
                    <a:moveTo>
                      <a:pt x="34" y="0"/>
                    </a:moveTo>
                    <a:cubicBezTo>
                      <a:pt x="24" y="0"/>
                      <a:pt x="14" y="5"/>
                      <a:pt x="9" y="14"/>
                    </a:cubicBezTo>
                    <a:cubicBezTo>
                      <a:pt x="0" y="28"/>
                      <a:pt x="4" y="46"/>
                      <a:pt x="18" y="54"/>
                    </a:cubicBezTo>
                    <a:cubicBezTo>
                      <a:pt x="23" y="57"/>
                      <a:pt x="28" y="59"/>
                      <a:pt x="34" y="59"/>
                    </a:cubicBezTo>
                    <a:cubicBezTo>
                      <a:pt x="43" y="59"/>
                      <a:pt x="53" y="54"/>
                      <a:pt x="58" y="45"/>
                    </a:cubicBezTo>
                    <a:cubicBezTo>
                      <a:pt x="67" y="31"/>
                      <a:pt x="63" y="13"/>
                      <a:pt x="49" y="5"/>
                    </a:cubicBezTo>
                    <a:cubicBezTo>
                      <a:pt x="44" y="2"/>
                      <a:pt x="39" y="0"/>
                      <a:pt x="34" y="0"/>
                    </a:cubicBezTo>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44" name="Freeform 161"/>
              <p:cNvSpPr/>
              <p:nvPr/>
            </p:nvSpPr>
            <p:spPr bwMode="auto">
              <a:xfrm>
                <a:off x="4592055" y="3554076"/>
                <a:ext cx="275776" cy="275776"/>
              </a:xfrm>
              <a:custGeom>
                <a:avLst/>
                <a:gdLst>
                  <a:gd name="T0" fmla="*/ 224 w 306"/>
                  <a:gd name="T1" fmla="*/ 39 h 306"/>
                  <a:gd name="T2" fmla="*/ 267 w 306"/>
                  <a:gd name="T3" fmla="*/ 224 h 306"/>
                  <a:gd name="T4" fmla="*/ 81 w 306"/>
                  <a:gd name="T5" fmla="*/ 267 h 306"/>
                  <a:gd name="T6" fmla="*/ 39 w 306"/>
                  <a:gd name="T7" fmla="*/ 82 h 306"/>
                  <a:gd name="T8" fmla="*/ 224 w 306"/>
                  <a:gd name="T9" fmla="*/ 39 h 306"/>
                </a:gdLst>
                <a:ahLst/>
                <a:cxnLst>
                  <a:cxn ang="0">
                    <a:pos x="T0" y="T1"/>
                  </a:cxn>
                  <a:cxn ang="0">
                    <a:pos x="T2" y="T3"/>
                  </a:cxn>
                  <a:cxn ang="0">
                    <a:pos x="T4" y="T5"/>
                  </a:cxn>
                  <a:cxn ang="0">
                    <a:pos x="T6" y="T7"/>
                  </a:cxn>
                  <a:cxn ang="0">
                    <a:pos x="T8" y="T9"/>
                  </a:cxn>
                </a:cxnLst>
                <a:rect l="0" t="0" r="r" b="b"/>
                <a:pathLst>
                  <a:path w="306" h="306">
                    <a:moveTo>
                      <a:pt x="224" y="39"/>
                    </a:moveTo>
                    <a:cubicBezTo>
                      <a:pt x="287" y="79"/>
                      <a:pt x="306" y="162"/>
                      <a:pt x="267" y="224"/>
                    </a:cubicBezTo>
                    <a:cubicBezTo>
                      <a:pt x="227" y="287"/>
                      <a:pt x="144" y="306"/>
                      <a:pt x="81" y="267"/>
                    </a:cubicBezTo>
                    <a:cubicBezTo>
                      <a:pt x="19" y="227"/>
                      <a:pt x="0" y="144"/>
                      <a:pt x="39" y="82"/>
                    </a:cubicBezTo>
                    <a:cubicBezTo>
                      <a:pt x="79" y="19"/>
                      <a:pt x="162" y="0"/>
                      <a:pt x="224" y="39"/>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45" name="Freeform 167"/>
              <p:cNvSpPr/>
              <p:nvPr/>
            </p:nvSpPr>
            <p:spPr bwMode="auto">
              <a:xfrm>
                <a:off x="4430245" y="2125947"/>
                <a:ext cx="257485" cy="256078"/>
              </a:xfrm>
              <a:custGeom>
                <a:avLst/>
                <a:gdLst>
                  <a:gd name="T0" fmla="*/ 209 w 285"/>
                  <a:gd name="T1" fmla="*/ 36 h 285"/>
                  <a:gd name="T2" fmla="*/ 248 w 285"/>
                  <a:gd name="T3" fmla="*/ 209 h 285"/>
                  <a:gd name="T4" fmla="*/ 76 w 285"/>
                  <a:gd name="T5" fmla="*/ 248 h 285"/>
                  <a:gd name="T6" fmla="*/ 37 w 285"/>
                  <a:gd name="T7" fmla="*/ 76 h 285"/>
                  <a:gd name="T8" fmla="*/ 209 w 285"/>
                  <a:gd name="T9" fmla="*/ 36 h 285"/>
                </a:gdLst>
                <a:ahLst/>
                <a:cxnLst>
                  <a:cxn ang="0">
                    <a:pos x="T0" y="T1"/>
                  </a:cxn>
                  <a:cxn ang="0">
                    <a:pos x="T2" y="T3"/>
                  </a:cxn>
                  <a:cxn ang="0">
                    <a:pos x="T4" y="T5"/>
                  </a:cxn>
                  <a:cxn ang="0">
                    <a:pos x="T6" y="T7"/>
                  </a:cxn>
                  <a:cxn ang="0">
                    <a:pos x="T8" y="T9"/>
                  </a:cxn>
                </a:cxnLst>
                <a:rect l="0" t="0" r="r" b="b"/>
                <a:pathLst>
                  <a:path w="285" h="285">
                    <a:moveTo>
                      <a:pt x="209" y="36"/>
                    </a:moveTo>
                    <a:cubicBezTo>
                      <a:pt x="268" y="73"/>
                      <a:pt x="285" y="150"/>
                      <a:pt x="248" y="209"/>
                    </a:cubicBezTo>
                    <a:cubicBezTo>
                      <a:pt x="212" y="267"/>
                      <a:pt x="135" y="285"/>
                      <a:pt x="76" y="248"/>
                    </a:cubicBezTo>
                    <a:cubicBezTo>
                      <a:pt x="18" y="211"/>
                      <a:pt x="0" y="134"/>
                      <a:pt x="37" y="76"/>
                    </a:cubicBezTo>
                    <a:cubicBezTo>
                      <a:pt x="74" y="17"/>
                      <a:pt x="151" y="0"/>
                      <a:pt x="209" y="3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46" name="Freeform 168"/>
              <p:cNvSpPr/>
              <p:nvPr/>
            </p:nvSpPr>
            <p:spPr bwMode="auto">
              <a:xfrm>
                <a:off x="5785202" y="3068653"/>
                <a:ext cx="250449" cy="250450"/>
              </a:xfrm>
              <a:custGeom>
                <a:avLst/>
                <a:gdLst>
                  <a:gd name="T0" fmla="*/ 203 w 278"/>
                  <a:gd name="T1" fmla="*/ 36 h 278"/>
                  <a:gd name="T2" fmla="*/ 242 w 278"/>
                  <a:gd name="T3" fmla="*/ 204 h 278"/>
                  <a:gd name="T4" fmla="*/ 74 w 278"/>
                  <a:gd name="T5" fmla="*/ 242 h 278"/>
                  <a:gd name="T6" fmla="*/ 35 w 278"/>
                  <a:gd name="T7" fmla="*/ 74 h 278"/>
                  <a:gd name="T8" fmla="*/ 203 w 278"/>
                  <a:gd name="T9" fmla="*/ 36 h 278"/>
                </a:gdLst>
                <a:ahLst/>
                <a:cxnLst>
                  <a:cxn ang="0">
                    <a:pos x="T0" y="T1"/>
                  </a:cxn>
                  <a:cxn ang="0">
                    <a:pos x="T2" y="T3"/>
                  </a:cxn>
                  <a:cxn ang="0">
                    <a:pos x="T4" y="T5"/>
                  </a:cxn>
                  <a:cxn ang="0">
                    <a:pos x="T6" y="T7"/>
                  </a:cxn>
                  <a:cxn ang="0">
                    <a:pos x="T8" y="T9"/>
                  </a:cxn>
                </a:cxnLst>
                <a:rect l="0" t="0" r="r" b="b"/>
                <a:pathLst>
                  <a:path w="278" h="278">
                    <a:moveTo>
                      <a:pt x="203" y="36"/>
                    </a:moveTo>
                    <a:cubicBezTo>
                      <a:pt x="260" y="71"/>
                      <a:pt x="278" y="147"/>
                      <a:pt x="242" y="204"/>
                    </a:cubicBezTo>
                    <a:cubicBezTo>
                      <a:pt x="206" y="261"/>
                      <a:pt x="131" y="278"/>
                      <a:pt x="74" y="242"/>
                    </a:cubicBezTo>
                    <a:cubicBezTo>
                      <a:pt x="17" y="206"/>
                      <a:pt x="0" y="131"/>
                      <a:pt x="35" y="74"/>
                    </a:cubicBezTo>
                    <a:cubicBezTo>
                      <a:pt x="71" y="17"/>
                      <a:pt x="146" y="0"/>
                      <a:pt x="203" y="3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47" name="Freeform 169"/>
              <p:cNvSpPr/>
              <p:nvPr/>
            </p:nvSpPr>
            <p:spPr bwMode="auto">
              <a:xfrm>
                <a:off x="6086296" y="2137202"/>
                <a:ext cx="246229" cy="246229"/>
              </a:xfrm>
              <a:custGeom>
                <a:avLst/>
                <a:gdLst>
                  <a:gd name="T0" fmla="*/ 200 w 273"/>
                  <a:gd name="T1" fmla="*/ 36 h 273"/>
                  <a:gd name="T2" fmla="*/ 238 w 273"/>
                  <a:gd name="T3" fmla="*/ 200 h 273"/>
                  <a:gd name="T4" fmla="*/ 73 w 273"/>
                  <a:gd name="T5" fmla="*/ 238 h 273"/>
                  <a:gd name="T6" fmla="*/ 35 w 273"/>
                  <a:gd name="T7" fmla="*/ 73 h 273"/>
                  <a:gd name="T8" fmla="*/ 200 w 273"/>
                  <a:gd name="T9" fmla="*/ 36 h 273"/>
                </a:gdLst>
                <a:ahLst/>
                <a:cxnLst>
                  <a:cxn ang="0">
                    <a:pos x="T0" y="T1"/>
                  </a:cxn>
                  <a:cxn ang="0">
                    <a:pos x="T2" y="T3"/>
                  </a:cxn>
                  <a:cxn ang="0">
                    <a:pos x="T4" y="T5"/>
                  </a:cxn>
                  <a:cxn ang="0">
                    <a:pos x="T6" y="T7"/>
                  </a:cxn>
                  <a:cxn ang="0">
                    <a:pos x="T8" y="T9"/>
                  </a:cxn>
                </a:cxnLst>
                <a:rect l="0" t="0" r="r" b="b"/>
                <a:pathLst>
                  <a:path w="273" h="273">
                    <a:moveTo>
                      <a:pt x="200" y="36"/>
                    </a:moveTo>
                    <a:cubicBezTo>
                      <a:pt x="256" y="71"/>
                      <a:pt x="273" y="144"/>
                      <a:pt x="238" y="200"/>
                    </a:cubicBezTo>
                    <a:cubicBezTo>
                      <a:pt x="203" y="256"/>
                      <a:pt x="129" y="273"/>
                      <a:pt x="73" y="238"/>
                    </a:cubicBezTo>
                    <a:cubicBezTo>
                      <a:pt x="17" y="203"/>
                      <a:pt x="0" y="129"/>
                      <a:pt x="35" y="73"/>
                    </a:cubicBezTo>
                    <a:cubicBezTo>
                      <a:pt x="70" y="17"/>
                      <a:pt x="144" y="0"/>
                      <a:pt x="200" y="3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grpSp>
        <p:sp>
          <p:nvSpPr>
            <p:cNvPr id="180" name="Freeform 60"/>
            <p:cNvSpPr/>
            <p:nvPr/>
          </p:nvSpPr>
          <p:spPr bwMode="auto">
            <a:xfrm rot="498591">
              <a:off x="4501415" y="362092"/>
              <a:ext cx="2506016" cy="1734180"/>
            </a:xfrm>
            <a:custGeom>
              <a:avLst/>
              <a:gdLst>
                <a:gd name="T0" fmla="*/ 2332 w 2339"/>
                <a:gd name="T1" fmla="*/ 1665 h 1665"/>
                <a:gd name="T2" fmla="*/ 2329 w 2339"/>
                <a:gd name="T3" fmla="*/ 1664 h 1665"/>
                <a:gd name="T4" fmla="*/ 3 w 2339"/>
                <a:gd name="T5" fmla="*/ 11 h 1665"/>
                <a:gd name="T6" fmla="*/ 2 w 2339"/>
                <a:gd name="T7" fmla="*/ 3 h 1665"/>
                <a:gd name="T8" fmla="*/ 10 w 2339"/>
                <a:gd name="T9" fmla="*/ 2 h 1665"/>
                <a:gd name="T10" fmla="*/ 2335 w 2339"/>
                <a:gd name="T11" fmla="*/ 1654 h 1665"/>
                <a:gd name="T12" fmla="*/ 2337 w 2339"/>
                <a:gd name="T13" fmla="*/ 1662 h 1665"/>
                <a:gd name="T14" fmla="*/ 2332 w 2339"/>
                <a:gd name="T15" fmla="*/ 1665 h 16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9" h="1665">
                  <a:moveTo>
                    <a:pt x="2332" y="1665"/>
                  </a:moveTo>
                  <a:cubicBezTo>
                    <a:pt x="2331" y="1665"/>
                    <a:pt x="2330" y="1665"/>
                    <a:pt x="2329" y="1664"/>
                  </a:cubicBezTo>
                  <a:cubicBezTo>
                    <a:pt x="3" y="11"/>
                    <a:pt x="3" y="11"/>
                    <a:pt x="3" y="11"/>
                  </a:cubicBezTo>
                  <a:cubicBezTo>
                    <a:pt x="1" y="10"/>
                    <a:pt x="0" y="6"/>
                    <a:pt x="2" y="3"/>
                  </a:cubicBezTo>
                  <a:cubicBezTo>
                    <a:pt x="4" y="0"/>
                    <a:pt x="8" y="0"/>
                    <a:pt x="10" y="2"/>
                  </a:cubicBezTo>
                  <a:cubicBezTo>
                    <a:pt x="2335" y="1654"/>
                    <a:pt x="2335" y="1654"/>
                    <a:pt x="2335" y="1654"/>
                  </a:cubicBezTo>
                  <a:cubicBezTo>
                    <a:pt x="2338" y="1656"/>
                    <a:pt x="2339" y="1660"/>
                    <a:pt x="2337" y="1662"/>
                  </a:cubicBezTo>
                  <a:cubicBezTo>
                    <a:pt x="2336" y="1664"/>
                    <a:pt x="2334" y="1665"/>
                    <a:pt x="2332" y="166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grpSp>
      <p:sp>
        <p:nvSpPr>
          <p:cNvPr id="173" name="TextBox 54"/>
          <p:cNvSpPr txBox="1"/>
          <p:nvPr/>
        </p:nvSpPr>
        <p:spPr>
          <a:xfrm>
            <a:off x="3286219" y="1330770"/>
            <a:ext cx="1879388" cy="636516"/>
          </a:xfrm>
          <a:prstGeom prst="rect">
            <a:avLst/>
          </a:prstGeom>
          <a:noFill/>
        </p:spPr>
        <p:txBody>
          <a:bodyPr wrap="square" rIns="144000" bIns="36000" numCol="1" spcCol="360000" rtlCol="0">
            <a:spAutoFit/>
          </a:bodyPr>
          <a:lstStyle/>
          <a:p>
            <a:r>
              <a:rPr lang="zh-CN" altLang="en-US" sz="3600" dirty="0">
                <a:solidFill>
                  <a:schemeClr val="bg1">
                    <a:lumMod val="65000"/>
                  </a:schemeClr>
                </a:solidFill>
                <a:latin typeface="微软雅黑" panose="020B0503020204020204" pitchFamily="34" charset="-122"/>
                <a:ea typeface="微软雅黑" panose="020B0503020204020204" pitchFamily="34" charset="-122"/>
              </a:rPr>
              <a:t>前  言</a:t>
            </a:r>
            <a:endParaRPr lang="id-ID" sz="36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175" name="文本框 3"/>
          <p:cNvSpPr txBox="1"/>
          <p:nvPr/>
        </p:nvSpPr>
        <p:spPr>
          <a:xfrm>
            <a:off x="3299732" y="279711"/>
            <a:ext cx="2857230" cy="1200329"/>
          </a:xfrm>
          <a:prstGeom prst="rect">
            <a:avLst/>
          </a:prstGeom>
          <a:noFill/>
          <a:effectLst/>
        </p:spPr>
        <p:txBody>
          <a:bodyPr wrap="square" rtlCol="0">
            <a:spAutoFit/>
          </a:bodyPr>
          <a:lstStyle/>
          <a:p>
            <a:r>
              <a:rPr lang="en-US" altLang="zh-CN" sz="7200" dirty="0">
                <a:gradFill flip="none" rotWithShape="1">
                  <a:gsLst>
                    <a:gs pos="0">
                      <a:srgbClr val="04B5EC"/>
                    </a:gs>
                    <a:gs pos="100000">
                      <a:srgbClr val="00C88A"/>
                    </a:gs>
                  </a:gsLst>
                  <a:lin ang="0" scaled="1"/>
                  <a:tileRect/>
                </a:gradFill>
                <a:latin typeface="Haettenschweiler" panose="020B0706040902060204" pitchFamily="34" charset="0"/>
                <a:ea typeface="微软雅黑" panose="020B0503020204020204" pitchFamily="34" charset="-122"/>
              </a:rPr>
              <a:t>PREFACE</a:t>
            </a:r>
          </a:p>
        </p:txBody>
      </p:sp>
      <p:sp>
        <p:nvSpPr>
          <p:cNvPr id="280" name="矩形 279"/>
          <p:cNvSpPr/>
          <p:nvPr/>
        </p:nvSpPr>
        <p:spPr>
          <a:xfrm>
            <a:off x="1359160" y="2363215"/>
            <a:ext cx="9623851" cy="3708412"/>
          </a:xfrm>
          <a:prstGeom prst="rect">
            <a:avLst/>
          </a:prstGeom>
          <a:solidFill>
            <a:schemeClr val="bg1"/>
          </a:solidFill>
          <a:ln>
            <a:noFill/>
          </a:ln>
          <a:effectLst>
            <a:outerShdw blurRad="3810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1" name="矩形 280"/>
          <p:cNvSpPr/>
          <p:nvPr/>
        </p:nvSpPr>
        <p:spPr>
          <a:xfrm>
            <a:off x="711089" y="1571127"/>
            <a:ext cx="2160240" cy="4032448"/>
          </a:xfrm>
          <a:prstGeom prst="rect">
            <a:avLst/>
          </a:prstGeom>
          <a:blipFill>
            <a:blip r:embed="rId5">
              <a:extLst>
                <a:ext uri="{BEBA8EAE-BF5A-486C-A8C5-ECC9F3942E4B}">
                  <a14:imgProps xmlns:a14="http://schemas.microsoft.com/office/drawing/2010/main">
                    <a14:imgLayer r:embed="rId6">
                      <a14:imgEffect>
                        <a14:brightnessContrast bright="-24000"/>
                      </a14:imgEffect>
                      <a14:imgEffect>
                        <a14:saturation sat="0"/>
                      </a14:imgEffect>
                    </a14:imgLayer>
                  </a14:imgProps>
                </a:ext>
              </a:extLst>
            </a:blip>
            <a:srcRect/>
            <a:stretch>
              <a:fillRect l="-124981" r="-5832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2" name="矩形 281"/>
          <p:cNvSpPr/>
          <p:nvPr/>
        </p:nvSpPr>
        <p:spPr>
          <a:xfrm flipH="1">
            <a:off x="3782525" y="2917212"/>
            <a:ext cx="6076397" cy="2031325"/>
          </a:xfrm>
          <a:prstGeom prst="rect">
            <a:avLst/>
          </a:prstGeom>
        </p:spPr>
        <p:txBody>
          <a:bodyPr wrap="square">
            <a:spAutoFit/>
          </a:bodyPr>
          <a:lstStyle/>
          <a:p>
            <a:pPr>
              <a:lnSpc>
                <a:spcPct val="150000"/>
              </a:lnSpc>
            </a:pPr>
            <a:r>
              <a:rPr lang="zh-CN" altLang="en-US" sz="1400" dirty="0">
                <a:solidFill>
                  <a:schemeClr val="bg1">
                    <a:lumMod val="65000"/>
                  </a:schemeClr>
                </a:solidFill>
                <a:latin typeface="微软雅黑" panose="020B0503020204020204" pitchFamily="34" charset="-122"/>
                <a:ea typeface="微软雅黑" panose="020B0503020204020204" pitchFamily="34" charset="-122"/>
              </a:rPr>
              <a:t>        请在这里用一段简单而形象的话，概括出本项目的概念、市场的发展情况、前景等内容。用来作为项目的背景，也可以给受众一个思维导入的过程，让人更容易明白是怎么回事，了解你的意图。当然，如觉得没有必要，可以删掉本页。此处添加详细文本描述，建议与标题相关并符合整体语言风格，语言描述尽量简洁生动。尽量将每页幻灯片的字数控制在  </a:t>
            </a:r>
            <a:r>
              <a:rPr lang="en-US" altLang="zh-CN" sz="1400" dirty="0">
                <a:solidFill>
                  <a:schemeClr val="bg1">
                    <a:lumMod val="65000"/>
                  </a:schemeClr>
                </a:solidFill>
                <a:latin typeface="微软雅黑" panose="020B0503020204020204" pitchFamily="34" charset="-122"/>
                <a:ea typeface="微软雅黑" panose="020B0503020204020204" pitchFamily="34" charset="-122"/>
              </a:rPr>
              <a:t>200</a:t>
            </a:r>
            <a:r>
              <a:rPr lang="zh-CN" altLang="en-US" sz="1400" dirty="0">
                <a:solidFill>
                  <a:schemeClr val="bg1">
                    <a:lumMod val="65000"/>
                  </a:schemeClr>
                </a:solidFill>
                <a:latin typeface="微软雅黑" panose="020B0503020204020204" pitchFamily="34" charset="-122"/>
                <a:ea typeface="微软雅黑" panose="020B0503020204020204" pitchFamily="34" charset="-122"/>
              </a:rPr>
              <a:t>字以内，据统计每页幻灯片的最好控制在</a:t>
            </a:r>
            <a:r>
              <a:rPr lang="en-US" altLang="zh-CN" sz="1400" dirty="0">
                <a:solidFill>
                  <a:schemeClr val="bg1">
                    <a:lumMod val="65000"/>
                  </a:schemeClr>
                </a:solidFill>
                <a:latin typeface="微软雅黑" panose="020B0503020204020204" pitchFamily="34" charset="-122"/>
                <a:ea typeface="微软雅黑" panose="020B0503020204020204" pitchFamily="34" charset="-122"/>
              </a:rPr>
              <a:t>5</a:t>
            </a:r>
            <a:r>
              <a:rPr lang="zh-CN" altLang="en-US" sz="1400" dirty="0">
                <a:solidFill>
                  <a:schemeClr val="bg1">
                    <a:lumMod val="65000"/>
                  </a:schemeClr>
                </a:solidFill>
                <a:latin typeface="微软雅黑" panose="020B0503020204020204" pitchFamily="34" charset="-122"/>
                <a:ea typeface="微软雅黑" panose="020B0503020204020204" pitchFamily="34" charset="-122"/>
              </a:rPr>
              <a:t>分钟之内。</a:t>
            </a:r>
          </a:p>
        </p:txBody>
      </p:sp>
      <p:grpSp>
        <p:nvGrpSpPr>
          <p:cNvPr id="283" name="Group 5"/>
          <p:cNvGrpSpPr/>
          <p:nvPr/>
        </p:nvGrpSpPr>
        <p:grpSpPr>
          <a:xfrm>
            <a:off x="3951449" y="5248582"/>
            <a:ext cx="379414" cy="354993"/>
            <a:chOff x="6964363" y="2108200"/>
            <a:chExt cx="690562" cy="646113"/>
          </a:xfrm>
          <a:solidFill>
            <a:schemeClr val="bg1">
              <a:lumMod val="65000"/>
            </a:schemeClr>
          </a:solidFill>
        </p:grpSpPr>
        <p:sp>
          <p:nvSpPr>
            <p:cNvPr id="284" name="Freeform 91"/>
            <p:cNvSpPr>
              <a:spLocks noEditPoints="1"/>
            </p:cNvSpPr>
            <p:nvPr/>
          </p:nvSpPr>
          <p:spPr bwMode="auto">
            <a:xfrm>
              <a:off x="7050088" y="2193925"/>
              <a:ext cx="519112" cy="344488"/>
            </a:xfrm>
            <a:custGeom>
              <a:avLst/>
              <a:gdLst>
                <a:gd name="T0" fmla="*/ 503 w 12071"/>
                <a:gd name="T1" fmla="*/ 502 h 8033"/>
                <a:gd name="T2" fmla="*/ 11568 w 12071"/>
                <a:gd name="T3" fmla="*/ 0 h 8033"/>
                <a:gd name="T4" fmla="*/ 452 w 12071"/>
                <a:gd name="T5" fmla="*/ 5 h 8033"/>
                <a:gd name="T6" fmla="*/ 377 w 12071"/>
                <a:gd name="T7" fmla="*/ 18 h 8033"/>
                <a:gd name="T8" fmla="*/ 307 w 12071"/>
                <a:gd name="T9" fmla="*/ 41 h 8033"/>
                <a:gd name="T10" fmla="*/ 242 w 12071"/>
                <a:gd name="T11" fmla="*/ 74 h 8033"/>
                <a:gd name="T12" fmla="*/ 183 w 12071"/>
                <a:gd name="T13" fmla="*/ 116 h 8033"/>
                <a:gd name="T14" fmla="*/ 131 w 12071"/>
                <a:gd name="T15" fmla="*/ 166 h 8033"/>
                <a:gd name="T16" fmla="*/ 85 w 12071"/>
                <a:gd name="T17" fmla="*/ 222 h 8033"/>
                <a:gd name="T18" fmla="*/ 49 w 12071"/>
                <a:gd name="T19" fmla="*/ 284 h 8033"/>
                <a:gd name="T20" fmla="*/ 22 w 12071"/>
                <a:gd name="T21" fmla="*/ 353 h 8033"/>
                <a:gd name="T22" fmla="*/ 6 w 12071"/>
                <a:gd name="T23" fmla="*/ 426 h 8033"/>
                <a:gd name="T24" fmla="*/ 0 w 12071"/>
                <a:gd name="T25" fmla="*/ 502 h 8033"/>
                <a:gd name="T26" fmla="*/ 3 w 12071"/>
                <a:gd name="T27" fmla="*/ 7582 h 8033"/>
                <a:gd name="T28" fmla="*/ 16 w 12071"/>
                <a:gd name="T29" fmla="*/ 7656 h 8033"/>
                <a:gd name="T30" fmla="*/ 39 w 12071"/>
                <a:gd name="T31" fmla="*/ 7726 h 8033"/>
                <a:gd name="T32" fmla="*/ 72 w 12071"/>
                <a:gd name="T33" fmla="*/ 7792 h 8033"/>
                <a:gd name="T34" fmla="*/ 115 w 12071"/>
                <a:gd name="T35" fmla="*/ 7850 h 8033"/>
                <a:gd name="T36" fmla="*/ 165 w 12071"/>
                <a:gd name="T37" fmla="*/ 7902 h 8033"/>
                <a:gd name="T38" fmla="*/ 221 w 12071"/>
                <a:gd name="T39" fmla="*/ 7947 h 8033"/>
                <a:gd name="T40" fmla="*/ 285 w 12071"/>
                <a:gd name="T41" fmla="*/ 7983 h 8033"/>
                <a:gd name="T42" fmla="*/ 353 w 12071"/>
                <a:gd name="T43" fmla="*/ 8011 h 8033"/>
                <a:gd name="T44" fmla="*/ 426 w 12071"/>
                <a:gd name="T45" fmla="*/ 8027 h 8033"/>
                <a:gd name="T46" fmla="*/ 503 w 12071"/>
                <a:gd name="T47" fmla="*/ 8033 h 8033"/>
                <a:gd name="T48" fmla="*/ 11619 w 12071"/>
                <a:gd name="T49" fmla="*/ 8030 h 8033"/>
                <a:gd name="T50" fmla="*/ 11694 w 12071"/>
                <a:gd name="T51" fmla="*/ 8017 h 8033"/>
                <a:gd name="T52" fmla="*/ 11764 w 12071"/>
                <a:gd name="T53" fmla="*/ 7994 h 8033"/>
                <a:gd name="T54" fmla="*/ 11829 w 12071"/>
                <a:gd name="T55" fmla="*/ 7960 h 8033"/>
                <a:gd name="T56" fmla="*/ 11888 w 12071"/>
                <a:gd name="T57" fmla="*/ 7918 h 8033"/>
                <a:gd name="T58" fmla="*/ 11940 w 12071"/>
                <a:gd name="T59" fmla="*/ 7868 h 8033"/>
                <a:gd name="T60" fmla="*/ 11986 w 12071"/>
                <a:gd name="T61" fmla="*/ 7812 h 8033"/>
                <a:gd name="T62" fmla="*/ 12022 w 12071"/>
                <a:gd name="T63" fmla="*/ 7749 h 8033"/>
                <a:gd name="T64" fmla="*/ 12049 w 12071"/>
                <a:gd name="T65" fmla="*/ 7680 h 8033"/>
                <a:gd name="T66" fmla="*/ 12065 w 12071"/>
                <a:gd name="T67" fmla="*/ 7607 h 8033"/>
                <a:gd name="T68" fmla="*/ 12071 w 12071"/>
                <a:gd name="T69" fmla="*/ 7531 h 8033"/>
                <a:gd name="T70" fmla="*/ 12068 w 12071"/>
                <a:gd name="T71" fmla="*/ 451 h 8033"/>
                <a:gd name="T72" fmla="*/ 12055 w 12071"/>
                <a:gd name="T73" fmla="*/ 377 h 8033"/>
                <a:gd name="T74" fmla="*/ 12032 w 12071"/>
                <a:gd name="T75" fmla="*/ 306 h 8033"/>
                <a:gd name="T76" fmla="*/ 11999 w 12071"/>
                <a:gd name="T77" fmla="*/ 242 h 8033"/>
                <a:gd name="T78" fmla="*/ 11956 w 12071"/>
                <a:gd name="T79" fmla="*/ 183 h 8033"/>
                <a:gd name="T80" fmla="*/ 11906 w 12071"/>
                <a:gd name="T81" fmla="*/ 131 h 8033"/>
                <a:gd name="T82" fmla="*/ 11850 w 12071"/>
                <a:gd name="T83" fmla="*/ 85 h 8033"/>
                <a:gd name="T84" fmla="*/ 11786 w 12071"/>
                <a:gd name="T85" fmla="*/ 49 h 8033"/>
                <a:gd name="T86" fmla="*/ 11718 w 12071"/>
                <a:gd name="T87" fmla="*/ 22 h 8033"/>
                <a:gd name="T88" fmla="*/ 11645 w 12071"/>
                <a:gd name="T89" fmla="*/ 6 h 8033"/>
                <a:gd name="T90" fmla="*/ 11568 w 12071"/>
                <a:gd name="T91" fmla="*/ 0 h 80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2071" h="8033">
                  <a:moveTo>
                    <a:pt x="11568" y="7533"/>
                  </a:moveTo>
                  <a:lnTo>
                    <a:pt x="503" y="7533"/>
                  </a:lnTo>
                  <a:lnTo>
                    <a:pt x="503" y="502"/>
                  </a:lnTo>
                  <a:lnTo>
                    <a:pt x="11568" y="502"/>
                  </a:lnTo>
                  <a:lnTo>
                    <a:pt x="11568" y="7533"/>
                  </a:lnTo>
                  <a:close/>
                  <a:moveTo>
                    <a:pt x="11568" y="0"/>
                  </a:moveTo>
                  <a:lnTo>
                    <a:pt x="503" y="2"/>
                  </a:lnTo>
                  <a:lnTo>
                    <a:pt x="477" y="3"/>
                  </a:lnTo>
                  <a:lnTo>
                    <a:pt x="452" y="5"/>
                  </a:lnTo>
                  <a:lnTo>
                    <a:pt x="426" y="8"/>
                  </a:lnTo>
                  <a:lnTo>
                    <a:pt x="401" y="12"/>
                  </a:lnTo>
                  <a:lnTo>
                    <a:pt x="377" y="18"/>
                  </a:lnTo>
                  <a:lnTo>
                    <a:pt x="353" y="24"/>
                  </a:lnTo>
                  <a:lnTo>
                    <a:pt x="330" y="32"/>
                  </a:lnTo>
                  <a:lnTo>
                    <a:pt x="307" y="41"/>
                  </a:lnTo>
                  <a:lnTo>
                    <a:pt x="285" y="51"/>
                  </a:lnTo>
                  <a:lnTo>
                    <a:pt x="263" y="62"/>
                  </a:lnTo>
                  <a:lnTo>
                    <a:pt x="242" y="74"/>
                  </a:lnTo>
                  <a:lnTo>
                    <a:pt x="221" y="87"/>
                  </a:lnTo>
                  <a:lnTo>
                    <a:pt x="202" y="102"/>
                  </a:lnTo>
                  <a:lnTo>
                    <a:pt x="183" y="116"/>
                  </a:lnTo>
                  <a:lnTo>
                    <a:pt x="165" y="132"/>
                  </a:lnTo>
                  <a:lnTo>
                    <a:pt x="147" y="148"/>
                  </a:lnTo>
                  <a:lnTo>
                    <a:pt x="131" y="166"/>
                  </a:lnTo>
                  <a:lnTo>
                    <a:pt x="115" y="184"/>
                  </a:lnTo>
                  <a:lnTo>
                    <a:pt x="99" y="202"/>
                  </a:lnTo>
                  <a:lnTo>
                    <a:pt x="85" y="222"/>
                  </a:lnTo>
                  <a:lnTo>
                    <a:pt x="72" y="242"/>
                  </a:lnTo>
                  <a:lnTo>
                    <a:pt x="60" y="263"/>
                  </a:lnTo>
                  <a:lnTo>
                    <a:pt x="49" y="284"/>
                  </a:lnTo>
                  <a:lnTo>
                    <a:pt x="39" y="307"/>
                  </a:lnTo>
                  <a:lnTo>
                    <a:pt x="30" y="329"/>
                  </a:lnTo>
                  <a:lnTo>
                    <a:pt x="22" y="353"/>
                  </a:lnTo>
                  <a:lnTo>
                    <a:pt x="16" y="377"/>
                  </a:lnTo>
                  <a:lnTo>
                    <a:pt x="10" y="401"/>
                  </a:lnTo>
                  <a:lnTo>
                    <a:pt x="6" y="426"/>
                  </a:lnTo>
                  <a:lnTo>
                    <a:pt x="3" y="451"/>
                  </a:lnTo>
                  <a:lnTo>
                    <a:pt x="1" y="476"/>
                  </a:lnTo>
                  <a:lnTo>
                    <a:pt x="0" y="502"/>
                  </a:lnTo>
                  <a:lnTo>
                    <a:pt x="0" y="7531"/>
                  </a:lnTo>
                  <a:lnTo>
                    <a:pt x="1" y="7557"/>
                  </a:lnTo>
                  <a:lnTo>
                    <a:pt x="3" y="7582"/>
                  </a:lnTo>
                  <a:lnTo>
                    <a:pt x="6" y="7607"/>
                  </a:lnTo>
                  <a:lnTo>
                    <a:pt x="10" y="7632"/>
                  </a:lnTo>
                  <a:lnTo>
                    <a:pt x="16" y="7656"/>
                  </a:lnTo>
                  <a:lnTo>
                    <a:pt x="22" y="7680"/>
                  </a:lnTo>
                  <a:lnTo>
                    <a:pt x="30" y="7703"/>
                  </a:lnTo>
                  <a:lnTo>
                    <a:pt x="39" y="7726"/>
                  </a:lnTo>
                  <a:lnTo>
                    <a:pt x="49" y="7749"/>
                  </a:lnTo>
                  <a:lnTo>
                    <a:pt x="60" y="7771"/>
                  </a:lnTo>
                  <a:lnTo>
                    <a:pt x="72" y="7792"/>
                  </a:lnTo>
                  <a:lnTo>
                    <a:pt x="85" y="7812"/>
                  </a:lnTo>
                  <a:lnTo>
                    <a:pt x="99" y="7831"/>
                  </a:lnTo>
                  <a:lnTo>
                    <a:pt x="115" y="7850"/>
                  </a:lnTo>
                  <a:lnTo>
                    <a:pt x="131" y="7868"/>
                  </a:lnTo>
                  <a:lnTo>
                    <a:pt x="147" y="7886"/>
                  </a:lnTo>
                  <a:lnTo>
                    <a:pt x="165" y="7902"/>
                  </a:lnTo>
                  <a:lnTo>
                    <a:pt x="183" y="7918"/>
                  </a:lnTo>
                  <a:lnTo>
                    <a:pt x="202" y="7933"/>
                  </a:lnTo>
                  <a:lnTo>
                    <a:pt x="221" y="7947"/>
                  </a:lnTo>
                  <a:lnTo>
                    <a:pt x="242" y="7960"/>
                  </a:lnTo>
                  <a:lnTo>
                    <a:pt x="263" y="7972"/>
                  </a:lnTo>
                  <a:lnTo>
                    <a:pt x="285" y="7983"/>
                  </a:lnTo>
                  <a:lnTo>
                    <a:pt x="307" y="7994"/>
                  </a:lnTo>
                  <a:lnTo>
                    <a:pt x="330" y="8003"/>
                  </a:lnTo>
                  <a:lnTo>
                    <a:pt x="353" y="8011"/>
                  </a:lnTo>
                  <a:lnTo>
                    <a:pt x="377" y="8017"/>
                  </a:lnTo>
                  <a:lnTo>
                    <a:pt x="401" y="8023"/>
                  </a:lnTo>
                  <a:lnTo>
                    <a:pt x="426" y="8027"/>
                  </a:lnTo>
                  <a:lnTo>
                    <a:pt x="452" y="8030"/>
                  </a:lnTo>
                  <a:lnTo>
                    <a:pt x="477" y="8032"/>
                  </a:lnTo>
                  <a:lnTo>
                    <a:pt x="503" y="8033"/>
                  </a:lnTo>
                  <a:lnTo>
                    <a:pt x="11568" y="8033"/>
                  </a:lnTo>
                  <a:lnTo>
                    <a:pt x="11594" y="8032"/>
                  </a:lnTo>
                  <a:lnTo>
                    <a:pt x="11619" y="8030"/>
                  </a:lnTo>
                  <a:lnTo>
                    <a:pt x="11645" y="8027"/>
                  </a:lnTo>
                  <a:lnTo>
                    <a:pt x="11670" y="8023"/>
                  </a:lnTo>
                  <a:lnTo>
                    <a:pt x="11694" y="8017"/>
                  </a:lnTo>
                  <a:lnTo>
                    <a:pt x="11718" y="8011"/>
                  </a:lnTo>
                  <a:lnTo>
                    <a:pt x="11741" y="8003"/>
                  </a:lnTo>
                  <a:lnTo>
                    <a:pt x="11764" y="7994"/>
                  </a:lnTo>
                  <a:lnTo>
                    <a:pt x="11786" y="7983"/>
                  </a:lnTo>
                  <a:lnTo>
                    <a:pt x="11809" y="7972"/>
                  </a:lnTo>
                  <a:lnTo>
                    <a:pt x="11829" y="7960"/>
                  </a:lnTo>
                  <a:lnTo>
                    <a:pt x="11850" y="7947"/>
                  </a:lnTo>
                  <a:lnTo>
                    <a:pt x="11869" y="7933"/>
                  </a:lnTo>
                  <a:lnTo>
                    <a:pt x="11888" y="7918"/>
                  </a:lnTo>
                  <a:lnTo>
                    <a:pt x="11906" y="7902"/>
                  </a:lnTo>
                  <a:lnTo>
                    <a:pt x="11924" y="7886"/>
                  </a:lnTo>
                  <a:lnTo>
                    <a:pt x="11940" y="7868"/>
                  </a:lnTo>
                  <a:lnTo>
                    <a:pt x="11956" y="7850"/>
                  </a:lnTo>
                  <a:lnTo>
                    <a:pt x="11972" y="7831"/>
                  </a:lnTo>
                  <a:lnTo>
                    <a:pt x="11986" y="7812"/>
                  </a:lnTo>
                  <a:lnTo>
                    <a:pt x="11999" y="7792"/>
                  </a:lnTo>
                  <a:lnTo>
                    <a:pt x="12011" y="7771"/>
                  </a:lnTo>
                  <a:lnTo>
                    <a:pt x="12022" y="7749"/>
                  </a:lnTo>
                  <a:lnTo>
                    <a:pt x="12032" y="7726"/>
                  </a:lnTo>
                  <a:lnTo>
                    <a:pt x="12041" y="7703"/>
                  </a:lnTo>
                  <a:lnTo>
                    <a:pt x="12049" y="7680"/>
                  </a:lnTo>
                  <a:lnTo>
                    <a:pt x="12055" y="7656"/>
                  </a:lnTo>
                  <a:lnTo>
                    <a:pt x="12061" y="7632"/>
                  </a:lnTo>
                  <a:lnTo>
                    <a:pt x="12065" y="7607"/>
                  </a:lnTo>
                  <a:lnTo>
                    <a:pt x="12068" y="7582"/>
                  </a:lnTo>
                  <a:lnTo>
                    <a:pt x="12070" y="7557"/>
                  </a:lnTo>
                  <a:lnTo>
                    <a:pt x="12071" y="7531"/>
                  </a:lnTo>
                  <a:lnTo>
                    <a:pt x="12071" y="502"/>
                  </a:lnTo>
                  <a:lnTo>
                    <a:pt x="12070" y="476"/>
                  </a:lnTo>
                  <a:lnTo>
                    <a:pt x="12068" y="451"/>
                  </a:lnTo>
                  <a:lnTo>
                    <a:pt x="12065" y="426"/>
                  </a:lnTo>
                  <a:lnTo>
                    <a:pt x="12061" y="401"/>
                  </a:lnTo>
                  <a:lnTo>
                    <a:pt x="12055" y="377"/>
                  </a:lnTo>
                  <a:lnTo>
                    <a:pt x="12049" y="353"/>
                  </a:lnTo>
                  <a:lnTo>
                    <a:pt x="12041" y="329"/>
                  </a:lnTo>
                  <a:lnTo>
                    <a:pt x="12032" y="306"/>
                  </a:lnTo>
                  <a:lnTo>
                    <a:pt x="12022" y="284"/>
                  </a:lnTo>
                  <a:lnTo>
                    <a:pt x="12011" y="263"/>
                  </a:lnTo>
                  <a:lnTo>
                    <a:pt x="11999" y="242"/>
                  </a:lnTo>
                  <a:lnTo>
                    <a:pt x="11986" y="221"/>
                  </a:lnTo>
                  <a:lnTo>
                    <a:pt x="11972" y="202"/>
                  </a:lnTo>
                  <a:lnTo>
                    <a:pt x="11956" y="183"/>
                  </a:lnTo>
                  <a:lnTo>
                    <a:pt x="11940" y="165"/>
                  </a:lnTo>
                  <a:lnTo>
                    <a:pt x="11924" y="147"/>
                  </a:lnTo>
                  <a:lnTo>
                    <a:pt x="11906" y="131"/>
                  </a:lnTo>
                  <a:lnTo>
                    <a:pt x="11888" y="115"/>
                  </a:lnTo>
                  <a:lnTo>
                    <a:pt x="11869" y="100"/>
                  </a:lnTo>
                  <a:lnTo>
                    <a:pt x="11850" y="85"/>
                  </a:lnTo>
                  <a:lnTo>
                    <a:pt x="11829" y="72"/>
                  </a:lnTo>
                  <a:lnTo>
                    <a:pt x="11809" y="60"/>
                  </a:lnTo>
                  <a:lnTo>
                    <a:pt x="11786" y="49"/>
                  </a:lnTo>
                  <a:lnTo>
                    <a:pt x="11764" y="39"/>
                  </a:lnTo>
                  <a:lnTo>
                    <a:pt x="11741" y="30"/>
                  </a:lnTo>
                  <a:lnTo>
                    <a:pt x="11718" y="22"/>
                  </a:lnTo>
                  <a:lnTo>
                    <a:pt x="11694" y="16"/>
                  </a:lnTo>
                  <a:lnTo>
                    <a:pt x="11670" y="10"/>
                  </a:lnTo>
                  <a:lnTo>
                    <a:pt x="11645" y="6"/>
                  </a:lnTo>
                  <a:lnTo>
                    <a:pt x="11619" y="3"/>
                  </a:lnTo>
                  <a:lnTo>
                    <a:pt x="11594" y="1"/>
                  </a:lnTo>
                  <a:lnTo>
                    <a:pt x="1156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bg1">
                    <a:lumMod val="65000"/>
                  </a:schemeClr>
                </a:solidFill>
                <a:latin typeface="微软雅黑" panose="020B0503020204020204" pitchFamily="34" charset="-122"/>
                <a:ea typeface="微软雅黑" panose="020B0503020204020204" pitchFamily="34" charset="-122"/>
              </a:endParaRPr>
            </a:p>
          </p:txBody>
        </p:sp>
        <p:sp>
          <p:nvSpPr>
            <p:cNvPr id="285" name="Freeform 92"/>
            <p:cNvSpPr>
              <a:spLocks noEditPoints="1"/>
            </p:cNvSpPr>
            <p:nvPr/>
          </p:nvSpPr>
          <p:spPr bwMode="auto">
            <a:xfrm>
              <a:off x="6964363" y="2108200"/>
              <a:ext cx="690562" cy="646113"/>
            </a:xfrm>
            <a:custGeom>
              <a:avLst/>
              <a:gdLst>
                <a:gd name="T0" fmla="*/ 15066 w 16095"/>
                <a:gd name="T1" fmla="*/ 11696 h 15059"/>
                <a:gd name="T2" fmla="*/ 14988 w 16095"/>
                <a:gd name="T3" fmla="*/ 11847 h 15059"/>
                <a:gd name="T4" fmla="*/ 14867 w 16095"/>
                <a:gd name="T5" fmla="*/ 11963 h 15059"/>
                <a:gd name="T6" fmla="*/ 14712 w 16095"/>
                <a:gd name="T7" fmla="*/ 12033 h 15059"/>
                <a:gd name="T8" fmla="*/ 6036 w 16095"/>
                <a:gd name="T9" fmla="*/ 12049 h 15059"/>
                <a:gd name="T10" fmla="*/ 1359 w 16095"/>
                <a:gd name="T11" fmla="*/ 12027 h 15059"/>
                <a:gd name="T12" fmla="*/ 1208 w 16095"/>
                <a:gd name="T13" fmla="*/ 11949 h 15059"/>
                <a:gd name="T14" fmla="*/ 1091 w 16095"/>
                <a:gd name="T15" fmla="*/ 11828 h 15059"/>
                <a:gd name="T16" fmla="*/ 1022 w 16095"/>
                <a:gd name="T17" fmla="*/ 11672 h 15059"/>
                <a:gd name="T18" fmla="*/ 1007 w 16095"/>
                <a:gd name="T19" fmla="*/ 1480 h 15059"/>
                <a:gd name="T20" fmla="*/ 1045 w 16095"/>
                <a:gd name="T21" fmla="*/ 1310 h 15059"/>
                <a:gd name="T22" fmla="*/ 1137 w 16095"/>
                <a:gd name="T23" fmla="*/ 1169 h 15059"/>
                <a:gd name="T24" fmla="*/ 1268 w 16095"/>
                <a:gd name="T25" fmla="*/ 1064 h 15059"/>
                <a:gd name="T26" fmla="*/ 1432 w 16095"/>
                <a:gd name="T27" fmla="*/ 1010 h 15059"/>
                <a:gd name="T28" fmla="*/ 14663 w 16095"/>
                <a:gd name="T29" fmla="*/ 1010 h 15059"/>
                <a:gd name="T30" fmla="*/ 14826 w 16095"/>
                <a:gd name="T31" fmla="*/ 1064 h 15059"/>
                <a:gd name="T32" fmla="*/ 14958 w 16095"/>
                <a:gd name="T33" fmla="*/ 1169 h 15059"/>
                <a:gd name="T34" fmla="*/ 15050 w 16095"/>
                <a:gd name="T35" fmla="*/ 1310 h 15059"/>
                <a:gd name="T36" fmla="*/ 15088 w 16095"/>
                <a:gd name="T37" fmla="*/ 1480 h 15059"/>
                <a:gd name="T38" fmla="*/ 1279 w 16095"/>
                <a:gd name="T39" fmla="*/ 17 h 15059"/>
                <a:gd name="T40" fmla="*/ 790 w 16095"/>
                <a:gd name="T41" fmla="*/ 182 h 15059"/>
                <a:gd name="T42" fmla="*/ 391 w 16095"/>
                <a:gd name="T43" fmla="*/ 493 h 15059"/>
                <a:gd name="T44" fmla="*/ 119 w 16095"/>
                <a:gd name="T45" fmla="*/ 920 h 15059"/>
                <a:gd name="T46" fmla="*/ 2 w 16095"/>
                <a:gd name="T47" fmla="*/ 1429 h 15059"/>
                <a:gd name="T48" fmla="*/ 47 w 16095"/>
                <a:gd name="T49" fmla="*/ 11922 h 15059"/>
                <a:gd name="T50" fmla="*/ 257 w 16095"/>
                <a:gd name="T51" fmla="*/ 12387 h 15059"/>
                <a:gd name="T52" fmla="*/ 604 w 16095"/>
                <a:gd name="T53" fmla="*/ 12752 h 15059"/>
                <a:gd name="T54" fmla="*/ 1056 w 16095"/>
                <a:gd name="T55" fmla="*/ 12984 h 15059"/>
                <a:gd name="T56" fmla="*/ 6539 w 16095"/>
                <a:gd name="T57" fmla="*/ 13053 h 15059"/>
                <a:gd name="T58" fmla="*/ 3299 w 16095"/>
                <a:gd name="T59" fmla="*/ 14106 h 15059"/>
                <a:gd name="T60" fmla="*/ 3180 w 16095"/>
                <a:gd name="T61" fmla="*/ 14188 h 15059"/>
                <a:gd name="T62" fmla="*/ 3089 w 16095"/>
                <a:gd name="T63" fmla="*/ 14299 h 15059"/>
                <a:gd name="T64" fmla="*/ 3034 w 16095"/>
                <a:gd name="T65" fmla="*/ 14431 h 15059"/>
                <a:gd name="T66" fmla="*/ 3019 w 16095"/>
                <a:gd name="T67" fmla="*/ 14583 h 15059"/>
                <a:gd name="T68" fmla="*/ 3057 w 16095"/>
                <a:gd name="T69" fmla="*/ 14753 h 15059"/>
                <a:gd name="T70" fmla="*/ 3149 w 16095"/>
                <a:gd name="T71" fmla="*/ 14894 h 15059"/>
                <a:gd name="T72" fmla="*/ 3280 w 16095"/>
                <a:gd name="T73" fmla="*/ 14999 h 15059"/>
                <a:gd name="T74" fmla="*/ 3444 w 16095"/>
                <a:gd name="T75" fmla="*/ 15053 h 15059"/>
                <a:gd name="T76" fmla="*/ 12651 w 16095"/>
                <a:gd name="T77" fmla="*/ 15053 h 15059"/>
                <a:gd name="T78" fmla="*/ 12814 w 16095"/>
                <a:gd name="T79" fmla="*/ 14999 h 15059"/>
                <a:gd name="T80" fmla="*/ 12946 w 16095"/>
                <a:gd name="T81" fmla="*/ 14894 h 15059"/>
                <a:gd name="T82" fmla="*/ 13038 w 16095"/>
                <a:gd name="T83" fmla="*/ 14753 h 15059"/>
                <a:gd name="T84" fmla="*/ 13076 w 16095"/>
                <a:gd name="T85" fmla="*/ 14583 h 15059"/>
                <a:gd name="T86" fmla="*/ 13061 w 16095"/>
                <a:gd name="T87" fmla="*/ 14431 h 15059"/>
                <a:gd name="T88" fmla="*/ 13006 w 16095"/>
                <a:gd name="T89" fmla="*/ 14299 h 15059"/>
                <a:gd name="T90" fmla="*/ 12915 w 16095"/>
                <a:gd name="T91" fmla="*/ 14188 h 15059"/>
                <a:gd name="T92" fmla="*/ 12796 w 16095"/>
                <a:gd name="T93" fmla="*/ 14106 h 15059"/>
                <a:gd name="T94" fmla="*/ 9556 w 16095"/>
                <a:gd name="T95" fmla="*/ 13053 h 15059"/>
                <a:gd name="T96" fmla="*/ 15039 w 16095"/>
                <a:gd name="T97" fmla="*/ 12984 h 15059"/>
                <a:gd name="T98" fmla="*/ 15491 w 16095"/>
                <a:gd name="T99" fmla="*/ 12752 h 15059"/>
                <a:gd name="T100" fmla="*/ 15838 w 16095"/>
                <a:gd name="T101" fmla="*/ 12387 h 15059"/>
                <a:gd name="T102" fmla="*/ 16048 w 16095"/>
                <a:gd name="T103" fmla="*/ 11922 h 15059"/>
                <a:gd name="T104" fmla="*/ 16093 w 16095"/>
                <a:gd name="T105" fmla="*/ 1429 h 15059"/>
                <a:gd name="T106" fmla="*/ 15976 w 16095"/>
                <a:gd name="T107" fmla="*/ 920 h 15059"/>
                <a:gd name="T108" fmla="*/ 15703 w 16095"/>
                <a:gd name="T109" fmla="*/ 493 h 15059"/>
                <a:gd name="T110" fmla="*/ 15305 w 16095"/>
                <a:gd name="T111" fmla="*/ 182 h 15059"/>
                <a:gd name="T112" fmla="*/ 14815 w 16095"/>
                <a:gd name="T113" fmla="*/ 17 h 150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6095" h="15059">
                  <a:moveTo>
                    <a:pt x="15089" y="11547"/>
                  </a:moveTo>
                  <a:lnTo>
                    <a:pt x="15088" y="11573"/>
                  </a:lnTo>
                  <a:lnTo>
                    <a:pt x="15086" y="11598"/>
                  </a:lnTo>
                  <a:lnTo>
                    <a:pt x="15083" y="11623"/>
                  </a:lnTo>
                  <a:lnTo>
                    <a:pt x="15079" y="11648"/>
                  </a:lnTo>
                  <a:lnTo>
                    <a:pt x="15073" y="11672"/>
                  </a:lnTo>
                  <a:lnTo>
                    <a:pt x="15066" y="11696"/>
                  </a:lnTo>
                  <a:lnTo>
                    <a:pt x="15059" y="11719"/>
                  </a:lnTo>
                  <a:lnTo>
                    <a:pt x="15050" y="11743"/>
                  </a:lnTo>
                  <a:lnTo>
                    <a:pt x="15040" y="11765"/>
                  </a:lnTo>
                  <a:lnTo>
                    <a:pt x="15029" y="11786"/>
                  </a:lnTo>
                  <a:lnTo>
                    <a:pt x="15016" y="11807"/>
                  </a:lnTo>
                  <a:lnTo>
                    <a:pt x="15003" y="11828"/>
                  </a:lnTo>
                  <a:lnTo>
                    <a:pt x="14988" y="11847"/>
                  </a:lnTo>
                  <a:lnTo>
                    <a:pt x="14974" y="11866"/>
                  </a:lnTo>
                  <a:lnTo>
                    <a:pt x="14958" y="11884"/>
                  </a:lnTo>
                  <a:lnTo>
                    <a:pt x="14941" y="11902"/>
                  </a:lnTo>
                  <a:lnTo>
                    <a:pt x="14924" y="11918"/>
                  </a:lnTo>
                  <a:lnTo>
                    <a:pt x="14906" y="11934"/>
                  </a:lnTo>
                  <a:lnTo>
                    <a:pt x="14887" y="11949"/>
                  </a:lnTo>
                  <a:lnTo>
                    <a:pt x="14867" y="11963"/>
                  </a:lnTo>
                  <a:lnTo>
                    <a:pt x="14847" y="11977"/>
                  </a:lnTo>
                  <a:lnTo>
                    <a:pt x="14826" y="11989"/>
                  </a:lnTo>
                  <a:lnTo>
                    <a:pt x="14803" y="12000"/>
                  </a:lnTo>
                  <a:lnTo>
                    <a:pt x="14781" y="12010"/>
                  </a:lnTo>
                  <a:lnTo>
                    <a:pt x="14759" y="12019"/>
                  </a:lnTo>
                  <a:lnTo>
                    <a:pt x="14735" y="12027"/>
                  </a:lnTo>
                  <a:lnTo>
                    <a:pt x="14712" y="12033"/>
                  </a:lnTo>
                  <a:lnTo>
                    <a:pt x="14687" y="12039"/>
                  </a:lnTo>
                  <a:lnTo>
                    <a:pt x="14663" y="12043"/>
                  </a:lnTo>
                  <a:lnTo>
                    <a:pt x="14637" y="12047"/>
                  </a:lnTo>
                  <a:lnTo>
                    <a:pt x="14612" y="12048"/>
                  </a:lnTo>
                  <a:lnTo>
                    <a:pt x="14586" y="12049"/>
                  </a:lnTo>
                  <a:lnTo>
                    <a:pt x="10059" y="12049"/>
                  </a:lnTo>
                  <a:lnTo>
                    <a:pt x="6036" y="12049"/>
                  </a:lnTo>
                  <a:lnTo>
                    <a:pt x="1509" y="12049"/>
                  </a:lnTo>
                  <a:lnTo>
                    <a:pt x="1483" y="12048"/>
                  </a:lnTo>
                  <a:lnTo>
                    <a:pt x="1458" y="12047"/>
                  </a:lnTo>
                  <a:lnTo>
                    <a:pt x="1432" y="12043"/>
                  </a:lnTo>
                  <a:lnTo>
                    <a:pt x="1407" y="12039"/>
                  </a:lnTo>
                  <a:lnTo>
                    <a:pt x="1383" y="12033"/>
                  </a:lnTo>
                  <a:lnTo>
                    <a:pt x="1359" y="12027"/>
                  </a:lnTo>
                  <a:lnTo>
                    <a:pt x="1336" y="12019"/>
                  </a:lnTo>
                  <a:lnTo>
                    <a:pt x="1313" y="12010"/>
                  </a:lnTo>
                  <a:lnTo>
                    <a:pt x="1291" y="12000"/>
                  </a:lnTo>
                  <a:lnTo>
                    <a:pt x="1268" y="11989"/>
                  </a:lnTo>
                  <a:lnTo>
                    <a:pt x="1248" y="11977"/>
                  </a:lnTo>
                  <a:lnTo>
                    <a:pt x="1227" y="11963"/>
                  </a:lnTo>
                  <a:lnTo>
                    <a:pt x="1208" y="11949"/>
                  </a:lnTo>
                  <a:lnTo>
                    <a:pt x="1189" y="11934"/>
                  </a:lnTo>
                  <a:lnTo>
                    <a:pt x="1171" y="11918"/>
                  </a:lnTo>
                  <a:lnTo>
                    <a:pt x="1153" y="11902"/>
                  </a:lnTo>
                  <a:lnTo>
                    <a:pt x="1137" y="11884"/>
                  </a:lnTo>
                  <a:lnTo>
                    <a:pt x="1121" y="11866"/>
                  </a:lnTo>
                  <a:lnTo>
                    <a:pt x="1106" y="11847"/>
                  </a:lnTo>
                  <a:lnTo>
                    <a:pt x="1091" y="11828"/>
                  </a:lnTo>
                  <a:lnTo>
                    <a:pt x="1078" y="11807"/>
                  </a:lnTo>
                  <a:lnTo>
                    <a:pt x="1066" y="11786"/>
                  </a:lnTo>
                  <a:lnTo>
                    <a:pt x="1055" y="11765"/>
                  </a:lnTo>
                  <a:lnTo>
                    <a:pt x="1045" y="11743"/>
                  </a:lnTo>
                  <a:lnTo>
                    <a:pt x="1036" y="11719"/>
                  </a:lnTo>
                  <a:lnTo>
                    <a:pt x="1028" y="11696"/>
                  </a:lnTo>
                  <a:lnTo>
                    <a:pt x="1022" y="11672"/>
                  </a:lnTo>
                  <a:lnTo>
                    <a:pt x="1016" y="11648"/>
                  </a:lnTo>
                  <a:lnTo>
                    <a:pt x="1012" y="11623"/>
                  </a:lnTo>
                  <a:lnTo>
                    <a:pt x="1009" y="11598"/>
                  </a:lnTo>
                  <a:lnTo>
                    <a:pt x="1007" y="11573"/>
                  </a:lnTo>
                  <a:lnTo>
                    <a:pt x="1006" y="11547"/>
                  </a:lnTo>
                  <a:lnTo>
                    <a:pt x="1006" y="1506"/>
                  </a:lnTo>
                  <a:lnTo>
                    <a:pt x="1007" y="1480"/>
                  </a:lnTo>
                  <a:lnTo>
                    <a:pt x="1009" y="1455"/>
                  </a:lnTo>
                  <a:lnTo>
                    <a:pt x="1012" y="1430"/>
                  </a:lnTo>
                  <a:lnTo>
                    <a:pt x="1016" y="1405"/>
                  </a:lnTo>
                  <a:lnTo>
                    <a:pt x="1022" y="1381"/>
                  </a:lnTo>
                  <a:lnTo>
                    <a:pt x="1028" y="1356"/>
                  </a:lnTo>
                  <a:lnTo>
                    <a:pt x="1036" y="1333"/>
                  </a:lnTo>
                  <a:lnTo>
                    <a:pt x="1045" y="1310"/>
                  </a:lnTo>
                  <a:lnTo>
                    <a:pt x="1055" y="1288"/>
                  </a:lnTo>
                  <a:lnTo>
                    <a:pt x="1066" y="1267"/>
                  </a:lnTo>
                  <a:lnTo>
                    <a:pt x="1078" y="1246"/>
                  </a:lnTo>
                  <a:lnTo>
                    <a:pt x="1091" y="1225"/>
                  </a:lnTo>
                  <a:lnTo>
                    <a:pt x="1106" y="1206"/>
                  </a:lnTo>
                  <a:lnTo>
                    <a:pt x="1121" y="1187"/>
                  </a:lnTo>
                  <a:lnTo>
                    <a:pt x="1137" y="1169"/>
                  </a:lnTo>
                  <a:lnTo>
                    <a:pt x="1153" y="1151"/>
                  </a:lnTo>
                  <a:lnTo>
                    <a:pt x="1171" y="1135"/>
                  </a:lnTo>
                  <a:lnTo>
                    <a:pt x="1189" y="1119"/>
                  </a:lnTo>
                  <a:lnTo>
                    <a:pt x="1208" y="1103"/>
                  </a:lnTo>
                  <a:lnTo>
                    <a:pt x="1227" y="1090"/>
                  </a:lnTo>
                  <a:lnTo>
                    <a:pt x="1248" y="1077"/>
                  </a:lnTo>
                  <a:lnTo>
                    <a:pt x="1268" y="1064"/>
                  </a:lnTo>
                  <a:lnTo>
                    <a:pt x="1291" y="1053"/>
                  </a:lnTo>
                  <a:lnTo>
                    <a:pt x="1313" y="1043"/>
                  </a:lnTo>
                  <a:lnTo>
                    <a:pt x="1336" y="1034"/>
                  </a:lnTo>
                  <a:lnTo>
                    <a:pt x="1359" y="1027"/>
                  </a:lnTo>
                  <a:lnTo>
                    <a:pt x="1383" y="1020"/>
                  </a:lnTo>
                  <a:lnTo>
                    <a:pt x="1407" y="1014"/>
                  </a:lnTo>
                  <a:lnTo>
                    <a:pt x="1432" y="1010"/>
                  </a:lnTo>
                  <a:lnTo>
                    <a:pt x="1458" y="1007"/>
                  </a:lnTo>
                  <a:lnTo>
                    <a:pt x="1483" y="1005"/>
                  </a:lnTo>
                  <a:lnTo>
                    <a:pt x="1509" y="1004"/>
                  </a:lnTo>
                  <a:lnTo>
                    <a:pt x="14586" y="1004"/>
                  </a:lnTo>
                  <a:lnTo>
                    <a:pt x="14612" y="1005"/>
                  </a:lnTo>
                  <a:lnTo>
                    <a:pt x="14637" y="1007"/>
                  </a:lnTo>
                  <a:lnTo>
                    <a:pt x="14663" y="1010"/>
                  </a:lnTo>
                  <a:lnTo>
                    <a:pt x="14687" y="1014"/>
                  </a:lnTo>
                  <a:lnTo>
                    <a:pt x="14712" y="1020"/>
                  </a:lnTo>
                  <a:lnTo>
                    <a:pt x="14735" y="1027"/>
                  </a:lnTo>
                  <a:lnTo>
                    <a:pt x="14759" y="1034"/>
                  </a:lnTo>
                  <a:lnTo>
                    <a:pt x="14781" y="1043"/>
                  </a:lnTo>
                  <a:lnTo>
                    <a:pt x="14803" y="1053"/>
                  </a:lnTo>
                  <a:lnTo>
                    <a:pt x="14826" y="1064"/>
                  </a:lnTo>
                  <a:lnTo>
                    <a:pt x="14847" y="1077"/>
                  </a:lnTo>
                  <a:lnTo>
                    <a:pt x="14867" y="1090"/>
                  </a:lnTo>
                  <a:lnTo>
                    <a:pt x="14887" y="1103"/>
                  </a:lnTo>
                  <a:lnTo>
                    <a:pt x="14906" y="1119"/>
                  </a:lnTo>
                  <a:lnTo>
                    <a:pt x="14924" y="1135"/>
                  </a:lnTo>
                  <a:lnTo>
                    <a:pt x="14941" y="1151"/>
                  </a:lnTo>
                  <a:lnTo>
                    <a:pt x="14958" y="1169"/>
                  </a:lnTo>
                  <a:lnTo>
                    <a:pt x="14974" y="1187"/>
                  </a:lnTo>
                  <a:lnTo>
                    <a:pt x="14988" y="1206"/>
                  </a:lnTo>
                  <a:lnTo>
                    <a:pt x="15003" y="1225"/>
                  </a:lnTo>
                  <a:lnTo>
                    <a:pt x="15016" y="1246"/>
                  </a:lnTo>
                  <a:lnTo>
                    <a:pt x="15029" y="1267"/>
                  </a:lnTo>
                  <a:lnTo>
                    <a:pt x="15040" y="1288"/>
                  </a:lnTo>
                  <a:lnTo>
                    <a:pt x="15050" y="1310"/>
                  </a:lnTo>
                  <a:lnTo>
                    <a:pt x="15059" y="1333"/>
                  </a:lnTo>
                  <a:lnTo>
                    <a:pt x="15066" y="1356"/>
                  </a:lnTo>
                  <a:lnTo>
                    <a:pt x="15073" y="1381"/>
                  </a:lnTo>
                  <a:lnTo>
                    <a:pt x="15079" y="1405"/>
                  </a:lnTo>
                  <a:lnTo>
                    <a:pt x="15083" y="1430"/>
                  </a:lnTo>
                  <a:lnTo>
                    <a:pt x="15086" y="1455"/>
                  </a:lnTo>
                  <a:lnTo>
                    <a:pt x="15088" y="1480"/>
                  </a:lnTo>
                  <a:lnTo>
                    <a:pt x="15089" y="1506"/>
                  </a:lnTo>
                  <a:lnTo>
                    <a:pt x="15089" y="11547"/>
                  </a:lnTo>
                  <a:close/>
                  <a:moveTo>
                    <a:pt x="14586" y="0"/>
                  </a:moveTo>
                  <a:lnTo>
                    <a:pt x="1509" y="0"/>
                  </a:lnTo>
                  <a:lnTo>
                    <a:pt x="1431" y="2"/>
                  </a:lnTo>
                  <a:lnTo>
                    <a:pt x="1354" y="8"/>
                  </a:lnTo>
                  <a:lnTo>
                    <a:pt x="1279" y="17"/>
                  </a:lnTo>
                  <a:lnTo>
                    <a:pt x="1204" y="30"/>
                  </a:lnTo>
                  <a:lnTo>
                    <a:pt x="1132" y="47"/>
                  </a:lnTo>
                  <a:lnTo>
                    <a:pt x="1060" y="67"/>
                  </a:lnTo>
                  <a:lnTo>
                    <a:pt x="990" y="91"/>
                  </a:lnTo>
                  <a:lnTo>
                    <a:pt x="921" y="118"/>
                  </a:lnTo>
                  <a:lnTo>
                    <a:pt x="854" y="149"/>
                  </a:lnTo>
                  <a:lnTo>
                    <a:pt x="790" y="182"/>
                  </a:lnTo>
                  <a:lnTo>
                    <a:pt x="726" y="218"/>
                  </a:lnTo>
                  <a:lnTo>
                    <a:pt x="665" y="257"/>
                  </a:lnTo>
                  <a:lnTo>
                    <a:pt x="606" y="299"/>
                  </a:lnTo>
                  <a:lnTo>
                    <a:pt x="549" y="344"/>
                  </a:lnTo>
                  <a:lnTo>
                    <a:pt x="494" y="392"/>
                  </a:lnTo>
                  <a:lnTo>
                    <a:pt x="442" y="441"/>
                  </a:lnTo>
                  <a:lnTo>
                    <a:pt x="391" y="493"/>
                  </a:lnTo>
                  <a:lnTo>
                    <a:pt x="344" y="548"/>
                  </a:lnTo>
                  <a:lnTo>
                    <a:pt x="300" y="605"/>
                  </a:lnTo>
                  <a:lnTo>
                    <a:pt x="258" y="664"/>
                  </a:lnTo>
                  <a:lnTo>
                    <a:pt x="218" y="725"/>
                  </a:lnTo>
                  <a:lnTo>
                    <a:pt x="182" y="788"/>
                  </a:lnTo>
                  <a:lnTo>
                    <a:pt x="149" y="853"/>
                  </a:lnTo>
                  <a:lnTo>
                    <a:pt x="119" y="920"/>
                  </a:lnTo>
                  <a:lnTo>
                    <a:pt x="92" y="988"/>
                  </a:lnTo>
                  <a:lnTo>
                    <a:pt x="67" y="1058"/>
                  </a:lnTo>
                  <a:lnTo>
                    <a:pt x="47" y="1130"/>
                  </a:lnTo>
                  <a:lnTo>
                    <a:pt x="30" y="1203"/>
                  </a:lnTo>
                  <a:lnTo>
                    <a:pt x="17" y="1277"/>
                  </a:lnTo>
                  <a:lnTo>
                    <a:pt x="8" y="1352"/>
                  </a:lnTo>
                  <a:lnTo>
                    <a:pt x="2" y="1429"/>
                  </a:lnTo>
                  <a:lnTo>
                    <a:pt x="0" y="1506"/>
                  </a:lnTo>
                  <a:lnTo>
                    <a:pt x="0" y="11547"/>
                  </a:lnTo>
                  <a:lnTo>
                    <a:pt x="2" y="11624"/>
                  </a:lnTo>
                  <a:lnTo>
                    <a:pt x="8" y="11700"/>
                  </a:lnTo>
                  <a:lnTo>
                    <a:pt x="17" y="11776"/>
                  </a:lnTo>
                  <a:lnTo>
                    <a:pt x="30" y="11850"/>
                  </a:lnTo>
                  <a:lnTo>
                    <a:pt x="47" y="11922"/>
                  </a:lnTo>
                  <a:lnTo>
                    <a:pt x="67" y="11994"/>
                  </a:lnTo>
                  <a:lnTo>
                    <a:pt x="92" y="12064"/>
                  </a:lnTo>
                  <a:lnTo>
                    <a:pt x="118" y="12132"/>
                  </a:lnTo>
                  <a:lnTo>
                    <a:pt x="148" y="12198"/>
                  </a:lnTo>
                  <a:lnTo>
                    <a:pt x="181" y="12264"/>
                  </a:lnTo>
                  <a:lnTo>
                    <a:pt x="217" y="12326"/>
                  </a:lnTo>
                  <a:lnTo>
                    <a:pt x="257" y="12387"/>
                  </a:lnTo>
                  <a:lnTo>
                    <a:pt x="299" y="12446"/>
                  </a:lnTo>
                  <a:lnTo>
                    <a:pt x="343" y="12504"/>
                  </a:lnTo>
                  <a:lnTo>
                    <a:pt x="390" y="12558"/>
                  </a:lnTo>
                  <a:lnTo>
                    <a:pt x="441" y="12610"/>
                  </a:lnTo>
                  <a:lnTo>
                    <a:pt x="493" y="12660"/>
                  </a:lnTo>
                  <a:lnTo>
                    <a:pt x="547" y="12707"/>
                  </a:lnTo>
                  <a:lnTo>
                    <a:pt x="604" y="12752"/>
                  </a:lnTo>
                  <a:lnTo>
                    <a:pt x="663" y="12794"/>
                  </a:lnTo>
                  <a:lnTo>
                    <a:pt x="724" y="12833"/>
                  </a:lnTo>
                  <a:lnTo>
                    <a:pt x="787" y="12869"/>
                  </a:lnTo>
                  <a:lnTo>
                    <a:pt x="852" y="12902"/>
                  </a:lnTo>
                  <a:lnTo>
                    <a:pt x="918" y="12933"/>
                  </a:lnTo>
                  <a:lnTo>
                    <a:pt x="987" y="12959"/>
                  </a:lnTo>
                  <a:lnTo>
                    <a:pt x="1056" y="12984"/>
                  </a:lnTo>
                  <a:lnTo>
                    <a:pt x="1128" y="13004"/>
                  </a:lnTo>
                  <a:lnTo>
                    <a:pt x="1201" y="13021"/>
                  </a:lnTo>
                  <a:lnTo>
                    <a:pt x="1275" y="13035"/>
                  </a:lnTo>
                  <a:lnTo>
                    <a:pt x="1350" y="13044"/>
                  </a:lnTo>
                  <a:lnTo>
                    <a:pt x="1426" y="13050"/>
                  </a:lnTo>
                  <a:lnTo>
                    <a:pt x="1504" y="13053"/>
                  </a:lnTo>
                  <a:lnTo>
                    <a:pt x="6539" y="13053"/>
                  </a:lnTo>
                  <a:lnTo>
                    <a:pt x="6539" y="13663"/>
                  </a:lnTo>
                  <a:lnTo>
                    <a:pt x="3399" y="14070"/>
                  </a:lnTo>
                  <a:lnTo>
                    <a:pt x="3378" y="14076"/>
                  </a:lnTo>
                  <a:lnTo>
                    <a:pt x="3358" y="14082"/>
                  </a:lnTo>
                  <a:lnTo>
                    <a:pt x="3338" y="14090"/>
                  </a:lnTo>
                  <a:lnTo>
                    <a:pt x="3319" y="14098"/>
                  </a:lnTo>
                  <a:lnTo>
                    <a:pt x="3299" y="14106"/>
                  </a:lnTo>
                  <a:lnTo>
                    <a:pt x="3280" y="14116"/>
                  </a:lnTo>
                  <a:lnTo>
                    <a:pt x="3262" y="14126"/>
                  </a:lnTo>
                  <a:lnTo>
                    <a:pt x="3245" y="14137"/>
                  </a:lnTo>
                  <a:lnTo>
                    <a:pt x="3228" y="14149"/>
                  </a:lnTo>
                  <a:lnTo>
                    <a:pt x="3211" y="14161"/>
                  </a:lnTo>
                  <a:lnTo>
                    <a:pt x="3196" y="14174"/>
                  </a:lnTo>
                  <a:lnTo>
                    <a:pt x="3180" y="14188"/>
                  </a:lnTo>
                  <a:lnTo>
                    <a:pt x="3166" y="14203"/>
                  </a:lnTo>
                  <a:lnTo>
                    <a:pt x="3151" y="14217"/>
                  </a:lnTo>
                  <a:lnTo>
                    <a:pt x="3138" y="14233"/>
                  </a:lnTo>
                  <a:lnTo>
                    <a:pt x="3124" y="14249"/>
                  </a:lnTo>
                  <a:lnTo>
                    <a:pt x="3112" y="14265"/>
                  </a:lnTo>
                  <a:lnTo>
                    <a:pt x="3100" y="14282"/>
                  </a:lnTo>
                  <a:lnTo>
                    <a:pt x="3089" y="14299"/>
                  </a:lnTo>
                  <a:lnTo>
                    <a:pt x="3079" y="14316"/>
                  </a:lnTo>
                  <a:lnTo>
                    <a:pt x="3070" y="14335"/>
                  </a:lnTo>
                  <a:lnTo>
                    <a:pt x="3061" y="14353"/>
                  </a:lnTo>
                  <a:lnTo>
                    <a:pt x="3053" y="14372"/>
                  </a:lnTo>
                  <a:lnTo>
                    <a:pt x="3046" y="14391"/>
                  </a:lnTo>
                  <a:lnTo>
                    <a:pt x="3039" y="14411"/>
                  </a:lnTo>
                  <a:lnTo>
                    <a:pt x="3034" y="14431"/>
                  </a:lnTo>
                  <a:lnTo>
                    <a:pt x="3029" y="14452"/>
                  </a:lnTo>
                  <a:lnTo>
                    <a:pt x="3025" y="14473"/>
                  </a:lnTo>
                  <a:lnTo>
                    <a:pt x="3022" y="14493"/>
                  </a:lnTo>
                  <a:lnTo>
                    <a:pt x="3020" y="14514"/>
                  </a:lnTo>
                  <a:lnTo>
                    <a:pt x="3018" y="14536"/>
                  </a:lnTo>
                  <a:lnTo>
                    <a:pt x="3018" y="14557"/>
                  </a:lnTo>
                  <a:lnTo>
                    <a:pt x="3019" y="14583"/>
                  </a:lnTo>
                  <a:lnTo>
                    <a:pt x="3020" y="14608"/>
                  </a:lnTo>
                  <a:lnTo>
                    <a:pt x="3024" y="14633"/>
                  </a:lnTo>
                  <a:lnTo>
                    <a:pt x="3028" y="14658"/>
                  </a:lnTo>
                  <a:lnTo>
                    <a:pt x="3034" y="14682"/>
                  </a:lnTo>
                  <a:lnTo>
                    <a:pt x="3040" y="14707"/>
                  </a:lnTo>
                  <a:lnTo>
                    <a:pt x="3048" y="14730"/>
                  </a:lnTo>
                  <a:lnTo>
                    <a:pt x="3057" y="14753"/>
                  </a:lnTo>
                  <a:lnTo>
                    <a:pt x="3067" y="14775"/>
                  </a:lnTo>
                  <a:lnTo>
                    <a:pt x="3078" y="14797"/>
                  </a:lnTo>
                  <a:lnTo>
                    <a:pt x="3090" y="14818"/>
                  </a:lnTo>
                  <a:lnTo>
                    <a:pt x="3103" y="14838"/>
                  </a:lnTo>
                  <a:lnTo>
                    <a:pt x="3117" y="14857"/>
                  </a:lnTo>
                  <a:lnTo>
                    <a:pt x="3132" y="14876"/>
                  </a:lnTo>
                  <a:lnTo>
                    <a:pt x="3149" y="14894"/>
                  </a:lnTo>
                  <a:lnTo>
                    <a:pt x="3165" y="14912"/>
                  </a:lnTo>
                  <a:lnTo>
                    <a:pt x="3183" y="14928"/>
                  </a:lnTo>
                  <a:lnTo>
                    <a:pt x="3201" y="14945"/>
                  </a:lnTo>
                  <a:lnTo>
                    <a:pt x="3220" y="14960"/>
                  </a:lnTo>
                  <a:lnTo>
                    <a:pt x="3239" y="14974"/>
                  </a:lnTo>
                  <a:lnTo>
                    <a:pt x="3260" y="14987"/>
                  </a:lnTo>
                  <a:lnTo>
                    <a:pt x="3280" y="14999"/>
                  </a:lnTo>
                  <a:lnTo>
                    <a:pt x="3302" y="15010"/>
                  </a:lnTo>
                  <a:lnTo>
                    <a:pt x="3325" y="15020"/>
                  </a:lnTo>
                  <a:lnTo>
                    <a:pt x="3348" y="15029"/>
                  </a:lnTo>
                  <a:lnTo>
                    <a:pt x="3371" y="15037"/>
                  </a:lnTo>
                  <a:lnTo>
                    <a:pt x="3395" y="15043"/>
                  </a:lnTo>
                  <a:lnTo>
                    <a:pt x="3419" y="15049"/>
                  </a:lnTo>
                  <a:lnTo>
                    <a:pt x="3444" y="15053"/>
                  </a:lnTo>
                  <a:lnTo>
                    <a:pt x="3469" y="15056"/>
                  </a:lnTo>
                  <a:lnTo>
                    <a:pt x="3495" y="15058"/>
                  </a:lnTo>
                  <a:lnTo>
                    <a:pt x="3521" y="15059"/>
                  </a:lnTo>
                  <a:lnTo>
                    <a:pt x="12574" y="15059"/>
                  </a:lnTo>
                  <a:lnTo>
                    <a:pt x="12600" y="15058"/>
                  </a:lnTo>
                  <a:lnTo>
                    <a:pt x="12626" y="15056"/>
                  </a:lnTo>
                  <a:lnTo>
                    <a:pt x="12651" y="15053"/>
                  </a:lnTo>
                  <a:lnTo>
                    <a:pt x="12676" y="15049"/>
                  </a:lnTo>
                  <a:lnTo>
                    <a:pt x="12700" y="15043"/>
                  </a:lnTo>
                  <a:lnTo>
                    <a:pt x="12724" y="15037"/>
                  </a:lnTo>
                  <a:lnTo>
                    <a:pt x="12747" y="15029"/>
                  </a:lnTo>
                  <a:lnTo>
                    <a:pt x="12770" y="15020"/>
                  </a:lnTo>
                  <a:lnTo>
                    <a:pt x="12793" y="15010"/>
                  </a:lnTo>
                  <a:lnTo>
                    <a:pt x="12814" y="14999"/>
                  </a:lnTo>
                  <a:lnTo>
                    <a:pt x="12835" y="14987"/>
                  </a:lnTo>
                  <a:lnTo>
                    <a:pt x="12856" y="14974"/>
                  </a:lnTo>
                  <a:lnTo>
                    <a:pt x="12875" y="14960"/>
                  </a:lnTo>
                  <a:lnTo>
                    <a:pt x="12894" y="14945"/>
                  </a:lnTo>
                  <a:lnTo>
                    <a:pt x="12912" y="14928"/>
                  </a:lnTo>
                  <a:lnTo>
                    <a:pt x="12930" y="14912"/>
                  </a:lnTo>
                  <a:lnTo>
                    <a:pt x="12946" y="14894"/>
                  </a:lnTo>
                  <a:lnTo>
                    <a:pt x="12963" y="14876"/>
                  </a:lnTo>
                  <a:lnTo>
                    <a:pt x="12978" y="14857"/>
                  </a:lnTo>
                  <a:lnTo>
                    <a:pt x="12992" y="14838"/>
                  </a:lnTo>
                  <a:lnTo>
                    <a:pt x="13005" y="14818"/>
                  </a:lnTo>
                  <a:lnTo>
                    <a:pt x="13017" y="14797"/>
                  </a:lnTo>
                  <a:lnTo>
                    <a:pt x="13028" y="14775"/>
                  </a:lnTo>
                  <a:lnTo>
                    <a:pt x="13038" y="14753"/>
                  </a:lnTo>
                  <a:lnTo>
                    <a:pt x="13047" y="14730"/>
                  </a:lnTo>
                  <a:lnTo>
                    <a:pt x="13055" y="14707"/>
                  </a:lnTo>
                  <a:lnTo>
                    <a:pt x="13061" y="14682"/>
                  </a:lnTo>
                  <a:lnTo>
                    <a:pt x="13067" y="14658"/>
                  </a:lnTo>
                  <a:lnTo>
                    <a:pt x="13071" y="14633"/>
                  </a:lnTo>
                  <a:lnTo>
                    <a:pt x="13074" y="14608"/>
                  </a:lnTo>
                  <a:lnTo>
                    <a:pt x="13076" y="14583"/>
                  </a:lnTo>
                  <a:lnTo>
                    <a:pt x="13077" y="14557"/>
                  </a:lnTo>
                  <a:lnTo>
                    <a:pt x="13077" y="14536"/>
                  </a:lnTo>
                  <a:lnTo>
                    <a:pt x="13075" y="14514"/>
                  </a:lnTo>
                  <a:lnTo>
                    <a:pt x="13073" y="14493"/>
                  </a:lnTo>
                  <a:lnTo>
                    <a:pt x="13070" y="14473"/>
                  </a:lnTo>
                  <a:lnTo>
                    <a:pt x="13066" y="14452"/>
                  </a:lnTo>
                  <a:lnTo>
                    <a:pt x="13061" y="14431"/>
                  </a:lnTo>
                  <a:lnTo>
                    <a:pt x="13056" y="14411"/>
                  </a:lnTo>
                  <a:lnTo>
                    <a:pt x="13049" y="14391"/>
                  </a:lnTo>
                  <a:lnTo>
                    <a:pt x="13042" y="14372"/>
                  </a:lnTo>
                  <a:lnTo>
                    <a:pt x="13034" y="14353"/>
                  </a:lnTo>
                  <a:lnTo>
                    <a:pt x="13025" y="14335"/>
                  </a:lnTo>
                  <a:lnTo>
                    <a:pt x="13016" y="14316"/>
                  </a:lnTo>
                  <a:lnTo>
                    <a:pt x="13006" y="14299"/>
                  </a:lnTo>
                  <a:lnTo>
                    <a:pt x="12995" y="14282"/>
                  </a:lnTo>
                  <a:lnTo>
                    <a:pt x="12983" y="14265"/>
                  </a:lnTo>
                  <a:lnTo>
                    <a:pt x="12971" y="14249"/>
                  </a:lnTo>
                  <a:lnTo>
                    <a:pt x="12957" y="14233"/>
                  </a:lnTo>
                  <a:lnTo>
                    <a:pt x="12944" y="14217"/>
                  </a:lnTo>
                  <a:lnTo>
                    <a:pt x="12930" y="14203"/>
                  </a:lnTo>
                  <a:lnTo>
                    <a:pt x="12915" y="14188"/>
                  </a:lnTo>
                  <a:lnTo>
                    <a:pt x="12900" y="14174"/>
                  </a:lnTo>
                  <a:lnTo>
                    <a:pt x="12884" y="14161"/>
                  </a:lnTo>
                  <a:lnTo>
                    <a:pt x="12867" y="14149"/>
                  </a:lnTo>
                  <a:lnTo>
                    <a:pt x="12850" y="14137"/>
                  </a:lnTo>
                  <a:lnTo>
                    <a:pt x="12833" y="14126"/>
                  </a:lnTo>
                  <a:lnTo>
                    <a:pt x="12815" y="14116"/>
                  </a:lnTo>
                  <a:lnTo>
                    <a:pt x="12796" y="14106"/>
                  </a:lnTo>
                  <a:lnTo>
                    <a:pt x="12776" y="14098"/>
                  </a:lnTo>
                  <a:lnTo>
                    <a:pt x="12757" y="14090"/>
                  </a:lnTo>
                  <a:lnTo>
                    <a:pt x="12737" y="14082"/>
                  </a:lnTo>
                  <a:lnTo>
                    <a:pt x="12717" y="14076"/>
                  </a:lnTo>
                  <a:lnTo>
                    <a:pt x="12696" y="14070"/>
                  </a:lnTo>
                  <a:lnTo>
                    <a:pt x="9556" y="13663"/>
                  </a:lnTo>
                  <a:lnTo>
                    <a:pt x="9556" y="13053"/>
                  </a:lnTo>
                  <a:lnTo>
                    <a:pt x="14591" y="13053"/>
                  </a:lnTo>
                  <a:lnTo>
                    <a:pt x="14669" y="13050"/>
                  </a:lnTo>
                  <a:lnTo>
                    <a:pt x="14745" y="13044"/>
                  </a:lnTo>
                  <a:lnTo>
                    <a:pt x="14820" y="13035"/>
                  </a:lnTo>
                  <a:lnTo>
                    <a:pt x="14894" y="13021"/>
                  </a:lnTo>
                  <a:lnTo>
                    <a:pt x="14967" y="13004"/>
                  </a:lnTo>
                  <a:lnTo>
                    <a:pt x="15039" y="12984"/>
                  </a:lnTo>
                  <a:lnTo>
                    <a:pt x="15108" y="12959"/>
                  </a:lnTo>
                  <a:lnTo>
                    <a:pt x="15177" y="12933"/>
                  </a:lnTo>
                  <a:lnTo>
                    <a:pt x="15243" y="12902"/>
                  </a:lnTo>
                  <a:lnTo>
                    <a:pt x="15308" y="12869"/>
                  </a:lnTo>
                  <a:lnTo>
                    <a:pt x="15371" y="12833"/>
                  </a:lnTo>
                  <a:lnTo>
                    <a:pt x="15432" y="12794"/>
                  </a:lnTo>
                  <a:lnTo>
                    <a:pt x="15491" y="12752"/>
                  </a:lnTo>
                  <a:lnTo>
                    <a:pt x="15548" y="12707"/>
                  </a:lnTo>
                  <a:lnTo>
                    <a:pt x="15602" y="12660"/>
                  </a:lnTo>
                  <a:lnTo>
                    <a:pt x="15654" y="12610"/>
                  </a:lnTo>
                  <a:lnTo>
                    <a:pt x="15705" y="12558"/>
                  </a:lnTo>
                  <a:lnTo>
                    <a:pt x="15752" y="12504"/>
                  </a:lnTo>
                  <a:lnTo>
                    <a:pt x="15796" y="12446"/>
                  </a:lnTo>
                  <a:lnTo>
                    <a:pt x="15838" y="12387"/>
                  </a:lnTo>
                  <a:lnTo>
                    <a:pt x="15878" y="12326"/>
                  </a:lnTo>
                  <a:lnTo>
                    <a:pt x="15914" y="12264"/>
                  </a:lnTo>
                  <a:lnTo>
                    <a:pt x="15947" y="12198"/>
                  </a:lnTo>
                  <a:lnTo>
                    <a:pt x="15977" y="12132"/>
                  </a:lnTo>
                  <a:lnTo>
                    <a:pt x="16003" y="12064"/>
                  </a:lnTo>
                  <a:lnTo>
                    <a:pt x="16028" y="11994"/>
                  </a:lnTo>
                  <a:lnTo>
                    <a:pt x="16048" y="11922"/>
                  </a:lnTo>
                  <a:lnTo>
                    <a:pt x="16065" y="11850"/>
                  </a:lnTo>
                  <a:lnTo>
                    <a:pt x="16078" y="11776"/>
                  </a:lnTo>
                  <a:lnTo>
                    <a:pt x="16087" y="11700"/>
                  </a:lnTo>
                  <a:lnTo>
                    <a:pt x="16093" y="11624"/>
                  </a:lnTo>
                  <a:lnTo>
                    <a:pt x="16095" y="11547"/>
                  </a:lnTo>
                  <a:lnTo>
                    <a:pt x="16095" y="1506"/>
                  </a:lnTo>
                  <a:lnTo>
                    <a:pt x="16093" y="1429"/>
                  </a:lnTo>
                  <a:lnTo>
                    <a:pt x="16087" y="1352"/>
                  </a:lnTo>
                  <a:lnTo>
                    <a:pt x="16078" y="1277"/>
                  </a:lnTo>
                  <a:lnTo>
                    <a:pt x="16064" y="1203"/>
                  </a:lnTo>
                  <a:lnTo>
                    <a:pt x="16048" y="1130"/>
                  </a:lnTo>
                  <a:lnTo>
                    <a:pt x="16028" y="1058"/>
                  </a:lnTo>
                  <a:lnTo>
                    <a:pt x="16003" y="988"/>
                  </a:lnTo>
                  <a:lnTo>
                    <a:pt x="15976" y="920"/>
                  </a:lnTo>
                  <a:lnTo>
                    <a:pt x="15946" y="853"/>
                  </a:lnTo>
                  <a:lnTo>
                    <a:pt x="15913" y="788"/>
                  </a:lnTo>
                  <a:lnTo>
                    <a:pt x="15877" y="725"/>
                  </a:lnTo>
                  <a:lnTo>
                    <a:pt x="15837" y="664"/>
                  </a:lnTo>
                  <a:lnTo>
                    <a:pt x="15795" y="605"/>
                  </a:lnTo>
                  <a:lnTo>
                    <a:pt x="15750" y="548"/>
                  </a:lnTo>
                  <a:lnTo>
                    <a:pt x="15703" y="493"/>
                  </a:lnTo>
                  <a:lnTo>
                    <a:pt x="15652" y="441"/>
                  </a:lnTo>
                  <a:lnTo>
                    <a:pt x="15600" y="392"/>
                  </a:lnTo>
                  <a:lnTo>
                    <a:pt x="15546" y="344"/>
                  </a:lnTo>
                  <a:lnTo>
                    <a:pt x="15488" y="299"/>
                  </a:lnTo>
                  <a:lnTo>
                    <a:pt x="15429" y="257"/>
                  </a:lnTo>
                  <a:lnTo>
                    <a:pt x="15369" y="218"/>
                  </a:lnTo>
                  <a:lnTo>
                    <a:pt x="15305" y="182"/>
                  </a:lnTo>
                  <a:lnTo>
                    <a:pt x="15240" y="149"/>
                  </a:lnTo>
                  <a:lnTo>
                    <a:pt x="15174" y="118"/>
                  </a:lnTo>
                  <a:lnTo>
                    <a:pt x="15105" y="91"/>
                  </a:lnTo>
                  <a:lnTo>
                    <a:pt x="15035" y="67"/>
                  </a:lnTo>
                  <a:lnTo>
                    <a:pt x="14963" y="47"/>
                  </a:lnTo>
                  <a:lnTo>
                    <a:pt x="14890" y="30"/>
                  </a:lnTo>
                  <a:lnTo>
                    <a:pt x="14815" y="17"/>
                  </a:lnTo>
                  <a:lnTo>
                    <a:pt x="14740" y="8"/>
                  </a:lnTo>
                  <a:lnTo>
                    <a:pt x="14664" y="2"/>
                  </a:lnTo>
                  <a:lnTo>
                    <a:pt x="1458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bg1">
                    <a:lumMod val="65000"/>
                  </a:schemeClr>
                </a:solidFill>
                <a:latin typeface="微软雅黑" panose="020B0503020204020204" pitchFamily="34" charset="-122"/>
                <a:ea typeface="微软雅黑" panose="020B0503020204020204" pitchFamily="34" charset="-122"/>
              </a:endParaRPr>
            </a:p>
          </p:txBody>
        </p:sp>
      </p:grpSp>
      <p:grpSp>
        <p:nvGrpSpPr>
          <p:cNvPr id="286" name="Group 10"/>
          <p:cNvGrpSpPr/>
          <p:nvPr/>
        </p:nvGrpSpPr>
        <p:grpSpPr>
          <a:xfrm>
            <a:off x="5049451" y="5239397"/>
            <a:ext cx="342158" cy="341371"/>
            <a:chOff x="4594225" y="2119313"/>
            <a:chExt cx="690563" cy="688975"/>
          </a:xfrm>
          <a:solidFill>
            <a:schemeClr val="bg1">
              <a:lumMod val="65000"/>
            </a:schemeClr>
          </a:solidFill>
        </p:grpSpPr>
        <p:sp>
          <p:nvSpPr>
            <p:cNvPr id="287" name="Freeform 74"/>
            <p:cNvSpPr>
              <a:spLocks noEditPoints="1"/>
            </p:cNvSpPr>
            <p:nvPr/>
          </p:nvSpPr>
          <p:spPr bwMode="auto">
            <a:xfrm>
              <a:off x="4594225" y="2119313"/>
              <a:ext cx="690563" cy="688975"/>
            </a:xfrm>
            <a:custGeom>
              <a:avLst/>
              <a:gdLst>
                <a:gd name="T0" fmla="*/ 13014 w 16095"/>
                <a:gd name="T1" fmla="*/ 9314 h 16058"/>
                <a:gd name="T2" fmla="*/ 12601 w 16095"/>
                <a:gd name="T3" fmla="*/ 10148 h 16058"/>
                <a:gd name="T4" fmla="*/ 12483 w 16095"/>
                <a:gd name="T5" fmla="*/ 10816 h 16058"/>
                <a:gd name="T6" fmla="*/ 11103 w 16095"/>
                <a:gd name="T7" fmla="*/ 12535 h 16058"/>
                <a:gd name="T8" fmla="*/ 10453 w 16095"/>
                <a:gd name="T9" fmla="*/ 12465 h 16058"/>
                <a:gd name="T10" fmla="*/ 9575 w 16095"/>
                <a:gd name="T11" fmla="*/ 12816 h 16058"/>
                <a:gd name="T12" fmla="*/ 9126 w 16095"/>
                <a:gd name="T13" fmla="*/ 13268 h 16058"/>
                <a:gd name="T14" fmla="*/ 6955 w 16095"/>
                <a:gd name="T15" fmla="*/ 13239 h 16058"/>
                <a:gd name="T16" fmla="*/ 6491 w 16095"/>
                <a:gd name="T17" fmla="*/ 12802 h 16058"/>
                <a:gd name="T18" fmla="*/ 5615 w 16095"/>
                <a:gd name="T19" fmla="*/ 12459 h 16058"/>
                <a:gd name="T20" fmla="*/ 4959 w 16095"/>
                <a:gd name="T21" fmla="*/ 12551 h 16058"/>
                <a:gd name="T22" fmla="*/ 3617 w 16095"/>
                <a:gd name="T23" fmla="*/ 10784 h 16058"/>
                <a:gd name="T24" fmla="*/ 3464 w 16095"/>
                <a:gd name="T25" fmla="*/ 10082 h 16058"/>
                <a:gd name="T26" fmla="*/ 3059 w 16095"/>
                <a:gd name="T27" fmla="*/ 9291 h 16058"/>
                <a:gd name="T28" fmla="*/ 1006 w 16095"/>
                <a:gd name="T29" fmla="*/ 7347 h 16058"/>
                <a:gd name="T30" fmla="*/ 3081 w 16095"/>
                <a:gd name="T31" fmla="*/ 6745 h 16058"/>
                <a:gd name="T32" fmla="*/ 3495 w 16095"/>
                <a:gd name="T33" fmla="*/ 5911 h 16058"/>
                <a:gd name="T34" fmla="*/ 3613 w 16095"/>
                <a:gd name="T35" fmla="*/ 5243 h 16058"/>
                <a:gd name="T36" fmla="*/ 4992 w 16095"/>
                <a:gd name="T37" fmla="*/ 3523 h 16058"/>
                <a:gd name="T38" fmla="*/ 5643 w 16095"/>
                <a:gd name="T39" fmla="*/ 3593 h 16058"/>
                <a:gd name="T40" fmla="*/ 6520 w 16095"/>
                <a:gd name="T41" fmla="*/ 3242 h 16058"/>
                <a:gd name="T42" fmla="*/ 6970 w 16095"/>
                <a:gd name="T43" fmla="*/ 2790 h 16058"/>
                <a:gd name="T44" fmla="*/ 9140 w 16095"/>
                <a:gd name="T45" fmla="*/ 2819 h 16058"/>
                <a:gd name="T46" fmla="*/ 9604 w 16095"/>
                <a:gd name="T47" fmla="*/ 3256 h 16058"/>
                <a:gd name="T48" fmla="*/ 10480 w 16095"/>
                <a:gd name="T49" fmla="*/ 3599 h 16058"/>
                <a:gd name="T50" fmla="*/ 11137 w 16095"/>
                <a:gd name="T51" fmla="*/ 3507 h 16058"/>
                <a:gd name="T52" fmla="*/ 12478 w 16095"/>
                <a:gd name="T53" fmla="*/ 5274 h 16058"/>
                <a:gd name="T54" fmla="*/ 12631 w 16095"/>
                <a:gd name="T55" fmla="*/ 5976 h 16058"/>
                <a:gd name="T56" fmla="*/ 13036 w 16095"/>
                <a:gd name="T57" fmla="*/ 6767 h 16058"/>
                <a:gd name="T58" fmla="*/ 15089 w 16095"/>
                <a:gd name="T59" fmla="*/ 8712 h 16058"/>
                <a:gd name="T60" fmla="*/ 14489 w 16095"/>
                <a:gd name="T61" fmla="*/ 3783 h 16058"/>
                <a:gd name="T62" fmla="*/ 14336 w 16095"/>
                <a:gd name="T63" fmla="*/ 2970 h 16058"/>
                <a:gd name="T64" fmla="*/ 12945 w 16095"/>
                <a:gd name="T65" fmla="*/ 1659 h 16058"/>
                <a:gd name="T66" fmla="*/ 12433 w 16095"/>
                <a:gd name="T67" fmla="*/ 1581 h 16058"/>
                <a:gd name="T68" fmla="*/ 10192 w 16095"/>
                <a:gd name="T69" fmla="*/ 2406 h 16058"/>
                <a:gd name="T70" fmla="*/ 9336 w 16095"/>
                <a:gd name="T71" fmla="*/ 202 h 16058"/>
                <a:gd name="T72" fmla="*/ 7187 w 16095"/>
                <a:gd name="T73" fmla="*/ 15 h 16058"/>
                <a:gd name="T74" fmla="*/ 6503 w 16095"/>
                <a:gd name="T75" fmla="*/ 483 h 16058"/>
                <a:gd name="T76" fmla="*/ 4046 w 16095"/>
                <a:gd name="T77" fmla="*/ 1704 h 16058"/>
                <a:gd name="T78" fmla="*/ 3407 w 16095"/>
                <a:gd name="T79" fmla="*/ 1586 h 16058"/>
                <a:gd name="T80" fmla="*/ 2956 w 16095"/>
                <a:gd name="T81" fmla="*/ 1771 h 16058"/>
                <a:gd name="T82" fmla="*/ 1604 w 16095"/>
                <a:gd name="T83" fmla="*/ 3320 h 16058"/>
                <a:gd name="T84" fmla="*/ 2620 w 16095"/>
                <a:gd name="T85" fmla="*/ 5408 h 16058"/>
                <a:gd name="T86" fmla="*/ 379 w 16095"/>
                <a:gd name="T87" fmla="*/ 6562 h 16058"/>
                <a:gd name="T88" fmla="*/ 1 w 16095"/>
                <a:gd name="T89" fmla="*/ 7302 h 16058"/>
                <a:gd name="T90" fmla="*/ 285 w 16095"/>
                <a:gd name="T91" fmla="*/ 9412 h 16058"/>
                <a:gd name="T92" fmla="*/ 2511 w 16095"/>
                <a:gd name="T93" fmla="*/ 10413 h 16058"/>
                <a:gd name="T94" fmla="*/ 1583 w 16095"/>
                <a:gd name="T95" fmla="*/ 12613 h 16058"/>
                <a:gd name="T96" fmla="*/ 2897 w 16095"/>
                <a:gd name="T97" fmla="*/ 14241 h 16058"/>
                <a:gd name="T98" fmla="*/ 3336 w 16095"/>
                <a:gd name="T99" fmla="*/ 14459 h 16058"/>
                <a:gd name="T100" fmla="*/ 3944 w 16095"/>
                <a:gd name="T101" fmla="*/ 14404 h 16058"/>
                <a:gd name="T102" fmla="*/ 6444 w 16095"/>
                <a:gd name="T103" fmla="*/ 15461 h 16058"/>
                <a:gd name="T104" fmla="*/ 7061 w 16095"/>
                <a:gd name="T105" fmla="*/ 16012 h 16058"/>
                <a:gd name="T106" fmla="*/ 9229 w 16095"/>
                <a:gd name="T107" fmla="*/ 15927 h 16058"/>
                <a:gd name="T108" fmla="*/ 9718 w 16095"/>
                <a:gd name="T109" fmla="*/ 15251 h 16058"/>
                <a:gd name="T110" fmla="*/ 12326 w 16095"/>
                <a:gd name="T111" fmla="*/ 14460 h 16058"/>
                <a:gd name="T112" fmla="*/ 12877 w 16095"/>
                <a:gd name="T113" fmla="*/ 14426 h 16058"/>
                <a:gd name="T114" fmla="*/ 14253 w 16095"/>
                <a:gd name="T115" fmla="*/ 13191 h 16058"/>
                <a:gd name="T116" fmla="*/ 14511 w 16095"/>
                <a:gd name="T117" fmla="*/ 12402 h 16058"/>
                <a:gd name="T118" fmla="*/ 13745 w 16095"/>
                <a:gd name="T119" fmla="*/ 10004 h 16058"/>
                <a:gd name="T120" fmla="*/ 15941 w 16095"/>
                <a:gd name="T121" fmla="*/ 9245 h 16058"/>
                <a:gd name="T122" fmla="*/ 16061 w 16095"/>
                <a:gd name="T123" fmla="*/ 7086 h 16058"/>
                <a:gd name="T124" fmla="*/ 15536 w 16095"/>
                <a:gd name="T125" fmla="*/ 6448 h 160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095" h="16058">
                  <a:moveTo>
                    <a:pt x="13547" y="9020"/>
                  </a:moveTo>
                  <a:lnTo>
                    <a:pt x="13515" y="9027"/>
                  </a:lnTo>
                  <a:lnTo>
                    <a:pt x="13483" y="9035"/>
                  </a:lnTo>
                  <a:lnTo>
                    <a:pt x="13450" y="9044"/>
                  </a:lnTo>
                  <a:lnTo>
                    <a:pt x="13419" y="9054"/>
                  </a:lnTo>
                  <a:lnTo>
                    <a:pt x="13388" y="9065"/>
                  </a:lnTo>
                  <a:lnTo>
                    <a:pt x="13358" y="9077"/>
                  </a:lnTo>
                  <a:lnTo>
                    <a:pt x="13328" y="9090"/>
                  </a:lnTo>
                  <a:lnTo>
                    <a:pt x="13298" y="9104"/>
                  </a:lnTo>
                  <a:lnTo>
                    <a:pt x="13269" y="9120"/>
                  </a:lnTo>
                  <a:lnTo>
                    <a:pt x="13241" y="9135"/>
                  </a:lnTo>
                  <a:lnTo>
                    <a:pt x="13213" y="9152"/>
                  </a:lnTo>
                  <a:lnTo>
                    <a:pt x="13186" y="9169"/>
                  </a:lnTo>
                  <a:lnTo>
                    <a:pt x="13160" y="9187"/>
                  </a:lnTo>
                  <a:lnTo>
                    <a:pt x="13134" y="9207"/>
                  </a:lnTo>
                  <a:lnTo>
                    <a:pt x="13108" y="9226"/>
                  </a:lnTo>
                  <a:lnTo>
                    <a:pt x="13083" y="9247"/>
                  </a:lnTo>
                  <a:lnTo>
                    <a:pt x="13059" y="9269"/>
                  </a:lnTo>
                  <a:lnTo>
                    <a:pt x="13036" y="9291"/>
                  </a:lnTo>
                  <a:lnTo>
                    <a:pt x="13014" y="9314"/>
                  </a:lnTo>
                  <a:lnTo>
                    <a:pt x="12992" y="9338"/>
                  </a:lnTo>
                  <a:lnTo>
                    <a:pt x="12971" y="9362"/>
                  </a:lnTo>
                  <a:lnTo>
                    <a:pt x="12950" y="9387"/>
                  </a:lnTo>
                  <a:lnTo>
                    <a:pt x="12931" y="9414"/>
                  </a:lnTo>
                  <a:lnTo>
                    <a:pt x="12912" y="9440"/>
                  </a:lnTo>
                  <a:lnTo>
                    <a:pt x="12894" y="9467"/>
                  </a:lnTo>
                  <a:lnTo>
                    <a:pt x="12877" y="9495"/>
                  </a:lnTo>
                  <a:lnTo>
                    <a:pt x="12861" y="9523"/>
                  </a:lnTo>
                  <a:lnTo>
                    <a:pt x="12846" y="9552"/>
                  </a:lnTo>
                  <a:lnTo>
                    <a:pt x="12832" y="9582"/>
                  </a:lnTo>
                  <a:lnTo>
                    <a:pt x="12819" y="9612"/>
                  </a:lnTo>
                  <a:lnTo>
                    <a:pt x="12807" y="9642"/>
                  </a:lnTo>
                  <a:lnTo>
                    <a:pt x="12795" y="9674"/>
                  </a:lnTo>
                  <a:lnTo>
                    <a:pt x="12769" y="9743"/>
                  </a:lnTo>
                  <a:lnTo>
                    <a:pt x="12744" y="9812"/>
                  </a:lnTo>
                  <a:lnTo>
                    <a:pt x="12717" y="9880"/>
                  </a:lnTo>
                  <a:lnTo>
                    <a:pt x="12690" y="9948"/>
                  </a:lnTo>
                  <a:lnTo>
                    <a:pt x="12661" y="10015"/>
                  </a:lnTo>
                  <a:lnTo>
                    <a:pt x="12632" y="10082"/>
                  </a:lnTo>
                  <a:lnTo>
                    <a:pt x="12601" y="10148"/>
                  </a:lnTo>
                  <a:lnTo>
                    <a:pt x="12570" y="10214"/>
                  </a:lnTo>
                  <a:lnTo>
                    <a:pt x="12556" y="10244"/>
                  </a:lnTo>
                  <a:lnTo>
                    <a:pt x="12543" y="10274"/>
                  </a:lnTo>
                  <a:lnTo>
                    <a:pt x="12531" y="10305"/>
                  </a:lnTo>
                  <a:lnTo>
                    <a:pt x="12520" y="10336"/>
                  </a:lnTo>
                  <a:lnTo>
                    <a:pt x="12510" y="10367"/>
                  </a:lnTo>
                  <a:lnTo>
                    <a:pt x="12501" y="10399"/>
                  </a:lnTo>
                  <a:lnTo>
                    <a:pt x="12494" y="10430"/>
                  </a:lnTo>
                  <a:lnTo>
                    <a:pt x="12487" y="10462"/>
                  </a:lnTo>
                  <a:lnTo>
                    <a:pt x="12481" y="10495"/>
                  </a:lnTo>
                  <a:lnTo>
                    <a:pt x="12477" y="10527"/>
                  </a:lnTo>
                  <a:lnTo>
                    <a:pt x="12473" y="10559"/>
                  </a:lnTo>
                  <a:lnTo>
                    <a:pt x="12471" y="10591"/>
                  </a:lnTo>
                  <a:lnTo>
                    <a:pt x="12469" y="10623"/>
                  </a:lnTo>
                  <a:lnTo>
                    <a:pt x="12469" y="10655"/>
                  </a:lnTo>
                  <a:lnTo>
                    <a:pt x="12470" y="10687"/>
                  </a:lnTo>
                  <a:lnTo>
                    <a:pt x="12471" y="10719"/>
                  </a:lnTo>
                  <a:lnTo>
                    <a:pt x="12474" y="10752"/>
                  </a:lnTo>
                  <a:lnTo>
                    <a:pt x="12478" y="10784"/>
                  </a:lnTo>
                  <a:lnTo>
                    <a:pt x="12483" y="10816"/>
                  </a:lnTo>
                  <a:lnTo>
                    <a:pt x="12488" y="10848"/>
                  </a:lnTo>
                  <a:lnTo>
                    <a:pt x="12495" y="10879"/>
                  </a:lnTo>
                  <a:lnTo>
                    <a:pt x="12503" y="10911"/>
                  </a:lnTo>
                  <a:lnTo>
                    <a:pt x="12512" y="10942"/>
                  </a:lnTo>
                  <a:lnTo>
                    <a:pt x="12522" y="10972"/>
                  </a:lnTo>
                  <a:lnTo>
                    <a:pt x="12532" y="11003"/>
                  </a:lnTo>
                  <a:lnTo>
                    <a:pt x="12544" y="11034"/>
                  </a:lnTo>
                  <a:lnTo>
                    <a:pt x="12557" y="11064"/>
                  </a:lnTo>
                  <a:lnTo>
                    <a:pt x="12571" y="11093"/>
                  </a:lnTo>
                  <a:lnTo>
                    <a:pt x="12586" y="11123"/>
                  </a:lnTo>
                  <a:lnTo>
                    <a:pt x="12602" y="11151"/>
                  </a:lnTo>
                  <a:lnTo>
                    <a:pt x="12619" y="11180"/>
                  </a:lnTo>
                  <a:lnTo>
                    <a:pt x="12638" y="11207"/>
                  </a:lnTo>
                  <a:lnTo>
                    <a:pt x="13511" y="12514"/>
                  </a:lnTo>
                  <a:lnTo>
                    <a:pt x="12543" y="13480"/>
                  </a:lnTo>
                  <a:lnTo>
                    <a:pt x="11233" y="12608"/>
                  </a:lnTo>
                  <a:lnTo>
                    <a:pt x="11202" y="12588"/>
                  </a:lnTo>
                  <a:lnTo>
                    <a:pt x="11169" y="12569"/>
                  </a:lnTo>
                  <a:lnTo>
                    <a:pt x="11137" y="12551"/>
                  </a:lnTo>
                  <a:lnTo>
                    <a:pt x="11103" y="12535"/>
                  </a:lnTo>
                  <a:lnTo>
                    <a:pt x="11069" y="12520"/>
                  </a:lnTo>
                  <a:lnTo>
                    <a:pt x="11035" y="12506"/>
                  </a:lnTo>
                  <a:lnTo>
                    <a:pt x="11000" y="12494"/>
                  </a:lnTo>
                  <a:lnTo>
                    <a:pt x="10965" y="12483"/>
                  </a:lnTo>
                  <a:lnTo>
                    <a:pt x="10930" y="12473"/>
                  </a:lnTo>
                  <a:lnTo>
                    <a:pt x="10894" y="12464"/>
                  </a:lnTo>
                  <a:lnTo>
                    <a:pt x="10858" y="12457"/>
                  </a:lnTo>
                  <a:lnTo>
                    <a:pt x="10822" y="12451"/>
                  </a:lnTo>
                  <a:lnTo>
                    <a:pt x="10786" y="12446"/>
                  </a:lnTo>
                  <a:lnTo>
                    <a:pt x="10748" y="12443"/>
                  </a:lnTo>
                  <a:lnTo>
                    <a:pt x="10712" y="12441"/>
                  </a:lnTo>
                  <a:lnTo>
                    <a:pt x="10676" y="12440"/>
                  </a:lnTo>
                  <a:lnTo>
                    <a:pt x="10648" y="12441"/>
                  </a:lnTo>
                  <a:lnTo>
                    <a:pt x="10620" y="12442"/>
                  </a:lnTo>
                  <a:lnTo>
                    <a:pt x="10592" y="12444"/>
                  </a:lnTo>
                  <a:lnTo>
                    <a:pt x="10563" y="12446"/>
                  </a:lnTo>
                  <a:lnTo>
                    <a:pt x="10536" y="12450"/>
                  </a:lnTo>
                  <a:lnTo>
                    <a:pt x="10508" y="12454"/>
                  </a:lnTo>
                  <a:lnTo>
                    <a:pt x="10480" y="12459"/>
                  </a:lnTo>
                  <a:lnTo>
                    <a:pt x="10453" y="12465"/>
                  </a:lnTo>
                  <a:lnTo>
                    <a:pt x="10425" y="12472"/>
                  </a:lnTo>
                  <a:lnTo>
                    <a:pt x="10397" y="12479"/>
                  </a:lnTo>
                  <a:lnTo>
                    <a:pt x="10370" y="12488"/>
                  </a:lnTo>
                  <a:lnTo>
                    <a:pt x="10343" y="12497"/>
                  </a:lnTo>
                  <a:lnTo>
                    <a:pt x="10317" y="12506"/>
                  </a:lnTo>
                  <a:lnTo>
                    <a:pt x="10290" y="12517"/>
                  </a:lnTo>
                  <a:lnTo>
                    <a:pt x="10264" y="12528"/>
                  </a:lnTo>
                  <a:lnTo>
                    <a:pt x="10237" y="12540"/>
                  </a:lnTo>
                  <a:lnTo>
                    <a:pt x="10172" y="12571"/>
                  </a:lnTo>
                  <a:lnTo>
                    <a:pt x="10106" y="12602"/>
                  </a:lnTo>
                  <a:lnTo>
                    <a:pt x="10038" y="12631"/>
                  </a:lnTo>
                  <a:lnTo>
                    <a:pt x="9971" y="12661"/>
                  </a:lnTo>
                  <a:lnTo>
                    <a:pt x="9903" y="12688"/>
                  </a:lnTo>
                  <a:lnTo>
                    <a:pt x="9835" y="12715"/>
                  </a:lnTo>
                  <a:lnTo>
                    <a:pt x="9766" y="12740"/>
                  </a:lnTo>
                  <a:lnTo>
                    <a:pt x="9696" y="12765"/>
                  </a:lnTo>
                  <a:lnTo>
                    <a:pt x="9665" y="12777"/>
                  </a:lnTo>
                  <a:lnTo>
                    <a:pt x="9635" y="12789"/>
                  </a:lnTo>
                  <a:lnTo>
                    <a:pt x="9605" y="12802"/>
                  </a:lnTo>
                  <a:lnTo>
                    <a:pt x="9575" y="12816"/>
                  </a:lnTo>
                  <a:lnTo>
                    <a:pt x="9545" y="12832"/>
                  </a:lnTo>
                  <a:lnTo>
                    <a:pt x="9517" y="12848"/>
                  </a:lnTo>
                  <a:lnTo>
                    <a:pt x="9489" y="12864"/>
                  </a:lnTo>
                  <a:lnTo>
                    <a:pt x="9462" y="12882"/>
                  </a:lnTo>
                  <a:lnTo>
                    <a:pt x="9436" y="12901"/>
                  </a:lnTo>
                  <a:lnTo>
                    <a:pt x="9410" y="12920"/>
                  </a:lnTo>
                  <a:lnTo>
                    <a:pt x="9384" y="12941"/>
                  </a:lnTo>
                  <a:lnTo>
                    <a:pt x="9360" y="12962"/>
                  </a:lnTo>
                  <a:lnTo>
                    <a:pt x="9336" y="12984"/>
                  </a:lnTo>
                  <a:lnTo>
                    <a:pt x="9313" y="13007"/>
                  </a:lnTo>
                  <a:lnTo>
                    <a:pt x="9291" y="13030"/>
                  </a:lnTo>
                  <a:lnTo>
                    <a:pt x="9269" y="13054"/>
                  </a:lnTo>
                  <a:lnTo>
                    <a:pt x="9249" y="13078"/>
                  </a:lnTo>
                  <a:lnTo>
                    <a:pt x="9228" y="13103"/>
                  </a:lnTo>
                  <a:lnTo>
                    <a:pt x="9209" y="13129"/>
                  </a:lnTo>
                  <a:lnTo>
                    <a:pt x="9190" y="13156"/>
                  </a:lnTo>
                  <a:lnTo>
                    <a:pt x="9173" y="13183"/>
                  </a:lnTo>
                  <a:lnTo>
                    <a:pt x="9156" y="13211"/>
                  </a:lnTo>
                  <a:lnTo>
                    <a:pt x="9141" y="13239"/>
                  </a:lnTo>
                  <a:lnTo>
                    <a:pt x="9126" y="13268"/>
                  </a:lnTo>
                  <a:lnTo>
                    <a:pt x="9112" y="13297"/>
                  </a:lnTo>
                  <a:lnTo>
                    <a:pt x="9099" y="13327"/>
                  </a:lnTo>
                  <a:lnTo>
                    <a:pt x="9087" y="13357"/>
                  </a:lnTo>
                  <a:lnTo>
                    <a:pt x="9076" y="13388"/>
                  </a:lnTo>
                  <a:lnTo>
                    <a:pt x="9066" y="13419"/>
                  </a:lnTo>
                  <a:lnTo>
                    <a:pt x="9056" y="13451"/>
                  </a:lnTo>
                  <a:lnTo>
                    <a:pt x="9048" y="13484"/>
                  </a:lnTo>
                  <a:lnTo>
                    <a:pt x="9041" y="13516"/>
                  </a:lnTo>
                  <a:lnTo>
                    <a:pt x="8732" y="15054"/>
                  </a:lnTo>
                  <a:lnTo>
                    <a:pt x="7363" y="15054"/>
                  </a:lnTo>
                  <a:lnTo>
                    <a:pt x="7055" y="13516"/>
                  </a:lnTo>
                  <a:lnTo>
                    <a:pt x="7048" y="13484"/>
                  </a:lnTo>
                  <a:lnTo>
                    <a:pt x="7040" y="13451"/>
                  </a:lnTo>
                  <a:lnTo>
                    <a:pt x="7030" y="13419"/>
                  </a:lnTo>
                  <a:lnTo>
                    <a:pt x="7020" y="13388"/>
                  </a:lnTo>
                  <a:lnTo>
                    <a:pt x="7009" y="13357"/>
                  </a:lnTo>
                  <a:lnTo>
                    <a:pt x="6997" y="13327"/>
                  </a:lnTo>
                  <a:lnTo>
                    <a:pt x="6984" y="13297"/>
                  </a:lnTo>
                  <a:lnTo>
                    <a:pt x="6970" y="13268"/>
                  </a:lnTo>
                  <a:lnTo>
                    <a:pt x="6955" y="13239"/>
                  </a:lnTo>
                  <a:lnTo>
                    <a:pt x="6940" y="13211"/>
                  </a:lnTo>
                  <a:lnTo>
                    <a:pt x="6923" y="13183"/>
                  </a:lnTo>
                  <a:lnTo>
                    <a:pt x="6906" y="13156"/>
                  </a:lnTo>
                  <a:lnTo>
                    <a:pt x="6887" y="13129"/>
                  </a:lnTo>
                  <a:lnTo>
                    <a:pt x="6868" y="13103"/>
                  </a:lnTo>
                  <a:lnTo>
                    <a:pt x="6847" y="13078"/>
                  </a:lnTo>
                  <a:lnTo>
                    <a:pt x="6827" y="13054"/>
                  </a:lnTo>
                  <a:lnTo>
                    <a:pt x="6805" y="13030"/>
                  </a:lnTo>
                  <a:lnTo>
                    <a:pt x="6783" y="13007"/>
                  </a:lnTo>
                  <a:lnTo>
                    <a:pt x="6760" y="12984"/>
                  </a:lnTo>
                  <a:lnTo>
                    <a:pt x="6736" y="12962"/>
                  </a:lnTo>
                  <a:lnTo>
                    <a:pt x="6712" y="12941"/>
                  </a:lnTo>
                  <a:lnTo>
                    <a:pt x="6686" y="12920"/>
                  </a:lnTo>
                  <a:lnTo>
                    <a:pt x="6660" y="12901"/>
                  </a:lnTo>
                  <a:lnTo>
                    <a:pt x="6634" y="12882"/>
                  </a:lnTo>
                  <a:lnTo>
                    <a:pt x="6607" y="12864"/>
                  </a:lnTo>
                  <a:lnTo>
                    <a:pt x="6579" y="12848"/>
                  </a:lnTo>
                  <a:lnTo>
                    <a:pt x="6551" y="12832"/>
                  </a:lnTo>
                  <a:lnTo>
                    <a:pt x="6521" y="12816"/>
                  </a:lnTo>
                  <a:lnTo>
                    <a:pt x="6491" y="12802"/>
                  </a:lnTo>
                  <a:lnTo>
                    <a:pt x="6461" y="12789"/>
                  </a:lnTo>
                  <a:lnTo>
                    <a:pt x="6431" y="12777"/>
                  </a:lnTo>
                  <a:lnTo>
                    <a:pt x="6400" y="12765"/>
                  </a:lnTo>
                  <a:lnTo>
                    <a:pt x="6330" y="12740"/>
                  </a:lnTo>
                  <a:lnTo>
                    <a:pt x="6261" y="12715"/>
                  </a:lnTo>
                  <a:lnTo>
                    <a:pt x="6193" y="12688"/>
                  </a:lnTo>
                  <a:lnTo>
                    <a:pt x="6125" y="12661"/>
                  </a:lnTo>
                  <a:lnTo>
                    <a:pt x="6058" y="12632"/>
                  </a:lnTo>
                  <a:lnTo>
                    <a:pt x="5990" y="12602"/>
                  </a:lnTo>
                  <a:lnTo>
                    <a:pt x="5924" y="12572"/>
                  </a:lnTo>
                  <a:lnTo>
                    <a:pt x="5859" y="12541"/>
                  </a:lnTo>
                  <a:lnTo>
                    <a:pt x="5832" y="12529"/>
                  </a:lnTo>
                  <a:lnTo>
                    <a:pt x="5806" y="12517"/>
                  </a:lnTo>
                  <a:lnTo>
                    <a:pt x="5779" y="12507"/>
                  </a:lnTo>
                  <a:lnTo>
                    <a:pt x="5752" y="12497"/>
                  </a:lnTo>
                  <a:lnTo>
                    <a:pt x="5725" y="12488"/>
                  </a:lnTo>
                  <a:lnTo>
                    <a:pt x="5698" y="12479"/>
                  </a:lnTo>
                  <a:lnTo>
                    <a:pt x="5670" y="12472"/>
                  </a:lnTo>
                  <a:lnTo>
                    <a:pt x="5643" y="12465"/>
                  </a:lnTo>
                  <a:lnTo>
                    <a:pt x="5615" y="12459"/>
                  </a:lnTo>
                  <a:lnTo>
                    <a:pt x="5588" y="12454"/>
                  </a:lnTo>
                  <a:lnTo>
                    <a:pt x="5560" y="12450"/>
                  </a:lnTo>
                  <a:lnTo>
                    <a:pt x="5533" y="12446"/>
                  </a:lnTo>
                  <a:lnTo>
                    <a:pt x="5504" y="12444"/>
                  </a:lnTo>
                  <a:lnTo>
                    <a:pt x="5476" y="12442"/>
                  </a:lnTo>
                  <a:lnTo>
                    <a:pt x="5448" y="12441"/>
                  </a:lnTo>
                  <a:lnTo>
                    <a:pt x="5420" y="12440"/>
                  </a:lnTo>
                  <a:lnTo>
                    <a:pt x="5384" y="12441"/>
                  </a:lnTo>
                  <a:lnTo>
                    <a:pt x="5347" y="12443"/>
                  </a:lnTo>
                  <a:lnTo>
                    <a:pt x="5310" y="12446"/>
                  </a:lnTo>
                  <a:lnTo>
                    <a:pt x="5274" y="12451"/>
                  </a:lnTo>
                  <a:lnTo>
                    <a:pt x="5238" y="12457"/>
                  </a:lnTo>
                  <a:lnTo>
                    <a:pt x="5202" y="12464"/>
                  </a:lnTo>
                  <a:lnTo>
                    <a:pt x="5166" y="12473"/>
                  </a:lnTo>
                  <a:lnTo>
                    <a:pt x="5130" y="12483"/>
                  </a:lnTo>
                  <a:lnTo>
                    <a:pt x="5096" y="12494"/>
                  </a:lnTo>
                  <a:lnTo>
                    <a:pt x="5061" y="12506"/>
                  </a:lnTo>
                  <a:lnTo>
                    <a:pt x="5027" y="12520"/>
                  </a:lnTo>
                  <a:lnTo>
                    <a:pt x="4992" y="12535"/>
                  </a:lnTo>
                  <a:lnTo>
                    <a:pt x="4959" y="12551"/>
                  </a:lnTo>
                  <a:lnTo>
                    <a:pt x="4926" y="12569"/>
                  </a:lnTo>
                  <a:lnTo>
                    <a:pt x="4894" y="12588"/>
                  </a:lnTo>
                  <a:lnTo>
                    <a:pt x="4862" y="12608"/>
                  </a:lnTo>
                  <a:lnTo>
                    <a:pt x="3552" y="13480"/>
                  </a:lnTo>
                  <a:lnTo>
                    <a:pt x="2584" y="12514"/>
                  </a:lnTo>
                  <a:lnTo>
                    <a:pt x="3457" y="11207"/>
                  </a:lnTo>
                  <a:lnTo>
                    <a:pt x="3476" y="11180"/>
                  </a:lnTo>
                  <a:lnTo>
                    <a:pt x="3493" y="11151"/>
                  </a:lnTo>
                  <a:lnTo>
                    <a:pt x="3509" y="11123"/>
                  </a:lnTo>
                  <a:lnTo>
                    <a:pt x="3524" y="11093"/>
                  </a:lnTo>
                  <a:lnTo>
                    <a:pt x="3537" y="11064"/>
                  </a:lnTo>
                  <a:lnTo>
                    <a:pt x="3550" y="11034"/>
                  </a:lnTo>
                  <a:lnTo>
                    <a:pt x="3562" y="11003"/>
                  </a:lnTo>
                  <a:lnTo>
                    <a:pt x="3573" y="10972"/>
                  </a:lnTo>
                  <a:lnTo>
                    <a:pt x="3583" y="10942"/>
                  </a:lnTo>
                  <a:lnTo>
                    <a:pt x="3592" y="10911"/>
                  </a:lnTo>
                  <a:lnTo>
                    <a:pt x="3600" y="10879"/>
                  </a:lnTo>
                  <a:lnTo>
                    <a:pt x="3606" y="10848"/>
                  </a:lnTo>
                  <a:lnTo>
                    <a:pt x="3612" y="10816"/>
                  </a:lnTo>
                  <a:lnTo>
                    <a:pt x="3617" y="10784"/>
                  </a:lnTo>
                  <a:lnTo>
                    <a:pt x="3621" y="10753"/>
                  </a:lnTo>
                  <a:lnTo>
                    <a:pt x="3624" y="10720"/>
                  </a:lnTo>
                  <a:lnTo>
                    <a:pt x="3625" y="10688"/>
                  </a:lnTo>
                  <a:lnTo>
                    <a:pt x="3626" y="10655"/>
                  </a:lnTo>
                  <a:lnTo>
                    <a:pt x="3626" y="10623"/>
                  </a:lnTo>
                  <a:lnTo>
                    <a:pt x="3624" y="10591"/>
                  </a:lnTo>
                  <a:lnTo>
                    <a:pt x="3622" y="10559"/>
                  </a:lnTo>
                  <a:lnTo>
                    <a:pt x="3618" y="10527"/>
                  </a:lnTo>
                  <a:lnTo>
                    <a:pt x="3614" y="10495"/>
                  </a:lnTo>
                  <a:lnTo>
                    <a:pt x="3608" y="10462"/>
                  </a:lnTo>
                  <a:lnTo>
                    <a:pt x="3602" y="10431"/>
                  </a:lnTo>
                  <a:lnTo>
                    <a:pt x="3594" y="10399"/>
                  </a:lnTo>
                  <a:lnTo>
                    <a:pt x="3585" y="10368"/>
                  </a:lnTo>
                  <a:lnTo>
                    <a:pt x="3576" y="10337"/>
                  </a:lnTo>
                  <a:lnTo>
                    <a:pt x="3565" y="10306"/>
                  </a:lnTo>
                  <a:lnTo>
                    <a:pt x="3553" y="10275"/>
                  </a:lnTo>
                  <a:lnTo>
                    <a:pt x="3540" y="10245"/>
                  </a:lnTo>
                  <a:lnTo>
                    <a:pt x="3526" y="10215"/>
                  </a:lnTo>
                  <a:lnTo>
                    <a:pt x="3495" y="10148"/>
                  </a:lnTo>
                  <a:lnTo>
                    <a:pt x="3464" y="10082"/>
                  </a:lnTo>
                  <a:lnTo>
                    <a:pt x="3435" y="10016"/>
                  </a:lnTo>
                  <a:lnTo>
                    <a:pt x="3406" y="9949"/>
                  </a:lnTo>
                  <a:lnTo>
                    <a:pt x="3378" y="9881"/>
                  </a:lnTo>
                  <a:lnTo>
                    <a:pt x="3352" y="9813"/>
                  </a:lnTo>
                  <a:lnTo>
                    <a:pt x="3326" y="9744"/>
                  </a:lnTo>
                  <a:lnTo>
                    <a:pt x="3300" y="9675"/>
                  </a:lnTo>
                  <a:lnTo>
                    <a:pt x="3289" y="9643"/>
                  </a:lnTo>
                  <a:lnTo>
                    <a:pt x="3277" y="9612"/>
                  </a:lnTo>
                  <a:lnTo>
                    <a:pt x="3263" y="9582"/>
                  </a:lnTo>
                  <a:lnTo>
                    <a:pt x="3249" y="9553"/>
                  </a:lnTo>
                  <a:lnTo>
                    <a:pt x="3234" y="9524"/>
                  </a:lnTo>
                  <a:lnTo>
                    <a:pt x="3218" y="9496"/>
                  </a:lnTo>
                  <a:lnTo>
                    <a:pt x="3201" y="9468"/>
                  </a:lnTo>
                  <a:lnTo>
                    <a:pt x="3183" y="9441"/>
                  </a:lnTo>
                  <a:lnTo>
                    <a:pt x="3165" y="9414"/>
                  </a:lnTo>
                  <a:lnTo>
                    <a:pt x="3145" y="9388"/>
                  </a:lnTo>
                  <a:lnTo>
                    <a:pt x="3124" y="9362"/>
                  </a:lnTo>
                  <a:lnTo>
                    <a:pt x="3103" y="9338"/>
                  </a:lnTo>
                  <a:lnTo>
                    <a:pt x="3081" y="9314"/>
                  </a:lnTo>
                  <a:lnTo>
                    <a:pt x="3059" y="9291"/>
                  </a:lnTo>
                  <a:lnTo>
                    <a:pt x="3036" y="9269"/>
                  </a:lnTo>
                  <a:lnTo>
                    <a:pt x="3012" y="9248"/>
                  </a:lnTo>
                  <a:lnTo>
                    <a:pt x="2987" y="9227"/>
                  </a:lnTo>
                  <a:lnTo>
                    <a:pt x="2961" y="9207"/>
                  </a:lnTo>
                  <a:lnTo>
                    <a:pt x="2935" y="9188"/>
                  </a:lnTo>
                  <a:lnTo>
                    <a:pt x="2909" y="9170"/>
                  </a:lnTo>
                  <a:lnTo>
                    <a:pt x="2882" y="9152"/>
                  </a:lnTo>
                  <a:lnTo>
                    <a:pt x="2854" y="9136"/>
                  </a:lnTo>
                  <a:lnTo>
                    <a:pt x="2826" y="9120"/>
                  </a:lnTo>
                  <a:lnTo>
                    <a:pt x="2797" y="9104"/>
                  </a:lnTo>
                  <a:lnTo>
                    <a:pt x="2767" y="9090"/>
                  </a:lnTo>
                  <a:lnTo>
                    <a:pt x="2737" y="9077"/>
                  </a:lnTo>
                  <a:lnTo>
                    <a:pt x="2707" y="9065"/>
                  </a:lnTo>
                  <a:lnTo>
                    <a:pt x="2676" y="9054"/>
                  </a:lnTo>
                  <a:lnTo>
                    <a:pt x="2645" y="9044"/>
                  </a:lnTo>
                  <a:lnTo>
                    <a:pt x="2613" y="9035"/>
                  </a:lnTo>
                  <a:lnTo>
                    <a:pt x="2581" y="9027"/>
                  </a:lnTo>
                  <a:lnTo>
                    <a:pt x="2548" y="9020"/>
                  </a:lnTo>
                  <a:lnTo>
                    <a:pt x="1006" y="8712"/>
                  </a:lnTo>
                  <a:lnTo>
                    <a:pt x="1006" y="7347"/>
                  </a:lnTo>
                  <a:lnTo>
                    <a:pt x="2548" y="7039"/>
                  </a:lnTo>
                  <a:lnTo>
                    <a:pt x="2581" y="7032"/>
                  </a:lnTo>
                  <a:lnTo>
                    <a:pt x="2613" y="7024"/>
                  </a:lnTo>
                  <a:lnTo>
                    <a:pt x="2645" y="7015"/>
                  </a:lnTo>
                  <a:lnTo>
                    <a:pt x="2676" y="7005"/>
                  </a:lnTo>
                  <a:lnTo>
                    <a:pt x="2707" y="6994"/>
                  </a:lnTo>
                  <a:lnTo>
                    <a:pt x="2737" y="6982"/>
                  </a:lnTo>
                  <a:lnTo>
                    <a:pt x="2767" y="6969"/>
                  </a:lnTo>
                  <a:lnTo>
                    <a:pt x="2797" y="6955"/>
                  </a:lnTo>
                  <a:lnTo>
                    <a:pt x="2826" y="6939"/>
                  </a:lnTo>
                  <a:lnTo>
                    <a:pt x="2854" y="6923"/>
                  </a:lnTo>
                  <a:lnTo>
                    <a:pt x="2882" y="6907"/>
                  </a:lnTo>
                  <a:lnTo>
                    <a:pt x="2909" y="6889"/>
                  </a:lnTo>
                  <a:lnTo>
                    <a:pt x="2935" y="6871"/>
                  </a:lnTo>
                  <a:lnTo>
                    <a:pt x="2961" y="6852"/>
                  </a:lnTo>
                  <a:lnTo>
                    <a:pt x="2987" y="6832"/>
                  </a:lnTo>
                  <a:lnTo>
                    <a:pt x="3012" y="6812"/>
                  </a:lnTo>
                  <a:lnTo>
                    <a:pt x="3036" y="6790"/>
                  </a:lnTo>
                  <a:lnTo>
                    <a:pt x="3059" y="6768"/>
                  </a:lnTo>
                  <a:lnTo>
                    <a:pt x="3081" y="6745"/>
                  </a:lnTo>
                  <a:lnTo>
                    <a:pt x="3103" y="6721"/>
                  </a:lnTo>
                  <a:lnTo>
                    <a:pt x="3124" y="6697"/>
                  </a:lnTo>
                  <a:lnTo>
                    <a:pt x="3145" y="6672"/>
                  </a:lnTo>
                  <a:lnTo>
                    <a:pt x="3165" y="6645"/>
                  </a:lnTo>
                  <a:lnTo>
                    <a:pt x="3183" y="6618"/>
                  </a:lnTo>
                  <a:lnTo>
                    <a:pt x="3201" y="6591"/>
                  </a:lnTo>
                  <a:lnTo>
                    <a:pt x="3218" y="6564"/>
                  </a:lnTo>
                  <a:lnTo>
                    <a:pt x="3234" y="6535"/>
                  </a:lnTo>
                  <a:lnTo>
                    <a:pt x="3249" y="6506"/>
                  </a:lnTo>
                  <a:lnTo>
                    <a:pt x="3263" y="6477"/>
                  </a:lnTo>
                  <a:lnTo>
                    <a:pt x="3277" y="6447"/>
                  </a:lnTo>
                  <a:lnTo>
                    <a:pt x="3289" y="6416"/>
                  </a:lnTo>
                  <a:lnTo>
                    <a:pt x="3300" y="6384"/>
                  </a:lnTo>
                  <a:lnTo>
                    <a:pt x="3326" y="6315"/>
                  </a:lnTo>
                  <a:lnTo>
                    <a:pt x="3351" y="6247"/>
                  </a:lnTo>
                  <a:lnTo>
                    <a:pt x="3378" y="6179"/>
                  </a:lnTo>
                  <a:lnTo>
                    <a:pt x="3406" y="6110"/>
                  </a:lnTo>
                  <a:lnTo>
                    <a:pt x="3434" y="6043"/>
                  </a:lnTo>
                  <a:lnTo>
                    <a:pt x="3463" y="5977"/>
                  </a:lnTo>
                  <a:lnTo>
                    <a:pt x="3495" y="5911"/>
                  </a:lnTo>
                  <a:lnTo>
                    <a:pt x="3526" y="5845"/>
                  </a:lnTo>
                  <a:lnTo>
                    <a:pt x="3540" y="5815"/>
                  </a:lnTo>
                  <a:lnTo>
                    <a:pt x="3553" y="5784"/>
                  </a:lnTo>
                  <a:lnTo>
                    <a:pt x="3565" y="5754"/>
                  </a:lnTo>
                  <a:lnTo>
                    <a:pt x="3575" y="5723"/>
                  </a:lnTo>
                  <a:lnTo>
                    <a:pt x="3585" y="5692"/>
                  </a:lnTo>
                  <a:lnTo>
                    <a:pt x="3594" y="5660"/>
                  </a:lnTo>
                  <a:lnTo>
                    <a:pt x="3602" y="5629"/>
                  </a:lnTo>
                  <a:lnTo>
                    <a:pt x="3608" y="5597"/>
                  </a:lnTo>
                  <a:lnTo>
                    <a:pt x="3614" y="5564"/>
                  </a:lnTo>
                  <a:lnTo>
                    <a:pt x="3618" y="5532"/>
                  </a:lnTo>
                  <a:lnTo>
                    <a:pt x="3622" y="5500"/>
                  </a:lnTo>
                  <a:lnTo>
                    <a:pt x="3624" y="5468"/>
                  </a:lnTo>
                  <a:lnTo>
                    <a:pt x="3626" y="5436"/>
                  </a:lnTo>
                  <a:lnTo>
                    <a:pt x="3626" y="5403"/>
                  </a:lnTo>
                  <a:lnTo>
                    <a:pt x="3625" y="5371"/>
                  </a:lnTo>
                  <a:lnTo>
                    <a:pt x="3624" y="5339"/>
                  </a:lnTo>
                  <a:lnTo>
                    <a:pt x="3621" y="5306"/>
                  </a:lnTo>
                  <a:lnTo>
                    <a:pt x="3617" y="5274"/>
                  </a:lnTo>
                  <a:lnTo>
                    <a:pt x="3613" y="5243"/>
                  </a:lnTo>
                  <a:lnTo>
                    <a:pt x="3607" y="5211"/>
                  </a:lnTo>
                  <a:lnTo>
                    <a:pt x="3600" y="5179"/>
                  </a:lnTo>
                  <a:lnTo>
                    <a:pt x="3592" y="5148"/>
                  </a:lnTo>
                  <a:lnTo>
                    <a:pt x="3583" y="5117"/>
                  </a:lnTo>
                  <a:lnTo>
                    <a:pt x="3573" y="5086"/>
                  </a:lnTo>
                  <a:lnTo>
                    <a:pt x="3562" y="5056"/>
                  </a:lnTo>
                  <a:lnTo>
                    <a:pt x="3551" y="5024"/>
                  </a:lnTo>
                  <a:lnTo>
                    <a:pt x="3538" y="4995"/>
                  </a:lnTo>
                  <a:lnTo>
                    <a:pt x="3524" y="4965"/>
                  </a:lnTo>
                  <a:lnTo>
                    <a:pt x="3509" y="4936"/>
                  </a:lnTo>
                  <a:lnTo>
                    <a:pt x="3493" y="4907"/>
                  </a:lnTo>
                  <a:lnTo>
                    <a:pt x="3476" y="4879"/>
                  </a:lnTo>
                  <a:lnTo>
                    <a:pt x="3457" y="4851"/>
                  </a:lnTo>
                  <a:lnTo>
                    <a:pt x="2584" y="3544"/>
                  </a:lnTo>
                  <a:lnTo>
                    <a:pt x="3552" y="2578"/>
                  </a:lnTo>
                  <a:lnTo>
                    <a:pt x="4862" y="3450"/>
                  </a:lnTo>
                  <a:lnTo>
                    <a:pt x="4894" y="3470"/>
                  </a:lnTo>
                  <a:lnTo>
                    <a:pt x="4926" y="3489"/>
                  </a:lnTo>
                  <a:lnTo>
                    <a:pt x="4959" y="3507"/>
                  </a:lnTo>
                  <a:lnTo>
                    <a:pt x="4992" y="3523"/>
                  </a:lnTo>
                  <a:lnTo>
                    <a:pt x="5027" y="3538"/>
                  </a:lnTo>
                  <a:lnTo>
                    <a:pt x="5061" y="3552"/>
                  </a:lnTo>
                  <a:lnTo>
                    <a:pt x="5096" y="3564"/>
                  </a:lnTo>
                  <a:lnTo>
                    <a:pt x="5130" y="3576"/>
                  </a:lnTo>
                  <a:lnTo>
                    <a:pt x="5166" y="3586"/>
                  </a:lnTo>
                  <a:lnTo>
                    <a:pt x="5202" y="3594"/>
                  </a:lnTo>
                  <a:lnTo>
                    <a:pt x="5238" y="3601"/>
                  </a:lnTo>
                  <a:lnTo>
                    <a:pt x="5274" y="3607"/>
                  </a:lnTo>
                  <a:lnTo>
                    <a:pt x="5310" y="3612"/>
                  </a:lnTo>
                  <a:lnTo>
                    <a:pt x="5347" y="3615"/>
                  </a:lnTo>
                  <a:lnTo>
                    <a:pt x="5384" y="3617"/>
                  </a:lnTo>
                  <a:lnTo>
                    <a:pt x="5420" y="3618"/>
                  </a:lnTo>
                  <a:lnTo>
                    <a:pt x="5448" y="3617"/>
                  </a:lnTo>
                  <a:lnTo>
                    <a:pt x="5476" y="3616"/>
                  </a:lnTo>
                  <a:lnTo>
                    <a:pt x="5504" y="3614"/>
                  </a:lnTo>
                  <a:lnTo>
                    <a:pt x="5532" y="3612"/>
                  </a:lnTo>
                  <a:lnTo>
                    <a:pt x="5560" y="3608"/>
                  </a:lnTo>
                  <a:lnTo>
                    <a:pt x="5588" y="3604"/>
                  </a:lnTo>
                  <a:lnTo>
                    <a:pt x="5615" y="3599"/>
                  </a:lnTo>
                  <a:lnTo>
                    <a:pt x="5643" y="3593"/>
                  </a:lnTo>
                  <a:lnTo>
                    <a:pt x="5670" y="3586"/>
                  </a:lnTo>
                  <a:lnTo>
                    <a:pt x="5698" y="3579"/>
                  </a:lnTo>
                  <a:lnTo>
                    <a:pt x="5725" y="3571"/>
                  </a:lnTo>
                  <a:lnTo>
                    <a:pt x="5752" y="3562"/>
                  </a:lnTo>
                  <a:lnTo>
                    <a:pt x="5779" y="3552"/>
                  </a:lnTo>
                  <a:lnTo>
                    <a:pt x="5805" y="3542"/>
                  </a:lnTo>
                  <a:lnTo>
                    <a:pt x="5832" y="3531"/>
                  </a:lnTo>
                  <a:lnTo>
                    <a:pt x="5859" y="3518"/>
                  </a:lnTo>
                  <a:lnTo>
                    <a:pt x="5924" y="3487"/>
                  </a:lnTo>
                  <a:lnTo>
                    <a:pt x="5990" y="3457"/>
                  </a:lnTo>
                  <a:lnTo>
                    <a:pt x="6057" y="3428"/>
                  </a:lnTo>
                  <a:lnTo>
                    <a:pt x="6124" y="3398"/>
                  </a:lnTo>
                  <a:lnTo>
                    <a:pt x="6192" y="3370"/>
                  </a:lnTo>
                  <a:lnTo>
                    <a:pt x="6260" y="3344"/>
                  </a:lnTo>
                  <a:lnTo>
                    <a:pt x="6329" y="3318"/>
                  </a:lnTo>
                  <a:lnTo>
                    <a:pt x="6399" y="3293"/>
                  </a:lnTo>
                  <a:lnTo>
                    <a:pt x="6430" y="3282"/>
                  </a:lnTo>
                  <a:lnTo>
                    <a:pt x="6461" y="3270"/>
                  </a:lnTo>
                  <a:lnTo>
                    <a:pt x="6491" y="3256"/>
                  </a:lnTo>
                  <a:lnTo>
                    <a:pt x="6520" y="3242"/>
                  </a:lnTo>
                  <a:lnTo>
                    <a:pt x="6550" y="3227"/>
                  </a:lnTo>
                  <a:lnTo>
                    <a:pt x="6578" y="3211"/>
                  </a:lnTo>
                  <a:lnTo>
                    <a:pt x="6606" y="3194"/>
                  </a:lnTo>
                  <a:lnTo>
                    <a:pt x="6633" y="3176"/>
                  </a:lnTo>
                  <a:lnTo>
                    <a:pt x="6660" y="3158"/>
                  </a:lnTo>
                  <a:lnTo>
                    <a:pt x="6686" y="3138"/>
                  </a:lnTo>
                  <a:lnTo>
                    <a:pt x="6712" y="3117"/>
                  </a:lnTo>
                  <a:lnTo>
                    <a:pt x="6736" y="3096"/>
                  </a:lnTo>
                  <a:lnTo>
                    <a:pt x="6760" y="3074"/>
                  </a:lnTo>
                  <a:lnTo>
                    <a:pt x="6783" y="3052"/>
                  </a:lnTo>
                  <a:lnTo>
                    <a:pt x="6805" y="3029"/>
                  </a:lnTo>
                  <a:lnTo>
                    <a:pt x="6827" y="3005"/>
                  </a:lnTo>
                  <a:lnTo>
                    <a:pt x="6847" y="2980"/>
                  </a:lnTo>
                  <a:lnTo>
                    <a:pt x="6868" y="2955"/>
                  </a:lnTo>
                  <a:lnTo>
                    <a:pt x="6887" y="2929"/>
                  </a:lnTo>
                  <a:lnTo>
                    <a:pt x="6906" y="2903"/>
                  </a:lnTo>
                  <a:lnTo>
                    <a:pt x="6923" y="2876"/>
                  </a:lnTo>
                  <a:lnTo>
                    <a:pt x="6940" y="2847"/>
                  </a:lnTo>
                  <a:lnTo>
                    <a:pt x="6955" y="2819"/>
                  </a:lnTo>
                  <a:lnTo>
                    <a:pt x="6970" y="2790"/>
                  </a:lnTo>
                  <a:lnTo>
                    <a:pt x="6984" y="2761"/>
                  </a:lnTo>
                  <a:lnTo>
                    <a:pt x="6997" y="2731"/>
                  </a:lnTo>
                  <a:lnTo>
                    <a:pt x="7009" y="2701"/>
                  </a:lnTo>
                  <a:lnTo>
                    <a:pt x="7020" y="2670"/>
                  </a:lnTo>
                  <a:lnTo>
                    <a:pt x="7030" y="2639"/>
                  </a:lnTo>
                  <a:lnTo>
                    <a:pt x="7040" y="2608"/>
                  </a:lnTo>
                  <a:lnTo>
                    <a:pt x="7048" y="2575"/>
                  </a:lnTo>
                  <a:lnTo>
                    <a:pt x="7055" y="2542"/>
                  </a:lnTo>
                  <a:lnTo>
                    <a:pt x="7363" y="1004"/>
                  </a:lnTo>
                  <a:lnTo>
                    <a:pt x="8732" y="1004"/>
                  </a:lnTo>
                  <a:lnTo>
                    <a:pt x="9040" y="2542"/>
                  </a:lnTo>
                  <a:lnTo>
                    <a:pt x="9047" y="2575"/>
                  </a:lnTo>
                  <a:lnTo>
                    <a:pt x="9055" y="2608"/>
                  </a:lnTo>
                  <a:lnTo>
                    <a:pt x="9065" y="2639"/>
                  </a:lnTo>
                  <a:lnTo>
                    <a:pt x="9075" y="2670"/>
                  </a:lnTo>
                  <a:lnTo>
                    <a:pt x="9086" y="2701"/>
                  </a:lnTo>
                  <a:lnTo>
                    <a:pt x="9098" y="2731"/>
                  </a:lnTo>
                  <a:lnTo>
                    <a:pt x="9111" y="2761"/>
                  </a:lnTo>
                  <a:lnTo>
                    <a:pt x="9125" y="2790"/>
                  </a:lnTo>
                  <a:lnTo>
                    <a:pt x="9140" y="2819"/>
                  </a:lnTo>
                  <a:lnTo>
                    <a:pt x="9155" y="2847"/>
                  </a:lnTo>
                  <a:lnTo>
                    <a:pt x="9172" y="2876"/>
                  </a:lnTo>
                  <a:lnTo>
                    <a:pt x="9189" y="2903"/>
                  </a:lnTo>
                  <a:lnTo>
                    <a:pt x="9208" y="2929"/>
                  </a:lnTo>
                  <a:lnTo>
                    <a:pt x="9227" y="2955"/>
                  </a:lnTo>
                  <a:lnTo>
                    <a:pt x="9248" y="2980"/>
                  </a:lnTo>
                  <a:lnTo>
                    <a:pt x="9268" y="3005"/>
                  </a:lnTo>
                  <a:lnTo>
                    <a:pt x="9290" y="3029"/>
                  </a:lnTo>
                  <a:lnTo>
                    <a:pt x="9312" y="3052"/>
                  </a:lnTo>
                  <a:lnTo>
                    <a:pt x="9335" y="3074"/>
                  </a:lnTo>
                  <a:lnTo>
                    <a:pt x="9359" y="3096"/>
                  </a:lnTo>
                  <a:lnTo>
                    <a:pt x="9383" y="3117"/>
                  </a:lnTo>
                  <a:lnTo>
                    <a:pt x="9409" y="3138"/>
                  </a:lnTo>
                  <a:lnTo>
                    <a:pt x="9435" y="3158"/>
                  </a:lnTo>
                  <a:lnTo>
                    <a:pt x="9462" y="3176"/>
                  </a:lnTo>
                  <a:lnTo>
                    <a:pt x="9489" y="3194"/>
                  </a:lnTo>
                  <a:lnTo>
                    <a:pt x="9517" y="3211"/>
                  </a:lnTo>
                  <a:lnTo>
                    <a:pt x="9545" y="3227"/>
                  </a:lnTo>
                  <a:lnTo>
                    <a:pt x="9575" y="3242"/>
                  </a:lnTo>
                  <a:lnTo>
                    <a:pt x="9604" y="3256"/>
                  </a:lnTo>
                  <a:lnTo>
                    <a:pt x="9634" y="3270"/>
                  </a:lnTo>
                  <a:lnTo>
                    <a:pt x="9665" y="3282"/>
                  </a:lnTo>
                  <a:lnTo>
                    <a:pt x="9696" y="3293"/>
                  </a:lnTo>
                  <a:lnTo>
                    <a:pt x="9766" y="3318"/>
                  </a:lnTo>
                  <a:lnTo>
                    <a:pt x="9834" y="3344"/>
                  </a:lnTo>
                  <a:lnTo>
                    <a:pt x="9902" y="3370"/>
                  </a:lnTo>
                  <a:lnTo>
                    <a:pt x="9971" y="3398"/>
                  </a:lnTo>
                  <a:lnTo>
                    <a:pt x="10037" y="3427"/>
                  </a:lnTo>
                  <a:lnTo>
                    <a:pt x="10105" y="3456"/>
                  </a:lnTo>
                  <a:lnTo>
                    <a:pt x="10171" y="3487"/>
                  </a:lnTo>
                  <a:lnTo>
                    <a:pt x="10236" y="3518"/>
                  </a:lnTo>
                  <a:lnTo>
                    <a:pt x="10263" y="3530"/>
                  </a:lnTo>
                  <a:lnTo>
                    <a:pt x="10290" y="3541"/>
                  </a:lnTo>
                  <a:lnTo>
                    <a:pt x="10316" y="3552"/>
                  </a:lnTo>
                  <a:lnTo>
                    <a:pt x="10343" y="3562"/>
                  </a:lnTo>
                  <a:lnTo>
                    <a:pt x="10370" y="3571"/>
                  </a:lnTo>
                  <a:lnTo>
                    <a:pt x="10397" y="3579"/>
                  </a:lnTo>
                  <a:lnTo>
                    <a:pt x="10425" y="3586"/>
                  </a:lnTo>
                  <a:lnTo>
                    <a:pt x="10452" y="3593"/>
                  </a:lnTo>
                  <a:lnTo>
                    <a:pt x="10480" y="3599"/>
                  </a:lnTo>
                  <a:lnTo>
                    <a:pt x="10507" y="3604"/>
                  </a:lnTo>
                  <a:lnTo>
                    <a:pt x="10535" y="3608"/>
                  </a:lnTo>
                  <a:lnTo>
                    <a:pt x="10563" y="3612"/>
                  </a:lnTo>
                  <a:lnTo>
                    <a:pt x="10592" y="3614"/>
                  </a:lnTo>
                  <a:lnTo>
                    <a:pt x="10620" y="3616"/>
                  </a:lnTo>
                  <a:lnTo>
                    <a:pt x="10648" y="3617"/>
                  </a:lnTo>
                  <a:lnTo>
                    <a:pt x="10676" y="3618"/>
                  </a:lnTo>
                  <a:lnTo>
                    <a:pt x="10712" y="3617"/>
                  </a:lnTo>
                  <a:lnTo>
                    <a:pt x="10748" y="3615"/>
                  </a:lnTo>
                  <a:lnTo>
                    <a:pt x="10786" y="3612"/>
                  </a:lnTo>
                  <a:lnTo>
                    <a:pt x="10822" y="3607"/>
                  </a:lnTo>
                  <a:lnTo>
                    <a:pt x="10858" y="3601"/>
                  </a:lnTo>
                  <a:lnTo>
                    <a:pt x="10894" y="3594"/>
                  </a:lnTo>
                  <a:lnTo>
                    <a:pt x="10930" y="3586"/>
                  </a:lnTo>
                  <a:lnTo>
                    <a:pt x="10965" y="3576"/>
                  </a:lnTo>
                  <a:lnTo>
                    <a:pt x="11000" y="3564"/>
                  </a:lnTo>
                  <a:lnTo>
                    <a:pt x="11035" y="3552"/>
                  </a:lnTo>
                  <a:lnTo>
                    <a:pt x="11069" y="3538"/>
                  </a:lnTo>
                  <a:lnTo>
                    <a:pt x="11103" y="3523"/>
                  </a:lnTo>
                  <a:lnTo>
                    <a:pt x="11137" y="3507"/>
                  </a:lnTo>
                  <a:lnTo>
                    <a:pt x="11169" y="3489"/>
                  </a:lnTo>
                  <a:lnTo>
                    <a:pt x="11202" y="3470"/>
                  </a:lnTo>
                  <a:lnTo>
                    <a:pt x="11233" y="3450"/>
                  </a:lnTo>
                  <a:lnTo>
                    <a:pt x="12543" y="2578"/>
                  </a:lnTo>
                  <a:lnTo>
                    <a:pt x="13511" y="3544"/>
                  </a:lnTo>
                  <a:lnTo>
                    <a:pt x="12638" y="4851"/>
                  </a:lnTo>
                  <a:lnTo>
                    <a:pt x="12619" y="4879"/>
                  </a:lnTo>
                  <a:lnTo>
                    <a:pt x="12602" y="4907"/>
                  </a:lnTo>
                  <a:lnTo>
                    <a:pt x="12586" y="4936"/>
                  </a:lnTo>
                  <a:lnTo>
                    <a:pt x="12571" y="4965"/>
                  </a:lnTo>
                  <a:lnTo>
                    <a:pt x="12557" y="4995"/>
                  </a:lnTo>
                  <a:lnTo>
                    <a:pt x="12544" y="5024"/>
                  </a:lnTo>
                  <a:lnTo>
                    <a:pt x="12533" y="5056"/>
                  </a:lnTo>
                  <a:lnTo>
                    <a:pt x="12522" y="5086"/>
                  </a:lnTo>
                  <a:lnTo>
                    <a:pt x="12512" y="5117"/>
                  </a:lnTo>
                  <a:lnTo>
                    <a:pt x="12503" y="5148"/>
                  </a:lnTo>
                  <a:lnTo>
                    <a:pt x="12495" y="5179"/>
                  </a:lnTo>
                  <a:lnTo>
                    <a:pt x="12489" y="5211"/>
                  </a:lnTo>
                  <a:lnTo>
                    <a:pt x="12483" y="5242"/>
                  </a:lnTo>
                  <a:lnTo>
                    <a:pt x="12478" y="5274"/>
                  </a:lnTo>
                  <a:lnTo>
                    <a:pt x="12474" y="5306"/>
                  </a:lnTo>
                  <a:lnTo>
                    <a:pt x="12472" y="5339"/>
                  </a:lnTo>
                  <a:lnTo>
                    <a:pt x="12470" y="5371"/>
                  </a:lnTo>
                  <a:lnTo>
                    <a:pt x="12469" y="5403"/>
                  </a:lnTo>
                  <a:lnTo>
                    <a:pt x="12470" y="5435"/>
                  </a:lnTo>
                  <a:lnTo>
                    <a:pt x="12471" y="5467"/>
                  </a:lnTo>
                  <a:lnTo>
                    <a:pt x="12473" y="5500"/>
                  </a:lnTo>
                  <a:lnTo>
                    <a:pt x="12477" y="5532"/>
                  </a:lnTo>
                  <a:lnTo>
                    <a:pt x="12481" y="5563"/>
                  </a:lnTo>
                  <a:lnTo>
                    <a:pt x="12487" y="5596"/>
                  </a:lnTo>
                  <a:lnTo>
                    <a:pt x="12494" y="5628"/>
                  </a:lnTo>
                  <a:lnTo>
                    <a:pt x="12501" y="5660"/>
                  </a:lnTo>
                  <a:lnTo>
                    <a:pt x="12510" y="5691"/>
                  </a:lnTo>
                  <a:lnTo>
                    <a:pt x="12519" y="5722"/>
                  </a:lnTo>
                  <a:lnTo>
                    <a:pt x="12530" y="5753"/>
                  </a:lnTo>
                  <a:lnTo>
                    <a:pt x="12542" y="5784"/>
                  </a:lnTo>
                  <a:lnTo>
                    <a:pt x="12555" y="5814"/>
                  </a:lnTo>
                  <a:lnTo>
                    <a:pt x="12569" y="5844"/>
                  </a:lnTo>
                  <a:lnTo>
                    <a:pt x="12600" y="5910"/>
                  </a:lnTo>
                  <a:lnTo>
                    <a:pt x="12631" y="5976"/>
                  </a:lnTo>
                  <a:lnTo>
                    <a:pt x="12661" y="6043"/>
                  </a:lnTo>
                  <a:lnTo>
                    <a:pt x="12689" y="6110"/>
                  </a:lnTo>
                  <a:lnTo>
                    <a:pt x="12717" y="6178"/>
                  </a:lnTo>
                  <a:lnTo>
                    <a:pt x="12744" y="6246"/>
                  </a:lnTo>
                  <a:lnTo>
                    <a:pt x="12769" y="6315"/>
                  </a:lnTo>
                  <a:lnTo>
                    <a:pt x="12795" y="6384"/>
                  </a:lnTo>
                  <a:lnTo>
                    <a:pt x="12807" y="6416"/>
                  </a:lnTo>
                  <a:lnTo>
                    <a:pt x="12819" y="6446"/>
                  </a:lnTo>
                  <a:lnTo>
                    <a:pt x="12832" y="6476"/>
                  </a:lnTo>
                  <a:lnTo>
                    <a:pt x="12846" y="6506"/>
                  </a:lnTo>
                  <a:lnTo>
                    <a:pt x="12861" y="6535"/>
                  </a:lnTo>
                  <a:lnTo>
                    <a:pt x="12877" y="6563"/>
                  </a:lnTo>
                  <a:lnTo>
                    <a:pt x="12894" y="6591"/>
                  </a:lnTo>
                  <a:lnTo>
                    <a:pt x="12912" y="6618"/>
                  </a:lnTo>
                  <a:lnTo>
                    <a:pt x="12931" y="6644"/>
                  </a:lnTo>
                  <a:lnTo>
                    <a:pt x="12950" y="6671"/>
                  </a:lnTo>
                  <a:lnTo>
                    <a:pt x="12971" y="6696"/>
                  </a:lnTo>
                  <a:lnTo>
                    <a:pt x="12992" y="6721"/>
                  </a:lnTo>
                  <a:lnTo>
                    <a:pt x="13014" y="6744"/>
                  </a:lnTo>
                  <a:lnTo>
                    <a:pt x="13036" y="6767"/>
                  </a:lnTo>
                  <a:lnTo>
                    <a:pt x="13059" y="6790"/>
                  </a:lnTo>
                  <a:lnTo>
                    <a:pt x="13083" y="6811"/>
                  </a:lnTo>
                  <a:lnTo>
                    <a:pt x="13108" y="6832"/>
                  </a:lnTo>
                  <a:lnTo>
                    <a:pt x="13134" y="6852"/>
                  </a:lnTo>
                  <a:lnTo>
                    <a:pt x="13160" y="6871"/>
                  </a:lnTo>
                  <a:lnTo>
                    <a:pt x="13186" y="6889"/>
                  </a:lnTo>
                  <a:lnTo>
                    <a:pt x="13213" y="6907"/>
                  </a:lnTo>
                  <a:lnTo>
                    <a:pt x="13241" y="6923"/>
                  </a:lnTo>
                  <a:lnTo>
                    <a:pt x="13269" y="6939"/>
                  </a:lnTo>
                  <a:lnTo>
                    <a:pt x="13298" y="6955"/>
                  </a:lnTo>
                  <a:lnTo>
                    <a:pt x="13328" y="6968"/>
                  </a:lnTo>
                  <a:lnTo>
                    <a:pt x="13358" y="6981"/>
                  </a:lnTo>
                  <a:lnTo>
                    <a:pt x="13388" y="6993"/>
                  </a:lnTo>
                  <a:lnTo>
                    <a:pt x="13419" y="7004"/>
                  </a:lnTo>
                  <a:lnTo>
                    <a:pt x="13450" y="7014"/>
                  </a:lnTo>
                  <a:lnTo>
                    <a:pt x="13483" y="7024"/>
                  </a:lnTo>
                  <a:lnTo>
                    <a:pt x="13515" y="7032"/>
                  </a:lnTo>
                  <a:lnTo>
                    <a:pt x="13547" y="7039"/>
                  </a:lnTo>
                  <a:lnTo>
                    <a:pt x="15088" y="7347"/>
                  </a:lnTo>
                  <a:lnTo>
                    <a:pt x="15089" y="8712"/>
                  </a:lnTo>
                  <a:lnTo>
                    <a:pt x="13547" y="9020"/>
                  </a:lnTo>
                  <a:close/>
                  <a:moveTo>
                    <a:pt x="15286" y="6362"/>
                  </a:moveTo>
                  <a:lnTo>
                    <a:pt x="13745" y="6054"/>
                  </a:lnTo>
                  <a:lnTo>
                    <a:pt x="13715" y="5971"/>
                  </a:lnTo>
                  <a:lnTo>
                    <a:pt x="13684" y="5889"/>
                  </a:lnTo>
                  <a:lnTo>
                    <a:pt x="13652" y="5807"/>
                  </a:lnTo>
                  <a:lnTo>
                    <a:pt x="13618" y="5726"/>
                  </a:lnTo>
                  <a:lnTo>
                    <a:pt x="13584" y="5646"/>
                  </a:lnTo>
                  <a:lnTo>
                    <a:pt x="13548" y="5565"/>
                  </a:lnTo>
                  <a:lnTo>
                    <a:pt x="13512" y="5486"/>
                  </a:lnTo>
                  <a:lnTo>
                    <a:pt x="13475" y="5408"/>
                  </a:lnTo>
                  <a:lnTo>
                    <a:pt x="14348" y="4101"/>
                  </a:lnTo>
                  <a:lnTo>
                    <a:pt x="14372" y="4063"/>
                  </a:lnTo>
                  <a:lnTo>
                    <a:pt x="14394" y="4025"/>
                  </a:lnTo>
                  <a:lnTo>
                    <a:pt x="14414" y="3986"/>
                  </a:lnTo>
                  <a:lnTo>
                    <a:pt x="14433" y="3947"/>
                  </a:lnTo>
                  <a:lnTo>
                    <a:pt x="14449" y="3906"/>
                  </a:lnTo>
                  <a:lnTo>
                    <a:pt x="14464" y="3865"/>
                  </a:lnTo>
                  <a:lnTo>
                    <a:pt x="14476" y="3824"/>
                  </a:lnTo>
                  <a:lnTo>
                    <a:pt x="14489" y="3783"/>
                  </a:lnTo>
                  <a:lnTo>
                    <a:pt x="14498" y="3741"/>
                  </a:lnTo>
                  <a:lnTo>
                    <a:pt x="14505" y="3699"/>
                  </a:lnTo>
                  <a:lnTo>
                    <a:pt x="14511" y="3656"/>
                  </a:lnTo>
                  <a:lnTo>
                    <a:pt x="14515" y="3614"/>
                  </a:lnTo>
                  <a:lnTo>
                    <a:pt x="14517" y="3572"/>
                  </a:lnTo>
                  <a:lnTo>
                    <a:pt x="14517" y="3530"/>
                  </a:lnTo>
                  <a:lnTo>
                    <a:pt x="14515" y="3488"/>
                  </a:lnTo>
                  <a:lnTo>
                    <a:pt x="14512" y="3446"/>
                  </a:lnTo>
                  <a:lnTo>
                    <a:pt x="14507" y="3404"/>
                  </a:lnTo>
                  <a:lnTo>
                    <a:pt x="14500" y="3361"/>
                  </a:lnTo>
                  <a:lnTo>
                    <a:pt x="14492" y="3320"/>
                  </a:lnTo>
                  <a:lnTo>
                    <a:pt x="14480" y="3279"/>
                  </a:lnTo>
                  <a:lnTo>
                    <a:pt x="14468" y="3239"/>
                  </a:lnTo>
                  <a:lnTo>
                    <a:pt x="14455" y="3198"/>
                  </a:lnTo>
                  <a:lnTo>
                    <a:pt x="14439" y="3159"/>
                  </a:lnTo>
                  <a:lnTo>
                    <a:pt x="14422" y="3119"/>
                  </a:lnTo>
                  <a:lnTo>
                    <a:pt x="14403" y="3081"/>
                  </a:lnTo>
                  <a:lnTo>
                    <a:pt x="14382" y="3043"/>
                  </a:lnTo>
                  <a:lnTo>
                    <a:pt x="14360" y="3006"/>
                  </a:lnTo>
                  <a:lnTo>
                    <a:pt x="14336" y="2970"/>
                  </a:lnTo>
                  <a:lnTo>
                    <a:pt x="14309" y="2935"/>
                  </a:lnTo>
                  <a:lnTo>
                    <a:pt x="14282" y="2901"/>
                  </a:lnTo>
                  <a:lnTo>
                    <a:pt x="14253" y="2868"/>
                  </a:lnTo>
                  <a:lnTo>
                    <a:pt x="14222" y="2834"/>
                  </a:lnTo>
                  <a:lnTo>
                    <a:pt x="13254" y="1869"/>
                  </a:lnTo>
                  <a:lnTo>
                    <a:pt x="13236" y="1852"/>
                  </a:lnTo>
                  <a:lnTo>
                    <a:pt x="13217" y="1834"/>
                  </a:lnTo>
                  <a:lnTo>
                    <a:pt x="13198" y="1817"/>
                  </a:lnTo>
                  <a:lnTo>
                    <a:pt x="13179" y="1801"/>
                  </a:lnTo>
                  <a:lnTo>
                    <a:pt x="13159" y="1786"/>
                  </a:lnTo>
                  <a:lnTo>
                    <a:pt x="13139" y="1771"/>
                  </a:lnTo>
                  <a:lnTo>
                    <a:pt x="13118" y="1755"/>
                  </a:lnTo>
                  <a:lnTo>
                    <a:pt x="13097" y="1741"/>
                  </a:lnTo>
                  <a:lnTo>
                    <a:pt x="13076" y="1728"/>
                  </a:lnTo>
                  <a:lnTo>
                    <a:pt x="13055" y="1715"/>
                  </a:lnTo>
                  <a:lnTo>
                    <a:pt x="13034" y="1702"/>
                  </a:lnTo>
                  <a:lnTo>
                    <a:pt x="13012" y="1691"/>
                  </a:lnTo>
                  <a:lnTo>
                    <a:pt x="12990" y="1680"/>
                  </a:lnTo>
                  <a:lnTo>
                    <a:pt x="12968" y="1669"/>
                  </a:lnTo>
                  <a:lnTo>
                    <a:pt x="12945" y="1659"/>
                  </a:lnTo>
                  <a:lnTo>
                    <a:pt x="12923" y="1649"/>
                  </a:lnTo>
                  <a:lnTo>
                    <a:pt x="12900" y="1640"/>
                  </a:lnTo>
                  <a:lnTo>
                    <a:pt x="12877" y="1632"/>
                  </a:lnTo>
                  <a:lnTo>
                    <a:pt x="12854" y="1624"/>
                  </a:lnTo>
                  <a:lnTo>
                    <a:pt x="12831" y="1617"/>
                  </a:lnTo>
                  <a:lnTo>
                    <a:pt x="12808" y="1610"/>
                  </a:lnTo>
                  <a:lnTo>
                    <a:pt x="12783" y="1604"/>
                  </a:lnTo>
                  <a:lnTo>
                    <a:pt x="12759" y="1599"/>
                  </a:lnTo>
                  <a:lnTo>
                    <a:pt x="12736" y="1594"/>
                  </a:lnTo>
                  <a:lnTo>
                    <a:pt x="12712" y="1590"/>
                  </a:lnTo>
                  <a:lnTo>
                    <a:pt x="12688" y="1586"/>
                  </a:lnTo>
                  <a:lnTo>
                    <a:pt x="12664" y="1583"/>
                  </a:lnTo>
                  <a:lnTo>
                    <a:pt x="12640" y="1580"/>
                  </a:lnTo>
                  <a:lnTo>
                    <a:pt x="12615" y="1578"/>
                  </a:lnTo>
                  <a:lnTo>
                    <a:pt x="12591" y="1577"/>
                  </a:lnTo>
                  <a:lnTo>
                    <a:pt x="12566" y="1576"/>
                  </a:lnTo>
                  <a:lnTo>
                    <a:pt x="12542" y="1575"/>
                  </a:lnTo>
                  <a:lnTo>
                    <a:pt x="12506" y="1576"/>
                  </a:lnTo>
                  <a:lnTo>
                    <a:pt x="12470" y="1578"/>
                  </a:lnTo>
                  <a:lnTo>
                    <a:pt x="12433" y="1581"/>
                  </a:lnTo>
                  <a:lnTo>
                    <a:pt x="12398" y="1586"/>
                  </a:lnTo>
                  <a:lnTo>
                    <a:pt x="12362" y="1592"/>
                  </a:lnTo>
                  <a:lnTo>
                    <a:pt x="12326" y="1599"/>
                  </a:lnTo>
                  <a:lnTo>
                    <a:pt x="12291" y="1607"/>
                  </a:lnTo>
                  <a:lnTo>
                    <a:pt x="12255" y="1617"/>
                  </a:lnTo>
                  <a:lnTo>
                    <a:pt x="12220" y="1628"/>
                  </a:lnTo>
                  <a:lnTo>
                    <a:pt x="12185" y="1641"/>
                  </a:lnTo>
                  <a:lnTo>
                    <a:pt x="12151" y="1654"/>
                  </a:lnTo>
                  <a:lnTo>
                    <a:pt x="12117" y="1670"/>
                  </a:lnTo>
                  <a:lnTo>
                    <a:pt x="12083" y="1686"/>
                  </a:lnTo>
                  <a:lnTo>
                    <a:pt x="12050" y="1704"/>
                  </a:lnTo>
                  <a:lnTo>
                    <a:pt x="12018" y="1723"/>
                  </a:lnTo>
                  <a:lnTo>
                    <a:pt x="11986" y="1743"/>
                  </a:lnTo>
                  <a:lnTo>
                    <a:pt x="10676" y="2615"/>
                  </a:lnTo>
                  <a:lnTo>
                    <a:pt x="10597" y="2577"/>
                  </a:lnTo>
                  <a:lnTo>
                    <a:pt x="10517" y="2540"/>
                  </a:lnTo>
                  <a:lnTo>
                    <a:pt x="10437" y="2505"/>
                  </a:lnTo>
                  <a:lnTo>
                    <a:pt x="10356" y="2471"/>
                  </a:lnTo>
                  <a:lnTo>
                    <a:pt x="10275" y="2438"/>
                  </a:lnTo>
                  <a:lnTo>
                    <a:pt x="10192" y="2406"/>
                  </a:lnTo>
                  <a:lnTo>
                    <a:pt x="10110" y="2375"/>
                  </a:lnTo>
                  <a:lnTo>
                    <a:pt x="10026" y="2346"/>
                  </a:lnTo>
                  <a:lnTo>
                    <a:pt x="9718" y="808"/>
                  </a:lnTo>
                  <a:lnTo>
                    <a:pt x="9708" y="764"/>
                  </a:lnTo>
                  <a:lnTo>
                    <a:pt x="9697" y="721"/>
                  </a:lnTo>
                  <a:lnTo>
                    <a:pt x="9683" y="679"/>
                  </a:lnTo>
                  <a:lnTo>
                    <a:pt x="9668" y="638"/>
                  </a:lnTo>
                  <a:lnTo>
                    <a:pt x="9652" y="598"/>
                  </a:lnTo>
                  <a:lnTo>
                    <a:pt x="9633" y="559"/>
                  </a:lnTo>
                  <a:lnTo>
                    <a:pt x="9614" y="520"/>
                  </a:lnTo>
                  <a:lnTo>
                    <a:pt x="9592" y="483"/>
                  </a:lnTo>
                  <a:lnTo>
                    <a:pt x="9568" y="447"/>
                  </a:lnTo>
                  <a:lnTo>
                    <a:pt x="9544" y="413"/>
                  </a:lnTo>
                  <a:lnTo>
                    <a:pt x="9518" y="378"/>
                  </a:lnTo>
                  <a:lnTo>
                    <a:pt x="9491" y="345"/>
                  </a:lnTo>
                  <a:lnTo>
                    <a:pt x="9463" y="314"/>
                  </a:lnTo>
                  <a:lnTo>
                    <a:pt x="9433" y="284"/>
                  </a:lnTo>
                  <a:lnTo>
                    <a:pt x="9401" y="255"/>
                  </a:lnTo>
                  <a:lnTo>
                    <a:pt x="9369" y="228"/>
                  </a:lnTo>
                  <a:lnTo>
                    <a:pt x="9336" y="202"/>
                  </a:lnTo>
                  <a:lnTo>
                    <a:pt x="9302" y="177"/>
                  </a:lnTo>
                  <a:lnTo>
                    <a:pt x="9267" y="154"/>
                  </a:lnTo>
                  <a:lnTo>
                    <a:pt x="9229" y="131"/>
                  </a:lnTo>
                  <a:lnTo>
                    <a:pt x="9192" y="111"/>
                  </a:lnTo>
                  <a:lnTo>
                    <a:pt x="9154" y="92"/>
                  </a:lnTo>
                  <a:lnTo>
                    <a:pt x="9115" y="75"/>
                  </a:lnTo>
                  <a:lnTo>
                    <a:pt x="9075" y="60"/>
                  </a:lnTo>
                  <a:lnTo>
                    <a:pt x="9034" y="46"/>
                  </a:lnTo>
                  <a:lnTo>
                    <a:pt x="8993" y="34"/>
                  </a:lnTo>
                  <a:lnTo>
                    <a:pt x="8951" y="24"/>
                  </a:lnTo>
                  <a:lnTo>
                    <a:pt x="8908" y="15"/>
                  </a:lnTo>
                  <a:lnTo>
                    <a:pt x="8864" y="9"/>
                  </a:lnTo>
                  <a:lnTo>
                    <a:pt x="8821" y="4"/>
                  </a:lnTo>
                  <a:lnTo>
                    <a:pt x="8777" y="1"/>
                  </a:lnTo>
                  <a:lnTo>
                    <a:pt x="8732" y="0"/>
                  </a:lnTo>
                  <a:lnTo>
                    <a:pt x="7363" y="0"/>
                  </a:lnTo>
                  <a:lnTo>
                    <a:pt x="7318" y="1"/>
                  </a:lnTo>
                  <a:lnTo>
                    <a:pt x="7274" y="4"/>
                  </a:lnTo>
                  <a:lnTo>
                    <a:pt x="7231" y="9"/>
                  </a:lnTo>
                  <a:lnTo>
                    <a:pt x="7187" y="15"/>
                  </a:lnTo>
                  <a:lnTo>
                    <a:pt x="7144" y="24"/>
                  </a:lnTo>
                  <a:lnTo>
                    <a:pt x="7102" y="34"/>
                  </a:lnTo>
                  <a:lnTo>
                    <a:pt x="7061" y="46"/>
                  </a:lnTo>
                  <a:lnTo>
                    <a:pt x="7020" y="60"/>
                  </a:lnTo>
                  <a:lnTo>
                    <a:pt x="6980" y="75"/>
                  </a:lnTo>
                  <a:lnTo>
                    <a:pt x="6941" y="92"/>
                  </a:lnTo>
                  <a:lnTo>
                    <a:pt x="6903" y="111"/>
                  </a:lnTo>
                  <a:lnTo>
                    <a:pt x="6866" y="131"/>
                  </a:lnTo>
                  <a:lnTo>
                    <a:pt x="6829" y="154"/>
                  </a:lnTo>
                  <a:lnTo>
                    <a:pt x="6793" y="177"/>
                  </a:lnTo>
                  <a:lnTo>
                    <a:pt x="6759" y="202"/>
                  </a:lnTo>
                  <a:lnTo>
                    <a:pt x="6726" y="228"/>
                  </a:lnTo>
                  <a:lnTo>
                    <a:pt x="6694" y="255"/>
                  </a:lnTo>
                  <a:lnTo>
                    <a:pt x="6662" y="284"/>
                  </a:lnTo>
                  <a:lnTo>
                    <a:pt x="6633" y="314"/>
                  </a:lnTo>
                  <a:lnTo>
                    <a:pt x="6604" y="345"/>
                  </a:lnTo>
                  <a:lnTo>
                    <a:pt x="6577" y="378"/>
                  </a:lnTo>
                  <a:lnTo>
                    <a:pt x="6551" y="413"/>
                  </a:lnTo>
                  <a:lnTo>
                    <a:pt x="6527" y="447"/>
                  </a:lnTo>
                  <a:lnTo>
                    <a:pt x="6503" y="483"/>
                  </a:lnTo>
                  <a:lnTo>
                    <a:pt x="6482" y="520"/>
                  </a:lnTo>
                  <a:lnTo>
                    <a:pt x="6462" y="559"/>
                  </a:lnTo>
                  <a:lnTo>
                    <a:pt x="6444" y="598"/>
                  </a:lnTo>
                  <a:lnTo>
                    <a:pt x="6427" y="638"/>
                  </a:lnTo>
                  <a:lnTo>
                    <a:pt x="6412" y="679"/>
                  </a:lnTo>
                  <a:lnTo>
                    <a:pt x="6398" y="721"/>
                  </a:lnTo>
                  <a:lnTo>
                    <a:pt x="6387" y="764"/>
                  </a:lnTo>
                  <a:lnTo>
                    <a:pt x="6377" y="808"/>
                  </a:lnTo>
                  <a:lnTo>
                    <a:pt x="6069" y="2346"/>
                  </a:lnTo>
                  <a:lnTo>
                    <a:pt x="5985" y="2375"/>
                  </a:lnTo>
                  <a:lnTo>
                    <a:pt x="5903" y="2406"/>
                  </a:lnTo>
                  <a:lnTo>
                    <a:pt x="5820" y="2438"/>
                  </a:lnTo>
                  <a:lnTo>
                    <a:pt x="5739" y="2471"/>
                  </a:lnTo>
                  <a:lnTo>
                    <a:pt x="5658" y="2505"/>
                  </a:lnTo>
                  <a:lnTo>
                    <a:pt x="5578" y="2540"/>
                  </a:lnTo>
                  <a:lnTo>
                    <a:pt x="5499" y="2577"/>
                  </a:lnTo>
                  <a:lnTo>
                    <a:pt x="5420" y="2615"/>
                  </a:lnTo>
                  <a:lnTo>
                    <a:pt x="4110" y="1743"/>
                  </a:lnTo>
                  <a:lnTo>
                    <a:pt x="4078" y="1723"/>
                  </a:lnTo>
                  <a:lnTo>
                    <a:pt x="4046" y="1704"/>
                  </a:lnTo>
                  <a:lnTo>
                    <a:pt x="4012" y="1686"/>
                  </a:lnTo>
                  <a:lnTo>
                    <a:pt x="3978" y="1670"/>
                  </a:lnTo>
                  <a:lnTo>
                    <a:pt x="3944" y="1654"/>
                  </a:lnTo>
                  <a:lnTo>
                    <a:pt x="3910" y="1641"/>
                  </a:lnTo>
                  <a:lnTo>
                    <a:pt x="3875" y="1628"/>
                  </a:lnTo>
                  <a:lnTo>
                    <a:pt x="3840" y="1617"/>
                  </a:lnTo>
                  <a:lnTo>
                    <a:pt x="3804" y="1607"/>
                  </a:lnTo>
                  <a:lnTo>
                    <a:pt x="3769" y="1599"/>
                  </a:lnTo>
                  <a:lnTo>
                    <a:pt x="3733" y="1592"/>
                  </a:lnTo>
                  <a:lnTo>
                    <a:pt x="3698" y="1586"/>
                  </a:lnTo>
                  <a:lnTo>
                    <a:pt x="3662" y="1581"/>
                  </a:lnTo>
                  <a:lnTo>
                    <a:pt x="3625" y="1578"/>
                  </a:lnTo>
                  <a:lnTo>
                    <a:pt x="3589" y="1576"/>
                  </a:lnTo>
                  <a:lnTo>
                    <a:pt x="3553" y="1575"/>
                  </a:lnTo>
                  <a:lnTo>
                    <a:pt x="3529" y="1576"/>
                  </a:lnTo>
                  <a:lnTo>
                    <a:pt x="3504" y="1577"/>
                  </a:lnTo>
                  <a:lnTo>
                    <a:pt x="3480" y="1578"/>
                  </a:lnTo>
                  <a:lnTo>
                    <a:pt x="3455" y="1580"/>
                  </a:lnTo>
                  <a:lnTo>
                    <a:pt x="3431" y="1583"/>
                  </a:lnTo>
                  <a:lnTo>
                    <a:pt x="3407" y="1586"/>
                  </a:lnTo>
                  <a:lnTo>
                    <a:pt x="3383" y="1590"/>
                  </a:lnTo>
                  <a:lnTo>
                    <a:pt x="3359" y="1594"/>
                  </a:lnTo>
                  <a:lnTo>
                    <a:pt x="3336" y="1599"/>
                  </a:lnTo>
                  <a:lnTo>
                    <a:pt x="3312" y="1604"/>
                  </a:lnTo>
                  <a:lnTo>
                    <a:pt x="3288" y="1610"/>
                  </a:lnTo>
                  <a:lnTo>
                    <a:pt x="3264" y="1617"/>
                  </a:lnTo>
                  <a:lnTo>
                    <a:pt x="3241" y="1624"/>
                  </a:lnTo>
                  <a:lnTo>
                    <a:pt x="3218" y="1632"/>
                  </a:lnTo>
                  <a:lnTo>
                    <a:pt x="3195" y="1640"/>
                  </a:lnTo>
                  <a:lnTo>
                    <a:pt x="3173" y="1649"/>
                  </a:lnTo>
                  <a:lnTo>
                    <a:pt x="3150" y="1659"/>
                  </a:lnTo>
                  <a:lnTo>
                    <a:pt x="3127" y="1669"/>
                  </a:lnTo>
                  <a:lnTo>
                    <a:pt x="3105" y="1680"/>
                  </a:lnTo>
                  <a:lnTo>
                    <a:pt x="3083" y="1691"/>
                  </a:lnTo>
                  <a:lnTo>
                    <a:pt x="3061" y="1702"/>
                  </a:lnTo>
                  <a:lnTo>
                    <a:pt x="3040" y="1715"/>
                  </a:lnTo>
                  <a:lnTo>
                    <a:pt x="3019" y="1728"/>
                  </a:lnTo>
                  <a:lnTo>
                    <a:pt x="2998" y="1741"/>
                  </a:lnTo>
                  <a:lnTo>
                    <a:pt x="2978" y="1755"/>
                  </a:lnTo>
                  <a:lnTo>
                    <a:pt x="2956" y="1771"/>
                  </a:lnTo>
                  <a:lnTo>
                    <a:pt x="2936" y="1786"/>
                  </a:lnTo>
                  <a:lnTo>
                    <a:pt x="2917" y="1801"/>
                  </a:lnTo>
                  <a:lnTo>
                    <a:pt x="2897" y="1817"/>
                  </a:lnTo>
                  <a:lnTo>
                    <a:pt x="2878" y="1834"/>
                  </a:lnTo>
                  <a:lnTo>
                    <a:pt x="2860" y="1852"/>
                  </a:lnTo>
                  <a:lnTo>
                    <a:pt x="2841" y="1869"/>
                  </a:lnTo>
                  <a:lnTo>
                    <a:pt x="1873" y="2834"/>
                  </a:lnTo>
                  <a:lnTo>
                    <a:pt x="1843" y="2868"/>
                  </a:lnTo>
                  <a:lnTo>
                    <a:pt x="1814" y="2901"/>
                  </a:lnTo>
                  <a:lnTo>
                    <a:pt x="1786" y="2935"/>
                  </a:lnTo>
                  <a:lnTo>
                    <a:pt x="1759" y="2970"/>
                  </a:lnTo>
                  <a:lnTo>
                    <a:pt x="1735" y="3006"/>
                  </a:lnTo>
                  <a:lnTo>
                    <a:pt x="1713" y="3043"/>
                  </a:lnTo>
                  <a:lnTo>
                    <a:pt x="1692" y="3081"/>
                  </a:lnTo>
                  <a:lnTo>
                    <a:pt x="1673" y="3119"/>
                  </a:lnTo>
                  <a:lnTo>
                    <a:pt x="1656" y="3159"/>
                  </a:lnTo>
                  <a:lnTo>
                    <a:pt x="1641" y="3198"/>
                  </a:lnTo>
                  <a:lnTo>
                    <a:pt x="1627" y="3239"/>
                  </a:lnTo>
                  <a:lnTo>
                    <a:pt x="1615" y="3279"/>
                  </a:lnTo>
                  <a:lnTo>
                    <a:pt x="1604" y="3320"/>
                  </a:lnTo>
                  <a:lnTo>
                    <a:pt x="1595" y="3361"/>
                  </a:lnTo>
                  <a:lnTo>
                    <a:pt x="1588" y="3404"/>
                  </a:lnTo>
                  <a:lnTo>
                    <a:pt x="1583" y="3446"/>
                  </a:lnTo>
                  <a:lnTo>
                    <a:pt x="1580" y="3488"/>
                  </a:lnTo>
                  <a:lnTo>
                    <a:pt x="1579" y="3530"/>
                  </a:lnTo>
                  <a:lnTo>
                    <a:pt x="1579" y="3572"/>
                  </a:lnTo>
                  <a:lnTo>
                    <a:pt x="1581" y="3614"/>
                  </a:lnTo>
                  <a:lnTo>
                    <a:pt x="1585" y="3656"/>
                  </a:lnTo>
                  <a:lnTo>
                    <a:pt x="1590" y="3699"/>
                  </a:lnTo>
                  <a:lnTo>
                    <a:pt x="1598" y="3741"/>
                  </a:lnTo>
                  <a:lnTo>
                    <a:pt x="1607" y="3783"/>
                  </a:lnTo>
                  <a:lnTo>
                    <a:pt x="1619" y="3824"/>
                  </a:lnTo>
                  <a:lnTo>
                    <a:pt x="1632" y="3865"/>
                  </a:lnTo>
                  <a:lnTo>
                    <a:pt x="1646" y="3906"/>
                  </a:lnTo>
                  <a:lnTo>
                    <a:pt x="1663" y="3947"/>
                  </a:lnTo>
                  <a:lnTo>
                    <a:pt x="1681" y="3986"/>
                  </a:lnTo>
                  <a:lnTo>
                    <a:pt x="1702" y="4025"/>
                  </a:lnTo>
                  <a:lnTo>
                    <a:pt x="1724" y="4063"/>
                  </a:lnTo>
                  <a:lnTo>
                    <a:pt x="1747" y="4101"/>
                  </a:lnTo>
                  <a:lnTo>
                    <a:pt x="2620" y="5408"/>
                  </a:lnTo>
                  <a:lnTo>
                    <a:pt x="2583" y="5486"/>
                  </a:lnTo>
                  <a:lnTo>
                    <a:pt x="2546" y="5565"/>
                  </a:lnTo>
                  <a:lnTo>
                    <a:pt x="2511" y="5646"/>
                  </a:lnTo>
                  <a:lnTo>
                    <a:pt x="2477" y="5726"/>
                  </a:lnTo>
                  <a:lnTo>
                    <a:pt x="2443" y="5807"/>
                  </a:lnTo>
                  <a:lnTo>
                    <a:pt x="2411" y="5890"/>
                  </a:lnTo>
                  <a:lnTo>
                    <a:pt x="2380" y="5972"/>
                  </a:lnTo>
                  <a:lnTo>
                    <a:pt x="2351" y="6055"/>
                  </a:lnTo>
                  <a:lnTo>
                    <a:pt x="809" y="6362"/>
                  </a:lnTo>
                  <a:lnTo>
                    <a:pt x="766" y="6372"/>
                  </a:lnTo>
                  <a:lnTo>
                    <a:pt x="722" y="6383"/>
                  </a:lnTo>
                  <a:lnTo>
                    <a:pt x="681" y="6398"/>
                  </a:lnTo>
                  <a:lnTo>
                    <a:pt x="640" y="6413"/>
                  </a:lnTo>
                  <a:lnTo>
                    <a:pt x="600" y="6429"/>
                  </a:lnTo>
                  <a:lnTo>
                    <a:pt x="559" y="6448"/>
                  </a:lnTo>
                  <a:lnTo>
                    <a:pt x="521" y="6467"/>
                  </a:lnTo>
                  <a:lnTo>
                    <a:pt x="484" y="6489"/>
                  </a:lnTo>
                  <a:lnTo>
                    <a:pt x="448" y="6512"/>
                  </a:lnTo>
                  <a:lnTo>
                    <a:pt x="412" y="6536"/>
                  </a:lnTo>
                  <a:lnTo>
                    <a:pt x="379" y="6562"/>
                  </a:lnTo>
                  <a:lnTo>
                    <a:pt x="346" y="6589"/>
                  </a:lnTo>
                  <a:lnTo>
                    <a:pt x="315" y="6617"/>
                  </a:lnTo>
                  <a:lnTo>
                    <a:pt x="285" y="6647"/>
                  </a:lnTo>
                  <a:lnTo>
                    <a:pt x="256" y="6679"/>
                  </a:lnTo>
                  <a:lnTo>
                    <a:pt x="228" y="6711"/>
                  </a:lnTo>
                  <a:lnTo>
                    <a:pt x="202" y="6744"/>
                  </a:lnTo>
                  <a:lnTo>
                    <a:pt x="177" y="6778"/>
                  </a:lnTo>
                  <a:lnTo>
                    <a:pt x="154" y="6813"/>
                  </a:lnTo>
                  <a:lnTo>
                    <a:pt x="132" y="6850"/>
                  </a:lnTo>
                  <a:lnTo>
                    <a:pt x="112" y="6887"/>
                  </a:lnTo>
                  <a:lnTo>
                    <a:pt x="93" y="6925"/>
                  </a:lnTo>
                  <a:lnTo>
                    <a:pt x="75" y="6965"/>
                  </a:lnTo>
                  <a:lnTo>
                    <a:pt x="60" y="7005"/>
                  </a:lnTo>
                  <a:lnTo>
                    <a:pt x="46" y="7045"/>
                  </a:lnTo>
                  <a:lnTo>
                    <a:pt x="34" y="7086"/>
                  </a:lnTo>
                  <a:lnTo>
                    <a:pt x="24" y="7128"/>
                  </a:lnTo>
                  <a:lnTo>
                    <a:pt x="15" y="7171"/>
                  </a:lnTo>
                  <a:lnTo>
                    <a:pt x="9" y="7215"/>
                  </a:lnTo>
                  <a:lnTo>
                    <a:pt x="4" y="7258"/>
                  </a:lnTo>
                  <a:lnTo>
                    <a:pt x="1" y="7302"/>
                  </a:lnTo>
                  <a:lnTo>
                    <a:pt x="0" y="7347"/>
                  </a:lnTo>
                  <a:lnTo>
                    <a:pt x="0" y="8712"/>
                  </a:lnTo>
                  <a:lnTo>
                    <a:pt x="1" y="8757"/>
                  </a:lnTo>
                  <a:lnTo>
                    <a:pt x="4" y="8801"/>
                  </a:lnTo>
                  <a:lnTo>
                    <a:pt x="9" y="8844"/>
                  </a:lnTo>
                  <a:lnTo>
                    <a:pt x="15" y="8888"/>
                  </a:lnTo>
                  <a:lnTo>
                    <a:pt x="24" y="8931"/>
                  </a:lnTo>
                  <a:lnTo>
                    <a:pt x="34" y="8972"/>
                  </a:lnTo>
                  <a:lnTo>
                    <a:pt x="46" y="9014"/>
                  </a:lnTo>
                  <a:lnTo>
                    <a:pt x="60" y="9054"/>
                  </a:lnTo>
                  <a:lnTo>
                    <a:pt x="75" y="9094"/>
                  </a:lnTo>
                  <a:lnTo>
                    <a:pt x="93" y="9134"/>
                  </a:lnTo>
                  <a:lnTo>
                    <a:pt x="112" y="9172"/>
                  </a:lnTo>
                  <a:lnTo>
                    <a:pt x="132" y="9209"/>
                  </a:lnTo>
                  <a:lnTo>
                    <a:pt x="154" y="9245"/>
                  </a:lnTo>
                  <a:lnTo>
                    <a:pt x="177" y="9280"/>
                  </a:lnTo>
                  <a:lnTo>
                    <a:pt x="202" y="9315"/>
                  </a:lnTo>
                  <a:lnTo>
                    <a:pt x="228" y="9348"/>
                  </a:lnTo>
                  <a:lnTo>
                    <a:pt x="256" y="9380"/>
                  </a:lnTo>
                  <a:lnTo>
                    <a:pt x="285" y="9412"/>
                  </a:lnTo>
                  <a:lnTo>
                    <a:pt x="315" y="9441"/>
                  </a:lnTo>
                  <a:lnTo>
                    <a:pt x="346" y="9470"/>
                  </a:lnTo>
                  <a:lnTo>
                    <a:pt x="379" y="9497"/>
                  </a:lnTo>
                  <a:lnTo>
                    <a:pt x="412" y="9523"/>
                  </a:lnTo>
                  <a:lnTo>
                    <a:pt x="448" y="9547"/>
                  </a:lnTo>
                  <a:lnTo>
                    <a:pt x="484" y="9570"/>
                  </a:lnTo>
                  <a:lnTo>
                    <a:pt x="521" y="9591"/>
                  </a:lnTo>
                  <a:lnTo>
                    <a:pt x="559" y="9611"/>
                  </a:lnTo>
                  <a:lnTo>
                    <a:pt x="600" y="9629"/>
                  </a:lnTo>
                  <a:lnTo>
                    <a:pt x="640" y="9646"/>
                  </a:lnTo>
                  <a:lnTo>
                    <a:pt x="681" y="9661"/>
                  </a:lnTo>
                  <a:lnTo>
                    <a:pt x="722" y="9675"/>
                  </a:lnTo>
                  <a:lnTo>
                    <a:pt x="766" y="9687"/>
                  </a:lnTo>
                  <a:lnTo>
                    <a:pt x="809" y="9697"/>
                  </a:lnTo>
                  <a:lnTo>
                    <a:pt x="2351" y="10004"/>
                  </a:lnTo>
                  <a:lnTo>
                    <a:pt x="2380" y="10087"/>
                  </a:lnTo>
                  <a:lnTo>
                    <a:pt x="2411" y="10169"/>
                  </a:lnTo>
                  <a:lnTo>
                    <a:pt x="2443" y="10252"/>
                  </a:lnTo>
                  <a:lnTo>
                    <a:pt x="2477" y="10333"/>
                  </a:lnTo>
                  <a:lnTo>
                    <a:pt x="2511" y="10413"/>
                  </a:lnTo>
                  <a:lnTo>
                    <a:pt x="2546" y="10494"/>
                  </a:lnTo>
                  <a:lnTo>
                    <a:pt x="2583" y="10573"/>
                  </a:lnTo>
                  <a:lnTo>
                    <a:pt x="2620" y="10651"/>
                  </a:lnTo>
                  <a:lnTo>
                    <a:pt x="1747" y="11957"/>
                  </a:lnTo>
                  <a:lnTo>
                    <a:pt x="1724" y="11995"/>
                  </a:lnTo>
                  <a:lnTo>
                    <a:pt x="1702" y="12033"/>
                  </a:lnTo>
                  <a:lnTo>
                    <a:pt x="1681" y="12072"/>
                  </a:lnTo>
                  <a:lnTo>
                    <a:pt x="1663" y="12111"/>
                  </a:lnTo>
                  <a:lnTo>
                    <a:pt x="1646" y="12153"/>
                  </a:lnTo>
                  <a:lnTo>
                    <a:pt x="1632" y="12193"/>
                  </a:lnTo>
                  <a:lnTo>
                    <a:pt x="1619" y="12234"/>
                  </a:lnTo>
                  <a:lnTo>
                    <a:pt x="1607" y="12275"/>
                  </a:lnTo>
                  <a:lnTo>
                    <a:pt x="1598" y="12317"/>
                  </a:lnTo>
                  <a:lnTo>
                    <a:pt x="1590" y="12359"/>
                  </a:lnTo>
                  <a:lnTo>
                    <a:pt x="1585" y="12402"/>
                  </a:lnTo>
                  <a:lnTo>
                    <a:pt x="1581" y="12444"/>
                  </a:lnTo>
                  <a:lnTo>
                    <a:pt x="1579" y="12486"/>
                  </a:lnTo>
                  <a:lnTo>
                    <a:pt x="1579" y="12528"/>
                  </a:lnTo>
                  <a:lnTo>
                    <a:pt x="1580" y="12571"/>
                  </a:lnTo>
                  <a:lnTo>
                    <a:pt x="1583" y="12613"/>
                  </a:lnTo>
                  <a:lnTo>
                    <a:pt x="1588" y="12654"/>
                  </a:lnTo>
                  <a:lnTo>
                    <a:pt x="1595" y="12697"/>
                  </a:lnTo>
                  <a:lnTo>
                    <a:pt x="1604" y="12738"/>
                  </a:lnTo>
                  <a:lnTo>
                    <a:pt x="1615" y="12779"/>
                  </a:lnTo>
                  <a:lnTo>
                    <a:pt x="1627" y="12820"/>
                  </a:lnTo>
                  <a:lnTo>
                    <a:pt x="1641" y="12860"/>
                  </a:lnTo>
                  <a:lnTo>
                    <a:pt x="1656" y="12900"/>
                  </a:lnTo>
                  <a:lnTo>
                    <a:pt x="1673" y="12940"/>
                  </a:lnTo>
                  <a:lnTo>
                    <a:pt x="1692" y="12978"/>
                  </a:lnTo>
                  <a:lnTo>
                    <a:pt x="1713" y="13016"/>
                  </a:lnTo>
                  <a:lnTo>
                    <a:pt x="1735" y="13052"/>
                  </a:lnTo>
                  <a:lnTo>
                    <a:pt x="1759" y="13088"/>
                  </a:lnTo>
                  <a:lnTo>
                    <a:pt x="1786" y="13124"/>
                  </a:lnTo>
                  <a:lnTo>
                    <a:pt x="1814" y="13158"/>
                  </a:lnTo>
                  <a:lnTo>
                    <a:pt x="1843" y="13191"/>
                  </a:lnTo>
                  <a:lnTo>
                    <a:pt x="1873" y="13224"/>
                  </a:lnTo>
                  <a:lnTo>
                    <a:pt x="2841" y="14189"/>
                  </a:lnTo>
                  <a:lnTo>
                    <a:pt x="2860" y="14207"/>
                  </a:lnTo>
                  <a:lnTo>
                    <a:pt x="2878" y="14224"/>
                  </a:lnTo>
                  <a:lnTo>
                    <a:pt x="2897" y="14241"/>
                  </a:lnTo>
                  <a:lnTo>
                    <a:pt x="2917" y="14257"/>
                  </a:lnTo>
                  <a:lnTo>
                    <a:pt x="2936" y="14273"/>
                  </a:lnTo>
                  <a:lnTo>
                    <a:pt x="2956" y="14288"/>
                  </a:lnTo>
                  <a:lnTo>
                    <a:pt x="2978" y="14303"/>
                  </a:lnTo>
                  <a:lnTo>
                    <a:pt x="2998" y="14317"/>
                  </a:lnTo>
                  <a:lnTo>
                    <a:pt x="3019" y="14331"/>
                  </a:lnTo>
                  <a:lnTo>
                    <a:pt x="3040" y="14344"/>
                  </a:lnTo>
                  <a:lnTo>
                    <a:pt x="3061" y="14356"/>
                  </a:lnTo>
                  <a:lnTo>
                    <a:pt x="3083" y="14368"/>
                  </a:lnTo>
                  <a:lnTo>
                    <a:pt x="3105" y="14379"/>
                  </a:lnTo>
                  <a:lnTo>
                    <a:pt x="3127" y="14389"/>
                  </a:lnTo>
                  <a:lnTo>
                    <a:pt x="3150" y="14399"/>
                  </a:lnTo>
                  <a:lnTo>
                    <a:pt x="3173" y="14409"/>
                  </a:lnTo>
                  <a:lnTo>
                    <a:pt x="3195" y="14418"/>
                  </a:lnTo>
                  <a:lnTo>
                    <a:pt x="3218" y="14426"/>
                  </a:lnTo>
                  <a:lnTo>
                    <a:pt x="3241" y="14434"/>
                  </a:lnTo>
                  <a:lnTo>
                    <a:pt x="3264" y="14441"/>
                  </a:lnTo>
                  <a:lnTo>
                    <a:pt x="3288" y="14448"/>
                  </a:lnTo>
                  <a:lnTo>
                    <a:pt x="3312" y="14454"/>
                  </a:lnTo>
                  <a:lnTo>
                    <a:pt x="3336" y="14459"/>
                  </a:lnTo>
                  <a:lnTo>
                    <a:pt x="3359" y="14464"/>
                  </a:lnTo>
                  <a:lnTo>
                    <a:pt x="3383" y="14469"/>
                  </a:lnTo>
                  <a:lnTo>
                    <a:pt x="3407" y="14473"/>
                  </a:lnTo>
                  <a:lnTo>
                    <a:pt x="3431" y="14476"/>
                  </a:lnTo>
                  <a:lnTo>
                    <a:pt x="3455" y="14478"/>
                  </a:lnTo>
                  <a:lnTo>
                    <a:pt x="3480" y="14480"/>
                  </a:lnTo>
                  <a:lnTo>
                    <a:pt x="3504" y="14482"/>
                  </a:lnTo>
                  <a:lnTo>
                    <a:pt x="3529" y="14483"/>
                  </a:lnTo>
                  <a:lnTo>
                    <a:pt x="3553" y="14483"/>
                  </a:lnTo>
                  <a:lnTo>
                    <a:pt x="3589" y="14482"/>
                  </a:lnTo>
                  <a:lnTo>
                    <a:pt x="3625" y="14480"/>
                  </a:lnTo>
                  <a:lnTo>
                    <a:pt x="3662" y="14477"/>
                  </a:lnTo>
                  <a:lnTo>
                    <a:pt x="3698" y="14473"/>
                  </a:lnTo>
                  <a:lnTo>
                    <a:pt x="3733" y="14467"/>
                  </a:lnTo>
                  <a:lnTo>
                    <a:pt x="3769" y="14460"/>
                  </a:lnTo>
                  <a:lnTo>
                    <a:pt x="3804" y="14451"/>
                  </a:lnTo>
                  <a:lnTo>
                    <a:pt x="3840" y="14441"/>
                  </a:lnTo>
                  <a:lnTo>
                    <a:pt x="3875" y="14430"/>
                  </a:lnTo>
                  <a:lnTo>
                    <a:pt x="3910" y="14418"/>
                  </a:lnTo>
                  <a:lnTo>
                    <a:pt x="3944" y="14404"/>
                  </a:lnTo>
                  <a:lnTo>
                    <a:pt x="3978" y="14389"/>
                  </a:lnTo>
                  <a:lnTo>
                    <a:pt x="4013" y="14372"/>
                  </a:lnTo>
                  <a:lnTo>
                    <a:pt x="4046" y="14355"/>
                  </a:lnTo>
                  <a:lnTo>
                    <a:pt x="4078" y="14336"/>
                  </a:lnTo>
                  <a:lnTo>
                    <a:pt x="4110" y="14315"/>
                  </a:lnTo>
                  <a:lnTo>
                    <a:pt x="5420" y="13443"/>
                  </a:lnTo>
                  <a:lnTo>
                    <a:pt x="5499" y="13482"/>
                  </a:lnTo>
                  <a:lnTo>
                    <a:pt x="5578" y="13518"/>
                  </a:lnTo>
                  <a:lnTo>
                    <a:pt x="5658" y="13553"/>
                  </a:lnTo>
                  <a:lnTo>
                    <a:pt x="5739" y="13587"/>
                  </a:lnTo>
                  <a:lnTo>
                    <a:pt x="5820" y="13620"/>
                  </a:lnTo>
                  <a:lnTo>
                    <a:pt x="5903" y="13652"/>
                  </a:lnTo>
                  <a:lnTo>
                    <a:pt x="5985" y="13683"/>
                  </a:lnTo>
                  <a:lnTo>
                    <a:pt x="6069" y="13713"/>
                  </a:lnTo>
                  <a:lnTo>
                    <a:pt x="6377" y="15251"/>
                  </a:lnTo>
                  <a:lnTo>
                    <a:pt x="6387" y="15295"/>
                  </a:lnTo>
                  <a:lnTo>
                    <a:pt x="6398" y="15337"/>
                  </a:lnTo>
                  <a:lnTo>
                    <a:pt x="6412" y="15380"/>
                  </a:lnTo>
                  <a:lnTo>
                    <a:pt x="6427" y="15421"/>
                  </a:lnTo>
                  <a:lnTo>
                    <a:pt x="6444" y="15461"/>
                  </a:lnTo>
                  <a:lnTo>
                    <a:pt x="6462" y="15500"/>
                  </a:lnTo>
                  <a:lnTo>
                    <a:pt x="6482" y="15538"/>
                  </a:lnTo>
                  <a:lnTo>
                    <a:pt x="6503" y="15575"/>
                  </a:lnTo>
                  <a:lnTo>
                    <a:pt x="6527" y="15611"/>
                  </a:lnTo>
                  <a:lnTo>
                    <a:pt x="6551" y="15646"/>
                  </a:lnTo>
                  <a:lnTo>
                    <a:pt x="6577" y="15681"/>
                  </a:lnTo>
                  <a:lnTo>
                    <a:pt x="6604" y="15713"/>
                  </a:lnTo>
                  <a:lnTo>
                    <a:pt x="6633" y="15744"/>
                  </a:lnTo>
                  <a:lnTo>
                    <a:pt x="6662" y="15774"/>
                  </a:lnTo>
                  <a:lnTo>
                    <a:pt x="6694" y="15803"/>
                  </a:lnTo>
                  <a:lnTo>
                    <a:pt x="6726" y="15831"/>
                  </a:lnTo>
                  <a:lnTo>
                    <a:pt x="6759" y="15857"/>
                  </a:lnTo>
                  <a:lnTo>
                    <a:pt x="6793" y="15881"/>
                  </a:lnTo>
                  <a:lnTo>
                    <a:pt x="6829" y="15904"/>
                  </a:lnTo>
                  <a:lnTo>
                    <a:pt x="6866" y="15927"/>
                  </a:lnTo>
                  <a:lnTo>
                    <a:pt x="6903" y="15947"/>
                  </a:lnTo>
                  <a:lnTo>
                    <a:pt x="6941" y="15966"/>
                  </a:lnTo>
                  <a:lnTo>
                    <a:pt x="6980" y="15983"/>
                  </a:lnTo>
                  <a:lnTo>
                    <a:pt x="7020" y="15998"/>
                  </a:lnTo>
                  <a:lnTo>
                    <a:pt x="7061" y="16012"/>
                  </a:lnTo>
                  <a:lnTo>
                    <a:pt x="7102" y="16024"/>
                  </a:lnTo>
                  <a:lnTo>
                    <a:pt x="7144" y="16034"/>
                  </a:lnTo>
                  <a:lnTo>
                    <a:pt x="7187" y="16043"/>
                  </a:lnTo>
                  <a:lnTo>
                    <a:pt x="7231" y="16049"/>
                  </a:lnTo>
                  <a:lnTo>
                    <a:pt x="7274" y="16054"/>
                  </a:lnTo>
                  <a:lnTo>
                    <a:pt x="7318" y="16057"/>
                  </a:lnTo>
                  <a:lnTo>
                    <a:pt x="7363" y="16058"/>
                  </a:lnTo>
                  <a:lnTo>
                    <a:pt x="8732" y="16058"/>
                  </a:lnTo>
                  <a:lnTo>
                    <a:pt x="8777" y="16057"/>
                  </a:lnTo>
                  <a:lnTo>
                    <a:pt x="8821" y="16054"/>
                  </a:lnTo>
                  <a:lnTo>
                    <a:pt x="8864" y="16049"/>
                  </a:lnTo>
                  <a:lnTo>
                    <a:pt x="8908" y="16043"/>
                  </a:lnTo>
                  <a:lnTo>
                    <a:pt x="8951" y="16034"/>
                  </a:lnTo>
                  <a:lnTo>
                    <a:pt x="8993" y="16024"/>
                  </a:lnTo>
                  <a:lnTo>
                    <a:pt x="9034" y="16012"/>
                  </a:lnTo>
                  <a:lnTo>
                    <a:pt x="9075" y="15998"/>
                  </a:lnTo>
                  <a:lnTo>
                    <a:pt x="9115" y="15983"/>
                  </a:lnTo>
                  <a:lnTo>
                    <a:pt x="9154" y="15966"/>
                  </a:lnTo>
                  <a:lnTo>
                    <a:pt x="9192" y="15947"/>
                  </a:lnTo>
                  <a:lnTo>
                    <a:pt x="9229" y="15927"/>
                  </a:lnTo>
                  <a:lnTo>
                    <a:pt x="9267" y="15904"/>
                  </a:lnTo>
                  <a:lnTo>
                    <a:pt x="9302" y="15881"/>
                  </a:lnTo>
                  <a:lnTo>
                    <a:pt x="9336" y="15857"/>
                  </a:lnTo>
                  <a:lnTo>
                    <a:pt x="9369" y="15831"/>
                  </a:lnTo>
                  <a:lnTo>
                    <a:pt x="9401" y="15803"/>
                  </a:lnTo>
                  <a:lnTo>
                    <a:pt x="9433" y="15774"/>
                  </a:lnTo>
                  <a:lnTo>
                    <a:pt x="9463" y="15744"/>
                  </a:lnTo>
                  <a:lnTo>
                    <a:pt x="9491" y="15713"/>
                  </a:lnTo>
                  <a:lnTo>
                    <a:pt x="9518" y="15681"/>
                  </a:lnTo>
                  <a:lnTo>
                    <a:pt x="9544" y="15646"/>
                  </a:lnTo>
                  <a:lnTo>
                    <a:pt x="9568" y="15611"/>
                  </a:lnTo>
                  <a:lnTo>
                    <a:pt x="9592" y="15575"/>
                  </a:lnTo>
                  <a:lnTo>
                    <a:pt x="9614" y="15538"/>
                  </a:lnTo>
                  <a:lnTo>
                    <a:pt x="9633" y="15500"/>
                  </a:lnTo>
                  <a:lnTo>
                    <a:pt x="9652" y="15461"/>
                  </a:lnTo>
                  <a:lnTo>
                    <a:pt x="9668" y="15421"/>
                  </a:lnTo>
                  <a:lnTo>
                    <a:pt x="9683" y="15380"/>
                  </a:lnTo>
                  <a:lnTo>
                    <a:pt x="9697" y="15337"/>
                  </a:lnTo>
                  <a:lnTo>
                    <a:pt x="9708" y="15295"/>
                  </a:lnTo>
                  <a:lnTo>
                    <a:pt x="9718" y="15251"/>
                  </a:lnTo>
                  <a:lnTo>
                    <a:pt x="10027" y="13713"/>
                  </a:lnTo>
                  <a:lnTo>
                    <a:pt x="10111" y="13683"/>
                  </a:lnTo>
                  <a:lnTo>
                    <a:pt x="10193" y="13652"/>
                  </a:lnTo>
                  <a:lnTo>
                    <a:pt x="10276" y="13620"/>
                  </a:lnTo>
                  <a:lnTo>
                    <a:pt x="10357" y="13587"/>
                  </a:lnTo>
                  <a:lnTo>
                    <a:pt x="10438" y="13553"/>
                  </a:lnTo>
                  <a:lnTo>
                    <a:pt x="10517" y="13518"/>
                  </a:lnTo>
                  <a:lnTo>
                    <a:pt x="10597" y="13481"/>
                  </a:lnTo>
                  <a:lnTo>
                    <a:pt x="10676" y="13443"/>
                  </a:lnTo>
                  <a:lnTo>
                    <a:pt x="11986" y="14315"/>
                  </a:lnTo>
                  <a:lnTo>
                    <a:pt x="12018" y="14336"/>
                  </a:lnTo>
                  <a:lnTo>
                    <a:pt x="12050" y="14355"/>
                  </a:lnTo>
                  <a:lnTo>
                    <a:pt x="12083" y="14372"/>
                  </a:lnTo>
                  <a:lnTo>
                    <a:pt x="12117" y="14389"/>
                  </a:lnTo>
                  <a:lnTo>
                    <a:pt x="12151" y="14404"/>
                  </a:lnTo>
                  <a:lnTo>
                    <a:pt x="12185" y="14418"/>
                  </a:lnTo>
                  <a:lnTo>
                    <a:pt x="12220" y="14430"/>
                  </a:lnTo>
                  <a:lnTo>
                    <a:pt x="12255" y="14441"/>
                  </a:lnTo>
                  <a:lnTo>
                    <a:pt x="12291" y="14451"/>
                  </a:lnTo>
                  <a:lnTo>
                    <a:pt x="12326" y="14460"/>
                  </a:lnTo>
                  <a:lnTo>
                    <a:pt x="12362" y="14467"/>
                  </a:lnTo>
                  <a:lnTo>
                    <a:pt x="12398" y="14473"/>
                  </a:lnTo>
                  <a:lnTo>
                    <a:pt x="12433" y="14477"/>
                  </a:lnTo>
                  <a:lnTo>
                    <a:pt x="12470" y="14480"/>
                  </a:lnTo>
                  <a:lnTo>
                    <a:pt x="12506" y="14482"/>
                  </a:lnTo>
                  <a:lnTo>
                    <a:pt x="12542" y="14483"/>
                  </a:lnTo>
                  <a:lnTo>
                    <a:pt x="12566" y="14483"/>
                  </a:lnTo>
                  <a:lnTo>
                    <a:pt x="12591" y="14482"/>
                  </a:lnTo>
                  <a:lnTo>
                    <a:pt x="12615" y="14480"/>
                  </a:lnTo>
                  <a:lnTo>
                    <a:pt x="12640" y="14478"/>
                  </a:lnTo>
                  <a:lnTo>
                    <a:pt x="12664" y="14476"/>
                  </a:lnTo>
                  <a:lnTo>
                    <a:pt x="12688" y="14473"/>
                  </a:lnTo>
                  <a:lnTo>
                    <a:pt x="12712" y="14469"/>
                  </a:lnTo>
                  <a:lnTo>
                    <a:pt x="12736" y="14464"/>
                  </a:lnTo>
                  <a:lnTo>
                    <a:pt x="12759" y="14459"/>
                  </a:lnTo>
                  <a:lnTo>
                    <a:pt x="12783" y="14454"/>
                  </a:lnTo>
                  <a:lnTo>
                    <a:pt x="12808" y="14448"/>
                  </a:lnTo>
                  <a:lnTo>
                    <a:pt x="12831" y="14441"/>
                  </a:lnTo>
                  <a:lnTo>
                    <a:pt x="12854" y="14434"/>
                  </a:lnTo>
                  <a:lnTo>
                    <a:pt x="12877" y="14426"/>
                  </a:lnTo>
                  <a:lnTo>
                    <a:pt x="12900" y="14418"/>
                  </a:lnTo>
                  <a:lnTo>
                    <a:pt x="12923" y="14409"/>
                  </a:lnTo>
                  <a:lnTo>
                    <a:pt x="12945" y="14399"/>
                  </a:lnTo>
                  <a:lnTo>
                    <a:pt x="12968" y="14389"/>
                  </a:lnTo>
                  <a:lnTo>
                    <a:pt x="12990" y="14379"/>
                  </a:lnTo>
                  <a:lnTo>
                    <a:pt x="13012" y="14368"/>
                  </a:lnTo>
                  <a:lnTo>
                    <a:pt x="13034" y="14356"/>
                  </a:lnTo>
                  <a:lnTo>
                    <a:pt x="13055" y="14344"/>
                  </a:lnTo>
                  <a:lnTo>
                    <a:pt x="13076" y="14331"/>
                  </a:lnTo>
                  <a:lnTo>
                    <a:pt x="13097" y="14317"/>
                  </a:lnTo>
                  <a:lnTo>
                    <a:pt x="13118" y="14303"/>
                  </a:lnTo>
                  <a:lnTo>
                    <a:pt x="13139" y="14288"/>
                  </a:lnTo>
                  <a:lnTo>
                    <a:pt x="13159" y="14273"/>
                  </a:lnTo>
                  <a:lnTo>
                    <a:pt x="13179" y="14257"/>
                  </a:lnTo>
                  <a:lnTo>
                    <a:pt x="13198" y="14241"/>
                  </a:lnTo>
                  <a:lnTo>
                    <a:pt x="13217" y="14224"/>
                  </a:lnTo>
                  <a:lnTo>
                    <a:pt x="13236" y="14207"/>
                  </a:lnTo>
                  <a:lnTo>
                    <a:pt x="13254" y="14189"/>
                  </a:lnTo>
                  <a:lnTo>
                    <a:pt x="14222" y="13224"/>
                  </a:lnTo>
                  <a:lnTo>
                    <a:pt x="14253" y="13191"/>
                  </a:lnTo>
                  <a:lnTo>
                    <a:pt x="14282" y="13158"/>
                  </a:lnTo>
                  <a:lnTo>
                    <a:pt x="14309" y="13124"/>
                  </a:lnTo>
                  <a:lnTo>
                    <a:pt x="14336" y="13088"/>
                  </a:lnTo>
                  <a:lnTo>
                    <a:pt x="14360" y="13052"/>
                  </a:lnTo>
                  <a:lnTo>
                    <a:pt x="14382" y="13016"/>
                  </a:lnTo>
                  <a:lnTo>
                    <a:pt x="14403" y="12978"/>
                  </a:lnTo>
                  <a:lnTo>
                    <a:pt x="14422" y="12940"/>
                  </a:lnTo>
                  <a:lnTo>
                    <a:pt x="14439" y="12900"/>
                  </a:lnTo>
                  <a:lnTo>
                    <a:pt x="14455" y="12860"/>
                  </a:lnTo>
                  <a:lnTo>
                    <a:pt x="14468" y="12820"/>
                  </a:lnTo>
                  <a:lnTo>
                    <a:pt x="14480" y="12779"/>
                  </a:lnTo>
                  <a:lnTo>
                    <a:pt x="14492" y="12738"/>
                  </a:lnTo>
                  <a:lnTo>
                    <a:pt x="14500" y="12697"/>
                  </a:lnTo>
                  <a:lnTo>
                    <a:pt x="14507" y="12654"/>
                  </a:lnTo>
                  <a:lnTo>
                    <a:pt x="14512" y="12613"/>
                  </a:lnTo>
                  <a:lnTo>
                    <a:pt x="14515" y="12571"/>
                  </a:lnTo>
                  <a:lnTo>
                    <a:pt x="14517" y="12528"/>
                  </a:lnTo>
                  <a:lnTo>
                    <a:pt x="14517" y="12486"/>
                  </a:lnTo>
                  <a:lnTo>
                    <a:pt x="14515" y="12444"/>
                  </a:lnTo>
                  <a:lnTo>
                    <a:pt x="14511" y="12402"/>
                  </a:lnTo>
                  <a:lnTo>
                    <a:pt x="14505" y="12359"/>
                  </a:lnTo>
                  <a:lnTo>
                    <a:pt x="14498" y="12317"/>
                  </a:lnTo>
                  <a:lnTo>
                    <a:pt x="14489" y="12275"/>
                  </a:lnTo>
                  <a:lnTo>
                    <a:pt x="14476" y="12234"/>
                  </a:lnTo>
                  <a:lnTo>
                    <a:pt x="14464" y="12193"/>
                  </a:lnTo>
                  <a:lnTo>
                    <a:pt x="14449" y="12153"/>
                  </a:lnTo>
                  <a:lnTo>
                    <a:pt x="14433" y="12111"/>
                  </a:lnTo>
                  <a:lnTo>
                    <a:pt x="14414" y="12072"/>
                  </a:lnTo>
                  <a:lnTo>
                    <a:pt x="14394" y="12033"/>
                  </a:lnTo>
                  <a:lnTo>
                    <a:pt x="14372" y="11995"/>
                  </a:lnTo>
                  <a:lnTo>
                    <a:pt x="14348" y="11957"/>
                  </a:lnTo>
                  <a:lnTo>
                    <a:pt x="13475" y="10651"/>
                  </a:lnTo>
                  <a:lnTo>
                    <a:pt x="13512" y="10572"/>
                  </a:lnTo>
                  <a:lnTo>
                    <a:pt x="13549" y="10493"/>
                  </a:lnTo>
                  <a:lnTo>
                    <a:pt x="13584" y="10413"/>
                  </a:lnTo>
                  <a:lnTo>
                    <a:pt x="13618" y="10332"/>
                  </a:lnTo>
                  <a:lnTo>
                    <a:pt x="13652" y="10251"/>
                  </a:lnTo>
                  <a:lnTo>
                    <a:pt x="13684" y="10169"/>
                  </a:lnTo>
                  <a:lnTo>
                    <a:pt x="13715" y="10087"/>
                  </a:lnTo>
                  <a:lnTo>
                    <a:pt x="13745" y="10004"/>
                  </a:lnTo>
                  <a:lnTo>
                    <a:pt x="15286" y="9697"/>
                  </a:lnTo>
                  <a:lnTo>
                    <a:pt x="15329" y="9687"/>
                  </a:lnTo>
                  <a:lnTo>
                    <a:pt x="15373" y="9675"/>
                  </a:lnTo>
                  <a:lnTo>
                    <a:pt x="15414" y="9661"/>
                  </a:lnTo>
                  <a:lnTo>
                    <a:pt x="15455" y="9646"/>
                  </a:lnTo>
                  <a:lnTo>
                    <a:pt x="15495" y="9629"/>
                  </a:lnTo>
                  <a:lnTo>
                    <a:pt x="15536" y="9611"/>
                  </a:lnTo>
                  <a:lnTo>
                    <a:pt x="15574" y="9591"/>
                  </a:lnTo>
                  <a:lnTo>
                    <a:pt x="15611" y="9570"/>
                  </a:lnTo>
                  <a:lnTo>
                    <a:pt x="15647" y="9547"/>
                  </a:lnTo>
                  <a:lnTo>
                    <a:pt x="15683" y="9523"/>
                  </a:lnTo>
                  <a:lnTo>
                    <a:pt x="15716" y="9497"/>
                  </a:lnTo>
                  <a:lnTo>
                    <a:pt x="15749" y="9470"/>
                  </a:lnTo>
                  <a:lnTo>
                    <a:pt x="15780" y="9441"/>
                  </a:lnTo>
                  <a:lnTo>
                    <a:pt x="15810" y="9412"/>
                  </a:lnTo>
                  <a:lnTo>
                    <a:pt x="15839" y="9380"/>
                  </a:lnTo>
                  <a:lnTo>
                    <a:pt x="15867" y="9348"/>
                  </a:lnTo>
                  <a:lnTo>
                    <a:pt x="15893" y="9315"/>
                  </a:lnTo>
                  <a:lnTo>
                    <a:pt x="15918" y="9280"/>
                  </a:lnTo>
                  <a:lnTo>
                    <a:pt x="15941" y="9245"/>
                  </a:lnTo>
                  <a:lnTo>
                    <a:pt x="15963" y="9209"/>
                  </a:lnTo>
                  <a:lnTo>
                    <a:pt x="15983" y="9172"/>
                  </a:lnTo>
                  <a:lnTo>
                    <a:pt x="16002" y="9134"/>
                  </a:lnTo>
                  <a:lnTo>
                    <a:pt x="16020" y="9094"/>
                  </a:lnTo>
                  <a:lnTo>
                    <a:pt x="16035" y="9054"/>
                  </a:lnTo>
                  <a:lnTo>
                    <a:pt x="16049" y="9014"/>
                  </a:lnTo>
                  <a:lnTo>
                    <a:pt x="16061" y="8972"/>
                  </a:lnTo>
                  <a:lnTo>
                    <a:pt x="16071" y="8931"/>
                  </a:lnTo>
                  <a:lnTo>
                    <a:pt x="16080" y="8888"/>
                  </a:lnTo>
                  <a:lnTo>
                    <a:pt x="16086" y="8844"/>
                  </a:lnTo>
                  <a:lnTo>
                    <a:pt x="16091" y="8801"/>
                  </a:lnTo>
                  <a:lnTo>
                    <a:pt x="16094" y="8757"/>
                  </a:lnTo>
                  <a:lnTo>
                    <a:pt x="16095" y="8712"/>
                  </a:lnTo>
                  <a:lnTo>
                    <a:pt x="16095" y="7347"/>
                  </a:lnTo>
                  <a:lnTo>
                    <a:pt x="16094" y="7302"/>
                  </a:lnTo>
                  <a:lnTo>
                    <a:pt x="16091" y="7258"/>
                  </a:lnTo>
                  <a:lnTo>
                    <a:pt x="16086" y="7215"/>
                  </a:lnTo>
                  <a:lnTo>
                    <a:pt x="16080" y="7171"/>
                  </a:lnTo>
                  <a:lnTo>
                    <a:pt x="16071" y="7128"/>
                  </a:lnTo>
                  <a:lnTo>
                    <a:pt x="16061" y="7086"/>
                  </a:lnTo>
                  <a:lnTo>
                    <a:pt x="16049" y="7045"/>
                  </a:lnTo>
                  <a:lnTo>
                    <a:pt x="16035" y="7005"/>
                  </a:lnTo>
                  <a:lnTo>
                    <a:pt x="16020" y="6965"/>
                  </a:lnTo>
                  <a:lnTo>
                    <a:pt x="16002" y="6925"/>
                  </a:lnTo>
                  <a:lnTo>
                    <a:pt x="15983" y="6887"/>
                  </a:lnTo>
                  <a:lnTo>
                    <a:pt x="15963" y="6850"/>
                  </a:lnTo>
                  <a:lnTo>
                    <a:pt x="15941" y="6813"/>
                  </a:lnTo>
                  <a:lnTo>
                    <a:pt x="15918" y="6778"/>
                  </a:lnTo>
                  <a:lnTo>
                    <a:pt x="15893" y="6744"/>
                  </a:lnTo>
                  <a:lnTo>
                    <a:pt x="15867" y="6711"/>
                  </a:lnTo>
                  <a:lnTo>
                    <a:pt x="15839" y="6679"/>
                  </a:lnTo>
                  <a:lnTo>
                    <a:pt x="15810" y="6647"/>
                  </a:lnTo>
                  <a:lnTo>
                    <a:pt x="15780" y="6617"/>
                  </a:lnTo>
                  <a:lnTo>
                    <a:pt x="15749" y="6589"/>
                  </a:lnTo>
                  <a:lnTo>
                    <a:pt x="15716" y="6562"/>
                  </a:lnTo>
                  <a:lnTo>
                    <a:pt x="15683" y="6536"/>
                  </a:lnTo>
                  <a:lnTo>
                    <a:pt x="15647" y="6512"/>
                  </a:lnTo>
                  <a:lnTo>
                    <a:pt x="15611" y="6489"/>
                  </a:lnTo>
                  <a:lnTo>
                    <a:pt x="15574" y="6467"/>
                  </a:lnTo>
                  <a:lnTo>
                    <a:pt x="15536" y="6448"/>
                  </a:lnTo>
                  <a:lnTo>
                    <a:pt x="15495" y="6429"/>
                  </a:lnTo>
                  <a:lnTo>
                    <a:pt x="15455" y="6413"/>
                  </a:lnTo>
                  <a:lnTo>
                    <a:pt x="15414" y="6398"/>
                  </a:lnTo>
                  <a:lnTo>
                    <a:pt x="15373" y="6383"/>
                  </a:lnTo>
                  <a:lnTo>
                    <a:pt x="15329" y="6372"/>
                  </a:lnTo>
                  <a:lnTo>
                    <a:pt x="15286" y="636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bg1">
                    <a:lumMod val="65000"/>
                  </a:schemeClr>
                </a:solidFill>
                <a:latin typeface="微软雅黑" panose="020B0503020204020204" pitchFamily="34" charset="-122"/>
                <a:ea typeface="微软雅黑" panose="020B0503020204020204" pitchFamily="34" charset="-122"/>
              </a:endParaRPr>
            </a:p>
          </p:txBody>
        </p:sp>
        <p:sp>
          <p:nvSpPr>
            <p:cNvPr id="288" name="Freeform 75"/>
            <p:cNvSpPr>
              <a:spLocks noEditPoints="1"/>
            </p:cNvSpPr>
            <p:nvPr/>
          </p:nvSpPr>
          <p:spPr bwMode="auto">
            <a:xfrm>
              <a:off x="4787900" y="2312988"/>
              <a:ext cx="303213" cy="301625"/>
            </a:xfrm>
            <a:custGeom>
              <a:avLst/>
              <a:gdLst>
                <a:gd name="T0" fmla="*/ 2899 w 7040"/>
                <a:gd name="T1" fmla="*/ 6524 h 7025"/>
                <a:gd name="T2" fmla="*/ 2185 w 7040"/>
                <a:gd name="T3" fmla="*/ 6283 h 7025"/>
                <a:gd name="T4" fmla="*/ 1560 w 7040"/>
                <a:gd name="T5" fmla="*/ 5884 h 7025"/>
                <a:gd name="T6" fmla="*/ 1051 w 7040"/>
                <a:gd name="T7" fmla="*/ 5351 h 7025"/>
                <a:gd name="T8" fmla="*/ 682 w 7040"/>
                <a:gd name="T9" fmla="*/ 4709 h 7025"/>
                <a:gd name="T10" fmla="*/ 475 w 7040"/>
                <a:gd name="T11" fmla="*/ 3980 h 7025"/>
                <a:gd name="T12" fmla="*/ 455 w 7040"/>
                <a:gd name="T13" fmla="*/ 3198 h 7025"/>
                <a:gd name="T14" fmla="*/ 626 w 7040"/>
                <a:gd name="T15" fmla="*/ 2456 h 7025"/>
                <a:gd name="T16" fmla="*/ 965 w 7040"/>
                <a:gd name="T17" fmla="*/ 1794 h 7025"/>
                <a:gd name="T18" fmla="*/ 1448 w 7040"/>
                <a:gd name="T19" fmla="*/ 1237 h 7025"/>
                <a:gd name="T20" fmla="*/ 2052 w 7040"/>
                <a:gd name="T21" fmla="*/ 810 h 7025"/>
                <a:gd name="T22" fmla="*/ 2750 w 7040"/>
                <a:gd name="T23" fmla="*/ 536 h 7025"/>
                <a:gd name="T24" fmla="*/ 3520 w 7040"/>
                <a:gd name="T25" fmla="*/ 439 h 7025"/>
                <a:gd name="T26" fmla="*/ 4289 w 7040"/>
                <a:gd name="T27" fmla="*/ 536 h 7025"/>
                <a:gd name="T28" fmla="*/ 4988 w 7040"/>
                <a:gd name="T29" fmla="*/ 810 h 7025"/>
                <a:gd name="T30" fmla="*/ 5591 w 7040"/>
                <a:gd name="T31" fmla="*/ 1237 h 7025"/>
                <a:gd name="T32" fmla="*/ 6075 w 7040"/>
                <a:gd name="T33" fmla="*/ 1794 h 7025"/>
                <a:gd name="T34" fmla="*/ 6414 w 7040"/>
                <a:gd name="T35" fmla="*/ 2456 h 7025"/>
                <a:gd name="T36" fmla="*/ 6585 w 7040"/>
                <a:gd name="T37" fmla="*/ 3198 h 7025"/>
                <a:gd name="T38" fmla="*/ 6565 w 7040"/>
                <a:gd name="T39" fmla="*/ 3980 h 7025"/>
                <a:gd name="T40" fmla="*/ 6358 w 7040"/>
                <a:gd name="T41" fmla="*/ 4709 h 7025"/>
                <a:gd name="T42" fmla="*/ 5988 w 7040"/>
                <a:gd name="T43" fmla="*/ 5351 h 7025"/>
                <a:gd name="T44" fmla="*/ 5479 w 7040"/>
                <a:gd name="T45" fmla="*/ 5884 h 7025"/>
                <a:gd name="T46" fmla="*/ 4855 w 7040"/>
                <a:gd name="T47" fmla="*/ 6283 h 7025"/>
                <a:gd name="T48" fmla="*/ 4140 w 7040"/>
                <a:gd name="T49" fmla="*/ 6524 h 7025"/>
                <a:gd name="T50" fmla="*/ 3520 w 7040"/>
                <a:gd name="T51" fmla="*/ 0 h 7025"/>
                <a:gd name="T52" fmla="*/ 2640 w 7040"/>
                <a:gd name="T53" fmla="*/ 110 h 7025"/>
                <a:gd name="T54" fmla="*/ 1842 w 7040"/>
                <a:gd name="T55" fmla="*/ 424 h 7025"/>
                <a:gd name="T56" fmla="*/ 1153 w 7040"/>
                <a:gd name="T57" fmla="*/ 912 h 7025"/>
                <a:gd name="T58" fmla="*/ 600 w 7040"/>
                <a:gd name="T59" fmla="*/ 1548 h 7025"/>
                <a:gd name="T60" fmla="*/ 213 w 7040"/>
                <a:gd name="T61" fmla="*/ 2305 h 7025"/>
                <a:gd name="T62" fmla="*/ 18 w 7040"/>
                <a:gd name="T63" fmla="*/ 3153 h 7025"/>
                <a:gd name="T64" fmla="*/ 40 w 7040"/>
                <a:gd name="T65" fmla="*/ 4047 h 7025"/>
                <a:gd name="T66" fmla="*/ 276 w 7040"/>
                <a:gd name="T67" fmla="*/ 4880 h 7025"/>
                <a:gd name="T68" fmla="*/ 699 w 7040"/>
                <a:gd name="T69" fmla="*/ 5614 h 7025"/>
                <a:gd name="T70" fmla="*/ 1280 w 7040"/>
                <a:gd name="T71" fmla="*/ 6222 h 7025"/>
                <a:gd name="T72" fmla="*/ 1993 w 7040"/>
                <a:gd name="T73" fmla="*/ 6678 h 7025"/>
                <a:gd name="T74" fmla="*/ 2810 w 7040"/>
                <a:gd name="T75" fmla="*/ 6953 h 7025"/>
                <a:gd name="T76" fmla="*/ 3702 w 7040"/>
                <a:gd name="T77" fmla="*/ 7020 h 7025"/>
                <a:gd name="T78" fmla="*/ 4567 w 7040"/>
                <a:gd name="T79" fmla="*/ 6867 h 7025"/>
                <a:gd name="T80" fmla="*/ 5345 w 7040"/>
                <a:gd name="T81" fmla="*/ 6517 h 7025"/>
                <a:gd name="T82" fmla="*/ 6009 w 7040"/>
                <a:gd name="T83" fmla="*/ 5996 h 7025"/>
                <a:gd name="T84" fmla="*/ 6531 w 7040"/>
                <a:gd name="T85" fmla="*/ 5333 h 7025"/>
                <a:gd name="T86" fmla="*/ 6882 w 7040"/>
                <a:gd name="T87" fmla="*/ 4556 h 7025"/>
                <a:gd name="T88" fmla="*/ 7036 w 7040"/>
                <a:gd name="T89" fmla="*/ 3693 h 7025"/>
                <a:gd name="T90" fmla="*/ 6969 w 7040"/>
                <a:gd name="T91" fmla="*/ 2805 h 7025"/>
                <a:gd name="T92" fmla="*/ 6693 w 7040"/>
                <a:gd name="T93" fmla="*/ 1990 h 7025"/>
                <a:gd name="T94" fmla="*/ 6237 w 7040"/>
                <a:gd name="T95" fmla="*/ 1278 h 7025"/>
                <a:gd name="T96" fmla="*/ 5626 w 7040"/>
                <a:gd name="T97" fmla="*/ 697 h 7025"/>
                <a:gd name="T98" fmla="*/ 4891 w 7040"/>
                <a:gd name="T99" fmla="*/ 276 h 7025"/>
                <a:gd name="T100" fmla="*/ 4056 w 7040"/>
                <a:gd name="T101" fmla="*/ 40 h 70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040" h="7025">
                  <a:moveTo>
                    <a:pt x="3520" y="6586"/>
                  </a:moveTo>
                  <a:lnTo>
                    <a:pt x="3362" y="6582"/>
                  </a:lnTo>
                  <a:lnTo>
                    <a:pt x="3205" y="6570"/>
                  </a:lnTo>
                  <a:lnTo>
                    <a:pt x="3051" y="6551"/>
                  </a:lnTo>
                  <a:lnTo>
                    <a:pt x="2899" y="6524"/>
                  </a:lnTo>
                  <a:lnTo>
                    <a:pt x="2750" y="6489"/>
                  </a:lnTo>
                  <a:lnTo>
                    <a:pt x="2604" y="6447"/>
                  </a:lnTo>
                  <a:lnTo>
                    <a:pt x="2460" y="6399"/>
                  </a:lnTo>
                  <a:lnTo>
                    <a:pt x="2320" y="6344"/>
                  </a:lnTo>
                  <a:lnTo>
                    <a:pt x="2185" y="6283"/>
                  </a:lnTo>
                  <a:lnTo>
                    <a:pt x="2052" y="6214"/>
                  </a:lnTo>
                  <a:lnTo>
                    <a:pt x="1922" y="6141"/>
                  </a:lnTo>
                  <a:lnTo>
                    <a:pt x="1797" y="6061"/>
                  </a:lnTo>
                  <a:lnTo>
                    <a:pt x="1677" y="5976"/>
                  </a:lnTo>
                  <a:lnTo>
                    <a:pt x="1560" y="5884"/>
                  </a:lnTo>
                  <a:lnTo>
                    <a:pt x="1448" y="5788"/>
                  </a:lnTo>
                  <a:lnTo>
                    <a:pt x="1342" y="5685"/>
                  </a:lnTo>
                  <a:lnTo>
                    <a:pt x="1240" y="5579"/>
                  </a:lnTo>
                  <a:lnTo>
                    <a:pt x="1142" y="5468"/>
                  </a:lnTo>
                  <a:lnTo>
                    <a:pt x="1051" y="5351"/>
                  </a:lnTo>
                  <a:lnTo>
                    <a:pt x="965" y="5231"/>
                  </a:lnTo>
                  <a:lnTo>
                    <a:pt x="885" y="5106"/>
                  </a:lnTo>
                  <a:lnTo>
                    <a:pt x="812" y="4977"/>
                  </a:lnTo>
                  <a:lnTo>
                    <a:pt x="743" y="4844"/>
                  </a:lnTo>
                  <a:lnTo>
                    <a:pt x="682" y="4709"/>
                  </a:lnTo>
                  <a:lnTo>
                    <a:pt x="626" y="4569"/>
                  </a:lnTo>
                  <a:lnTo>
                    <a:pt x="578" y="4426"/>
                  </a:lnTo>
                  <a:lnTo>
                    <a:pt x="536" y="4280"/>
                  </a:lnTo>
                  <a:lnTo>
                    <a:pt x="502" y="4132"/>
                  </a:lnTo>
                  <a:lnTo>
                    <a:pt x="475" y="3980"/>
                  </a:lnTo>
                  <a:lnTo>
                    <a:pt x="455" y="3827"/>
                  </a:lnTo>
                  <a:lnTo>
                    <a:pt x="443" y="3670"/>
                  </a:lnTo>
                  <a:lnTo>
                    <a:pt x="439" y="3513"/>
                  </a:lnTo>
                  <a:lnTo>
                    <a:pt x="443" y="3354"/>
                  </a:lnTo>
                  <a:lnTo>
                    <a:pt x="455" y="3198"/>
                  </a:lnTo>
                  <a:lnTo>
                    <a:pt x="475" y="3044"/>
                  </a:lnTo>
                  <a:lnTo>
                    <a:pt x="502" y="2893"/>
                  </a:lnTo>
                  <a:lnTo>
                    <a:pt x="536" y="2745"/>
                  </a:lnTo>
                  <a:lnTo>
                    <a:pt x="578" y="2598"/>
                  </a:lnTo>
                  <a:lnTo>
                    <a:pt x="626" y="2456"/>
                  </a:lnTo>
                  <a:lnTo>
                    <a:pt x="682" y="2316"/>
                  </a:lnTo>
                  <a:lnTo>
                    <a:pt x="743" y="2180"/>
                  </a:lnTo>
                  <a:lnTo>
                    <a:pt x="812" y="2047"/>
                  </a:lnTo>
                  <a:lnTo>
                    <a:pt x="885" y="1919"/>
                  </a:lnTo>
                  <a:lnTo>
                    <a:pt x="965" y="1794"/>
                  </a:lnTo>
                  <a:lnTo>
                    <a:pt x="1051" y="1674"/>
                  </a:lnTo>
                  <a:lnTo>
                    <a:pt x="1142" y="1557"/>
                  </a:lnTo>
                  <a:lnTo>
                    <a:pt x="1240" y="1446"/>
                  </a:lnTo>
                  <a:lnTo>
                    <a:pt x="1342" y="1340"/>
                  </a:lnTo>
                  <a:lnTo>
                    <a:pt x="1448" y="1237"/>
                  </a:lnTo>
                  <a:lnTo>
                    <a:pt x="1560" y="1141"/>
                  </a:lnTo>
                  <a:lnTo>
                    <a:pt x="1677" y="1049"/>
                  </a:lnTo>
                  <a:lnTo>
                    <a:pt x="1797" y="964"/>
                  </a:lnTo>
                  <a:lnTo>
                    <a:pt x="1922" y="884"/>
                  </a:lnTo>
                  <a:lnTo>
                    <a:pt x="2052" y="810"/>
                  </a:lnTo>
                  <a:lnTo>
                    <a:pt x="2185" y="742"/>
                  </a:lnTo>
                  <a:lnTo>
                    <a:pt x="2320" y="680"/>
                  </a:lnTo>
                  <a:lnTo>
                    <a:pt x="2460" y="625"/>
                  </a:lnTo>
                  <a:lnTo>
                    <a:pt x="2604" y="577"/>
                  </a:lnTo>
                  <a:lnTo>
                    <a:pt x="2750" y="536"/>
                  </a:lnTo>
                  <a:lnTo>
                    <a:pt x="2899" y="501"/>
                  </a:lnTo>
                  <a:lnTo>
                    <a:pt x="3051" y="474"/>
                  </a:lnTo>
                  <a:lnTo>
                    <a:pt x="3205" y="454"/>
                  </a:lnTo>
                  <a:lnTo>
                    <a:pt x="3362" y="443"/>
                  </a:lnTo>
                  <a:lnTo>
                    <a:pt x="3520" y="439"/>
                  </a:lnTo>
                  <a:lnTo>
                    <a:pt x="3678" y="443"/>
                  </a:lnTo>
                  <a:lnTo>
                    <a:pt x="3834" y="454"/>
                  </a:lnTo>
                  <a:lnTo>
                    <a:pt x="3989" y="474"/>
                  </a:lnTo>
                  <a:lnTo>
                    <a:pt x="4140" y="501"/>
                  </a:lnTo>
                  <a:lnTo>
                    <a:pt x="4289" y="536"/>
                  </a:lnTo>
                  <a:lnTo>
                    <a:pt x="4436" y="577"/>
                  </a:lnTo>
                  <a:lnTo>
                    <a:pt x="4579" y="625"/>
                  </a:lnTo>
                  <a:lnTo>
                    <a:pt x="4719" y="680"/>
                  </a:lnTo>
                  <a:lnTo>
                    <a:pt x="4855" y="742"/>
                  </a:lnTo>
                  <a:lnTo>
                    <a:pt x="4988" y="810"/>
                  </a:lnTo>
                  <a:lnTo>
                    <a:pt x="5117" y="884"/>
                  </a:lnTo>
                  <a:lnTo>
                    <a:pt x="5242" y="964"/>
                  </a:lnTo>
                  <a:lnTo>
                    <a:pt x="5362" y="1049"/>
                  </a:lnTo>
                  <a:lnTo>
                    <a:pt x="5479" y="1141"/>
                  </a:lnTo>
                  <a:lnTo>
                    <a:pt x="5591" y="1237"/>
                  </a:lnTo>
                  <a:lnTo>
                    <a:pt x="5698" y="1340"/>
                  </a:lnTo>
                  <a:lnTo>
                    <a:pt x="5800" y="1446"/>
                  </a:lnTo>
                  <a:lnTo>
                    <a:pt x="5897" y="1557"/>
                  </a:lnTo>
                  <a:lnTo>
                    <a:pt x="5988" y="1674"/>
                  </a:lnTo>
                  <a:lnTo>
                    <a:pt x="6075" y="1794"/>
                  </a:lnTo>
                  <a:lnTo>
                    <a:pt x="6154" y="1919"/>
                  </a:lnTo>
                  <a:lnTo>
                    <a:pt x="6228" y="2047"/>
                  </a:lnTo>
                  <a:lnTo>
                    <a:pt x="6297" y="2180"/>
                  </a:lnTo>
                  <a:lnTo>
                    <a:pt x="6358" y="2316"/>
                  </a:lnTo>
                  <a:lnTo>
                    <a:pt x="6414" y="2456"/>
                  </a:lnTo>
                  <a:lnTo>
                    <a:pt x="6462" y="2598"/>
                  </a:lnTo>
                  <a:lnTo>
                    <a:pt x="6503" y="2745"/>
                  </a:lnTo>
                  <a:lnTo>
                    <a:pt x="6538" y="2893"/>
                  </a:lnTo>
                  <a:lnTo>
                    <a:pt x="6565" y="3044"/>
                  </a:lnTo>
                  <a:lnTo>
                    <a:pt x="6585" y="3198"/>
                  </a:lnTo>
                  <a:lnTo>
                    <a:pt x="6597" y="3354"/>
                  </a:lnTo>
                  <a:lnTo>
                    <a:pt x="6601" y="3513"/>
                  </a:lnTo>
                  <a:lnTo>
                    <a:pt x="6597" y="3670"/>
                  </a:lnTo>
                  <a:lnTo>
                    <a:pt x="6585" y="3827"/>
                  </a:lnTo>
                  <a:lnTo>
                    <a:pt x="6565" y="3980"/>
                  </a:lnTo>
                  <a:lnTo>
                    <a:pt x="6538" y="4132"/>
                  </a:lnTo>
                  <a:lnTo>
                    <a:pt x="6503" y="4280"/>
                  </a:lnTo>
                  <a:lnTo>
                    <a:pt x="6462" y="4426"/>
                  </a:lnTo>
                  <a:lnTo>
                    <a:pt x="6414" y="4569"/>
                  </a:lnTo>
                  <a:lnTo>
                    <a:pt x="6358" y="4709"/>
                  </a:lnTo>
                  <a:lnTo>
                    <a:pt x="6297" y="4844"/>
                  </a:lnTo>
                  <a:lnTo>
                    <a:pt x="6228" y="4977"/>
                  </a:lnTo>
                  <a:lnTo>
                    <a:pt x="6154" y="5106"/>
                  </a:lnTo>
                  <a:lnTo>
                    <a:pt x="6075" y="5231"/>
                  </a:lnTo>
                  <a:lnTo>
                    <a:pt x="5988" y="5351"/>
                  </a:lnTo>
                  <a:lnTo>
                    <a:pt x="5897" y="5468"/>
                  </a:lnTo>
                  <a:lnTo>
                    <a:pt x="5800" y="5579"/>
                  </a:lnTo>
                  <a:lnTo>
                    <a:pt x="5698" y="5685"/>
                  </a:lnTo>
                  <a:lnTo>
                    <a:pt x="5591" y="5788"/>
                  </a:lnTo>
                  <a:lnTo>
                    <a:pt x="5479" y="5884"/>
                  </a:lnTo>
                  <a:lnTo>
                    <a:pt x="5362" y="5976"/>
                  </a:lnTo>
                  <a:lnTo>
                    <a:pt x="5242" y="6061"/>
                  </a:lnTo>
                  <a:lnTo>
                    <a:pt x="5117" y="6141"/>
                  </a:lnTo>
                  <a:lnTo>
                    <a:pt x="4988" y="6214"/>
                  </a:lnTo>
                  <a:lnTo>
                    <a:pt x="4855" y="6283"/>
                  </a:lnTo>
                  <a:lnTo>
                    <a:pt x="4719" y="6344"/>
                  </a:lnTo>
                  <a:lnTo>
                    <a:pt x="4579" y="6399"/>
                  </a:lnTo>
                  <a:lnTo>
                    <a:pt x="4436" y="6447"/>
                  </a:lnTo>
                  <a:lnTo>
                    <a:pt x="4289" y="6489"/>
                  </a:lnTo>
                  <a:lnTo>
                    <a:pt x="4140" y="6524"/>
                  </a:lnTo>
                  <a:lnTo>
                    <a:pt x="3989" y="6551"/>
                  </a:lnTo>
                  <a:lnTo>
                    <a:pt x="3834" y="6570"/>
                  </a:lnTo>
                  <a:lnTo>
                    <a:pt x="3678" y="6582"/>
                  </a:lnTo>
                  <a:lnTo>
                    <a:pt x="3520" y="6586"/>
                  </a:lnTo>
                  <a:close/>
                  <a:moveTo>
                    <a:pt x="3520" y="0"/>
                  </a:moveTo>
                  <a:lnTo>
                    <a:pt x="3338" y="5"/>
                  </a:lnTo>
                  <a:lnTo>
                    <a:pt x="3160" y="18"/>
                  </a:lnTo>
                  <a:lnTo>
                    <a:pt x="2984" y="40"/>
                  </a:lnTo>
                  <a:lnTo>
                    <a:pt x="2810" y="71"/>
                  </a:lnTo>
                  <a:lnTo>
                    <a:pt x="2640" y="110"/>
                  </a:lnTo>
                  <a:lnTo>
                    <a:pt x="2473" y="157"/>
                  </a:lnTo>
                  <a:lnTo>
                    <a:pt x="2309" y="213"/>
                  </a:lnTo>
                  <a:lnTo>
                    <a:pt x="2149" y="276"/>
                  </a:lnTo>
                  <a:lnTo>
                    <a:pt x="1993" y="346"/>
                  </a:lnTo>
                  <a:lnTo>
                    <a:pt x="1842" y="424"/>
                  </a:lnTo>
                  <a:lnTo>
                    <a:pt x="1695" y="508"/>
                  </a:lnTo>
                  <a:lnTo>
                    <a:pt x="1552" y="600"/>
                  </a:lnTo>
                  <a:lnTo>
                    <a:pt x="1414" y="697"/>
                  </a:lnTo>
                  <a:lnTo>
                    <a:pt x="1280" y="802"/>
                  </a:lnTo>
                  <a:lnTo>
                    <a:pt x="1153" y="912"/>
                  </a:lnTo>
                  <a:lnTo>
                    <a:pt x="1031" y="1028"/>
                  </a:lnTo>
                  <a:lnTo>
                    <a:pt x="914" y="1151"/>
                  </a:lnTo>
                  <a:lnTo>
                    <a:pt x="803" y="1278"/>
                  </a:lnTo>
                  <a:lnTo>
                    <a:pt x="699" y="1411"/>
                  </a:lnTo>
                  <a:lnTo>
                    <a:pt x="600" y="1548"/>
                  </a:lnTo>
                  <a:lnTo>
                    <a:pt x="509" y="1691"/>
                  </a:lnTo>
                  <a:lnTo>
                    <a:pt x="424" y="1838"/>
                  </a:lnTo>
                  <a:lnTo>
                    <a:pt x="347" y="1990"/>
                  </a:lnTo>
                  <a:lnTo>
                    <a:pt x="276" y="2145"/>
                  </a:lnTo>
                  <a:lnTo>
                    <a:pt x="213" y="2305"/>
                  </a:lnTo>
                  <a:lnTo>
                    <a:pt x="158" y="2468"/>
                  </a:lnTo>
                  <a:lnTo>
                    <a:pt x="110" y="2634"/>
                  </a:lnTo>
                  <a:lnTo>
                    <a:pt x="71" y="2805"/>
                  </a:lnTo>
                  <a:lnTo>
                    <a:pt x="40" y="2978"/>
                  </a:lnTo>
                  <a:lnTo>
                    <a:pt x="18" y="3153"/>
                  </a:lnTo>
                  <a:lnTo>
                    <a:pt x="4" y="3332"/>
                  </a:lnTo>
                  <a:lnTo>
                    <a:pt x="0" y="3513"/>
                  </a:lnTo>
                  <a:lnTo>
                    <a:pt x="4" y="3693"/>
                  </a:lnTo>
                  <a:lnTo>
                    <a:pt x="18" y="3872"/>
                  </a:lnTo>
                  <a:lnTo>
                    <a:pt x="40" y="4047"/>
                  </a:lnTo>
                  <a:lnTo>
                    <a:pt x="71" y="4220"/>
                  </a:lnTo>
                  <a:lnTo>
                    <a:pt x="110" y="4390"/>
                  </a:lnTo>
                  <a:lnTo>
                    <a:pt x="158" y="4556"/>
                  </a:lnTo>
                  <a:lnTo>
                    <a:pt x="213" y="4720"/>
                  </a:lnTo>
                  <a:lnTo>
                    <a:pt x="276" y="4880"/>
                  </a:lnTo>
                  <a:lnTo>
                    <a:pt x="347" y="5035"/>
                  </a:lnTo>
                  <a:lnTo>
                    <a:pt x="424" y="5187"/>
                  </a:lnTo>
                  <a:lnTo>
                    <a:pt x="509" y="5333"/>
                  </a:lnTo>
                  <a:lnTo>
                    <a:pt x="600" y="5476"/>
                  </a:lnTo>
                  <a:lnTo>
                    <a:pt x="699" y="5614"/>
                  </a:lnTo>
                  <a:lnTo>
                    <a:pt x="803" y="5747"/>
                  </a:lnTo>
                  <a:lnTo>
                    <a:pt x="914" y="5874"/>
                  </a:lnTo>
                  <a:lnTo>
                    <a:pt x="1031" y="5996"/>
                  </a:lnTo>
                  <a:lnTo>
                    <a:pt x="1153" y="6112"/>
                  </a:lnTo>
                  <a:lnTo>
                    <a:pt x="1280" y="6222"/>
                  </a:lnTo>
                  <a:lnTo>
                    <a:pt x="1414" y="6327"/>
                  </a:lnTo>
                  <a:lnTo>
                    <a:pt x="1552" y="6425"/>
                  </a:lnTo>
                  <a:lnTo>
                    <a:pt x="1695" y="6517"/>
                  </a:lnTo>
                  <a:lnTo>
                    <a:pt x="1842" y="6601"/>
                  </a:lnTo>
                  <a:lnTo>
                    <a:pt x="1993" y="6678"/>
                  </a:lnTo>
                  <a:lnTo>
                    <a:pt x="2149" y="6748"/>
                  </a:lnTo>
                  <a:lnTo>
                    <a:pt x="2309" y="6812"/>
                  </a:lnTo>
                  <a:lnTo>
                    <a:pt x="2473" y="6867"/>
                  </a:lnTo>
                  <a:lnTo>
                    <a:pt x="2640" y="6914"/>
                  </a:lnTo>
                  <a:lnTo>
                    <a:pt x="2810" y="6953"/>
                  </a:lnTo>
                  <a:lnTo>
                    <a:pt x="2984" y="6984"/>
                  </a:lnTo>
                  <a:lnTo>
                    <a:pt x="3160" y="7006"/>
                  </a:lnTo>
                  <a:lnTo>
                    <a:pt x="3338" y="7020"/>
                  </a:lnTo>
                  <a:lnTo>
                    <a:pt x="3520" y="7025"/>
                  </a:lnTo>
                  <a:lnTo>
                    <a:pt x="3702" y="7020"/>
                  </a:lnTo>
                  <a:lnTo>
                    <a:pt x="3880" y="7006"/>
                  </a:lnTo>
                  <a:lnTo>
                    <a:pt x="4056" y="6984"/>
                  </a:lnTo>
                  <a:lnTo>
                    <a:pt x="4230" y="6953"/>
                  </a:lnTo>
                  <a:lnTo>
                    <a:pt x="4400" y="6914"/>
                  </a:lnTo>
                  <a:lnTo>
                    <a:pt x="4567" y="6867"/>
                  </a:lnTo>
                  <a:lnTo>
                    <a:pt x="4731" y="6812"/>
                  </a:lnTo>
                  <a:lnTo>
                    <a:pt x="4891" y="6748"/>
                  </a:lnTo>
                  <a:lnTo>
                    <a:pt x="5047" y="6678"/>
                  </a:lnTo>
                  <a:lnTo>
                    <a:pt x="5197" y="6601"/>
                  </a:lnTo>
                  <a:lnTo>
                    <a:pt x="5345" y="6517"/>
                  </a:lnTo>
                  <a:lnTo>
                    <a:pt x="5488" y="6425"/>
                  </a:lnTo>
                  <a:lnTo>
                    <a:pt x="5626" y="6327"/>
                  </a:lnTo>
                  <a:lnTo>
                    <a:pt x="5759" y="6222"/>
                  </a:lnTo>
                  <a:lnTo>
                    <a:pt x="5886" y="6112"/>
                  </a:lnTo>
                  <a:lnTo>
                    <a:pt x="6009" y="5996"/>
                  </a:lnTo>
                  <a:lnTo>
                    <a:pt x="6126" y="5874"/>
                  </a:lnTo>
                  <a:lnTo>
                    <a:pt x="6237" y="5747"/>
                  </a:lnTo>
                  <a:lnTo>
                    <a:pt x="6341" y="5614"/>
                  </a:lnTo>
                  <a:lnTo>
                    <a:pt x="6439" y="5476"/>
                  </a:lnTo>
                  <a:lnTo>
                    <a:pt x="6531" y="5333"/>
                  </a:lnTo>
                  <a:lnTo>
                    <a:pt x="6616" y="5187"/>
                  </a:lnTo>
                  <a:lnTo>
                    <a:pt x="6693" y="5035"/>
                  </a:lnTo>
                  <a:lnTo>
                    <a:pt x="6764" y="4880"/>
                  </a:lnTo>
                  <a:lnTo>
                    <a:pt x="6827" y="4720"/>
                  </a:lnTo>
                  <a:lnTo>
                    <a:pt x="6882" y="4556"/>
                  </a:lnTo>
                  <a:lnTo>
                    <a:pt x="6930" y="4390"/>
                  </a:lnTo>
                  <a:lnTo>
                    <a:pt x="6969" y="4220"/>
                  </a:lnTo>
                  <a:lnTo>
                    <a:pt x="7000" y="4047"/>
                  </a:lnTo>
                  <a:lnTo>
                    <a:pt x="7022" y="3872"/>
                  </a:lnTo>
                  <a:lnTo>
                    <a:pt x="7036" y="3693"/>
                  </a:lnTo>
                  <a:lnTo>
                    <a:pt x="7040" y="3513"/>
                  </a:lnTo>
                  <a:lnTo>
                    <a:pt x="7036" y="3332"/>
                  </a:lnTo>
                  <a:lnTo>
                    <a:pt x="7022" y="3153"/>
                  </a:lnTo>
                  <a:lnTo>
                    <a:pt x="7000" y="2978"/>
                  </a:lnTo>
                  <a:lnTo>
                    <a:pt x="6969" y="2805"/>
                  </a:lnTo>
                  <a:lnTo>
                    <a:pt x="6930" y="2634"/>
                  </a:lnTo>
                  <a:lnTo>
                    <a:pt x="6882" y="2468"/>
                  </a:lnTo>
                  <a:lnTo>
                    <a:pt x="6827" y="2305"/>
                  </a:lnTo>
                  <a:lnTo>
                    <a:pt x="6764" y="2145"/>
                  </a:lnTo>
                  <a:lnTo>
                    <a:pt x="6693" y="1990"/>
                  </a:lnTo>
                  <a:lnTo>
                    <a:pt x="6616" y="1838"/>
                  </a:lnTo>
                  <a:lnTo>
                    <a:pt x="6531" y="1691"/>
                  </a:lnTo>
                  <a:lnTo>
                    <a:pt x="6439" y="1548"/>
                  </a:lnTo>
                  <a:lnTo>
                    <a:pt x="6341" y="1411"/>
                  </a:lnTo>
                  <a:lnTo>
                    <a:pt x="6237" y="1278"/>
                  </a:lnTo>
                  <a:lnTo>
                    <a:pt x="6126" y="1151"/>
                  </a:lnTo>
                  <a:lnTo>
                    <a:pt x="6009" y="1028"/>
                  </a:lnTo>
                  <a:lnTo>
                    <a:pt x="5886" y="912"/>
                  </a:lnTo>
                  <a:lnTo>
                    <a:pt x="5759" y="802"/>
                  </a:lnTo>
                  <a:lnTo>
                    <a:pt x="5626" y="697"/>
                  </a:lnTo>
                  <a:lnTo>
                    <a:pt x="5488" y="600"/>
                  </a:lnTo>
                  <a:lnTo>
                    <a:pt x="5345" y="508"/>
                  </a:lnTo>
                  <a:lnTo>
                    <a:pt x="5197" y="424"/>
                  </a:lnTo>
                  <a:lnTo>
                    <a:pt x="5047" y="346"/>
                  </a:lnTo>
                  <a:lnTo>
                    <a:pt x="4891" y="276"/>
                  </a:lnTo>
                  <a:lnTo>
                    <a:pt x="4731" y="213"/>
                  </a:lnTo>
                  <a:lnTo>
                    <a:pt x="4567" y="157"/>
                  </a:lnTo>
                  <a:lnTo>
                    <a:pt x="4400" y="110"/>
                  </a:lnTo>
                  <a:lnTo>
                    <a:pt x="4230" y="71"/>
                  </a:lnTo>
                  <a:lnTo>
                    <a:pt x="4056" y="40"/>
                  </a:lnTo>
                  <a:lnTo>
                    <a:pt x="3880" y="18"/>
                  </a:lnTo>
                  <a:lnTo>
                    <a:pt x="3702" y="5"/>
                  </a:lnTo>
                  <a:lnTo>
                    <a:pt x="352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bg1">
                    <a:lumMod val="65000"/>
                  </a:schemeClr>
                </a:solidFill>
                <a:latin typeface="微软雅黑" panose="020B0503020204020204" pitchFamily="34" charset="-122"/>
                <a:ea typeface="微软雅黑" panose="020B0503020204020204" pitchFamily="34" charset="-122"/>
              </a:endParaRPr>
            </a:p>
          </p:txBody>
        </p:sp>
        <p:sp>
          <p:nvSpPr>
            <p:cNvPr id="289" name="Freeform 76"/>
            <p:cNvSpPr>
              <a:spLocks noEditPoints="1"/>
            </p:cNvSpPr>
            <p:nvPr/>
          </p:nvSpPr>
          <p:spPr bwMode="auto">
            <a:xfrm>
              <a:off x="4852988" y="2378076"/>
              <a:ext cx="173038" cy="171450"/>
            </a:xfrm>
            <a:custGeom>
              <a:avLst/>
              <a:gdLst>
                <a:gd name="T0" fmla="*/ 1708 w 4023"/>
                <a:gd name="T1" fmla="*/ 3482 h 4015"/>
                <a:gd name="T2" fmla="*/ 1358 w 4023"/>
                <a:gd name="T3" fmla="*/ 3364 h 4015"/>
                <a:gd name="T4" fmla="*/ 1052 w 4023"/>
                <a:gd name="T5" fmla="*/ 3169 h 4015"/>
                <a:gd name="T6" fmla="*/ 803 w 4023"/>
                <a:gd name="T7" fmla="*/ 2908 h 4015"/>
                <a:gd name="T8" fmla="*/ 621 w 4023"/>
                <a:gd name="T9" fmla="*/ 2593 h 4015"/>
                <a:gd name="T10" fmla="*/ 521 w 4023"/>
                <a:gd name="T11" fmla="*/ 2236 h 4015"/>
                <a:gd name="T12" fmla="*/ 511 w 4023"/>
                <a:gd name="T13" fmla="*/ 1853 h 4015"/>
                <a:gd name="T14" fmla="*/ 595 w 4023"/>
                <a:gd name="T15" fmla="*/ 1490 h 4015"/>
                <a:gd name="T16" fmla="*/ 761 w 4023"/>
                <a:gd name="T17" fmla="*/ 1165 h 4015"/>
                <a:gd name="T18" fmla="*/ 998 w 4023"/>
                <a:gd name="T19" fmla="*/ 893 h 4015"/>
                <a:gd name="T20" fmla="*/ 1293 w 4023"/>
                <a:gd name="T21" fmla="*/ 684 h 4015"/>
                <a:gd name="T22" fmla="*/ 1635 w 4023"/>
                <a:gd name="T23" fmla="*/ 549 h 4015"/>
                <a:gd name="T24" fmla="*/ 2012 w 4023"/>
                <a:gd name="T25" fmla="*/ 502 h 4015"/>
                <a:gd name="T26" fmla="*/ 2389 w 4023"/>
                <a:gd name="T27" fmla="*/ 549 h 4015"/>
                <a:gd name="T28" fmla="*/ 2731 w 4023"/>
                <a:gd name="T29" fmla="*/ 684 h 4015"/>
                <a:gd name="T30" fmla="*/ 3026 w 4023"/>
                <a:gd name="T31" fmla="*/ 893 h 4015"/>
                <a:gd name="T32" fmla="*/ 3263 w 4023"/>
                <a:gd name="T33" fmla="*/ 1165 h 4015"/>
                <a:gd name="T34" fmla="*/ 3429 w 4023"/>
                <a:gd name="T35" fmla="*/ 1490 h 4015"/>
                <a:gd name="T36" fmla="*/ 3513 w 4023"/>
                <a:gd name="T37" fmla="*/ 1853 h 4015"/>
                <a:gd name="T38" fmla="*/ 3503 w 4023"/>
                <a:gd name="T39" fmla="*/ 2236 h 4015"/>
                <a:gd name="T40" fmla="*/ 3402 w 4023"/>
                <a:gd name="T41" fmla="*/ 2593 h 4015"/>
                <a:gd name="T42" fmla="*/ 3221 w 4023"/>
                <a:gd name="T43" fmla="*/ 2908 h 4015"/>
                <a:gd name="T44" fmla="*/ 2971 w 4023"/>
                <a:gd name="T45" fmla="*/ 3169 h 4015"/>
                <a:gd name="T46" fmla="*/ 2665 w 4023"/>
                <a:gd name="T47" fmla="*/ 3364 h 4015"/>
                <a:gd name="T48" fmla="*/ 2316 w 4023"/>
                <a:gd name="T49" fmla="*/ 3482 h 4015"/>
                <a:gd name="T50" fmla="*/ 2012 w 4023"/>
                <a:gd name="T51" fmla="*/ 0 h 4015"/>
                <a:gd name="T52" fmla="*/ 1509 w 4023"/>
                <a:gd name="T53" fmla="*/ 63 h 4015"/>
                <a:gd name="T54" fmla="*/ 1053 w 4023"/>
                <a:gd name="T55" fmla="*/ 242 h 4015"/>
                <a:gd name="T56" fmla="*/ 659 w 4023"/>
                <a:gd name="T57" fmla="*/ 521 h 4015"/>
                <a:gd name="T58" fmla="*/ 344 w 4023"/>
                <a:gd name="T59" fmla="*/ 884 h 4015"/>
                <a:gd name="T60" fmla="*/ 122 w 4023"/>
                <a:gd name="T61" fmla="*/ 1317 h 4015"/>
                <a:gd name="T62" fmla="*/ 11 w 4023"/>
                <a:gd name="T63" fmla="*/ 1802 h 4015"/>
                <a:gd name="T64" fmla="*/ 23 w 4023"/>
                <a:gd name="T65" fmla="*/ 2313 h 4015"/>
                <a:gd name="T66" fmla="*/ 159 w 4023"/>
                <a:gd name="T67" fmla="*/ 2788 h 4015"/>
                <a:gd name="T68" fmla="*/ 399 w 4023"/>
                <a:gd name="T69" fmla="*/ 3209 h 4015"/>
                <a:gd name="T70" fmla="*/ 732 w 4023"/>
                <a:gd name="T71" fmla="*/ 3556 h 4015"/>
                <a:gd name="T72" fmla="*/ 1139 w 4023"/>
                <a:gd name="T73" fmla="*/ 3817 h 4015"/>
                <a:gd name="T74" fmla="*/ 1606 w 4023"/>
                <a:gd name="T75" fmla="*/ 3974 h 4015"/>
                <a:gd name="T76" fmla="*/ 2115 w 4023"/>
                <a:gd name="T77" fmla="*/ 4012 h 4015"/>
                <a:gd name="T78" fmla="*/ 2610 w 4023"/>
                <a:gd name="T79" fmla="*/ 3925 h 4015"/>
                <a:gd name="T80" fmla="*/ 3055 w 4023"/>
                <a:gd name="T81" fmla="*/ 3724 h 4015"/>
                <a:gd name="T82" fmla="*/ 3435 w 4023"/>
                <a:gd name="T83" fmla="*/ 3427 h 4015"/>
                <a:gd name="T84" fmla="*/ 3733 w 4023"/>
                <a:gd name="T85" fmla="*/ 3048 h 4015"/>
                <a:gd name="T86" fmla="*/ 3933 w 4023"/>
                <a:gd name="T87" fmla="*/ 2605 h 4015"/>
                <a:gd name="T88" fmla="*/ 4021 w 4023"/>
                <a:gd name="T89" fmla="*/ 2111 h 4015"/>
                <a:gd name="T90" fmla="*/ 3983 w 4023"/>
                <a:gd name="T91" fmla="*/ 1603 h 4015"/>
                <a:gd name="T92" fmla="*/ 3825 w 4023"/>
                <a:gd name="T93" fmla="*/ 1137 h 4015"/>
                <a:gd name="T94" fmla="*/ 3565 w 4023"/>
                <a:gd name="T95" fmla="*/ 731 h 4015"/>
                <a:gd name="T96" fmla="*/ 3216 w 4023"/>
                <a:gd name="T97" fmla="*/ 399 h 4015"/>
                <a:gd name="T98" fmla="*/ 2795 w 4023"/>
                <a:gd name="T99" fmla="*/ 158 h 4015"/>
                <a:gd name="T100" fmla="*/ 2318 w 4023"/>
                <a:gd name="T101" fmla="*/ 23 h 40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023" h="4015">
                  <a:moveTo>
                    <a:pt x="2012" y="3513"/>
                  </a:moveTo>
                  <a:lnTo>
                    <a:pt x="1934" y="3511"/>
                  </a:lnTo>
                  <a:lnTo>
                    <a:pt x="1858" y="3505"/>
                  </a:lnTo>
                  <a:lnTo>
                    <a:pt x="1782" y="3495"/>
                  </a:lnTo>
                  <a:lnTo>
                    <a:pt x="1708" y="3482"/>
                  </a:lnTo>
                  <a:lnTo>
                    <a:pt x="1635" y="3465"/>
                  </a:lnTo>
                  <a:lnTo>
                    <a:pt x="1564" y="3445"/>
                  </a:lnTo>
                  <a:lnTo>
                    <a:pt x="1493" y="3422"/>
                  </a:lnTo>
                  <a:lnTo>
                    <a:pt x="1425" y="3395"/>
                  </a:lnTo>
                  <a:lnTo>
                    <a:pt x="1358" y="3364"/>
                  </a:lnTo>
                  <a:lnTo>
                    <a:pt x="1293" y="3331"/>
                  </a:lnTo>
                  <a:lnTo>
                    <a:pt x="1230" y="3294"/>
                  </a:lnTo>
                  <a:lnTo>
                    <a:pt x="1169" y="3255"/>
                  </a:lnTo>
                  <a:lnTo>
                    <a:pt x="1109" y="3213"/>
                  </a:lnTo>
                  <a:lnTo>
                    <a:pt x="1052" y="3169"/>
                  </a:lnTo>
                  <a:lnTo>
                    <a:pt x="998" y="3122"/>
                  </a:lnTo>
                  <a:lnTo>
                    <a:pt x="945" y="3071"/>
                  </a:lnTo>
                  <a:lnTo>
                    <a:pt x="895" y="3019"/>
                  </a:lnTo>
                  <a:lnTo>
                    <a:pt x="848" y="2965"/>
                  </a:lnTo>
                  <a:lnTo>
                    <a:pt x="803" y="2908"/>
                  </a:lnTo>
                  <a:lnTo>
                    <a:pt x="761" y="2849"/>
                  </a:lnTo>
                  <a:lnTo>
                    <a:pt x="722" y="2787"/>
                  </a:lnTo>
                  <a:lnTo>
                    <a:pt x="686" y="2725"/>
                  </a:lnTo>
                  <a:lnTo>
                    <a:pt x="651" y="2660"/>
                  </a:lnTo>
                  <a:lnTo>
                    <a:pt x="621" y="2593"/>
                  </a:lnTo>
                  <a:lnTo>
                    <a:pt x="595" y="2524"/>
                  </a:lnTo>
                  <a:lnTo>
                    <a:pt x="571" y="2455"/>
                  </a:lnTo>
                  <a:lnTo>
                    <a:pt x="551" y="2383"/>
                  </a:lnTo>
                  <a:lnTo>
                    <a:pt x="534" y="2311"/>
                  </a:lnTo>
                  <a:lnTo>
                    <a:pt x="521" y="2236"/>
                  </a:lnTo>
                  <a:lnTo>
                    <a:pt x="511" y="2161"/>
                  </a:lnTo>
                  <a:lnTo>
                    <a:pt x="505" y="2085"/>
                  </a:lnTo>
                  <a:lnTo>
                    <a:pt x="504" y="2008"/>
                  </a:lnTo>
                  <a:lnTo>
                    <a:pt x="505" y="1930"/>
                  </a:lnTo>
                  <a:lnTo>
                    <a:pt x="511" y="1853"/>
                  </a:lnTo>
                  <a:lnTo>
                    <a:pt x="521" y="1778"/>
                  </a:lnTo>
                  <a:lnTo>
                    <a:pt x="534" y="1704"/>
                  </a:lnTo>
                  <a:lnTo>
                    <a:pt x="551" y="1631"/>
                  </a:lnTo>
                  <a:lnTo>
                    <a:pt x="571" y="1560"/>
                  </a:lnTo>
                  <a:lnTo>
                    <a:pt x="595" y="1490"/>
                  </a:lnTo>
                  <a:lnTo>
                    <a:pt x="621" y="1421"/>
                  </a:lnTo>
                  <a:lnTo>
                    <a:pt x="651" y="1355"/>
                  </a:lnTo>
                  <a:lnTo>
                    <a:pt x="686" y="1290"/>
                  </a:lnTo>
                  <a:lnTo>
                    <a:pt x="722" y="1227"/>
                  </a:lnTo>
                  <a:lnTo>
                    <a:pt x="761" y="1165"/>
                  </a:lnTo>
                  <a:lnTo>
                    <a:pt x="803" y="1107"/>
                  </a:lnTo>
                  <a:lnTo>
                    <a:pt x="848" y="1050"/>
                  </a:lnTo>
                  <a:lnTo>
                    <a:pt x="895" y="995"/>
                  </a:lnTo>
                  <a:lnTo>
                    <a:pt x="945" y="943"/>
                  </a:lnTo>
                  <a:lnTo>
                    <a:pt x="998" y="893"/>
                  </a:lnTo>
                  <a:lnTo>
                    <a:pt x="1052" y="845"/>
                  </a:lnTo>
                  <a:lnTo>
                    <a:pt x="1109" y="801"/>
                  </a:lnTo>
                  <a:lnTo>
                    <a:pt x="1169" y="759"/>
                  </a:lnTo>
                  <a:lnTo>
                    <a:pt x="1230" y="720"/>
                  </a:lnTo>
                  <a:lnTo>
                    <a:pt x="1293" y="684"/>
                  </a:lnTo>
                  <a:lnTo>
                    <a:pt x="1358" y="651"/>
                  </a:lnTo>
                  <a:lnTo>
                    <a:pt x="1425" y="620"/>
                  </a:lnTo>
                  <a:lnTo>
                    <a:pt x="1493" y="593"/>
                  </a:lnTo>
                  <a:lnTo>
                    <a:pt x="1564" y="569"/>
                  </a:lnTo>
                  <a:lnTo>
                    <a:pt x="1635" y="549"/>
                  </a:lnTo>
                  <a:lnTo>
                    <a:pt x="1708" y="532"/>
                  </a:lnTo>
                  <a:lnTo>
                    <a:pt x="1782" y="519"/>
                  </a:lnTo>
                  <a:lnTo>
                    <a:pt x="1858" y="510"/>
                  </a:lnTo>
                  <a:lnTo>
                    <a:pt x="1934" y="504"/>
                  </a:lnTo>
                  <a:lnTo>
                    <a:pt x="2012" y="502"/>
                  </a:lnTo>
                  <a:lnTo>
                    <a:pt x="2090" y="504"/>
                  </a:lnTo>
                  <a:lnTo>
                    <a:pt x="2166" y="510"/>
                  </a:lnTo>
                  <a:lnTo>
                    <a:pt x="2242" y="519"/>
                  </a:lnTo>
                  <a:lnTo>
                    <a:pt x="2316" y="532"/>
                  </a:lnTo>
                  <a:lnTo>
                    <a:pt x="2389" y="549"/>
                  </a:lnTo>
                  <a:lnTo>
                    <a:pt x="2460" y="569"/>
                  </a:lnTo>
                  <a:lnTo>
                    <a:pt x="2531" y="593"/>
                  </a:lnTo>
                  <a:lnTo>
                    <a:pt x="2599" y="620"/>
                  </a:lnTo>
                  <a:lnTo>
                    <a:pt x="2665" y="651"/>
                  </a:lnTo>
                  <a:lnTo>
                    <a:pt x="2731" y="684"/>
                  </a:lnTo>
                  <a:lnTo>
                    <a:pt x="2794" y="720"/>
                  </a:lnTo>
                  <a:lnTo>
                    <a:pt x="2855" y="759"/>
                  </a:lnTo>
                  <a:lnTo>
                    <a:pt x="2915" y="801"/>
                  </a:lnTo>
                  <a:lnTo>
                    <a:pt x="2971" y="845"/>
                  </a:lnTo>
                  <a:lnTo>
                    <a:pt x="3026" y="893"/>
                  </a:lnTo>
                  <a:lnTo>
                    <a:pt x="3079" y="943"/>
                  </a:lnTo>
                  <a:lnTo>
                    <a:pt x="3129" y="995"/>
                  </a:lnTo>
                  <a:lnTo>
                    <a:pt x="3176" y="1050"/>
                  </a:lnTo>
                  <a:lnTo>
                    <a:pt x="3221" y="1107"/>
                  </a:lnTo>
                  <a:lnTo>
                    <a:pt x="3263" y="1165"/>
                  </a:lnTo>
                  <a:lnTo>
                    <a:pt x="3302" y="1227"/>
                  </a:lnTo>
                  <a:lnTo>
                    <a:pt x="3338" y="1290"/>
                  </a:lnTo>
                  <a:lnTo>
                    <a:pt x="3372" y="1355"/>
                  </a:lnTo>
                  <a:lnTo>
                    <a:pt x="3402" y="1421"/>
                  </a:lnTo>
                  <a:lnTo>
                    <a:pt x="3429" y="1490"/>
                  </a:lnTo>
                  <a:lnTo>
                    <a:pt x="3453" y="1560"/>
                  </a:lnTo>
                  <a:lnTo>
                    <a:pt x="3473" y="1631"/>
                  </a:lnTo>
                  <a:lnTo>
                    <a:pt x="3490" y="1704"/>
                  </a:lnTo>
                  <a:lnTo>
                    <a:pt x="3503" y="1778"/>
                  </a:lnTo>
                  <a:lnTo>
                    <a:pt x="3513" y="1853"/>
                  </a:lnTo>
                  <a:lnTo>
                    <a:pt x="3518" y="1930"/>
                  </a:lnTo>
                  <a:lnTo>
                    <a:pt x="3520" y="2008"/>
                  </a:lnTo>
                  <a:lnTo>
                    <a:pt x="3518" y="2085"/>
                  </a:lnTo>
                  <a:lnTo>
                    <a:pt x="3513" y="2161"/>
                  </a:lnTo>
                  <a:lnTo>
                    <a:pt x="3503" y="2236"/>
                  </a:lnTo>
                  <a:lnTo>
                    <a:pt x="3490" y="2311"/>
                  </a:lnTo>
                  <a:lnTo>
                    <a:pt x="3473" y="2383"/>
                  </a:lnTo>
                  <a:lnTo>
                    <a:pt x="3453" y="2455"/>
                  </a:lnTo>
                  <a:lnTo>
                    <a:pt x="3429" y="2524"/>
                  </a:lnTo>
                  <a:lnTo>
                    <a:pt x="3402" y="2593"/>
                  </a:lnTo>
                  <a:lnTo>
                    <a:pt x="3372" y="2660"/>
                  </a:lnTo>
                  <a:lnTo>
                    <a:pt x="3338" y="2725"/>
                  </a:lnTo>
                  <a:lnTo>
                    <a:pt x="3302" y="2787"/>
                  </a:lnTo>
                  <a:lnTo>
                    <a:pt x="3263" y="2849"/>
                  </a:lnTo>
                  <a:lnTo>
                    <a:pt x="3221" y="2908"/>
                  </a:lnTo>
                  <a:lnTo>
                    <a:pt x="3176" y="2965"/>
                  </a:lnTo>
                  <a:lnTo>
                    <a:pt x="3129" y="3019"/>
                  </a:lnTo>
                  <a:lnTo>
                    <a:pt x="3079" y="3071"/>
                  </a:lnTo>
                  <a:lnTo>
                    <a:pt x="3026" y="3122"/>
                  </a:lnTo>
                  <a:lnTo>
                    <a:pt x="2971" y="3169"/>
                  </a:lnTo>
                  <a:lnTo>
                    <a:pt x="2915" y="3213"/>
                  </a:lnTo>
                  <a:lnTo>
                    <a:pt x="2855" y="3255"/>
                  </a:lnTo>
                  <a:lnTo>
                    <a:pt x="2794" y="3294"/>
                  </a:lnTo>
                  <a:lnTo>
                    <a:pt x="2731" y="3331"/>
                  </a:lnTo>
                  <a:lnTo>
                    <a:pt x="2665" y="3364"/>
                  </a:lnTo>
                  <a:lnTo>
                    <a:pt x="2599" y="3395"/>
                  </a:lnTo>
                  <a:lnTo>
                    <a:pt x="2531" y="3422"/>
                  </a:lnTo>
                  <a:lnTo>
                    <a:pt x="2460" y="3445"/>
                  </a:lnTo>
                  <a:lnTo>
                    <a:pt x="2389" y="3465"/>
                  </a:lnTo>
                  <a:lnTo>
                    <a:pt x="2316" y="3482"/>
                  </a:lnTo>
                  <a:lnTo>
                    <a:pt x="2242" y="3495"/>
                  </a:lnTo>
                  <a:lnTo>
                    <a:pt x="2166" y="3505"/>
                  </a:lnTo>
                  <a:lnTo>
                    <a:pt x="2090" y="3511"/>
                  </a:lnTo>
                  <a:lnTo>
                    <a:pt x="2012" y="3513"/>
                  </a:lnTo>
                  <a:close/>
                  <a:moveTo>
                    <a:pt x="2012" y="0"/>
                  </a:moveTo>
                  <a:lnTo>
                    <a:pt x="1908" y="3"/>
                  </a:lnTo>
                  <a:lnTo>
                    <a:pt x="1806" y="10"/>
                  </a:lnTo>
                  <a:lnTo>
                    <a:pt x="1706" y="23"/>
                  </a:lnTo>
                  <a:lnTo>
                    <a:pt x="1606" y="41"/>
                  </a:lnTo>
                  <a:lnTo>
                    <a:pt x="1509" y="63"/>
                  </a:lnTo>
                  <a:lnTo>
                    <a:pt x="1413" y="90"/>
                  </a:lnTo>
                  <a:lnTo>
                    <a:pt x="1319" y="122"/>
                  </a:lnTo>
                  <a:lnTo>
                    <a:pt x="1229" y="158"/>
                  </a:lnTo>
                  <a:lnTo>
                    <a:pt x="1139" y="198"/>
                  </a:lnTo>
                  <a:lnTo>
                    <a:pt x="1053" y="242"/>
                  </a:lnTo>
                  <a:lnTo>
                    <a:pt x="968" y="290"/>
                  </a:lnTo>
                  <a:lnTo>
                    <a:pt x="887" y="342"/>
                  </a:lnTo>
                  <a:lnTo>
                    <a:pt x="807" y="399"/>
                  </a:lnTo>
                  <a:lnTo>
                    <a:pt x="732" y="458"/>
                  </a:lnTo>
                  <a:lnTo>
                    <a:pt x="659" y="521"/>
                  </a:lnTo>
                  <a:lnTo>
                    <a:pt x="589" y="587"/>
                  </a:lnTo>
                  <a:lnTo>
                    <a:pt x="523" y="658"/>
                  </a:lnTo>
                  <a:lnTo>
                    <a:pt x="459" y="731"/>
                  </a:lnTo>
                  <a:lnTo>
                    <a:pt x="399" y="806"/>
                  </a:lnTo>
                  <a:lnTo>
                    <a:pt x="344" y="884"/>
                  </a:lnTo>
                  <a:lnTo>
                    <a:pt x="291" y="967"/>
                  </a:lnTo>
                  <a:lnTo>
                    <a:pt x="243" y="1050"/>
                  </a:lnTo>
                  <a:lnTo>
                    <a:pt x="198" y="1137"/>
                  </a:lnTo>
                  <a:lnTo>
                    <a:pt x="159" y="1226"/>
                  </a:lnTo>
                  <a:lnTo>
                    <a:pt x="122" y="1317"/>
                  </a:lnTo>
                  <a:lnTo>
                    <a:pt x="90" y="1410"/>
                  </a:lnTo>
                  <a:lnTo>
                    <a:pt x="63" y="1506"/>
                  </a:lnTo>
                  <a:lnTo>
                    <a:pt x="41" y="1603"/>
                  </a:lnTo>
                  <a:lnTo>
                    <a:pt x="23" y="1701"/>
                  </a:lnTo>
                  <a:lnTo>
                    <a:pt x="11" y="1802"/>
                  </a:lnTo>
                  <a:lnTo>
                    <a:pt x="3" y="1904"/>
                  </a:lnTo>
                  <a:lnTo>
                    <a:pt x="0" y="2008"/>
                  </a:lnTo>
                  <a:lnTo>
                    <a:pt x="3" y="2111"/>
                  </a:lnTo>
                  <a:lnTo>
                    <a:pt x="11" y="2212"/>
                  </a:lnTo>
                  <a:lnTo>
                    <a:pt x="23" y="2313"/>
                  </a:lnTo>
                  <a:lnTo>
                    <a:pt x="41" y="2412"/>
                  </a:lnTo>
                  <a:lnTo>
                    <a:pt x="63" y="2509"/>
                  </a:lnTo>
                  <a:lnTo>
                    <a:pt x="90" y="2605"/>
                  </a:lnTo>
                  <a:lnTo>
                    <a:pt x="122" y="2698"/>
                  </a:lnTo>
                  <a:lnTo>
                    <a:pt x="159" y="2788"/>
                  </a:lnTo>
                  <a:lnTo>
                    <a:pt x="198" y="2878"/>
                  </a:lnTo>
                  <a:lnTo>
                    <a:pt x="243" y="2964"/>
                  </a:lnTo>
                  <a:lnTo>
                    <a:pt x="291" y="3048"/>
                  </a:lnTo>
                  <a:lnTo>
                    <a:pt x="344" y="3130"/>
                  </a:lnTo>
                  <a:lnTo>
                    <a:pt x="399" y="3209"/>
                  </a:lnTo>
                  <a:lnTo>
                    <a:pt x="459" y="3284"/>
                  </a:lnTo>
                  <a:lnTo>
                    <a:pt x="523" y="3357"/>
                  </a:lnTo>
                  <a:lnTo>
                    <a:pt x="589" y="3427"/>
                  </a:lnTo>
                  <a:lnTo>
                    <a:pt x="659" y="3493"/>
                  </a:lnTo>
                  <a:lnTo>
                    <a:pt x="732" y="3556"/>
                  </a:lnTo>
                  <a:lnTo>
                    <a:pt x="807" y="3616"/>
                  </a:lnTo>
                  <a:lnTo>
                    <a:pt x="887" y="3672"/>
                  </a:lnTo>
                  <a:lnTo>
                    <a:pt x="968" y="3724"/>
                  </a:lnTo>
                  <a:lnTo>
                    <a:pt x="1053" y="3772"/>
                  </a:lnTo>
                  <a:lnTo>
                    <a:pt x="1139" y="3817"/>
                  </a:lnTo>
                  <a:lnTo>
                    <a:pt x="1229" y="3857"/>
                  </a:lnTo>
                  <a:lnTo>
                    <a:pt x="1319" y="3892"/>
                  </a:lnTo>
                  <a:lnTo>
                    <a:pt x="1413" y="3925"/>
                  </a:lnTo>
                  <a:lnTo>
                    <a:pt x="1509" y="3952"/>
                  </a:lnTo>
                  <a:lnTo>
                    <a:pt x="1606" y="3974"/>
                  </a:lnTo>
                  <a:lnTo>
                    <a:pt x="1706" y="3992"/>
                  </a:lnTo>
                  <a:lnTo>
                    <a:pt x="1806" y="4004"/>
                  </a:lnTo>
                  <a:lnTo>
                    <a:pt x="1908" y="4012"/>
                  </a:lnTo>
                  <a:lnTo>
                    <a:pt x="2012" y="4015"/>
                  </a:lnTo>
                  <a:lnTo>
                    <a:pt x="2115" y="4012"/>
                  </a:lnTo>
                  <a:lnTo>
                    <a:pt x="2218" y="4004"/>
                  </a:lnTo>
                  <a:lnTo>
                    <a:pt x="2318" y="3992"/>
                  </a:lnTo>
                  <a:lnTo>
                    <a:pt x="2417" y="3974"/>
                  </a:lnTo>
                  <a:lnTo>
                    <a:pt x="2514" y="3952"/>
                  </a:lnTo>
                  <a:lnTo>
                    <a:pt x="2610" y="3925"/>
                  </a:lnTo>
                  <a:lnTo>
                    <a:pt x="2704" y="3892"/>
                  </a:lnTo>
                  <a:lnTo>
                    <a:pt x="2795" y="3857"/>
                  </a:lnTo>
                  <a:lnTo>
                    <a:pt x="2884" y="3817"/>
                  </a:lnTo>
                  <a:lnTo>
                    <a:pt x="2971" y="3772"/>
                  </a:lnTo>
                  <a:lnTo>
                    <a:pt x="3055" y="3724"/>
                  </a:lnTo>
                  <a:lnTo>
                    <a:pt x="3137" y="3672"/>
                  </a:lnTo>
                  <a:lnTo>
                    <a:pt x="3216" y="3616"/>
                  </a:lnTo>
                  <a:lnTo>
                    <a:pt x="3292" y="3556"/>
                  </a:lnTo>
                  <a:lnTo>
                    <a:pt x="3364" y="3493"/>
                  </a:lnTo>
                  <a:lnTo>
                    <a:pt x="3435" y="3427"/>
                  </a:lnTo>
                  <a:lnTo>
                    <a:pt x="3501" y="3357"/>
                  </a:lnTo>
                  <a:lnTo>
                    <a:pt x="3565" y="3284"/>
                  </a:lnTo>
                  <a:lnTo>
                    <a:pt x="3624" y="3209"/>
                  </a:lnTo>
                  <a:lnTo>
                    <a:pt x="3680" y="3130"/>
                  </a:lnTo>
                  <a:lnTo>
                    <a:pt x="3733" y="3048"/>
                  </a:lnTo>
                  <a:lnTo>
                    <a:pt x="3781" y="2964"/>
                  </a:lnTo>
                  <a:lnTo>
                    <a:pt x="3825" y="2878"/>
                  </a:lnTo>
                  <a:lnTo>
                    <a:pt x="3865" y="2788"/>
                  </a:lnTo>
                  <a:lnTo>
                    <a:pt x="3902" y="2698"/>
                  </a:lnTo>
                  <a:lnTo>
                    <a:pt x="3933" y="2605"/>
                  </a:lnTo>
                  <a:lnTo>
                    <a:pt x="3960" y="2509"/>
                  </a:lnTo>
                  <a:lnTo>
                    <a:pt x="3983" y="2412"/>
                  </a:lnTo>
                  <a:lnTo>
                    <a:pt x="4000" y="2313"/>
                  </a:lnTo>
                  <a:lnTo>
                    <a:pt x="4013" y="2212"/>
                  </a:lnTo>
                  <a:lnTo>
                    <a:pt x="4021" y="2111"/>
                  </a:lnTo>
                  <a:lnTo>
                    <a:pt x="4023" y="2008"/>
                  </a:lnTo>
                  <a:lnTo>
                    <a:pt x="4021" y="1904"/>
                  </a:lnTo>
                  <a:lnTo>
                    <a:pt x="4013" y="1802"/>
                  </a:lnTo>
                  <a:lnTo>
                    <a:pt x="4000" y="1701"/>
                  </a:lnTo>
                  <a:lnTo>
                    <a:pt x="3983" y="1603"/>
                  </a:lnTo>
                  <a:lnTo>
                    <a:pt x="3960" y="1506"/>
                  </a:lnTo>
                  <a:lnTo>
                    <a:pt x="3933" y="1410"/>
                  </a:lnTo>
                  <a:lnTo>
                    <a:pt x="3902" y="1317"/>
                  </a:lnTo>
                  <a:lnTo>
                    <a:pt x="3865" y="1226"/>
                  </a:lnTo>
                  <a:lnTo>
                    <a:pt x="3825" y="1137"/>
                  </a:lnTo>
                  <a:lnTo>
                    <a:pt x="3781" y="1050"/>
                  </a:lnTo>
                  <a:lnTo>
                    <a:pt x="3733" y="967"/>
                  </a:lnTo>
                  <a:lnTo>
                    <a:pt x="3680" y="884"/>
                  </a:lnTo>
                  <a:lnTo>
                    <a:pt x="3624" y="806"/>
                  </a:lnTo>
                  <a:lnTo>
                    <a:pt x="3565" y="731"/>
                  </a:lnTo>
                  <a:lnTo>
                    <a:pt x="3501" y="658"/>
                  </a:lnTo>
                  <a:lnTo>
                    <a:pt x="3435" y="587"/>
                  </a:lnTo>
                  <a:lnTo>
                    <a:pt x="3364" y="521"/>
                  </a:lnTo>
                  <a:lnTo>
                    <a:pt x="3292" y="458"/>
                  </a:lnTo>
                  <a:lnTo>
                    <a:pt x="3216" y="399"/>
                  </a:lnTo>
                  <a:lnTo>
                    <a:pt x="3137" y="342"/>
                  </a:lnTo>
                  <a:lnTo>
                    <a:pt x="3055" y="290"/>
                  </a:lnTo>
                  <a:lnTo>
                    <a:pt x="2971" y="242"/>
                  </a:lnTo>
                  <a:lnTo>
                    <a:pt x="2884" y="198"/>
                  </a:lnTo>
                  <a:lnTo>
                    <a:pt x="2795" y="158"/>
                  </a:lnTo>
                  <a:lnTo>
                    <a:pt x="2704" y="122"/>
                  </a:lnTo>
                  <a:lnTo>
                    <a:pt x="2610" y="90"/>
                  </a:lnTo>
                  <a:lnTo>
                    <a:pt x="2514" y="63"/>
                  </a:lnTo>
                  <a:lnTo>
                    <a:pt x="2417" y="41"/>
                  </a:lnTo>
                  <a:lnTo>
                    <a:pt x="2318" y="23"/>
                  </a:lnTo>
                  <a:lnTo>
                    <a:pt x="2218" y="10"/>
                  </a:lnTo>
                  <a:lnTo>
                    <a:pt x="2115" y="3"/>
                  </a:lnTo>
                  <a:lnTo>
                    <a:pt x="201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bg1">
                    <a:lumMod val="65000"/>
                  </a:schemeClr>
                </a:solidFill>
                <a:latin typeface="微软雅黑" panose="020B0503020204020204" pitchFamily="34" charset="-122"/>
                <a:ea typeface="微软雅黑" panose="020B0503020204020204" pitchFamily="34" charset="-122"/>
              </a:endParaRPr>
            </a:p>
          </p:txBody>
        </p:sp>
      </p:grpSp>
      <p:grpSp>
        <p:nvGrpSpPr>
          <p:cNvPr id="290" name="Group 25"/>
          <p:cNvGrpSpPr/>
          <p:nvPr/>
        </p:nvGrpSpPr>
        <p:grpSpPr>
          <a:xfrm>
            <a:off x="7321268" y="5244971"/>
            <a:ext cx="345331" cy="345331"/>
            <a:chOff x="2005013" y="1077913"/>
            <a:chExt cx="688975" cy="688975"/>
          </a:xfrm>
          <a:solidFill>
            <a:schemeClr val="bg1">
              <a:lumMod val="65000"/>
            </a:schemeClr>
          </a:solidFill>
        </p:grpSpPr>
        <p:sp>
          <p:nvSpPr>
            <p:cNvPr id="291" name="Freeform 5"/>
            <p:cNvSpPr>
              <a:spLocks noEditPoints="1"/>
            </p:cNvSpPr>
            <p:nvPr/>
          </p:nvSpPr>
          <p:spPr bwMode="auto">
            <a:xfrm>
              <a:off x="2005013" y="1077913"/>
              <a:ext cx="688975" cy="688975"/>
            </a:xfrm>
            <a:custGeom>
              <a:avLst/>
              <a:gdLst>
                <a:gd name="T0" fmla="*/ 8083 w 16058"/>
                <a:gd name="T1" fmla="*/ 10645 h 16058"/>
                <a:gd name="T2" fmla="*/ 6322 w 16058"/>
                <a:gd name="T3" fmla="*/ 9396 h 16058"/>
                <a:gd name="T4" fmla="*/ 5244 w 16058"/>
                <a:gd name="T5" fmla="*/ 7514 h 16058"/>
                <a:gd name="T6" fmla="*/ 5076 w 16058"/>
                <a:gd name="T7" fmla="*/ 5258 h 16058"/>
                <a:gd name="T8" fmla="*/ 5875 w 16058"/>
                <a:gd name="T9" fmla="*/ 3217 h 16058"/>
                <a:gd name="T10" fmla="*/ 7435 w 16058"/>
                <a:gd name="T11" fmla="*/ 1730 h 16058"/>
                <a:gd name="T12" fmla="*/ 9523 w 16058"/>
                <a:gd name="T13" fmla="*/ 1030 h 16058"/>
                <a:gd name="T14" fmla="*/ 11761 w 16058"/>
                <a:gd name="T15" fmla="*/ 1308 h 16058"/>
                <a:gd name="T16" fmla="*/ 13584 w 16058"/>
                <a:gd name="T17" fmla="*/ 2474 h 16058"/>
                <a:gd name="T18" fmla="*/ 14750 w 16058"/>
                <a:gd name="T19" fmla="*/ 4297 h 16058"/>
                <a:gd name="T20" fmla="*/ 15028 w 16058"/>
                <a:gd name="T21" fmla="*/ 6535 h 16058"/>
                <a:gd name="T22" fmla="*/ 14328 w 16058"/>
                <a:gd name="T23" fmla="*/ 8624 h 16058"/>
                <a:gd name="T24" fmla="*/ 12841 w 16058"/>
                <a:gd name="T25" fmla="*/ 10183 h 16058"/>
                <a:gd name="T26" fmla="*/ 10800 w 16058"/>
                <a:gd name="T27" fmla="*/ 10982 h 16058"/>
                <a:gd name="T28" fmla="*/ 2326 w 16058"/>
                <a:gd name="T29" fmla="*/ 14973 h 16058"/>
                <a:gd name="T30" fmla="*/ 2162 w 16058"/>
                <a:gd name="T31" fmla="*/ 15080 h 16058"/>
                <a:gd name="T32" fmla="*/ 1975 w 16058"/>
                <a:gd name="T33" fmla="*/ 15148 h 16058"/>
                <a:gd name="T34" fmla="*/ 1771 w 16058"/>
                <a:gd name="T35" fmla="*/ 15172 h 16058"/>
                <a:gd name="T36" fmla="*/ 1387 w 16058"/>
                <a:gd name="T37" fmla="*/ 15084 h 16058"/>
                <a:gd name="T38" fmla="*/ 1088 w 16058"/>
                <a:gd name="T39" fmla="*/ 14850 h 16058"/>
                <a:gd name="T40" fmla="*/ 913 w 16058"/>
                <a:gd name="T41" fmla="*/ 14508 h 16058"/>
                <a:gd name="T42" fmla="*/ 890 w 16058"/>
                <a:gd name="T43" fmla="*/ 14194 h 16058"/>
                <a:gd name="T44" fmla="*/ 935 w 16058"/>
                <a:gd name="T45" fmla="*/ 13998 h 16058"/>
                <a:gd name="T46" fmla="*/ 1021 w 16058"/>
                <a:gd name="T47" fmla="*/ 13820 h 16058"/>
                <a:gd name="T48" fmla="*/ 1142 w 16058"/>
                <a:gd name="T49" fmla="*/ 13667 h 16058"/>
                <a:gd name="T50" fmla="*/ 5408 w 16058"/>
                <a:gd name="T51" fmla="*/ 9863 h 16058"/>
                <a:gd name="T52" fmla="*/ 5742 w 16058"/>
                <a:gd name="T53" fmla="*/ 10234 h 16058"/>
                <a:gd name="T54" fmla="*/ 6106 w 16058"/>
                <a:gd name="T55" fmla="*/ 10575 h 16058"/>
                <a:gd name="T56" fmla="*/ 2407 w 16058"/>
                <a:gd name="T57" fmla="*/ 14900 h 16058"/>
                <a:gd name="T58" fmla="*/ 7693 w 16058"/>
                <a:gd name="T59" fmla="*/ 474 h 16058"/>
                <a:gd name="T60" fmla="*/ 5579 w 16058"/>
                <a:gd name="T61" fmla="*/ 1973 h 16058"/>
                <a:gd name="T62" fmla="*/ 4285 w 16058"/>
                <a:gd name="T63" fmla="*/ 4231 h 16058"/>
                <a:gd name="T64" fmla="*/ 4022 w 16058"/>
                <a:gd name="T65" fmla="*/ 6306 h 16058"/>
                <a:gd name="T66" fmla="*/ 4119 w 16058"/>
                <a:gd name="T67" fmla="*/ 7138 h 16058"/>
                <a:gd name="T68" fmla="*/ 4326 w 16058"/>
                <a:gd name="T69" fmla="*/ 7930 h 16058"/>
                <a:gd name="T70" fmla="*/ 4634 w 16058"/>
                <a:gd name="T71" fmla="*/ 8676 h 16058"/>
                <a:gd name="T72" fmla="*/ 386 w 16058"/>
                <a:gd name="T73" fmla="*/ 13185 h 16058"/>
                <a:gd name="T74" fmla="*/ 179 w 16058"/>
                <a:gd name="T75" fmla="*/ 13512 h 16058"/>
                <a:gd name="T76" fmla="*/ 46 w 16058"/>
                <a:gd name="T77" fmla="*/ 13883 h 16058"/>
                <a:gd name="T78" fmla="*/ 0 w 16058"/>
                <a:gd name="T79" fmla="*/ 14287 h 16058"/>
                <a:gd name="T80" fmla="*/ 175 w 16058"/>
                <a:gd name="T81" fmla="*/ 15054 h 16058"/>
                <a:gd name="T82" fmla="*/ 644 w 16058"/>
                <a:gd name="T83" fmla="*/ 15654 h 16058"/>
                <a:gd name="T84" fmla="*/ 1329 w 16058"/>
                <a:gd name="T85" fmla="*/ 16002 h 16058"/>
                <a:gd name="T86" fmla="*/ 1954 w 16058"/>
                <a:gd name="T87" fmla="*/ 16049 h 16058"/>
                <a:gd name="T88" fmla="*/ 2344 w 16058"/>
                <a:gd name="T89" fmla="*/ 15963 h 16058"/>
                <a:gd name="T90" fmla="*/ 2698 w 16058"/>
                <a:gd name="T91" fmla="*/ 15795 h 16058"/>
                <a:gd name="T92" fmla="*/ 3003 w 16058"/>
                <a:gd name="T93" fmla="*/ 15557 h 16058"/>
                <a:gd name="T94" fmla="*/ 7703 w 16058"/>
                <a:gd name="T95" fmla="*/ 11572 h 16058"/>
                <a:gd name="T96" fmla="*/ 8472 w 16058"/>
                <a:gd name="T97" fmla="*/ 11837 h 16058"/>
                <a:gd name="T98" fmla="*/ 9285 w 16058"/>
                <a:gd name="T99" fmla="*/ 11996 h 16058"/>
                <a:gd name="T100" fmla="*/ 10346 w 16058"/>
                <a:gd name="T101" fmla="*/ 12035 h 16058"/>
                <a:gd name="T102" fmla="*/ 12907 w 16058"/>
                <a:gd name="T103" fmla="*/ 11317 h 16058"/>
                <a:gd name="T104" fmla="*/ 14862 w 16058"/>
                <a:gd name="T105" fmla="*/ 9625 h 16058"/>
                <a:gd name="T106" fmla="*/ 15936 w 16058"/>
                <a:gd name="T107" fmla="*/ 7235 h 16058"/>
                <a:gd name="T108" fmla="*/ 15868 w 16058"/>
                <a:gd name="T109" fmla="*/ 4517 h 16058"/>
                <a:gd name="T110" fmla="*/ 14683 w 16058"/>
                <a:gd name="T111" fmla="*/ 2191 h 16058"/>
                <a:gd name="T112" fmla="*/ 12647 w 16058"/>
                <a:gd name="T113" fmla="*/ 594 h 16058"/>
                <a:gd name="T114" fmla="*/ 10036 w 16058"/>
                <a:gd name="T115" fmla="*/ 0 h 160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6058" h="16058">
                  <a:moveTo>
                    <a:pt x="10036" y="11040"/>
                  </a:moveTo>
                  <a:lnTo>
                    <a:pt x="9778" y="11034"/>
                  </a:lnTo>
                  <a:lnTo>
                    <a:pt x="9523" y="11014"/>
                  </a:lnTo>
                  <a:lnTo>
                    <a:pt x="9272" y="10982"/>
                  </a:lnTo>
                  <a:lnTo>
                    <a:pt x="9025" y="10938"/>
                  </a:lnTo>
                  <a:lnTo>
                    <a:pt x="8783" y="10882"/>
                  </a:lnTo>
                  <a:lnTo>
                    <a:pt x="8544" y="10814"/>
                  </a:lnTo>
                  <a:lnTo>
                    <a:pt x="8311" y="10736"/>
                  </a:lnTo>
                  <a:lnTo>
                    <a:pt x="8083" y="10645"/>
                  </a:lnTo>
                  <a:lnTo>
                    <a:pt x="7860" y="10545"/>
                  </a:lnTo>
                  <a:lnTo>
                    <a:pt x="7645" y="10434"/>
                  </a:lnTo>
                  <a:lnTo>
                    <a:pt x="7435" y="10313"/>
                  </a:lnTo>
                  <a:lnTo>
                    <a:pt x="7231" y="10183"/>
                  </a:lnTo>
                  <a:lnTo>
                    <a:pt x="7034" y="10043"/>
                  </a:lnTo>
                  <a:lnTo>
                    <a:pt x="6845" y="9894"/>
                  </a:lnTo>
                  <a:lnTo>
                    <a:pt x="6662" y="9736"/>
                  </a:lnTo>
                  <a:lnTo>
                    <a:pt x="6488" y="9570"/>
                  </a:lnTo>
                  <a:lnTo>
                    <a:pt x="6322" y="9396"/>
                  </a:lnTo>
                  <a:lnTo>
                    <a:pt x="6164" y="9213"/>
                  </a:lnTo>
                  <a:lnTo>
                    <a:pt x="6015" y="9024"/>
                  </a:lnTo>
                  <a:lnTo>
                    <a:pt x="5875" y="8827"/>
                  </a:lnTo>
                  <a:lnTo>
                    <a:pt x="5745" y="8624"/>
                  </a:lnTo>
                  <a:lnTo>
                    <a:pt x="5624" y="8413"/>
                  </a:lnTo>
                  <a:lnTo>
                    <a:pt x="5513" y="8198"/>
                  </a:lnTo>
                  <a:lnTo>
                    <a:pt x="5413" y="7975"/>
                  </a:lnTo>
                  <a:lnTo>
                    <a:pt x="5322" y="7747"/>
                  </a:lnTo>
                  <a:lnTo>
                    <a:pt x="5244" y="7514"/>
                  </a:lnTo>
                  <a:lnTo>
                    <a:pt x="5176" y="7275"/>
                  </a:lnTo>
                  <a:lnTo>
                    <a:pt x="5120" y="7033"/>
                  </a:lnTo>
                  <a:lnTo>
                    <a:pt x="5076" y="6786"/>
                  </a:lnTo>
                  <a:lnTo>
                    <a:pt x="5044" y="6535"/>
                  </a:lnTo>
                  <a:lnTo>
                    <a:pt x="5025" y="6280"/>
                  </a:lnTo>
                  <a:lnTo>
                    <a:pt x="5018" y="6022"/>
                  </a:lnTo>
                  <a:lnTo>
                    <a:pt x="5025" y="5764"/>
                  </a:lnTo>
                  <a:lnTo>
                    <a:pt x="5044" y="5509"/>
                  </a:lnTo>
                  <a:lnTo>
                    <a:pt x="5076" y="5258"/>
                  </a:lnTo>
                  <a:lnTo>
                    <a:pt x="5120" y="5011"/>
                  </a:lnTo>
                  <a:lnTo>
                    <a:pt x="5176" y="4768"/>
                  </a:lnTo>
                  <a:lnTo>
                    <a:pt x="5244" y="4529"/>
                  </a:lnTo>
                  <a:lnTo>
                    <a:pt x="5322" y="4297"/>
                  </a:lnTo>
                  <a:lnTo>
                    <a:pt x="5413" y="4069"/>
                  </a:lnTo>
                  <a:lnTo>
                    <a:pt x="5513" y="3846"/>
                  </a:lnTo>
                  <a:lnTo>
                    <a:pt x="5624" y="3630"/>
                  </a:lnTo>
                  <a:lnTo>
                    <a:pt x="5745" y="3420"/>
                  </a:lnTo>
                  <a:lnTo>
                    <a:pt x="5875" y="3217"/>
                  </a:lnTo>
                  <a:lnTo>
                    <a:pt x="6015" y="3020"/>
                  </a:lnTo>
                  <a:lnTo>
                    <a:pt x="6164" y="2830"/>
                  </a:lnTo>
                  <a:lnTo>
                    <a:pt x="6322" y="2648"/>
                  </a:lnTo>
                  <a:lnTo>
                    <a:pt x="6488" y="2474"/>
                  </a:lnTo>
                  <a:lnTo>
                    <a:pt x="6662" y="2307"/>
                  </a:lnTo>
                  <a:lnTo>
                    <a:pt x="6845" y="2150"/>
                  </a:lnTo>
                  <a:lnTo>
                    <a:pt x="7034" y="2000"/>
                  </a:lnTo>
                  <a:lnTo>
                    <a:pt x="7231" y="1861"/>
                  </a:lnTo>
                  <a:lnTo>
                    <a:pt x="7435" y="1730"/>
                  </a:lnTo>
                  <a:lnTo>
                    <a:pt x="7645" y="1610"/>
                  </a:lnTo>
                  <a:lnTo>
                    <a:pt x="7860" y="1498"/>
                  </a:lnTo>
                  <a:lnTo>
                    <a:pt x="8083" y="1398"/>
                  </a:lnTo>
                  <a:lnTo>
                    <a:pt x="8311" y="1308"/>
                  </a:lnTo>
                  <a:lnTo>
                    <a:pt x="8544" y="1229"/>
                  </a:lnTo>
                  <a:lnTo>
                    <a:pt x="8783" y="1161"/>
                  </a:lnTo>
                  <a:lnTo>
                    <a:pt x="9025" y="1106"/>
                  </a:lnTo>
                  <a:lnTo>
                    <a:pt x="9272" y="1062"/>
                  </a:lnTo>
                  <a:lnTo>
                    <a:pt x="9523" y="1030"/>
                  </a:lnTo>
                  <a:lnTo>
                    <a:pt x="9778" y="1010"/>
                  </a:lnTo>
                  <a:lnTo>
                    <a:pt x="10036" y="1004"/>
                  </a:lnTo>
                  <a:lnTo>
                    <a:pt x="10294" y="1010"/>
                  </a:lnTo>
                  <a:lnTo>
                    <a:pt x="10549" y="1030"/>
                  </a:lnTo>
                  <a:lnTo>
                    <a:pt x="10800" y="1062"/>
                  </a:lnTo>
                  <a:lnTo>
                    <a:pt x="11048" y="1106"/>
                  </a:lnTo>
                  <a:lnTo>
                    <a:pt x="11291" y="1161"/>
                  </a:lnTo>
                  <a:lnTo>
                    <a:pt x="11529" y="1229"/>
                  </a:lnTo>
                  <a:lnTo>
                    <a:pt x="11761" y="1308"/>
                  </a:lnTo>
                  <a:lnTo>
                    <a:pt x="11989" y="1398"/>
                  </a:lnTo>
                  <a:lnTo>
                    <a:pt x="12212" y="1498"/>
                  </a:lnTo>
                  <a:lnTo>
                    <a:pt x="12428" y="1610"/>
                  </a:lnTo>
                  <a:lnTo>
                    <a:pt x="12639" y="1730"/>
                  </a:lnTo>
                  <a:lnTo>
                    <a:pt x="12841" y="1861"/>
                  </a:lnTo>
                  <a:lnTo>
                    <a:pt x="13038" y="2000"/>
                  </a:lnTo>
                  <a:lnTo>
                    <a:pt x="13228" y="2150"/>
                  </a:lnTo>
                  <a:lnTo>
                    <a:pt x="13410" y="2307"/>
                  </a:lnTo>
                  <a:lnTo>
                    <a:pt x="13584" y="2474"/>
                  </a:lnTo>
                  <a:lnTo>
                    <a:pt x="13751" y="2648"/>
                  </a:lnTo>
                  <a:lnTo>
                    <a:pt x="13908" y="2830"/>
                  </a:lnTo>
                  <a:lnTo>
                    <a:pt x="14058" y="3020"/>
                  </a:lnTo>
                  <a:lnTo>
                    <a:pt x="14197" y="3217"/>
                  </a:lnTo>
                  <a:lnTo>
                    <a:pt x="14328" y="3420"/>
                  </a:lnTo>
                  <a:lnTo>
                    <a:pt x="14448" y="3630"/>
                  </a:lnTo>
                  <a:lnTo>
                    <a:pt x="14560" y="3846"/>
                  </a:lnTo>
                  <a:lnTo>
                    <a:pt x="14660" y="4069"/>
                  </a:lnTo>
                  <a:lnTo>
                    <a:pt x="14750" y="4297"/>
                  </a:lnTo>
                  <a:lnTo>
                    <a:pt x="14829" y="4529"/>
                  </a:lnTo>
                  <a:lnTo>
                    <a:pt x="14897" y="4768"/>
                  </a:lnTo>
                  <a:lnTo>
                    <a:pt x="14952" y="5011"/>
                  </a:lnTo>
                  <a:lnTo>
                    <a:pt x="14996" y="5258"/>
                  </a:lnTo>
                  <a:lnTo>
                    <a:pt x="15028" y="5509"/>
                  </a:lnTo>
                  <a:lnTo>
                    <a:pt x="15048" y="5764"/>
                  </a:lnTo>
                  <a:lnTo>
                    <a:pt x="15054" y="6022"/>
                  </a:lnTo>
                  <a:lnTo>
                    <a:pt x="15048" y="6280"/>
                  </a:lnTo>
                  <a:lnTo>
                    <a:pt x="15028" y="6535"/>
                  </a:lnTo>
                  <a:lnTo>
                    <a:pt x="14996" y="6786"/>
                  </a:lnTo>
                  <a:lnTo>
                    <a:pt x="14952" y="7033"/>
                  </a:lnTo>
                  <a:lnTo>
                    <a:pt x="14897" y="7275"/>
                  </a:lnTo>
                  <a:lnTo>
                    <a:pt x="14829" y="7514"/>
                  </a:lnTo>
                  <a:lnTo>
                    <a:pt x="14750" y="7747"/>
                  </a:lnTo>
                  <a:lnTo>
                    <a:pt x="14660" y="7975"/>
                  </a:lnTo>
                  <a:lnTo>
                    <a:pt x="14560" y="8198"/>
                  </a:lnTo>
                  <a:lnTo>
                    <a:pt x="14448" y="8413"/>
                  </a:lnTo>
                  <a:lnTo>
                    <a:pt x="14328" y="8624"/>
                  </a:lnTo>
                  <a:lnTo>
                    <a:pt x="14197" y="8827"/>
                  </a:lnTo>
                  <a:lnTo>
                    <a:pt x="14058" y="9024"/>
                  </a:lnTo>
                  <a:lnTo>
                    <a:pt x="13908" y="9213"/>
                  </a:lnTo>
                  <a:lnTo>
                    <a:pt x="13751" y="9396"/>
                  </a:lnTo>
                  <a:lnTo>
                    <a:pt x="13584" y="9570"/>
                  </a:lnTo>
                  <a:lnTo>
                    <a:pt x="13410" y="9736"/>
                  </a:lnTo>
                  <a:lnTo>
                    <a:pt x="13228" y="9894"/>
                  </a:lnTo>
                  <a:lnTo>
                    <a:pt x="13038" y="10043"/>
                  </a:lnTo>
                  <a:lnTo>
                    <a:pt x="12841" y="10183"/>
                  </a:lnTo>
                  <a:lnTo>
                    <a:pt x="12639" y="10313"/>
                  </a:lnTo>
                  <a:lnTo>
                    <a:pt x="12428" y="10434"/>
                  </a:lnTo>
                  <a:lnTo>
                    <a:pt x="12212" y="10545"/>
                  </a:lnTo>
                  <a:lnTo>
                    <a:pt x="11989" y="10645"/>
                  </a:lnTo>
                  <a:lnTo>
                    <a:pt x="11761" y="10736"/>
                  </a:lnTo>
                  <a:lnTo>
                    <a:pt x="11529" y="10814"/>
                  </a:lnTo>
                  <a:lnTo>
                    <a:pt x="11291" y="10882"/>
                  </a:lnTo>
                  <a:lnTo>
                    <a:pt x="11048" y="10938"/>
                  </a:lnTo>
                  <a:lnTo>
                    <a:pt x="10800" y="10982"/>
                  </a:lnTo>
                  <a:lnTo>
                    <a:pt x="10549" y="11014"/>
                  </a:lnTo>
                  <a:lnTo>
                    <a:pt x="10294" y="11034"/>
                  </a:lnTo>
                  <a:lnTo>
                    <a:pt x="10036" y="11040"/>
                  </a:lnTo>
                  <a:close/>
                  <a:moveTo>
                    <a:pt x="2407" y="14900"/>
                  </a:moveTo>
                  <a:lnTo>
                    <a:pt x="2391" y="14915"/>
                  </a:lnTo>
                  <a:lnTo>
                    <a:pt x="2376" y="14930"/>
                  </a:lnTo>
                  <a:lnTo>
                    <a:pt x="2360" y="14945"/>
                  </a:lnTo>
                  <a:lnTo>
                    <a:pt x="2342" y="14959"/>
                  </a:lnTo>
                  <a:lnTo>
                    <a:pt x="2326" y="14973"/>
                  </a:lnTo>
                  <a:lnTo>
                    <a:pt x="2309" y="14987"/>
                  </a:lnTo>
                  <a:lnTo>
                    <a:pt x="2291" y="15000"/>
                  </a:lnTo>
                  <a:lnTo>
                    <a:pt x="2274" y="15013"/>
                  </a:lnTo>
                  <a:lnTo>
                    <a:pt x="2256" y="15025"/>
                  </a:lnTo>
                  <a:lnTo>
                    <a:pt x="2238" y="15037"/>
                  </a:lnTo>
                  <a:lnTo>
                    <a:pt x="2219" y="15048"/>
                  </a:lnTo>
                  <a:lnTo>
                    <a:pt x="2200" y="15059"/>
                  </a:lnTo>
                  <a:lnTo>
                    <a:pt x="2181" y="15069"/>
                  </a:lnTo>
                  <a:lnTo>
                    <a:pt x="2162" y="15080"/>
                  </a:lnTo>
                  <a:lnTo>
                    <a:pt x="2142" y="15090"/>
                  </a:lnTo>
                  <a:lnTo>
                    <a:pt x="2122" y="15099"/>
                  </a:lnTo>
                  <a:lnTo>
                    <a:pt x="2102" y="15108"/>
                  </a:lnTo>
                  <a:lnTo>
                    <a:pt x="2081" y="15116"/>
                  </a:lnTo>
                  <a:lnTo>
                    <a:pt x="2060" y="15123"/>
                  </a:lnTo>
                  <a:lnTo>
                    <a:pt x="2039" y="15130"/>
                  </a:lnTo>
                  <a:lnTo>
                    <a:pt x="2018" y="15137"/>
                  </a:lnTo>
                  <a:lnTo>
                    <a:pt x="1996" y="15143"/>
                  </a:lnTo>
                  <a:lnTo>
                    <a:pt x="1975" y="15148"/>
                  </a:lnTo>
                  <a:lnTo>
                    <a:pt x="1953" y="15153"/>
                  </a:lnTo>
                  <a:lnTo>
                    <a:pt x="1931" y="15158"/>
                  </a:lnTo>
                  <a:lnTo>
                    <a:pt x="1909" y="15162"/>
                  </a:lnTo>
                  <a:lnTo>
                    <a:pt x="1886" y="15165"/>
                  </a:lnTo>
                  <a:lnTo>
                    <a:pt x="1864" y="15168"/>
                  </a:lnTo>
                  <a:lnTo>
                    <a:pt x="1841" y="15170"/>
                  </a:lnTo>
                  <a:lnTo>
                    <a:pt x="1818" y="15171"/>
                  </a:lnTo>
                  <a:lnTo>
                    <a:pt x="1794" y="15172"/>
                  </a:lnTo>
                  <a:lnTo>
                    <a:pt x="1771" y="15172"/>
                  </a:lnTo>
                  <a:lnTo>
                    <a:pt x="1725" y="15171"/>
                  </a:lnTo>
                  <a:lnTo>
                    <a:pt x="1680" y="15168"/>
                  </a:lnTo>
                  <a:lnTo>
                    <a:pt x="1636" y="15162"/>
                  </a:lnTo>
                  <a:lnTo>
                    <a:pt x="1593" y="15154"/>
                  </a:lnTo>
                  <a:lnTo>
                    <a:pt x="1550" y="15145"/>
                  </a:lnTo>
                  <a:lnTo>
                    <a:pt x="1507" y="15133"/>
                  </a:lnTo>
                  <a:lnTo>
                    <a:pt x="1466" y="15119"/>
                  </a:lnTo>
                  <a:lnTo>
                    <a:pt x="1426" y="15103"/>
                  </a:lnTo>
                  <a:lnTo>
                    <a:pt x="1387" y="15084"/>
                  </a:lnTo>
                  <a:lnTo>
                    <a:pt x="1349" y="15065"/>
                  </a:lnTo>
                  <a:lnTo>
                    <a:pt x="1312" y="15044"/>
                  </a:lnTo>
                  <a:lnTo>
                    <a:pt x="1276" y="15021"/>
                  </a:lnTo>
                  <a:lnTo>
                    <a:pt x="1241" y="14996"/>
                  </a:lnTo>
                  <a:lnTo>
                    <a:pt x="1208" y="14970"/>
                  </a:lnTo>
                  <a:lnTo>
                    <a:pt x="1176" y="14942"/>
                  </a:lnTo>
                  <a:lnTo>
                    <a:pt x="1145" y="14913"/>
                  </a:lnTo>
                  <a:lnTo>
                    <a:pt x="1116" y="14882"/>
                  </a:lnTo>
                  <a:lnTo>
                    <a:pt x="1088" y="14850"/>
                  </a:lnTo>
                  <a:lnTo>
                    <a:pt x="1062" y="14817"/>
                  </a:lnTo>
                  <a:lnTo>
                    <a:pt x="1037" y="14782"/>
                  </a:lnTo>
                  <a:lnTo>
                    <a:pt x="1014" y="14746"/>
                  </a:lnTo>
                  <a:lnTo>
                    <a:pt x="993" y="14709"/>
                  </a:lnTo>
                  <a:lnTo>
                    <a:pt x="974" y="14671"/>
                  </a:lnTo>
                  <a:lnTo>
                    <a:pt x="955" y="14632"/>
                  </a:lnTo>
                  <a:lnTo>
                    <a:pt x="939" y="14592"/>
                  </a:lnTo>
                  <a:lnTo>
                    <a:pt x="925" y="14551"/>
                  </a:lnTo>
                  <a:lnTo>
                    <a:pt x="913" y="14508"/>
                  </a:lnTo>
                  <a:lnTo>
                    <a:pt x="903" y="14465"/>
                  </a:lnTo>
                  <a:lnTo>
                    <a:pt x="896" y="14422"/>
                  </a:lnTo>
                  <a:lnTo>
                    <a:pt x="890" y="14378"/>
                  </a:lnTo>
                  <a:lnTo>
                    <a:pt x="887" y="14333"/>
                  </a:lnTo>
                  <a:lnTo>
                    <a:pt x="886" y="14287"/>
                  </a:lnTo>
                  <a:lnTo>
                    <a:pt x="886" y="14264"/>
                  </a:lnTo>
                  <a:lnTo>
                    <a:pt x="887" y="14240"/>
                  </a:lnTo>
                  <a:lnTo>
                    <a:pt x="888" y="14217"/>
                  </a:lnTo>
                  <a:lnTo>
                    <a:pt x="890" y="14194"/>
                  </a:lnTo>
                  <a:lnTo>
                    <a:pt x="893" y="14172"/>
                  </a:lnTo>
                  <a:lnTo>
                    <a:pt x="896" y="14149"/>
                  </a:lnTo>
                  <a:lnTo>
                    <a:pt x="900" y="14127"/>
                  </a:lnTo>
                  <a:lnTo>
                    <a:pt x="905" y="14105"/>
                  </a:lnTo>
                  <a:lnTo>
                    <a:pt x="910" y="14083"/>
                  </a:lnTo>
                  <a:lnTo>
                    <a:pt x="915" y="14062"/>
                  </a:lnTo>
                  <a:lnTo>
                    <a:pt x="921" y="14040"/>
                  </a:lnTo>
                  <a:lnTo>
                    <a:pt x="928" y="14019"/>
                  </a:lnTo>
                  <a:lnTo>
                    <a:pt x="935" y="13998"/>
                  </a:lnTo>
                  <a:lnTo>
                    <a:pt x="942" y="13977"/>
                  </a:lnTo>
                  <a:lnTo>
                    <a:pt x="950" y="13956"/>
                  </a:lnTo>
                  <a:lnTo>
                    <a:pt x="959" y="13936"/>
                  </a:lnTo>
                  <a:lnTo>
                    <a:pt x="968" y="13916"/>
                  </a:lnTo>
                  <a:lnTo>
                    <a:pt x="978" y="13896"/>
                  </a:lnTo>
                  <a:lnTo>
                    <a:pt x="988" y="13877"/>
                  </a:lnTo>
                  <a:lnTo>
                    <a:pt x="999" y="13858"/>
                  </a:lnTo>
                  <a:lnTo>
                    <a:pt x="1010" y="13839"/>
                  </a:lnTo>
                  <a:lnTo>
                    <a:pt x="1021" y="13820"/>
                  </a:lnTo>
                  <a:lnTo>
                    <a:pt x="1033" y="13802"/>
                  </a:lnTo>
                  <a:lnTo>
                    <a:pt x="1045" y="13784"/>
                  </a:lnTo>
                  <a:lnTo>
                    <a:pt x="1058" y="13767"/>
                  </a:lnTo>
                  <a:lnTo>
                    <a:pt x="1071" y="13749"/>
                  </a:lnTo>
                  <a:lnTo>
                    <a:pt x="1085" y="13732"/>
                  </a:lnTo>
                  <a:lnTo>
                    <a:pt x="1099" y="13716"/>
                  </a:lnTo>
                  <a:lnTo>
                    <a:pt x="1113" y="13698"/>
                  </a:lnTo>
                  <a:lnTo>
                    <a:pt x="1127" y="13682"/>
                  </a:lnTo>
                  <a:lnTo>
                    <a:pt x="1142" y="13667"/>
                  </a:lnTo>
                  <a:lnTo>
                    <a:pt x="1158" y="13651"/>
                  </a:lnTo>
                  <a:lnTo>
                    <a:pt x="1154" y="13647"/>
                  </a:lnTo>
                  <a:lnTo>
                    <a:pt x="5202" y="9601"/>
                  </a:lnTo>
                  <a:lnTo>
                    <a:pt x="5235" y="9645"/>
                  </a:lnTo>
                  <a:lnTo>
                    <a:pt x="5268" y="9689"/>
                  </a:lnTo>
                  <a:lnTo>
                    <a:pt x="5302" y="9733"/>
                  </a:lnTo>
                  <a:lnTo>
                    <a:pt x="5337" y="9776"/>
                  </a:lnTo>
                  <a:lnTo>
                    <a:pt x="5372" y="9819"/>
                  </a:lnTo>
                  <a:lnTo>
                    <a:pt x="5408" y="9863"/>
                  </a:lnTo>
                  <a:lnTo>
                    <a:pt x="5443" y="9906"/>
                  </a:lnTo>
                  <a:lnTo>
                    <a:pt x="5479" y="9948"/>
                  </a:lnTo>
                  <a:lnTo>
                    <a:pt x="5516" y="9989"/>
                  </a:lnTo>
                  <a:lnTo>
                    <a:pt x="5552" y="10031"/>
                  </a:lnTo>
                  <a:lnTo>
                    <a:pt x="5589" y="10072"/>
                  </a:lnTo>
                  <a:lnTo>
                    <a:pt x="5627" y="10114"/>
                  </a:lnTo>
                  <a:lnTo>
                    <a:pt x="5665" y="10154"/>
                  </a:lnTo>
                  <a:lnTo>
                    <a:pt x="5704" y="10194"/>
                  </a:lnTo>
                  <a:lnTo>
                    <a:pt x="5742" y="10234"/>
                  </a:lnTo>
                  <a:lnTo>
                    <a:pt x="5781" y="10273"/>
                  </a:lnTo>
                  <a:lnTo>
                    <a:pt x="5820" y="10312"/>
                  </a:lnTo>
                  <a:lnTo>
                    <a:pt x="5860" y="10350"/>
                  </a:lnTo>
                  <a:lnTo>
                    <a:pt x="5900" y="10390"/>
                  </a:lnTo>
                  <a:lnTo>
                    <a:pt x="5940" y="10427"/>
                  </a:lnTo>
                  <a:lnTo>
                    <a:pt x="5982" y="10465"/>
                  </a:lnTo>
                  <a:lnTo>
                    <a:pt x="6023" y="10502"/>
                  </a:lnTo>
                  <a:lnTo>
                    <a:pt x="6064" y="10539"/>
                  </a:lnTo>
                  <a:lnTo>
                    <a:pt x="6106" y="10575"/>
                  </a:lnTo>
                  <a:lnTo>
                    <a:pt x="6148" y="10611"/>
                  </a:lnTo>
                  <a:lnTo>
                    <a:pt x="6190" y="10647"/>
                  </a:lnTo>
                  <a:lnTo>
                    <a:pt x="6234" y="10683"/>
                  </a:lnTo>
                  <a:lnTo>
                    <a:pt x="6277" y="10718"/>
                  </a:lnTo>
                  <a:lnTo>
                    <a:pt x="6320" y="10752"/>
                  </a:lnTo>
                  <a:lnTo>
                    <a:pt x="6364" y="10786"/>
                  </a:lnTo>
                  <a:lnTo>
                    <a:pt x="6408" y="10820"/>
                  </a:lnTo>
                  <a:lnTo>
                    <a:pt x="6453" y="10854"/>
                  </a:lnTo>
                  <a:lnTo>
                    <a:pt x="2407" y="14900"/>
                  </a:lnTo>
                  <a:close/>
                  <a:moveTo>
                    <a:pt x="10036" y="0"/>
                  </a:moveTo>
                  <a:lnTo>
                    <a:pt x="9726" y="8"/>
                  </a:lnTo>
                  <a:lnTo>
                    <a:pt x="9421" y="31"/>
                  </a:lnTo>
                  <a:lnTo>
                    <a:pt x="9119" y="69"/>
                  </a:lnTo>
                  <a:lnTo>
                    <a:pt x="8823" y="122"/>
                  </a:lnTo>
                  <a:lnTo>
                    <a:pt x="8532" y="190"/>
                  </a:lnTo>
                  <a:lnTo>
                    <a:pt x="8246" y="271"/>
                  </a:lnTo>
                  <a:lnTo>
                    <a:pt x="7966" y="365"/>
                  </a:lnTo>
                  <a:lnTo>
                    <a:pt x="7693" y="474"/>
                  </a:lnTo>
                  <a:lnTo>
                    <a:pt x="7426" y="594"/>
                  </a:lnTo>
                  <a:lnTo>
                    <a:pt x="7166" y="727"/>
                  </a:lnTo>
                  <a:lnTo>
                    <a:pt x="6914" y="872"/>
                  </a:lnTo>
                  <a:lnTo>
                    <a:pt x="6669" y="1029"/>
                  </a:lnTo>
                  <a:lnTo>
                    <a:pt x="6433" y="1196"/>
                  </a:lnTo>
                  <a:lnTo>
                    <a:pt x="6206" y="1375"/>
                  </a:lnTo>
                  <a:lnTo>
                    <a:pt x="5988" y="1565"/>
                  </a:lnTo>
                  <a:lnTo>
                    <a:pt x="5778" y="1763"/>
                  </a:lnTo>
                  <a:lnTo>
                    <a:pt x="5579" y="1973"/>
                  </a:lnTo>
                  <a:lnTo>
                    <a:pt x="5389" y="2191"/>
                  </a:lnTo>
                  <a:lnTo>
                    <a:pt x="5211" y="2419"/>
                  </a:lnTo>
                  <a:lnTo>
                    <a:pt x="5043" y="2655"/>
                  </a:lnTo>
                  <a:lnTo>
                    <a:pt x="4887" y="2899"/>
                  </a:lnTo>
                  <a:lnTo>
                    <a:pt x="4741" y="3151"/>
                  </a:lnTo>
                  <a:lnTo>
                    <a:pt x="4609" y="3411"/>
                  </a:lnTo>
                  <a:lnTo>
                    <a:pt x="4488" y="3678"/>
                  </a:lnTo>
                  <a:lnTo>
                    <a:pt x="4380" y="3951"/>
                  </a:lnTo>
                  <a:lnTo>
                    <a:pt x="4285" y="4231"/>
                  </a:lnTo>
                  <a:lnTo>
                    <a:pt x="4204" y="4517"/>
                  </a:lnTo>
                  <a:lnTo>
                    <a:pt x="4137" y="4808"/>
                  </a:lnTo>
                  <a:lnTo>
                    <a:pt x="4084" y="5104"/>
                  </a:lnTo>
                  <a:lnTo>
                    <a:pt x="4046" y="5407"/>
                  </a:lnTo>
                  <a:lnTo>
                    <a:pt x="4023" y="5712"/>
                  </a:lnTo>
                  <a:lnTo>
                    <a:pt x="4015" y="6022"/>
                  </a:lnTo>
                  <a:lnTo>
                    <a:pt x="4016" y="6117"/>
                  </a:lnTo>
                  <a:lnTo>
                    <a:pt x="4018" y="6211"/>
                  </a:lnTo>
                  <a:lnTo>
                    <a:pt x="4022" y="6306"/>
                  </a:lnTo>
                  <a:lnTo>
                    <a:pt x="4027" y="6400"/>
                  </a:lnTo>
                  <a:lnTo>
                    <a:pt x="4033" y="6493"/>
                  </a:lnTo>
                  <a:lnTo>
                    <a:pt x="4041" y="6587"/>
                  </a:lnTo>
                  <a:lnTo>
                    <a:pt x="4051" y="6680"/>
                  </a:lnTo>
                  <a:lnTo>
                    <a:pt x="4062" y="6772"/>
                  </a:lnTo>
                  <a:lnTo>
                    <a:pt x="4074" y="6864"/>
                  </a:lnTo>
                  <a:lnTo>
                    <a:pt x="4087" y="6956"/>
                  </a:lnTo>
                  <a:lnTo>
                    <a:pt x="4102" y="7046"/>
                  </a:lnTo>
                  <a:lnTo>
                    <a:pt x="4119" y="7138"/>
                  </a:lnTo>
                  <a:lnTo>
                    <a:pt x="4136" y="7227"/>
                  </a:lnTo>
                  <a:lnTo>
                    <a:pt x="4155" y="7317"/>
                  </a:lnTo>
                  <a:lnTo>
                    <a:pt x="4176" y="7406"/>
                  </a:lnTo>
                  <a:lnTo>
                    <a:pt x="4197" y="7495"/>
                  </a:lnTo>
                  <a:lnTo>
                    <a:pt x="4220" y="7583"/>
                  </a:lnTo>
                  <a:lnTo>
                    <a:pt x="4244" y="7671"/>
                  </a:lnTo>
                  <a:lnTo>
                    <a:pt x="4270" y="7758"/>
                  </a:lnTo>
                  <a:lnTo>
                    <a:pt x="4298" y="7844"/>
                  </a:lnTo>
                  <a:lnTo>
                    <a:pt x="4326" y="7930"/>
                  </a:lnTo>
                  <a:lnTo>
                    <a:pt x="4355" y="8015"/>
                  </a:lnTo>
                  <a:lnTo>
                    <a:pt x="4386" y="8100"/>
                  </a:lnTo>
                  <a:lnTo>
                    <a:pt x="4417" y="8185"/>
                  </a:lnTo>
                  <a:lnTo>
                    <a:pt x="4450" y="8268"/>
                  </a:lnTo>
                  <a:lnTo>
                    <a:pt x="4484" y="8351"/>
                  </a:lnTo>
                  <a:lnTo>
                    <a:pt x="4520" y="8433"/>
                  </a:lnTo>
                  <a:lnTo>
                    <a:pt x="4556" y="8515"/>
                  </a:lnTo>
                  <a:lnTo>
                    <a:pt x="4595" y="8596"/>
                  </a:lnTo>
                  <a:lnTo>
                    <a:pt x="4634" y="8676"/>
                  </a:lnTo>
                  <a:lnTo>
                    <a:pt x="4673" y="8757"/>
                  </a:lnTo>
                  <a:lnTo>
                    <a:pt x="4715" y="8835"/>
                  </a:lnTo>
                  <a:lnTo>
                    <a:pt x="528" y="13021"/>
                  </a:lnTo>
                  <a:lnTo>
                    <a:pt x="531" y="13025"/>
                  </a:lnTo>
                  <a:lnTo>
                    <a:pt x="501" y="13055"/>
                  </a:lnTo>
                  <a:lnTo>
                    <a:pt x="471" y="13086"/>
                  </a:lnTo>
                  <a:lnTo>
                    <a:pt x="443" y="13118"/>
                  </a:lnTo>
                  <a:lnTo>
                    <a:pt x="414" y="13152"/>
                  </a:lnTo>
                  <a:lnTo>
                    <a:pt x="386" y="13185"/>
                  </a:lnTo>
                  <a:lnTo>
                    <a:pt x="360" y="13219"/>
                  </a:lnTo>
                  <a:lnTo>
                    <a:pt x="335" y="13253"/>
                  </a:lnTo>
                  <a:lnTo>
                    <a:pt x="310" y="13288"/>
                  </a:lnTo>
                  <a:lnTo>
                    <a:pt x="286" y="13324"/>
                  </a:lnTo>
                  <a:lnTo>
                    <a:pt x="263" y="13360"/>
                  </a:lnTo>
                  <a:lnTo>
                    <a:pt x="241" y="13397"/>
                  </a:lnTo>
                  <a:lnTo>
                    <a:pt x="219" y="13436"/>
                  </a:lnTo>
                  <a:lnTo>
                    <a:pt x="199" y="13474"/>
                  </a:lnTo>
                  <a:lnTo>
                    <a:pt x="179" y="13512"/>
                  </a:lnTo>
                  <a:lnTo>
                    <a:pt x="161" y="13551"/>
                  </a:lnTo>
                  <a:lnTo>
                    <a:pt x="143" y="13591"/>
                  </a:lnTo>
                  <a:lnTo>
                    <a:pt x="126" y="13631"/>
                  </a:lnTo>
                  <a:lnTo>
                    <a:pt x="110" y="13672"/>
                  </a:lnTo>
                  <a:lnTo>
                    <a:pt x="95" y="13714"/>
                  </a:lnTo>
                  <a:lnTo>
                    <a:pt x="81" y="13755"/>
                  </a:lnTo>
                  <a:lnTo>
                    <a:pt x="69" y="13797"/>
                  </a:lnTo>
                  <a:lnTo>
                    <a:pt x="57" y="13840"/>
                  </a:lnTo>
                  <a:lnTo>
                    <a:pt x="46" y="13883"/>
                  </a:lnTo>
                  <a:lnTo>
                    <a:pt x="37" y="13926"/>
                  </a:lnTo>
                  <a:lnTo>
                    <a:pt x="28" y="13970"/>
                  </a:lnTo>
                  <a:lnTo>
                    <a:pt x="21" y="14015"/>
                  </a:lnTo>
                  <a:lnTo>
                    <a:pt x="15" y="14059"/>
                  </a:lnTo>
                  <a:lnTo>
                    <a:pt x="9" y="14104"/>
                  </a:lnTo>
                  <a:lnTo>
                    <a:pt x="5" y="14149"/>
                  </a:lnTo>
                  <a:lnTo>
                    <a:pt x="2" y="14195"/>
                  </a:lnTo>
                  <a:lnTo>
                    <a:pt x="1" y="14240"/>
                  </a:lnTo>
                  <a:lnTo>
                    <a:pt x="0" y="14287"/>
                  </a:lnTo>
                  <a:lnTo>
                    <a:pt x="2" y="14378"/>
                  </a:lnTo>
                  <a:lnTo>
                    <a:pt x="9" y="14468"/>
                  </a:lnTo>
                  <a:lnTo>
                    <a:pt x="20" y="14557"/>
                  </a:lnTo>
                  <a:lnTo>
                    <a:pt x="36" y="14644"/>
                  </a:lnTo>
                  <a:lnTo>
                    <a:pt x="56" y="14729"/>
                  </a:lnTo>
                  <a:lnTo>
                    <a:pt x="79" y="14814"/>
                  </a:lnTo>
                  <a:lnTo>
                    <a:pt x="107" y="14896"/>
                  </a:lnTo>
                  <a:lnTo>
                    <a:pt x="140" y="14976"/>
                  </a:lnTo>
                  <a:lnTo>
                    <a:pt x="175" y="15054"/>
                  </a:lnTo>
                  <a:lnTo>
                    <a:pt x="214" y="15132"/>
                  </a:lnTo>
                  <a:lnTo>
                    <a:pt x="256" y="15205"/>
                  </a:lnTo>
                  <a:lnTo>
                    <a:pt x="302" y="15277"/>
                  </a:lnTo>
                  <a:lnTo>
                    <a:pt x="352" y="15346"/>
                  </a:lnTo>
                  <a:lnTo>
                    <a:pt x="404" y="15414"/>
                  </a:lnTo>
                  <a:lnTo>
                    <a:pt x="460" y="15478"/>
                  </a:lnTo>
                  <a:lnTo>
                    <a:pt x="519" y="15539"/>
                  </a:lnTo>
                  <a:lnTo>
                    <a:pt x="580" y="15598"/>
                  </a:lnTo>
                  <a:lnTo>
                    <a:pt x="644" y="15654"/>
                  </a:lnTo>
                  <a:lnTo>
                    <a:pt x="712" y="15706"/>
                  </a:lnTo>
                  <a:lnTo>
                    <a:pt x="781" y="15756"/>
                  </a:lnTo>
                  <a:lnTo>
                    <a:pt x="853" y="15801"/>
                  </a:lnTo>
                  <a:lnTo>
                    <a:pt x="926" y="15844"/>
                  </a:lnTo>
                  <a:lnTo>
                    <a:pt x="1004" y="15883"/>
                  </a:lnTo>
                  <a:lnTo>
                    <a:pt x="1082" y="15918"/>
                  </a:lnTo>
                  <a:lnTo>
                    <a:pt x="1162" y="15951"/>
                  </a:lnTo>
                  <a:lnTo>
                    <a:pt x="1244" y="15979"/>
                  </a:lnTo>
                  <a:lnTo>
                    <a:pt x="1329" y="16002"/>
                  </a:lnTo>
                  <a:lnTo>
                    <a:pt x="1414" y="16022"/>
                  </a:lnTo>
                  <a:lnTo>
                    <a:pt x="1501" y="16038"/>
                  </a:lnTo>
                  <a:lnTo>
                    <a:pt x="1590" y="16049"/>
                  </a:lnTo>
                  <a:lnTo>
                    <a:pt x="1680" y="16056"/>
                  </a:lnTo>
                  <a:lnTo>
                    <a:pt x="1771" y="16058"/>
                  </a:lnTo>
                  <a:lnTo>
                    <a:pt x="1818" y="16057"/>
                  </a:lnTo>
                  <a:lnTo>
                    <a:pt x="1863" y="16056"/>
                  </a:lnTo>
                  <a:lnTo>
                    <a:pt x="1909" y="16053"/>
                  </a:lnTo>
                  <a:lnTo>
                    <a:pt x="1954" y="16049"/>
                  </a:lnTo>
                  <a:lnTo>
                    <a:pt x="1999" y="16043"/>
                  </a:lnTo>
                  <a:lnTo>
                    <a:pt x="2043" y="16037"/>
                  </a:lnTo>
                  <a:lnTo>
                    <a:pt x="2088" y="16030"/>
                  </a:lnTo>
                  <a:lnTo>
                    <a:pt x="2132" y="16021"/>
                  </a:lnTo>
                  <a:lnTo>
                    <a:pt x="2175" y="16012"/>
                  </a:lnTo>
                  <a:lnTo>
                    <a:pt x="2218" y="16001"/>
                  </a:lnTo>
                  <a:lnTo>
                    <a:pt x="2261" y="15989"/>
                  </a:lnTo>
                  <a:lnTo>
                    <a:pt x="2302" y="15977"/>
                  </a:lnTo>
                  <a:lnTo>
                    <a:pt x="2344" y="15963"/>
                  </a:lnTo>
                  <a:lnTo>
                    <a:pt x="2386" y="15948"/>
                  </a:lnTo>
                  <a:lnTo>
                    <a:pt x="2427" y="15932"/>
                  </a:lnTo>
                  <a:lnTo>
                    <a:pt x="2467" y="15915"/>
                  </a:lnTo>
                  <a:lnTo>
                    <a:pt x="2507" y="15897"/>
                  </a:lnTo>
                  <a:lnTo>
                    <a:pt x="2546" y="15878"/>
                  </a:lnTo>
                  <a:lnTo>
                    <a:pt x="2584" y="15859"/>
                  </a:lnTo>
                  <a:lnTo>
                    <a:pt x="2622" y="15839"/>
                  </a:lnTo>
                  <a:lnTo>
                    <a:pt x="2661" y="15817"/>
                  </a:lnTo>
                  <a:lnTo>
                    <a:pt x="2698" y="15795"/>
                  </a:lnTo>
                  <a:lnTo>
                    <a:pt x="2734" y="15772"/>
                  </a:lnTo>
                  <a:lnTo>
                    <a:pt x="2770" y="15748"/>
                  </a:lnTo>
                  <a:lnTo>
                    <a:pt x="2805" y="15723"/>
                  </a:lnTo>
                  <a:lnTo>
                    <a:pt x="2839" y="15698"/>
                  </a:lnTo>
                  <a:lnTo>
                    <a:pt x="2873" y="15671"/>
                  </a:lnTo>
                  <a:lnTo>
                    <a:pt x="2906" y="15644"/>
                  </a:lnTo>
                  <a:lnTo>
                    <a:pt x="2940" y="15615"/>
                  </a:lnTo>
                  <a:lnTo>
                    <a:pt x="2971" y="15587"/>
                  </a:lnTo>
                  <a:lnTo>
                    <a:pt x="3003" y="15557"/>
                  </a:lnTo>
                  <a:lnTo>
                    <a:pt x="3033" y="15527"/>
                  </a:lnTo>
                  <a:lnTo>
                    <a:pt x="3032" y="15526"/>
                  </a:lnTo>
                  <a:lnTo>
                    <a:pt x="7217" y="11342"/>
                  </a:lnTo>
                  <a:lnTo>
                    <a:pt x="7296" y="11383"/>
                  </a:lnTo>
                  <a:lnTo>
                    <a:pt x="7377" y="11423"/>
                  </a:lnTo>
                  <a:lnTo>
                    <a:pt x="7457" y="11462"/>
                  </a:lnTo>
                  <a:lnTo>
                    <a:pt x="7538" y="11500"/>
                  </a:lnTo>
                  <a:lnTo>
                    <a:pt x="7621" y="11537"/>
                  </a:lnTo>
                  <a:lnTo>
                    <a:pt x="7703" y="11572"/>
                  </a:lnTo>
                  <a:lnTo>
                    <a:pt x="7786" y="11606"/>
                  </a:lnTo>
                  <a:lnTo>
                    <a:pt x="7869" y="11640"/>
                  </a:lnTo>
                  <a:lnTo>
                    <a:pt x="7954" y="11671"/>
                  </a:lnTo>
                  <a:lnTo>
                    <a:pt x="8039" y="11702"/>
                  </a:lnTo>
                  <a:lnTo>
                    <a:pt x="8124" y="11731"/>
                  </a:lnTo>
                  <a:lnTo>
                    <a:pt x="8211" y="11759"/>
                  </a:lnTo>
                  <a:lnTo>
                    <a:pt x="8297" y="11787"/>
                  </a:lnTo>
                  <a:lnTo>
                    <a:pt x="8384" y="11813"/>
                  </a:lnTo>
                  <a:lnTo>
                    <a:pt x="8472" y="11837"/>
                  </a:lnTo>
                  <a:lnTo>
                    <a:pt x="8560" y="11860"/>
                  </a:lnTo>
                  <a:lnTo>
                    <a:pt x="8649" y="11882"/>
                  </a:lnTo>
                  <a:lnTo>
                    <a:pt x="8739" y="11902"/>
                  </a:lnTo>
                  <a:lnTo>
                    <a:pt x="8828" y="11921"/>
                  </a:lnTo>
                  <a:lnTo>
                    <a:pt x="8918" y="11939"/>
                  </a:lnTo>
                  <a:lnTo>
                    <a:pt x="9010" y="11955"/>
                  </a:lnTo>
                  <a:lnTo>
                    <a:pt x="9100" y="11970"/>
                  </a:lnTo>
                  <a:lnTo>
                    <a:pt x="9192" y="11984"/>
                  </a:lnTo>
                  <a:lnTo>
                    <a:pt x="9285" y="11996"/>
                  </a:lnTo>
                  <a:lnTo>
                    <a:pt x="9377" y="12007"/>
                  </a:lnTo>
                  <a:lnTo>
                    <a:pt x="9470" y="12016"/>
                  </a:lnTo>
                  <a:lnTo>
                    <a:pt x="9564" y="12024"/>
                  </a:lnTo>
                  <a:lnTo>
                    <a:pt x="9657" y="12031"/>
                  </a:lnTo>
                  <a:lnTo>
                    <a:pt x="9751" y="12036"/>
                  </a:lnTo>
                  <a:lnTo>
                    <a:pt x="9846" y="12040"/>
                  </a:lnTo>
                  <a:lnTo>
                    <a:pt x="9941" y="12042"/>
                  </a:lnTo>
                  <a:lnTo>
                    <a:pt x="10036" y="12044"/>
                  </a:lnTo>
                  <a:lnTo>
                    <a:pt x="10346" y="12035"/>
                  </a:lnTo>
                  <a:lnTo>
                    <a:pt x="10651" y="12012"/>
                  </a:lnTo>
                  <a:lnTo>
                    <a:pt x="10954" y="11974"/>
                  </a:lnTo>
                  <a:lnTo>
                    <a:pt x="11250" y="11921"/>
                  </a:lnTo>
                  <a:lnTo>
                    <a:pt x="11541" y="11854"/>
                  </a:lnTo>
                  <a:lnTo>
                    <a:pt x="11827" y="11773"/>
                  </a:lnTo>
                  <a:lnTo>
                    <a:pt x="12107" y="11678"/>
                  </a:lnTo>
                  <a:lnTo>
                    <a:pt x="12380" y="11570"/>
                  </a:lnTo>
                  <a:lnTo>
                    <a:pt x="12647" y="11449"/>
                  </a:lnTo>
                  <a:lnTo>
                    <a:pt x="12907" y="11317"/>
                  </a:lnTo>
                  <a:lnTo>
                    <a:pt x="13159" y="11171"/>
                  </a:lnTo>
                  <a:lnTo>
                    <a:pt x="13403" y="11015"/>
                  </a:lnTo>
                  <a:lnTo>
                    <a:pt x="13639" y="10847"/>
                  </a:lnTo>
                  <a:lnTo>
                    <a:pt x="13866" y="10669"/>
                  </a:lnTo>
                  <a:lnTo>
                    <a:pt x="14085" y="10479"/>
                  </a:lnTo>
                  <a:lnTo>
                    <a:pt x="14295" y="10280"/>
                  </a:lnTo>
                  <a:lnTo>
                    <a:pt x="14493" y="10070"/>
                  </a:lnTo>
                  <a:lnTo>
                    <a:pt x="14683" y="9852"/>
                  </a:lnTo>
                  <a:lnTo>
                    <a:pt x="14862" y="9625"/>
                  </a:lnTo>
                  <a:lnTo>
                    <a:pt x="15029" y="9389"/>
                  </a:lnTo>
                  <a:lnTo>
                    <a:pt x="15186" y="9144"/>
                  </a:lnTo>
                  <a:lnTo>
                    <a:pt x="15331" y="8892"/>
                  </a:lnTo>
                  <a:lnTo>
                    <a:pt x="15464" y="8632"/>
                  </a:lnTo>
                  <a:lnTo>
                    <a:pt x="15584" y="8365"/>
                  </a:lnTo>
                  <a:lnTo>
                    <a:pt x="15693" y="8092"/>
                  </a:lnTo>
                  <a:lnTo>
                    <a:pt x="15787" y="7812"/>
                  </a:lnTo>
                  <a:lnTo>
                    <a:pt x="15868" y="7526"/>
                  </a:lnTo>
                  <a:lnTo>
                    <a:pt x="15936" y="7235"/>
                  </a:lnTo>
                  <a:lnTo>
                    <a:pt x="15989" y="6939"/>
                  </a:lnTo>
                  <a:lnTo>
                    <a:pt x="16027" y="6638"/>
                  </a:lnTo>
                  <a:lnTo>
                    <a:pt x="16050" y="6332"/>
                  </a:lnTo>
                  <a:lnTo>
                    <a:pt x="16058" y="6022"/>
                  </a:lnTo>
                  <a:lnTo>
                    <a:pt x="16050" y="5712"/>
                  </a:lnTo>
                  <a:lnTo>
                    <a:pt x="16027" y="5407"/>
                  </a:lnTo>
                  <a:lnTo>
                    <a:pt x="15989" y="5104"/>
                  </a:lnTo>
                  <a:lnTo>
                    <a:pt x="15936" y="4808"/>
                  </a:lnTo>
                  <a:lnTo>
                    <a:pt x="15868" y="4517"/>
                  </a:lnTo>
                  <a:lnTo>
                    <a:pt x="15787" y="4231"/>
                  </a:lnTo>
                  <a:lnTo>
                    <a:pt x="15693" y="3951"/>
                  </a:lnTo>
                  <a:lnTo>
                    <a:pt x="15584" y="3678"/>
                  </a:lnTo>
                  <a:lnTo>
                    <a:pt x="15464" y="3411"/>
                  </a:lnTo>
                  <a:lnTo>
                    <a:pt x="15331" y="3151"/>
                  </a:lnTo>
                  <a:lnTo>
                    <a:pt x="15186" y="2899"/>
                  </a:lnTo>
                  <a:lnTo>
                    <a:pt x="15029" y="2655"/>
                  </a:lnTo>
                  <a:lnTo>
                    <a:pt x="14862" y="2419"/>
                  </a:lnTo>
                  <a:lnTo>
                    <a:pt x="14683" y="2191"/>
                  </a:lnTo>
                  <a:lnTo>
                    <a:pt x="14493" y="1973"/>
                  </a:lnTo>
                  <a:lnTo>
                    <a:pt x="14295" y="1763"/>
                  </a:lnTo>
                  <a:lnTo>
                    <a:pt x="14085" y="1565"/>
                  </a:lnTo>
                  <a:lnTo>
                    <a:pt x="13866" y="1375"/>
                  </a:lnTo>
                  <a:lnTo>
                    <a:pt x="13639" y="1196"/>
                  </a:lnTo>
                  <a:lnTo>
                    <a:pt x="13403" y="1029"/>
                  </a:lnTo>
                  <a:lnTo>
                    <a:pt x="13159" y="872"/>
                  </a:lnTo>
                  <a:lnTo>
                    <a:pt x="12907" y="727"/>
                  </a:lnTo>
                  <a:lnTo>
                    <a:pt x="12647" y="594"/>
                  </a:lnTo>
                  <a:lnTo>
                    <a:pt x="12380" y="474"/>
                  </a:lnTo>
                  <a:lnTo>
                    <a:pt x="12107" y="365"/>
                  </a:lnTo>
                  <a:lnTo>
                    <a:pt x="11827" y="271"/>
                  </a:lnTo>
                  <a:lnTo>
                    <a:pt x="11541" y="190"/>
                  </a:lnTo>
                  <a:lnTo>
                    <a:pt x="11250" y="122"/>
                  </a:lnTo>
                  <a:lnTo>
                    <a:pt x="10954" y="69"/>
                  </a:lnTo>
                  <a:lnTo>
                    <a:pt x="10651" y="31"/>
                  </a:lnTo>
                  <a:lnTo>
                    <a:pt x="10346" y="8"/>
                  </a:lnTo>
                  <a:lnTo>
                    <a:pt x="1003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bg1">
                    <a:lumMod val="65000"/>
                  </a:schemeClr>
                </a:solidFill>
                <a:latin typeface="微软雅黑" panose="020B0503020204020204" pitchFamily="34" charset="-122"/>
                <a:ea typeface="微软雅黑" panose="020B0503020204020204" pitchFamily="34" charset="-122"/>
              </a:endParaRPr>
            </a:p>
          </p:txBody>
        </p:sp>
        <p:sp>
          <p:nvSpPr>
            <p:cNvPr id="292" name="Freeform 6"/>
            <p:cNvSpPr/>
            <p:nvPr/>
          </p:nvSpPr>
          <p:spPr bwMode="auto">
            <a:xfrm>
              <a:off x="2284413" y="1185863"/>
              <a:ext cx="161925" cy="161925"/>
            </a:xfrm>
            <a:custGeom>
              <a:avLst/>
              <a:gdLst>
                <a:gd name="T0" fmla="*/ 2977 w 3763"/>
                <a:gd name="T1" fmla="*/ 40 h 3764"/>
                <a:gd name="T2" fmla="*/ 2305 w 3763"/>
                <a:gd name="T3" fmla="*/ 213 h 3764"/>
                <a:gd name="T4" fmla="*/ 1691 w 3763"/>
                <a:gd name="T5" fmla="*/ 509 h 3764"/>
                <a:gd name="T6" fmla="*/ 1151 w 3763"/>
                <a:gd name="T7" fmla="*/ 912 h 3764"/>
                <a:gd name="T8" fmla="*/ 697 w 3763"/>
                <a:gd name="T9" fmla="*/ 1411 h 3764"/>
                <a:gd name="T10" fmla="*/ 346 w 3763"/>
                <a:gd name="T11" fmla="*/ 1990 h 3764"/>
                <a:gd name="T12" fmla="*/ 110 w 3763"/>
                <a:gd name="T13" fmla="*/ 2635 h 3764"/>
                <a:gd name="T14" fmla="*/ 5 w 3763"/>
                <a:gd name="T15" fmla="*/ 3332 h 3764"/>
                <a:gd name="T16" fmla="*/ 3 w 3763"/>
                <a:gd name="T17" fmla="*/ 3551 h 3764"/>
                <a:gd name="T18" fmla="*/ 15 w 3763"/>
                <a:gd name="T19" fmla="*/ 3599 h 3764"/>
                <a:gd name="T20" fmla="*/ 36 w 3763"/>
                <a:gd name="T21" fmla="*/ 3643 h 3764"/>
                <a:gd name="T22" fmla="*/ 65 w 3763"/>
                <a:gd name="T23" fmla="*/ 3681 h 3764"/>
                <a:gd name="T24" fmla="*/ 100 w 3763"/>
                <a:gd name="T25" fmla="*/ 3713 h 3764"/>
                <a:gd name="T26" fmla="*/ 142 w 3763"/>
                <a:gd name="T27" fmla="*/ 3739 h 3764"/>
                <a:gd name="T28" fmla="*/ 188 w 3763"/>
                <a:gd name="T29" fmla="*/ 3756 h 3764"/>
                <a:gd name="T30" fmla="*/ 237 w 3763"/>
                <a:gd name="T31" fmla="*/ 3764 h 3764"/>
                <a:gd name="T32" fmla="*/ 289 w 3763"/>
                <a:gd name="T33" fmla="*/ 3761 h 3764"/>
                <a:gd name="T34" fmla="*/ 337 w 3763"/>
                <a:gd name="T35" fmla="*/ 3749 h 3764"/>
                <a:gd name="T36" fmla="*/ 381 w 3763"/>
                <a:gd name="T37" fmla="*/ 3728 h 3764"/>
                <a:gd name="T38" fmla="*/ 419 w 3763"/>
                <a:gd name="T39" fmla="*/ 3698 h 3764"/>
                <a:gd name="T40" fmla="*/ 451 w 3763"/>
                <a:gd name="T41" fmla="*/ 3663 h 3764"/>
                <a:gd name="T42" fmla="*/ 476 w 3763"/>
                <a:gd name="T43" fmla="*/ 3621 h 3764"/>
                <a:gd name="T44" fmla="*/ 493 w 3763"/>
                <a:gd name="T45" fmla="*/ 3576 h 3764"/>
                <a:gd name="T46" fmla="*/ 501 w 3763"/>
                <a:gd name="T47" fmla="*/ 3526 h 3764"/>
                <a:gd name="T48" fmla="*/ 537 w 3763"/>
                <a:gd name="T49" fmla="*/ 3054 h 3764"/>
                <a:gd name="T50" fmla="*/ 684 w 3763"/>
                <a:gd name="T51" fmla="*/ 2478 h 3764"/>
                <a:gd name="T52" fmla="*/ 937 w 3763"/>
                <a:gd name="T53" fmla="*/ 1952 h 3764"/>
                <a:gd name="T54" fmla="*/ 1283 w 3763"/>
                <a:gd name="T55" fmla="*/ 1488 h 3764"/>
                <a:gd name="T56" fmla="*/ 1711 w 3763"/>
                <a:gd name="T57" fmla="*/ 1100 h 3764"/>
                <a:gd name="T58" fmla="*/ 2208 w 3763"/>
                <a:gd name="T59" fmla="*/ 799 h 3764"/>
                <a:gd name="T60" fmla="*/ 2760 w 3763"/>
                <a:gd name="T61" fmla="*/ 596 h 3764"/>
                <a:gd name="T62" fmla="*/ 3358 w 3763"/>
                <a:gd name="T63" fmla="*/ 506 h 3764"/>
                <a:gd name="T64" fmla="*/ 3550 w 3763"/>
                <a:gd name="T65" fmla="*/ 499 h 3764"/>
                <a:gd name="T66" fmla="*/ 3599 w 3763"/>
                <a:gd name="T67" fmla="*/ 487 h 3764"/>
                <a:gd name="T68" fmla="*/ 3643 w 3763"/>
                <a:gd name="T69" fmla="*/ 466 h 3764"/>
                <a:gd name="T70" fmla="*/ 3681 w 3763"/>
                <a:gd name="T71" fmla="*/ 437 h 3764"/>
                <a:gd name="T72" fmla="*/ 3713 w 3763"/>
                <a:gd name="T73" fmla="*/ 402 h 3764"/>
                <a:gd name="T74" fmla="*/ 3738 w 3763"/>
                <a:gd name="T75" fmla="*/ 359 h 3764"/>
                <a:gd name="T76" fmla="*/ 3755 w 3763"/>
                <a:gd name="T77" fmla="*/ 313 h 3764"/>
                <a:gd name="T78" fmla="*/ 3763 w 3763"/>
                <a:gd name="T79" fmla="*/ 264 h 3764"/>
                <a:gd name="T80" fmla="*/ 3760 w 3763"/>
                <a:gd name="T81" fmla="*/ 213 h 3764"/>
                <a:gd name="T82" fmla="*/ 3748 w 3763"/>
                <a:gd name="T83" fmla="*/ 165 h 3764"/>
                <a:gd name="T84" fmla="*/ 3727 w 3763"/>
                <a:gd name="T85" fmla="*/ 120 h 3764"/>
                <a:gd name="T86" fmla="*/ 3698 w 3763"/>
                <a:gd name="T87" fmla="*/ 82 h 3764"/>
                <a:gd name="T88" fmla="*/ 3663 w 3763"/>
                <a:gd name="T89" fmla="*/ 50 h 3764"/>
                <a:gd name="T90" fmla="*/ 3621 w 3763"/>
                <a:gd name="T91" fmla="*/ 25 h 3764"/>
                <a:gd name="T92" fmla="*/ 3574 w 3763"/>
                <a:gd name="T93" fmla="*/ 8 h 3764"/>
                <a:gd name="T94" fmla="*/ 3525 w 3763"/>
                <a:gd name="T95" fmla="*/ 0 h 37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763" h="3764">
                  <a:moveTo>
                    <a:pt x="3512" y="0"/>
                  </a:moveTo>
                  <a:lnTo>
                    <a:pt x="3332" y="5"/>
                  </a:lnTo>
                  <a:lnTo>
                    <a:pt x="3153" y="18"/>
                  </a:lnTo>
                  <a:lnTo>
                    <a:pt x="2977" y="40"/>
                  </a:lnTo>
                  <a:lnTo>
                    <a:pt x="2805" y="71"/>
                  </a:lnTo>
                  <a:lnTo>
                    <a:pt x="2634" y="110"/>
                  </a:lnTo>
                  <a:lnTo>
                    <a:pt x="2467" y="158"/>
                  </a:lnTo>
                  <a:lnTo>
                    <a:pt x="2305" y="213"/>
                  </a:lnTo>
                  <a:lnTo>
                    <a:pt x="2145" y="276"/>
                  </a:lnTo>
                  <a:lnTo>
                    <a:pt x="1990" y="346"/>
                  </a:lnTo>
                  <a:lnTo>
                    <a:pt x="1838" y="424"/>
                  </a:lnTo>
                  <a:lnTo>
                    <a:pt x="1691" y="509"/>
                  </a:lnTo>
                  <a:lnTo>
                    <a:pt x="1548" y="600"/>
                  </a:lnTo>
                  <a:lnTo>
                    <a:pt x="1411" y="698"/>
                  </a:lnTo>
                  <a:lnTo>
                    <a:pt x="1278" y="802"/>
                  </a:lnTo>
                  <a:lnTo>
                    <a:pt x="1151" y="912"/>
                  </a:lnTo>
                  <a:lnTo>
                    <a:pt x="1028" y="1029"/>
                  </a:lnTo>
                  <a:lnTo>
                    <a:pt x="912" y="1151"/>
                  </a:lnTo>
                  <a:lnTo>
                    <a:pt x="801" y="1279"/>
                  </a:lnTo>
                  <a:lnTo>
                    <a:pt x="697" y="1411"/>
                  </a:lnTo>
                  <a:lnTo>
                    <a:pt x="600" y="1549"/>
                  </a:lnTo>
                  <a:lnTo>
                    <a:pt x="508" y="1691"/>
                  </a:lnTo>
                  <a:lnTo>
                    <a:pt x="423" y="1839"/>
                  </a:lnTo>
                  <a:lnTo>
                    <a:pt x="346" y="1990"/>
                  </a:lnTo>
                  <a:lnTo>
                    <a:pt x="276" y="2146"/>
                  </a:lnTo>
                  <a:lnTo>
                    <a:pt x="212" y="2305"/>
                  </a:lnTo>
                  <a:lnTo>
                    <a:pt x="157" y="2468"/>
                  </a:lnTo>
                  <a:lnTo>
                    <a:pt x="110" y="2635"/>
                  </a:lnTo>
                  <a:lnTo>
                    <a:pt x="71" y="2805"/>
                  </a:lnTo>
                  <a:lnTo>
                    <a:pt x="40" y="2978"/>
                  </a:lnTo>
                  <a:lnTo>
                    <a:pt x="18" y="3153"/>
                  </a:lnTo>
                  <a:lnTo>
                    <a:pt x="5" y="3332"/>
                  </a:lnTo>
                  <a:lnTo>
                    <a:pt x="0" y="3513"/>
                  </a:lnTo>
                  <a:lnTo>
                    <a:pt x="0" y="3526"/>
                  </a:lnTo>
                  <a:lnTo>
                    <a:pt x="1" y="3539"/>
                  </a:lnTo>
                  <a:lnTo>
                    <a:pt x="3" y="3551"/>
                  </a:lnTo>
                  <a:lnTo>
                    <a:pt x="5" y="3563"/>
                  </a:lnTo>
                  <a:lnTo>
                    <a:pt x="8" y="3576"/>
                  </a:lnTo>
                  <a:lnTo>
                    <a:pt x="11" y="3587"/>
                  </a:lnTo>
                  <a:lnTo>
                    <a:pt x="15" y="3599"/>
                  </a:lnTo>
                  <a:lnTo>
                    <a:pt x="20" y="3610"/>
                  </a:lnTo>
                  <a:lnTo>
                    <a:pt x="25" y="3621"/>
                  </a:lnTo>
                  <a:lnTo>
                    <a:pt x="30" y="3632"/>
                  </a:lnTo>
                  <a:lnTo>
                    <a:pt x="36" y="3643"/>
                  </a:lnTo>
                  <a:lnTo>
                    <a:pt x="43" y="3653"/>
                  </a:lnTo>
                  <a:lnTo>
                    <a:pt x="50" y="3663"/>
                  </a:lnTo>
                  <a:lnTo>
                    <a:pt x="57" y="3672"/>
                  </a:lnTo>
                  <a:lnTo>
                    <a:pt x="65" y="3681"/>
                  </a:lnTo>
                  <a:lnTo>
                    <a:pt x="73" y="3690"/>
                  </a:lnTo>
                  <a:lnTo>
                    <a:pt x="82" y="3698"/>
                  </a:lnTo>
                  <a:lnTo>
                    <a:pt x="91" y="3706"/>
                  </a:lnTo>
                  <a:lnTo>
                    <a:pt x="100" y="3713"/>
                  </a:lnTo>
                  <a:lnTo>
                    <a:pt x="110" y="3721"/>
                  </a:lnTo>
                  <a:lnTo>
                    <a:pt x="120" y="3728"/>
                  </a:lnTo>
                  <a:lnTo>
                    <a:pt x="131" y="3734"/>
                  </a:lnTo>
                  <a:lnTo>
                    <a:pt x="142" y="3739"/>
                  </a:lnTo>
                  <a:lnTo>
                    <a:pt x="153" y="3744"/>
                  </a:lnTo>
                  <a:lnTo>
                    <a:pt x="164" y="3749"/>
                  </a:lnTo>
                  <a:lnTo>
                    <a:pt x="176" y="3753"/>
                  </a:lnTo>
                  <a:lnTo>
                    <a:pt x="188" y="3756"/>
                  </a:lnTo>
                  <a:lnTo>
                    <a:pt x="200" y="3759"/>
                  </a:lnTo>
                  <a:lnTo>
                    <a:pt x="212" y="3761"/>
                  </a:lnTo>
                  <a:lnTo>
                    <a:pt x="224" y="3763"/>
                  </a:lnTo>
                  <a:lnTo>
                    <a:pt x="237" y="3764"/>
                  </a:lnTo>
                  <a:lnTo>
                    <a:pt x="250" y="3764"/>
                  </a:lnTo>
                  <a:lnTo>
                    <a:pt x="264" y="3764"/>
                  </a:lnTo>
                  <a:lnTo>
                    <a:pt x="276" y="3763"/>
                  </a:lnTo>
                  <a:lnTo>
                    <a:pt x="289" y="3761"/>
                  </a:lnTo>
                  <a:lnTo>
                    <a:pt x="301" y="3759"/>
                  </a:lnTo>
                  <a:lnTo>
                    <a:pt x="313" y="3756"/>
                  </a:lnTo>
                  <a:lnTo>
                    <a:pt x="325" y="3753"/>
                  </a:lnTo>
                  <a:lnTo>
                    <a:pt x="337" y="3749"/>
                  </a:lnTo>
                  <a:lnTo>
                    <a:pt x="348" y="3744"/>
                  </a:lnTo>
                  <a:lnTo>
                    <a:pt x="359" y="3739"/>
                  </a:lnTo>
                  <a:lnTo>
                    <a:pt x="370" y="3734"/>
                  </a:lnTo>
                  <a:lnTo>
                    <a:pt x="381" y="3728"/>
                  </a:lnTo>
                  <a:lnTo>
                    <a:pt x="391" y="3721"/>
                  </a:lnTo>
                  <a:lnTo>
                    <a:pt x="401" y="3713"/>
                  </a:lnTo>
                  <a:lnTo>
                    <a:pt x="410" y="3706"/>
                  </a:lnTo>
                  <a:lnTo>
                    <a:pt x="419" y="3698"/>
                  </a:lnTo>
                  <a:lnTo>
                    <a:pt x="428" y="3690"/>
                  </a:lnTo>
                  <a:lnTo>
                    <a:pt x="436" y="3681"/>
                  </a:lnTo>
                  <a:lnTo>
                    <a:pt x="444" y="3672"/>
                  </a:lnTo>
                  <a:lnTo>
                    <a:pt x="451" y="3663"/>
                  </a:lnTo>
                  <a:lnTo>
                    <a:pt x="458" y="3653"/>
                  </a:lnTo>
                  <a:lnTo>
                    <a:pt x="465" y="3643"/>
                  </a:lnTo>
                  <a:lnTo>
                    <a:pt x="471" y="3632"/>
                  </a:lnTo>
                  <a:lnTo>
                    <a:pt x="476" y="3621"/>
                  </a:lnTo>
                  <a:lnTo>
                    <a:pt x="481" y="3610"/>
                  </a:lnTo>
                  <a:lnTo>
                    <a:pt x="486" y="3599"/>
                  </a:lnTo>
                  <a:lnTo>
                    <a:pt x="490" y="3587"/>
                  </a:lnTo>
                  <a:lnTo>
                    <a:pt x="493" y="3576"/>
                  </a:lnTo>
                  <a:lnTo>
                    <a:pt x="496" y="3563"/>
                  </a:lnTo>
                  <a:lnTo>
                    <a:pt x="498" y="3551"/>
                  </a:lnTo>
                  <a:lnTo>
                    <a:pt x="500" y="3539"/>
                  </a:lnTo>
                  <a:lnTo>
                    <a:pt x="501" y="3526"/>
                  </a:lnTo>
                  <a:lnTo>
                    <a:pt x="501" y="3513"/>
                  </a:lnTo>
                  <a:lnTo>
                    <a:pt x="505" y="3358"/>
                  </a:lnTo>
                  <a:lnTo>
                    <a:pt x="517" y="3205"/>
                  </a:lnTo>
                  <a:lnTo>
                    <a:pt x="537" y="3054"/>
                  </a:lnTo>
                  <a:lnTo>
                    <a:pt x="563" y="2907"/>
                  </a:lnTo>
                  <a:lnTo>
                    <a:pt x="596" y="2760"/>
                  </a:lnTo>
                  <a:lnTo>
                    <a:pt x="637" y="2618"/>
                  </a:lnTo>
                  <a:lnTo>
                    <a:pt x="684" y="2478"/>
                  </a:lnTo>
                  <a:lnTo>
                    <a:pt x="738" y="2341"/>
                  </a:lnTo>
                  <a:lnTo>
                    <a:pt x="798" y="2208"/>
                  </a:lnTo>
                  <a:lnTo>
                    <a:pt x="865" y="2078"/>
                  </a:lnTo>
                  <a:lnTo>
                    <a:pt x="937" y="1952"/>
                  </a:lnTo>
                  <a:lnTo>
                    <a:pt x="1015" y="1830"/>
                  </a:lnTo>
                  <a:lnTo>
                    <a:pt x="1100" y="1711"/>
                  </a:lnTo>
                  <a:lnTo>
                    <a:pt x="1189" y="1598"/>
                  </a:lnTo>
                  <a:lnTo>
                    <a:pt x="1283" y="1488"/>
                  </a:lnTo>
                  <a:lnTo>
                    <a:pt x="1384" y="1384"/>
                  </a:lnTo>
                  <a:lnTo>
                    <a:pt x="1488" y="1285"/>
                  </a:lnTo>
                  <a:lnTo>
                    <a:pt x="1597" y="1189"/>
                  </a:lnTo>
                  <a:lnTo>
                    <a:pt x="1711" y="1100"/>
                  </a:lnTo>
                  <a:lnTo>
                    <a:pt x="1829" y="1017"/>
                  </a:lnTo>
                  <a:lnTo>
                    <a:pt x="1952" y="937"/>
                  </a:lnTo>
                  <a:lnTo>
                    <a:pt x="2077" y="865"/>
                  </a:lnTo>
                  <a:lnTo>
                    <a:pt x="2208" y="799"/>
                  </a:lnTo>
                  <a:lnTo>
                    <a:pt x="2340" y="739"/>
                  </a:lnTo>
                  <a:lnTo>
                    <a:pt x="2478" y="685"/>
                  </a:lnTo>
                  <a:lnTo>
                    <a:pt x="2617" y="637"/>
                  </a:lnTo>
                  <a:lnTo>
                    <a:pt x="2760" y="596"/>
                  </a:lnTo>
                  <a:lnTo>
                    <a:pt x="2906" y="563"/>
                  </a:lnTo>
                  <a:lnTo>
                    <a:pt x="3054" y="537"/>
                  </a:lnTo>
                  <a:lnTo>
                    <a:pt x="3204" y="517"/>
                  </a:lnTo>
                  <a:lnTo>
                    <a:pt x="3358" y="506"/>
                  </a:lnTo>
                  <a:lnTo>
                    <a:pt x="3512" y="502"/>
                  </a:lnTo>
                  <a:lnTo>
                    <a:pt x="3525" y="502"/>
                  </a:lnTo>
                  <a:lnTo>
                    <a:pt x="3538" y="501"/>
                  </a:lnTo>
                  <a:lnTo>
                    <a:pt x="3550" y="499"/>
                  </a:lnTo>
                  <a:lnTo>
                    <a:pt x="3562" y="497"/>
                  </a:lnTo>
                  <a:lnTo>
                    <a:pt x="3574" y="494"/>
                  </a:lnTo>
                  <a:lnTo>
                    <a:pt x="3587" y="491"/>
                  </a:lnTo>
                  <a:lnTo>
                    <a:pt x="3599" y="487"/>
                  </a:lnTo>
                  <a:lnTo>
                    <a:pt x="3610" y="482"/>
                  </a:lnTo>
                  <a:lnTo>
                    <a:pt x="3621" y="477"/>
                  </a:lnTo>
                  <a:lnTo>
                    <a:pt x="3632" y="472"/>
                  </a:lnTo>
                  <a:lnTo>
                    <a:pt x="3643" y="466"/>
                  </a:lnTo>
                  <a:lnTo>
                    <a:pt x="3653" y="459"/>
                  </a:lnTo>
                  <a:lnTo>
                    <a:pt x="3663" y="452"/>
                  </a:lnTo>
                  <a:lnTo>
                    <a:pt x="3672" y="445"/>
                  </a:lnTo>
                  <a:lnTo>
                    <a:pt x="3681" y="437"/>
                  </a:lnTo>
                  <a:lnTo>
                    <a:pt x="3690" y="429"/>
                  </a:lnTo>
                  <a:lnTo>
                    <a:pt x="3698" y="420"/>
                  </a:lnTo>
                  <a:lnTo>
                    <a:pt x="3706" y="411"/>
                  </a:lnTo>
                  <a:lnTo>
                    <a:pt x="3713" y="402"/>
                  </a:lnTo>
                  <a:lnTo>
                    <a:pt x="3720" y="391"/>
                  </a:lnTo>
                  <a:lnTo>
                    <a:pt x="3727" y="381"/>
                  </a:lnTo>
                  <a:lnTo>
                    <a:pt x="3733" y="370"/>
                  </a:lnTo>
                  <a:lnTo>
                    <a:pt x="3738" y="359"/>
                  </a:lnTo>
                  <a:lnTo>
                    <a:pt x="3743" y="348"/>
                  </a:lnTo>
                  <a:lnTo>
                    <a:pt x="3748" y="337"/>
                  </a:lnTo>
                  <a:lnTo>
                    <a:pt x="3752" y="325"/>
                  </a:lnTo>
                  <a:lnTo>
                    <a:pt x="3755" y="313"/>
                  </a:lnTo>
                  <a:lnTo>
                    <a:pt x="3758" y="301"/>
                  </a:lnTo>
                  <a:lnTo>
                    <a:pt x="3760" y="289"/>
                  </a:lnTo>
                  <a:lnTo>
                    <a:pt x="3762" y="276"/>
                  </a:lnTo>
                  <a:lnTo>
                    <a:pt x="3763" y="264"/>
                  </a:lnTo>
                  <a:lnTo>
                    <a:pt x="3763" y="251"/>
                  </a:lnTo>
                  <a:lnTo>
                    <a:pt x="3763" y="238"/>
                  </a:lnTo>
                  <a:lnTo>
                    <a:pt x="3762" y="225"/>
                  </a:lnTo>
                  <a:lnTo>
                    <a:pt x="3760" y="213"/>
                  </a:lnTo>
                  <a:lnTo>
                    <a:pt x="3758" y="201"/>
                  </a:lnTo>
                  <a:lnTo>
                    <a:pt x="3755" y="188"/>
                  </a:lnTo>
                  <a:lnTo>
                    <a:pt x="3752" y="177"/>
                  </a:lnTo>
                  <a:lnTo>
                    <a:pt x="3748" y="165"/>
                  </a:lnTo>
                  <a:lnTo>
                    <a:pt x="3743" y="154"/>
                  </a:lnTo>
                  <a:lnTo>
                    <a:pt x="3738" y="143"/>
                  </a:lnTo>
                  <a:lnTo>
                    <a:pt x="3733" y="132"/>
                  </a:lnTo>
                  <a:lnTo>
                    <a:pt x="3727" y="120"/>
                  </a:lnTo>
                  <a:lnTo>
                    <a:pt x="3720" y="110"/>
                  </a:lnTo>
                  <a:lnTo>
                    <a:pt x="3713" y="100"/>
                  </a:lnTo>
                  <a:lnTo>
                    <a:pt x="3706" y="91"/>
                  </a:lnTo>
                  <a:lnTo>
                    <a:pt x="3698" y="82"/>
                  </a:lnTo>
                  <a:lnTo>
                    <a:pt x="3690" y="73"/>
                  </a:lnTo>
                  <a:lnTo>
                    <a:pt x="3681" y="65"/>
                  </a:lnTo>
                  <a:lnTo>
                    <a:pt x="3672" y="57"/>
                  </a:lnTo>
                  <a:lnTo>
                    <a:pt x="3663" y="50"/>
                  </a:lnTo>
                  <a:lnTo>
                    <a:pt x="3653" y="43"/>
                  </a:lnTo>
                  <a:lnTo>
                    <a:pt x="3643" y="36"/>
                  </a:lnTo>
                  <a:lnTo>
                    <a:pt x="3632" y="30"/>
                  </a:lnTo>
                  <a:lnTo>
                    <a:pt x="3621" y="25"/>
                  </a:lnTo>
                  <a:lnTo>
                    <a:pt x="3610" y="20"/>
                  </a:lnTo>
                  <a:lnTo>
                    <a:pt x="3599" y="15"/>
                  </a:lnTo>
                  <a:lnTo>
                    <a:pt x="3587" y="11"/>
                  </a:lnTo>
                  <a:lnTo>
                    <a:pt x="3574" y="8"/>
                  </a:lnTo>
                  <a:lnTo>
                    <a:pt x="3562" y="5"/>
                  </a:lnTo>
                  <a:lnTo>
                    <a:pt x="3550" y="3"/>
                  </a:lnTo>
                  <a:lnTo>
                    <a:pt x="3538" y="1"/>
                  </a:lnTo>
                  <a:lnTo>
                    <a:pt x="3525" y="0"/>
                  </a:lnTo>
                  <a:lnTo>
                    <a:pt x="351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bg1">
                    <a:lumMod val="65000"/>
                  </a:schemeClr>
                </a:solidFill>
                <a:latin typeface="微软雅黑" panose="020B0503020204020204" pitchFamily="34" charset="-122"/>
                <a:ea typeface="微软雅黑" panose="020B0503020204020204" pitchFamily="34" charset="-122"/>
              </a:endParaRPr>
            </a:p>
          </p:txBody>
        </p:sp>
      </p:grpSp>
      <p:sp>
        <p:nvSpPr>
          <p:cNvPr id="293" name="Freeform 286"/>
          <p:cNvSpPr>
            <a:spLocks noEditPoints="1"/>
          </p:cNvSpPr>
          <p:nvPr/>
        </p:nvSpPr>
        <p:spPr bwMode="auto">
          <a:xfrm>
            <a:off x="6183697" y="5237311"/>
            <a:ext cx="335481" cy="336278"/>
          </a:xfrm>
          <a:custGeom>
            <a:avLst/>
            <a:gdLst>
              <a:gd name="T0" fmla="*/ 11438 w 16419"/>
              <a:gd name="T1" fmla="*/ 11992 h 16036"/>
              <a:gd name="T2" fmla="*/ 12051 w 16419"/>
              <a:gd name="T3" fmla="*/ 9611 h 16036"/>
              <a:gd name="T4" fmla="*/ 15080 w 16419"/>
              <a:gd name="T5" fmla="*/ 9931 h 16036"/>
              <a:gd name="T6" fmla="*/ 13248 w 16419"/>
              <a:gd name="T7" fmla="*/ 12967 h 16036"/>
              <a:gd name="T8" fmla="*/ 4590 w 16419"/>
              <a:gd name="T9" fmla="*/ 10655 h 16036"/>
              <a:gd name="T10" fmla="*/ 4429 w 16419"/>
              <a:gd name="T11" fmla="*/ 12231 h 16036"/>
              <a:gd name="T12" fmla="*/ 2147 w 16419"/>
              <a:gd name="T13" fmla="*/ 11712 h 16036"/>
              <a:gd name="T14" fmla="*/ 1073 w 16419"/>
              <a:gd name="T15" fmla="*/ 8277 h 16036"/>
              <a:gd name="T16" fmla="*/ 4139 w 16419"/>
              <a:gd name="T17" fmla="*/ 4183 h 16036"/>
              <a:gd name="T18" fmla="*/ 4533 w 16419"/>
              <a:gd name="T19" fmla="*/ 5582 h 16036"/>
              <a:gd name="T20" fmla="*/ 1073 w 16419"/>
              <a:gd name="T21" fmla="*/ 7759 h 16036"/>
              <a:gd name="T22" fmla="*/ 1997 w 16419"/>
              <a:gd name="T23" fmla="*/ 4578 h 16036"/>
              <a:gd name="T24" fmla="*/ 9313 w 16419"/>
              <a:gd name="T25" fmla="*/ 5095 h 16036"/>
              <a:gd name="T26" fmla="*/ 11066 w 16419"/>
              <a:gd name="T27" fmla="*/ 4695 h 16036"/>
              <a:gd name="T28" fmla="*/ 11565 w 16419"/>
              <a:gd name="T29" fmla="*/ 6759 h 16036"/>
              <a:gd name="T30" fmla="*/ 10152 w 16419"/>
              <a:gd name="T31" fmla="*/ 11598 h 16036"/>
              <a:gd name="T32" fmla="*/ 8474 w 16419"/>
              <a:gd name="T33" fmla="*/ 11394 h 16036"/>
              <a:gd name="T34" fmla="*/ 11313 w 16419"/>
              <a:gd name="T35" fmla="*/ 10543 h 16036"/>
              <a:gd name="T36" fmla="*/ 12142 w 16419"/>
              <a:gd name="T37" fmla="*/ 12889 h 16036"/>
              <a:gd name="T38" fmla="*/ 11354 w 16419"/>
              <a:gd name="T39" fmla="*/ 14282 h 16036"/>
              <a:gd name="T40" fmla="*/ 9710 w 16419"/>
              <a:gd name="T41" fmla="*/ 14564 h 16036"/>
              <a:gd name="T42" fmla="*/ 10935 w 16419"/>
              <a:gd name="T43" fmla="*/ 12871 h 16036"/>
              <a:gd name="T44" fmla="*/ 9524 w 16419"/>
              <a:gd name="T45" fmla="*/ 12005 h 16036"/>
              <a:gd name="T46" fmla="*/ 10393 w 16419"/>
              <a:gd name="T47" fmla="*/ 12757 h 16036"/>
              <a:gd name="T48" fmla="*/ 8904 w 16419"/>
              <a:gd name="T49" fmla="*/ 14636 h 16036"/>
              <a:gd name="T50" fmla="*/ 5284 w 16419"/>
              <a:gd name="T51" fmla="*/ 14382 h 16036"/>
              <a:gd name="T52" fmla="*/ 4071 w 16419"/>
              <a:gd name="T53" fmla="*/ 13005 h 16036"/>
              <a:gd name="T54" fmla="*/ 5783 w 16419"/>
              <a:gd name="T55" fmla="*/ 13367 h 16036"/>
              <a:gd name="T56" fmla="*/ 7945 w 16419"/>
              <a:gd name="T57" fmla="*/ 8277 h 16036"/>
              <a:gd name="T58" fmla="*/ 6342 w 16419"/>
              <a:gd name="T59" fmla="*/ 11582 h 16036"/>
              <a:gd name="T60" fmla="*/ 5136 w 16419"/>
              <a:gd name="T61" fmla="*/ 10650 h 16036"/>
              <a:gd name="T62" fmla="*/ 7945 w 16419"/>
              <a:gd name="T63" fmla="*/ 8277 h 16036"/>
              <a:gd name="T64" fmla="*/ 7024 w 16419"/>
              <a:gd name="T65" fmla="*/ 5084 h 16036"/>
              <a:gd name="T66" fmla="*/ 4843 w 16419"/>
              <a:gd name="T67" fmla="*/ 6857 h 16036"/>
              <a:gd name="T68" fmla="*/ 5321 w 16419"/>
              <a:gd name="T69" fmla="*/ 4784 h 16036"/>
              <a:gd name="T70" fmla="*/ 3667 w 16419"/>
              <a:gd name="T71" fmla="*/ 3305 h 16036"/>
              <a:gd name="T72" fmla="*/ 5215 w 16419"/>
              <a:gd name="T73" fmla="*/ 1684 h 16036"/>
              <a:gd name="T74" fmla="*/ 6448 w 16419"/>
              <a:gd name="T75" fmla="*/ 1771 h 16036"/>
              <a:gd name="T76" fmla="*/ 5148 w 16419"/>
              <a:gd name="T77" fmla="*/ 3833 h 16036"/>
              <a:gd name="T78" fmla="*/ 6569 w 16419"/>
              <a:gd name="T79" fmla="*/ 4486 h 16036"/>
              <a:gd name="T80" fmla="*/ 6014 w 16419"/>
              <a:gd name="T81" fmla="*/ 3301 h 16036"/>
              <a:gd name="T82" fmla="*/ 7732 w 16419"/>
              <a:gd name="T83" fmla="*/ 1205 h 16036"/>
              <a:gd name="T84" fmla="*/ 11565 w 16419"/>
              <a:gd name="T85" fmla="*/ 1859 h 16036"/>
              <a:gd name="T86" fmla="*/ 12421 w 16419"/>
              <a:gd name="T87" fmla="*/ 3513 h 16036"/>
              <a:gd name="T88" fmla="*/ 11123 w 16419"/>
              <a:gd name="T89" fmla="*/ 3527 h 16036"/>
              <a:gd name="T90" fmla="*/ 9758 w 16419"/>
              <a:gd name="T91" fmla="*/ 1525 h 16036"/>
              <a:gd name="T92" fmla="*/ 9852 w 16419"/>
              <a:gd name="T93" fmla="*/ 2463 h 16036"/>
              <a:gd name="T94" fmla="*/ 10437 w 16419"/>
              <a:gd name="T95" fmla="*/ 4348 h 16036"/>
              <a:gd name="T96" fmla="*/ 8786 w 16419"/>
              <a:gd name="T97" fmla="*/ 4626 h 16036"/>
              <a:gd name="T98" fmla="*/ 6848 w 16419"/>
              <a:gd name="T99" fmla="*/ 13930 h 16036"/>
              <a:gd name="T100" fmla="*/ 6020 w 16419"/>
              <a:gd name="T101" fmla="*/ 12187 h 16036"/>
              <a:gd name="T102" fmla="*/ 7521 w 16419"/>
              <a:gd name="T103" fmla="*/ 11934 h 16036"/>
              <a:gd name="T104" fmla="*/ 12063 w 16419"/>
              <a:gd name="T105" fmla="*/ 6494 h 16036"/>
              <a:gd name="T106" fmla="*/ 11695 w 16419"/>
              <a:gd name="T107" fmla="*/ 4461 h 16036"/>
              <a:gd name="T108" fmla="*/ 13078 w 16419"/>
              <a:gd name="T109" fmla="*/ 3710 h 16036"/>
              <a:gd name="T110" fmla="*/ 14700 w 16419"/>
              <a:gd name="T111" fmla="*/ 5106 h 16036"/>
              <a:gd name="T112" fmla="*/ 6960 w 16419"/>
              <a:gd name="T113" fmla="*/ 92 h 16036"/>
              <a:gd name="T114" fmla="*/ 498 w 16419"/>
              <a:gd name="T115" fmla="*/ 5261 h 16036"/>
              <a:gd name="T116" fmla="*/ 2132 w 16419"/>
              <a:gd name="T117" fmla="*/ 13409 h 16036"/>
              <a:gd name="T118" fmla="*/ 10261 w 16419"/>
              <a:gd name="T119" fmla="*/ 15783 h 16036"/>
              <a:gd name="T120" fmla="*/ 16160 w 16419"/>
              <a:gd name="T121" fmla="*/ 10021 h 16036"/>
              <a:gd name="T122" fmla="*/ 13729 w 16419"/>
              <a:gd name="T123" fmla="*/ 2083 h 160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6419" h="16036">
                <a:moveTo>
                  <a:pt x="13248" y="12967"/>
                </a:moveTo>
                <a:lnTo>
                  <a:pt x="13139" y="12892"/>
                </a:lnTo>
                <a:lnTo>
                  <a:pt x="13030" y="12819"/>
                </a:lnTo>
                <a:lnTo>
                  <a:pt x="12919" y="12748"/>
                </a:lnTo>
                <a:lnTo>
                  <a:pt x="12807" y="12676"/>
                </a:lnTo>
                <a:lnTo>
                  <a:pt x="12693" y="12608"/>
                </a:lnTo>
                <a:lnTo>
                  <a:pt x="12579" y="12541"/>
                </a:lnTo>
                <a:lnTo>
                  <a:pt x="12463" y="12476"/>
                </a:lnTo>
                <a:lnTo>
                  <a:pt x="12347" y="12413"/>
                </a:lnTo>
                <a:lnTo>
                  <a:pt x="12229" y="12351"/>
                </a:lnTo>
                <a:lnTo>
                  <a:pt x="12110" y="12291"/>
                </a:lnTo>
                <a:lnTo>
                  <a:pt x="12051" y="12261"/>
                </a:lnTo>
                <a:lnTo>
                  <a:pt x="11990" y="12231"/>
                </a:lnTo>
                <a:lnTo>
                  <a:pt x="11930" y="12203"/>
                </a:lnTo>
                <a:lnTo>
                  <a:pt x="11869" y="12175"/>
                </a:lnTo>
                <a:lnTo>
                  <a:pt x="11808" y="12147"/>
                </a:lnTo>
                <a:lnTo>
                  <a:pt x="11747" y="12120"/>
                </a:lnTo>
                <a:lnTo>
                  <a:pt x="11686" y="12094"/>
                </a:lnTo>
                <a:lnTo>
                  <a:pt x="11625" y="12068"/>
                </a:lnTo>
                <a:lnTo>
                  <a:pt x="11562" y="12042"/>
                </a:lnTo>
                <a:lnTo>
                  <a:pt x="11499" y="12017"/>
                </a:lnTo>
                <a:lnTo>
                  <a:pt x="11438" y="11992"/>
                </a:lnTo>
                <a:lnTo>
                  <a:pt x="11374" y="11968"/>
                </a:lnTo>
                <a:lnTo>
                  <a:pt x="11419" y="11863"/>
                </a:lnTo>
                <a:lnTo>
                  <a:pt x="11463" y="11756"/>
                </a:lnTo>
                <a:lnTo>
                  <a:pt x="11505" y="11649"/>
                </a:lnTo>
                <a:lnTo>
                  <a:pt x="11546" y="11541"/>
                </a:lnTo>
                <a:lnTo>
                  <a:pt x="11585" y="11433"/>
                </a:lnTo>
                <a:lnTo>
                  <a:pt x="11624" y="11323"/>
                </a:lnTo>
                <a:lnTo>
                  <a:pt x="11661" y="11214"/>
                </a:lnTo>
                <a:lnTo>
                  <a:pt x="11696" y="11104"/>
                </a:lnTo>
                <a:lnTo>
                  <a:pt x="11731" y="10993"/>
                </a:lnTo>
                <a:lnTo>
                  <a:pt x="11765" y="10880"/>
                </a:lnTo>
                <a:lnTo>
                  <a:pt x="11798" y="10768"/>
                </a:lnTo>
                <a:lnTo>
                  <a:pt x="11829" y="10655"/>
                </a:lnTo>
                <a:lnTo>
                  <a:pt x="11859" y="10542"/>
                </a:lnTo>
                <a:lnTo>
                  <a:pt x="11887" y="10427"/>
                </a:lnTo>
                <a:lnTo>
                  <a:pt x="11914" y="10312"/>
                </a:lnTo>
                <a:lnTo>
                  <a:pt x="11941" y="10197"/>
                </a:lnTo>
                <a:lnTo>
                  <a:pt x="11965" y="10081"/>
                </a:lnTo>
                <a:lnTo>
                  <a:pt x="11988" y="9964"/>
                </a:lnTo>
                <a:lnTo>
                  <a:pt x="12010" y="9847"/>
                </a:lnTo>
                <a:lnTo>
                  <a:pt x="12031" y="9729"/>
                </a:lnTo>
                <a:lnTo>
                  <a:pt x="12051" y="9611"/>
                </a:lnTo>
                <a:lnTo>
                  <a:pt x="12068" y="9492"/>
                </a:lnTo>
                <a:lnTo>
                  <a:pt x="12084" y="9373"/>
                </a:lnTo>
                <a:lnTo>
                  <a:pt x="12100" y="9253"/>
                </a:lnTo>
                <a:lnTo>
                  <a:pt x="12113" y="9133"/>
                </a:lnTo>
                <a:lnTo>
                  <a:pt x="12126" y="9011"/>
                </a:lnTo>
                <a:lnTo>
                  <a:pt x="12137" y="8890"/>
                </a:lnTo>
                <a:lnTo>
                  <a:pt x="12147" y="8769"/>
                </a:lnTo>
                <a:lnTo>
                  <a:pt x="12155" y="8646"/>
                </a:lnTo>
                <a:lnTo>
                  <a:pt x="12161" y="8523"/>
                </a:lnTo>
                <a:lnTo>
                  <a:pt x="12166" y="8400"/>
                </a:lnTo>
                <a:lnTo>
                  <a:pt x="12171" y="8277"/>
                </a:lnTo>
                <a:lnTo>
                  <a:pt x="15347" y="8277"/>
                </a:lnTo>
                <a:lnTo>
                  <a:pt x="15337" y="8448"/>
                </a:lnTo>
                <a:lnTo>
                  <a:pt x="15325" y="8617"/>
                </a:lnTo>
                <a:lnTo>
                  <a:pt x="15309" y="8786"/>
                </a:lnTo>
                <a:lnTo>
                  <a:pt x="15287" y="8954"/>
                </a:lnTo>
                <a:lnTo>
                  <a:pt x="15262" y="9119"/>
                </a:lnTo>
                <a:lnTo>
                  <a:pt x="15234" y="9285"/>
                </a:lnTo>
                <a:lnTo>
                  <a:pt x="15201" y="9449"/>
                </a:lnTo>
                <a:lnTo>
                  <a:pt x="15164" y="9612"/>
                </a:lnTo>
                <a:lnTo>
                  <a:pt x="15124" y="9772"/>
                </a:lnTo>
                <a:lnTo>
                  <a:pt x="15080" y="9931"/>
                </a:lnTo>
                <a:lnTo>
                  <a:pt x="15032" y="10090"/>
                </a:lnTo>
                <a:lnTo>
                  <a:pt x="14980" y="10246"/>
                </a:lnTo>
                <a:lnTo>
                  <a:pt x="14925" y="10400"/>
                </a:lnTo>
                <a:lnTo>
                  <a:pt x="14866" y="10554"/>
                </a:lnTo>
                <a:lnTo>
                  <a:pt x="14804" y="10705"/>
                </a:lnTo>
                <a:lnTo>
                  <a:pt x="14738" y="10854"/>
                </a:lnTo>
                <a:lnTo>
                  <a:pt x="14668" y="11002"/>
                </a:lnTo>
                <a:lnTo>
                  <a:pt x="14596" y="11148"/>
                </a:lnTo>
                <a:lnTo>
                  <a:pt x="14521" y="11292"/>
                </a:lnTo>
                <a:lnTo>
                  <a:pt x="14441" y="11434"/>
                </a:lnTo>
                <a:lnTo>
                  <a:pt x="14358" y="11574"/>
                </a:lnTo>
                <a:lnTo>
                  <a:pt x="14272" y="11712"/>
                </a:lnTo>
                <a:lnTo>
                  <a:pt x="14183" y="11848"/>
                </a:lnTo>
                <a:lnTo>
                  <a:pt x="14092" y="11981"/>
                </a:lnTo>
                <a:lnTo>
                  <a:pt x="13996" y="12113"/>
                </a:lnTo>
                <a:lnTo>
                  <a:pt x="13898" y="12241"/>
                </a:lnTo>
                <a:lnTo>
                  <a:pt x="13797" y="12369"/>
                </a:lnTo>
                <a:lnTo>
                  <a:pt x="13693" y="12493"/>
                </a:lnTo>
                <a:lnTo>
                  <a:pt x="13586" y="12615"/>
                </a:lnTo>
                <a:lnTo>
                  <a:pt x="13476" y="12735"/>
                </a:lnTo>
                <a:lnTo>
                  <a:pt x="13364" y="12852"/>
                </a:lnTo>
                <a:lnTo>
                  <a:pt x="13248" y="12967"/>
                </a:lnTo>
                <a:close/>
                <a:moveTo>
                  <a:pt x="1073" y="8277"/>
                </a:moveTo>
                <a:lnTo>
                  <a:pt x="4248" y="8277"/>
                </a:lnTo>
                <a:lnTo>
                  <a:pt x="4253" y="8400"/>
                </a:lnTo>
                <a:lnTo>
                  <a:pt x="4258" y="8523"/>
                </a:lnTo>
                <a:lnTo>
                  <a:pt x="4265" y="8646"/>
                </a:lnTo>
                <a:lnTo>
                  <a:pt x="4273" y="8769"/>
                </a:lnTo>
                <a:lnTo>
                  <a:pt x="4282" y="8890"/>
                </a:lnTo>
                <a:lnTo>
                  <a:pt x="4294" y="9011"/>
                </a:lnTo>
                <a:lnTo>
                  <a:pt x="4306" y="9133"/>
                </a:lnTo>
                <a:lnTo>
                  <a:pt x="4319" y="9253"/>
                </a:lnTo>
                <a:lnTo>
                  <a:pt x="4335" y="9373"/>
                </a:lnTo>
                <a:lnTo>
                  <a:pt x="4351" y="9492"/>
                </a:lnTo>
                <a:lnTo>
                  <a:pt x="4370" y="9611"/>
                </a:lnTo>
                <a:lnTo>
                  <a:pt x="4388" y="9729"/>
                </a:lnTo>
                <a:lnTo>
                  <a:pt x="4410" y="9847"/>
                </a:lnTo>
                <a:lnTo>
                  <a:pt x="4431" y="9964"/>
                </a:lnTo>
                <a:lnTo>
                  <a:pt x="4455" y="10081"/>
                </a:lnTo>
                <a:lnTo>
                  <a:pt x="4479" y="10197"/>
                </a:lnTo>
                <a:lnTo>
                  <a:pt x="4505" y="10312"/>
                </a:lnTo>
                <a:lnTo>
                  <a:pt x="4533" y="10427"/>
                </a:lnTo>
                <a:lnTo>
                  <a:pt x="4560" y="10542"/>
                </a:lnTo>
                <a:lnTo>
                  <a:pt x="4590" y="10655"/>
                </a:lnTo>
                <a:lnTo>
                  <a:pt x="4622" y="10768"/>
                </a:lnTo>
                <a:lnTo>
                  <a:pt x="4654" y="10880"/>
                </a:lnTo>
                <a:lnTo>
                  <a:pt x="4688" y="10993"/>
                </a:lnTo>
                <a:lnTo>
                  <a:pt x="4723" y="11104"/>
                </a:lnTo>
                <a:lnTo>
                  <a:pt x="4758" y="11214"/>
                </a:lnTo>
                <a:lnTo>
                  <a:pt x="4795" y="11323"/>
                </a:lnTo>
                <a:lnTo>
                  <a:pt x="4834" y="11433"/>
                </a:lnTo>
                <a:lnTo>
                  <a:pt x="4874" y="11541"/>
                </a:lnTo>
                <a:lnTo>
                  <a:pt x="4915" y="11649"/>
                </a:lnTo>
                <a:lnTo>
                  <a:pt x="4958" y="11756"/>
                </a:lnTo>
                <a:lnTo>
                  <a:pt x="5001" y="11863"/>
                </a:lnTo>
                <a:lnTo>
                  <a:pt x="5045" y="11968"/>
                </a:lnTo>
                <a:lnTo>
                  <a:pt x="4982" y="11992"/>
                </a:lnTo>
                <a:lnTo>
                  <a:pt x="4920" y="12017"/>
                </a:lnTo>
                <a:lnTo>
                  <a:pt x="4857" y="12042"/>
                </a:lnTo>
                <a:lnTo>
                  <a:pt x="4795" y="12068"/>
                </a:lnTo>
                <a:lnTo>
                  <a:pt x="4734" y="12094"/>
                </a:lnTo>
                <a:lnTo>
                  <a:pt x="4672" y="12120"/>
                </a:lnTo>
                <a:lnTo>
                  <a:pt x="4611" y="12147"/>
                </a:lnTo>
                <a:lnTo>
                  <a:pt x="4550" y="12175"/>
                </a:lnTo>
                <a:lnTo>
                  <a:pt x="4490" y="12203"/>
                </a:lnTo>
                <a:lnTo>
                  <a:pt x="4429" y="12231"/>
                </a:lnTo>
                <a:lnTo>
                  <a:pt x="4370" y="12261"/>
                </a:lnTo>
                <a:lnTo>
                  <a:pt x="4309" y="12291"/>
                </a:lnTo>
                <a:lnTo>
                  <a:pt x="4191" y="12351"/>
                </a:lnTo>
                <a:lnTo>
                  <a:pt x="4073" y="12413"/>
                </a:lnTo>
                <a:lnTo>
                  <a:pt x="3956" y="12476"/>
                </a:lnTo>
                <a:lnTo>
                  <a:pt x="3841" y="12541"/>
                </a:lnTo>
                <a:lnTo>
                  <a:pt x="3726" y="12608"/>
                </a:lnTo>
                <a:lnTo>
                  <a:pt x="3613" y="12676"/>
                </a:lnTo>
                <a:lnTo>
                  <a:pt x="3501" y="12748"/>
                </a:lnTo>
                <a:lnTo>
                  <a:pt x="3389" y="12819"/>
                </a:lnTo>
                <a:lnTo>
                  <a:pt x="3280" y="12892"/>
                </a:lnTo>
                <a:lnTo>
                  <a:pt x="3171" y="12967"/>
                </a:lnTo>
                <a:lnTo>
                  <a:pt x="3056" y="12852"/>
                </a:lnTo>
                <a:lnTo>
                  <a:pt x="2943" y="12735"/>
                </a:lnTo>
                <a:lnTo>
                  <a:pt x="2833" y="12615"/>
                </a:lnTo>
                <a:lnTo>
                  <a:pt x="2727" y="12493"/>
                </a:lnTo>
                <a:lnTo>
                  <a:pt x="2623" y="12369"/>
                </a:lnTo>
                <a:lnTo>
                  <a:pt x="2521" y="12241"/>
                </a:lnTo>
                <a:lnTo>
                  <a:pt x="2423" y="12113"/>
                </a:lnTo>
                <a:lnTo>
                  <a:pt x="2328" y="11981"/>
                </a:lnTo>
                <a:lnTo>
                  <a:pt x="2236" y="11848"/>
                </a:lnTo>
                <a:lnTo>
                  <a:pt x="2147" y="11712"/>
                </a:lnTo>
                <a:lnTo>
                  <a:pt x="2062" y="11574"/>
                </a:lnTo>
                <a:lnTo>
                  <a:pt x="1978" y="11434"/>
                </a:lnTo>
                <a:lnTo>
                  <a:pt x="1899" y="11292"/>
                </a:lnTo>
                <a:lnTo>
                  <a:pt x="1824" y="11148"/>
                </a:lnTo>
                <a:lnTo>
                  <a:pt x="1751" y="11002"/>
                </a:lnTo>
                <a:lnTo>
                  <a:pt x="1682" y="10854"/>
                </a:lnTo>
                <a:lnTo>
                  <a:pt x="1615" y="10705"/>
                </a:lnTo>
                <a:lnTo>
                  <a:pt x="1554" y="10554"/>
                </a:lnTo>
                <a:lnTo>
                  <a:pt x="1494" y="10400"/>
                </a:lnTo>
                <a:lnTo>
                  <a:pt x="1440" y="10246"/>
                </a:lnTo>
                <a:lnTo>
                  <a:pt x="1387" y="10090"/>
                </a:lnTo>
                <a:lnTo>
                  <a:pt x="1340" y="9931"/>
                </a:lnTo>
                <a:lnTo>
                  <a:pt x="1296" y="9772"/>
                </a:lnTo>
                <a:lnTo>
                  <a:pt x="1255" y="9612"/>
                </a:lnTo>
                <a:lnTo>
                  <a:pt x="1219" y="9449"/>
                </a:lnTo>
                <a:lnTo>
                  <a:pt x="1186" y="9285"/>
                </a:lnTo>
                <a:lnTo>
                  <a:pt x="1158" y="9119"/>
                </a:lnTo>
                <a:lnTo>
                  <a:pt x="1132" y="8954"/>
                </a:lnTo>
                <a:lnTo>
                  <a:pt x="1111" y="8786"/>
                </a:lnTo>
                <a:lnTo>
                  <a:pt x="1095" y="8617"/>
                </a:lnTo>
                <a:lnTo>
                  <a:pt x="1082" y="8448"/>
                </a:lnTo>
                <a:lnTo>
                  <a:pt x="1073" y="8277"/>
                </a:lnTo>
                <a:close/>
                <a:moveTo>
                  <a:pt x="2878" y="3381"/>
                </a:moveTo>
                <a:lnTo>
                  <a:pt x="2935" y="3423"/>
                </a:lnTo>
                <a:lnTo>
                  <a:pt x="2992" y="3466"/>
                </a:lnTo>
                <a:lnTo>
                  <a:pt x="3050" y="3507"/>
                </a:lnTo>
                <a:lnTo>
                  <a:pt x="3107" y="3549"/>
                </a:lnTo>
                <a:lnTo>
                  <a:pt x="3165" y="3590"/>
                </a:lnTo>
                <a:lnTo>
                  <a:pt x="3223" y="3630"/>
                </a:lnTo>
                <a:lnTo>
                  <a:pt x="3282" y="3670"/>
                </a:lnTo>
                <a:lnTo>
                  <a:pt x="3341" y="3710"/>
                </a:lnTo>
                <a:lnTo>
                  <a:pt x="3401" y="3749"/>
                </a:lnTo>
                <a:lnTo>
                  <a:pt x="3460" y="3789"/>
                </a:lnTo>
                <a:lnTo>
                  <a:pt x="3521" y="3827"/>
                </a:lnTo>
                <a:lnTo>
                  <a:pt x="3581" y="3865"/>
                </a:lnTo>
                <a:lnTo>
                  <a:pt x="3642" y="3902"/>
                </a:lnTo>
                <a:lnTo>
                  <a:pt x="3702" y="3939"/>
                </a:lnTo>
                <a:lnTo>
                  <a:pt x="3764" y="3975"/>
                </a:lnTo>
                <a:lnTo>
                  <a:pt x="3826" y="4011"/>
                </a:lnTo>
                <a:lnTo>
                  <a:pt x="3887" y="4046"/>
                </a:lnTo>
                <a:lnTo>
                  <a:pt x="3950" y="4081"/>
                </a:lnTo>
                <a:lnTo>
                  <a:pt x="4012" y="4116"/>
                </a:lnTo>
                <a:lnTo>
                  <a:pt x="4076" y="4150"/>
                </a:lnTo>
                <a:lnTo>
                  <a:pt x="4139" y="4183"/>
                </a:lnTo>
                <a:lnTo>
                  <a:pt x="4202" y="4216"/>
                </a:lnTo>
                <a:lnTo>
                  <a:pt x="4267" y="4249"/>
                </a:lnTo>
                <a:lnTo>
                  <a:pt x="4331" y="4281"/>
                </a:lnTo>
                <a:lnTo>
                  <a:pt x="4395" y="4312"/>
                </a:lnTo>
                <a:lnTo>
                  <a:pt x="4461" y="4343"/>
                </a:lnTo>
                <a:lnTo>
                  <a:pt x="4525" y="4374"/>
                </a:lnTo>
                <a:lnTo>
                  <a:pt x="4591" y="4403"/>
                </a:lnTo>
                <a:lnTo>
                  <a:pt x="4657" y="4432"/>
                </a:lnTo>
                <a:lnTo>
                  <a:pt x="4724" y="4461"/>
                </a:lnTo>
                <a:lnTo>
                  <a:pt x="4789" y="4489"/>
                </a:lnTo>
                <a:lnTo>
                  <a:pt x="4856" y="4517"/>
                </a:lnTo>
                <a:lnTo>
                  <a:pt x="4822" y="4611"/>
                </a:lnTo>
                <a:lnTo>
                  <a:pt x="4789" y="4706"/>
                </a:lnTo>
                <a:lnTo>
                  <a:pt x="4756" y="4801"/>
                </a:lnTo>
                <a:lnTo>
                  <a:pt x="4726" y="4897"/>
                </a:lnTo>
                <a:lnTo>
                  <a:pt x="4695" y="4993"/>
                </a:lnTo>
                <a:lnTo>
                  <a:pt x="4665" y="5090"/>
                </a:lnTo>
                <a:lnTo>
                  <a:pt x="4637" y="5188"/>
                </a:lnTo>
                <a:lnTo>
                  <a:pt x="4610" y="5285"/>
                </a:lnTo>
                <a:lnTo>
                  <a:pt x="4583" y="5383"/>
                </a:lnTo>
                <a:lnTo>
                  <a:pt x="4557" y="5482"/>
                </a:lnTo>
                <a:lnTo>
                  <a:pt x="4533" y="5582"/>
                </a:lnTo>
                <a:lnTo>
                  <a:pt x="4509" y="5681"/>
                </a:lnTo>
                <a:lnTo>
                  <a:pt x="4486" y="5781"/>
                </a:lnTo>
                <a:lnTo>
                  <a:pt x="4465" y="5881"/>
                </a:lnTo>
                <a:lnTo>
                  <a:pt x="4444" y="5982"/>
                </a:lnTo>
                <a:lnTo>
                  <a:pt x="4425" y="6084"/>
                </a:lnTo>
                <a:lnTo>
                  <a:pt x="4406" y="6186"/>
                </a:lnTo>
                <a:lnTo>
                  <a:pt x="4388" y="6288"/>
                </a:lnTo>
                <a:lnTo>
                  <a:pt x="4372" y="6391"/>
                </a:lnTo>
                <a:lnTo>
                  <a:pt x="4356" y="6494"/>
                </a:lnTo>
                <a:lnTo>
                  <a:pt x="4342" y="6598"/>
                </a:lnTo>
                <a:lnTo>
                  <a:pt x="4328" y="6701"/>
                </a:lnTo>
                <a:lnTo>
                  <a:pt x="4315" y="6805"/>
                </a:lnTo>
                <a:lnTo>
                  <a:pt x="4304" y="6911"/>
                </a:lnTo>
                <a:lnTo>
                  <a:pt x="4294" y="7015"/>
                </a:lnTo>
                <a:lnTo>
                  <a:pt x="4284" y="7120"/>
                </a:lnTo>
                <a:lnTo>
                  <a:pt x="4275" y="7226"/>
                </a:lnTo>
                <a:lnTo>
                  <a:pt x="4268" y="7332"/>
                </a:lnTo>
                <a:lnTo>
                  <a:pt x="4262" y="7439"/>
                </a:lnTo>
                <a:lnTo>
                  <a:pt x="4257" y="7545"/>
                </a:lnTo>
                <a:lnTo>
                  <a:pt x="4253" y="7652"/>
                </a:lnTo>
                <a:lnTo>
                  <a:pt x="4248" y="7759"/>
                </a:lnTo>
                <a:lnTo>
                  <a:pt x="1073" y="7759"/>
                </a:lnTo>
                <a:lnTo>
                  <a:pt x="1081" y="7602"/>
                </a:lnTo>
                <a:lnTo>
                  <a:pt x="1092" y="7446"/>
                </a:lnTo>
                <a:lnTo>
                  <a:pt x="1107" y="7291"/>
                </a:lnTo>
                <a:lnTo>
                  <a:pt x="1125" y="7137"/>
                </a:lnTo>
                <a:lnTo>
                  <a:pt x="1146" y="6984"/>
                </a:lnTo>
                <a:lnTo>
                  <a:pt x="1171" y="6832"/>
                </a:lnTo>
                <a:lnTo>
                  <a:pt x="1200" y="6681"/>
                </a:lnTo>
                <a:lnTo>
                  <a:pt x="1231" y="6532"/>
                </a:lnTo>
                <a:lnTo>
                  <a:pt x="1265" y="6383"/>
                </a:lnTo>
                <a:lnTo>
                  <a:pt x="1304" y="6236"/>
                </a:lnTo>
                <a:lnTo>
                  <a:pt x="1345" y="6090"/>
                </a:lnTo>
                <a:lnTo>
                  <a:pt x="1389" y="5945"/>
                </a:lnTo>
                <a:lnTo>
                  <a:pt x="1437" y="5802"/>
                </a:lnTo>
                <a:lnTo>
                  <a:pt x="1487" y="5660"/>
                </a:lnTo>
                <a:lnTo>
                  <a:pt x="1540" y="5519"/>
                </a:lnTo>
                <a:lnTo>
                  <a:pt x="1597" y="5380"/>
                </a:lnTo>
                <a:lnTo>
                  <a:pt x="1656" y="5243"/>
                </a:lnTo>
                <a:lnTo>
                  <a:pt x="1719" y="5106"/>
                </a:lnTo>
                <a:lnTo>
                  <a:pt x="1785" y="4972"/>
                </a:lnTo>
                <a:lnTo>
                  <a:pt x="1852" y="4839"/>
                </a:lnTo>
                <a:lnTo>
                  <a:pt x="1923" y="4708"/>
                </a:lnTo>
                <a:lnTo>
                  <a:pt x="1997" y="4578"/>
                </a:lnTo>
                <a:lnTo>
                  <a:pt x="2074" y="4450"/>
                </a:lnTo>
                <a:lnTo>
                  <a:pt x="2153" y="4324"/>
                </a:lnTo>
                <a:lnTo>
                  <a:pt x="2234" y="4199"/>
                </a:lnTo>
                <a:lnTo>
                  <a:pt x="2319" y="4076"/>
                </a:lnTo>
                <a:lnTo>
                  <a:pt x="2405" y="3956"/>
                </a:lnTo>
                <a:lnTo>
                  <a:pt x="2496" y="3837"/>
                </a:lnTo>
                <a:lnTo>
                  <a:pt x="2587" y="3719"/>
                </a:lnTo>
                <a:lnTo>
                  <a:pt x="2681" y="3605"/>
                </a:lnTo>
                <a:lnTo>
                  <a:pt x="2779" y="3492"/>
                </a:lnTo>
                <a:lnTo>
                  <a:pt x="2878" y="3381"/>
                </a:lnTo>
                <a:close/>
                <a:moveTo>
                  <a:pt x="8474" y="7759"/>
                </a:moveTo>
                <a:lnTo>
                  <a:pt x="8474" y="5160"/>
                </a:lnTo>
                <a:lnTo>
                  <a:pt x="8559" y="5157"/>
                </a:lnTo>
                <a:lnTo>
                  <a:pt x="8644" y="5153"/>
                </a:lnTo>
                <a:lnTo>
                  <a:pt x="8728" y="5149"/>
                </a:lnTo>
                <a:lnTo>
                  <a:pt x="8812" y="5143"/>
                </a:lnTo>
                <a:lnTo>
                  <a:pt x="8896" y="5137"/>
                </a:lnTo>
                <a:lnTo>
                  <a:pt x="8980" y="5131"/>
                </a:lnTo>
                <a:lnTo>
                  <a:pt x="9063" y="5122"/>
                </a:lnTo>
                <a:lnTo>
                  <a:pt x="9146" y="5114"/>
                </a:lnTo>
                <a:lnTo>
                  <a:pt x="9230" y="5105"/>
                </a:lnTo>
                <a:lnTo>
                  <a:pt x="9313" y="5095"/>
                </a:lnTo>
                <a:lnTo>
                  <a:pt x="9395" y="5084"/>
                </a:lnTo>
                <a:lnTo>
                  <a:pt x="9477" y="5073"/>
                </a:lnTo>
                <a:lnTo>
                  <a:pt x="9559" y="5061"/>
                </a:lnTo>
                <a:lnTo>
                  <a:pt x="9641" y="5048"/>
                </a:lnTo>
                <a:lnTo>
                  <a:pt x="9723" y="5035"/>
                </a:lnTo>
                <a:lnTo>
                  <a:pt x="9804" y="5020"/>
                </a:lnTo>
                <a:lnTo>
                  <a:pt x="9885" y="5005"/>
                </a:lnTo>
                <a:lnTo>
                  <a:pt x="9965" y="4990"/>
                </a:lnTo>
                <a:lnTo>
                  <a:pt x="10046" y="4973"/>
                </a:lnTo>
                <a:lnTo>
                  <a:pt x="10126" y="4956"/>
                </a:lnTo>
                <a:lnTo>
                  <a:pt x="10206" y="4938"/>
                </a:lnTo>
                <a:lnTo>
                  <a:pt x="10287" y="4920"/>
                </a:lnTo>
                <a:lnTo>
                  <a:pt x="10366" y="4900"/>
                </a:lnTo>
                <a:lnTo>
                  <a:pt x="10445" y="4880"/>
                </a:lnTo>
                <a:lnTo>
                  <a:pt x="10524" y="4860"/>
                </a:lnTo>
                <a:lnTo>
                  <a:pt x="10602" y="4838"/>
                </a:lnTo>
                <a:lnTo>
                  <a:pt x="10681" y="4816"/>
                </a:lnTo>
                <a:lnTo>
                  <a:pt x="10759" y="4793"/>
                </a:lnTo>
                <a:lnTo>
                  <a:pt x="10836" y="4770"/>
                </a:lnTo>
                <a:lnTo>
                  <a:pt x="10914" y="4746"/>
                </a:lnTo>
                <a:lnTo>
                  <a:pt x="10990" y="4721"/>
                </a:lnTo>
                <a:lnTo>
                  <a:pt x="11066" y="4695"/>
                </a:lnTo>
                <a:lnTo>
                  <a:pt x="11099" y="4784"/>
                </a:lnTo>
                <a:lnTo>
                  <a:pt x="11130" y="4873"/>
                </a:lnTo>
                <a:lnTo>
                  <a:pt x="11161" y="4963"/>
                </a:lnTo>
                <a:lnTo>
                  <a:pt x="11191" y="5053"/>
                </a:lnTo>
                <a:lnTo>
                  <a:pt x="11219" y="5145"/>
                </a:lnTo>
                <a:lnTo>
                  <a:pt x="11247" y="5236"/>
                </a:lnTo>
                <a:lnTo>
                  <a:pt x="11274" y="5328"/>
                </a:lnTo>
                <a:lnTo>
                  <a:pt x="11299" y="5420"/>
                </a:lnTo>
                <a:lnTo>
                  <a:pt x="11325" y="5513"/>
                </a:lnTo>
                <a:lnTo>
                  <a:pt x="11349" y="5607"/>
                </a:lnTo>
                <a:lnTo>
                  <a:pt x="11372" y="5701"/>
                </a:lnTo>
                <a:lnTo>
                  <a:pt x="11395" y="5795"/>
                </a:lnTo>
                <a:lnTo>
                  <a:pt x="11415" y="5889"/>
                </a:lnTo>
                <a:lnTo>
                  <a:pt x="11436" y="5984"/>
                </a:lnTo>
                <a:lnTo>
                  <a:pt x="11455" y="6080"/>
                </a:lnTo>
                <a:lnTo>
                  <a:pt x="11474" y="6176"/>
                </a:lnTo>
                <a:lnTo>
                  <a:pt x="11491" y="6272"/>
                </a:lnTo>
                <a:lnTo>
                  <a:pt x="11509" y="6368"/>
                </a:lnTo>
                <a:lnTo>
                  <a:pt x="11524" y="6466"/>
                </a:lnTo>
                <a:lnTo>
                  <a:pt x="11538" y="6563"/>
                </a:lnTo>
                <a:lnTo>
                  <a:pt x="11553" y="6661"/>
                </a:lnTo>
                <a:lnTo>
                  <a:pt x="11565" y="6759"/>
                </a:lnTo>
                <a:lnTo>
                  <a:pt x="11577" y="6857"/>
                </a:lnTo>
                <a:lnTo>
                  <a:pt x="11589" y="6957"/>
                </a:lnTo>
                <a:lnTo>
                  <a:pt x="11598" y="7056"/>
                </a:lnTo>
                <a:lnTo>
                  <a:pt x="11607" y="7155"/>
                </a:lnTo>
                <a:lnTo>
                  <a:pt x="11615" y="7255"/>
                </a:lnTo>
                <a:lnTo>
                  <a:pt x="11623" y="7356"/>
                </a:lnTo>
                <a:lnTo>
                  <a:pt x="11629" y="7456"/>
                </a:lnTo>
                <a:lnTo>
                  <a:pt x="11634" y="7557"/>
                </a:lnTo>
                <a:lnTo>
                  <a:pt x="11638" y="7658"/>
                </a:lnTo>
                <a:lnTo>
                  <a:pt x="11641" y="7759"/>
                </a:lnTo>
                <a:lnTo>
                  <a:pt x="8474" y="7759"/>
                </a:lnTo>
                <a:close/>
                <a:moveTo>
                  <a:pt x="10879" y="11791"/>
                </a:moveTo>
                <a:lnTo>
                  <a:pt x="10807" y="11768"/>
                </a:lnTo>
                <a:lnTo>
                  <a:pt x="10735" y="11747"/>
                </a:lnTo>
                <a:lnTo>
                  <a:pt x="10663" y="11726"/>
                </a:lnTo>
                <a:lnTo>
                  <a:pt x="10590" y="11706"/>
                </a:lnTo>
                <a:lnTo>
                  <a:pt x="10518" y="11686"/>
                </a:lnTo>
                <a:lnTo>
                  <a:pt x="10446" y="11667"/>
                </a:lnTo>
                <a:lnTo>
                  <a:pt x="10373" y="11649"/>
                </a:lnTo>
                <a:lnTo>
                  <a:pt x="10299" y="11631"/>
                </a:lnTo>
                <a:lnTo>
                  <a:pt x="10226" y="11614"/>
                </a:lnTo>
                <a:lnTo>
                  <a:pt x="10152" y="11598"/>
                </a:lnTo>
                <a:lnTo>
                  <a:pt x="10078" y="11582"/>
                </a:lnTo>
                <a:lnTo>
                  <a:pt x="10003" y="11566"/>
                </a:lnTo>
                <a:lnTo>
                  <a:pt x="9929" y="11552"/>
                </a:lnTo>
                <a:lnTo>
                  <a:pt x="9854" y="11538"/>
                </a:lnTo>
                <a:lnTo>
                  <a:pt x="9780" y="11525"/>
                </a:lnTo>
                <a:lnTo>
                  <a:pt x="9704" y="11512"/>
                </a:lnTo>
                <a:lnTo>
                  <a:pt x="9629" y="11500"/>
                </a:lnTo>
                <a:lnTo>
                  <a:pt x="9553" y="11488"/>
                </a:lnTo>
                <a:lnTo>
                  <a:pt x="9477" y="11477"/>
                </a:lnTo>
                <a:lnTo>
                  <a:pt x="9401" y="11467"/>
                </a:lnTo>
                <a:lnTo>
                  <a:pt x="9325" y="11458"/>
                </a:lnTo>
                <a:lnTo>
                  <a:pt x="9249" y="11449"/>
                </a:lnTo>
                <a:lnTo>
                  <a:pt x="9172" y="11440"/>
                </a:lnTo>
                <a:lnTo>
                  <a:pt x="9095" y="11433"/>
                </a:lnTo>
                <a:lnTo>
                  <a:pt x="9018" y="11425"/>
                </a:lnTo>
                <a:lnTo>
                  <a:pt x="8941" y="11419"/>
                </a:lnTo>
                <a:lnTo>
                  <a:pt x="8864" y="11413"/>
                </a:lnTo>
                <a:lnTo>
                  <a:pt x="8786" y="11408"/>
                </a:lnTo>
                <a:lnTo>
                  <a:pt x="8708" y="11404"/>
                </a:lnTo>
                <a:lnTo>
                  <a:pt x="8630" y="11400"/>
                </a:lnTo>
                <a:lnTo>
                  <a:pt x="8552" y="11396"/>
                </a:lnTo>
                <a:lnTo>
                  <a:pt x="8474" y="11394"/>
                </a:lnTo>
                <a:lnTo>
                  <a:pt x="8474" y="8277"/>
                </a:lnTo>
                <a:lnTo>
                  <a:pt x="11641" y="8277"/>
                </a:lnTo>
                <a:lnTo>
                  <a:pt x="11637" y="8394"/>
                </a:lnTo>
                <a:lnTo>
                  <a:pt x="11632" y="8512"/>
                </a:lnTo>
                <a:lnTo>
                  <a:pt x="11626" y="8628"/>
                </a:lnTo>
                <a:lnTo>
                  <a:pt x="11617" y="8746"/>
                </a:lnTo>
                <a:lnTo>
                  <a:pt x="11608" y="8862"/>
                </a:lnTo>
                <a:lnTo>
                  <a:pt x="11598" y="8977"/>
                </a:lnTo>
                <a:lnTo>
                  <a:pt x="11586" y="9092"/>
                </a:lnTo>
                <a:lnTo>
                  <a:pt x="11572" y="9207"/>
                </a:lnTo>
                <a:lnTo>
                  <a:pt x="11558" y="9321"/>
                </a:lnTo>
                <a:lnTo>
                  <a:pt x="11542" y="9435"/>
                </a:lnTo>
                <a:lnTo>
                  <a:pt x="11525" y="9548"/>
                </a:lnTo>
                <a:lnTo>
                  <a:pt x="11506" y="9661"/>
                </a:lnTo>
                <a:lnTo>
                  <a:pt x="11486" y="9773"/>
                </a:lnTo>
                <a:lnTo>
                  <a:pt x="11466" y="9884"/>
                </a:lnTo>
                <a:lnTo>
                  <a:pt x="11443" y="9995"/>
                </a:lnTo>
                <a:lnTo>
                  <a:pt x="11419" y="10106"/>
                </a:lnTo>
                <a:lnTo>
                  <a:pt x="11395" y="10216"/>
                </a:lnTo>
                <a:lnTo>
                  <a:pt x="11368" y="10325"/>
                </a:lnTo>
                <a:lnTo>
                  <a:pt x="11341" y="10434"/>
                </a:lnTo>
                <a:lnTo>
                  <a:pt x="11313" y="10543"/>
                </a:lnTo>
                <a:lnTo>
                  <a:pt x="11283" y="10650"/>
                </a:lnTo>
                <a:lnTo>
                  <a:pt x="11252" y="10757"/>
                </a:lnTo>
                <a:lnTo>
                  <a:pt x="11220" y="10863"/>
                </a:lnTo>
                <a:lnTo>
                  <a:pt x="11186" y="10969"/>
                </a:lnTo>
                <a:lnTo>
                  <a:pt x="11152" y="11074"/>
                </a:lnTo>
                <a:lnTo>
                  <a:pt x="11117" y="11178"/>
                </a:lnTo>
                <a:lnTo>
                  <a:pt x="11080" y="11282"/>
                </a:lnTo>
                <a:lnTo>
                  <a:pt x="11042" y="11386"/>
                </a:lnTo>
                <a:lnTo>
                  <a:pt x="11003" y="11488"/>
                </a:lnTo>
                <a:lnTo>
                  <a:pt x="10962" y="11590"/>
                </a:lnTo>
                <a:lnTo>
                  <a:pt x="10921" y="11690"/>
                </a:lnTo>
                <a:lnTo>
                  <a:pt x="10879" y="11791"/>
                </a:lnTo>
                <a:close/>
                <a:moveTo>
                  <a:pt x="11162" y="12440"/>
                </a:moveTo>
                <a:lnTo>
                  <a:pt x="11275" y="12484"/>
                </a:lnTo>
                <a:lnTo>
                  <a:pt x="11387" y="12529"/>
                </a:lnTo>
                <a:lnTo>
                  <a:pt x="11497" y="12575"/>
                </a:lnTo>
                <a:lnTo>
                  <a:pt x="11606" y="12624"/>
                </a:lnTo>
                <a:lnTo>
                  <a:pt x="11715" y="12674"/>
                </a:lnTo>
                <a:lnTo>
                  <a:pt x="11824" y="12726"/>
                </a:lnTo>
                <a:lnTo>
                  <a:pt x="11930" y="12779"/>
                </a:lnTo>
                <a:lnTo>
                  <a:pt x="12036" y="12833"/>
                </a:lnTo>
                <a:lnTo>
                  <a:pt x="12142" y="12889"/>
                </a:lnTo>
                <a:lnTo>
                  <a:pt x="12245" y="12946"/>
                </a:lnTo>
                <a:lnTo>
                  <a:pt x="12349" y="13005"/>
                </a:lnTo>
                <a:lnTo>
                  <a:pt x="12451" y="13065"/>
                </a:lnTo>
                <a:lnTo>
                  <a:pt x="12552" y="13127"/>
                </a:lnTo>
                <a:lnTo>
                  <a:pt x="12653" y="13191"/>
                </a:lnTo>
                <a:lnTo>
                  <a:pt x="12751" y="13255"/>
                </a:lnTo>
                <a:lnTo>
                  <a:pt x="12850" y="13320"/>
                </a:lnTo>
                <a:lnTo>
                  <a:pt x="12759" y="13395"/>
                </a:lnTo>
                <a:lnTo>
                  <a:pt x="12666" y="13469"/>
                </a:lnTo>
                <a:lnTo>
                  <a:pt x="12573" y="13540"/>
                </a:lnTo>
                <a:lnTo>
                  <a:pt x="12477" y="13612"/>
                </a:lnTo>
                <a:lnTo>
                  <a:pt x="12381" y="13681"/>
                </a:lnTo>
                <a:lnTo>
                  <a:pt x="12283" y="13748"/>
                </a:lnTo>
                <a:lnTo>
                  <a:pt x="12185" y="13814"/>
                </a:lnTo>
                <a:lnTo>
                  <a:pt x="12084" y="13878"/>
                </a:lnTo>
                <a:lnTo>
                  <a:pt x="11984" y="13940"/>
                </a:lnTo>
                <a:lnTo>
                  <a:pt x="11881" y="14001"/>
                </a:lnTo>
                <a:lnTo>
                  <a:pt x="11779" y="14062"/>
                </a:lnTo>
                <a:lnTo>
                  <a:pt x="11674" y="14119"/>
                </a:lnTo>
                <a:lnTo>
                  <a:pt x="11568" y="14175"/>
                </a:lnTo>
                <a:lnTo>
                  <a:pt x="11461" y="14229"/>
                </a:lnTo>
                <a:lnTo>
                  <a:pt x="11354" y="14282"/>
                </a:lnTo>
                <a:lnTo>
                  <a:pt x="11245" y="14333"/>
                </a:lnTo>
                <a:lnTo>
                  <a:pt x="11136" y="14382"/>
                </a:lnTo>
                <a:lnTo>
                  <a:pt x="11025" y="14429"/>
                </a:lnTo>
                <a:lnTo>
                  <a:pt x="10914" y="14475"/>
                </a:lnTo>
                <a:lnTo>
                  <a:pt x="10802" y="14519"/>
                </a:lnTo>
                <a:lnTo>
                  <a:pt x="10688" y="14561"/>
                </a:lnTo>
                <a:lnTo>
                  <a:pt x="10573" y="14601"/>
                </a:lnTo>
                <a:lnTo>
                  <a:pt x="10458" y="14639"/>
                </a:lnTo>
                <a:lnTo>
                  <a:pt x="10342" y="14676"/>
                </a:lnTo>
                <a:lnTo>
                  <a:pt x="10225" y="14710"/>
                </a:lnTo>
                <a:lnTo>
                  <a:pt x="10107" y="14743"/>
                </a:lnTo>
                <a:lnTo>
                  <a:pt x="9989" y="14774"/>
                </a:lnTo>
                <a:lnTo>
                  <a:pt x="9869" y="14802"/>
                </a:lnTo>
                <a:lnTo>
                  <a:pt x="9749" y="14829"/>
                </a:lnTo>
                <a:lnTo>
                  <a:pt x="9628" y="14854"/>
                </a:lnTo>
                <a:lnTo>
                  <a:pt x="9507" y="14877"/>
                </a:lnTo>
                <a:lnTo>
                  <a:pt x="9383" y="14898"/>
                </a:lnTo>
                <a:lnTo>
                  <a:pt x="9450" y="14833"/>
                </a:lnTo>
                <a:lnTo>
                  <a:pt x="9516" y="14767"/>
                </a:lnTo>
                <a:lnTo>
                  <a:pt x="9582" y="14700"/>
                </a:lnTo>
                <a:lnTo>
                  <a:pt x="9645" y="14633"/>
                </a:lnTo>
                <a:lnTo>
                  <a:pt x="9710" y="14564"/>
                </a:lnTo>
                <a:lnTo>
                  <a:pt x="9772" y="14495"/>
                </a:lnTo>
                <a:lnTo>
                  <a:pt x="9835" y="14424"/>
                </a:lnTo>
                <a:lnTo>
                  <a:pt x="9897" y="14354"/>
                </a:lnTo>
                <a:lnTo>
                  <a:pt x="9958" y="14282"/>
                </a:lnTo>
                <a:lnTo>
                  <a:pt x="10019" y="14210"/>
                </a:lnTo>
                <a:lnTo>
                  <a:pt x="10078" y="14137"/>
                </a:lnTo>
                <a:lnTo>
                  <a:pt x="10138" y="14064"/>
                </a:lnTo>
                <a:lnTo>
                  <a:pt x="10195" y="13988"/>
                </a:lnTo>
                <a:lnTo>
                  <a:pt x="10254" y="13913"/>
                </a:lnTo>
                <a:lnTo>
                  <a:pt x="10310" y="13837"/>
                </a:lnTo>
                <a:lnTo>
                  <a:pt x="10367" y="13761"/>
                </a:lnTo>
                <a:lnTo>
                  <a:pt x="10422" y="13684"/>
                </a:lnTo>
                <a:lnTo>
                  <a:pt x="10476" y="13606"/>
                </a:lnTo>
                <a:lnTo>
                  <a:pt x="10531" y="13526"/>
                </a:lnTo>
                <a:lnTo>
                  <a:pt x="10584" y="13447"/>
                </a:lnTo>
                <a:lnTo>
                  <a:pt x="10636" y="13367"/>
                </a:lnTo>
                <a:lnTo>
                  <a:pt x="10688" y="13286"/>
                </a:lnTo>
                <a:lnTo>
                  <a:pt x="10739" y="13204"/>
                </a:lnTo>
                <a:lnTo>
                  <a:pt x="10789" y="13121"/>
                </a:lnTo>
                <a:lnTo>
                  <a:pt x="10839" y="13039"/>
                </a:lnTo>
                <a:lnTo>
                  <a:pt x="10888" y="12955"/>
                </a:lnTo>
                <a:lnTo>
                  <a:pt x="10935" y="12871"/>
                </a:lnTo>
                <a:lnTo>
                  <a:pt x="10982" y="12786"/>
                </a:lnTo>
                <a:lnTo>
                  <a:pt x="11028" y="12701"/>
                </a:lnTo>
                <a:lnTo>
                  <a:pt x="11074" y="12614"/>
                </a:lnTo>
                <a:lnTo>
                  <a:pt x="11119" y="12528"/>
                </a:lnTo>
                <a:lnTo>
                  <a:pt x="11162" y="12440"/>
                </a:lnTo>
                <a:close/>
                <a:moveTo>
                  <a:pt x="8474" y="14988"/>
                </a:moveTo>
                <a:lnTo>
                  <a:pt x="8474" y="11911"/>
                </a:lnTo>
                <a:lnTo>
                  <a:pt x="8545" y="11913"/>
                </a:lnTo>
                <a:lnTo>
                  <a:pt x="8616" y="11916"/>
                </a:lnTo>
                <a:lnTo>
                  <a:pt x="8687" y="11920"/>
                </a:lnTo>
                <a:lnTo>
                  <a:pt x="8757" y="11924"/>
                </a:lnTo>
                <a:lnTo>
                  <a:pt x="8828" y="11929"/>
                </a:lnTo>
                <a:lnTo>
                  <a:pt x="8899" y="11934"/>
                </a:lnTo>
                <a:lnTo>
                  <a:pt x="8969" y="11940"/>
                </a:lnTo>
                <a:lnTo>
                  <a:pt x="9039" y="11946"/>
                </a:lnTo>
                <a:lnTo>
                  <a:pt x="9108" y="11953"/>
                </a:lnTo>
                <a:lnTo>
                  <a:pt x="9178" y="11960"/>
                </a:lnTo>
                <a:lnTo>
                  <a:pt x="9248" y="11968"/>
                </a:lnTo>
                <a:lnTo>
                  <a:pt x="9317" y="11976"/>
                </a:lnTo>
                <a:lnTo>
                  <a:pt x="9387" y="11986"/>
                </a:lnTo>
                <a:lnTo>
                  <a:pt x="9455" y="11995"/>
                </a:lnTo>
                <a:lnTo>
                  <a:pt x="9524" y="12005"/>
                </a:lnTo>
                <a:lnTo>
                  <a:pt x="9593" y="12016"/>
                </a:lnTo>
                <a:lnTo>
                  <a:pt x="9661" y="12027"/>
                </a:lnTo>
                <a:lnTo>
                  <a:pt x="9729" y="12039"/>
                </a:lnTo>
                <a:lnTo>
                  <a:pt x="9797" y="12051"/>
                </a:lnTo>
                <a:lnTo>
                  <a:pt x="9865" y="12064"/>
                </a:lnTo>
                <a:lnTo>
                  <a:pt x="9932" y="12077"/>
                </a:lnTo>
                <a:lnTo>
                  <a:pt x="10000" y="12091"/>
                </a:lnTo>
                <a:lnTo>
                  <a:pt x="10067" y="12106"/>
                </a:lnTo>
                <a:lnTo>
                  <a:pt x="10134" y="12121"/>
                </a:lnTo>
                <a:lnTo>
                  <a:pt x="10200" y="12136"/>
                </a:lnTo>
                <a:lnTo>
                  <a:pt x="10267" y="12153"/>
                </a:lnTo>
                <a:lnTo>
                  <a:pt x="10334" y="12169"/>
                </a:lnTo>
                <a:lnTo>
                  <a:pt x="10399" y="12187"/>
                </a:lnTo>
                <a:lnTo>
                  <a:pt x="10465" y="12204"/>
                </a:lnTo>
                <a:lnTo>
                  <a:pt x="10531" y="12223"/>
                </a:lnTo>
                <a:lnTo>
                  <a:pt x="10596" y="12242"/>
                </a:lnTo>
                <a:lnTo>
                  <a:pt x="10661" y="12262"/>
                </a:lnTo>
                <a:lnTo>
                  <a:pt x="10610" y="12363"/>
                </a:lnTo>
                <a:lnTo>
                  <a:pt x="10557" y="12462"/>
                </a:lnTo>
                <a:lnTo>
                  <a:pt x="10504" y="12561"/>
                </a:lnTo>
                <a:lnTo>
                  <a:pt x="10450" y="12659"/>
                </a:lnTo>
                <a:lnTo>
                  <a:pt x="10393" y="12757"/>
                </a:lnTo>
                <a:lnTo>
                  <a:pt x="10337" y="12853"/>
                </a:lnTo>
                <a:lnTo>
                  <a:pt x="10279" y="12948"/>
                </a:lnTo>
                <a:lnTo>
                  <a:pt x="10220" y="13042"/>
                </a:lnTo>
                <a:lnTo>
                  <a:pt x="10159" y="13135"/>
                </a:lnTo>
                <a:lnTo>
                  <a:pt x="10099" y="13228"/>
                </a:lnTo>
                <a:lnTo>
                  <a:pt x="10036" y="13319"/>
                </a:lnTo>
                <a:lnTo>
                  <a:pt x="9972" y="13410"/>
                </a:lnTo>
                <a:lnTo>
                  <a:pt x="9909" y="13499"/>
                </a:lnTo>
                <a:lnTo>
                  <a:pt x="9843" y="13588"/>
                </a:lnTo>
                <a:lnTo>
                  <a:pt x="9776" y="13675"/>
                </a:lnTo>
                <a:lnTo>
                  <a:pt x="9710" y="13761"/>
                </a:lnTo>
                <a:lnTo>
                  <a:pt x="9641" y="13846"/>
                </a:lnTo>
                <a:lnTo>
                  <a:pt x="9571" y="13930"/>
                </a:lnTo>
                <a:lnTo>
                  <a:pt x="9501" y="14012"/>
                </a:lnTo>
                <a:lnTo>
                  <a:pt x="9430" y="14095"/>
                </a:lnTo>
                <a:lnTo>
                  <a:pt x="9358" y="14175"/>
                </a:lnTo>
                <a:lnTo>
                  <a:pt x="9284" y="14255"/>
                </a:lnTo>
                <a:lnTo>
                  <a:pt x="9210" y="14333"/>
                </a:lnTo>
                <a:lnTo>
                  <a:pt x="9135" y="14410"/>
                </a:lnTo>
                <a:lnTo>
                  <a:pt x="9059" y="14487"/>
                </a:lnTo>
                <a:lnTo>
                  <a:pt x="8982" y="14562"/>
                </a:lnTo>
                <a:lnTo>
                  <a:pt x="8904" y="14636"/>
                </a:lnTo>
                <a:lnTo>
                  <a:pt x="8825" y="14708"/>
                </a:lnTo>
                <a:lnTo>
                  <a:pt x="8746" y="14779"/>
                </a:lnTo>
                <a:lnTo>
                  <a:pt x="8666" y="14850"/>
                </a:lnTo>
                <a:lnTo>
                  <a:pt x="8584" y="14918"/>
                </a:lnTo>
                <a:lnTo>
                  <a:pt x="8502" y="14987"/>
                </a:lnTo>
                <a:lnTo>
                  <a:pt x="8474" y="14988"/>
                </a:lnTo>
                <a:close/>
                <a:moveTo>
                  <a:pt x="7036" y="14898"/>
                </a:moveTo>
                <a:lnTo>
                  <a:pt x="6913" y="14877"/>
                </a:lnTo>
                <a:lnTo>
                  <a:pt x="6791" y="14854"/>
                </a:lnTo>
                <a:lnTo>
                  <a:pt x="6670" y="14829"/>
                </a:lnTo>
                <a:lnTo>
                  <a:pt x="6550" y="14802"/>
                </a:lnTo>
                <a:lnTo>
                  <a:pt x="6431" y="14774"/>
                </a:lnTo>
                <a:lnTo>
                  <a:pt x="6312" y="14743"/>
                </a:lnTo>
                <a:lnTo>
                  <a:pt x="6194" y="14710"/>
                </a:lnTo>
                <a:lnTo>
                  <a:pt x="6077" y="14676"/>
                </a:lnTo>
                <a:lnTo>
                  <a:pt x="5961" y="14639"/>
                </a:lnTo>
                <a:lnTo>
                  <a:pt x="5846" y="14601"/>
                </a:lnTo>
                <a:lnTo>
                  <a:pt x="5731" y="14561"/>
                </a:lnTo>
                <a:lnTo>
                  <a:pt x="5618" y="14519"/>
                </a:lnTo>
                <a:lnTo>
                  <a:pt x="5505" y="14475"/>
                </a:lnTo>
                <a:lnTo>
                  <a:pt x="5395" y="14429"/>
                </a:lnTo>
                <a:lnTo>
                  <a:pt x="5284" y="14382"/>
                </a:lnTo>
                <a:lnTo>
                  <a:pt x="5174" y="14333"/>
                </a:lnTo>
                <a:lnTo>
                  <a:pt x="5065" y="14282"/>
                </a:lnTo>
                <a:lnTo>
                  <a:pt x="4958" y="14229"/>
                </a:lnTo>
                <a:lnTo>
                  <a:pt x="4851" y="14175"/>
                </a:lnTo>
                <a:lnTo>
                  <a:pt x="4746" y="14119"/>
                </a:lnTo>
                <a:lnTo>
                  <a:pt x="4641" y="14062"/>
                </a:lnTo>
                <a:lnTo>
                  <a:pt x="4538" y="14001"/>
                </a:lnTo>
                <a:lnTo>
                  <a:pt x="4436" y="13940"/>
                </a:lnTo>
                <a:lnTo>
                  <a:pt x="4335" y="13878"/>
                </a:lnTo>
                <a:lnTo>
                  <a:pt x="4235" y="13814"/>
                </a:lnTo>
                <a:lnTo>
                  <a:pt x="4137" y="13748"/>
                </a:lnTo>
                <a:lnTo>
                  <a:pt x="4038" y="13681"/>
                </a:lnTo>
                <a:lnTo>
                  <a:pt x="3943" y="13612"/>
                </a:lnTo>
                <a:lnTo>
                  <a:pt x="3847" y="13540"/>
                </a:lnTo>
                <a:lnTo>
                  <a:pt x="3753" y="13469"/>
                </a:lnTo>
                <a:lnTo>
                  <a:pt x="3660" y="13395"/>
                </a:lnTo>
                <a:lnTo>
                  <a:pt x="3569" y="13320"/>
                </a:lnTo>
                <a:lnTo>
                  <a:pt x="3668" y="13255"/>
                </a:lnTo>
                <a:lnTo>
                  <a:pt x="3767" y="13191"/>
                </a:lnTo>
                <a:lnTo>
                  <a:pt x="3867" y="13127"/>
                </a:lnTo>
                <a:lnTo>
                  <a:pt x="3968" y="13065"/>
                </a:lnTo>
                <a:lnTo>
                  <a:pt x="4071" y="13005"/>
                </a:lnTo>
                <a:lnTo>
                  <a:pt x="4174" y="12946"/>
                </a:lnTo>
                <a:lnTo>
                  <a:pt x="4278" y="12889"/>
                </a:lnTo>
                <a:lnTo>
                  <a:pt x="4383" y="12833"/>
                </a:lnTo>
                <a:lnTo>
                  <a:pt x="4489" y="12779"/>
                </a:lnTo>
                <a:lnTo>
                  <a:pt x="4596" y="12726"/>
                </a:lnTo>
                <a:lnTo>
                  <a:pt x="4704" y="12674"/>
                </a:lnTo>
                <a:lnTo>
                  <a:pt x="4813" y="12624"/>
                </a:lnTo>
                <a:lnTo>
                  <a:pt x="4923" y="12575"/>
                </a:lnTo>
                <a:lnTo>
                  <a:pt x="5033" y="12529"/>
                </a:lnTo>
                <a:lnTo>
                  <a:pt x="5144" y="12484"/>
                </a:lnTo>
                <a:lnTo>
                  <a:pt x="5257" y="12440"/>
                </a:lnTo>
                <a:lnTo>
                  <a:pt x="5301" y="12528"/>
                </a:lnTo>
                <a:lnTo>
                  <a:pt x="5345" y="12614"/>
                </a:lnTo>
                <a:lnTo>
                  <a:pt x="5391" y="12701"/>
                </a:lnTo>
                <a:lnTo>
                  <a:pt x="5437" y="12786"/>
                </a:lnTo>
                <a:lnTo>
                  <a:pt x="5484" y="12871"/>
                </a:lnTo>
                <a:lnTo>
                  <a:pt x="5532" y="12955"/>
                </a:lnTo>
                <a:lnTo>
                  <a:pt x="5580" y="13039"/>
                </a:lnTo>
                <a:lnTo>
                  <a:pt x="5630" y="13121"/>
                </a:lnTo>
                <a:lnTo>
                  <a:pt x="5680" y="13204"/>
                </a:lnTo>
                <a:lnTo>
                  <a:pt x="5731" y="13286"/>
                </a:lnTo>
                <a:lnTo>
                  <a:pt x="5783" y="13367"/>
                </a:lnTo>
                <a:lnTo>
                  <a:pt x="5835" y="13447"/>
                </a:lnTo>
                <a:lnTo>
                  <a:pt x="5888" y="13526"/>
                </a:lnTo>
                <a:lnTo>
                  <a:pt x="5943" y="13606"/>
                </a:lnTo>
                <a:lnTo>
                  <a:pt x="5997" y="13684"/>
                </a:lnTo>
                <a:lnTo>
                  <a:pt x="6052" y="13761"/>
                </a:lnTo>
                <a:lnTo>
                  <a:pt x="6109" y="13837"/>
                </a:lnTo>
                <a:lnTo>
                  <a:pt x="6166" y="13913"/>
                </a:lnTo>
                <a:lnTo>
                  <a:pt x="6224" y="13988"/>
                </a:lnTo>
                <a:lnTo>
                  <a:pt x="6282" y="14064"/>
                </a:lnTo>
                <a:lnTo>
                  <a:pt x="6341" y="14137"/>
                </a:lnTo>
                <a:lnTo>
                  <a:pt x="6400" y="14210"/>
                </a:lnTo>
                <a:lnTo>
                  <a:pt x="6461" y="14282"/>
                </a:lnTo>
                <a:lnTo>
                  <a:pt x="6522" y="14354"/>
                </a:lnTo>
                <a:lnTo>
                  <a:pt x="6584" y="14424"/>
                </a:lnTo>
                <a:lnTo>
                  <a:pt x="6647" y="14495"/>
                </a:lnTo>
                <a:lnTo>
                  <a:pt x="6710" y="14564"/>
                </a:lnTo>
                <a:lnTo>
                  <a:pt x="6774" y="14633"/>
                </a:lnTo>
                <a:lnTo>
                  <a:pt x="6839" y="14700"/>
                </a:lnTo>
                <a:lnTo>
                  <a:pt x="6903" y="14767"/>
                </a:lnTo>
                <a:lnTo>
                  <a:pt x="6969" y="14833"/>
                </a:lnTo>
                <a:lnTo>
                  <a:pt x="7036" y="14898"/>
                </a:lnTo>
                <a:close/>
                <a:moveTo>
                  <a:pt x="7945" y="8277"/>
                </a:moveTo>
                <a:lnTo>
                  <a:pt x="7945" y="11394"/>
                </a:lnTo>
                <a:lnTo>
                  <a:pt x="7867" y="11396"/>
                </a:lnTo>
                <a:lnTo>
                  <a:pt x="7789" y="11400"/>
                </a:lnTo>
                <a:lnTo>
                  <a:pt x="7711" y="11404"/>
                </a:lnTo>
                <a:lnTo>
                  <a:pt x="7633" y="11408"/>
                </a:lnTo>
                <a:lnTo>
                  <a:pt x="7555" y="11413"/>
                </a:lnTo>
                <a:lnTo>
                  <a:pt x="7478" y="11419"/>
                </a:lnTo>
                <a:lnTo>
                  <a:pt x="7401" y="11425"/>
                </a:lnTo>
                <a:lnTo>
                  <a:pt x="7324" y="11433"/>
                </a:lnTo>
                <a:lnTo>
                  <a:pt x="7247" y="11440"/>
                </a:lnTo>
                <a:lnTo>
                  <a:pt x="7170" y="11449"/>
                </a:lnTo>
                <a:lnTo>
                  <a:pt x="7094" y="11458"/>
                </a:lnTo>
                <a:lnTo>
                  <a:pt x="7018" y="11467"/>
                </a:lnTo>
                <a:lnTo>
                  <a:pt x="6942" y="11477"/>
                </a:lnTo>
                <a:lnTo>
                  <a:pt x="6866" y="11488"/>
                </a:lnTo>
                <a:lnTo>
                  <a:pt x="6790" y="11500"/>
                </a:lnTo>
                <a:lnTo>
                  <a:pt x="6715" y="11512"/>
                </a:lnTo>
                <a:lnTo>
                  <a:pt x="6640" y="11525"/>
                </a:lnTo>
                <a:lnTo>
                  <a:pt x="6565" y="11538"/>
                </a:lnTo>
                <a:lnTo>
                  <a:pt x="6491" y="11552"/>
                </a:lnTo>
                <a:lnTo>
                  <a:pt x="6416" y="11566"/>
                </a:lnTo>
                <a:lnTo>
                  <a:pt x="6342" y="11582"/>
                </a:lnTo>
                <a:lnTo>
                  <a:pt x="6268" y="11598"/>
                </a:lnTo>
                <a:lnTo>
                  <a:pt x="6194" y="11614"/>
                </a:lnTo>
                <a:lnTo>
                  <a:pt x="6120" y="11631"/>
                </a:lnTo>
                <a:lnTo>
                  <a:pt x="6047" y="11649"/>
                </a:lnTo>
                <a:lnTo>
                  <a:pt x="5973" y="11667"/>
                </a:lnTo>
                <a:lnTo>
                  <a:pt x="5901" y="11686"/>
                </a:lnTo>
                <a:lnTo>
                  <a:pt x="5829" y="11706"/>
                </a:lnTo>
                <a:lnTo>
                  <a:pt x="5756" y="11726"/>
                </a:lnTo>
                <a:lnTo>
                  <a:pt x="5684" y="11747"/>
                </a:lnTo>
                <a:lnTo>
                  <a:pt x="5612" y="11768"/>
                </a:lnTo>
                <a:lnTo>
                  <a:pt x="5540" y="11791"/>
                </a:lnTo>
                <a:lnTo>
                  <a:pt x="5498" y="11690"/>
                </a:lnTo>
                <a:lnTo>
                  <a:pt x="5457" y="11590"/>
                </a:lnTo>
                <a:lnTo>
                  <a:pt x="5417" y="11488"/>
                </a:lnTo>
                <a:lnTo>
                  <a:pt x="5377" y="11386"/>
                </a:lnTo>
                <a:lnTo>
                  <a:pt x="5339" y="11282"/>
                </a:lnTo>
                <a:lnTo>
                  <a:pt x="5303" y="11178"/>
                </a:lnTo>
                <a:lnTo>
                  <a:pt x="5267" y="11074"/>
                </a:lnTo>
                <a:lnTo>
                  <a:pt x="5233" y="10969"/>
                </a:lnTo>
                <a:lnTo>
                  <a:pt x="5200" y="10863"/>
                </a:lnTo>
                <a:lnTo>
                  <a:pt x="5167" y="10757"/>
                </a:lnTo>
                <a:lnTo>
                  <a:pt x="5136" y="10650"/>
                </a:lnTo>
                <a:lnTo>
                  <a:pt x="5106" y="10543"/>
                </a:lnTo>
                <a:lnTo>
                  <a:pt x="5079" y="10434"/>
                </a:lnTo>
                <a:lnTo>
                  <a:pt x="5051" y="10325"/>
                </a:lnTo>
                <a:lnTo>
                  <a:pt x="5025" y="10216"/>
                </a:lnTo>
                <a:lnTo>
                  <a:pt x="5000" y="10106"/>
                </a:lnTo>
                <a:lnTo>
                  <a:pt x="4976" y="9995"/>
                </a:lnTo>
                <a:lnTo>
                  <a:pt x="4954" y="9884"/>
                </a:lnTo>
                <a:lnTo>
                  <a:pt x="4933" y="9773"/>
                </a:lnTo>
                <a:lnTo>
                  <a:pt x="4913" y="9661"/>
                </a:lnTo>
                <a:lnTo>
                  <a:pt x="4895" y="9548"/>
                </a:lnTo>
                <a:lnTo>
                  <a:pt x="4877" y="9435"/>
                </a:lnTo>
                <a:lnTo>
                  <a:pt x="4861" y="9321"/>
                </a:lnTo>
                <a:lnTo>
                  <a:pt x="4847" y="9207"/>
                </a:lnTo>
                <a:lnTo>
                  <a:pt x="4833" y="9092"/>
                </a:lnTo>
                <a:lnTo>
                  <a:pt x="4822" y="8977"/>
                </a:lnTo>
                <a:lnTo>
                  <a:pt x="4811" y="8862"/>
                </a:lnTo>
                <a:lnTo>
                  <a:pt x="4802" y="8746"/>
                </a:lnTo>
                <a:lnTo>
                  <a:pt x="4794" y="8628"/>
                </a:lnTo>
                <a:lnTo>
                  <a:pt x="4787" y="8512"/>
                </a:lnTo>
                <a:lnTo>
                  <a:pt x="4782" y="8394"/>
                </a:lnTo>
                <a:lnTo>
                  <a:pt x="4779" y="8277"/>
                </a:lnTo>
                <a:lnTo>
                  <a:pt x="7945" y="8277"/>
                </a:lnTo>
                <a:close/>
                <a:moveTo>
                  <a:pt x="5353" y="4695"/>
                </a:moveTo>
                <a:lnTo>
                  <a:pt x="5430" y="4721"/>
                </a:lnTo>
                <a:lnTo>
                  <a:pt x="5507" y="4746"/>
                </a:lnTo>
                <a:lnTo>
                  <a:pt x="5583" y="4770"/>
                </a:lnTo>
                <a:lnTo>
                  <a:pt x="5661" y="4793"/>
                </a:lnTo>
                <a:lnTo>
                  <a:pt x="5739" y="4816"/>
                </a:lnTo>
                <a:lnTo>
                  <a:pt x="5817" y="4838"/>
                </a:lnTo>
                <a:lnTo>
                  <a:pt x="5896" y="4860"/>
                </a:lnTo>
                <a:lnTo>
                  <a:pt x="5974" y="4880"/>
                </a:lnTo>
                <a:lnTo>
                  <a:pt x="6053" y="4900"/>
                </a:lnTo>
                <a:lnTo>
                  <a:pt x="6134" y="4920"/>
                </a:lnTo>
                <a:lnTo>
                  <a:pt x="6213" y="4938"/>
                </a:lnTo>
                <a:lnTo>
                  <a:pt x="6293" y="4956"/>
                </a:lnTo>
                <a:lnTo>
                  <a:pt x="6373" y="4973"/>
                </a:lnTo>
                <a:lnTo>
                  <a:pt x="6454" y="4990"/>
                </a:lnTo>
                <a:lnTo>
                  <a:pt x="6535" y="5005"/>
                </a:lnTo>
                <a:lnTo>
                  <a:pt x="6615" y="5020"/>
                </a:lnTo>
                <a:lnTo>
                  <a:pt x="6697" y="5035"/>
                </a:lnTo>
                <a:lnTo>
                  <a:pt x="6778" y="5048"/>
                </a:lnTo>
                <a:lnTo>
                  <a:pt x="6860" y="5061"/>
                </a:lnTo>
                <a:lnTo>
                  <a:pt x="6942" y="5073"/>
                </a:lnTo>
                <a:lnTo>
                  <a:pt x="7024" y="5084"/>
                </a:lnTo>
                <a:lnTo>
                  <a:pt x="7106" y="5095"/>
                </a:lnTo>
                <a:lnTo>
                  <a:pt x="7189" y="5105"/>
                </a:lnTo>
                <a:lnTo>
                  <a:pt x="7273" y="5114"/>
                </a:lnTo>
                <a:lnTo>
                  <a:pt x="7356" y="5122"/>
                </a:lnTo>
                <a:lnTo>
                  <a:pt x="7439" y="5131"/>
                </a:lnTo>
                <a:lnTo>
                  <a:pt x="7523" y="5137"/>
                </a:lnTo>
                <a:lnTo>
                  <a:pt x="7607" y="5143"/>
                </a:lnTo>
                <a:lnTo>
                  <a:pt x="7691" y="5149"/>
                </a:lnTo>
                <a:lnTo>
                  <a:pt x="7775" y="5153"/>
                </a:lnTo>
                <a:lnTo>
                  <a:pt x="7860" y="5157"/>
                </a:lnTo>
                <a:lnTo>
                  <a:pt x="7945" y="5160"/>
                </a:lnTo>
                <a:lnTo>
                  <a:pt x="7945" y="7759"/>
                </a:lnTo>
                <a:lnTo>
                  <a:pt x="4779" y="7759"/>
                </a:lnTo>
                <a:lnTo>
                  <a:pt x="4782" y="7658"/>
                </a:lnTo>
                <a:lnTo>
                  <a:pt x="4786" y="7557"/>
                </a:lnTo>
                <a:lnTo>
                  <a:pt x="4791" y="7456"/>
                </a:lnTo>
                <a:lnTo>
                  <a:pt x="4797" y="7356"/>
                </a:lnTo>
                <a:lnTo>
                  <a:pt x="4805" y="7255"/>
                </a:lnTo>
                <a:lnTo>
                  <a:pt x="4812" y="7155"/>
                </a:lnTo>
                <a:lnTo>
                  <a:pt x="4821" y="7056"/>
                </a:lnTo>
                <a:lnTo>
                  <a:pt x="4831" y="6957"/>
                </a:lnTo>
                <a:lnTo>
                  <a:pt x="4843" y="6857"/>
                </a:lnTo>
                <a:lnTo>
                  <a:pt x="4854" y="6759"/>
                </a:lnTo>
                <a:lnTo>
                  <a:pt x="4867" y="6661"/>
                </a:lnTo>
                <a:lnTo>
                  <a:pt x="4881" y="6563"/>
                </a:lnTo>
                <a:lnTo>
                  <a:pt x="4896" y="6466"/>
                </a:lnTo>
                <a:lnTo>
                  <a:pt x="4911" y="6368"/>
                </a:lnTo>
                <a:lnTo>
                  <a:pt x="4928" y="6272"/>
                </a:lnTo>
                <a:lnTo>
                  <a:pt x="4945" y="6176"/>
                </a:lnTo>
                <a:lnTo>
                  <a:pt x="4964" y="6080"/>
                </a:lnTo>
                <a:lnTo>
                  <a:pt x="4983" y="5984"/>
                </a:lnTo>
                <a:lnTo>
                  <a:pt x="5004" y="5889"/>
                </a:lnTo>
                <a:lnTo>
                  <a:pt x="5025" y="5795"/>
                </a:lnTo>
                <a:lnTo>
                  <a:pt x="5048" y="5701"/>
                </a:lnTo>
                <a:lnTo>
                  <a:pt x="5070" y="5607"/>
                </a:lnTo>
                <a:lnTo>
                  <a:pt x="5095" y="5513"/>
                </a:lnTo>
                <a:lnTo>
                  <a:pt x="5120" y="5420"/>
                </a:lnTo>
                <a:lnTo>
                  <a:pt x="5145" y="5328"/>
                </a:lnTo>
                <a:lnTo>
                  <a:pt x="5172" y="5236"/>
                </a:lnTo>
                <a:lnTo>
                  <a:pt x="5201" y="5145"/>
                </a:lnTo>
                <a:lnTo>
                  <a:pt x="5228" y="5053"/>
                </a:lnTo>
                <a:lnTo>
                  <a:pt x="5258" y="4963"/>
                </a:lnTo>
                <a:lnTo>
                  <a:pt x="5289" y="4873"/>
                </a:lnTo>
                <a:lnTo>
                  <a:pt x="5321" y="4784"/>
                </a:lnTo>
                <a:lnTo>
                  <a:pt x="5353" y="4695"/>
                </a:lnTo>
                <a:close/>
                <a:moveTo>
                  <a:pt x="5056" y="4040"/>
                </a:moveTo>
                <a:lnTo>
                  <a:pt x="4994" y="4015"/>
                </a:lnTo>
                <a:lnTo>
                  <a:pt x="4934" y="3989"/>
                </a:lnTo>
                <a:lnTo>
                  <a:pt x="4873" y="3963"/>
                </a:lnTo>
                <a:lnTo>
                  <a:pt x="4813" y="3936"/>
                </a:lnTo>
                <a:lnTo>
                  <a:pt x="4753" y="3909"/>
                </a:lnTo>
                <a:lnTo>
                  <a:pt x="4693" y="3882"/>
                </a:lnTo>
                <a:lnTo>
                  <a:pt x="4633" y="3854"/>
                </a:lnTo>
                <a:lnTo>
                  <a:pt x="4575" y="3825"/>
                </a:lnTo>
                <a:lnTo>
                  <a:pt x="4515" y="3796"/>
                </a:lnTo>
                <a:lnTo>
                  <a:pt x="4457" y="3766"/>
                </a:lnTo>
                <a:lnTo>
                  <a:pt x="4398" y="3736"/>
                </a:lnTo>
                <a:lnTo>
                  <a:pt x="4341" y="3705"/>
                </a:lnTo>
                <a:lnTo>
                  <a:pt x="4282" y="3674"/>
                </a:lnTo>
                <a:lnTo>
                  <a:pt x="4225" y="3643"/>
                </a:lnTo>
                <a:lnTo>
                  <a:pt x="4168" y="3611"/>
                </a:lnTo>
                <a:lnTo>
                  <a:pt x="4111" y="3579"/>
                </a:lnTo>
                <a:lnTo>
                  <a:pt x="3998" y="3513"/>
                </a:lnTo>
                <a:lnTo>
                  <a:pt x="3886" y="3446"/>
                </a:lnTo>
                <a:lnTo>
                  <a:pt x="3776" y="3377"/>
                </a:lnTo>
                <a:lnTo>
                  <a:pt x="3667" y="3305"/>
                </a:lnTo>
                <a:lnTo>
                  <a:pt x="3559" y="3233"/>
                </a:lnTo>
                <a:lnTo>
                  <a:pt x="3451" y="3159"/>
                </a:lnTo>
                <a:lnTo>
                  <a:pt x="3345" y="3084"/>
                </a:lnTo>
                <a:lnTo>
                  <a:pt x="3241" y="3007"/>
                </a:lnTo>
                <a:lnTo>
                  <a:pt x="3337" y="2917"/>
                </a:lnTo>
                <a:lnTo>
                  <a:pt x="3436" y="2829"/>
                </a:lnTo>
                <a:lnTo>
                  <a:pt x="3535" y="2743"/>
                </a:lnTo>
                <a:lnTo>
                  <a:pt x="3637" y="2659"/>
                </a:lnTo>
                <a:lnTo>
                  <a:pt x="3740" y="2576"/>
                </a:lnTo>
                <a:lnTo>
                  <a:pt x="3845" y="2496"/>
                </a:lnTo>
                <a:lnTo>
                  <a:pt x="3951" y="2417"/>
                </a:lnTo>
                <a:lnTo>
                  <a:pt x="4059" y="2340"/>
                </a:lnTo>
                <a:lnTo>
                  <a:pt x="4168" y="2266"/>
                </a:lnTo>
                <a:lnTo>
                  <a:pt x="4279" y="2193"/>
                </a:lnTo>
                <a:lnTo>
                  <a:pt x="4391" y="2122"/>
                </a:lnTo>
                <a:lnTo>
                  <a:pt x="4505" y="2054"/>
                </a:lnTo>
                <a:lnTo>
                  <a:pt x="4620" y="1986"/>
                </a:lnTo>
                <a:lnTo>
                  <a:pt x="4736" y="1921"/>
                </a:lnTo>
                <a:lnTo>
                  <a:pt x="4854" y="1859"/>
                </a:lnTo>
                <a:lnTo>
                  <a:pt x="4973" y="1799"/>
                </a:lnTo>
                <a:lnTo>
                  <a:pt x="5093" y="1740"/>
                </a:lnTo>
                <a:lnTo>
                  <a:pt x="5215" y="1684"/>
                </a:lnTo>
                <a:lnTo>
                  <a:pt x="5338" y="1630"/>
                </a:lnTo>
                <a:lnTo>
                  <a:pt x="5461" y="1579"/>
                </a:lnTo>
                <a:lnTo>
                  <a:pt x="5587" y="1528"/>
                </a:lnTo>
                <a:lnTo>
                  <a:pt x="5714" y="1481"/>
                </a:lnTo>
                <a:lnTo>
                  <a:pt x="5841" y="1436"/>
                </a:lnTo>
                <a:lnTo>
                  <a:pt x="5969" y="1393"/>
                </a:lnTo>
                <a:lnTo>
                  <a:pt x="6100" y="1353"/>
                </a:lnTo>
                <a:lnTo>
                  <a:pt x="6230" y="1315"/>
                </a:lnTo>
                <a:lnTo>
                  <a:pt x="6362" y="1279"/>
                </a:lnTo>
                <a:lnTo>
                  <a:pt x="6495" y="1246"/>
                </a:lnTo>
                <a:lnTo>
                  <a:pt x="6628" y="1215"/>
                </a:lnTo>
                <a:lnTo>
                  <a:pt x="6764" y="1187"/>
                </a:lnTo>
                <a:lnTo>
                  <a:pt x="6899" y="1161"/>
                </a:lnTo>
                <a:lnTo>
                  <a:pt x="7036" y="1137"/>
                </a:lnTo>
                <a:lnTo>
                  <a:pt x="6960" y="1213"/>
                </a:lnTo>
                <a:lnTo>
                  <a:pt x="6884" y="1289"/>
                </a:lnTo>
                <a:lnTo>
                  <a:pt x="6809" y="1367"/>
                </a:lnTo>
                <a:lnTo>
                  <a:pt x="6735" y="1446"/>
                </a:lnTo>
                <a:lnTo>
                  <a:pt x="6662" y="1525"/>
                </a:lnTo>
                <a:lnTo>
                  <a:pt x="6589" y="1607"/>
                </a:lnTo>
                <a:lnTo>
                  <a:pt x="6518" y="1689"/>
                </a:lnTo>
                <a:lnTo>
                  <a:pt x="6448" y="1771"/>
                </a:lnTo>
                <a:lnTo>
                  <a:pt x="6379" y="1855"/>
                </a:lnTo>
                <a:lnTo>
                  <a:pt x="6310" y="1940"/>
                </a:lnTo>
                <a:lnTo>
                  <a:pt x="6242" y="2027"/>
                </a:lnTo>
                <a:lnTo>
                  <a:pt x="6176" y="2113"/>
                </a:lnTo>
                <a:lnTo>
                  <a:pt x="6110" y="2201"/>
                </a:lnTo>
                <a:lnTo>
                  <a:pt x="6045" y="2290"/>
                </a:lnTo>
                <a:lnTo>
                  <a:pt x="5982" y="2379"/>
                </a:lnTo>
                <a:lnTo>
                  <a:pt x="5919" y="2471"/>
                </a:lnTo>
                <a:lnTo>
                  <a:pt x="5857" y="2562"/>
                </a:lnTo>
                <a:lnTo>
                  <a:pt x="5797" y="2654"/>
                </a:lnTo>
                <a:lnTo>
                  <a:pt x="5736" y="2748"/>
                </a:lnTo>
                <a:lnTo>
                  <a:pt x="5678" y="2842"/>
                </a:lnTo>
                <a:lnTo>
                  <a:pt x="5620" y="2938"/>
                </a:lnTo>
                <a:lnTo>
                  <a:pt x="5564" y="3034"/>
                </a:lnTo>
                <a:lnTo>
                  <a:pt x="5508" y="3130"/>
                </a:lnTo>
                <a:lnTo>
                  <a:pt x="5453" y="3228"/>
                </a:lnTo>
                <a:lnTo>
                  <a:pt x="5400" y="3326"/>
                </a:lnTo>
                <a:lnTo>
                  <a:pt x="5347" y="3427"/>
                </a:lnTo>
                <a:lnTo>
                  <a:pt x="5296" y="3527"/>
                </a:lnTo>
                <a:lnTo>
                  <a:pt x="5246" y="3628"/>
                </a:lnTo>
                <a:lnTo>
                  <a:pt x="5197" y="3729"/>
                </a:lnTo>
                <a:lnTo>
                  <a:pt x="5148" y="3833"/>
                </a:lnTo>
                <a:lnTo>
                  <a:pt x="5102" y="3936"/>
                </a:lnTo>
                <a:lnTo>
                  <a:pt x="5056" y="4040"/>
                </a:lnTo>
                <a:close/>
                <a:moveTo>
                  <a:pt x="7945" y="1047"/>
                </a:moveTo>
                <a:lnTo>
                  <a:pt x="7945" y="4642"/>
                </a:lnTo>
                <a:lnTo>
                  <a:pt x="7867" y="4639"/>
                </a:lnTo>
                <a:lnTo>
                  <a:pt x="7789" y="4635"/>
                </a:lnTo>
                <a:lnTo>
                  <a:pt x="7711" y="4631"/>
                </a:lnTo>
                <a:lnTo>
                  <a:pt x="7633" y="4626"/>
                </a:lnTo>
                <a:lnTo>
                  <a:pt x="7556" y="4621"/>
                </a:lnTo>
                <a:lnTo>
                  <a:pt x="7478" y="4614"/>
                </a:lnTo>
                <a:lnTo>
                  <a:pt x="7401" y="4607"/>
                </a:lnTo>
                <a:lnTo>
                  <a:pt x="7325" y="4600"/>
                </a:lnTo>
                <a:lnTo>
                  <a:pt x="7248" y="4591"/>
                </a:lnTo>
                <a:lnTo>
                  <a:pt x="7172" y="4582"/>
                </a:lnTo>
                <a:lnTo>
                  <a:pt x="7095" y="4573"/>
                </a:lnTo>
                <a:lnTo>
                  <a:pt x="7020" y="4562"/>
                </a:lnTo>
                <a:lnTo>
                  <a:pt x="6944" y="4551"/>
                </a:lnTo>
                <a:lnTo>
                  <a:pt x="6868" y="4540"/>
                </a:lnTo>
                <a:lnTo>
                  <a:pt x="6793" y="4527"/>
                </a:lnTo>
                <a:lnTo>
                  <a:pt x="6718" y="4514"/>
                </a:lnTo>
                <a:lnTo>
                  <a:pt x="6644" y="4501"/>
                </a:lnTo>
                <a:lnTo>
                  <a:pt x="6569" y="4486"/>
                </a:lnTo>
                <a:lnTo>
                  <a:pt x="6495" y="4471"/>
                </a:lnTo>
                <a:lnTo>
                  <a:pt x="6421" y="4456"/>
                </a:lnTo>
                <a:lnTo>
                  <a:pt x="6347" y="4439"/>
                </a:lnTo>
                <a:lnTo>
                  <a:pt x="6273" y="4423"/>
                </a:lnTo>
                <a:lnTo>
                  <a:pt x="6200" y="4405"/>
                </a:lnTo>
                <a:lnTo>
                  <a:pt x="6127" y="4387"/>
                </a:lnTo>
                <a:lnTo>
                  <a:pt x="6055" y="4368"/>
                </a:lnTo>
                <a:lnTo>
                  <a:pt x="5982" y="4348"/>
                </a:lnTo>
                <a:lnTo>
                  <a:pt x="5910" y="4328"/>
                </a:lnTo>
                <a:lnTo>
                  <a:pt x="5838" y="4308"/>
                </a:lnTo>
                <a:lnTo>
                  <a:pt x="5766" y="4286"/>
                </a:lnTo>
                <a:lnTo>
                  <a:pt x="5694" y="4264"/>
                </a:lnTo>
                <a:lnTo>
                  <a:pt x="5624" y="4242"/>
                </a:lnTo>
                <a:lnTo>
                  <a:pt x="5553" y="4217"/>
                </a:lnTo>
                <a:lnTo>
                  <a:pt x="5605" y="4099"/>
                </a:lnTo>
                <a:lnTo>
                  <a:pt x="5658" y="3982"/>
                </a:lnTo>
                <a:lnTo>
                  <a:pt x="5714" y="3866"/>
                </a:lnTo>
                <a:lnTo>
                  <a:pt x="5771" y="3750"/>
                </a:lnTo>
                <a:lnTo>
                  <a:pt x="5830" y="3637"/>
                </a:lnTo>
                <a:lnTo>
                  <a:pt x="5889" y="3524"/>
                </a:lnTo>
                <a:lnTo>
                  <a:pt x="5951" y="3412"/>
                </a:lnTo>
                <a:lnTo>
                  <a:pt x="6014" y="3301"/>
                </a:lnTo>
                <a:lnTo>
                  <a:pt x="6078" y="3192"/>
                </a:lnTo>
                <a:lnTo>
                  <a:pt x="6144" y="3084"/>
                </a:lnTo>
                <a:lnTo>
                  <a:pt x="6212" y="2978"/>
                </a:lnTo>
                <a:lnTo>
                  <a:pt x="6279" y="2871"/>
                </a:lnTo>
                <a:lnTo>
                  <a:pt x="6349" y="2767"/>
                </a:lnTo>
                <a:lnTo>
                  <a:pt x="6421" y="2664"/>
                </a:lnTo>
                <a:lnTo>
                  <a:pt x="6494" y="2563"/>
                </a:lnTo>
                <a:lnTo>
                  <a:pt x="6568" y="2463"/>
                </a:lnTo>
                <a:lnTo>
                  <a:pt x="6643" y="2363"/>
                </a:lnTo>
                <a:lnTo>
                  <a:pt x="6718" y="2265"/>
                </a:lnTo>
                <a:lnTo>
                  <a:pt x="6796" y="2169"/>
                </a:lnTo>
                <a:lnTo>
                  <a:pt x="6875" y="2074"/>
                </a:lnTo>
                <a:lnTo>
                  <a:pt x="6955" y="1980"/>
                </a:lnTo>
                <a:lnTo>
                  <a:pt x="7038" y="1888"/>
                </a:lnTo>
                <a:lnTo>
                  <a:pt x="7121" y="1798"/>
                </a:lnTo>
                <a:lnTo>
                  <a:pt x="7204" y="1709"/>
                </a:lnTo>
                <a:lnTo>
                  <a:pt x="7289" y="1621"/>
                </a:lnTo>
                <a:lnTo>
                  <a:pt x="7375" y="1534"/>
                </a:lnTo>
                <a:lnTo>
                  <a:pt x="7463" y="1449"/>
                </a:lnTo>
                <a:lnTo>
                  <a:pt x="7552" y="1366"/>
                </a:lnTo>
                <a:lnTo>
                  <a:pt x="7642" y="1285"/>
                </a:lnTo>
                <a:lnTo>
                  <a:pt x="7732" y="1205"/>
                </a:lnTo>
                <a:lnTo>
                  <a:pt x="7825" y="1126"/>
                </a:lnTo>
                <a:lnTo>
                  <a:pt x="7918" y="1049"/>
                </a:lnTo>
                <a:lnTo>
                  <a:pt x="7931" y="1048"/>
                </a:lnTo>
                <a:lnTo>
                  <a:pt x="7945" y="1047"/>
                </a:lnTo>
                <a:close/>
                <a:moveTo>
                  <a:pt x="9383" y="1137"/>
                </a:moveTo>
                <a:lnTo>
                  <a:pt x="9520" y="1161"/>
                </a:lnTo>
                <a:lnTo>
                  <a:pt x="9656" y="1187"/>
                </a:lnTo>
                <a:lnTo>
                  <a:pt x="9791" y="1215"/>
                </a:lnTo>
                <a:lnTo>
                  <a:pt x="9924" y="1246"/>
                </a:lnTo>
                <a:lnTo>
                  <a:pt x="10058" y="1279"/>
                </a:lnTo>
                <a:lnTo>
                  <a:pt x="10189" y="1315"/>
                </a:lnTo>
                <a:lnTo>
                  <a:pt x="10320" y="1353"/>
                </a:lnTo>
                <a:lnTo>
                  <a:pt x="10450" y="1393"/>
                </a:lnTo>
                <a:lnTo>
                  <a:pt x="10578" y="1436"/>
                </a:lnTo>
                <a:lnTo>
                  <a:pt x="10706" y="1481"/>
                </a:lnTo>
                <a:lnTo>
                  <a:pt x="10832" y="1528"/>
                </a:lnTo>
                <a:lnTo>
                  <a:pt x="10958" y="1579"/>
                </a:lnTo>
                <a:lnTo>
                  <a:pt x="11082" y="1630"/>
                </a:lnTo>
                <a:lnTo>
                  <a:pt x="11205" y="1684"/>
                </a:lnTo>
                <a:lnTo>
                  <a:pt x="11326" y="1740"/>
                </a:lnTo>
                <a:lnTo>
                  <a:pt x="11446" y="1799"/>
                </a:lnTo>
                <a:lnTo>
                  <a:pt x="11565" y="1859"/>
                </a:lnTo>
                <a:lnTo>
                  <a:pt x="11683" y="1921"/>
                </a:lnTo>
                <a:lnTo>
                  <a:pt x="11799" y="1986"/>
                </a:lnTo>
                <a:lnTo>
                  <a:pt x="11914" y="2054"/>
                </a:lnTo>
                <a:lnTo>
                  <a:pt x="12028" y="2122"/>
                </a:lnTo>
                <a:lnTo>
                  <a:pt x="12140" y="2193"/>
                </a:lnTo>
                <a:lnTo>
                  <a:pt x="12251" y="2266"/>
                </a:lnTo>
                <a:lnTo>
                  <a:pt x="12360" y="2340"/>
                </a:lnTo>
                <a:lnTo>
                  <a:pt x="12468" y="2417"/>
                </a:lnTo>
                <a:lnTo>
                  <a:pt x="12574" y="2496"/>
                </a:lnTo>
                <a:lnTo>
                  <a:pt x="12679" y="2576"/>
                </a:lnTo>
                <a:lnTo>
                  <a:pt x="12782" y="2659"/>
                </a:lnTo>
                <a:lnTo>
                  <a:pt x="12884" y="2743"/>
                </a:lnTo>
                <a:lnTo>
                  <a:pt x="12983" y="2829"/>
                </a:lnTo>
                <a:lnTo>
                  <a:pt x="13082" y="2917"/>
                </a:lnTo>
                <a:lnTo>
                  <a:pt x="13178" y="3007"/>
                </a:lnTo>
                <a:lnTo>
                  <a:pt x="13074" y="3084"/>
                </a:lnTo>
                <a:lnTo>
                  <a:pt x="12968" y="3159"/>
                </a:lnTo>
                <a:lnTo>
                  <a:pt x="12861" y="3233"/>
                </a:lnTo>
                <a:lnTo>
                  <a:pt x="12752" y="3305"/>
                </a:lnTo>
                <a:lnTo>
                  <a:pt x="12644" y="3377"/>
                </a:lnTo>
                <a:lnTo>
                  <a:pt x="12533" y="3446"/>
                </a:lnTo>
                <a:lnTo>
                  <a:pt x="12421" y="3513"/>
                </a:lnTo>
                <a:lnTo>
                  <a:pt x="12308" y="3579"/>
                </a:lnTo>
                <a:lnTo>
                  <a:pt x="12252" y="3611"/>
                </a:lnTo>
                <a:lnTo>
                  <a:pt x="12194" y="3643"/>
                </a:lnTo>
                <a:lnTo>
                  <a:pt x="12137" y="3674"/>
                </a:lnTo>
                <a:lnTo>
                  <a:pt x="12078" y="3705"/>
                </a:lnTo>
                <a:lnTo>
                  <a:pt x="12021" y="3736"/>
                </a:lnTo>
                <a:lnTo>
                  <a:pt x="11962" y="3766"/>
                </a:lnTo>
                <a:lnTo>
                  <a:pt x="11904" y="3796"/>
                </a:lnTo>
                <a:lnTo>
                  <a:pt x="11844" y="3825"/>
                </a:lnTo>
                <a:lnTo>
                  <a:pt x="11786" y="3854"/>
                </a:lnTo>
                <a:lnTo>
                  <a:pt x="11726" y="3882"/>
                </a:lnTo>
                <a:lnTo>
                  <a:pt x="11667" y="3909"/>
                </a:lnTo>
                <a:lnTo>
                  <a:pt x="11606" y="3936"/>
                </a:lnTo>
                <a:lnTo>
                  <a:pt x="11546" y="3963"/>
                </a:lnTo>
                <a:lnTo>
                  <a:pt x="11485" y="3989"/>
                </a:lnTo>
                <a:lnTo>
                  <a:pt x="11425" y="4015"/>
                </a:lnTo>
                <a:lnTo>
                  <a:pt x="11363" y="4040"/>
                </a:lnTo>
                <a:lnTo>
                  <a:pt x="11317" y="3936"/>
                </a:lnTo>
                <a:lnTo>
                  <a:pt x="11271" y="3833"/>
                </a:lnTo>
                <a:lnTo>
                  <a:pt x="11222" y="3729"/>
                </a:lnTo>
                <a:lnTo>
                  <a:pt x="11173" y="3628"/>
                </a:lnTo>
                <a:lnTo>
                  <a:pt x="11123" y="3527"/>
                </a:lnTo>
                <a:lnTo>
                  <a:pt x="11072" y="3427"/>
                </a:lnTo>
                <a:lnTo>
                  <a:pt x="11019" y="3326"/>
                </a:lnTo>
                <a:lnTo>
                  <a:pt x="10966" y="3228"/>
                </a:lnTo>
                <a:lnTo>
                  <a:pt x="10911" y="3130"/>
                </a:lnTo>
                <a:lnTo>
                  <a:pt x="10855" y="3034"/>
                </a:lnTo>
                <a:lnTo>
                  <a:pt x="10799" y="2938"/>
                </a:lnTo>
                <a:lnTo>
                  <a:pt x="10741" y="2842"/>
                </a:lnTo>
                <a:lnTo>
                  <a:pt x="10683" y="2748"/>
                </a:lnTo>
                <a:lnTo>
                  <a:pt x="10623" y="2654"/>
                </a:lnTo>
                <a:lnTo>
                  <a:pt x="10562" y="2562"/>
                </a:lnTo>
                <a:lnTo>
                  <a:pt x="10500" y="2471"/>
                </a:lnTo>
                <a:lnTo>
                  <a:pt x="10437" y="2379"/>
                </a:lnTo>
                <a:lnTo>
                  <a:pt x="10374" y="2290"/>
                </a:lnTo>
                <a:lnTo>
                  <a:pt x="10309" y="2201"/>
                </a:lnTo>
                <a:lnTo>
                  <a:pt x="10243" y="2113"/>
                </a:lnTo>
                <a:lnTo>
                  <a:pt x="10177" y="2027"/>
                </a:lnTo>
                <a:lnTo>
                  <a:pt x="10109" y="1940"/>
                </a:lnTo>
                <a:lnTo>
                  <a:pt x="10041" y="1855"/>
                </a:lnTo>
                <a:lnTo>
                  <a:pt x="9971" y="1771"/>
                </a:lnTo>
                <a:lnTo>
                  <a:pt x="9901" y="1689"/>
                </a:lnTo>
                <a:lnTo>
                  <a:pt x="9830" y="1607"/>
                </a:lnTo>
                <a:lnTo>
                  <a:pt x="9758" y="1525"/>
                </a:lnTo>
                <a:lnTo>
                  <a:pt x="9685" y="1446"/>
                </a:lnTo>
                <a:lnTo>
                  <a:pt x="9610" y="1367"/>
                </a:lnTo>
                <a:lnTo>
                  <a:pt x="9536" y="1289"/>
                </a:lnTo>
                <a:lnTo>
                  <a:pt x="9460" y="1213"/>
                </a:lnTo>
                <a:lnTo>
                  <a:pt x="9383" y="1137"/>
                </a:lnTo>
                <a:close/>
                <a:moveTo>
                  <a:pt x="8502" y="1049"/>
                </a:moveTo>
                <a:lnTo>
                  <a:pt x="8595" y="1126"/>
                </a:lnTo>
                <a:lnTo>
                  <a:pt x="8687" y="1205"/>
                </a:lnTo>
                <a:lnTo>
                  <a:pt x="8778" y="1285"/>
                </a:lnTo>
                <a:lnTo>
                  <a:pt x="8867" y="1366"/>
                </a:lnTo>
                <a:lnTo>
                  <a:pt x="8957" y="1449"/>
                </a:lnTo>
                <a:lnTo>
                  <a:pt x="9044" y="1534"/>
                </a:lnTo>
                <a:lnTo>
                  <a:pt x="9130" y="1621"/>
                </a:lnTo>
                <a:lnTo>
                  <a:pt x="9215" y="1709"/>
                </a:lnTo>
                <a:lnTo>
                  <a:pt x="9299" y="1798"/>
                </a:lnTo>
                <a:lnTo>
                  <a:pt x="9382" y="1888"/>
                </a:lnTo>
                <a:lnTo>
                  <a:pt x="9464" y="1980"/>
                </a:lnTo>
                <a:lnTo>
                  <a:pt x="9544" y="2074"/>
                </a:lnTo>
                <a:lnTo>
                  <a:pt x="9623" y="2169"/>
                </a:lnTo>
                <a:lnTo>
                  <a:pt x="9701" y="2265"/>
                </a:lnTo>
                <a:lnTo>
                  <a:pt x="9778" y="2363"/>
                </a:lnTo>
                <a:lnTo>
                  <a:pt x="9852" y="2463"/>
                </a:lnTo>
                <a:lnTo>
                  <a:pt x="9926" y="2563"/>
                </a:lnTo>
                <a:lnTo>
                  <a:pt x="9999" y="2664"/>
                </a:lnTo>
                <a:lnTo>
                  <a:pt x="10070" y="2767"/>
                </a:lnTo>
                <a:lnTo>
                  <a:pt x="10140" y="2871"/>
                </a:lnTo>
                <a:lnTo>
                  <a:pt x="10209" y="2978"/>
                </a:lnTo>
                <a:lnTo>
                  <a:pt x="10275" y="3084"/>
                </a:lnTo>
                <a:lnTo>
                  <a:pt x="10341" y="3192"/>
                </a:lnTo>
                <a:lnTo>
                  <a:pt x="10406" y="3301"/>
                </a:lnTo>
                <a:lnTo>
                  <a:pt x="10468" y="3412"/>
                </a:lnTo>
                <a:lnTo>
                  <a:pt x="10530" y="3524"/>
                </a:lnTo>
                <a:lnTo>
                  <a:pt x="10589" y="3637"/>
                </a:lnTo>
                <a:lnTo>
                  <a:pt x="10648" y="3750"/>
                </a:lnTo>
                <a:lnTo>
                  <a:pt x="10705" y="3866"/>
                </a:lnTo>
                <a:lnTo>
                  <a:pt x="10761" y="3982"/>
                </a:lnTo>
                <a:lnTo>
                  <a:pt x="10815" y="4099"/>
                </a:lnTo>
                <a:lnTo>
                  <a:pt x="10867" y="4217"/>
                </a:lnTo>
                <a:lnTo>
                  <a:pt x="10797" y="4242"/>
                </a:lnTo>
                <a:lnTo>
                  <a:pt x="10725" y="4264"/>
                </a:lnTo>
                <a:lnTo>
                  <a:pt x="10654" y="4286"/>
                </a:lnTo>
                <a:lnTo>
                  <a:pt x="10582" y="4308"/>
                </a:lnTo>
                <a:lnTo>
                  <a:pt x="10510" y="4328"/>
                </a:lnTo>
                <a:lnTo>
                  <a:pt x="10437" y="4348"/>
                </a:lnTo>
                <a:lnTo>
                  <a:pt x="10366" y="4368"/>
                </a:lnTo>
                <a:lnTo>
                  <a:pt x="10293" y="4387"/>
                </a:lnTo>
                <a:lnTo>
                  <a:pt x="10219" y="4405"/>
                </a:lnTo>
                <a:lnTo>
                  <a:pt x="10146" y="4423"/>
                </a:lnTo>
                <a:lnTo>
                  <a:pt x="10072" y="4439"/>
                </a:lnTo>
                <a:lnTo>
                  <a:pt x="9998" y="4456"/>
                </a:lnTo>
                <a:lnTo>
                  <a:pt x="9924" y="4471"/>
                </a:lnTo>
                <a:lnTo>
                  <a:pt x="9850" y="4486"/>
                </a:lnTo>
                <a:lnTo>
                  <a:pt x="9775" y="4501"/>
                </a:lnTo>
                <a:lnTo>
                  <a:pt x="9701" y="4514"/>
                </a:lnTo>
                <a:lnTo>
                  <a:pt x="9626" y="4527"/>
                </a:lnTo>
                <a:lnTo>
                  <a:pt x="9551" y="4540"/>
                </a:lnTo>
                <a:lnTo>
                  <a:pt x="9475" y="4551"/>
                </a:lnTo>
                <a:lnTo>
                  <a:pt x="9400" y="4562"/>
                </a:lnTo>
                <a:lnTo>
                  <a:pt x="9324" y="4573"/>
                </a:lnTo>
                <a:lnTo>
                  <a:pt x="9247" y="4582"/>
                </a:lnTo>
                <a:lnTo>
                  <a:pt x="9171" y="4591"/>
                </a:lnTo>
                <a:lnTo>
                  <a:pt x="9094" y="4600"/>
                </a:lnTo>
                <a:lnTo>
                  <a:pt x="9018" y="4607"/>
                </a:lnTo>
                <a:lnTo>
                  <a:pt x="8940" y="4614"/>
                </a:lnTo>
                <a:lnTo>
                  <a:pt x="8863" y="4621"/>
                </a:lnTo>
                <a:lnTo>
                  <a:pt x="8786" y="4626"/>
                </a:lnTo>
                <a:lnTo>
                  <a:pt x="8708" y="4631"/>
                </a:lnTo>
                <a:lnTo>
                  <a:pt x="8630" y="4635"/>
                </a:lnTo>
                <a:lnTo>
                  <a:pt x="8552" y="4639"/>
                </a:lnTo>
                <a:lnTo>
                  <a:pt x="8474" y="4642"/>
                </a:lnTo>
                <a:lnTo>
                  <a:pt x="8474" y="1047"/>
                </a:lnTo>
                <a:lnTo>
                  <a:pt x="8489" y="1048"/>
                </a:lnTo>
                <a:lnTo>
                  <a:pt x="8502" y="1049"/>
                </a:lnTo>
                <a:close/>
                <a:moveTo>
                  <a:pt x="7917" y="14987"/>
                </a:moveTo>
                <a:lnTo>
                  <a:pt x="7835" y="14918"/>
                </a:lnTo>
                <a:lnTo>
                  <a:pt x="7754" y="14850"/>
                </a:lnTo>
                <a:lnTo>
                  <a:pt x="7673" y="14779"/>
                </a:lnTo>
                <a:lnTo>
                  <a:pt x="7594" y="14708"/>
                </a:lnTo>
                <a:lnTo>
                  <a:pt x="7515" y="14636"/>
                </a:lnTo>
                <a:lnTo>
                  <a:pt x="7437" y="14562"/>
                </a:lnTo>
                <a:lnTo>
                  <a:pt x="7360" y="14487"/>
                </a:lnTo>
                <a:lnTo>
                  <a:pt x="7284" y="14410"/>
                </a:lnTo>
                <a:lnTo>
                  <a:pt x="7209" y="14333"/>
                </a:lnTo>
                <a:lnTo>
                  <a:pt x="7135" y="14255"/>
                </a:lnTo>
                <a:lnTo>
                  <a:pt x="7061" y="14175"/>
                </a:lnTo>
                <a:lnTo>
                  <a:pt x="6989" y="14095"/>
                </a:lnTo>
                <a:lnTo>
                  <a:pt x="6919" y="14012"/>
                </a:lnTo>
                <a:lnTo>
                  <a:pt x="6848" y="13930"/>
                </a:lnTo>
                <a:lnTo>
                  <a:pt x="6778" y="13846"/>
                </a:lnTo>
                <a:lnTo>
                  <a:pt x="6710" y="13761"/>
                </a:lnTo>
                <a:lnTo>
                  <a:pt x="6643" y="13675"/>
                </a:lnTo>
                <a:lnTo>
                  <a:pt x="6576" y="13588"/>
                </a:lnTo>
                <a:lnTo>
                  <a:pt x="6511" y="13499"/>
                </a:lnTo>
                <a:lnTo>
                  <a:pt x="6447" y="13410"/>
                </a:lnTo>
                <a:lnTo>
                  <a:pt x="6383" y="13319"/>
                </a:lnTo>
                <a:lnTo>
                  <a:pt x="6321" y="13228"/>
                </a:lnTo>
                <a:lnTo>
                  <a:pt x="6260" y="13135"/>
                </a:lnTo>
                <a:lnTo>
                  <a:pt x="6199" y="13042"/>
                </a:lnTo>
                <a:lnTo>
                  <a:pt x="6141" y="12948"/>
                </a:lnTo>
                <a:lnTo>
                  <a:pt x="6082" y="12853"/>
                </a:lnTo>
                <a:lnTo>
                  <a:pt x="6026" y="12757"/>
                </a:lnTo>
                <a:lnTo>
                  <a:pt x="5969" y="12659"/>
                </a:lnTo>
                <a:lnTo>
                  <a:pt x="5915" y="12561"/>
                </a:lnTo>
                <a:lnTo>
                  <a:pt x="5862" y="12462"/>
                </a:lnTo>
                <a:lnTo>
                  <a:pt x="5809" y="12363"/>
                </a:lnTo>
                <a:lnTo>
                  <a:pt x="5758" y="12262"/>
                </a:lnTo>
                <a:lnTo>
                  <a:pt x="5823" y="12242"/>
                </a:lnTo>
                <a:lnTo>
                  <a:pt x="5888" y="12223"/>
                </a:lnTo>
                <a:lnTo>
                  <a:pt x="5954" y="12204"/>
                </a:lnTo>
                <a:lnTo>
                  <a:pt x="6020" y="12187"/>
                </a:lnTo>
                <a:lnTo>
                  <a:pt x="6086" y="12169"/>
                </a:lnTo>
                <a:lnTo>
                  <a:pt x="6152" y="12153"/>
                </a:lnTo>
                <a:lnTo>
                  <a:pt x="6219" y="12136"/>
                </a:lnTo>
                <a:lnTo>
                  <a:pt x="6285" y="12121"/>
                </a:lnTo>
                <a:lnTo>
                  <a:pt x="6352" y="12106"/>
                </a:lnTo>
                <a:lnTo>
                  <a:pt x="6420" y="12091"/>
                </a:lnTo>
                <a:lnTo>
                  <a:pt x="6487" y="12077"/>
                </a:lnTo>
                <a:lnTo>
                  <a:pt x="6554" y="12064"/>
                </a:lnTo>
                <a:lnTo>
                  <a:pt x="6622" y="12051"/>
                </a:lnTo>
                <a:lnTo>
                  <a:pt x="6691" y="12039"/>
                </a:lnTo>
                <a:lnTo>
                  <a:pt x="6758" y="12027"/>
                </a:lnTo>
                <a:lnTo>
                  <a:pt x="6827" y="12016"/>
                </a:lnTo>
                <a:lnTo>
                  <a:pt x="6895" y="12005"/>
                </a:lnTo>
                <a:lnTo>
                  <a:pt x="6964" y="11995"/>
                </a:lnTo>
                <a:lnTo>
                  <a:pt x="7033" y="11986"/>
                </a:lnTo>
                <a:lnTo>
                  <a:pt x="7102" y="11976"/>
                </a:lnTo>
                <a:lnTo>
                  <a:pt x="7171" y="11968"/>
                </a:lnTo>
                <a:lnTo>
                  <a:pt x="7241" y="11960"/>
                </a:lnTo>
                <a:lnTo>
                  <a:pt x="7311" y="11953"/>
                </a:lnTo>
                <a:lnTo>
                  <a:pt x="7380" y="11946"/>
                </a:lnTo>
                <a:lnTo>
                  <a:pt x="7450" y="11940"/>
                </a:lnTo>
                <a:lnTo>
                  <a:pt x="7521" y="11934"/>
                </a:lnTo>
                <a:lnTo>
                  <a:pt x="7591" y="11929"/>
                </a:lnTo>
                <a:lnTo>
                  <a:pt x="7662" y="11924"/>
                </a:lnTo>
                <a:lnTo>
                  <a:pt x="7732" y="11920"/>
                </a:lnTo>
                <a:lnTo>
                  <a:pt x="7803" y="11916"/>
                </a:lnTo>
                <a:lnTo>
                  <a:pt x="7874" y="11913"/>
                </a:lnTo>
                <a:lnTo>
                  <a:pt x="7945" y="11911"/>
                </a:lnTo>
                <a:lnTo>
                  <a:pt x="7945" y="14988"/>
                </a:lnTo>
                <a:lnTo>
                  <a:pt x="7917" y="14987"/>
                </a:lnTo>
                <a:close/>
                <a:moveTo>
                  <a:pt x="15347" y="7759"/>
                </a:moveTo>
                <a:lnTo>
                  <a:pt x="12171" y="7759"/>
                </a:lnTo>
                <a:lnTo>
                  <a:pt x="12168" y="7652"/>
                </a:lnTo>
                <a:lnTo>
                  <a:pt x="12163" y="7545"/>
                </a:lnTo>
                <a:lnTo>
                  <a:pt x="12157" y="7439"/>
                </a:lnTo>
                <a:lnTo>
                  <a:pt x="12151" y="7332"/>
                </a:lnTo>
                <a:lnTo>
                  <a:pt x="12144" y="7226"/>
                </a:lnTo>
                <a:lnTo>
                  <a:pt x="12136" y="7120"/>
                </a:lnTo>
                <a:lnTo>
                  <a:pt x="12126" y="7015"/>
                </a:lnTo>
                <a:lnTo>
                  <a:pt x="12115" y="6911"/>
                </a:lnTo>
                <a:lnTo>
                  <a:pt x="12104" y="6805"/>
                </a:lnTo>
                <a:lnTo>
                  <a:pt x="12092" y="6701"/>
                </a:lnTo>
                <a:lnTo>
                  <a:pt x="12078" y="6598"/>
                </a:lnTo>
                <a:lnTo>
                  <a:pt x="12063" y="6494"/>
                </a:lnTo>
                <a:lnTo>
                  <a:pt x="12047" y="6391"/>
                </a:lnTo>
                <a:lnTo>
                  <a:pt x="12031" y="6288"/>
                </a:lnTo>
                <a:lnTo>
                  <a:pt x="12014" y="6186"/>
                </a:lnTo>
                <a:lnTo>
                  <a:pt x="11995" y="6084"/>
                </a:lnTo>
                <a:lnTo>
                  <a:pt x="11976" y="5982"/>
                </a:lnTo>
                <a:lnTo>
                  <a:pt x="11954" y="5881"/>
                </a:lnTo>
                <a:lnTo>
                  <a:pt x="11933" y="5781"/>
                </a:lnTo>
                <a:lnTo>
                  <a:pt x="11910" y="5681"/>
                </a:lnTo>
                <a:lnTo>
                  <a:pt x="11886" y="5582"/>
                </a:lnTo>
                <a:lnTo>
                  <a:pt x="11862" y="5482"/>
                </a:lnTo>
                <a:lnTo>
                  <a:pt x="11836" y="5383"/>
                </a:lnTo>
                <a:lnTo>
                  <a:pt x="11810" y="5285"/>
                </a:lnTo>
                <a:lnTo>
                  <a:pt x="11783" y="5188"/>
                </a:lnTo>
                <a:lnTo>
                  <a:pt x="11754" y="5090"/>
                </a:lnTo>
                <a:lnTo>
                  <a:pt x="11724" y="4993"/>
                </a:lnTo>
                <a:lnTo>
                  <a:pt x="11694" y="4897"/>
                </a:lnTo>
                <a:lnTo>
                  <a:pt x="11663" y="4801"/>
                </a:lnTo>
                <a:lnTo>
                  <a:pt x="11630" y="4706"/>
                </a:lnTo>
                <a:lnTo>
                  <a:pt x="11597" y="4611"/>
                </a:lnTo>
                <a:lnTo>
                  <a:pt x="11563" y="4517"/>
                </a:lnTo>
                <a:lnTo>
                  <a:pt x="11630" y="4489"/>
                </a:lnTo>
                <a:lnTo>
                  <a:pt x="11695" y="4461"/>
                </a:lnTo>
                <a:lnTo>
                  <a:pt x="11762" y="4432"/>
                </a:lnTo>
                <a:lnTo>
                  <a:pt x="11828" y="4403"/>
                </a:lnTo>
                <a:lnTo>
                  <a:pt x="11894" y="4374"/>
                </a:lnTo>
                <a:lnTo>
                  <a:pt x="11959" y="4343"/>
                </a:lnTo>
                <a:lnTo>
                  <a:pt x="12024" y="4312"/>
                </a:lnTo>
                <a:lnTo>
                  <a:pt x="12088" y="4281"/>
                </a:lnTo>
                <a:lnTo>
                  <a:pt x="12153" y="4249"/>
                </a:lnTo>
                <a:lnTo>
                  <a:pt x="12217" y="4216"/>
                </a:lnTo>
                <a:lnTo>
                  <a:pt x="12280" y="4183"/>
                </a:lnTo>
                <a:lnTo>
                  <a:pt x="12344" y="4150"/>
                </a:lnTo>
                <a:lnTo>
                  <a:pt x="12407" y="4116"/>
                </a:lnTo>
                <a:lnTo>
                  <a:pt x="12469" y="4081"/>
                </a:lnTo>
                <a:lnTo>
                  <a:pt x="12532" y="4046"/>
                </a:lnTo>
                <a:lnTo>
                  <a:pt x="12593" y="4011"/>
                </a:lnTo>
                <a:lnTo>
                  <a:pt x="12655" y="3975"/>
                </a:lnTo>
                <a:lnTo>
                  <a:pt x="12717" y="3939"/>
                </a:lnTo>
                <a:lnTo>
                  <a:pt x="12778" y="3902"/>
                </a:lnTo>
                <a:lnTo>
                  <a:pt x="12839" y="3865"/>
                </a:lnTo>
                <a:lnTo>
                  <a:pt x="12899" y="3827"/>
                </a:lnTo>
                <a:lnTo>
                  <a:pt x="12959" y="3789"/>
                </a:lnTo>
                <a:lnTo>
                  <a:pt x="13019" y="3749"/>
                </a:lnTo>
                <a:lnTo>
                  <a:pt x="13078" y="3710"/>
                </a:lnTo>
                <a:lnTo>
                  <a:pt x="13137" y="3670"/>
                </a:lnTo>
                <a:lnTo>
                  <a:pt x="13196" y="3630"/>
                </a:lnTo>
                <a:lnTo>
                  <a:pt x="13254" y="3590"/>
                </a:lnTo>
                <a:lnTo>
                  <a:pt x="13313" y="3549"/>
                </a:lnTo>
                <a:lnTo>
                  <a:pt x="13370" y="3507"/>
                </a:lnTo>
                <a:lnTo>
                  <a:pt x="13428" y="3466"/>
                </a:lnTo>
                <a:lnTo>
                  <a:pt x="13485" y="3423"/>
                </a:lnTo>
                <a:lnTo>
                  <a:pt x="13542" y="3381"/>
                </a:lnTo>
                <a:lnTo>
                  <a:pt x="13641" y="3492"/>
                </a:lnTo>
                <a:lnTo>
                  <a:pt x="13738" y="3605"/>
                </a:lnTo>
                <a:lnTo>
                  <a:pt x="13832" y="3719"/>
                </a:lnTo>
                <a:lnTo>
                  <a:pt x="13924" y="3837"/>
                </a:lnTo>
                <a:lnTo>
                  <a:pt x="14014" y="3956"/>
                </a:lnTo>
                <a:lnTo>
                  <a:pt x="14101" y="4076"/>
                </a:lnTo>
                <a:lnTo>
                  <a:pt x="14185" y="4199"/>
                </a:lnTo>
                <a:lnTo>
                  <a:pt x="14266" y="4324"/>
                </a:lnTo>
                <a:lnTo>
                  <a:pt x="14346" y="4450"/>
                </a:lnTo>
                <a:lnTo>
                  <a:pt x="14422" y="4578"/>
                </a:lnTo>
                <a:lnTo>
                  <a:pt x="14496" y="4708"/>
                </a:lnTo>
                <a:lnTo>
                  <a:pt x="14567" y="4839"/>
                </a:lnTo>
                <a:lnTo>
                  <a:pt x="14634" y="4972"/>
                </a:lnTo>
                <a:lnTo>
                  <a:pt x="14700" y="5106"/>
                </a:lnTo>
                <a:lnTo>
                  <a:pt x="14763" y="5243"/>
                </a:lnTo>
                <a:lnTo>
                  <a:pt x="14822" y="5380"/>
                </a:lnTo>
                <a:lnTo>
                  <a:pt x="14879" y="5519"/>
                </a:lnTo>
                <a:lnTo>
                  <a:pt x="14932" y="5660"/>
                </a:lnTo>
                <a:lnTo>
                  <a:pt x="14982" y="5802"/>
                </a:lnTo>
                <a:lnTo>
                  <a:pt x="15031" y="5945"/>
                </a:lnTo>
                <a:lnTo>
                  <a:pt x="15075" y="6090"/>
                </a:lnTo>
                <a:lnTo>
                  <a:pt x="15116" y="6236"/>
                </a:lnTo>
                <a:lnTo>
                  <a:pt x="15154" y="6383"/>
                </a:lnTo>
                <a:lnTo>
                  <a:pt x="15189" y="6532"/>
                </a:lnTo>
                <a:lnTo>
                  <a:pt x="15220" y="6681"/>
                </a:lnTo>
                <a:lnTo>
                  <a:pt x="15248" y="6832"/>
                </a:lnTo>
                <a:lnTo>
                  <a:pt x="15273" y="6984"/>
                </a:lnTo>
                <a:lnTo>
                  <a:pt x="15294" y="7137"/>
                </a:lnTo>
                <a:lnTo>
                  <a:pt x="15313" y="7291"/>
                </a:lnTo>
                <a:lnTo>
                  <a:pt x="15327" y="7446"/>
                </a:lnTo>
                <a:lnTo>
                  <a:pt x="15338" y="7602"/>
                </a:lnTo>
                <a:lnTo>
                  <a:pt x="15347" y="7759"/>
                </a:lnTo>
                <a:close/>
                <a:moveTo>
                  <a:pt x="8210" y="0"/>
                </a:moveTo>
                <a:lnTo>
                  <a:pt x="7787" y="10"/>
                </a:lnTo>
                <a:lnTo>
                  <a:pt x="7370" y="41"/>
                </a:lnTo>
                <a:lnTo>
                  <a:pt x="6960" y="92"/>
                </a:lnTo>
                <a:lnTo>
                  <a:pt x="6555" y="162"/>
                </a:lnTo>
                <a:lnTo>
                  <a:pt x="6158" y="253"/>
                </a:lnTo>
                <a:lnTo>
                  <a:pt x="5768" y="361"/>
                </a:lnTo>
                <a:lnTo>
                  <a:pt x="5386" y="486"/>
                </a:lnTo>
                <a:lnTo>
                  <a:pt x="5014" y="630"/>
                </a:lnTo>
                <a:lnTo>
                  <a:pt x="4651" y="791"/>
                </a:lnTo>
                <a:lnTo>
                  <a:pt x="4297" y="967"/>
                </a:lnTo>
                <a:lnTo>
                  <a:pt x="3953" y="1161"/>
                </a:lnTo>
                <a:lnTo>
                  <a:pt x="3619" y="1369"/>
                </a:lnTo>
                <a:lnTo>
                  <a:pt x="3298" y="1593"/>
                </a:lnTo>
                <a:lnTo>
                  <a:pt x="2987" y="1831"/>
                </a:lnTo>
                <a:lnTo>
                  <a:pt x="2690" y="2083"/>
                </a:lnTo>
                <a:lnTo>
                  <a:pt x="2404" y="2348"/>
                </a:lnTo>
                <a:lnTo>
                  <a:pt x="2132" y="2627"/>
                </a:lnTo>
                <a:lnTo>
                  <a:pt x="1875" y="2918"/>
                </a:lnTo>
                <a:lnTo>
                  <a:pt x="1631" y="3220"/>
                </a:lnTo>
                <a:lnTo>
                  <a:pt x="1402" y="3535"/>
                </a:lnTo>
                <a:lnTo>
                  <a:pt x="1188" y="3861"/>
                </a:lnTo>
                <a:lnTo>
                  <a:pt x="991" y="4195"/>
                </a:lnTo>
                <a:lnTo>
                  <a:pt x="810" y="4541"/>
                </a:lnTo>
                <a:lnTo>
                  <a:pt x="645" y="4897"/>
                </a:lnTo>
                <a:lnTo>
                  <a:pt x="498" y="5261"/>
                </a:lnTo>
                <a:lnTo>
                  <a:pt x="369" y="5634"/>
                </a:lnTo>
                <a:lnTo>
                  <a:pt x="259" y="6014"/>
                </a:lnTo>
                <a:lnTo>
                  <a:pt x="167" y="6402"/>
                </a:lnTo>
                <a:lnTo>
                  <a:pt x="94" y="6797"/>
                </a:lnTo>
                <a:lnTo>
                  <a:pt x="42" y="7198"/>
                </a:lnTo>
                <a:lnTo>
                  <a:pt x="10" y="7605"/>
                </a:lnTo>
                <a:lnTo>
                  <a:pt x="0" y="8018"/>
                </a:lnTo>
                <a:lnTo>
                  <a:pt x="10" y="8431"/>
                </a:lnTo>
                <a:lnTo>
                  <a:pt x="42" y="8838"/>
                </a:lnTo>
                <a:lnTo>
                  <a:pt x="94" y="9239"/>
                </a:lnTo>
                <a:lnTo>
                  <a:pt x="167" y="9634"/>
                </a:lnTo>
                <a:lnTo>
                  <a:pt x="259" y="10021"/>
                </a:lnTo>
                <a:lnTo>
                  <a:pt x="369" y="10402"/>
                </a:lnTo>
                <a:lnTo>
                  <a:pt x="498" y="10774"/>
                </a:lnTo>
                <a:lnTo>
                  <a:pt x="645" y="11139"/>
                </a:lnTo>
                <a:lnTo>
                  <a:pt x="810" y="11494"/>
                </a:lnTo>
                <a:lnTo>
                  <a:pt x="991" y="11840"/>
                </a:lnTo>
                <a:lnTo>
                  <a:pt x="1188" y="12175"/>
                </a:lnTo>
                <a:lnTo>
                  <a:pt x="1402" y="12501"/>
                </a:lnTo>
                <a:lnTo>
                  <a:pt x="1631" y="12815"/>
                </a:lnTo>
                <a:lnTo>
                  <a:pt x="1875" y="13118"/>
                </a:lnTo>
                <a:lnTo>
                  <a:pt x="2132" y="13409"/>
                </a:lnTo>
                <a:lnTo>
                  <a:pt x="2404" y="13688"/>
                </a:lnTo>
                <a:lnTo>
                  <a:pt x="2690" y="13953"/>
                </a:lnTo>
                <a:lnTo>
                  <a:pt x="2987" y="14205"/>
                </a:lnTo>
                <a:lnTo>
                  <a:pt x="3298" y="14443"/>
                </a:lnTo>
                <a:lnTo>
                  <a:pt x="3619" y="14667"/>
                </a:lnTo>
                <a:lnTo>
                  <a:pt x="3953" y="14875"/>
                </a:lnTo>
                <a:lnTo>
                  <a:pt x="4297" y="15068"/>
                </a:lnTo>
                <a:lnTo>
                  <a:pt x="4651" y="15245"/>
                </a:lnTo>
                <a:lnTo>
                  <a:pt x="5014" y="15406"/>
                </a:lnTo>
                <a:lnTo>
                  <a:pt x="5386" y="15550"/>
                </a:lnTo>
                <a:lnTo>
                  <a:pt x="5768" y="15675"/>
                </a:lnTo>
                <a:lnTo>
                  <a:pt x="6158" y="15783"/>
                </a:lnTo>
                <a:lnTo>
                  <a:pt x="6555" y="15873"/>
                </a:lnTo>
                <a:lnTo>
                  <a:pt x="6960" y="15944"/>
                </a:lnTo>
                <a:lnTo>
                  <a:pt x="7370" y="15995"/>
                </a:lnTo>
                <a:lnTo>
                  <a:pt x="7787" y="16026"/>
                </a:lnTo>
                <a:lnTo>
                  <a:pt x="8210" y="16036"/>
                </a:lnTo>
                <a:lnTo>
                  <a:pt x="8632" y="16026"/>
                </a:lnTo>
                <a:lnTo>
                  <a:pt x="9049" y="15995"/>
                </a:lnTo>
                <a:lnTo>
                  <a:pt x="9459" y="15944"/>
                </a:lnTo>
                <a:lnTo>
                  <a:pt x="9864" y="15873"/>
                </a:lnTo>
                <a:lnTo>
                  <a:pt x="10261" y="15783"/>
                </a:lnTo>
                <a:lnTo>
                  <a:pt x="10651" y="15675"/>
                </a:lnTo>
                <a:lnTo>
                  <a:pt x="11033" y="15550"/>
                </a:lnTo>
                <a:lnTo>
                  <a:pt x="11405" y="15406"/>
                </a:lnTo>
                <a:lnTo>
                  <a:pt x="11768" y="15245"/>
                </a:lnTo>
                <a:lnTo>
                  <a:pt x="12122" y="15068"/>
                </a:lnTo>
                <a:lnTo>
                  <a:pt x="12466" y="14875"/>
                </a:lnTo>
                <a:lnTo>
                  <a:pt x="12800" y="14667"/>
                </a:lnTo>
                <a:lnTo>
                  <a:pt x="13122" y="14443"/>
                </a:lnTo>
                <a:lnTo>
                  <a:pt x="13432" y="14205"/>
                </a:lnTo>
                <a:lnTo>
                  <a:pt x="13729" y="13953"/>
                </a:lnTo>
                <a:lnTo>
                  <a:pt x="14015" y="13688"/>
                </a:lnTo>
                <a:lnTo>
                  <a:pt x="14287" y="13409"/>
                </a:lnTo>
                <a:lnTo>
                  <a:pt x="14544" y="13118"/>
                </a:lnTo>
                <a:lnTo>
                  <a:pt x="14788" y="12815"/>
                </a:lnTo>
                <a:lnTo>
                  <a:pt x="15017" y="12501"/>
                </a:lnTo>
                <a:lnTo>
                  <a:pt x="15231" y="12175"/>
                </a:lnTo>
                <a:lnTo>
                  <a:pt x="15428" y="11840"/>
                </a:lnTo>
                <a:lnTo>
                  <a:pt x="15609" y="11494"/>
                </a:lnTo>
                <a:lnTo>
                  <a:pt x="15774" y="11139"/>
                </a:lnTo>
                <a:lnTo>
                  <a:pt x="15921" y="10774"/>
                </a:lnTo>
                <a:lnTo>
                  <a:pt x="16050" y="10402"/>
                </a:lnTo>
                <a:lnTo>
                  <a:pt x="16160" y="10021"/>
                </a:lnTo>
                <a:lnTo>
                  <a:pt x="16253" y="9634"/>
                </a:lnTo>
                <a:lnTo>
                  <a:pt x="16325" y="9239"/>
                </a:lnTo>
                <a:lnTo>
                  <a:pt x="16377" y="8838"/>
                </a:lnTo>
                <a:lnTo>
                  <a:pt x="16409" y="8431"/>
                </a:lnTo>
                <a:lnTo>
                  <a:pt x="16419" y="8018"/>
                </a:lnTo>
                <a:lnTo>
                  <a:pt x="16409" y="7605"/>
                </a:lnTo>
                <a:lnTo>
                  <a:pt x="16377" y="7198"/>
                </a:lnTo>
                <a:lnTo>
                  <a:pt x="16325" y="6797"/>
                </a:lnTo>
                <a:lnTo>
                  <a:pt x="16253" y="6402"/>
                </a:lnTo>
                <a:lnTo>
                  <a:pt x="16160" y="6014"/>
                </a:lnTo>
                <a:lnTo>
                  <a:pt x="16050" y="5634"/>
                </a:lnTo>
                <a:lnTo>
                  <a:pt x="15921" y="5261"/>
                </a:lnTo>
                <a:lnTo>
                  <a:pt x="15774" y="4897"/>
                </a:lnTo>
                <a:lnTo>
                  <a:pt x="15609" y="4541"/>
                </a:lnTo>
                <a:lnTo>
                  <a:pt x="15428" y="4195"/>
                </a:lnTo>
                <a:lnTo>
                  <a:pt x="15231" y="3861"/>
                </a:lnTo>
                <a:lnTo>
                  <a:pt x="15017" y="3535"/>
                </a:lnTo>
                <a:lnTo>
                  <a:pt x="14788" y="3220"/>
                </a:lnTo>
                <a:lnTo>
                  <a:pt x="14544" y="2918"/>
                </a:lnTo>
                <a:lnTo>
                  <a:pt x="14287" y="2627"/>
                </a:lnTo>
                <a:lnTo>
                  <a:pt x="14015" y="2348"/>
                </a:lnTo>
                <a:lnTo>
                  <a:pt x="13729" y="2083"/>
                </a:lnTo>
                <a:lnTo>
                  <a:pt x="13432" y="1831"/>
                </a:lnTo>
                <a:lnTo>
                  <a:pt x="13122" y="1593"/>
                </a:lnTo>
                <a:lnTo>
                  <a:pt x="12800" y="1369"/>
                </a:lnTo>
                <a:lnTo>
                  <a:pt x="12466" y="1161"/>
                </a:lnTo>
                <a:lnTo>
                  <a:pt x="12122" y="967"/>
                </a:lnTo>
                <a:lnTo>
                  <a:pt x="11768" y="791"/>
                </a:lnTo>
                <a:lnTo>
                  <a:pt x="11405" y="630"/>
                </a:lnTo>
                <a:lnTo>
                  <a:pt x="11033" y="486"/>
                </a:lnTo>
                <a:lnTo>
                  <a:pt x="10651" y="361"/>
                </a:lnTo>
                <a:lnTo>
                  <a:pt x="10261" y="253"/>
                </a:lnTo>
                <a:lnTo>
                  <a:pt x="9864" y="162"/>
                </a:lnTo>
                <a:lnTo>
                  <a:pt x="9459" y="92"/>
                </a:lnTo>
                <a:lnTo>
                  <a:pt x="9049" y="41"/>
                </a:lnTo>
                <a:lnTo>
                  <a:pt x="8632" y="10"/>
                </a:lnTo>
                <a:lnTo>
                  <a:pt x="8210" y="0"/>
                </a:lnTo>
                <a:close/>
              </a:path>
            </a:pathLst>
          </a:custGeom>
          <a:solidFill>
            <a:schemeClr val="bg1">
              <a:lumMod val="65000"/>
            </a:schemeClr>
          </a:solidFill>
          <a:ln>
            <a:noFill/>
          </a:ln>
        </p:spPr>
        <p:txBody>
          <a:bodyPr vert="horz" wrap="square" lIns="91440" tIns="45720" rIns="91440" bIns="45720" numCol="1" anchor="t" anchorCtr="0" compatLnSpc="1"/>
          <a:lstStyle/>
          <a:p>
            <a:endParaRPr lang="id-ID">
              <a:solidFill>
                <a:schemeClr val="bg1">
                  <a:lumMod val="65000"/>
                </a:schemeClr>
              </a:solidFill>
              <a:latin typeface="微软雅黑" panose="020B0503020204020204" pitchFamily="34" charset="-122"/>
              <a:ea typeface="微软雅黑" panose="020B0503020204020204" pitchFamily="34" charset="-122"/>
            </a:endParaRPr>
          </a:p>
        </p:txBody>
      </p:sp>
      <p:grpSp>
        <p:nvGrpSpPr>
          <p:cNvPr id="294" name="Group 32"/>
          <p:cNvGrpSpPr/>
          <p:nvPr/>
        </p:nvGrpSpPr>
        <p:grpSpPr>
          <a:xfrm>
            <a:off x="8446836" y="5248883"/>
            <a:ext cx="399003" cy="324706"/>
            <a:chOff x="5245100" y="5103813"/>
            <a:chExt cx="690563" cy="561975"/>
          </a:xfrm>
          <a:solidFill>
            <a:schemeClr val="bg1">
              <a:lumMod val="65000"/>
            </a:schemeClr>
          </a:solidFill>
        </p:grpSpPr>
        <p:sp>
          <p:nvSpPr>
            <p:cNvPr id="295" name="Freeform 290"/>
            <p:cNvSpPr>
              <a:spLocks noEditPoints="1"/>
            </p:cNvSpPr>
            <p:nvPr/>
          </p:nvSpPr>
          <p:spPr bwMode="auto">
            <a:xfrm>
              <a:off x="5719763" y="5276851"/>
              <a:ext cx="130175" cy="173038"/>
            </a:xfrm>
            <a:custGeom>
              <a:avLst/>
              <a:gdLst>
                <a:gd name="T0" fmla="*/ 503 w 3018"/>
                <a:gd name="T1" fmla="*/ 504 h 4030"/>
                <a:gd name="T2" fmla="*/ 2515 w 3018"/>
                <a:gd name="T3" fmla="*/ 3526 h 4030"/>
                <a:gd name="T4" fmla="*/ 1386 w 3018"/>
                <a:gd name="T5" fmla="*/ 175 h 4030"/>
                <a:gd name="T6" fmla="*/ 1320 w 3018"/>
                <a:gd name="T7" fmla="*/ 110 h 4030"/>
                <a:gd name="T8" fmla="*/ 1244 w 3018"/>
                <a:gd name="T9" fmla="*/ 60 h 4030"/>
                <a:gd name="T10" fmla="*/ 1159 w 3018"/>
                <a:gd name="T11" fmla="*/ 24 h 4030"/>
                <a:gd name="T12" fmla="*/ 1069 w 3018"/>
                <a:gd name="T13" fmla="*/ 3 h 4030"/>
                <a:gd name="T14" fmla="*/ 503 w 3018"/>
                <a:gd name="T15" fmla="*/ 0 h 4030"/>
                <a:gd name="T16" fmla="*/ 427 w 3018"/>
                <a:gd name="T17" fmla="*/ 6 h 4030"/>
                <a:gd name="T18" fmla="*/ 353 w 3018"/>
                <a:gd name="T19" fmla="*/ 23 h 4030"/>
                <a:gd name="T20" fmla="*/ 285 w 3018"/>
                <a:gd name="T21" fmla="*/ 50 h 4030"/>
                <a:gd name="T22" fmla="*/ 222 w 3018"/>
                <a:gd name="T23" fmla="*/ 86 h 4030"/>
                <a:gd name="T24" fmla="*/ 165 w 3018"/>
                <a:gd name="T25" fmla="*/ 130 h 4030"/>
                <a:gd name="T26" fmla="*/ 115 w 3018"/>
                <a:gd name="T27" fmla="*/ 183 h 4030"/>
                <a:gd name="T28" fmla="*/ 74 w 3018"/>
                <a:gd name="T29" fmla="*/ 242 h 4030"/>
                <a:gd name="T30" fmla="*/ 40 w 3018"/>
                <a:gd name="T31" fmla="*/ 308 h 4030"/>
                <a:gd name="T32" fmla="*/ 16 w 3018"/>
                <a:gd name="T33" fmla="*/ 377 h 4030"/>
                <a:gd name="T34" fmla="*/ 3 w 3018"/>
                <a:gd name="T35" fmla="*/ 452 h 4030"/>
                <a:gd name="T36" fmla="*/ 0 w 3018"/>
                <a:gd name="T37" fmla="*/ 3526 h 4030"/>
                <a:gd name="T38" fmla="*/ 6 w 3018"/>
                <a:gd name="T39" fmla="*/ 3604 h 4030"/>
                <a:gd name="T40" fmla="*/ 23 w 3018"/>
                <a:gd name="T41" fmla="*/ 3676 h 4030"/>
                <a:gd name="T42" fmla="*/ 50 w 3018"/>
                <a:gd name="T43" fmla="*/ 3745 h 4030"/>
                <a:gd name="T44" fmla="*/ 86 w 3018"/>
                <a:gd name="T45" fmla="*/ 3808 h 4030"/>
                <a:gd name="T46" fmla="*/ 131 w 3018"/>
                <a:gd name="T47" fmla="*/ 3866 h 4030"/>
                <a:gd name="T48" fmla="*/ 183 w 3018"/>
                <a:gd name="T49" fmla="*/ 3915 h 4030"/>
                <a:gd name="T50" fmla="*/ 243 w 3018"/>
                <a:gd name="T51" fmla="*/ 3957 h 4030"/>
                <a:gd name="T52" fmla="*/ 307 w 3018"/>
                <a:gd name="T53" fmla="*/ 3991 h 4030"/>
                <a:gd name="T54" fmla="*/ 378 w 3018"/>
                <a:gd name="T55" fmla="*/ 4015 h 4030"/>
                <a:gd name="T56" fmla="*/ 452 w 3018"/>
                <a:gd name="T57" fmla="*/ 4028 h 4030"/>
                <a:gd name="T58" fmla="*/ 2515 w 3018"/>
                <a:gd name="T59" fmla="*/ 4030 h 4030"/>
                <a:gd name="T60" fmla="*/ 2592 w 3018"/>
                <a:gd name="T61" fmla="*/ 4025 h 4030"/>
                <a:gd name="T62" fmla="*/ 2665 w 3018"/>
                <a:gd name="T63" fmla="*/ 4008 h 4030"/>
                <a:gd name="T64" fmla="*/ 2733 w 3018"/>
                <a:gd name="T65" fmla="*/ 3981 h 4030"/>
                <a:gd name="T66" fmla="*/ 2797 w 3018"/>
                <a:gd name="T67" fmla="*/ 3944 h 4030"/>
                <a:gd name="T68" fmla="*/ 2853 w 3018"/>
                <a:gd name="T69" fmla="*/ 3899 h 4030"/>
                <a:gd name="T70" fmla="*/ 2903 w 3018"/>
                <a:gd name="T71" fmla="*/ 3848 h 4030"/>
                <a:gd name="T72" fmla="*/ 2946 w 3018"/>
                <a:gd name="T73" fmla="*/ 3788 h 4030"/>
                <a:gd name="T74" fmla="*/ 2979 w 3018"/>
                <a:gd name="T75" fmla="*/ 3723 h 4030"/>
                <a:gd name="T76" fmla="*/ 3002 w 3018"/>
                <a:gd name="T77" fmla="*/ 3652 h 4030"/>
                <a:gd name="T78" fmla="*/ 3015 w 3018"/>
                <a:gd name="T79" fmla="*/ 3578 h 4030"/>
                <a:gd name="T80" fmla="*/ 3018 w 3018"/>
                <a:gd name="T81" fmla="*/ 2770 h 4030"/>
                <a:gd name="T82" fmla="*/ 3015 w 3018"/>
                <a:gd name="T83" fmla="*/ 2715 h 4030"/>
                <a:gd name="T84" fmla="*/ 3006 w 3018"/>
                <a:gd name="T85" fmla="*/ 2661 h 4030"/>
                <a:gd name="T86" fmla="*/ 2991 w 3018"/>
                <a:gd name="T87" fmla="*/ 2607 h 4030"/>
                <a:gd name="T88" fmla="*/ 2970 w 3018"/>
                <a:gd name="T89" fmla="*/ 2556 h 4030"/>
                <a:gd name="T90" fmla="*/ 2944 w 3018"/>
                <a:gd name="T91" fmla="*/ 2506 h 40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018" h="4030">
                  <a:moveTo>
                    <a:pt x="2515" y="3526"/>
                  </a:moveTo>
                  <a:lnTo>
                    <a:pt x="503" y="3526"/>
                  </a:lnTo>
                  <a:lnTo>
                    <a:pt x="503" y="504"/>
                  </a:lnTo>
                  <a:lnTo>
                    <a:pt x="1006" y="504"/>
                  </a:lnTo>
                  <a:lnTo>
                    <a:pt x="2515" y="2770"/>
                  </a:lnTo>
                  <a:lnTo>
                    <a:pt x="2515" y="3526"/>
                  </a:lnTo>
                  <a:close/>
                  <a:moveTo>
                    <a:pt x="1425" y="224"/>
                  </a:moveTo>
                  <a:lnTo>
                    <a:pt x="1407" y="199"/>
                  </a:lnTo>
                  <a:lnTo>
                    <a:pt x="1386" y="175"/>
                  </a:lnTo>
                  <a:lnTo>
                    <a:pt x="1365" y="152"/>
                  </a:lnTo>
                  <a:lnTo>
                    <a:pt x="1343" y="130"/>
                  </a:lnTo>
                  <a:lnTo>
                    <a:pt x="1320" y="110"/>
                  </a:lnTo>
                  <a:lnTo>
                    <a:pt x="1296" y="92"/>
                  </a:lnTo>
                  <a:lnTo>
                    <a:pt x="1270" y="75"/>
                  </a:lnTo>
                  <a:lnTo>
                    <a:pt x="1244" y="60"/>
                  </a:lnTo>
                  <a:lnTo>
                    <a:pt x="1216" y="46"/>
                  </a:lnTo>
                  <a:lnTo>
                    <a:pt x="1188" y="34"/>
                  </a:lnTo>
                  <a:lnTo>
                    <a:pt x="1159" y="24"/>
                  </a:lnTo>
                  <a:lnTo>
                    <a:pt x="1130" y="16"/>
                  </a:lnTo>
                  <a:lnTo>
                    <a:pt x="1100" y="9"/>
                  </a:lnTo>
                  <a:lnTo>
                    <a:pt x="1069" y="3"/>
                  </a:lnTo>
                  <a:lnTo>
                    <a:pt x="1037" y="1"/>
                  </a:lnTo>
                  <a:lnTo>
                    <a:pt x="1006" y="0"/>
                  </a:lnTo>
                  <a:lnTo>
                    <a:pt x="503" y="0"/>
                  </a:lnTo>
                  <a:lnTo>
                    <a:pt x="477" y="0"/>
                  </a:lnTo>
                  <a:lnTo>
                    <a:pt x="452" y="2"/>
                  </a:lnTo>
                  <a:lnTo>
                    <a:pt x="427" y="6"/>
                  </a:lnTo>
                  <a:lnTo>
                    <a:pt x="402" y="11"/>
                  </a:lnTo>
                  <a:lnTo>
                    <a:pt x="378" y="16"/>
                  </a:lnTo>
                  <a:lnTo>
                    <a:pt x="353" y="23"/>
                  </a:lnTo>
                  <a:lnTo>
                    <a:pt x="330" y="31"/>
                  </a:lnTo>
                  <a:lnTo>
                    <a:pt x="307" y="40"/>
                  </a:lnTo>
                  <a:lnTo>
                    <a:pt x="285" y="50"/>
                  </a:lnTo>
                  <a:lnTo>
                    <a:pt x="264" y="61"/>
                  </a:lnTo>
                  <a:lnTo>
                    <a:pt x="243" y="73"/>
                  </a:lnTo>
                  <a:lnTo>
                    <a:pt x="222" y="86"/>
                  </a:lnTo>
                  <a:lnTo>
                    <a:pt x="203" y="100"/>
                  </a:lnTo>
                  <a:lnTo>
                    <a:pt x="183" y="115"/>
                  </a:lnTo>
                  <a:lnTo>
                    <a:pt x="165" y="130"/>
                  </a:lnTo>
                  <a:lnTo>
                    <a:pt x="148" y="148"/>
                  </a:lnTo>
                  <a:lnTo>
                    <a:pt x="131" y="165"/>
                  </a:lnTo>
                  <a:lnTo>
                    <a:pt x="115" y="183"/>
                  </a:lnTo>
                  <a:lnTo>
                    <a:pt x="100" y="202"/>
                  </a:lnTo>
                  <a:lnTo>
                    <a:pt x="86" y="222"/>
                  </a:lnTo>
                  <a:lnTo>
                    <a:pt x="74" y="242"/>
                  </a:lnTo>
                  <a:lnTo>
                    <a:pt x="61" y="263"/>
                  </a:lnTo>
                  <a:lnTo>
                    <a:pt x="50" y="286"/>
                  </a:lnTo>
                  <a:lnTo>
                    <a:pt x="40" y="308"/>
                  </a:lnTo>
                  <a:lnTo>
                    <a:pt x="31" y="331"/>
                  </a:lnTo>
                  <a:lnTo>
                    <a:pt x="23" y="354"/>
                  </a:lnTo>
                  <a:lnTo>
                    <a:pt x="16" y="377"/>
                  </a:lnTo>
                  <a:lnTo>
                    <a:pt x="10" y="403"/>
                  </a:lnTo>
                  <a:lnTo>
                    <a:pt x="6" y="427"/>
                  </a:lnTo>
                  <a:lnTo>
                    <a:pt x="3" y="452"/>
                  </a:lnTo>
                  <a:lnTo>
                    <a:pt x="1" y="478"/>
                  </a:lnTo>
                  <a:lnTo>
                    <a:pt x="0" y="504"/>
                  </a:lnTo>
                  <a:lnTo>
                    <a:pt x="0" y="3526"/>
                  </a:lnTo>
                  <a:lnTo>
                    <a:pt x="1" y="3552"/>
                  </a:lnTo>
                  <a:lnTo>
                    <a:pt x="3" y="3578"/>
                  </a:lnTo>
                  <a:lnTo>
                    <a:pt x="6" y="3604"/>
                  </a:lnTo>
                  <a:lnTo>
                    <a:pt x="10" y="3628"/>
                  </a:lnTo>
                  <a:lnTo>
                    <a:pt x="16" y="3652"/>
                  </a:lnTo>
                  <a:lnTo>
                    <a:pt x="23" y="3676"/>
                  </a:lnTo>
                  <a:lnTo>
                    <a:pt x="31" y="3699"/>
                  </a:lnTo>
                  <a:lnTo>
                    <a:pt x="40" y="3723"/>
                  </a:lnTo>
                  <a:lnTo>
                    <a:pt x="50" y="3745"/>
                  </a:lnTo>
                  <a:lnTo>
                    <a:pt x="61" y="3767"/>
                  </a:lnTo>
                  <a:lnTo>
                    <a:pt x="74" y="3788"/>
                  </a:lnTo>
                  <a:lnTo>
                    <a:pt x="86" y="3808"/>
                  </a:lnTo>
                  <a:lnTo>
                    <a:pt x="100" y="3828"/>
                  </a:lnTo>
                  <a:lnTo>
                    <a:pt x="115" y="3848"/>
                  </a:lnTo>
                  <a:lnTo>
                    <a:pt x="131" y="3866"/>
                  </a:lnTo>
                  <a:lnTo>
                    <a:pt x="148" y="3883"/>
                  </a:lnTo>
                  <a:lnTo>
                    <a:pt x="165" y="3899"/>
                  </a:lnTo>
                  <a:lnTo>
                    <a:pt x="183" y="3915"/>
                  </a:lnTo>
                  <a:lnTo>
                    <a:pt x="203" y="3930"/>
                  </a:lnTo>
                  <a:lnTo>
                    <a:pt x="222" y="3944"/>
                  </a:lnTo>
                  <a:lnTo>
                    <a:pt x="243" y="3957"/>
                  </a:lnTo>
                  <a:lnTo>
                    <a:pt x="264" y="3969"/>
                  </a:lnTo>
                  <a:lnTo>
                    <a:pt x="285" y="3981"/>
                  </a:lnTo>
                  <a:lnTo>
                    <a:pt x="307" y="3991"/>
                  </a:lnTo>
                  <a:lnTo>
                    <a:pt x="330" y="4000"/>
                  </a:lnTo>
                  <a:lnTo>
                    <a:pt x="353" y="4008"/>
                  </a:lnTo>
                  <a:lnTo>
                    <a:pt x="378" y="4015"/>
                  </a:lnTo>
                  <a:lnTo>
                    <a:pt x="402" y="4020"/>
                  </a:lnTo>
                  <a:lnTo>
                    <a:pt x="427" y="4025"/>
                  </a:lnTo>
                  <a:lnTo>
                    <a:pt x="452" y="4028"/>
                  </a:lnTo>
                  <a:lnTo>
                    <a:pt x="477" y="4030"/>
                  </a:lnTo>
                  <a:lnTo>
                    <a:pt x="503" y="4030"/>
                  </a:lnTo>
                  <a:lnTo>
                    <a:pt x="2515" y="4030"/>
                  </a:lnTo>
                  <a:lnTo>
                    <a:pt x="2541" y="4030"/>
                  </a:lnTo>
                  <a:lnTo>
                    <a:pt x="2566" y="4028"/>
                  </a:lnTo>
                  <a:lnTo>
                    <a:pt x="2592" y="4025"/>
                  </a:lnTo>
                  <a:lnTo>
                    <a:pt x="2617" y="4020"/>
                  </a:lnTo>
                  <a:lnTo>
                    <a:pt x="2641" y="4015"/>
                  </a:lnTo>
                  <a:lnTo>
                    <a:pt x="2665" y="4008"/>
                  </a:lnTo>
                  <a:lnTo>
                    <a:pt x="2688" y="4000"/>
                  </a:lnTo>
                  <a:lnTo>
                    <a:pt x="2711" y="3991"/>
                  </a:lnTo>
                  <a:lnTo>
                    <a:pt x="2733" y="3981"/>
                  </a:lnTo>
                  <a:lnTo>
                    <a:pt x="2756" y="3969"/>
                  </a:lnTo>
                  <a:lnTo>
                    <a:pt x="2777" y="3957"/>
                  </a:lnTo>
                  <a:lnTo>
                    <a:pt x="2797" y="3944"/>
                  </a:lnTo>
                  <a:lnTo>
                    <a:pt x="2816" y="3930"/>
                  </a:lnTo>
                  <a:lnTo>
                    <a:pt x="2835" y="3915"/>
                  </a:lnTo>
                  <a:lnTo>
                    <a:pt x="2853" y="3899"/>
                  </a:lnTo>
                  <a:lnTo>
                    <a:pt x="2871" y="3883"/>
                  </a:lnTo>
                  <a:lnTo>
                    <a:pt x="2887" y="3866"/>
                  </a:lnTo>
                  <a:lnTo>
                    <a:pt x="2903" y="3848"/>
                  </a:lnTo>
                  <a:lnTo>
                    <a:pt x="2919" y="3828"/>
                  </a:lnTo>
                  <a:lnTo>
                    <a:pt x="2933" y="3808"/>
                  </a:lnTo>
                  <a:lnTo>
                    <a:pt x="2946" y="3788"/>
                  </a:lnTo>
                  <a:lnTo>
                    <a:pt x="2958" y="3767"/>
                  </a:lnTo>
                  <a:lnTo>
                    <a:pt x="2969" y="3745"/>
                  </a:lnTo>
                  <a:lnTo>
                    <a:pt x="2979" y="3723"/>
                  </a:lnTo>
                  <a:lnTo>
                    <a:pt x="2988" y="3699"/>
                  </a:lnTo>
                  <a:lnTo>
                    <a:pt x="2996" y="3676"/>
                  </a:lnTo>
                  <a:lnTo>
                    <a:pt x="3002" y="3652"/>
                  </a:lnTo>
                  <a:lnTo>
                    <a:pt x="3008" y="3628"/>
                  </a:lnTo>
                  <a:lnTo>
                    <a:pt x="3012" y="3604"/>
                  </a:lnTo>
                  <a:lnTo>
                    <a:pt x="3015" y="3578"/>
                  </a:lnTo>
                  <a:lnTo>
                    <a:pt x="3017" y="3552"/>
                  </a:lnTo>
                  <a:lnTo>
                    <a:pt x="3018" y="3526"/>
                  </a:lnTo>
                  <a:lnTo>
                    <a:pt x="3018" y="2770"/>
                  </a:lnTo>
                  <a:lnTo>
                    <a:pt x="3018" y="2752"/>
                  </a:lnTo>
                  <a:lnTo>
                    <a:pt x="3017" y="2734"/>
                  </a:lnTo>
                  <a:lnTo>
                    <a:pt x="3015" y="2715"/>
                  </a:lnTo>
                  <a:lnTo>
                    <a:pt x="3013" y="2697"/>
                  </a:lnTo>
                  <a:lnTo>
                    <a:pt x="3010" y="2679"/>
                  </a:lnTo>
                  <a:lnTo>
                    <a:pt x="3006" y="2661"/>
                  </a:lnTo>
                  <a:lnTo>
                    <a:pt x="3002" y="2642"/>
                  </a:lnTo>
                  <a:lnTo>
                    <a:pt x="2997" y="2625"/>
                  </a:lnTo>
                  <a:lnTo>
                    <a:pt x="2991" y="2607"/>
                  </a:lnTo>
                  <a:lnTo>
                    <a:pt x="2985" y="2590"/>
                  </a:lnTo>
                  <a:lnTo>
                    <a:pt x="2978" y="2573"/>
                  </a:lnTo>
                  <a:lnTo>
                    <a:pt x="2970" y="2556"/>
                  </a:lnTo>
                  <a:lnTo>
                    <a:pt x="2962" y="2540"/>
                  </a:lnTo>
                  <a:lnTo>
                    <a:pt x="2953" y="2523"/>
                  </a:lnTo>
                  <a:lnTo>
                    <a:pt x="2944" y="2506"/>
                  </a:lnTo>
                  <a:lnTo>
                    <a:pt x="2934" y="2491"/>
                  </a:lnTo>
                  <a:lnTo>
                    <a:pt x="1425" y="2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bg1">
                    <a:lumMod val="65000"/>
                  </a:schemeClr>
                </a:solidFill>
                <a:latin typeface="微软雅黑" panose="020B0503020204020204" pitchFamily="34" charset="-122"/>
                <a:ea typeface="微软雅黑" panose="020B0503020204020204" pitchFamily="34" charset="-122"/>
              </a:endParaRPr>
            </a:p>
          </p:txBody>
        </p:sp>
        <p:sp>
          <p:nvSpPr>
            <p:cNvPr id="296" name="Freeform 291"/>
            <p:cNvSpPr>
              <a:spLocks noEditPoints="1"/>
            </p:cNvSpPr>
            <p:nvPr/>
          </p:nvSpPr>
          <p:spPr bwMode="auto">
            <a:xfrm>
              <a:off x="5245100" y="5103813"/>
              <a:ext cx="690563" cy="561975"/>
            </a:xfrm>
            <a:custGeom>
              <a:avLst/>
              <a:gdLst>
                <a:gd name="T0" fmla="*/ 14958 w 16095"/>
                <a:gd name="T1" fmla="*/ 10414 h 13098"/>
                <a:gd name="T2" fmla="*/ 14612 w 16095"/>
                <a:gd name="T3" fmla="*/ 10578 h 13098"/>
                <a:gd name="T4" fmla="*/ 13430 w 16095"/>
                <a:gd name="T5" fmla="*/ 9605 h 13098"/>
                <a:gd name="T6" fmla="*/ 12244 w 16095"/>
                <a:gd name="T7" fmla="*/ 9076 h 13098"/>
                <a:gd name="T8" fmla="*/ 10967 w 16095"/>
                <a:gd name="T9" fmla="*/ 9402 h 13098"/>
                <a:gd name="T10" fmla="*/ 10179 w 16095"/>
                <a:gd name="T11" fmla="*/ 10419 h 13098"/>
                <a:gd name="T12" fmla="*/ 6951 w 16095"/>
                <a:gd name="T13" fmla="*/ 9661 h 13098"/>
                <a:gd name="T14" fmla="*/ 5791 w 16095"/>
                <a:gd name="T15" fmla="*/ 9085 h 13098"/>
                <a:gd name="T16" fmla="*/ 4497 w 16095"/>
                <a:gd name="T17" fmla="*/ 9359 h 13098"/>
                <a:gd name="T18" fmla="*/ 3670 w 16095"/>
                <a:gd name="T19" fmla="*/ 10341 h 13098"/>
                <a:gd name="T20" fmla="*/ 2737 w 16095"/>
                <a:gd name="T21" fmla="*/ 10493 h 13098"/>
                <a:gd name="T22" fmla="*/ 2526 w 16095"/>
                <a:gd name="T23" fmla="*/ 10177 h 13098"/>
                <a:gd name="T24" fmla="*/ 9773 w 16095"/>
                <a:gd name="T25" fmla="*/ 8381 h 13098"/>
                <a:gd name="T26" fmla="*/ 10495 w 16095"/>
                <a:gd name="T27" fmla="*/ 7502 h 13098"/>
                <a:gd name="T28" fmla="*/ 12812 w 16095"/>
                <a:gd name="T29" fmla="*/ 3586 h 13098"/>
                <a:gd name="T30" fmla="*/ 15062 w 16095"/>
                <a:gd name="T31" fmla="*/ 6889 h 13098"/>
                <a:gd name="T32" fmla="*/ 11820 w 16095"/>
                <a:gd name="T33" fmla="*/ 12058 h 13098"/>
                <a:gd name="T34" fmla="*/ 11211 w 16095"/>
                <a:gd name="T35" fmla="*/ 11606 h 13098"/>
                <a:gd name="T36" fmla="*/ 11098 w 16095"/>
                <a:gd name="T37" fmla="*/ 10831 h 13098"/>
                <a:gd name="T38" fmla="*/ 11550 w 16095"/>
                <a:gd name="T39" fmla="*/ 10221 h 13098"/>
                <a:gd name="T40" fmla="*/ 12323 w 16095"/>
                <a:gd name="T41" fmla="*/ 10107 h 13098"/>
                <a:gd name="T42" fmla="*/ 12931 w 16095"/>
                <a:gd name="T43" fmla="*/ 10561 h 13098"/>
                <a:gd name="T44" fmla="*/ 13046 w 16095"/>
                <a:gd name="T45" fmla="*/ 11335 h 13098"/>
                <a:gd name="T46" fmla="*/ 12593 w 16095"/>
                <a:gd name="T47" fmla="*/ 11944 h 13098"/>
                <a:gd name="T48" fmla="*/ 5330 w 16095"/>
                <a:gd name="T49" fmla="*/ 12070 h 13098"/>
                <a:gd name="T50" fmla="*/ 4699 w 16095"/>
                <a:gd name="T51" fmla="*/ 11646 h 13098"/>
                <a:gd name="T52" fmla="*/ 4548 w 16095"/>
                <a:gd name="T53" fmla="*/ 10880 h 13098"/>
                <a:gd name="T54" fmla="*/ 4970 w 16095"/>
                <a:gd name="T55" fmla="*/ 10247 h 13098"/>
                <a:gd name="T56" fmla="*/ 5736 w 16095"/>
                <a:gd name="T57" fmla="*/ 10096 h 13098"/>
                <a:gd name="T58" fmla="*/ 6368 w 16095"/>
                <a:gd name="T59" fmla="*/ 10520 h 13098"/>
                <a:gd name="T60" fmla="*/ 6518 w 16095"/>
                <a:gd name="T61" fmla="*/ 11286 h 13098"/>
                <a:gd name="T62" fmla="*/ 6095 w 16095"/>
                <a:gd name="T63" fmla="*/ 11918 h 13098"/>
                <a:gd name="T64" fmla="*/ 1432 w 16095"/>
                <a:gd name="T65" fmla="*/ 7551 h 13098"/>
                <a:gd name="T66" fmla="*/ 1106 w 16095"/>
                <a:gd name="T67" fmla="*/ 7355 h 13098"/>
                <a:gd name="T68" fmla="*/ 1009 w 16095"/>
                <a:gd name="T69" fmla="*/ 1460 h 13098"/>
                <a:gd name="T70" fmla="*/ 1189 w 16095"/>
                <a:gd name="T71" fmla="*/ 1122 h 13098"/>
                <a:gd name="T72" fmla="*/ 9080 w 16095"/>
                <a:gd name="T73" fmla="*/ 1008 h 13098"/>
                <a:gd name="T74" fmla="*/ 9426 w 16095"/>
                <a:gd name="T75" fmla="*/ 1172 h 13098"/>
                <a:gd name="T76" fmla="*/ 9556 w 16095"/>
                <a:gd name="T77" fmla="*/ 2519 h 13098"/>
                <a:gd name="T78" fmla="*/ 9442 w 16095"/>
                <a:gd name="T79" fmla="*/ 7374 h 13098"/>
                <a:gd name="T80" fmla="*/ 9105 w 16095"/>
                <a:gd name="T81" fmla="*/ 7554 h 13098"/>
                <a:gd name="T82" fmla="*/ 13480 w 16095"/>
                <a:gd name="T83" fmla="*/ 2820 h 13098"/>
                <a:gd name="T84" fmla="*/ 12808 w 16095"/>
                <a:gd name="T85" fmla="*/ 2537 h 13098"/>
                <a:gd name="T86" fmla="*/ 10413 w 16095"/>
                <a:gd name="T87" fmla="*/ 856 h 13098"/>
                <a:gd name="T88" fmla="*/ 9571 w 16095"/>
                <a:gd name="T89" fmla="*/ 92 h 13098"/>
                <a:gd name="T90" fmla="*/ 922 w 16095"/>
                <a:gd name="T91" fmla="*/ 119 h 13098"/>
                <a:gd name="T92" fmla="*/ 119 w 16095"/>
                <a:gd name="T93" fmla="*/ 924 h 13098"/>
                <a:gd name="T94" fmla="*/ 92 w 16095"/>
                <a:gd name="T95" fmla="*/ 7572 h 13098"/>
                <a:gd name="T96" fmla="*/ 855 w 16095"/>
                <a:gd name="T97" fmla="*/ 8415 h 13098"/>
                <a:gd name="T98" fmla="*/ 1557 w 16095"/>
                <a:gd name="T99" fmla="*/ 10453 h 13098"/>
                <a:gd name="T100" fmla="*/ 2236 w 16095"/>
                <a:gd name="T101" fmla="*/ 11368 h 13098"/>
                <a:gd name="T102" fmla="*/ 3702 w 16095"/>
                <a:gd name="T103" fmla="*/ 11901 h 13098"/>
                <a:gd name="T104" fmla="*/ 4567 w 16095"/>
                <a:gd name="T105" fmla="*/ 12848 h 13098"/>
                <a:gd name="T106" fmla="*/ 5876 w 16095"/>
                <a:gd name="T107" fmla="*/ 13069 h 13098"/>
                <a:gd name="T108" fmla="*/ 7006 w 16095"/>
                <a:gd name="T109" fmla="*/ 12446 h 13098"/>
                <a:gd name="T110" fmla="*/ 10208 w 16095"/>
                <a:gd name="T111" fmla="*/ 11824 h 13098"/>
                <a:gd name="T112" fmla="*/ 11035 w 16095"/>
                <a:gd name="T113" fmla="*/ 12807 h 13098"/>
                <a:gd name="T114" fmla="*/ 12330 w 16095"/>
                <a:gd name="T115" fmla="*/ 13081 h 13098"/>
                <a:gd name="T116" fmla="*/ 13489 w 16095"/>
                <a:gd name="T117" fmla="*/ 12505 h 13098"/>
                <a:gd name="T118" fmla="*/ 14740 w 16095"/>
                <a:gd name="T119" fmla="*/ 11579 h 13098"/>
                <a:gd name="T120" fmla="*/ 15750 w 16095"/>
                <a:gd name="T121" fmla="*/ 11036 h 13098"/>
                <a:gd name="T122" fmla="*/ 16095 w 16095"/>
                <a:gd name="T123" fmla="*/ 7025 h 13098"/>
                <a:gd name="T124" fmla="*/ 16023 w 16095"/>
                <a:gd name="T125" fmla="*/ 6588 h 130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095" h="13098">
                  <a:moveTo>
                    <a:pt x="15089" y="10075"/>
                  </a:moveTo>
                  <a:lnTo>
                    <a:pt x="15088" y="10101"/>
                  </a:lnTo>
                  <a:lnTo>
                    <a:pt x="15087" y="10127"/>
                  </a:lnTo>
                  <a:lnTo>
                    <a:pt x="15083" y="10152"/>
                  </a:lnTo>
                  <a:lnTo>
                    <a:pt x="15079" y="10177"/>
                  </a:lnTo>
                  <a:lnTo>
                    <a:pt x="15073" y="10201"/>
                  </a:lnTo>
                  <a:lnTo>
                    <a:pt x="15067" y="10225"/>
                  </a:lnTo>
                  <a:lnTo>
                    <a:pt x="15059" y="10248"/>
                  </a:lnTo>
                  <a:lnTo>
                    <a:pt x="15050" y="10272"/>
                  </a:lnTo>
                  <a:lnTo>
                    <a:pt x="15040" y="10294"/>
                  </a:lnTo>
                  <a:lnTo>
                    <a:pt x="15029" y="10316"/>
                  </a:lnTo>
                  <a:lnTo>
                    <a:pt x="15017" y="10337"/>
                  </a:lnTo>
                  <a:lnTo>
                    <a:pt x="15004" y="10357"/>
                  </a:lnTo>
                  <a:lnTo>
                    <a:pt x="14989" y="10376"/>
                  </a:lnTo>
                  <a:lnTo>
                    <a:pt x="14974" y="10396"/>
                  </a:lnTo>
                  <a:lnTo>
                    <a:pt x="14958" y="10414"/>
                  </a:lnTo>
                  <a:lnTo>
                    <a:pt x="14942" y="10432"/>
                  </a:lnTo>
                  <a:lnTo>
                    <a:pt x="14924" y="10448"/>
                  </a:lnTo>
                  <a:lnTo>
                    <a:pt x="14906" y="10464"/>
                  </a:lnTo>
                  <a:lnTo>
                    <a:pt x="14887" y="10479"/>
                  </a:lnTo>
                  <a:lnTo>
                    <a:pt x="14868" y="10493"/>
                  </a:lnTo>
                  <a:lnTo>
                    <a:pt x="14848" y="10506"/>
                  </a:lnTo>
                  <a:lnTo>
                    <a:pt x="14827" y="10519"/>
                  </a:lnTo>
                  <a:lnTo>
                    <a:pt x="14804" y="10530"/>
                  </a:lnTo>
                  <a:lnTo>
                    <a:pt x="14782" y="10540"/>
                  </a:lnTo>
                  <a:lnTo>
                    <a:pt x="14759" y="10549"/>
                  </a:lnTo>
                  <a:lnTo>
                    <a:pt x="14736" y="10557"/>
                  </a:lnTo>
                  <a:lnTo>
                    <a:pt x="14712" y="10563"/>
                  </a:lnTo>
                  <a:lnTo>
                    <a:pt x="14688" y="10569"/>
                  </a:lnTo>
                  <a:lnTo>
                    <a:pt x="14663" y="10573"/>
                  </a:lnTo>
                  <a:lnTo>
                    <a:pt x="14637" y="10577"/>
                  </a:lnTo>
                  <a:lnTo>
                    <a:pt x="14612" y="10578"/>
                  </a:lnTo>
                  <a:lnTo>
                    <a:pt x="14586" y="10579"/>
                  </a:lnTo>
                  <a:lnTo>
                    <a:pt x="14012" y="10579"/>
                  </a:lnTo>
                  <a:lnTo>
                    <a:pt x="13989" y="10498"/>
                  </a:lnTo>
                  <a:lnTo>
                    <a:pt x="13962" y="10419"/>
                  </a:lnTo>
                  <a:lnTo>
                    <a:pt x="13934" y="10341"/>
                  </a:lnTo>
                  <a:lnTo>
                    <a:pt x="13902" y="10266"/>
                  </a:lnTo>
                  <a:lnTo>
                    <a:pt x="13867" y="10191"/>
                  </a:lnTo>
                  <a:lnTo>
                    <a:pt x="13829" y="10117"/>
                  </a:lnTo>
                  <a:lnTo>
                    <a:pt x="13788" y="10047"/>
                  </a:lnTo>
                  <a:lnTo>
                    <a:pt x="13745" y="9977"/>
                  </a:lnTo>
                  <a:lnTo>
                    <a:pt x="13699" y="9910"/>
                  </a:lnTo>
                  <a:lnTo>
                    <a:pt x="13650" y="9844"/>
                  </a:lnTo>
                  <a:lnTo>
                    <a:pt x="13598" y="9781"/>
                  </a:lnTo>
                  <a:lnTo>
                    <a:pt x="13545" y="9719"/>
                  </a:lnTo>
                  <a:lnTo>
                    <a:pt x="13489" y="9661"/>
                  </a:lnTo>
                  <a:lnTo>
                    <a:pt x="13430" y="9605"/>
                  </a:lnTo>
                  <a:lnTo>
                    <a:pt x="13370" y="9550"/>
                  </a:lnTo>
                  <a:lnTo>
                    <a:pt x="13308" y="9499"/>
                  </a:lnTo>
                  <a:lnTo>
                    <a:pt x="13242" y="9449"/>
                  </a:lnTo>
                  <a:lnTo>
                    <a:pt x="13176" y="9402"/>
                  </a:lnTo>
                  <a:lnTo>
                    <a:pt x="13107" y="9359"/>
                  </a:lnTo>
                  <a:lnTo>
                    <a:pt x="13036" y="9317"/>
                  </a:lnTo>
                  <a:lnTo>
                    <a:pt x="12964" y="9279"/>
                  </a:lnTo>
                  <a:lnTo>
                    <a:pt x="12890" y="9244"/>
                  </a:lnTo>
                  <a:lnTo>
                    <a:pt x="12815" y="9212"/>
                  </a:lnTo>
                  <a:lnTo>
                    <a:pt x="12737" y="9182"/>
                  </a:lnTo>
                  <a:lnTo>
                    <a:pt x="12658" y="9156"/>
                  </a:lnTo>
                  <a:lnTo>
                    <a:pt x="12578" y="9133"/>
                  </a:lnTo>
                  <a:lnTo>
                    <a:pt x="12497" y="9113"/>
                  </a:lnTo>
                  <a:lnTo>
                    <a:pt x="12413" y="9097"/>
                  </a:lnTo>
                  <a:lnTo>
                    <a:pt x="12330" y="9085"/>
                  </a:lnTo>
                  <a:lnTo>
                    <a:pt x="12244" y="9076"/>
                  </a:lnTo>
                  <a:lnTo>
                    <a:pt x="12159" y="9070"/>
                  </a:lnTo>
                  <a:lnTo>
                    <a:pt x="12071" y="9068"/>
                  </a:lnTo>
                  <a:lnTo>
                    <a:pt x="11984" y="9070"/>
                  </a:lnTo>
                  <a:lnTo>
                    <a:pt x="11898" y="9076"/>
                  </a:lnTo>
                  <a:lnTo>
                    <a:pt x="11813" y="9085"/>
                  </a:lnTo>
                  <a:lnTo>
                    <a:pt x="11729" y="9097"/>
                  </a:lnTo>
                  <a:lnTo>
                    <a:pt x="11646" y="9113"/>
                  </a:lnTo>
                  <a:lnTo>
                    <a:pt x="11564" y="9133"/>
                  </a:lnTo>
                  <a:lnTo>
                    <a:pt x="11484" y="9156"/>
                  </a:lnTo>
                  <a:lnTo>
                    <a:pt x="11405" y="9182"/>
                  </a:lnTo>
                  <a:lnTo>
                    <a:pt x="11328" y="9212"/>
                  </a:lnTo>
                  <a:lnTo>
                    <a:pt x="11252" y="9244"/>
                  </a:lnTo>
                  <a:lnTo>
                    <a:pt x="11178" y="9279"/>
                  </a:lnTo>
                  <a:lnTo>
                    <a:pt x="11106" y="9317"/>
                  </a:lnTo>
                  <a:lnTo>
                    <a:pt x="11035" y="9359"/>
                  </a:lnTo>
                  <a:lnTo>
                    <a:pt x="10967" y="9402"/>
                  </a:lnTo>
                  <a:lnTo>
                    <a:pt x="10899" y="9449"/>
                  </a:lnTo>
                  <a:lnTo>
                    <a:pt x="10835" y="9499"/>
                  </a:lnTo>
                  <a:lnTo>
                    <a:pt x="10772" y="9550"/>
                  </a:lnTo>
                  <a:lnTo>
                    <a:pt x="10711" y="9605"/>
                  </a:lnTo>
                  <a:lnTo>
                    <a:pt x="10653" y="9661"/>
                  </a:lnTo>
                  <a:lnTo>
                    <a:pt x="10597" y="9719"/>
                  </a:lnTo>
                  <a:lnTo>
                    <a:pt x="10543" y="9781"/>
                  </a:lnTo>
                  <a:lnTo>
                    <a:pt x="10492" y="9844"/>
                  </a:lnTo>
                  <a:lnTo>
                    <a:pt x="10444" y="9910"/>
                  </a:lnTo>
                  <a:lnTo>
                    <a:pt x="10397" y="9977"/>
                  </a:lnTo>
                  <a:lnTo>
                    <a:pt x="10354" y="10047"/>
                  </a:lnTo>
                  <a:lnTo>
                    <a:pt x="10313" y="10117"/>
                  </a:lnTo>
                  <a:lnTo>
                    <a:pt x="10275" y="10191"/>
                  </a:lnTo>
                  <a:lnTo>
                    <a:pt x="10240" y="10266"/>
                  </a:lnTo>
                  <a:lnTo>
                    <a:pt x="10208" y="10341"/>
                  </a:lnTo>
                  <a:lnTo>
                    <a:pt x="10179" y="10419"/>
                  </a:lnTo>
                  <a:lnTo>
                    <a:pt x="10153" y="10498"/>
                  </a:lnTo>
                  <a:lnTo>
                    <a:pt x="10131" y="10579"/>
                  </a:lnTo>
                  <a:lnTo>
                    <a:pt x="7473" y="10579"/>
                  </a:lnTo>
                  <a:lnTo>
                    <a:pt x="7450" y="10498"/>
                  </a:lnTo>
                  <a:lnTo>
                    <a:pt x="7425" y="10419"/>
                  </a:lnTo>
                  <a:lnTo>
                    <a:pt x="7396" y="10341"/>
                  </a:lnTo>
                  <a:lnTo>
                    <a:pt x="7363" y="10266"/>
                  </a:lnTo>
                  <a:lnTo>
                    <a:pt x="7328" y="10191"/>
                  </a:lnTo>
                  <a:lnTo>
                    <a:pt x="7290" y="10117"/>
                  </a:lnTo>
                  <a:lnTo>
                    <a:pt x="7250" y="10047"/>
                  </a:lnTo>
                  <a:lnTo>
                    <a:pt x="7207" y="9977"/>
                  </a:lnTo>
                  <a:lnTo>
                    <a:pt x="7160" y="9910"/>
                  </a:lnTo>
                  <a:lnTo>
                    <a:pt x="7112" y="9844"/>
                  </a:lnTo>
                  <a:lnTo>
                    <a:pt x="7061" y="9781"/>
                  </a:lnTo>
                  <a:lnTo>
                    <a:pt x="7006" y="9719"/>
                  </a:lnTo>
                  <a:lnTo>
                    <a:pt x="6951" y="9661"/>
                  </a:lnTo>
                  <a:lnTo>
                    <a:pt x="6892" y="9605"/>
                  </a:lnTo>
                  <a:lnTo>
                    <a:pt x="6831" y="9550"/>
                  </a:lnTo>
                  <a:lnTo>
                    <a:pt x="6769" y="9499"/>
                  </a:lnTo>
                  <a:lnTo>
                    <a:pt x="6705" y="9449"/>
                  </a:lnTo>
                  <a:lnTo>
                    <a:pt x="6637" y="9402"/>
                  </a:lnTo>
                  <a:lnTo>
                    <a:pt x="6569" y="9359"/>
                  </a:lnTo>
                  <a:lnTo>
                    <a:pt x="6498" y="9317"/>
                  </a:lnTo>
                  <a:lnTo>
                    <a:pt x="6426" y="9279"/>
                  </a:lnTo>
                  <a:lnTo>
                    <a:pt x="6351" y="9244"/>
                  </a:lnTo>
                  <a:lnTo>
                    <a:pt x="6276" y="9212"/>
                  </a:lnTo>
                  <a:lnTo>
                    <a:pt x="6199" y="9182"/>
                  </a:lnTo>
                  <a:lnTo>
                    <a:pt x="6120" y="9156"/>
                  </a:lnTo>
                  <a:lnTo>
                    <a:pt x="6040" y="9133"/>
                  </a:lnTo>
                  <a:lnTo>
                    <a:pt x="5958" y="9113"/>
                  </a:lnTo>
                  <a:lnTo>
                    <a:pt x="5876" y="9097"/>
                  </a:lnTo>
                  <a:lnTo>
                    <a:pt x="5791" y="9085"/>
                  </a:lnTo>
                  <a:lnTo>
                    <a:pt x="5707" y="9076"/>
                  </a:lnTo>
                  <a:lnTo>
                    <a:pt x="5620" y="9070"/>
                  </a:lnTo>
                  <a:lnTo>
                    <a:pt x="5533" y="9068"/>
                  </a:lnTo>
                  <a:lnTo>
                    <a:pt x="5446" y="9070"/>
                  </a:lnTo>
                  <a:lnTo>
                    <a:pt x="5360" y="9076"/>
                  </a:lnTo>
                  <a:lnTo>
                    <a:pt x="5274" y="9085"/>
                  </a:lnTo>
                  <a:lnTo>
                    <a:pt x="5191" y="9097"/>
                  </a:lnTo>
                  <a:lnTo>
                    <a:pt x="5107" y="9113"/>
                  </a:lnTo>
                  <a:lnTo>
                    <a:pt x="5026" y="9133"/>
                  </a:lnTo>
                  <a:lnTo>
                    <a:pt x="4946" y="9156"/>
                  </a:lnTo>
                  <a:lnTo>
                    <a:pt x="4867" y="9182"/>
                  </a:lnTo>
                  <a:lnTo>
                    <a:pt x="4789" y="9212"/>
                  </a:lnTo>
                  <a:lnTo>
                    <a:pt x="4714" y="9244"/>
                  </a:lnTo>
                  <a:lnTo>
                    <a:pt x="4639" y="9279"/>
                  </a:lnTo>
                  <a:lnTo>
                    <a:pt x="4567" y="9317"/>
                  </a:lnTo>
                  <a:lnTo>
                    <a:pt x="4497" y="9359"/>
                  </a:lnTo>
                  <a:lnTo>
                    <a:pt x="4428" y="9402"/>
                  </a:lnTo>
                  <a:lnTo>
                    <a:pt x="4361" y="9449"/>
                  </a:lnTo>
                  <a:lnTo>
                    <a:pt x="4296" y="9499"/>
                  </a:lnTo>
                  <a:lnTo>
                    <a:pt x="4233" y="9550"/>
                  </a:lnTo>
                  <a:lnTo>
                    <a:pt x="4173" y="9605"/>
                  </a:lnTo>
                  <a:lnTo>
                    <a:pt x="4114" y="9661"/>
                  </a:lnTo>
                  <a:lnTo>
                    <a:pt x="4059" y="9719"/>
                  </a:lnTo>
                  <a:lnTo>
                    <a:pt x="4005" y="9781"/>
                  </a:lnTo>
                  <a:lnTo>
                    <a:pt x="3953" y="9844"/>
                  </a:lnTo>
                  <a:lnTo>
                    <a:pt x="3905" y="9910"/>
                  </a:lnTo>
                  <a:lnTo>
                    <a:pt x="3859" y="9977"/>
                  </a:lnTo>
                  <a:lnTo>
                    <a:pt x="3816" y="10047"/>
                  </a:lnTo>
                  <a:lnTo>
                    <a:pt x="3774" y="10117"/>
                  </a:lnTo>
                  <a:lnTo>
                    <a:pt x="3737" y="10191"/>
                  </a:lnTo>
                  <a:lnTo>
                    <a:pt x="3702" y="10266"/>
                  </a:lnTo>
                  <a:lnTo>
                    <a:pt x="3670" y="10341"/>
                  </a:lnTo>
                  <a:lnTo>
                    <a:pt x="3640" y="10419"/>
                  </a:lnTo>
                  <a:lnTo>
                    <a:pt x="3614" y="10498"/>
                  </a:lnTo>
                  <a:lnTo>
                    <a:pt x="3592" y="10579"/>
                  </a:lnTo>
                  <a:lnTo>
                    <a:pt x="3018" y="10579"/>
                  </a:lnTo>
                  <a:lnTo>
                    <a:pt x="2993" y="10578"/>
                  </a:lnTo>
                  <a:lnTo>
                    <a:pt x="2967" y="10577"/>
                  </a:lnTo>
                  <a:lnTo>
                    <a:pt x="2941" y="10573"/>
                  </a:lnTo>
                  <a:lnTo>
                    <a:pt x="2917" y="10569"/>
                  </a:lnTo>
                  <a:lnTo>
                    <a:pt x="2892" y="10563"/>
                  </a:lnTo>
                  <a:lnTo>
                    <a:pt x="2869" y="10557"/>
                  </a:lnTo>
                  <a:lnTo>
                    <a:pt x="2845" y="10549"/>
                  </a:lnTo>
                  <a:lnTo>
                    <a:pt x="2823" y="10540"/>
                  </a:lnTo>
                  <a:lnTo>
                    <a:pt x="2800" y="10530"/>
                  </a:lnTo>
                  <a:lnTo>
                    <a:pt x="2778" y="10519"/>
                  </a:lnTo>
                  <a:lnTo>
                    <a:pt x="2757" y="10506"/>
                  </a:lnTo>
                  <a:lnTo>
                    <a:pt x="2737" y="10493"/>
                  </a:lnTo>
                  <a:lnTo>
                    <a:pt x="2717" y="10479"/>
                  </a:lnTo>
                  <a:lnTo>
                    <a:pt x="2698" y="10464"/>
                  </a:lnTo>
                  <a:lnTo>
                    <a:pt x="2680" y="10448"/>
                  </a:lnTo>
                  <a:lnTo>
                    <a:pt x="2663" y="10432"/>
                  </a:lnTo>
                  <a:lnTo>
                    <a:pt x="2646" y="10414"/>
                  </a:lnTo>
                  <a:lnTo>
                    <a:pt x="2630" y="10396"/>
                  </a:lnTo>
                  <a:lnTo>
                    <a:pt x="2615" y="10376"/>
                  </a:lnTo>
                  <a:lnTo>
                    <a:pt x="2601" y="10357"/>
                  </a:lnTo>
                  <a:lnTo>
                    <a:pt x="2588" y="10337"/>
                  </a:lnTo>
                  <a:lnTo>
                    <a:pt x="2576" y="10316"/>
                  </a:lnTo>
                  <a:lnTo>
                    <a:pt x="2565" y="10294"/>
                  </a:lnTo>
                  <a:lnTo>
                    <a:pt x="2555" y="10272"/>
                  </a:lnTo>
                  <a:lnTo>
                    <a:pt x="2546" y="10248"/>
                  </a:lnTo>
                  <a:lnTo>
                    <a:pt x="2538" y="10225"/>
                  </a:lnTo>
                  <a:lnTo>
                    <a:pt x="2531" y="10201"/>
                  </a:lnTo>
                  <a:lnTo>
                    <a:pt x="2526" y="10177"/>
                  </a:lnTo>
                  <a:lnTo>
                    <a:pt x="2521" y="10152"/>
                  </a:lnTo>
                  <a:lnTo>
                    <a:pt x="2518" y="10127"/>
                  </a:lnTo>
                  <a:lnTo>
                    <a:pt x="2516" y="10101"/>
                  </a:lnTo>
                  <a:lnTo>
                    <a:pt x="2515" y="10075"/>
                  </a:lnTo>
                  <a:lnTo>
                    <a:pt x="2515" y="8564"/>
                  </a:lnTo>
                  <a:lnTo>
                    <a:pt x="9053" y="8564"/>
                  </a:lnTo>
                  <a:lnTo>
                    <a:pt x="9131" y="8562"/>
                  </a:lnTo>
                  <a:lnTo>
                    <a:pt x="9207" y="8557"/>
                  </a:lnTo>
                  <a:lnTo>
                    <a:pt x="9283" y="8547"/>
                  </a:lnTo>
                  <a:lnTo>
                    <a:pt x="9357" y="8533"/>
                  </a:lnTo>
                  <a:lnTo>
                    <a:pt x="9431" y="8516"/>
                  </a:lnTo>
                  <a:lnTo>
                    <a:pt x="9502" y="8496"/>
                  </a:lnTo>
                  <a:lnTo>
                    <a:pt x="9571" y="8472"/>
                  </a:lnTo>
                  <a:lnTo>
                    <a:pt x="9641" y="8445"/>
                  </a:lnTo>
                  <a:lnTo>
                    <a:pt x="9707" y="8415"/>
                  </a:lnTo>
                  <a:lnTo>
                    <a:pt x="9773" y="8381"/>
                  </a:lnTo>
                  <a:lnTo>
                    <a:pt x="9835" y="8345"/>
                  </a:lnTo>
                  <a:lnTo>
                    <a:pt x="9896" y="8306"/>
                  </a:lnTo>
                  <a:lnTo>
                    <a:pt x="9956" y="8263"/>
                  </a:lnTo>
                  <a:lnTo>
                    <a:pt x="10013" y="8218"/>
                  </a:lnTo>
                  <a:lnTo>
                    <a:pt x="10067" y="8171"/>
                  </a:lnTo>
                  <a:lnTo>
                    <a:pt x="10120" y="8120"/>
                  </a:lnTo>
                  <a:lnTo>
                    <a:pt x="10170" y="8068"/>
                  </a:lnTo>
                  <a:lnTo>
                    <a:pt x="10217" y="8014"/>
                  </a:lnTo>
                  <a:lnTo>
                    <a:pt x="10263" y="7956"/>
                  </a:lnTo>
                  <a:lnTo>
                    <a:pt x="10305" y="7897"/>
                  </a:lnTo>
                  <a:lnTo>
                    <a:pt x="10344" y="7836"/>
                  </a:lnTo>
                  <a:lnTo>
                    <a:pt x="10380" y="7773"/>
                  </a:lnTo>
                  <a:lnTo>
                    <a:pt x="10413" y="7707"/>
                  </a:lnTo>
                  <a:lnTo>
                    <a:pt x="10444" y="7641"/>
                  </a:lnTo>
                  <a:lnTo>
                    <a:pt x="10471" y="7572"/>
                  </a:lnTo>
                  <a:lnTo>
                    <a:pt x="10495" y="7502"/>
                  </a:lnTo>
                  <a:lnTo>
                    <a:pt x="10515" y="7430"/>
                  </a:lnTo>
                  <a:lnTo>
                    <a:pt x="10532" y="7357"/>
                  </a:lnTo>
                  <a:lnTo>
                    <a:pt x="10545" y="7283"/>
                  </a:lnTo>
                  <a:lnTo>
                    <a:pt x="10554" y="7207"/>
                  </a:lnTo>
                  <a:lnTo>
                    <a:pt x="10560" y="7131"/>
                  </a:lnTo>
                  <a:lnTo>
                    <a:pt x="10562" y="7052"/>
                  </a:lnTo>
                  <a:lnTo>
                    <a:pt x="10562" y="3527"/>
                  </a:lnTo>
                  <a:lnTo>
                    <a:pt x="12574" y="3527"/>
                  </a:lnTo>
                  <a:lnTo>
                    <a:pt x="12605" y="3528"/>
                  </a:lnTo>
                  <a:lnTo>
                    <a:pt x="12637" y="3530"/>
                  </a:lnTo>
                  <a:lnTo>
                    <a:pt x="12668" y="3535"/>
                  </a:lnTo>
                  <a:lnTo>
                    <a:pt x="12698" y="3542"/>
                  </a:lnTo>
                  <a:lnTo>
                    <a:pt x="12727" y="3550"/>
                  </a:lnTo>
                  <a:lnTo>
                    <a:pt x="12756" y="3560"/>
                  </a:lnTo>
                  <a:lnTo>
                    <a:pt x="12784" y="3572"/>
                  </a:lnTo>
                  <a:lnTo>
                    <a:pt x="12812" y="3586"/>
                  </a:lnTo>
                  <a:lnTo>
                    <a:pt x="12838" y="3601"/>
                  </a:lnTo>
                  <a:lnTo>
                    <a:pt x="12864" y="3618"/>
                  </a:lnTo>
                  <a:lnTo>
                    <a:pt x="12888" y="3636"/>
                  </a:lnTo>
                  <a:lnTo>
                    <a:pt x="12911" y="3657"/>
                  </a:lnTo>
                  <a:lnTo>
                    <a:pt x="12933" y="3678"/>
                  </a:lnTo>
                  <a:lnTo>
                    <a:pt x="12954" y="3701"/>
                  </a:lnTo>
                  <a:lnTo>
                    <a:pt x="12975" y="3725"/>
                  </a:lnTo>
                  <a:lnTo>
                    <a:pt x="12993" y="3750"/>
                  </a:lnTo>
                  <a:lnTo>
                    <a:pt x="15005" y="6773"/>
                  </a:lnTo>
                  <a:lnTo>
                    <a:pt x="15015" y="6788"/>
                  </a:lnTo>
                  <a:lnTo>
                    <a:pt x="15024" y="6804"/>
                  </a:lnTo>
                  <a:lnTo>
                    <a:pt x="15033" y="6822"/>
                  </a:lnTo>
                  <a:lnTo>
                    <a:pt x="15041" y="6838"/>
                  </a:lnTo>
                  <a:lnTo>
                    <a:pt x="15049" y="6855"/>
                  </a:lnTo>
                  <a:lnTo>
                    <a:pt x="15056" y="6872"/>
                  </a:lnTo>
                  <a:lnTo>
                    <a:pt x="15062" y="6889"/>
                  </a:lnTo>
                  <a:lnTo>
                    <a:pt x="15067" y="6907"/>
                  </a:lnTo>
                  <a:lnTo>
                    <a:pt x="15072" y="6924"/>
                  </a:lnTo>
                  <a:lnTo>
                    <a:pt x="15077" y="6942"/>
                  </a:lnTo>
                  <a:lnTo>
                    <a:pt x="15081" y="6961"/>
                  </a:lnTo>
                  <a:lnTo>
                    <a:pt x="15084" y="6979"/>
                  </a:lnTo>
                  <a:lnTo>
                    <a:pt x="15086" y="6997"/>
                  </a:lnTo>
                  <a:lnTo>
                    <a:pt x="15088" y="7016"/>
                  </a:lnTo>
                  <a:lnTo>
                    <a:pt x="15089" y="7034"/>
                  </a:lnTo>
                  <a:lnTo>
                    <a:pt x="15089" y="7052"/>
                  </a:lnTo>
                  <a:lnTo>
                    <a:pt x="15089" y="10075"/>
                  </a:lnTo>
                  <a:close/>
                  <a:moveTo>
                    <a:pt x="12071" y="12090"/>
                  </a:moveTo>
                  <a:lnTo>
                    <a:pt x="12020" y="12089"/>
                  </a:lnTo>
                  <a:lnTo>
                    <a:pt x="11969" y="12085"/>
                  </a:lnTo>
                  <a:lnTo>
                    <a:pt x="11918" y="12078"/>
                  </a:lnTo>
                  <a:lnTo>
                    <a:pt x="11869" y="12070"/>
                  </a:lnTo>
                  <a:lnTo>
                    <a:pt x="11820" y="12058"/>
                  </a:lnTo>
                  <a:lnTo>
                    <a:pt x="11772" y="12045"/>
                  </a:lnTo>
                  <a:lnTo>
                    <a:pt x="11725" y="12029"/>
                  </a:lnTo>
                  <a:lnTo>
                    <a:pt x="11680" y="12011"/>
                  </a:lnTo>
                  <a:lnTo>
                    <a:pt x="11636" y="11991"/>
                  </a:lnTo>
                  <a:lnTo>
                    <a:pt x="11591" y="11968"/>
                  </a:lnTo>
                  <a:lnTo>
                    <a:pt x="11550" y="11944"/>
                  </a:lnTo>
                  <a:lnTo>
                    <a:pt x="11509" y="11918"/>
                  </a:lnTo>
                  <a:lnTo>
                    <a:pt x="11470" y="11890"/>
                  </a:lnTo>
                  <a:lnTo>
                    <a:pt x="11431" y="11861"/>
                  </a:lnTo>
                  <a:lnTo>
                    <a:pt x="11395" y="11828"/>
                  </a:lnTo>
                  <a:lnTo>
                    <a:pt x="11360" y="11795"/>
                  </a:lnTo>
                  <a:lnTo>
                    <a:pt x="11327" y="11760"/>
                  </a:lnTo>
                  <a:lnTo>
                    <a:pt x="11295" y="11724"/>
                  </a:lnTo>
                  <a:lnTo>
                    <a:pt x="11265" y="11685"/>
                  </a:lnTo>
                  <a:lnTo>
                    <a:pt x="11237" y="11646"/>
                  </a:lnTo>
                  <a:lnTo>
                    <a:pt x="11211" y="11606"/>
                  </a:lnTo>
                  <a:lnTo>
                    <a:pt x="11187" y="11563"/>
                  </a:lnTo>
                  <a:lnTo>
                    <a:pt x="11165" y="11520"/>
                  </a:lnTo>
                  <a:lnTo>
                    <a:pt x="11145" y="11475"/>
                  </a:lnTo>
                  <a:lnTo>
                    <a:pt x="11127" y="11429"/>
                  </a:lnTo>
                  <a:lnTo>
                    <a:pt x="11111" y="11382"/>
                  </a:lnTo>
                  <a:lnTo>
                    <a:pt x="11098" y="11335"/>
                  </a:lnTo>
                  <a:lnTo>
                    <a:pt x="11086" y="11286"/>
                  </a:lnTo>
                  <a:lnTo>
                    <a:pt x="11077" y="11236"/>
                  </a:lnTo>
                  <a:lnTo>
                    <a:pt x="11070" y="11186"/>
                  </a:lnTo>
                  <a:lnTo>
                    <a:pt x="11067" y="11135"/>
                  </a:lnTo>
                  <a:lnTo>
                    <a:pt x="11065" y="11083"/>
                  </a:lnTo>
                  <a:lnTo>
                    <a:pt x="11067" y="11031"/>
                  </a:lnTo>
                  <a:lnTo>
                    <a:pt x="11070" y="10980"/>
                  </a:lnTo>
                  <a:lnTo>
                    <a:pt x="11077" y="10930"/>
                  </a:lnTo>
                  <a:lnTo>
                    <a:pt x="11086" y="10880"/>
                  </a:lnTo>
                  <a:lnTo>
                    <a:pt x="11098" y="10831"/>
                  </a:lnTo>
                  <a:lnTo>
                    <a:pt x="11111" y="10784"/>
                  </a:lnTo>
                  <a:lnTo>
                    <a:pt x="11127" y="10736"/>
                  </a:lnTo>
                  <a:lnTo>
                    <a:pt x="11145" y="10691"/>
                  </a:lnTo>
                  <a:lnTo>
                    <a:pt x="11165" y="10646"/>
                  </a:lnTo>
                  <a:lnTo>
                    <a:pt x="11187" y="10603"/>
                  </a:lnTo>
                  <a:lnTo>
                    <a:pt x="11211" y="10561"/>
                  </a:lnTo>
                  <a:lnTo>
                    <a:pt x="11237" y="10520"/>
                  </a:lnTo>
                  <a:lnTo>
                    <a:pt x="11265" y="10480"/>
                  </a:lnTo>
                  <a:lnTo>
                    <a:pt x="11295" y="10442"/>
                  </a:lnTo>
                  <a:lnTo>
                    <a:pt x="11327" y="10406"/>
                  </a:lnTo>
                  <a:lnTo>
                    <a:pt x="11360" y="10370"/>
                  </a:lnTo>
                  <a:lnTo>
                    <a:pt x="11395" y="10337"/>
                  </a:lnTo>
                  <a:lnTo>
                    <a:pt x="11431" y="10306"/>
                  </a:lnTo>
                  <a:lnTo>
                    <a:pt x="11470" y="10276"/>
                  </a:lnTo>
                  <a:lnTo>
                    <a:pt x="11509" y="10247"/>
                  </a:lnTo>
                  <a:lnTo>
                    <a:pt x="11550" y="10221"/>
                  </a:lnTo>
                  <a:lnTo>
                    <a:pt x="11591" y="10197"/>
                  </a:lnTo>
                  <a:lnTo>
                    <a:pt x="11636" y="10175"/>
                  </a:lnTo>
                  <a:lnTo>
                    <a:pt x="11680" y="10155"/>
                  </a:lnTo>
                  <a:lnTo>
                    <a:pt x="11725" y="10137"/>
                  </a:lnTo>
                  <a:lnTo>
                    <a:pt x="11772" y="10120"/>
                  </a:lnTo>
                  <a:lnTo>
                    <a:pt x="11820" y="10107"/>
                  </a:lnTo>
                  <a:lnTo>
                    <a:pt x="11869" y="10096"/>
                  </a:lnTo>
                  <a:lnTo>
                    <a:pt x="11918" y="10087"/>
                  </a:lnTo>
                  <a:lnTo>
                    <a:pt x="11969" y="10080"/>
                  </a:lnTo>
                  <a:lnTo>
                    <a:pt x="12020" y="10076"/>
                  </a:lnTo>
                  <a:lnTo>
                    <a:pt x="12071" y="10075"/>
                  </a:lnTo>
                  <a:lnTo>
                    <a:pt x="12124" y="10076"/>
                  </a:lnTo>
                  <a:lnTo>
                    <a:pt x="12174" y="10080"/>
                  </a:lnTo>
                  <a:lnTo>
                    <a:pt x="12224" y="10087"/>
                  </a:lnTo>
                  <a:lnTo>
                    <a:pt x="12274" y="10096"/>
                  </a:lnTo>
                  <a:lnTo>
                    <a:pt x="12323" y="10107"/>
                  </a:lnTo>
                  <a:lnTo>
                    <a:pt x="12370" y="10120"/>
                  </a:lnTo>
                  <a:lnTo>
                    <a:pt x="12417" y="10137"/>
                  </a:lnTo>
                  <a:lnTo>
                    <a:pt x="12463" y="10155"/>
                  </a:lnTo>
                  <a:lnTo>
                    <a:pt x="12508" y="10175"/>
                  </a:lnTo>
                  <a:lnTo>
                    <a:pt x="12551" y="10197"/>
                  </a:lnTo>
                  <a:lnTo>
                    <a:pt x="12593" y="10221"/>
                  </a:lnTo>
                  <a:lnTo>
                    <a:pt x="12634" y="10247"/>
                  </a:lnTo>
                  <a:lnTo>
                    <a:pt x="12673" y="10276"/>
                  </a:lnTo>
                  <a:lnTo>
                    <a:pt x="12711" y="10306"/>
                  </a:lnTo>
                  <a:lnTo>
                    <a:pt x="12747" y="10337"/>
                  </a:lnTo>
                  <a:lnTo>
                    <a:pt x="12782" y="10370"/>
                  </a:lnTo>
                  <a:lnTo>
                    <a:pt x="12816" y="10406"/>
                  </a:lnTo>
                  <a:lnTo>
                    <a:pt x="12848" y="10442"/>
                  </a:lnTo>
                  <a:lnTo>
                    <a:pt x="12877" y="10480"/>
                  </a:lnTo>
                  <a:lnTo>
                    <a:pt x="12905" y="10520"/>
                  </a:lnTo>
                  <a:lnTo>
                    <a:pt x="12931" y="10561"/>
                  </a:lnTo>
                  <a:lnTo>
                    <a:pt x="12955" y="10603"/>
                  </a:lnTo>
                  <a:lnTo>
                    <a:pt x="12978" y="10646"/>
                  </a:lnTo>
                  <a:lnTo>
                    <a:pt x="12999" y="10691"/>
                  </a:lnTo>
                  <a:lnTo>
                    <a:pt x="13016" y="10736"/>
                  </a:lnTo>
                  <a:lnTo>
                    <a:pt x="13032" y="10784"/>
                  </a:lnTo>
                  <a:lnTo>
                    <a:pt x="13046" y="10831"/>
                  </a:lnTo>
                  <a:lnTo>
                    <a:pt x="13057" y="10880"/>
                  </a:lnTo>
                  <a:lnTo>
                    <a:pt x="13066" y="10930"/>
                  </a:lnTo>
                  <a:lnTo>
                    <a:pt x="13072" y="10980"/>
                  </a:lnTo>
                  <a:lnTo>
                    <a:pt x="13076" y="11031"/>
                  </a:lnTo>
                  <a:lnTo>
                    <a:pt x="13077" y="11083"/>
                  </a:lnTo>
                  <a:lnTo>
                    <a:pt x="13076" y="11135"/>
                  </a:lnTo>
                  <a:lnTo>
                    <a:pt x="13072" y="11186"/>
                  </a:lnTo>
                  <a:lnTo>
                    <a:pt x="13066" y="11236"/>
                  </a:lnTo>
                  <a:lnTo>
                    <a:pt x="13057" y="11286"/>
                  </a:lnTo>
                  <a:lnTo>
                    <a:pt x="13046" y="11335"/>
                  </a:lnTo>
                  <a:lnTo>
                    <a:pt x="13032" y="11382"/>
                  </a:lnTo>
                  <a:lnTo>
                    <a:pt x="13016" y="11429"/>
                  </a:lnTo>
                  <a:lnTo>
                    <a:pt x="12999" y="11475"/>
                  </a:lnTo>
                  <a:lnTo>
                    <a:pt x="12978" y="11520"/>
                  </a:lnTo>
                  <a:lnTo>
                    <a:pt x="12955" y="11563"/>
                  </a:lnTo>
                  <a:lnTo>
                    <a:pt x="12931" y="11606"/>
                  </a:lnTo>
                  <a:lnTo>
                    <a:pt x="12905" y="11646"/>
                  </a:lnTo>
                  <a:lnTo>
                    <a:pt x="12877" y="11685"/>
                  </a:lnTo>
                  <a:lnTo>
                    <a:pt x="12848" y="11724"/>
                  </a:lnTo>
                  <a:lnTo>
                    <a:pt x="12816" y="11760"/>
                  </a:lnTo>
                  <a:lnTo>
                    <a:pt x="12782" y="11795"/>
                  </a:lnTo>
                  <a:lnTo>
                    <a:pt x="12747" y="11828"/>
                  </a:lnTo>
                  <a:lnTo>
                    <a:pt x="12711" y="11861"/>
                  </a:lnTo>
                  <a:lnTo>
                    <a:pt x="12673" y="11890"/>
                  </a:lnTo>
                  <a:lnTo>
                    <a:pt x="12634" y="11918"/>
                  </a:lnTo>
                  <a:lnTo>
                    <a:pt x="12593" y="11944"/>
                  </a:lnTo>
                  <a:lnTo>
                    <a:pt x="12551" y="11968"/>
                  </a:lnTo>
                  <a:lnTo>
                    <a:pt x="12508" y="11991"/>
                  </a:lnTo>
                  <a:lnTo>
                    <a:pt x="12463" y="12011"/>
                  </a:lnTo>
                  <a:lnTo>
                    <a:pt x="12417" y="12029"/>
                  </a:lnTo>
                  <a:lnTo>
                    <a:pt x="12370" y="12045"/>
                  </a:lnTo>
                  <a:lnTo>
                    <a:pt x="12323" y="12058"/>
                  </a:lnTo>
                  <a:lnTo>
                    <a:pt x="12274" y="12070"/>
                  </a:lnTo>
                  <a:lnTo>
                    <a:pt x="12224" y="12078"/>
                  </a:lnTo>
                  <a:lnTo>
                    <a:pt x="12174" y="12085"/>
                  </a:lnTo>
                  <a:lnTo>
                    <a:pt x="12124" y="12089"/>
                  </a:lnTo>
                  <a:lnTo>
                    <a:pt x="12071" y="12090"/>
                  </a:lnTo>
                  <a:close/>
                  <a:moveTo>
                    <a:pt x="5533" y="12090"/>
                  </a:moveTo>
                  <a:lnTo>
                    <a:pt x="5481" y="12089"/>
                  </a:lnTo>
                  <a:lnTo>
                    <a:pt x="5430" y="12085"/>
                  </a:lnTo>
                  <a:lnTo>
                    <a:pt x="5380" y="12078"/>
                  </a:lnTo>
                  <a:lnTo>
                    <a:pt x="5330" y="12070"/>
                  </a:lnTo>
                  <a:lnTo>
                    <a:pt x="5281" y="12058"/>
                  </a:lnTo>
                  <a:lnTo>
                    <a:pt x="5234" y="12045"/>
                  </a:lnTo>
                  <a:lnTo>
                    <a:pt x="5187" y="12029"/>
                  </a:lnTo>
                  <a:lnTo>
                    <a:pt x="5141" y="12011"/>
                  </a:lnTo>
                  <a:lnTo>
                    <a:pt x="5097" y="11991"/>
                  </a:lnTo>
                  <a:lnTo>
                    <a:pt x="5054" y="11968"/>
                  </a:lnTo>
                  <a:lnTo>
                    <a:pt x="5012" y="11944"/>
                  </a:lnTo>
                  <a:lnTo>
                    <a:pt x="4970" y="11918"/>
                  </a:lnTo>
                  <a:lnTo>
                    <a:pt x="4931" y="11890"/>
                  </a:lnTo>
                  <a:lnTo>
                    <a:pt x="4893" y="11861"/>
                  </a:lnTo>
                  <a:lnTo>
                    <a:pt x="4857" y="11828"/>
                  </a:lnTo>
                  <a:lnTo>
                    <a:pt x="4821" y="11795"/>
                  </a:lnTo>
                  <a:lnTo>
                    <a:pt x="4788" y="11760"/>
                  </a:lnTo>
                  <a:lnTo>
                    <a:pt x="4757" y="11724"/>
                  </a:lnTo>
                  <a:lnTo>
                    <a:pt x="4727" y="11685"/>
                  </a:lnTo>
                  <a:lnTo>
                    <a:pt x="4699" y="11646"/>
                  </a:lnTo>
                  <a:lnTo>
                    <a:pt x="4673" y="11606"/>
                  </a:lnTo>
                  <a:lnTo>
                    <a:pt x="4648" y="11563"/>
                  </a:lnTo>
                  <a:lnTo>
                    <a:pt x="4626" y="11520"/>
                  </a:lnTo>
                  <a:lnTo>
                    <a:pt x="4606" y="11475"/>
                  </a:lnTo>
                  <a:lnTo>
                    <a:pt x="4588" y="11429"/>
                  </a:lnTo>
                  <a:lnTo>
                    <a:pt x="4572" y="11382"/>
                  </a:lnTo>
                  <a:lnTo>
                    <a:pt x="4559" y="11335"/>
                  </a:lnTo>
                  <a:lnTo>
                    <a:pt x="4548" y="11286"/>
                  </a:lnTo>
                  <a:lnTo>
                    <a:pt x="4539" y="11236"/>
                  </a:lnTo>
                  <a:lnTo>
                    <a:pt x="4533" y="11186"/>
                  </a:lnTo>
                  <a:lnTo>
                    <a:pt x="4529" y="11135"/>
                  </a:lnTo>
                  <a:lnTo>
                    <a:pt x="4527" y="11083"/>
                  </a:lnTo>
                  <a:lnTo>
                    <a:pt x="4529" y="11031"/>
                  </a:lnTo>
                  <a:lnTo>
                    <a:pt x="4533" y="10980"/>
                  </a:lnTo>
                  <a:lnTo>
                    <a:pt x="4539" y="10930"/>
                  </a:lnTo>
                  <a:lnTo>
                    <a:pt x="4548" y="10880"/>
                  </a:lnTo>
                  <a:lnTo>
                    <a:pt x="4559" y="10831"/>
                  </a:lnTo>
                  <a:lnTo>
                    <a:pt x="4572" y="10784"/>
                  </a:lnTo>
                  <a:lnTo>
                    <a:pt x="4588" y="10736"/>
                  </a:lnTo>
                  <a:lnTo>
                    <a:pt x="4606" y="10691"/>
                  </a:lnTo>
                  <a:lnTo>
                    <a:pt x="4626" y="10646"/>
                  </a:lnTo>
                  <a:lnTo>
                    <a:pt x="4648" y="10603"/>
                  </a:lnTo>
                  <a:lnTo>
                    <a:pt x="4673" y="10561"/>
                  </a:lnTo>
                  <a:lnTo>
                    <a:pt x="4699" y="10520"/>
                  </a:lnTo>
                  <a:lnTo>
                    <a:pt x="4727" y="10480"/>
                  </a:lnTo>
                  <a:lnTo>
                    <a:pt x="4757" y="10442"/>
                  </a:lnTo>
                  <a:lnTo>
                    <a:pt x="4788" y="10406"/>
                  </a:lnTo>
                  <a:lnTo>
                    <a:pt x="4821" y="10370"/>
                  </a:lnTo>
                  <a:lnTo>
                    <a:pt x="4857" y="10337"/>
                  </a:lnTo>
                  <a:lnTo>
                    <a:pt x="4893" y="10306"/>
                  </a:lnTo>
                  <a:lnTo>
                    <a:pt x="4931" y="10276"/>
                  </a:lnTo>
                  <a:lnTo>
                    <a:pt x="4970" y="10247"/>
                  </a:lnTo>
                  <a:lnTo>
                    <a:pt x="5012" y="10221"/>
                  </a:lnTo>
                  <a:lnTo>
                    <a:pt x="5054" y="10197"/>
                  </a:lnTo>
                  <a:lnTo>
                    <a:pt x="5097" y="10175"/>
                  </a:lnTo>
                  <a:lnTo>
                    <a:pt x="5141" y="10155"/>
                  </a:lnTo>
                  <a:lnTo>
                    <a:pt x="5187" y="10137"/>
                  </a:lnTo>
                  <a:lnTo>
                    <a:pt x="5234" y="10120"/>
                  </a:lnTo>
                  <a:lnTo>
                    <a:pt x="5281" y="10107"/>
                  </a:lnTo>
                  <a:lnTo>
                    <a:pt x="5330" y="10096"/>
                  </a:lnTo>
                  <a:lnTo>
                    <a:pt x="5380" y="10087"/>
                  </a:lnTo>
                  <a:lnTo>
                    <a:pt x="5430" y="10080"/>
                  </a:lnTo>
                  <a:lnTo>
                    <a:pt x="5481" y="10076"/>
                  </a:lnTo>
                  <a:lnTo>
                    <a:pt x="5533" y="10075"/>
                  </a:lnTo>
                  <a:lnTo>
                    <a:pt x="5585" y="10076"/>
                  </a:lnTo>
                  <a:lnTo>
                    <a:pt x="5636" y="10080"/>
                  </a:lnTo>
                  <a:lnTo>
                    <a:pt x="5687" y="10087"/>
                  </a:lnTo>
                  <a:lnTo>
                    <a:pt x="5736" y="10096"/>
                  </a:lnTo>
                  <a:lnTo>
                    <a:pt x="5784" y="10107"/>
                  </a:lnTo>
                  <a:lnTo>
                    <a:pt x="5832" y="10120"/>
                  </a:lnTo>
                  <a:lnTo>
                    <a:pt x="5879" y="10137"/>
                  </a:lnTo>
                  <a:lnTo>
                    <a:pt x="5924" y="10155"/>
                  </a:lnTo>
                  <a:lnTo>
                    <a:pt x="5969" y="10175"/>
                  </a:lnTo>
                  <a:lnTo>
                    <a:pt x="6012" y="10197"/>
                  </a:lnTo>
                  <a:lnTo>
                    <a:pt x="6055" y="10221"/>
                  </a:lnTo>
                  <a:lnTo>
                    <a:pt x="6095" y="10247"/>
                  </a:lnTo>
                  <a:lnTo>
                    <a:pt x="6135" y="10276"/>
                  </a:lnTo>
                  <a:lnTo>
                    <a:pt x="6172" y="10306"/>
                  </a:lnTo>
                  <a:lnTo>
                    <a:pt x="6210" y="10337"/>
                  </a:lnTo>
                  <a:lnTo>
                    <a:pt x="6244" y="10370"/>
                  </a:lnTo>
                  <a:lnTo>
                    <a:pt x="6277" y="10406"/>
                  </a:lnTo>
                  <a:lnTo>
                    <a:pt x="6309" y="10442"/>
                  </a:lnTo>
                  <a:lnTo>
                    <a:pt x="6339" y="10480"/>
                  </a:lnTo>
                  <a:lnTo>
                    <a:pt x="6368" y="10520"/>
                  </a:lnTo>
                  <a:lnTo>
                    <a:pt x="6394" y="10561"/>
                  </a:lnTo>
                  <a:lnTo>
                    <a:pt x="6418" y="10603"/>
                  </a:lnTo>
                  <a:lnTo>
                    <a:pt x="6440" y="10646"/>
                  </a:lnTo>
                  <a:lnTo>
                    <a:pt x="6460" y="10691"/>
                  </a:lnTo>
                  <a:lnTo>
                    <a:pt x="6478" y="10736"/>
                  </a:lnTo>
                  <a:lnTo>
                    <a:pt x="6493" y="10784"/>
                  </a:lnTo>
                  <a:lnTo>
                    <a:pt x="6507" y="10831"/>
                  </a:lnTo>
                  <a:lnTo>
                    <a:pt x="6518" y="10880"/>
                  </a:lnTo>
                  <a:lnTo>
                    <a:pt x="6528" y="10930"/>
                  </a:lnTo>
                  <a:lnTo>
                    <a:pt x="6534" y="10980"/>
                  </a:lnTo>
                  <a:lnTo>
                    <a:pt x="6538" y="11031"/>
                  </a:lnTo>
                  <a:lnTo>
                    <a:pt x="6539" y="11083"/>
                  </a:lnTo>
                  <a:lnTo>
                    <a:pt x="6538" y="11135"/>
                  </a:lnTo>
                  <a:lnTo>
                    <a:pt x="6534" y="11186"/>
                  </a:lnTo>
                  <a:lnTo>
                    <a:pt x="6528" y="11236"/>
                  </a:lnTo>
                  <a:lnTo>
                    <a:pt x="6518" y="11286"/>
                  </a:lnTo>
                  <a:lnTo>
                    <a:pt x="6507" y="11335"/>
                  </a:lnTo>
                  <a:lnTo>
                    <a:pt x="6493" y="11382"/>
                  </a:lnTo>
                  <a:lnTo>
                    <a:pt x="6478" y="11429"/>
                  </a:lnTo>
                  <a:lnTo>
                    <a:pt x="6460" y="11475"/>
                  </a:lnTo>
                  <a:lnTo>
                    <a:pt x="6440" y="11520"/>
                  </a:lnTo>
                  <a:lnTo>
                    <a:pt x="6418" y="11563"/>
                  </a:lnTo>
                  <a:lnTo>
                    <a:pt x="6394" y="11606"/>
                  </a:lnTo>
                  <a:lnTo>
                    <a:pt x="6368" y="11646"/>
                  </a:lnTo>
                  <a:lnTo>
                    <a:pt x="6339" y="11685"/>
                  </a:lnTo>
                  <a:lnTo>
                    <a:pt x="6309" y="11724"/>
                  </a:lnTo>
                  <a:lnTo>
                    <a:pt x="6277" y="11760"/>
                  </a:lnTo>
                  <a:lnTo>
                    <a:pt x="6244" y="11795"/>
                  </a:lnTo>
                  <a:lnTo>
                    <a:pt x="6210" y="11828"/>
                  </a:lnTo>
                  <a:lnTo>
                    <a:pt x="6172" y="11861"/>
                  </a:lnTo>
                  <a:lnTo>
                    <a:pt x="6135" y="11890"/>
                  </a:lnTo>
                  <a:lnTo>
                    <a:pt x="6095" y="11918"/>
                  </a:lnTo>
                  <a:lnTo>
                    <a:pt x="6055" y="11944"/>
                  </a:lnTo>
                  <a:lnTo>
                    <a:pt x="6012" y="11968"/>
                  </a:lnTo>
                  <a:lnTo>
                    <a:pt x="5969" y="11991"/>
                  </a:lnTo>
                  <a:lnTo>
                    <a:pt x="5924" y="12011"/>
                  </a:lnTo>
                  <a:lnTo>
                    <a:pt x="5879" y="12029"/>
                  </a:lnTo>
                  <a:lnTo>
                    <a:pt x="5832" y="12045"/>
                  </a:lnTo>
                  <a:lnTo>
                    <a:pt x="5784" y="12058"/>
                  </a:lnTo>
                  <a:lnTo>
                    <a:pt x="5736" y="12070"/>
                  </a:lnTo>
                  <a:lnTo>
                    <a:pt x="5687" y="12078"/>
                  </a:lnTo>
                  <a:lnTo>
                    <a:pt x="5636" y="12085"/>
                  </a:lnTo>
                  <a:lnTo>
                    <a:pt x="5585" y="12089"/>
                  </a:lnTo>
                  <a:lnTo>
                    <a:pt x="5533" y="12090"/>
                  </a:lnTo>
                  <a:close/>
                  <a:moveTo>
                    <a:pt x="1509" y="7556"/>
                  </a:moveTo>
                  <a:lnTo>
                    <a:pt x="1483" y="7556"/>
                  </a:lnTo>
                  <a:lnTo>
                    <a:pt x="1458" y="7554"/>
                  </a:lnTo>
                  <a:lnTo>
                    <a:pt x="1432" y="7551"/>
                  </a:lnTo>
                  <a:lnTo>
                    <a:pt x="1407" y="7546"/>
                  </a:lnTo>
                  <a:lnTo>
                    <a:pt x="1383" y="7541"/>
                  </a:lnTo>
                  <a:lnTo>
                    <a:pt x="1359" y="7534"/>
                  </a:lnTo>
                  <a:lnTo>
                    <a:pt x="1336" y="7526"/>
                  </a:lnTo>
                  <a:lnTo>
                    <a:pt x="1313" y="7517"/>
                  </a:lnTo>
                  <a:lnTo>
                    <a:pt x="1291" y="7507"/>
                  </a:lnTo>
                  <a:lnTo>
                    <a:pt x="1269" y="7496"/>
                  </a:lnTo>
                  <a:lnTo>
                    <a:pt x="1248" y="7484"/>
                  </a:lnTo>
                  <a:lnTo>
                    <a:pt x="1228" y="7470"/>
                  </a:lnTo>
                  <a:lnTo>
                    <a:pt x="1208" y="7456"/>
                  </a:lnTo>
                  <a:lnTo>
                    <a:pt x="1189" y="7441"/>
                  </a:lnTo>
                  <a:lnTo>
                    <a:pt x="1171" y="7426"/>
                  </a:lnTo>
                  <a:lnTo>
                    <a:pt x="1154" y="7409"/>
                  </a:lnTo>
                  <a:lnTo>
                    <a:pt x="1137" y="7392"/>
                  </a:lnTo>
                  <a:lnTo>
                    <a:pt x="1121" y="7374"/>
                  </a:lnTo>
                  <a:lnTo>
                    <a:pt x="1106" y="7355"/>
                  </a:lnTo>
                  <a:lnTo>
                    <a:pt x="1091" y="7334"/>
                  </a:lnTo>
                  <a:lnTo>
                    <a:pt x="1078" y="7314"/>
                  </a:lnTo>
                  <a:lnTo>
                    <a:pt x="1066" y="7293"/>
                  </a:lnTo>
                  <a:lnTo>
                    <a:pt x="1055" y="7271"/>
                  </a:lnTo>
                  <a:lnTo>
                    <a:pt x="1045" y="7249"/>
                  </a:lnTo>
                  <a:lnTo>
                    <a:pt x="1036" y="7226"/>
                  </a:lnTo>
                  <a:lnTo>
                    <a:pt x="1029" y="7202"/>
                  </a:lnTo>
                  <a:lnTo>
                    <a:pt x="1022" y="7179"/>
                  </a:lnTo>
                  <a:lnTo>
                    <a:pt x="1016" y="7154"/>
                  </a:lnTo>
                  <a:lnTo>
                    <a:pt x="1012" y="7130"/>
                  </a:lnTo>
                  <a:lnTo>
                    <a:pt x="1009" y="7105"/>
                  </a:lnTo>
                  <a:lnTo>
                    <a:pt x="1007" y="7079"/>
                  </a:lnTo>
                  <a:lnTo>
                    <a:pt x="1006" y="7052"/>
                  </a:lnTo>
                  <a:lnTo>
                    <a:pt x="1006" y="1511"/>
                  </a:lnTo>
                  <a:lnTo>
                    <a:pt x="1007" y="1485"/>
                  </a:lnTo>
                  <a:lnTo>
                    <a:pt x="1009" y="1460"/>
                  </a:lnTo>
                  <a:lnTo>
                    <a:pt x="1012" y="1435"/>
                  </a:lnTo>
                  <a:lnTo>
                    <a:pt x="1016" y="1410"/>
                  </a:lnTo>
                  <a:lnTo>
                    <a:pt x="1022" y="1385"/>
                  </a:lnTo>
                  <a:lnTo>
                    <a:pt x="1029" y="1361"/>
                  </a:lnTo>
                  <a:lnTo>
                    <a:pt x="1036" y="1338"/>
                  </a:lnTo>
                  <a:lnTo>
                    <a:pt x="1045" y="1315"/>
                  </a:lnTo>
                  <a:lnTo>
                    <a:pt x="1055" y="1293"/>
                  </a:lnTo>
                  <a:lnTo>
                    <a:pt x="1066" y="1271"/>
                  </a:lnTo>
                  <a:lnTo>
                    <a:pt x="1078" y="1249"/>
                  </a:lnTo>
                  <a:lnTo>
                    <a:pt x="1091" y="1229"/>
                  </a:lnTo>
                  <a:lnTo>
                    <a:pt x="1106" y="1209"/>
                  </a:lnTo>
                  <a:lnTo>
                    <a:pt x="1121" y="1191"/>
                  </a:lnTo>
                  <a:lnTo>
                    <a:pt x="1137" y="1172"/>
                  </a:lnTo>
                  <a:lnTo>
                    <a:pt x="1154" y="1155"/>
                  </a:lnTo>
                  <a:lnTo>
                    <a:pt x="1171" y="1138"/>
                  </a:lnTo>
                  <a:lnTo>
                    <a:pt x="1189" y="1122"/>
                  </a:lnTo>
                  <a:lnTo>
                    <a:pt x="1208" y="1107"/>
                  </a:lnTo>
                  <a:lnTo>
                    <a:pt x="1228" y="1093"/>
                  </a:lnTo>
                  <a:lnTo>
                    <a:pt x="1248" y="1080"/>
                  </a:lnTo>
                  <a:lnTo>
                    <a:pt x="1269" y="1068"/>
                  </a:lnTo>
                  <a:lnTo>
                    <a:pt x="1291" y="1057"/>
                  </a:lnTo>
                  <a:lnTo>
                    <a:pt x="1313" y="1047"/>
                  </a:lnTo>
                  <a:lnTo>
                    <a:pt x="1336" y="1038"/>
                  </a:lnTo>
                  <a:lnTo>
                    <a:pt x="1359" y="1030"/>
                  </a:lnTo>
                  <a:lnTo>
                    <a:pt x="1383" y="1023"/>
                  </a:lnTo>
                  <a:lnTo>
                    <a:pt x="1407" y="1018"/>
                  </a:lnTo>
                  <a:lnTo>
                    <a:pt x="1432" y="1013"/>
                  </a:lnTo>
                  <a:lnTo>
                    <a:pt x="1458" y="1010"/>
                  </a:lnTo>
                  <a:lnTo>
                    <a:pt x="1483" y="1008"/>
                  </a:lnTo>
                  <a:lnTo>
                    <a:pt x="1509" y="1008"/>
                  </a:lnTo>
                  <a:lnTo>
                    <a:pt x="9053" y="1008"/>
                  </a:lnTo>
                  <a:lnTo>
                    <a:pt x="9080" y="1008"/>
                  </a:lnTo>
                  <a:lnTo>
                    <a:pt x="9105" y="1010"/>
                  </a:lnTo>
                  <a:lnTo>
                    <a:pt x="9131" y="1013"/>
                  </a:lnTo>
                  <a:lnTo>
                    <a:pt x="9155" y="1018"/>
                  </a:lnTo>
                  <a:lnTo>
                    <a:pt x="9179" y="1023"/>
                  </a:lnTo>
                  <a:lnTo>
                    <a:pt x="9203" y="1030"/>
                  </a:lnTo>
                  <a:lnTo>
                    <a:pt x="9226" y="1038"/>
                  </a:lnTo>
                  <a:lnTo>
                    <a:pt x="9250" y="1047"/>
                  </a:lnTo>
                  <a:lnTo>
                    <a:pt x="9272" y="1057"/>
                  </a:lnTo>
                  <a:lnTo>
                    <a:pt x="9294" y="1068"/>
                  </a:lnTo>
                  <a:lnTo>
                    <a:pt x="9315" y="1080"/>
                  </a:lnTo>
                  <a:lnTo>
                    <a:pt x="9335" y="1093"/>
                  </a:lnTo>
                  <a:lnTo>
                    <a:pt x="9355" y="1107"/>
                  </a:lnTo>
                  <a:lnTo>
                    <a:pt x="9373" y="1122"/>
                  </a:lnTo>
                  <a:lnTo>
                    <a:pt x="9392" y="1138"/>
                  </a:lnTo>
                  <a:lnTo>
                    <a:pt x="9410" y="1155"/>
                  </a:lnTo>
                  <a:lnTo>
                    <a:pt x="9426" y="1172"/>
                  </a:lnTo>
                  <a:lnTo>
                    <a:pt x="9442" y="1191"/>
                  </a:lnTo>
                  <a:lnTo>
                    <a:pt x="9457" y="1209"/>
                  </a:lnTo>
                  <a:lnTo>
                    <a:pt x="9471" y="1229"/>
                  </a:lnTo>
                  <a:lnTo>
                    <a:pt x="9484" y="1249"/>
                  </a:lnTo>
                  <a:lnTo>
                    <a:pt x="9496" y="1271"/>
                  </a:lnTo>
                  <a:lnTo>
                    <a:pt x="9507" y="1293"/>
                  </a:lnTo>
                  <a:lnTo>
                    <a:pt x="9517" y="1315"/>
                  </a:lnTo>
                  <a:lnTo>
                    <a:pt x="9526" y="1338"/>
                  </a:lnTo>
                  <a:lnTo>
                    <a:pt x="9534" y="1361"/>
                  </a:lnTo>
                  <a:lnTo>
                    <a:pt x="9541" y="1385"/>
                  </a:lnTo>
                  <a:lnTo>
                    <a:pt x="9546" y="1410"/>
                  </a:lnTo>
                  <a:lnTo>
                    <a:pt x="9550" y="1435"/>
                  </a:lnTo>
                  <a:lnTo>
                    <a:pt x="9554" y="1460"/>
                  </a:lnTo>
                  <a:lnTo>
                    <a:pt x="9556" y="1485"/>
                  </a:lnTo>
                  <a:lnTo>
                    <a:pt x="9556" y="1511"/>
                  </a:lnTo>
                  <a:lnTo>
                    <a:pt x="9556" y="2519"/>
                  </a:lnTo>
                  <a:lnTo>
                    <a:pt x="9556" y="3527"/>
                  </a:lnTo>
                  <a:lnTo>
                    <a:pt x="9556" y="7052"/>
                  </a:lnTo>
                  <a:lnTo>
                    <a:pt x="9556" y="7079"/>
                  </a:lnTo>
                  <a:lnTo>
                    <a:pt x="9554" y="7105"/>
                  </a:lnTo>
                  <a:lnTo>
                    <a:pt x="9550" y="7130"/>
                  </a:lnTo>
                  <a:lnTo>
                    <a:pt x="9546" y="7154"/>
                  </a:lnTo>
                  <a:lnTo>
                    <a:pt x="9541" y="7179"/>
                  </a:lnTo>
                  <a:lnTo>
                    <a:pt x="9534" y="7202"/>
                  </a:lnTo>
                  <a:lnTo>
                    <a:pt x="9526" y="7226"/>
                  </a:lnTo>
                  <a:lnTo>
                    <a:pt x="9517" y="7249"/>
                  </a:lnTo>
                  <a:lnTo>
                    <a:pt x="9507" y="7271"/>
                  </a:lnTo>
                  <a:lnTo>
                    <a:pt x="9496" y="7293"/>
                  </a:lnTo>
                  <a:lnTo>
                    <a:pt x="9484" y="7314"/>
                  </a:lnTo>
                  <a:lnTo>
                    <a:pt x="9471" y="7334"/>
                  </a:lnTo>
                  <a:lnTo>
                    <a:pt x="9457" y="7355"/>
                  </a:lnTo>
                  <a:lnTo>
                    <a:pt x="9442" y="7374"/>
                  </a:lnTo>
                  <a:lnTo>
                    <a:pt x="9426" y="7392"/>
                  </a:lnTo>
                  <a:lnTo>
                    <a:pt x="9410" y="7409"/>
                  </a:lnTo>
                  <a:lnTo>
                    <a:pt x="9392" y="7426"/>
                  </a:lnTo>
                  <a:lnTo>
                    <a:pt x="9373" y="7441"/>
                  </a:lnTo>
                  <a:lnTo>
                    <a:pt x="9355" y="7456"/>
                  </a:lnTo>
                  <a:lnTo>
                    <a:pt x="9335" y="7470"/>
                  </a:lnTo>
                  <a:lnTo>
                    <a:pt x="9315" y="7484"/>
                  </a:lnTo>
                  <a:lnTo>
                    <a:pt x="9294" y="7496"/>
                  </a:lnTo>
                  <a:lnTo>
                    <a:pt x="9272" y="7507"/>
                  </a:lnTo>
                  <a:lnTo>
                    <a:pt x="9250" y="7517"/>
                  </a:lnTo>
                  <a:lnTo>
                    <a:pt x="9226" y="7526"/>
                  </a:lnTo>
                  <a:lnTo>
                    <a:pt x="9203" y="7534"/>
                  </a:lnTo>
                  <a:lnTo>
                    <a:pt x="9179" y="7541"/>
                  </a:lnTo>
                  <a:lnTo>
                    <a:pt x="9155" y="7546"/>
                  </a:lnTo>
                  <a:lnTo>
                    <a:pt x="9131" y="7551"/>
                  </a:lnTo>
                  <a:lnTo>
                    <a:pt x="9105" y="7554"/>
                  </a:lnTo>
                  <a:lnTo>
                    <a:pt x="9080" y="7556"/>
                  </a:lnTo>
                  <a:lnTo>
                    <a:pt x="9053" y="7556"/>
                  </a:lnTo>
                  <a:lnTo>
                    <a:pt x="1509" y="7556"/>
                  </a:lnTo>
                  <a:close/>
                  <a:moveTo>
                    <a:pt x="15842" y="6214"/>
                  </a:moveTo>
                  <a:lnTo>
                    <a:pt x="13830" y="3192"/>
                  </a:lnTo>
                  <a:lnTo>
                    <a:pt x="13802" y="3153"/>
                  </a:lnTo>
                  <a:lnTo>
                    <a:pt x="13774" y="3115"/>
                  </a:lnTo>
                  <a:lnTo>
                    <a:pt x="13746" y="3077"/>
                  </a:lnTo>
                  <a:lnTo>
                    <a:pt x="13716" y="3042"/>
                  </a:lnTo>
                  <a:lnTo>
                    <a:pt x="13685" y="3007"/>
                  </a:lnTo>
                  <a:lnTo>
                    <a:pt x="13653" y="2973"/>
                  </a:lnTo>
                  <a:lnTo>
                    <a:pt x="13619" y="2940"/>
                  </a:lnTo>
                  <a:lnTo>
                    <a:pt x="13586" y="2909"/>
                  </a:lnTo>
                  <a:lnTo>
                    <a:pt x="13551" y="2878"/>
                  </a:lnTo>
                  <a:lnTo>
                    <a:pt x="13516" y="2849"/>
                  </a:lnTo>
                  <a:lnTo>
                    <a:pt x="13480" y="2820"/>
                  </a:lnTo>
                  <a:lnTo>
                    <a:pt x="13442" y="2793"/>
                  </a:lnTo>
                  <a:lnTo>
                    <a:pt x="13404" y="2768"/>
                  </a:lnTo>
                  <a:lnTo>
                    <a:pt x="13366" y="2743"/>
                  </a:lnTo>
                  <a:lnTo>
                    <a:pt x="13326" y="2720"/>
                  </a:lnTo>
                  <a:lnTo>
                    <a:pt x="13286" y="2697"/>
                  </a:lnTo>
                  <a:lnTo>
                    <a:pt x="13245" y="2676"/>
                  </a:lnTo>
                  <a:lnTo>
                    <a:pt x="13204" y="2656"/>
                  </a:lnTo>
                  <a:lnTo>
                    <a:pt x="13162" y="2638"/>
                  </a:lnTo>
                  <a:lnTo>
                    <a:pt x="13119" y="2621"/>
                  </a:lnTo>
                  <a:lnTo>
                    <a:pt x="13076" y="2605"/>
                  </a:lnTo>
                  <a:lnTo>
                    <a:pt x="13033" y="2590"/>
                  </a:lnTo>
                  <a:lnTo>
                    <a:pt x="12989" y="2576"/>
                  </a:lnTo>
                  <a:lnTo>
                    <a:pt x="12944" y="2564"/>
                  </a:lnTo>
                  <a:lnTo>
                    <a:pt x="12899" y="2554"/>
                  </a:lnTo>
                  <a:lnTo>
                    <a:pt x="12854" y="2544"/>
                  </a:lnTo>
                  <a:lnTo>
                    <a:pt x="12808" y="2537"/>
                  </a:lnTo>
                  <a:lnTo>
                    <a:pt x="12761" y="2530"/>
                  </a:lnTo>
                  <a:lnTo>
                    <a:pt x="12715" y="2525"/>
                  </a:lnTo>
                  <a:lnTo>
                    <a:pt x="12669" y="2522"/>
                  </a:lnTo>
                  <a:lnTo>
                    <a:pt x="12621" y="2519"/>
                  </a:lnTo>
                  <a:lnTo>
                    <a:pt x="12574" y="2519"/>
                  </a:lnTo>
                  <a:lnTo>
                    <a:pt x="10562" y="2519"/>
                  </a:lnTo>
                  <a:lnTo>
                    <a:pt x="10562" y="1511"/>
                  </a:lnTo>
                  <a:lnTo>
                    <a:pt x="10560" y="1434"/>
                  </a:lnTo>
                  <a:lnTo>
                    <a:pt x="10554" y="1357"/>
                  </a:lnTo>
                  <a:lnTo>
                    <a:pt x="10545" y="1282"/>
                  </a:lnTo>
                  <a:lnTo>
                    <a:pt x="10532" y="1207"/>
                  </a:lnTo>
                  <a:lnTo>
                    <a:pt x="10515" y="1134"/>
                  </a:lnTo>
                  <a:lnTo>
                    <a:pt x="10495" y="1062"/>
                  </a:lnTo>
                  <a:lnTo>
                    <a:pt x="10471" y="993"/>
                  </a:lnTo>
                  <a:lnTo>
                    <a:pt x="10444" y="924"/>
                  </a:lnTo>
                  <a:lnTo>
                    <a:pt x="10413" y="856"/>
                  </a:lnTo>
                  <a:lnTo>
                    <a:pt x="10380" y="791"/>
                  </a:lnTo>
                  <a:lnTo>
                    <a:pt x="10344" y="729"/>
                  </a:lnTo>
                  <a:lnTo>
                    <a:pt x="10305" y="667"/>
                  </a:lnTo>
                  <a:lnTo>
                    <a:pt x="10263" y="608"/>
                  </a:lnTo>
                  <a:lnTo>
                    <a:pt x="10217" y="550"/>
                  </a:lnTo>
                  <a:lnTo>
                    <a:pt x="10170" y="496"/>
                  </a:lnTo>
                  <a:lnTo>
                    <a:pt x="10120" y="443"/>
                  </a:lnTo>
                  <a:lnTo>
                    <a:pt x="10067" y="393"/>
                  </a:lnTo>
                  <a:lnTo>
                    <a:pt x="10013" y="346"/>
                  </a:lnTo>
                  <a:lnTo>
                    <a:pt x="9956" y="300"/>
                  </a:lnTo>
                  <a:lnTo>
                    <a:pt x="9896" y="258"/>
                  </a:lnTo>
                  <a:lnTo>
                    <a:pt x="9835" y="219"/>
                  </a:lnTo>
                  <a:lnTo>
                    <a:pt x="9773" y="182"/>
                  </a:lnTo>
                  <a:lnTo>
                    <a:pt x="9707" y="149"/>
                  </a:lnTo>
                  <a:lnTo>
                    <a:pt x="9641" y="119"/>
                  </a:lnTo>
                  <a:lnTo>
                    <a:pt x="9571" y="92"/>
                  </a:lnTo>
                  <a:lnTo>
                    <a:pt x="9502" y="69"/>
                  </a:lnTo>
                  <a:lnTo>
                    <a:pt x="9431" y="47"/>
                  </a:lnTo>
                  <a:lnTo>
                    <a:pt x="9357" y="31"/>
                  </a:lnTo>
                  <a:lnTo>
                    <a:pt x="9283" y="17"/>
                  </a:lnTo>
                  <a:lnTo>
                    <a:pt x="9207" y="8"/>
                  </a:lnTo>
                  <a:lnTo>
                    <a:pt x="9131" y="2"/>
                  </a:lnTo>
                  <a:lnTo>
                    <a:pt x="9053" y="0"/>
                  </a:lnTo>
                  <a:lnTo>
                    <a:pt x="1509" y="0"/>
                  </a:lnTo>
                  <a:lnTo>
                    <a:pt x="1431" y="2"/>
                  </a:lnTo>
                  <a:lnTo>
                    <a:pt x="1355" y="8"/>
                  </a:lnTo>
                  <a:lnTo>
                    <a:pt x="1280" y="17"/>
                  </a:lnTo>
                  <a:lnTo>
                    <a:pt x="1205" y="31"/>
                  </a:lnTo>
                  <a:lnTo>
                    <a:pt x="1133" y="47"/>
                  </a:lnTo>
                  <a:lnTo>
                    <a:pt x="1060" y="69"/>
                  </a:lnTo>
                  <a:lnTo>
                    <a:pt x="991" y="92"/>
                  </a:lnTo>
                  <a:lnTo>
                    <a:pt x="922" y="119"/>
                  </a:lnTo>
                  <a:lnTo>
                    <a:pt x="855" y="149"/>
                  </a:lnTo>
                  <a:lnTo>
                    <a:pt x="791" y="182"/>
                  </a:lnTo>
                  <a:lnTo>
                    <a:pt x="727" y="219"/>
                  </a:lnTo>
                  <a:lnTo>
                    <a:pt x="666" y="258"/>
                  </a:lnTo>
                  <a:lnTo>
                    <a:pt x="607" y="300"/>
                  </a:lnTo>
                  <a:lnTo>
                    <a:pt x="549" y="346"/>
                  </a:lnTo>
                  <a:lnTo>
                    <a:pt x="495" y="393"/>
                  </a:lnTo>
                  <a:lnTo>
                    <a:pt x="443" y="443"/>
                  </a:lnTo>
                  <a:lnTo>
                    <a:pt x="392" y="496"/>
                  </a:lnTo>
                  <a:lnTo>
                    <a:pt x="345" y="550"/>
                  </a:lnTo>
                  <a:lnTo>
                    <a:pt x="300" y="608"/>
                  </a:lnTo>
                  <a:lnTo>
                    <a:pt x="259" y="667"/>
                  </a:lnTo>
                  <a:lnTo>
                    <a:pt x="218" y="729"/>
                  </a:lnTo>
                  <a:lnTo>
                    <a:pt x="182" y="791"/>
                  </a:lnTo>
                  <a:lnTo>
                    <a:pt x="149" y="856"/>
                  </a:lnTo>
                  <a:lnTo>
                    <a:pt x="119" y="924"/>
                  </a:lnTo>
                  <a:lnTo>
                    <a:pt x="92" y="993"/>
                  </a:lnTo>
                  <a:lnTo>
                    <a:pt x="68" y="1062"/>
                  </a:lnTo>
                  <a:lnTo>
                    <a:pt x="47" y="1134"/>
                  </a:lnTo>
                  <a:lnTo>
                    <a:pt x="31" y="1207"/>
                  </a:lnTo>
                  <a:lnTo>
                    <a:pt x="17" y="1282"/>
                  </a:lnTo>
                  <a:lnTo>
                    <a:pt x="8" y="1357"/>
                  </a:lnTo>
                  <a:lnTo>
                    <a:pt x="2" y="1434"/>
                  </a:lnTo>
                  <a:lnTo>
                    <a:pt x="0" y="1511"/>
                  </a:lnTo>
                  <a:lnTo>
                    <a:pt x="0" y="7052"/>
                  </a:lnTo>
                  <a:lnTo>
                    <a:pt x="2" y="7131"/>
                  </a:lnTo>
                  <a:lnTo>
                    <a:pt x="8" y="7207"/>
                  </a:lnTo>
                  <a:lnTo>
                    <a:pt x="17" y="7283"/>
                  </a:lnTo>
                  <a:lnTo>
                    <a:pt x="31" y="7357"/>
                  </a:lnTo>
                  <a:lnTo>
                    <a:pt x="47" y="7430"/>
                  </a:lnTo>
                  <a:lnTo>
                    <a:pt x="68" y="7502"/>
                  </a:lnTo>
                  <a:lnTo>
                    <a:pt x="92" y="7572"/>
                  </a:lnTo>
                  <a:lnTo>
                    <a:pt x="119" y="7641"/>
                  </a:lnTo>
                  <a:lnTo>
                    <a:pt x="149" y="7707"/>
                  </a:lnTo>
                  <a:lnTo>
                    <a:pt x="182" y="7773"/>
                  </a:lnTo>
                  <a:lnTo>
                    <a:pt x="218" y="7836"/>
                  </a:lnTo>
                  <a:lnTo>
                    <a:pt x="259" y="7897"/>
                  </a:lnTo>
                  <a:lnTo>
                    <a:pt x="300" y="7956"/>
                  </a:lnTo>
                  <a:lnTo>
                    <a:pt x="345" y="8014"/>
                  </a:lnTo>
                  <a:lnTo>
                    <a:pt x="392" y="8068"/>
                  </a:lnTo>
                  <a:lnTo>
                    <a:pt x="443" y="8120"/>
                  </a:lnTo>
                  <a:lnTo>
                    <a:pt x="495" y="8171"/>
                  </a:lnTo>
                  <a:lnTo>
                    <a:pt x="549" y="8218"/>
                  </a:lnTo>
                  <a:lnTo>
                    <a:pt x="607" y="8263"/>
                  </a:lnTo>
                  <a:lnTo>
                    <a:pt x="666" y="8306"/>
                  </a:lnTo>
                  <a:lnTo>
                    <a:pt x="727" y="8345"/>
                  </a:lnTo>
                  <a:lnTo>
                    <a:pt x="791" y="8381"/>
                  </a:lnTo>
                  <a:lnTo>
                    <a:pt x="855" y="8415"/>
                  </a:lnTo>
                  <a:lnTo>
                    <a:pt x="922" y="8445"/>
                  </a:lnTo>
                  <a:lnTo>
                    <a:pt x="991" y="8472"/>
                  </a:lnTo>
                  <a:lnTo>
                    <a:pt x="1060" y="8496"/>
                  </a:lnTo>
                  <a:lnTo>
                    <a:pt x="1133" y="8516"/>
                  </a:lnTo>
                  <a:lnTo>
                    <a:pt x="1205" y="8533"/>
                  </a:lnTo>
                  <a:lnTo>
                    <a:pt x="1280" y="8547"/>
                  </a:lnTo>
                  <a:lnTo>
                    <a:pt x="1355" y="8557"/>
                  </a:lnTo>
                  <a:lnTo>
                    <a:pt x="1431" y="8562"/>
                  </a:lnTo>
                  <a:lnTo>
                    <a:pt x="1509" y="8564"/>
                  </a:lnTo>
                  <a:lnTo>
                    <a:pt x="1509" y="8564"/>
                  </a:lnTo>
                  <a:lnTo>
                    <a:pt x="1509" y="10075"/>
                  </a:lnTo>
                  <a:lnTo>
                    <a:pt x="1511" y="10153"/>
                  </a:lnTo>
                  <a:lnTo>
                    <a:pt x="1517" y="10229"/>
                  </a:lnTo>
                  <a:lnTo>
                    <a:pt x="1527" y="10305"/>
                  </a:lnTo>
                  <a:lnTo>
                    <a:pt x="1540" y="10379"/>
                  </a:lnTo>
                  <a:lnTo>
                    <a:pt x="1557" y="10453"/>
                  </a:lnTo>
                  <a:lnTo>
                    <a:pt x="1577" y="10525"/>
                  </a:lnTo>
                  <a:lnTo>
                    <a:pt x="1601" y="10594"/>
                  </a:lnTo>
                  <a:lnTo>
                    <a:pt x="1629" y="10663"/>
                  </a:lnTo>
                  <a:lnTo>
                    <a:pt x="1659" y="10730"/>
                  </a:lnTo>
                  <a:lnTo>
                    <a:pt x="1692" y="10795"/>
                  </a:lnTo>
                  <a:lnTo>
                    <a:pt x="1728" y="10858"/>
                  </a:lnTo>
                  <a:lnTo>
                    <a:pt x="1767" y="10920"/>
                  </a:lnTo>
                  <a:lnTo>
                    <a:pt x="1810" y="10979"/>
                  </a:lnTo>
                  <a:lnTo>
                    <a:pt x="1854" y="11036"/>
                  </a:lnTo>
                  <a:lnTo>
                    <a:pt x="1901" y="11091"/>
                  </a:lnTo>
                  <a:lnTo>
                    <a:pt x="1952" y="11143"/>
                  </a:lnTo>
                  <a:lnTo>
                    <a:pt x="2004" y="11194"/>
                  </a:lnTo>
                  <a:lnTo>
                    <a:pt x="2059" y="11241"/>
                  </a:lnTo>
                  <a:lnTo>
                    <a:pt x="2115" y="11286"/>
                  </a:lnTo>
                  <a:lnTo>
                    <a:pt x="2175" y="11329"/>
                  </a:lnTo>
                  <a:lnTo>
                    <a:pt x="2236" y="11368"/>
                  </a:lnTo>
                  <a:lnTo>
                    <a:pt x="2300" y="11404"/>
                  </a:lnTo>
                  <a:lnTo>
                    <a:pt x="2365" y="11437"/>
                  </a:lnTo>
                  <a:lnTo>
                    <a:pt x="2431" y="11468"/>
                  </a:lnTo>
                  <a:lnTo>
                    <a:pt x="2500" y="11495"/>
                  </a:lnTo>
                  <a:lnTo>
                    <a:pt x="2570" y="11519"/>
                  </a:lnTo>
                  <a:lnTo>
                    <a:pt x="2642" y="11539"/>
                  </a:lnTo>
                  <a:lnTo>
                    <a:pt x="2714" y="11556"/>
                  </a:lnTo>
                  <a:lnTo>
                    <a:pt x="2788" y="11569"/>
                  </a:lnTo>
                  <a:lnTo>
                    <a:pt x="2864" y="11579"/>
                  </a:lnTo>
                  <a:lnTo>
                    <a:pt x="2940" y="11585"/>
                  </a:lnTo>
                  <a:lnTo>
                    <a:pt x="3018" y="11587"/>
                  </a:lnTo>
                  <a:lnTo>
                    <a:pt x="3592" y="11587"/>
                  </a:lnTo>
                  <a:lnTo>
                    <a:pt x="3614" y="11667"/>
                  </a:lnTo>
                  <a:lnTo>
                    <a:pt x="3640" y="11747"/>
                  </a:lnTo>
                  <a:lnTo>
                    <a:pt x="3670" y="11824"/>
                  </a:lnTo>
                  <a:lnTo>
                    <a:pt x="3702" y="11901"/>
                  </a:lnTo>
                  <a:lnTo>
                    <a:pt x="3737" y="11976"/>
                  </a:lnTo>
                  <a:lnTo>
                    <a:pt x="3774" y="12048"/>
                  </a:lnTo>
                  <a:lnTo>
                    <a:pt x="3816" y="12120"/>
                  </a:lnTo>
                  <a:lnTo>
                    <a:pt x="3859" y="12188"/>
                  </a:lnTo>
                  <a:lnTo>
                    <a:pt x="3905" y="12256"/>
                  </a:lnTo>
                  <a:lnTo>
                    <a:pt x="3953" y="12321"/>
                  </a:lnTo>
                  <a:lnTo>
                    <a:pt x="4005" y="12385"/>
                  </a:lnTo>
                  <a:lnTo>
                    <a:pt x="4059" y="12446"/>
                  </a:lnTo>
                  <a:lnTo>
                    <a:pt x="4114" y="12505"/>
                  </a:lnTo>
                  <a:lnTo>
                    <a:pt x="4173" y="12561"/>
                  </a:lnTo>
                  <a:lnTo>
                    <a:pt x="4233" y="12615"/>
                  </a:lnTo>
                  <a:lnTo>
                    <a:pt x="4296" y="12668"/>
                  </a:lnTo>
                  <a:lnTo>
                    <a:pt x="4361" y="12717"/>
                  </a:lnTo>
                  <a:lnTo>
                    <a:pt x="4428" y="12763"/>
                  </a:lnTo>
                  <a:lnTo>
                    <a:pt x="4497" y="12807"/>
                  </a:lnTo>
                  <a:lnTo>
                    <a:pt x="4567" y="12848"/>
                  </a:lnTo>
                  <a:lnTo>
                    <a:pt x="4639" y="12886"/>
                  </a:lnTo>
                  <a:lnTo>
                    <a:pt x="4714" y="12922"/>
                  </a:lnTo>
                  <a:lnTo>
                    <a:pt x="4789" y="12955"/>
                  </a:lnTo>
                  <a:lnTo>
                    <a:pt x="4867" y="12984"/>
                  </a:lnTo>
                  <a:lnTo>
                    <a:pt x="4946" y="13010"/>
                  </a:lnTo>
                  <a:lnTo>
                    <a:pt x="5026" y="13033"/>
                  </a:lnTo>
                  <a:lnTo>
                    <a:pt x="5107" y="13053"/>
                  </a:lnTo>
                  <a:lnTo>
                    <a:pt x="5191" y="13069"/>
                  </a:lnTo>
                  <a:lnTo>
                    <a:pt x="5274" y="13081"/>
                  </a:lnTo>
                  <a:lnTo>
                    <a:pt x="5360" y="13091"/>
                  </a:lnTo>
                  <a:lnTo>
                    <a:pt x="5446" y="13096"/>
                  </a:lnTo>
                  <a:lnTo>
                    <a:pt x="5533" y="13098"/>
                  </a:lnTo>
                  <a:lnTo>
                    <a:pt x="5620" y="13096"/>
                  </a:lnTo>
                  <a:lnTo>
                    <a:pt x="5707" y="13091"/>
                  </a:lnTo>
                  <a:lnTo>
                    <a:pt x="5791" y="13081"/>
                  </a:lnTo>
                  <a:lnTo>
                    <a:pt x="5876" y="13069"/>
                  </a:lnTo>
                  <a:lnTo>
                    <a:pt x="5958" y="13053"/>
                  </a:lnTo>
                  <a:lnTo>
                    <a:pt x="6040" y="13033"/>
                  </a:lnTo>
                  <a:lnTo>
                    <a:pt x="6120" y="13010"/>
                  </a:lnTo>
                  <a:lnTo>
                    <a:pt x="6199" y="12984"/>
                  </a:lnTo>
                  <a:lnTo>
                    <a:pt x="6276" y="12955"/>
                  </a:lnTo>
                  <a:lnTo>
                    <a:pt x="6351" y="12922"/>
                  </a:lnTo>
                  <a:lnTo>
                    <a:pt x="6426" y="12886"/>
                  </a:lnTo>
                  <a:lnTo>
                    <a:pt x="6498" y="12848"/>
                  </a:lnTo>
                  <a:lnTo>
                    <a:pt x="6569" y="12807"/>
                  </a:lnTo>
                  <a:lnTo>
                    <a:pt x="6637" y="12763"/>
                  </a:lnTo>
                  <a:lnTo>
                    <a:pt x="6705" y="12717"/>
                  </a:lnTo>
                  <a:lnTo>
                    <a:pt x="6769" y="12668"/>
                  </a:lnTo>
                  <a:lnTo>
                    <a:pt x="6831" y="12615"/>
                  </a:lnTo>
                  <a:lnTo>
                    <a:pt x="6892" y="12561"/>
                  </a:lnTo>
                  <a:lnTo>
                    <a:pt x="6951" y="12505"/>
                  </a:lnTo>
                  <a:lnTo>
                    <a:pt x="7006" y="12446"/>
                  </a:lnTo>
                  <a:lnTo>
                    <a:pt x="7061" y="12385"/>
                  </a:lnTo>
                  <a:lnTo>
                    <a:pt x="7112" y="12321"/>
                  </a:lnTo>
                  <a:lnTo>
                    <a:pt x="7160" y="12256"/>
                  </a:lnTo>
                  <a:lnTo>
                    <a:pt x="7207" y="12188"/>
                  </a:lnTo>
                  <a:lnTo>
                    <a:pt x="7250" y="12120"/>
                  </a:lnTo>
                  <a:lnTo>
                    <a:pt x="7290" y="12048"/>
                  </a:lnTo>
                  <a:lnTo>
                    <a:pt x="7328" y="11976"/>
                  </a:lnTo>
                  <a:lnTo>
                    <a:pt x="7363" y="11901"/>
                  </a:lnTo>
                  <a:lnTo>
                    <a:pt x="7396" y="11824"/>
                  </a:lnTo>
                  <a:lnTo>
                    <a:pt x="7425" y="11747"/>
                  </a:lnTo>
                  <a:lnTo>
                    <a:pt x="7450" y="11667"/>
                  </a:lnTo>
                  <a:lnTo>
                    <a:pt x="7473" y="11587"/>
                  </a:lnTo>
                  <a:lnTo>
                    <a:pt x="10131" y="11587"/>
                  </a:lnTo>
                  <a:lnTo>
                    <a:pt x="10153" y="11667"/>
                  </a:lnTo>
                  <a:lnTo>
                    <a:pt x="10179" y="11747"/>
                  </a:lnTo>
                  <a:lnTo>
                    <a:pt x="10208" y="11824"/>
                  </a:lnTo>
                  <a:lnTo>
                    <a:pt x="10240" y="11901"/>
                  </a:lnTo>
                  <a:lnTo>
                    <a:pt x="10275" y="11976"/>
                  </a:lnTo>
                  <a:lnTo>
                    <a:pt x="10313" y="12048"/>
                  </a:lnTo>
                  <a:lnTo>
                    <a:pt x="10354" y="12120"/>
                  </a:lnTo>
                  <a:lnTo>
                    <a:pt x="10397" y="12188"/>
                  </a:lnTo>
                  <a:lnTo>
                    <a:pt x="10444" y="12256"/>
                  </a:lnTo>
                  <a:lnTo>
                    <a:pt x="10492" y="12321"/>
                  </a:lnTo>
                  <a:lnTo>
                    <a:pt x="10543" y="12385"/>
                  </a:lnTo>
                  <a:lnTo>
                    <a:pt x="10597" y="12446"/>
                  </a:lnTo>
                  <a:lnTo>
                    <a:pt x="10653" y="12505"/>
                  </a:lnTo>
                  <a:lnTo>
                    <a:pt x="10711" y="12561"/>
                  </a:lnTo>
                  <a:lnTo>
                    <a:pt x="10772" y="12615"/>
                  </a:lnTo>
                  <a:lnTo>
                    <a:pt x="10835" y="12668"/>
                  </a:lnTo>
                  <a:lnTo>
                    <a:pt x="10899" y="12717"/>
                  </a:lnTo>
                  <a:lnTo>
                    <a:pt x="10967" y="12763"/>
                  </a:lnTo>
                  <a:lnTo>
                    <a:pt x="11035" y="12807"/>
                  </a:lnTo>
                  <a:lnTo>
                    <a:pt x="11106" y="12848"/>
                  </a:lnTo>
                  <a:lnTo>
                    <a:pt x="11178" y="12886"/>
                  </a:lnTo>
                  <a:lnTo>
                    <a:pt x="11252" y="12922"/>
                  </a:lnTo>
                  <a:lnTo>
                    <a:pt x="11328" y="12955"/>
                  </a:lnTo>
                  <a:lnTo>
                    <a:pt x="11405" y="12984"/>
                  </a:lnTo>
                  <a:lnTo>
                    <a:pt x="11484" y="13010"/>
                  </a:lnTo>
                  <a:lnTo>
                    <a:pt x="11564" y="13033"/>
                  </a:lnTo>
                  <a:lnTo>
                    <a:pt x="11646" y="13053"/>
                  </a:lnTo>
                  <a:lnTo>
                    <a:pt x="11729" y="13069"/>
                  </a:lnTo>
                  <a:lnTo>
                    <a:pt x="11813" y="13081"/>
                  </a:lnTo>
                  <a:lnTo>
                    <a:pt x="11898" y="13091"/>
                  </a:lnTo>
                  <a:lnTo>
                    <a:pt x="11984" y="13096"/>
                  </a:lnTo>
                  <a:lnTo>
                    <a:pt x="12071" y="13098"/>
                  </a:lnTo>
                  <a:lnTo>
                    <a:pt x="12159" y="13096"/>
                  </a:lnTo>
                  <a:lnTo>
                    <a:pt x="12244" y="13091"/>
                  </a:lnTo>
                  <a:lnTo>
                    <a:pt x="12330" y="13081"/>
                  </a:lnTo>
                  <a:lnTo>
                    <a:pt x="12413" y="13069"/>
                  </a:lnTo>
                  <a:lnTo>
                    <a:pt x="12497" y="13053"/>
                  </a:lnTo>
                  <a:lnTo>
                    <a:pt x="12578" y="13033"/>
                  </a:lnTo>
                  <a:lnTo>
                    <a:pt x="12658" y="13010"/>
                  </a:lnTo>
                  <a:lnTo>
                    <a:pt x="12737" y="12984"/>
                  </a:lnTo>
                  <a:lnTo>
                    <a:pt x="12815" y="12955"/>
                  </a:lnTo>
                  <a:lnTo>
                    <a:pt x="12890" y="12922"/>
                  </a:lnTo>
                  <a:lnTo>
                    <a:pt x="12964" y="12886"/>
                  </a:lnTo>
                  <a:lnTo>
                    <a:pt x="13036" y="12848"/>
                  </a:lnTo>
                  <a:lnTo>
                    <a:pt x="13107" y="12807"/>
                  </a:lnTo>
                  <a:lnTo>
                    <a:pt x="13176" y="12763"/>
                  </a:lnTo>
                  <a:lnTo>
                    <a:pt x="13242" y="12717"/>
                  </a:lnTo>
                  <a:lnTo>
                    <a:pt x="13308" y="12668"/>
                  </a:lnTo>
                  <a:lnTo>
                    <a:pt x="13370" y="12615"/>
                  </a:lnTo>
                  <a:lnTo>
                    <a:pt x="13430" y="12561"/>
                  </a:lnTo>
                  <a:lnTo>
                    <a:pt x="13489" y="12505"/>
                  </a:lnTo>
                  <a:lnTo>
                    <a:pt x="13545" y="12446"/>
                  </a:lnTo>
                  <a:lnTo>
                    <a:pt x="13598" y="12385"/>
                  </a:lnTo>
                  <a:lnTo>
                    <a:pt x="13650" y="12321"/>
                  </a:lnTo>
                  <a:lnTo>
                    <a:pt x="13699" y="12256"/>
                  </a:lnTo>
                  <a:lnTo>
                    <a:pt x="13745" y="12188"/>
                  </a:lnTo>
                  <a:lnTo>
                    <a:pt x="13788" y="12120"/>
                  </a:lnTo>
                  <a:lnTo>
                    <a:pt x="13829" y="12048"/>
                  </a:lnTo>
                  <a:lnTo>
                    <a:pt x="13867" y="11976"/>
                  </a:lnTo>
                  <a:lnTo>
                    <a:pt x="13902" y="11901"/>
                  </a:lnTo>
                  <a:lnTo>
                    <a:pt x="13934" y="11824"/>
                  </a:lnTo>
                  <a:lnTo>
                    <a:pt x="13962" y="11747"/>
                  </a:lnTo>
                  <a:lnTo>
                    <a:pt x="13989" y="11667"/>
                  </a:lnTo>
                  <a:lnTo>
                    <a:pt x="14012" y="11587"/>
                  </a:lnTo>
                  <a:lnTo>
                    <a:pt x="14586" y="11587"/>
                  </a:lnTo>
                  <a:lnTo>
                    <a:pt x="14664" y="11585"/>
                  </a:lnTo>
                  <a:lnTo>
                    <a:pt x="14740" y="11579"/>
                  </a:lnTo>
                  <a:lnTo>
                    <a:pt x="14815" y="11569"/>
                  </a:lnTo>
                  <a:lnTo>
                    <a:pt x="14890" y="11556"/>
                  </a:lnTo>
                  <a:lnTo>
                    <a:pt x="14962" y="11539"/>
                  </a:lnTo>
                  <a:lnTo>
                    <a:pt x="15035" y="11519"/>
                  </a:lnTo>
                  <a:lnTo>
                    <a:pt x="15104" y="11495"/>
                  </a:lnTo>
                  <a:lnTo>
                    <a:pt x="15173" y="11468"/>
                  </a:lnTo>
                  <a:lnTo>
                    <a:pt x="15240" y="11437"/>
                  </a:lnTo>
                  <a:lnTo>
                    <a:pt x="15304" y="11404"/>
                  </a:lnTo>
                  <a:lnTo>
                    <a:pt x="15368" y="11368"/>
                  </a:lnTo>
                  <a:lnTo>
                    <a:pt x="15429" y="11329"/>
                  </a:lnTo>
                  <a:lnTo>
                    <a:pt x="15488" y="11286"/>
                  </a:lnTo>
                  <a:lnTo>
                    <a:pt x="15546" y="11241"/>
                  </a:lnTo>
                  <a:lnTo>
                    <a:pt x="15600" y="11194"/>
                  </a:lnTo>
                  <a:lnTo>
                    <a:pt x="15652" y="11143"/>
                  </a:lnTo>
                  <a:lnTo>
                    <a:pt x="15703" y="11091"/>
                  </a:lnTo>
                  <a:lnTo>
                    <a:pt x="15750" y="11036"/>
                  </a:lnTo>
                  <a:lnTo>
                    <a:pt x="15795" y="10979"/>
                  </a:lnTo>
                  <a:lnTo>
                    <a:pt x="15836" y="10920"/>
                  </a:lnTo>
                  <a:lnTo>
                    <a:pt x="15877" y="10858"/>
                  </a:lnTo>
                  <a:lnTo>
                    <a:pt x="15913" y="10795"/>
                  </a:lnTo>
                  <a:lnTo>
                    <a:pt x="15946" y="10730"/>
                  </a:lnTo>
                  <a:lnTo>
                    <a:pt x="15976" y="10663"/>
                  </a:lnTo>
                  <a:lnTo>
                    <a:pt x="16003" y="10594"/>
                  </a:lnTo>
                  <a:lnTo>
                    <a:pt x="16027" y="10525"/>
                  </a:lnTo>
                  <a:lnTo>
                    <a:pt x="16048" y="10453"/>
                  </a:lnTo>
                  <a:lnTo>
                    <a:pt x="16064" y="10379"/>
                  </a:lnTo>
                  <a:lnTo>
                    <a:pt x="16078" y="10305"/>
                  </a:lnTo>
                  <a:lnTo>
                    <a:pt x="16087" y="10229"/>
                  </a:lnTo>
                  <a:lnTo>
                    <a:pt x="16093" y="10153"/>
                  </a:lnTo>
                  <a:lnTo>
                    <a:pt x="16095" y="10075"/>
                  </a:lnTo>
                  <a:lnTo>
                    <a:pt x="16095" y="7052"/>
                  </a:lnTo>
                  <a:lnTo>
                    <a:pt x="16095" y="7025"/>
                  </a:lnTo>
                  <a:lnTo>
                    <a:pt x="16094" y="6997"/>
                  </a:lnTo>
                  <a:lnTo>
                    <a:pt x="16093" y="6969"/>
                  </a:lnTo>
                  <a:lnTo>
                    <a:pt x="16091" y="6941"/>
                  </a:lnTo>
                  <a:lnTo>
                    <a:pt x="16089" y="6913"/>
                  </a:lnTo>
                  <a:lnTo>
                    <a:pt x="16086" y="6885"/>
                  </a:lnTo>
                  <a:lnTo>
                    <a:pt x="16083" y="6858"/>
                  </a:lnTo>
                  <a:lnTo>
                    <a:pt x="16079" y="6831"/>
                  </a:lnTo>
                  <a:lnTo>
                    <a:pt x="16075" y="6803"/>
                  </a:lnTo>
                  <a:lnTo>
                    <a:pt x="16070" y="6776"/>
                  </a:lnTo>
                  <a:lnTo>
                    <a:pt x="16065" y="6749"/>
                  </a:lnTo>
                  <a:lnTo>
                    <a:pt x="16059" y="6722"/>
                  </a:lnTo>
                  <a:lnTo>
                    <a:pt x="16053" y="6695"/>
                  </a:lnTo>
                  <a:lnTo>
                    <a:pt x="16046" y="6667"/>
                  </a:lnTo>
                  <a:lnTo>
                    <a:pt x="16039" y="6641"/>
                  </a:lnTo>
                  <a:lnTo>
                    <a:pt x="16031" y="6615"/>
                  </a:lnTo>
                  <a:lnTo>
                    <a:pt x="16023" y="6588"/>
                  </a:lnTo>
                  <a:lnTo>
                    <a:pt x="16014" y="6562"/>
                  </a:lnTo>
                  <a:lnTo>
                    <a:pt x="16004" y="6536"/>
                  </a:lnTo>
                  <a:lnTo>
                    <a:pt x="15994" y="6510"/>
                  </a:lnTo>
                  <a:lnTo>
                    <a:pt x="15984" y="6484"/>
                  </a:lnTo>
                  <a:lnTo>
                    <a:pt x="15974" y="6459"/>
                  </a:lnTo>
                  <a:lnTo>
                    <a:pt x="15963" y="6434"/>
                  </a:lnTo>
                  <a:lnTo>
                    <a:pt x="15951" y="6408"/>
                  </a:lnTo>
                  <a:lnTo>
                    <a:pt x="15939" y="6383"/>
                  </a:lnTo>
                  <a:lnTo>
                    <a:pt x="15927" y="6358"/>
                  </a:lnTo>
                  <a:lnTo>
                    <a:pt x="15914" y="6334"/>
                  </a:lnTo>
                  <a:lnTo>
                    <a:pt x="15900" y="6310"/>
                  </a:lnTo>
                  <a:lnTo>
                    <a:pt x="15886" y="6286"/>
                  </a:lnTo>
                  <a:lnTo>
                    <a:pt x="15872" y="6261"/>
                  </a:lnTo>
                  <a:lnTo>
                    <a:pt x="15857" y="6238"/>
                  </a:lnTo>
                  <a:lnTo>
                    <a:pt x="15842" y="62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bg1">
                    <a:lumMod val="65000"/>
                  </a:schemeClr>
                </a:solidFill>
                <a:latin typeface="微软雅黑" panose="020B0503020204020204" pitchFamily="34" charset="-122"/>
                <a:ea typeface="微软雅黑" panose="020B0503020204020204" pitchFamily="34" charset="-122"/>
              </a:endParaRPr>
            </a:p>
          </p:txBody>
        </p:sp>
      </p:grpSp>
      <p:cxnSp>
        <p:nvCxnSpPr>
          <p:cNvPr id="297" name="直接连接符 296"/>
          <p:cNvCxnSpPr/>
          <p:nvPr/>
        </p:nvCxnSpPr>
        <p:spPr>
          <a:xfrm>
            <a:off x="8055905" y="5237311"/>
            <a:ext cx="0" cy="33627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98" name="直接连接符 297"/>
          <p:cNvCxnSpPr/>
          <p:nvPr/>
        </p:nvCxnSpPr>
        <p:spPr>
          <a:xfrm>
            <a:off x="6903777" y="5243535"/>
            <a:ext cx="0" cy="33627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99" name="直接连接符 298"/>
          <p:cNvCxnSpPr/>
          <p:nvPr/>
        </p:nvCxnSpPr>
        <p:spPr>
          <a:xfrm>
            <a:off x="5751649" y="5243535"/>
            <a:ext cx="0" cy="33627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00" name="直接连接符 299"/>
          <p:cNvCxnSpPr/>
          <p:nvPr/>
        </p:nvCxnSpPr>
        <p:spPr>
          <a:xfrm>
            <a:off x="4671529" y="5243535"/>
            <a:ext cx="0" cy="33627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pic>
        <p:nvPicPr>
          <p:cNvPr id="301" name="Picture 7" descr="C:\Users\Administrator\Desktop\56d684a0446de.png"/>
          <p:cNvPicPr>
            <a:picLocks noChangeAspect="1" noChangeArrowheads="1"/>
          </p:cNvPicPr>
          <p:nvPr/>
        </p:nvPicPr>
        <p:blipFill>
          <a:blip r:embed="rId7" cstate="print">
            <a:extLst>
              <a:ext uri="{BEBA8EAE-BF5A-486C-A8C5-ECC9F3942E4B}">
                <a14:imgProps xmlns:a14="http://schemas.microsoft.com/office/drawing/2010/main">
                  <a14:imgLayer r:embed="rId8">
                    <a14:imgEffect>
                      <a14:brightnessContrast bright="5000"/>
                    </a14:imgEffect>
                  </a14:imgLayer>
                </a14:imgProps>
              </a:ext>
              <a:ext uri="{28A0092B-C50C-407E-A947-70E740481C1C}">
                <a14:useLocalDpi xmlns:a14="http://schemas.microsoft.com/office/drawing/2010/main" val="0"/>
              </a:ext>
            </a:extLst>
          </a:blip>
          <a:srcRect/>
          <a:stretch>
            <a:fillRect/>
          </a:stretch>
        </p:blipFill>
        <p:spPr bwMode="auto">
          <a:xfrm rot="1643890">
            <a:off x="10410935" y="4255099"/>
            <a:ext cx="474514" cy="539694"/>
          </a:xfrm>
          <a:prstGeom prst="rect">
            <a:avLst/>
          </a:prstGeom>
          <a:noFill/>
          <a:extLst>
            <a:ext uri="{909E8E84-426E-40DD-AFC4-6F175D3DCCD1}">
              <a14:hiddenFill xmlns:a14="http://schemas.microsoft.com/office/drawing/2010/main">
                <a:solidFill>
                  <a:srgbClr val="FFFFFF"/>
                </a:solidFill>
              </a14:hiddenFill>
            </a:ext>
          </a:extLst>
        </p:spPr>
      </p:pic>
      <p:pic>
        <p:nvPicPr>
          <p:cNvPr id="302" name="Picture 7" descr="C:\Users\Administrator\Desktop\56d684a0446de.png"/>
          <p:cNvPicPr>
            <a:picLocks noChangeAspect="1" noChangeArrowheads="1"/>
          </p:cNvPicPr>
          <p:nvPr/>
        </p:nvPicPr>
        <p:blipFill>
          <a:blip r:embed="rId9" cstate="print">
            <a:extLst>
              <a:ext uri="{BEBA8EAE-BF5A-486C-A8C5-ECC9F3942E4B}">
                <a14:imgProps xmlns:a14="http://schemas.microsoft.com/office/drawing/2010/main">
                  <a14:imgLayer r:embed="rId10">
                    <a14:imgEffect>
                      <a14:brightnessContrast bright="5000"/>
                    </a14:imgEffect>
                  </a14:imgLayer>
                </a14:imgProps>
              </a:ext>
              <a:ext uri="{28A0092B-C50C-407E-A947-70E740481C1C}">
                <a14:useLocalDpi xmlns:a14="http://schemas.microsoft.com/office/drawing/2010/main" val="0"/>
              </a:ext>
            </a:extLst>
          </a:blip>
          <a:srcRect/>
          <a:stretch>
            <a:fillRect/>
          </a:stretch>
        </p:blipFill>
        <p:spPr bwMode="auto">
          <a:xfrm rot="4041525">
            <a:off x="3063394" y="5714673"/>
            <a:ext cx="883735" cy="1005127"/>
          </a:xfrm>
          <a:prstGeom prst="rect">
            <a:avLst/>
          </a:prstGeom>
          <a:noFill/>
          <a:extLst>
            <a:ext uri="{909E8E84-426E-40DD-AFC4-6F175D3DCCD1}">
              <a14:hiddenFill xmlns:a14="http://schemas.microsoft.com/office/drawing/2010/main">
                <a:solidFill>
                  <a:srgbClr val="FFFFFF"/>
                </a:solidFill>
              </a14:hiddenFill>
            </a:ext>
          </a:extLst>
        </p:spPr>
      </p:pic>
      <p:pic>
        <p:nvPicPr>
          <p:cNvPr id="303" name="Picture 7" descr="C:\Users\Administrator\Desktop\56d684a0446de.png"/>
          <p:cNvPicPr>
            <a:picLocks noChangeAspect="1" noChangeArrowheads="1"/>
          </p:cNvPicPr>
          <p:nvPr/>
        </p:nvPicPr>
        <p:blipFill>
          <a:blip r:embed="rId11" cstate="print">
            <a:extLst>
              <a:ext uri="{BEBA8EAE-BF5A-486C-A8C5-ECC9F3942E4B}">
                <a14:imgProps xmlns:a14="http://schemas.microsoft.com/office/drawing/2010/main">
                  <a14:imgLayer r:embed="rId12">
                    <a14:imgEffect>
                      <a14:brightnessContrast bright="5000"/>
                    </a14:imgEffect>
                  </a14:imgLayer>
                </a14:imgProps>
              </a:ext>
              <a:ext uri="{28A0092B-C50C-407E-A947-70E740481C1C}">
                <a14:useLocalDpi xmlns:a14="http://schemas.microsoft.com/office/drawing/2010/main" val="0"/>
              </a:ext>
            </a:extLst>
          </a:blip>
          <a:srcRect/>
          <a:stretch>
            <a:fillRect/>
          </a:stretch>
        </p:blipFill>
        <p:spPr bwMode="auto">
          <a:xfrm>
            <a:off x="2685555" y="2577801"/>
            <a:ext cx="504056" cy="57329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p14:dur="10" advTm="3000"/>
    </mc:Choice>
    <mc:Fallback>
      <p:transition advTm="3000"/>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14:presetBounceEnd="68000">
                                      <p:stCondLst>
                                        <p:cond delay="0"/>
                                      </p:stCondLst>
                                      <p:childTnLst>
                                        <p:set>
                                          <p:cBhvr>
                                            <p:cTn id="6" dur="1" fill="hold">
                                              <p:stCondLst>
                                                <p:cond delay="0"/>
                                              </p:stCondLst>
                                            </p:cTn>
                                            <p:tgtEl>
                                              <p:spTgt spid="177"/>
                                            </p:tgtEl>
                                            <p:attrNameLst>
                                              <p:attrName>style.visibility</p:attrName>
                                            </p:attrNameLst>
                                          </p:cBhvr>
                                          <p:to>
                                            <p:strVal val="visible"/>
                                          </p:to>
                                        </p:set>
                                        <p:anim calcmode="lin" valueType="num" p14:bounceEnd="68000">
                                          <p:cBhvr additive="base">
                                            <p:cTn id="7" dur="500" fill="hold"/>
                                            <p:tgtEl>
                                              <p:spTgt spid="177"/>
                                            </p:tgtEl>
                                            <p:attrNameLst>
                                              <p:attrName>ppt_x</p:attrName>
                                            </p:attrNameLst>
                                          </p:cBhvr>
                                          <p:tavLst>
                                            <p:tav tm="0">
                                              <p:val>
                                                <p:strVal val="0-#ppt_w/2"/>
                                              </p:val>
                                            </p:tav>
                                            <p:tav tm="100000">
                                              <p:val>
                                                <p:strVal val="#ppt_x"/>
                                              </p:val>
                                            </p:tav>
                                          </p:tavLst>
                                        </p:anim>
                                        <p:anim calcmode="lin" valueType="num" p14:bounceEnd="68000">
                                          <p:cBhvr additive="base">
                                            <p:cTn id="8" dur="500" fill="hold"/>
                                            <p:tgtEl>
                                              <p:spTgt spid="17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14:presetBounceEnd="68000">
                                      <p:stCondLst>
                                        <p:cond delay="0"/>
                                      </p:stCondLst>
                                      <p:childTnLst>
                                        <p:set>
                                          <p:cBhvr>
                                            <p:cTn id="11" dur="1" fill="hold">
                                              <p:stCondLst>
                                                <p:cond delay="0"/>
                                              </p:stCondLst>
                                            </p:cTn>
                                            <p:tgtEl>
                                              <p:spTgt spid="178"/>
                                            </p:tgtEl>
                                            <p:attrNameLst>
                                              <p:attrName>style.visibility</p:attrName>
                                            </p:attrNameLst>
                                          </p:cBhvr>
                                          <p:to>
                                            <p:strVal val="visible"/>
                                          </p:to>
                                        </p:set>
                                        <p:anim calcmode="lin" valueType="num" p14:bounceEnd="68000">
                                          <p:cBhvr additive="base">
                                            <p:cTn id="12" dur="500" fill="hold"/>
                                            <p:tgtEl>
                                              <p:spTgt spid="178"/>
                                            </p:tgtEl>
                                            <p:attrNameLst>
                                              <p:attrName>ppt_x</p:attrName>
                                            </p:attrNameLst>
                                          </p:cBhvr>
                                          <p:tavLst>
                                            <p:tav tm="0">
                                              <p:val>
                                                <p:strVal val="0-#ppt_w/2"/>
                                              </p:val>
                                            </p:tav>
                                            <p:tav tm="100000">
                                              <p:val>
                                                <p:strVal val="#ppt_x"/>
                                              </p:val>
                                            </p:tav>
                                          </p:tavLst>
                                        </p:anim>
                                        <p:anim calcmode="lin" valueType="num" p14:bounceEnd="68000">
                                          <p:cBhvr additive="base">
                                            <p:cTn id="13" dur="500" fill="hold"/>
                                            <p:tgtEl>
                                              <p:spTgt spid="178"/>
                                            </p:tgtEl>
                                            <p:attrNameLst>
                                              <p:attrName>ppt_y</p:attrName>
                                            </p:attrNameLst>
                                          </p:cBhvr>
                                          <p:tavLst>
                                            <p:tav tm="0">
                                              <p:val>
                                                <p:strVal val="#ppt_y"/>
                                              </p:val>
                                            </p:tav>
                                            <p:tav tm="100000">
                                              <p:val>
                                                <p:strVal val="#ppt_y"/>
                                              </p:val>
                                            </p:tav>
                                          </p:tavLst>
                                        </p:anim>
                                      </p:childTnLst>
                                    </p:cTn>
                                  </p:par>
                                  <p:par>
                                    <p:cTn id="14" presetID="23" presetClass="entr" presetSubtype="16" fill="hold" grpId="0" nodeType="withEffect">
                                      <p:stCondLst>
                                        <p:cond delay="0"/>
                                      </p:stCondLst>
                                      <p:iterate type="lt">
                                        <p:tmPct val="10000"/>
                                      </p:iterate>
                                      <p:childTnLst>
                                        <p:set>
                                          <p:cBhvr>
                                            <p:cTn id="15" dur="1" fill="hold">
                                              <p:stCondLst>
                                                <p:cond delay="0"/>
                                              </p:stCondLst>
                                            </p:cTn>
                                            <p:tgtEl>
                                              <p:spTgt spid="175"/>
                                            </p:tgtEl>
                                            <p:attrNameLst>
                                              <p:attrName>style.visibility</p:attrName>
                                            </p:attrNameLst>
                                          </p:cBhvr>
                                          <p:to>
                                            <p:strVal val="visible"/>
                                          </p:to>
                                        </p:set>
                                        <p:anim calcmode="lin" valueType="num">
                                          <p:cBhvr>
                                            <p:cTn id="16" dur="500" fill="hold"/>
                                            <p:tgtEl>
                                              <p:spTgt spid="175"/>
                                            </p:tgtEl>
                                            <p:attrNameLst>
                                              <p:attrName>ppt_w</p:attrName>
                                            </p:attrNameLst>
                                          </p:cBhvr>
                                          <p:tavLst>
                                            <p:tav tm="0">
                                              <p:val>
                                                <p:fltVal val="0"/>
                                              </p:val>
                                            </p:tav>
                                            <p:tav tm="100000">
                                              <p:val>
                                                <p:strVal val="#ppt_w"/>
                                              </p:val>
                                            </p:tav>
                                          </p:tavLst>
                                        </p:anim>
                                        <p:anim calcmode="lin" valueType="num">
                                          <p:cBhvr>
                                            <p:cTn id="17" dur="500" fill="hold"/>
                                            <p:tgtEl>
                                              <p:spTgt spid="175"/>
                                            </p:tgtEl>
                                            <p:attrNameLst>
                                              <p:attrName>ppt_h</p:attrName>
                                            </p:attrNameLst>
                                          </p:cBhvr>
                                          <p:tavLst>
                                            <p:tav tm="0">
                                              <p:val>
                                                <p:fltVal val="0"/>
                                              </p:val>
                                            </p:tav>
                                            <p:tav tm="100000">
                                              <p:val>
                                                <p:strVal val="#ppt_h"/>
                                              </p:val>
                                            </p:tav>
                                          </p:tavLst>
                                        </p:anim>
                                      </p:childTnLst>
                                    </p:cTn>
                                  </p:par>
                                </p:childTnLst>
                              </p:cTn>
                            </p:par>
                            <p:par>
                              <p:cTn id="18" fill="hold">
                                <p:stCondLst>
                                  <p:cond delay="800"/>
                                </p:stCondLst>
                                <p:childTnLst>
                                  <p:par>
                                    <p:cTn id="19" presetID="42" presetClass="entr" presetSubtype="0" fill="hold" grpId="0" nodeType="afterEffect">
                                      <p:stCondLst>
                                        <p:cond delay="0"/>
                                      </p:stCondLst>
                                      <p:childTnLst>
                                        <p:set>
                                          <p:cBhvr>
                                            <p:cTn id="20" dur="1" fill="hold">
                                              <p:stCondLst>
                                                <p:cond delay="0"/>
                                              </p:stCondLst>
                                            </p:cTn>
                                            <p:tgtEl>
                                              <p:spTgt spid="173"/>
                                            </p:tgtEl>
                                            <p:attrNameLst>
                                              <p:attrName>style.visibility</p:attrName>
                                            </p:attrNameLst>
                                          </p:cBhvr>
                                          <p:to>
                                            <p:strVal val="visible"/>
                                          </p:to>
                                        </p:set>
                                        <p:animEffect transition="in" filter="fade">
                                          <p:cBhvr>
                                            <p:cTn id="21" dur="1000"/>
                                            <p:tgtEl>
                                              <p:spTgt spid="173"/>
                                            </p:tgtEl>
                                          </p:cBhvr>
                                        </p:animEffect>
                                        <p:anim calcmode="lin" valueType="num">
                                          <p:cBhvr>
                                            <p:cTn id="22" dur="1000" fill="hold"/>
                                            <p:tgtEl>
                                              <p:spTgt spid="173"/>
                                            </p:tgtEl>
                                            <p:attrNameLst>
                                              <p:attrName>ppt_x</p:attrName>
                                            </p:attrNameLst>
                                          </p:cBhvr>
                                          <p:tavLst>
                                            <p:tav tm="0">
                                              <p:val>
                                                <p:strVal val="#ppt_x"/>
                                              </p:val>
                                            </p:tav>
                                            <p:tav tm="100000">
                                              <p:val>
                                                <p:strVal val="#ppt_x"/>
                                              </p:val>
                                            </p:tav>
                                          </p:tavLst>
                                        </p:anim>
                                        <p:anim calcmode="lin" valueType="num">
                                          <p:cBhvr>
                                            <p:cTn id="23" dur="1000" fill="hold"/>
                                            <p:tgtEl>
                                              <p:spTgt spid="173"/>
                                            </p:tgtEl>
                                            <p:attrNameLst>
                                              <p:attrName>ppt_y</p:attrName>
                                            </p:attrNameLst>
                                          </p:cBhvr>
                                          <p:tavLst>
                                            <p:tav tm="0">
                                              <p:val>
                                                <p:strVal val="#ppt_y+.1"/>
                                              </p:val>
                                            </p:tav>
                                            <p:tav tm="100000">
                                              <p:val>
                                                <p:strVal val="#ppt_y"/>
                                              </p:val>
                                            </p:tav>
                                          </p:tavLst>
                                        </p:anim>
                                      </p:childTnLst>
                                    </p:cTn>
                                  </p:par>
                                </p:childTnLst>
                              </p:cTn>
                            </p:par>
                            <p:par>
                              <p:cTn id="24" fill="hold">
                                <p:stCondLst>
                                  <p:cond delay="1800"/>
                                </p:stCondLst>
                                <p:childTnLst>
                                  <p:par>
                                    <p:cTn id="25" presetID="42" presetClass="entr" presetSubtype="0" fill="hold" grpId="0" nodeType="afterEffect">
                                      <p:stCondLst>
                                        <p:cond delay="0"/>
                                      </p:stCondLst>
                                      <p:childTnLst>
                                        <p:set>
                                          <p:cBhvr>
                                            <p:cTn id="26" dur="1" fill="hold">
                                              <p:stCondLst>
                                                <p:cond delay="0"/>
                                              </p:stCondLst>
                                            </p:cTn>
                                            <p:tgtEl>
                                              <p:spTgt spid="281"/>
                                            </p:tgtEl>
                                            <p:attrNameLst>
                                              <p:attrName>style.visibility</p:attrName>
                                            </p:attrNameLst>
                                          </p:cBhvr>
                                          <p:to>
                                            <p:strVal val="visible"/>
                                          </p:to>
                                        </p:set>
                                        <p:animEffect transition="in" filter="fade">
                                          <p:cBhvr>
                                            <p:cTn id="27" dur="1000"/>
                                            <p:tgtEl>
                                              <p:spTgt spid="281"/>
                                            </p:tgtEl>
                                          </p:cBhvr>
                                        </p:animEffect>
                                        <p:anim calcmode="lin" valueType="num">
                                          <p:cBhvr>
                                            <p:cTn id="28" dur="1000" fill="hold"/>
                                            <p:tgtEl>
                                              <p:spTgt spid="281"/>
                                            </p:tgtEl>
                                            <p:attrNameLst>
                                              <p:attrName>ppt_x</p:attrName>
                                            </p:attrNameLst>
                                          </p:cBhvr>
                                          <p:tavLst>
                                            <p:tav tm="0">
                                              <p:val>
                                                <p:strVal val="#ppt_x"/>
                                              </p:val>
                                            </p:tav>
                                            <p:tav tm="100000">
                                              <p:val>
                                                <p:strVal val="#ppt_x"/>
                                              </p:val>
                                            </p:tav>
                                          </p:tavLst>
                                        </p:anim>
                                        <p:anim calcmode="lin" valueType="num">
                                          <p:cBhvr>
                                            <p:cTn id="29" dur="1000" fill="hold"/>
                                            <p:tgtEl>
                                              <p:spTgt spid="281"/>
                                            </p:tgtEl>
                                            <p:attrNameLst>
                                              <p:attrName>ppt_y</p:attrName>
                                            </p:attrNameLst>
                                          </p:cBhvr>
                                          <p:tavLst>
                                            <p:tav tm="0">
                                              <p:val>
                                                <p:strVal val="#ppt_y+.1"/>
                                              </p:val>
                                            </p:tav>
                                            <p:tav tm="100000">
                                              <p:val>
                                                <p:strVal val="#ppt_y"/>
                                              </p:val>
                                            </p:tav>
                                          </p:tavLst>
                                        </p:anim>
                                      </p:childTnLst>
                                    </p:cTn>
                                  </p:par>
                                  <p:par>
                                    <p:cTn id="30" presetID="2" presetClass="entr" presetSubtype="8" fill="hold" grpId="0" nodeType="withEffect">
                                      <p:stCondLst>
                                        <p:cond delay="250"/>
                                      </p:stCondLst>
                                      <p:childTnLst>
                                        <p:set>
                                          <p:cBhvr>
                                            <p:cTn id="31" dur="1" fill="hold">
                                              <p:stCondLst>
                                                <p:cond delay="0"/>
                                              </p:stCondLst>
                                            </p:cTn>
                                            <p:tgtEl>
                                              <p:spTgt spid="280"/>
                                            </p:tgtEl>
                                            <p:attrNameLst>
                                              <p:attrName>style.visibility</p:attrName>
                                            </p:attrNameLst>
                                          </p:cBhvr>
                                          <p:to>
                                            <p:strVal val="visible"/>
                                          </p:to>
                                        </p:set>
                                        <p:anim calcmode="lin" valueType="num">
                                          <p:cBhvr additive="base">
                                            <p:cTn id="32" dur="1000" fill="hold"/>
                                            <p:tgtEl>
                                              <p:spTgt spid="280"/>
                                            </p:tgtEl>
                                            <p:attrNameLst>
                                              <p:attrName>ppt_x</p:attrName>
                                            </p:attrNameLst>
                                          </p:cBhvr>
                                          <p:tavLst>
                                            <p:tav tm="0">
                                              <p:val>
                                                <p:strVal val="0-#ppt_w/2"/>
                                              </p:val>
                                            </p:tav>
                                            <p:tav tm="100000">
                                              <p:val>
                                                <p:strVal val="#ppt_x"/>
                                              </p:val>
                                            </p:tav>
                                          </p:tavLst>
                                        </p:anim>
                                        <p:anim calcmode="lin" valueType="num">
                                          <p:cBhvr additive="base">
                                            <p:cTn id="33" dur="1000" fill="hold"/>
                                            <p:tgtEl>
                                              <p:spTgt spid="280"/>
                                            </p:tgtEl>
                                            <p:attrNameLst>
                                              <p:attrName>ppt_y</p:attrName>
                                            </p:attrNameLst>
                                          </p:cBhvr>
                                          <p:tavLst>
                                            <p:tav tm="0">
                                              <p:val>
                                                <p:strVal val="#ppt_y"/>
                                              </p:val>
                                            </p:tav>
                                            <p:tav tm="100000">
                                              <p:val>
                                                <p:strVal val="#ppt_y"/>
                                              </p:val>
                                            </p:tav>
                                          </p:tavLst>
                                        </p:anim>
                                      </p:childTnLst>
                                    </p:cTn>
                                  </p:par>
                                </p:childTnLst>
                              </p:cTn>
                            </p:par>
                            <p:par>
                              <p:cTn id="34" fill="hold">
                                <p:stCondLst>
                                  <p:cond delay="2800"/>
                                </p:stCondLst>
                                <p:childTnLst>
                                  <p:par>
                                    <p:cTn id="35" presetID="14" presetClass="entr" presetSubtype="10" fill="hold" grpId="0" nodeType="afterEffect">
                                      <p:stCondLst>
                                        <p:cond delay="0"/>
                                      </p:stCondLst>
                                      <p:iterate type="lt">
                                        <p:tmPct val="10000"/>
                                      </p:iterate>
                                      <p:childTnLst>
                                        <p:set>
                                          <p:cBhvr>
                                            <p:cTn id="36" dur="1" fill="hold">
                                              <p:stCondLst>
                                                <p:cond delay="0"/>
                                              </p:stCondLst>
                                            </p:cTn>
                                            <p:tgtEl>
                                              <p:spTgt spid="282"/>
                                            </p:tgtEl>
                                            <p:attrNameLst>
                                              <p:attrName>style.visibility</p:attrName>
                                            </p:attrNameLst>
                                          </p:cBhvr>
                                          <p:to>
                                            <p:strVal val="visible"/>
                                          </p:to>
                                        </p:set>
                                        <p:animEffect transition="in" filter="randombar(horizontal)">
                                          <p:cBhvr>
                                            <p:cTn id="37" dur="300"/>
                                            <p:tgtEl>
                                              <p:spTgt spid="282"/>
                                            </p:tgtEl>
                                          </p:cBhvr>
                                        </p:animEffect>
                                      </p:childTnLst>
                                    </p:cTn>
                                  </p:par>
                                  <p:par>
                                    <p:cTn id="38" presetID="10" presetClass="entr" presetSubtype="0" fill="hold" nodeType="withEffect">
                                      <p:stCondLst>
                                        <p:cond delay="500"/>
                                      </p:stCondLst>
                                      <p:childTnLst>
                                        <p:set>
                                          <p:cBhvr>
                                            <p:cTn id="39" dur="1" fill="hold">
                                              <p:stCondLst>
                                                <p:cond delay="0"/>
                                              </p:stCondLst>
                                            </p:cTn>
                                            <p:tgtEl>
                                              <p:spTgt spid="283"/>
                                            </p:tgtEl>
                                            <p:attrNameLst>
                                              <p:attrName>style.visibility</p:attrName>
                                            </p:attrNameLst>
                                          </p:cBhvr>
                                          <p:to>
                                            <p:strVal val="visible"/>
                                          </p:to>
                                        </p:set>
                                        <p:animEffect transition="in" filter="fade">
                                          <p:cBhvr>
                                            <p:cTn id="40" dur="500"/>
                                            <p:tgtEl>
                                              <p:spTgt spid="283"/>
                                            </p:tgtEl>
                                          </p:cBhvr>
                                        </p:animEffect>
                                      </p:childTnLst>
                                    </p:cTn>
                                  </p:par>
                                  <p:par>
                                    <p:cTn id="41" presetID="10" presetClass="entr" presetSubtype="0" fill="hold" nodeType="withEffect">
                                      <p:stCondLst>
                                        <p:cond delay="500"/>
                                      </p:stCondLst>
                                      <p:childTnLst>
                                        <p:set>
                                          <p:cBhvr>
                                            <p:cTn id="42" dur="1" fill="hold">
                                              <p:stCondLst>
                                                <p:cond delay="0"/>
                                              </p:stCondLst>
                                            </p:cTn>
                                            <p:tgtEl>
                                              <p:spTgt spid="286"/>
                                            </p:tgtEl>
                                            <p:attrNameLst>
                                              <p:attrName>style.visibility</p:attrName>
                                            </p:attrNameLst>
                                          </p:cBhvr>
                                          <p:to>
                                            <p:strVal val="visible"/>
                                          </p:to>
                                        </p:set>
                                        <p:animEffect transition="in" filter="fade">
                                          <p:cBhvr>
                                            <p:cTn id="43" dur="500"/>
                                            <p:tgtEl>
                                              <p:spTgt spid="286"/>
                                            </p:tgtEl>
                                          </p:cBhvr>
                                        </p:animEffect>
                                      </p:childTnLst>
                                    </p:cTn>
                                  </p:par>
                                  <p:par>
                                    <p:cTn id="44" presetID="10" presetClass="entr" presetSubtype="0" fill="hold" nodeType="withEffect">
                                      <p:stCondLst>
                                        <p:cond delay="500"/>
                                      </p:stCondLst>
                                      <p:childTnLst>
                                        <p:set>
                                          <p:cBhvr>
                                            <p:cTn id="45" dur="1" fill="hold">
                                              <p:stCondLst>
                                                <p:cond delay="0"/>
                                              </p:stCondLst>
                                            </p:cTn>
                                            <p:tgtEl>
                                              <p:spTgt spid="290"/>
                                            </p:tgtEl>
                                            <p:attrNameLst>
                                              <p:attrName>style.visibility</p:attrName>
                                            </p:attrNameLst>
                                          </p:cBhvr>
                                          <p:to>
                                            <p:strVal val="visible"/>
                                          </p:to>
                                        </p:set>
                                        <p:animEffect transition="in" filter="fade">
                                          <p:cBhvr>
                                            <p:cTn id="46" dur="500"/>
                                            <p:tgtEl>
                                              <p:spTgt spid="290"/>
                                            </p:tgtEl>
                                          </p:cBhvr>
                                        </p:animEffect>
                                      </p:childTnLst>
                                    </p:cTn>
                                  </p:par>
                                  <p:par>
                                    <p:cTn id="47" presetID="10" presetClass="entr" presetSubtype="0" fill="hold" grpId="0" nodeType="withEffect">
                                      <p:stCondLst>
                                        <p:cond delay="500"/>
                                      </p:stCondLst>
                                      <p:childTnLst>
                                        <p:set>
                                          <p:cBhvr>
                                            <p:cTn id="48" dur="1" fill="hold">
                                              <p:stCondLst>
                                                <p:cond delay="0"/>
                                              </p:stCondLst>
                                            </p:cTn>
                                            <p:tgtEl>
                                              <p:spTgt spid="293"/>
                                            </p:tgtEl>
                                            <p:attrNameLst>
                                              <p:attrName>style.visibility</p:attrName>
                                            </p:attrNameLst>
                                          </p:cBhvr>
                                          <p:to>
                                            <p:strVal val="visible"/>
                                          </p:to>
                                        </p:set>
                                        <p:animEffect transition="in" filter="fade">
                                          <p:cBhvr>
                                            <p:cTn id="49" dur="500"/>
                                            <p:tgtEl>
                                              <p:spTgt spid="293"/>
                                            </p:tgtEl>
                                          </p:cBhvr>
                                        </p:animEffect>
                                      </p:childTnLst>
                                    </p:cTn>
                                  </p:par>
                                  <p:par>
                                    <p:cTn id="50" presetID="10" presetClass="entr" presetSubtype="0" fill="hold" nodeType="withEffect">
                                      <p:stCondLst>
                                        <p:cond delay="500"/>
                                      </p:stCondLst>
                                      <p:childTnLst>
                                        <p:set>
                                          <p:cBhvr>
                                            <p:cTn id="51" dur="1" fill="hold">
                                              <p:stCondLst>
                                                <p:cond delay="0"/>
                                              </p:stCondLst>
                                            </p:cTn>
                                            <p:tgtEl>
                                              <p:spTgt spid="294"/>
                                            </p:tgtEl>
                                            <p:attrNameLst>
                                              <p:attrName>style.visibility</p:attrName>
                                            </p:attrNameLst>
                                          </p:cBhvr>
                                          <p:to>
                                            <p:strVal val="visible"/>
                                          </p:to>
                                        </p:set>
                                        <p:animEffect transition="in" filter="fade">
                                          <p:cBhvr>
                                            <p:cTn id="52" dur="500"/>
                                            <p:tgtEl>
                                              <p:spTgt spid="294"/>
                                            </p:tgtEl>
                                          </p:cBhvr>
                                        </p:animEffect>
                                      </p:childTnLst>
                                    </p:cTn>
                                  </p:par>
                                  <p:par>
                                    <p:cTn id="53" presetID="16" presetClass="entr" presetSubtype="42" fill="hold" nodeType="withEffect">
                                      <p:stCondLst>
                                        <p:cond delay="1000"/>
                                      </p:stCondLst>
                                      <p:childTnLst>
                                        <p:set>
                                          <p:cBhvr>
                                            <p:cTn id="54" dur="1" fill="hold">
                                              <p:stCondLst>
                                                <p:cond delay="0"/>
                                              </p:stCondLst>
                                            </p:cTn>
                                            <p:tgtEl>
                                              <p:spTgt spid="300"/>
                                            </p:tgtEl>
                                            <p:attrNameLst>
                                              <p:attrName>style.visibility</p:attrName>
                                            </p:attrNameLst>
                                          </p:cBhvr>
                                          <p:to>
                                            <p:strVal val="visible"/>
                                          </p:to>
                                        </p:set>
                                        <p:animEffect transition="in" filter="barn(outHorizontal)">
                                          <p:cBhvr>
                                            <p:cTn id="55" dur="500"/>
                                            <p:tgtEl>
                                              <p:spTgt spid="300"/>
                                            </p:tgtEl>
                                          </p:cBhvr>
                                        </p:animEffect>
                                      </p:childTnLst>
                                    </p:cTn>
                                  </p:par>
                                  <p:par>
                                    <p:cTn id="56" presetID="16" presetClass="entr" presetSubtype="42" fill="hold" nodeType="withEffect">
                                      <p:stCondLst>
                                        <p:cond delay="1000"/>
                                      </p:stCondLst>
                                      <p:childTnLst>
                                        <p:set>
                                          <p:cBhvr>
                                            <p:cTn id="57" dur="1" fill="hold">
                                              <p:stCondLst>
                                                <p:cond delay="0"/>
                                              </p:stCondLst>
                                            </p:cTn>
                                            <p:tgtEl>
                                              <p:spTgt spid="299"/>
                                            </p:tgtEl>
                                            <p:attrNameLst>
                                              <p:attrName>style.visibility</p:attrName>
                                            </p:attrNameLst>
                                          </p:cBhvr>
                                          <p:to>
                                            <p:strVal val="visible"/>
                                          </p:to>
                                        </p:set>
                                        <p:animEffect transition="in" filter="barn(outHorizontal)">
                                          <p:cBhvr>
                                            <p:cTn id="58" dur="500"/>
                                            <p:tgtEl>
                                              <p:spTgt spid="299"/>
                                            </p:tgtEl>
                                          </p:cBhvr>
                                        </p:animEffect>
                                      </p:childTnLst>
                                    </p:cTn>
                                  </p:par>
                                  <p:par>
                                    <p:cTn id="59" presetID="16" presetClass="entr" presetSubtype="42" fill="hold" nodeType="withEffect">
                                      <p:stCondLst>
                                        <p:cond delay="1000"/>
                                      </p:stCondLst>
                                      <p:childTnLst>
                                        <p:set>
                                          <p:cBhvr>
                                            <p:cTn id="60" dur="1" fill="hold">
                                              <p:stCondLst>
                                                <p:cond delay="0"/>
                                              </p:stCondLst>
                                            </p:cTn>
                                            <p:tgtEl>
                                              <p:spTgt spid="298"/>
                                            </p:tgtEl>
                                            <p:attrNameLst>
                                              <p:attrName>style.visibility</p:attrName>
                                            </p:attrNameLst>
                                          </p:cBhvr>
                                          <p:to>
                                            <p:strVal val="visible"/>
                                          </p:to>
                                        </p:set>
                                        <p:animEffect transition="in" filter="barn(outHorizontal)">
                                          <p:cBhvr>
                                            <p:cTn id="61" dur="500"/>
                                            <p:tgtEl>
                                              <p:spTgt spid="298"/>
                                            </p:tgtEl>
                                          </p:cBhvr>
                                        </p:animEffect>
                                      </p:childTnLst>
                                    </p:cTn>
                                  </p:par>
                                  <p:par>
                                    <p:cTn id="62" presetID="16" presetClass="entr" presetSubtype="42" fill="hold" nodeType="withEffect">
                                      <p:stCondLst>
                                        <p:cond delay="1000"/>
                                      </p:stCondLst>
                                      <p:childTnLst>
                                        <p:set>
                                          <p:cBhvr>
                                            <p:cTn id="63" dur="1" fill="hold">
                                              <p:stCondLst>
                                                <p:cond delay="0"/>
                                              </p:stCondLst>
                                            </p:cTn>
                                            <p:tgtEl>
                                              <p:spTgt spid="297"/>
                                            </p:tgtEl>
                                            <p:attrNameLst>
                                              <p:attrName>style.visibility</p:attrName>
                                            </p:attrNameLst>
                                          </p:cBhvr>
                                          <p:to>
                                            <p:strVal val="visible"/>
                                          </p:to>
                                        </p:set>
                                        <p:animEffect transition="in" filter="barn(outHorizontal)">
                                          <p:cBhvr>
                                            <p:cTn id="64" dur="500"/>
                                            <p:tgtEl>
                                              <p:spTgt spid="297"/>
                                            </p:tgtEl>
                                          </p:cBhvr>
                                        </p:animEffect>
                                      </p:childTnLst>
                                    </p:cTn>
                                  </p:par>
                                </p:childTnLst>
                              </p:cTn>
                            </p:par>
                            <p:par>
                              <p:cTn id="65" fill="hold">
                                <p:stCondLst>
                                  <p:cond delay="9110"/>
                                </p:stCondLst>
                                <p:childTnLst>
                                  <p:par>
                                    <p:cTn id="66" presetID="52" presetClass="entr" presetSubtype="0" fill="hold" nodeType="afterEffect">
                                      <p:stCondLst>
                                        <p:cond delay="0"/>
                                      </p:stCondLst>
                                      <p:childTnLst>
                                        <p:set>
                                          <p:cBhvr>
                                            <p:cTn id="67" dur="1" fill="hold">
                                              <p:stCondLst>
                                                <p:cond delay="0"/>
                                              </p:stCondLst>
                                            </p:cTn>
                                            <p:tgtEl>
                                              <p:spTgt spid="301"/>
                                            </p:tgtEl>
                                            <p:attrNameLst>
                                              <p:attrName>style.visibility</p:attrName>
                                            </p:attrNameLst>
                                          </p:cBhvr>
                                          <p:to>
                                            <p:strVal val="visible"/>
                                          </p:to>
                                        </p:set>
                                        <p:animScale>
                                          <p:cBhvr>
                                            <p:cTn id="68" dur="1000" decel="50000" fill="hold">
                                              <p:stCondLst>
                                                <p:cond delay="0"/>
                                              </p:stCondLst>
                                            </p:cTn>
                                            <p:tgtEl>
                                              <p:spTgt spid="30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9" dur="1000" decel="50000" fill="hold">
                                              <p:stCondLst>
                                                <p:cond delay="0"/>
                                              </p:stCondLst>
                                            </p:cTn>
                                            <p:tgtEl>
                                              <p:spTgt spid="301"/>
                                            </p:tgtEl>
                                            <p:attrNameLst>
                                              <p:attrName>ppt_x</p:attrName>
                                              <p:attrName>ppt_y</p:attrName>
                                            </p:attrNameLst>
                                          </p:cBhvr>
                                        </p:animMotion>
                                        <p:animEffect transition="in" filter="fade">
                                          <p:cBhvr>
                                            <p:cTn id="70" dur="1000"/>
                                            <p:tgtEl>
                                              <p:spTgt spid="301"/>
                                            </p:tgtEl>
                                          </p:cBhvr>
                                        </p:animEffect>
                                      </p:childTnLst>
                                    </p:cTn>
                                  </p:par>
                                  <p:par>
                                    <p:cTn id="71" presetID="52" presetClass="entr" presetSubtype="0" fill="hold" nodeType="withEffect">
                                      <p:stCondLst>
                                        <p:cond delay="200"/>
                                      </p:stCondLst>
                                      <p:childTnLst>
                                        <p:set>
                                          <p:cBhvr>
                                            <p:cTn id="72" dur="1" fill="hold">
                                              <p:stCondLst>
                                                <p:cond delay="0"/>
                                              </p:stCondLst>
                                            </p:cTn>
                                            <p:tgtEl>
                                              <p:spTgt spid="302"/>
                                            </p:tgtEl>
                                            <p:attrNameLst>
                                              <p:attrName>style.visibility</p:attrName>
                                            </p:attrNameLst>
                                          </p:cBhvr>
                                          <p:to>
                                            <p:strVal val="visible"/>
                                          </p:to>
                                        </p:set>
                                        <p:animScale>
                                          <p:cBhvr>
                                            <p:cTn id="73" dur="1000" decel="50000" fill="hold">
                                              <p:stCondLst>
                                                <p:cond delay="0"/>
                                              </p:stCondLst>
                                            </p:cTn>
                                            <p:tgtEl>
                                              <p:spTgt spid="30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4" dur="1000" decel="50000" fill="hold">
                                              <p:stCondLst>
                                                <p:cond delay="0"/>
                                              </p:stCondLst>
                                            </p:cTn>
                                            <p:tgtEl>
                                              <p:spTgt spid="302"/>
                                            </p:tgtEl>
                                            <p:attrNameLst>
                                              <p:attrName>ppt_x</p:attrName>
                                              <p:attrName>ppt_y</p:attrName>
                                            </p:attrNameLst>
                                          </p:cBhvr>
                                        </p:animMotion>
                                        <p:animEffect transition="in" filter="fade">
                                          <p:cBhvr>
                                            <p:cTn id="75" dur="1000"/>
                                            <p:tgtEl>
                                              <p:spTgt spid="302"/>
                                            </p:tgtEl>
                                          </p:cBhvr>
                                        </p:animEffect>
                                      </p:childTnLst>
                                    </p:cTn>
                                  </p:par>
                                  <p:par>
                                    <p:cTn id="76" presetID="52" presetClass="entr" presetSubtype="0" fill="hold" nodeType="withEffect">
                                      <p:stCondLst>
                                        <p:cond delay="500"/>
                                      </p:stCondLst>
                                      <p:childTnLst>
                                        <p:set>
                                          <p:cBhvr>
                                            <p:cTn id="77" dur="1" fill="hold">
                                              <p:stCondLst>
                                                <p:cond delay="0"/>
                                              </p:stCondLst>
                                            </p:cTn>
                                            <p:tgtEl>
                                              <p:spTgt spid="303"/>
                                            </p:tgtEl>
                                            <p:attrNameLst>
                                              <p:attrName>style.visibility</p:attrName>
                                            </p:attrNameLst>
                                          </p:cBhvr>
                                          <p:to>
                                            <p:strVal val="visible"/>
                                          </p:to>
                                        </p:set>
                                        <p:animScale>
                                          <p:cBhvr>
                                            <p:cTn id="78" dur="1000" decel="50000" fill="hold">
                                              <p:stCondLst>
                                                <p:cond delay="0"/>
                                              </p:stCondLst>
                                            </p:cTn>
                                            <p:tgtEl>
                                              <p:spTgt spid="30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9" dur="1000" decel="50000" fill="hold">
                                              <p:stCondLst>
                                                <p:cond delay="0"/>
                                              </p:stCondLst>
                                            </p:cTn>
                                            <p:tgtEl>
                                              <p:spTgt spid="303"/>
                                            </p:tgtEl>
                                            <p:attrNameLst>
                                              <p:attrName>ppt_x</p:attrName>
                                              <p:attrName>ppt_y</p:attrName>
                                            </p:attrNameLst>
                                          </p:cBhvr>
                                        </p:animMotion>
                                        <p:animEffect transition="in" filter="fade">
                                          <p:cBhvr>
                                            <p:cTn id="80" dur="1000"/>
                                            <p:tgtEl>
                                              <p:spTgt spid="3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3" grpId="0"/>
          <p:bldP spid="175" grpId="0"/>
          <p:bldP spid="280" grpId="0" animBg="1"/>
          <p:bldP spid="281" grpId="0" animBg="1"/>
          <p:bldP spid="282" grpId="0"/>
          <p:bldP spid="293"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77"/>
                                            </p:tgtEl>
                                            <p:attrNameLst>
                                              <p:attrName>style.visibility</p:attrName>
                                            </p:attrNameLst>
                                          </p:cBhvr>
                                          <p:to>
                                            <p:strVal val="visible"/>
                                          </p:to>
                                        </p:set>
                                        <p:anim calcmode="lin" valueType="num">
                                          <p:cBhvr additive="base">
                                            <p:cTn id="7" dur="500" fill="hold"/>
                                            <p:tgtEl>
                                              <p:spTgt spid="177"/>
                                            </p:tgtEl>
                                            <p:attrNameLst>
                                              <p:attrName>ppt_x</p:attrName>
                                            </p:attrNameLst>
                                          </p:cBhvr>
                                          <p:tavLst>
                                            <p:tav tm="0">
                                              <p:val>
                                                <p:strVal val="0-#ppt_w/2"/>
                                              </p:val>
                                            </p:tav>
                                            <p:tav tm="100000">
                                              <p:val>
                                                <p:strVal val="#ppt_x"/>
                                              </p:val>
                                            </p:tav>
                                          </p:tavLst>
                                        </p:anim>
                                        <p:anim calcmode="lin" valueType="num">
                                          <p:cBhvr additive="base">
                                            <p:cTn id="8" dur="500" fill="hold"/>
                                            <p:tgtEl>
                                              <p:spTgt spid="17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178"/>
                                            </p:tgtEl>
                                            <p:attrNameLst>
                                              <p:attrName>style.visibility</p:attrName>
                                            </p:attrNameLst>
                                          </p:cBhvr>
                                          <p:to>
                                            <p:strVal val="visible"/>
                                          </p:to>
                                        </p:set>
                                        <p:anim calcmode="lin" valueType="num">
                                          <p:cBhvr additive="base">
                                            <p:cTn id="12" dur="500" fill="hold"/>
                                            <p:tgtEl>
                                              <p:spTgt spid="178"/>
                                            </p:tgtEl>
                                            <p:attrNameLst>
                                              <p:attrName>ppt_x</p:attrName>
                                            </p:attrNameLst>
                                          </p:cBhvr>
                                          <p:tavLst>
                                            <p:tav tm="0">
                                              <p:val>
                                                <p:strVal val="0-#ppt_w/2"/>
                                              </p:val>
                                            </p:tav>
                                            <p:tav tm="100000">
                                              <p:val>
                                                <p:strVal val="#ppt_x"/>
                                              </p:val>
                                            </p:tav>
                                          </p:tavLst>
                                        </p:anim>
                                        <p:anim calcmode="lin" valueType="num">
                                          <p:cBhvr additive="base">
                                            <p:cTn id="13" dur="500" fill="hold"/>
                                            <p:tgtEl>
                                              <p:spTgt spid="178"/>
                                            </p:tgtEl>
                                            <p:attrNameLst>
                                              <p:attrName>ppt_y</p:attrName>
                                            </p:attrNameLst>
                                          </p:cBhvr>
                                          <p:tavLst>
                                            <p:tav tm="0">
                                              <p:val>
                                                <p:strVal val="#ppt_y"/>
                                              </p:val>
                                            </p:tav>
                                            <p:tav tm="100000">
                                              <p:val>
                                                <p:strVal val="#ppt_y"/>
                                              </p:val>
                                            </p:tav>
                                          </p:tavLst>
                                        </p:anim>
                                      </p:childTnLst>
                                    </p:cTn>
                                  </p:par>
                                  <p:par>
                                    <p:cTn id="14" presetID="23" presetClass="entr" presetSubtype="16" fill="hold" grpId="0" nodeType="withEffect">
                                      <p:stCondLst>
                                        <p:cond delay="0"/>
                                      </p:stCondLst>
                                      <p:iterate type="lt">
                                        <p:tmPct val="10000"/>
                                      </p:iterate>
                                      <p:childTnLst>
                                        <p:set>
                                          <p:cBhvr>
                                            <p:cTn id="15" dur="1" fill="hold">
                                              <p:stCondLst>
                                                <p:cond delay="0"/>
                                              </p:stCondLst>
                                            </p:cTn>
                                            <p:tgtEl>
                                              <p:spTgt spid="175"/>
                                            </p:tgtEl>
                                            <p:attrNameLst>
                                              <p:attrName>style.visibility</p:attrName>
                                            </p:attrNameLst>
                                          </p:cBhvr>
                                          <p:to>
                                            <p:strVal val="visible"/>
                                          </p:to>
                                        </p:set>
                                        <p:anim calcmode="lin" valueType="num">
                                          <p:cBhvr>
                                            <p:cTn id="16" dur="500" fill="hold"/>
                                            <p:tgtEl>
                                              <p:spTgt spid="175"/>
                                            </p:tgtEl>
                                            <p:attrNameLst>
                                              <p:attrName>ppt_w</p:attrName>
                                            </p:attrNameLst>
                                          </p:cBhvr>
                                          <p:tavLst>
                                            <p:tav tm="0">
                                              <p:val>
                                                <p:fltVal val="0"/>
                                              </p:val>
                                            </p:tav>
                                            <p:tav tm="100000">
                                              <p:val>
                                                <p:strVal val="#ppt_w"/>
                                              </p:val>
                                            </p:tav>
                                          </p:tavLst>
                                        </p:anim>
                                        <p:anim calcmode="lin" valueType="num">
                                          <p:cBhvr>
                                            <p:cTn id="17" dur="500" fill="hold"/>
                                            <p:tgtEl>
                                              <p:spTgt spid="175"/>
                                            </p:tgtEl>
                                            <p:attrNameLst>
                                              <p:attrName>ppt_h</p:attrName>
                                            </p:attrNameLst>
                                          </p:cBhvr>
                                          <p:tavLst>
                                            <p:tav tm="0">
                                              <p:val>
                                                <p:fltVal val="0"/>
                                              </p:val>
                                            </p:tav>
                                            <p:tav tm="100000">
                                              <p:val>
                                                <p:strVal val="#ppt_h"/>
                                              </p:val>
                                            </p:tav>
                                          </p:tavLst>
                                        </p:anim>
                                      </p:childTnLst>
                                    </p:cTn>
                                  </p:par>
                                </p:childTnLst>
                              </p:cTn>
                            </p:par>
                            <p:par>
                              <p:cTn id="18" fill="hold">
                                <p:stCondLst>
                                  <p:cond delay="800"/>
                                </p:stCondLst>
                                <p:childTnLst>
                                  <p:par>
                                    <p:cTn id="19" presetID="42" presetClass="entr" presetSubtype="0" fill="hold" grpId="0" nodeType="afterEffect">
                                      <p:stCondLst>
                                        <p:cond delay="0"/>
                                      </p:stCondLst>
                                      <p:childTnLst>
                                        <p:set>
                                          <p:cBhvr>
                                            <p:cTn id="20" dur="1" fill="hold">
                                              <p:stCondLst>
                                                <p:cond delay="0"/>
                                              </p:stCondLst>
                                            </p:cTn>
                                            <p:tgtEl>
                                              <p:spTgt spid="173"/>
                                            </p:tgtEl>
                                            <p:attrNameLst>
                                              <p:attrName>style.visibility</p:attrName>
                                            </p:attrNameLst>
                                          </p:cBhvr>
                                          <p:to>
                                            <p:strVal val="visible"/>
                                          </p:to>
                                        </p:set>
                                        <p:animEffect transition="in" filter="fade">
                                          <p:cBhvr>
                                            <p:cTn id="21" dur="1000"/>
                                            <p:tgtEl>
                                              <p:spTgt spid="173"/>
                                            </p:tgtEl>
                                          </p:cBhvr>
                                        </p:animEffect>
                                        <p:anim calcmode="lin" valueType="num">
                                          <p:cBhvr>
                                            <p:cTn id="22" dur="1000" fill="hold"/>
                                            <p:tgtEl>
                                              <p:spTgt spid="173"/>
                                            </p:tgtEl>
                                            <p:attrNameLst>
                                              <p:attrName>ppt_x</p:attrName>
                                            </p:attrNameLst>
                                          </p:cBhvr>
                                          <p:tavLst>
                                            <p:tav tm="0">
                                              <p:val>
                                                <p:strVal val="#ppt_x"/>
                                              </p:val>
                                            </p:tav>
                                            <p:tav tm="100000">
                                              <p:val>
                                                <p:strVal val="#ppt_x"/>
                                              </p:val>
                                            </p:tav>
                                          </p:tavLst>
                                        </p:anim>
                                        <p:anim calcmode="lin" valueType="num">
                                          <p:cBhvr>
                                            <p:cTn id="23" dur="1000" fill="hold"/>
                                            <p:tgtEl>
                                              <p:spTgt spid="173"/>
                                            </p:tgtEl>
                                            <p:attrNameLst>
                                              <p:attrName>ppt_y</p:attrName>
                                            </p:attrNameLst>
                                          </p:cBhvr>
                                          <p:tavLst>
                                            <p:tav tm="0">
                                              <p:val>
                                                <p:strVal val="#ppt_y+.1"/>
                                              </p:val>
                                            </p:tav>
                                            <p:tav tm="100000">
                                              <p:val>
                                                <p:strVal val="#ppt_y"/>
                                              </p:val>
                                            </p:tav>
                                          </p:tavLst>
                                        </p:anim>
                                      </p:childTnLst>
                                    </p:cTn>
                                  </p:par>
                                </p:childTnLst>
                              </p:cTn>
                            </p:par>
                            <p:par>
                              <p:cTn id="24" fill="hold">
                                <p:stCondLst>
                                  <p:cond delay="1800"/>
                                </p:stCondLst>
                                <p:childTnLst>
                                  <p:par>
                                    <p:cTn id="25" presetID="42" presetClass="entr" presetSubtype="0" fill="hold" grpId="0" nodeType="afterEffect">
                                      <p:stCondLst>
                                        <p:cond delay="0"/>
                                      </p:stCondLst>
                                      <p:childTnLst>
                                        <p:set>
                                          <p:cBhvr>
                                            <p:cTn id="26" dur="1" fill="hold">
                                              <p:stCondLst>
                                                <p:cond delay="0"/>
                                              </p:stCondLst>
                                            </p:cTn>
                                            <p:tgtEl>
                                              <p:spTgt spid="281"/>
                                            </p:tgtEl>
                                            <p:attrNameLst>
                                              <p:attrName>style.visibility</p:attrName>
                                            </p:attrNameLst>
                                          </p:cBhvr>
                                          <p:to>
                                            <p:strVal val="visible"/>
                                          </p:to>
                                        </p:set>
                                        <p:animEffect transition="in" filter="fade">
                                          <p:cBhvr>
                                            <p:cTn id="27" dur="1000"/>
                                            <p:tgtEl>
                                              <p:spTgt spid="281"/>
                                            </p:tgtEl>
                                          </p:cBhvr>
                                        </p:animEffect>
                                        <p:anim calcmode="lin" valueType="num">
                                          <p:cBhvr>
                                            <p:cTn id="28" dur="1000" fill="hold"/>
                                            <p:tgtEl>
                                              <p:spTgt spid="281"/>
                                            </p:tgtEl>
                                            <p:attrNameLst>
                                              <p:attrName>ppt_x</p:attrName>
                                            </p:attrNameLst>
                                          </p:cBhvr>
                                          <p:tavLst>
                                            <p:tav tm="0">
                                              <p:val>
                                                <p:strVal val="#ppt_x"/>
                                              </p:val>
                                            </p:tav>
                                            <p:tav tm="100000">
                                              <p:val>
                                                <p:strVal val="#ppt_x"/>
                                              </p:val>
                                            </p:tav>
                                          </p:tavLst>
                                        </p:anim>
                                        <p:anim calcmode="lin" valueType="num">
                                          <p:cBhvr>
                                            <p:cTn id="29" dur="1000" fill="hold"/>
                                            <p:tgtEl>
                                              <p:spTgt spid="281"/>
                                            </p:tgtEl>
                                            <p:attrNameLst>
                                              <p:attrName>ppt_y</p:attrName>
                                            </p:attrNameLst>
                                          </p:cBhvr>
                                          <p:tavLst>
                                            <p:tav tm="0">
                                              <p:val>
                                                <p:strVal val="#ppt_y+.1"/>
                                              </p:val>
                                            </p:tav>
                                            <p:tav tm="100000">
                                              <p:val>
                                                <p:strVal val="#ppt_y"/>
                                              </p:val>
                                            </p:tav>
                                          </p:tavLst>
                                        </p:anim>
                                      </p:childTnLst>
                                    </p:cTn>
                                  </p:par>
                                  <p:par>
                                    <p:cTn id="30" presetID="2" presetClass="entr" presetSubtype="8" fill="hold" grpId="0" nodeType="withEffect">
                                      <p:stCondLst>
                                        <p:cond delay="250"/>
                                      </p:stCondLst>
                                      <p:childTnLst>
                                        <p:set>
                                          <p:cBhvr>
                                            <p:cTn id="31" dur="1" fill="hold">
                                              <p:stCondLst>
                                                <p:cond delay="0"/>
                                              </p:stCondLst>
                                            </p:cTn>
                                            <p:tgtEl>
                                              <p:spTgt spid="280"/>
                                            </p:tgtEl>
                                            <p:attrNameLst>
                                              <p:attrName>style.visibility</p:attrName>
                                            </p:attrNameLst>
                                          </p:cBhvr>
                                          <p:to>
                                            <p:strVal val="visible"/>
                                          </p:to>
                                        </p:set>
                                        <p:anim calcmode="lin" valueType="num">
                                          <p:cBhvr additive="base">
                                            <p:cTn id="32" dur="1000" fill="hold"/>
                                            <p:tgtEl>
                                              <p:spTgt spid="280"/>
                                            </p:tgtEl>
                                            <p:attrNameLst>
                                              <p:attrName>ppt_x</p:attrName>
                                            </p:attrNameLst>
                                          </p:cBhvr>
                                          <p:tavLst>
                                            <p:tav tm="0">
                                              <p:val>
                                                <p:strVal val="0-#ppt_w/2"/>
                                              </p:val>
                                            </p:tav>
                                            <p:tav tm="100000">
                                              <p:val>
                                                <p:strVal val="#ppt_x"/>
                                              </p:val>
                                            </p:tav>
                                          </p:tavLst>
                                        </p:anim>
                                        <p:anim calcmode="lin" valueType="num">
                                          <p:cBhvr additive="base">
                                            <p:cTn id="33" dur="1000" fill="hold"/>
                                            <p:tgtEl>
                                              <p:spTgt spid="280"/>
                                            </p:tgtEl>
                                            <p:attrNameLst>
                                              <p:attrName>ppt_y</p:attrName>
                                            </p:attrNameLst>
                                          </p:cBhvr>
                                          <p:tavLst>
                                            <p:tav tm="0">
                                              <p:val>
                                                <p:strVal val="#ppt_y"/>
                                              </p:val>
                                            </p:tav>
                                            <p:tav tm="100000">
                                              <p:val>
                                                <p:strVal val="#ppt_y"/>
                                              </p:val>
                                            </p:tav>
                                          </p:tavLst>
                                        </p:anim>
                                      </p:childTnLst>
                                    </p:cTn>
                                  </p:par>
                                </p:childTnLst>
                              </p:cTn>
                            </p:par>
                            <p:par>
                              <p:cTn id="34" fill="hold">
                                <p:stCondLst>
                                  <p:cond delay="2800"/>
                                </p:stCondLst>
                                <p:childTnLst>
                                  <p:par>
                                    <p:cTn id="35" presetID="14" presetClass="entr" presetSubtype="10" fill="hold" grpId="0" nodeType="afterEffect">
                                      <p:stCondLst>
                                        <p:cond delay="0"/>
                                      </p:stCondLst>
                                      <p:iterate type="lt">
                                        <p:tmPct val="10000"/>
                                      </p:iterate>
                                      <p:childTnLst>
                                        <p:set>
                                          <p:cBhvr>
                                            <p:cTn id="36" dur="1" fill="hold">
                                              <p:stCondLst>
                                                <p:cond delay="0"/>
                                              </p:stCondLst>
                                            </p:cTn>
                                            <p:tgtEl>
                                              <p:spTgt spid="282"/>
                                            </p:tgtEl>
                                            <p:attrNameLst>
                                              <p:attrName>style.visibility</p:attrName>
                                            </p:attrNameLst>
                                          </p:cBhvr>
                                          <p:to>
                                            <p:strVal val="visible"/>
                                          </p:to>
                                        </p:set>
                                        <p:animEffect transition="in" filter="randombar(horizontal)">
                                          <p:cBhvr>
                                            <p:cTn id="37" dur="300"/>
                                            <p:tgtEl>
                                              <p:spTgt spid="282"/>
                                            </p:tgtEl>
                                          </p:cBhvr>
                                        </p:animEffect>
                                      </p:childTnLst>
                                    </p:cTn>
                                  </p:par>
                                  <p:par>
                                    <p:cTn id="38" presetID="10" presetClass="entr" presetSubtype="0" fill="hold" nodeType="withEffect">
                                      <p:stCondLst>
                                        <p:cond delay="500"/>
                                      </p:stCondLst>
                                      <p:childTnLst>
                                        <p:set>
                                          <p:cBhvr>
                                            <p:cTn id="39" dur="1" fill="hold">
                                              <p:stCondLst>
                                                <p:cond delay="0"/>
                                              </p:stCondLst>
                                            </p:cTn>
                                            <p:tgtEl>
                                              <p:spTgt spid="283"/>
                                            </p:tgtEl>
                                            <p:attrNameLst>
                                              <p:attrName>style.visibility</p:attrName>
                                            </p:attrNameLst>
                                          </p:cBhvr>
                                          <p:to>
                                            <p:strVal val="visible"/>
                                          </p:to>
                                        </p:set>
                                        <p:animEffect transition="in" filter="fade">
                                          <p:cBhvr>
                                            <p:cTn id="40" dur="500"/>
                                            <p:tgtEl>
                                              <p:spTgt spid="283"/>
                                            </p:tgtEl>
                                          </p:cBhvr>
                                        </p:animEffect>
                                      </p:childTnLst>
                                    </p:cTn>
                                  </p:par>
                                  <p:par>
                                    <p:cTn id="41" presetID="10" presetClass="entr" presetSubtype="0" fill="hold" nodeType="withEffect">
                                      <p:stCondLst>
                                        <p:cond delay="500"/>
                                      </p:stCondLst>
                                      <p:childTnLst>
                                        <p:set>
                                          <p:cBhvr>
                                            <p:cTn id="42" dur="1" fill="hold">
                                              <p:stCondLst>
                                                <p:cond delay="0"/>
                                              </p:stCondLst>
                                            </p:cTn>
                                            <p:tgtEl>
                                              <p:spTgt spid="286"/>
                                            </p:tgtEl>
                                            <p:attrNameLst>
                                              <p:attrName>style.visibility</p:attrName>
                                            </p:attrNameLst>
                                          </p:cBhvr>
                                          <p:to>
                                            <p:strVal val="visible"/>
                                          </p:to>
                                        </p:set>
                                        <p:animEffect transition="in" filter="fade">
                                          <p:cBhvr>
                                            <p:cTn id="43" dur="500"/>
                                            <p:tgtEl>
                                              <p:spTgt spid="286"/>
                                            </p:tgtEl>
                                          </p:cBhvr>
                                        </p:animEffect>
                                      </p:childTnLst>
                                    </p:cTn>
                                  </p:par>
                                  <p:par>
                                    <p:cTn id="44" presetID="10" presetClass="entr" presetSubtype="0" fill="hold" nodeType="withEffect">
                                      <p:stCondLst>
                                        <p:cond delay="500"/>
                                      </p:stCondLst>
                                      <p:childTnLst>
                                        <p:set>
                                          <p:cBhvr>
                                            <p:cTn id="45" dur="1" fill="hold">
                                              <p:stCondLst>
                                                <p:cond delay="0"/>
                                              </p:stCondLst>
                                            </p:cTn>
                                            <p:tgtEl>
                                              <p:spTgt spid="290"/>
                                            </p:tgtEl>
                                            <p:attrNameLst>
                                              <p:attrName>style.visibility</p:attrName>
                                            </p:attrNameLst>
                                          </p:cBhvr>
                                          <p:to>
                                            <p:strVal val="visible"/>
                                          </p:to>
                                        </p:set>
                                        <p:animEffect transition="in" filter="fade">
                                          <p:cBhvr>
                                            <p:cTn id="46" dur="500"/>
                                            <p:tgtEl>
                                              <p:spTgt spid="290"/>
                                            </p:tgtEl>
                                          </p:cBhvr>
                                        </p:animEffect>
                                      </p:childTnLst>
                                    </p:cTn>
                                  </p:par>
                                  <p:par>
                                    <p:cTn id="47" presetID="10" presetClass="entr" presetSubtype="0" fill="hold" grpId="0" nodeType="withEffect">
                                      <p:stCondLst>
                                        <p:cond delay="500"/>
                                      </p:stCondLst>
                                      <p:childTnLst>
                                        <p:set>
                                          <p:cBhvr>
                                            <p:cTn id="48" dur="1" fill="hold">
                                              <p:stCondLst>
                                                <p:cond delay="0"/>
                                              </p:stCondLst>
                                            </p:cTn>
                                            <p:tgtEl>
                                              <p:spTgt spid="293"/>
                                            </p:tgtEl>
                                            <p:attrNameLst>
                                              <p:attrName>style.visibility</p:attrName>
                                            </p:attrNameLst>
                                          </p:cBhvr>
                                          <p:to>
                                            <p:strVal val="visible"/>
                                          </p:to>
                                        </p:set>
                                        <p:animEffect transition="in" filter="fade">
                                          <p:cBhvr>
                                            <p:cTn id="49" dur="500"/>
                                            <p:tgtEl>
                                              <p:spTgt spid="293"/>
                                            </p:tgtEl>
                                          </p:cBhvr>
                                        </p:animEffect>
                                      </p:childTnLst>
                                    </p:cTn>
                                  </p:par>
                                  <p:par>
                                    <p:cTn id="50" presetID="10" presetClass="entr" presetSubtype="0" fill="hold" nodeType="withEffect">
                                      <p:stCondLst>
                                        <p:cond delay="500"/>
                                      </p:stCondLst>
                                      <p:childTnLst>
                                        <p:set>
                                          <p:cBhvr>
                                            <p:cTn id="51" dur="1" fill="hold">
                                              <p:stCondLst>
                                                <p:cond delay="0"/>
                                              </p:stCondLst>
                                            </p:cTn>
                                            <p:tgtEl>
                                              <p:spTgt spid="294"/>
                                            </p:tgtEl>
                                            <p:attrNameLst>
                                              <p:attrName>style.visibility</p:attrName>
                                            </p:attrNameLst>
                                          </p:cBhvr>
                                          <p:to>
                                            <p:strVal val="visible"/>
                                          </p:to>
                                        </p:set>
                                        <p:animEffect transition="in" filter="fade">
                                          <p:cBhvr>
                                            <p:cTn id="52" dur="500"/>
                                            <p:tgtEl>
                                              <p:spTgt spid="294"/>
                                            </p:tgtEl>
                                          </p:cBhvr>
                                        </p:animEffect>
                                      </p:childTnLst>
                                    </p:cTn>
                                  </p:par>
                                  <p:par>
                                    <p:cTn id="53" presetID="16" presetClass="entr" presetSubtype="42" fill="hold" nodeType="withEffect">
                                      <p:stCondLst>
                                        <p:cond delay="1000"/>
                                      </p:stCondLst>
                                      <p:childTnLst>
                                        <p:set>
                                          <p:cBhvr>
                                            <p:cTn id="54" dur="1" fill="hold">
                                              <p:stCondLst>
                                                <p:cond delay="0"/>
                                              </p:stCondLst>
                                            </p:cTn>
                                            <p:tgtEl>
                                              <p:spTgt spid="300"/>
                                            </p:tgtEl>
                                            <p:attrNameLst>
                                              <p:attrName>style.visibility</p:attrName>
                                            </p:attrNameLst>
                                          </p:cBhvr>
                                          <p:to>
                                            <p:strVal val="visible"/>
                                          </p:to>
                                        </p:set>
                                        <p:animEffect transition="in" filter="barn(outHorizontal)">
                                          <p:cBhvr>
                                            <p:cTn id="55" dur="500"/>
                                            <p:tgtEl>
                                              <p:spTgt spid="300"/>
                                            </p:tgtEl>
                                          </p:cBhvr>
                                        </p:animEffect>
                                      </p:childTnLst>
                                    </p:cTn>
                                  </p:par>
                                  <p:par>
                                    <p:cTn id="56" presetID="16" presetClass="entr" presetSubtype="42" fill="hold" nodeType="withEffect">
                                      <p:stCondLst>
                                        <p:cond delay="1000"/>
                                      </p:stCondLst>
                                      <p:childTnLst>
                                        <p:set>
                                          <p:cBhvr>
                                            <p:cTn id="57" dur="1" fill="hold">
                                              <p:stCondLst>
                                                <p:cond delay="0"/>
                                              </p:stCondLst>
                                            </p:cTn>
                                            <p:tgtEl>
                                              <p:spTgt spid="299"/>
                                            </p:tgtEl>
                                            <p:attrNameLst>
                                              <p:attrName>style.visibility</p:attrName>
                                            </p:attrNameLst>
                                          </p:cBhvr>
                                          <p:to>
                                            <p:strVal val="visible"/>
                                          </p:to>
                                        </p:set>
                                        <p:animEffect transition="in" filter="barn(outHorizontal)">
                                          <p:cBhvr>
                                            <p:cTn id="58" dur="500"/>
                                            <p:tgtEl>
                                              <p:spTgt spid="299"/>
                                            </p:tgtEl>
                                          </p:cBhvr>
                                        </p:animEffect>
                                      </p:childTnLst>
                                    </p:cTn>
                                  </p:par>
                                  <p:par>
                                    <p:cTn id="59" presetID="16" presetClass="entr" presetSubtype="42" fill="hold" nodeType="withEffect">
                                      <p:stCondLst>
                                        <p:cond delay="1000"/>
                                      </p:stCondLst>
                                      <p:childTnLst>
                                        <p:set>
                                          <p:cBhvr>
                                            <p:cTn id="60" dur="1" fill="hold">
                                              <p:stCondLst>
                                                <p:cond delay="0"/>
                                              </p:stCondLst>
                                            </p:cTn>
                                            <p:tgtEl>
                                              <p:spTgt spid="298"/>
                                            </p:tgtEl>
                                            <p:attrNameLst>
                                              <p:attrName>style.visibility</p:attrName>
                                            </p:attrNameLst>
                                          </p:cBhvr>
                                          <p:to>
                                            <p:strVal val="visible"/>
                                          </p:to>
                                        </p:set>
                                        <p:animEffect transition="in" filter="barn(outHorizontal)">
                                          <p:cBhvr>
                                            <p:cTn id="61" dur="500"/>
                                            <p:tgtEl>
                                              <p:spTgt spid="298"/>
                                            </p:tgtEl>
                                          </p:cBhvr>
                                        </p:animEffect>
                                      </p:childTnLst>
                                    </p:cTn>
                                  </p:par>
                                  <p:par>
                                    <p:cTn id="62" presetID="16" presetClass="entr" presetSubtype="42" fill="hold" nodeType="withEffect">
                                      <p:stCondLst>
                                        <p:cond delay="1000"/>
                                      </p:stCondLst>
                                      <p:childTnLst>
                                        <p:set>
                                          <p:cBhvr>
                                            <p:cTn id="63" dur="1" fill="hold">
                                              <p:stCondLst>
                                                <p:cond delay="0"/>
                                              </p:stCondLst>
                                            </p:cTn>
                                            <p:tgtEl>
                                              <p:spTgt spid="297"/>
                                            </p:tgtEl>
                                            <p:attrNameLst>
                                              <p:attrName>style.visibility</p:attrName>
                                            </p:attrNameLst>
                                          </p:cBhvr>
                                          <p:to>
                                            <p:strVal val="visible"/>
                                          </p:to>
                                        </p:set>
                                        <p:animEffect transition="in" filter="barn(outHorizontal)">
                                          <p:cBhvr>
                                            <p:cTn id="64" dur="500"/>
                                            <p:tgtEl>
                                              <p:spTgt spid="297"/>
                                            </p:tgtEl>
                                          </p:cBhvr>
                                        </p:animEffect>
                                      </p:childTnLst>
                                    </p:cTn>
                                  </p:par>
                                </p:childTnLst>
                              </p:cTn>
                            </p:par>
                            <p:par>
                              <p:cTn id="65" fill="hold">
                                <p:stCondLst>
                                  <p:cond delay="9110"/>
                                </p:stCondLst>
                                <p:childTnLst>
                                  <p:par>
                                    <p:cTn id="66" presetID="52" presetClass="entr" presetSubtype="0" fill="hold" nodeType="afterEffect">
                                      <p:stCondLst>
                                        <p:cond delay="0"/>
                                      </p:stCondLst>
                                      <p:childTnLst>
                                        <p:set>
                                          <p:cBhvr>
                                            <p:cTn id="67" dur="1" fill="hold">
                                              <p:stCondLst>
                                                <p:cond delay="0"/>
                                              </p:stCondLst>
                                            </p:cTn>
                                            <p:tgtEl>
                                              <p:spTgt spid="301"/>
                                            </p:tgtEl>
                                            <p:attrNameLst>
                                              <p:attrName>style.visibility</p:attrName>
                                            </p:attrNameLst>
                                          </p:cBhvr>
                                          <p:to>
                                            <p:strVal val="visible"/>
                                          </p:to>
                                        </p:set>
                                        <p:animScale>
                                          <p:cBhvr>
                                            <p:cTn id="68" dur="1000" decel="50000" fill="hold">
                                              <p:stCondLst>
                                                <p:cond delay="0"/>
                                              </p:stCondLst>
                                            </p:cTn>
                                            <p:tgtEl>
                                              <p:spTgt spid="30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9" dur="1000" decel="50000" fill="hold">
                                              <p:stCondLst>
                                                <p:cond delay="0"/>
                                              </p:stCondLst>
                                            </p:cTn>
                                            <p:tgtEl>
                                              <p:spTgt spid="301"/>
                                            </p:tgtEl>
                                            <p:attrNameLst>
                                              <p:attrName>ppt_x</p:attrName>
                                              <p:attrName>ppt_y</p:attrName>
                                            </p:attrNameLst>
                                          </p:cBhvr>
                                        </p:animMotion>
                                        <p:animEffect transition="in" filter="fade">
                                          <p:cBhvr>
                                            <p:cTn id="70" dur="1000"/>
                                            <p:tgtEl>
                                              <p:spTgt spid="301"/>
                                            </p:tgtEl>
                                          </p:cBhvr>
                                        </p:animEffect>
                                      </p:childTnLst>
                                    </p:cTn>
                                  </p:par>
                                  <p:par>
                                    <p:cTn id="71" presetID="52" presetClass="entr" presetSubtype="0" fill="hold" nodeType="withEffect">
                                      <p:stCondLst>
                                        <p:cond delay="200"/>
                                      </p:stCondLst>
                                      <p:childTnLst>
                                        <p:set>
                                          <p:cBhvr>
                                            <p:cTn id="72" dur="1" fill="hold">
                                              <p:stCondLst>
                                                <p:cond delay="0"/>
                                              </p:stCondLst>
                                            </p:cTn>
                                            <p:tgtEl>
                                              <p:spTgt spid="302"/>
                                            </p:tgtEl>
                                            <p:attrNameLst>
                                              <p:attrName>style.visibility</p:attrName>
                                            </p:attrNameLst>
                                          </p:cBhvr>
                                          <p:to>
                                            <p:strVal val="visible"/>
                                          </p:to>
                                        </p:set>
                                        <p:animScale>
                                          <p:cBhvr>
                                            <p:cTn id="73" dur="1000" decel="50000" fill="hold">
                                              <p:stCondLst>
                                                <p:cond delay="0"/>
                                              </p:stCondLst>
                                            </p:cTn>
                                            <p:tgtEl>
                                              <p:spTgt spid="30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4" dur="1000" decel="50000" fill="hold">
                                              <p:stCondLst>
                                                <p:cond delay="0"/>
                                              </p:stCondLst>
                                            </p:cTn>
                                            <p:tgtEl>
                                              <p:spTgt spid="302"/>
                                            </p:tgtEl>
                                            <p:attrNameLst>
                                              <p:attrName>ppt_x</p:attrName>
                                              <p:attrName>ppt_y</p:attrName>
                                            </p:attrNameLst>
                                          </p:cBhvr>
                                        </p:animMotion>
                                        <p:animEffect transition="in" filter="fade">
                                          <p:cBhvr>
                                            <p:cTn id="75" dur="1000"/>
                                            <p:tgtEl>
                                              <p:spTgt spid="302"/>
                                            </p:tgtEl>
                                          </p:cBhvr>
                                        </p:animEffect>
                                      </p:childTnLst>
                                    </p:cTn>
                                  </p:par>
                                  <p:par>
                                    <p:cTn id="76" presetID="52" presetClass="entr" presetSubtype="0" fill="hold" nodeType="withEffect">
                                      <p:stCondLst>
                                        <p:cond delay="500"/>
                                      </p:stCondLst>
                                      <p:childTnLst>
                                        <p:set>
                                          <p:cBhvr>
                                            <p:cTn id="77" dur="1" fill="hold">
                                              <p:stCondLst>
                                                <p:cond delay="0"/>
                                              </p:stCondLst>
                                            </p:cTn>
                                            <p:tgtEl>
                                              <p:spTgt spid="303"/>
                                            </p:tgtEl>
                                            <p:attrNameLst>
                                              <p:attrName>style.visibility</p:attrName>
                                            </p:attrNameLst>
                                          </p:cBhvr>
                                          <p:to>
                                            <p:strVal val="visible"/>
                                          </p:to>
                                        </p:set>
                                        <p:animScale>
                                          <p:cBhvr>
                                            <p:cTn id="78" dur="1000" decel="50000" fill="hold">
                                              <p:stCondLst>
                                                <p:cond delay="0"/>
                                              </p:stCondLst>
                                            </p:cTn>
                                            <p:tgtEl>
                                              <p:spTgt spid="30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9" dur="1000" decel="50000" fill="hold">
                                              <p:stCondLst>
                                                <p:cond delay="0"/>
                                              </p:stCondLst>
                                            </p:cTn>
                                            <p:tgtEl>
                                              <p:spTgt spid="303"/>
                                            </p:tgtEl>
                                            <p:attrNameLst>
                                              <p:attrName>ppt_x</p:attrName>
                                              <p:attrName>ppt_y</p:attrName>
                                            </p:attrNameLst>
                                          </p:cBhvr>
                                        </p:animMotion>
                                        <p:animEffect transition="in" filter="fade">
                                          <p:cBhvr>
                                            <p:cTn id="80" dur="1000"/>
                                            <p:tgtEl>
                                              <p:spTgt spid="3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3" grpId="0"/>
          <p:bldP spid="175" grpId="0"/>
          <p:bldP spid="280" grpId="0" animBg="1"/>
          <p:bldP spid="281" grpId="0" animBg="1"/>
          <p:bldP spid="282" grpId="0"/>
          <p:bldP spid="293" grpId="0" animBg="1"/>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 name="矩形 175"/>
          <p:cNvSpPr/>
          <p:nvPr/>
        </p:nvSpPr>
        <p:spPr>
          <a:xfrm>
            <a:off x="2680492" y="-215153"/>
            <a:ext cx="6831016" cy="7460015"/>
          </a:xfrm>
          <a:prstGeom prst="rect">
            <a:avLst/>
          </a:prstGeom>
          <a:solidFill>
            <a:schemeClr val="bg1"/>
          </a:solidFill>
          <a:ln>
            <a:noFill/>
          </a:ln>
          <a:effectLst>
            <a:outerShdw blurRad="3810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04" name="图片 20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17801" y="-739952"/>
            <a:ext cx="6642247" cy="5893599"/>
          </a:xfrm>
          <a:prstGeom prst="rect">
            <a:avLst/>
          </a:prstGeom>
        </p:spPr>
      </p:pic>
      <p:pic>
        <p:nvPicPr>
          <p:cNvPr id="96" name="Picture 7" descr="C:\Users\Administrator\Desktop\56d684a0446de.png"/>
          <p:cNvPicPr>
            <a:picLocks noChangeAspect="1" noChangeArrowheads="1"/>
          </p:cNvPicPr>
          <p:nvPr/>
        </p:nvPicPr>
        <p:blipFill>
          <a:blip r:embed="rId4" cstate="print">
            <a:extLst>
              <a:ext uri="{BEBA8EAE-BF5A-486C-A8C5-ECC9F3942E4B}">
                <a14:imgProps xmlns:a14="http://schemas.microsoft.com/office/drawing/2010/main">
                  <a14:imgLayer r:embed="rId5">
                    <a14:imgEffect>
                      <a14:brightnessContrast bright="5000"/>
                    </a14:imgEffect>
                  </a14:imgLayer>
                </a14:imgProps>
              </a:ext>
              <a:ext uri="{28A0092B-C50C-407E-A947-70E740481C1C}">
                <a14:useLocalDpi xmlns:a14="http://schemas.microsoft.com/office/drawing/2010/main" val="0"/>
              </a:ext>
            </a:extLst>
          </a:blip>
          <a:srcRect/>
          <a:stretch>
            <a:fillRect/>
          </a:stretch>
        </p:blipFill>
        <p:spPr bwMode="auto">
          <a:xfrm>
            <a:off x="3129388" y="372407"/>
            <a:ext cx="504056" cy="573294"/>
          </a:xfrm>
          <a:prstGeom prst="rect">
            <a:avLst/>
          </a:prstGeom>
          <a:noFill/>
          <a:extLst>
            <a:ext uri="{909E8E84-426E-40DD-AFC4-6F175D3DCCD1}">
              <a14:hiddenFill xmlns:a14="http://schemas.microsoft.com/office/drawing/2010/main">
                <a:solidFill>
                  <a:srgbClr val="FFFFFF"/>
                </a:solidFill>
              </a14:hiddenFill>
            </a:ext>
          </a:extLst>
        </p:spPr>
      </p:pic>
      <p:sp>
        <p:nvSpPr>
          <p:cNvPr id="97" name="TextBox 42"/>
          <p:cNvSpPr txBox="1">
            <a:spLocks noChangeArrowheads="1"/>
          </p:cNvSpPr>
          <p:nvPr/>
        </p:nvSpPr>
        <p:spPr bwMode="auto">
          <a:xfrm>
            <a:off x="3679264" y="372407"/>
            <a:ext cx="270808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800" b="1" dirty="0">
                <a:solidFill>
                  <a:schemeClr val="bg2"/>
                </a:solidFill>
                <a:latin typeface="微软雅黑" panose="020B0503020204020204" pitchFamily="34" charset="-122"/>
                <a:ea typeface="微软雅黑" panose="020B0503020204020204" pitchFamily="34" charset="-122"/>
              </a:rPr>
              <a:t>价格策略</a:t>
            </a:r>
          </a:p>
        </p:txBody>
      </p:sp>
      <p:sp>
        <p:nvSpPr>
          <p:cNvPr id="200" name="任意多边形 199"/>
          <p:cNvSpPr/>
          <p:nvPr/>
        </p:nvSpPr>
        <p:spPr>
          <a:xfrm rot="16200000">
            <a:off x="4731019" y="-545253"/>
            <a:ext cx="2743766" cy="9703632"/>
          </a:xfrm>
          <a:custGeom>
            <a:avLst/>
            <a:gdLst>
              <a:gd name="connsiteX0" fmla="*/ 1483106 w 2743766"/>
              <a:gd name="connsiteY0" fmla="*/ 425314 h 9703632"/>
              <a:gd name="connsiteX1" fmla="*/ 1474141 w 2743766"/>
              <a:gd name="connsiteY1" fmla="*/ 416349 h 9703632"/>
              <a:gd name="connsiteX2" fmla="*/ 1438283 w 2743766"/>
              <a:gd name="connsiteY2" fmla="*/ 416349 h 9703632"/>
              <a:gd name="connsiteX3" fmla="*/ 1429318 w 2743766"/>
              <a:gd name="connsiteY3" fmla="*/ 425314 h 9703632"/>
              <a:gd name="connsiteX4" fmla="*/ 1429318 w 2743766"/>
              <a:gd name="connsiteY4" fmla="*/ 9163284 h 9703632"/>
              <a:gd name="connsiteX5" fmla="*/ 1438283 w 2743766"/>
              <a:gd name="connsiteY5" fmla="*/ 9172248 h 9703632"/>
              <a:gd name="connsiteX6" fmla="*/ 1474141 w 2743766"/>
              <a:gd name="connsiteY6" fmla="*/ 9172248 h 9703632"/>
              <a:gd name="connsiteX7" fmla="*/ 1483106 w 2743766"/>
              <a:gd name="connsiteY7" fmla="*/ 9163284 h 9703632"/>
              <a:gd name="connsiteX8" fmla="*/ 2743766 w 2743766"/>
              <a:gd name="connsiteY8" fmla="*/ 0 h 9703632"/>
              <a:gd name="connsiteX9" fmla="*/ 2743766 w 2743766"/>
              <a:gd name="connsiteY9" fmla="*/ 9703632 h 9703632"/>
              <a:gd name="connsiteX10" fmla="*/ 0 w 2743766"/>
              <a:gd name="connsiteY10" fmla="*/ 9703632 h 9703632"/>
              <a:gd name="connsiteX11" fmla="*/ 0 w 2743766"/>
              <a:gd name="connsiteY11" fmla="*/ 0 h 97036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743766" h="9703632">
                <a:moveTo>
                  <a:pt x="1483106" y="425314"/>
                </a:moveTo>
                <a:cubicBezTo>
                  <a:pt x="1483106" y="420363"/>
                  <a:pt x="1479092" y="416349"/>
                  <a:pt x="1474141" y="416349"/>
                </a:cubicBezTo>
                <a:lnTo>
                  <a:pt x="1438283" y="416349"/>
                </a:lnTo>
                <a:cubicBezTo>
                  <a:pt x="1433332" y="416349"/>
                  <a:pt x="1429318" y="420363"/>
                  <a:pt x="1429318" y="425314"/>
                </a:cubicBezTo>
                <a:lnTo>
                  <a:pt x="1429318" y="9163284"/>
                </a:lnTo>
                <a:cubicBezTo>
                  <a:pt x="1429318" y="9168234"/>
                  <a:pt x="1433332" y="9172248"/>
                  <a:pt x="1438283" y="9172248"/>
                </a:cubicBezTo>
                <a:lnTo>
                  <a:pt x="1474141" y="9172248"/>
                </a:lnTo>
                <a:cubicBezTo>
                  <a:pt x="1479092" y="9172248"/>
                  <a:pt x="1483106" y="9168234"/>
                  <a:pt x="1483106" y="9163284"/>
                </a:cubicBezTo>
                <a:close/>
                <a:moveTo>
                  <a:pt x="2743766" y="0"/>
                </a:moveTo>
                <a:lnTo>
                  <a:pt x="2743766" y="9703632"/>
                </a:lnTo>
                <a:lnTo>
                  <a:pt x="0" y="9703632"/>
                </a:lnTo>
                <a:lnTo>
                  <a:pt x="0" y="0"/>
                </a:lnTo>
                <a:close/>
              </a:path>
            </a:pathLst>
          </a:custGeom>
          <a:gradFill flip="none" rotWithShape="1">
            <a:gsLst>
              <a:gs pos="100000">
                <a:srgbClr val="00C898">
                  <a:alpha val="70000"/>
                </a:srgbClr>
              </a:gs>
              <a:gs pos="0">
                <a:srgbClr val="04B5EC">
                  <a:alpha val="70000"/>
                </a:srgbClr>
              </a:gs>
            </a:gsLst>
            <a:lin ang="0" scaled="1"/>
            <a:tileRect/>
          </a:gradFill>
          <a:ln>
            <a:noFill/>
          </a:ln>
          <a:effectLst>
            <a:outerShdw blurRad="5080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350"/>
          </a:p>
        </p:txBody>
      </p:sp>
      <p:grpSp>
        <p:nvGrpSpPr>
          <p:cNvPr id="5" name="组合 4"/>
          <p:cNvGrpSpPr/>
          <p:nvPr/>
        </p:nvGrpSpPr>
        <p:grpSpPr>
          <a:xfrm>
            <a:off x="2063571" y="3389693"/>
            <a:ext cx="2027238" cy="454721"/>
            <a:chOff x="2063571" y="3389693"/>
            <a:chExt cx="2027238" cy="454721"/>
          </a:xfrm>
        </p:grpSpPr>
        <p:sp>
          <p:nvSpPr>
            <p:cNvPr id="120" name="Text Box 18"/>
            <p:cNvSpPr txBox="1">
              <a:spLocks noChangeArrowheads="1"/>
            </p:cNvSpPr>
            <p:nvPr/>
          </p:nvSpPr>
          <p:spPr bwMode="auto">
            <a:xfrm>
              <a:off x="2377897" y="3474526"/>
              <a:ext cx="1712912"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b="1" dirty="0">
                  <a:solidFill>
                    <a:schemeClr val="bg1"/>
                  </a:solidFill>
                  <a:latin typeface="微软雅黑" panose="020B0503020204020204" pitchFamily="34" charset="-122"/>
                  <a:ea typeface="微软雅黑" panose="020B0503020204020204" pitchFamily="34" charset="-122"/>
                </a:rPr>
                <a:t>入门级体验版</a:t>
              </a:r>
            </a:p>
          </p:txBody>
        </p:sp>
        <p:sp>
          <p:nvSpPr>
            <p:cNvPr id="189" name="Freeform 5"/>
            <p:cNvSpPr>
              <a:spLocks noEditPoints="1" noChangeArrowheads="1"/>
            </p:cNvSpPr>
            <p:nvPr/>
          </p:nvSpPr>
          <p:spPr bwMode="auto">
            <a:xfrm>
              <a:off x="2063571" y="3389693"/>
              <a:ext cx="483038" cy="437174"/>
            </a:xfrm>
            <a:custGeom>
              <a:avLst/>
              <a:gdLst>
                <a:gd name="T0" fmla="*/ 176 w 1144"/>
                <a:gd name="T1" fmla="*/ 515 h 1056"/>
                <a:gd name="T2" fmla="*/ 172 w 1144"/>
                <a:gd name="T3" fmla="*/ 358 h 1056"/>
                <a:gd name="T4" fmla="*/ 346 w 1144"/>
                <a:gd name="T5" fmla="*/ 418 h 1056"/>
                <a:gd name="T6" fmla="*/ 382 w 1144"/>
                <a:gd name="T7" fmla="*/ 424 h 1056"/>
                <a:gd name="T8" fmla="*/ 1056 w 1144"/>
                <a:gd name="T9" fmla="*/ 646 h 1056"/>
                <a:gd name="T10" fmla="*/ 1134 w 1144"/>
                <a:gd name="T11" fmla="*/ 631 h 1056"/>
                <a:gd name="T12" fmla="*/ 1114 w 1144"/>
                <a:gd name="T13" fmla="*/ 682 h 1056"/>
                <a:gd name="T14" fmla="*/ 1069 w 1144"/>
                <a:gd name="T15" fmla="*/ 784 h 1056"/>
                <a:gd name="T16" fmla="*/ 1026 w 1144"/>
                <a:gd name="T17" fmla="*/ 684 h 1056"/>
                <a:gd name="T18" fmla="*/ 967 w 1144"/>
                <a:gd name="T19" fmla="*/ 1027 h 1056"/>
                <a:gd name="T20" fmla="*/ 935 w 1144"/>
                <a:gd name="T21" fmla="*/ 1056 h 1056"/>
                <a:gd name="T22" fmla="*/ 750 w 1144"/>
                <a:gd name="T23" fmla="*/ 1056 h 1056"/>
                <a:gd name="T24" fmla="*/ 731 w 1144"/>
                <a:gd name="T25" fmla="*/ 951 h 1056"/>
                <a:gd name="T26" fmla="*/ 459 w 1144"/>
                <a:gd name="T27" fmla="*/ 950 h 1056"/>
                <a:gd name="T28" fmla="*/ 432 w 1144"/>
                <a:gd name="T29" fmla="*/ 1051 h 1056"/>
                <a:gd name="T30" fmla="*/ 290 w 1144"/>
                <a:gd name="T31" fmla="*/ 1051 h 1056"/>
                <a:gd name="T32" fmla="*/ 261 w 1144"/>
                <a:gd name="T33" fmla="*/ 1032 h 1056"/>
                <a:gd name="T34" fmla="*/ 12 w 1144"/>
                <a:gd name="T35" fmla="*/ 739 h 1056"/>
                <a:gd name="T36" fmla="*/ 1 w 1144"/>
                <a:gd name="T37" fmla="*/ 714 h 1056"/>
                <a:gd name="T38" fmla="*/ 11 w 1144"/>
                <a:gd name="T39" fmla="*/ 568 h 1056"/>
                <a:gd name="T40" fmla="*/ 1079 w 1144"/>
                <a:gd name="T41" fmla="*/ 712 h 1056"/>
                <a:gd name="T42" fmla="*/ 1069 w 1144"/>
                <a:gd name="T43" fmla="*/ 703 h 1056"/>
                <a:gd name="T44" fmla="*/ 1051 w 1144"/>
                <a:gd name="T45" fmla="*/ 736 h 1056"/>
                <a:gd name="T46" fmla="*/ 1082 w 1144"/>
                <a:gd name="T47" fmla="*/ 731 h 1056"/>
                <a:gd name="T48" fmla="*/ 253 w 1144"/>
                <a:gd name="T49" fmla="*/ 598 h 1056"/>
                <a:gd name="T50" fmla="*/ 205 w 1144"/>
                <a:gd name="T51" fmla="*/ 647 h 1056"/>
                <a:gd name="T52" fmla="*/ 302 w 1144"/>
                <a:gd name="T53" fmla="*/ 647 h 1056"/>
                <a:gd name="T54" fmla="*/ 608 w 1144"/>
                <a:gd name="T55" fmla="*/ 0 h 1056"/>
                <a:gd name="T56" fmla="*/ 438 w 1144"/>
                <a:gd name="T57" fmla="*/ 170 h 1056"/>
                <a:gd name="T58" fmla="*/ 777 w 1144"/>
                <a:gd name="T59" fmla="*/ 170 h 1056"/>
                <a:gd name="T60" fmla="*/ 471 w 1144"/>
                <a:gd name="T61" fmla="*/ 461 h 1056"/>
                <a:gd name="T62" fmla="*/ 471 w 1144"/>
                <a:gd name="T63" fmla="*/ 517 h 1056"/>
                <a:gd name="T64" fmla="*/ 726 w 1144"/>
                <a:gd name="T65" fmla="*/ 461 h 1056"/>
                <a:gd name="T66" fmla="*/ 193 w 1144"/>
                <a:gd name="T67" fmla="*/ 578 h 1056"/>
                <a:gd name="T68" fmla="*/ 72 w 1144"/>
                <a:gd name="T69" fmla="*/ 620 h 1056"/>
                <a:gd name="T70" fmla="*/ 261 w 1144"/>
                <a:gd name="T71" fmla="*/ 879 h 1056"/>
                <a:gd name="T72" fmla="*/ 269 w 1144"/>
                <a:gd name="T73" fmla="*/ 890 h 1056"/>
                <a:gd name="T74" fmla="*/ 383 w 1144"/>
                <a:gd name="T75" fmla="*/ 987 h 1056"/>
                <a:gd name="T76" fmla="*/ 412 w 1144"/>
                <a:gd name="T77" fmla="*/ 877 h 1056"/>
                <a:gd name="T78" fmla="*/ 600 w 1144"/>
                <a:gd name="T79" fmla="*/ 897 h 1056"/>
                <a:gd name="T80" fmla="*/ 783 w 1144"/>
                <a:gd name="T81" fmla="*/ 876 h 1056"/>
                <a:gd name="T82" fmla="*/ 803 w 1144"/>
                <a:gd name="T83" fmla="*/ 992 h 1056"/>
                <a:gd name="T84" fmla="*/ 939 w 1144"/>
                <a:gd name="T85" fmla="*/ 650 h 1056"/>
                <a:gd name="T86" fmla="*/ 399 w 1144"/>
                <a:gd name="T87" fmla="*/ 487 h 1056"/>
                <a:gd name="T88" fmla="*/ 344 w 1144"/>
                <a:gd name="T89" fmla="*/ 547 h 1056"/>
                <a:gd name="T90" fmla="*/ 248 w 1144"/>
                <a:gd name="T91" fmla="*/ 446 h 1056"/>
                <a:gd name="T92" fmla="*/ 193 w 1144"/>
                <a:gd name="T93" fmla="*/ 578 h 10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144" h="1056">
                  <a:moveTo>
                    <a:pt x="35" y="563"/>
                  </a:moveTo>
                  <a:cubicBezTo>
                    <a:pt x="78" y="554"/>
                    <a:pt x="126" y="537"/>
                    <a:pt x="176" y="515"/>
                  </a:cubicBezTo>
                  <a:lnTo>
                    <a:pt x="173" y="401"/>
                  </a:lnTo>
                  <a:lnTo>
                    <a:pt x="172" y="358"/>
                  </a:lnTo>
                  <a:lnTo>
                    <a:pt x="215" y="363"/>
                  </a:lnTo>
                  <a:cubicBezTo>
                    <a:pt x="272" y="371"/>
                    <a:pt x="314" y="390"/>
                    <a:pt x="346" y="418"/>
                  </a:cubicBezTo>
                  <a:cubicBezTo>
                    <a:pt x="352" y="423"/>
                    <a:pt x="357" y="428"/>
                    <a:pt x="361" y="433"/>
                  </a:cubicBezTo>
                  <a:cubicBezTo>
                    <a:pt x="368" y="430"/>
                    <a:pt x="375" y="427"/>
                    <a:pt x="382" y="424"/>
                  </a:cubicBezTo>
                  <a:cubicBezTo>
                    <a:pt x="614" y="328"/>
                    <a:pt x="854" y="281"/>
                    <a:pt x="1000" y="629"/>
                  </a:cubicBezTo>
                  <a:cubicBezTo>
                    <a:pt x="1017" y="633"/>
                    <a:pt x="1038" y="639"/>
                    <a:pt x="1056" y="646"/>
                  </a:cubicBezTo>
                  <a:cubicBezTo>
                    <a:pt x="1079" y="621"/>
                    <a:pt x="1102" y="598"/>
                    <a:pt x="1102" y="598"/>
                  </a:cubicBezTo>
                  <a:lnTo>
                    <a:pt x="1134" y="631"/>
                  </a:lnTo>
                  <a:cubicBezTo>
                    <a:pt x="1134" y="631"/>
                    <a:pt x="1118" y="648"/>
                    <a:pt x="1099" y="668"/>
                  </a:cubicBezTo>
                  <a:cubicBezTo>
                    <a:pt x="1105" y="673"/>
                    <a:pt x="1110" y="677"/>
                    <a:pt x="1114" y="682"/>
                  </a:cubicBezTo>
                  <a:cubicBezTo>
                    <a:pt x="1144" y="718"/>
                    <a:pt x="1135" y="747"/>
                    <a:pt x="1112" y="766"/>
                  </a:cubicBezTo>
                  <a:cubicBezTo>
                    <a:pt x="1100" y="776"/>
                    <a:pt x="1085" y="782"/>
                    <a:pt x="1069" y="784"/>
                  </a:cubicBezTo>
                  <a:cubicBezTo>
                    <a:pt x="1053" y="786"/>
                    <a:pt x="1036" y="783"/>
                    <a:pt x="1024" y="774"/>
                  </a:cubicBezTo>
                  <a:cubicBezTo>
                    <a:pt x="1002" y="758"/>
                    <a:pt x="994" y="728"/>
                    <a:pt x="1026" y="684"/>
                  </a:cubicBezTo>
                  <a:cubicBezTo>
                    <a:pt x="1018" y="681"/>
                    <a:pt x="1009" y="679"/>
                    <a:pt x="1001" y="677"/>
                  </a:cubicBezTo>
                  <a:lnTo>
                    <a:pt x="967" y="1027"/>
                  </a:lnTo>
                  <a:lnTo>
                    <a:pt x="964" y="1056"/>
                  </a:lnTo>
                  <a:lnTo>
                    <a:pt x="935" y="1056"/>
                  </a:lnTo>
                  <a:lnTo>
                    <a:pt x="777" y="1056"/>
                  </a:lnTo>
                  <a:lnTo>
                    <a:pt x="750" y="1056"/>
                  </a:lnTo>
                  <a:lnTo>
                    <a:pt x="745" y="1030"/>
                  </a:lnTo>
                  <a:lnTo>
                    <a:pt x="731" y="951"/>
                  </a:lnTo>
                  <a:cubicBezTo>
                    <a:pt x="689" y="957"/>
                    <a:pt x="645" y="961"/>
                    <a:pt x="601" y="961"/>
                  </a:cubicBezTo>
                  <a:cubicBezTo>
                    <a:pt x="554" y="962"/>
                    <a:pt x="507" y="958"/>
                    <a:pt x="459" y="950"/>
                  </a:cubicBezTo>
                  <a:lnTo>
                    <a:pt x="438" y="1027"/>
                  </a:lnTo>
                  <a:lnTo>
                    <a:pt x="432" y="1051"/>
                  </a:lnTo>
                  <a:lnTo>
                    <a:pt x="407" y="1051"/>
                  </a:lnTo>
                  <a:lnTo>
                    <a:pt x="290" y="1051"/>
                  </a:lnTo>
                  <a:lnTo>
                    <a:pt x="270" y="1051"/>
                  </a:lnTo>
                  <a:lnTo>
                    <a:pt x="261" y="1032"/>
                  </a:lnTo>
                  <a:lnTo>
                    <a:pt x="213" y="921"/>
                  </a:lnTo>
                  <a:lnTo>
                    <a:pt x="12" y="739"/>
                  </a:lnTo>
                  <a:lnTo>
                    <a:pt x="0" y="729"/>
                  </a:lnTo>
                  <a:lnTo>
                    <a:pt x="1" y="714"/>
                  </a:lnTo>
                  <a:lnTo>
                    <a:pt x="10" y="592"/>
                  </a:lnTo>
                  <a:lnTo>
                    <a:pt x="11" y="568"/>
                  </a:lnTo>
                  <a:lnTo>
                    <a:pt x="35" y="563"/>
                  </a:lnTo>
                  <a:close/>
                  <a:moveTo>
                    <a:pt x="1079" y="712"/>
                  </a:moveTo>
                  <a:lnTo>
                    <a:pt x="1079" y="712"/>
                  </a:lnTo>
                  <a:cubicBezTo>
                    <a:pt x="1076" y="709"/>
                    <a:pt x="1073" y="706"/>
                    <a:pt x="1069" y="703"/>
                  </a:cubicBezTo>
                  <a:cubicBezTo>
                    <a:pt x="1067" y="706"/>
                    <a:pt x="1065" y="708"/>
                    <a:pt x="1064" y="711"/>
                  </a:cubicBezTo>
                  <a:cubicBezTo>
                    <a:pt x="1051" y="728"/>
                    <a:pt x="1049" y="735"/>
                    <a:pt x="1051" y="736"/>
                  </a:cubicBezTo>
                  <a:cubicBezTo>
                    <a:pt x="1053" y="738"/>
                    <a:pt x="1058" y="739"/>
                    <a:pt x="1064" y="738"/>
                  </a:cubicBezTo>
                  <a:cubicBezTo>
                    <a:pt x="1071" y="737"/>
                    <a:pt x="1078" y="735"/>
                    <a:pt x="1082" y="731"/>
                  </a:cubicBezTo>
                  <a:cubicBezTo>
                    <a:pt x="1086" y="728"/>
                    <a:pt x="1087" y="721"/>
                    <a:pt x="1079" y="712"/>
                  </a:cubicBezTo>
                  <a:close/>
                  <a:moveTo>
                    <a:pt x="253" y="598"/>
                  </a:moveTo>
                  <a:lnTo>
                    <a:pt x="253" y="598"/>
                  </a:lnTo>
                  <a:cubicBezTo>
                    <a:pt x="227" y="598"/>
                    <a:pt x="205" y="620"/>
                    <a:pt x="205" y="647"/>
                  </a:cubicBezTo>
                  <a:cubicBezTo>
                    <a:pt x="205" y="674"/>
                    <a:pt x="227" y="695"/>
                    <a:pt x="253" y="695"/>
                  </a:cubicBezTo>
                  <a:cubicBezTo>
                    <a:pt x="280" y="695"/>
                    <a:pt x="302" y="674"/>
                    <a:pt x="302" y="647"/>
                  </a:cubicBezTo>
                  <a:cubicBezTo>
                    <a:pt x="302" y="620"/>
                    <a:pt x="280" y="598"/>
                    <a:pt x="253" y="598"/>
                  </a:cubicBezTo>
                  <a:close/>
                  <a:moveTo>
                    <a:pt x="608" y="0"/>
                  </a:moveTo>
                  <a:lnTo>
                    <a:pt x="608" y="0"/>
                  </a:lnTo>
                  <a:cubicBezTo>
                    <a:pt x="514" y="0"/>
                    <a:pt x="438" y="76"/>
                    <a:pt x="438" y="170"/>
                  </a:cubicBezTo>
                  <a:cubicBezTo>
                    <a:pt x="438" y="263"/>
                    <a:pt x="514" y="339"/>
                    <a:pt x="608" y="339"/>
                  </a:cubicBezTo>
                  <a:cubicBezTo>
                    <a:pt x="701" y="339"/>
                    <a:pt x="777" y="263"/>
                    <a:pt x="777" y="170"/>
                  </a:cubicBezTo>
                  <a:cubicBezTo>
                    <a:pt x="777" y="76"/>
                    <a:pt x="701" y="0"/>
                    <a:pt x="608" y="0"/>
                  </a:cubicBezTo>
                  <a:close/>
                  <a:moveTo>
                    <a:pt x="471" y="461"/>
                  </a:moveTo>
                  <a:lnTo>
                    <a:pt x="471" y="461"/>
                  </a:lnTo>
                  <a:lnTo>
                    <a:pt x="471" y="517"/>
                  </a:lnTo>
                  <a:lnTo>
                    <a:pt x="726" y="517"/>
                  </a:lnTo>
                  <a:lnTo>
                    <a:pt x="726" y="461"/>
                  </a:lnTo>
                  <a:lnTo>
                    <a:pt x="471" y="461"/>
                  </a:lnTo>
                  <a:close/>
                  <a:moveTo>
                    <a:pt x="193" y="578"/>
                  </a:moveTo>
                  <a:lnTo>
                    <a:pt x="193" y="578"/>
                  </a:lnTo>
                  <a:cubicBezTo>
                    <a:pt x="151" y="595"/>
                    <a:pt x="110" y="610"/>
                    <a:pt x="72" y="620"/>
                  </a:cubicBezTo>
                  <a:lnTo>
                    <a:pt x="66" y="703"/>
                  </a:lnTo>
                  <a:lnTo>
                    <a:pt x="261" y="879"/>
                  </a:lnTo>
                  <a:lnTo>
                    <a:pt x="266" y="883"/>
                  </a:lnTo>
                  <a:lnTo>
                    <a:pt x="269" y="890"/>
                  </a:lnTo>
                  <a:lnTo>
                    <a:pt x="311" y="987"/>
                  </a:lnTo>
                  <a:lnTo>
                    <a:pt x="383" y="987"/>
                  </a:lnTo>
                  <a:lnTo>
                    <a:pt x="405" y="905"/>
                  </a:lnTo>
                  <a:lnTo>
                    <a:pt x="412" y="877"/>
                  </a:lnTo>
                  <a:lnTo>
                    <a:pt x="442" y="882"/>
                  </a:lnTo>
                  <a:cubicBezTo>
                    <a:pt x="496" y="893"/>
                    <a:pt x="549" y="898"/>
                    <a:pt x="600" y="897"/>
                  </a:cubicBezTo>
                  <a:cubicBezTo>
                    <a:pt x="652" y="897"/>
                    <a:pt x="702" y="892"/>
                    <a:pt x="751" y="882"/>
                  </a:cubicBezTo>
                  <a:lnTo>
                    <a:pt x="783" y="876"/>
                  </a:lnTo>
                  <a:lnTo>
                    <a:pt x="788" y="908"/>
                  </a:lnTo>
                  <a:lnTo>
                    <a:pt x="803" y="992"/>
                  </a:lnTo>
                  <a:lnTo>
                    <a:pt x="906" y="992"/>
                  </a:lnTo>
                  <a:lnTo>
                    <a:pt x="939" y="650"/>
                  </a:lnTo>
                  <a:cubicBezTo>
                    <a:pt x="815" y="358"/>
                    <a:pt x="608" y="400"/>
                    <a:pt x="406" y="483"/>
                  </a:cubicBezTo>
                  <a:lnTo>
                    <a:pt x="399" y="487"/>
                  </a:lnTo>
                  <a:cubicBezTo>
                    <a:pt x="404" y="498"/>
                    <a:pt x="409" y="510"/>
                    <a:pt x="414" y="522"/>
                  </a:cubicBezTo>
                  <a:lnTo>
                    <a:pt x="344" y="547"/>
                  </a:lnTo>
                  <a:cubicBezTo>
                    <a:pt x="334" y="518"/>
                    <a:pt x="319" y="493"/>
                    <a:pt x="298" y="474"/>
                  </a:cubicBezTo>
                  <a:cubicBezTo>
                    <a:pt x="285" y="462"/>
                    <a:pt x="268" y="453"/>
                    <a:pt x="248" y="446"/>
                  </a:cubicBezTo>
                  <a:lnTo>
                    <a:pt x="252" y="576"/>
                  </a:lnTo>
                  <a:lnTo>
                    <a:pt x="193" y="578"/>
                  </a:lnTo>
                  <a:close/>
                </a:path>
              </a:pathLst>
            </a:custGeom>
            <a:solidFill>
              <a:schemeClr val="bg1"/>
            </a:solidFill>
            <a:ln>
              <a:noFill/>
            </a:ln>
          </p:spPr>
          <p:txBody>
            <a:bodyPr/>
            <a:lstStyle/>
            <a:p>
              <a:endParaRPr lang="zh-CN" altLang="en-US">
                <a:solidFill>
                  <a:schemeClr val="bg1"/>
                </a:solidFill>
              </a:endParaRPr>
            </a:p>
          </p:txBody>
        </p:sp>
      </p:grpSp>
      <p:grpSp>
        <p:nvGrpSpPr>
          <p:cNvPr id="6" name="组合 5"/>
          <p:cNvGrpSpPr/>
          <p:nvPr/>
        </p:nvGrpSpPr>
        <p:grpSpPr>
          <a:xfrm>
            <a:off x="5288214" y="3443751"/>
            <a:ext cx="1954574" cy="400662"/>
            <a:chOff x="5288214" y="3443751"/>
            <a:chExt cx="1954574" cy="400662"/>
          </a:xfrm>
        </p:grpSpPr>
        <p:sp>
          <p:nvSpPr>
            <p:cNvPr id="187" name="Text Box 18"/>
            <p:cNvSpPr txBox="1">
              <a:spLocks noChangeArrowheads="1"/>
            </p:cNvSpPr>
            <p:nvPr/>
          </p:nvSpPr>
          <p:spPr bwMode="auto">
            <a:xfrm>
              <a:off x="5566388" y="3474526"/>
              <a:ext cx="16764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b="1">
                  <a:solidFill>
                    <a:schemeClr val="bg1"/>
                  </a:solidFill>
                  <a:latin typeface="微软雅黑" panose="020B0503020204020204" pitchFamily="34" charset="-122"/>
                  <a:ea typeface="微软雅黑" panose="020B0503020204020204" pitchFamily="34" charset="-122"/>
                </a:rPr>
                <a:t>中端进取版</a:t>
              </a:r>
            </a:p>
          </p:txBody>
        </p:sp>
        <p:sp>
          <p:nvSpPr>
            <p:cNvPr id="190" name="Freeform 6"/>
            <p:cNvSpPr>
              <a:spLocks noEditPoints="1" noChangeArrowheads="1"/>
            </p:cNvSpPr>
            <p:nvPr/>
          </p:nvSpPr>
          <p:spPr bwMode="auto">
            <a:xfrm>
              <a:off x="5288214" y="3443751"/>
              <a:ext cx="482063" cy="399117"/>
            </a:xfrm>
            <a:custGeom>
              <a:avLst/>
              <a:gdLst>
                <a:gd name="T0" fmla="*/ 601 w 857"/>
                <a:gd name="T1" fmla="*/ 450 h 725"/>
                <a:gd name="T2" fmla="*/ 475 w 857"/>
                <a:gd name="T3" fmla="*/ 450 h 725"/>
                <a:gd name="T4" fmla="*/ 475 w 857"/>
                <a:gd name="T5" fmla="*/ 577 h 725"/>
                <a:gd name="T6" fmla="*/ 382 w 857"/>
                <a:gd name="T7" fmla="*/ 577 h 725"/>
                <a:gd name="T8" fmla="*/ 382 w 857"/>
                <a:gd name="T9" fmla="*/ 450 h 725"/>
                <a:gd name="T10" fmla="*/ 256 w 857"/>
                <a:gd name="T11" fmla="*/ 450 h 725"/>
                <a:gd name="T12" fmla="*/ 256 w 857"/>
                <a:gd name="T13" fmla="*/ 357 h 725"/>
                <a:gd name="T14" fmla="*/ 382 w 857"/>
                <a:gd name="T15" fmla="*/ 357 h 725"/>
                <a:gd name="T16" fmla="*/ 382 w 857"/>
                <a:gd name="T17" fmla="*/ 231 h 725"/>
                <a:gd name="T18" fmla="*/ 475 w 857"/>
                <a:gd name="T19" fmla="*/ 231 h 725"/>
                <a:gd name="T20" fmla="*/ 475 w 857"/>
                <a:gd name="T21" fmla="*/ 357 h 725"/>
                <a:gd name="T22" fmla="*/ 601 w 857"/>
                <a:gd name="T23" fmla="*/ 357 h 725"/>
                <a:gd name="T24" fmla="*/ 601 w 857"/>
                <a:gd name="T25" fmla="*/ 450 h 725"/>
                <a:gd name="T26" fmla="*/ 787 w 857"/>
                <a:gd name="T27" fmla="*/ 233 h 725"/>
                <a:gd name="T28" fmla="*/ 428 w 857"/>
                <a:gd name="T29" fmla="*/ 173 h 725"/>
                <a:gd name="T30" fmla="*/ 70 w 857"/>
                <a:gd name="T31" fmla="*/ 233 h 725"/>
                <a:gd name="T32" fmla="*/ 429 w 857"/>
                <a:gd name="T33" fmla="*/ 725 h 725"/>
                <a:gd name="T34" fmla="*/ 787 w 857"/>
                <a:gd name="T35" fmla="*/ 233 h 7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57" h="725">
                  <a:moveTo>
                    <a:pt x="601" y="450"/>
                  </a:moveTo>
                  <a:lnTo>
                    <a:pt x="475" y="450"/>
                  </a:lnTo>
                  <a:lnTo>
                    <a:pt x="475" y="577"/>
                  </a:lnTo>
                  <a:lnTo>
                    <a:pt x="382" y="577"/>
                  </a:lnTo>
                  <a:lnTo>
                    <a:pt x="382" y="450"/>
                  </a:lnTo>
                  <a:lnTo>
                    <a:pt x="256" y="450"/>
                  </a:lnTo>
                  <a:lnTo>
                    <a:pt x="256" y="357"/>
                  </a:lnTo>
                  <a:lnTo>
                    <a:pt x="382" y="357"/>
                  </a:lnTo>
                  <a:lnTo>
                    <a:pt x="382" y="231"/>
                  </a:lnTo>
                  <a:lnTo>
                    <a:pt x="475" y="231"/>
                  </a:lnTo>
                  <a:lnTo>
                    <a:pt x="475" y="357"/>
                  </a:lnTo>
                  <a:lnTo>
                    <a:pt x="601" y="357"/>
                  </a:lnTo>
                  <a:lnTo>
                    <a:pt x="601" y="450"/>
                  </a:lnTo>
                  <a:close/>
                  <a:moveTo>
                    <a:pt x="787" y="233"/>
                  </a:moveTo>
                  <a:cubicBezTo>
                    <a:pt x="725" y="0"/>
                    <a:pt x="470" y="147"/>
                    <a:pt x="428" y="173"/>
                  </a:cubicBezTo>
                  <a:cubicBezTo>
                    <a:pt x="385" y="146"/>
                    <a:pt x="131" y="2"/>
                    <a:pt x="70" y="233"/>
                  </a:cubicBezTo>
                  <a:cubicBezTo>
                    <a:pt x="0" y="501"/>
                    <a:pt x="427" y="722"/>
                    <a:pt x="429" y="725"/>
                  </a:cubicBezTo>
                  <a:cubicBezTo>
                    <a:pt x="429" y="725"/>
                    <a:pt x="857" y="498"/>
                    <a:pt x="787" y="233"/>
                  </a:cubicBezTo>
                  <a:close/>
                </a:path>
              </a:pathLst>
            </a:custGeom>
            <a:solidFill>
              <a:schemeClr val="bg1"/>
            </a:solidFill>
            <a:ln>
              <a:noFill/>
            </a:ln>
          </p:spPr>
          <p:txBody>
            <a:bodyPr/>
            <a:lstStyle/>
            <a:p>
              <a:endParaRPr lang="zh-CN" altLang="en-US">
                <a:solidFill>
                  <a:schemeClr val="bg1"/>
                </a:solidFill>
              </a:endParaRPr>
            </a:p>
          </p:txBody>
        </p:sp>
      </p:grpSp>
      <p:grpSp>
        <p:nvGrpSpPr>
          <p:cNvPr id="8" name="组合 7"/>
          <p:cNvGrpSpPr/>
          <p:nvPr/>
        </p:nvGrpSpPr>
        <p:grpSpPr>
          <a:xfrm>
            <a:off x="8472733" y="3474526"/>
            <a:ext cx="1950602" cy="400095"/>
            <a:chOff x="8472733" y="3474526"/>
            <a:chExt cx="1950602" cy="400095"/>
          </a:xfrm>
        </p:grpSpPr>
        <p:sp>
          <p:nvSpPr>
            <p:cNvPr id="188" name="Text Box 18"/>
            <p:cNvSpPr txBox="1">
              <a:spLocks noChangeArrowheads="1"/>
            </p:cNvSpPr>
            <p:nvPr/>
          </p:nvSpPr>
          <p:spPr bwMode="auto">
            <a:xfrm>
              <a:off x="8618348" y="3474526"/>
              <a:ext cx="1804987"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b="1">
                  <a:solidFill>
                    <a:schemeClr val="bg1"/>
                  </a:solidFill>
                  <a:latin typeface="微软雅黑" panose="020B0503020204020204" pitchFamily="34" charset="-122"/>
                  <a:ea typeface="微软雅黑" panose="020B0503020204020204" pitchFamily="34" charset="-122"/>
                </a:rPr>
                <a:t>高端尊享版</a:t>
              </a:r>
            </a:p>
          </p:txBody>
        </p:sp>
        <p:sp>
          <p:nvSpPr>
            <p:cNvPr id="191" name="Freeform 7"/>
            <p:cNvSpPr>
              <a:spLocks noEditPoints="1" noChangeArrowheads="1"/>
            </p:cNvSpPr>
            <p:nvPr/>
          </p:nvSpPr>
          <p:spPr bwMode="auto">
            <a:xfrm>
              <a:off x="8472733" y="3483311"/>
              <a:ext cx="438150" cy="391310"/>
            </a:xfrm>
            <a:custGeom>
              <a:avLst/>
              <a:gdLst>
                <a:gd name="T0" fmla="*/ 138 w 912"/>
                <a:gd name="T1" fmla="*/ 6 h 833"/>
                <a:gd name="T2" fmla="*/ 208 w 912"/>
                <a:gd name="T3" fmla="*/ 118 h 833"/>
                <a:gd name="T4" fmla="*/ 277 w 912"/>
                <a:gd name="T5" fmla="*/ 230 h 833"/>
                <a:gd name="T6" fmla="*/ 138 w 912"/>
                <a:gd name="T7" fmla="*/ 230 h 833"/>
                <a:gd name="T8" fmla="*/ 0 w 912"/>
                <a:gd name="T9" fmla="*/ 230 h 833"/>
                <a:gd name="T10" fmla="*/ 69 w 912"/>
                <a:gd name="T11" fmla="*/ 118 h 833"/>
                <a:gd name="T12" fmla="*/ 138 w 912"/>
                <a:gd name="T13" fmla="*/ 6 h 833"/>
                <a:gd name="T14" fmla="*/ 297 w 912"/>
                <a:gd name="T15" fmla="*/ 224 h 833"/>
                <a:gd name="T16" fmla="*/ 228 w 912"/>
                <a:gd name="T17" fmla="*/ 112 h 833"/>
                <a:gd name="T18" fmla="*/ 159 w 912"/>
                <a:gd name="T19" fmla="*/ 0 h 833"/>
                <a:gd name="T20" fmla="*/ 297 w 912"/>
                <a:gd name="T21" fmla="*/ 0 h 833"/>
                <a:gd name="T22" fmla="*/ 436 w 912"/>
                <a:gd name="T23" fmla="*/ 0 h 833"/>
                <a:gd name="T24" fmla="*/ 367 w 912"/>
                <a:gd name="T25" fmla="*/ 112 h 833"/>
                <a:gd name="T26" fmla="*/ 297 w 912"/>
                <a:gd name="T27" fmla="*/ 224 h 833"/>
                <a:gd name="T28" fmla="*/ 456 w 912"/>
                <a:gd name="T29" fmla="*/ 6 h 833"/>
                <a:gd name="T30" fmla="*/ 525 w 912"/>
                <a:gd name="T31" fmla="*/ 118 h 833"/>
                <a:gd name="T32" fmla="*/ 595 w 912"/>
                <a:gd name="T33" fmla="*/ 230 h 833"/>
                <a:gd name="T34" fmla="*/ 456 w 912"/>
                <a:gd name="T35" fmla="*/ 230 h 833"/>
                <a:gd name="T36" fmla="*/ 318 w 912"/>
                <a:gd name="T37" fmla="*/ 230 h 833"/>
                <a:gd name="T38" fmla="*/ 387 w 912"/>
                <a:gd name="T39" fmla="*/ 118 h 833"/>
                <a:gd name="T40" fmla="*/ 456 w 912"/>
                <a:gd name="T41" fmla="*/ 6 h 833"/>
                <a:gd name="T42" fmla="*/ 615 w 912"/>
                <a:gd name="T43" fmla="*/ 224 h 833"/>
                <a:gd name="T44" fmla="*/ 546 w 912"/>
                <a:gd name="T45" fmla="*/ 112 h 833"/>
                <a:gd name="T46" fmla="*/ 476 w 912"/>
                <a:gd name="T47" fmla="*/ 0 h 833"/>
                <a:gd name="T48" fmla="*/ 615 w 912"/>
                <a:gd name="T49" fmla="*/ 0 h 833"/>
                <a:gd name="T50" fmla="*/ 753 w 912"/>
                <a:gd name="T51" fmla="*/ 0 h 833"/>
                <a:gd name="T52" fmla="*/ 684 w 912"/>
                <a:gd name="T53" fmla="*/ 112 h 833"/>
                <a:gd name="T54" fmla="*/ 615 w 912"/>
                <a:gd name="T55" fmla="*/ 224 h 833"/>
                <a:gd name="T56" fmla="*/ 774 w 912"/>
                <a:gd name="T57" fmla="*/ 6 h 833"/>
                <a:gd name="T58" fmla="*/ 843 w 912"/>
                <a:gd name="T59" fmla="*/ 118 h 833"/>
                <a:gd name="T60" fmla="*/ 912 w 912"/>
                <a:gd name="T61" fmla="*/ 230 h 833"/>
                <a:gd name="T62" fmla="*/ 774 w 912"/>
                <a:gd name="T63" fmla="*/ 230 h 833"/>
                <a:gd name="T64" fmla="*/ 635 w 912"/>
                <a:gd name="T65" fmla="*/ 230 h 833"/>
                <a:gd name="T66" fmla="*/ 704 w 912"/>
                <a:gd name="T67" fmla="*/ 118 h 833"/>
                <a:gd name="T68" fmla="*/ 774 w 912"/>
                <a:gd name="T69" fmla="*/ 6 h 833"/>
                <a:gd name="T70" fmla="*/ 429 w 912"/>
                <a:gd name="T71" fmla="*/ 794 h 833"/>
                <a:gd name="T72" fmla="*/ 283 w 912"/>
                <a:gd name="T73" fmla="*/ 247 h 833"/>
                <a:gd name="T74" fmla="*/ 144 w 912"/>
                <a:gd name="T75" fmla="*/ 247 h 833"/>
                <a:gd name="T76" fmla="*/ 6 w 912"/>
                <a:gd name="T77" fmla="*/ 247 h 833"/>
                <a:gd name="T78" fmla="*/ 429 w 912"/>
                <a:gd name="T79" fmla="*/ 794 h 833"/>
                <a:gd name="T80" fmla="*/ 456 w 912"/>
                <a:gd name="T81" fmla="*/ 833 h 833"/>
                <a:gd name="T82" fmla="*/ 531 w 912"/>
                <a:gd name="T83" fmla="*/ 540 h 833"/>
                <a:gd name="T84" fmla="*/ 606 w 912"/>
                <a:gd name="T85" fmla="*/ 247 h 833"/>
                <a:gd name="T86" fmla="*/ 456 w 912"/>
                <a:gd name="T87" fmla="*/ 247 h 833"/>
                <a:gd name="T88" fmla="*/ 307 w 912"/>
                <a:gd name="T89" fmla="*/ 247 h 833"/>
                <a:gd name="T90" fmla="*/ 381 w 912"/>
                <a:gd name="T91" fmla="*/ 540 h 833"/>
                <a:gd name="T92" fmla="*/ 456 w 912"/>
                <a:gd name="T93" fmla="*/ 833 h 833"/>
                <a:gd name="T94" fmla="*/ 479 w 912"/>
                <a:gd name="T95" fmla="*/ 795 h 833"/>
                <a:gd name="T96" fmla="*/ 906 w 912"/>
                <a:gd name="T97" fmla="*/ 247 h 833"/>
                <a:gd name="T98" fmla="*/ 768 w 912"/>
                <a:gd name="T99" fmla="*/ 247 h 833"/>
                <a:gd name="T100" fmla="*/ 629 w 912"/>
                <a:gd name="T101" fmla="*/ 247 h 833"/>
                <a:gd name="T102" fmla="*/ 479 w 912"/>
                <a:gd name="T103" fmla="*/ 795 h 8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912" h="833">
                  <a:moveTo>
                    <a:pt x="138" y="6"/>
                  </a:moveTo>
                  <a:lnTo>
                    <a:pt x="208" y="118"/>
                  </a:lnTo>
                  <a:lnTo>
                    <a:pt x="277" y="230"/>
                  </a:lnTo>
                  <a:lnTo>
                    <a:pt x="138" y="230"/>
                  </a:lnTo>
                  <a:lnTo>
                    <a:pt x="0" y="230"/>
                  </a:lnTo>
                  <a:lnTo>
                    <a:pt x="69" y="118"/>
                  </a:lnTo>
                  <a:lnTo>
                    <a:pt x="138" y="6"/>
                  </a:lnTo>
                  <a:close/>
                  <a:moveTo>
                    <a:pt x="297" y="224"/>
                  </a:moveTo>
                  <a:lnTo>
                    <a:pt x="228" y="112"/>
                  </a:lnTo>
                  <a:lnTo>
                    <a:pt x="159" y="0"/>
                  </a:lnTo>
                  <a:lnTo>
                    <a:pt x="297" y="0"/>
                  </a:lnTo>
                  <a:lnTo>
                    <a:pt x="436" y="0"/>
                  </a:lnTo>
                  <a:lnTo>
                    <a:pt x="367" y="112"/>
                  </a:lnTo>
                  <a:lnTo>
                    <a:pt x="297" y="224"/>
                  </a:lnTo>
                  <a:close/>
                  <a:moveTo>
                    <a:pt x="456" y="6"/>
                  </a:moveTo>
                  <a:lnTo>
                    <a:pt x="525" y="118"/>
                  </a:lnTo>
                  <a:lnTo>
                    <a:pt x="595" y="230"/>
                  </a:lnTo>
                  <a:lnTo>
                    <a:pt x="456" y="230"/>
                  </a:lnTo>
                  <a:lnTo>
                    <a:pt x="318" y="230"/>
                  </a:lnTo>
                  <a:lnTo>
                    <a:pt x="387" y="118"/>
                  </a:lnTo>
                  <a:lnTo>
                    <a:pt x="456" y="6"/>
                  </a:lnTo>
                  <a:close/>
                  <a:moveTo>
                    <a:pt x="615" y="224"/>
                  </a:moveTo>
                  <a:lnTo>
                    <a:pt x="546" y="112"/>
                  </a:lnTo>
                  <a:lnTo>
                    <a:pt x="476" y="0"/>
                  </a:lnTo>
                  <a:lnTo>
                    <a:pt x="615" y="0"/>
                  </a:lnTo>
                  <a:lnTo>
                    <a:pt x="753" y="0"/>
                  </a:lnTo>
                  <a:lnTo>
                    <a:pt x="684" y="112"/>
                  </a:lnTo>
                  <a:lnTo>
                    <a:pt x="615" y="224"/>
                  </a:lnTo>
                  <a:close/>
                  <a:moveTo>
                    <a:pt x="774" y="6"/>
                  </a:moveTo>
                  <a:lnTo>
                    <a:pt x="843" y="118"/>
                  </a:lnTo>
                  <a:lnTo>
                    <a:pt x="912" y="230"/>
                  </a:lnTo>
                  <a:lnTo>
                    <a:pt x="774" y="230"/>
                  </a:lnTo>
                  <a:lnTo>
                    <a:pt x="635" y="230"/>
                  </a:lnTo>
                  <a:lnTo>
                    <a:pt x="704" y="118"/>
                  </a:lnTo>
                  <a:lnTo>
                    <a:pt x="774" y="6"/>
                  </a:lnTo>
                  <a:close/>
                  <a:moveTo>
                    <a:pt x="429" y="794"/>
                  </a:moveTo>
                  <a:lnTo>
                    <a:pt x="283" y="247"/>
                  </a:lnTo>
                  <a:lnTo>
                    <a:pt x="144" y="247"/>
                  </a:lnTo>
                  <a:lnTo>
                    <a:pt x="6" y="247"/>
                  </a:lnTo>
                  <a:lnTo>
                    <a:pt x="429" y="794"/>
                  </a:lnTo>
                  <a:close/>
                  <a:moveTo>
                    <a:pt x="456" y="833"/>
                  </a:moveTo>
                  <a:lnTo>
                    <a:pt x="531" y="540"/>
                  </a:lnTo>
                  <a:lnTo>
                    <a:pt x="606" y="247"/>
                  </a:lnTo>
                  <a:lnTo>
                    <a:pt x="456" y="247"/>
                  </a:lnTo>
                  <a:lnTo>
                    <a:pt x="307" y="247"/>
                  </a:lnTo>
                  <a:lnTo>
                    <a:pt x="381" y="540"/>
                  </a:lnTo>
                  <a:lnTo>
                    <a:pt x="456" y="833"/>
                  </a:lnTo>
                  <a:close/>
                  <a:moveTo>
                    <a:pt x="479" y="795"/>
                  </a:moveTo>
                  <a:lnTo>
                    <a:pt x="906" y="247"/>
                  </a:lnTo>
                  <a:lnTo>
                    <a:pt x="768" y="247"/>
                  </a:lnTo>
                  <a:lnTo>
                    <a:pt x="629" y="247"/>
                  </a:lnTo>
                  <a:lnTo>
                    <a:pt x="479" y="795"/>
                  </a:lnTo>
                  <a:close/>
                </a:path>
              </a:pathLst>
            </a:custGeom>
            <a:solidFill>
              <a:schemeClr val="bg1"/>
            </a:solidFill>
            <a:ln>
              <a:noFill/>
            </a:ln>
          </p:spPr>
          <p:txBody>
            <a:bodyPr/>
            <a:lstStyle/>
            <a:p>
              <a:endParaRPr lang="zh-CN" altLang="en-US">
                <a:solidFill>
                  <a:schemeClr val="bg1"/>
                </a:solidFill>
              </a:endParaRPr>
            </a:p>
          </p:txBody>
        </p:sp>
      </p:grpSp>
      <p:sp>
        <p:nvSpPr>
          <p:cNvPr id="192" name="Text Box 18"/>
          <p:cNvSpPr txBox="1">
            <a:spLocks noChangeArrowheads="1"/>
          </p:cNvSpPr>
          <p:nvPr/>
        </p:nvSpPr>
        <p:spPr bwMode="auto">
          <a:xfrm>
            <a:off x="1876242" y="4601229"/>
            <a:ext cx="2375601"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400" dirty="0">
                <a:solidFill>
                  <a:schemeClr val="bg1"/>
                </a:solidFill>
                <a:latin typeface="微软雅黑" panose="020B0503020204020204" pitchFamily="34" charset="-122"/>
                <a:ea typeface="微软雅黑" panose="020B0503020204020204" pitchFamily="34" charset="-122"/>
              </a:rPr>
              <a:t>入门级产品主打性价比，目标人群为讲究生活品质的高端人群日常使用。</a:t>
            </a:r>
          </a:p>
        </p:txBody>
      </p:sp>
      <p:sp>
        <p:nvSpPr>
          <p:cNvPr id="193" name="Text Box 18"/>
          <p:cNvSpPr txBox="1">
            <a:spLocks noChangeArrowheads="1"/>
          </p:cNvSpPr>
          <p:nvPr/>
        </p:nvSpPr>
        <p:spPr bwMode="auto">
          <a:xfrm>
            <a:off x="5016445" y="4601229"/>
            <a:ext cx="2487706"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400" dirty="0">
                <a:solidFill>
                  <a:schemeClr val="bg1"/>
                </a:solidFill>
                <a:latin typeface="微软雅黑" panose="020B0503020204020204" pitchFamily="34" charset="-122"/>
                <a:ea typeface="微软雅黑" panose="020B0503020204020204" pitchFamily="34" charset="-122"/>
              </a:rPr>
              <a:t>中端产品主打精品路线，功能多样化，品质与入门级有一定提升。</a:t>
            </a:r>
          </a:p>
        </p:txBody>
      </p:sp>
      <p:sp>
        <p:nvSpPr>
          <p:cNvPr id="194" name="Text Box 18"/>
          <p:cNvSpPr txBox="1">
            <a:spLocks noChangeArrowheads="1"/>
          </p:cNvSpPr>
          <p:nvPr/>
        </p:nvSpPr>
        <p:spPr bwMode="auto">
          <a:xfrm>
            <a:off x="8268753" y="4601229"/>
            <a:ext cx="2408211"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400" dirty="0">
                <a:solidFill>
                  <a:schemeClr val="bg1"/>
                </a:solidFill>
                <a:latin typeface="微软雅黑" panose="020B0503020204020204" pitchFamily="34" charset="-122"/>
                <a:ea typeface="微软雅黑" panose="020B0503020204020204" pitchFamily="34" charset="-122"/>
              </a:rPr>
              <a:t>主打奢华路线，高端身份铭牌、全功能会员、拥有顶级权限等多种尊享功能。</a:t>
            </a:r>
          </a:p>
        </p:txBody>
      </p:sp>
      <p:sp>
        <p:nvSpPr>
          <p:cNvPr id="201" name="Text Box 18"/>
          <p:cNvSpPr txBox="1">
            <a:spLocks noChangeArrowheads="1"/>
          </p:cNvSpPr>
          <p:nvPr/>
        </p:nvSpPr>
        <p:spPr bwMode="auto">
          <a:xfrm>
            <a:off x="1435893" y="5958395"/>
            <a:ext cx="2855913"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2400" b="1" dirty="0">
                <a:gradFill flip="none" rotWithShape="1">
                  <a:gsLst>
                    <a:gs pos="0">
                      <a:srgbClr val="1AB9E6"/>
                    </a:gs>
                    <a:gs pos="88000">
                      <a:srgbClr val="40CDAC">
                        <a:shade val="100000"/>
                        <a:satMod val="115000"/>
                      </a:srgbClr>
                    </a:gs>
                  </a:gsLst>
                  <a:lin ang="2700000" scaled="1"/>
                  <a:tileRect/>
                </a:gradFill>
                <a:latin typeface="微软雅黑" panose="020B0503020204020204" pitchFamily="34" charset="-122"/>
                <a:ea typeface="微软雅黑" panose="020B0503020204020204" pitchFamily="34" charset="-122"/>
              </a:rPr>
              <a:t>定价：</a:t>
            </a:r>
            <a:r>
              <a:rPr lang="en-US" altLang="zh-CN" sz="2400" b="1" dirty="0">
                <a:gradFill flip="none" rotWithShape="1">
                  <a:gsLst>
                    <a:gs pos="0">
                      <a:srgbClr val="1AB9E6"/>
                    </a:gs>
                    <a:gs pos="88000">
                      <a:srgbClr val="40CDAC">
                        <a:shade val="100000"/>
                        <a:satMod val="115000"/>
                      </a:srgbClr>
                    </a:gs>
                  </a:gsLst>
                  <a:lin ang="2700000" scaled="1"/>
                  <a:tileRect/>
                </a:gradFill>
                <a:latin typeface="微软雅黑" panose="020B0503020204020204" pitchFamily="34" charset="-122"/>
                <a:ea typeface="微软雅黑" panose="020B0503020204020204" pitchFamily="34" charset="-122"/>
              </a:rPr>
              <a:t>55</a:t>
            </a:r>
            <a:r>
              <a:rPr lang="zh-CN" altLang="en-US" sz="2400" b="1" dirty="0">
                <a:gradFill flip="none" rotWithShape="1">
                  <a:gsLst>
                    <a:gs pos="0">
                      <a:srgbClr val="1AB9E6"/>
                    </a:gs>
                    <a:gs pos="88000">
                      <a:srgbClr val="40CDAC">
                        <a:shade val="100000"/>
                        <a:satMod val="115000"/>
                      </a:srgbClr>
                    </a:gs>
                  </a:gsLst>
                  <a:lin ang="2700000" scaled="1"/>
                  <a:tileRect/>
                </a:gradFill>
                <a:latin typeface="微软雅黑" panose="020B0503020204020204" pitchFamily="34" charset="-122"/>
                <a:ea typeface="微软雅黑" panose="020B0503020204020204" pitchFamily="34" charset="-122"/>
              </a:rPr>
              <a:t>元</a:t>
            </a:r>
            <a:r>
              <a:rPr lang="en-US" altLang="zh-CN" sz="2400" b="1" dirty="0">
                <a:gradFill flip="none" rotWithShape="1">
                  <a:gsLst>
                    <a:gs pos="0">
                      <a:srgbClr val="1AB9E6"/>
                    </a:gs>
                    <a:gs pos="88000">
                      <a:srgbClr val="40CDAC">
                        <a:shade val="100000"/>
                        <a:satMod val="115000"/>
                      </a:srgbClr>
                    </a:gs>
                  </a:gsLst>
                  <a:lin ang="2700000" scaled="1"/>
                  <a:tileRect/>
                </a:gradFill>
                <a:latin typeface="微软雅黑" panose="020B0503020204020204" pitchFamily="34" charset="-122"/>
                <a:ea typeface="微软雅黑" panose="020B0503020204020204" pitchFamily="34" charset="-122"/>
              </a:rPr>
              <a:t>/</a:t>
            </a:r>
            <a:r>
              <a:rPr lang="zh-CN" altLang="en-US" sz="2400" b="1" dirty="0">
                <a:gradFill flip="none" rotWithShape="1">
                  <a:gsLst>
                    <a:gs pos="0">
                      <a:srgbClr val="1AB9E6"/>
                    </a:gs>
                    <a:gs pos="88000">
                      <a:srgbClr val="40CDAC">
                        <a:shade val="100000"/>
                        <a:satMod val="115000"/>
                      </a:srgbClr>
                    </a:gs>
                  </a:gsLst>
                  <a:lin ang="2700000" scaled="1"/>
                  <a:tileRect/>
                </a:gradFill>
                <a:latin typeface="微软雅黑" panose="020B0503020204020204" pitchFamily="34" charset="-122"/>
                <a:ea typeface="微软雅黑" panose="020B0503020204020204" pitchFamily="34" charset="-122"/>
              </a:rPr>
              <a:t>月</a:t>
            </a:r>
          </a:p>
        </p:txBody>
      </p:sp>
      <p:sp>
        <p:nvSpPr>
          <p:cNvPr id="202" name="Text Box 18"/>
          <p:cNvSpPr txBox="1">
            <a:spLocks noChangeArrowheads="1"/>
          </p:cNvSpPr>
          <p:nvPr/>
        </p:nvSpPr>
        <p:spPr bwMode="auto">
          <a:xfrm>
            <a:off x="4902597" y="5958395"/>
            <a:ext cx="28575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2400" b="1">
                <a:gradFill flip="none" rotWithShape="1">
                  <a:gsLst>
                    <a:gs pos="0">
                      <a:srgbClr val="1AB9E6"/>
                    </a:gs>
                    <a:gs pos="88000">
                      <a:srgbClr val="40CDAC">
                        <a:shade val="100000"/>
                        <a:satMod val="115000"/>
                      </a:srgbClr>
                    </a:gs>
                  </a:gsLst>
                  <a:lin ang="2700000" scaled="1"/>
                  <a:tileRect/>
                </a:gradFill>
                <a:latin typeface="微软雅黑" panose="020B0503020204020204" pitchFamily="34" charset="-122"/>
                <a:ea typeface="微软雅黑" panose="020B0503020204020204" pitchFamily="34" charset="-122"/>
              </a:rPr>
              <a:t>定价：</a:t>
            </a:r>
            <a:r>
              <a:rPr lang="en-US" altLang="zh-CN" sz="2400" b="1">
                <a:gradFill flip="none" rotWithShape="1">
                  <a:gsLst>
                    <a:gs pos="0">
                      <a:srgbClr val="1AB9E6"/>
                    </a:gs>
                    <a:gs pos="88000">
                      <a:srgbClr val="40CDAC">
                        <a:shade val="100000"/>
                        <a:satMod val="115000"/>
                      </a:srgbClr>
                    </a:gs>
                  </a:gsLst>
                  <a:lin ang="2700000" scaled="1"/>
                  <a:tileRect/>
                </a:gradFill>
                <a:latin typeface="微软雅黑" panose="020B0503020204020204" pitchFamily="34" charset="-122"/>
                <a:ea typeface="微软雅黑" panose="020B0503020204020204" pitchFamily="34" charset="-122"/>
              </a:rPr>
              <a:t>200</a:t>
            </a:r>
            <a:r>
              <a:rPr lang="zh-CN" altLang="en-US" sz="2400" b="1">
                <a:gradFill flip="none" rotWithShape="1">
                  <a:gsLst>
                    <a:gs pos="0">
                      <a:srgbClr val="1AB9E6"/>
                    </a:gs>
                    <a:gs pos="88000">
                      <a:srgbClr val="40CDAC">
                        <a:shade val="100000"/>
                        <a:satMod val="115000"/>
                      </a:srgbClr>
                    </a:gs>
                  </a:gsLst>
                  <a:lin ang="2700000" scaled="1"/>
                  <a:tileRect/>
                </a:gradFill>
                <a:latin typeface="微软雅黑" panose="020B0503020204020204" pitchFamily="34" charset="-122"/>
                <a:ea typeface="微软雅黑" panose="020B0503020204020204" pitchFamily="34" charset="-122"/>
              </a:rPr>
              <a:t>元</a:t>
            </a:r>
            <a:r>
              <a:rPr lang="en-US" altLang="zh-CN" sz="2400" b="1">
                <a:gradFill flip="none" rotWithShape="1">
                  <a:gsLst>
                    <a:gs pos="0">
                      <a:srgbClr val="1AB9E6"/>
                    </a:gs>
                    <a:gs pos="88000">
                      <a:srgbClr val="40CDAC">
                        <a:shade val="100000"/>
                        <a:satMod val="115000"/>
                      </a:srgbClr>
                    </a:gs>
                  </a:gsLst>
                  <a:lin ang="2700000" scaled="1"/>
                  <a:tileRect/>
                </a:gradFill>
                <a:latin typeface="微软雅黑" panose="020B0503020204020204" pitchFamily="34" charset="-122"/>
                <a:ea typeface="微软雅黑" panose="020B0503020204020204" pitchFamily="34" charset="-122"/>
              </a:rPr>
              <a:t>/</a:t>
            </a:r>
            <a:r>
              <a:rPr lang="zh-CN" altLang="en-US" sz="2400" b="1">
                <a:gradFill flip="none" rotWithShape="1">
                  <a:gsLst>
                    <a:gs pos="0">
                      <a:srgbClr val="1AB9E6"/>
                    </a:gs>
                    <a:gs pos="88000">
                      <a:srgbClr val="40CDAC">
                        <a:shade val="100000"/>
                        <a:satMod val="115000"/>
                      </a:srgbClr>
                    </a:gs>
                  </a:gsLst>
                  <a:lin ang="2700000" scaled="1"/>
                  <a:tileRect/>
                </a:gradFill>
                <a:latin typeface="微软雅黑" panose="020B0503020204020204" pitchFamily="34" charset="-122"/>
                <a:ea typeface="微软雅黑" panose="020B0503020204020204" pitchFamily="34" charset="-122"/>
              </a:rPr>
              <a:t>月</a:t>
            </a:r>
          </a:p>
        </p:txBody>
      </p:sp>
      <p:sp>
        <p:nvSpPr>
          <p:cNvPr id="203" name="Text Box 18"/>
          <p:cNvSpPr txBox="1">
            <a:spLocks noChangeArrowheads="1"/>
          </p:cNvSpPr>
          <p:nvPr/>
        </p:nvSpPr>
        <p:spPr bwMode="auto">
          <a:xfrm>
            <a:off x="8370888" y="5958395"/>
            <a:ext cx="28575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2400" b="1" dirty="0">
                <a:gradFill flip="none" rotWithShape="1">
                  <a:gsLst>
                    <a:gs pos="0">
                      <a:srgbClr val="1AB9E6"/>
                    </a:gs>
                    <a:gs pos="88000">
                      <a:srgbClr val="40CDAC">
                        <a:shade val="100000"/>
                        <a:satMod val="115000"/>
                      </a:srgbClr>
                    </a:gs>
                  </a:gsLst>
                  <a:lin ang="2700000" scaled="1"/>
                  <a:tileRect/>
                </a:gradFill>
                <a:latin typeface="微软雅黑" panose="020B0503020204020204" pitchFamily="34" charset="-122"/>
                <a:ea typeface="微软雅黑" panose="020B0503020204020204" pitchFamily="34" charset="-122"/>
              </a:rPr>
              <a:t>定价：</a:t>
            </a:r>
            <a:r>
              <a:rPr lang="en-US" altLang="zh-CN" sz="2400" b="1" dirty="0">
                <a:gradFill flip="none" rotWithShape="1">
                  <a:gsLst>
                    <a:gs pos="0">
                      <a:srgbClr val="1AB9E6"/>
                    </a:gs>
                    <a:gs pos="88000">
                      <a:srgbClr val="40CDAC">
                        <a:shade val="100000"/>
                        <a:satMod val="115000"/>
                      </a:srgbClr>
                    </a:gs>
                  </a:gsLst>
                  <a:lin ang="2700000" scaled="1"/>
                  <a:tileRect/>
                </a:gradFill>
                <a:latin typeface="微软雅黑" panose="020B0503020204020204" pitchFamily="34" charset="-122"/>
                <a:ea typeface="微软雅黑" panose="020B0503020204020204" pitchFamily="34" charset="-122"/>
              </a:rPr>
              <a:t>500</a:t>
            </a:r>
            <a:r>
              <a:rPr lang="zh-CN" altLang="en-US" sz="2400" b="1" dirty="0">
                <a:gradFill flip="none" rotWithShape="1">
                  <a:gsLst>
                    <a:gs pos="0">
                      <a:srgbClr val="1AB9E6"/>
                    </a:gs>
                    <a:gs pos="88000">
                      <a:srgbClr val="40CDAC">
                        <a:shade val="100000"/>
                        <a:satMod val="115000"/>
                      </a:srgbClr>
                    </a:gs>
                  </a:gsLst>
                  <a:lin ang="2700000" scaled="1"/>
                  <a:tileRect/>
                </a:gradFill>
                <a:latin typeface="微软雅黑" panose="020B0503020204020204" pitchFamily="34" charset="-122"/>
                <a:ea typeface="微软雅黑" panose="020B0503020204020204" pitchFamily="34" charset="-122"/>
              </a:rPr>
              <a:t>元</a:t>
            </a:r>
            <a:r>
              <a:rPr lang="en-US" altLang="zh-CN" sz="2400" b="1" dirty="0">
                <a:gradFill flip="none" rotWithShape="1">
                  <a:gsLst>
                    <a:gs pos="0">
                      <a:srgbClr val="1AB9E6"/>
                    </a:gs>
                    <a:gs pos="88000">
                      <a:srgbClr val="40CDAC">
                        <a:shade val="100000"/>
                        <a:satMod val="115000"/>
                      </a:srgbClr>
                    </a:gs>
                  </a:gsLst>
                  <a:lin ang="2700000" scaled="1"/>
                  <a:tileRect/>
                </a:gradFill>
                <a:latin typeface="微软雅黑" panose="020B0503020204020204" pitchFamily="34" charset="-122"/>
                <a:ea typeface="微软雅黑" panose="020B0503020204020204" pitchFamily="34" charset="-122"/>
              </a:rPr>
              <a:t>/</a:t>
            </a:r>
            <a:r>
              <a:rPr lang="zh-CN" altLang="en-US" sz="2400" b="1" dirty="0">
                <a:gradFill flip="none" rotWithShape="1">
                  <a:gsLst>
                    <a:gs pos="0">
                      <a:srgbClr val="1AB9E6"/>
                    </a:gs>
                    <a:gs pos="88000">
                      <a:srgbClr val="40CDAC">
                        <a:shade val="100000"/>
                        <a:satMod val="115000"/>
                      </a:srgbClr>
                    </a:gs>
                  </a:gsLst>
                  <a:lin ang="2700000" scaled="1"/>
                  <a:tileRect/>
                </a:gradFill>
                <a:latin typeface="微软雅黑" panose="020B0503020204020204" pitchFamily="34" charset="-122"/>
                <a:ea typeface="微软雅黑" panose="020B0503020204020204" pitchFamily="34" charset="-122"/>
              </a:rPr>
              <a:t>月</a:t>
            </a:r>
          </a:p>
        </p:txBody>
      </p:sp>
      <p:pic>
        <p:nvPicPr>
          <p:cNvPr id="205" name="Picture 7" descr="C:\Users\Administrator\Desktop\56d684a0446de.png"/>
          <p:cNvPicPr>
            <a:picLocks noChangeAspect="1" noChangeArrowheads="1"/>
          </p:cNvPicPr>
          <p:nvPr/>
        </p:nvPicPr>
        <p:blipFill>
          <a:blip r:embed="rId6" cstate="print">
            <a:extLst>
              <a:ext uri="{BEBA8EAE-BF5A-486C-A8C5-ECC9F3942E4B}">
                <a14:imgProps xmlns:a14="http://schemas.microsoft.com/office/drawing/2010/main">
                  <a14:imgLayer r:embed="rId7">
                    <a14:imgEffect>
                      <a14:brightnessContrast bright="5000"/>
                    </a14:imgEffect>
                  </a14:imgLayer>
                </a14:imgProps>
              </a:ext>
              <a:ext uri="{28A0092B-C50C-407E-A947-70E740481C1C}">
                <a14:useLocalDpi xmlns:a14="http://schemas.microsoft.com/office/drawing/2010/main" val="0"/>
              </a:ext>
            </a:extLst>
          </a:blip>
          <a:srcRect/>
          <a:stretch>
            <a:fillRect/>
          </a:stretch>
        </p:blipFill>
        <p:spPr bwMode="auto">
          <a:xfrm rot="1643890">
            <a:off x="56709" y="2316074"/>
            <a:ext cx="474514" cy="539694"/>
          </a:xfrm>
          <a:prstGeom prst="rect">
            <a:avLst/>
          </a:prstGeom>
          <a:noFill/>
          <a:extLst>
            <a:ext uri="{909E8E84-426E-40DD-AFC4-6F175D3DCCD1}">
              <a14:hiddenFill xmlns:a14="http://schemas.microsoft.com/office/drawing/2010/main">
                <a:solidFill>
                  <a:srgbClr val="FFFFFF"/>
                </a:solidFill>
              </a14:hiddenFill>
            </a:ext>
          </a:extLst>
        </p:spPr>
      </p:pic>
      <p:pic>
        <p:nvPicPr>
          <p:cNvPr id="206" name="Picture 7" descr="C:\Users\Administrator\Desktop\56d684a0446de.png"/>
          <p:cNvPicPr>
            <a:picLocks noChangeAspect="1" noChangeArrowheads="1"/>
          </p:cNvPicPr>
          <p:nvPr/>
        </p:nvPicPr>
        <p:blipFill>
          <a:blip r:embed="rId8" cstate="print">
            <a:extLst>
              <a:ext uri="{BEBA8EAE-BF5A-486C-A8C5-ECC9F3942E4B}">
                <a14:imgProps xmlns:a14="http://schemas.microsoft.com/office/drawing/2010/main">
                  <a14:imgLayer r:embed="rId9">
                    <a14:imgEffect>
                      <a14:brightnessContrast bright="5000"/>
                    </a14:imgEffect>
                  </a14:imgLayer>
                </a14:imgProps>
              </a:ext>
              <a:ext uri="{28A0092B-C50C-407E-A947-70E740481C1C}">
                <a14:useLocalDpi xmlns:a14="http://schemas.microsoft.com/office/drawing/2010/main" val="0"/>
              </a:ext>
            </a:extLst>
          </a:blip>
          <a:srcRect/>
          <a:stretch>
            <a:fillRect/>
          </a:stretch>
        </p:blipFill>
        <p:spPr bwMode="auto">
          <a:xfrm rot="4041525">
            <a:off x="4066657" y="2145871"/>
            <a:ext cx="883735" cy="100512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p14:dur="10" advTm="3000"/>
    </mc:Choice>
    <mc:Fallback>
      <p:transition advTm="3000"/>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96"/>
                                            </p:tgtEl>
                                            <p:attrNameLst>
                                              <p:attrName>style.visibility</p:attrName>
                                            </p:attrNameLst>
                                          </p:cBhvr>
                                          <p:to>
                                            <p:strVal val="visible"/>
                                          </p:to>
                                        </p:set>
                                        <p:anim calcmode="lin" valueType="num">
                                          <p:cBhvr additive="base">
                                            <p:cTn id="7" dur="500" fill="hold"/>
                                            <p:tgtEl>
                                              <p:spTgt spid="96"/>
                                            </p:tgtEl>
                                            <p:attrNameLst>
                                              <p:attrName>ppt_x</p:attrName>
                                            </p:attrNameLst>
                                          </p:cBhvr>
                                          <p:tavLst>
                                            <p:tav tm="0">
                                              <p:val>
                                                <p:strVal val="#ppt_x"/>
                                              </p:val>
                                            </p:tav>
                                            <p:tav tm="100000">
                                              <p:val>
                                                <p:strVal val="#ppt_x"/>
                                              </p:val>
                                            </p:tav>
                                          </p:tavLst>
                                        </p:anim>
                                        <p:anim calcmode="lin" valueType="num">
                                          <p:cBhvr additive="base">
                                            <p:cTn id="8" dur="500" fill="hold"/>
                                            <p:tgtEl>
                                              <p:spTgt spid="96"/>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14:presetBounceEnd="67000">
                                      <p:stCondLst>
                                        <p:cond delay="0"/>
                                      </p:stCondLst>
                                      <p:childTnLst>
                                        <p:set>
                                          <p:cBhvr>
                                            <p:cTn id="11" dur="1" fill="hold">
                                              <p:stCondLst>
                                                <p:cond delay="0"/>
                                              </p:stCondLst>
                                            </p:cTn>
                                            <p:tgtEl>
                                              <p:spTgt spid="97"/>
                                            </p:tgtEl>
                                            <p:attrNameLst>
                                              <p:attrName>style.visibility</p:attrName>
                                            </p:attrNameLst>
                                          </p:cBhvr>
                                          <p:to>
                                            <p:strVal val="visible"/>
                                          </p:to>
                                        </p:set>
                                        <p:anim calcmode="lin" valueType="num" p14:bounceEnd="67000">
                                          <p:cBhvr additive="base">
                                            <p:cTn id="12" dur="2000" fill="hold"/>
                                            <p:tgtEl>
                                              <p:spTgt spid="97"/>
                                            </p:tgtEl>
                                            <p:attrNameLst>
                                              <p:attrName>ppt_x</p:attrName>
                                            </p:attrNameLst>
                                          </p:cBhvr>
                                          <p:tavLst>
                                            <p:tav tm="0">
                                              <p:val>
                                                <p:strVal val="0-#ppt_w/2"/>
                                              </p:val>
                                            </p:tav>
                                            <p:tav tm="100000">
                                              <p:val>
                                                <p:strVal val="#ppt_x"/>
                                              </p:val>
                                            </p:tav>
                                          </p:tavLst>
                                        </p:anim>
                                        <p:anim calcmode="lin" valueType="num" p14:bounceEnd="67000">
                                          <p:cBhvr additive="base">
                                            <p:cTn id="13" dur="2000" fill="hold"/>
                                            <p:tgtEl>
                                              <p:spTgt spid="97"/>
                                            </p:tgtEl>
                                            <p:attrNameLst>
                                              <p:attrName>ppt_y</p:attrName>
                                            </p:attrNameLst>
                                          </p:cBhvr>
                                          <p:tavLst>
                                            <p:tav tm="0">
                                              <p:val>
                                                <p:strVal val="#ppt_y"/>
                                              </p:val>
                                            </p:tav>
                                            <p:tav tm="100000">
                                              <p:val>
                                                <p:strVal val="#ppt_y"/>
                                              </p:val>
                                            </p:tav>
                                          </p:tavLst>
                                        </p:anim>
                                      </p:childTnLst>
                                    </p:cTn>
                                  </p:par>
                                  <p:par>
                                    <p:cTn id="14" presetID="21" presetClass="entr" presetSubtype="1" fill="hold" nodeType="withEffect">
                                      <p:stCondLst>
                                        <p:cond delay="0"/>
                                      </p:stCondLst>
                                      <p:childTnLst>
                                        <p:set>
                                          <p:cBhvr>
                                            <p:cTn id="15" dur="1" fill="hold">
                                              <p:stCondLst>
                                                <p:cond delay="0"/>
                                              </p:stCondLst>
                                            </p:cTn>
                                            <p:tgtEl>
                                              <p:spTgt spid="204"/>
                                            </p:tgtEl>
                                            <p:attrNameLst>
                                              <p:attrName>style.visibility</p:attrName>
                                            </p:attrNameLst>
                                          </p:cBhvr>
                                          <p:to>
                                            <p:strVal val="visible"/>
                                          </p:to>
                                        </p:set>
                                        <p:animEffect transition="in" filter="wheel(1)">
                                          <p:cBhvr>
                                            <p:cTn id="16" dur="2000"/>
                                            <p:tgtEl>
                                              <p:spTgt spid="204"/>
                                            </p:tgtEl>
                                          </p:cBhvr>
                                        </p:animEffect>
                                      </p:childTnLst>
                                    </p:cTn>
                                  </p:par>
                                </p:childTnLst>
                              </p:cTn>
                            </p:par>
                            <p:par>
                              <p:cTn id="17" fill="hold">
                                <p:stCondLst>
                                  <p:cond delay="2500"/>
                                </p:stCondLst>
                                <p:childTnLst>
                                  <p:par>
                                    <p:cTn id="18" presetID="2" presetClass="entr" presetSubtype="8" fill="hold" grpId="0" nodeType="afterEffect" p14:presetBounceEnd="67000">
                                      <p:stCondLst>
                                        <p:cond delay="0"/>
                                      </p:stCondLst>
                                      <p:childTnLst>
                                        <p:set>
                                          <p:cBhvr>
                                            <p:cTn id="19" dur="1" fill="hold">
                                              <p:stCondLst>
                                                <p:cond delay="0"/>
                                              </p:stCondLst>
                                            </p:cTn>
                                            <p:tgtEl>
                                              <p:spTgt spid="200"/>
                                            </p:tgtEl>
                                            <p:attrNameLst>
                                              <p:attrName>style.visibility</p:attrName>
                                            </p:attrNameLst>
                                          </p:cBhvr>
                                          <p:to>
                                            <p:strVal val="visible"/>
                                          </p:to>
                                        </p:set>
                                        <p:anim calcmode="lin" valueType="num" p14:bounceEnd="67000">
                                          <p:cBhvr additive="base">
                                            <p:cTn id="20" dur="2000" fill="hold"/>
                                            <p:tgtEl>
                                              <p:spTgt spid="200"/>
                                            </p:tgtEl>
                                            <p:attrNameLst>
                                              <p:attrName>ppt_x</p:attrName>
                                            </p:attrNameLst>
                                          </p:cBhvr>
                                          <p:tavLst>
                                            <p:tav tm="0">
                                              <p:val>
                                                <p:strVal val="0-#ppt_w/2"/>
                                              </p:val>
                                            </p:tav>
                                            <p:tav tm="100000">
                                              <p:val>
                                                <p:strVal val="#ppt_x"/>
                                              </p:val>
                                            </p:tav>
                                          </p:tavLst>
                                        </p:anim>
                                        <p:anim calcmode="lin" valueType="num" p14:bounceEnd="67000">
                                          <p:cBhvr additive="base">
                                            <p:cTn id="21" dur="2000" fill="hold"/>
                                            <p:tgtEl>
                                              <p:spTgt spid="200"/>
                                            </p:tgtEl>
                                            <p:attrNameLst>
                                              <p:attrName>ppt_y</p:attrName>
                                            </p:attrNameLst>
                                          </p:cBhvr>
                                          <p:tavLst>
                                            <p:tav tm="0">
                                              <p:val>
                                                <p:strVal val="#ppt_y"/>
                                              </p:val>
                                            </p:tav>
                                            <p:tav tm="100000">
                                              <p:val>
                                                <p:strVal val="#ppt_y"/>
                                              </p:val>
                                            </p:tav>
                                          </p:tavLst>
                                        </p:anim>
                                      </p:childTnLst>
                                    </p:cTn>
                                  </p:par>
                                  <p:par>
                                    <p:cTn id="22" presetID="52" presetClass="entr" presetSubtype="0" fill="hold" nodeType="withEffect">
                                      <p:stCondLst>
                                        <p:cond delay="0"/>
                                      </p:stCondLst>
                                      <p:childTnLst>
                                        <p:set>
                                          <p:cBhvr>
                                            <p:cTn id="23" dur="1" fill="hold">
                                              <p:stCondLst>
                                                <p:cond delay="0"/>
                                              </p:stCondLst>
                                            </p:cTn>
                                            <p:tgtEl>
                                              <p:spTgt spid="205"/>
                                            </p:tgtEl>
                                            <p:attrNameLst>
                                              <p:attrName>style.visibility</p:attrName>
                                            </p:attrNameLst>
                                          </p:cBhvr>
                                          <p:to>
                                            <p:strVal val="visible"/>
                                          </p:to>
                                        </p:set>
                                        <p:animScale>
                                          <p:cBhvr>
                                            <p:cTn id="24" dur="1000" decel="50000" fill="hold">
                                              <p:stCondLst>
                                                <p:cond delay="0"/>
                                              </p:stCondLst>
                                            </p:cTn>
                                            <p:tgtEl>
                                              <p:spTgt spid="20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5" dur="1000" decel="50000" fill="hold">
                                              <p:stCondLst>
                                                <p:cond delay="0"/>
                                              </p:stCondLst>
                                            </p:cTn>
                                            <p:tgtEl>
                                              <p:spTgt spid="205"/>
                                            </p:tgtEl>
                                            <p:attrNameLst>
                                              <p:attrName>ppt_x</p:attrName>
                                              <p:attrName>ppt_y</p:attrName>
                                            </p:attrNameLst>
                                          </p:cBhvr>
                                        </p:animMotion>
                                        <p:animEffect transition="in" filter="fade">
                                          <p:cBhvr>
                                            <p:cTn id="26" dur="1000"/>
                                            <p:tgtEl>
                                              <p:spTgt spid="205"/>
                                            </p:tgtEl>
                                          </p:cBhvr>
                                        </p:animEffect>
                                      </p:childTnLst>
                                    </p:cTn>
                                  </p:par>
                                  <p:par>
                                    <p:cTn id="27" presetID="52" presetClass="entr" presetSubtype="0" fill="hold" nodeType="withEffect">
                                      <p:stCondLst>
                                        <p:cond delay="300"/>
                                      </p:stCondLst>
                                      <p:childTnLst>
                                        <p:set>
                                          <p:cBhvr>
                                            <p:cTn id="28" dur="1" fill="hold">
                                              <p:stCondLst>
                                                <p:cond delay="0"/>
                                              </p:stCondLst>
                                            </p:cTn>
                                            <p:tgtEl>
                                              <p:spTgt spid="206"/>
                                            </p:tgtEl>
                                            <p:attrNameLst>
                                              <p:attrName>style.visibility</p:attrName>
                                            </p:attrNameLst>
                                          </p:cBhvr>
                                          <p:to>
                                            <p:strVal val="visible"/>
                                          </p:to>
                                        </p:set>
                                        <p:animScale>
                                          <p:cBhvr>
                                            <p:cTn id="29" dur="1000" decel="50000" fill="hold">
                                              <p:stCondLst>
                                                <p:cond delay="0"/>
                                              </p:stCondLst>
                                            </p:cTn>
                                            <p:tgtEl>
                                              <p:spTgt spid="20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0" dur="1000" decel="50000" fill="hold">
                                              <p:stCondLst>
                                                <p:cond delay="0"/>
                                              </p:stCondLst>
                                            </p:cTn>
                                            <p:tgtEl>
                                              <p:spTgt spid="206"/>
                                            </p:tgtEl>
                                            <p:attrNameLst>
                                              <p:attrName>ppt_x</p:attrName>
                                              <p:attrName>ppt_y</p:attrName>
                                            </p:attrNameLst>
                                          </p:cBhvr>
                                        </p:animMotion>
                                        <p:animEffect transition="in" filter="fade">
                                          <p:cBhvr>
                                            <p:cTn id="31" dur="1000"/>
                                            <p:tgtEl>
                                              <p:spTgt spid="206"/>
                                            </p:tgtEl>
                                          </p:cBhvr>
                                        </p:animEffect>
                                      </p:childTnLst>
                                    </p:cTn>
                                  </p:par>
                                </p:childTnLst>
                              </p:cTn>
                            </p:par>
                            <p:par>
                              <p:cTn id="32" fill="hold">
                                <p:stCondLst>
                                  <p:cond delay="4500"/>
                                </p:stCondLst>
                                <p:childTnLst>
                                  <p:par>
                                    <p:cTn id="33" presetID="14" presetClass="entr" presetSubtype="10" fill="hold" nodeType="afterEffect">
                                      <p:stCondLst>
                                        <p:cond delay="0"/>
                                      </p:stCondLst>
                                      <p:childTnLst>
                                        <p:set>
                                          <p:cBhvr>
                                            <p:cTn id="34" dur="1" fill="hold">
                                              <p:stCondLst>
                                                <p:cond delay="0"/>
                                              </p:stCondLst>
                                            </p:cTn>
                                            <p:tgtEl>
                                              <p:spTgt spid="5"/>
                                            </p:tgtEl>
                                            <p:attrNameLst>
                                              <p:attrName>style.visibility</p:attrName>
                                            </p:attrNameLst>
                                          </p:cBhvr>
                                          <p:to>
                                            <p:strVal val="visible"/>
                                          </p:to>
                                        </p:set>
                                        <p:animEffect transition="in" filter="randombar(horizontal)">
                                          <p:cBhvr>
                                            <p:cTn id="35" dur="500"/>
                                            <p:tgtEl>
                                              <p:spTgt spid="5"/>
                                            </p:tgtEl>
                                          </p:cBhvr>
                                        </p:animEffect>
                                      </p:childTnLst>
                                    </p:cTn>
                                  </p:par>
                                  <p:par>
                                    <p:cTn id="36" presetID="14" presetClass="entr" presetSubtype="10" fill="hold" nodeType="withEffect">
                                      <p:stCondLst>
                                        <p:cond delay="0"/>
                                      </p:stCondLst>
                                      <p:childTnLst>
                                        <p:set>
                                          <p:cBhvr>
                                            <p:cTn id="37" dur="1" fill="hold">
                                              <p:stCondLst>
                                                <p:cond delay="0"/>
                                              </p:stCondLst>
                                            </p:cTn>
                                            <p:tgtEl>
                                              <p:spTgt spid="6"/>
                                            </p:tgtEl>
                                            <p:attrNameLst>
                                              <p:attrName>style.visibility</p:attrName>
                                            </p:attrNameLst>
                                          </p:cBhvr>
                                          <p:to>
                                            <p:strVal val="visible"/>
                                          </p:to>
                                        </p:set>
                                        <p:animEffect transition="in" filter="randombar(horizontal)">
                                          <p:cBhvr>
                                            <p:cTn id="38" dur="500"/>
                                            <p:tgtEl>
                                              <p:spTgt spid="6"/>
                                            </p:tgtEl>
                                          </p:cBhvr>
                                        </p:animEffect>
                                      </p:childTnLst>
                                    </p:cTn>
                                  </p:par>
                                  <p:par>
                                    <p:cTn id="39" presetID="14" presetClass="entr" presetSubtype="10" fill="hold" nodeType="withEffect">
                                      <p:stCondLst>
                                        <p:cond delay="0"/>
                                      </p:stCondLst>
                                      <p:childTnLst>
                                        <p:set>
                                          <p:cBhvr>
                                            <p:cTn id="40" dur="1" fill="hold">
                                              <p:stCondLst>
                                                <p:cond delay="0"/>
                                              </p:stCondLst>
                                            </p:cTn>
                                            <p:tgtEl>
                                              <p:spTgt spid="8"/>
                                            </p:tgtEl>
                                            <p:attrNameLst>
                                              <p:attrName>style.visibility</p:attrName>
                                            </p:attrNameLst>
                                          </p:cBhvr>
                                          <p:to>
                                            <p:strVal val="visible"/>
                                          </p:to>
                                        </p:set>
                                        <p:animEffect transition="in" filter="randombar(horizontal)">
                                          <p:cBhvr>
                                            <p:cTn id="41" dur="500"/>
                                            <p:tgtEl>
                                              <p:spTgt spid="8"/>
                                            </p:tgtEl>
                                          </p:cBhvr>
                                        </p:animEffect>
                                      </p:childTnLst>
                                    </p:cTn>
                                  </p:par>
                                </p:childTnLst>
                              </p:cTn>
                            </p:par>
                            <p:par>
                              <p:cTn id="42" fill="hold">
                                <p:stCondLst>
                                  <p:cond delay="5000"/>
                                </p:stCondLst>
                                <p:childTnLst>
                                  <p:par>
                                    <p:cTn id="43" presetID="2" presetClass="entr" presetSubtype="4" fill="hold" grpId="0" nodeType="afterEffect" p14:presetBounceEnd="67000">
                                      <p:stCondLst>
                                        <p:cond delay="0"/>
                                      </p:stCondLst>
                                      <p:childTnLst>
                                        <p:set>
                                          <p:cBhvr>
                                            <p:cTn id="44" dur="1" fill="hold">
                                              <p:stCondLst>
                                                <p:cond delay="0"/>
                                              </p:stCondLst>
                                            </p:cTn>
                                            <p:tgtEl>
                                              <p:spTgt spid="192"/>
                                            </p:tgtEl>
                                            <p:attrNameLst>
                                              <p:attrName>style.visibility</p:attrName>
                                            </p:attrNameLst>
                                          </p:cBhvr>
                                          <p:to>
                                            <p:strVal val="visible"/>
                                          </p:to>
                                        </p:set>
                                        <p:anim calcmode="lin" valueType="num" p14:bounceEnd="67000">
                                          <p:cBhvr additive="base">
                                            <p:cTn id="45" dur="2000" fill="hold"/>
                                            <p:tgtEl>
                                              <p:spTgt spid="192"/>
                                            </p:tgtEl>
                                            <p:attrNameLst>
                                              <p:attrName>ppt_x</p:attrName>
                                            </p:attrNameLst>
                                          </p:cBhvr>
                                          <p:tavLst>
                                            <p:tav tm="0">
                                              <p:val>
                                                <p:strVal val="#ppt_x"/>
                                              </p:val>
                                            </p:tav>
                                            <p:tav tm="100000">
                                              <p:val>
                                                <p:strVal val="#ppt_x"/>
                                              </p:val>
                                            </p:tav>
                                          </p:tavLst>
                                        </p:anim>
                                        <p:anim calcmode="lin" valueType="num" p14:bounceEnd="67000">
                                          <p:cBhvr additive="base">
                                            <p:cTn id="46" dur="2000" fill="hold"/>
                                            <p:tgtEl>
                                              <p:spTgt spid="192"/>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14:presetBounceEnd="67000">
                                      <p:stCondLst>
                                        <p:cond delay="200"/>
                                      </p:stCondLst>
                                      <p:childTnLst>
                                        <p:set>
                                          <p:cBhvr>
                                            <p:cTn id="48" dur="1" fill="hold">
                                              <p:stCondLst>
                                                <p:cond delay="0"/>
                                              </p:stCondLst>
                                            </p:cTn>
                                            <p:tgtEl>
                                              <p:spTgt spid="193"/>
                                            </p:tgtEl>
                                            <p:attrNameLst>
                                              <p:attrName>style.visibility</p:attrName>
                                            </p:attrNameLst>
                                          </p:cBhvr>
                                          <p:to>
                                            <p:strVal val="visible"/>
                                          </p:to>
                                        </p:set>
                                        <p:anim calcmode="lin" valueType="num" p14:bounceEnd="67000">
                                          <p:cBhvr additive="base">
                                            <p:cTn id="49" dur="2000" fill="hold"/>
                                            <p:tgtEl>
                                              <p:spTgt spid="193"/>
                                            </p:tgtEl>
                                            <p:attrNameLst>
                                              <p:attrName>ppt_x</p:attrName>
                                            </p:attrNameLst>
                                          </p:cBhvr>
                                          <p:tavLst>
                                            <p:tav tm="0">
                                              <p:val>
                                                <p:strVal val="#ppt_x"/>
                                              </p:val>
                                            </p:tav>
                                            <p:tav tm="100000">
                                              <p:val>
                                                <p:strVal val="#ppt_x"/>
                                              </p:val>
                                            </p:tav>
                                          </p:tavLst>
                                        </p:anim>
                                        <p:anim calcmode="lin" valueType="num" p14:bounceEnd="67000">
                                          <p:cBhvr additive="base">
                                            <p:cTn id="50" dur="2000" fill="hold"/>
                                            <p:tgtEl>
                                              <p:spTgt spid="19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14:presetBounceEnd="67000">
                                      <p:stCondLst>
                                        <p:cond delay="500"/>
                                      </p:stCondLst>
                                      <p:childTnLst>
                                        <p:set>
                                          <p:cBhvr>
                                            <p:cTn id="52" dur="1" fill="hold">
                                              <p:stCondLst>
                                                <p:cond delay="0"/>
                                              </p:stCondLst>
                                            </p:cTn>
                                            <p:tgtEl>
                                              <p:spTgt spid="194"/>
                                            </p:tgtEl>
                                            <p:attrNameLst>
                                              <p:attrName>style.visibility</p:attrName>
                                            </p:attrNameLst>
                                          </p:cBhvr>
                                          <p:to>
                                            <p:strVal val="visible"/>
                                          </p:to>
                                        </p:set>
                                        <p:anim calcmode="lin" valueType="num" p14:bounceEnd="67000">
                                          <p:cBhvr additive="base">
                                            <p:cTn id="53" dur="2000" fill="hold"/>
                                            <p:tgtEl>
                                              <p:spTgt spid="194"/>
                                            </p:tgtEl>
                                            <p:attrNameLst>
                                              <p:attrName>ppt_x</p:attrName>
                                            </p:attrNameLst>
                                          </p:cBhvr>
                                          <p:tavLst>
                                            <p:tav tm="0">
                                              <p:val>
                                                <p:strVal val="#ppt_x"/>
                                              </p:val>
                                            </p:tav>
                                            <p:tav tm="100000">
                                              <p:val>
                                                <p:strVal val="#ppt_x"/>
                                              </p:val>
                                            </p:tav>
                                          </p:tavLst>
                                        </p:anim>
                                        <p:anim calcmode="lin" valueType="num" p14:bounceEnd="67000">
                                          <p:cBhvr additive="base">
                                            <p:cTn id="54" dur="2000" fill="hold"/>
                                            <p:tgtEl>
                                              <p:spTgt spid="194"/>
                                            </p:tgtEl>
                                            <p:attrNameLst>
                                              <p:attrName>ppt_y</p:attrName>
                                            </p:attrNameLst>
                                          </p:cBhvr>
                                          <p:tavLst>
                                            <p:tav tm="0">
                                              <p:val>
                                                <p:strVal val="1+#ppt_h/2"/>
                                              </p:val>
                                            </p:tav>
                                            <p:tav tm="100000">
                                              <p:val>
                                                <p:strVal val="#ppt_y"/>
                                              </p:val>
                                            </p:tav>
                                          </p:tavLst>
                                        </p:anim>
                                      </p:childTnLst>
                                    </p:cTn>
                                  </p:par>
                                </p:childTnLst>
                              </p:cTn>
                            </p:par>
                            <p:par>
                              <p:cTn id="55" fill="hold">
                                <p:stCondLst>
                                  <p:cond delay="7000"/>
                                </p:stCondLst>
                                <p:childTnLst>
                                  <p:par>
                                    <p:cTn id="56" presetID="2" presetClass="entr" presetSubtype="8" fill="hold" grpId="0" nodeType="afterEffect">
                                      <p:stCondLst>
                                        <p:cond delay="0"/>
                                      </p:stCondLst>
                                      <p:iterate type="lt">
                                        <p:tmPct val="10000"/>
                                      </p:iterate>
                                      <p:childTnLst>
                                        <p:set>
                                          <p:cBhvr>
                                            <p:cTn id="57" dur="1" fill="hold">
                                              <p:stCondLst>
                                                <p:cond delay="0"/>
                                              </p:stCondLst>
                                            </p:cTn>
                                            <p:tgtEl>
                                              <p:spTgt spid="201"/>
                                            </p:tgtEl>
                                            <p:attrNameLst>
                                              <p:attrName>style.visibility</p:attrName>
                                            </p:attrNameLst>
                                          </p:cBhvr>
                                          <p:to>
                                            <p:strVal val="visible"/>
                                          </p:to>
                                        </p:set>
                                        <p:anim calcmode="lin" valueType="num">
                                          <p:cBhvr>
                                            <p:cTn id="58" dur="500" fill="hold"/>
                                            <p:tgtEl>
                                              <p:spTgt spid="201"/>
                                            </p:tgtEl>
                                            <p:attrNameLst>
                                              <p:attrName>ppt_x</p:attrName>
                                            </p:attrNameLst>
                                          </p:cBhvr>
                                          <p:tavLst>
                                            <p:tav tm="0">
                                              <p:val>
                                                <p:strVal val="0-#ppt_w/2"/>
                                              </p:val>
                                            </p:tav>
                                            <p:tav tm="100000">
                                              <p:val>
                                                <p:strVal val="#ppt_x"/>
                                              </p:val>
                                            </p:tav>
                                          </p:tavLst>
                                        </p:anim>
                                        <p:anim calcmode="lin" valueType="num">
                                          <p:cBhvr>
                                            <p:cTn id="59" dur="500" fill="hold"/>
                                            <p:tgtEl>
                                              <p:spTgt spid="201"/>
                                            </p:tgtEl>
                                            <p:attrNameLst>
                                              <p:attrName>ppt_y</p:attrName>
                                            </p:attrNameLst>
                                          </p:cBhvr>
                                          <p:tavLst>
                                            <p:tav tm="0">
                                              <p:val>
                                                <p:strVal val="#ppt_y"/>
                                              </p:val>
                                            </p:tav>
                                            <p:tav tm="100000">
                                              <p:val>
                                                <p:strVal val="#ppt_y"/>
                                              </p:val>
                                            </p:tav>
                                          </p:tavLst>
                                        </p:anim>
                                      </p:childTnLst>
                                    </p:cTn>
                                  </p:par>
                                  <p:par>
                                    <p:cTn id="60" presetID="2" presetClass="entr" presetSubtype="8" fill="hold" grpId="0" nodeType="withEffect">
                                      <p:stCondLst>
                                        <p:cond delay="0"/>
                                      </p:stCondLst>
                                      <p:iterate type="lt">
                                        <p:tmPct val="10000"/>
                                      </p:iterate>
                                      <p:childTnLst>
                                        <p:set>
                                          <p:cBhvr>
                                            <p:cTn id="61" dur="1" fill="hold">
                                              <p:stCondLst>
                                                <p:cond delay="0"/>
                                              </p:stCondLst>
                                            </p:cTn>
                                            <p:tgtEl>
                                              <p:spTgt spid="202"/>
                                            </p:tgtEl>
                                            <p:attrNameLst>
                                              <p:attrName>style.visibility</p:attrName>
                                            </p:attrNameLst>
                                          </p:cBhvr>
                                          <p:to>
                                            <p:strVal val="visible"/>
                                          </p:to>
                                        </p:set>
                                        <p:anim calcmode="lin" valueType="num">
                                          <p:cBhvr>
                                            <p:cTn id="62" dur="500" fill="hold"/>
                                            <p:tgtEl>
                                              <p:spTgt spid="202"/>
                                            </p:tgtEl>
                                            <p:attrNameLst>
                                              <p:attrName>ppt_x</p:attrName>
                                            </p:attrNameLst>
                                          </p:cBhvr>
                                          <p:tavLst>
                                            <p:tav tm="0">
                                              <p:val>
                                                <p:strVal val="0-#ppt_w/2"/>
                                              </p:val>
                                            </p:tav>
                                            <p:tav tm="100000">
                                              <p:val>
                                                <p:strVal val="#ppt_x"/>
                                              </p:val>
                                            </p:tav>
                                          </p:tavLst>
                                        </p:anim>
                                        <p:anim calcmode="lin" valueType="num">
                                          <p:cBhvr>
                                            <p:cTn id="63" dur="500" fill="hold"/>
                                            <p:tgtEl>
                                              <p:spTgt spid="202"/>
                                            </p:tgtEl>
                                            <p:attrNameLst>
                                              <p:attrName>ppt_y</p:attrName>
                                            </p:attrNameLst>
                                          </p:cBhvr>
                                          <p:tavLst>
                                            <p:tav tm="0">
                                              <p:val>
                                                <p:strVal val="#ppt_y"/>
                                              </p:val>
                                            </p:tav>
                                            <p:tav tm="100000">
                                              <p:val>
                                                <p:strVal val="#ppt_y"/>
                                              </p:val>
                                            </p:tav>
                                          </p:tavLst>
                                        </p:anim>
                                      </p:childTnLst>
                                    </p:cTn>
                                  </p:par>
                                  <p:par>
                                    <p:cTn id="64" presetID="2" presetClass="entr" presetSubtype="8" fill="hold" grpId="0" nodeType="withEffect">
                                      <p:stCondLst>
                                        <p:cond delay="0"/>
                                      </p:stCondLst>
                                      <p:iterate type="lt">
                                        <p:tmPct val="10000"/>
                                      </p:iterate>
                                      <p:childTnLst>
                                        <p:set>
                                          <p:cBhvr>
                                            <p:cTn id="65" dur="1" fill="hold">
                                              <p:stCondLst>
                                                <p:cond delay="0"/>
                                              </p:stCondLst>
                                            </p:cTn>
                                            <p:tgtEl>
                                              <p:spTgt spid="203"/>
                                            </p:tgtEl>
                                            <p:attrNameLst>
                                              <p:attrName>style.visibility</p:attrName>
                                            </p:attrNameLst>
                                          </p:cBhvr>
                                          <p:to>
                                            <p:strVal val="visible"/>
                                          </p:to>
                                        </p:set>
                                        <p:anim calcmode="lin" valueType="num">
                                          <p:cBhvr>
                                            <p:cTn id="66" dur="500" fill="hold"/>
                                            <p:tgtEl>
                                              <p:spTgt spid="203"/>
                                            </p:tgtEl>
                                            <p:attrNameLst>
                                              <p:attrName>ppt_x</p:attrName>
                                            </p:attrNameLst>
                                          </p:cBhvr>
                                          <p:tavLst>
                                            <p:tav tm="0">
                                              <p:val>
                                                <p:strVal val="0-#ppt_w/2"/>
                                              </p:val>
                                            </p:tav>
                                            <p:tav tm="100000">
                                              <p:val>
                                                <p:strVal val="#ppt_x"/>
                                              </p:val>
                                            </p:tav>
                                          </p:tavLst>
                                        </p:anim>
                                        <p:anim calcmode="lin" valueType="num">
                                          <p:cBhvr>
                                            <p:cTn id="67" dur="500" fill="hold"/>
                                            <p:tgtEl>
                                              <p:spTgt spid="203"/>
                                            </p:tgtEl>
                                            <p:attrNameLst>
                                              <p:attrName>ppt_y</p:attrName>
                                            </p:attrNameLst>
                                          </p:cBhvr>
                                          <p:tavLst>
                                            <p:tav tm="0">
                                              <p:val>
                                                <p:strVal val="#ppt_y"/>
                                              </p:val>
                                            </p:tav>
                                            <p:tav tm="100000">
                                              <p:val>
                                                <p:strVal val="#ppt_y"/>
                                              </p:val>
                                            </p:tav>
                                          </p:tavLst>
                                        </p:anim>
                                      </p:childTnLst>
                                    </p:cTn>
                                  </p:par>
                                </p:childTnLst>
                              </p:cTn>
                            </p:par>
                            <p:par>
                              <p:cTn id="68" fill="hold">
                                <p:stCondLst>
                                  <p:cond delay="8399"/>
                                </p:stCondLst>
                                <p:childTnLst>
                                  <p:par>
                                    <p:cTn id="69" presetID="26" presetClass="emph" presetSubtype="0" fill="hold" grpId="1" nodeType="afterEffect">
                                      <p:stCondLst>
                                        <p:cond delay="0"/>
                                      </p:stCondLst>
                                      <p:iterate type="lt">
                                        <p:tmPct val="10000"/>
                                      </p:iterate>
                                      <p:childTnLst>
                                        <p:animEffect transition="out" filter="fade">
                                          <p:cBhvr>
                                            <p:cTn id="70" dur="500" tmFilter="0, 0; .2, .5; .8, .5; 1, 0"/>
                                            <p:tgtEl>
                                              <p:spTgt spid="201"/>
                                            </p:tgtEl>
                                          </p:cBhvr>
                                        </p:animEffect>
                                        <p:animScale>
                                          <p:cBhvr>
                                            <p:cTn id="71" dur="250" autoRev="1" fill="hold"/>
                                            <p:tgtEl>
                                              <p:spTgt spid="201"/>
                                            </p:tgtEl>
                                          </p:cBhvr>
                                          <p:by x="105000" y="105000"/>
                                        </p:animScale>
                                      </p:childTnLst>
                                    </p:cTn>
                                  </p:par>
                                  <p:par>
                                    <p:cTn id="72" presetID="26" presetClass="emph" presetSubtype="0" fill="hold" grpId="1" nodeType="withEffect">
                                      <p:stCondLst>
                                        <p:cond delay="0"/>
                                      </p:stCondLst>
                                      <p:iterate type="lt">
                                        <p:tmPct val="10000"/>
                                      </p:iterate>
                                      <p:childTnLst>
                                        <p:animEffect transition="out" filter="fade">
                                          <p:cBhvr>
                                            <p:cTn id="73" dur="500" tmFilter="0, 0; .2, .5; .8, .5; 1, 0"/>
                                            <p:tgtEl>
                                              <p:spTgt spid="202"/>
                                            </p:tgtEl>
                                          </p:cBhvr>
                                        </p:animEffect>
                                        <p:animScale>
                                          <p:cBhvr>
                                            <p:cTn id="74" dur="250" autoRev="1" fill="hold"/>
                                            <p:tgtEl>
                                              <p:spTgt spid="202"/>
                                            </p:tgtEl>
                                          </p:cBhvr>
                                          <p:by x="105000" y="105000"/>
                                        </p:animScale>
                                      </p:childTnLst>
                                    </p:cTn>
                                  </p:par>
                                  <p:par>
                                    <p:cTn id="75" presetID="26" presetClass="emph" presetSubtype="0" fill="hold" grpId="1" nodeType="withEffect">
                                      <p:stCondLst>
                                        <p:cond delay="0"/>
                                      </p:stCondLst>
                                      <p:iterate type="lt">
                                        <p:tmPct val="10000"/>
                                      </p:iterate>
                                      <p:childTnLst>
                                        <p:animEffect transition="out" filter="fade">
                                          <p:cBhvr>
                                            <p:cTn id="76" dur="500" tmFilter="0, 0; .2, .5; .8, .5; 1, 0"/>
                                            <p:tgtEl>
                                              <p:spTgt spid="203"/>
                                            </p:tgtEl>
                                          </p:cBhvr>
                                        </p:animEffect>
                                        <p:animScale>
                                          <p:cBhvr>
                                            <p:cTn id="77" dur="250" autoRev="1" fill="hold"/>
                                            <p:tgtEl>
                                              <p:spTgt spid="203"/>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 grpId="0"/>
          <p:bldP spid="200" grpId="0" animBg="1"/>
          <p:bldP spid="192" grpId="0"/>
          <p:bldP spid="193" grpId="0"/>
          <p:bldP spid="194" grpId="0"/>
          <p:bldP spid="201" grpId="0"/>
          <p:bldP spid="201" grpId="1"/>
          <p:bldP spid="202" grpId="0"/>
          <p:bldP spid="202" grpId="1"/>
          <p:bldP spid="203" grpId="0"/>
          <p:bldP spid="203" grpId="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96"/>
                                            </p:tgtEl>
                                            <p:attrNameLst>
                                              <p:attrName>style.visibility</p:attrName>
                                            </p:attrNameLst>
                                          </p:cBhvr>
                                          <p:to>
                                            <p:strVal val="visible"/>
                                          </p:to>
                                        </p:set>
                                        <p:anim calcmode="lin" valueType="num">
                                          <p:cBhvr additive="base">
                                            <p:cTn id="7" dur="500" fill="hold"/>
                                            <p:tgtEl>
                                              <p:spTgt spid="96"/>
                                            </p:tgtEl>
                                            <p:attrNameLst>
                                              <p:attrName>ppt_x</p:attrName>
                                            </p:attrNameLst>
                                          </p:cBhvr>
                                          <p:tavLst>
                                            <p:tav tm="0">
                                              <p:val>
                                                <p:strVal val="#ppt_x"/>
                                              </p:val>
                                            </p:tav>
                                            <p:tav tm="100000">
                                              <p:val>
                                                <p:strVal val="#ppt_x"/>
                                              </p:val>
                                            </p:tav>
                                          </p:tavLst>
                                        </p:anim>
                                        <p:anim calcmode="lin" valueType="num">
                                          <p:cBhvr additive="base">
                                            <p:cTn id="8" dur="500" fill="hold"/>
                                            <p:tgtEl>
                                              <p:spTgt spid="96"/>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97"/>
                                            </p:tgtEl>
                                            <p:attrNameLst>
                                              <p:attrName>style.visibility</p:attrName>
                                            </p:attrNameLst>
                                          </p:cBhvr>
                                          <p:to>
                                            <p:strVal val="visible"/>
                                          </p:to>
                                        </p:set>
                                        <p:anim calcmode="lin" valueType="num">
                                          <p:cBhvr additive="base">
                                            <p:cTn id="12" dur="2000" fill="hold"/>
                                            <p:tgtEl>
                                              <p:spTgt spid="97"/>
                                            </p:tgtEl>
                                            <p:attrNameLst>
                                              <p:attrName>ppt_x</p:attrName>
                                            </p:attrNameLst>
                                          </p:cBhvr>
                                          <p:tavLst>
                                            <p:tav tm="0">
                                              <p:val>
                                                <p:strVal val="0-#ppt_w/2"/>
                                              </p:val>
                                            </p:tav>
                                            <p:tav tm="100000">
                                              <p:val>
                                                <p:strVal val="#ppt_x"/>
                                              </p:val>
                                            </p:tav>
                                          </p:tavLst>
                                        </p:anim>
                                        <p:anim calcmode="lin" valueType="num">
                                          <p:cBhvr additive="base">
                                            <p:cTn id="13" dur="2000" fill="hold"/>
                                            <p:tgtEl>
                                              <p:spTgt spid="97"/>
                                            </p:tgtEl>
                                            <p:attrNameLst>
                                              <p:attrName>ppt_y</p:attrName>
                                            </p:attrNameLst>
                                          </p:cBhvr>
                                          <p:tavLst>
                                            <p:tav tm="0">
                                              <p:val>
                                                <p:strVal val="#ppt_y"/>
                                              </p:val>
                                            </p:tav>
                                            <p:tav tm="100000">
                                              <p:val>
                                                <p:strVal val="#ppt_y"/>
                                              </p:val>
                                            </p:tav>
                                          </p:tavLst>
                                        </p:anim>
                                      </p:childTnLst>
                                    </p:cTn>
                                  </p:par>
                                  <p:par>
                                    <p:cTn id="14" presetID="21" presetClass="entr" presetSubtype="1" fill="hold" nodeType="withEffect">
                                      <p:stCondLst>
                                        <p:cond delay="0"/>
                                      </p:stCondLst>
                                      <p:childTnLst>
                                        <p:set>
                                          <p:cBhvr>
                                            <p:cTn id="15" dur="1" fill="hold">
                                              <p:stCondLst>
                                                <p:cond delay="0"/>
                                              </p:stCondLst>
                                            </p:cTn>
                                            <p:tgtEl>
                                              <p:spTgt spid="204"/>
                                            </p:tgtEl>
                                            <p:attrNameLst>
                                              <p:attrName>style.visibility</p:attrName>
                                            </p:attrNameLst>
                                          </p:cBhvr>
                                          <p:to>
                                            <p:strVal val="visible"/>
                                          </p:to>
                                        </p:set>
                                        <p:animEffect transition="in" filter="wheel(1)">
                                          <p:cBhvr>
                                            <p:cTn id="16" dur="2000"/>
                                            <p:tgtEl>
                                              <p:spTgt spid="204"/>
                                            </p:tgtEl>
                                          </p:cBhvr>
                                        </p:animEffect>
                                      </p:childTnLst>
                                    </p:cTn>
                                  </p:par>
                                </p:childTnLst>
                              </p:cTn>
                            </p:par>
                            <p:par>
                              <p:cTn id="17" fill="hold">
                                <p:stCondLst>
                                  <p:cond delay="2500"/>
                                </p:stCondLst>
                                <p:childTnLst>
                                  <p:par>
                                    <p:cTn id="18" presetID="2" presetClass="entr" presetSubtype="8" fill="hold" grpId="0" nodeType="afterEffect">
                                      <p:stCondLst>
                                        <p:cond delay="0"/>
                                      </p:stCondLst>
                                      <p:childTnLst>
                                        <p:set>
                                          <p:cBhvr>
                                            <p:cTn id="19" dur="1" fill="hold">
                                              <p:stCondLst>
                                                <p:cond delay="0"/>
                                              </p:stCondLst>
                                            </p:cTn>
                                            <p:tgtEl>
                                              <p:spTgt spid="200"/>
                                            </p:tgtEl>
                                            <p:attrNameLst>
                                              <p:attrName>style.visibility</p:attrName>
                                            </p:attrNameLst>
                                          </p:cBhvr>
                                          <p:to>
                                            <p:strVal val="visible"/>
                                          </p:to>
                                        </p:set>
                                        <p:anim calcmode="lin" valueType="num">
                                          <p:cBhvr additive="base">
                                            <p:cTn id="20" dur="2000" fill="hold"/>
                                            <p:tgtEl>
                                              <p:spTgt spid="200"/>
                                            </p:tgtEl>
                                            <p:attrNameLst>
                                              <p:attrName>ppt_x</p:attrName>
                                            </p:attrNameLst>
                                          </p:cBhvr>
                                          <p:tavLst>
                                            <p:tav tm="0">
                                              <p:val>
                                                <p:strVal val="0-#ppt_w/2"/>
                                              </p:val>
                                            </p:tav>
                                            <p:tav tm="100000">
                                              <p:val>
                                                <p:strVal val="#ppt_x"/>
                                              </p:val>
                                            </p:tav>
                                          </p:tavLst>
                                        </p:anim>
                                        <p:anim calcmode="lin" valueType="num">
                                          <p:cBhvr additive="base">
                                            <p:cTn id="21" dur="2000" fill="hold"/>
                                            <p:tgtEl>
                                              <p:spTgt spid="200"/>
                                            </p:tgtEl>
                                            <p:attrNameLst>
                                              <p:attrName>ppt_y</p:attrName>
                                            </p:attrNameLst>
                                          </p:cBhvr>
                                          <p:tavLst>
                                            <p:tav tm="0">
                                              <p:val>
                                                <p:strVal val="#ppt_y"/>
                                              </p:val>
                                            </p:tav>
                                            <p:tav tm="100000">
                                              <p:val>
                                                <p:strVal val="#ppt_y"/>
                                              </p:val>
                                            </p:tav>
                                          </p:tavLst>
                                        </p:anim>
                                      </p:childTnLst>
                                    </p:cTn>
                                  </p:par>
                                  <p:par>
                                    <p:cTn id="22" presetID="52" presetClass="entr" presetSubtype="0" fill="hold" nodeType="withEffect">
                                      <p:stCondLst>
                                        <p:cond delay="0"/>
                                      </p:stCondLst>
                                      <p:childTnLst>
                                        <p:set>
                                          <p:cBhvr>
                                            <p:cTn id="23" dur="1" fill="hold">
                                              <p:stCondLst>
                                                <p:cond delay="0"/>
                                              </p:stCondLst>
                                            </p:cTn>
                                            <p:tgtEl>
                                              <p:spTgt spid="205"/>
                                            </p:tgtEl>
                                            <p:attrNameLst>
                                              <p:attrName>style.visibility</p:attrName>
                                            </p:attrNameLst>
                                          </p:cBhvr>
                                          <p:to>
                                            <p:strVal val="visible"/>
                                          </p:to>
                                        </p:set>
                                        <p:animScale>
                                          <p:cBhvr>
                                            <p:cTn id="24" dur="1000" decel="50000" fill="hold">
                                              <p:stCondLst>
                                                <p:cond delay="0"/>
                                              </p:stCondLst>
                                            </p:cTn>
                                            <p:tgtEl>
                                              <p:spTgt spid="20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5" dur="1000" decel="50000" fill="hold">
                                              <p:stCondLst>
                                                <p:cond delay="0"/>
                                              </p:stCondLst>
                                            </p:cTn>
                                            <p:tgtEl>
                                              <p:spTgt spid="205"/>
                                            </p:tgtEl>
                                            <p:attrNameLst>
                                              <p:attrName>ppt_x</p:attrName>
                                              <p:attrName>ppt_y</p:attrName>
                                            </p:attrNameLst>
                                          </p:cBhvr>
                                        </p:animMotion>
                                        <p:animEffect transition="in" filter="fade">
                                          <p:cBhvr>
                                            <p:cTn id="26" dur="1000"/>
                                            <p:tgtEl>
                                              <p:spTgt spid="205"/>
                                            </p:tgtEl>
                                          </p:cBhvr>
                                        </p:animEffect>
                                      </p:childTnLst>
                                    </p:cTn>
                                  </p:par>
                                  <p:par>
                                    <p:cTn id="27" presetID="52" presetClass="entr" presetSubtype="0" fill="hold" nodeType="withEffect">
                                      <p:stCondLst>
                                        <p:cond delay="300"/>
                                      </p:stCondLst>
                                      <p:childTnLst>
                                        <p:set>
                                          <p:cBhvr>
                                            <p:cTn id="28" dur="1" fill="hold">
                                              <p:stCondLst>
                                                <p:cond delay="0"/>
                                              </p:stCondLst>
                                            </p:cTn>
                                            <p:tgtEl>
                                              <p:spTgt spid="206"/>
                                            </p:tgtEl>
                                            <p:attrNameLst>
                                              <p:attrName>style.visibility</p:attrName>
                                            </p:attrNameLst>
                                          </p:cBhvr>
                                          <p:to>
                                            <p:strVal val="visible"/>
                                          </p:to>
                                        </p:set>
                                        <p:animScale>
                                          <p:cBhvr>
                                            <p:cTn id="29" dur="1000" decel="50000" fill="hold">
                                              <p:stCondLst>
                                                <p:cond delay="0"/>
                                              </p:stCondLst>
                                            </p:cTn>
                                            <p:tgtEl>
                                              <p:spTgt spid="20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0" dur="1000" decel="50000" fill="hold">
                                              <p:stCondLst>
                                                <p:cond delay="0"/>
                                              </p:stCondLst>
                                            </p:cTn>
                                            <p:tgtEl>
                                              <p:spTgt spid="206"/>
                                            </p:tgtEl>
                                            <p:attrNameLst>
                                              <p:attrName>ppt_x</p:attrName>
                                              <p:attrName>ppt_y</p:attrName>
                                            </p:attrNameLst>
                                          </p:cBhvr>
                                        </p:animMotion>
                                        <p:animEffect transition="in" filter="fade">
                                          <p:cBhvr>
                                            <p:cTn id="31" dur="1000"/>
                                            <p:tgtEl>
                                              <p:spTgt spid="206"/>
                                            </p:tgtEl>
                                          </p:cBhvr>
                                        </p:animEffect>
                                      </p:childTnLst>
                                    </p:cTn>
                                  </p:par>
                                </p:childTnLst>
                              </p:cTn>
                            </p:par>
                            <p:par>
                              <p:cTn id="32" fill="hold">
                                <p:stCondLst>
                                  <p:cond delay="4500"/>
                                </p:stCondLst>
                                <p:childTnLst>
                                  <p:par>
                                    <p:cTn id="33" presetID="14" presetClass="entr" presetSubtype="10" fill="hold" nodeType="afterEffect">
                                      <p:stCondLst>
                                        <p:cond delay="0"/>
                                      </p:stCondLst>
                                      <p:childTnLst>
                                        <p:set>
                                          <p:cBhvr>
                                            <p:cTn id="34" dur="1" fill="hold">
                                              <p:stCondLst>
                                                <p:cond delay="0"/>
                                              </p:stCondLst>
                                            </p:cTn>
                                            <p:tgtEl>
                                              <p:spTgt spid="5"/>
                                            </p:tgtEl>
                                            <p:attrNameLst>
                                              <p:attrName>style.visibility</p:attrName>
                                            </p:attrNameLst>
                                          </p:cBhvr>
                                          <p:to>
                                            <p:strVal val="visible"/>
                                          </p:to>
                                        </p:set>
                                        <p:animEffect transition="in" filter="randombar(horizontal)">
                                          <p:cBhvr>
                                            <p:cTn id="35" dur="500"/>
                                            <p:tgtEl>
                                              <p:spTgt spid="5"/>
                                            </p:tgtEl>
                                          </p:cBhvr>
                                        </p:animEffect>
                                      </p:childTnLst>
                                    </p:cTn>
                                  </p:par>
                                  <p:par>
                                    <p:cTn id="36" presetID="14" presetClass="entr" presetSubtype="10" fill="hold" nodeType="withEffect">
                                      <p:stCondLst>
                                        <p:cond delay="0"/>
                                      </p:stCondLst>
                                      <p:childTnLst>
                                        <p:set>
                                          <p:cBhvr>
                                            <p:cTn id="37" dur="1" fill="hold">
                                              <p:stCondLst>
                                                <p:cond delay="0"/>
                                              </p:stCondLst>
                                            </p:cTn>
                                            <p:tgtEl>
                                              <p:spTgt spid="6"/>
                                            </p:tgtEl>
                                            <p:attrNameLst>
                                              <p:attrName>style.visibility</p:attrName>
                                            </p:attrNameLst>
                                          </p:cBhvr>
                                          <p:to>
                                            <p:strVal val="visible"/>
                                          </p:to>
                                        </p:set>
                                        <p:animEffect transition="in" filter="randombar(horizontal)">
                                          <p:cBhvr>
                                            <p:cTn id="38" dur="500"/>
                                            <p:tgtEl>
                                              <p:spTgt spid="6"/>
                                            </p:tgtEl>
                                          </p:cBhvr>
                                        </p:animEffect>
                                      </p:childTnLst>
                                    </p:cTn>
                                  </p:par>
                                  <p:par>
                                    <p:cTn id="39" presetID="14" presetClass="entr" presetSubtype="10" fill="hold" nodeType="withEffect">
                                      <p:stCondLst>
                                        <p:cond delay="0"/>
                                      </p:stCondLst>
                                      <p:childTnLst>
                                        <p:set>
                                          <p:cBhvr>
                                            <p:cTn id="40" dur="1" fill="hold">
                                              <p:stCondLst>
                                                <p:cond delay="0"/>
                                              </p:stCondLst>
                                            </p:cTn>
                                            <p:tgtEl>
                                              <p:spTgt spid="8"/>
                                            </p:tgtEl>
                                            <p:attrNameLst>
                                              <p:attrName>style.visibility</p:attrName>
                                            </p:attrNameLst>
                                          </p:cBhvr>
                                          <p:to>
                                            <p:strVal val="visible"/>
                                          </p:to>
                                        </p:set>
                                        <p:animEffect transition="in" filter="randombar(horizontal)">
                                          <p:cBhvr>
                                            <p:cTn id="41" dur="500"/>
                                            <p:tgtEl>
                                              <p:spTgt spid="8"/>
                                            </p:tgtEl>
                                          </p:cBhvr>
                                        </p:animEffect>
                                      </p:childTnLst>
                                    </p:cTn>
                                  </p:par>
                                </p:childTnLst>
                              </p:cTn>
                            </p:par>
                            <p:par>
                              <p:cTn id="42" fill="hold">
                                <p:stCondLst>
                                  <p:cond delay="5000"/>
                                </p:stCondLst>
                                <p:childTnLst>
                                  <p:par>
                                    <p:cTn id="43" presetID="2" presetClass="entr" presetSubtype="4" fill="hold" grpId="0" nodeType="afterEffect">
                                      <p:stCondLst>
                                        <p:cond delay="0"/>
                                      </p:stCondLst>
                                      <p:childTnLst>
                                        <p:set>
                                          <p:cBhvr>
                                            <p:cTn id="44" dur="1" fill="hold">
                                              <p:stCondLst>
                                                <p:cond delay="0"/>
                                              </p:stCondLst>
                                            </p:cTn>
                                            <p:tgtEl>
                                              <p:spTgt spid="192"/>
                                            </p:tgtEl>
                                            <p:attrNameLst>
                                              <p:attrName>style.visibility</p:attrName>
                                            </p:attrNameLst>
                                          </p:cBhvr>
                                          <p:to>
                                            <p:strVal val="visible"/>
                                          </p:to>
                                        </p:set>
                                        <p:anim calcmode="lin" valueType="num">
                                          <p:cBhvr additive="base">
                                            <p:cTn id="45" dur="2000" fill="hold"/>
                                            <p:tgtEl>
                                              <p:spTgt spid="192"/>
                                            </p:tgtEl>
                                            <p:attrNameLst>
                                              <p:attrName>ppt_x</p:attrName>
                                            </p:attrNameLst>
                                          </p:cBhvr>
                                          <p:tavLst>
                                            <p:tav tm="0">
                                              <p:val>
                                                <p:strVal val="#ppt_x"/>
                                              </p:val>
                                            </p:tav>
                                            <p:tav tm="100000">
                                              <p:val>
                                                <p:strVal val="#ppt_x"/>
                                              </p:val>
                                            </p:tav>
                                          </p:tavLst>
                                        </p:anim>
                                        <p:anim calcmode="lin" valueType="num">
                                          <p:cBhvr additive="base">
                                            <p:cTn id="46" dur="2000" fill="hold"/>
                                            <p:tgtEl>
                                              <p:spTgt spid="192"/>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200"/>
                                      </p:stCondLst>
                                      <p:childTnLst>
                                        <p:set>
                                          <p:cBhvr>
                                            <p:cTn id="48" dur="1" fill="hold">
                                              <p:stCondLst>
                                                <p:cond delay="0"/>
                                              </p:stCondLst>
                                            </p:cTn>
                                            <p:tgtEl>
                                              <p:spTgt spid="193"/>
                                            </p:tgtEl>
                                            <p:attrNameLst>
                                              <p:attrName>style.visibility</p:attrName>
                                            </p:attrNameLst>
                                          </p:cBhvr>
                                          <p:to>
                                            <p:strVal val="visible"/>
                                          </p:to>
                                        </p:set>
                                        <p:anim calcmode="lin" valueType="num">
                                          <p:cBhvr additive="base">
                                            <p:cTn id="49" dur="2000" fill="hold"/>
                                            <p:tgtEl>
                                              <p:spTgt spid="193"/>
                                            </p:tgtEl>
                                            <p:attrNameLst>
                                              <p:attrName>ppt_x</p:attrName>
                                            </p:attrNameLst>
                                          </p:cBhvr>
                                          <p:tavLst>
                                            <p:tav tm="0">
                                              <p:val>
                                                <p:strVal val="#ppt_x"/>
                                              </p:val>
                                            </p:tav>
                                            <p:tav tm="100000">
                                              <p:val>
                                                <p:strVal val="#ppt_x"/>
                                              </p:val>
                                            </p:tav>
                                          </p:tavLst>
                                        </p:anim>
                                        <p:anim calcmode="lin" valueType="num">
                                          <p:cBhvr additive="base">
                                            <p:cTn id="50" dur="2000" fill="hold"/>
                                            <p:tgtEl>
                                              <p:spTgt spid="19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500"/>
                                      </p:stCondLst>
                                      <p:childTnLst>
                                        <p:set>
                                          <p:cBhvr>
                                            <p:cTn id="52" dur="1" fill="hold">
                                              <p:stCondLst>
                                                <p:cond delay="0"/>
                                              </p:stCondLst>
                                            </p:cTn>
                                            <p:tgtEl>
                                              <p:spTgt spid="194"/>
                                            </p:tgtEl>
                                            <p:attrNameLst>
                                              <p:attrName>style.visibility</p:attrName>
                                            </p:attrNameLst>
                                          </p:cBhvr>
                                          <p:to>
                                            <p:strVal val="visible"/>
                                          </p:to>
                                        </p:set>
                                        <p:anim calcmode="lin" valueType="num">
                                          <p:cBhvr additive="base">
                                            <p:cTn id="53" dur="2000" fill="hold"/>
                                            <p:tgtEl>
                                              <p:spTgt spid="194"/>
                                            </p:tgtEl>
                                            <p:attrNameLst>
                                              <p:attrName>ppt_x</p:attrName>
                                            </p:attrNameLst>
                                          </p:cBhvr>
                                          <p:tavLst>
                                            <p:tav tm="0">
                                              <p:val>
                                                <p:strVal val="#ppt_x"/>
                                              </p:val>
                                            </p:tav>
                                            <p:tav tm="100000">
                                              <p:val>
                                                <p:strVal val="#ppt_x"/>
                                              </p:val>
                                            </p:tav>
                                          </p:tavLst>
                                        </p:anim>
                                        <p:anim calcmode="lin" valueType="num">
                                          <p:cBhvr additive="base">
                                            <p:cTn id="54" dur="2000" fill="hold"/>
                                            <p:tgtEl>
                                              <p:spTgt spid="194"/>
                                            </p:tgtEl>
                                            <p:attrNameLst>
                                              <p:attrName>ppt_y</p:attrName>
                                            </p:attrNameLst>
                                          </p:cBhvr>
                                          <p:tavLst>
                                            <p:tav tm="0">
                                              <p:val>
                                                <p:strVal val="1+#ppt_h/2"/>
                                              </p:val>
                                            </p:tav>
                                            <p:tav tm="100000">
                                              <p:val>
                                                <p:strVal val="#ppt_y"/>
                                              </p:val>
                                            </p:tav>
                                          </p:tavLst>
                                        </p:anim>
                                      </p:childTnLst>
                                    </p:cTn>
                                  </p:par>
                                </p:childTnLst>
                              </p:cTn>
                            </p:par>
                            <p:par>
                              <p:cTn id="55" fill="hold">
                                <p:stCondLst>
                                  <p:cond delay="7000"/>
                                </p:stCondLst>
                                <p:childTnLst>
                                  <p:par>
                                    <p:cTn id="56" presetID="2" presetClass="entr" presetSubtype="8" fill="hold" grpId="0" nodeType="afterEffect">
                                      <p:stCondLst>
                                        <p:cond delay="0"/>
                                      </p:stCondLst>
                                      <p:iterate type="lt">
                                        <p:tmPct val="10000"/>
                                      </p:iterate>
                                      <p:childTnLst>
                                        <p:set>
                                          <p:cBhvr>
                                            <p:cTn id="57" dur="1" fill="hold">
                                              <p:stCondLst>
                                                <p:cond delay="0"/>
                                              </p:stCondLst>
                                            </p:cTn>
                                            <p:tgtEl>
                                              <p:spTgt spid="201"/>
                                            </p:tgtEl>
                                            <p:attrNameLst>
                                              <p:attrName>style.visibility</p:attrName>
                                            </p:attrNameLst>
                                          </p:cBhvr>
                                          <p:to>
                                            <p:strVal val="visible"/>
                                          </p:to>
                                        </p:set>
                                        <p:anim calcmode="lin" valueType="num">
                                          <p:cBhvr>
                                            <p:cTn id="58" dur="500" fill="hold"/>
                                            <p:tgtEl>
                                              <p:spTgt spid="201"/>
                                            </p:tgtEl>
                                            <p:attrNameLst>
                                              <p:attrName>ppt_x</p:attrName>
                                            </p:attrNameLst>
                                          </p:cBhvr>
                                          <p:tavLst>
                                            <p:tav tm="0">
                                              <p:val>
                                                <p:strVal val="0-#ppt_w/2"/>
                                              </p:val>
                                            </p:tav>
                                            <p:tav tm="100000">
                                              <p:val>
                                                <p:strVal val="#ppt_x"/>
                                              </p:val>
                                            </p:tav>
                                          </p:tavLst>
                                        </p:anim>
                                        <p:anim calcmode="lin" valueType="num">
                                          <p:cBhvr>
                                            <p:cTn id="59" dur="500" fill="hold"/>
                                            <p:tgtEl>
                                              <p:spTgt spid="201"/>
                                            </p:tgtEl>
                                            <p:attrNameLst>
                                              <p:attrName>ppt_y</p:attrName>
                                            </p:attrNameLst>
                                          </p:cBhvr>
                                          <p:tavLst>
                                            <p:tav tm="0">
                                              <p:val>
                                                <p:strVal val="#ppt_y"/>
                                              </p:val>
                                            </p:tav>
                                            <p:tav tm="100000">
                                              <p:val>
                                                <p:strVal val="#ppt_y"/>
                                              </p:val>
                                            </p:tav>
                                          </p:tavLst>
                                        </p:anim>
                                      </p:childTnLst>
                                    </p:cTn>
                                  </p:par>
                                  <p:par>
                                    <p:cTn id="60" presetID="2" presetClass="entr" presetSubtype="8" fill="hold" grpId="0" nodeType="withEffect">
                                      <p:stCondLst>
                                        <p:cond delay="0"/>
                                      </p:stCondLst>
                                      <p:iterate type="lt">
                                        <p:tmPct val="10000"/>
                                      </p:iterate>
                                      <p:childTnLst>
                                        <p:set>
                                          <p:cBhvr>
                                            <p:cTn id="61" dur="1" fill="hold">
                                              <p:stCondLst>
                                                <p:cond delay="0"/>
                                              </p:stCondLst>
                                            </p:cTn>
                                            <p:tgtEl>
                                              <p:spTgt spid="202"/>
                                            </p:tgtEl>
                                            <p:attrNameLst>
                                              <p:attrName>style.visibility</p:attrName>
                                            </p:attrNameLst>
                                          </p:cBhvr>
                                          <p:to>
                                            <p:strVal val="visible"/>
                                          </p:to>
                                        </p:set>
                                        <p:anim calcmode="lin" valueType="num">
                                          <p:cBhvr>
                                            <p:cTn id="62" dur="500" fill="hold"/>
                                            <p:tgtEl>
                                              <p:spTgt spid="202"/>
                                            </p:tgtEl>
                                            <p:attrNameLst>
                                              <p:attrName>ppt_x</p:attrName>
                                            </p:attrNameLst>
                                          </p:cBhvr>
                                          <p:tavLst>
                                            <p:tav tm="0">
                                              <p:val>
                                                <p:strVal val="0-#ppt_w/2"/>
                                              </p:val>
                                            </p:tav>
                                            <p:tav tm="100000">
                                              <p:val>
                                                <p:strVal val="#ppt_x"/>
                                              </p:val>
                                            </p:tav>
                                          </p:tavLst>
                                        </p:anim>
                                        <p:anim calcmode="lin" valueType="num">
                                          <p:cBhvr>
                                            <p:cTn id="63" dur="500" fill="hold"/>
                                            <p:tgtEl>
                                              <p:spTgt spid="202"/>
                                            </p:tgtEl>
                                            <p:attrNameLst>
                                              <p:attrName>ppt_y</p:attrName>
                                            </p:attrNameLst>
                                          </p:cBhvr>
                                          <p:tavLst>
                                            <p:tav tm="0">
                                              <p:val>
                                                <p:strVal val="#ppt_y"/>
                                              </p:val>
                                            </p:tav>
                                            <p:tav tm="100000">
                                              <p:val>
                                                <p:strVal val="#ppt_y"/>
                                              </p:val>
                                            </p:tav>
                                          </p:tavLst>
                                        </p:anim>
                                      </p:childTnLst>
                                    </p:cTn>
                                  </p:par>
                                  <p:par>
                                    <p:cTn id="64" presetID="2" presetClass="entr" presetSubtype="8" fill="hold" grpId="0" nodeType="withEffect">
                                      <p:stCondLst>
                                        <p:cond delay="0"/>
                                      </p:stCondLst>
                                      <p:iterate type="lt">
                                        <p:tmPct val="10000"/>
                                      </p:iterate>
                                      <p:childTnLst>
                                        <p:set>
                                          <p:cBhvr>
                                            <p:cTn id="65" dur="1" fill="hold">
                                              <p:stCondLst>
                                                <p:cond delay="0"/>
                                              </p:stCondLst>
                                            </p:cTn>
                                            <p:tgtEl>
                                              <p:spTgt spid="203"/>
                                            </p:tgtEl>
                                            <p:attrNameLst>
                                              <p:attrName>style.visibility</p:attrName>
                                            </p:attrNameLst>
                                          </p:cBhvr>
                                          <p:to>
                                            <p:strVal val="visible"/>
                                          </p:to>
                                        </p:set>
                                        <p:anim calcmode="lin" valueType="num">
                                          <p:cBhvr>
                                            <p:cTn id="66" dur="500" fill="hold"/>
                                            <p:tgtEl>
                                              <p:spTgt spid="203"/>
                                            </p:tgtEl>
                                            <p:attrNameLst>
                                              <p:attrName>ppt_x</p:attrName>
                                            </p:attrNameLst>
                                          </p:cBhvr>
                                          <p:tavLst>
                                            <p:tav tm="0">
                                              <p:val>
                                                <p:strVal val="0-#ppt_w/2"/>
                                              </p:val>
                                            </p:tav>
                                            <p:tav tm="100000">
                                              <p:val>
                                                <p:strVal val="#ppt_x"/>
                                              </p:val>
                                            </p:tav>
                                          </p:tavLst>
                                        </p:anim>
                                        <p:anim calcmode="lin" valueType="num">
                                          <p:cBhvr>
                                            <p:cTn id="67" dur="500" fill="hold"/>
                                            <p:tgtEl>
                                              <p:spTgt spid="203"/>
                                            </p:tgtEl>
                                            <p:attrNameLst>
                                              <p:attrName>ppt_y</p:attrName>
                                            </p:attrNameLst>
                                          </p:cBhvr>
                                          <p:tavLst>
                                            <p:tav tm="0">
                                              <p:val>
                                                <p:strVal val="#ppt_y"/>
                                              </p:val>
                                            </p:tav>
                                            <p:tav tm="100000">
                                              <p:val>
                                                <p:strVal val="#ppt_y"/>
                                              </p:val>
                                            </p:tav>
                                          </p:tavLst>
                                        </p:anim>
                                      </p:childTnLst>
                                    </p:cTn>
                                  </p:par>
                                </p:childTnLst>
                              </p:cTn>
                            </p:par>
                            <p:par>
                              <p:cTn id="68" fill="hold">
                                <p:stCondLst>
                                  <p:cond delay="8399"/>
                                </p:stCondLst>
                                <p:childTnLst>
                                  <p:par>
                                    <p:cTn id="69" presetID="26" presetClass="emph" presetSubtype="0" fill="hold" grpId="1" nodeType="afterEffect">
                                      <p:stCondLst>
                                        <p:cond delay="0"/>
                                      </p:stCondLst>
                                      <p:iterate type="lt">
                                        <p:tmPct val="10000"/>
                                      </p:iterate>
                                      <p:childTnLst>
                                        <p:animEffect transition="out" filter="fade">
                                          <p:cBhvr>
                                            <p:cTn id="70" dur="500" tmFilter="0, 0; .2, .5; .8, .5; 1, 0"/>
                                            <p:tgtEl>
                                              <p:spTgt spid="201"/>
                                            </p:tgtEl>
                                          </p:cBhvr>
                                        </p:animEffect>
                                        <p:animScale>
                                          <p:cBhvr>
                                            <p:cTn id="71" dur="250" autoRev="1" fill="hold"/>
                                            <p:tgtEl>
                                              <p:spTgt spid="201"/>
                                            </p:tgtEl>
                                          </p:cBhvr>
                                          <p:by x="105000" y="105000"/>
                                        </p:animScale>
                                      </p:childTnLst>
                                    </p:cTn>
                                  </p:par>
                                  <p:par>
                                    <p:cTn id="72" presetID="26" presetClass="emph" presetSubtype="0" fill="hold" grpId="1" nodeType="withEffect">
                                      <p:stCondLst>
                                        <p:cond delay="0"/>
                                      </p:stCondLst>
                                      <p:iterate type="lt">
                                        <p:tmPct val="10000"/>
                                      </p:iterate>
                                      <p:childTnLst>
                                        <p:animEffect transition="out" filter="fade">
                                          <p:cBhvr>
                                            <p:cTn id="73" dur="500" tmFilter="0, 0; .2, .5; .8, .5; 1, 0"/>
                                            <p:tgtEl>
                                              <p:spTgt spid="202"/>
                                            </p:tgtEl>
                                          </p:cBhvr>
                                        </p:animEffect>
                                        <p:animScale>
                                          <p:cBhvr>
                                            <p:cTn id="74" dur="250" autoRev="1" fill="hold"/>
                                            <p:tgtEl>
                                              <p:spTgt spid="202"/>
                                            </p:tgtEl>
                                          </p:cBhvr>
                                          <p:by x="105000" y="105000"/>
                                        </p:animScale>
                                      </p:childTnLst>
                                    </p:cTn>
                                  </p:par>
                                  <p:par>
                                    <p:cTn id="75" presetID="26" presetClass="emph" presetSubtype="0" fill="hold" grpId="1" nodeType="withEffect">
                                      <p:stCondLst>
                                        <p:cond delay="0"/>
                                      </p:stCondLst>
                                      <p:iterate type="lt">
                                        <p:tmPct val="10000"/>
                                      </p:iterate>
                                      <p:childTnLst>
                                        <p:animEffect transition="out" filter="fade">
                                          <p:cBhvr>
                                            <p:cTn id="76" dur="500" tmFilter="0, 0; .2, .5; .8, .5; 1, 0"/>
                                            <p:tgtEl>
                                              <p:spTgt spid="203"/>
                                            </p:tgtEl>
                                          </p:cBhvr>
                                        </p:animEffect>
                                        <p:animScale>
                                          <p:cBhvr>
                                            <p:cTn id="77" dur="250" autoRev="1" fill="hold"/>
                                            <p:tgtEl>
                                              <p:spTgt spid="203"/>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 grpId="0"/>
          <p:bldP spid="200" grpId="0" animBg="1"/>
          <p:bldP spid="192" grpId="0"/>
          <p:bldP spid="193" grpId="0"/>
          <p:bldP spid="194" grpId="0"/>
          <p:bldP spid="201" grpId="0"/>
          <p:bldP spid="201" grpId="1"/>
          <p:bldP spid="202" grpId="0"/>
          <p:bldP spid="202" grpId="1"/>
          <p:bldP spid="203" grpId="0"/>
          <p:bldP spid="203" grpId="1"/>
        </p:bldLst>
      </p:timing>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08" name="组合 607"/>
          <p:cNvGrpSpPr/>
          <p:nvPr/>
        </p:nvGrpSpPr>
        <p:grpSpPr>
          <a:xfrm rot="992154" flipV="1">
            <a:off x="7109754" y="2338278"/>
            <a:ext cx="5190546" cy="4183077"/>
            <a:chOff x="1816885" y="160250"/>
            <a:chExt cx="5190546" cy="4183077"/>
          </a:xfrm>
          <a:solidFill>
            <a:schemeClr val="tx1">
              <a:lumMod val="50000"/>
              <a:lumOff val="50000"/>
            </a:schemeClr>
          </a:solidFill>
        </p:grpSpPr>
        <p:grpSp>
          <p:nvGrpSpPr>
            <p:cNvPr id="609" name="组合 608"/>
            <p:cNvGrpSpPr/>
            <p:nvPr/>
          </p:nvGrpSpPr>
          <p:grpSpPr>
            <a:xfrm rot="1500213">
              <a:off x="1816885" y="160250"/>
              <a:ext cx="4835931" cy="4183077"/>
              <a:chOff x="2983829" y="1091787"/>
              <a:chExt cx="4835931" cy="4183077"/>
            </a:xfrm>
            <a:grpFill/>
          </p:grpSpPr>
          <p:sp>
            <p:nvSpPr>
              <p:cNvPr id="611" name="Freeform 60"/>
              <p:cNvSpPr/>
              <p:nvPr/>
            </p:nvSpPr>
            <p:spPr bwMode="auto">
              <a:xfrm>
                <a:off x="2983829" y="3724325"/>
                <a:ext cx="2106312" cy="1499886"/>
              </a:xfrm>
              <a:custGeom>
                <a:avLst/>
                <a:gdLst>
                  <a:gd name="T0" fmla="*/ 2332 w 2339"/>
                  <a:gd name="T1" fmla="*/ 1665 h 1665"/>
                  <a:gd name="T2" fmla="*/ 2329 w 2339"/>
                  <a:gd name="T3" fmla="*/ 1664 h 1665"/>
                  <a:gd name="T4" fmla="*/ 3 w 2339"/>
                  <a:gd name="T5" fmla="*/ 11 h 1665"/>
                  <a:gd name="T6" fmla="*/ 2 w 2339"/>
                  <a:gd name="T7" fmla="*/ 3 h 1665"/>
                  <a:gd name="T8" fmla="*/ 10 w 2339"/>
                  <a:gd name="T9" fmla="*/ 2 h 1665"/>
                  <a:gd name="T10" fmla="*/ 2335 w 2339"/>
                  <a:gd name="T11" fmla="*/ 1654 h 1665"/>
                  <a:gd name="T12" fmla="*/ 2337 w 2339"/>
                  <a:gd name="T13" fmla="*/ 1662 h 1665"/>
                  <a:gd name="T14" fmla="*/ 2332 w 2339"/>
                  <a:gd name="T15" fmla="*/ 1665 h 16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9" h="1665">
                    <a:moveTo>
                      <a:pt x="2332" y="1665"/>
                    </a:moveTo>
                    <a:cubicBezTo>
                      <a:pt x="2331" y="1665"/>
                      <a:pt x="2330" y="1665"/>
                      <a:pt x="2329" y="1664"/>
                    </a:cubicBezTo>
                    <a:cubicBezTo>
                      <a:pt x="3" y="11"/>
                      <a:pt x="3" y="11"/>
                      <a:pt x="3" y="11"/>
                    </a:cubicBezTo>
                    <a:cubicBezTo>
                      <a:pt x="1" y="10"/>
                      <a:pt x="0" y="6"/>
                      <a:pt x="2" y="3"/>
                    </a:cubicBezTo>
                    <a:cubicBezTo>
                      <a:pt x="4" y="0"/>
                      <a:pt x="8" y="0"/>
                      <a:pt x="10" y="2"/>
                    </a:cubicBezTo>
                    <a:cubicBezTo>
                      <a:pt x="2335" y="1654"/>
                      <a:pt x="2335" y="1654"/>
                      <a:pt x="2335" y="1654"/>
                    </a:cubicBezTo>
                    <a:cubicBezTo>
                      <a:pt x="2338" y="1656"/>
                      <a:pt x="2339" y="1660"/>
                      <a:pt x="2337" y="1662"/>
                    </a:cubicBezTo>
                    <a:cubicBezTo>
                      <a:pt x="2336" y="1664"/>
                      <a:pt x="2334" y="1665"/>
                      <a:pt x="2332" y="166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612" name="Freeform 62"/>
              <p:cNvSpPr/>
              <p:nvPr/>
            </p:nvSpPr>
            <p:spPr bwMode="auto">
              <a:xfrm>
                <a:off x="5073257" y="4157688"/>
                <a:ext cx="15478" cy="1066523"/>
              </a:xfrm>
              <a:custGeom>
                <a:avLst/>
                <a:gdLst>
                  <a:gd name="T0" fmla="*/ 11 w 17"/>
                  <a:gd name="T1" fmla="*/ 1184 h 1184"/>
                  <a:gd name="T2" fmla="*/ 5 w 17"/>
                  <a:gd name="T3" fmla="*/ 1178 h 1184"/>
                  <a:gd name="T4" fmla="*/ 0 w 17"/>
                  <a:gd name="T5" fmla="*/ 6 h 1184"/>
                  <a:gd name="T6" fmla="*/ 6 w 17"/>
                  <a:gd name="T7" fmla="*/ 0 h 1184"/>
                  <a:gd name="T8" fmla="*/ 6 w 17"/>
                  <a:gd name="T9" fmla="*/ 0 h 1184"/>
                  <a:gd name="T10" fmla="*/ 12 w 17"/>
                  <a:gd name="T11" fmla="*/ 6 h 1184"/>
                  <a:gd name="T12" fmla="*/ 17 w 17"/>
                  <a:gd name="T13" fmla="*/ 1178 h 1184"/>
                  <a:gd name="T14" fmla="*/ 11 w 17"/>
                  <a:gd name="T15" fmla="*/ 1184 h 1184"/>
                  <a:gd name="T16" fmla="*/ 11 w 17"/>
                  <a:gd name="T17" fmla="*/ 1184 h 1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1184">
                    <a:moveTo>
                      <a:pt x="11" y="1184"/>
                    </a:moveTo>
                    <a:cubicBezTo>
                      <a:pt x="8" y="1184"/>
                      <a:pt x="5" y="1181"/>
                      <a:pt x="5" y="1178"/>
                    </a:cubicBezTo>
                    <a:cubicBezTo>
                      <a:pt x="0" y="6"/>
                      <a:pt x="0" y="6"/>
                      <a:pt x="0" y="6"/>
                    </a:cubicBezTo>
                    <a:cubicBezTo>
                      <a:pt x="0" y="3"/>
                      <a:pt x="2" y="0"/>
                      <a:pt x="6" y="0"/>
                    </a:cubicBezTo>
                    <a:cubicBezTo>
                      <a:pt x="6" y="0"/>
                      <a:pt x="6" y="0"/>
                      <a:pt x="6" y="0"/>
                    </a:cubicBezTo>
                    <a:cubicBezTo>
                      <a:pt x="9" y="0"/>
                      <a:pt x="12" y="3"/>
                      <a:pt x="12" y="6"/>
                    </a:cubicBezTo>
                    <a:cubicBezTo>
                      <a:pt x="17" y="1178"/>
                      <a:pt x="17" y="1178"/>
                      <a:pt x="17" y="1178"/>
                    </a:cubicBezTo>
                    <a:cubicBezTo>
                      <a:pt x="17" y="1181"/>
                      <a:pt x="14" y="1184"/>
                      <a:pt x="11" y="1184"/>
                    </a:cubicBezTo>
                    <a:cubicBezTo>
                      <a:pt x="11" y="1184"/>
                      <a:pt x="11" y="1184"/>
                      <a:pt x="11" y="1184"/>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613" name="Freeform 63"/>
              <p:cNvSpPr/>
              <p:nvPr/>
            </p:nvSpPr>
            <p:spPr bwMode="auto">
              <a:xfrm>
                <a:off x="2983829" y="3048954"/>
                <a:ext cx="1739079" cy="686627"/>
              </a:xfrm>
              <a:custGeom>
                <a:avLst/>
                <a:gdLst>
                  <a:gd name="T0" fmla="*/ 7 w 1932"/>
                  <a:gd name="T1" fmla="*/ 763 h 763"/>
                  <a:gd name="T2" fmla="*/ 1 w 1932"/>
                  <a:gd name="T3" fmla="*/ 759 h 763"/>
                  <a:gd name="T4" fmla="*/ 5 w 1932"/>
                  <a:gd name="T5" fmla="*/ 751 h 763"/>
                  <a:gd name="T6" fmla="*/ 1923 w 1932"/>
                  <a:gd name="T7" fmla="*/ 1 h 763"/>
                  <a:gd name="T8" fmla="*/ 1931 w 1932"/>
                  <a:gd name="T9" fmla="*/ 5 h 763"/>
                  <a:gd name="T10" fmla="*/ 1927 w 1932"/>
                  <a:gd name="T11" fmla="*/ 13 h 763"/>
                  <a:gd name="T12" fmla="*/ 9 w 1932"/>
                  <a:gd name="T13" fmla="*/ 762 h 763"/>
                  <a:gd name="T14" fmla="*/ 7 w 1932"/>
                  <a:gd name="T15" fmla="*/ 763 h 76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32" h="763">
                    <a:moveTo>
                      <a:pt x="7" y="763"/>
                    </a:moveTo>
                    <a:cubicBezTo>
                      <a:pt x="4" y="763"/>
                      <a:pt x="2" y="761"/>
                      <a:pt x="1" y="759"/>
                    </a:cubicBezTo>
                    <a:cubicBezTo>
                      <a:pt x="0" y="756"/>
                      <a:pt x="2" y="752"/>
                      <a:pt x="5" y="751"/>
                    </a:cubicBezTo>
                    <a:cubicBezTo>
                      <a:pt x="1923" y="1"/>
                      <a:pt x="1923" y="1"/>
                      <a:pt x="1923" y="1"/>
                    </a:cubicBezTo>
                    <a:cubicBezTo>
                      <a:pt x="1926" y="0"/>
                      <a:pt x="1930" y="2"/>
                      <a:pt x="1931" y="5"/>
                    </a:cubicBezTo>
                    <a:cubicBezTo>
                      <a:pt x="1932" y="8"/>
                      <a:pt x="1931" y="11"/>
                      <a:pt x="1927" y="13"/>
                    </a:cubicBezTo>
                    <a:cubicBezTo>
                      <a:pt x="9" y="762"/>
                      <a:pt x="9" y="762"/>
                      <a:pt x="9" y="762"/>
                    </a:cubicBezTo>
                    <a:cubicBezTo>
                      <a:pt x="8" y="762"/>
                      <a:pt x="8" y="763"/>
                      <a:pt x="7" y="76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614" name="Freeform 64"/>
              <p:cNvSpPr/>
              <p:nvPr/>
            </p:nvSpPr>
            <p:spPr bwMode="auto">
              <a:xfrm>
                <a:off x="4248742" y="2871669"/>
                <a:ext cx="474167" cy="188541"/>
              </a:xfrm>
              <a:custGeom>
                <a:avLst/>
                <a:gdLst>
                  <a:gd name="T0" fmla="*/ 520 w 527"/>
                  <a:gd name="T1" fmla="*/ 210 h 210"/>
                  <a:gd name="T2" fmla="*/ 518 w 527"/>
                  <a:gd name="T3" fmla="*/ 210 h 210"/>
                  <a:gd name="T4" fmla="*/ 4 w 527"/>
                  <a:gd name="T5" fmla="*/ 12 h 210"/>
                  <a:gd name="T6" fmla="*/ 1 w 527"/>
                  <a:gd name="T7" fmla="*/ 4 h 210"/>
                  <a:gd name="T8" fmla="*/ 9 w 527"/>
                  <a:gd name="T9" fmla="*/ 1 h 210"/>
                  <a:gd name="T10" fmla="*/ 522 w 527"/>
                  <a:gd name="T11" fmla="*/ 198 h 210"/>
                  <a:gd name="T12" fmla="*/ 526 w 527"/>
                  <a:gd name="T13" fmla="*/ 206 h 210"/>
                  <a:gd name="T14" fmla="*/ 520 w 527"/>
                  <a:gd name="T15" fmla="*/ 210 h 2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27" h="210">
                    <a:moveTo>
                      <a:pt x="520" y="210"/>
                    </a:moveTo>
                    <a:cubicBezTo>
                      <a:pt x="520" y="210"/>
                      <a:pt x="519" y="210"/>
                      <a:pt x="518" y="210"/>
                    </a:cubicBezTo>
                    <a:cubicBezTo>
                      <a:pt x="4" y="12"/>
                      <a:pt x="4" y="12"/>
                      <a:pt x="4" y="12"/>
                    </a:cubicBezTo>
                    <a:cubicBezTo>
                      <a:pt x="1" y="11"/>
                      <a:pt x="0" y="7"/>
                      <a:pt x="1" y="4"/>
                    </a:cubicBezTo>
                    <a:cubicBezTo>
                      <a:pt x="2" y="1"/>
                      <a:pt x="6" y="0"/>
                      <a:pt x="9" y="1"/>
                    </a:cubicBezTo>
                    <a:cubicBezTo>
                      <a:pt x="522" y="198"/>
                      <a:pt x="522" y="198"/>
                      <a:pt x="522" y="198"/>
                    </a:cubicBezTo>
                    <a:cubicBezTo>
                      <a:pt x="526" y="200"/>
                      <a:pt x="527" y="203"/>
                      <a:pt x="526" y="206"/>
                    </a:cubicBezTo>
                    <a:cubicBezTo>
                      <a:pt x="525" y="209"/>
                      <a:pt x="523" y="210"/>
                      <a:pt x="520" y="21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615" name="Freeform 65"/>
              <p:cNvSpPr/>
              <p:nvPr/>
            </p:nvSpPr>
            <p:spPr bwMode="auto">
              <a:xfrm>
                <a:off x="4711652" y="3048954"/>
                <a:ext cx="372861" cy="1119990"/>
              </a:xfrm>
              <a:custGeom>
                <a:avLst/>
                <a:gdLst>
                  <a:gd name="T0" fmla="*/ 408 w 415"/>
                  <a:gd name="T1" fmla="*/ 1243 h 1243"/>
                  <a:gd name="T2" fmla="*/ 402 w 415"/>
                  <a:gd name="T3" fmla="*/ 1239 h 1243"/>
                  <a:gd name="T4" fmla="*/ 1 w 415"/>
                  <a:gd name="T5" fmla="*/ 9 h 1243"/>
                  <a:gd name="T6" fmla="*/ 4 w 415"/>
                  <a:gd name="T7" fmla="*/ 1 h 1243"/>
                  <a:gd name="T8" fmla="*/ 12 w 415"/>
                  <a:gd name="T9" fmla="*/ 5 h 1243"/>
                  <a:gd name="T10" fmla="*/ 413 w 415"/>
                  <a:gd name="T11" fmla="*/ 1235 h 1243"/>
                  <a:gd name="T12" fmla="*/ 410 w 415"/>
                  <a:gd name="T13" fmla="*/ 1243 h 1243"/>
                  <a:gd name="T14" fmla="*/ 408 w 415"/>
                  <a:gd name="T15" fmla="*/ 1243 h 124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5" h="1243">
                    <a:moveTo>
                      <a:pt x="408" y="1243"/>
                    </a:moveTo>
                    <a:cubicBezTo>
                      <a:pt x="405" y="1243"/>
                      <a:pt x="403" y="1241"/>
                      <a:pt x="402" y="1239"/>
                    </a:cubicBezTo>
                    <a:cubicBezTo>
                      <a:pt x="1" y="9"/>
                      <a:pt x="1" y="9"/>
                      <a:pt x="1" y="9"/>
                    </a:cubicBezTo>
                    <a:cubicBezTo>
                      <a:pt x="0" y="6"/>
                      <a:pt x="1" y="2"/>
                      <a:pt x="4" y="1"/>
                    </a:cubicBezTo>
                    <a:cubicBezTo>
                      <a:pt x="8" y="0"/>
                      <a:pt x="11" y="2"/>
                      <a:pt x="12" y="5"/>
                    </a:cubicBezTo>
                    <a:cubicBezTo>
                      <a:pt x="413" y="1235"/>
                      <a:pt x="413" y="1235"/>
                      <a:pt x="413" y="1235"/>
                    </a:cubicBezTo>
                    <a:cubicBezTo>
                      <a:pt x="415" y="1238"/>
                      <a:pt x="413" y="1242"/>
                      <a:pt x="410" y="1243"/>
                    </a:cubicBezTo>
                    <a:cubicBezTo>
                      <a:pt x="409" y="1243"/>
                      <a:pt x="408" y="1243"/>
                      <a:pt x="408" y="124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616" name="Freeform 66"/>
              <p:cNvSpPr/>
              <p:nvPr/>
            </p:nvSpPr>
            <p:spPr bwMode="auto">
              <a:xfrm>
                <a:off x="2983829" y="3724325"/>
                <a:ext cx="2100684" cy="444619"/>
              </a:xfrm>
              <a:custGeom>
                <a:avLst/>
                <a:gdLst>
                  <a:gd name="T0" fmla="*/ 2327 w 2333"/>
                  <a:gd name="T1" fmla="*/ 493 h 493"/>
                  <a:gd name="T2" fmla="*/ 2326 w 2333"/>
                  <a:gd name="T3" fmla="*/ 493 h 493"/>
                  <a:gd name="T4" fmla="*/ 6 w 2333"/>
                  <a:gd name="T5" fmla="*/ 12 h 493"/>
                  <a:gd name="T6" fmla="*/ 1 w 2333"/>
                  <a:gd name="T7" fmla="*/ 5 h 493"/>
                  <a:gd name="T8" fmla="*/ 8 w 2333"/>
                  <a:gd name="T9" fmla="*/ 1 h 493"/>
                  <a:gd name="T10" fmla="*/ 2328 w 2333"/>
                  <a:gd name="T11" fmla="*/ 481 h 493"/>
                  <a:gd name="T12" fmla="*/ 2333 w 2333"/>
                  <a:gd name="T13" fmla="*/ 488 h 493"/>
                  <a:gd name="T14" fmla="*/ 2327 w 2333"/>
                  <a:gd name="T15" fmla="*/ 493 h 49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3" h="493">
                    <a:moveTo>
                      <a:pt x="2327" y="493"/>
                    </a:moveTo>
                    <a:cubicBezTo>
                      <a:pt x="2326" y="493"/>
                      <a:pt x="2326" y="493"/>
                      <a:pt x="2326" y="493"/>
                    </a:cubicBezTo>
                    <a:cubicBezTo>
                      <a:pt x="6" y="12"/>
                      <a:pt x="6" y="12"/>
                      <a:pt x="6" y="12"/>
                    </a:cubicBezTo>
                    <a:cubicBezTo>
                      <a:pt x="2" y="12"/>
                      <a:pt x="0" y="9"/>
                      <a:pt x="1" y="5"/>
                    </a:cubicBezTo>
                    <a:cubicBezTo>
                      <a:pt x="2" y="2"/>
                      <a:pt x="5" y="0"/>
                      <a:pt x="8" y="1"/>
                    </a:cubicBezTo>
                    <a:cubicBezTo>
                      <a:pt x="2328" y="481"/>
                      <a:pt x="2328" y="481"/>
                      <a:pt x="2328" y="481"/>
                    </a:cubicBezTo>
                    <a:cubicBezTo>
                      <a:pt x="2331" y="482"/>
                      <a:pt x="2333" y="485"/>
                      <a:pt x="2333" y="488"/>
                    </a:cubicBezTo>
                    <a:cubicBezTo>
                      <a:pt x="2332" y="491"/>
                      <a:pt x="2330" y="493"/>
                      <a:pt x="2327" y="49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617" name="Freeform 68"/>
              <p:cNvSpPr/>
              <p:nvPr/>
            </p:nvSpPr>
            <p:spPr bwMode="auto">
              <a:xfrm>
                <a:off x="2983829" y="2871669"/>
                <a:ext cx="1276169" cy="863912"/>
              </a:xfrm>
              <a:custGeom>
                <a:avLst/>
                <a:gdLst>
                  <a:gd name="T0" fmla="*/ 7 w 1418"/>
                  <a:gd name="T1" fmla="*/ 960 h 960"/>
                  <a:gd name="T2" fmla="*/ 2 w 1418"/>
                  <a:gd name="T3" fmla="*/ 957 h 960"/>
                  <a:gd name="T4" fmla="*/ 3 w 1418"/>
                  <a:gd name="T5" fmla="*/ 949 h 960"/>
                  <a:gd name="T6" fmla="*/ 1408 w 1418"/>
                  <a:gd name="T7" fmla="*/ 1 h 960"/>
                  <a:gd name="T8" fmla="*/ 1416 w 1418"/>
                  <a:gd name="T9" fmla="*/ 3 h 960"/>
                  <a:gd name="T10" fmla="*/ 1415 w 1418"/>
                  <a:gd name="T11" fmla="*/ 11 h 960"/>
                  <a:gd name="T12" fmla="*/ 10 w 1418"/>
                  <a:gd name="T13" fmla="*/ 959 h 960"/>
                  <a:gd name="T14" fmla="*/ 7 w 1418"/>
                  <a:gd name="T15" fmla="*/ 960 h 9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18" h="960">
                    <a:moveTo>
                      <a:pt x="7" y="960"/>
                    </a:moveTo>
                    <a:cubicBezTo>
                      <a:pt x="5" y="960"/>
                      <a:pt x="3" y="959"/>
                      <a:pt x="2" y="957"/>
                    </a:cubicBezTo>
                    <a:cubicBezTo>
                      <a:pt x="0" y="954"/>
                      <a:pt x="1" y="950"/>
                      <a:pt x="3" y="949"/>
                    </a:cubicBezTo>
                    <a:cubicBezTo>
                      <a:pt x="1408" y="1"/>
                      <a:pt x="1408" y="1"/>
                      <a:pt x="1408" y="1"/>
                    </a:cubicBezTo>
                    <a:cubicBezTo>
                      <a:pt x="1411" y="0"/>
                      <a:pt x="1415" y="0"/>
                      <a:pt x="1416" y="3"/>
                    </a:cubicBezTo>
                    <a:cubicBezTo>
                      <a:pt x="1418" y="6"/>
                      <a:pt x="1418" y="9"/>
                      <a:pt x="1415" y="11"/>
                    </a:cubicBezTo>
                    <a:cubicBezTo>
                      <a:pt x="10" y="959"/>
                      <a:pt x="10" y="959"/>
                      <a:pt x="10" y="959"/>
                    </a:cubicBezTo>
                    <a:cubicBezTo>
                      <a:pt x="9" y="959"/>
                      <a:pt x="8" y="960"/>
                      <a:pt x="7" y="96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618" name="Freeform 69"/>
              <p:cNvSpPr/>
              <p:nvPr/>
            </p:nvSpPr>
            <p:spPr bwMode="auto">
              <a:xfrm>
                <a:off x="4248742" y="1121334"/>
                <a:ext cx="610648" cy="1761592"/>
              </a:xfrm>
              <a:custGeom>
                <a:avLst/>
                <a:gdLst>
                  <a:gd name="T0" fmla="*/ 6 w 678"/>
                  <a:gd name="T1" fmla="*/ 1955 h 1955"/>
                  <a:gd name="T2" fmla="*/ 5 w 678"/>
                  <a:gd name="T3" fmla="*/ 1955 h 1955"/>
                  <a:gd name="T4" fmla="*/ 1 w 678"/>
                  <a:gd name="T5" fmla="*/ 1947 h 1955"/>
                  <a:gd name="T6" fmla="*/ 665 w 678"/>
                  <a:gd name="T7" fmla="*/ 5 h 1955"/>
                  <a:gd name="T8" fmla="*/ 673 w 678"/>
                  <a:gd name="T9" fmla="*/ 1 h 1955"/>
                  <a:gd name="T10" fmla="*/ 677 w 678"/>
                  <a:gd name="T11" fmla="*/ 9 h 1955"/>
                  <a:gd name="T12" fmla="*/ 12 w 678"/>
                  <a:gd name="T13" fmla="*/ 1951 h 1955"/>
                  <a:gd name="T14" fmla="*/ 6 w 678"/>
                  <a:gd name="T15" fmla="*/ 1955 h 195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8" h="1955">
                    <a:moveTo>
                      <a:pt x="6" y="1955"/>
                    </a:moveTo>
                    <a:cubicBezTo>
                      <a:pt x="6" y="1955"/>
                      <a:pt x="5" y="1955"/>
                      <a:pt x="5" y="1955"/>
                    </a:cubicBezTo>
                    <a:cubicBezTo>
                      <a:pt x="1" y="1954"/>
                      <a:pt x="0" y="1951"/>
                      <a:pt x="1" y="1947"/>
                    </a:cubicBezTo>
                    <a:cubicBezTo>
                      <a:pt x="665" y="5"/>
                      <a:pt x="665" y="5"/>
                      <a:pt x="665" y="5"/>
                    </a:cubicBezTo>
                    <a:cubicBezTo>
                      <a:pt x="666" y="2"/>
                      <a:pt x="670" y="0"/>
                      <a:pt x="673" y="1"/>
                    </a:cubicBezTo>
                    <a:cubicBezTo>
                      <a:pt x="676" y="2"/>
                      <a:pt x="678" y="6"/>
                      <a:pt x="677" y="9"/>
                    </a:cubicBezTo>
                    <a:cubicBezTo>
                      <a:pt x="12" y="1951"/>
                      <a:pt x="12" y="1951"/>
                      <a:pt x="12" y="1951"/>
                    </a:cubicBezTo>
                    <a:cubicBezTo>
                      <a:pt x="11" y="1954"/>
                      <a:pt x="9" y="1955"/>
                      <a:pt x="6" y="195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619" name="Freeform 70"/>
              <p:cNvSpPr/>
              <p:nvPr/>
            </p:nvSpPr>
            <p:spPr bwMode="auto">
              <a:xfrm>
                <a:off x="4846726" y="1121334"/>
                <a:ext cx="913158" cy="1732045"/>
              </a:xfrm>
              <a:custGeom>
                <a:avLst/>
                <a:gdLst>
                  <a:gd name="T0" fmla="*/ 1008 w 1015"/>
                  <a:gd name="T1" fmla="*/ 1923 h 1923"/>
                  <a:gd name="T2" fmla="*/ 1003 w 1015"/>
                  <a:gd name="T3" fmla="*/ 1920 h 1923"/>
                  <a:gd name="T4" fmla="*/ 2 w 1015"/>
                  <a:gd name="T5" fmla="*/ 10 h 1923"/>
                  <a:gd name="T6" fmla="*/ 4 w 1015"/>
                  <a:gd name="T7" fmla="*/ 2 h 1923"/>
                  <a:gd name="T8" fmla="*/ 12 w 1015"/>
                  <a:gd name="T9" fmla="*/ 4 h 1923"/>
                  <a:gd name="T10" fmla="*/ 1013 w 1015"/>
                  <a:gd name="T11" fmla="*/ 1914 h 1923"/>
                  <a:gd name="T12" fmla="*/ 1011 w 1015"/>
                  <a:gd name="T13" fmla="*/ 1922 h 1923"/>
                  <a:gd name="T14" fmla="*/ 1008 w 1015"/>
                  <a:gd name="T15" fmla="*/ 1923 h 192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15" h="1923">
                    <a:moveTo>
                      <a:pt x="1008" y="1923"/>
                    </a:moveTo>
                    <a:cubicBezTo>
                      <a:pt x="1006" y="1923"/>
                      <a:pt x="1004" y="1922"/>
                      <a:pt x="1003" y="1920"/>
                    </a:cubicBezTo>
                    <a:cubicBezTo>
                      <a:pt x="2" y="10"/>
                      <a:pt x="2" y="10"/>
                      <a:pt x="2" y="10"/>
                    </a:cubicBezTo>
                    <a:cubicBezTo>
                      <a:pt x="0" y="7"/>
                      <a:pt x="1" y="3"/>
                      <a:pt x="4" y="2"/>
                    </a:cubicBezTo>
                    <a:cubicBezTo>
                      <a:pt x="7" y="0"/>
                      <a:pt x="11" y="1"/>
                      <a:pt x="12" y="4"/>
                    </a:cubicBezTo>
                    <a:cubicBezTo>
                      <a:pt x="1013" y="1914"/>
                      <a:pt x="1013" y="1914"/>
                      <a:pt x="1013" y="1914"/>
                    </a:cubicBezTo>
                    <a:cubicBezTo>
                      <a:pt x="1015" y="1917"/>
                      <a:pt x="1014" y="1921"/>
                      <a:pt x="1011" y="1922"/>
                    </a:cubicBezTo>
                    <a:cubicBezTo>
                      <a:pt x="1010" y="1923"/>
                      <a:pt x="1009" y="1923"/>
                      <a:pt x="1008" y="192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620" name="Freeform 71"/>
              <p:cNvSpPr/>
              <p:nvPr/>
            </p:nvSpPr>
            <p:spPr bwMode="auto">
              <a:xfrm>
                <a:off x="5748628" y="1848765"/>
                <a:ext cx="84421" cy="1004614"/>
              </a:xfrm>
              <a:custGeom>
                <a:avLst/>
                <a:gdLst>
                  <a:gd name="T0" fmla="*/ 6 w 94"/>
                  <a:gd name="T1" fmla="*/ 1116 h 1116"/>
                  <a:gd name="T2" fmla="*/ 6 w 94"/>
                  <a:gd name="T3" fmla="*/ 1116 h 1116"/>
                  <a:gd name="T4" fmla="*/ 0 w 94"/>
                  <a:gd name="T5" fmla="*/ 1110 h 1116"/>
                  <a:gd name="T6" fmla="*/ 82 w 94"/>
                  <a:gd name="T7" fmla="*/ 6 h 1116"/>
                  <a:gd name="T8" fmla="*/ 89 w 94"/>
                  <a:gd name="T9" fmla="*/ 0 h 1116"/>
                  <a:gd name="T10" fmla="*/ 94 w 94"/>
                  <a:gd name="T11" fmla="*/ 7 h 1116"/>
                  <a:gd name="T12" fmla="*/ 12 w 94"/>
                  <a:gd name="T13" fmla="*/ 1110 h 1116"/>
                  <a:gd name="T14" fmla="*/ 6 w 94"/>
                  <a:gd name="T15" fmla="*/ 1116 h 11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4" h="1116">
                    <a:moveTo>
                      <a:pt x="6" y="1116"/>
                    </a:moveTo>
                    <a:cubicBezTo>
                      <a:pt x="6" y="1116"/>
                      <a:pt x="6" y="1116"/>
                      <a:pt x="6" y="1116"/>
                    </a:cubicBezTo>
                    <a:cubicBezTo>
                      <a:pt x="2" y="1116"/>
                      <a:pt x="0" y="1113"/>
                      <a:pt x="0" y="1110"/>
                    </a:cubicBezTo>
                    <a:cubicBezTo>
                      <a:pt x="82" y="6"/>
                      <a:pt x="82" y="6"/>
                      <a:pt x="82" y="6"/>
                    </a:cubicBezTo>
                    <a:cubicBezTo>
                      <a:pt x="83" y="2"/>
                      <a:pt x="85" y="0"/>
                      <a:pt x="89" y="0"/>
                    </a:cubicBezTo>
                    <a:cubicBezTo>
                      <a:pt x="92" y="0"/>
                      <a:pt x="94" y="3"/>
                      <a:pt x="94" y="7"/>
                    </a:cubicBezTo>
                    <a:cubicBezTo>
                      <a:pt x="12" y="1110"/>
                      <a:pt x="12" y="1110"/>
                      <a:pt x="12" y="1110"/>
                    </a:cubicBezTo>
                    <a:cubicBezTo>
                      <a:pt x="12" y="1114"/>
                      <a:pt x="9" y="1116"/>
                      <a:pt x="6" y="111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621" name="Freeform 72"/>
              <p:cNvSpPr/>
              <p:nvPr/>
            </p:nvSpPr>
            <p:spPr bwMode="auto">
              <a:xfrm>
                <a:off x="5748627" y="2842122"/>
                <a:ext cx="984915" cy="140702"/>
              </a:xfrm>
              <a:custGeom>
                <a:avLst/>
                <a:gdLst>
                  <a:gd name="T0" fmla="*/ 1088 w 1094"/>
                  <a:gd name="T1" fmla="*/ 155 h 155"/>
                  <a:gd name="T2" fmla="*/ 1087 w 1094"/>
                  <a:gd name="T3" fmla="*/ 155 h 155"/>
                  <a:gd name="T4" fmla="*/ 5 w 1094"/>
                  <a:gd name="T5" fmla="*/ 12 h 155"/>
                  <a:gd name="T6" fmla="*/ 0 w 1094"/>
                  <a:gd name="T7" fmla="*/ 5 h 155"/>
                  <a:gd name="T8" fmla="*/ 7 w 1094"/>
                  <a:gd name="T9" fmla="*/ 0 h 155"/>
                  <a:gd name="T10" fmla="*/ 1089 w 1094"/>
                  <a:gd name="T11" fmla="*/ 143 h 155"/>
                  <a:gd name="T12" fmla="*/ 1094 w 1094"/>
                  <a:gd name="T13" fmla="*/ 150 h 155"/>
                  <a:gd name="T14" fmla="*/ 1088 w 1094"/>
                  <a:gd name="T15" fmla="*/ 155 h 15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94" h="155">
                    <a:moveTo>
                      <a:pt x="1088" y="155"/>
                    </a:moveTo>
                    <a:cubicBezTo>
                      <a:pt x="1088" y="155"/>
                      <a:pt x="1087" y="155"/>
                      <a:pt x="1087" y="155"/>
                    </a:cubicBezTo>
                    <a:cubicBezTo>
                      <a:pt x="5" y="12"/>
                      <a:pt x="5" y="12"/>
                      <a:pt x="5" y="12"/>
                    </a:cubicBezTo>
                    <a:cubicBezTo>
                      <a:pt x="2" y="11"/>
                      <a:pt x="0" y="8"/>
                      <a:pt x="0" y="5"/>
                    </a:cubicBezTo>
                    <a:cubicBezTo>
                      <a:pt x="1" y="2"/>
                      <a:pt x="4" y="0"/>
                      <a:pt x="7" y="0"/>
                    </a:cubicBezTo>
                    <a:cubicBezTo>
                      <a:pt x="1089" y="143"/>
                      <a:pt x="1089" y="143"/>
                      <a:pt x="1089" y="143"/>
                    </a:cubicBezTo>
                    <a:cubicBezTo>
                      <a:pt x="1092" y="144"/>
                      <a:pt x="1094" y="147"/>
                      <a:pt x="1094" y="150"/>
                    </a:cubicBezTo>
                    <a:cubicBezTo>
                      <a:pt x="1093" y="153"/>
                      <a:pt x="1091" y="155"/>
                      <a:pt x="1088" y="15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622" name="Freeform 75"/>
              <p:cNvSpPr/>
              <p:nvPr/>
            </p:nvSpPr>
            <p:spPr bwMode="auto">
              <a:xfrm>
                <a:off x="6722288" y="2076702"/>
                <a:ext cx="1082000" cy="906122"/>
              </a:xfrm>
              <a:custGeom>
                <a:avLst/>
                <a:gdLst>
                  <a:gd name="T0" fmla="*/ 7 w 1202"/>
                  <a:gd name="T1" fmla="*/ 1006 h 1006"/>
                  <a:gd name="T2" fmla="*/ 2 w 1202"/>
                  <a:gd name="T3" fmla="*/ 1004 h 1006"/>
                  <a:gd name="T4" fmla="*/ 3 w 1202"/>
                  <a:gd name="T5" fmla="*/ 996 h 1006"/>
                  <a:gd name="T6" fmla="*/ 1191 w 1202"/>
                  <a:gd name="T7" fmla="*/ 2 h 1006"/>
                  <a:gd name="T8" fmla="*/ 1200 w 1202"/>
                  <a:gd name="T9" fmla="*/ 2 h 1006"/>
                  <a:gd name="T10" fmla="*/ 1199 w 1202"/>
                  <a:gd name="T11" fmla="*/ 11 h 1006"/>
                  <a:gd name="T12" fmla="*/ 11 w 1202"/>
                  <a:gd name="T13" fmla="*/ 1005 h 1006"/>
                  <a:gd name="T14" fmla="*/ 7 w 1202"/>
                  <a:gd name="T15" fmla="*/ 1006 h 100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02" h="1006">
                    <a:moveTo>
                      <a:pt x="7" y="1006"/>
                    </a:moveTo>
                    <a:cubicBezTo>
                      <a:pt x="5" y="1006"/>
                      <a:pt x="4" y="1005"/>
                      <a:pt x="2" y="1004"/>
                    </a:cubicBezTo>
                    <a:cubicBezTo>
                      <a:pt x="0" y="1001"/>
                      <a:pt x="1" y="998"/>
                      <a:pt x="3" y="996"/>
                    </a:cubicBezTo>
                    <a:cubicBezTo>
                      <a:pt x="1191" y="2"/>
                      <a:pt x="1191" y="2"/>
                      <a:pt x="1191" y="2"/>
                    </a:cubicBezTo>
                    <a:cubicBezTo>
                      <a:pt x="1194" y="0"/>
                      <a:pt x="1198" y="0"/>
                      <a:pt x="1200" y="2"/>
                    </a:cubicBezTo>
                    <a:cubicBezTo>
                      <a:pt x="1202" y="5"/>
                      <a:pt x="1202" y="9"/>
                      <a:pt x="1199" y="11"/>
                    </a:cubicBezTo>
                    <a:cubicBezTo>
                      <a:pt x="11" y="1005"/>
                      <a:pt x="11" y="1005"/>
                      <a:pt x="11" y="1005"/>
                    </a:cubicBezTo>
                    <a:cubicBezTo>
                      <a:pt x="10" y="1006"/>
                      <a:pt x="8" y="1006"/>
                      <a:pt x="7" y="100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623" name="Freeform 76"/>
              <p:cNvSpPr/>
              <p:nvPr/>
            </p:nvSpPr>
            <p:spPr bwMode="auto">
              <a:xfrm>
                <a:off x="5071849" y="2970161"/>
                <a:ext cx="1663100" cy="1198783"/>
              </a:xfrm>
              <a:custGeom>
                <a:avLst/>
                <a:gdLst>
                  <a:gd name="T0" fmla="*/ 7 w 1846"/>
                  <a:gd name="T1" fmla="*/ 1330 h 1330"/>
                  <a:gd name="T2" fmla="*/ 2 w 1846"/>
                  <a:gd name="T3" fmla="*/ 1327 h 1330"/>
                  <a:gd name="T4" fmla="*/ 3 w 1846"/>
                  <a:gd name="T5" fmla="*/ 1319 h 1330"/>
                  <a:gd name="T6" fmla="*/ 1835 w 1846"/>
                  <a:gd name="T7" fmla="*/ 2 h 1330"/>
                  <a:gd name="T8" fmla="*/ 1844 w 1846"/>
                  <a:gd name="T9" fmla="*/ 4 h 1330"/>
                  <a:gd name="T10" fmla="*/ 1842 w 1846"/>
                  <a:gd name="T11" fmla="*/ 12 h 1330"/>
                  <a:gd name="T12" fmla="*/ 10 w 1846"/>
                  <a:gd name="T13" fmla="*/ 1329 h 1330"/>
                  <a:gd name="T14" fmla="*/ 7 w 1846"/>
                  <a:gd name="T15" fmla="*/ 1330 h 133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46" h="1330">
                    <a:moveTo>
                      <a:pt x="7" y="1330"/>
                    </a:moveTo>
                    <a:cubicBezTo>
                      <a:pt x="5" y="1330"/>
                      <a:pt x="3" y="1329"/>
                      <a:pt x="2" y="1327"/>
                    </a:cubicBezTo>
                    <a:cubicBezTo>
                      <a:pt x="0" y="1325"/>
                      <a:pt x="1" y="1321"/>
                      <a:pt x="3" y="1319"/>
                    </a:cubicBezTo>
                    <a:cubicBezTo>
                      <a:pt x="1835" y="2"/>
                      <a:pt x="1835" y="2"/>
                      <a:pt x="1835" y="2"/>
                    </a:cubicBezTo>
                    <a:cubicBezTo>
                      <a:pt x="1838" y="0"/>
                      <a:pt x="1842" y="1"/>
                      <a:pt x="1844" y="4"/>
                    </a:cubicBezTo>
                    <a:cubicBezTo>
                      <a:pt x="1846" y="6"/>
                      <a:pt x="1845" y="10"/>
                      <a:pt x="1842" y="12"/>
                    </a:cubicBezTo>
                    <a:cubicBezTo>
                      <a:pt x="10" y="1329"/>
                      <a:pt x="10" y="1329"/>
                      <a:pt x="10" y="1329"/>
                    </a:cubicBezTo>
                    <a:cubicBezTo>
                      <a:pt x="9" y="1329"/>
                      <a:pt x="8" y="1330"/>
                      <a:pt x="7" y="133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624" name="Freeform 77"/>
              <p:cNvSpPr/>
              <p:nvPr/>
            </p:nvSpPr>
            <p:spPr bwMode="auto">
              <a:xfrm>
                <a:off x="5747220" y="2076702"/>
                <a:ext cx="2057066" cy="776676"/>
              </a:xfrm>
              <a:custGeom>
                <a:avLst/>
                <a:gdLst>
                  <a:gd name="T0" fmla="*/ 7 w 2284"/>
                  <a:gd name="T1" fmla="*/ 863 h 863"/>
                  <a:gd name="T2" fmla="*/ 1 w 2284"/>
                  <a:gd name="T3" fmla="*/ 859 h 863"/>
                  <a:gd name="T4" fmla="*/ 5 w 2284"/>
                  <a:gd name="T5" fmla="*/ 851 h 863"/>
                  <a:gd name="T6" fmla="*/ 2275 w 2284"/>
                  <a:gd name="T7" fmla="*/ 1 h 863"/>
                  <a:gd name="T8" fmla="*/ 2283 w 2284"/>
                  <a:gd name="T9" fmla="*/ 4 h 863"/>
                  <a:gd name="T10" fmla="*/ 2279 w 2284"/>
                  <a:gd name="T11" fmla="*/ 12 h 863"/>
                  <a:gd name="T12" fmla="*/ 9 w 2284"/>
                  <a:gd name="T13" fmla="*/ 863 h 863"/>
                  <a:gd name="T14" fmla="*/ 7 w 2284"/>
                  <a:gd name="T15" fmla="*/ 863 h 86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84" h="863">
                    <a:moveTo>
                      <a:pt x="7" y="863"/>
                    </a:moveTo>
                    <a:cubicBezTo>
                      <a:pt x="5" y="863"/>
                      <a:pt x="2" y="861"/>
                      <a:pt x="1" y="859"/>
                    </a:cubicBezTo>
                    <a:cubicBezTo>
                      <a:pt x="0" y="856"/>
                      <a:pt x="2" y="852"/>
                      <a:pt x="5" y="851"/>
                    </a:cubicBezTo>
                    <a:cubicBezTo>
                      <a:pt x="2275" y="1"/>
                      <a:pt x="2275" y="1"/>
                      <a:pt x="2275" y="1"/>
                    </a:cubicBezTo>
                    <a:cubicBezTo>
                      <a:pt x="2278" y="0"/>
                      <a:pt x="2282" y="1"/>
                      <a:pt x="2283" y="4"/>
                    </a:cubicBezTo>
                    <a:cubicBezTo>
                      <a:pt x="2284" y="7"/>
                      <a:pt x="2283" y="11"/>
                      <a:pt x="2279" y="12"/>
                    </a:cubicBezTo>
                    <a:cubicBezTo>
                      <a:pt x="9" y="863"/>
                      <a:pt x="9" y="863"/>
                      <a:pt x="9" y="863"/>
                    </a:cubicBezTo>
                    <a:cubicBezTo>
                      <a:pt x="8" y="863"/>
                      <a:pt x="8" y="863"/>
                      <a:pt x="7" y="86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625" name="Freeform 78"/>
              <p:cNvSpPr/>
              <p:nvPr/>
            </p:nvSpPr>
            <p:spPr bwMode="auto">
              <a:xfrm>
                <a:off x="5823199" y="1848765"/>
                <a:ext cx="1981087" cy="237787"/>
              </a:xfrm>
              <a:custGeom>
                <a:avLst/>
                <a:gdLst>
                  <a:gd name="T0" fmla="*/ 2194 w 2201"/>
                  <a:gd name="T1" fmla="*/ 265 h 265"/>
                  <a:gd name="T2" fmla="*/ 2194 w 2201"/>
                  <a:gd name="T3" fmla="*/ 265 h 265"/>
                  <a:gd name="T4" fmla="*/ 6 w 2201"/>
                  <a:gd name="T5" fmla="*/ 12 h 265"/>
                  <a:gd name="T6" fmla="*/ 0 w 2201"/>
                  <a:gd name="T7" fmla="*/ 5 h 265"/>
                  <a:gd name="T8" fmla="*/ 7 w 2201"/>
                  <a:gd name="T9" fmla="*/ 0 h 265"/>
                  <a:gd name="T10" fmla="*/ 2195 w 2201"/>
                  <a:gd name="T11" fmla="*/ 253 h 265"/>
                  <a:gd name="T12" fmla="*/ 2200 w 2201"/>
                  <a:gd name="T13" fmla="*/ 260 h 265"/>
                  <a:gd name="T14" fmla="*/ 2194 w 2201"/>
                  <a:gd name="T15" fmla="*/ 265 h 2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01" h="265">
                    <a:moveTo>
                      <a:pt x="2194" y="265"/>
                    </a:moveTo>
                    <a:cubicBezTo>
                      <a:pt x="2194" y="265"/>
                      <a:pt x="2194" y="265"/>
                      <a:pt x="2194" y="265"/>
                    </a:cubicBezTo>
                    <a:cubicBezTo>
                      <a:pt x="6" y="12"/>
                      <a:pt x="6" y="12"/>
                      <a:pt x="6" y="12"/>
                    </a:cubicBezTo>
                    <a:cubicBezTo>
                      <a:pt x="2" y="12"/>
                      <a:pt x="0" y="9"/>
                      <a:pt x="0" y="5"/>
                    </a:cubicBezTo>
                    <a:cubicBezTo>
                      <a:pt x="1" y="2"/>
                      <a:pt x="4" y="0"/>
                      <a:pt x="7" y="0"/>
                    </a:cubicBezTo>
                    <a:cubicBezTo>
                      <a:pt x="2195" y="253"/>
                      <a:pt x="2195" y="253"/>
                      <a:pt x="2195" y="253"/>
                    </a:cubicBezTo>
                    <a:cubicBezTo>
                      <a:pt x="2198" y="254"/>
                      <a:pt x="2201" y="257"/>
                      <a:pt x="2200" y="260"/>
                    </a:cubicBezTo>
                    <a:cubicBezTo>
                      <a:pt x="2200" y="263"/>
                      <a:pt x="2197" y="265"/>
                      <a:pt x="2194" y="26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626" name="Freeform 79"/>
              <p:cNvSpPr/>
              <p:nvPr/>
            </p:nvSpPr>
            <p:spPr bwMode="auto">
              <a:xfrm>
                <a:off x="4846727" y="1121334"/>
                <a:ext cx="987730" cy="737280"/>
              </a:xfrm>
              <a:custGeom>
                <a:avLst/>
                <a:gdLst>
                  <a:gd name="T0" fmla="*/ 1090 w 1097"/>
                  <a:gd name="T1" fmla="*/ 819 h 819"/>
                  <a:gd name="T2" fmla="*/ 1087 w 1097"/>
                  <a:gd name="T3" fmla="*/ 818 h 819"/>
                  <a:gd name="T4" fmla="*/ 3 w 1097"/>
                  <a:gd name="T5" fmla="*/ 12 h 819"/>
                  <a:gd name="T6" fmla="*/ 2 w 1097"/>
                  <a:gd name="T7" fmla="*/ 3 h 819"/>
                  <a:gd name="T8" fmla="*/ 11 w 1097"/>
                  <a:gd name="T9" fmla="*/ 2 h 819"/>
                  <a:gd name="T10" fmla="*/ 1094 w 1097"/>
                  <a:gd name="T11" fmla="*/ 808 h 819"/>
                  <a:gd name="T12" fmla="*/ 1095 w 1097"/>
                  <a:gd name="T13" fmla="*/ 817 h 819"/>
                  <a:gd name="T14" fmla="*/ 1090 w 1097"/>
                  <a:gd name="T15" fmla="*/ 819 h 81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97" h="819">
                    <a:moveTo>
                      <a:pt x="1090" y="819"/>
                    </a:moveTo>
                    <a:cubicBezTo>
                      <a:pt x="1089" y="819"/>
                      <a:pt x="1088" y="819"/>
                      <a:pt x="1087" y="818"/>
                    </a:cubicBezTo>
                    <a:cubicBezTo>
                      <a:pt x="3" y="12"/>
                      <a:pt x="3" y="12"/>
                      <a:pt x="3" y="12"/>
                    </a:cubicBezTo>
                    <a:cubicBezTo>
                      <a:pt x="1" y="10"/>
                      <a:pt x="0" y="6"/>
                      <a:pt x="2" y="3"/>
                    </a:cubicBezTo>
                    <a:cubicBezTo>
                      <a:pt x="4" y="1"/>
                      <a:pt x="8" y="0"/>
                      <a:pt x="11" y="2"/>
                    </a:cubicBezTo>
                    <a:cubicBezTo>
                      <a:pt x="1094" y="808"/>
                      <a:pt x="1094" y="808"/>
                      <a:pt x="1094" y="808"/>
                    </a:cubicBezTo>
                    <a:cubicBezTo>
                      <a:pt x="1097" y="810"/>
                      <a:pt x="1097" y="814"/>
                      <a:pt x="1095" y="817"/>
                    </a:cubicBezTo>
                    <a:cubicBezTo>
                      <a:pt x="1094" y="818"/>
                      <a:pt x="1092" y="819"/>
                      <a:pt x="1090" y="819"/>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627" name="Freeform 80"/>
              <p:cNvSpPr/>
              <p:nvPr/>
            </p:nvSpPr>
            <p:spPr bwMode="auto">
              <a:xfrm>
                <a:off x="5071850" y="2842122"/>
                <a:ext cx="688034" cy="1326822"/>
              </a:xfrm>
              <a:custGeom>
                <a:avLst/>
                <a:gdLst>
                  <a:gd name="T0" fmla="*/ 7 w 764"/>
                  <a:gd name="T1" fmla="*/ 1473 h 1473"/>
                  <a:gd name="T2" fmla="*/ 4 w 764"/>
                  <a:gd name="T3" fmla="*/ 1472 h 1473"/>
                  <a:gd name="T4" fmla="*/ 1 w 764"/>
                  <a:gd name="T5" fmla="*/ 1464 h 1473"/>
                  <a:gd name="T6" fmla="*/ 752 w 764"/>
                  <a:gd name="T7" fmla="*/ 4 h 1473"/>
                  <a:gd name="T8" fmla="*/ 760 w 764"/>
                  <a:gd name="T9" fmla="*/ 2 h 1473"/>
                  <a:gd name="T10" fmla="*/ 762 w 764"/>
                  <a:gd name="T11" fmla="*/ 10 h 1473"/>
                  <a:gd name="T12" fmla="*/ 12 w 764"/>
                  <a:gd name="T13" fmla="*/ 1470 h 1473"/>
                  <a:gd name="T14" fmla="*/ 7 w 764"/>
                  <a:gd name="T15" fmla="*/ 1473 h 147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64" h="1473">
                    <a:moveTo>
                      <a:pt x="7" y="1473"/>
                    </a:moveTo>
                    <a:cubicBezTo>
                      <a:pt x="6" y="1473"/>
                      <a:pt x="5" y="1473"/>
                      <a:pt x="4" y="1472"/>
                    </a:cubicBezTo>
                    <a:cubicBezTo>
                      <a:pt x="1" y="1471"/>
                      <a:pt x="0" y="1467"/>
                      <a:pt x="1" y="1464"/>
                    </a:cubicBezTo>
                    <a:cubicBezTo>
                      <a:pt x="752" y="4"/>
                      <a:pt x="752" y="4"/>
                      <a:pt x="752" y="4"/>
                    </a:cubicBezTo>
                    <a:cubicBezTo>
                      <a:pt x="753" y="1"/>
                      <a:pt x="757" y="0"/>
                      <a:pt x="760" y="2"/>
                    </a:cubicBezTo>
                    <a:cubicBezTo>
                      <a:pt x="763" y="3"/>
                      <a:pt x="764" y="7"/>
                      <a:pt x="762" y="10"/>
                    </a:cubicBezTo>
                    <a:cubicBezTo>
                      <a:pt x="12" y="1470"/>
                      <a:pt x="12" y="1470"/>
                      <a:pt x="12" y="1470"/>
                    </a:cubicBezTo>
                    <a:cubicBezTo>
                      <a:pt x="11" y="1472"/>
                      <a:pt x="9" y="1473"/>
                      <a:pt x="7" y="147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628" name="Freeform 28"/>
              <p:cNvSpPr/>
              <p:nvPr/>
            </p:nvSpPr>
            <p:spPr bwMode="auto">
              <a:xfrm flipV="1">
                <a:off x="3107786" y="3696185"/>
                <a:ext cx="1630598" cy="49850"/>
              </a:xfrm>
              <a:custGeom>
                <a:avLst/>
                <a:gdLst>
                  <a:gd name="T0" fmla="*/ 1150 w 1155"/>
                  <a:gd name="T1" fmla="*/ 175 h 175"/>
                  <a:gd name="T2" fmla="*/ 1150 w 1155"/>
                  <a:gd name="T3" fmla="*/ 175 h 175"/>
                  <a:gd name="T4" fmla="*/ 4 w 1155"/>
                  <a:gd name="T5" fmla="*/ 8 h 175"/>
                  <a:gd name="T6" fmla="*/ 0 w 1155"/>
                  <a:gd name="T7" fmla="*/ 4 h 175"/>
                  <a:gd name="T8" fmla="*/ 5 w 1155"/>
                  <a:gd name="T9" fmla="*/ 0 h 175"/>
                  <a:gd name="T10" fmla="*/ 1151 w 1155"/>
                  <a:gd name="T11" fmla="*/ 167 h 175"/>
                  <a:gd name="T12" fmla="*/ 1154 w 1155"/>
                  <a:gd name="T13" fmla="*/ 172 h 175"/>
                  <a:gd name="T14" fmla="*/ 1150 w 1155"/>
                  <a:gd name="T15" fmla="*/ 175 h 1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5" h="175">
                    <a:moveTo>
                      <a:pt x="1150" y="175"/>
                    </a:moveTo>
                    <a:cubicBezTo>
                      <a:pt x="1150" y="175"/>
                      <a:pt x="1150" y="175"/>
                      <a:pt x="1150" y="175"/>
                    </a:cubicBezTo>
                    <a:cubicBezTo>
                      <a:pt x="4" y="8"/>
                      <a:pt x="4" y="8"/>
                      <a:pt x="4" y="8"/>
                    </a:cubicBezTo>
                    <a:cubicBezTo>
                      <a:pt x="2" y="8"/>
                      <a:pt x="0" y="6"/>
                      <a:pt x="0" y="4"/>
                    </a:cubicBezTo>
                    <a:cubicBezTo>
                      <a:pt x="1" y="1"/>
                      <a:pt x="3" y="0"/>
                      <a:pt x="5" y="0"/>
                    </a:cubicBezTo>
                    <a:cubicBezTo>
                      <a:pt x="1151" y="167"/>
                      <a:pt x="1151" y="167"/>
                      <a:pt x="1151" y="167"/>
                    </a:cubicBezTo>
                    <a:cubicBezTo>
                      <a:pt x="1153" y="168"/>
                      <a:pt x="1155" y="170"/>
                      <a:pt x="1154" y="172"/>
                    </a:cubicBezTo>
                    <a:cubicBezTo>
                      <a:pt x="1154" y="174"/>
                      <a:pt x="1152" y="175"/>
                      <a:pt x="1150" y="17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629" name="Freeform 29"/>
              <p:cNvSpPr/>
              <p:nvPr/>
            </p:nvSpPr>
            <p:spPr bwMode="auto">
              <a:xfrm>
                <a:off x="3677489" y="3036291"/>
                <a:ext cx="1060895" cy="659894"/>
              </a:xfrm>
              <a:custGeom>
                <a:avLst/>
                <a:gdLst>
                  <a:gd name="T0" fmla="*/ 1175 w 1180"/>
                  <a:gd name="T1" fmla="*/ 733 h 733"/>
                  <a:gd name="T2" fmla="*/ 1173 w 1180"/>
                  <a:gd name="T3" fmla="*/ 733 h 733"/>
                  <a:gd name="T4" fmla="*/ 2 w 1180"/>
                  <a:gd name="T5" fmla="*/ 8 h 733"/>
                  <a:gd name="T6" fmla="*/ 1 w 1180"/>
                  <a:gd name="T7" fmla="*/ 2 h 733"/>
                  <a:gd name="T8" fmla="*/ 7 w 1180"/>
                  <a:gd name="T9" fmla="*/ 1 h 733"/>
                  <a:gd name="T10" fmla="*/ 1177 w 1180"/>
                  <a:gd name="T11" fmla="*/ 726 h 733"/>
                  <a:gd name="T12" fmla="*/ 1179 w 1180"/>
                  <a:gd name="T13" fmla="*/ 732 h 733"/>
                  <a:gd name="T14" fmla="*/ 1175 w 1180"/>
                  <a:gd name="T15" fmla="*/ 733 h 7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80" h="733">
                    <a:moveTo>
                      <a:pt x="1175" y="733"/>
                    </a:moveTo>
                    <a:cubicBezTo>
                      <a:pt x="1175" y="733"/>
                      <a:pt x="1174" y="733"/>
                      <a:pt x="1173" y="733"/>
                    </a:cubicBezTo>
                    <a:cubicBezTo>
                      <a:pt x="2" y="8"/>
                      <a:pt x="2" y="8"/>
                      <a:pt x="2" y="8"/>
                    </a:cubicBezTo>
                    <a:cubicBezTo>
                      <a:pt x="1" y="6"/>
                      <a:pt x="0" y="4"/>
                      <a:pt x="1" y="2"/>
                    </a:cubicBezTo>
                    <a:cubicBezTo>
                      <a:pt x="2" y="0"/>
                      <a:pt x="5" y="0"/>
                      <a:pt x="7" y="1"/>
                    </a:cubicBezTo>
                    <a:cubicBezTo>
                      <a:pt x="1177" y="726"/>
                      <a:pt x="1177" y="726"/>
                      <a:pt x="1177" y="726"/>
                    </a:cubicBezTo>
                    <a:cubicBezTo>
                      <a:pt x="1179" y="727"/>
                      <a:pt x="1180" y="730"/>
                      <a:pt x="1179" y="732"/>
                    </a:cubicBezTo>
                    <a:cubicBezTo>
                      <a:pt x="1178" y="733"/>
                      <a:pt x="1177" y="733"/>
                      <a:pt x="1175" y="73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630" name="Freeform 30"/>
              <p:cNvSpPr/>
              <p:nvPr/>
            </p:nvSpPr>
            <p:spPr bwMode="auto">
              <a:xfrm>
                <a:off x="3677489" y="2954684"/>
                <a:ext cx="765420" cy="88643"/>
              </a:xfrm>
              <a:custGeom>
                <a:avLst/>
                <a:gdLst>
                  <a:gd name="T0" fmla="*/ 5 w 851"/>
                  <a:gd name="T1" fmla="*/ 100 h 100"/>
                  <a:gd name="T2" fmla="*/ 1 w 851"/>
                  <a:gd name="T3" fmla="*/ 97 h 100"/>
                  <a:gd name="T4" fmla="*/ 4 w 851"/>
                  <a:gd name="T5" fmla="*/ 92 h 100"/>
                  <a:gd name="T6" fmla="*/ 846 w 851"/>
                  <a:gd name="T7" fmla="*/ 0 h 100"/>
                  <a:gd name="T8" fmla="*/ 850 w 851"/>
                  <a:gd name="T9" fmla="*/ 4 h 100"/>
                  <a:gd name="T10" fmla="*/ 847 w 851"/>
                  <a:gd name="T11" fmla="*/ 8 h 100"/>
                  <a:gd name="T12" fmla="*/ 5 w 851"/>
                  <a:gd name="T13" fmla="*/ 100 h 100"/>
                  <a:gd name="T14" fmla="*/ 5 w 851"/>
                  <a:gd name="T15" fmla="*/ 100 h 10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51" h="100">
                    <a:moveTo>
                      <a:pt x="5" y="100"/>
                    </a:moveTo>
                    <a:cubicBezTo>
                      <a:pt x="3" y="100"/>
                      <a:pt x="1" y="99"/>
                      <a:pt x="1" y="97"/>
                    </a:cubicBezTo>
                    <a:cubicBezTo>
                      <a:pt x="0" y="94"/>
                      <a:pt x="2" y="92"/>
                      <a:pt x="4" y="92"/>
                    </a:cubicBezTo>
                    <a:cubicBezTo>
                      <a:pt x="846" y="0"/>
                      <a:pt x="846" y="0"/>
                      <a:pt x="846" y="0"/>
                    </a:cubicBezTo>
                    <a:cubicBezTo>
                      <a:pt x="848" y="0"/>
                      <a:pt x="850" y="2"/>
                      <a:pt x="850" y="4"/>
                    </a:cubicBezTo>
                    <a:cubicBezTo>
                      <a:pt x="851" y="6"/>
                      <a:pt x="849" y="8"/>
                      <a:pt x="847" y="8"/>
                    </a:cubicBezTo>
                    <a:cubicBezTo>
                      <a:pt x="5" y="100"/>
                      <a:pt x="5" y="100"/>
                      <a:pt x="5" y="100"/>
                    </a:cubicBezTo>
                    <a:cubicBezTo>
                      <a:pt x="5" y="100"/>
                      <a:pt x="5" y="100"/>
                      <a:pt x="5" y="10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631" name="Freeform 31"/>
              <p:cNvSpPr/>
              <p:nvPr/>
            </p:nvSpPr>
            <p:spPr bwMode="auto">
              <a:xfrm>
                <a:off x="4434467" y="2248359"/>
                <a:ext cx="126632" cy="713361"/>
              </a:xfrm>
              <a:custGeom>
                <a:avLst/>
                <a:gdLst>
                  <a:gd name="T0" fmla="*/ 4 w 141"/>
                  <a:gd name="T1" fmla="*/ 793 h 793"/>
                  <a:gd name="T2" fmla="*/ 4 w 141"/>
                  <a:gd name="T3" fmla="*/ 793 h 793"/>
                  <a:gd name="T4" fmla="*/ 0 w 141"/>
                  <a:gd name="T5" fmla="*/ 789 h 793"/>
                  <a:gd name="T6" fmla="*/ 132 w 141"/>
                  <a:gd name="T7" fmla="*/ 3 h 793"/>
                  <a:gd name="T8" fmla="*/ 137 w 141"/>
                  <a:gd name="T9" fmla="*/ 0 h 793"/>
                  <a:gd name="T10" fmla="*/ 140 w 141"/>
                  <a:gd name="T11" fmla="*/ 5 h 793"/>
                  <a:gd name="T12" fmla="*/ 8 w 141"/>
                  <a:gd name="T13" fmla="*/ 790 h 793"/>
                  <a:gd name="T14" fmla="*/ 4 w 141"/>
                  <a:gd name="T15" fmla="*/ 793 h 79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1" h="793">
                    <a:moveTo>
                      <a:pt x="4" y="793"/>
                    </a:moveTo>
                    <a:cubicBezTo>
                      <a:pt x="4" y="793"/>
                      <a:pt x="4" y="793"/>
                      <a:pt x="4" y="793"/>
                    </a:cubicBezTo>
                    <a:cubicBezTo>
                      <a:pt x="2" y="793"/>
                      <a:pt x="0" y="791"/>
                      <a:pt x="0" y="789"/>
                    </a:cubicBezTo>
                    <a:cubicBezTo>
                      <a:pt x="132" y="3"/>
                      <a:pt x="132" y="3"/>
                      <a:pt x="132" y="3"/>
                    </a:cubicBezTo>
                    <a:cubicBezTo>
                      <a:pt x="133" y="1"/>
                      <a:pt x="135" y="0"/>
                      <a:pt x="137" y="0"/>
                    </a:cubicBezTo>
                    <a:cubicBezTo>
                      <a:pt x="139" y="1"/>
                      <a:pt x="141" y="3"/>
                      <a:pt x="140" y="5"/>
                    </a:cubicBezTo>
                    <a:cubicBezTo>
                      <a:pt x="8" y="790"/>
                      <a:pt x="8" y="790"/>
                      <a:pt x="8" y="790"/>
                    </a:cubicBezTo>
                    <a:cubicBezTo>
                      <a:pt x="8" y="792"/>
                      <a:pt x="6" y="793"/>
                      <a:pt x="4" y="79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632" name="Freeform 32"/>
              <p:cNvSpPr/>
              <p:nvPr/>
            </p:nvSpPr>
            <p:spPr bwMode="auto">
              <a:xfrm>
                <a:off x="4552658" y="2248359"/>
                <a:ext cx="185727" cy="1447826"/>
              </a:xfrm>
              <a:custGeom>
                <a:avLst/>
                <a:gdLst>
                  <a:gd name="T0" fmla="*/ 201 w 206"/>
                  <a:gd name="T1" fmla="*/ 1610 h 1610"/>
                  <a:gd name="T2" fmla="*/ 197 w 206"/>
                  <a:gd name="T3" fmla="*/ 1607 h 1610"/>
                  <a:gd name="T4" fmla="*/ 0 w 206"/>
                  <a:gd name="T5" fmla="*/ 5 h 1610"/>
                  <a:gd name="T6" fmla="*/ 4 w 206"/>
                  <a:gd name="T7" fmla="*/ 0 h 1610"/>
                  <a:gd name="T8" fmla="*/ 8 w 206"/>
                  <a:gd name="T9" fmla="*/ 4 h 1610"/>
                  <a:gd name="T10" fmla="*/ 205 w 206"/>
                  <a:gd name="T11" fmla="*/ 1606 h 1610"/>
                  <a:gd name="T12" fmla="*/ 202 w 206"/>
                  <a:gd name="T13" fmla="*/ 1610 h 1610"/>
                  <a:gd name="T14" fmla="*/ 201 w 206"/>
                  <a:gd name="T15" fmla="*/ 1610 h 16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6" h="1610">
                    <a:moveTo>
                      <a:pt x="201" y="1610"/>
                    </a:moveTo>
                    <a:cubicBezTo>
                      <a:pt x="199" y="1610"/>
                      <a:pt x="198" y="1609"/>
                      <a:pt x="197" y="1607"/>
                    </a:cubicBezTo>
                    <a:cubicBezTo>
                      <a:pt x="0" y="5"/>
                      <a:pt x="0" y="5"/>
                      <a:pt x="0" y="5"/>
                    </a:cubicBezTo>
                    <a:cubicBezTo>
                      <a:pt x="0" y="2"/>
                      <a:pt x="2" y="0"/>
                      <a:pt x="4" y="0"/>
                    </a:cubicBezTo>
                    <a:cubicBezTo>
                      <a:pt x="6" y="0"/>
                      <a:pt x="8" y="1"/>
                      <a:pt x="8" y="4"/>
                    </a:cubicBezTo>
                    <a:cubicBezTo>
                      <a:pt x="205" y="1606"/>
                      <a:pt x="205" y="1606"/>
                      <a:pt x="205" y="1606"/>
                    </a:cubicBezTo>
                    <a:cubicBezTo>
                      <a:pt x="206" y="1608"/>
                      <a:pt x="204" y="1610"/>
                      <a:pt x="202" y="1610"/>
                    </a:cubicBezTo>
                    <a:cubicBezTo>
                      <a:pt x="202" y="1610"/>
                      <a:pt x="201" y="1610"/>
                      <a:pt x="201" y="161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633" name="Freeform 33"/>
              <p:cNvSpPr/>
              <p:nvPr/>
            </p:nvSpPr>
            <p:spPr bwMode="auto">
              <a:xfrm>
                <a:off x="4434467" y="2954684"/>
                <a:ext cx="303917" cy="741501"/>
              </a:xfrm>
              <a:custGeom>
                <a:avLst/>
                <a:gdLst>
                  <a:gd name="T0" fmla="*/ 333 w 338"/>
                  <a:gd name="T1" fmla="*/ 825 h 825"/>
                  <a:gd name="T2" fmla="*/ 330 w 338"/>
                  <a:gd name="T3" fmla="*/ 823 h 825"/>
                  <a:gd name="T4" fmla="*/ 1 w 338"/>
                  <a:gd name="T5" fmla="*/ 6 h 825"/>
                  <a:gd name="T6" fmla="*/ 3 w 338"/>
                  <a:gd name="T7" fmla="*/ 1 h 825"/>
                  <a:gd name="T8" fmla="*/ 8 w 338"/>
                  <a:gd name="T9" fmla="*/ 3 h 825"/>
                  <a:gd name="T10" fmla="*/ 337 w 338"/>
                  <a:gd name="T11" fmla="*/ 820 h 825"/>
                  <a:gd name="T12" fmla="*/ 335 w 338"/>
                  <a:gd name="T13" fmla="*/ 825 h 825"/>
                  <a:gd name="T14" fmla="*/ 333 w 338"/>
                  <a:gd name="T15" fmla="*/ 825 h 8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8" h="825">
                    <a:moveTo>
                      <a:pt x="333" y="825"/>
                    </a:moveTo>
                    <a:cubicBezTo>
                      <a:pt x="332" y="825"/>
                      <a:pt x="330" y="824"/>
                      <a:pt x="330" y="823"/>
                    </a:cubicBezTo>
                    <a:cubicBezTo>
                      <a:pt x="1" y="6"/>
                      <a:pt x="1" y="6"/>
                      <a:pt x="1" y="6"/>
                    </a:cubicBezTo>
                    <a:cubicBezTo>
                      <a:pt x="0" y="4"/>
                      <a:pt x="1" y="2"/>
                      <a:pt x="3" y="1"/>
                    </a:cubicBezTo>
                    <a:cubicBezTo>
                      <a:pt x="5" y="0"/>
                      <a:pt x="7" y="1"/>
                      <a:pt x="8" y="3"/>
                    </a:cubicBezTo>
                    <a:cubicBezTo>
                      <a:pt x="337" y="820"/>
                      <a:pt x="337" y="820"/>
                      <a:pt x="337" y="820"/>
                    </a:cubicBezTo>
                    <a:cubicBezTo>
                      <a:pt x="338" y="822"/>
                      <a:pt x="337" y="824"/>
                      <a:pt x="335" y="825"/>
                    </a:cubicBezTo>
                    <a:cubicBezTo>
                      <a:pt x="334" y="825"/>
                      <a:pt x="334" y="825"/>
                      <a:pt x="333" y="82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634" name="Freeform 34"/>
              <p:cNvSpPr/>
              <p:nvPr/>
            </p:nvSpPr>
            <p:spPr bwMode="auto">
              <a:xfrm>
                <a:off x="4729942" y="3060211"/>
                <a:ext cx="303917" cy="635974"/>
              </a:xfrm>
              <a:custGeom>
                <a:avLst/>
                <a:gdLst>
                  <a:gd name="T0" fmla="*/ 4 w 338"/>
                  <a:gd name="T1" fmla="*/ 707 h 707"/>
                  <a:gd name="T2" fmla="*/ 3 w 338"/>
                  <a:gd name="T3" fmla="*/ 707 h 707"/>
                  <a:gd name="T4" fmla="*/ 1 w 338"/>
                  <a:gd name="T5" fmla="*/ 702 h 707"/>
                  <a:gd name="T6" fmla="*/ 330 w 338"/>
                  <a:gd name="T7" fmla="*/ 3 h 707"/>
                  <a:gd name="T8" fmla="*/ 336 w 338"/>
                  <a:gd name="T9" fmla="*/ 1 h 707"/>
                  <a:gd name="T10" fmla="*/ 337 w 338"/>
                  <a:gd name="T11" fmla="*/ 6 h 707"/>
                  <a:gd name="T12" fmla="*/ 8 w 338"/>
                  <a:gd name="T13" fmla="*/ 705 h 707"/>
                  <a:gd name="T14" fmla="*/ 4 w 338"/>
                  <a:gd name="T15" fmla="*/ 707 h 70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8" h="707">
                    <a:moveTo>
                      <a:pt x="4" y="707"/>
                    </a:moveTo>
                    <a:cubicBezTo>
                      <a:pt x="4" y="707"/>
                      <a:pt x="3" y="707"/>
                      <a:pt x="3" y="707"/>
                    </a:cubicBezTo>
                    <a:cubicBezTo>
                      <a:pt x="1" y="706"/>
                      <a:pt x="0" y="704"/>
                      <a:pt x="1" y="702"/>
                    </a:cubicBezTo>
                    <a:cubicBezTo>
                      <a:pt x="330" y="3"/>
                      <a:pt x="330" y="3"/>
                      <a:pt x="330" y="3"/>
                    </a:cubicBezTo>
                    <a:cubicBezTo>
                      <a:pt x="331" y="1"/>
                      <a:pt x="334" y="0"/>
                      <a:pt x="336" y="1"/>
                    </a:cubicBezTo>
                    <a:cubicBezTo>
                      <a:pt x="337" y="2"/>
                      <a:pt x="338" y="4"/>
                      <a:pt x="337" y="6"/>
                    </a:cubicBezTo>
                    <a:cubicBezTo>
                      <a:pt x="8" y="705"/>
                      <a:pt x="8" y="705"/>
                      <a:pt x="8" y="705"/>
                    </a:cubicBezTo>
                    <a:cubicBezTo>
                      <a:pt x="7" y="707"/>
                      <a:pt x="6" y="707"/>
                      <a:pt x="4" y="707"/>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635" name="Freeform 35"/>
              <p:cNvSpPr/>
              <p:nvPr/>
            </p:nvSpPr>
            <p:spPr bwMode="auto">
              <a:xfrm>
                <a:off x="4729942" y="3689150"/>
                <a:ext cx="664114" cy="161808"/>
              </a:xfrm>
              <a:custGeom>
                <a:avLst/>
                <a:gdLst>
                  <a:gd name="T0" fmla="*/ 734 w 738"/>
                  <a:gd name="T1" fmla="*/ 180 h 180"/>
                  <a:gd name="T2" fmla="*/ 733 w 738"/>
                  <a:gd name="T3" fmla="*/ 180 h 180"/>
                  <a:gd name="T4" fmla="*/ 3 w 738"/>
                  <a:gd name="T5" fmla="*/ 8 h 180"/>
                  <a:gd name="T6" fmla="*/ 0 w 738"/>
                  <a:gd name="T7" fmla="*/ 4 h 180"/>
                  <a:gd name="T8" fmla="*/ 5 w 738"/>
                  <a:gd name="T9" fmla="*/ 1 h 180"/>
                  <a:gd name="T10" fmla="*/ 735 w 738"/>
                  <a:gd name="T11" fmla="*/ 172 h 180"/>
                  <a:gd name="T12" fmla="*/ 738 w 738"/>
                  <a:gd name="T13" fmla="*/ 177 h 180"/>
                  <a:gd name="T14" fmla="*/ 734 w 738"/>
                  <a:gd name="T15" fmla="*/ 180 h 18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38" h="180">
                    <a:moveTo>
                      <a:pt x="734" y="180"/>
                    </a:moveTo>
                    <a:cubicBezTo>
                      <a:pt x="734" y="180"/>
                      <a:pt x="733" y="180"/>
                      <a:pt x="733" y="180"/>
                    </a:cubicBezTo>
                    <a:cubicBezTo>
                      <a:pt x="3" y="8"/>
                      <a:pt x="3" y="8"/>
                      <a:pt x="3" y="8"/>
                    </a:cubicBezTo>
                    <a:cubicBezTo>
                      <a:pt x="1" y="8"/>
                      <a:pt x="0" y="6"/>
                      <a:pt x="0" y="4"/>
                    </a:cubicBezTo>
                    <a:cubicBezTo>
                      <a:pt x="1" y="1"/>
                      <a:pt x="3" y="0"/>
                      <a:pt x="5" y="1"/>
                    </a:cubicBezTo>
                    <a:cubicBezTo>
                      <a:pt x="735" y="172"/>
                      <a:pt x="735" y="172"/>
                      <a:pt x="735" y="172"/>
                    </a:cubicBezTo>
                    <a:cubicBezTo>
                      <a:pt x="737" y="172"/>
                      <a:pt x="738" y="175"/>
                      <a:pt x="738" y="177"/>
                    </a:cubicBezTo>
                    <a:cubicBezTo>
                      <a:pt x="737" y="179"/>
                      <a:pt x="736" y="180"/>
                      <a:pt x="734" y="18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636" name="Freeform 36"/>
              <p:cNvSpPr/>
              <p:nvPr/>
            </p:nvSpPr>
            <p:spPr bwMode="auto">
              <a:xfrm>
                <a:off x="4552658" y="2248359"/>
                <a:ext cx="481202" cy="820294"/>
              </a:xfrm>
              <a:custGeom>
                <a:avLst/>
                <a:gdLst>
                  <a:gd name="T0" fmla="*/ 531 w 535"/>
                  <a:gd name="T1" fmla="*/ 912 h 912"/>
                  <a:gd name="T2" fmla="*/ 527 w 535"/>
                  <a:gd name="T3" fmla="*/ 910 h 912"/>
                  <a:gd name="T4" fmla="*/ 1 w 535"/>
                  <a:gd name="T5" fmla="*/ 6 h 912"/>
                  <a:gd name="T6" fmla="*/ 2 w 535"/>
                  <a:gd name="T7" fmla="*/ 1 h 912"/>
                  <a:gd name="T8" fmla="*/ 8 w 535"/>
                  <a:gd name="T9" fmla="*/ 2 h 912"/>
                  <a:gd name="T10" fmla="*/ 534 w 535"/>
                  <a:gd name="T11" fmla="*/ 906 h 912"/>
                  <a:gd name="T12" fmla="*/ 533 w 535"/>
                  <a:gd name="T13" fmla="*/ 911 h 912"/>
                  <a:gd name="T14" fmla="*/ 531 w 535"/>
                  <a:gd name="T15" fmla="*/ 912 h 9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5" h="912">
                    <a:moveTo>
                      <a:pt x="531" y="912"/>
                    </a:moveTo>
                    <a:cubicBezTo>
                      <a:pt x="529" y="912"/>
                      <a:pt x="528" y="911"/>
                      <a:pt x="527" y="910"/>
                    </a:cubicBezTo>
                    <a:cubicBezTo>
                      <a:pt x="1" y="6"/>
                      <a:pt x="1" y="6"/>
                      <a:pt x="1" y="6"/>
                    </a:cubicBezTo>
                    <a:cubicBezTo>
                      <a:pt x="0" y="4"/>
                      <a:pt x="0" y="2"/>
                      <a:pt x="2" y="1"/>
                    </a:cubicBezTo>
                    <a:cubicBezTo>
                      <a:pt x="4" y="0"/>
                      <a:pt x="7" y="0"/>
                      <a:pt x="8" y="2"/>
                    </a:cubicBezTo>
                    <a:cubicBezTo>
                      <a:pt x="534" y="906"/>
                      <a:pt x="534" y="906"/>
                      <a:pt x="534" y="906"/>
                    </a:cubicBezTo>
                    <a:cubicBezTo>
                      <a:pt x="535" y="908"/>
                      <a:pt x="535" y="910"/>
                      <a:pt x="533" y="911"/>
                    </a:cubicBezTo>
                    <a:cubicBezTo>
                      <a:pt x="532" y="911"/>
                      <a:pt x="531" y="912"/>
                      <a:pt x="531" y="912"/>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637" name="Freeform 37"/>
              <p:cNvSpPr/>
              <p:nvPr/>
            </p:nvSpPr>
            <p:spPr bwMode="auto">
              <a:xfrm>
                <a:off x="4552658" y="2248359"/>
                <a:ext cx="1229737" cy="364419"/>
              </a:xfrm>
              <a:custGeom>
                <a:avLst/>
                <a:gdLst>
                  <a:gd name="T0" fmla="*/ 1363 w 1367"/>
                  <a:gd name="T1" fmla="*/ 406 h 406"/>
                  <a:gd name="T2" fmla="*/ 1362 w 1367"/>
                  <a:gd name="T3" fmla="*/ 406 h 406"/>
                  <a:gd name="T4" fmla="*/ 3 w 1367"/>
                  <a:gd name="T5" fmla="*/ 8 h 406"/>
                  <a:gd name="T6" fmla="*/ 1 w 1367"/>
                  <a:gd name="T7" fmla="*/ 3 h 406"/>
                  <a:gd name="T8" fmla="*/ 5 w 1367"/>
                  <a:gd name="T9" fmla="*/ 0 h 406"/>
                  <a:gd name="T10" fmla="*/ 1364 w 1367"/>
                  <a:gd name="T11" fmla="*/ 398 h 406"/>
                  <a:gd name="T12" fmla="*/ 1367 w 1367"/>
                  <a:gd name="T13" fmla="*/ 403 h 406"/>
                  <a:gd name="T14" fmla="*/ 1363 w 1367"/>
                  <a:gd name="T15" fmla="*/ 406 h 40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67" h="406">
                    <a:moveTo>
                      <a:pt x="1363" y="406"/>
                    </a:moveTo>
                    <a:cubicBezTo>
                      <a:pt x="1362" y="406"/>
                      <a:pt x="1362" y="406"/>
                      <a:pt x="1362" y="406"/>
                    </a:cubicBezTo>
                    <a:cubicBezTo>
                      <a:pt x="3" y="8"/>
                      <a:pt x="3" y="8"/>
                      <a:pt x="3" y="8"/>
                    </a:cubicBezTo>
                    <a:cubicBezTo>
                      <a:pt x="1" y="7"/>
                      <a:pt x="0" y="5"/>
                      <a:pt x="1" y="3"/>
                    </a:cubicBezTo>
                    <a:cubicBezTo>
                      <a:pt x="1" y="1"/>
                      <a:pt x="3" y="0"/>
                      <a:pt x="5" y="0"/>
                    </a:cubicBezTo>
                    <a:cubicBezTo>
                      <a:pt x="1364" y="398"/>
                      <a:pt x="1364" y="398"/>
                      <a:pt x="1364" y="398"/>
                    </a:cubicBezTo>
                    <a:cubicBezTo>
                      <a:pt x="1366" y="399"/>
                      <a:pt x="1367" y="401"/>
                      <a:pt x="1367" y="403"/>
                    </a:cubicBezTo>
                    <a:cubicBezTo>
                      <a:pt x="1366" y="405"/>
                      <a:pt x="1365" y="406"/>
                      <a:pt x="1363" y="40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638" name="Freeform 38"/>
              <p:cNvSpPr/>
              <p:nvPr/>
            </p:nvSpPr>
            <p:spPr bwMode="auto">
              <a:xfrm>
                <a:off x="5026824" y="2604335"/>
                <a:ext cx="755571" cy="464317"/>
              </a:xfrm>
              <a:custGeom>
                <a:avLst/>
                <a:gdLst>
                  <a:gd name="T0" fmla="*/ 5 w 841"/>
                  <a:gd name="T1" fmla="*/ 515 h 515"/>
                  <a:gd name="T2" fmla="*/ 1 w 841"/>
                  <a:gd name="T3" fmla="*/ 513 h 515"/>
                  <a:gd name="T4" fmla="*/ 3 w 841"/>
                  <a:gd name="T5" fmla="*/ 507 h 515"/>
                  <a:gd name="T6" fmla="*/ 835 w 841"/>
                  <a:gd name="T7" fmla="*/ 1 h 515"/>
                  <a:gd name="T8" fmla="*/ 840 w 841"/>
                  <a:gd name="T9" fmla="*/ 3 h 515"/>
                  <a:gd name="T10" fmla="*/ 839 w 841"/>
                  <a:gd name="T11" fmla="*/ 8 h 515"/>
                  <a:gd name="T12" fmla="*/ 7 w 841"/>
                  <a:gd name="T13" fmla="*/ 514 h 515"/>
                  <a:gd name="T14" fmla="*/ 5 w 841"/>
                  <a:gd name="T15" fmla="*/ 515 h 5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41" h="515">
                    <a:moveTo>
                      <a:pt x="5" y="515"/>
                    </a:moveTo>
                    <a:cubicBezTo>
                      <a:pt x="3" y="515"/>
                      <a:pt x="2" y="514"/>
                      <a:pt x="1" y="513"/>
                    </a:cubicBezTo>
                    <a:cubicBezTo>
                      <a:pt x="0" y="511"/>
                      <a:pt x="1" y="508"/>
                      <a:pt x="3" y="507"/>
                    </a:cubicBezTo>
                    <a:cubicBezTo>
                      <a:pt x="835" y="1"/>
                      <a:pt x="835" y="1"/>
                      <a:pt x="835" y="1"/>
                    </a:cubicBezTo>
                    <a:cubicBezTo>
                      <a:pt x="837" y="0"/>
                      <a:pt x="839" y="1"/>
                      <a:pt x="840" y="3"/>
                    </a:cubicBezTo>
                    <a:cubicBezTo>
                      <a:pt x="841" y="5"/>
                      <a:pt x="841" y="7"/>
                      <a:pt x="839" y="8"/>
                    </a:cubicBezTo>
                    <a:cubicBezTo>
                      <a:pt x="7" y="514"/>
                      <a:pt x="7" y="514"/>
                      <a:pt x="7" y="514"/>
                    </a:cubicBezTo>
                    <a:cubicBezTo>
                      <a:pt x="6" y="514"/>
                      <a:pt x="6" y="515"/>
                      <a:pt x="5" y="51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639" name="Freeform 39"/>
              <p:cNvSpPr/>
              <p:nvPr/>
            </p:nvSpPr>
            <p:spPr bwMode="auto">
              <a:xfrm>
                <a:off x="5385614" y="2604335"/>
                <a:ext cx="396780" cy="1246622"/>
              </a:xfrm>
              <a:custGeom>
                <a:avLst/>
                <a:gdLst>
                  <a:gd name="T0" fmla="*/ 5 w 441"/>
                  <a:gd name="T1" fmla="*/ 1385 h 1385"/>
                  <a:gd name="T2" fmla="*/ 4 w 441"/>
                  <a:gd name="T3" fmla="*/ 1385 h 1385"/>
                  <a:gd name="T4" fmla="*/ 1 w 441"/>
                  <a:gd name="T5" fmla="*/ 1380 h 1385"/>
                  <a:gd name="T6" fmla="*/ 433 w 441"/>
                  <a:gd name="T7" fmla="*/ 4 h 1385"/>
                  <a:gd name="T8" fmla="*/ 438 w 441"/>
                  <a:gd name="T9" fmla="*/ 1 h 1385"/>
                  <a:gd name="T10" fmla="*/ 441 w 441"/>
                  <a:gd name="T11" fmla="*/ 6 h 1385"/>
                  <a:gd name="T12" fmla="*/ 9 w 441"/>
                  <a:gd name="T13" fmla="*/ 1382 h 1385"/>
                  <a:gd name="T14" fmla="*/ 5 w 441"/>
                  <a:gd name="T15" fmla="*/ 1385 h 13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41" h="1385">
                    <a:moveTo>
                      <a:pt x="5" y="1385"/>
                    </a:moveTo>
                    <a:cubicBezTo>
                      <a:pt x="5" y="1385"/>
                      <a:pt x="4" y="1385"/>
                      <a:pt x="4" y="1385"/>
                    </a:cubicBezTo>
                    <a:cubicBezTo>
                      <a:pt x="2" y="1384"/>
                      <a:pt x="0" y="1382"/>
                      <a:pt x="1" y="1380"/>
                    </a:cubicBezTo>
                    <a:cubicBezTo>
                      <a:pt x="433" y="4"/>
                      <a:pt x="433" y="4"/>
                      <a:pt x="433" y="4"/>
                    </a:cubicBezTo>
                    <a:cubicBezTo>
                      <a:pt x="434" y="1"/>
                      <a:pt x="436" y="0"/>
                      <a:pt x="438" y="1"/>
                    </a:cubicBezTo>
                    <a:cubicBezTo>
                      <a:pt x="440" y="2"/>
                      <a:pt x="441" y="4"/>
                      <a:pt x="441" y="6"/>
                    </a:cubicBezTo>
                    <a:cubicBezTo>
                      <a:pt x="9" y="1382"/>
                      <a:pt x="9" y="1382"/>
                      <a:pt x="9" y="1382"/>
                    </a:cubicBezTo>
                    <a:cubicBezTo>
                      <a:pt x="8" y="1384"/>
                      <a:pt x="7" y="1385"/>
                      <a:pt x="5" y="138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640" name="Freeform 40"/>
              <p:cNvSpPr/>
              <p:nvPr/>
            </p:nvSpPr>
            <p:spPr bwMode="auto">
              <a:xfrm>
                <a:off x="5773952" y="2604335"/>
                <a:ext cx="139296" cy="590949"/>
              </a:xfrm>
              <a:custGeom>
                <a:avLst/>
                <a:gdLst>
                  <a:gd name="T0" fmla="*/ 150 w 155"/>
                  <a:gd name="T1" fmla="*/ 656 h 656"/>
                  <a:gd name="T2" fmla="*/ 146 w 155"/>
                  <a:gd name="T3" fmla="*/ 652 h 656"/>
                  <a:gd name="T4" fmla="*/ 1 w 155"/>
                  <a:gd name="T5" fmla="*/ 6 h 656"/>
                  <a:gd name="T6" fmla="*/ 4 w 155"/>
                  <a:gd name="T7" fmla="*/ 1 h 656"/>
                  <a:gd name="T8" fmla="*/ 9 w 155"/>
                  <a:gd name="T9" fmla="*/ 4 h 656"/>
                  <a:gd name="T10" fmla="*/ 154 w 155"/>
                  <a:gd name="T11" fmla="*/ 651 h 656"/>
                  <a:gd name="T12" fmla="*/ 151 w 155"/>
                  <a:gd name="T13" fmla="*/ 655 h 656"/>
                  <a:gd name="T14" fmla="*/ 150 w 155"/>
                  <a:gd name="T15" fmla="*/ 656 h 6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5" h="656">
                    <a:moveTo>
                      <a:pt x="150" y="656"/>
                    </a:moveTo>
                    <a:cubicBezTo>
                      <a:pt x="148" y="656"/>
                      <a:pt x="147" y="654"/>
                      <a:pt x="146" y="652"/>
                    </a:cubicBezTo>
                    <a:cubicBezTo>
                      <a:pt x="1" y="6"/>
                      <a:pt x="1" y="6"/>
                      <a:pt x="1" y="6"/>
                    </a:cubicBezTo>
                    <a:cubicBezTo>
                      <a:pt x="0" y="3"/>
                      <a:pt x="2" y="1"/>
                      <a:pt x="4" y="1"/>
                    </a:cubicBezTo>
                    <a:cubicBezTo>
                      <a:pt x="6" y="0"/>
                      <a:pt x="8" y="2"/>
                      <a:pt x="9" y="4"/>
                    </a:cubicBezTo>
                    <a:cubicBezTo>
                      <a:pt x="154" y="651"/>
                      <a:pt x="154" y="651"/>
                      <a:pt x="154" y="651"/>
                    </a:cubicBezTo>
                    <a:cubicBezTo>
                      <a:pt x="155" y="653"/>
                      <a:pt x="153" y="655"/>
                      <a:pt x="151" y="655"/>
                    </a:cubicBezTo>
                    <a:cubicBezTo>
                      <a:pt x="151" y="656"/>
                      <a:pt x="150" y="656"/>
                      <a:pt x="150" y="65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641" name="Freeform 41"/>
              <p:cNvSpPr/>
              <p:nvPr/>
            </p:nvSpPr>
            <p:spPr bwMode="auto">
              <a:xfrm>
                <a:off x="5906212" y="3075688"/>
                <a:ext cx="892052" cy="119597"/>
              </a:xfrm>
              <a:custGeom>
                <a:avLst/>
                <a:gdLst>
                  <a:gd name="T0" fmla="*/ 4 w 992"/>
                  <a:gd name="T1" fmla="*/ 133 h 133"/>
                  <a:gd name="T2" fmla="*/ 0 w 992"/>
                  <a:gd name="T3" fmla="*/ 129 h 133"/>
                  <a:gd name="T4" fmla="*/ 4 w 992"/>
                  <a:gd name="T5" fmla="*/ 125 h 133"/>
                  <a:gd name="T6" fmla="*/ 988 w 992"/>
                  <a:gd name="T7" fmla="*/ 0 h 133"/>
                  <a:gd name="T8" fmla="*/ 992 w 992"/>
                  <a:gd name="T9" fmla="*/ 4 h 133"/>
                  <a:gd name="T10" fmla="*/ 989 w 992"/>
                  <a:gd name="T11" fmla="*/ 8 h 133"/>
                  <a:gd name="T12" fmla="*/ 5 w 992"/>
                  <a:gd name="T13" fmla="*/ 133 h 133"/>
                  <a:gd name="T14" fmla="*/ 4 w 992"/>
                  <a:gd name="T15" fmla="*/ 133 h 1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92" h="133">
                    <a:moveTo>
                      <a:pt x="4" y="133"/>
                    </a:moveTo>
                    <a:cubicBezTo>
                      <a:pt x="2" y="133"/>
                      <a:pt x="0" y="131"/>
                      <a:pt x="0" y="129"/>
                    </a:cubicBezTo>
                    <a:cubicBezTo>
                      <a:pt x="0" y="127"/>
                      <a:pt x="1" y="125"/>
                      <a:pt x="4" y="125"/>
                    </a:cubicBezTo>
                    <a:cubicBezTo>
                      <a:pt x="988" y="0"/>
                      <a:pt x="988" y="0"/>
                      <a:pt x="988" y="0"/>
                    </a:cubicBezTo>
                    <a:cubicBezTo>
                      <a:pt x="990" y="0"/>
                      <a:pt x="992" y="2"/>
                      <a:pt x="992" y="4"/>
                    </a:cubicBezTo>
                    <a:cubicBezTo>
                      <a:pt x="992" y="6"/>
                      <a:pt x="991" y="8"/>
                      <a:pt x="989" y="8"/>
                    </a:cubicBezTo>
                    <a:cubicBezTo>
                      <a:pt x="5" y="133"/>
                      <a:pt x="5" y="133"/>
                      <a:pt x="5" y="133"/>
                    </a:cubicBezTo>
                    <a:cubicBezTo>
                      <a:pt x="5" y="133"/>
                      <a:pt x="4" y="133"/>
                      <a:pt x="4" y="13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642" name="Freeform 42"/>
              <p:cNvSpPr/>
              <p:nvPr/>
            </p:nvSpPr>
            <p:spPr bwMode="auto">
              <a:xfrm>
                <a:off x="5906212" y="2253987"/>
                <a:ext cx="303917" cy="941298"/>
              </a:xfrm>
              <a:custGeom>
                <a:avLst/>
                <a:gdLst>
                  <a:gd name="T0" fmla="*/ 4 w 338"/>
                  <a:gd name="T1" fmla="*/ 1046 h 1046"/>
                  <a:gd name="T2" fmla="*/ 3 w 338"/>
                  <a:gd name="T3" fmla="*/ 1045 h 1046"/>
                  <a:gd name="T4" fmla="*/ 0 w 338"/>
                  <a:gd name="T5" fmla="*/ 1040 h 1046"/>
                  <a:gd name="T6" fmla="*/ 329 w 338"/>
                  <a:gd name="T7" fmla="*/ 4 h 1046"/>
                  <a:gd name="T8" fmla="*/ 334 w 338"/>
                  <a:gd name="T9" fmla="*/ 1 h 1046"/>
                  <a:gd name="T10" fmla="*/ 337 w 338"/>
                  <a:gd name="T11" fmla="*/ 6 h 1046"/>
                  <a:gd name="T12" fmla="*/ 8 w 338"/>
                  <a:gd name="T13" fmla="*/ 1043 h 1046"/>
                  <a:gd name="T14" fmla="*/ 4 w 338"/>
                  <a:gd name="T15" fmla="*/ 1046 h 10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8" h="1046">
                    <a:moveTo>
                      <a:pt x="4" y="1046"/>
                    </a:moveTo>
                    <a:cubicBezTo>
                      <a:pt x="4" y="1046"/>
                      <a:pt x="3" y="1045"/>
                      <a:pt x="3" y="1045"/>
                    </a:cubicBezTo>
                    <a:cubicBezTo>
                      <a:pt x="1" y="1045"/>
                      <a:pt x="0" y="1042"/>
                      <a:pt x="0" y="1040"/>
                    </a:cubicBezTo>
                    <a:cubicBezTo>
                      <a:pt x="329" y="4"/>
                      <a:pt x="329" y="4"/>
                      <a:pt x="329" y="4"/>
                    </a:cubicBezTo>
                    <a:cubicBezTo>
                      <a:pt x="330" y="2"/>
                      <a:pt x="332" y="0"/>
                      <a:pt x="334" y="1"/>
                    </a:cubicBezTo>
                    <a:cubicBezTo>
                      <a:pt x="337" y="2"/>
                      <a:pt x="338" y="4"/>
                      <a:pt x="337" y="6"/>
                    </a:cubicBezTo>
                    <a:cubicBezTo>
                      <a:pt x="8" y="1043"/>
                      <a:pt x="8" y="1043"/>
                      <a:pt x="8" y="1043"/>
                    </a:cubicBezTo>
                    <a:cubicBezTo>
                      <a:pt x="7" y="1044"/>
                      <a:pt x="6" y="1046"/>
                      <a:pt x="4" y="104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643" name="Freeform 43"/>
              <p:cNvSpPr/>
              <p:nvPr/>
            </p:nvSpPr>
            <p:spPr bwMode="auto">
              <a:xfrm>
                <a:off x="6201687" y="2175194"/>
                <a:ext cx="794968" cy="87235"/>
              </a:xfrm>
              <a:custGeom>
                <a:avLst/>
                <a:gdLst>
                  <a:gd name="T0" fmla="*/ 4 w 884"/>
                  <a:gd name="T1" fmla="*/ 96 h 96"/>
                  <a:gd name="T2" fmla="*/ 0 w 884"/>
                  <a:gd name="T3" fmla="*/ 92 h 96"/>
                  <a:gd name="T4" fmla="*/ 4 w 884"/>
                  <a:gd name="T5" fmla="*/ 88 h 96"/>
                  <a:gd name="T6" fmla="*/ 880 w 884"/>
                  <a:gd name="T7" fmla="*/ 0 h 96"/>
                  <a:gd name="T8" fmla="*/ 884 w 884"/>
                  <a:gd name="T9" fmla="*/ 4 h 96"/>
                  <a:gd name="T10" fmla="*/ 880 w 884"/>
                  <a:gd name="T11" fmla="*/ 8 h 96"/>
                  <a:gd name="T12" fmla="*/ 5 w 884"/>
                  <a:gd name="T13" fmla="*/ 96 h 96"/>
                  <a:gd name="T14" fmla="*/ 4 w 884"/>
                  <a:gd name="T15" fmla="*/ 96 h 9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84" h="96">
                    <a:moveTo>
                      <a:pt x="4" y="96"/>
                    </a:moveTo>
                    <a:cubicBezTo>
                      <a:pt x="2" y="96"/>
                      <a:pt x="0" y="94"/>
                      <a:pt x="0" y="92"/>
                    </a:cubicBezTo>
                    <a:cubicBezTo>
                      <a:pt x="0" y="90"/>
                      <a:pt x="2" y="88"/>
                      <a:pt x="4" y="88"/>
                    </a:cubicBezTo>
                    <a:cubicBezTo>
                      <a:pt x="880" y="0"/>
                      <a:pt x="880" y="0"/>
                      <a:pt x="880" y="0"/>
                    </a:cubicBezTo>
                    <a:cubicBezTo>
                      <a:pt x="882" y="0"/>
                      <a:pt x="884" y="2"/>
                      <a:pt x="884" y="4"/>
                    </a:cubicBezTo>
                    <a:cubicBezTo>
                      <a:pt x="884" y="6"/>
                      <a:pt x="883" y="8"/>
                      <a:pt x="880" y="8"/>
                    </a:cubicBezTo>
                    <a:cubicBezTo>
                      <a:pt x="5" y="96"/>
                      <a:pt x="5" y="96"/>
                      <a:pt x="5" y="96"/>
                    </a:cubicBezTo>
                    <a:cubicBezTo>
                      <a:pt x="4" y="96"/>
                      <a:pt x="4" y="96"/>
                      <a:pt x="4" y="9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644" name="Freeform 44"/>
              <p:cNvSpPr/>
              <p:nvPr/>
            </p:nvSpPr>
            <p:spPr bwMode="auto">
              <a:xfrm>
                <a:off x="6201687" y="2253987"/>
                <a:ext cx="596577" cy="828737"/>
              </a:xfrm>
              <a:custGeom>
                <a:avLst/>
                <a:gdLst>
                  <a:gd name="T0" fmla="*/ 659 w 664"/>
                  <a:gd name="T1" fmla="*/ 921 h 921"/>
                  <a:gd name="T2" fmla="*/ 656 w 664"/>
                  <a:gd name="T3" fmla="*/ 920 h 921"/>
                  <a:gd name="T4" fmla="*/ 1 w 664"/>
                  <a:gd name="T5" fmla="*/ 7 h 921"/>
                  <a:gd name="T6" fmla="*/ 2 w 664"/>
                  <a:gd name="T7" fmla="*/ 2 h 921"/>
                  <a:gd name="T8" fmla="*/ 7 w 664"/>
                  <a:gd name="T9" fmla="*/ 2 h 921"/>
                  <a:gd name="T10" fmla="*/ 662 w 664"/>
                  <a:gd name="T11" fmla="*/ 915 h 921"/>
                  <a:gd name="T12" fmla="*/ 661 w 664"/>
                  <a:gd name="T13" fmla="*/ 921 h 921"/>
                  <a:gd name="T14" fmla="*/ 659 w 664"/>
                  <a:gd name="T15" fmla="*/ 921 h 9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64" h="921">
                    <a:moveTo>
                      <a:pt x="659" y="921"/>
                    </a:moveTo>
                    <a:cubicBezTo>
                      <a:pt x="658" y="921"/>
                      <a:pt x="657" y="921"/>
                      <a:pt x="656" y="920"/>
                    </a:cubicBezTo>
                    <a:cubicBezTo>
                      <a:pt x="1" y="7"/>
                      <a:pt x="1" y="7"/>
                      <a:pt x="1" y="7"/>
                    </a:cubicBezTo>
                    <a:cubicBezTo>
                      <a:pt x="0" y="5"/>
                      <a:pt x="0" y="3"/>
                      <a:pt x="2" y="2"/>
                    </a:cubicBezTo>
                    <a:cubicBezTo>
                      <a:pt x="4" y="0"/>
                      <a:pt x="6" y="1"/>
                      <a:pt x="7" y="2"/>
                    </a:cubicBezTo>
                    <a:cubicBezTo>
                      <a:pt x="662" y="915"/>
                      <a:pt x="662" y="915"/>
                      <a:pt x="662" y="915"/>
                    </a:cubicBezTo>
                    <a:cubicBezTo>
                      <a:pt x="664" y="917"/>
                      <a:pt x="663" y="919"/>
                      <a:pt x="661" y="921"/>
                    </a:cubicBezTo>
                    <a:cubicBezTo>
                      <a:pt x="661" y="921"/>
                      <a:pt x="660" y="921"/>
                      <a:pt x="659" y="921"/>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645" name="Freeform 45"/>
              <p:cNvSpPr/>
              <p:nvPr/>
            </p:nvSpPr>
            <p:spPr bwMode="auto">
              <a:xfrm>
                <a:off x="6201687" y="2253987"/>
                <a:ext cx="914564" cy="585321"/>
              </a:xfrm>
              <a:custGeom>
                <a:avLst/>
                <a:gdLst>
                  <a:gd name="T0" fmla="*/ 1012 w 1017"/>
                  <a:gd name="T1" fmla="*/ 650 h 650"/>
                  <a:gd name="T2" fmla="*/ 1010 w 1017"/>
                  <a:gd name="T3" fmla="*/ 650 h 650"/>
                  <a:gd name="T4" fmla="*/ 2 w 1017"/>
                  <a:gd name="T5" fmla="*/ 8 h 650"/>
                  <a:gd name="T6" fmla="*/ 1 w 1017"/>
                  <a:gd name="T7" fmla="*/ 3 h 650"/>
                  <a:gd name="T8" fmla="*/ 6 w 1017"/>
                  <a:gd name="T9" fmla="*/ 1 h 650"/>
                  <a:gd name="T10" fmla="*/ 1015 w 1017"/>
                  <a:gd name="T11" fmla="*/ 643 h 650"/>
                  <a:gd name="T12" fmla="*/ 1016 w 1017"/>
                  <a:gd name="T13" fmla="*/ 649 h 650"/>
                  <a:gd name="T14" fmla="*/ 1012 w 1017"/>
                  <a:gd name="T15" fmla="*/ 650 h 6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17" h="650">
                    <a:moveTo>
                      <a:pt x="1012" y="650"/>
                    </a:moveTo>
                    <a:cubicBezTo>
                      <a:pt x="1012" y="650"/>
                      <a:pt x="1011" y="650"/>
                      <a:pt x="1010" y="650"/>
                    </a:cubicBezTo>
                    <a:cubicBezTo>
                      <a:pt x="2" y="8"/>
                      <a:pt x="2" y="8"/>
                      <a:pt x="2" y="8"/>
                    </a:cubicBezTo>
                    <a:cubicBezTo>
                      <a:pt x="0" y="7"/>
                      <a:pt x="0" y="5"/>
                      <a:pt x="1" y="3"/>
                    </a:cubicBezTo>
                    <a:cubicBezTo>
                      <a:pt x="2" y="1"/>
                      <a:pt x="4" y="0"/>
                      <a:pt x="6" y="1"/>
                    </a:cubicBezTo>
                    <a:cubicBezTo>
                      <a:pt x="1015" y="643"/>
                      <a:pt x="1015" y="643"/>
                      <a:pt x="1015" y="643"/>
                    </a:cubicBezTo>
                    <a:cubicBezTo>
                      <a:pt x="1016" y="644"/>
                      <a:pt x="1017" y="647"/>
                      <a:pt x="1016" y="649"/>
                    </a:cubicBezTo>
                    <a:cubicBezTo>
                      <a:pt x="1015" y="650"/>
                      <a:pt x="1014" y="650"/>
                      <a:pt x="1012" y="65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646" name="Freeform 46"/>
              <p:cNvSpPr/>
              <p:nvPr/>
            </p:nvSpPr>
            <p:spPr bwMode="auto">
              <a:xfrm>
                <a:off x="6989619" y="2175194"/>
                <a:ext cx="126632" cy="664115"/>
              </a:xfrm>
              <a:custGeom>
                <a:avLst/>
                <a:gdLst>
                  <a:gd name="T0" fmla="*/ 136 w 141"/>
                  <a:gd name="T1" fmla="*/ 737 h 737"/>
                  <a:gd name="T2" fmla="*/ 132 w 141"/>
                  <a:gd name="T3" fmla="*/ 734 h 737"/>
                  <a:gd name="T4" fmla="*/ 0 w 141"/>
                  <a:gd name="T5" fmla="*/ 5 h 737"/>
                  <a:gd name="T6" fmla="*/ 3 w 141"/>
                  <a:gd name="T7" fmla="*/ 0 h 737"/>
                  <a:gd name="T8" fmla="*/ 8 w 141"/>
                  <a:gd name="T9" fmla="*/ 3 h 737"/>
                  <a:gd name="T10" fmla="*/ 140 w 141"/>
                  <a:gd name="T11" fmla="*/ 733 h 737"/>
                  <a:gd name="T12" fmla="*/ 137 w 141"/>
                  <a:gd name="T13" fmla="*/ 737 h 737"/>
                  <a:gd name="T14" fmla="*/ 136 w 141"/>
                  <a:gd name="T15" fmla="*/ 737 h 7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1" h="737">
                    <a:moveTo>
                      <a:pt x="136" y="737"/>
                    </a:moveTo>
                    <a:cubicBezTo>
                      <a:pt x="134" y="737"/>
                      <a:pt x="133" y="736"/>
                      <a:pt x="132" y="734"/>
                    </a:cubicBezTo>
                    <a:cubicBezTo>
                      <a:pt x="0" y="5"/>
                      <a:pt x="0" y="5"/>
                      <a:pt x="0" y="5"/>
                    </a:cubicBezTo>
                    <a:cubicBezTo>
                      <a:pt x="0" y="3"/>
                      <a:pt x="1" y="1"/>
                      <a:pt x="3" y="0"/>
                    </a:cubicBezTo>
                    <a:cubicBezTo>
                      <a:pt x="6" y="0"/>
                      <a:pt x="8" y="1"/>
                      <a:pt x="8" y="3"/>
                    </a:cubicBezTo>
                    <a:cubicBezTo>
                      <a:pt x="140" y="733"/>
                      <a:pt x="140" y="733"/>
                      <a:pt x="140" y="733"/>
                    </a:cubicBezTo>
                    <a:cubicBezTo>
                      <a:pt x="141" y="735"/>
                      <a:pt x="139" y="737"/>
                      <a:pt x="137" y="737"/>
                    </a:cubicBezTo>
                    <a:cubicBezTo>
                      <a:pt x="137" y="737"/>
                      <a:pt x="137" y="737"/>
                      <a:pt x="136" y="737"/>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647" name="Freeform 47"/>
              <p:cNvSpPr/>
              <p:nvPr/>
            </p:nvSpPr>
            <p:spPr bwMode="auto">
              <a:xfrm>
                <a:off x="6791229" y="2832273"/>
                <a:ext cx="325023" cy="250450"/>
              </a:xfrm>
              <a:custGeom>
                <a:avLst/>
                <a:gdLst>
                  <a:gd name="T0" fmla="*/ 4 w 362"/>
                  <a:gd name="T1" fmla="*/ 279 h 279"/>
                  <a:gd name="T2" fmla="*/ 1 w 362"/>
                  <a:gd name="T3" fmla="*/ 278 h 279"/>
                  <a:gd name="T4" fmla="*/ 2 w 362"/>
                  <a:gd name="T5" fmla="*/ 272 h 279"/>
                  <a:gd name="T6" fmla="*/ 355 w 362"/>
                  <a:gd name="T7" fmla="*/ 1 h 279"/>
                  <a:gd name="T8" fmla="*/ 361 w 362"/>
                  <a:gd name="T9" fmla="*/ 2 h 279"/>
                  <a:gd name="T10" fmla="*/ 360 w 362"/>
                  <a:gd name="T11" fmla="*/ 8 h 279"/>
                  <a:gd name="T12" fmla="*/ 7 w 362"/>
                  <a:gd name="T13" fmla="*/ 279 h 279"/>
                  <a:gd name="T14" fmla="*/ 4 w 362"/>
                  <a:gd name="T15" fmla="*/ 279 h 27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62" h="279">
                    <a:moveTo>
                      <a:pt x="4" y="279"/>
                    </a:moveTo>
                    <a:cubicBezTo>
                      <a:pt x="3" y="279"/>
                      <a:pt x="2" y="279"/>
                      <a:pt x="1" y="278"/>
                    </a:cubicBezTo>
                    <a:cubicBezTo>
                      <a:pt x="0" y="276"/>
                      <a:pt x="0" y="274"/>
                      <a:pt x="2" y="272"/>
                    </a:cubicBezTo>
                    <a:cubicBezTo>
                      <a:pt x="355" y="1"/>
                      <a:pt x="355" y="1"/>
                      <a:pt x="355" y="1"/>
                    </a:cubicBezTo>
                    <a:cubicBezTo>
                      <a:pt x="357" y="0"/>
                      <a:pt x="359" y="0"/>
                      <a:pt x="361" y="2"/>
                    </a:cubicBezTo>
                    <a:cubicBezTo>
                      <a:pt x="362" y="4"/>
                      <a:pt x="362" y="6"/>
                      <a:pt x="360" y="8"/>
                    </a:cubicBezTo>
                    <a:cubicBezTo>
                      <a:pt x="7" y="279"/>
                      <a:pt x="7" y="279"/>
                      <a:pt x="7" y="279"/>
                    </a:cubicBezTo>
                    <a:cubicBezTo>
                      <a:pt x="6" y="279"/>
                      <a:pt x="5" y="279"/>
                      <a:pt x="4" y="279"/>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648" name="Freeform 48"/>
              <p:cNvSpPr/>
              <p:nvPr/>
            </p:nvSpPr>
            <p:spPr bwMode="auto">
              <a:xfrm>
                <a:off x="5385615" y="3186843"/>
                <a:ext cx="527634" cy="664115"/>
              </a:xfrm>
              <a:custGeom>
                <a:avLst/>
                <a:gdLst>
                  <a:gd name="T0" fmla="*/ 5 w 587"/>
                  <a:gd name="T1" fmla="*/ 738 h 738"/>
                  <a:gd name="T2" fmla="*/ 2 w 587"/>
                  <a:gd name="T3" fmla="*/ 737 h 738"/>
                  <a:gd name="T4" fmla="*/ 2 w 587"/>
                  <a:gd name="T5" fmla="*/ 731 h 738"/>
                  <a:gd name="T6" fmla="*/ 579 w 587"/>
                  <a:gd name="T7" fmla="*/ 2 h 738"/>
                  <a:gd name="T8" fmla="*/ 585 w 587"/>
                  <a:gd name="T9" fmla="*/ 1 h 738"/>
                  <a:gd name="T10" fmla="*/ 585 w 587"/>
                  <a:gd name="T11" fmla="*/ 7 h 738"/>
                  <a:gd name="T12" fmla="*/ 8 w 587"/>
                  <a:gd name="T13" fmla="*/ 736 h 738"/>
                  <a:gd name="T14" fmla="*/ 5 w 587"/>
                  <a:gd name="T15" fmla="*/ 738 h 7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87" h="738">
                    <a:moveTo>
                      <a:pt x="5" y="738"/>
                    </a:moveTo>
                    <a:cubicBezTo>
                      <a:pt x="4" y="738"/>
                      <a:pt x="3" y="738"/>
                      <a:pt x="2" y="737"/>
                    </a:cubicBezTo>
                    <a:cubicBezTo>
                      <a:pt x="1" y="736"/>
                      <a:pt x="0" y="733"/>
                      <a:pt x="2" y="731"/>
                    </a:cubicBezTo>
                    <a:cubicBezTo>
                      <a:pt x="579" y="2"/>
                      <a:pt x="579" y="2"/>
                      <a:pt x="579" y="2"/>
                    </a:cubicBezTo>
                    <a:cubicBezTo>
                      <a:pt x="580" y="0"/>
                      <a:pt x="583" y="0"/>
                      <a:pt x="585" y="1"/>
                    </a:cubicBezTo>
                    <a:cubicBezTo>
                      <a:pt x="586" y="3"/>
                      <a:pt x="587" y="5"/>
                      <a:pt x="585" y="7"/>
                    </a:cubicBezTo>
                    <a:cubicBezTo>
                      <a:pt x="8" y="736"/>
                      <a:pt x="8" y="736"/>
                      <a:pt x="8" y="736"/>
                    </a:cubicBezTo>
                    <a:cubicBezTo>
                      <a:pt x="7" y="737"/>
                      <a:pt x="6" y="738"/>
                      <a:pt x="5" y="738"/>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649" name="Freeform 49"/>
              <p:cNvSpPr/>
              <p:nvPr/>
            </p:nvSpPr>
            <p:spPr bwMode="auto">
              <a:xfrm>
                <a:off x="3925126" y="4059196"/>
                <a:ext cx="229345" cy="85829"/>
              </a:xfrm>
              <a:custGeom>
                <a:avLst/>
                <a:gdLst>
                  <a:gd name="T0" fmla="*/ 251 w 255"/>
                  <a:gd name="T1" fmla="*/ 95 h 95"/>
                  <a:gd name="T2" fmla="*/ 249 w 255"/>
                  <a:gd name="T3" fmla="*/ 94 h 95"/>
                  <a:gd name="T4" fmla="*/ 3 w 255"/>
                  <a:gd name="T5" fmla="*/ 8 h 95"/>
                  <a:gd name="T6" fmla="*/ 1 w 255"/>
                  <a:gd name="T7" fmla="*/ 3 h 95"/>
                  <a:gd name="T8" fmla="*/ 6 w 255"/>
                  <a:gd name="T9" fmla="*/ 1 h 95"/>
                  <a:gd name="T10" fmla="*/ 252 w 255"/>
                  <a:gd name="T11" fmla="*/ 87 h 95"/>
                  <a:gd name="T12" fmla="*/ 254 w 255"/>
                  <a:gd name="T13" fmla="*/ 92 h 95"/>
                  <a:gd name="T14" fmla="*/ 251 w 255"/>
                  <a:gd name="T15" fmla="*/ 95 h 9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5" h="95">
                    <a:moveTo>
                      <a:pt x="251" y="95"/>
                    </a:moveTo>
                    <a:cubicBezTo>
                      <a:pt x="250" y="95"/>
                      <a:pt x="250" y="95"/>
                      <a:pt x="249" y="94"/>
                    </a:cubicBezTo>
                    <a:cubicBezTo>
                      <a:pt x="3" y="8"/>
                      <a:pt x="3" y="8"/>
                      <a:pt x="3" y="8"/>
                    </a:cubicBezTo>
                    <a:cubicBezTo>
                      <a:pt x="1" y="8"/>
                      <a:pt x="0" y="5"/>
                      <a:pt x="1" y="3"/>
                    </a:cubicBezTo>
                    <a:cubicBezTo>
                      <a:pt x="1" y="1"/>
                      <a:pt x="4" y="0"/>
                      <a:pt x="6" y="1"/>
                    </a:cubicBezTo>
                    <a:cubicBezTo>
                      <a:pt x="252" y="87"/>
                      <a:pt x="252" y="87"/>
                      <a:pt x="252" y="87"/>
                    </a:cubicBezTo>
                    <a:cubicBezTo>
                      <a:pt x="254" y="88"/>
                      <a:pt x="255" y="90"/>
                      <a:pt x="254" y="92"/>
                    </a:cubicBezTo>
                    <a:cubicBezTo>
                      <a:pt x="254" y="94"/>
                      <a:pt x="252" y="95"/>
                      <a:pt x="251" y="9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650" name="Freeform 50"/>
              <p:cNvSpPr/>
              <p:nvPr/>
            </p:nvSpPr>
            <p:spPr bwMode="auto">
              <a:xfrm flipH="1">
                <a:off x="4154470" y="4136583"/>
                <a:ext cx="45719" cy="387557"/>
              </a:xfrm>
              <a:custGeom>
                <a:avLst/>
                <a:gdLst>
                  <a:gd name="T0" fmla="*/ 5 w 255"/>
                  <a:gd name="T1" fmla="*/ 960 h 960"/>
                  <a:gd name="T2" fmla="*/ 4 w 255"/>
                  <a:gd name="T3" fmla="*/ 960 h 960"/>
                  <a:gd name="T4" fmla="*/ 1 w 255"/>
                  <a:gd name="T5" fmla="*/ 955 h 960"/>
                  <a:gd name="T6" fmla="*/ 247 w 255"/>
                  <a:gd name="T7" fmla="*/ 4 h 960"/>
                  <a:gd name="T8" fmla="*/ 252 w 255"/>
                  <a:gd name="T9" fmla="*/ 1 h 960"/>
                  <a:gd name="T10" fmla="*/ 255 w 255"/>
                  <a:gd name="T11" fmla="*/ 6 h 960"/>
                  <a:gd name="T12" fmla="*/ 9 w 255"/>
                  <a:gd name="T13" fmla="*/ 957 h 960"/>
                  <a:gd name="T14" fmla="*/ 5 w 255"/>
                  <a:gd name="T15" fmla="*/ 960 h 9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5" h="960">
                    <a:moveTo>
                      <a:pt x="5" y="960"/>
                    </a:moveTo>
                    <a:cubicBezTo>
                      <a:pt x="4" y="960"/>
                      <a:pt x="4" y="960"/>
                      <a:pt x="4" y="960"/>
                    </a:cubicBezTo>
                    <a:cubicBezTo>
                      <a:pt x="2" y="960"/>
                      <a:pt x="0" y="957"/>
                      <a:pt x="1" y="955"/>
                    </a:cubicBezTo>
                    <a:cubicBezTo>
                      <a:pt x="247" y="4"/>
                      <a:pt x="247" y="4"/>
                      <a:pt x="247" y="4"/>
                    </a:cubicBezTo>
                    <a:cubicBezTo>
                      <a:pt x="247" y="1"/>
                      <a:pt x="250" y="0"/>
                      <a:pt x="252" y="1"/>
                    </a:cubicBezTo>
                    <a:cubicBezTo>
                      <a:pt x="254" y="1"/>
                      <a:pt x="255" y="3"/>
                      <a:pt x="255" y="6"/>
                    </a:cubicBezTo>
                    <a:cubicBezTo>
                      <a:pt x="9" y="957"/>
                      <a:pt x="9" y="957"/>
                      <a:pt x="9" y="957"/>
                    </a:cubicBezTo>
                    <a:cubicBezTo>
                      <a:pt x="8" y="959"/>
                      <a:pt x="6" y="960"/>
                      <a:pt x="5" y="96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651" name="Freeform 51"/>
              <p:cNvSpPr/>
              <p:nvPr/>
            </p:nvSpPr>
            <p:spPr bwMode="auto">
              <a:xfrm>
                <a:off x="4147435" y="3689151"/>
                <a:ext cx="590949" cy="455875"/>
              </a:xfrm>
              <a:custGeom>
                <a:avLst/>
                <a:gdLst>
                  <a:gd name="T0" fmla="*/ 5 w 658"/>
                  <a:gd name="T1" fmla="*/ 506 h 506"/>
                  <a:gd name="T2" fmla="*/ 1 w 658"/>
                  <a:gd name="T3" fmla="*/ 504 h 506"/>
                  <a:gd name="T4" fmla="*/ 2 w 658"/>
                  <a:gd name="T5" fmla="*/ 498 h 506"/>
                  <a:gd name="T6" fmla="*/ 651 w 658"/>
                  <a:gd name="T7" fmla="*/ 1 h 506"/>
                  <a:gd name="T8" fmla="*/ 656 w 658"/>
                  <a:gd name="T9" fmla="*/ 2 h 506"/>
                  <a:gd name="T10" fmla="*/ 656 w 658"/>
                  <a:gd name="T11" fmla="*/ 8 h 506"/>
                  <a:gd name="T12" fmla="*/ 7 w 658"/>
                  <a:gd name="T13" fmla="*/ 505 h 506"/>
                  <a:gd name="T14" fmla="*/ 5 w 658"/>
                  <a:gd name="T15" fmla="*/ 506 h 50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58" h="506">
                    <a:moveTo>
                      <a:pt x="5" y="506"/>
                    </a:moveTo>
                    <a:cubicBezTo>
                      <a:pt x="3" y="506"/>
                      <a:pt x="2" y="505"/>
                      <a:pt x="1" y="504"/>
                    </a:cubicBezTo>
                    <a:cubicBezTo>
                      <a:pt x="0" y="502"/>
                      <a:pt x="0" y="500"/>
                      <a:pt x="2" y="498"/>
                    </a:cubicBezTo>
                    <a:cubicBezTo>
                      <a:pt x="651" y="1"/>
                      <a:pt x="651" y="1"/>
                      <a:pt x="651" y="1"/>
                    </a:cubicBezTo>
                    <a:cubicBezTo>
                      <a:pt x="653" y="0"/>
                      <a:pt x="655" y="0"/>
                      <a:pt x="656" y="2"/>
                    </a:cubicBezTo>
                    <a:cubicBezTo>
                      <a:pt x="658" y="4"/>
                      <a:pt x="657" y="6"/>
                      <a:pt x="656" y="8"/>
                    </a:cubicBezTo>
                    <a:cubicBezTo>
                      <a:pt x="7" y="505"/>
                      <a:pt x="7" y="505"/>
                      <a:pt x="7" y="505"/>
                    </a:cubicBezTo>
                    <a:cubicBezTo>
                      <a:pt x="6" y="505"/>
                      <a:pt x="6" y="506"/>
                      <a:pt x="5" y="50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652" name="Freeform 52"/>
              <p:cNvSpPr/>
              <p:nvPr/>
            </p:nvSpPr>
            <p:spPr bwMode="auto">
              <a:xfrm>
                <a:off x="3925126" y="3689152"/>
                <a:ext cx="813259" cy="378489"/>
              </a:xfrm>
              <a:custGeom>
                <a:avLst/>
                <a:gdLst>
                  <a:gd name="T0" fmla="*/ 4 w 904"/>
                  <a:gd name="T1" fmla="*/ 420 h 420"/>
                  <a:gd name="T2" fmla="*/ 1 w 904"/>
                  <a:gd name="T3" fmla="*/ 417 h 420"/>
                  <a:gd name="T4" fmla="*/ 3 w 904"/>
                  <a:gd name="T5" fmla="*/ 412 h 420"/>
                  <a:gd name="T6" fmla="*/ 898 w 904"/>
                  <a:gd name="T7" fmla="*/ 1 h 420"/>
                  <a:gd name="T8" fmla="*/ 903 w 904"/>
                  <a:gd name="T9" fmla="*/ 3 h 420"/>
                  <a:gd name="T10" fmla="*/ 901 w 904"/>
                  <a:gd name="T11" fmla="*/ 8 h 420"/>
                  <a:gd name="T12" fmla="*/ 6 w 904"/>
                  <a:gd name="T13" fmla="*/ 419 h 420"/>
                  <a:gd name="T14" fmla="*/ 4 w 904"/>
                  <a:gd name="T15" fmla="*/ 420 h 4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04" h="420">
                    <a:moveTo>
                      <a:pt x="4" y="420"/>
                    </a:moveTo>
                    <a:cubicBezTo>
                      <a:pt x="3" y="420"/>
                      <a:pt x="2" y="419"/>
                      <a:pt x="1" y="417"/>
                    </a:cubicBezTo>
                    <a:cubicBezTo>
                      <a:pt x="0" y="415"/>
                      <a:pt x="1" y="413"/>
                      <a:pt x="3" y="412"/>
                    </a:cubicBezTo>
                    <a:cubicBezTo>
                      <a:pt x="898" y="1"/>
                      <a:pt x="898" y="1"/>
                      <a:pt x="898" y="1"/>
                    </a:cubicBezTo>
                    <a:cubicBezTo>
                      <a:pt x="900" y="0"/>
                      <a:pt x="902" y="1"/>
                      <a:pt x="903" y="3"/>
                    </a:cubicBezTo>
                    <a:cubicBezTo>
                      <a:pt x="904" y="5"/>
                      <a:pt x="903" y="7"/>
                      <a:pt x="901" y="8"/>
                    </a:cubicBezTo>
                    <a:cubicBezTo>
                      <a:pt x="6" y="419"/>
                      <a:pt x="6" y="419"/>
                      <a:pt x="6" y="419"/>
                    </a:cubicBezTo>
                    <a:cubicBezTo>
                      <a:pt x="6" y="420"/>
                      <a:pt x="5" y="420"/>
                      <a:pt x="4" y="42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653" name="Freeform 122"/>
              <p:cNvSpPr/>
              <p:nvPr/>
            </p:nvSpPr>
            <p:spPr bwMode="auto">
              <a:xfrm>
                <a:off x="4675070" y="3634276"/>
                <a:ext cx="104120" cy="104120"/>
              </a:xfrm>
              <a:custGeom>
                <a:avLst/>
                <a:gdLst>
                  <a:gd name="T0" fmla="*/ 85 w 116"/>
                  <a:gd name="T1" fmla="*/ 15 h 116"/>
                  <a:gd name="T2" fmla="*/ 101 w 116"/>
                  <a:gd name="T3" fmla="*/ 85 h 116"/>
                  <a:gd name="T4" fmla="*/ 31 w 116"/>
                  <a:gd name="T5" fmla="*/ 101 h 116"/>
                  <a:gd name="T6" fmla="*/ 15 w 116"/>
                  <a:gd name="T7" fmla="*/ 31 h 116"/>
                  <a:gd name="T8" fmla="*/ 85 w 116"/>
                  <a:gd name="T9" fmla="*/ 15 h 116"/>
                </a:gdLst>
                <a:ahLst/>
                <a:cxnLst>
                  <a:cxn ang="0">
                    <a:pos x="T0" y="T1"/>
                  </a:cxn>
                  <a:cxn ang="0">
                    <a:pos x="T2" y="T3"/>
                  </a:cxn>
                  <a:cxn ang="0">
                    <a:pos x="T4" y="T5"/>
                  </a:cxn>
                  <a:cxn ang="0">
                    <a:pos x="T6" y="T7"/>
                  </a:cxn>
                  <a:cxn ang="0">
                    <a:pos x="T8" y="T9"/>
                  </a:cxn>
                </a:cxnLst>
                <a:rect l="0" t="0" r="r" b="b"/>
                <a:pathLst>
                  <a:path w="116" h="116">
                    <a:moveTo>
                      <a:pt x="85" y="15"/>
                    </a:moveTo>
                    <a:cubicBezTo>
                      <a:pt x="109" y="30"/>
                      <a:pt x="116" y="62"/>
                      <a:pt x="101" y="85"/>
                    </a:cubicBezTo>
                    <a:cubicBezTo>
                      <a:pt x="86" y="109"/>
                      <a:pt x="55" y="116"/>
                      <a:pt x="31" y="101"/>
                    </a:cubicBezTo>
                    <a:cubicBezTo>
                      <a:pt x="7" y="87"/>
                      <a:pt x="0" y="55"/>
                      <a:pt x="15" y="31"/>
                    </a:cubicBezTo>
                    <a:cubicBezTo>
                      <a:pt x="30" y="8"/>
                      <a:pt x="61" y="0"/>
                      <a:pt x="85" y="1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654" name="Freeform 125"/>
              <p:cNvSpPr/>
              <p:nvPr/>
            </p:nvSpPr>
            <p:spPr bwMode="auto">
              <a:xfrm>
                <a:off x="4115075" y="4105629"/>
                <a:ext cx="66130" cy="67537"/>
              </a:xfrm>
              <a:custGeom>
                <a:avLst/>
                <a:gdLst>
                  <a:gd name="T0" fmla="*/ 54 w 74"/>
                  <a:gd name="T1" fmla="*/ 10 h 75"/>
                  <a:gd name="T2" fmla="*/ 65 w 74"/>
                  <a:gd name="T3" fmla="*/ 55 h 75"/>
                  <a:gd name="T4" fmla="*/ 20 w 74"/>
                  <a:gd name="T5" fmla="*/ 65 h 75"/>
                  <a:gd name="T6" fmla="*/ 9 w 74"/>
                  <a:gd name="T7" fmla="*/ 20 h 75"/>
                  <a:gd name="T8" fmla="*/ 54 w 74"/>
                  <a:gd name="T9" fmla="*/ 10 h 75"/>
                </a:gdLst>
                <a:ahLst/>
                <a:cxnLst>
                  <a:cxn ang="0">
                    <a:pos x="T0" y="T1"/>
                  </a:cxn>
                  <a:cxn ang="0">
                    <a:pos x="T2" y="T3"/>
                  </a:cxn>
                  <a:cxn ang="0">
                    <a:pos x="T4" y="T5"/>
                  </a:cxn>
                  <a:cxn ang="0">
                    <a:pos x="T6" y="T7"/>
                  </a:cxn>
                  <a:cxn ang="0">
                    <a:pos x="T8" y="T9"/>
                  </a:cxn>
                </a:cxnLst>
                <a:rect l="0" t="0" r="r" b="b"/>
                <a:pathLst>
                  <a:path w="74" h="75">
                    <a:moveTo>
                      <a:pt x="54" y="10"/>
                    </a:moveTo>
                    <a:cubicBezTo>
                      <a:pt x="70" y="20"/>
                      <a:pt x="74" y="40"/>
                      <a:pt x="65" y="55"/>
                    </a:cubicBezTo>
                    <a:cubicBezTo>
                      <a:pt x="55" y="70"/>
                      <a:pt x="35" y="75"/>
                      <a:pt x="20" y="65"/>
                    </a:cubicBezTo>
                    <a:cubicBezTo>
                      <a:pt x="4" y="56"/>
                      <a:pt x="0" y="36"/>
                      <a:pt x="9" y="20"/>
                    </a:cubicBezTo>
                    <a:cubicBezTo>
                      <a:pt x="19" y="5"/>
                      <a:pt x="39" y="0"/>
                      <a:pt x="54" y="1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655" name="Freeform 128"/>
              <p:cNvSpPr/>
              <p:nvPr/>
            </p:nvSpPr>
            <p:spPr bwMode="auto">
              <a:xfrm>
                <a:off x="4402107" y="2926544"/>
                <a:ext cx="67537" cy="67537"/>
              </a:xfrm>
              <a:custGeom>
                <a:avLst/>
                <a:gdLst>
                  <a:gd name="T0" fmla="*/ 55 w 75"/>
                  <a:gd name="T1" fmla="*/ 10 h 75"/>
                  <a:gd name="T2" fmla="*/ 65 w 75"/>
                  <a:gd name="T3" fmla="*/ 55 h 75"/>
                  <a:gd name="T4" fmla="*/ 20 w 75"/>
                  <a:gd name="T5" fmla="*/ 65 h 75"/>
                  <a:gd name="T6" fmla="*/ 10 w 75"/>
                  <a:gd name="T7" fmla="*/ 20 h 75"/>
                  <a:gd name="T8" fmla="*/ 55 w 75"/>
                  <a:gd name="T9" fmla="*/ 10 h 75"/>
                </a:gdLst>
                <a:ahLst/>
                <a:cxnLst>
                  <a:cxn ang="0">
                    <a:pos x="T0" y="T1"/>
                  </a:cxn>
                  <a:cxn ang="0">
                    <a:pos x="T2" y="T3"/>
                  </a:cxn>
                  <a:cxn ang="0">
                    <a:pos x="T4" y="T5"/>
                  </a:cxn>
                  <a:cxn ang="0">
                    <a:pos x="T6" y="T7"/>
                  </a:cxn>
                  <a:cxn ang="0">
                    <a:pos x="T8" y="T9"/>
                  </a:cxn>
                </a:cxnLst>
                <a:rect l="0" t="0" r="r" b="b"/>
                <a:pathLst>
                  <a:path w="75" h="75">
                    <a:moveTo>
                      <a:pt x="55" y="10"/>
                    </a:moveTo>
                    <a:cubicBezTo>
                      <a:pt x="70" y="19"/>
                      <a:pt x="75" y="39"/>
                      <a:pt x="65" y="55"/>
                    </a:cubicBezTo>
                    <a:cubicBezTo>
                      <a:pt x="56" y="70"/>
                      <a:pt x="36" y="75"/>
                      <a:pt x="20" y="65"/>
                    </a:cubicBezTo>
                    <a:cubicBezTo>
                      <a:pt x="5" y="55"/>
                      <a:pt x="0" y="35"/>
                      <a:pt x="10" y="20"/>
                    </a:cubicBezTo>
                    <a:cubicBezTo>
                      <a:pt x="20" y="5"/>
                      <a:pt x="40" y="0"/>
                      <a:pt x="55" y="1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656" name="Freeform 129"/>
              <p:cNvSpPr/>
              <p:nvPr/>
            </p:nvSpPr>
            <p:spPr bwMode="auto">
              <a:xfrm>
                <a:off x="4502005" y="2199113"/>
                <a:ext cx="106934" cy="105526"/>
              </a:xfrm>
              <a:custGeom>
                <a:avLst/>
                <a:gdLst>
                  <a:gd name="T0" fmla="*/ 87 w 119"/>
                  <a:gd name="T1" fmla="*/ 15 h 118"/>
                  <a:gd name="T2" fmla="*/ 104 w 119"/>
                  <a:gd name="T3" fmla="*/ 86 h 118"/>
                  <a:gd name="T4" fmla="*/ 32 w 119"/>
                  <a:gd name="T5" fmla="*/ 103 h 118"/>
                  <a:gd name="T6" fmla="*/ 16 w 119"/>
                  <a:gd name="T7" fmla="*/ 31 h 118"/>
                  <a:gd name="T8" fmla="*/ 87 w 119"/>
                  <a:gd name="T9" fmla="*/ 15 h 118"/>
                </a:gdLst>
                <a:ahLst/>
                <a:cxnLst>
                  <a:cxn ang="0">
                    <a:pos x="T0" y="T1"/>
                  </a:cxn>
                  <a:cxn ang="0">
                    <a:pos x="T2" y="T3"/>
                  </a:cxn>
                  <a:cxn ang="0">
                    <a:pos x="T4" y="T5"/>
                  </a:cxn>
                  <a:cxn ang="0">
                    <a:pos x="T6" y="T7"/>
                  </a:cxn>
                  <a:cxn ang="0">
                    <a:pos x="T8" y="T9"/>
                  </a:cxn>
                </a:cxnLst>
                <a:rect l="0" t="0" r="r" b="b"/>
                <a:pathLst>
                  <a:path w="119" h="118">
                    <a:moveTo>
                      <a:pt x="87" y="15"/>
                    </a:moveTo>
                    <a:cubicBezTo>
                      <a:pt x="111" y="30"/>
                      <a:pt x="119" y="62"/>
                      <a:pt x="104" y="86"/>
                    </a:cubicBezTo>
                    <a:cubicBezTo>
                      <a:pt x="88" y="111"/>
                      <a:pt x="56" y="118"/>
                      <a:pt x="32" y="103"/>
                    </a:cubicBezTo>
                    <a:cubicBezTo>
                      <a:pt x="8" y="87"/>
                      <a:pt x="0" y="55"/>
                      <a:pt x="16" y="31"/>
                    </a:cubicBezTo>
                    <a:cubicBezTo>
                      <a:pt x="31" y="7"/>
                      <a:pt x="63" y="0"/>
                      <a:pt x="87" y="1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657" name="Freeform 130"/>
              <p:cNvSpPr/>
              <p:nvPr/>
            </p:nvSpPr>
            <p:spPr bwMode="auto">
              <a:xfrm>
                <a:off x="4995870" y="3029256"/>
                <a:ext cx="67537" cy="67537"/>
              </a:xfrm>
              <a:custGeom>
                <a:avLst/>
                <a:gdLst>
                  <a:gd name="T0" fmla="*/ 55 w 75"/>
                  <a:gd name="T1" fmla="*/ 10 h 75"/>
                  <a:gd name="T2" fmla="*/ 66 w 75"/>
                  <a:gd name="T3" fmla="*/ 55 h 75"/>
                  <a:gd name="T4" fmla="*/ 20 w 75"/>
                  <a:gd name="T5" fmla="*/ 65 h 75"/>
                  <a:gd name="T6" fmla="*/ 10 w 75"/>
                  <a:gd name="T7" fmla="*/ 20 h 75"/>
                  <a:gd name="T8" fmla="*/ 55 w 75"/>
                  <a:gd name="T9" fmla="*/ 10 h 75"/>
                </a:gdLst>
                <a:ahLst/>
                <a:cxnLst>
                  <a:cxn ang="0">
                    <a:pos x="T0" y="T1"/>
                  </a:cxn>
                  <a:cxn ang="0">
                    <a:pos x="T2" y="T3"/>
                  </a:cxn>
                  <a:cxn ang="0">
                    <a:pos x="T4" y="T5"/>
                  </a:cxn>
                  <a:cxn ang="0">
                    <a:pos x="T6" y="T7"/>
                  </a:cxn>
                  <a:cxn ang="0">
                    <a:pos x="T8" y="T9"/>
                  </a:cxn>
                </a:cxnLst>
                <a:rect l="0" t="0" r="r" b="b"/>
                <a:pathLst>
                  <a:path w="75" h="75">
                    <a:moveTo>
                      <a:pt x="55" y="10"/>
                    </a:moveTo>
                    <a:cubicBezTo>
                      <a:pt x="71" y="19"/>
                      <a:pt x="75" y="39"/>
                      <a:pt x="66" y="55"/>
                    </a:cubicBezTo>
                    <a:cubicBezTo>
                      <a:pt x="56" y="70"/>
                      <a:pt x="36" y="75"/>
                      <a:pt x="20" y="65"/>
                    </a:cubicBezTo>
                    <a:cubicBezTo>
                      <a:pt x="5" y="56"/>
                      <a:pt x="0" y="35"/>
                      <a:pt x="10" y="20"/>
                    </a:cubicBezTo>
                    <a:cubicBezTo>
                      <a:pt x="20" y="5"/>
                      <a:pt x="40" y="0"/>
                      <a:pt x="55" y="1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658" name="Freeform 131"/>
              <p:cNvSpPr/>
              <p:nvPr/>
            </p:nvSpPr>
            <p:spPr bwMode="auto">
              <a:xfrm>
                <a:off x="5741593" y="2576195"/>
                <a:ext cx="67537" cy="67537"/>
              </a:xfrm>
              <a:custGeom>
                <a:avLst/>
                <a:gdLst>
                  <a:gd name="T0" fmla="*/ 55 w 75"/>
                  <a:gd name="T1" fmla="*/ 10 h 75"/>
                  <a:gd name="T2" fmla="*/ 65 w 75"/>
                  <a:gd name="T3" fmla="*/ 55 h 75"/>
                  <a:gd name="T4" fmla="*/ 20 w 75"/>
                  <a:gd name="T5" fmla="*/ 65 h 75"/>
                  <a:gd name="T6" fmla="*/ 10 w 75"/>
                  <a:gd name="T7" fmla="*/ 20 h 75"/>
                  <a:gd name="T8" fmla="*/ 55 w 75"/>
                  <a:gd name="T9" fmla="*/ 10 h 75"/>
                </a:gdLst>
                <a:ahLst/>
                <a:cxnLst>
                  <a:cxn ang="0">
                    <a:pos x="T0" y="T1"/>
                  </a:cxn>
                  <a:cxn ang="0">
                    <a:pos x="T2" y="T3"/>
                  </a:cxn>
                  <a:cxn ang="0">
                    <a:pos x="T4" y="T5"/>
                  </a:cxn>
                  <a:cxn ang="0">
                    <a:pos x="T6" y="T7"/>
                  </a:cxn>
                  <a:cxn ang="0">
                    <a:pos x="T8" y="T9"/>
                  </a:cxn>
                </a:cxnLst>
                <a:rect l="0" t="0" r="r" b="b"/>
                <a:pathLst>
                  <a:path w="75" h="75">
                    <a:moveTo>
                      <a:pt x="55" y="10"/>
                    </a:moveTo>
                    <a:cubicBezTo>
                      <a:pt x="70" y="19"/>
                      <a:pt x="75" y="39"/>
                      <a:pt x="65" y="55"/>
                    </a:cubicBezTo>
                    <a:cubicBezTo>
                      <a:pt x="56" y="70"/>
                      <a:pt x="36" y="75"/>
                      <a:pt x="20" y="65"/>
                    </a:cubicBezTo>
                    <a:cubicBezTo>
                      <a:pt x="5" y="56"/>
                      <a:pt x="0" y="35"/>
                      <a:pt x="10" y="20"/>
                    </a:cubicBezTo>
                    <a:cubicBezTo>
                      <a:pt x="20" y="5"/>
                      <a:pt x="40" y="0"/>
                      <a:pt x="55" y="1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659" name="Freeform 132"/>
              <p:cNvSpPr/>
              <p:nvPr/>
            </p:nvSpPr>
            <p:spPr bwMode="auto">
              <a:xfrm>
                <a:off x="5875259" y="3157296"/>
                <a:ext cx="61909" cy="61909"/>
              </a:xfrm>
              <a:custGeom>
                <a:avLst/>
                <a:gdLst>
                  <a:gd name="T0" fmla="*/ 50 w 68"/>
                  <a:gd name="T1" fmla="*/ 9 h 68"/>
                  <a:gd name="T2" fmla="*/ 59 w 68"/>
                  <a:gd name="T3" fmla="*/ 50 h 68"/>
                  <a:gd name="T4" fmla="*/ 18 w 68"/>
                  <a:gd name="T5" fmla="*/ 60 h 68"/>
                  <a:gd name="T6" fmla="*/ 9 w 68"/>
                  <a:gd name="T7" fmla="*/ 19 h 68"/>
                  <a:gd name="T8" fmla="*/ 50 w 68"/>
                  <a:gd name="T9" fmla="*/ 9 h 68"/>
                </a:gdLst>
                <a:ahLst/>
                <a:cxnLst>
                  <a:cxn ang="0">
                    <a:pos x="T0" y="T1"/>
                  </a:cxn>
                  <a:cxn ang="0">
                    <a:pos x="T2" y="T3"/>
                  </a:cxn>
                  <a:cxn ang="0">
                    <a:pos x="T4" y="T5"/>
                  </a:cxn>
                  <a:cxn ang="0">
                    <a:pos x="T6" y="T7"/>
                  </a:cxn>
                  <a:cxn ang="0">
                    <a:pos x="T8" y="T9"/>
                  </a:cxn>
                </a:cxnLst>
                <a:rect l="0" t="0" r="r" b="b"/>
                <a:pathLst>
                  <a:path w="68" h="68">
                    <a:moveTo>
                      <a:pt x="50" y="9"/>
                    </a:moveTo>
                    <a:cubicBezTo>
                      <a:pt x="64" y="18"/>
                      <a:pt x="68" y="36"/>
                      <a:pt x="59" y="50"/>
                    </a:cubicBezTo>
                    <a:cubicBezTo>
                      <a:pt x="50" y="64"/>
                      <a:pt x="32" y="68"/>
                      <a:pt x="18" y="60"/>
                    </a:cubicBezTo>
                    <a:cubicBezTo>
                      <a:pt x="4" y="51"/>
                      <a:pt x="0" y="33"/>
                      <a:pt x="9" y="19"/>
                    </a:cubicBezTo>
                    <a:cubicBezTo>
                      <a:pt x="17" y="5"/>
                      <a:pt x="36" y="0"/>
                      <a:pt x="50" y="9"/>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660" name="Freeform 133"/>
              <p:cNvSpPr/>
              <p:nvPr/>
            </p:nvSpPr>
            <p:spPr bwMode="auto">
              <a:xfrm>
                <a:off x="5354660" y="3803117"/>
                <a:ext cx="73165" cy="71758"/>
              </a:xfrm>
              <a:custGeom>
                <a:avLst/>
                <a:gdLst>
                  <a:gd name="T0" fmla="*/ 59 w 81"/>
                  <a:gd name="T1" fmla="*/ 10 h 80"/>
                  <a:gd name="T2" fmla="*/ 70 w 81"/>
                  <a:gd name="T3" fmla="*/ 59 h 80"/>
                  <a:gd name="T4" fmla="*/ 22 w 81"/>
                  <a:gd name="T5" fmla="*/ 70 h 80"/>
                  <a:gd name="T6" fmla="*/ 10 w 81"/>
                  <a:gd name="T7" fmla="*/ 21 h 80"/>
                  <a:gd name="T8" fmla="*/ 59 w 81"/>
                  <a:gd name="T9" fmla="*/ 10 h 80"/>
                </a:gdLst>
                <a:ahLst/>
                <a:cxnLst>
                  <a:cxn ang="0">
                    <a:pos x="T0" y="T1"/>
                  </a:cxn>
                  <a:cxn ang="0">
                    <a:pos x="T2" y="T3"/>
                  </a:cxn>
                  <a:cxn ang="0">
                    <a:pos x="T4" y="T5"/>
                  </a:cxn>
                  <a:cxn ang="0">
                    <a:pos x="T6" y="T7"/>
                  </a:cxn>
                  <a:cxn ang="0">
                    <a:pos x="T8" y="T9"/>
                  </a:cxn>
                </a:cxnLst>
                <a:rect l="0" t="0" r="r" b="b"/>
                <a:pathLst>
                  <a:path w="81" h="80">
                    <a:moveTo>
                      <a:pt x="59" y="10"/>
                    </a:moveTo>
                    <a:cubicBezTo>
                      <a:pt x="76" y="20"/>
                      <a:pt x="81" y="42"/>
                      <a:pt x="70" y="59"/>
                    </a:cubicBezTo>
                    <a:cubicBezTo>
                      <a:pt x="60" y="75"/>
                      <a:pt x="38" y="80"/>
                      <a:pt x="22" y="70"/>
                    </a:cubicBezTo>
                    <a:cubicBezTo>
                      <a:pt x="5" y="60"/>
                      <a:pt x="0" y="38"/>
                      <a:pt x="10" y="21"/>
                    </a:cubicBezTo>
                    <a:cubicBezTo>
                      <a:pt x="21" y="5"/>
                      <a:pt x="43" y="0"/>
                      <a:pt x="59" y="1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661" name="Freeform 134"/>
              <p:cNvSpPr/>
              <p:nvPr/>
            </p:nvSpPr>
            <p:spPr bwMode="auto">
              <a:xfrm>
                <a:off x="6758869" y="3044734"/>
                <a:ext cx="61909" cy="61909"/>
              </a:xfrm>
              <a:custGeom>
                <a:avLst/>
                <a:gdLst>
                  <a:gd name="T0" fmla="*/ 50 w 68"/>
                  <a:gd name="T1" fmla="*/ 8 h 68"/>
                  <a:gd name="T2" fmla="*/ 60 w 68"/>
                  <a:gd name="T3" fmla="*/ 49 h 68"/>
                  <a:gd name="T4" fmla="*/ 19 w 68"/>
                  <a:gd name="T5" fmla="*/ 59 h 68"/>
                  <a:gd name="T6" fmla="*/ 9 w 68"/>
                  <a:gd name="T7" fmla="*/ 18 h 68"/>
                  <a:gd name="T8" fmla="*/ 50 w 68"/>
                  <a:gd name="T9" fmla="*/ 8 h 68"/>
                </a:gdLst>
                <a:ahLst/>
                <a:cxnLst>
                  <a:cxn ang="0">
                    <a:pos x="T0" y="T1"/>
                  </a:cxn>
                  <a:cxn ang="0">
                    <a:pos x="T2" y="T3"/>
                  </a:cxn>
                  <a:cxn ang="0">
                    <a:pos x="T4" y="T5"/>
                  </a:cxn>
                  <a:cxn ang="0">
                    <a:pos x="T6" y="T7"/>
                  </a:cxn>
                  <a:cxn ang="0">
                    <a:pos x="T8" y="T9"/>
                  </a:cxn>
                </a:cxnLst>
                <a:rect l="0" t="0" r="r" b="b"/>
                <a:pathLst>
                  <a:path w="68" h="68">
                    <a:moveTo>
                      <a:pt x="50" y="8"/>
                    </a:moveTo>
                    <a:cubicBezTo>
                      <a:pt x="64" y="17"/>
                      <a:pt x="68" y="35"/>
                      <a:pt x="60" y="49"/>
                    </a:cubicBezTo>
                    <a:cubicBezTo>
                      <a:pt x="51" y="63"/>
                      <a:pt x="32" y="68"/>
                      <a:pt x="19" y="59"/>
                    </a:cubicBezTo>
                    <a:cubicBezTo>
                      <a:pt x="5" y="50"/>
                      <a:pt x="0" y="32"/>
                      <a:pt x="9" y="18"/>
                    </a:cubicBezTo>
                    <a:cubicBezTo>
                      <a:pt x="18" y="4"/>
                      <a:pt x="36" y="0"/>
                      <a:pt x="50" y="8"/>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662" name="Freeform 135"/>
              <p:cNvSpPr/>
              <p:nvPr/>
            </p:nvSpPr>
            <p:spPr bwMode="auto">
              <a:xfrm>
                <a:off x="6960074" y="2145647"/>
                <a:ext cx="61909" cy="60502"/>
              </a:xfrm>
              <a:custGeom>
                <a:avLst/>
                <a:gdLst>
                  <a:gd name="T0" fmla="*/ 50 w 68"/>
                  <a:gd name="T1" fmla="*/ 9 h 68"/>
                  <a:gd name="T2" fmla="*/ 59 w 68"/>
                  <a:gd name="T3" fmla="*/ 50 h 68"/>
                  <a:gd name="T4" fmla="*/ 18 w 68"/>
                  <a:gd name="T5" fmla="*/ 60 h 68"/>
                  <a:gd name="T6" fmla="*/ 9 w 68"/>
                  <a:gd name="T7" fmla="*/ 18 h 68"/>
                  <a:gd name="T8" fmla="*/ 50 w 68"/>
                  <a:gd name="T9" fmla="*/ 9 h 68"/>
                </a:gdLst>
                <a:ahLst/>
                <a:cxnLst>
                  <a:cxn ang="0">
                    <a:pos x="T0" y="T1"/>
                  </a:cxn>
                  <a:cxn ang="0">
                    <a:pos x="T2" y="T3"/>
                  </a:cxn>
                  <a:cxn ang="0">
                    <a:pos x="T4" y="T5"/>
                  </a:cxn>
                  <a:cxn ang="0">
                    <a:pos x="T6" y="T7"/>
                  </a:cxn>
                  <a:cxn ang="0">
                    <a:pos x="T8" y="T9"/>
                  </a:cxn>
                </a:cxnLst>
                <a:rect l="0" t="0" r="r" b="b"/>
                <a:pathLst>
                  <a:path w="68" h="68">
                    <a:moveTo>
                      <a:pt x="50" y="9"/>
                    </a:moveTo>
                    <a:cubicBezTo>
                      <a:pt x="64" y="18"/>
                      <a:pt x="68" y="36"/>
                      <a:pt x="59" y="50"/>
                    </a:cubicBezTo>
                    <a:cubicBezTo>
                      <a:pt x="51" y="64"/>
                      <a:pt x="32" y="68"/>
                      <a:pt x="18" y="60"/>
                    </a:cubicBezTo>
                    <a:cubicBezTo>
                      <a:pt x="4" y="51"/>
                      <a:pt x="0" y="32"/>
                      <a:pt x="9" y="18"/>
                    </a:cubicBezTo>
                    <a:cubicBezTo>
                      <a:pt x="18" y="5"/>
                      <a:pt x="36" y="0"/>
                      <a:pt x="50" y="9"/>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663" name="Freeform 136"/>
              <p:cNvSpPr/>
              <p:nvPr/>
            </p:nvSpPr>
            <p:spPr bwMode="auto">
              <a:xfrm>
                <a:off x="7061379" y="2783027"/>
                <a:ext cx="98492" cy="97084"/>
              </a:xfrm>
              <a:custGeom>
                <a:avLst/>
                <a:gdLst>
                  <a:gd name="T0" fmla="*/ 79 w 108"/>
                  <a:gd name="T1" fmla="*/ 14 h 108"/>
                  <a:gd name="T2" fmla="*/ 94 w 108"/>
                  <a:gd name="T3" fmla="*/ 79 h 108"/>
                  <a:gd name="T4" fmla="*/ 29 w 108"/>
                  <a:gd name="T5" fmla="*/ 94 h 108"/>
                  <a:gd name="T6" fmla="*/ 14 w 108"/>
                  <a:gd name="T7" fmla="*/ 29 h 108"/>
                  <a:gd name="T8" fmla="*/ 79 w 108"/>
                  <a:gd name="T9" fmla="*/ 14 h 108"/>
                </a:gdLst>
                <a:ahLst/>
                <a:cxnLst>
                  <a:cxn ang="0">
                    <a:pos x="T0" y="T1"/>
                  </a:cxn>
                  <a:cxn ang="0">
                    <a:pos x="T2" y="T3"/>
                  </a:cxn>
                  <a:cxn ang="0">
                    <a:pos x="T4" y="T5"/>
                  </a:cxn>
                  <a:cxn ang="0">
                    <a:pos x="T6" y="T7"/>
                  </a:cxn>
                  <a:cxn ang="0">
                    <a:pos x="T8" y="T9"/>
                  </a:cxn>
                </a:cxnLst>
                <a:rect l="0" t="0" r="r" b="b"/>
                <a:pathLst>
                  <a:path w="108" h="108">
                    <a:moveTo>
                      <a:pt x="79" y="14"/>
                    </a:moveTo>
                    <a:cubicBezTo>
                      <a:pt x="102" y="28"/>
                      <a:pt x="108" y="57"/>
                      <a:pt x="94" y="79"/>
                    </a:cubicBezTo>
                    <a:cubicBezTo>
                      <a:pt x="81" y="102"/>
                      <a:pt x="51" y="108"/>
                      <a:pt x="29" y="94"/>
                    </a:cubicBezTo>
                    <a:cubicBezTo>
                      <a:pt x="7" y="81"/>
                      <a:pt x="0" y="51"/>
                      <a:pt x="14" y="29"/>
                    </a:cubicBezTo>
                    <a:cubicBezTo>
                      <a:pt x="28" y="7"/>
                      <a:pt x="57" y="0"/>
                      <a:pt x="79" y="14"/>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664" name="Freeform 137"/>
              <p:cNvSpPr/>
              <p:nvPr/>
            </p:nvSpPr>
            <p:spPr bwMode="auto">
              <a:xfrm>
                <a:off x="6152442" y="2204740"/>
                <a:ext cx="101306" cy="102712"/>
              </a:xfrm>
              <a:custGeom>
                <a:avLst/>
                <a:gdLst>
                  <a:gd name="T0" fmla="*/ 84 w 114"/>
                  <a:gd name="T1" fmla="*/ 15 h 114"/>
                  <a:gd name="T2" fmla="*/ 100 w 114"/>
                  <a:gd name="T3" fmla="*/ 84 h 114"/>
                  <a:gd name="T4" fmla="*/ 31 w 114"/>
                  <a:gd name="T5" fmla="*/ 99 h 114"/>
                  <a:gd name="T6" fmla="*/ 15 w 114"/>
                  <a:gd name="T7" fmla="*/ 31 h 114"/>
                  <a:gd name="T8" fmla="*/ 84 w 114"/>
                  <a:gd name="T9" fmla="*/ 15 h 114"/>
                </a:gdLst>
                <a:ahLst/>
                <a:cxnLst>
                  <a:cxn ang="0">
                    <a:pos x="T0" y="T1"/>
                  </a:cxn>
                  <a:cxn ang="0">
                    <a:pos x="T2" y="T3"/>
                  </a:cxn>
                  <a:cxn ang="0">
                    <a:pos x="T4" y="T5"/>
                  </a:cxn>
                  <a:cxn ang="0">
                    <a:pos x="T6" y="T7"/>
                  </a:cxn>
                  <a:cxn ang="0">
                    <a:pos x="T8" y="T9"/>
                  </a:cxn>
                </a:cxnLst>
                <a:rect l="0" t="0" r="r" b="b"/>
                <a:pathLst>
                  <a:path w="114" h="114">
                    <a:moveTo>
                      <a:pt x="84" y="15"/>
                    </a:moveTo>
                    <a:cubicBezTo>
                      <a:pt x="107" y="29"/>
                      <a:pt x="114" y="60"/>
                      <a:pt x="100" y="84"/>
                    </a:cubicBezTo>
                    <a:cubicBezTo>
                      <a:pt x="85" y="107"/>
                      <a:pt x="54" y="114"/>
                      <a:pt x="31" y="99"/>
                    </a:cubicBezTo>
                    <a:cubicBezTo>
                      <a:pt x="8" y="85"/>
                      <a:pt x="0" y="54"/>
                      <a:pt x="15" y="31"/>
                    </a:cubicBezTo>
                    <a:cubicBezTo>
                      <a:pt x="30" y="7"/>
                      <a:pt x="60" y="0"/>
                      <a:pt x="84" y="1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665" name="Freeform 98"/>
              <p:cNvSpPr/>
              <p:nvPr/>
            </p:nvSpPr>
            <p:spPr bwMode="auto">
              <a:xfrm>
                <a:off x="5008534" y="5155267"/>
                <a:ext cx="136482" cy="119597"/>
              </a:xfrm>
              <a:custGeom>
                <a:avLst/>
                <a:gdLst>
                  <a:gd name="T0" fmla="*/ 75 w 151"/>
                  <a:gd name="T1" fmla="*/ 0 h 133"/>
                  <a:gd name="T2" fmla="*/ 19 w 151"/>
                  <a:gd name="T3" fmla="*/ 31 h 133"/>
                  <a:gd name="T4" fmla="*/ 40 w 151"/>
                  <a:gd name="T5" fmla="*/ 122 h 133"/>
                  <a:gd name="T6" fmla="*/ 75 w 151"/>
                  <a:gd name="T7" fmla="*/ 133 h 133"/>
                  <a:gd name="T8" fmla="*/ 131 w 151"/>
                  <a:gd name="T9" fmla="*/ 102 h 133"/>
                  <a:gd name="T10" fmla="*/ 111 w 151"/>
                  <a:gd name="T11" fmla="*/ 10 h 133"/>
                  <a:gd name="T12" fmla="*/ 75 w 151"/>
                  <a:gd name="T13" fmla="*/ 0 h 133"/>
                </a:gdLst>
                <a:ahLst/>
                <a:cxnLst>
                  <a:cxn ang="0">
                    <a:pos x="T0" y="T1"/>
                  </a:cxn>
                  <a:cxn ang="0">
                    <a:pos x="T2" y="T3"/>
                  </a:cxn>
                  <a:cxn ang="0">
                    <a:pos x="T4" y="T5"/>
                  </a:cxn>
                  <a:cxn ang="0">
                    <a:pos x="T6" y="T7"/>
                  </a:cxn>
                  <a:cxn ang="0">
                    <a:pos x="T8" y="T9"/>
                  </a:cxn>
                  <a:cxn ang="0">
                    <a:pos x="T10" y="T11"/>
                  </a:cxn>
                  <a:cxn ang="0">
                    <a:pos x="T12" y="T13"/>
                  </a:cxn>
                </a:cxnLst>
                <a:rect l="0" t="0" r="r" b="b"/>
                <a:pathLst>
                  <a:path w="151" h="133">
                    <a:moveTo>
                      <a:pt x="75" y="0"/>
                    </a:moveTo>
                    <a:cubicBezTo>
                      <a:pt x="53" y="0"/>
                      <a:pt x="32" y="11"/>
                      <a:pt x="19" y="31"/>
                    </a:cubicBezTo>
                    <a:cubicBezTo>
                      <a:pt x="0" y="62"/>
                      <a:pt x="9" y="103"/>
                      <a:pt x="40" y="122"/>
                    </a:cubicBezTo>
                    <a:cubicBezTo>
                      <a:pt x="51" y="129"/>
                      <a:pt x="63" y="133"/>
                      <a:pt x="75" y="133"/>
                    </a:cubicBezTo>
                    <a:cubicBezTo>
                      <a:pt x="97" y="133"/>
                      <a:pt x="119" y="122"/>
                      <a:pt x="131" y="102"/>
                    </a:cubicBezTo>
                    <a:cubicBezTo>
                      <a:pt x="151" y="71"/>
                      <a:pt x="142" y="30"/>
                      <a:pt x="111" y="10"/>
                    </a:cubicBezTo>
                    <a:cubicBezTo>
                      <a:pt x="100" y="3"/>
                      <a:pt x="87" y="0"/>
                      <a:pt x="75" y="0"/>
                    </a:cubicBezTo>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666" name="Freeform 99"/>
              <p:cNvSpPr/>
              <p:nvPr/>
            </p:nvSpPr>
            <p:spPr bwMode="auto">
              <a:xfrm>
                <a:off x="5031046" y="4123919"/>
                <a:ext cx="83015" cy="71759"/>
              </a:xfrm>
              <a:custGeom>
                <a:avLst/>
                <a:gdLst>
                  <a:gd name="T0" fmla="*/ 46 w 93"/>
                  <a:gd name="T1" fmla="*/ 0 h 81"/>
                  <a:gd name="T2" fmla="*/ 12 w 93"/>
                  <a:gd name="T3" fmla="*/ 19 h 81"/>
                  <a:gd name="T4" fmla="*/ 25 w 93"/>
                  <a:gd name="T5" fmla="*/ 75 h 81"/>
                  <a:gd name="T6" fmla="*/ 46 w 93"/>
                  <a:gd name="T7" fmla="*/ 81 h 81"/>
                  <a:gd name="T8" fmla="*/ 81 w 93"/>
                  <a:gd name="T9" fmla="*/ 62 h 81"/>
                  <a:gd name="T10" fmla="*/ 68 w 93"/>
                  <a:gd name="T11" fmla="*/ 6 h 81"/>
                  <a:gd name="T12" fmla="*/ 46 w 93"/>
                  <a:gd name="T13" fmla="*/ 0 h 81"/>
                </a:gdLst>
                <a:ahLst/>
                <a:cxnLst>
                  <a:cxn ang="0">
                    <a:pos x="T0" y="T1"/>
                  </a:cxn>
                  <a:cxn ang="0">
                    <a:pos x="T2" y="T3"/>
                  </a:cxn>
                  <a:cxn ang="0">
                    <a:pos x="T4" y="T5"/>
                  </a:cxn>
                  <a:cxn ang="0">
                    <a:pos x="T6" y="T7"/>
                  </a:cxn>
                  <a:cxn ang="0">
                    <a:pos x="T8" y="T9"/>
                  </a:cxn>
                  <a:cxn ang="0">
                    <a:pos x="T10" y="T11"/>
                  </a:cxn>
                  <a:cxn ang="0">
                    <a:pos x="T12" y="T13"/>
                  </a:cxn>
                </a:cxnLst>
                <a:rect l="0" t="0" r="r" b="b"/>
                <a:pathLst>
                  <a:path w="93" h="81">
                    <a:moveTo>
                      <a:pt x="46" y="0"/>
                    </a:moveTo>
                    <a:cubicBezTo>
                      <a:pt x="33" y="0"/>
                      <a:pt x="20" y="7"/>
                      <a:pt x="12" y="19"/>
                    </a:cubicBezTo>
                    <a:cubicBezTo>
                      <a:pt x="0" y="38"/>
                      <a:pt x="6" y="63"/>
                      <a:pt x="25" y="75"/>
                    </a:cubicBezTo>
                    <a:cubicBezTo>
                      <a:pt x="31" y="79"/>
                      <a:pt x="39" y="81"/>
                      <a:pt x="46" y="81"/>
                    </a:cubicBezTo>
                    <a:cubicBezTo>
                      <a:pt x="60" y="81"/>
                      <a:pt x="73" y="74"/>
                      <a:pt x="81" y="62"/>
                    </a:cubicBezTo>
                    <a:cubicBezTo>
                      <a:pt x="93" y="43"/>
                      <a:pt x="87" y="18"/>
                      <a:pt x="68" y="6"/>
                    </a:cubicBezTo>
                    <a:cubicBezTo>
                      <a:pt x="61" y="2"/>
                      <a:pt x="54" y="0"/>
                      <a:pt x="46" y="0"/>
                    </a:cubicBezTo>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667" name="Freeform 100"/>
              <p:cNvSpPr/>
              <p:nvPr/>
            </p:nvSpPr>
            <p:spPr bwMode="auto">
              <a:xfrm>
                <a:off x="4607533" y="2984231"/>
                <a:ext cx="187134" cy="163215"/>
              </a:xfrm>
              <a:custGeom>
                <a:avLst/>
                <a:gdLst>
                  <a:gd name="T0" fmla="*/ 104 w 208"/>
                  <a:gd name="T1" fmla="*/ 0 h 182"/>
                  <a:gd name="T2" fmla="*/ 27 w 208"/>
                  <a:gd name="T3" fmla="*/ 42 h 182"/>
                  <a:gd name="T4" fmla="*/ 56 w 208"/>
                  <a:gd name="T5" fmla="*/ 168 h 182"/>
                  <a:gd name="T6" fmla="*/ 104 w 208"/>
                  <a:gd name="T7" fmla="*/ 182 h 182"/>
                  <a:gd name="T8" fmla="*/ 182 w 208"/>
                  <a:gd name="T9" fmla="*/ 139 h 182"/>
                  <a:gd name="T10" fmla="*/ 153 w 208"/>
                  <a:gd name="T11" fmla="*/ 14 h 182"/>
                  <a:gd name="T12" fmla="*/ 104 w 208"/>
                  <a:gd name="T13" fmla="*/ 0 h 182"/>
                </a:gdLst>
                <a:ahLst/>
                <a:cxnLst>
                  <a:cxn ang="0">
                    <a:pos x="T0" y="T1"/>
                  </a:cxn>
                  <a:cxn ang="0">
                    <a:pos x="T2" y="T3"/>
                  </a:cxn>
                  <a:cxn ang="0">
                    <a:pos x="T4" y="T5"/>
                  </a:cxn>
                  <a:cxn ang="0">
                    <a:pos x="T6" y="T7"/>
                  </a:cxn>
                  <a:cxn ang="0">
                    <a:pos x="T8" y="T9"/>
                  </a:cxn>
                  <a:cxn ang="0">
                    <a:pos x="T10" y="T11"/>
                  </a:cxn>
                  <a:cxn ang="0">
                    <a:pos x="T12" y="T13"/>
                  </a:cxn>
                </a:cxnLst>
                <a:rect l="0" t="0" r="r" b="b"/>
                <a:pathLst>
                  <a:path w="208" h="182">
                    <a:moveTo>
                      <a:pt x="104" y="0"/>
                    </a:moveTo>
                    <a:cubicBezTo>
                      <a:pt x="74" y="0"/>
                      <a:pt x="44" y="15"/>
                      <a:pt x="27" y="42"/>
                    </a:cubicBezTo>
                    <a:cubicBezTo>
                      <a:pt x="0" y="85"/>
                      <a:pt x="13" y="141"/>
                      <a:pt x="56" y="168"/>
                    </a:cubicBezTo>
                    <a:cubicBezTo>
                      <a:pt x="71" y="178"/>
                      <a:pt x="88" y="182"/>
                      <a:pt x="104" y="182"/>
                    </a:cubicBezTo>
                    <a:cubicBezTo>
                      <a:pt x="135" y="182"/>
                      <a:pt x="164" y="167"/>
                      <a:pt x="182" y="139"/>
                    </a:cubicBezTo>
                    <a:cubicBezTo>
                      <a:pt x="208" y="97"/>
                      <a:pt x="196" y="40"/>
                      <a:pt x="153" y="14"/>
                    </a:cubicBezTo>
                    <a:cubicBezTo>
                      <a:pt x="138" y="4"/>
                      <a:pt x="121" y="0"/>
                      <a:pt x="104" y="0"/>
                    </a:cubicBezTo>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668" name="Freeform 101"/>
              <p:cNvSpPr/>
              <p:nvPr/>
            </p:nvSpPr>
            <p:spPr bwMode="auto">
              <a:xfrm>
                <a:off x="4199496" y="2832274"/>
                <a:ext cx="98492" cy="87235"/>
              </a:xfrm>
              <a:custGeom>
                <a:avLst/>
                <a:gdLst>
                  <a:gd name="T0" fmla="*/ 55 w 109"/>
                  <a:gd name="T1" fmla="*/ 0 h 96"/>
                  <a:gd name="T2" fmla="*/ 14 w 109"/>
                  <a:gd name="T3" fmla="*/ 22 h 96"/>
                  <a:gd name="T4" fmla="*/ 29 w 109"/>
                  <a:gd name="T5" fmla="*/ 88 h 96"/>
                  <a:gd name="T6" fmla="*/ 55 w 109"/>
                  <a:gd name="T7" fmla="*/ 96 h 96"/>
                  <a:gd name="T8" fmla="*/ 95 w 109"/>
                  <a:gd name="T9" fmla="*/ 73 h 96"/>
                  <a:gd name="T10" fmla="*/ 80 w 109"/>
                  <a:gd name="T11" fmla="*/ 7 h 96"/>
                  <a:gd name="T12" fmla="*/ 55 w 109"/>
                  <a:gd name="T13" fmla="*/ 0 h 96"/>
                </a:gdLst>
                <a:ahLst/>
                <a:cxnLst>
                  <a:cxn ang="0">
                    <a:pos x="T0" y="T1"/>
                  </a:cxn>
                  <a:cxn ang="0">
                    <a:pos x="T2" y="T3"/>
                  </a:cxn>
                  <a:cxn ang="0">
                    <a:pos x="T4" y="T5"/>
                  </a:cxn>
                  <a:cxn ang="0">
                    <a:pos x="T6" y="T7"/>
                  </a:cxn>
                  <a:cxn ang="0">
                    <a:pos x="T8" y="T9"/>
                  </a:cxn>
                  <a:cxn ang="0">
                    <a:pos x="T10" y="T11"/>
                  </a:cxn>
                  <a:cxn ang="0">
                    <a:pos x="T12" y="T13"/>
                  </a:cxn>
                </a:cxnLst>
                <a:rect l="0" t="0" r="r" b="b"/>
                <a:pathLst>
                  <a:path w="109" h="96">
                    <a:moveTo>
                      <a:pt x="55" y="0"/>
                    </a:moveTo>
                    <a:cubicBezTo>
                      <a:pt x="39" y="0"/>
                      <a:pt x="23" y="8"/>
                      <a:pt x="14" y="22"/>
                    </a:cubicBezTo>
                    <a:cubicBezTo>
                      <a:pt x="0" y="45"/>
                      <a:pt x="7" y="74"/>
                      <a:pt x="29" y="88"/>
                    </a:cubicBezTo>
                    <a:cubicBezTo>
                      <a:pt x="37" y="93"/>
                      <a:pt x="46" y="96"/>
                      <a:pt x="55" y="96"/>
                    </a:cubicBezTo>
                    <a:cubicBezTo>
                      <a:pt x="71" y="96"/>
                      <a:pt x="86" y="88"/>
                      <a:pt x="95" y="73"/>
                    </a:cubicBezTo>
                    <a:cubicBezTo>
                      <a:pt x="109" y="51"/>
                      <a:pt x="103" y="21"/>
                      <a:pt x="80" y="7"/>
                    </a:cubicBezTo>
                    <a:cubicBezTo>
                      <a:pt x="72" y="2"/>
                      <a:pt x="63" y="0"/>
                      <a:pt x="55" y="0"/>
                    </a:cubicBezTo>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669" name="Freeform 102"/>
              <p:cNvSpPr/>
              <p:nvPr/>
            </p:nvSpPr>
            <p:spPr bwMode="auto">
              <a:xfrm>
                <a:off x="4798888" y="1091787"/>
                <a:ext cx="98492" cy="85829"/>
              </a:xfrm>
              <a:custGeom>
                <a:avLst/>
                <a:gdLst>
                  <a:gd name="T0" fmla="*/ 55 w 109"/>
                  <a:gd name="T1" fmla="*/ 0 h 96"/>
                  <a:gd name="T2" fmla="*/ 14 w 109"/>
                  <a:gd name="T3" fmla="*/ 23 h 96"/>
                  <a:gd name="T4" fmla="*/ 29 w 109"/>
                  <a:gd name="T5" fmla="*/ 89 h 96"/>
                  <a:gd name="T6" fmla="*/ 55 w 109"/>
                  <a:gd name="T7" fmla="*/ 96 h 96"/>
                  <a:gd name="T8" fmla="*/ 95 w 109"/>
                  <a:gd name="T9" fmla="*/ 74 h 96"/>
                  <a:gd name="T10" fmla="*/ 80 w 109"/>
                  <a:gd name="T11" fmla="*/ 8 h 96"/>
                  <a:gd name="T12" fmla="*/ 55 w 109"/>
                  <a:gd name="T13" fmla="*/ 0 h 96"/>
                </a:gdLst>
                <a:ahLst/>
                <a:cxnLst>
                  <a:cxn ang="0">
                    <a:pos x="T0" y="T1"/>
                  </a:cxn>
                  <a:cxn ang="0">
                    <a:pos x="T2" y="T3"/>
                  </a:cxn>
                  <a:cxn ang="0">
                    <a:pos x="T4" y="T5"/>
                  </a:cxn>
                  <a:cxn ang="0">
                    <a:pos x="T6" y="T7"/>
                  </a:cxn>
                  <a:cxn ang="0">
                    <a:pos x="T8" y="T9"/>
                  </a:cxn>
                  <a:cxn ang="0">
                    <a:pos x="T10" y="T11"/>
                  </a:cxn>
                  <a:cxn ang="0">
                    <a:pos x="T12" y="T13"/>
                  </a:cxn>
                </a:cxnLst>
                <a:rect l="0" t="0" r="r" b="b"/>
                <a:pathLst>
                  <a:path w="109" h="96">
                    <a:moveTo>
                      <a:pt x="55" y="0"/>
                    </a:moveTo>
                    <a:cubicBezTo>
                      <a:pt x="39" y="0"/>
                      <a:pt x="23" y="8"/>
                      <a:pt x="14" y="23"/>
                    </a:cubicBezTo>
                    <a:cubicBezTo>
                      <a:pt x="0" y="45"/>
                      <a:pt x="7" y="75"/>
                      <a:pt x="29" y="89"/>
                    </a:cubicBezTo>
                    <a:cubicBezTo>
                      <a:pt x="37" y="94"/>
                      <a:pt x="46" y="96"/>
                      <a:pt x="55" y="96"/>
                    </a:cubicBezTo>
                    <a:cubicBezTo>
                      <a:pt x="70" y="96"/>
                      <a:pt x="86" y="88"/>
                      <a:pt x="95" y="74"/>
                    </a:cubicBezTo>
                    <a:cubicBezTo>
                      <a:pt x="109" y="51"/>
                      <a:pt x="102" y="22"/>
                      <a:pt x="80" y="8"/>
                    </a:cubicBezTo>
                    <a:cubicBezTo>
                      <a:pt x="72" y="3"/>
                      <a:pt x="63" y="0"/>
                      <a:pt x="55" y="0"/>
                    </a:cubicBezTo>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670" name="Freeform 103"/>
              <p:cNvSpPr/>
              <p:nvPr/>
            </p:nvSpPr>
            <p:spPr bwMode="auto">
              <a:xfrm>
                <a:off x="5750035" y="1796705"/>
                <a:ext cx="137888" cy="119597"/>
              </a:xfrm>
              <a:custGeom>
                <a:avLst/>
                <a:gdLst>
                  <a:gd name="T0" fmla="*/ 76 w 152"/>
                  <a:gd name="T1" fmla="*/ 0 h 132"/>
                  <a:gd name="T2" fmla="*/ 20 w 152"/>
                  <a:gd name="T3" fmla="*/ 31 h 132"/>
                  <a:gd name="T4" fmla="*/ 41 w 152"/>
                  <a:gd name="T5" fmla="*/ 122 h 132"/>
                  <a:gd name="T6" fmla="*/ 76 w 152"/>
                  <a:gd name="T7" fmla="*/ 132 h 132"/>
                  <a:gd name="T8" fmla="*/ 132 w 152"/>
                  <a:gd name="T9" fmla="*/ 101 h 132"/>
                  <a:gd name="T10" fmla="*/ 111 w 152"/>
                  <a:gd name="T11" fmla="*/ 10 h 132"/>
                  <a:gd name="T12" fmla="*/ 76 w 152"/>
                  <a:gd name="T13" fmla="*/ 0 h 132"/>
                </a:gdLst>
                <a:ahLst/>
                <a:cxnLst>
                  <a:cxn ang="0">
                    <a:pos x="T0" y="T1"/>
                  </a:cxn>
                  <a:cxn ang="0">
                    <a:pos x="T2" y="T3"/>
                  </a:cxn>
                  <a:cxn ang="0">
                    <a:pos x="T4" y="T5"/>
                  </a:cxn>
                  <a:cxn ang="0">
                    <a:pos x="T6" y="T7"/>
                  </a:cxn>
                  <a:cxn ang="0">
                    <a:pos x="T8" y="T9"/>
                  </a:cxn>
                  <a:cxn ang="0">
                    <a:pos x="T10" y="T11"/>
                  </a:cxn>
                  <a:cxn ang="0">
                    <a:pos x="T12" y="T13"/>
                  </a:cxn>
                </a:cxnLst>
                <a:rect l="0" t="0" r="r" b="b"/>
                <a:pathLst>
                  <a:path w="152" h="132">
                    <a:moveTo>
                      <a:pt x="76" y="0"/>
                    </a:moveTo>
                    <a:cubicBezTo>
                      <a:pt x="54" y="0"/>
                      <a:pt x="33" y="11"/>
                      <a:pt x="20" y="31"/>
                    </a:cubicBezTo>
                    <a:cubicBezTo>
                      <a:pt x="0" y="62"/>
                      <a:pt x="10" y="103"/>
                      <a:pt x="41" y="122"/>
                    </a:cubicBezTo>
                    <a:cubicBezTo>
                      <a:pt x="52" y="129"/>
                      <a:pt x="64" y="132"/>
                      <a:pt x="76" y="132"/>
                    </a:cubicBezTo>
                    <a:cubicBezTo>
                      <a:pt x="98" y="132"/>
                      <a:pt x="120" y="121"/>
                      <a:pt x="132" y="101"/>
                    </a:cubicBezTo>
                    <a:cubicBezTo>
                      <a:pt x="152" y="70"/>
                      <a:pt x="142" y="29"/>
                      <a:pt x="111" y="10"/>
                    </a:cubicBezTo>
                    <a:cubicBezTo>
                      <a:pt x="100" y="3"/>
                      <a:pt x="88" y="0"/>
                      <a:pt x="76" y="0"/>
                    </a:cubicBezTo>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671" name="Freeform 104"/>
              <p:cNvSpPr/>
              <p:nvPr/>
            </p:nvSpPr>
            <p:spPr bwMode="auto">
              <a:xfrm>
                <a:off x="5634659" y="2747852"/>
                <a:ext cx="225124" cy="196983"/>
              </a:xfrm>
              <a:custGeom>
                <a:avLst/>
                <a:gdLst>
                  <a:gd name="T0" fmla="*/ 125 w 250"/>
                  <a:gd name="T1" fmla="*/ 0 h 219"/>
                  <a:gd name="T2" fmla="*/ 33 w 250"/>
                  <a:gd name="T3" fmla="*/ 51 h 219"/>
                  <a:gd name="T4" fmla="*/ 67 w 250"/>
                  <a:gd name="T5" fmla="*/ 202 h 219"/>
                  <a:gd name="T6" fmla="*/ 125 w 250"/>
                  <a:gd name="T7" fmla="*/ 219 h 219"/>
                  <a:gd name="T8" fmla="*/ 218 w 250"/>
                  <a:gd name="T9" fmla="*/ 167 h 219"/>
                  <a:gd name="T10" fmla="*/ 184 w 250"/>
                  <a:gd name="T11" fmla="*/ 16 h 219"/>
                  <a:gd name="T12" fmla="*/ 125 w 250"/>
                  <a:gd name="T13" fmla="*/ 0 h 219"/>
                </a:gdLst>
                <a:ahLst/>
                <a:cxnLst>
                  <a:cxn ang="0">
                    <a:pos x="T0" y="T1"/>
                  </a:cxn>
                  <a:cxn ang="0">
                    <a:pos x="T2" y="T3"/>
                  </a:cxn>
                  <a:cxn ang="0">
                    <a:pos x="T4" y="T5"/>
                  </a:cxn>
                  <a:cxn ang="0">
                    <a:pos x="T6" y="T7"/>
                  </a:cxn>
                  <a:cxn ang="0">
                    <a:pos x="T8" y="T9"/>
                  </a:cxn>
                  <a:cxn ang="0">
                    <a:pos x="T10" y="T11"/>
                  </a:cxn>
                  <a:cxn ang="0">
                    <a:pos x="T12" y="T13"/>
                  </a:cxn>
                </a:cxnLst>
                <a:rect l="0" t="0" r="r" b="b"/>
                <a:pathLst>
                  <a:path w="250" h="219">
                    <a:moveTo>
                      <a:pt x="125" y="0"/>
                    </a:moveTo>
                    <a:cubicBezTo>
                      <a:pt x="89" y="0"/>
                      <a:pt x="53" y="18"/>
                      <a:pt x="33" y="51"/>
                    </a:cubicBezTo>
                    <a:cubicBezTo>
                      <a:pt x="0" y="102"/>
                      <a:pt x="16" y="170"/>
                      <a:pt x="67" y="202"/>
                    </a:cubicBezTo>
                    <a:cubicBezTo>
                      <a:pt x="85" y="213"/>
                      <a:pt x="105" y="219"/>
                      <a:pt x="125" y="219"/>
                    </a:cubicBezTo>
                    <a:cubicBezTo>
                      <a:pt x="162" y="219"/>
                      <a:pt x="197" y="201"/>
                      <a:pt x="218" y="167"/>
                    </a:cubicBezTo>
                    <a:cubicBezTo>
                      <a:pt x="250" y="116"/>
                      <a:pt x="235" y="49"/>
                      <a:pt x="184" y="16"/>
                    </a:cubicBezTo>
                    <a:cubicBezTo>
                      <a:pt x="165" y="5"/>
                      <a:pt x="145" y="0"/>
                      <a:pt x="125" y="0"/>
                    </a:cubicBezTo>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672" name="Freeform 105"/>
              <p:cNvSpPr/>
              <p:nvPr/>
            </p:nvSpPr>
            <p:spPr bwMode="auto">
              <a:xfrm>
                <a:off x="6653343" y="2920916"/>
                <a:ext cx="130853" cy="113969"/>
              </a:xfrm>
              <a:custGeom>
                <a:avLst/>
                <a:gdLst>
                  <a:gd name="T0" fmla="*/ 72 w 145"/>
                  <a:gd name="T1" fmla="*/ 0 h 126"/>
                  <a:gd name="T2" fmla="*/ 19 w 145"/>
                  <a:gd name="T3" fmla="*/ 29 h 126"/>
                  <a:gd name="T4" fmla="*/ 39 w 145"/>
                  <a:gd name="T5" fmla="*/ 117 h 126"/>
                  <a:gd name="T6" fmla="*/ 72 w 145"/>
                  <a:gd name="T7" fmla="*/ 126 h 126"/>
                  <a:gd name="T8" fmla="*/ 126 w 145"/>
                  <a:gd name="T9" fmla="*/ 97 h 126"/>
                  <a:gd name="T10" fmla="*/ 106 w 145"/>
                  <a:gd name="T11" fmla="*/ 9 h 126"/>
                  <a:gd name="T12" fmla="*/ 72 w 145"/>
                  <a:gd name="T13" fmla="*/ 0 h 126"/>
                </a:gdLst>
                <a:ahLst/>
                <a:cxnLst>
                  <a:cxn ang="0">
                    <a:pos x="T0" y="T1"/>
                  </a:cxn>
                  <a:cxn ang="0">
                    <a:pos x="T2" y="T3"/>
                  </a:cxn>
                  <a:cxn ang="0">
                    <a:pos x="T4" y="T5"/>
                  </a:cxn>
                  <a:cxn ang="0">
                    <a:pos x="T6" y="T7"/>
                  </a:cxn>
                  <a:cxn ang="0">
                    <a:pos x="T8" y="T9"/>
                  </a:cxn>
                  <a:cxn ang="0">
                    <a:pos x="T10" y="T11"/>
                  </a:cxn>
                  <a:cxn ang="0">
                    <a:pos x="T12" y="T13"/>
                  </a:cxn>
                </a:cxnLst>
                <a:rect l="0" t="0" r="r" b="b"/>
                <a:pathLst>
                  <a:path w="145" h="126">
                    <a:moveTo>
                      <a:pt x="72" y="0"/>
                    </a:moveTo>
                    <a:cubicBezTo>
                      <a:pt x="51" y="0"/>
                      <a:pt x="31" y="10"/>
                      <a:pt x="19" y="29"/>
                    </a:cubicBezTo>
                    <a:cubicBezTo>
                      <a:pt x="0" y="59"/>
                      <a:pt x="9" y="98"/>
                      <a:pt x="39" y="117"/>
                    </a:cubicBezTo>
                    <a:cubicBezTo>
                      <a:pt x="49" y="123"/>
                      <a:pt x="61" y="126"/>
                      <a:pt x="72" y="126"/>
                    </a:cubicBezTo>
                    <a:cubicBezTo>
                      <a:pt x="93" y="126"/>
                      <a:pt x="114" y="116"/>
                      <a:pt x="126" y="97"/>
                    </a:cubicBezTo>
                    <a:cubicBezTo>
                      <a:pt x="145" y="67"/>
                      <a:pt x="136" y="28"/>
                      <a:pt x="106" y="9"/>
                    </a:cubicBezTo>
                    <a:cubicBezTo>
                      <a:pt x="96" y="3"/>
                      <a:pt x="84" y="0"/>
                      <a:pt x="72" y="0"/>
                    </a:cubicBezTo>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673" name="Freeform 106"/>
              <p:cNvSpPr/>
              <p:nvPr/>
            </p:nvSpPr>
            <p:spPr bwMode="auto">
              <a:xfrm>
                <a:off x="7759258" y="2054190"/>
                <a:ext cx="60502" cy="53467"/>
              </a:xfrm>
              <a:custGeom>
                <a:avLst/>
                <a:gdLst>
                  <a:gd name="T0" fmla="*/ 34 w 67"/>
                  <a:gd name="T1" fmla="*/ 0 h 59"/>
                  <a:gd name="T2" fmla="*/ 9 w 67"/>
                  <a:gd name="T3" fmla="*/ 14 h 59"/>
                  <a:gd name="T4" fmla="*/ 18 w 67"/>
                  <a:gd name="T5" fmla="*/ 54 h 59"/>
                  <a:gd name="T6" fmla="*/ 34 w 67"/>
                  <a:gd name="T7" fmla="*/ 59 h 59"/>
                  <a:gd name="T8" fmla="*/ 58 w 67"/>
                  <a:gd name="T9" fmla="*/ 45 h 59"/>
                  <a:gd name="T10" fmla="*/ 49 w 67"/>
                  <a:gd name="T11" fmla="*/ 5 h 59"/>
                  <a:gd name="T12" fmla="*/ 34 w 67"/>
                  <a:gd name="T13" fmla="*/ 0 h 59"/>
                </a:gdLst>
                <a:ahLst/>
                <a:cxnLst>
                  <a:cxn ang="0">
                    <a:pos x="T0" y="T1"/>
                  </a:cxn>
                  <a:cxn ang="0">
                    <a:pos x="T2" y="T3"/>
                  </a:cxn>
                  <a:cxn ang="0">
                    <a:pos x="T4" y="T5"/>
                  </a:cxn>
                  <a:cxn ang="0">
                    <a:pos x="T6" y="T7"/>
                  </a:cxn>
                  <a:cxn ang="0">
                    <a:pos x="T8" y="T9"/>
                  </a:cxn>
                  <a:cxn ang="0">
                    <a:pos x="T10" y="T11"/>
                  </a:cxn>
                  <a:cxn ang="0">
                    <a:pos x="T12" y="T13"/>
                  </a:cxn>
                </a:cxnLst>
                <a:rect l="0" t="0" r="r" b="b"/>
                <a:pathLst>
                  <a:path w="67" h="59">
                    <a:moveTo>
                      <a:pt x="34" y="0"/>
                    </a:moveTo>
                    <a:cubicBezTo>
                      <a:pt x="24" y="0"/>
                      <a:pt x="14" y="5"/>
                      <a:pt x="9" y="14"/>
                    </a:cubicBezTo>
                    <a:cubicBezTo>
                      <a:pt x="0" y="28"/>
                      <a:pt x="4" y="46"/>
                      <a:pt x="18" y="54"/>
                    </a:cubicBezTo>
                    <a:cubicBezTo>
                      <a:pt x="23" y="57"/>
                      <a:pt x="28" y="59"/>
                      <a:pt x="34" y="59"/>
                    </a:cubicBezTo>
                    <a:cubicBezTo>
                      <a:pt x="43" y="59"/>
                      <a:pt x="53" y="54"/>
                      <a:pt x="58" y="45"/>
                    </a:cubicBezTo>
                    <a:cubicBezTo>
                      <a:pt x="67" y="31"/>
                      <a:pt x="63" y="13"/>
                      <a:pt x="49" y="5"/>
                    </a:cubicBezTo>
                    <a:cubicBezTo>
                      <a:pt x="44" y="2"/>
                      <a:pt x="39" y="0"/>
                      <a:pt x="34" y="0"/>
                    </a:cubicBezTo>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674" name="Freeform 161"/>
              <p:cNvSpPr/>
              <p:nvPr/>
            </p:nvSpPr>
            <p:spPr bwMode="auto">
              <a:xfrm>
                <a:off x="4592055" y="3554076"/>
                <a:ext cx="275776" cy="275776"/>
              </a:xfrm>
              <a:custGeom>
                <a:avLst/>
                <a:gdLst>
                  <a:gd name="T0" fmla="*/ 224 w 306"/>
                  <a:gd name="T1" fmla="*/ 39 h 306"/>
                  <a:gd name="T2" fmla="*/ 267 w 306"/>
                  <a:gd name="T3" fmla="*/ 224 h 306"/>
                  <a:gd name="T4" fmla="*/ 81 w 306"/>
                  <a:gd name="T5" fmla="*/ 267 h 306"/>
                  <a:gd name="T6" fmla="*/ 39 w 306"/>
                  <a:gd name="T7" fmla="*/ 82 h 306"/>
                  <a:gd name="T8" fmla="*/ 224 w 306"/>
                  <a:gd name="T9" fmla="*/ 39 h 306"/>
                </a:gdLst>
                <a:ahLst/>
                <a:cxnLst>
                  <a:cxn ang="0">
                    <a:pos x="T0" y="T1"/>
                  </a:cxn>
                  <a:cxn ang="0">
                    <a:pos x="T2" y="T3"/>
                  </a:cxn>
                  <a:cxn ang="0">
                    <a:pos x="T4" y="T5"/>
                  </a:cxn>
                  <a:cxn ang="0">
                    <a:pos x="T6" y="T7"/>
                  </a:cxn>
                  <a:cxn ang="0">
                    <a:pos x="T8" y="T9"/>
                  </a:cxn>
                </a:cxnLst>
                <a:rect l="0" t="0" r="r" b="b"/>
                <a:pathLst>
                  <a:path w="306" h="306">
                    <a:moveTo>
                      <a:pt x="224" y="39"/>
                    </a:moveTo>
                    <a:cubicBezTo>
                      <a:pt x="287" y="79"/>
                      <a:pt x="306" y="162"/>
                      <a:pt x="267" y="224"/>
                    </a:cubicBezTo>
                    <a:cubicBezTo>
                      <a:pt x="227" y="287"/>
                      <a:pt x="144" y="306"/>
                      <a:pt x="81" y="267"/>
                    </a:cubicBezTo>
                    <a:cubicBezTo>
                      <a:pt x="19" y="227"/>
                      <a:pt x="0" y="144"/>
                      <a:pt x="39" y="82"/>
                    </a:cubicBezTo>
                    <a:cubicBezTo>
                      <a:pt x="79" y="19"/>
                      <a:pt x="162" y="0"/>
                      <a:pt x="224" y="39"/>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675" name="Freeform 167"/>
              <p:cNvSpPr/>
              <p:nvPr/>
            </p:nvSpPr>
            <p:spPr bwMode="auto">
              <a:xfrm>
                <a:off x="4430245" y="2125947"/>
                <a:ext cx="257485" cy="256078"/>
              </a:xfrm>
              <a:custGeom>
                <a:avLst/>
                <a:gdLst>
                  <a:gd name="T0" fmla="*/ 209 w 285"/>
                  <a:gd name="T1" fmla="*/ 36 h 285"/>
                  <a:gd name="T2" fmla="*/ 248 w 285"/>
                  <a:gd name="T3" fmla="*/ 209 h 285"/>
                  <a:gd name="T4" fmla="*/ 76 w 285"/>
                  <a:gd name="T5" fmla="*/ 248 h 285"/>
                  <a:gd name="T6" fmla="*/ 37 w 285"/>
                  <a:gd name="T7" fmla="*/ 76 h 285"/>
                  <a:gd name="T8" fmla="*/ 209 w 285"/>
                  <a:gd name="T9" fmla="*/ 36 h 285"/>
                </a:gdLst>
                <a:ahLst/>
                <a:cxnLst>
                  <a:cxn ang="0">
                    <a:pos x="T0" y="T1"/>
                  </a:cxn>
                  <a:cxn ang="0">
                    <a:pos x="T2" y="T3"/>
                  </a:cxn>
                  <a:cxn ang="0">
                    <a:pos x="T4" y="T5"/>
                  </a:cxn>
                  <a:cxn ang="0">
                    <a:pos x="T6" y="T7"/>
                  </a:cxn>
                  <a:cxn ang="0">
                    <a:pos x="T8" y="T9"/>
                  </a:cxn>
                </a:cxnLst>
                <a:rect l="0" t="0" r="r" b="b"/>
                <a:pathLst>
                  <a:path w="285" h="285">
                    <a:moveTo>
                      <a:pt x="209" y="36"/>
                    </a:moveTo>
                    <a:cubicBezTo>
                      <a:pt x="268" y="73"/>
                      <a:pt x="285" y="150"/>
                      <a:pt x="248" y="209"/>
                    </a:cubicBezTo>
                    <a:cubicBezTo>
                      <a:pt x="212" y="267"/>
                      <a:pt x="135" y="285"/>
                      <a:pt x="76" y="248"/>
                    </a:cubicBezTo>
                    <a:cubicBezTo>
                      <a:pt x="18" y="211"/>
                      <a:pt x="0" y="134"/>
                      <a:pt x="37" y="76"/>
                    </a:cubicBezTo>
                    <a:cubicBezTo>
                      <a:pt x="74" y="17"/>
                      <a:pt x="151" y="0"/>
                      <a:pt x="209" y="3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676" name="Freeform 168"/>
              <p:cNvSpPr/>
              <p:nvPr/>
            </p:nvSpPr>
            <p:spPr bwMode="auto">
              <a:xfrm>
                <a:off x="5785202" y="3068653"/>
                <a:ext cx="250449" cy="250450"/>
              </a:xfrm>
              <a:custGeom>
                <a:avLst/>
                <a:gdLst>
                  <a:gd name="T0" fmla="*/ 203 w 278"/>
                  <a:gd name="T1" fmla="*/ 36 h 278"/>
                  <a:gd name="T2" fmla="*/ 242 w 278"/>
                  <a:gd name="T3" fmla="*/ 204 h 278"/>
                  <a:gd name="T4" fmla="*/ 74 w 278"/>
                  <a:gd name="T5" fmla="*/ 242 h 278"/>
                  <a:gd name="T6" fmla="*/ 35 w 278"/>
                  <a:gd name="T7" fmla="*/ 74 h 278"/>
                  <a:gd name="T8" fmla="*/ 203 w 278"/>
                  <a:gd name="T9" fmla="*/ 36 h 278"/>
                </a:gdLst>
                <a:ahLst/>
                <a:cxnLst>
                  <a:cxn ang="0">
                    <a:pos x="T0" y="T1"/>
                  </a:cxn>
                  <a:cxn ang="0">
                    <a:pos x="T2" y="T3"/>
                  </a:cxn>
                  <a:cxn ang="0">
                    <a:pos x="T4" y="T5"/>
                  </a:cxn>
                  <a:cxn ang="0">
                    <a:pos x="T6" y="T7"/>
                  </a:cxn>
                  <a:cxn ang="0">
                    <a:pos x="T8" y="T9"/>
                  </a:cxn>
                </a:cxnLst>
                <a:rect l="0" t="0" r="r" b="b"/>
                <a:pathLst>
                  <a:path w="278" h="278">
                    <a:moveTo>
                      <a:pt x="203" y="36"/>
                    </a:moveTo>
                    <a:cubicBezTo>
                      <a:pt x="260" y="71"/>
                      <a:pt x="278" y="147"/>
                      <a:pt x="242" y="204"/>
                    </a:cubicBezTo>
                    <a:cubicBezTo>
                      <a:pt x="206" y="261"/>
                      <a:pt x="131" y="278"/>
                      <a:pt x="74" y="242"/>
                    </a:cubicBezTo>
                    <a:cubicBezTo>
                      <a:pt x="17" y="206"/>
                      <a:pt x="0" y="131"/>
                      <a:pt x="35" y="74"/>
                    </a:cubicBezTo>
                    <a:cubicBezTo>
                      <a:pt x="71" y="17"/>
                      <a:pt x="146" y="0"/>
                      <a:pt x="203" y="3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677" name="Freeform 169"/>
              <p:cNvSpPr/>
              <p:nvPr/>
            </p:nvSpPr>
            <p:spPr bwMode="auto">
              <a:xfrm>
                <a:off x="6086296" y="2137202"/>
                <a:ext cx="246229" cy="246229"/>
              </a:xfrm>
              <a:custGeom>
                <a:avLst/>
                <a:gdLst>
                  <a:gd name="T0" fmla="*/ 200 w 273"/>
                  <a:gd name="T1" fmla="*/ 36 h 273"/>
                  <a:gd name="T2" fmla="*/ 238 w 273"/>
                  <a:gd name="T3" fmla="*/ 200 h 273"/>
                  <a:gd name="T4" fmla="*/ 73 w 273"/>
                  <a:gd name="T5" fmla="*/ 238 h 273"/>
                  <a:gd name="T6" fmla="*/ 35 w 273"/>
                  <a:gd name="T7" fmla="*/ 73 h 273"/>
                  <a:gd name="T8" fmla="*/ 200 w 273"/>
                  <a:gd name="T9" fmla="*/ 36 h 273"/>
                </a:gdLst>
                <a:ahLst/>
                <a:cxnLst>
                  <a:cxn ang="0">
                    <a:pos x="T0" y="T1"/>
                  </a:cxn>
                  <a:cxn ang="0">
                    <a:pos x="T2" y="T3"/>
                  </a:cxn>
                  <a:cxn ang="0">
                    <a:pos x="T4" y="T5"/>
                  </a:cxn>
                  <a:cxn ang="0">
                    <a:pos x="T6" y="T7"/>
                  </a:cxn>
                  <a:cxn ang="0">
                    <a:pos x="T8" y="T9"/>
                  </a:cxn>
                </a:cxnLst>
                <a:rect l="0" t="0" r="r" b="b"/>
                <a:pathLst>
                  <a:path w="273" h="273">
                    <a:moveTo>
                      <a:pt x="200" y="36"/>
                    </a:moveTo>
                    <a:cubicBezTo>
                      <a:pt x="256" y="71"/>
                      <a:pt x="273" y="144"/>
                      <a:pt x="238" y="200"/>
                    </a:cubicBezTo>
                    <a:cubicBezTo>
                      <a:pt x="203" y="256"/>
                      <a:pt x="129" y="273"/>
                      <a:pt x="73" y="238"/>
                    </a:cubicBezTo>
                    <a:cubicBezTo>
                      <a:pt x="17" y="203"/>
                      <a:pt x="0" y="129"/>
                      <a:pt x="35" y="73"/>
                    </a:cubicBezTo>
                    <a:cubicBezTo>
                      <a:pt x="70" y="17"/>
                      <a:pt x="144" y="0"/>
                      <a:pt x="200" y="3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grpSp>
        <p:sp>
          <p:nvSpPr>
            <p:cNvPr id="610" name="Freeform 60"/>
            <p:cNvSpPr/>
            <p:nvPr/>
          </p:nvSpPr>
          <p:spPr bwMode="auto">
            <a:xfrm rot="498591">
              <a:off x="4501415" y="362092"/>
              <a:ext cx="2506016" cy="1734180"/>
            </a:xfrm>
            <a:custGeom>
              <a:avLst/>
              <a:gdLst>
                <a:gd name="T0" fmla="*/ 2332 w 2339"/>
                <a:gd name="T1" fmla="*/ 1665 h 1665"/>
                <a:gd name="T2" fmla="*/ 2329 w 2339"/>
                <a:gd name="T3" fmla="*/ 1664 h 1665"/>
                <a:gd name="T4" fmla="*/ 3 w 2339"/>
                <a:gd name="T5" fmla="*/ 11 h 1665"/>
                <a:gd name="T6" fmla="*/ 2 w 2339"/>
                <a:gd name="T7" fmla="*/ 3 h 1665"/>
                <a:gd name="T8" fmla="*/ 10 w 2339"/>
                <a:gd name="T9" fmla="*/ 2 h 1665"/>
                <a:gd name="T10" fmla="*/ 2335 w 2339"/>
                <a:gd name="T11" fmla="*/ 1654 h 1665"/>
                <a:gd name="T12" fmla="*/ 2337 w 2339"/>
                <a:gd name="T13" fmla="*/ 1662 h 1665"/>
                <a:gd name="T14" fmla="*/ 2332 w 2339"/>
                <a:gd name="T15" fmla="*/ 1665 h 16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9" h="1665">
                  <a:moveTo>
                    <a:pt x="2332" y="1665"/>
                  </a:moveTo>
                  <a:cubicBezTo>
                    <a:pt x="2331" y="1665"/>
                    <a:pt x="2330" y="1665"/>
                    <a:pt x="2329" y="1664"/>
                  </a:cubicBezTo>
                  <a:cubicBezTo>
                    <a:pt x="3" y="11"/>
                    <a:pt x="3" y="11"/>
                    <a:pt x="3" y="11"/>
                  </a:cubicBezTo>
                  <a:cubicBezTo>
                    <a:pt x="1" y="10"/>
                    <a:pt x="0" y="6"/>
                    <a:pt x="2" y="3"/>
                  </a:cubicBezTo>
                  <a:cubicBezTo>
                    <a:pt x="4" y="0"/>
                    <a:pt x="8" y="0"/>
                    <a:pt x="10" y="2"/>
                  </a:cubicBezTo>
                  <a:cubicBezTo>
                    <a:pt x="2335" y="1654"/>
                    <a:pt x="2335" y="1654"/>
                    <a:pt x="2335" y="1654"/>
                  </a:cubicBezTo>
                  <a:cubicBezTo>
                    <a:pt x="2338" y="1656"/>
                    <a:pt x="2339" y="1660"/>
                    <a:pt x="2337" y="1662"/>
                  </a:cubicBezTo>
                  <a:cubicBezTo>
                    <a:pt x="2336" y="1664"/>
                    <a:pt x="2334" y="1665"/>
                    <a:pt x="2332" y="166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grpSp>
      <p:pic>
        <p:nvPicPr>
          <p:cNvPr id="211" name="Picture 7" descr="C:\Users\Administrator\Desktop\56d684a0446de.png"/>
          <p:cNvPicPr>
            <a:picLocks noChangeAspect="1" noChangeArrowheads="1"/>
          </p:cNvPicPr>
          <p:nvPr/>
        </p:nvPicPr>
        <p:blipFill>
          <a:blip r:embed="rId3" cstate="print">
            <a:extLst>
              <a:ext uri="{BEBA8EAE-BF5A-486C-A8C5-ECC9F3942E4B}">
                <a14:imgProps xmlns:a14="http://schemas.microsoft.com/office/drawing/2010/main">
                  <a14:imgLayer r:embed="rId4">
                    <a14:imgEffect>
                      <a14:brightnessContrast bright="5000"/>
                    </a14:imgEffect>
                  </a14:imgLayer>
                </a14:imgProps>
              </a:ext>
              <a:ext uri="{28A0092B-C50C-407E-A947-70E740481C1C}">
                <a14:useLocalDpi xmlns:a14="http://schemas.microsoft.com/office/drawing/2010/main" val="0"/>
              </a:ext>
            </a:extLst>
          </a:blip>
          <a:srcRect/>
          <a:stretch>
            <a:fillRect/>
          </a:stretch>
        </p:blipFill>
        <p:spPr bwMode="auto">
          <a:xfrm>
            <a:off x="947756" y="1725277"/>
            <a:ext cx="3493720" cy="3973626"/>
          </a:xfrm>
          <a:prstGeom prst="rect">
            <a:avLst/>
          </a:prstGeom>
          <a:noFill/>
          <a:extLst>
            <a:ext uri="{909E8E84-426E-40DD-AFC4-6F175D3DCCD1}">
              <a14:hiddenFill xmlns:a14="http://schemas.microsoft.com/office/drawing/2010/main">
                <a:solidFill>
                  <a:srgbClr val="FFFFFF"/>
                </a:solidFill>
              </a14:hiddenFill>
            </a:ext>
          </a:extLst>
        </p:spPr>
      </p:pic>
      <p:grpSp>
        <p:nvGrpSpPr>
          <p:cNvPr id="212" name="组合 211"/>
          <p:cNvGrpSpPr/>
          <p:nvPr/>
        </p:nvGrpSpPr>
        <p:grpSpPr>
          <a:xfrm rot="18302409">
            <a:off x="-422706" y="1827587"/>
            <a:ext cx="5190546" cy="4183077"/>
            <a:chOff x="1816885" y="160250"/>
            <a:chExt cx="5190546" cy="4183077"/>
          </a:xfrm>
          <a:solidFill>
            <a:schemeClr val="tx1">
              <a:lumMod val="50000"/>
              <a:lumOff val="50000"/>
            </a:schemeClr>
          </a:solidFill>
        </p:grpSpPr>
        <p:grpSp>
          <p:nvGrpSpPr>
            <p:cNvPr id="213" name="组合 212"/>
            <p:cNvGrpSpPr/>
            <p:nvPr/>
          </p:nvGrpSpPr>
          <p:grpSpPr>
            <a:xfrm rot="1500213">
              <a:off x="1816885" y="160250"/>
              <a:ext cx="4835931" cy="4183077"/>
              <a:chOff x="2983829" y="1091787"/>
              <a:chExt cx="4835931" cy="4183077"/>
            </a:xfrm>
            <a:grpFill/>
          </p:grpSpPr>
          <p:sp>
            <p:nvSpPr>
              <p:cNvPr id="215" name="Freeform 60"/>
              <p:cNvSpPr/>
              <p:nvPr/>
            </p:nvSpPr>
            <p:spPr bwMode="auto">
              <a:xfrm>
                <a:off x="2983829" y="3724325"/>
                <a:ext cx="2106312" cy="1499886"/>
              </a:xfrm>
              <a:custGeom>
                <a:avLst/>
                <a:gdLst>
                  <a:gd name="T0" fmla="*/ 2332 w 2339"/>
                  <a:gd name="T1" fmla="*/ 1665 h 1665"/>
                  <a:gd name="T2" fmla="*/ 2329 w 2339"/>
                  <a:gd name="T3" fmla="*/ 1664 h 1665"/>
                  <a:gd name="T4" fmla="*/ 3 w 2339"/>
                  <a:gd name="T5" fmla="*/ 11 h 1665"/>
                  <a:gd name="T6" fmla="*/ 2 w 2339"/>
                  <a:gd name="T7" fmla="*/ 3 h 1665"/>
                  <a:gd name="T8" fmla="*/ 10 w 2339"/>
                  <a:gd name="T9" fmla="*/ 2 h 1665"/>
                  <a:gd name="T10" fmla="*/ 2335 w 2339"/>
                  <a:gd name="T11" fmla="*/ 1654 h 1665"/>
                  <a:gd name="T12" fmla="*/ 2337 w 2339"/>
                  <a:gd name="T13" fmla="*/ 1662 h 1665"/>
                  <a:gd name="T14" fmla="*/ 2332 w 2339"/>
                  <a:gd name="T15" fmla="*/ 1665 h 16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9" h="1665">
                    <a:moveTo>
                      <a:pt x="2332" y="1665"/>
                    </a:moveTo>
                    <a:cubicBezTo>
                      <a:pt x="2331" y="1665"/>
                      <a:pt x="2330" y="1665"/>
                      <a:pt x="2329" y="1664"/>
                    </a:cubicBezTo>
                    <a:cubicBezTo>
                      <a:pt x="3" y="11"/>
                      <a:pt x="3" y="11"/>
                      <a:pt x="3" y="11"/>
                    </a:cubicBezTo>
                    <a:cubicBezTo>
                      <a:pt x="1" y="10"/>
                      <a:pt x="0" y="6"/>
                      <a:pt x="2" y="3"/>
                    </a:cubicBezTo>
                    <a:cubicBezTo>
                      <a:pt x="4" y="0"/>
                      <a:pt x="8" y="0"/>
                      <a:pt x="10" y="2"/>
                    </a:cubicBezTo>
                    <a:cubicBezTo>
                      <a:pt x="2335" y="1654"/>
                      <a:pt x="2335" y="1654"/>
                      <a:pt x="2335" y="1654"/>
                    </a:cubicBezTo>
                    <a:cubicBezTo>
                      <a:pt x="2338" y="1656"/>
                      <a:pt x="2339" y="1660"/>
                      <a:pt x="2337" y="1662"/>
                    </a:cubicBezTo>
                    <a:cubicBezTo>
                      <a:pt x="2336" y="1664"/>
                      <a:pt x="2334" y="1665"/>
                      <a:pt x="2332" y="166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16" name="Freeform 62"/>
              <p:cNvSpPr/>
              <p:nvPr/>
            </p:nvSpPr>
            <p:spPr bwMode="auto">
              <a:xfrm>
                <a:off x="5073257" y="4157688"/>
                <a:ext cx="15478" cy="1066523"/>
              </a:xfrm>
              <a:custGeom>
                <a:avLst/>
                <a:gdLst>
                  <a:gd name="T0" fmla="*/ 11 w 17"/>
                  <a:gd name="T1" fmla="*/ 1184 h 1184"/>
                  <a:gd name="T2" fmla="*/ 5 w 17"/>
                  <a:gd name="T3" fmla="*/ 1178 h 1184"/>
                  <a:gd name="T4" fmla="*/ 0 w 17"/>
                  <a:gd name="T5" fmla="*/ 6 h 1184"/>
                  <a:gd name="T6" fmla="*/ 6 w 17"/>
                  <a:gd name="T7" fmla="*/ 0 h 1184"/>
                  <a:gd name="T8" fmla="*/ 6 w 17"/>
                  <a:gd name="T9" fmla="*/ 0 h 1184"/>
                  <a:gd name="T10" fmla="*/ 12 w 17"/>
                  <a:gd name="T11" fmla="*/ 6 h 1184"/>
                  <a:gd name="T12" fmla="*/ 17 w 17"/>
                  <a:gd name="T13" fmla="*/ 1178 h 1184"/>
                  <a:gd name="T14" fmla="*/ 11 w 17"/>
                  <a:gd name="T15" fmla="*/ 1184 h 1184"/>
                  <a:gd name="T16" fmla="*/ 11 w 17"/>
                  <a:gd name="T17" fmla="*/ 1184 h 1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1184">
                    <a:moveTo>
                      <a:pt x="11" y="1184"/>
                    </a:moveTo>
                    <a:cubicBezTo>
                      <a:pt x="8" y="1184"/>
                      <a:pt x="5" y="1181"/>
                      <a:pt x="5" y="1178"/>
                    </a:cubicBezTo>
                    <a:cubicBezTo>
                      <a:pt x="0" y="6"/>
                      <a:pt x="0" y="6"/>
                      <a:pt x="0" y="6"/>
                    </a:cubicBezTo>
                    <a:cubicBezTo>
                      <a:pt x="0" y="3"/>
                      <a:pt x="2" y="0"/>
                      <a:pt x="6" y="0"/>
                    </a:cubicBezTo>
                    <a:cubicBezTo>
                      <a:pt x="6" y="0"/>
                      <a:pt x="6" y="0"/>
                      <a:pt x="6" y="0"/>
                    </a:cubicBezTo>
                    <a:cubicBezTo>
                      <a:pt x="9" y="0"/>
                      <a:pt x="12" y="3"/>
                      <a:pt x="12" y="6"/>
                    </a:cubicBezTo>
                    <a:cubicBezTo>
                      <a:pt x="17" y="1178"/>
                      <a:pt x="17" y="1178"/>
                      <a:pt x="17" y="1178"/>
                    </a:cubicBezTo>
                    <a:cubicBezTo>
                      <a:pt x="17" y="1181"/>
                      <a:pt x="14" y="1184"/>
                      <a:pt x="11" y="1184"/>
                    </a:cubicBezTo>
                    <a:cubicBezTo>
                      <a:pt x="11" y="1184"/>
                      <a:pt x="11" y="1184"/>
                      <a:pt x="11" y="1184"/>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17" name="Freeform 63"/>
              <p:cNvSpPr/>
              <p:nvPr/>
            </p:nvSpPr>
            <p:spPr bwMode="auto">
              <a:xfrm>
                <a:off x="2983829" y="3048954"/>
                <a:ext cx="1739079" cy="686627"/>
              </a:xfrm>
              <a:custGeom>
                <a:avLst/>
                <a:gdLst>
                  <a:gd name="T0" fmla="*/ 7 w 1932"/>
                  <a:gd name="T1" fmla="*/ 763 h 763"/>
                  <a:gd name="T2" fmla="*/ 1 w 1932"/>
                  <a:gd name="T3" fmla="*/ 759 h 763"/>
                  <a:gd name="T4" fmla="*/ 5 w 1932"/>
                  <a:gd name="T5" fmla="*/ 751 h 763"/>
                  <a:gd name="T6" fmla="*/ 1923 w 1932"/>
                  <a:gd name="T7" fmla="*/ 1 h 763"/>
                  <a:gd name="T8" fmla="*/ 1931 w 1932"/>
                  <a:gd name="T9" fmla="*/ 5 h 763"/>
                  <a:gd name="T10" fmla="*/ 1927 w 1932"/>
                  <a:gd name="T11" fmla="*/ 13 h 763"/>
                  <a:gd name="T12" fmla="*/ 9 w 1932"/>
                  <a:gd name="T13" fmla="*/ 762 h 763"/>
                  <a:gd name="T14" fmla="*/ 7 w 1932"/>
                  <a:gd name="T15" fmla="*/ 763 h 76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32" h="763">
                    <a:moveTo>
                      <a:pt x="7" y="763"/>
                    </a:moveTo>
                    <a:cubicBezTo>
                      <a:pt x="4" y="763"/>
                      <a:pt x="2" y="761"/>
                      <a:pt x="1" y="759"/>
                    </a:cubicBezTo>
                    <a:cubicBezTo>
                      <a:pt x="0" y="756"/>
                      <a:pt x="2" y="752"/>
                      <a:pt x="5" y="751"/>
                    </a:cubicBezTo>
                    <a:cubicBezTo>
                      <a:pt x="1923" y="1"/>
                      <a:pt x="1923" y="1"/>
                      <a:pt x="1923" y="1"/>
                    </a:cubicBezTo>
                    <a:cubicBezTo>
                      <a:pt x="1926" y="0"/>
                      <a:pt x="1930" y="2"/>
                      <a:pt x="1931" y="5"/>
                    </a:cubicBezTo>
                    <a:cubicBezTo>
                      <a:pt x="1932" y="8"/>
                      <a:pt x="1931" y="11"/>
                      <a:pt x="1927" y="13"/>
                    </a:cubicBezTo>
                    <a:cubicBezTo>
                      <a:pt x="9" y="762"/>
                      <a:pt x="9" y="762"/>
                      <a:pt x="9" y="762"/>
                    </a:cubicBezTo>
                    <a:cubicBezTo>
                      <a:pt x="8" y="762"/>
                      <a:pt x="8" y="763"/>
                      <a:pt x="7" y="76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18" name="Freeform 64"/>
              <p:cNvSpPr/>
              <p:nvPr/>
            </p:nvSpPr>
            <p:spPr bwMode="auto">
              <a:xfrm>
                <a:off x="4248742" y="2871669"/>
                <a:ext cx="474167" cy="188541"/>
              </a:xfrm>
              <a:custGeom>
                <a:avLst/>
                <a:gdLst>
                  <a:gd name="T0" fmla="*/ 520 w 527"/>
                  <a:gd name="T1" fmla="*/ 210 h 210"/>
                  <a:gd name="T2" fmla="*/ 518 w 527"/>
                  <a:gd name="T3" fmla="*/ 210 h 210"/>
                  <a:gd name="T4" fmla="*/ 4 w 527"/>
                  <a:gd name="T5" fmla="*/ 12 h 210"/>
                  <a:gd name="T6" fmla="*/ 1 w 527"/>
                  <a:gd name="T7" fmla="*/ 4 h 210"/>
                  <a:gd name="T8" fmla="*/ 9 w 527"/>
                  <a:gd name="T9" fmla="*/ 1 h 210"/>
                  <a:gd name="T10" fmla="*/ 522 w 527"/>
                  <a:gd name="T11" fmla="*/ 198 h 210"/>
                  <a:gd name="T12" fmla="*/ 526 w 527"/>
                  <a:gd name="T13" fmla="*/ 206 h 210"/>
                  <a:gd name="T14" fmla="*/ 520 w 527"/>
                  <a:gd name="T15" fmla="*/ 210 h 2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27" h="210">
                    <a:moveTo>
                      <a:pt x="520" y="210"/>
                    </a:moveTo>
                    <a:cubicBezTo>
                      <a:pt x="520" y="210"/>
                      <a:pt x="519" y="210"/>
                      <a:pt x="518" y="210"/>
                    </a:cubicBezTo>
                    <a:cubicBezTo>
                      <a:pt x="4" y="12"/>
                      <a:pt x="4" y="12"/>
                      <a:pt x="4" y="12"/>
                    </a:cubicBezTo>
                    <a:cubicBezTo>
                      <a:pt x="1" y="11"/>
                      <a:pt x="0" y="7"/>
                      <a:pt x="1" y="4"/>
                    </a:cubicBezTo>
                    <a:cubicBezTo>
                      <a:pt x="2" y="1"/>
                      <a:pt x="6" y="0"/>
                      <a:pt x="9" y="1"/>
                    </a:cubicBezTo>
                    <a:cubicBezTo>
                      <a:pt x="522" y="198"/>
                      <a:pt x="522" y="198"/>
                      <a:pt x="522" y="198"/>
                    </a:cubicBezTo>
                    <a:cubicBezTo>
                      <a:pt x="526" y="200"/>
                      <a:pt x="527" y="203"/>
                      <a:pt x="526" y="206"/>
                    </a:cubicBezTo>
                    <a:cubicBezTo>
                      <a:pt x="525" y="209"/>
                      <a:pt x="523" y="210"/>
                      <a:pt x="520" y="21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19" name="Freeform 65"/>
              <p:cNvSpPr/>
              <p:nvPr/>
            </p:nvSpPr>
            <p:spPr bwMode="auto">
              <a:xfrm>
                <a:off x="4711652" y="3048954"/>
                <a:ext cx="372861" cy="1119990"/>
              </a:xfrm>
              <a:custGeom>
                <a:avLst/>
                <a:gdLst>
                  <a:gd name="T0" fmla="*/ 408 w 415"/>
                  <a:gd name="T1" fmla="*/ 1243 h 1243"/>
                  <a:gd name="T2" fmla="*/ 402 w 415"/>
                  <a:gd name="T3" fmla="*/ 1239 h 1243"/>
                  <a:gd name="T4" fmla="*/ 1 w 415"/>
                  <a:gd name="T5" fmla="*/ 9 h 1243"/>
                  <a:gd name="T6" fmla="*/ 4 w 415"/>
                  <a:gd name="T7" fmla="*/ 1 h 1243"/>
                  <a:gd name="T8" fmla="*/ 12 w 415"/>
                  <a:gd name="T9" fmla="*/ 5 h 1243"/>
                  <a:gd name="T10" fmla="*/ 413 w 415"/>
                  <a:gd name="T11" fmla="*/ 1235 h 1243"/>
                  <a:gd name="T12" fmla="*/ 410 w 415"/>
                  <a:gd name="T13" fmla="*/ 1243 h 1243"/>
                  <a:gd name="T14" fmla="*/ 408 w 415"/>
                  <a:gd name="T15" fmla="*/ 1243 h 124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5" h="1243">
                    <a:moveTo>
                      <a:pt x="408" y="1243"/>
                    </a:moveTo>
                    <a:cubicBezTo>
                      <a:pt x="405" y="1243"/>
                      <a:pt x="403" y="1241"/>
                      <a:pt x="402" y="1239"/>
                    </a:cubicBezTo>
                    <a:cubicBezTo>
                      <a:pt x="1" y="9"/>
                      <a:pt x="1" y="9"/>
                      <a:pt x="1" y="9"/>
                    </a:cubicBezTo>
                    <a:cubicBezTo>
                      <a:pt x="0" y="6"/>
                      <a:pt x="1" y="2"/>
                      <a:pt x="4" y="1"/>
                    </a:cubicBezTo>
                    <a:cubicBezTo>
                      <a:pt x="8" y="0"/>
                      <a:pt x="11" y="2"/>
                      <a:pt x="12" y="5"/>
                    </a:cubicBezTo>
                    <a:cubicBezTo>
                      <a:pt x="413" y="1235"/>
                      <a:pt x="413" y="1235"/>
                      <a:pt x="413" y="1235"/>
                    </a:cubicBezTo>
                    <a:cubicBezTo>
                      <a:pt x="415" y="1238"/>
                      <a:pt x="413" y="1242"/>
                      <a:pt x="410" y="1243"/>
                    </a:cubicBezTo>
                    <a:cubicBezTo>
                      <a:pt x="409" y="1243"/>
                      <a:pt x="408" y="1243"/>
                      <a:pt x="408" y="124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20" name="Freeform 66"/>
              <p:cNvSpPr/>
              <p:nvPr/>
            </p:nvSpPr>
            <p:spPr bwMode="auto">
              <a:xfrm>
                <a:off x="2983829" y="3724325"/>
                <a:ext cx="2100684" cy="444619"/>
              </a:xfrm>
              <a:custGeom>
                <a:avLst/>
                <a:gdLst>
                  <a:gd name="T0" fmla="*/ 2327 w 2333"/>
                  <a:gd name="T1" fmla="*/ 493 h 493"/>
                  <a:gd name="T2" fmla="*/ 2326 w 2333"/>
                  <a:gd name="T3" fmla="*/ 493 h 493"/>
                  <a:gd name="T4" fmla="*/ 6 w 2333"/>
                  <a:gd name="T5" fmla="*/ 12 h 493"/>
                  <a:gd name="T6" fmla="*/ 1 w 2333"/>
                  <a:gd name="T7" fmla="*/ 5 h 493"/>
                  <a:gd name="T8" fmla="*/ 8 w 2333"/>
                  <a:gd name="T9" fmla="*/ 1 h 493"/>
                  <a:gd name="T10" fmla="*/ 2328 w 2333"/>
                  <a:gd name="T11" fmla="*/ 481 h 493"/>
                  <a:gd name="T12" fmla="*/ 2333 w 2333"/>
                  <a:gd name="T13" fmla="*/ 488 h 493"/>
                  <a:gd name="T14" fmla="*/ 2327 w 2333"/>
                  <a:gd name="T15" fmla="*/ 493 h 49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3" h="493">
                    <a:moveTo>
                      <a:pt x="2327" y="493"/>
                    </a:moveTo>
                    <a:cubicBezTo>
                      <a:pt x="2326" y="493"/>
                      <a:pt x="2326" y="493"/>
                      <a:pt x="2326" y="493"/>
                    </a:cubicBezTo>
                    <a:cubicBezTo>
                      <a:pt x="6" y="12"/>
                      <a:pt x="6" y="12"/>
                      <a:pt x="6" y="12"/>
                    </a:cubicBezTo>
                    <a:cubicBezTo>
                      <a:pt x="2" y="12"/>
                      <a:pt x="0" y="9"/>
                      <a:pt x="1" y="5"/>
                    </a:cubicBezTo>
                    <a:cubicBezTo>
                      <a:pt x="2" y="2"/>
                      <a:pt x="5" y="0"/>
                      <a:pt x="8" y="1"/>
                    </a:cubicBezTo>
                    <a:cubicBezTo>
                      <a:pt x="2328" y="481"/>
                      <a:pt x="2328" y="481"/>
                      <a:pt x="2328" y="481"/>
                    </a:cubicBezTo>
                    <a:cubicBezTo>
                      <a:pt x="2331" y="482"/>
                      <a:pt x="2333" y="485"/>
                      <a:pt x="2333" y="488"/>
                    </a:cubicBezTo>
                    <a:cubicBezTo>
                      <a:pt x="2332" y="491"/>
                      <a:pt x="2330" y="493"/>
                      <a:pt x="2327" y="49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21" name="Freeform 68"/>
              <p:cNvSpPr/>
              <p:nvPr/>
            </p:nvSpPr>
            <p:spPr bwMode="auto">
              <a:xfrm>
                <a:off x="2983829" y="2871669"/>
                <a:ext cx="1276169" cy="863912"/>
              </a:xfrm>
              <a:custGeom>
                <a:avLst/>
                <a:gdLst>
                  <a:gd name="T0" fmla="*/ 7 w 1418"/>
                  <a:gd name="T1" fmla="*/ 960 h 960"/>
                  <a:gd name="T2" fmla="*/ 2 w 1418"/>
                  <a:gd name="T3" fmla="*/ 957 h 960"/>
                  <a:gd name="T4" fmla="*/ 3 w 1418"/>
                  <a:gd name="T5" fmla="*/ 949 h 960"/>
                  <a:gd name="T6" fmla="*/ 1408 w 1418"/>
                  <a:gd name="T7" fmla="*/ 1 h 960"/>
                  <a:gd name="T8" fmla="*/ 1416 w 1418"/>
                  <a:gd name="T9" fmla="*/ 3 h 960"/>
                  <a:gd name="T10" fmla="*/ 1415 w 1418"/>
                  <a:gd name="T11" fmla="*/ 11 h 960"/>
                  <a:gd name="T12" fmla="*/ 10 w 1418"/>
                  <a:gd name="T13" fmla="*/ 959 h 960"/>
                  <a:gd name="T14" fmla="*/ 7 w 1418"/>
                  <a:gd name="T15" fmla="*/ 960 h 9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18" h="960">
                    <a:moveTo>
                      <a:pt x="7" y="960"/>
                    </a:moveTo>
                    <a:cubicBezTo>
                      <a:pt x="5" y="960"/>
                      <a:pt x="3" y="959"/>
                      <a:pt x="2" y="957"/>
                    </a:cubicBezTo>
                    <a:cubicBezTo>
                      <a:pt x="0" y="954"/>
                      <a:pt x="1" y="950"/>
                      <a:pt x="3" y="949"/>
                    </a:cubicBezTo>
                    <a:cubicBezTo>
                      <a:pt x="1408" y="1"/>
                      <a:pt x="1408" y="1"/>
                      <a:pt x="1408" y="1"/>
                    </a:cubicBezTo>
                    <a:cubicBezTo>
                      <a:pt x="1411" y="0"/>
                      <a:pt x="1415" y="0"/>
                      <a:pt x="1416" y="3"/>
                    </a:cubicBezTo>
                    <a:cubicBezTo>
                      <a:pt x="1418" y="6"/>
                      <a:pt x="1418" y="9"/>
                      <a:pt x="1415" y="11"/>
                    </a:cubicBezTo>
                    <a:cubicBezTo>
                      <a:pt x="10" y="959"/>
                      <a:pt x="10" y="959"/>
                      <a:pt x="10" y="959"/>
                    </a:cubicBezTo>
                    <a:cubicBezTo>
                      <a:pt x="9" y="959"/>
                      <a:pt x="8" y="960"/>
                      <a:pt x="7" y="96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22" name="Freeform 69"/>
              <p:cNvSpPr/>
              <p:nvPr/>
            </p:nvSpPr>
            <p:spPr bwMode="auto">
              <a:xfrm>
                <a:off x="4248742" y="1121334"/>
                <a:ext cx="610648" cy="1761592"/>
              </a:xfrm>
              <a:custGeom>
                <a:avLst/>
                <a:gdLst>
                  <a:gd name="T0" fmla="*/ 6 w 678"/>
                  <a:gd name="T1" fmla="*/ 1955 h 1955"/>
                  <a:gd name="T2" fmla="*/ 5 w 678"/>
                  <a:gd name="T3" fmla="*/ 1955 h 1955"/>
                  <a:gd name="T4" fmla="*/ 1 w 678"/>
                  <a:gd name="T5" fmla="*/ 1947 h 1955"/>
                  <a:gd name="T6" fmla="*/ 665 w 678"/>
                  <a:gd name="T7" fmla="*/ 5 h 1955"/>
                  <a:gd name="T8" fmla="*/ 673 w 678"/>
                  <a:gd name="T9" fmla="*/ 1 h 1955"/>
                  <a:gd name="T10" fmla="*/ 677 w 678"/>
                  <a:gd name="T11" fmla="*/ 9 h 1955"/>
                  <a:gd name="T12" fmla="*/ 12 w 678"/>
                  <a:gd name="T13" fmla="*/ 1951 h 1955"/>
                  <a:gd name="T14" fmla="*/ 6 w 678"/>
                  <a:gd name="T15" fmla="*/ 1955 h 195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8" h="1955">
                    <a:moveTo>
                      <a:pt x="6" y="1955"/>
                    </a:moveTo>
                    <a:cubicBezTo>
                      <a:pt x="6" y="1955"/>
                      <a:pt x="5" y="1955"/>
                      <a:pt x="5" y="1955"/>
                    </a:cubicBezTo>
                    <a:cubicBezTo>
                      <a:pt x="1" y="1954"/>
                      <a:pt x="0" y="1951"/>
                      <a:pt x="1" y="1947"/>
                    </a:cubicBezTo>
                    <a:cubicBezTo>
                      <a:pt x="665" y="5"/>
                      <a:pt x="665" y="5"/>
                      <a:pt x="665" y="5"/>
                    </a:cubicBezTo>
                    <a:cubicBezTo>
                      <a:pt x="666" y="2"/>
                      <a:pt x="670" y="0"/>
                      <a:pt x="673" y="1"/>
                    </a:cubicBezTo>
                    <a:cubicBezTo>
                      <a:pt x="676" y="2"/>
                      <a:pt x="678" y="6"/>
                      <a:pt x="677" y="9"/>
                    </a:cubicBezTo>
                    <a:cubicBezTo>
                      <a:pt x="12" y="1951"/>
                      <a:pt x="12" y="1951"/>
                      <a:pt x="12" y="1951"/>
                    </a:cubicBezTo>
                    <a:cubicBezTo>
                      <a:pt x="11" y="1954"/>
                      <a:pt x="9" y="1955"/>
                      <a:pt x="6" y="195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23" name="Freeform 70"/>
              <p:cNvSpPr/>
              <p:nvPr/>
            </p:nvSpPr>
            <p:spPr bwMode="auto">
              <a:xfrm>
                <a:off x="4846726" y="1121334"/>
                <a:ext cx="913158" cy="1732045"/>
              </a:xfrm>
              <a:custGeom>
                <a:avLst/>
                <a:gdLst>
                  <a:gd name="T0" fmla="*/ 1008 w 1015"/>
                  <a:gd name="T1" fmla="*/ 1923 h 1923"/>
                  <a:gd name="T2" fmla="*/ 1003 w 1015"/>
                  <a:gd name="T3" fmla="*/ 1920 h 1923"/>
                  <a:gd name="T4" fmla="*/ 2 w 1015"/>
                  <a:gd name="T5" fmla="*/ 10 h 1923"/>
                  <a:gd name="T6" fmla="*/ 4 w 1015"/>
                  <a:gd name="T7" fmla="*/ 2 h 1923"/>
                  <a:gd name="T8" fmla="*/ 12 w 1015"/>
                  <a:gd name="T9" fmla="*/ 4 h 1923"/>
                  <a:gd name="T10" fmla="*/ 1013 w 1015"/>
                  <a:gd name="T11" fmla="*/ 1914 h 1923"/>
                  <a:gd name="T12" fmla="*/ 1011 w 1015"/>
                  <a:gd name="T13" fmla="*/ 1922 h 1923"/>
                  <a:gd name="T14" fmla="*/ 1008 w 1015"/>
                  <a:gd name="T15" fmla="*/ 1923 h 192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15" h="1923">
                    <a:moveTo>
                      <a:pt x="1008" y="1923"/>
                    </a:moveTo>
                    <a:cubicBezTo>
                      <a:pt x="1006" y="1923"/>
                      <a:pt x="1004" y="1922"/>
                      <a:pt x="1003" y="1920"/>
                    </a:cubicBezTo>
                    <a:cubicBezTo>
                      <a:pt x="2" y="10"/>
                      <a:pt x="2" y="10"/>
                      <a:pt x="2" y="10"/>
                    </a:cubicBezTo>
                    <a:cubicBezTo>
                      <a:pt x="0" y="7"/>
                      <a:pt x="1" y="3"/>
                      <a:pt x="4" y="2"/>
                    </a:cubicBezTo>
                    <a:cubicBezTo>
                      <a:pt x="7" y="0"/>
                      <a:pt x="11" y="1"/>
                      <a:pt x="12" y="4"/>
                    </a:cubicBezTo>
                    <a:cubicBezTo>
                      <a:pt x="1013" y="1914"/>
                      <a:pt x="1013" y="1914"/>
                      <a:pt x="1013" y="1914"/>
                    </a:cubicBezTo>
                    <a:cubicBezTo>
                      <a:pt x="1015" y="1917"/>
                      <a:pt x="1014" y="1921"/>
                      <a:pt x="1011" y="1922"/>
                    </a:cubicBezTo>
                    <a:cubicBezTo>
                      <a:pt x="1010" y="1923"/>
                      <a:pt x="1009" y="1923"/>
                      <a:pt x="1008" y="192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24" name="Freeform 71"/>
              <p:cNvSpPr/>
              <p:nvPr/>
            </p:nvSpPr>
            <p:spPr bwMode="auto">
              <a:xfrm>
                <a:off x="5748628" y="1848765"/>
                <a:ext cx="84421" cy="1004614"/>
              </a:xfrm>
              <a:custGeom>
                <a:avLst/>
                <a:gdLst>
                  <a:gd name="T0" fmla="*/ 6 w 94"/>
                  <a:gd name="T1" fmla="*/ 1116 h 1116"/>
                  <a:gd name="T2" fmla="*/ 6 w 94"/>
                  <a:gd name="T3" fmla="*/ 1116 h 1116"/>
                  <a:gd name="T4" fmla="*/ 0 w 94"/>
                  <a:gd name="T5" fmla="*/ 1110 h 1116"/>
                  <a:gd name="T6" fmla="*/ 82 w 94"/>
                  <a:gd name="T7" fmla="*/ 6 h 1116"/>
                  <a:gd name="T8" fmla="*/ 89 w 94"/>
                  <a:gd name="T9" fmla="*/ 0 h 1116"/>
                  <a:gd name="T10" fmla="*/ 94 w 94"/>
                  <a:gd name="T11" fmla="*/ 7 h 1116"/>
                  <a:gd name="T12" fmla="*/ 12 w 94"/>
                  <a:gd name="T13" fmla="*/ 1110 h 1116"/>
                  <a:gd name="T14" fmla="*/ 6 w 94"/>
                  <a:gd name="T15" fmla="*/ 1116 h 11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4" h="1116">
                    <a:moveTo>
                      <a:pt x="6" y="1116"/>
                    </a:moveTo>
                    <a:cubicBezTo>
                      <a:pt x="6" y="1116"/>
                      <a:pt x="6" y="1116"/>
                      <a:pt x="6" y="1116"/>
                    </a:cubicBezTo>
                    <a:cubicBezTo>
                      <a:pt x="2" y="1116"/>
                      <a:pt x="0" y="1113"/>
                      <a:pt x="0" y="1110"/>
                    </a:cubicBezTo>
                    <a:cubicBezTo>
                      <a:pt x="82" y="6"/>
                      <a:pt x="82" y="6"/>
                      <a:pt x="82" y="6"/>
                    </a:cubicBezTo>
                    <a:cubicBezTo>
                      <a:pt x="83" y="2"/>
                      <a:pt x="85" y="0"/>
                      <a:pt x="89" y="0"/>
                    </a:cubicBezTo>
                    <a:cubicBezTo>
                      <a:pt x="92" y="0"/>
                      <a:pt x="94" y="3"/>
                      <a:pt x="94" y="7"/>
                    </a:cubicBezTo>
                    <a:cubicBezTo>
                      <a:pt x="12" y="1110"/>
                      <a:pt x="12" y="1110"/>
                      <a:pt x="12" y="1110"/>
                    </a:cubicBezTo>
                    <a:cubicBezTo>
                      <a:pt x="12" y="1114"/>
                      <a:pt x="9" y="1116"/>
                      <a:pt x="6" y="111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25" name="Freeform 72"/>
              <p:cNvSpPr/>
              <p:nvPr/>
            </p:nvSpPr>
            <p:spPr bwMode="auto">
              <a:xfrm>
                <a:off x="5748627" y="2842122"/>
                <a:ext cx="984915" cy="140702"/>
              </a:xfrm>
              <a:custGeom>
                <a:avLst/>
                <a:gdLst>
                  <a:gd name="T0" fmla="*/ 1088 w 1094"/>
                  <a:gd name="T1" fmla="*/ 155 h 155"/>
                  <a:gd name="T2" fmla="*/ 1087 w 1094"/>
                  <a:gd name="T3" fmla="*/ 155 h 155"/>
                  <a:gd name="T4" fmla="*/ 5 w 1094"/>
                  <a:gd name="T5" fmla="*/ 12 h 155"/>
                  <a:gd name="T6" fmla="*/ 0 w 1094"/>
                  <a:gd name="T7" fmla="*/ 5 h 155"/>
                  <a:gd name="T8" fmla="*/ 7 w 1094"/>
                  <a:gd name="T9" fmla="*/ 0 h 155"/>
                  <a:gd name="T10" fmla="*/ 1089 w 1094"/>
                  <a:gd name="T11" fmla="*/ 143 h 155"/>
                  <a:gd name="T12" fmla="*/ 1094 w 1094"/>
                  <a:gd name="T13" fmla="*/ 150 h 155"/>
                  <a:gd name="T14" fmla="*/ 1088 w 1094"/>
                  <a:gd name="T15" fmla="*/ 155 h 15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94" h="155">
                    <a:moveTo>
                      <a:pt x="1088" y="155"/>
                    </a:moveTo>
                    <a:cubicBezTo>
                      <a:pt x="1088" y="155"/>
                      <a:pt x="1087" y="155"/>
                      <a:pt x="1087" y="155"/>
                    </a:cubicBezTo>
                    <a:cubicBezTo>
                      <a:pt x="5" y="12"/>
                      <a:pt x="5" y="12"/>
                      <a:pt x="5" y="12"/>
                    </a:cubicBezTo>
                    <a:cubicBezTo>
                      <a:pt x="2" y="11"/>
                      <a:pt x="0" y="8"/>
                      <a:pt x="0" y="5"/>
                    </a:cubicBezTo>
                    <a:cubicBezTo>
                      <a:pt x="1" y="2"/>
                      <a:pt x="4" y="0"/>
                      <a:pt x="7" y="0"/>
                    </a:cubicBezTo>
                    <a:cubicBezTo>
                      <a:pt x="1089" y="143"/>
                      <a:pt x="1089" y="143"/>
                      <a:pt x="1089" y="143"/>
                    </a:cubicBezTo>
                    <a:cubicBezTo>
                      <a:pt x="1092" y="144"/>
                      <a:pt x="1094" y="147"/>
                      <a:pt x="1094" y="150"/>
                    </a:cubicBezTo>
                    <a:cubicBezTo>
                      <a:pt x="1093" y="153"/>
                      <a:pt x="1091" y="155"/>
                      <a:pt x="1088" y="15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26" name="Freeform 75"/>
              <p:cNvSpPr/>
              <p:nvPr/>
            </p:nvSpPr>
            <p:spPr bwMode="auto">
              <a:xfrm>
                <a:off x="6722288" y="2076702"/>
                <a:ext cx="1082000" cy="906122"/>
              </a:xfrm>
              <a:custGeom>
                <a:avLst/>
                <a:gdLst>
                  <a:gd name="T0" fmla="*/ 7 w 1202"/>
                  <a:gd name="T1" fmla="*/ 1006 h 1006"/>
                  <a:gd name="T2" fmla="*/ 2 w 1202"/>
                  <a:gd name="T3" fmla="*/ 1004 h 1006"/>
                  <a:gd name="T4" fmla="*/ 3 w 1202"/>
                  <a:gd name="T5" fmla="*/ 996 h 1006"/>
                  <a:gd name="T6" fmla="*/ 1191 w 1202"/>
                  <a:gd name="T7" fmla="*/ 2 h 1006"/>
                  <a:gd name="T8" fmla="*/ 1200 w 1202"/>
                  <a:gd name="T9" fmla="*/ 2 h 1006"/>
                  <a:gd name="T10" fmla="*/ 1199 w 1202"/>
                  <a:gd name="T11" fmla="*/ 11 h 1006"/>
                  <a:gd name="T12" fmla="*/ 11 w 1202"/>
                  <a:gd name="T13" fmla="*/ 1005 h 1006"/>
                  <a:gd name="T14" fmla="*/ 7 w 1202"/>
                  <a:gd name="T15" fmla="*/ 1006 h 100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02" h="1006">
                    <a:moveTo>
                      <a:pt x="7" y="1006"/>
                    </a:moveTo>
                    <a:cubicBezTo>
                      <a:pt x="5" y="1006"/>
                      <a:pt x="4" y="1005"/>
                      <a:pt x="2" y="1004"/>
                    </a:cubicBezTo>
                    <a:cubicBezTo>
                      <a:pt x="0" y="1001"/>
                      <a:pt x="1" y="998"/>
                      <a:pt x="3" y="996"/>
                    </a:cubicBezTo>
                    <a:cubicBezTo>
                      <a:pt x="1191" y="2"/>
                      <a:pt x="1191" y="2"/>
                      <a:pt x="1191" y="2"/>
                    </a:cubicBezTo>
                    <a:cubicBezTo>
                      <a:pt x="1194" y="0"/>
                      <a:pt x="1198" y="0"/>
                      <a:pt x="1200" y="2"/>
                    </a:cubicBezTo>
                    <a:cubicBezTo>
                      <a:pt x="1202" y="5"/>
                      <a:pt x="1202" y="9"/>
                      <a:pt x="1199" y="11"/>
                    </a:cubicBezTo>
                    <a:cubicBezTo>
                      <a:pt x="11" y="1005"/>
                      <a:pt x="11" y="1005"/>
                      <a:pt x="11" y="1005"/>
                    </a:cubicBezTo>
                    <a:cubicBezTo>
                      <a:pt x="10" y="1006"/>
                      <a:pt x="8" y="1006"/>
                      <a:pt x="7" y="100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27" name="Freeform 76"/>
              <p:cNvSpPr/>
              <p:nvPr/>
            </p:nvSpPr>
            <p:spPr bwMode="auto">
              <a:xfrm>
                <a:off x="5071849" y="2970161"/>
                <a:ext cx="1663100" cy="1198783"/>
              </a:xfrm>
              <a:custGeom>
                <a:avLst/>
                <a:gdLst>
                  <a:gd name="T0" fmla="*/ 7 w 1846"/>
                  <a:gd name="T1" fmla="*/ 1330 h 1330"/>
                  <a:gd name="T2" fmla="*/ 2 w 1846"/>
                  <a:gd name="T3" fmla="*/ 1327 h 1330"/>
                  <a:gd name="T4" fmla="*/ 3 w 1846"/>
                  <a:gd name="T5" fmla="*/ 1319 h 1330"/>
                  <a:gd name="T6" fmla="*/ 1835 w 1846"/>
                  <a:gd name="T7" fmla="*/ 2 h 1330"/>
                  <a:gd name="T8" fmla="*/ 1844 w 1846"/>
                  <a:gd name="T9" fmla="*/ 4 h 1330"/>
                  <a:gd name="T10" fmla="*/ 1842 w 1846"/>
                  <a:gd name="T11" fmla="*/ 12 h 1330"/>
                  <a:gd name="T12" fmla="*/ 10 w 1846"/>
                  <a:gd name="T13" fmla="*/ 1329 h 1330"/>
                  <a:gd name="T14" fmla="*/ 7 w 1846"/>
                  <a:gd name="T15" fmla="*/ 1330 h 133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46" h="1330">
                    <a:moveTo>
                      <a:pt x="7" y="1330"/>
                    </a:moveTo>
                    <a:cubicBezTo>
                      <a:pt x="5" y="1330"/>
                      <a:pt x="3" y="1329"/>
                      <a:pt x="2" y="1327"/>
                    </a:cubicBezTo>
                    <a:cubicBezTo>
                      <a:pt x="0" y="1325"/>
                      <a:pt x="1" y="1321"/>
                      <a:pt x="3" y="1319"/>
                    </a:cubicBezTo>
                    <a:cubicBezTo>
                      <a:pt x="1835" y="2"/>
                      <a:pt x="1835" y="2"/>
                      <a:pt x="1835" y="2"/>
                    </a:cubicBezTo>
                    <a:cubicBezTo>
                      <a:pt x="1838" y="0"/>
                      <a:pt x="1842" y="1"/>
                      <a:pt x="1844" y="4"/>
                    </a:cubicBezTo>
                    <a:cubicBezTo>
                      <a:pt x="1846" y="6"/>
                      <a:pt x="1845" y="10"/>
                      <a:pt x="1842" y="12"/>
                    </a:cubicBezTo>
                    <a:cubicBezTo>
                      <a:pt x="10" y="1329"/>
                      <a:pt x="10" y="1329"/>
                      <a:pt x="10" y="1329"/>
                    </a:cubicBezTo>
                    <a:cubicBezTo>
                      <a:pt x="9" y="1329"/>
                      <a:pt x="8" y="1330"/>
                      <a:pt x="7" y="133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28" name="Freeform 77"/>
              <p:cNvSpPr/>
              <p:nvPr/>
            </p:nvSpPr>
            <p:spPr bwMode="auto">
              <a:xfrm>
                <a:off x="5747220" y="2076702"/>
                <a:ext cx="2057066" cy="776676"/>
              </a:xfrm>
              <a:custGeom>
                <a:avLst/>
                <a:gdLst>
                  <a:gd name="T0" fmla="*/ 7 w 2284"/>
                  <a:gd name="T1" fmla="*/ 863 h 863"/>
                  <a:gd name="T2" fmla="*/ 1 w 2284"/>
                  <a:gd name="T3" fmla="*/ 859 h 863"/>
                  <a:gd name="T4" fmla="*/ 5 w 2284"/>
                  <a:gd name="T5" fmla="*/ 851 h 863"/>
                  <a:gd name="T6" fmla="*/ 2275 w 2284"/>
                  <a:gd name="T7" fmla="*/ 1 h 863"/>
                  <a:gd name="T8" fmla="*/ 2283 w 2284"/>
                  <a:gd name="T9" fmla="*/ 4 h 863"/>
                  <a:gd name="T10" fmla="*/ 2279 w 2284"/>
                  <a:gd name="T11" fmla="*/ 12 h 863"/>
                  <a:gd name="T12" fmla="*/ 9 w 2284"/>
                  <a:gd name="T13" fmla="*/ 863 h 863"/>
                  <a:gd name="T14" fmla="*/ 7 w 2284"/>
                  <a:gd name="T15" fmla="*/ 863 h 86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84" h="863">
                    <a:moveTo>
                      <a:pt x="7" y="863"/>
                    </a:moveTo>
                    <a:cubicBezTo>
                      <a:pt x="5" y="863"/>
                      <a:pt x="2" y="861"/>
                      <a:pt x="1" y="859"/>
                    </a:cubicBezTo>
                    <a:cubicBezTo>
                      <a:pt x="0" y="856"/>
                      <a:pt x="2" y="852"/>
                      <a:pt x="5" y="851"/>
                    </a:cubicBezTo>
                    <a:cubicBezTo>
                      <a:pt x="2275" y="1"/>
                      <a:pt x="2275" y="1"/>
                      <a:pt x="2275" y="1"/>
                    </a:cubicBezTo>
                    <a:cubicBezTo>
                      <a:pt x="2278" y="0"/>
                      <a:pt x="2282" y="1"/>
                      <a:pt x="2283" y="4"/>
                    </a:cubicBezTo>
                    <a:cubicBezTo>
                      <a:pt x="2284" y="7"/>
                      <a:pt x="2283" y="11"/>
                      <a:pt x="2279" y="12"/>
                    </a:cubicBezTo>
                    <a:cubicBezTo>
                      <a:pt x="9" y="863"/>
                      <a:pt x="9" y="863"/>
                      <a:pt x="9" y="863"/>
                    </a:cubicBezTo>
                    <a:cubicBezTo>
                      <a:pt x="8" y="863"/>
                      <a:pt x="8" y="863"/>
                      <a:pt x="7" y="86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29" name="Freeform 78"/>
              <p:cNvSpPr/>
              <p:nvPr/>
            </p:nvSpPr>
            <p:spPr bwMode="auto">
              <a:xfrm>
                <a:off x="5823199" y="1848765"/>
                <a:ext cx="1981087" cy="237787"/>
              </a:xfrm>
              <a:custGeom>
                <a:avLst/>
                <a:gdLst>
                  <a:gd name="T0" fmla="*/ 2194 w 2201"/>
                  <a:gd name="T1" fmla="*/ 265 h 265"/>
                  <a:gd name="T2" fmla="*/ 2194 w 2201"/>
                  <a:gd name="T3" fmla="*/ 265 h 265"/>
                  <a:gd name="T4" fmla="*/ 6 w 2201"/>
                  <a:gd name="T5" fmla="*/ 12 h 265"/>
                  <a:gd name="T6" fmla="*/ 0 w 2201"/>
                  <a:gd name="T7" fmla="*/ 5 h 265"/>
                  <a:gd name="T8" fmla="*/ 7 w 2201"/>
                  <a:gd name="T9" fmla="*/ 0 h 265"/>
                  <a:gd name="T10" fmla="*/ 2195 w 2201"/>
                  <a:gd name="T11" fmla="*/ 253 h 265"/>
                  <a:gd name="T12" fmla="*/ 2200 w 2201"/>
                  <a:gd name="T13" fmla="*/ 260 h 265"/>
                  <a:gd name="T14" fmla="*/ 2194 w 2201"/>
                  <a:gd name="T15" fmla="*/ 265 h 2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01" h="265">
                    <a:moveTo>
                      <a:pt x="2194" y="265"/>
                    </a:moveTo>
                    <a:cubicBezTo>
                      <a:pt x="2194" y="265"/>
                      <a:pt x="2194" y="265"/>
                      <a:pt x="2194" y="265"/>
                    </a:cubicBezTo>
                    <a:cubicBezTo>
                      <a:pt x="6" y="12"/>
                      <a:pt x="6" y="12"/>
                      <a:pt x="6" y="12"/>
                    </a:cubicBezTo>
                    <a:cubicBezTo>
                      <a:pt x="2" y="12"/>
                      <a:pt x="0" y="9"/>
                      <a:pt x="0" y="5"/>
                    </a:cubicBezTo>
                    <a:cubicBezTo>
                      <a:pt x="1" y="2"/>
                      <a:pt x="4" y="0"/>
                      <a:pt x="7" y="0"/>
                    </a:cubicBezTo>
                    <a:cubicBezTo>
                      <a:pt x="2195" y="253"/>
                      <a:pt x="2195" y="253"/>
                      <a:pt x="2195" y="253"/>
                    </a:cubicBezTo>
                    <a:cubicBezTo>
                      <a:pt x="2198" y="254"/>
                      <a:pt x="2201" y="257"/>
                      <a:pt x="2200" y="260"/>
                    </a:cubicBezTo>
                    <a:cubicBezTo>
                      <a:pt x="2200" y="263"/>
                      <a:pt x="2197" y="265"/>
                      <a:pt x="2194" y="26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30" name="Freeform 79"/>
              <p:cNvSpPr/>
              <p:nvPr/>
            </p:nvSpPr>
            <p:spPr bwMode="auto">
              <a:xfrm>
                <a:off x="4846727" y="1121334"/>
                <a:ext cx="987730" cy="737280"/>
              </a:xfrm>
              <a:custGeom>
                <a:avLst/>
                <a:gdLst>
                  <a:gd name="T0" fmla="*/ 1090 w 1097"/>
                  <a:gd name="T1" fmla="*/ 819 h 819"/>
                  <a:gd name="T2" fmla="*/ 1087 w 1097"/>
                  <a:gd name="T3" fmla="*/ 818 h 819"/>
                  <a:gd name="T4" fmla="*/ 3 w 1097"/>
                  <a:gd name="T5" fmla="*/ 12 h 819"/>
                  <a:gd name="T6" fmla="*/ 2 w 1097"/>
                  <a:gd name="T7" fmla="*/ 3 h 819"/>
                  <a:gd name="T8" fmla="*/ 11 w 1097"/>
                  <a:gd name="T9" fmla="*/ 2 h 819"/>
                  <a:gd name="T10" fmla="*/ 1094 w 1097"/>
                  <a:gd name="T11" fmla="*/ 808 h 819"/>
                  <a:gd name="T12" fmla="*/ 1095 w 1097"/>
                  <a:gd name="T13" fmla="*/ 817 h 819"/>
                  <a:gd name="T14" fmla="*/ 1090 w 1097"/>
                  <a:gd name="T15" fmla="*/ 819 h 81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97" h="819">
                    <a:moveTo>
                      <a:pt x="1090" y="819"/>
                    </a:moveTo>
                    <a:cubicBezTo>
                      <a:pt x="1089" y="819"/>
                      <a:pt x="1088" y="819"/>
                      <a:pt x="1087" y="818"/>
                    </a:cubicBezTo>
                    <a:cubicBezTo>
                      <a:pt x="3" y="12"/>
                      <a:pt x="3" y="12"/>
                      <a:pt x="3" y="12"/>
                    </a:cubicBezTo>
                    <a:cubicBezTo>
                      <a:pt x="1" y="10"/>
                      <a:pt x="0" y="6"/>
                      <a:pt x="2" y="3"/>
                    </a:cubicBezTo>
                    <a:cubicBezTo>
                      <a:pt x="4" y="1"/>
                      <a:pt x="8" y="0"/>
                      <a:pt x="11" y="2"/>
                    </a:cubicBezTo>
                    <a:cubicBezTo>
                      <a:pt x="1094" y="808"/>
                      <a:pt x="1094" y="808"/>
                      <a:pt x="1094" y="808"/>
                    </a:cubicBezTo>
                    <a:cubicBezTo>
                      <a:pt x="1097" y="810"/>
                      <a:pt x="1097" y="814"/>
                      <a:pt x="1095" y="817"/>
                    </a:cubicBezTo>
                    <a:cubicBezTo>
                      <a:pt x="1094" y="818"/>
                      <a:pt x="1092" y="819"/>
                      <a:pt x="1090" y="819"/>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31" name="Freeform 80"/>
              <p:cNvSpPr/>
              <p:nvPr/>
            </p:nvSpPr>
            <p:spPr bwMode="auto">
              <a:xfrm>
                <a:off x="5071850" y="2842122"/>
                <a:ext cx="688034" cy="1326822"/>
              </a:xfrm>
              <a:custGeom>
                <a:avLst/>
                <a:gdLst>
                  <a:gd name="T0" fmla="*/ 7 w 764"/>
                  <a:gd name="T1" fmla="*/ 1473 h 1473"/>
                  <a:gd name="T2" fmla="*/ 4 w 764"/>
                  <a:gd name="T3" fmla="*/ 1472 h 1473"/>
                  <a:gd name="T4" fmla="*/ 1 w 764"/>
                  <a:gd name="T5" fmla="*/ 1464 h 1473"/>
                  <a:gd name="T6" fmla="*/ 752 w 764"/>
                  <a:gd name="T7" fmla="*/ 4 h 1473"/>
                  <a:gd name="T8" fmla="*/ 760 w 764"/>
                  <a:gd name="T9" fmla="*/ 2 h 1473"/>
                  <a:gd name="T10" fmla="*/ 762 w 764"/>
                  <a:gd name="T11" fmla="*/ 10 h 1473"/>
                  <a:gd name="T12" fmla="*/ 12 w 764"/>
                  <a:gd name="T13" fmla="*/ 1470 h 1473"/>
                  <a:gd name="T14" fmla="*/ 7 w 764"/>
                  <a:gd name="T15" fmla="*/ 1473 h 147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64" h="1473">
                    <a:moveTo>
                      <a:pt x="7" y="1473"/>
                    </a:moveTo>
                    <a:cubicBezTo>
                      <a:pt x="6" y="1473"/>
                      <a:pt x="5" y="1473"/>
                      <a:pt x="4" y="1472"/>
                    </a:cubicBezTo>
                    <a:cubicBezTo>
                      <a:pt x="1" y="1471"/>
                      <a:pt x="0" y="1467"/>
                      <a:pt x="1" y="1464"/>
                    </a:cubicBezTo>
                    <a:cubicBezTo>
                      <a:pt x="752" y="4"/>
                      <a:pt x="752" y="4"/>
                      <a:pt x="752" y="4"/>
                    </a:cubicBezTo>
                    <a:cubicBezTo>
                      <a:pt x="753" y="1"/>
                      <a:pt x="757" y="0"/>
                      <a:pt x="760" y="2"/>
                    </a:cubicBezTo>
                    <a:cubicBezTo>
                      <a:pt x="763" y="3"/>
                      <a:pt x="764" y="7"/>
                      <a:pt x="762" y="10"/>
                    </a:cubicBezTo>
                    <a:cubicBezTo>
                      <a:pt x="12" y="1470"/>
                      <a:pt x="12" y="1470"/>
                      <a:pt x="12" y="1470"/>
                    </a:cubicBezTo>
                    <a:cubicBezTo>
                      <a:pt x="11" y="1472"/>
                      <a:pt x="9" y="1473"/>
                      <a:pt x="7" y="147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32" name="Freeform 28"/>
              <p:cNvSpPr/>
              <p:nvPr/>
            </p:nvSpPr>
            <p:spPr bwMode="auto">
              <a:xfrm flipV="1">
                <a:off x="3107786" y="3696185"/>
                <a:ext cx="1630598" cy="49850"/>
              </a:xfrm>
              <a:custGeom>
                <a:avLst/>
                <a:gdLst>
                  <a:gd name="T0" fmla="*/ 1150 w 1155"/>
                  <a:gd name="T1" fmla="*/ 175 h 175"/>
                  <a:gd name="T2" fmla="*/ 1150 w 1155"/>
                  <a:gd name="T3" fmla="*/ 175 h 175"/>
                  <a:gd name="T4" fmla="*/ 4 w 1155"/>
                  <a:gd name="T5" fmla="*/ 8 h 175"/>
                  <a:gd name="T6" fmla="*/ 0 w 1155"/>
                  <a:gd name="T7" fmla="*/ 4 h 175"/>
                  <a:gd name="T8" fmla="*/ 5 w 1155"/>
                  <a:gd name="T9" fmla="*/ 0 h 175"/>
                  <a:gd name="T10" fmla="*/ 1151 w 1155"/>
                  <a:gd name="T11" fmla="*/ 167 h 175"/>
                  <a:gd name="T12" fmla="*/ 1154 w 1155"/>
                  <a:gd name="T13" fmla="*/ 172 h 175"/>
                  <a:gd name="T14" fmla="*/ 1150 w 1155"/>
                  <a:gd name="T15" fmla="*/ 175 h 1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5" h="175">
                    <a:moveTo>
                      <a:pt x="1150" y="175"/>
                    </a:moveTo>
                    <a:cubicBezTo>
                      <a:pt x="1150" y="175"/>
                      <a:pt x="1150" y="175"/>
                      <a:pt x="1150" y="175"/>
                    </a:cubicBezTo>
                    <a:cubicBezTo>
                      <a:pt x="4" y="8"/>
                      <a:pt x="4" y="8"/>
                      <a:pt x="4" y="8"/>
                    </a:cubicBezTo>
                    <a:cubicBezTo>
                      <a:pt x="2" y="8"/>
                      <a:pt x="0" y="6"/>
                      <a:pt x="0" y="4"/>
                    </a:cubicBezTo>
                    <a:cubicBezTo>
                      <a:pt x="1" y="1"/>
                      <a:pt x="3" y="0"/>
                      <a:pt x="5" y="0"/>
                    </a:cubicBezTo>
                    <a:cubicBezTo>
                      <a:pt x="1151" y="167"/>
                      <a:pt x="1151" y="167"/>
                      <a:pt x="1151" y="167"/>
                    </a:cubicBezTo>
                    <a:cubicBezTo>
                      <a:pt x="1153" y="168"/>
                      <a:pt x="1155" y="170"/>
                      <a:pt x="1154" y="172"/>
                    </a:cubicBezTo>
                    <a:cubicBezTo>
                      <a:pt x="1154" y="174"/>
                      <a:pt x="1152" y="175"/>
                      <a:pt x="1150" y="17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33" name="Freeform 29"/>
              <p:cNvSpPr/>
              <p:nvPr/>
            </p:nvSpPr>
            <p:spPr bwMode="auto">
              <a:xfrm>
                <a:off x="3677489" y="3036291"/>
                <a:ext cx="1060895" cy="659894"/>
              </a:xfrm>
              <a:custGeom>
                <a:avLst/>
                <a:gdLst>
                  <a:gd name="T0" fmla="*/ 1175 w 1180"/>
                  <a:gd name="T1" fmla="*/ 733 h 733"/>
                  <a:gd name="T2" fmla="*/ 1173 w 1180"/>
                  <a:gd name="T3" fmla="*/ 733 h 733"/>
                  <a:gd name="T4" fmla="*/ 2 w 1180"/>
                  <a:gd name="T5" fmla="*/ 8 h 733"/>
                  <a:gd name="T6" fmla="*/ 1 w 1180"/>
                  <a:gd name="T7" fmla="*/ 2 h 733"/>
                  <a:gd name="T8" fmla="*/ 7 w 1180"/>
                  <a:gd name="T9" fmla="*/ 1 h 733"/>
                  <a:gd name="T10" fmla="*/ 1177 w 1180"/>
                  <a:gd name="T11" fmla="*/ 726 h 733"/>
                  <a:gd name="T12" fmla="*/ 1179 w 1180"/>
                  <a:gd name="T13" fmla="*/ 732 h 733"/>
                  <a:gd name="T14" fmla="*/ 1175 w 1180"/>
                  <a:gd name="T15" fmla="*/ 733 h 7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80" h="733">
                    <a:moveTo>
                      <a:pt x="1175" y="733"/>
                    </a:moveTo>
                    <a:cubicBezTo>
                      <a:pt x="1175" y="733"/>
                      <a:pt x="1174" y="733"/>
                      <a:pt x="1173" y="733"/>
                    </a:cubicBezTo>
                    <a:cubicBezTo>
                      <a:pt x="2" y="8"/>
                      <a:pt x="2" y="8"/>
                      <a:pt x="2" y="8"/>
                    </a:cubicBezTo>
                    <a:cubicBezTo>
                      <a:pt x="1" y="6"/>
                      <a:pt x="0" y="4"/>
                      <a:pt x="1" y="2"/>
                    </a:cubicBezTo>
                    <a:cubicBezTo>
                      <a:pt x="2" y="0"/>
                      <a:pt x="5" y="0"/>
                      <a:pt x="7" y="1"/>
                    </a:cubicBezTo>
                    <a:cubicBezTo>
                      <a:pt x="1177" y="726"/>
                      <a:pt x="1177" y="726"/>
                      <a:pt x="1177" y="726"/>
                    </a:cubicBezTo>
                    <a:cubicBezTo>
                      <a:pt x="1179" y="727"/>
                      <a:pt x="1180" y="730"/>
                      <a:pt x="1179" y="732"/>
                    </a:cubicBezTo>
                    <a:cubicBezTo>
                      <a:pt x="1178" y="733"/>
                      <a:pt x="1177" y="733"/>
                      <a:pt x="1175" y="73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34" name="Freeform 30"/>
              <p:cNvSpPr/>
              <p:nvPr/>
            </p:nvSpPr>
            <p:spPr bwMode="auto">
              <a:xfrm>
                <a:off x="3677489" y="2954684"/>
                <a:ext cx="765420" cy="88643"/>
              </a:xfrm>
              <a:custGeom>
                <a:avLst/>
                <a:gdLst>
                  <a:gd name="T0" fmla="*/ 5 w 851"/>
                  <a:gd name="T1" fmla="*/ 100 h 100"/>
                  <a:gd name="T2" fmla="*/ 1 w 851"/>
                  <a:gd name="T3" fmla="*/ 97 h 100"/>
                  <a:gd name="T4" fmla="*/ 4 w 851"/>
                  <a:gd name="T5" fmla="*/ 92 h 100"/>
                  <a:gd name="T6" fmla="*/ 846 w 851"/>
                  <a:gd name="T7" fmla="*/ 0 h 100"/>
                  <a:gd name="T8" fmla="*/ 850 w 851"/>
                  <a:gd name="T9" fmla="*/ 4 h 100"/>
                  <a:gd name="T10" fmla="*/ 847 w 851"/>
                  <a:gd name="T11" fmla="*/ 8 h 100"/>
                  <a:gd name="T12" fmla="*/ 5 w 851"/>
                  <a:gd name="T13" fmla="*/ 100 h 100"/>
                  <a:gd name="T14" fmla="*/ 5 w 851"/>
                  <a:gd name="T15" fmla="*/ 100 h 10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51" h="100">
                    <a:moveTo>
                      <a:pt x="5" y="100"/>
                    </a:moveTo>
                    <a:cubicBezTo>
                      <a:pt x="3" y="100"/>
                      <a:pt x="1" y="99"/>
                      <a:pt x="1" y="97"/>
                    </a:cubicBezTo>
                    <a:cubicBezTo>
                      <a:pt x="0" y="94"/>
                      <a:pt x="2" y="92"/>
                      <a:pt x="4" y="92"/>
                    </a:cubicBezTo>
                    <a:cubicBezTo>
                      <a:pt x="846" y="0"/>
                      <a:pt x="846" y="0"/>
                      <a:pt x="846" y="0"/>
                    </a:cubicBezTo>
                    <a:cubicBezTo>
                      <a:pt x="848" y="0"/>
                      <a:pt x="850" y="2"/>
                      <a:pt x="850" y="4"/>
                    </a:cubicBezTo>
                    <a:cubicBezTo>
                      <a:pt x="851" y="6"/>
                      <a:pt x="849" y="8"/>
                      <a:pt x="847" y="8"/>
                    </a:cubicBezTo>
                    <a:cubicBezTo>
                      <a:pt x="5" y="100"/>
                      <a:pt x="5" y="100"/>
                      <a:pt x="5" y="100"/>
                    </a:cubicBezTo>
                    <a:cubicBezTo>
                      <a:pt x="5" y="100"/>
                      <a:pt x="5" y="100"/>
                      <a:pt x="5" y="10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35" name="Freeform 31"/>
              <p:cNvSpPr/>
              <p:nvPr/>
            </p:nvSpPr>
            <p:spPr bwMode="auto">
              <a:xfrm>
                <a:off x="4434467" y="2248359"/>
                <a:ext cx="126632" cy="713361"/>
              </a:xfrm>
              <a:custGeom>
                <a:avLst/>
                <a:gdLst>
                  <a:gd name="T0" fmla="*/ 4 w 141"/>
                  <a:gd name="T1" fmla="*/ 793 h 793"/>
                  <a:gd name="T2" fmla="*/ 4 w 141"/>
                  <a:gd name="T3" fmla="*/ 793 h 793"/>
                  <a:gd name="T4" fmla="*/ 0 w 141"/>
                  <a:gd name="T5" fmla="*/ 789 h 793"/>
                  <a:gd name="T6" fmla="*/ 132 w 141"/>
                  <a:gd name="T7" fmla="*/ 3 h 793"/>
                  <a:gd name="T8" fmla="*/ 137 w 141"/>
                  <a:gd name="T9" fmla="*/ 0 h 793"/>
                  <a:gd name="T10" fmla="*/ 140 w 141"/>
                  <a:gd name="T11" fmla="*/ 5 h 793"/>
                  <a:gd name="T12" fmla="*/ 8 w 141"/>
                  <a:gd name="T13" fmla="*/ 790 h 793"/>
                  <a:gd name="T14" fmla="*/ 4 w 141"/>
                  <a:gd name="T15" fmla="*/ 793 h 79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1" h="793">
                    <a:moveTo>
                      <a:pt x="4" y="793"/>
                    </a:moveTo>
                    <a:cubicBezTo>
                      <a:pt x="4" y="793"/>
                      <a:pt x="4" y="793"/>
                      <a:pt x="4" y="793"/>
                    </a:cubicBezTo>
                    <a:cubicBezTo>
                      <a:pt x="2" y="793"/>
                      <a:pt x="0" y="791"/>
                      <a:pt x="0" y="789"/>
                    </a:cubicBezTo>
                    <a:cubicBezTo>
                      <a:pt x="132" y="3"/>
                      <a:pt x="132" y="3"/>
                      <a:pt x="132" y="3"/>
                    </a:cubicBezTo>
                    <a:cubicBezTo>
                      <a:pt x="133" y="1"/>
                      <a:pt x="135" y="0"/>
                      <a:pt x="137" y="0"/>
                    </a:cubicBezTo>
                    <a:cubicBezTo>
                      <a:pt x="139" y="1"/>
                      <a:pt x="141" y="3"/>
                      <a:pt x="140" y="5"/>
                    </a:cubicBezTo>
                    <a:cubicBezTo>
                      <a:pt x="8" y="790"/>
                      <a:pt x="8" y="790"/>
                      <a:pt x="8" y="790"/>
                    </a:cubicBezTo>
                    <a:cubicBezTo>
                      <a:pt x="8" y="792"/>
                      <a:pt x="6" y="793"/>
                      <a:pt x="4" y="79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36" name="Freeform 32"/>
              <p:cNvSpPr/>
              <p:nvPr/>
            </p:nvSpPr>
            <p:spPr bwMode="auto">
              <a:xfrm>
                <a:off x="4552658" y="2248359"/>
                <a:ext cx="185727" cy="1447826"/>
              </a:xfrm>
              <a:custGeom>
                <a:avLst/>
                <a:gdLst>
                  <a:gd name="T0" fmla="*/ 201 w 206"/>
                  <a:gd name="T1" fmla="*/ 1610 h 1610"/>
                  <a:gd name="T2" fmla="*/ 197 w 206"/>
                  <a:gd name="T3" fmla="*/ 1607 h 1610"/>
                  <a:gd name="T4" fmla="*/ 0 w 206"/>
                  <a:gd name="T5" fmla="*/ 5 h 1610"/>
                  <a:gd name="T6" fmla="*/ 4 w 206"/>
                  <a:gd name="T7" fmla="*/ 0 h 1610"/>
                  <a:gd name="T8" fmla="*/ 8 w 206"/>
                  <a:gd name="T9" fmla="*/ 4 h 1610"/>
                  <a:gd name="T10" fmla="*/ 205 w 206"/>
                  <a:gd name="T11" fmla="*/ 1606 h 1610"/>
                  <a:gd name="T12" fmla="*/ 202 w 206"/>
                  <a:gd name="T13" fmla="*/ 1610 h 1610"/>
                  <a:gd name="T14" fmla="*/ 201 w 206"/>
                  <a:gd name="T15" fmla="*/ 1610 h 16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6" h="1610">
                    <a:moveTo>
                      <a:pt x="201" y="1610"/>
                    </a:moveTo>
                    <a:cubicBezTo>
                      <a:pt x="199" y="1610"/>
                      <a:pt x="198" y="1609"/>
                      <a:pt x="197" y="1607"/>
                    </a:cubicBezTo>
                    <a:cubicBezTo>
                      <a:pt x="0" y="5"/>
                      <a:pt x="0" y="5"/>
                      <a:pt x="0" y="5"/>
                    </a:cubicBezTo>
                    <a:cubicBezTo>
                      <a:pt x="0" y="2"/>
                      <a:pt x="2" y="0"/>
                      <a:pt x="4" y="0"/>
                    </a:cubicBezTo>
                    <a:cubicBezTo>
                      <a:pt x="6" y="0"/>
                      <a:pt x="8" y="1"/>
                      <a:pt x="8" y="4"/>
                    </a:cubicBezTo>
                    <a:cubicBezTo>
                      <a:pt x="205" y="1606"/>
                      <a:pt x="205" y="1606"/>
                      <a:pt x="205" y="1606"/>
                    </a:cubicBezTo>
                    <a:cubicBezTo>
                      <a:pt x="206" y="1608"/>
                      <a:pt x="204" y="1610"/>
                      <a:pt x="202" y="1610"/>
                    </a:cubicBezTo>
                    <a:cubicBezTo>
                      <a:pt x="202" y="1610"/>
                      <a:pt x="201" y="1610"/>
                      <a:pt x="201" y="161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37" name="Freeform 33"/>
              <p:cNvSpPr/>
              <p:nvPr/>
            </p:nvSpPr>
            <p:spPr bwMode="auto">
              <a:xfrm>
                <a:off x="4434467" y="2954684"/>
                <a:ext cx="303917" cy="741501"/>
              </a:xfrm>
              <a:custGeom>
                <a:avLst/>
                <a:gdLst>
                  <a:gd name="T0" fmla="*/ 333 w 338"/>
                  <a:gd name="T1" fmla="*/ 825 h 825"/>
                  <a:gd name="T2" fmla="*/ 330 w 338"/>
                  <a:gd name="T3" fmla="*/ 823 h 825"/>
                  <a:gd name="T4" fmla="*/ 1 w 338"/>
                  <a:gd name="T5" fmla="*/ 6 h 825"/>
                  <a:gd name="T6" fmla="*/ 3 w 338"/>
                  <a:gd name="T7" fmla="*/ 1 h 825"/>
                  <a:gd name="T8" fmla="*/ 8 w 338"/>
                  <a:gd name="T9" fmla="*/ 3 h 825"/>
                  <a:gd name="T10" fmla="*/ 337 w 338"/>
                  <a:gd name="T11" fmla="*/ 820 h 825"/>
                  <a:gd name="T12" fmla="*/ 335 w 338"/>
                  <a:gd name="T13" fmla="*/ 825 h 825"/>
                  <a:gd name="T14" fmla="*/ 333 w 338"/>
                  <a:gd name="T15" fmla="*/ 825 h 8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8" h="825">
                    <a:moveTo>
                      <a:pt x="333" y="825"/>
                    </a:moveTo>
                    <a:cubicBezTo>
                      <a:pt x="332" y="825"/>
                      <a:pt x="330" y="824"/>
                      <a:pt x="330" y="823"/>
                    </a:cubicBezTo>
                    <a:cubicBezTo>
                      <a:pt x="1" y="6"/>
                      <a:pt x="1" y="6"/>
                      <a:pt x="1" y="6"/>
                    </a:cubicBezTo>
                    <a:cubicBezTo>
                      <a:pt x="0" y="4"/>
                      <a:pt x="1" y="2"/>
                      <a:pt x="3" y="1"/>
                    </a:cubicBezTo>
                    <a:cubicBezTo>
                      <a:pt x="5" y="0"/>
                      <a:pt x="7" y="1"/>
                      <a:pt x="8" y="3"/>
                    </a:cubicBezTo>
                    <a:cubicBezTo>
                      <a:pt x="337" y="820"/>
                      <a:pt x="337" y="820"/>
                      <a:pt x="337" y="820"/>
                    </a:cubicBezTo>
                    <a:cubicBezTo>
                      <a:pt x="338" y="822"/>
                      <a:pt x="337" y="824"/>
                      <a:pt x="335" y="825"/>
                    </a:cubicBezTo>
                    <a:cubicBezTo>
                      <a:pt x="334" y="825"/>
                      <a:pt x="334" y="825"/>
                      <a:pt x="333" y="82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38" name="Freeform 34"/>
              <p:cNvSpPr/>
              <p:nvPr/>
            </p:nvSpPr>
            <p:spPr bwMode="auto">
              <a:xfrm>
                <a:off x="4729942" y="3060211"/>
                <a:ext cx="303917" cy="635974"/>
              </a:xfrm>
              <a:custGeom>
                <a:avLst/>
                <a:gdLst>
                  <a:gd name="T0" fmla="*/ 4 w 338"/>
                  <a:gd name="T1" fmla="*/ 707 h 707"/>
                  <a:gd name="T2" fmla="*/ 3 w 338"/>
                  <a:gd name="T3" fmla="*/ 707 h 707"/>
                  <a:gd name="T4" fmla="*/ 1 w 338"/>
                  <a:gd name="T5" fmla="*/ 702 h 707"/>
                  <a:gd name="T6" fmla="*/ 330 w 338"/>
                  <a:gd name="T7" fmla="*/ 3 h 707"/>
                  <a:gd name="T8" fmla="*/ 336 w 338"/>
                  <a:gd name="T9" fmla="*/ 1 h 707"/>
                  <a:gd name="T10" fmla="*/ 337 w 338"/>
                  <a:gd name="T11" fmla="*/ 6 h 707"/>
                  <a:gd name="T12" fmla="*/ 8 w 338"/>
                  <a:gd name="T13" fmla="*/ 705 h 707"/>
                  <a:gd name="T14" fmla="*/ 4 w 338"/>
                  <a:gd name="T15" fmla="*/ 707 h 70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8" h="707">
                    <a:moveTo>
                      <a:pt x="4" y="707"/>
                    </a:moveTo>
                    <a:cubicBezTo>
                      <a:pt x="4" y="707"/>
                      <a:pt x="3" y="707"/>
                      <a:pt x="3" y="707"/>
                    </a:cubicBezTo>
                    <a:cubicBezTo>
                      <a:pt x="1" y="706"/>
                      <a:pt x="0" y="704"/>
                      <a:pt x="1" y="702"/>
                    </a:cubicBezTo>
                    <a:cubicBezTo>
                      <a:pt x="330" y="3"/>
                      <a:pt x="330" y="3"/>
                      <a:pt x="330" y="3"/>
                    </a:cubicBezTo>
                    <a:cubicBezTo>
                      <a:pt x="331" y="1"/>
                      <a:pt x="334" y="0"/>
                      <a:pt x="336" y="1"/>
                    </a:cubicBezTo>
                    <a:cubicBezTo>
                      <a:pt x="337" y="2"/>
                      <a:pt x="338" y="4"/>
                      <a:pt x="337" y="6"/>
                    </a:cubicBezTo>
                    <a:cubicBezTo>
                      <a:pt x="8" y="705"/>
                      <a:pt x="8" y="705"/>
                      <a:pt x="8" y="705"/>
                    </a:cubicBezTo>
                    <a:cubicBezTo>
                      <a:pt x="7" y="707"/>
                      <a:pt x="6" y="707"/>
                      <a:pt x="4" y="707"/>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39" name="Freeform 35"/>
              <p:cNvSpPr/>
              <p:nvPr/>
            </p:nvSpPr>
            <p:spPr bwMode="auto">
              <a:xfrm>
                <a:off x="4729942" y="3689150"/>
                <a:ext cx="664114" cy="161808"/>
              </a:xfrm>
              <a:custGeom>
                <a:avLst/>
                <a:gdLst>
                  <a:gd name="T0" fmla="*/ 734 w 738"/>
                  <a:gd name="T1" fmla="*/ 180 h 180"/>
                  <a:gd name="T2" fmla="*/ 733 w 738"/>
                  <a:gd name="T3" fmla="*/ 180 h 180"/>
                  <a:gd name="T4" fmla="*/ 3 w 738"/>
                  <a:gd name="T5" fmla="*/ 8 h 180"/>
                  <a:gd name="T6" fmla="*/ 0 w 738"/>
                  <a:gd name="T7" fmla="*/ 4 h 180"/>
                  <a:gd name="T8" fmla="*/ 5 w 738"/>
                  <a:gd name="T9" fmla="*/ 1 h 180"/>
                  <a:gd name="T10" fmla="*/ 735 w 738"/>
                  <a:gd name="T11" fmla="*/ 172 h 180"/>
                  <a:gd name="T12" fmla="*/ 738 w 738"/>
                  <a:gd name="T13" fmla="*/ 177 h 180"/>
                  <a:gd name="T14" fmla="*/ 734 w 738"/>
                  <a:gd name="T15" fmla="*/ 180 h 18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38" h="180">
                    <a:moveTo>
                      <a:pt x="734" y="180"/>
                    </a:moveTo>
                    <a:cubicBezTo>
                      <a:pt x="734" y="180"/>
                      <a:pt x="733" y="180"/>
                      <a:pt x="733" y="180"/>
                    </a:cubicBezTo>
                    <a:cubicBezTo>
                      <a:pt x="3" y="8"/>
                      <a:pt x="3" y="8"/>
                      <a:pt x="3" y="8"/>
                    </a:cubicBezTo>
                    <a:cubicBezTo>
                      <a:pt x="1" y="8"/>
                      <a:pt x="0" y="6"/>
                      <a:pt x="0" y="4"/>
                    </a:cubicBezTo>
                    <a:cubicBezTo>
                      <a:pt x="1" y="1"/>
                      <a:pt x="3" y="0"/>
                      <a:pt x="5" y="1"/>
                    </a:cubicBezTo>
                    <a:cubicBezTo>
                      <a:pt x="735" y="172"/>
                      <a:pt x="735" y="172"/>
                      <a:pt x="735" y="172"/>
                    </a:cubicBezTo>
                    <a:cubicBezTo>
                      <a:pt x="737" y="172"/>
                      <a:pt x="738" y="175"/>
                      <a:pt x="738" y="177"/>
                    </a:cubicBezTo>
                    <a:cubicBezTo>
                      <a:pt x="737" y="179"/>
                      <a:pt x="736" y="180"/>
                      <a:pt x="734" y="18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40" name="Freeform 36"/>
              <p:cNvSpPr/>
              <p:nvPr/>
            </p:nvSpPr>
            <p:spPr bwMode="auto">
              <a:xfrm>
                <a:off x="4552658" y="2248359"/>
                <a:ext cx="481202" cy="820294"/>
              </a:xfrm>
              <a:custGeom>
                <a:avLst/>
                <a:gdLst>
                  <a:gd name="T0" fmla="*/ 531 w 535"/>
                  <a:gd name="T1" fmla="*/ 912 h 912"/>
                  <a:gd name="T2" fmla="*/ 527 w 535"/>
                  <a:gd name="T3" fmla="*/ 910 h 912"/>
                  <a:gd name="T4" fmla="*/ 1 w 535"/>
                  <a:gd name="T5" fmla="*/ 6 h 912"/>
                  <a:gd name="T6" fmla="*/ 2 w 535"/>
                  <a:gd name="T7" fmla="*/ 1 h 912"/>
                  <a:gd name="T8" fmla="*/ 8 w 535"/>
                  <a:gd name="T9" fmla="*/ 2 h 912"/>
                  <a:gd name="T10" fmla="*/ 534 w 535"/>
                  <a:gd name="T11" fmla="*/ 906 h 912"/>
                  <a:gd name="T12" fmla="*/ 533 w 535"/>
                  <a:gd name="T13" fmla="*/ 911 h 912"/>
                  <a:gd name="T14" fmla="*/ 531 w 535"/>
                  <a:gd name="T15" fmla="*/ 912 h 9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5" h="912">
                    <a:moveTo>
                      <a:pt x="531" y="912"/>
                    </a:moveTo>
                    <a:cubicBezTo>
                      <a:pt x="529" y="912"/>
                      <a:pt x="528" y="911"/>
                      <a:pt x="527" y="910"/>
                    </a:cubicBezTo>
                    <a:cubicBezTo>
                      <a:pt x="1" y="6"/>
                      <a:pt x="1" y="6"/>
                      <a:pt x="1" y="6"/>
                    </a:cubicBezTo>
                    <a:cubicBezTo>
                      <a:pt x="0" y="4"/>
                      <a:pt x="0" y="2"/>
                      <a:pt x="2" y="1"/>
                    </a:cubicBezTo>
                    <a:cubicBezTo>
                      <a:pt x="4" y="0"/>
                      <a:pt x="7" y="0"/>
                      <a:pt x="8" y="2"/>
                    </a:cubicBezTo>
                    <a:cubicBezTo>
                      <a:pt x="534" y="906"/>
                      <a:pt x="534" y="906"/>
                      <a:pt x="534" y="906"/>
                    </a:cubicBezTo>
                    <a:cubicBezTo>
                      <a:pt x="535" y="908"/>
                      <a:pt x="535" y="910"/>
                      <a:pt x="533" y="911"/>
                    </a:cubicBezTo>
                    <a:cubicBezTo>
                      <a:pt x="532" y="911"/>
                      <a:pt x="531" y="912"/>
                      <a:pt x="531" y="912"/>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41" name="Freeform 37"/>
              <p:cNvSpPr/>
              <p:nvPr/>
            </p:nvSpPr>
            <p:spPr bwMode="auto">
              <a:xfrm>
                <a:off x="4552658" y="2248359"/>
                <a:ext cx="1229737" cy="364419"/>
              </a:xfrm>
              <a:custGeom>
                <a:avLst/>
                <a:gdLst>
                  <a:gd name="T0" fmla="*/ 1363 w 1367"/>
                  <a:gd name="T1" fmla="*/ 406 h 406"/>
                  <a:gd name="T2" fmla="*/ 1362 w 1367"/>
                  <a:gd name="T3" fmla="*/ 406 h 406"/>
                  <a:gd name="T4" fmla="*/ 3 w 1367"/>
                  <a:gd name="T5" fmla="*/ 8 h 406"/>
                  <a:gd name="T6" fmla="*/ 1 w 1367"/>
                  <a:gd name="T7" fmla="*/ 3 h 406"/>
                  <a:gd name="T8" fmla="*/ 5 w 1367"/>
                  <a:gd name="T9" fmla="*/ 0 h 406"/>
                  <a:gd name="T10" fmla="*/ 1364 w 1367"/>
                  <a:gd name="T11" fmla="*/ 398 h 406"/>
                  <a:gd name="T12" fmla="*/ 1367 w 1367"/>
                  <a:gd name="T13" fmla="*/ 403 h 406"/>
                  <a:gd name="T14" fmla="*/ 1363 w 1367"/>
                  <a:gd name="T15" fmla="*/ 406 h 40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67" h="406">
                    <a:moveTo>
                      <a:pt x="1363" y="406"/>
                    </a:moveTo>
                    <a:cubicBezTo>
                      <a:pt x="1362" y="406"/>
                      <a:pt x="1362" y="406"/>
                      <a:pt x="1362" y="406"/>
                    </a:cubicBezTo>
                    <a:cubicBezTo>
                      <a:pt x="3" y="8"/>
                      <a:pt x="3" y="8"/>
                      <a:pt x="3" y="8"/>
                    </a:cubicBezTo>
                    <a:cubicBezTo>
                      <a:pt x="1" y="7"/>
                      <a:pt x="0" y="5"/>
                      <a:pt x="1" y="3"/>
                    </a:cubicBezTo>
                    <a:cubicBezTo>
                      <a:pt x="1" y="1"/>
                      <a:pt x="3" y="0"/>
                      <a:pt x="5" y="0"/>
                    </a:cubicBezTo>
                    <a:cubicBezTo>
                      <a:pt x="1364" y="398"/>
                      <a:pt x="1364" y="398"/>
                      <a:pt x="1364" y="398"/>
                    </a:cubicBezTo>
                    <a:cubicBezTo>
                      <a:pt x="1366" y="399"/>
                      <a:pt x="1367" y="401"/>
                      <a:pt x="1367" y="403"/>
                    </a:cubicBezTo>
                    <a:cubicBezTo>
                      <a:pt x="1366" y="405"/>
                      <a:pt x="1365" y="406"/>
                      <a:pt x="1363" y="40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42" name="Freeform 38"/>
              <p:cNvSpPr/>
              <p:nvPr/>
            </p:nvSpPr>
            <p:spPr bwMode="auto">
              <a:xfrm>
                <a:off x="5026824" y="2604335"/>
                <a:ext cx="755571" cy="464317"/>
              </a:xfrm>
              <a:custGeom>
                <a:avLst/>
                <a:gdLst>
                  <a:gd name="T0" fmla="*/ 5 w 841"/>
                  <a:gd name="T1" fmla="*/ 515 h 515"/>
                  <a:gd name="T2" fmla="*/ 1 w 841"/>
                  <a:gd name="T3" fmla="*/ 513 h 515"/>
                  <a:gd name="T4" fmla="*/ 3 w 841"/>
                  <a:gd name="T5" fmla="*/ 507 h 515"/>
                  <a:gd name="T6" fmla="*/ 835 w 841"/>
                  <a:gd name="T7" fmla="*/ 1 h 515"/>
                  <a:gd name="T8" fmla="*/ 840 w 841"/>
                  <a:gd name="T9" fmla="*/ 3 h 515"/>
                  <a:gd name="T10" fmla="*/ 839 w 841"/>
                  <a:gd name="T11" fmla="*/ 8 h 515"/>
                  <a:gd name="T12" fmla="*/ 7 w 841"/>
                  <a:gd name="T13" fmla="*/ 514 h 515"/>
                  <a:gd name="T14" fmla="*/ 5 w 841"/>
                  <a:gd name="T15" fmla="*/ 515 h 5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41" h="515">
                    <a:moveTo>
                      <a:pt x="5" y="515"/>
                    </a:moveTo>
                    <a:cubicBezTo>
                      <a:pt x="3" y="515"/>
                      <a:pt x="2" y="514"/>
                      <a:pt x="1" y="513"/>
                    </a:cubicBezTo>
                    <a:cubicBezTo>
                      <a:pt x="0" y="511"/>
                      <a:pt x="1" y="508"/>
                      <a:pt x="3" y="507"/>
                    </a:cubicBezTo>
                    <a:cubicBezTo>
                      <a:pt x="835" y="1"/>
                      <a:pt x="835" y="1"/>
                      <a:pt x="835" y="1"/>
                    </a:cubicBezTo>
                    <a:cubicBezTo>
                      <a:pt x="837" y="0"/>
                      <a:pt x="839" y="1"/>
                      <a:pt x="840" y="3"/>
                    </a:cubicBezTo>
                    <a:cubicBezTo>
                      <a:pt x="841" y="5"/>
                      <a:pt x="841" y="7"/>
                      <a:pt x="839" y="8"/>
                    </a:cubicBezTo>
                    <a:cubicBezTo>
                      <a:pt x="7" y="514"/>
                      <a:pt x="7" y="514"/>
                      <a:pt x="7" y="514"/>
                    </a:cubicBezTo>
                    <a:cubicBezTo>
                      <a:pt x="6" y="514"/>
                      <a:pt x="6" y="515"/>
                      <a:pt x="5" y="51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43" name="Freeform 39"/>
              <p:cNvSpPr/>
              <p:nvPr/>
            </p:nvSpPr>
            <p:spPr bwMode="auto">
              <a:xfrm>
                <a:off x="5385614" y="2604335"/>
                <a:ext cx="396780" cy="1246622"/>
              </a:xfrm>
              <a:custGeom>
                <a:avLst/>
                <a:gdLst>
                  <a:gd name="T0" fmla="*/ 5 w 441"/>
                  <a:gd name="T1" fmla="*/ 1385 h 1385"/>
                  <a:gd name="T2" fmla="*/ 4 w 441"/>
                  <a:gd name="T3" fmla="*/ 1385 h 1385"/>
                  <a:gd name="T4" fmla="*/ 1 w 441"/>
                  <a:gd name="T5" fmla="*/ 1380 h 1385"/>
                  <a:gd name="T6" fmla="*/ 433 w 441"/>
                  <a:gd name="T7" fmla="*/ 4 h 1385"/>
                  <a:gd name="T8" fmla="*/ 438 w 441"/>
                  <a:gd name="T9" fmla="*/ 1 h 1385"/>
                  <a:gd name="T10" fmla="*/ 441 w 441"/>
                  <a:gd name="T11" fmla="*/ 6 h 1385"/>
                  <a:gd name="T12" fmla="*/ 9 w 441"/>
                  <a:gd name="T13" fmla="*/ 1382 h 1385"/>
                  <a:gd name="T14" fmla="*/ 5 w 441"/>
                  <a:gd name="T15" fmla="*/ 1385 h 13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41" h="1385">
                    <a:moveTo>
                      <a:pt x="5" y="1385"/>
                    </a:moveTo>
                    <a:cubicBezTo>
                      <a:pt x="5" y="1385"/>
                      <a:pt x="4" y="1385"/>
                      <a:pt x="4" y="1385"/>
                    </a:cubicBezTo>
                    <a:cubicBezTo>
                      <a:pt x="2" y="1384"/>
                      <a:pt x="0" y="1382"/>
                      <a:pt x="1" y="1380"/>
                    </a:cubicBezTo>
                    <a:cubicBezTo>
                      <a:pt x="433" y="4"/>
                      <a:pt x="433" y="4"/>
                      <a:pt x="433" y="4"/>
                    </a:cubicBezTo>
                    <a:cubicBezTo>
                      <a:pt x="434" y="1"/>
                      <a:pt x="436" y="0"/>
                      <a:pt x="438" y="1"/>
                    </a:cubicBezTo>
                    <a:cubicBezTo>
                      <a:pt x="440" y="2"/>
                      <a:pt x="441" y="4"/>
                      <a:pt x="441" y="6"/>
                    </a:cubicBezTo>
                    <a:cubicBezTo>
                      <a:pt x="9" y="1382"/>
                      <a:pt x="9" y="1382"/>
                      <a:pt x="9" y="1382"/>
                    </a:cubicBezTo>
                    <a:cubicBezTo>
                      <a:pt x="8" y="1384"/>
                      <a:pt x="7" y="1385"/>
                      <a:pt x="5" y="138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44" name="Freeform 40"/>
              <p:cNvSpPr/>
              <p:nvPr/>
            </p:nvSpPr>
            <p:spPr bwMode="auto">
              <a:xfrm>
                <a:off x="5773952" y="2604335"/>
                <a:ext cx="139296" cy="590949"/>
              </a:xfrm>
              <a:custGeom>
                <a:avLst/>
                <a:gdLst>
                  <a:gd name="T0" fmla="*/ 150 w 155"/>
                  <a:gd name="T1" fmla="*/ 656 h 656"/>
                  <a:gd name="T2" fmla="*/ 146 w 155"/>
                  <a:gd name="T3" fmla="*/ 652 h 656"/>
                  <a:gd name="T4" fmla="*/ 1 w 155"/>
                  <a:gd name="T5" fmla="*/ 6 h 656"/>
                  <a:gd name="T6" fmla="*/ 4 w 155"/>
                  <a:gd name="T7" fmla="*/ 1 h 656"/>
                  <a:gd name="T8" fmla="*/ 9 w 155"/>
                  <a:gd name="T9" fmla="*/ 4 h 656"/>
                  <a:gd name="T10" fmla="*/ 154 w 155"/>
                  <a:gd name="T11" fmla="*/ 651 h 656"/>
                  <a:gd name="T12" fmla="*/ 151 w 155"/>
                  <a:gd name="T13" fmla="*/ 655 h 656"/>
                  <a:gd name="T14" fmla="*/ 150 w 155"/>
                  <a:gd name="T15" fmla="*/ 656 h 6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5" h="656">
                    <a:moveTo>
                      <a:pt x="150" y="656"/>
                    </a:moveTo>
                    <a:cubicBezTo>
                      <a:pt x="148" y="656"/>
                      <a:pt x="147" y="654"/>
                      <a:pt x="146" y="652"/>
                    </a:cubicBezTo>
                    <a:cubicBezTo>
                      <a:pt x="1" y="6"/>
                      <a:pt x="1" y="6"/>
                      <a:pt x="1" y="6"/>
                    </a:cubicBezTo>
                    <a:cubicBezTo>
                      <a:pt x="0" y="3"/>
                      <a:pt x="2" y="1"/>
                      <a:pt x="4" y="1"/>
                    </a:cubicBezTo>
                    <a:cubicBezTo>
                      <a:pt x="6" y="0"/>
                      <a:pt x="8" y="2"/>
                      <a:pt x="9" y="4"/>
                    </a:cubicBezTo>
                    <a:cubicBezTo>
                      <a:pt x="154" y="651"/>
                      <a:pt x="154" y="651"/>
                      <a:pt x="154" y="651"/>
                    </a:cubicBezTo>
                    <a:cubicBezTo>
                      <a:pt x="155" y="653"/>
                      <a:pt x="153" y="655"/>
                      <a:pt x="151" y="655"/>
                    </a:cubicBezTo>
                    <a:cubicBezTo>
                      <a:pt x="151" y="656"/>
                      <a:pt x="150" y="656"/>
                      <a:pt x="150" y="65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45" name="Freeform 41"/>
              <p:cNvSpPr/>
              <p:nvPr/>
            </p:nvSpPr>
            <p:spPr bwMode="auto">
              <a:xfrm>
                <a:off x="5906212" y="3075688"/>
                <a:ext cx="892052" cy="119597"/>
              </a:xfrm>
              <a:custGeom>
                <a:avLst/>
                <a:gdLst>
                  <a:gd name="T0" fmla="*/ 4 w 992"/>
                  <a:gd name="T1" fmla="*/ 133 h 133"/>
                  <a:gd name="T2" fmla="*/ 0 w 992"/>
                  <a:gd name="T3" fmla="*/ 129 h 133"/>
                  <a:gd name="T4" fmla="*/ 4 w 992"/>
                  <a:gd name="T5" fmla="*/ 125 h 133"/>
                  <a:gd name="T6" fmla="*/ 988 w 992"/>
                  <a:gd name="T7" fmla="*/ 0 h 133"/>
                  <a:gd name="T8" fmla="*/ 992 w 992"/>
                  <a:gd name="T9" fmla="*/ 4 h 133"/>
                  <a:gd name="T10" fmla="*/ 989 w 992"/>
                  <a:gd name="T11" fmla="*/ 8 h 133"/>
                  <a:gd name="T12" fmla="*/ 5 w 992"/>
                  <a:gd name="T13" fmla="*/ 133 h 133"/>
                  <a:gd name="T14" fmla="*/ 4 w 992"/>
                  <a:gd name="T15" fmla="*/ 133 h 1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92" h="133">
                    <a:moveTo>
                      <a:pt x="4" y="133"/>
                    </a:moveTo>
                    <a:cubicBezTo>
                      <a:pt x="2" y="133"/>
                      <a:pt x="0" y="131"/>
                      <a:pt x="0" y="129"/>
                    </a:cubicBezTo>
                    <a:cubicBezTo>
                      <a:pt x="0" y="127"/>
                      <a:pt x="1" y="125"/>
                      <a:pt x="4" y="125"/>
                    </a:cubicBezTo>
                    <a:cubicBezTo>
                      <a:pt x="988" y="0"/>
                      <a:pt x="988" y="0"/>
                      <a:pt x="988" y="0"/>
                    </a:cubicBezTo>
                    <a:cubicBezTo>
                      <a:pt x="990" y="0"/>
                      <a:pt x="992" y="2"/>
                      <a:pt x="992" y="4"/>
                    </a:cubicBezTo>
                    <a:cubicBezTo>
                      <a:pt x="992" y="6"/>
                      <a:pt x="991" y="8"/>
                      <a:pt x="989" y="8"/>
                    </a:cubicBezTo>
                    <a:cubicBezTo>
                      <a:pt x="5" y="133"/>
                      <a:pt x="5" y="133"/>
                      <a:pt x="5" y="133"/>
                    </a:cubicBezTo>
                    <a:cubicBezTo>
                      <a:pt x="5" y="133"/>
                      <a:pt x="4" y="133"/>
                      <a:pt x="4" y="13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46" name="Freeform 42"/>
              <p:cNvSpPr/>
              <p:nvPr/>
            </p:nvSpPr>
            <p:spPr bwMode="auto">
              <a:xfrm>
                <a:off x="5906212" y="2253987"/>
                <a:ext cx="303917" cy="941298"/>
              </a:xfrm>
              <a:custGeom>
                <a:avLst/>
                <a:gdLst>
                  <a:gd name="T0" fmla="*/ 4 w 338"/>
                  <a:gd name="T1" fmla="*/ 1046 h 1046"/>
                  <a:gd name="T2" fmla="*/ 3 w 338"/>
                  <a:gd name="T3" fmla="*/ 1045 h 1046"/>
                  <a:gd name="T4" fmla="*/ 0 w 338"/>
                  <a:gd name="T5" fmla="*/ 1040 h 1046"/>
                  <a:gd name="T6" fmla="*/ 329 w 338"/>
                  <a:gd name="T7" fmla="*/ 4 h 1046"/>
                  <a:gd name="T8" fmla="*/ 334 w 338"/>
                  <a:gd name="T9" fmla="*/ 1 h 1046"/>
                  <a:gd name="T10" fmla="*/ 337 w 338"/>
                  <a:gd name="T11" fmla="*/ 6 h 1046"/>
                  <a:gd name="T12" fmla="*/ 8 w 338"/>
                  <a:gd name="T13" fmla="*/ 1043 h 1046"/>
                  <a:gd name="T14" fmla="*/ 4 w 338"/>
                  <a:gd name="T15" fmla="*/ 1046 h 10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8" h="1046">
                    <a:moveTo>
                      <a:pt x="4" y="1046"/>
                    </a:moveTo>
                    <a:cubicBezTo>
                      <a:pt x="4" y="1046"/>
                      <a:pt x="3" y="1045"/>
                      <a:pt x="3" y="1045"/>
                    </a:cubicBezTo>
                    <a:cubicBezTo>
                      <a:pt x="1" y="1045"/>
                      <a:pt x="0" y="1042"/>
                      <a:pt x="0" y="1040"/>
                    </a:cubicBezTo>
                    <a:cubicBezTo>
                      <a:pt x="329" y="4"/>
                      <a:pt x="329" y="4"/>
                      <a:pt x="329" y="4"/>
                    </a:cubicBezTo>
                    <a:cubicBezTo>
                      <a:pt x="330" y="2"/>
                      <a:pt x="332" y="0"/>
                      <a:pt x="334" y="1"/>
                    </a:cubicBezTo>
                    <a:cubicBezTo>
                      <a:pt x="337" y="2"/>
                      <a:pt x="338" y="4"/>
                      <a:pt x="337" y="6"/>
                    </a:cubicBezTo>
                    <a:cubicBezTo>
                      <a:pt x="8" y="1043"/>
                      <a:pt x="8" y="1043"/>
                      <a:pt x="8" y="1043"/>
                    </a:cubicBezTo>
                    <a:cubicBezTo>
                      <a:pt x="7" y="1044"/>
                      <a:pt x="6" y="1046"/>
                      <a:pt x="4" y="104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47" name="Freeform 43"/>
              <p:cNvSpPr/>
              <p:nvPr/>
            </p:nvSpPr>
            <p:spPr bwMode="auto">
              <a:xfrm>
                <a:off x="6201687" y="2175194"/>
                <a:ext cx="794968" cy="87235"/>
              </a:xfrm>
              <a:custGeom>
                <a:avLst/>
                <a:gdLst>
                  <a:gd name="T0" fmla="*/ 4 w 884"/>
                  <a:gd name="T1" fmla="*/ 96 h 96"/>
                  <a:gd name="T2" fmla="*/ 0 w 884"/>
                  <a:gd name="T3" fmla="*/ 92 h 96"/>
                  <a:gd name="T4" fmla="*/ 4 w 884"/>
                  <a:gd name="T5" fmla="*/ 88 h 96"/>
                  <a:gd name="T6" fmla="*/ 880 w 884"/>
                  <a:gd name="T7" fmla="*/ 0 h 96"/>
                  <a:gd name="T8" fmla="*/ 884 w 884"/>
                  <a:gd name="T9" fmla="*/ 4 h 96"/>
                  <a:gd name="T10" fmla="*/ 880 w 884"/>
                  <a:gd name="T11" fmla="*/ 8 h 96"/>
                  <a:gd name="T12" fmla="*/ 5 w 884"/>
                  <a:gd name="T13" fmla="*/ 96 h 96"/>
                  <a:gd name="T14" fmla="*/ 4 w 884"/>
                  <a:gd name="T15" fmla="*/ 96 h 9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84" h="96">
                    <a:moveTo>
                      <a:pt x="4" y="96"/>
                    </a:moveTo>
                    <a:cubicBezTo>
                      <a:pt x="2" y="96"/>
                      <a:pt x="0" y="94"/>
                      <a:pt x="0" y="92"/>
                    </a:cubicBezTo>
                    <a:cubicBezTo>
                      <a:pt x="0" y="90"/>
                      <a:pt x="2" y="88"/>
                      <a:pt x="4" y="88"/>
                    </a:cubicBezTo>
                    <a:cubicBezTo>
                      <a:pt x="880" y="0"/>
                      <a:pt x="880" y="0"/>
                      <a:pt x="880" y="0"/>
                    </a:cubicBezTo>
                    <a:cubicBezTo>
                      <a:pt x="882" y="0"/>
                      <a:pt x="884" y="2"/>
                      <a:pt x="884" y="4"/>
                    </a:cubicBezTo>
                    <a:cubicBezTo>
                      <a:pt x="884" y="6"/>
                      <a:pt x="883" y="8"/>
                      <a:pt x="880" y="8"/>
                    </a:cubicBezTo>
                    <a:cubicBezTo>
                      <a:pt x="5" y="96"/>
                      <a:pt x="5" y="96"/>
                      <a:pt x="5" y="96"/>
                    </a:cubicBezTo>
                    <a:cubicBezTo>
                      <a:pt x="4" y="96"/>
                      <a:pt x="4" y="96"/>
                      <a:pt x="4" y="9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48" name="Freeform 44"/>
              <p:cNvSpPr/>
              <p:nvPr/>
            </p:nvSpPr>
            <p:spPr bwMode="auto">
              <a:xfrm>
                <a:off x="6201687" y="2253987"/>
                <a:ext cx="596577" cy="828737"/>
              </a:xfrm>
              <a:custGeom>
                <a:avLst/>
                <a:gdLst>
                  <a:gd name="T0" fmla="*/ 659 w 664"/>
                  <a:gd name="T1" fmla="*/ 921 h 921"/>
                  <a:gd name="T2" fmla="*/ 656 w 664"/>
                  <a:gd name="T3" fmla="*/ 920 h 921"/>
                  <a:gd name="T4" fmla="*/ 1 w 664"/>
                  <a:gd name="T5" fmla="*/ 7 h 921"/>
                  <a:gd name="T6" fmla="*/ 2 w 664"/>
                  <a:gd name="T7" fmla="*/ 2 h 921"/>
                  <a:gd name="T8" fmla="*/ 7 w 664"/>
                  <a:gd name="T9" fmla="*/ 2 h 921"/>
                  <a:gd name="T10" fmla="*/ 662 w 664"/>
                  <a:gd name="T11" fmla="*/ 915 h 921"/>
                  <a:gd name="T12" fmla="*/ 661 w 664"/>
                  <a:gd name="T13" fmla="*/ 921 h 921"/>
                  <a:gd name="T14" fmla="*/ 659 w 664"/>
                  <a:gd name="T15" fmla="*/ 921 h 9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64" h="921">
                    <a:moveTo>
                      <a:pt x="659" y="921"/>
                    </a:moveTo>
                    <a:cubicBezTo>
                      <a:pt x="658" y="921"/>
                      <a:pt x="657" y="921"/>
                      <a:pt x="656" y="920"/>
                    </a:cubicBezTo>
                    <a:cubicBezTo>
                      <a:pt x="1" y="7"/>
                      <a:pt x="1" y="7"/>
                      <a:pt x="1" y="7"/>
                    </a:cubicBezTo>
                    <a:cubicBezTo>
                      <a:pt x="0" y="5"/>
                      <a:pt x="0" y="3"/>
                      <a:pt x="2" y="2"/>
                    </a:cubicBezTo>
                    <a:cubicBezTo>
                      <a:pt x="4" y="0"/>
                      <a:pt x="6" y="1"/>
                      <a:pt x="7" y="2"/>
                    </a:cubicBezTo>
                    <a:cubicBezTo>
                      <a:pt x="662" y="915"/>
                      <a:pt x="662" y="915"/>
                      <a:pt x="662" y="915"/>
                    </a:cubicBezTo>
                    <a:cubicBezTo>
                      <a:pt x="664" y="917"/>
                      <a:pt x="663" y="919"/>
                      <a:pt x="661" y="921"/>
                    </a:cubicBezTo>
                    <a:cubicBezTo>
                      <a:pt x="661" y="921"/>
                      <a:pt x="660" y="921"/>
                      <a:pt x="659" y="921"/>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49" name="Freeform 45"/>
              <p:cNvSpPr/>
              <p:nvPr/>
            </p:nvSpPr>
            <p:spPr bwMode="auto">
              <a:xfrm>
                <a:off x="6201687" y="2253987"/>
                <a:ext cx="914564" cy="585321"/>
              </a:xfrm>
              <a:custGeom>
                <a:avLst/>
                <a:gdLst>
                  <a:gd name="T0" fmla="*/ 1012 w 1017"/>
                  <a:gd name="T1" fmla="*/ 650 h 650"/>
                  <a:gd name="T2" fmla="*/ 1010 w 1017"/>
                  <a:gd name="T3" fmla="*/ 650 h 650"/>
                  <a:gd name="T4" fmla="*/ 2 w 1017"/>
                  <a:gd name="T5" fmla="*/ 8 h 650"/>
                  <a:gd name="T6" fmla="*/ 1 w 1017"/>
                  <a:gd name="T7" fmla="*/ 3 h 650"/>
                  <a:gd name="T8" fmla="*/ 6 w 1017"/>
                  <a:gd name="T9" fmla="*/ 1 h 650"/>
                  <a:gd name="T10" fmla="*/ 1015 w 1017"/>
                  <a:gd name="T11" fmla="*/ 643 h 650"/>
                  <a:gd name="T12" fmla="*/ 1016 w 1017"/>
                  <a:gd name="T13" fmla="*/ 649 h 650"/>
                  <a:gd name="T14" fmla="*/ 1012 w 1017"/>
                  <a:gd name="T15" fmla="*/ 650 h 6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17" h="650">
                    <a:moveTo>
                      <a:pt x="1012" y="650"/>
                    </a:moveTo>
                    <a:cubicBezTo>
                      <a:pt x="1012" y="650"/>
                      <a:pt x="1011" y="650"/>
                      <a:pt x="1010" y="650"/>
                    </a:cubicBezTo>
                    <a:cubicBezTo>
                      <a:pt x="2" y="8"/>
                      <a:pt x="2" y="8"/>
                      <a:pt x="2" y="8"/>
                    </a:cubicBezTo>
                    <a:cubicBezTo>
                      <a:pt x="0" y="7"/>
                      <a:pt x="0" y="5"/>
                      <a:pt x="1" y="3"/>
                    </a:cubicBezTo>
                    <a:cubicBezTo>
                      <a:pt x="2" y="1"/>
                      <a:pt x="4" y="0"/>
                      <a:pt x="6" y="1"/>
                    </a:cubicBezTo>
                    <a:cubicBezTo>
                      <a:pt x="1015" y="643"/>
                      <a:pt x="1015" y="643"/>
                      <a:pt x="1015" y="643"/>
                    </a:cubicBezTo>
                    <a:cubicBezTo>
                      <a:pt x="1016" y="644"/>
                      <a:pt x="1017" y="647"/>
                      <a:pt x="1016" y="649"/>
                    </a:cubicBezTo>
                    <a:cubicBezTo>
                      <a:pt x="1015" y="650"/>
                      <a:pt x="1014" y="650"/>
                      <a:pt x="1012" y="65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50" name="Freeform 46"/>
              <p:cNvSpPr/>
              <p:nvPr/>
            </p:nvSpPr>
            <p:spPr bwMode="auto">
              <a:xfrm>
                <a:off x="6989619" y="2175194"/>
                <a:ext cx="126632" cy="664115"/>
              </a:xfrm>
              <a:custGeom>
                <a:avLst/>
                <a:gdLst>
                  <a:gd name="T0" fmla="*/ 136 w 141"/>
                  <a:gd name="T1" fmla="*/ 737 h 737"/>
                  <a:gd name="T2" fmla="*/ 132 w 141"/>
                  <a:gd name="T3" fmla="*/ 734 h 737"/>
                  <a:gd name="T4" fmla="*/ 0 w 141"/>
                  <a:gd name="T5" fmla="*/ 5 h 737"/>
                  <a:gd name="T6" fmla="*/ 3 w 141"/>
                  <a:gd name="T7" fmla="*/ 0 h 737"/>
                  <a:gd name="T8" fmla="*/ 8 w 141"/>
                  <a:gd name="T9" fmla="*/ 3 h 737"/>
                  <a:gd name="T10" fmla="*/ 140 w 141"/>
                  <a:gd name="T11" fmla="*/ 733 h 737"/>
                  <a:gd name="T12" fmla="*/ 137 w 141"/>
                  <a:gd name="T13" fmla="*/ 737 h 737"/>
                  <a:gd name="T14" fmla="*/ 136 w 141"/>
                  <a:gd name="T15" fmla="*/ 737 h 7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1" h="737">
                    <a:moveTo>
                      <a:pt x="136" y="737"/>
                    </a:moveTo>
                    <a:cubicBezTo>
                      <a:pt x="134" y="737"/>
                      <a:pt x="133" y="736"/>
                      <a:pt x="132" y="734"/>
                    </a:cubicBezTo>
                    <a:cubicBezTo>
                      <a:pt x="0" y="5"/>
                      <a:pt x="0" y="5"/>
                      <a:pt x="0" y="5"/>
                    </a:cubicBezTo>
                    <a:cubicBezTo>
                      <a:pt x="0" y="3"/>
                      <a:pt x="1" y="1"/>
                      <a:pt x="3" y="0"/>
                    </a:cubicBezTo>
                    <a:cubicBezTo>
                      <a:pt x="6" y="0"/>
                      <a:pt x="8" y="1"/>
                      <a:pt x="8" y="3"/>
                    </a:cubicBezTo>
                    <a:cubicBezTo>
                      <a:pt x="140" y="733"/>
                      <a:pt x="140" y="733"/>
                      <a:pt x="140" y="733"/>
                    </a:cubicBezTo>
                    <a:cubicBezTo>
                      <a:pt x="141" y="735"/>
                      <a:pt x="139" y="737"/>
                      <a:pt x="137" y="737"/>
                    </a:cubicBezTo>
                    <a:cubicBezTo>
                      <a:pt x="137" y="737"/>
                      <a:pt x="137" y="737"/>
                      <a:pt x="136" y="737"/>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51" name="Freeform 47"/>
              <p:cNvSpPr/>
              <p:nvPr/>
            </p:nvSpPr>
            <p:spPr bwMode="auto">
              <a:xfrm>
                <a:off x="6791229" y="2832273"/>
                <a:ext cx="325023" cy="250450"/>
              </a:xfrm>
              <a:custGeom>
                <a:avLst/>
                <a:gdLst>
                  <a:gd name="T0" fmla="*/ 4 w 362"/>
                  <a:gd name="T1" fmla="*/ 279 h 279"/>
                  <a:gd name="T2" fmla="*/ 1 w 362"/>
                  <a:gd name="T3" fmla="*/ 278 h 279"/>
                  <a:gd name="T4" fmla="*/ 2 w 362"/>
                  <a:gd name="T5" fmla="*/ 272 h 279"/>
                  <a:gd name="T6" fmla="*/ 355 w 362"/>
                  <a:gd name="T7" fmla="*/ 1 h 279"/>
                  <a:gd name="T8" fmla="*/ 361 w 362"/>
                  <a:gd name="T9" fmla="*/ 2 h 279"/>
                  <a:gd name="T10" fmla="*/ 360 w 362"/>
                  <a:gd name="T11" fmla="*/ 8 h 279"/>
                  <a:gd name="T12" fmla="*/ 7 w 362"/>
                  <a:gd name="T13" fmla="*/ 279 h 279"/>
                  <a:gd name="T14" fmla="*/ 4 w 362"/>
                  <a:gd name="T15" fmla="*/ 279 h 27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62" h="279">
                    <a:moveTo>
                      <a:pt x="4" y="279"/>
                    </a:moveTo>
                    <a:cubicBezTo>
                      <a:pt x="3" y="279"/>
                      <a:pt x="2" y="279"/>
                      <a:pt x="1" y="278"/>
                    </a:cubicBezTo>
                    <a:cubicBezTo>
                      <a:pt x="0" y="276"/>
                      <a:pt x="0" y="274"/>
                      <a:pt x="2" y="272"/>
                    </a:cubicBezTo>
                    <a:cubicBezTo>
                      <a:pt x="355" y="1"/>
                      <a:pt x="355" y="1"/>
                      <a:pt x="355" y="1"/>
                    </a:cubicBezTo>
                    <a:cubicBezTo>
                      <a:pt x="357" y="0"/>
                      <a:pt x="359" y="0"/>
                      <a:pt x="361" y="2"/>
                    </a:cubicBezTo>
                    <a:cubicBezTo>
                      <a:pt x="362" y="4"/>
                      <a:pt x="362" y="6"/>
                      <a:pt x="360" y="8"/>
                    </a:cubicBezTo>
                    <a:cubicBezTo>
                      <a:pt x="7" y="279"/>
                      <a:pt x="7" y="279"/>
                      <a:pt x="7" y="279"/>
                    </a:cubicBezTo>
                    <a:cubicBezTo>
                      <a:pt x="6" y="279"/>
                      <a:pt x="5" y="279"/>
                      <a:pt x="4" y="279"/>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52" name="Freeform 48"/>
              <p:cNvSpPr/>
              <p:nvPr/>
            </p:nvSpPr>
            <p:spPr bwMode="auto">
              <a:xfrm>
                <a:off x="5385615" y="3186843"/>
                <a:ext cx="527634" cy="664115"/>
              </a:xfrm>
              <a:custGeom>
                <a:avLst/>
                <a:gdLst>
                  <a:gd name="T0" fmla="*/ 5 w 587"/>
                  <a:gd name="T1" fmla="*/ 738 h 738"/>
                  <a:gd name="T2" fmla="*/ 2 w 587"/>
                  <a:gd name="T3" fmla="*/ 737 h 738"/>
                  <a:gd name="T4" fmla="*/ 2 w 587"/>
                  <a:gd name="T5" fmla="*/ 731 h 738"/>
                  <a:gd name="T6" fmla="*/ 579 w 587"/>
                  <a:gd name="T7" fmla="*/ 2 h 738"/>
                  <a:gd name="T8" fmla="*/ 585 w 587"/>
                  <a:gd name="T9" fmla="*/ 1 h 738"/>
                  <a:gd name="T10" fmla="*/ 585 w 587"/>
                  <a:gd name="T11" fmla="*/ 7 h 738"/>
                  <a:gd name="T12" fmla="*/ 8 w 587"/>
                  <a:gd name="T13" fmla="*/ 736 h 738"/>
                  <a:gd name="T14" fmla="*/ 5 w 587"/>
                  <a:gd name="T15" fmla="*/ 738 h 7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87" h="738">
                    <a:moveTo>
                      <a:pt x="5" y="738"/>
                    </a:moveTo>
                    <a:cubicBezTo>
                      <a:pt x="4" y="738"/>
                      <a:pt x="3" y="738"/>
                      <a:pt x="2" y="737"/>
                    </a:cubicBezTo>
                    <a:cubicBezTo>
                      <a:pt x="1" y="736"/>
                      <a:pt x="0" y="733"/>
                      <a:pt x="2" y="731"/>
                    </a:cubicBezTo>
                    <a:cubicBezTo>
                      <a:pt x="579" y="2"/>
                      <a:pt x="579" y="2"/>
                      <a:pt x="579" y="2"/>
                    </a:cubicBezTo>
                    <a:cubicBezTo>
                      <a:pt x="580" y="0"/>
                      <a:pt x="583" y="0"/>
                      <a:pt x="585" y="1"/>
                    </a:cubicBezTo>
                    <a:cubicBezTo>
                      <a:pt x="586" y="3"/>
                      <a:pt x="587" y="5"/>
                      <a:pt x="585" y="7"/>
                    </a:cubicBezTo>
                    <a:cubicBezTo>
                      <a:pt x="8" y="736"/>
                      <a:pt x="8" y="736"/>
                      <a:pt x="8" y="736"/>
                    </a:cubicBezTo>
                    <a:cubicBezTo>
                      <a:pt x="7" y="737"/>
                      <a:pt x="6" y="738"/>
                      <a:pt x="5" y="738"/>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53" name="Freeform 49"/>
              <p:cNvSpPr/>
              <p:nvPr/>
            </p:nvSpPr>
            <p:spPr bwMode="auto">
              <a:xfrm>
                <a:off x="3925126" y="4059196"/>
                <a:ext cx="229345" cy="85829"/>
              </a:xfrm>
              <a:custGeom>
                <a:avLst/>
                <a:gdLst>
                  <a:gd name="T0" fmla="*/ 251 w 255"/>
                  <a:gd name="T1" fmla="*/ 95 h 95"/>
                  <a:gd name="T2" fmla="*/ 249 w 255"/>
                  <a:gd name="T3" fmla="*/ 94 h 95"/>
                  <a:gd name="T4" fmla="*/ 3 w 255"/>
                  <a:gd name="T5" fmla="*/ 8 h 95"/>
                  <a:gd name="T6" fmla="*/ 1 w 255"/>
                  <a:gd name="T7" fmla="*/ 3 h 95"/>
                  <a:gd name="T8" fmla="*/ 6 w 255"/>
                  <a:gd name="T9" fmla="*/ 1 h 95"/>
                  <a:gd name="T10" fmla="*/ 252 w 255"/>
                  <a:gd name="T11" fmla="*/ 87 h 95"/>
                  <a:gd name="T12" fmla="*/ 254 w 255"/>
                  <a:gd name="T13" fmla="*/ 92 h 95"/>
                  <a:gd name="T14" fmla="*/ 251 w 255"/>
                  <a:gd name="T15" fmla="*/ 95 h 9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5" h="95">
                    <a:moveTo>
                      <a:pt x="251" y="95"/>
                    </a:moveTo>
                    <a:cubicBezTo>
                      <a:pt x="250" y="95"/>
                      <a:pt x="250" y="95"/>
                      <a:pt x="249" y="94"/>
                    </a:cubicBezTo>
                    <a:cubicBezTo>
                      <a:pt x="3" y="8"/>
                      <a:pt x="3" y="8"/>
                      <a:pt x="3" y="8"/>
                    </a:cubicBezTo>
                    <a:cubicBezTo>
                      <a:pt x="1" y="8"/>
                      <a:pt x="0" y="5"/>
                      <a:pt x="1" y="3"/>
                    </a:cubicBezTo>
                    <a:cubicBezTo>
                      <a:pt x="1" y="1"/>
                      <a:pt x="4" y="0"/>
                      <a:pt x="6" y="1"/>
                    </a:cubicBezTo>
                    <a:cubicBezTo>
                      <a:pt x="252" y="87"/>
                      <a:pt x="252" y="87"/>
                      <a:pt x="252" y="87"/>
                    </a:cubicBezTo>
                    <a:cubicBezTo>
                      <a:pt x="254" y="88"/>
                      <a:pt x="255" y="90"/>
                      <a:pt x="254" y="92"/>
                    </a:cubicBezTo>
                    <a:cubicBezTo>
                      <a:pt x="254" y="94"/>
                      <a:pt x="252" y="95"/>
                      <a:pt x="251" y="9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54" name="Freeform 50"/>
              <p:cNvSpPr/>
              <p:nvPr/>
            </p:nvSpPr>
            <p:spPr bwMode="auto">
              <a:xfrm flipH="1">
                <a:off x="4154470" y="4136583"/>
                <a:ext cx="45719" cy="387557"/>
              </a:xfrm>
              <a:custGeom>
                <a:avLst/>
                <a:gdLst>
                  <a:gd name="T0" fmla="*/ 5 w 255"/>
                  <a:gd name="T1" fmla="*/ 960 h 960"/>
                  <a:gd name="T2" fmla="*/ 4 w 255"/>
                  <a:gd name="T3" fmla="*/ 960 h 960"/>
                  <a:gd name="T4" fmla="*/ 1 w 255"/>
                  <a:gd name="T5" fmla="*/ 955 h 960"/>
                  <a:gd name="T6" fmla="*/ 247 w 255"/>
                  <a:gd name="T7" fmla="*/ 4 h 960"/>
                  <a:gd name="T8" fmla="*/ 252 w 255"/>
                  <a:gd name="T9" fmla="*/ 1 h 960"/>
                  <a:gd name="T10" fmla="*/ 255 w 255"/>
                  <a:gd name="T11" fmla="*/ 6 h 960"/>
                  <a:gd name="T12" fmla="*/ 9 w 255"/>
                  <a:gd name="T13" fmla="*/ 957 h 960"/>
                  <a:gd name="T14" fmla="*/ 5 w 255"/>
                  <a:gd name="T15" fmla="*/ 960 h 9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5" h="960">
                    <a:moveTo>
                      <a:pt x="5" y="960"/>
                    </a:moveTo>
                    <a:cubicBezTo>
                      <a:pt x="4" y="960"/>
                      <a:pt x="4" y="960"/>
                      <a:pt x="4" y="960"/>
                    </a:cubicBezTo>
                    <a:cubicBezTo>
                      <a:pt x="2" y="960"/>
                      <a:pt x="0" y="957"/>
                      <a:pt x="1" y="955"/>
                    </a:cubicBezTo>
                    <a:cubicBezTo>
                      <a:pt x="247" y="4"/>
                      <a:pt x="247" y="4"/>
                      <a:pt x="247" y="4"/>
                    </a:cubicBezTo>
                    <a:cubicBezTo>
                      <a:pt x="247" y="1"/>
                      <a:pt x="250" y="0"/>
                      <a:pt x="252" y="1"/>
                    </a:cubicBezTo>
                    <a:cubicBezTo>
                      <a:pt x="254" y="1"/>
                      <a:pt x="255" y="3"/>
                      <a:pt x="255" y="6"/>
                    </a:cubicBezTo>
                    <a:cubicBezTo>
                      <a:pt x="9" y="957"/>
                      <a:pt x="9" y="957"/>
                      <a:pt x="9" y="957"/>
                    </a:cubicBezTo>
                    <a:cubicBezTo>
                      <a:pt x="8" y="959"/>
                      <a:pt x="6" y="960"/>
                      <a:pt x="5" y="96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55" name="Freeform 51"/>
              <p:cNvSpPr/>
              <p:nvPr/>
            </p:nvSpPr>
            <p:spPr bwMode="auto">
              <a:xfrm>
                <a:off x="4147435" y="3689151"/>
                <a:ext cx="590949" cy="455875"/>
              </a:xfrm>
              <a:custGeom>
                <a:avLst/>
                <a:gdLst>
                  <a:gd name="T0" fmla="*/ 5 w 658"/>
                  <a:gd name="T1" fmla="*/ 506 h 506"/>
                  <a:gd name="T2" fmla="*/ 1 w 658"/>
                  <a:gd name="T3" fmla="*/ 504 h 506"/>
                  <a:gd name="T4" fmla="*/ 2 w 658"/>
                  <a:gd name="T5" fmla="*/ 498 h 506"/>
                  <a:gd name="T6" fmla="*/ 651 w 658"/>
                  <a:gd name="T7" fmla="*/ 1 h 506"/>
                  <a:gd name="T8" fmla="*/ 656 w 658"/>
                  <a:gd name="T9" fmla="*/ 2 h 506"/>
                  <a:gd name="T10" fmla="*/ 656 w 658"/>
                  <a:gd name="T11" fmla="*/ 8 h 506"/>
                  <a:gd name="T12" fmla="*/ 7 w 658"/>
                  <a:gd name="T13" fmla="*/ 505 h 506"/>
                  <a:gd name="T14" fmla="*/ 5 w 658"/>
                  <a:gd name="T15" fmla="*/ 506 h 50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58" h="506">
                    <a:moveTo>
                      <a:pt x="5" y="506"/>
                    </a:moveTo>
                    <a:cubicBezTo>
                      <a:pt x="3" y="506"/>
                      <a:pt x="2" y="505"/>
                      <a:pt x="1" y="504"/>
                    </a:cubicBezTo>
                    <a:cubicBezTo>
                      <a:pt x="0" y="502"/>
                      <a:pt x="0" y="500"/>
                      <a:pt x="2" y="498"/>
                    </a:cubicBezTo>
                    <a:cubicBezTo>
                      <a:pt x="651" y="1"/>
                      <a:pt x="651" y="1"/>
                      <a:pt x="651" y="1"/>
                    </a:cubicBezTo>
                    <a:cubicBezTo>
                      <a:pt x="653" y="0"/>
                      <a:pt x="655" y="0"/>
                      <a:pt x="656" y="2"/>
                    </a:cubicBezTo>
                    <a:cubicBezTo>
                      <a:pt x="658" y="4"/>
                      <a:pt x="657" y="6"/>
                      <a:pt x="656" y="8"/>
                    </a:cubicBezTo>
                    <a:cubicBezTo>
                      <a:pt x="7" y="505"/>
                      <a:pt x="7" y="505"/>
                      <a:pt x="7" y="505"/>
                    </a:cubicBezTo>
                    <a:cubicBezTo>
                      <a:pt x="6" y="505"/>
                      <a:pt x="6" y="506"/>
                      <a:pt x="5" y="50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56" name="Freeform 52"/>
              <p:cNvSpPr/>
              <p:nvPr/>
            </p:nvSpPr>
            <p:spPr bwMode="auto">
              <a:xfrm>
                <a:off x="3925126" y="3689152"/>
                <a:ext cx="813259" cy="378489"/>
              </a:xfrm>
              <a:custGeom>
                <a:avLst/>
                <a:gdLst>
                  <a:gd name="T0" fmla="*/ 4 w 904"/>
                  <a:gd name="T1" fmla="*/ 420 h 420"/>
                  <a:gd name="T2" fmla="*/ 1 w 904"/>
                  <a:gd name="T3" fmla="*/ 417 h 420"/>
                  <a:gd name="T4" fmla="*/ 3 w 904"/>
                  <a:gd name="T5" fmla="*/ 412 h 420"/>
                  <a:gd name="T6" fmla="*/ 898 w 904"/>
                  <a:gd name="T7" fmla="*/ 1 h 420"/>
                  <a:gd name="T8" fmla="*/ 903 w 904"/>
                  <a:gd name="T9" fmla="*/ 3 h 420"/>
                  <a:gd name="T10" fmla="*/ 901 w 904"/>
                  <a:gd name="T11" fmla="*/ 8 h 420"/>
                  <a:gd name="T12" fmla="*/ 6 w 904"/>
                  <a:gd name="T13" fmla="*/ 419 h 420"/>
                  <a:gd name="T14" fmla="*/ 4 w 904"/>
                  <a:gd name="T15" fmla="*/ 420 h 4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04" h="420">
                    <a:moveTo>
                      <a:pt x="4" y="420"/>
                    </a:moveTo>
                    <a:cubicBezTo>
                      <a:pt x="3" y="420"/>
                      <a:pt x="2" y="419"/>
                      <a:pt x="1" y="417"/>
                    </a:cubicBezTo>
                    <a:cubicBezTo>
                      <a:pt x="0" y="415"/>
                      <a:pt x="1" y="413"/>
                      <a:pt x="3" y="412"/>
                    </a:cubicBezTo>
                    <a:cubicBezTo>
                      <a:pt x="898" y="1"/>
                      <a:pt x="898" y="1"/>
                      <a:pt x="898" y="1"/>
                    </a:cubicBezTo>
                    <a:cubicBezTo>
                      <a:pt x="900" y="0"/>
                      <a:pt x="902" y="1"/>
                      <a:pt x="903" y="3"/>
                    </a:cubicBezTo>
                    <a:cubicBezTo>
                      <a:pt x="904" y="5"/>
                      <a:pt x="903" y="7"/>
                      <a:pt x="901" y="8"/>
                    </a:cubicBezTo>
                    <a:cubicBezTo>
                      <a:pt x="6" y="419"/>
                      <a:pt x="6" y="419"/>
                      <a:pt x="6" y="419"/>
                    </a:cubicBezTo>
                    <a:cubicBezTo>
                      <a:pt x="6" y="420"/>
                      <a:pt x="5" y="420"/>
                      <a:pt x="4" y="42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57" name="Freeform 122"/>
              <p:cNvSpPr/>
              <p:nvPr/>
            </p:nvSpPr>
            <p:spPr bwMode="auto">
              <a:xfrm>
                <a:off x="4675070" y="3634276"/>
                <a:ext cx="104120" cy="104120"/>
              </a:xfrm>
              <a:custGeom>
                <a:avLst/>
                <a:gdLst>
                  <a:gd name="T0" fmla="*/ 85 w 116"/>
                  <a:gd name="T1" fmla="*/ 15 h 116"/>
                  <a:gd name="T2" fmla="*/ 101 w 116"/>
                  <a:gd name="T3" fmla="*/ 85 h 116"/>
                  <a:gd name="T4" fmla="*/ 31 w 116"/>
                  <a:gd name="T5" fmla="*/ 101 h 116"/>
                  <a:gd name="T6" fmla="*/ 15 w 116"/>
                  <a:gd name="T7" fmla="*/ 31 h 116"/>
                  <a:gd name="T8" fmla="*/ 85 w 116"/>
                  <a:gd name="T9" fmla="*/ 15 h 116"/>
                </a:gdLst>
                <a:ahLst/>
                <a:cxnLst>
                  <a:cxn ang="0">
                    <a:pos x="T0" y="T1"/>
                  </a:cxn>
                  <a:cxn ang="0">
                    <a:pos x="T2" y="T3"/>
                  </a:cxn>
                  <a:cxn ang="0">
                    <a:pos x="T4" y="T5"/>
                  </a:cxn>
                  <a:cxn ang="0">
                    <a:pos x="T6" y="T7"/>
                  </a:cxn>
                  <a:cxn ang="0">
                    <a:pos x="T8" y="T9"/>
                  </a:cxn>
                </a:cxnLst>
                <a:rect l="0" t="0" r="r" b="b"/>
                <a:pathLst>
                  <a:path w="116" h="116">
                    <a:moveTo>
                      <a:pt x="85" y="15"/>
                    </a:moveTo>
                    <a:cubicBezTo>
                      <a:pt x="109" y="30"/>
                      <a:pt x="116" y="62"/>
                      <a:pt x="101" y="85"/>
                    </a:cubicBezTo>
                    <a:cubicBezTo>
                      <a:pt x="86" y="109"/>
                      <a:pt x="55" y="116"/>
                      <a:pt x="31" y="101"/>
                    </a:cubicBezTo>
                    <a:cubicBezTo>
                      <a:pt x="7" y="87"/>
                      <a:pt x="0" y="55"/>
                      <a:pt x="15" y="31"/>
                    </a:cubicBezTo>
                    <a:cubicBezTo>
                      <a:pt x="30" y="8"/>
                      <a:pt x="61" y="0"/>
                      <a:pt x="85" y="1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58" name="Freeform 125"/>
              <p:cNvSpPr/>
              <p:nvPr/>
            </p:nvSpPr>
            <p:spPr bwMode="auto">
              <a:xfrm>
                <a:off x="4115075" y="4105629"/>
                <a:ext cx="66130" cy="67537"/>
              </a:xfrm>
              <a:custGeom>
                <a:avLst/>
                <a:gdLst>
                  <a:gd name="T0" fmla="*/ 54 w 74"/>
                  <a:gd name="T1" fmla="*/ 10 h 75"/>
                  <a:gd name="T2" fmla="*/ 65 w 74"/>
                  <a:gd name="T3" fmla="*/ 55 h 75"/>
                  <a:gd name="T4" fmla="*/ 20 w 74"/>
                  <a:gd name="T5" fmla="*/ 65 h 75"/>
                  <a:gd name="T6" fmla="*/ 9 w 74"/>
                  <a:gd name="T7" fmla="*/ 20 h 75"/>
                  <a:gd name="T8" fmla="*/ 54 w 74"/>
                  <a:gd name="T9" fmla="*/ 10 h 75"/>
                </a:gdLst>
                <a:ahLst/>
                <a:cxnLst>
                  <a:cxn ang="0">
                    <a:pos x="T0" y="T1"/>
                  </a:cxn>
                  <a:cxn ang="0">
                    <a:pos x="T2" y="T3"/>
                  </a:cxn>
                  <a:cxn ang="0">
                    <a:pos x="T4" y="T5"/>
                  </a:cxn>
                  <a:cxn ang="0">
                    <a:pos x="T6" y="T7"/>
                  </a:cxn>
                  <a:cxn ang="0">
                    <a:pos x="T8" y="T9"/>
                  </a:cxn>
                </a:cxnLst>
                <a:rect l="0" t="0" r="r" b="b"/>
                <a:pathLst>
                  <a:path w="74" h="75">
                    <a:moveTo>
                      <a:pt x="54" y="10"/>
                    </a:moveTo>
                    <a:cubicBezTo>
                      <a:pt x="70" y="20"/>
                      <a:pt x="74" y="40"/>
                      <a:pt x="65" y="55"/>
                    </a:cubicBezTo>
                    <a:cubicBezTo>
                      <a:pt x="55" y="70"/>
                      <a:pt x="35" y="75"/>
                      <a:pt x="20" y="65"/>
                    </a:cubicBezTo>
                    <a:cubicBezTo>
                      <a:pt x="4" y="56"/>
                      <a:pt x="0" y="36"/>
                      <a:pt x="9" y="20"/>
                    </a:cubicBezTo>
                    <a:cubicBezTo>
                      <a:pt x="19" y="5"/>
                      <a:pt x="39" y="0"/>
                      <a:pt x="54" y="1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59" name="Freeform 128"/>
              <p:cNvSpPr/>
              <p:nvPr/>
            </p:nvSpPr>
            <p:spPr bwMode="auto">
              <a:xfrm>
                <a:off x="4402107" y="2926544"/>
                <a:ext cx="67537" cy="67537"/>
              </a:xfrm>
              <a:custGeom>
                <a:avLst/>
                <a:gdLst>
                  <a:gd name="T0" fmla="*/ 55 w 75"/>
                  <a:gd name="T1" fmla="*/ 10 h 75"/>
                  <a:gd name="T2" fmla="*/ 65 w 75"/>
                  <a:gd name="T3" fmla="*/ 55 h 75"/>
                  <a:gd name="T4" fmla="*/ 20 w 75"/>
                  <a:gd name="T5" fmla="*/ 65 h 75"/>
                  <a:gd name="T6" fmla="*/ 10 w 75"/>
                  <a:gd name="T7" fmla="*/ 20 h 75"/>
                  <a:gd name="T8" fmla="*/ 55 w 75"/>
                  <a:gd name="T9" fmla="*/ 10 h 75"/>
                </a:gdLst>
                <a:ahLst/>
                <a:cxnLst>
                  <a:cxn ang="0">
                    <a:pos x="T0" y="T1"/>
                  </a:cxn>
                  <a:cxn ang="0">
                    <a:pos x="T2" y="T3"/>
                  </a:cxn>
                  <a:cxn ang="0">
                    <a:pos x="T4" y="T5"/>
                  </a:cxn>
                  <a:cxn ang="0">
                    <a:pos x="T6" y="T7"/>
                  </a:cxn>
                  <a:cxn ang="0">
                    <a:pos x="T8" y="T9"/>
                  </a:cxn>
                </a:cxnLst>
                <a:rect l="0" t="0" r="r" b="b"/>
                <a:pathLst>
                  <a:path w="75" h="75">
                    <a:moveTo>
                      <a:pt x="55" y="10"/>
                    </a:moveTo>
                    <a:cubicBezTo>
                      <a:pt x="70" y="19"/>
                      <a:pt x="75" y="39"/>
                      <a:pt x="65" y="55"/>
                    </a:cubicBezTo>
                    <a:cubicBezTo>
                      <a:pt x="56" y="70"/>
                      <a:pt x="36" y="75"/>
                      <a:pt x="20" y="65"/>
                    </a:cubicBezTo>
                    <a:cubicBezTo>
                      <a:pt x="5" y="55"/>
                      <a:pt x="0" y="35"/>
                      <a:pt x="10" y="20"/>
                    </a:cubicBezTo>
                    <a:cubicBezTo>
                      <a:pt x="20" y="5"/>
                      <a:pt x="40" y="0"/>
                      <a:pt x="55" y="1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60" name="Freeform 129"/>
              <p:cNvSpPr/>
              <p:nvPr/>
            </p:nvSpPr>
            <p:spPr bwMode="auto">
              <a:xfrm>
                <a:off x="4502005" y="2199113"/>
                <a:ext cx="106934" cy="105526"/>
              </a:xfrm>
              <a:custGeom>
                <a:avLst/>
                <a:gdLst>
                  <a:gd name="T0" fmla="*/ 87 w 119"/>
                  <a:gd name="T1" fmla="*/ 15 h 118"/>
                  <a:gd name="T2" fmla="*/ 104 w 119"/>
                  <a:gd name="T3" fmla="*/ 86 h 118"/>
                  <a:gd name="T4" fmla="*/ 32 w 119"/>
                  <a:gd name="T5" fmla="*/ 103 h 118"/>
                  <a:gd name="T6" fmla="*/ 16 w 119"/>
                  <a:gd name="T7" fmla="*/ 31 h 118"/>
                  <a:gd name="T8" fmla="*/ 87 w 119"/>
                  <a:gd name="T9" fmla="*/ 15 h 118"/>
                </a:gdLst>
                <a:ahLst/>
                <a:cxnLst>
                  <a:cxn ang="0">
                    <a:pos x="T0" y="T1"/>
                  </a:cxn>
                  <a:cxn ang="0">
                    <a:pos x="T2" y="T3"/>
                  </a:cxn>
                  <a:cxn ang="0">
                    <a:pos x="T4" y="T5"/>
                  </a:cxn>
                  <a:cxn ang="0">
                    <a:pos x="T6" y="T7"/>
                  </a:cxn>
                  <a:cxn ang="0">
                    <a:pos x="T8" y="T9"/>
                  </a:cxn>
                </a:cxnLst>
                <a:rect l="0" t="0" r="r" b="b"/>
                <a:pathLst>
                  <a:path w="119" h="118">
                    <a:moveTo>
                      <a:pt x="87" y="15"/>
                    </a:moveTo>
                    <a:cubicBezTo>
                      <a:pt x="111" y="30"/>
                      <a:pt x="119" y="62"/>
                      <a:pt x="104" y="86"/>
                    </a:cubicBezTo>
                    <a:cubicBezTo>
                      <a:pt x="88" y="111"/>
                      <a:pt x="56" y="118"/>
                      <a:pt x="32" y="103"/>
                    </a:cubicBezTo>
                    <a:cubicBezTo>
                      <a:pt x="8" y="87"/>
                      <a:pt x="0" y="55"/>
                      <a:pt x="16" y="31"/>
                    </a:cubicBezTo>
                    <a:cubicBezTo>
                      <a:pt x="31" y="7"/>
                      <a:pt x="63" y="0"/>
                      <a:pt x="87" y="1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61" name="Freeform 130"/>
              <p:cNvSpPr/>
              <p:nvPr/>
            </p:nvSpPr>
            <p:spPr bwMode="auto">
              <a:xfrm>
                <a:off x="4995870" y="3029256"/>
                <a:ext cx="67537" cy="67537"/>
              </a:xfrm>
              <a:custGeom>
                <a:avLst/>
                <a:gdLst>
                  <a:gd name="T0" fmla="*/ 55 w 75"/>
                  <a:gd name="T1" fmla="*/ 10 h 75"/>
                  <a:gd name="T2" fmla="*/ 66 w 75"/>
                  <a:gd name="T3" fmla="*/ 55 h 75"/>
                  <a:gd name="T4" fmla="*/ 20 w 75"/>
                  <a:gd name="T5" fmla="*/ 65 h 75"/>
                  <a:gd name="T6" fmla="*/ 10 w 75"/>
                  <a:gd name="T7" fmla="*/ 20 h 75"/>
                  <a:gd name="T8" fmla="*/ 55 w 75"/>
                  <a:gd name="T9" fmla="*/ 10 h 75"/>
                </a:gdLst>
                <a:ahLst/>
                <a:cxnLst>
                  <a:cxn ang="0">
                    <a:pos x="T0" y="T1"/>
                  </a:cxn>
                  <a:cxn ang="0">
                    <a:pos x="T2" y="T3"/>
                  </a:cxn>
                  <a:cxn ang="0">
                    <a:pos x="T4" y="T5"/>
                  </a:cxn>
                  <a:cxn ang="0">
                    <a:pos x="T6" y="T7"/>
                  </a:cxn>
                  <a:cxn ang="0">
                    <a:pos x="T8" y="T9"/>
                  </a:cxn>
                </a:cxnLst>
                <a:rect l="0" t="0" r="r" b="b"/>
                <a:pathLst>
                  <a:path w="75" h="75">
                    <a:moveTo>
                      <a:pt x="55" y="10"/>
                    </a:moveTo>
                    <a:cubicBezTo>
                      <a:pt x="71" y="19"/>
                      <a:pt x="75" y="39"/>
                      <a:pt x="66" y="55"/>
                    </a:cubicBezTo>
                    <a:cubicBezTo>
                      <a:pt x="56" y="70"/>
                      <a:pt x="36" y="75"/>
                      <a:pt x="20" y="65"/>
                    </a:cubicBezTo>
                    <a:cubicBezTo>
                      <a:pt x="5" y="56"/>
                      <a:pt x="0" y="35"/>
                      <a:pt x="10" y="20"/>
                    </a:cubicBezTo>
                    <a:cubicBezTo>
                      <a:pt x="20" y="5"/>
                      <a:pt x="40" y="0"/>
                      <a:pt x="55" y="1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62" name="Freeform 131"/>
              <p:cNvSpPr/>
              <p:nvPr/>
            </p:nvSpPr>
            <p:spPr bwMode="auto">
              <a:xfrm>
                <a:off x="5741593" y="2576195"/>
                <a:ext cx="67537" cy="67537"/>
              </a:xfrm>
              <a:custGeom>
                <a:avLst/>
                <a:gdLst>
                  <a:gd name="T0" fmla="*/ 55 w 75"/>
                  <a:gd name="T1" fmla="*/ 10 h 75"/>
                  <a:gd name="T2" fmla="*/ 65 w 75"/>
                  <a:gd name="T3" fmla="*/ 55 h 75"/>
                  <a:gd name="T4" fmla="*/ 20 w 75"/>
                  <a:gd name="T5" fmla="*/ 65 h 75"/>
                  <a:gd name="T6" fmla="*/ 10 w 75"/>
                  <a:gd name="T7" fmla="*/ 20 h 75"/>
                  <a:gd name="T8" fmla="*/ 55 w 75"/>
                  <a:gd name="T9" fmla="*/ 10 h 75"/>
                </a:gdLst>
                <a:ahLst/>
                <a:cxnLst>
                  <a:cxn ang="0">
                    <a:pos x="T0" y="T1"/>
                  </a:cxn>
                  <a:cxn ang="0">
                    <a:pos x="T2" y="T3"/>
                  </a:cxn>
                  <a:cxn ang="0">
                    <a:pos x="T4" y="T5"/>
                  </a:cxn>
                  <a:cxn ang="0">
                    <a:pos x="T6" y="T7"/>
                  </a:cxn>
                  <a:cxn ang="0">
                    <a:pos x="T8" y="T9"/>
                  </a:cxn>
                </a:cxnLst>
                <a:rect l="0" t="0" r="r" b="b"/>
                <a:pathLst>
                  <a:path w="75" h="75">
                    <a:moveTo>
                      <a:pt x="55" y="10"/>
                    </a:moveTo>
                    <a:cubicBezTo>
                      <a:pt x="70" y="19"/>
                      <a:pt x="75" y="39"/>
                      <a:pt x="65" y="55"/>
                    </a:cubicBezTo>
                    <a:cubicBezTo>
                      <a:pt x="56" y="70"/>
                      <a:pt x="36" y="75"/>
                      <a:pt x="20" y="65"/>
                    </a:cubicBezTo>
                    <a:cubicBezTo>
                      <a:pt x="5" y="56"/>
                      <a:pt x="0" y="35"/>
                      <a:pt x="10" y="20"/>
                    </a:cubicBezTo>
                    <a:cubicBezTo>
                      <a:pt x="20" y="5"/>
                      <a:pt x="40" y="0"/>
                      <a:pt x="55" y="1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63" name="Freeform 132"/>
              <p:cNvSpPr/>
              <p:nvPr/>
            </p:nvSpPr>
            <p:spPr bwMode="auto">
              <a:xfrm>
                <a:off x="5875259" y="3157296"/>
                <a:ext cx="61909" cy="61909"/>
              </a:xfrm>
              <a:custGeom>
                <a:avLst/>
                <a:gdLst>
                  <a:gd name="T0" fmla="*/ 50 w 68"/>
                  <a:gd name="T1" fmla="*/ 9 h 68"/>
                  <a:gd name="T2" fmla="*/ 59 w 68"/>
                  <a:gd name="T3" fmla="*/ 50 h 68"/>
                  <a:gd name="T4" fmla="*/ 18 w 68"/>
                  <a:gd name="T5" fmla="*/ 60 h 68"/>
                  <a:gd name="T6" fmla="*/ 9 w 68"/>
                  <a:gd name="T7" fmla="*/ 19 h 68"/>
                  <a:gd name="T8" fmla="*/ 50 w 68"/>
                  <a:gd name="T9" fmla="*/ 9 h 68"/>
                </a:gdLst>
                <a:ahLst/>
                <a:cxnLst>
                  <a:cxn ang="0">
                    <a:pos x="T0" y="T1"/>
                  </a:cxn>
                  <a:cxn ang="0">
                    <a:pos x="T2" y="T3"/>
                  </a:cxn>
                  <a:cxn ang="0">
                    <a:pos x="T4" y="T5"/>
                  </a:cxn>
                  <a:cxn ang="0">
                    <a:pos x="T6" y="T7"/>
                  </a:cxn>
                  <a:cxn ang="0">
                    <a:pos x="T8" y="T9"/>
                  </a:cxn>
                </a:cxnLst>
                <a:rect l="0" t="0" r="r" b="b"/>
                <a:pathLst>
                  <a:path w="68" h="68">
                    <a:moveTo>
                      <a:pt x="50" y="9"/>
                    </a:moveTo>
                    <a:cubicBezTo>
                      <a:pt x="64" y="18"/>
                      <a:pt x="68" y="36"/>
                      <a:pt x="59" y="50"/>
                    </a:cubicBezTo>
                    <a:cubicBezTo>
                      <a:pt x="50" y="64"/>
                      <a:pt x="32" y="68"/>
                      <a:pt x="18" y="60"/>
                    </a:cubicBezTo>
                    <a:cubicBezTo>
                      <a:pt x="4" y="51"/>
                      <a:pt x="0" y="33"/>
                      <a:pt x="9" y="19"/>
                    </a:cubicBezTo>
                    <a:cubicBezTo>
                      <a:pt x="17" y="5"/>
                      <a:pt x="36" y="0"/>
                      <a:pt x="50" y="9"/>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64" name="Freeform 133"/>
              <p:cNvSpPr/>
              <p:nvPr/>
            </p:nvSpPr>
            <p:spPr bwMode="auto">
              <a:xfrm>
                <a:off x="5354660" y="3803117"/>
                <a:ext cx="73165" cy="71758"/>
              </a:xfrm>
              <a:custGeom>
                <a:avLst/>
                <a:gdLst>
                  <a:gd name="T0" fmla="*/ 59 w 81"/>
                  <a:gd name="T1" fmla="*/ 10 h 80"/>
                  <a:gd name="T2" fmla="*/ 70 w 81"/>
                  <a:gd name="T3" fmla="*/ 59 h 80"/>
                  <a:gd name="T4" fmla="*/ 22 w 81"/>
                  <a:gd name="T5" fmla="*/ 70 h 80"/>
                  <a:gd name="T6" fmla="*/ 10 w 81"/>
                  <a:gd name="T7" fmla="*/ 21 h 80"/>
                  <a:gd name="T8" fmla="*/ 59 w 81"/>
                  <a:gd name="T9" fmla="*/ 10 h 80"/>
                </a:gdLst>
                <a:ahLst/>
                <a:cxnLst>
                  <a:cxn ang="0">
                    <a:pos x="T0" y="T1"/>
                  </a:cxn>
                  <a:cxn ang="0">
                    <a:pos x="T2" y="T3"/>
                  </a:cxn>
                  <a:cxn ang="0">
                    <a:pos x="T4" y="T5"/>
                  </a:cxn>
                  <a:cxn ang="0">
                    <a:pos x="T6" y="T7"/>
                  </a:cxn>
                  <a:cxn ang="0">
                    <a:pos x="T8" y="T9"/>
                  </a:cxn>
                </a:cxnLst>
                <a:rect l="0" t="0" r="r" b="b"/>
                <a:pathLst>
                  <a:path w="81" h="80">
                    <a:moveTo>
                      <a:pt x="59" y="10"/>
                    </a:moveTo>
                    <a:cubicBezTo>
                      <a:pt x="76" y="20"/>
                      <a:pt x="81" y="42"/>
                      <a:pt x="70" y="59"/>
                    </a:cubicBezTo>
                    <a:cubicBezTo>
                      <a:pt x="60" y="75"/>
                      <a:pt x="38" y="80"/>
                      <a:pt x="22" y="70"/>
                    </a:cubicBezTo>
                    <a:cubicBezTo>
                      <a:pt x="5" y="60"/>
                      <a:pt x="0" y="38"/>
                      <a:pt x="10" y="21"/>
                    </a:cubicBezTo>
                    <a:cubicBezTo>
                      <a:pt x="21" y="5"/>
                      <a:pt x="43" y="0"/>
                      <a:pt x="59" y="1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65" name="Freeform 134"/>
              <p:cNvSpPr/>
              <p:nvPr/>
            </p:nvSpPr>
            <p:spPr bwMode="auto">
              <a:xfrm>
                <a:off x="6758869" y="3044734"/>
                <a:ext cx="61909" cy="61909"/>
              </a:xfrm>
              <a:custGeom>
                <a:avLst/>
                <a:gdLst>
                  <a:gd name="T0" fmla="*/ 50 w 68"/>
                  <a:gd name="T1" fmla="*/ 8 h 68"/>
                  <a:gd name="T2" fmla="*/ 60 w 68"/>
                  <a:gd name="T3" fmla="*/ 49 h 68"/>
                  <a:gd name="T4" fmla="*/ 19 w 68"/>
                  <a:gd name="T5" fmla="*/ 59 h 68"/>
                  <a:gd name="T6" fmla="*/ 9 w 68"/>
                  <a:gd name="T7" fmla="*/ 18 h 68"/>
                  <a:gd name="T8" fmla="*/ 50 w 68"/>
                  <a:gd name="T9" fmla="*/ 8 h 68"/>
                </a:gdLst>
                <a:ahLst/>
                <a:cxnLst>
                  <a:cxn ang="0">
                    <a:pos x="T0" y="T1"/>
                  </a:cxn>
                  <a:cxn ang="0">
                    <a:pos x="T2" y="T3"/>
                  </a:cxn>
                  <a:cxn ang="0">
                    <a:pos x="T4" y="T5"/>
                  </a:cxn>
                  <a:cxn ang="0">
                    <a:pos x="T6" y="T7"/>
                  </a:cxn>
                  <a:cxn ang="0">
                    <a:pos x="T8" y="T9"/>
                  </a:cxn>
                </a:cxnLst>
                <a:rect l="0" t="0" r="r" b="b"/>
                <a:pathLst>
                  <a:path w="68" h="68">
                    <a:moveTo>
                      <a:pt x="50" y="8"/>
                    </a:moveTo>
                    <a:cubicBezTo>
                      <a:pt x="64" y="17"/>
                      <a:pt x="68" y="35"/>
                      <a:pt x="60" y="49"/>
                    </a:cubicBezTo>
                    <a:cubicBezTo>
                      <a:pt x="51" y="63"/>
                      <a:pt x="32" y="68"/>
                      <a:pt x="19" y="59"/>
                    </a:cubicBezTo>
                    <a:cubicBezTo>
                      <a:pt x="5" y="50"/>
                      <a:pt x="0" y="32"/>
                      <a:pt x="9" y="18"/>
                    </a:cubicBezTo>
                    <a:cubicBezTo>
                      <a:pt x="18" y="4"/>
                      <a:pt x="36" y="0"/>
                      <a:pt x="50" y="8"/>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66" name="Freeform 135"/>
              <p:cNvSpPr/>
              <p:nvPr/>
            </p:nvSpPr>
            <p:spPr bwMode="auto">
              <a:xfrm>
                <a:off x="6960074" y="2145647"/>
                <a:ext cx="61909" cy="60502"/>
              </a:xfrm>
              <a:custGeom>
                <a:avLst/>
                <a:gdLst>
                  <a:gd name="T0" fmla="*/ 50 w 68"/>
                  <a:gd name="T1" fmla="*/ 9 h 68"/>
                  <a:gd name="T2" fmla="*/ 59 w 68"/>
                  <a:gd name="T3" fmla="*/ 50 h 68"/>
                  <a:gd name="T4" fmla="*/ 18 w 68"/>
                  <a:gd name="T5" fmla="*/ 60 h 68"/>
                  <a:gd name="T6" fmla="*/ 9 w 68"/>
                  <a:gd name="T7" fmla="*/ 18 h 68"/>
                  <a:gd name="T8" fmla="*/ 50 w 68"/>
                  <a:gd name="T9" fmla="*/ 9 h 68"/>
                </a:gdLst>
                <a:ahLst/>
                <a:cxnLst>
                  <a:cxn ang="0">
                    <a:pos x="T0" y="T1"/>
                  </a:cxn>
                  <a:cxn ang="0">
                    <a:pos x="T2" y="T3"/>
                  </a:cxn>
                  <a:cxn ang="0">
                    <a:pos x="T4" y="T5"/>
                  </a:cxn>
                  <a:cxn ang="0">
                    <a:pos x="T6" y="T7"/>
                  </a:cxn>
                  <a:cxn ang="0">
                    <a:pos x="T8" y="T9"/>
                  </a:cxn>
                </a:cxnLst>
                <a:rect l="0" t="0" r="r" b="b"/>
                <a:pathLst>
                  <a:path w="68" h="68">
                    <a:moveTo>
                      <a:pt x="50" y="9"/>
                    </a:moveTo>
                    <a:cubicBezTo>
                      <a:pt x="64" y="18"/>
                      <a:pt x="68" y="36"/>
                      <a:pt x="59" y="50"/>
                    </a:cubicBezTo>
                    <a:cubicBezTo>
                      <a:pt x="51" y="64"/>
                      <a:pt x="32" y="68"/>
                      <a:pt x="18" y="60"/>
                    </a:cubicBezTo>
                    <a:cubicBezTo>
                      <a:pt x="4" y="51"/>
                      <a:pt x="0" y="32"/>
                      <a:pt x="9" y="18"/>
                    </a:cubicBezTo>
                    <a:cubicBezTo>
                      <a:pt x="18" y="5"/>
                      <a:pt x="36" y="0"/>
                      <a:pt x="50" y="9"/>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67" name="Freeform 136"/>
              <p:cNvSpPr/>
              <p:nvPr/>
            </p:nvSpPr>
            <p:spPr bwMode="auto">
              <a:xfrm>
                <a:off x="7061379" y="2783027"/>
                <a:ext cx="98492" cy="97084"/>
              </a:xfrm>
              <a:custGeom>
                <a:avLst/>
                <a:gdLst>
                  <a:gd name="T0" fmla="*/ 79 w 108"/>
                  <a:gd name="T1" fmla="*/ 14 h 108"/>
                  <a:gd name="T2" fmla="*/ 94 w 108"/>
                  <a:gd name="T3" fmla="*/ 79 h 108"/>
                  <a:gd name="T4" fmla="*/ 29 w 108"/>
                  <a:gd name="T5" fmla="*/ 94 h 108"/>
                  <a:gd name="T6" fmla="*/ 14 w 108"/>
                  <a:gd name="T7" fmla="*/ 29 h 108"/>
                  <a:gd name="T8" fmla="*/ 79 w 108"/>
                  <a:gd name="T9" fmla="*/ 14 h 108"/>
                </a:gdLst>
                <a:ahLst/>
                <a:cxnLst>
                  <a:cxn ang="0">
                    <a:pos x="T0" y="T1"/>
                  </a:cxn>
                  <a:cxn ang="0">
                    <a:pos x="T2" y="T3"/>
                  </a:cxn>
                  <a:cxn ang="0">
                    <a:pos x="T4" y="T5"/>
                  </a:cxn>
                  <a:cxn ang="0">
                    <a:pos x="T6" y="T7"/>
                  </a:cxn>
                  <a:cxn ang="0">
                    <a:pos x="T8" y="T9"/>
                  </a:cxn>
                </a:cxnLst>
                <a:rect l="0" t="0" r="r" b="b"/>
                <a:pathLst>
                  <a:path w="108" h="108">
                    <a:moveTo>
                      <a:pt x="79" y="14"/>
                    </a:moveTo>
                    <a:cubicBezTo>
                      <a:pt x="102" y="28"/>
                      <a:pt x="108" y="57"/>
                      <a:pt x="94" y="79"/>
                    </a:cubicBezTo>
                    <a:cubicBezTo>
                      <a:pt x="81" y="102"/>
                      <a:pt x="51" y="108"/>
                      <a:pt x="29" y="94"/>
                    </a:cubicBezTo>
                    <a:cubicBezTo>
                      <a:pt x="7" y="81"/>
                      <a:pt x="0" y="51"/>
                      <a:pt x="14" y="29"/>
                    </a:cubicBezTo>
                    <a:cubicBezTo>
                      <a:pt x="28" y="7"/>
                      <a:pt x="57" y="0"/>
                      <a:pt x="79" y="14"/>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68" name="Freeform 137"/>
              <p:cNvSpPr/>
              <p:nvPr/>
            </p:nvSpPr>
            <p:spPr bwMode="auto">
              <a:xfrm>
                <a:off x="6152442" y="2204740"/>
                <a:ext cx="101306" cy="102712"/>
              </a:xfrm>
              <a:custGeom>
                <a:avLst/>
                <a:gdLst>
                  <a:gd name="T0" fmla="*/ 84 w 114"/>
                  <a:gd name="T1" fmla="*/ 15 h 114"/>
                  <a:gd name="T2" fmla="*/ 100 w 114"/>
                  <a:gd name="T3" fmla="*/ 84 h 114"/>
                  <a:gd name="T4" fmla="*/ 31 w 114"/>
                  <a:gd name="T5" fmla="*/ 99 h 114"/>
                  <a:gd name="T6" fmla="*/ 15 w 114"/>
                  <a:gd name="T7" fmla="*/ 31 h 114"/>
                  <a:gd name="T8" fmla="*/ 84 w 114"/>
                  <a:gd name="T9" fmla="*/ 15 h 114"/>
                </a:gdLst>
                <a:ahLst/>
                <a:cxnLst>
                  <a:cxn ang="0">
                    <a:pos x="T0" y="T1"/>
                  </a:cxn>
                  <a:cxn ang="0">
                    <a:pos x="T2" y="T3"/>
                  </a:cxn>
                  <a:cxn ang="0">
                    <a:pos x="T4" y="T5"/>
                  </a:cxn>
                  <a:cxn ang="0">
                    <a:pos x="T6" y="T7"/>
                  </a:cxn>
                  <a:cxn ang="0">
                    <a:pos x="T8" y="T9"/>
                  </a:cxn>
                </a:cxnLst>
                <a:rect l="0" t="0" r="r" b="b"/>
                <a:pathLst>
                  <a:path w="114" h="114">
                    <a:moveTo>
                      <a:pt x="84" y="15"/>
                    </a:moveTo>
                    <a:cubicBezTo>
                      <a:pt x="107" y="29"/>
                      <a:pt x="114" y="60"/>
                      <a:pt x="100" y="84"/>
                    </a:cubicBezTo>
                    <a:cubicBezTo>
                      <a:pt x="85" y="107"/>
                      <a:pt x="54" y="114"/>
                      <a:pt x="31" y="99"/>
                    </a:cubicBezTo>
                    <a:cubicBezTo>
                      <a:pt x="8" y="85"/>
                      <a:pt x="0" y="54"/>
                      <a:pt x="15" y="31"/>
                    </a:cubicBezTo>
                    <a:cubicBezTo>
                      <a:pt x="30" y="7"/>
                      <a:pt x="60" y="0"/>
                      <a:pt x="84" y="1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69" name="Freeform 98"/>
              <p:cNvSpPr/>
              <p:nvPr/>
            </p:nvSpPr>
            <p:spPr bwMode="auto">
              <a:xfrm>
                <a:off x="5008534" y="5155267"/>
                <a:ext cx="136482" cy="119597"/>
              </a:xfrm>
              <a:custGeom>
                <a:avLst/>
                <a:gdLst>
                  <a:gd name="T0" fmla="*/ 75 w 151"/>
                  <a:gd name="T1" fmla="*/ 0 h 133"/>
                  <a:gd name="T2" fmla="*/ 19 w 151"/>
                  <a:gd name="T3" fmla="*/ 31 h 133"/>
                  <a:gd name="T4" fmla="*/ 40 w 151"/>
                  <a:gd name="T5" fmla="*/ 122 h 133"/>
                  <a:gd name="T6" fmla="*/ 75 w 151"/>
                  <a:gd name="T7" fmla="*/ 133 h 133"/>
                  <a:gd name="T8" fmla="*/ 131 w 151"/>
                  <a:gd name="T9" fmla="*/ 102 h 133"/>
                  <a:gd name="T10" fmla="*/ 111 w 151"/>
                  <a:gd name="T11" fmla="*/ 10 h 133"/>
                  <a:gd name="T12" fmla="*/ 75 w 151"/>
                  <a:gd name="T13" fmla="*/ 0 h 133"/>
                </a:gdLst>
                <a:ahLst/>
                <a:cxnLst>
                  <a:cxn ang="0">
                    <a:pos x="T0" y="T1"/>
                  </a:cxn>
                  <a:cxn ang="0">
                    <a:pos x="T2" y="T3"/>
                  </a:cxn>
                  <a:cxn ang="0">
                    <a:pos x="T4" y="T5"/>
                  </a:cxn>
                  <a:cxn ang="0">
                    <a:pos x="T6" y="T7"/>
                  </a:cxn>
                  <a:cxn ang="0">
                    <a:pos x="T8" y="T9"/>
                  </a:cxn>
                  <a:cxn ang="0">
                    <a:pos x="T10" y="T11"/>
                  </a:cxn>
                  <a:cxn ang="0">
                    <a:pos x="T12" y="T13"/>
                  </a:cxn>
                </a:cxnLst>
                <a:rect l="0" t="0" r="r" b="b"/>
                <a:pathLst>
                  <a:path w="151" h="133">
                    <a:moveTo>
                      <a:pt x="75" y="0"/>
                    </a:moveTo>
                    <a:cubicBezTo>
                      <a:pt x="53" y="0"/>
                      <a:pt x="32" y="11"/>
                      <a:pt x="19" y="31"/>
                    </a:cubicBezTo>
                    <a:cubicBezTo>
                      <a:pt x="0" y="62"/>
                      <a:pt x="9" y="103"/>
                      <a:pt x="40" y="122"/>
                    </a:cubicBezTo>
                    <a:cubicBezTo>
                      <a:pt x="51" y="129"/>
                      <a:pt x="63" y="133"/>
                      <a:pt x="75" y="133"/>
                    </a:cubicBezTo>
                    <a:cubicBezTo>
                      <a:pt x="97" y="133"/>
                      <a:pt x="119" y="122"/>
                      <a:pt x="131" y="102"/>
                    </a:cubicBezTo>
                    <a:cubicBezTo>
                      <a:pt x="151" y="71"/>
                      <a:pt x="142" y="30"/>
                      <a:pt x="111" y="10"/>
                    </a:cubicBezTo>
                    <a:cubicBezTo>
                      <a:pt x="100" y="3"/>
                      <a:pt x="87" y="0"/>
                      <a:pt x="75" y="0"/>
                    </a:cubicBezTo>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70" name="Freeform 99"/>
              <p:cNvSpPr/>
              <p:nvPr/>
            </p:nvSpPr>
            <p:spPr bwMode="auto">
              <a:xfrm>
                <a:off x="5031046" y="4123919"/>
                <a:ext cx="83015" cy="71759"/>
              </a:xfrm>
              <a:custGeom>
                <a:avLst/>
                <a:gdLst>
                  <a:gd name="T0" fmla="*/ 46 w 93"/>
                  <a:gd name="T1" fmla="*/ 0 h 81"/>
                  <a:gd name="T2" fmla="*/ 12 w 93"/>
                  <a:gd name="T3" fmla="*/ 19 h 81"/>
                  <a:gd name="T4" fmla="*/ 25 w 93"/>
                  <a:gd name="T5" fmla="*/ 75 h 81"/>
                  <a:gd name="T6" fmla="*/ 46 w 93"/>
                  <a:gd name="T7" fmla="*/ 81 h 81"/>
                  <a:gd name="T8" fmla="*/ 81 w 93"/>
                  <a:gd name="T9" fmla="*/ 62 h 81"/>
                  <a:gd name="T10" fmla="*/ 68 w 93"/>
                  <a:gd name="T11" fmla="*/ 6 h 81"/>
                  <a:gd name="T12" fmla="*/ 46 w 93"/>
                  <a:gd name="T13" fmla="*/ 0 h 81"/>
                </a:gdLst>
                <a:ahLst/>
                <a:cxnLst>
                  <a:cxn ang="0">
                    <a:pos x="T0" y="T1"/>
                  </a:cxn>
                  <a:cxn ang="0">
                    <a:pos x="T2" y="T3"/>
                  </a:cxn>
                  <a:cxn ang="0">
                    <a:pos x="T4" y="T5"/>
                  </a:cxn>
                  <a:cxn ang="0">
                    <a:pos x="T6" y="T7"/>
                  </a:cxn>
                  <a:cxn ang="0">
                    <a:pos x="T8" y="T9"/>
                  </a:cxn>
                  <a:cxn ang="0">
                    <a:pos x="T10" y="T11"/>
                  </a:cxn>
                  <a:cxn ang="0">
                    <a:pos x="T12" y="T13"/>
                  </a:cxn>
                </a:cxnLst>
                <a:rect l="0" t="0" r="r" b="b"/>
                <a:pathLst>
                  <a:path w="93" h="81">
                    <a:moveTo>
                      <a:pt x="46" y="0"/>
                    </a:moveTo>
                    <a:cubicBezTo>
                      <a:pt x="33" y="0"/>
                      <a:pt x="20" y="7"/>
                      <a:pt x="12" y="19"/>
                    </a:cubicBezTo>
                    <a:cubicBezTo>
                      <a:pt x="0" y="38"/>
                      <a:pt x="6" y="63"/>
                      <a:pt x="25" y="75"/>
                    </a:cubicBezTo>
                    <a:cubicBezTo>
                      <a:pt x="31" y="79"/>
                      <a:pt x="39" y="81"/>
                      <a:pt x="46" y="81"/>
                    </a:cubicBezTo>
                    <a:cubicBezTo>
                      <a:pt x="60" y="81"/>
                      <a:pt x="73" y="74"/>
                      <a:pt x="81" y="62"/>
                    </a:cubicBezTo>
                    <a:cubicBezTo>
                      <a:pt x="93" y="43"/>
                      <a:pt x="87" y="18"/>
                      <a:pt x="68" y="6"/>
                    </a:cubicBezTo>
                    <a:cubicBezTo>
                      <a:pt x="61" y="2"/>
                      <a:pt x="54" y="0"/>
                      <a:pt x="46" y="0"/>
                    </a:cubicBezTo>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71" name="Freeform 100"/>
              <p:cNvSpPr/>
              <p:nvPr/>
            </p:nvSpPr>
            <p:spPr bwMode="auto">
              <a:xfrm>
                <a:off x="4607533" y="2984231"/>
                <a:ext cx="187134" cy="163215"/>
              </a:xfrm>
              <a:custGeom>
                <a:avLst/>
                <a:gdLst>
                  <a:gd name="T0" fmla="*/ 104 w 208"/>
                  <a:gd name="T1" fmla="*/ 0 h 182"/>
                  <a:gd name="T2" fmla="*/ 27 w 208"/>
                  <a:gd name="T3" fmla="*/ 42 h 182"/>
                  <a:gd name="T4" fmla="*/ 56 w 208"/>
                  <a:gd name="T5" fmla="*/ 168 h 182"/>
                  <a:gd name="T6" fmla="*/ 104 w 208"/>
                  <a:gd name="T7" fmla="*/ 182 h 182"/>
                  <a:gd name="T8" fmla="*/ 182 w 208"/>
                  <a:gd name="T9" fmla="*/ 139 h 182"/>
                  <a:gd name="T10" fmla="*/ 153 w 208"/>
                  <a:gd name="T11" fmla="*/ 14 h 182"/>
                  <a:gd name="T12" fmla="*/ 104 w 208"/>
                  <a:gd name="T13" fmla="*/ 0 h 182"/>
                </a:gdLst>
                <a:ahLst/>
                <a:cxnLst>
                  <a:cxn ang="0">
                    <a:pos x="T0" y="T1"/>
                  </a:cxn>
                  <a:cxn ang="0">
                    <a:pos x="T2" y="T3"/>
                  </a:cxn>
                  <a:cxn ang="0">
                    <a:pos x="T4" y="T5"/>
                  </a:cxn>
                  <a:cxn ang="0">
                    <a:pos x="T6" y="T7"/>
                  </a:cxn>
                  <a:cxn ang="0">
                    <a:pos x="T8" y="T9"/>
                  </a:cxn>
                  <a:cxn ang="0">
                    <a:pos x="T10" y="T11"/>
                  </a:cxn>
                  <a:cxn ang="0">
                    <a:pos x="T12" y="T13"/>
                  </a:cxn>
                </a:cxnLst>
                <a:rect l="0" t="0" r="r" b="b"/>
                <a:pathLst>
                  <a:path w="208" h="182">
                    <a:moveTo>
                      <a:pt x="104" y="0"/>
                    </a:moveTo>
                    <a:cubicBezTo>
                      <a:pt x="74" y="0"/>
                      <a:pt x="44" y="15"/>
                      <a:pt x="27" y="42"/>
                    </a:cubicBezTo>
                    <a:cubicBezTo>
                      <a:pt x="0" y="85"/>
                      <a:pt x="13" y="141"/>
                      <a:pt x="56" y="168"/>
                    </a:cubicBezTo>
                    <a:cubicBezTo>
                      <a:pt x="71" y="178"/>
                      <a:pt x="88" y="182"/>
                      <a:pt x="104" y="182"/>
                    </a:cubicBezTo>
                    <a:cubicBezTo>
                      <a:pt x="135" y="182"/>
                      <a:pt x="164" y="167"/>
                      <a:pt x="182" y="139"/>
                    </a:cubicBezTo>
                    <a:cubicBezTo>
                      <a:pt x="208" y="97"/>
                      <a:pt x="196" y="40"/>
                      <a:pt x="153" y="14"/>
                    </a:cubicBezTo>
                    <a:cubicBezTo>
                      <a:pt x="138" y="4"/>
                      <a:pt x="121" y="0"/>
                      <a:pt x="104" y="0"/>
                    </a:cubicBezTo>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72" name="Freeform 101"/>
              <p:cNvSpPr/>
              <p:nvPr/>
            </p:nvSpPr>
            <p:spPr bwMode="auto">
              <a:xfrm>
                <a:off x="4199496" y="2832274"/>
                <a:ext cx="98492" cy="87235"/>
              </a:xfrm>
              <a:custGeom>
                <a:avLst/>
                <a:gdLst>
                  <a:gd name="T0" fmla="*/ 55 w 109"/>
                  <a:gd name="T1" fmla="*/ 0 h 96"/>
                  <a:gd name="T2" fmla="*/ 14 w 109"/>
                  <a:gd name="T3" fmla="*/ 22 h 96"/>
                  <a:gd name="T4" fmla="*/ 29 w 109"/>
                  <a:gd name="T5" fmla="*/ 88 h 96"/>
                  <a:gd name="T6" fmla="*/ 55 w 109"/>
                  <a:gd name="T7" fmla="*/ 96 h 96"/>
                  <a:gd name="T8" fmla="*/ 95 w 109"/>
                  <a:gd name="T9" fmla="*/ 73 h 96"/>
                  <a:gd name="T10" fmla="*/ 80 w 109"/>
                  <a:gd name="T11" fmla="*/ 7 h 96"/>
                  <a:gd name="T12" fmla="*/ 55 w 109"/>
                  <a:gd name="T13" fmla="*/ 0 h 96"/>
                </a:gdLst>
                <a:ahLst/>
                <a:cxnLst>
                  <a:cxn ang="0">
                    <a:pos x="T0" y="T1"/>
                  </a:cxn>
                  <a:cxn ang="0">
                    <a:pos x="T2" y="T3"/>
                  </a:cxn>
                  <a:cxn ang="0">
                    <a:pos x="T4" y="T5"/>
                  </a:cxn>
                  <a:cxn ang="0">
                    <a:pos x="T6" y="T7"/>
                  </a:cxn>
                  <a:cxn ang="0">
                    <a:pos x="T8" y="T9"/>
                  </a:cxn>
                  <a:cxn ang="0">
                    <a:pos x="T10" y="T11"/>
                  </a:cxn>
                  <a:cxn ang="0">
                    <a:pos x="T12" y="T13"/>
                  </a:cxn>
                </a:cxnLst>
                <a:rect l="0" t="0" r="r" b="b"/>
                <a:pathLst>
                  <a:path w="109" h="96">
                    <a:moveTo>
                      <a:pt x="55" y="0"/>
                    </a:moveTo>
                    <a:cubicBezTo>
                      <a:pt x="39" y="0"/>
                      <a:pt x="23" y="8"/>
                      <a:pt x="14" y="22"/>
                    </a:cubicBezTo>
                    <a:cubicBezTo>
                      <a:pt x="0" y="45"/>
                      <a:pt x="7" y="74"/>
                      <a:pt x="29" y="88"/>
                    </a:cubicBezTo>
                    <a:cubicBezTo>
                      <a:pt x="37" y="93"/>
                      <a:pt x="46" y="96"/>
                      <a:pt x="55" y="96"/>
                    </a:cubicBezTo>
                    <a:cubicBezTo>
                      <a:pt x="71" y="96"/>
                      <a:pt x="86" y="88"/>
                      <a:pt x="95" y="73"/>
                    </a:cubicBezTo>
                    <a:cubicBezTo>
                      <a:pt x="109" y="51"/>
                      <a:pt x="103" y="21"/>
                      <a:pt x="80" y="7"/>
                    </a:cubicBezTo>
                    <a:cubicBezTo>
                      <a:pt x="72" y="2"/>
                      <a:pt x="63" y="0"/>
                      <a:pt x="55" y="0"/>
                    </a:cubicBezTo>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73" name="Freeform 102"/>
              <p:cNvSpPr/>
              <p:nvPr/>
            </p:nvSpPr>
            <p:spPr bwMode="auto">
              <a:xfrm>
                <a:off x="4798888" y="1091787"/>
                <a:ext cx="98492" cy="85829"/>
              </a:xfrm>
              <a:custGeom>
                <a:avLst/>
                <a:gdLst>
                  <a:gd name="T0" fmla="*/ 55 w 109"/>
                  <a:gd name="T1" fmla="*/ 0 h 96"/>
                  <a:gd name="T2" fmla="*/ 14 w 109"/>
                  <a:gd name="T3" fmla="*/ 23 h 96"/>
                  <a:gd name="T4" fmla="*/ 29 w 109"/>
                  <a:gd name="T5" fmla="*/ 89 h 96"/>
                  <a:gd name="T6" fmla="*/ 55 w 109"/>
                  <a:gd name="T7" fmla="*/ 96 h 96"/>
                  <a:gd name="T8" fmla="*/ 95 w 109"/>
                  <a:gd name="T9" fmla="*/ 74 h 96"/>
                  <a:gd name="T10" fmla="*/ 80 w 109"/>
                  <a:gd name="T11" fmla="*/ 8 h 96"/>
                  <a:gd name="T12" fmla="*/ 55 w 109"/>
                  <a:gd name="T13" fmla="*/ 0 h 96"/>
                </a:gdLst>
                <a:ahLst/>
                <a:cxnLst>
                  <a:cxn ang="0">
                    <a:pos x="T0" y="T1"/>
                  </a:cxn>
                  <a:cxn ang="0">
                    <a:pos x="T2" y="T3"/>
                  </a:cxn>
                  <a:cxn ang="0">
                    <a:pos x="T4" y="T5"/>
                  </a:cxn>
                  <a:cxn ang="0">
                    <a:pos x="T6" y="T7"/>
                  </a:cxn>
                  <a:cxn ang="0">
                    <a:pos x="T8" y="T9"/>
                  </a:cxn>
                  <a:cxn ang="0">
                    <a:pos x="T10" y="T11"/>
                  </a:cxn>
                  <a:cxn ang="0">
                    <a:pos x="T12" y="T13"/>
                  </a:cxn>
                </a:cxnLst>
                <a:rect l="0" t="0" r="r" b="b"/>
                <a:pathLst>
                  <a:path w="109" h="96">
                    <a:moveTo>
                      <a:pt x="55" y="0"/>
                    </a:moveTo>
                    <a:cubicBezTo>
                      <a:pt x="39" y="0"/>
                      <a:pt x="23" y="8"/>
                      <a:pt x="14" y="23"/>
                    </a:cubicBezTo>
                    <a:cubicBezTo>
                      <a:pt x="0" y="45"/>
                      <a:pt x="7" y="75"/>
                      <a:pt x="29" y="89"/>
                    </a:cubicBezTo>
                    <a:cubicBezTo>
                      <a:pt x="37" y="94"/>
                      <a:pt x="46" y="96"/>
                      <a:pt x="55" y="96"/>
                    </a:cubicBezTo>
                    <a:cubicBezTo>
                      <a:pt x="70" y="96"/>
                      <a:pt x="86" y="88"/>
                      <a:pt x="95" y="74"/>
                    </a:cubicBezTo>
                    <a:cubicBezTo>
                      <a:pt x="109" y="51"/>
                      <a:pt x="102" y="22"/>
                      <a:pt x="80" y="8"/>
                    </a:cubicBezTo>
                    <a:cubicBezTo>
                      <a:pt x="72" y="3"/>
                      <a:pt x="63" y="0"/>
                      <a:pt x="55" y="0"/>
                    </a:cubicBezTo>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74" name="Freeform 103"/>
              <p:cNvSpPr/>
              <p:nvPr/>
            </p:nvSpPr>
            <p:spPr bwMode="auto">
              <a:xfrm>
                <a:off x="5750035" y="1796705"/>
                <a:ext cx="137888" cy="119597"/>
              </a:xfrm>
              <a:custGeom>
                <a:avLst/>
                <a:gdLst>
                  <a:gd name="T0" fmla="*/ 76 w 152"/>
                  <a:gd name="T1" fmla="*/ 0 h 132"/>
                  <a:gd name="T2" fmla="*/ 20 w 152"/>
                  <a:gd name="T3" fmla="*/ 31 h 132"/>
                  <a:gd name="T4" fmla="*/ 41 w 152"/>
                  <a:gd name="T5" fmla="*/ 122 h 132"/>
                  <a:gd name="T6" fmla="*/ 76 w 152"/>
                  <a:gd name="T7" fmla="*/ 132 h 132"/>
                  <a:gd name="T8" fmla="*/ 132 w 152"/>
                  <a:gd name="T9" fmla="*/ 101 h 132"/>
                  <a:gd name="T10" fmla="*/ 111 w 152"/>
                  <a:gd name="T11" fmla="*/ 10 h 132"/>
                  <a:gd name="T12" fmla="*/ 76 w 152"/>
                  <a:gd name="T13" fmla="*/ 0 h 132"/>
                </a:gdLst>
                <a:ahLst/>
                <a:cxnLst>
                  <a:cxn ang="0">
                    <a:pos x="T0" y="T1"/>
                  </a:cxn>
                  <a:cxn ang="0">
                    <a:pos x="T2" y="T3"/>
                  </a:cxn>
                  <a:cxn ang="0">
                    <a:pos x="T4" y="T5"/>
                  </a:cxn>
                  <a:cxn ang="0">
                    <a:pos x="T6" y="T7"/>
                  </a:cxn>
                  <a:cxn ang="0">
                    <a:pos x="T8" y="T9"/>
                  </a:cxn>
                  <a:cxn ang="0">
                    <a:pos x="T10" y="T11"/>
                  </a:cxn>
                  <a:cxn ang="0">
                    <a:pos x="T12" y="T13"/>
                  </a:cxn>
                </a:cxnLst>
                <a:rect l="0" t="0" r="r" b="b"/>
                <a:pathLst>
                  <a:path w="152" h="132">
                    <a:moveTo>
                      <a:pt x="76" y="0"/>
                    </a:moveTo>
                    <a:cubicBezTo>
                      <a:pt x="54" y="0"/>
                      <a:pt x="33" y="11"/>
                      <a:pt x="20" y="31"/>
                    </a:cubicBezTo>
                    <a:cubicBezTo>
                      <a:pt x="0" y="62"/>
                      <a:pt x="10" y="103"/>
                      <a:pt x="41" y="122"/>
                    </a:cubicBezTo>
                    <a:cubicBezTo>
                      <a:pt x="52" y="129"/>
                      <a:pt x="64" y="132"/>
                      <a:pt x="76" y="132"/>
                    </a:cubicBezTo>
                    <a:cubicBezTo>
                      <a:pt x="98" y="132"/>
                      <a:pt x="120" y="121"/>
                      <a:pt x="132" y="101"/>
                    </a:cubicBezTo>
                    <a:cubicBezTo>
                      <a:pt x="152" y="70"/>
                      <a:pt x="142" y="29"/>
                      <a:pt x="111" y="10"/>
                    </a:cubicBezTo>
                    <a:cubicBezTo>
                      <a:pt x="100" y="3"/>
                      <a:pt x="88" y="0"/>
                      <a:pt x="76" y="0"/>
                    </a:cubicBezTo>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75" name="Freeform 104"/>
              <p:cNvSpPr/>
              <p:nvPr/>
            </p:nvSpPr>
            <p:spPr bwMode="auto">
              <a:xfrm>
                <a:off x="5634659" y="2747852"/>
                <a:ext cx="225124" cy="196983"/>
              </a:xfrm>
              <a:custGeom>
                <a:avLst/>
                <a:gdLst>
                  <a:gd name="T0" fmla="*/ 125 w 250"/>
                  <a:gd name="T1" fmla="*/ 0 h 219"/>
                  <a:gd name="T2" fmla="*/ 33 w 250"/>
                  <a:gd name="T3" fmla="*/ 51 h 219"/>
                  <a:gd name="T4" fmla="*/ 67 w 250"/>
                  <a:gd name="T5" fmla="*/ 202 h 219"/>
                  <a:gd name="T6" fmla="*/ 125 w 250"/>
                  <a:gd name="T7" fmla="*/ 219 h 219"/>
                  <a:gd name="T8" fmla="*/ 218 w 250"/>
                  <a:gd name="T9" fmla="*/ 167 h 219"/>
                  <a:gd name="T10" fmla="*/ 184 w 250"/>
                  <a:gd name="T11" fmla="*/ 16 h 219"/>
                  <a:gd name="T12" fmla="*/ 125 w 250"/>
                  <a:gd name="T13" fmla="*/ 0 h 219"/>
                </a:gdLst>
                <a:ahLst/>
                <a:cxnLst>
                  <a:cxn ang="0">
                    <a:pos x="T0" y="T1"/>
                  </a:cxn>
                  <a:cxn ang="0">
                    <a:pos x="T2" y="T3"/>
                  </a:cxn>
                  <a:cxn ang="0">
                    <a:pos x="T4" y="T5"/>
                  </a:cxn>
                  <a:cxn ang="0">
                    <a:pos x="T6" y="T7"/>
                  </a:cxn>
                  <a:cxn ang="0">
                    <a:pos x="T8" y="T9"/>
                  </a:cxn>
                  <a:cxn ang="0">
                    <a:pos x="T10" y="T11"/>
                  </a:cxn>
                  <a:cxn ang="0">
                    <a:pos x="T12" y="T13"/>
                  </a:cxn>
                </a:cxnLst>
                <a:rect l="0" t="0" r="r" b="b"/>
                <a:pathLst>
                  <a:path w="250" h="219">
                    <a:moveTo>
                      <a:pt x="125" y="0"/>
                    </a:moveTo>
                    <a:cubicBezTo>
                      <a:pt x="89" y="0"/>
                      <a:pt x="53" y="18"/>
                      <a:pt x="33" y="51"/>
                    </a:cubicBezTo>
                    <a:cubicBezTo>
                      <a:pt x="0" y="102"/>
                      <a:pt x="16" y="170"/>
                      <a:pt x="67" y="202"/>
                    </a:cubicBezTo>
                    <a:cubicBezTo>
                      <a:pt x="85" y="213"/>
                      <a:pt x="105" y="219"/>
                      <a:pt x="125" y="219"/>
                    </a:cubicBezTo>
                    <a:cubicBezTo>
                      <a:pt x="162" y="219"/>
                      <a:pt x="197" y="201"/>
                      <a:pt x="218" y="167"/>
                    </a:cubicBezTo>
                    <a:cubicBezTo>
                      <a:pt x="250" y="116"/>
                      <a:pt x="235" y="49"/>
                      <a:pt x="184" y="16"/>
                    </a:cubicBezTo>
                    <a:cubicBezTo>
                      <a:pt x="165" y="5"/>
                      <a:pt x="145" y="0"/>
                      <a:pt x="125" y="0"/>
                    </a:cubicBezTo>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76" name="Freeform 105"/>
              <p:cNvSpPr/>
              <p:nvPr/>
            </p:nvSpPr>
            <p:spPr bwMode="auto">
              <a:xfrm>
                <a:off x="6653343" y="2920916"/>
                <a:ext cx="130853" cy="113969"/>
              </a:xfrm>
              <a:custGeom>
                <a:avLst/>
                <a:gdLst>
                  <a:gd name="T0" fmla="*/ 72 w 145"/>
                  <a:gd name="T1" fmla="*/ 0 h 126"/>
                  <a:gd name="T2" fmla="*/ 19 w 145"/>
                  <a:gd name="T3" fmla="*/ 29 h 126"/>
                  <a:gd name="T4" fmla="*/ 39 w 145"/>
                  <a:gd name="T5" fmla="*/ 117 h 126"/>
                  <a:gd name="T6" fmla="*/ 72 w 145"/>
                  <a:gd name="T7" fmla="*/ 126 h 126"/>
                  <a:gd name="T8" fmla="*/ 126 w 145"/>
                  <a:gd name="T9" fmla="*/ 97 h 126"/>
                  <a:gd name="T10" fmla="*/ 106 w 145"/>
                  <a:gd name="T11" fmla="*/ 9 h 126"/>
                  <a:gd name="T12" fmla="*/ 72 w 145"/>
                  <a:gd name="T13" fmla="*/ 0 h 126"/>
                </a:gdLst>
                <a:ahLst/>
                <a:cxnLst>
                  <a:cxn ang="0">
                    <a:pos x="T0" y="T1"/>
                  </a:cxn>
                  <a:cxn ang="0">
                    <a:pos x="T2" y="T3"/>
                  </a:cxn>
                  <a:cxn ang="0">
                    <a:pos x="T4" y="T5"/>
                  </a:cxn>
                  <a:cxn ang="0">
                    <a:pos x="T6" y="T7"/>
                  </a:cxn>
                  <a:cxn ang="0">
                    <a:pos x="T8" y="T9"/>
                  </a:cxn>
                  <a:cxn ang="0">
                    <a:pos x="T10" y="T11"/>
                  </a:cxn>
                  <a:cxn ang="0">
                    <a:pos x="T12" y="T13"/>
                  </a:cxn>
                </a:cxnLst>
                <a:rect l="0" t="0" r="r" b="b"/>
                <a:pathLst>
                  <a:path w="145" h="126">
                    <a:moveTo>
                      <a:pt x="72" y="0"/>
                    </a:moveTo>
                    <a:cubicBezTo>
                      <a:pt x="51" y="0"/>
                      <a:pt x="31" y="10"/>
                      <a:pt x="19" y="29"/>
                    </a:cubicBezTo>
                    <a:cubicBezTo>
                      <a:pt x="0" y="59"/>
                      <a:pt x="9" y="98"/>
                      <a:pt x="39" y="117"/>
                    </a:cubicBezTo>
                    <a:cubicBezTo>
                      <a:pt x="49" y="123"/>
                      <a:pt x="61" y="126"/>
                      <a:pt x="72" y="126"/>
                    </a:cubicBezTo>
                    <a:cubicBezTo>
                      <a:pt x="93" y="126"/>
                      <a:pt x="114" y="116"/>
                      <a:pt x="126" y="97"/>
                    </a:cubicBezTo>
                    <a:cubicBezTo>
                      <a:pt x="145" y="67"/>
                      <a:pt x="136" y="28"/>
                      <a:pt x="106" y="9"/>
                    </a:cubicBezTo>
                    <a:cubicBezTo>
                      <a:pt x="96" y="3"/>
                      <a:pt x="84" y="0"/>
                      <a:pt x="72" y="0"/>
                    </a:cubicBezTo>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77" name="Freeform 106"/>
              <p:cNvSpPr/>
              <p:nvPr/>
            </p:nvSpPr>
            <p:spPr bwMode="auto">
              <a:xfrm>
                <a:off x="7759258" y="2054190"/>
                <a:ext cx="60502" cy="53467"/>
              </a:xfrm>
              <a:custGeom>
                <a:avLst/>
                <a:gdLst>
                  <a:gd name="T0" fmla="*/ 34 w 67"/>
                  <a:gd name="T1" fmla="*/ 0 h 59"/>
                  <a:gd name="T2" fmla="*/ 9 w 67"/>
                  <a:gd name="T3" fmla="*/ 14 h 59"/>
                  <a:gd name="T4" fmla="*/ 18 w 67"/>
                  <a:gd name="T5" fmla="*/ 54 h 59"/>
                  <a:gd name="T6" fmla="*/ 34 w 67"/>
                  <a:gd name="T7" fmla="*/ 59 h 59"/>
                  <a:gd name="T8" fmla="*/ 58 w 67"/>
                  <a:gd name="T9" fmla="*/ 45 h 59"/>
                  <a:gd name="T10" fmla="*/ 49 w 67"/>
                  <a:gd name="T11" fmla="*/ 5 h 59"/>
                  <a:gd name="T12" fmla="*/ 34 w 67"/>
                  <a:gd name="T13" fmla="*/ 0 h 59"/>
                </a:gdLst>
                <a:ahLst/>
                <a:cxnLst>
                  <a:cxn ang="0">
                    <a:pos x="T0" y="T1"/>
                  </a:cxn>
                  <a:cxn ang="0">
                    <a:pos x="T2" y="T3"/>
                  </a:cxn>
                  <a:cxn ang="0">
                    <a:pos x="T4" y="T5"/>
                  </a:cxn>
                  <a:cxn ang="0">
                    <a:pos x="T6" y="T7"/>
                  </a:cxn>
                  <a:cxn ang="0">
                    <a:pos x="T8" y="T9"/>
                  </a:cxn>
                  <a:cxn ang="0">
                    <a:pos x="T10" y="T11"/>
                  </a:cxn>
                  <a:cxn ang="0">
                    <a:pos x="T12" y="T13"/>
                  </a:cxn>
                </a:cxnLst>
                <a:rect l="0" t="0" r="r" b="b"/>
                <a:pathLst>
                  <a:path w="67" h="59">
                    <a:moveTo>
                      <a:pt x="34" y="0"/>
                    </a:moveTo>
                    <a:cubicBezTo>
                      <a:pt x="24" y="0"/>
                      <a:pt x="14" y="5"/>
                      <a:pt x="9" y="14"/>
                    </a:cubicBezTo>
                    <a:cubicBezTo>
                      <a:pt x="0" y="28"/>
                      <a:pt x="4" y="46"/>
                      <a:pt x="18" y="54"/>
                    </a:cubicBezTo>
                    <a:cubicBezTo>
                      <a:pt x="23" y="57"/>
                      <a:pt x="28" y="59"/>
                      <a:pt x="34" y="59"/>
                    </a:cubicBezTo>
                    <a:cubicBezTo>
                      <a:pt x="43" y="59"/>
                      <a:pt x="53" y="54"/>
                      <a:pt x="58" y="45"/>
                    </a:cubicBezTo>
                    <a:cubicBezTo>
                      <a:pt x="67" y="31"/>
                      <a:pt x="63" y="13"/>
                      <a:pt x="49" y="5"/>
                    </a:cubicBezTo>
                    <a:cubicBezTo>
                      <a:pt x="44" y="2"/>
                      <a:pt x="39" y="0"/>
                      <a:pt x="34" y="0"/>
                    </a:cubicBezTo>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78" name="Freeform 161"/>
              <p:cNvSpPr/>
              <p:nvPr/>
            </p:nvSpPr>
            <p:spPr bwMode="auto">
              <a:xfrm>
                <a:off x="4592055" y="3554076"/>
                <a:ext cx="275776" cy="275776"/>
              </a:xfrm>
              <a:custGeom>
                <a:avLst/>
                <a:gdLst>
                  <a:gd name="T0" fmla="*/ 224 w 306"/>
                  <a:gd name="T1" fmla="*/ 39 h 306"/>
                  <a:gd name="T2" fmla="*/ 267 w 306"/>
                  <a:gd name="T3" fmla="*/ 224 h 306"/>
                  <a:gd name="T4" fmla="*/ 81 w 306"/>
                  <a:gd name="T5" fmla="*/ 267 h 306"/>
                  <a:gd name="T6" fmla="*/ 39 w 306"/>
                  <a:gd name="T7" fmla="*/ 82 h 306"/>
                  <a:gd name="T8" fmla="*/ 224 w 306"/>
                  <a:gd name="T9" fmla="*/ 39 h 306"/>
                </a:gdLst>
                <a:ahLst/>
                <a:cxnLst>
                  <a:cxn ang="0">
                    <a:pos x="T0" y="T1"/>
                  </a:cxn>
                  <a:cxn ang="0">
                    <a:pos x="T2" y="T3"/>
                  </a:cxn>
                  <a:cxn ang="0">
                    <a:pos x="T4" y="T5"/>
                  </a:cxn>
                  <a:cxn ang="0">
                    <a:pos x="T6" y="T7"/>
                  </a:cxn>
                  <a:cxn ang="0">
                    <a:pos x="T8" y="T9"/>
                  </a:cxn>
                </a:cxnLst>
                <a:rect l="0" t="0" r="r" b="b"/>
                <a:pathLst>
                  <a:path w="306" h="306">
                    <a:moveTo>
                      <a:pt x="224" y="39"/>
                    </a:moveTo>
                    <a:cubicBezTo>
                      <a:pt x="287" y="79"/>
                      <a:pt x="306" y="162"/>
                      <a:pt x="267" y="224"/>
                    </a:cubicBezTo>
                    <a:cubicBezTo>
                      <a:pt x="227" y="287"/>
                      <a:pt x="144" y="306"/>
                      <a:pt x="81" y="267"/>
                    </a:cubicBezTo>
                    <a:cubicBezTo>
                      <a:pt x="19" y="227"/>
                      <a:pt x="0" y="144"/>
                      <a:pt x="39" y="82"/>
                    </a:cubicBezTo>
                    <a:cubicBezTo>
                      <a:pt x="79" y="19"/>
                      <a:pt x="162" y="0"/>
                      <a:pt x="224" y="39"/>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79" name="Freeform 167"/>
              <p:cNvSpPr/>
              <p:nvPr/>
            </p:nvSpPr>
            <p:spPr bwMode="auto">
              <a:xfrm>
                <a:off x="4430245" y="2125947"/>
                <a:ext cx="257485" cy="256078"/>
              </a:xfrm>
              <a:custGeom>
                <a:avLst/>
                <a:gdLst>
                  <a:gd name="T0" fmla="*/ 209 w 285"/>
                  <a:gd name="T1" fmla="*/ 36 h 285"/>
                  <a:gd name="T2" fmla="*/ 248 w 285"/>
                  <a:gd name="T3" fmla="*/ 209 h 285"/>
                  <a:gd name="T4" fmla="*/ 76 w 285"/>
                  <a:gd name="T5" fmla="*/ 248 h 285"/>
                  <a:gd name="T6" fmla="*/ 37 w 285"/>
                  <a:gd name="T7" fmla="*/ 76 h 285"/>
                  <a:gd name="T8" fmla="*/ 209 w 285"/>
                  <a:gd name="T9" fmla="*/ 36 h 285"/>
                </a:gdLst>
                <a:ahLst/>
                <a:cxnLst>
                  <a:cxn ang="0">
                    <a:pos x="T0" y="T1"/>
                  </a:cxn>
                  <a:cxn ang="0">
                    <a:pos x="T2" y="T3"/>
                  </a:cxn>
                  <a:cxn ang="0">
                    <a:pos x="T4" y="T5"/>
                  </a:cxn>
                  <a:cxn ang="0">
                    <a:pos x="T6" y="T7"/>
                  </a:cxn>
                  <a:cxn ang="0">
                    <a:pos x="T8" y="T9"/>
                  </a:cxn>
                </a:cxnLst>
                <a:rect l="0" t="0" r="r" b="b"/>
                <a:pathLst>
                  <a:path w="285" h="285">
                    <a:moveTo>
                      <a:pt x="209" y="36"/>
                    </a:moveTo>
                    <a:cubicBezTo>
                      <a:pt x="268" y="73"/>
                      <a:pt x="285" y="150"/>
                      <a:pt x="248" y="209"/>
                    </a:cubicBezTo>
                    <a:cubicBezTo>
                      <a:pt x="212" y="267"/>
                      <a:pt x="135" y="285"/>
                      <a:pt x="76" y="248"/>
                    </a:cubicBezTo>
                    <a:cubicBezTo>
                      <a:pt x="18" y="211"/>
                      <a:pt x="0" y="134"/>
                      <a:pt x="37" y="76"/>
                    </a:cubicBezTo>
                    <a:cubicBezTo>
                      <a:pt x="74" y="17"/>
                      <a:pt x="151" y="0"/>
                      <a:pt x="209" y="3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80" name="Freeform 168"/>
              <p:cNvSpPr/>
              <p:nvPr/>
            </p:nvSpPr>
            <p:spPr bwMode="auto">
              <a:xfrm>
                <a:off x="5785202" y="3068653"/>
                <a:ext cx="250449" cy="250450"/>
              </a:xfrm>
              <a:custGeom>
                <a:avLst/>
                <a:gdLst>
                  <a:gd name="T0" fmla="*/ 203 w 278"/>
                  <a:gd name="T1" fmla="*/ 36 h 278"/>
                  <a:gd name="T2" fmla="*/ 242 w 278"/>
                  <a:gd name="T3" fmla="*/ 204 h 278"/>
                  <a:gd name="T4" fmla="*/ 74 w 278"/>
                  <a:gd name="T5" fmla="*/ 242 h 278"/>
                  <a:gd name="T6" fmla="*/ 35 w 278"/>
                  <a:gd name="T7" fmla="*/ 74 h 278"/>
                  <a:gd name="T8" fmla="*/ 203 w 278"/>
                  <a:gd name="T9" fmla="*/ 36 h 278"/>
                </a:gdLst>
                <a:ahLst/>
                <a:cxnLst>
                  <a:cxn ang="0">
                    <a:pos x="T0" y="T1"/>
                  </a:cxn>
                  <a:cxn ang="0">
                    <a:pos x="T2" y="T3"/>
                  </a:cxn>
                  <a:cxn ang="0">
                    <a:pos x="T4" y="T5"/>
                  </a:cxn>
                  <a:cxn ang="0">
                    <a:pos x="T6" y="T7"/>
                  </a:cxn>
                  <a:cxn ang="0">
                    <a:pos x="T8" y="T9"/>
                  </a:cxn>
                </a:cxnLst>
                <a:rect l="0" t="0" r="r" b="b"/>
                <a:pathLst>
                  <a:path w="278" h="278">
                    <a:moveTo>
                      <a:pt x="203" y="36"/>
                    </a:moveTo>
                    <a:cubicBezTo>
                      <a:pt x="260" y="71"/>
                      <a:pt x="278" y="147"/>
                      <a:pt x="242" y="204"/>
                    </a:cubicBezTo>
                    <a:cubicBezTo>
                      <a:pt x="206" y="261"/>
                      <a:pt x="131" y="278"/>
                      <a:pt x="74" y="242"/>
                    </a:cubicBezTo>
                    <a:cubicBezTo>
                      <a:pt x="17" y="206"/>
                      <a:pt x="0" y="131"/>
                      <a:pt x="35" y="74"/>
                    </a:cubicBezTo>
                    <a:cubicBezTo>
                      <a:pt x="71" y="17"/>
                      <a:pt x="146" y="0"/>
                      <a:pt x="203" y="3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81" name="Freeform 169"/>
              <p:cNvSpPr/>
              <p:nvPr/>
            </p:nvSpPr>
            <p:spPr bwMode="auto">
              <a:xfrm>
                <a:off x="6086296" y="2137202"/>
                <a:ext cx="246229" cy="246229"/>
              </a:xfrm>
              <a:custGeom>
                <a:avLst/>
                <a:gdLst>
                  <a:gd name="T0" fmla="*/ 200 w 273"/>
                  <a:gd name="T1" fmla="*/ 36 h 273"/>
                  <a:gd name="T2" fmla="*/ 238 w 273"/>
                  <a:gd name="T3" fmla="*/ 200 h 273"/>
                  <a:gd name="T4" fmla="*/ 73 w 273"/>
                  <a:gd name="T5" fmla="*/ 238 h 273"/>
                  <a:gd name="T6" fmla="*/ 35 w 273"/>
                  <a:gd name="T7" fmla="*/ 73 h 273"/>
                  <a:gd name="T8" fmla="*/ 200 w 273"/>
                  <a:gd name="T9" fmla="*/ 36 h 273"/>
                </a:gdLst>
                <a:ahLst/>
                <a:cxnLst>
                  <a:cxn ang="0">
                    <a:pos x="T0" y="T1"/>
                  </a:cxn>
                  <a:cxn ang="0">
                    <a:pos x="T2" y="T3"/>
                  </a:cxn>
                  <a:cxn ang="0">
                    <a:pos x="T4" y="T5"/>
                  </a:cxn>
                  <a:cxn ang="0">
                    <a:pos x="T6" y="T7"/>
                  </a:cxn>
                  <a:cxn ang="0">
                    <a:pos x="T8" y="T9"/>
                  </a:cxn>
                </a:cxnLst>
                <a:rect l="0" t="0" r="r" b="b"/>
                <a:pathLst>
                  <a:path w="273" h="273">
                    <a:moveTo>
                      <a:pt x="200" y="36"/>
                    </a:moveTo>
                    <a:cubicBezTo>
                      <a:pt x="256" y="71"/>
                      <a:pt x="273" y="144"/>
                      <a:pt x="238" y="200"/>
                    </a:cubicBezTo>
                    <a:cubicBezTo>
                      <a:pt x="203" y="256"/>
                      <a:pt x="129" y="273"/>
                      <a:pt x="73" y="238"/>
                    </a:cubicBezTo>
                    <a:cubicBezTo>
                      <a:pt x="17" y="203"/>
                      <a:pt x="0" y="129"/>
                      <a:pt x="35" y="73"/>
                    </a:cubicBezTo>
                    <a:cubicBezTo>
                      <a:pt x="70" y="17"/>
                      <a:pt x="144" y="0"/>
                      <a:pt x="200" y="3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grpSp>
        <p:sp>
          <p:nvSpPr>
            <p:cNvPr id="214" name="Freeform 60"/>
            <p:cNvSpPr/>
            <p:nvPr/>
          </p:nvSpPr>
          <p:spPr bwMode="auto">
            <a:xfrm rot="498591">
              <a:off x="4501415" y="362092"/>
              <a:ext cx="2506016" cy="1734180"/>
            </a:xfrm>
            <a:custGeom>
              <a:avLst/>
              <a:gdLst>
                <a:gd name="T0" fmla="*/ 2332 w 2339"/>
                <a:gd name="T1" fmla="*/ 1665 h 1665"/>
                <a:gd name="T2" fmla="*/ 2329 w 2339"/>
                <a:gd name="T3" fmla="*/ 1664 h 1665"/>
                <a:gd name="T4" fmla="*/ 3 w 2339"/>
                <a:gd name="T5" fmla="*/ 11 h 1665"/>
                <a:gd name="T6" fmla="*/ 2 w 2339"/>
                <a:gd name="T7" fmla="*/ 3 h 1665"/>
                <a:gd name="T8" fmla="*/ 10 w 2339"/>
                <a:gd name="T9" fmla="*/ 2 h 1665"/>
                <a:gd name="T10" fmla="*/ 2335 w 2339"/>
                <a:gd name="T11" fmla="*/ 1654 h 1665"/>
                <a:gd name="T12" fmla="*/ 2337 w 2339"/>
                <a:gd name="T13" fmla="*/ 1662 h 1665"/>
                <a:gd name="T14" fmla="*/ 2332 w 2339"/>
                <a:gd name="T15" fmla="*/ 1665 h 16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9" h="1665">
                  <a:moveTo>
                    <a:pt x="2332" y="1665"/>
                  </a:moveTo>
                  <a:cubicBezTo>
                    <a:pt x="2331" y="1665"/>
                    <a:pt x="2330" y="1665"/>
                    <a:pt x="2329" y="1664"/>
                  </a:cubicBezTo>
                  <a:cubicBezTo>
                    <a:pt x="3" y="11"/>
                    <a:pt x="3" y="11"/>
                    <a:pt x="3" y="11"/>
                  </a:cubicBezTo>
                  <a:cubicBezTo>
                    <a:pt x="1" y="10"/>
                    <a:pt x="0" y="6"/>
                    <a:pt x="2" y="3"/>
                  </a:cubicBezTo>
                  <a:cubicBezTo>
                    <a:pt x="4" y="0"/>
                    <a:pt x="8" y="0"/>
                    <a:pt x="10" y="2"/>
                  </a:cubicBezTo>
                  <a:cubicBezTo>
                    <a:pt x="2335" y="1654"/>
                    <a:pt x="2335" y="1654"/>
                    <a:pt x="2335" y="1654"/>
                  </a:cubicBezTo>
                  <a:cubicBezTo>
                    <a:pt x="2338" y="1656"/>
                    <a:pt x="2339" y="1660"/>
                    <a:pt x="2337" y="1662"/>
                  </a:cubicBezTo>
                  <a:cubicBezTo>
                    <a:pt x="2336" y="1664"/>
                    <a:pt x="2334" y="1665"/>
                    <a:pt x="2332" y="166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grpSp>
      <p:sp>
        <p:nvSpPr>
          <p:cNvPr id="182" name="矩形 181"/>
          <p:cNvSpPr/>
          <p:nvPr/>
        </p:nvSpPr>
        <p:spPr>
          <a:xfrm>
            <a:off x="2680492" y="-215153"/>
            <a:ext cx="6831016" cy="7460015"/>
          </a:xfrm>
          <a:prstGeom prst="rect">
            <a:avLst/>
          </a:prstGeom>
          <a:solidFill>
            <a:schemeClr val="bg1"/>
          </a:solidFill>
          <a:ln>
            <a:noFill/>
          </a:ln>
          <a:effectLst>
            <a:outerShdw blurRad="3810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6" name="Picture 7" descr="C:\Users\Administrator\Desktop\56d684a0446de.png"/>
          <p:cNvPicPr>
            <a:picLocks noChangeAspect="1" noChangeArrowheads="1"/>
          </p:cNvPicPr>
          <p:nvPr/>
        </p:nvPicPr>
        <p:blipFill>
          <a:blip r:embed="rId5" cstate="print">
            <a:extLst>
              <a:ext uri="{BEBA8EAE-BF5A-486C-A8C5-ECC9F3942E4B}">
                <a14:imgProps xmlns:a14="http://schemas.microsoft.com/office/drawing/2010/main">
                  <a14:imgLayer r:embed="rId6">
                    <a14:imgEffect>
                      <a14:brightnessContrast bright="5000"/>
                    </a14:imgEffect>
                  </a14:imgLayer>
                </a14:imgProps>
              </a:ext>
              <a:ext uri="{28A0092B-C50C-407E-A947-70E740481C1C}">
                <a14:useLocalDpi xmlns:a14="http://schemas.microsoft.com/office/drawing/2010/main" val="0"/>
              </a:ext>
            </a:extLst>
          </a:blip>
          <a:srcRect/>
          <a:stretch>
            <a:fillRect/>
          </a:stretch>
        </p:blipFill>
        <p:spPr bwMode="auto">
          <a:xfrm>
            <a:off x="3129388" y="372407"/>
            <a:ext cx="504056" cy="573294"/>
          </a:xfrm>
          <a:prstGeom prst="rect">
            <a:avLst/>
          </a:prstGeom>
          <a:noFill/>
          <a:extLst>
            <a:ext uri="{909E8E84-426E-40DD-AFC4-6F175D3DCCD1}">
              <a14:hiddenFill xmlns:a14="http://schemas.microsoft.com/office/drawing/2010/main">
                <a:solidFill>
                  <a:srgbClr val="FFFFFF"/>
                </a:solidFill>
              </a14:hiddenFill>
            </a:ext>
          </a:extLst>
        </p:spPr>
      </p:pic>
      <p:sp>
        <p:nvSpPr>
          <p:cNvPr id="97" name="TextBox 42"/>
          <p:cNvSpPr txBox="1">
            <a:spLocks noChangeArrowheads="1"/>
          </p:cNvSpPr>
          <p:nvPr/>
        </p:nvSpPr>
        <p:spPr bwMode="auto">
          <a:xfrm>
            <a:off x="3679264" y="372407"/>
            <a:ext cx="218365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800" b="1" dirty="0">
                <a:solidFill>
                  <a:schemeClr val="bg2"/>
                </a:solidFill>
                <a:latin typeface="微软雅黑" panose="020B0503020204020204" pitchFamily="34" charset="-122"/>
                <a:ea typeface="微软雅黑" panose="020B0503020204020204" pitchFamily="34" charset="-122"/>
              </a:rPr>
              <a:t>收入构成</a:t>
            </a:r>
          </a:p>
        </p:txBody>
      </p:sp>
      <p:sp>
        <p:nvSpPr>
          <p:cNvPr id="592" name="Freeform 5"/>
          <p:cNvSpPr/>
          <p:nvPr/>
        </p:nvSpPr>
        <p:spPr bwMode="auto">
          <a:xfrm>
            <a:off x="6919260" y="3962102"/>
            <a:ext cx="2535237" cy="1546225"/>
          </a:xfrm>
          <a:custGeom>
            <a:avLst/>
            <a:gdLst>
              <a:gd name="T0" fmla="*/ 0 w 1757"/>
              <a:gd name="T1" fmla="*/ 1064 h 1064"/>
              <a:gd name="T2" fmla="*/ 1262 w 1757"/>
              <a:gd name="T3" fmla="*/ 1064 h 1064"/>
              <a:gd name="T4" fmla="*/ 1660 w 1757"/>
              <a:gd name="T5" fmla="*/ 437 h 1064"/>
              <a:gd name="T6" fmla="*/ 964 w 1757"/>
              <a:gd name="T7" fmla="*/ 172 h 1064"/>
              <a:gd name="T8" fmla="*/ 0 w 1757"/>
              <a:gd name="T9" fmla="*/ 1064 h 1064"/>
            </a:gdLst>
            <a:ahLst/>
            <a:cxnLst>
              <a:cxn ang="0">
                <a:pos x="T0" y="T1"/>
              </a:cxn>
              <a:cxn ang="0">
                <a:pos x="T2" y="T3"/>
              </a:cxn>
              <a:cxn ang="0">
                <a:pos x="T4" y="T5"/>
              </a:cxn>
              <a:cxn ang="0">
                <a:pos x="T6" y="T7"/>
              </a:cxn>
              <a:cxn ang="0">
                <a:pos x="T8" y="T9"/>
              </a:cxn>
            </a:cxnLst>
            <a:rect l="0" t="0" r="r" b="b"/>
            <a:pathLst>
              <a:path w="1757" h="1064">
                <a:moveTo>
                  <a:pt x="0" y="1064"/>
                </a:moveTo>
                <a:cubicBezTo>
                  <a:pt x="420" y="1064"/>
                  <a:pt x="841" y="1064"/>
                  <a:pt x="1262" y="1064"/>
                </a:cubicBezTo>
                <a:cubicBezTo>
                  <a:pt x="1565" y="1054"/>
                  <a:pt x="1757" y="732"/>
                  <a:pt x="1660" y="437"/>
                </a:cubicBezTo>
                <a:cubicBezTo>
                  <a:pt x="1583" y="204"/>
                  <a:pt x="1216" y="0"/>
                  <a:pt x="964" y="172"/>
                </a:cubicBezTo>
                <a:lnTo>
                  <a:pt x="0" y="1064"/>
                </a:lnTo>
                <a:close/>
              </a:path>
            </a:pathLst>
          </a:custGeom>
          <a:gradFill flip="none" rotWithShape="1">
            <a:gsLst>
              <a:gs pos="0">
                <a:srgbClr val="1AB9E6">
                  <a:alpha val="70000"/>
                </a:srgbClr>
              </a:gs>
              <a:gs pos="100000">
                <a:srgbClr val="40CDAC">
                  <a:shade val="100000"/>
                  <a:satMod val="115000"/>
                  <a:alpha val="70000"/>
                </a:srgbClr>
              </a:gs>
            </a:gsLst>
            <a:lin ang="2700000" scaled="1"/>
            <a:tileRect/>
          </a:gradFill>
          <a:ln w="9525" cap="flat">
            <a:noFill/>
            <a:prstDash val="solid"/>
            <a:miter lim="800000"/>
          </a:ln>
          <a:effectLst>
            <a:outerShdw blurRad="381000" dist="190500" dir="2700000" algn="tl" rotWithShape="0">
              <a:prstClr val="black">
                <a:alpha val="40000"/>
              </a:prstClr>
            </a:outerShdw>
          </a:effectLst>
        </p:spPr>
        <p:txBody>
          <a:bodyPr/>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1">
              <a:ln>
                <a:noFill/>
              </a:ln>
              <a:solidFill>
                <a:srgbClr val="FFFFFF"/>
              </a:solidFill>
              <a:effectLst/>
              <a:uLnTx/>
              <a:uFillTx/>
              <a:latin typeface="Arial" panose="020B0604020202020204"/>
              <a:ea typeface="微软雅黑" panose="020B0503020204020204" pitchFamily="34" charset="-122"/>
              <a:cs typeface="+mn-ea"/>
            </a:endParaRPr>
          </a:p>
        </p:txBody>
      </p:sp>
      <p:sp>
        <p:nvSpPr>
          <p:cNvPr id="593" name="Freeform 6"/>
          <p:cNvSpPr/>
          <p:nvPr/>
        </p:nvSpPr>
        <p:spPr bwMode="auto">
          <a:xfrm>
            <a:off x="6792260" y="2582565"/>
            <a:ext cx="1803400" cy="2852737"/>
          </a:xfrm>
          <a:custGeom>
            <a:avLst/>
            <a:gdLst>
              <a:gd name="T0" fmla="*/ 0 w 1251"/>
              <a:gd name="T1" fmla="*/ 1965 h 1965"/>
              <a:gd name="T2" fmla="*/ 1015 w 1251"/>
              <a:gd name="T3" fmla="*/ 950 h 1965"/>
              <a:gd name="T4" fmla="*/ 831 w 1251"/>
              <a:gd name="T5" fmla="*/ 126 h 1965"/>
              <a:gd name="T6" fmla="*/ 58 w 1251"/>
              <a:gd name="T7" fmla="*/ 473 h 1965"/>
              <a:gd name="T8" fmla="*/ 0 w 1251"/>
              <a:gd name="T9" fmla="*/ 1965 h 1965"/>
            </a:gdLst>
            <a:ahLst/>
            <a:cxnLst>
              <a:cxn ang="0">
                <a:pos x="T0" y="T1"/>
              </a:cxn>
              <a:cxn ang="0">
                <a:pos x="T2" y="T3"/>
              </a:cxn>
              <a:cxn ang="0">
                <a:pos x="T4" y="T5"/>
              </a:cxn>
              <a:cxn ang="0">
                <a:pos x="T6" y="T7"/>
              </a:cxn>
              <a:cxn ang="0">
                <a:pos x="T8" y="T9"/>
              </a:cxn>
            </a:cxnLst>
            <a:rect l="0" t="0" r="r" b="b"/>
            <a:pathLst>
              <a:path w="1251" h="1965">
                <a:moveTo>
                  <a:pt x="0" y="1965"/>
                </a:moveTo>
                <a:cubicBezTo>
                  <a:pt x="338" y="1626"/>
                  <a:pt x="677" y="1288"/>
                  <a:pt x="1015" y="950"/>
                </a:cubicBezTo>
                <a:cubicBezTo>
                  <a:pt x="1251" y="698"/>
                  <a:pt x="1146" y="285"/>
                  <a:pt x="831" y="126"/>
                </a:cubicBezTo>
                <a:cubicBezTo>
                  <a:pt x="581" y="0"/>
                  <a:pt x="122" y="131"/>
                  <a:pt x="58" y="473"/>
                </a:cubicBezTo>
                <a:lnTo>
                  <a:pt x="0" y="1965"/>
                </a:lnTo>
                <a:close/>
              </a:path>
            </a:pathLst>
          </a:custGeom>
          <a:gradFill flip="none" rotWithShape="1">
            <a:gsLst>
              <a:gs pos="0">
                <a:srgbClr val="1AB9E6">
                  <a:alpha val="70000"/>
                </a:srgbClr>
              </a:gs>
              <a:gs pos="100000">
                <a:srgbClr val="40CDAC">
                  <a:shade val="100000"/>
                  <a:satMod val="115000"/>
                  <a:alpha val="70000"/>
                </a:srgbClr>
              </a:gs>
            </a:gsLst>
            <a:lin ang="2700000" scaled="1"/>
            <a:tileRect/>
          </a:gradFill>
          <a:ln w="9525" cap="flat">
            <a:noFill/>
            <a:prstDash val="solid"/>
            <a:miter lim="800000"/>
          </a:ln>
          <a:effectLst>
            <a:outerShdw blurRad="381000" dist="190500" dir="2700000" algn="tl" rotWithShape="0">
              <a:prstClr val="black">
                <a:alpha val="40000"/>
              </a:prstClr>
            </a:outerShdw>
          </a:effectLst>
        </p:spPr>
        <p:txBody>
          <a:bodyPr/>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1">
              <a:ln>
                <a:noFill/>
              </a:ln>
              <a:solidFill>
                <a:srgbClr val="FFFFFF"/>
              </a:solidFill>
              <a:effectLst/>
              <a:uLnTx/>
              <a:uFillTx/>
              <a:latin typeface="Arial" panose="020B0604020202020204"/>
              <a:ea typeface="微软雅黑" panose="020B0503020204020204" pitchFamily="34" charset="-122"/>
              <a:cs typeface="+mn-ea"/>
            </a:endParaRPr>
          </a:p>
        </p:txBody>
      </p:sp>
      <p:sp>
        <p:nvSpPr>
          <p:cNvPr id="594" name="Freeform 7"/>
          <p:cNvSpPr/>
          <p:nvPr/>
        </p:nvSpPr>
        <p:spPr bwMode="auto">
          <a:xfrm>
            <a:off x="4585635" y="1934865"/>
            <a:ext cx="2106612" cy="3500437"/>
          </a:xfrm>
          <a:custGeom>
            <a:avLst/>
            <a:gdLst>
              <a:gd name="T0" fmla="*/ 1459 w 1459"/>
              <a:gd name="T1" fmla="*/ 2412 h 2412"/>
              <a:gd name="T2" fmla="*/ 1459 w 1459"/>
              <a:gd name="T3" fmla="*/ 680 h 2412"/>
              <a:gd name="T4" fmla="*/ 600 w 1459"/>
              <a:gd name="T5" fmla="*/ 134 h 2412"/>
              <a:gd name="T6" fmla="*/ 236 w 1459"/>
              <a:gd name="T7" fmla="*/ 1089 h 2412"/>
              <a:gd name="T8" fmla="*/ 1459 w 1459"/>
              <a:gd name="T9" fmla="*/ 2412 h 2412"/>
            </a:gdLst>
            <a:ahLst/>
            <a:cxnLst>
              <a:cxn ang="0">
                <a:pos x="T0" y="T1"/>
              </a:cxn>
              <a:cxn ang="0">
                <a:pos x="T2" y="T3"/>
              </a:cxn>
              <a:cxn ang="0">
                <a:pos x="T4" y="T5"/>
              </a:cxn>
              <a:cxn ang="0">
                <a:pos x="T6" y="T7"/>
              </a:cxn>
              <a:cxn ang="0">
                <a:pos x="T8" y="T9"/>
              </a:cxn>
            </a:cxnLst>
            <a:rect l="0" t="0" r="r" b="b"/>
            <a:pathLst>
              <a:path w="1459" h="2412">
                <a:moveTo>
                  <a:pt x="1459" y="2412"/>
                </a:moveTo>
                <a:cubicBezTo>
                  <a:pt x="1459" y="1834"/>
                  <a:pt x="1459" y="1257"/>
                  <a:pt x="1459" y="680"/>
                </a:cubicBezTo>
                <a:cubicBezTo>
                  <a:pt x="1446" y="264"/>
                  <a:pt x="1004" y="0"/>
                  <a:pt x="600" y="134"/>
                </a:cubicBezTo>
                <a:cubicBezTo>
                  <a:pt x="279" y="240"/>
                  <a:pt x="0" y="743"/>
                  <a:pt x="236" y="1089"/>
                </a:cubicBezTo>
                <a:lnTo>
                  <a:pt x="1459" y="2412"/>
                </a:lnTo>
                <a:close/>
              </a:path>
            </a:pathLst>
          </a:custGeom>
          <a:gradFill flip="none" rotWithShape="1">
            <a:gsLst>
              <a:gs pos="0">
                <a:srgbClr val="1AB9E6">
                  <a:alpha val="70000"/>
                </a:srgbClr>
              </a:gs>
              <a:gs pos="100000">
                <a:srgbClr val="40CDAC">
                  <a:shade val="100000"/>
                  <a:satMod val="115000"/>
                  <a:alpha val="70000"/>
                </a:srgbClr>
              </a:gs>
            </a:gsLst>
            <a:lin ang="2700000" scaled="1"/>
            <a:tileRect/>
          </a:gradFill>
          <a:ln w="9525" cap="flat">
            <a:noFill/>
            <a:prstDash val="solid"/>
            <a:miter lim="800000"/>
          </a:ln>
          <a:effectLst>
            <a:outerShdw blurRad="381000" dist="190500" dir="2700000" algn="tl" rotWithShape="0">
              <a:prstClr val="black">
                <a:alpha val="40000"/>
              </a:prstClr>
            </a:outerShdw>
          </a:effectLst>
        </p:spPr>
        <p:txBody>
          <a:bodyPr/>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1">
              <a:ln>
                <a:noFill/>
              </a:ln>
              <a:solidFill>
                <a:srgbClr val="BC0000"/>
              </a:solidFill>
              <a:effectLst/>
              <a:uLnTx/>
              <a:uFillTx/>
              <a:latin typeface="Arial" panose="020B0604020202020204"/>
              <a:ea typeface="微软雅黑" panose="020B0503020204020204" pitchFamily="34" charset="-122"/>
              <a:cs typeface="+mn-ea"/>
            </a:endParaRPr>
          </a:p>
        </p:txBody>
      </p:sp>
      <p:sp>
        <p:nvSpPr>
          <p:cNvPr id="595" name="Freeform 8"/>
          <p:cNvSpPr/>
          <p:nvPr/>
        </p:nvSpPr>
        <p:spPr bwMode="auto">
          <a:xfrm>
            <a:off x="2620310" y="3087390"/>
            <a:ext cx="3998912" cy="2430462"/>
          </a:xfrm>
          <a:custGeom>
            <a:avLst/>
            <a:gdLst>
              <a:gd name="T0" fmla="*/ 2772 w 2772"/>
              <a:gd name="T1" fmla="*/ 1674 h 1675"/>
              <a:gd name="T2" fmla="*/ 1300 w 2772"/>
              <a:gd name="T3" fmla="*/ 315 h 1675"/>
              <a:gd name="T4" fmla="*/ 162 w 2772"/>
              <a:gd name="T5" fmla="*/ 616 h 1675"/>
              <a:gd name="T6" fmla="*/ 688 w 2772"/>
              <a:gd name="T7" fmla="*/ 1675 h 1675"/>
              <a:gd name="T8" fmla="*/ 2772 w 2772"/>
              <a:gd name="T9" fmla="*/ 1674 h 1675"/>
            </a:gdLst>
            <a:ahLst/>
            <a:cxnLst>
              <a:cxn ang="0">
                <a:pos x="T0" y="T1"/>
              </a:cxn>
              <a:cxn ang="0">
                <a:pos x="T2" y="T3"/>
              </a:cxn>
              <a:cxn ang="0">
                <a:pos x="T4" y="T5"/>
              </a:cxn>
              <a:cxn ang="0">
                <a:pos x="T6" y="T7"/>
              </a:cxn>
              <a:cxn ang="0">
                <a:pos x="T8" y="T9"/>
              </a:cxn>
            </a:cxnLst>
            <a:rect l="0" t="0" r="r" b="b"/>
            <a:pathLst>
              <a:path w="2772" h="1675">
                <a:moveTo>
                  <a:pt x="2772" y="1674"/>
                </a:moveTo>
                <a:cubicBezTo>
                  <a:pt x="2281" y="1221"/>
                  <a:pt x="1791" y="768"/>
                  <a:pt x="1300" y="315"/>
                </a:cubicBezTo>
                <a:cubicBezTo>
                  <a:pt x="937" y="0"/>
                  <a:pt x="366" y="168"/>
                  <a:pt x="162" y="616"/>
                </a:cubicBezTo>
                <a:cubicBezTo>
                  <a:pt x="0" y="972"/>
                  <a:pt x="209" y="1605"/>
                  <a:pt x="688" y="1675"/>
                </a:cubicBezTo>
                <a:lnTo>
                  <a:pt x="2772" y="1674"/>
                </a:lnTo>
                <a:close/>
              </a:path>
            </a:pathLst>
          </a:custGeom>
          <a:gradFill flip="none" rotWithShape="1">
            <a:gsLst>
              <a:gs pos="0">
                <a:srgbClr val="1AB9E6">
                  <a:alpha val="70000"/>
                </a:srgbClr>
              </a:gs>
              <a:gs pos="100000">
                <a:srgbClr val="40CDAC">
                  <a:shade val="100000"/>
                  <a:satMod val="115000"/>
                  <a:alpha val="70000"/>
                </a:srgbClr>
              </a:gs>
            </a:gsLst>
            <a:lin ang="2700000" scaled="1"/>
            <a:tileRect/>
          </a:gradFill>
          <a:ln w="9525" cap="flat">
            <a:noFill/>
            <a:prstDash val="solid"/>
            <a:miter lim="800000"/>
          </a:ln>
          <a:effectLst>
            <a:outerShdw blurRad="381000" dist="190500" dir="2700000" algn="tl" rotWithShape="0">
              <a:prstClr val="black">
                <a:alpha val="40000"/>
              </a:prstClr>
            </a:outerShdw>
          </a:effectLst>
        </p:spPr>
        <p:txBody>
          <a:bodyPr/>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1">
              <a:ln>
                <a:noFill/>
              </a:ln>
              <a:solidFill>
                <a:srgbClr val="FFFFFF"/>
              </a:solidFill>
              <a:effectLst/>
              <a:uLnTx/>
              <a:uFillTx/>
              <a:latin typeface="Arial" panose="020B0604020202020204"/>
              <a:ea typeface="微软雅黑" panose="020B0503020204020204" pitchFamily="34" charset="-122"/>
              <a:cs typeface="+mn-ea"/>
            </a:endParaRPr>
          </a:p>
        </p:txBody>
      </p:sp>
      <p:sp>
        <p:nvSpPr>
          <p:cNvPr id="596" name="矩形 50"/>
          <p:cNvSpPr>
            <a:spLocks noChangeArrowheads="1"/>
          </p:cNvSpPr>
          <p:nvPr/>
        </p:nvSpPr>
        <p:spPr bwMode="auto">
          <a:xfrm>
            <a:off x="3233085" y="3823990"/>
            <a:ext cx="11080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fontAlgn="base">
              <a:spcBef>
                <a:spcPct val="0"/>
              </a:spcBef>
              <a:spcAft>
                <a:spcPct val="0"/>
              </a:spcAft>
              <a:buFont typeface="Arial" panose="020B0604020202020204" pitchFamily="34" charset="0"/>
              <a:buNone/>
            </a:pPr>
            <a:r>
              <a:rPr lang="zh-CN" altLang="en-US" b="1" dirty="0">
                <a:solidFill>
                  <a:srgbClr val="FFFFFF"/>
                </a:solidFill>
                <a:latin typeface="微软雅黑" panose="020B0503020204020204" pitchFamily="34" charset="-122"/>
                <a:ea typeface="微软雅黑" panose="020B0503020204020204" pitchFamily="34" charset="-122"/>
              </a:rPr>
              <a:t>会员收入</a:t>
            </a:r>
          </a:p>
        </p:txBody>
      </p:sp>
      <p:sp>
        <p:nvSpPr>
          <p:cNvPr id="597" name="矩形 51"/>
          <p:cNvSpPr>
            <a:spLocks noChangeArrowheads="1"/>
          </p:cNvSpPr>
          <p:nvPr/>
        </p:nvSpPr>
        <p:spPr bwMode="auto">
          <a:xfrm>
            <a:off x="3391069" y="4101802"/>
            <a:ext cx="946093"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r>
              <a:rPr lang="en-US" altLang="zh-CN" sz="5400" dirty="0">
                <a:solidFill>
                  <a:srgbClr val="FFFFFF"/>
                </a:solidFill>
                <a:latin typeface="Haettenschweiler" panose="020B0706040902060204" pitchFamily="34" charset="0"/>
                <a:ea typeface="微软雅黑" panose="020B0503020204020204" pitchFamily="34" charset="-122"/>
              </a:rPr>
              <a:t>38%</a:t>
            </a:r>
            <a:endParaRPr lang="zh-CN" altLang="en-US" sz="5400" dirty="0">
              <a:solidFill>
                <a:srgbClr val="FFFFFF"/>
              </a:solidFill>
              <a:latin typeface="Haettenschweiler" panose="020B0706040902060204" pitchFamily="34" charset="0"/>
              <a:ea typeface="微软雅黑" panose="020B0503020204020204" pitchFamily="34" charset="-122"/>
            </a:endParaRPr>
          </a:p>
        </p:txBody>
      </p:sp>
      <p:sp>
        <p:nvSpPr>
          <p:cNvPr id="598" name="矩形 52"/>
          <p:cNvSpPr>
            <a:spLocks noChangeArrowheads="1"/>
          </p:cNvSpPr>
          <p:nvPr/>
        </p:nvSpPr>
        <p:spPr bwMode="auto">
          <a:xfrm>
            <a:off x="5266672" y="2582565"/>
            <a:ext cx="110648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fontAlgn="base">
              <a:spcBef>
                <a:spcPct val="0"/>
              </a:spcBef>
              <a:spcAft>
                <a:spcPct val="0"/>
              </a:spcAft>
              <a:buFont typeface="Arial" panose="020B0604020202020204" pitchFamily="34" charset="0"/>
              <a:buNone/>
            </a:pPr>
            <a:r>
              <a:rPr lang="zh-CN" altLang="en-US" b="1">
                <a:solidFill>
                  <a:srgbClr val="FFFFFF"/>
                </a:solidFill>
                <a:latin typeface="微软雅黑" panose="020B0503020204020204" pitchFamily="34" charset="-122"/>
                <a:ea typeface="微软雅黑" panose="020B0503020204020204" pitchFamily="34" charset="-122"/>
              </a:rPr>
              <a:t>广告营收</a:t>
            </a:r>
          </a:p>
        </p:txBody>
      </p:sp>
      <p:sp>
        <p:nvSpPr>
          <p:cNvPr id="599" name="矩形 53"/>
          <p:cNvSpPr>
            <a:spLocks noChangeArrowheads="1"/>
          </p:cNvSpPr>
          <p:nvPr/>
        </p:nvSpPr>
        <p:spPr bwMode="auto">
          <a:xfrm>
            <a:off x="5422957" y="2879427"/>
            <a:ext cx="805029"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r>
              <a:rPr lang="en-US" altLang="zh-CN" sz="4400">
                <a:solidFill>
                  <a:srgbClr val="FFFFFF"/>
                </a:solidFill>
                <a:latin typeface="Haettenschweiler" panose="020B0706040902060204" pitchFamily="34" charset="0"/>
                <a:ea typeface="微软雅黑" panose="020B0503020204020204" pitchFamily="34" charset="-122"/>
              </a:rPr>
              <a:t>29%</a:t>
            </a:r>
            <a:endParaRPr lang="zh-CN" altLang="en-US" sz="4400">
              <a:solidFill>
                <a:srgbClr val="FFFFFF"/>
              </a:solidFill>
              <a:latin typeface="Haettenschweiler" panose="020B0706040902060204" pitchFamily="34" charset="0"/>
              <a:ea typeface="微软雅黑" panose="020B0503020204020204" pitchFamily="34" charset="-122"/>
            </a:endParaRPr>
          </a:p>
        </p:txBody>
      </p:sp>
      <p:sp>
        <p:nvSpPr>
          <p:cNvPr id="600" name="矩形 54"/>
          <p:cNvSpPr>
            <a:spLocks noChangeArrowheads="1"/>
          </p:cNvSpPr>
          <p:nvPr/>
        </p:nvSpPr>
        <p:spPr bwMode="auto">
          <a:xfrm>
            <a:off x="7108172" y="2952452"/>
            <a:ext cx="11080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fontAlgn="base">
              <a:spcBef>
                <a:spcPct val="0"/>
              </a:spcBef>
              <a:spcAft>
                <a:spcPct val="0"/>
              </a:spcAft>
              <a:buFont typeface="Arial" panose="020B0604020202020204" pitchFamily="34" charset="0"/>
              <a:buNone/>
            </a:pPr>
            <a:r>
              <a:rPr lang="zh-CN" altLang="en-US" b="1">
                <a:solidFill>
                  <a:srgbClr val="FFFFFF"/>
                </a:solidFill>
                <a:latin typeface="微软雅黑" panose="020B0503020204020204" pitchFamily="34" charset="-122"/>
                <a:ea typeface="微软雅黑" panose="020B0503020204020204" pitchFamily="34" charset="-122"/>
              </a:rPr>
              <a:t>虚拟物品</a:t>
            </a:r>
          </a:p>
        </p:txBody>
      </p:sp>
      <p:sp>
        <p:nvSpPr>
          <p:cNvPr id="601" name="矩形 55"/>
          <p:cNvSpPr>
            <a:spLocks noChangeArrowheads="1"/>
          </p:cNvSpPr>
          <p:nvPr/>
        </p:nvSpPr>
        <p:spPr bwMode="auto">
          <a:xfrm>
            <a:off x="7306338" y="3225502"/>
            <a:ext cx="679993"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r>
              <a:rPr lang="en-US" altLang="zh-CN" sz="4000">
                <a:solidFill>
                  <a:srgbClr val="FFFFFF"/>
                </a:solidFill>
                <a:latin typeface="Haettenschweiler" panose="020B0706040902060204" pitchFamily="34" charset="0"/>
                <a:ea typeface="微软雅黑" panose="020B0503020204020204" pitchFamily="34" charset="-122"/>
              </a:rPr>
              <a:t>21%</a:t>
            </a:r>
            <a:endParaRPr lang="zh-CN" altLang="en-US" sz="4000">
              <a:solidFill>
                <a:srgbClr val="FFFFFF"/>
              </a:solidFill>
              <a:latin typeface="Haettenschweiler" panose="020B0706040902060204" pitchFamily="34" charset="0"/>
              <a:ea typeface="微软雅黑" panose="020B0503020204020204" pitchFamily="34" charset="-122"/>
            </a:endParaRPr>
          </a:p>
        </p:txBody>
      </p:sp>
      <p:sp>
        <p:nvSpPr>
          <p:cNvPr id="602" name="矩形 56"/>
          <p:cNvSpPr>
            <a:spLocks noChangeArrowheads="1"/>
          </p:cNvSpPr>
          <p:nvPr/>
        </p:nvSpPr>
        <p:spPr bwMode="auto">
          <a:xfrm>
            <a:off x="8103535" y="4454227"/>
            <a:ext cx="11080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fontAlgn="base">
              <a:spcBef>
                <a:spcPct val="0"/>
              </a:spcBef>
              <a:spcAft>
                <a:spcPct val="0"/>
              </a:spcAft>
              <a:buFont typeface="Arial" panose="020B0604020202020204" pitchFamily="34" charset="0"/>
              <a:buNone/>
            </a:pPr>
            <a:r>
              <a:rPr lang="zh-CN" altLang="en-US" b="1">
                <a:solidFill>
                  <a:srgbClr val="FFFFFF"/>
                </a:solidFill>
                <a:latin typeface="微软雅黑" panose="020B0503020204020204" pitchFamily="34" charset="-122"/>
                <a:ea typeface="微软雅黑" panose="020B0503020204020204" pitchFamily="34" charset="-122"/>
              </a:rPr>
              <a:t>活动收入</a:t>
            </a:r>
          </a:p>
        </p:txBody>
      </p:sp>
      <p:sp>
        <p:nvSpPr>
          <p:cNvPr id="603" name="矩形 57"/>
          <p:cNvSpPr>
            <a:spLocks noChangeArrowheads="1"/>
          </p:cNvSpPr>
          <p:nvPr/>
        </p:nvSpPr>
        <p:spPr bwMode="auto">
          <a:xfrm>
            <a:off x="8251140" y="4735215"/>
            <a:ext cx="630301"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r>
              <a:rPr lang="en-US" altLang="zh-CN" sz="3600">
                <a:solidFill>
                  <a:srgbClr val="FFFFFF"/>
                </a:solidFill>
                <a:latin typeface="Haettenschweiler" panose="020B0706040902060204" pitchFamily="34" charset="0"/>
                <a:ea typeface="微软雅黑" panose="020B0503020204020204" pitchFamily="34" charset="-122"/>
              </a:rPr>
              <a:t>12%</a:t>
            </a:r>
            <a:endParaRPr lang="zh-CN" altLang="en-US" sz="3600">
              <a:solidFill>
                <a:srgbClr val="FFFFFF"/>
              </a:solidFill>
              <a:latin typeface="Haettenschweiler" panose="020B0706040902060204" pitchFamily="34" charset="0"/>
              <a:ea typeface="微软雅黑" panose="020B0503020204020204" pitchFamily="34" charset="-122"/>
            </a:endParaRPr>
          </a:p>
        </p:txBody>
      </p:sp>
      <p:sp>
        <p:nvSpPr>
          <p:cNvPr id="604" name="矩形 61"/>
          <p:cNvSpPr>
            <a:spLocks noChangeArrowheads="1"/>
          </p:cNvSpPr>
          <p:nvPr/>
        </p:nvSpPr>
        <p:spPr bwMode="auto">
          <a:xfrm>
            <a:off x="3456851" y="5706817"/>
            <a:ext cx="1872010"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fontAlgn="base">
              <a:spcBef>
                <a:spcPct val="0"/>
              </a:spcBef>
              <a:spcAft>
                <a:spcPct val="0"/>
              </a:spcAft>
              <a:buFont typeface="Arial" panose="020B0604020202020204" pitchFamily="34" charset="0"/>
              <a:buNone/>
            </a:pPr>
            <a:r>
              <a:rPr lang="zh-CN" altLang="en-US" sz="1400" dirty="0">
                <a:solidFill>
                  <a:schemeClr val="bg1">
                    <a:lumMod val="65000"/>
                  </a:schemeClr>
                </a:solidFill>
                <a:latin typeface="微软雅黑" panose="020B0503020204020204" pitchFamily="34" charset="-122"/>
                <a:ea typeface="微软雅黑" panose="020B0503020204020204" pitchFamily="34" charset="-122"/>
              </a:rPr>
              <a:t>此项收入占比</a:t>
            </a:r>
            <a:r>
              <a:rPr lang="en-US" altLang="zh-CN" sz="1400" dirty="0">
                <a:solidFill>
                  <a:schemeClr val="bg1">
                    <a:lumMod val="65000"/>
                  </a:schemeClr>
                </a:solidFill>
                <a:latin typeface="微软雅黑" panose="020B0503020204020204" pitchFamily="34" charset="-122"/>
                <a:ea typeface="微软雅黑" panose="020B0503020204020204" pitchFamily="34" charset="-122"/>
              </a:rPr>
              <a:t>38%</a:t>
            </a:r>
            <a:r>
              <a:rPr lang="zh-CN" altLang="en-US" sz="1400" dirty="0">
                <a:solidFill>
                  <a:schemeClr val="bg1">
                    <a:lumMod val="65000"/>
                  </a:schemeClr>
                </a:solidFill>
                <a:latin typeface="微软雅黑" panose="020B0503020204020204" pitchFamily="34" charset="-122"/>
                <a:ea typeface="微软雅黑" panose="020B0503020204020204" pitchFamily="34" charset="-122"/>
              </a:rPr>
              <a:t>，主要包含会员所交纳的费用。</a:t>
            </a:r>
            <a:endParaRPr lang="en-US" altLang="zh-CN" sz="14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605" name="矩形 62"/>
          <p:cNvSpPr>
            <a:spLocks noChangeArrowheads="1"/>
          </p:cNvSpPr>
          <p:nvPr/>
        </p:nvSpPr>
        <p:spPr bwMode="auto">
          <a:xfrm>
            <a:off x="3202746" y="1646110"/>
            <a:ext cx="2246834"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fontAlgn="base">
              <a:spcBef>
                <a:spcPct val="0"/>
              </a:spcBef>
              <a:spcAft>
                <a:spcPct val="0"/>
              </a:spcAft>
              <a:buFont typeface="Arial" panose="020B0604020202020204" pitchFamily="34" charset="0"/>
              <a:buNone/>
            </a:pPr>
            <a:r>
              <a:rPr lang="zh-CN" altLang="en-US" sz="1400" dirty="0">
                <a:solidFill>
                  <a:schemeClr val="bg1">
                    <a:lumMod val="65000"/>
                  </a:schemeClr>
                </a:solidFill>
                <a:latin typeface="微软雅黑" panose="020B0503020204020204" pitchFamily="34" charset="-122"/>
                <a:ea typeface="微软雅黑" panose="020B0503020204020204" pitchFamily="34" charset="-122"/>
              </a:rPr>
              <a:t>此项营收占比</a:t>
            </a:r>
            <a:r>
              <a:rPr lang="en-US" altLang="zh-CN" sz="1400" dirty="0">
                <a:solidFill>
                  <a:schemeClr val="bg1">
                    <a:lumMod val="65000"/>
                  </a:schemeClr>
                </a:solidFill>
                <a:latin typeface="微软雅黑" panose="020B0503020204020204" pitchFamily="34" charset="-122"/>
                <a:ea typeface="微软雅黑" panose="020B0503020204020204" pitchFamily="34" charset="-122"/>
              </a:rPr>
              <a:t>29%</a:t>
            </a:r>
            <a:r>
              <a:rPr lang="zh-CN" altLang="en-US" sz="1400" dirty="0">
                <a:solidFill>
                  <a:schemeClr val="bg1">
                    <a:lumMod val="65000"/>
                  </a:schemeClr>
                </a:solidFill>
                <a:latin typeface="微软雅黑" panose="020B0503020204020204" pitchFamily="34" charset="-122"/>
                <a:ea typeface="微软雅黑" panose="020B0503020204020204" pitchFamily="34" charset="-122"/>
              </a:rPr>
              <a:t>，主要包含网站页面、弹幕等各类广告收入。</a:t>
            </a:r>
            <a:endParaRPr lang="en-US" altLang="zh-CN" sz="14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606" name="矩形 63"/>
          <p:cNvSpPr>
            <a:spLocks noChangeArrowheads="1"/>
          </p:cNvSpPr>
          <p:nvPr/>
        </p:nvSpPr>
        <p:spPr bwMode="auto">
          <a:xfrm>
            <a:off x="7086544" y="1664350"/>
            <a:ext cx="2033981"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fontAlgn="base">
              <a:spcBef>
                <a:spcPct val="0"/>
              </a:spcBef>
              <a:spcAft>
                <a:spcPct val="0"/>
              </a:spcAft>
              <a:buFont typeface="Arial" panose="020B0604020202020204" pitchFamily="34" charset="0"/>
              <a:buNone/>
            </a:pPr>
            <a:r>
              <a:rPr lang="zh-CN" altLang="en-US" sz="1400" dirty="0">
                <a:solidFill>
                  <a:schemeClr val="bg1">
                    <a:lumMod val="65000"/>
                  </a:schemeClr>
                </a:solidFill>
                <a:latin typeface="微软雅黑" panose="020B0503020204020204" pitchFamily="34" charset="-122"/>
                <a:ea typeface="微软雅黑" panose="020B0503020204020204" pitchFamily="34" charset="-122"/>
              </a:rPr>
              <a:t>此项收入占</a:t>
            </a:r>
            <a:r>
              <a:rPr lang="en-US" altLang="zh-CN" sz="1400" dirty="0">
                <a:solidFill>
                  <a:schemeClr val="bg1">
                    <a:lumMod val="65000"/>
                  </a:schemeClr>
                </a:solidFill>
                <a:latin typeface="微软雅黑" panose="020B0503020204020204" pitchFamily="34" charset="-122"/>
                <a:ea typeface="微软雅黑" panose="020B0503020204020204" pitchFamily="34" charset="-122"/>
              </a:rPr>
              <a:t>21%</a:t>
            </a:r>
            <a:r>
              <a:rPr lang="zh-CN" altLang="en-US" sz="1400" dirty="0">
                <a:solidFill>
                  <a:schemeClr val="bg1">
                    <a:lumMod val="65000"/>
                  </a:schemeClr>
                </a:solidFill>
                <a:latin typeface="微软雅黑" panose="020B0503020204020204" pitchFamily="34" charset="-122"/>
                <a:ea typeface="微软雅黑" panose="020B0503020204020204" pitchFamily="34" charset="-122"/>
              </a:rPr>
              <a:t>，包含鲜花、游艇等尊享型礼品收入。</a:t>
            </a:r>
            <a:endParaRPr lang="en-US" altLang="zh-CN" sz="14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607" name="矩形 64"/>
          <p:cNvSpPr>
            <a:spLocks noChangeArrowheads="1"/>
          </p:cNvSpPr>
          <p:nvPr/>
        </p:nvSpPr>
        <p:spPr bwMode="auto">
          <a:xfrm>
            <a:off x="7235172" y="5697320"/>
            <a:ext cx="1962150"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base">
              <a:spcBef>
                <a:spcPct val="0"/>
              </a:spcBef>
              <a:spcAft>
                <a:spcPct val="0"/>
              </a:spcAft>
              <a:buFont typeface="Arial" panose="020B0604020202020204" pitchFamily="34" charset="0"/>
              <a:buNone/>
            </a:pPr>
            <a:r>
              <a:rPr lang="zh-CN" altLang="en-US" sz="1400" dirty="0">
                <a:solidFill>
                  <a:schemeClr val="bg1">
                    <a:lumMod val="65000"/>
                  </a:schemeClr>
                </a:solidFill>
                <a:latin typeface="微软雅黑" panose="020B0503020204020204" pitchFamily="34" charset="-122"/>
                <a:ea typeface="微软雅黑" panose="020B0503020204020204" pitchFamily="34" charset="-122"/>
              </a:rPr>
              <a:t>此项收入占比</a:t>
            </a:r>
            <a:r>
              <a:rPr lang="en-US" altLang="zh-CN" sz="1400" dirty="0">
                <a:solidFill>
                  <a:schemeClr val="bg1">
                    <a:lumMod val="65000"/>
                  </a:schemeClr>
                </a:solidFill>
                <a:latin typeface="微软雅黑" panose="020B0503020204020204" pitchFamily="34" charset="-122"/>
                <a:ea typeface="微软雅黑" panose="020B0503020204020204" pitchFamily="34" charset="-122"/>
              </a:rPr>
              <a:t>12%</a:t>
            </a:r>
            <a:r>
              <a:rPr lang="zh-CN" altLang="en-US" sz="1400" dirty="0">
                <a:solidFill>
                  <a:schemeClr val="bg1">
                    <a:lumMod val="65000"/>
                  </a:schemeClr>
                </a:solidFill>
                <a:latin typeface="微软雅黑" panose="020B0503020204020204" pitchFamily="34" charset="-122"/>
                <a:ea typeface="微软雅黑" panose="020B0503020204020204" pitchFamily="34" charset="-122"/>
              </a:rPr>
              <a:t>，包含活动赞助、会员购买礼品等。</a:t>
            </a:r>
            <a:endParaRPr lang="en-US" altLang="zh-CN" sz="1400" dirty="0">
              <a:solidFill>
                <a:schemeClr val="bg1">
                  <a:lumMod val="65000"/>
                </a:schemeClr>
              </a:solidFill>
              <a:latin typeface="微软雅黑" panose="020B0503020204020204" pitchFamily="34" charset="-122"/>
              <a:ea typeface="微软雅黑" panose="020B0503020204020204" pitchFamily="34" charset="-122"/>
            </a:endParaRPr>
          </a:p>
        </p:txBody>
      </p:sp>
      <p:pic>
        <p:nvPicPr>
          <p:cNvPr id="678" name="Picture 7" descr="C:\Users\Administrator\Desktop\56d684a0446de.png"/>
          <p:cNvPicPr>
            <a:picLocks noChangeAspect="1" noChangeArrowheads="1"/>
          </p:cNvPicPr>
          <p:nvPr/>
        </p:nvPicPr>
        <p:blipFill>
          <a:blip r:embed="rId7" cstate="print">
            <a:extLst>
              <a:ext uri="{BEBA8EAE-BF5A-486C-A8C5-ECC9F3942E4B}">
                <a14:imgProps xmlns:a14="http://schemas.microsoft.com/office/drawing/2010/main">
                  <a14:imgLayer r:embed="rId8">
                    <a14:imgEffect>
                      <a14:brightnessContrast bright="5000"/>
                    </a14:imgEffect>
                  </a14:imgLayer>
                </a14:imgProps>
              </a:ext>
              <a:ext uri="{28A0092B-C50C-407E-A947-70E740481C1C}">
                <a14:useLocalDpi xmlns:a14="http://schemas.microsoft.com/office/drawing/2010/main" val="0"/>
              </a:ext>
            </a:extLst>
          </a:blip>
          <a:srcRect/>
          <a:stretch>
            <a:fillRect/>
          </a:stretch>
        </p:blipFill>
        <p:spPr bwMode="auto">
          <a:xfrm rot="4041525">
            <a:off x="5551899" y="5659697"/>
            <a:ext cx="883735" cy="1005127"/>
          </a:xfrm>
          <a:prstGeom prst="rect">
            <a:avLst/>
          </a:prstGeom>
          <a:noFill/>
          <a:extLst>
            <a:ext uri="{909E8E84-426E-40DD-AFC4-6F175D3DCCD1}">
              <a14:hiddenFill xmlns:a14="http://schemas.microsoft.com/office/drawing/2010/main">
                <a:solidFill>
                  <a:srgbClr val="FFFFFF"/>
                </a:solidFill>
              </a14:hiddenFill>
            </a:ext>
          </a:extLst>
        </p:spPr>
      </p:pic>
      <p:pic>
        <p:nvPicPr>
          <p:cNvPr id="679" name="Picture 7" descr="C:\Users\Administrator\Desktop\56d684a0446de.png"/>
          <p:cNvPicPr>
            <a:picLocks noChangeAspect="1" noChangeArrowheads="1"/>
          </p:cNvPicPr>
          <p:nvPr/>
        </p:nvPicPr>
        <p:blipFill>
          <a:blip r:embed="rId9" cstate="print">
            <a:extLst>
              <a:ext uri="{BEBA8EAE-BF5A-486C-A8C5-ECC9F3942E4B}">
                <a14:imgProps xmlns:a14="http://schemas.microsoft.com/office/drawing/2010/main">
                  <a14:imgLayer r:embed="rId10">
                    <a14:imgEffect>
                      <a14:brightnessContrast bright="5000"/>
                    </a14:imgEffect>
                  </a14:imgLayer>
                </a14:imgProps>
              </a:ext>
              <a:ext uri="{28A0092B-C50C-407E-A947-70E740481C1C}">
                <a14:useLocalDpi xmlns:a14="http://schemas.microsoft.com/office/drawing/2010/main" val="0"/>
              </a:ext>
            </a:extLst>
          </a:blip>
          <a:srcRect/>
          <a:stretch>
            <a:fillRect/>
          </a:stretch>
        </p:blipFill>
        <p:spPr bwMode="auto">
          <a:xfrm rot="1643890">
            <a:off x="10918968" y="2570666"/>
            <a:ext cx="474514" cy="53969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p14:dur="10" advTm="3000"/>
    </mc:Choice>
    <mc:Fallback>
      <p:transition advTm="3000"/>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14:presetBounceEnd="68000">
                                      <p:stCondLst>
                                        <p:cond delay="0"/>
                                      </p:stCondLst>
                                      <p:childTnLst>
                                        <p:set>
                                          <p:cBhvr>
                                            <p:cTn id="6" dur="1" fill="hold">
                                              <p:stCondLst>
                                                <p:cond delay="0"/>
                                              </p:stCondLst>
                                            </p:cTn>
                                            <p:tgtEl>
                                              <p:spTgt spid="211"/>
                                            </p:tgtEl>
                                            <p:attrNameLst>
                                              <p:attrName>style.visibility</p:attrName>
                                            </p:attrNameLst>
                                          </p:cBhvr>
                                          <p:to>
                                            <p:strVal val="visible"/>
                                          </p:to>
                                        </p:set>
                                        <p:anim calcmode="lin" valueType="num" p14:bounceEnd="68000">
                                          <p:cBhvr additive="base">
                                            <p:cTn id="7" dur="500" fill="hold"/>
                                            <p:tgtEl>
                                              <p:spTgt spid="211"/>
                                            </p:tgtEl>
                                            <p:attrNameLst>
                                              <p:attrName>ppt_x</p:attrName>
                                            </p:attrNameLst>
                                          </p:cBhvr>
                                          <p:tavLst>
                                            <p:tav tm="0">
                                              <p:val>
                                                <p:strVal val="#ppt_x"/>
                                              </p:val>
                                            </p:tav>
                                            <p:tav tm="100000">
                                              <p:val>
                                                <p:strVal val="#ppt_x"/>
                                              </p:val>
                                            </p:tav>
                                          </p:tavLst>
                                        </p:anim>
                                        <p:anim calcmode="lin" valueType="num" p14:bounceEnd="68000">
                                          <p:cBhvr additive="base">
                                            <p:cTn id="8" dur="500" fill="hold"/>
                                            <p:tgtEl>
                                              <p:spTgt spid="211"/>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14:presetBounceEnd="68000">
                                      <p:stCondLst>
                                        <p:cond delay="0"/>
                                      </p:stCondLst>
                                      <p:childTnLst>
                                        <p:set>
                                          <p:cBhvr>
                                            <p:cTn id="11" dur="1" fill="hold">
                                              <p:stCondLst>
                                                <p:cond delay="0"/>
                                              </p:stCondLst>
                                            </p:cTn>
                                            <p:tgtEl>
                                              <p:spTgt spid="212"/>
                                            </p:tgtEl>
                                            <p:attrNameLst>
                                              <p:attrName>style.visibility</p:attrName>
                                            </p:attrNameLst>
                                          </p:cBhvr>
                                          <p:to>
                                            <p:strVal val="visible"/>
                                          </p:to>
                                        </p:set>
                                        <p:anim calcmode="lin" valueType="num" p14:bounceEnd="68000">
                                          <p:cBhvr additive="base">
                                            <p:cTn id="12" dur="500" fill="hold"/>
                                            <p:tgtEl>
                                              <p:spTgt spid="212"/>
                                            </p:tgtEl>
                                            <p:attrNameLst>
                                              <p:attrName>ppt_x</p:attrName>
                                            </p:attrNameLst>
                                          </p:cBhvr>
                                          <p:tavLst>
                                            <p:tav tm="0">
                                              <p:val>
                                                <p:strVal val="#ppt_x"/>
                                              </p:val>
                                            </p:tav>
                                            <p:tav tm="100000">
                                              <p:val>
                                                <p:strVal val="#ppt_x"/>
                                              </p:val>
                                            </p:tav>
                                          </p:tavLst>
                                        </p:anim>
                                        <p:anim calcmode="lin" valueType="num" p14:bounceEnd="68000">
                                          <p:cBhvr additive="base">
                                            <p:cTn id="13" dur="500" fill="hold"/>
                                            <p:tgtEl>
                                              <p:spTgt spid="212"/>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14:presetBounceEnd="68000">
                                      <p:stCondLst>
                                        <p:cond delay="0"/>
                                      </p:stCondLst>
                                      <p:childTnLst>
                                        <p:set>
                                          <p:cBhvr>
                                            <p:cTn id="16" dur="1" fill="hold">
                                              <p:stCondLst>
                                                <p:cond delay="0"/>
                                              </p:stCondLst>
                                            </p:cTn>
                                            <p:tgtEl>
                                              <p:spTgt spid="608"/>
                                            </p:tgtEl>
                                            <p:attrNameLst>
                                              <p:attrName>style.visibility</p:attrName>
                                            </p:attrNameLst>
                                          </p:cBhvr>
                                          <p:to>
                                            <p:strVal val="visible"/>
                                          </p:to>
                                        </p:set>
                                        <p:anim calcmode="lin" valueType="num" p14:bounceEnd="68000">
                                          <p:cBhvr additive="base">
                                            <p:cTn id="17" dur="500" fill="hold"/>
                                            <p:tgtEl>
                                              <p:spTgt spid="608"/>
                                            </p:tgtEl>
                                            <p:attrNameLst>
                                              <p:attrName>ppt_x</p:attrName>
                                            </p:attrNameLst>
                                          </p:cBhvr>
                                          <p:tavLst>
                                            <p:tav tm="0">
                                              <p:val>
                                                <p:strVal val="#ppt_x"/>
                                              </p:val>
                                            </p:tav>
                                            <p:tav tm="100000">
                                              <p:val>
                                                <p:strVal val="#ppt_x"/>
                                              </p:val>
                                            </p:tav>
                                          </p:tavLst>
                                        </p:anim>
                                        <p:anim calcmode="lin" valueType="num" p14:bounceEnd="68000">
                                          <p:cBhvr additive="base">
                                            <p:cTn id="18" dur="500" fill="hold"/>
                                            <p:tgtEl>
                                              <p:spTgt spid="608"/>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1" fill="hold" nodeType="afterEffect">
                                      <p:stCondLst>
                                        <p:cond delay="0"/>
                                      </p:stCondLst>
                                      <p:childTnLst>
                                        <p:set>
                                          <p:cBhvr>
                                            <p:cTn id="21" dur="1" fill="hold">
                                              <p:stCondLst>
                                                <p:cond delay="0"/>
                                              </p:stCondLst>
                                            </p:cTn>
                                            <p:tgtEl>
                                              <p:spTgt spid="96"/>
                                            </p:tgtEl>
                                            <p:attrNameLst>
                                              <p:attrName>style.visibility</p:attrName>
                                            </p:attrNameLst>
                                          </p:cBhvr>
                                          <p:to>
                                            <p:strVal val="visible"/>
                                          </p:to>
                                        </p:set>
                                        <p:anim calcmode="lin" valueType="num">
                                          <p:cBhvr additive="base">
                                            <p:cTn id="22" dur="500" fill="hold"/>
                                            <p:tgtEl>
                                              <p:spTgt spid="96"/>
                                            </p:tgtEl>
                                            <p:attrNameLst>
                                              <p:attrName>ppt_x</p:attrName>
                                            </p:attrNameLst>
                                          </p:cBhvr>
                                          <p:tavLst>
                                            <p:tav tm="0">
                                              <p:val>
                                                <p:strVal val="#ppt_x"/>
                                              </p:val>
                                            </p:tav>
                                            <p:tav tm="100000">
                                              <p:val>
                                                <p:strVal val="#ppt_x"/>
                                              </p:val>
                                            </p:tav>
                                          </p:tavLst>
                                        </p:anim>
                                        <p:anim calcmode="lin" valueType="num">
                                          <p:cBhvr additive="base">
                                            <p:cTn id="23" dur="500" fill="hold"/>
                                            <p:tgtEl>
                                              <p:spTgt spid="96"/>
                                            </p:tgtEl>
                                            <p:attrNameLst>
                                              <p:attrName>ppt_y</p:attrName>
                                            </p:attrNameLst>
                                          </p:cBhvr>
                                          <p:tavLst>
                                            <p:tav tm="0">
                                              <p:val>
                                                <p:strVal val="0-#ppt_h/2"/>
                                              </p:val>
                                            </p:tav>
                                            <p:tav tm="100000">
                                              <p:val>
                                                <p:strVal val="#ppt_y"/>
                                              </p:val>
                                            </p:tav>
                                          </p:tavLst>
                                        </p:anim>
                                      </p:childTnLst>
                                    </p:cTn>
                                  </p:par>
                                </p:childTnLst>
                              </p:cTn>
                            </p:par>
                            <p:par>
                              <p:cTn id="24" fill="hold">
                                <p:stCondLst>
                                  <p:cond delay="2000"/>
                                </p:stCondLst>
                                <p:childTnLst>
                                  <p:par>
                                    <p:cTn id="25" presetID="2" presetClass="entr" presetSubtype="8" fill="hold" grpId="0" nodeType="afterEffect" p14:presetBounceEnd="67000">
                                      <p:stCondLst>
                                        <p:cond delay="0"/>
                                      </p:stCondLst>
                                      <p:childTnLst>
                                        <p:set>
                                          <p:cBhvr>
                                            <p:cTn id="26" dur="1" fill="hold">
                                              <p:stCondLst>
                                                <p:cond delay="0"/>
                                              </p:stCondLst>
                                            </p:cTn>
                                            <p:tgtEl>
                                              <p:spTgt spid="97"/>
                                            </p:tgtEl>
                                            <p:attrNameLst>
                                              <p:attrName>style.visibility</p:attrName>
                                            </p:attrNameLst>
                                          </p:cBhvr>
                                          <p:to>
                                            <p:strVal val="visible"/>
                                          </p:to>
                                        </p:set>
                                        <p:anim calcmode="lin" valueType="num" p14:bounceEnd="67000">
                                          <p:cBhvr additive="base">
                                            <p:cTn id="27" dur="2000" fill="hold"/>
                                            <p:tgtEl>
                                              <p:spTgt spid="97"/>
                                            </p:tgtEl>
                                            <p:attrNameLst>
                                              <p:attrName>ppt_x</p:attrName>
                                            </p:attrNameLst>
                                          </p:cBhvr>
                                          <p:tavLst>
                                            <p:tav tm="0">
                                              <p:val>
                                                <p:strVal val="0-#ppt_w/2"/>
                                              </p:val>
                                            </p:tav>
                                            <p:tav tm="100000">
                                              <p:val>
                                                <p:strVal val="#ppt_x"/>
                                              </p:val>
                                            </p:tav>
                                          </p:tavLst>
                                        </p:anim>
                                        <p:anim calcmode="lin" valueType="num" p14:bounceEnd="67000">
                                          <p:cBhvr additive="base">
                                            <p:cTn id="28" dur="2000" fill="hold"/>
                                            <p:tgtEl>
                                              <p:spTgt spid="97"/>
                                            </p:tgtEl>
                                            <p:attrNameLst>
                                              <p:attrName>ppt_y</p:attrName>
                                            </p:attrNameLst>
                                          </p:cBhvr>
                                          <p:tavLst>
                                            <p:tav tm="0">
                                              <p:val>
                                                <p:strVal val="#ppt_y"/>
                                              </p:val>
                                            </p:tav>
                                            <p:tav tm="100000">
                                              <p:val>
                                                <p:strVal val="#ppt_y"/>
                                              </p:val>
                                            </p:tav>
                                          </p:tavLst>
                                        </p:anim>
                                      </p:childTnLst>
                                    </p:cTn>
                                  </p:par>
                                </p:childTnLst>
                              </p:cTn>
                            </p:par>
                            <p:par>
                              <p:cTn id="29" fill="hold">
                                <p:stCondLst>
                                  <p:cond delay="4000"/>
                                </p:stCondLst>
                                <p:childTnLst>
                                  <p:par>
                                    <p:cTn id="30" presetID="2" presetClass="entr" presetSubtype="6" fill="hold" grpId="0" nodeType="afterEffect" p14:presetBounceEnd="66000">
                                      <p:stCondLst>
                                        <p:cond delay="0"/>
                                      </p:stCondLst>
                                      <p:childTnLst>
                                        <p:set>
                                          <p:cBhvr>
                                            <p:cTn id="31" dur="1" fill="hold">
                                              <p:stCondLst>
                                                <p:cond delay="0"/>
                                              </p:stCondLst>
                                            </p:cTn>
                                            <p:tgtEl>
                                              <p:spTgt spid="595"/>
                                            </p:tgtEl>
                                            <p:attrNameLst>
                                              <p:attrName>style.visibility</p:attrName>
                                            </p:attrNameLst>
                                          </p:cBhvr>
                                          <p:to>
                                            <p:strVal val="visible"/>
                                          </p:to>
                                        </p:set>
                                        <p:anim calcmode="lin" valueType="num" p14:bounceEnd="66000">
                                          <p:cBhvr additive="base">
                                            <p:cTn id="32" dur="300" fill="hold"/>
                                            <p:tgtEl>
                                              <p:spTgt spid="595"/>
                                            </p:tgtEl>
                                            <p:attrNameLst>
                                              <p:attrName>ppt_x</p:attrName>
                                            </p:attrNameLst>
                                          </p:cBhvr>
                                          <p:tavLst>
                                            <p:tav tm="0">
                                              <p:val>
                                                <p:strVal val="1+#ppt_w/2"/>
                                              </p:val>
                                            </p:tav>
                                            <p:tav tm="100000">
                                              <p:val>
                                                <p:strVal val="#ppt_x"/>
                                              </p:val>
                                            </p:tav>
                                          </p:tavLst>
                                        </p:anim>
                                        <p:anim calcmode="lin" valueType="num" p14:bounceEnd="66000">
                                          <p:cBhvr additive="base">
                                            <p:cTn id="33" dur="300" fill="hold"/>
                                            <p:tgtEl>
                                              <p:spTgt spid="595"/>
                                            </p:tgtEl>
                                            <p:attrNameLst>
                                              <p:attrName>ppt_y</p:attrName>
                                            </p:attrNameLst>
                                          </p:cBhvr>
                                          <p:tavLst>
                                            <p:tav tm="0">
                                              <p:val>
                                                <p:strVal val="1+#ppt_h/2"/>
                                              </p:val>
                                            </p:tav>
                                            <p:tav tm="100000">
                                              <p:val>
                                                <p:strVal val="#ppt_y"/>
                                              </p:val>
                                            </p:tav>
                                          </p:tavLst>
                                        </p:anim>
                                      </p:childTnLst>
                                    </p:cTn>
                                  </p:par>
                                </p:childTnLst>
                              </p:cTn>
                            </p:par>
                            <p:par>
                              <p:cTn id="34" fill="hold">
                                <p:stCondLst>
                                  <p:cond delay="4500"/>
                                </p:stCondLst>
                                <p:childTnLst>
                                  <p:par>
                                    <p:cTn id="35" presetID="2" presetClass="entr" presetSubtype="4" fill="hold" grpId="0" nodeType="afterEffect" p14:presetBounceEnd="66000">
                                      <p:stCondLst>
                                        <p:cond delay="0"/>
                                      </p:stCondLst>
                                      <p:childTnLst>
                                        <p:set>
                                          <p:cBhvr>
                                            <p:cTn id="36" dur="1" fill="hold">
                                              <p:stCondLst>
                                                <p:cond delay="0"/>
                                              </p:stCondLst>
                                            </p:cTn>
                                            <p:tgtEl>
                                              <p:spTgt spid="594"/>
                                            </p:tgtEl>
                                            <p:attrNameLst>
                                              <p:attrName>style.visibility</p:attrName>
                                            </p:attrNameLst>
                                          </p:cBhvr>
                                          <p:to>
                                            <p:strVal val="visible"/>
                                          </p:to>
                                        </p:set>
                                        <p:anim calcmode="lin" valueType="num" p14:bounceEnd="66000">
                                          <p:cBhvr additive="base">
                                            <p:cTn id="37" dur="300" fill="hold"/>
                                            <p:tgtEl>
                                              <p:spTgt spid="594"/>
                                            </p:tgtEl>
                                            <p:attrNameLst>
                                              <p:attrName>ppt_x</p:attrName>
                                            </p:attrNameLst>
                                          </p:cBhvr>
                                          <p:tavLst>
                                            <p:tav tm="0">
                                              <p:val>
                                                <p:strVal val="#ppt_x"/>
                                              </p:val>
                                            </p:tav>
                                            <p:tav tm="100000">
                                              <p:val>
                                                <p:strVal val="#ppt_x"/>
                                              </p:val>
                                            </p:tav>
                                          </p:tavLst>
                                        </p:anim>
                                        <p:anim calcmode="lin" valueType="num" p14:bounceEnd="66000">
                                          <p:cBhvr additive="base">
                                            <p:cTn id="38" dur="300" fill="hold"/>
                                            <p:tgtEl>
                                              <p:spTgt spid="594"/>
                                            </p:tgtEl>
                                            <p:attrNameLst>
                                              <p:attrName>ppt_y</p:attrName>
                                            </p:attrNameLst>
                                          </p:cBhvr>
                                          <p:tavLst>
                                            <p:tav tm="0">
                                              <p:val>
                                                <p:strVal val="1+#ppt_h/2"/>
                                              </p:val>
                                            </p:tav>
                                            <p:tav tm="100000">
                                              <p:val>
                                                <p:strVal val="#ppt_y"/>
                                              </p:val>
                                            </p:tav>
                                          </p:tavLst>
                                        </p:anim>
                                      </p:childTnLst>
                                    </p:cTn>
                                  </p:par>
                                </p:childTnLst>
                              </p:cTn>
                            </p:par>
                            <p:par>
                              <p:cTn id="39" fill="hold">
                                <p:stCondLst>
                                  <p:cond delay="5000"/>
                                </p:stCondLst>
                                <p:childTnLst>
                                  <p:par>
                                    <p:cTn id="40" presetID="2" presetClass="entr" presetSubtype="12" fill="hold" grpId="0" nodeType="afterEffect" p14:presetBounceEnd="66000">
                                      <p:stCondLst>
                                        <p:cond delay="0"/>
                                      </p:stCondLst>
                                      <p:childTnLst>
                                        <p:set>
                                          <p:cBhvr>
                                            <p:cTn id="41" dur="1" fill="hold">
                                              <p:stCondLst>
                                                <p:cond delay="0"/>
                                              </p:stCondLst>
                                            </p:cTn>
                                            <p:tgtEl>
                                              <p:spTgt spid="593"/>
                                            </p:tgtEl>
                                            <p:attrNameLst>
                                              <p:attrName>style.visibility</p:attrName>
                                            </p:attrNameLst>
                                          </p:cBhvr>
                                          <p:to>
                                            <p:strVal val="visible"/>
                                          </p:to>
                                        </p:set>
                                        <p:anim calcmode="lin" valueType="num" p14:bounceEnd="66000">
                                          <p:cBhvr additive="base">
                                            <p:cTn id="42" dur="300" fill="hold"/>
                                            <p:tgtEl>
                                              <p:spTgt spid="593"/>
                                            </p:tgtEl>
                                            <p:attrNameLst>
                                              <p:attrName>ppt_x</p:attrName>
                                            </p:attrNameLst>
                                          </p:cBhvr>
                                          <p:tavLst>
                                            <p:tav tm="0">
                                              <p:val>
                                                <p:strVal val="0-#ppt_w/2"/>
                                              </p:val>
                                            </p:tav>
                                            <p:tav tm="100000">
                                              <p:val>
                                                <p:strVal val="#ppt_x"/>
                                              </p:val>
                                            </p:tav>
                                          </p:tavLst>
                                        </p:anim>
                                        <p:anim calcmode="lin" valueType="num" p14:bounceEnd="66000">
                                          <p:cBhvr additive="base">
                                            <p:cTn id="43" dur="300" fill="hold"/>
                                            <p:tgtEl>
                                              <p:spTgt spid="593"/>
                                            </p:tgtEl>
                                            <p:attrNameLst>
                                              <p:attrName>ppt_y</p:attrName>
                                            </p:attrNameLst>
                                          </p:cBhvr>
                                          <p:tavLst>
                                            <p:tav tm="0">
                                              <p:val>
                                                <p:strVal val="1+#ppt_h/2"/>
                                              </p:val>
                                            </p:tav>
                                            <p:tav tm="100000">
                                              <p:val>
                                                <p:strVal val="#ppt_y"/>
                                              </p:val>
                                            </p:tav>
                                          </p:tavLst>
                                        </p:anim>
                                      </p:childTnLst>
                                    </p:cTn>
                                  </p:par>
                                </p:childTnLst>
                              </p:cTn>
                            </p:par>
                            <p:par>
                              <p:cTn id="44" fill="hold">
                                <p:stCondLst>
                                  <p:cond delay="5500"/>
                                </p:stCondLst>
                                <p:childTnLst>
                                  <p:par>
                                    <p:cTn id="45" presetID="2" presetClass="entr" presetSubtype="8" fill="hold" grpId="0" nodeType="afterEffect" p14:presetBounceEnd="66000">
                                      <p:stCondLst>
                                        <p:cond delay="0"/>
                                      </p:stCondLst>
                                      <p:childTnLst>
                                        <p:set>
                                          <p:cBhvr>
                                            <p:cTn id="46" dur="1" fill="hold">
                                              <p:stCondLst>
                                                <p:cond delay="0"/>
                                              </p:stCondLst>
                                            </p:cTn>
                                            <p:tgtEl>
                                              <p:spTgt spid="592"/>
                                            </p:tgtEl>
                                            <p:attrNameLst>
                                              <p:attrName>style.visibility</p:attrName>
                                            </p:attrNameLst>
                                          </p:cBhvr>
                                          <p:to>
                                            <p:strVal val="visible"/>
                                          </p:to>
                                        </p:set>
                                        <p:anim calcmode="lin" valueType="num" p14:bounceEnd="66000">
                                          <p:cBhvr additive="base">
                                            <p:cTn id="47" dur="300" fill="hold"/>
                                            <p:tgtEl>
                                              <p:spTgt spid="592"/>
                                            </p:tgtEl>
                                            <p:attrNameLst>
                                              <p:attrName>ppt_x</p:attrName>
                                            </p:attrNameLst>
                                          </p:cBhvr>
                                          <p:tavLst>
                                            <p:tav tm="0">
                                              <p:val>
                                                <p:strVal val="0-#ppt_w/2"/>
                                              </p:val>
                                            </p:tav>
                                            <p:tav tm="100000">
                                              <p:val>
                                                <p:strVal val="#ppt_x"/>
                                              </p:val>
                                            </p:tav>
                                          </p:tavLst>
                                        </p:anim>
                                        <p:anim calcmode="lin" valueType="num" p14:bounceEnd="66000">
                                          <p:cBhvr additive="base">
                                            <p:cTn id="48" dur="300" fill="hold"/>
                                            <p:tgtEl>
                                              <p:spTgt spid="592"/>
                                            </p:tgtEl>
                                            <p:attrNameLst>
                                              <p:attrName>ppt_y</p:attrName>
                                            </p:attrNameLst>
                                          </p:cBhvr>
                                          <p:tavLst>
                                            <p:tav tm="0">
                                              <p:val>
                                                <p:strVal val="#ppt_y"/>
                                              </p:val>
                                            </p:tav>
                                            <p:tav tm="100000">
                                              <p:val>
                                                <p:strVal val="#ppt_y"/>
                                              </p:val>
                                            </p:tav>
                                          </p:tavLst>
                                        </p:anim>
                                      </p:childTnLst>
                                    </p:cTn>
                                  </p:par>
                                </p:childTnLst>
                              </p:cTn>
                            </p:par>
                            <p:par>
                              <p:cTn id="49" fill="hold">
                                <p:stCondLst>
                                  <p:cond delay="6000"/>
                                </p:stCondLst>
                                <p:childTnLst>
                                  <p:par>
                                    <p:cTn id="50" presetID="2" presetClass="entr" presetSubtype="8" fill="hold" grpId="0" nodeType="afterEffect" p14:presetBounceEnd="67000">
                                      <p:stCondLst>
                                        <p:cond delay="0"/>
                                      </p:stCondLst>
                                      <p:childTnLst>
                                        <p:set>
                                          <p:cBhvr>
                                            <p:cTn id="51" dur="1" fill="hold">
                                              <p:stCondLst>
                                                <p:cond delay="0"/>
                                              </p:stCondLst>
                                            </p:cTn>
                                            <p:tgtEl>
                                              <p:spTgt spid="602"/>
                                            </p:tgtEl>
                                            <p:attrNameLst>
                                              <p:attrName>style.visibility</p:attrName>
                                            </p:attrNameLst>
                                          </p:cBhvr>
                                          <p:to>
                                            <p:strVal val="visible"/>
                                          </p:to>
                                        </p:set>
                                        <p:anim calcmode="lin" valueType="num" p14:bounceEnd="67000">
                                          <p:cBhvr additive="base">
                                            <p:cTn id="52" dur="2000" fill="hold"/>
                                            <p:tgtEl>
                                              <p:spTgt spid="602"/>
                                            </p:tgtEl>
                                            <p:attrNameLst>
                                              <p:attrName>ppt_x</p:attrName>
                                            </p:attrNameLst>
                                          </p:cBhvr>
                                          <p:tavLst>
                                            <p:tav tm="0">
                                              <p:val>
                                                <p:strVal val="0-#ppt_w/2"/>
                                              </p:val>
                                            </p:tav>
                                            <p:tav tm="100000">
                                              <p:val>
                                                <p:strVal val="#ppt_x"/>
                                              </p:val>
                                            </p:tav>
                                          </p:tavLst>
                                        </p:anim>
                                        <p:anim calcmode="lin" valueType="num" p14:bounceEnd="67000">
                                          <p:cBhvr additive="base">
                                            <p:cTn id="53" dur="2000" fill="hold"/>
                                            <p:tgtEl>
                                              <p:spTgt spid="602"/>
                                            </p:tgtEl>
                                            <p:attrNameLst>
                                              <p:attrName>ppt_y</p:attrName>
                                            </p:attrNameLst>
                                          </p:cBhvr>
                                          <p:tavLst>
                                            <p:tav tm="0">
                                              <p:val>
                                                <p:strVal val="#ppt_y"/>
                                              </p:val>
                                            </p:tav>
                                            <p:tav tm="100000">
                                              <p:val>
                                                <p:strVal val="#ppt_y"/>
                                              </p:val>
                                            </p:tav>
                                          </p:tavLst>
                                        </p:anim>
                                      </p:childTnLst>
                                    </p:cTn>
                                  </p:par>
                                  <p:par>
                                    <p:cTn id="54" presetID="2" presetClass="entr" presetSubtype="8" fill="hold" grpId="0" nodeType="withEffect" p14:presetBounceEnd="67000">
                                      <p:stCondLst>
                                        <p:cond delay="0"/>
                                      </p:stCondLst>
                                      <p:childTnLst>
                                        <p:set>
                                          <p:cBhvr>
                                            <p:cTn id="55" dur="1" fill="hold">
                                              <p:stCondLst>
                                                <p:cond delay="0"/>
                                              </p:stCondLst>
                                            </p:cTn>
                                            <p:tgtEl>
                                              <p:spTgt spid="600"/>
                                            </p:tgtEl>
                                            <p:attrNameLst>
                                              <p:attrName>style.visibility</p:attrName>
                                            </p:attrNameLst>
                                          </p:cBhvr>
                                          <p:to>
                                            <p:strVal val="visible"/>
                                          </p:to>
                                        </p:set>
                                        <p:anim calcmode="lin" valueType="num" p14:bounceEnd="67000">
                                          <p:cBhvr additive="base">
                                            <p:cTn id="56" dur="2000" fill="hold"/>
                                            <p:tgtEl>
                                              <p:spTgt spid="600"/>
                                            </p:tgtEl>
                                            <p:attrNameLst>
                                              <p:attrName>ppt_x</p:attrName>
                                            </p:attrNameLst>
                                          </p:cBhvr>
                                          <p:tavLst>
                                            <p:tav tm="0">
                                              <p:val>
                                                <p:strVal val="0-#ppt_w/2"/>
                                              </p:val>
                                            </p:tav>
                                            <p:tav tm="100000">
                                              <p:val>
                                                <p:strVal val="#ppt_x"/>
                                              </p:val>
                                            </p:tav>
                                          </p:tavLst>
                                        </p:anim>
                                        <p:anim calcmode="lin" valueType="num" p14:bounceEnd="67000">
                                          <p:cBhvr additive="base">
                                            <p:cTn id="57" dur="2000" fill="hold"/>
                                            <p:tgtEl>
                                              <p:spTgt spid="600"/>
                                            </p:tgtEl>
                                            <p:attrNameLst>
                                              <p:attrName>ppt_y</p:attrName>
                                            </p:attrNameLst>
                                          </p:cBhvr>
                                          <p:tavLst>
                                            <p:tav tm="0">
                                              <p:val>
                                                <p:strVal val="#ppt_y"/>
                                              </p:val>
                                            </p:tav>
                                            <p:tav tm="100000">
                                              <p:val>
                                                <p:strVal val="#ppt_y"/>
                                              </p:val>
                                            </p:tav>
                                          </p:tavLst>
                                        </p:anim>
                                      </p:childTnLst>
                                    </p:cTn>
                                  </p:par>
                                  <p:par>
                                    <p:cTn id="58" presetID="2" presetClass="entr" presetSubtype="8" fill="hold" grpId="0" nodeType="withEffect" p14:presetBounceEnd="67000">
                                      <p:stCondLst>
                                        <p:cond delay="0"/>
                                      </p:stCondLst>
                                      <p:childTnLst>
                                        <p:set>
                                          <p:cBhvr>
                                            <p:cTn id="59" dur="1" fill="hold">
                                              <p:stCondLst>
                                                <p:cond delay="0"/>
                                              </p:stCondLst>
                                            </p:cTn>
                                            <p:tgtEl>
                                              <p:spTgt spid="598"/>
                                            </p:tgtEl>
                                            <p:attrNameLst>
                                              <p:attrName>style.visibility</p:attrName>
                                            </p:attrNameLst>
                                          </p:cBhvr>
                                          <p:to>
                                            <p:strVal val="visible"/>
                                          </p:to>
                                        </p:set>
                                        <p:anim calcmode="lin" valueType="num" p14:bounceEnd="67000">
                                          <p:cBhvr additive="base">
                                            <p:cTn id="60" dur="2000" fill="hold"/>
                                            <p:tgtEl>
                                              <p:spTgt spid="598"/>
                                            </p:tgtEl>
                                            <p:attrNameLst>
                                              <p:attrName>ppt_x</p:attrName>
                                            </p:attrNameLst>
                                          </p:cBhvr>
                                          <p:tavLst>
                                            <p:tav tm="0">
                                              <p:val>
                                                <p:strVal val="0-#ppt_w/2"/>
                                              </p:val>
                                            </p:tav>
                                            <p:tav tm="100000">
                                              <p:val>
                                                <p:strVal val="#ppt_x"/>
                                              </p:val>
                                            </p:tav>
                                          </p:tavLst>
                                        </p:anim>
                                        <p:anim calcmode="lin" valueType="num" p14:bounceEnd="67000">
                                          <p:cBhvr additive="base">
                                            <p:cTn id="61" dur="2000" fill="hold"/>
                                            <p:tgtEl>
                                              <p:spTgt spid="598"/>
                                            </p:tgtEl>
                                            <p:attrNameLst>
                                              <p:attrName>ppt_y</p:attrName>
                                            </p:attrNameLst>
                                          </p:cBhvr>
                                          <p:tavLst>
                                            <p:tav tm="0">
                                              <p:val>
                                                <p:strVal val="#ppt_y"/>
                                              </p:val>
                                            </p:tav>
                                            <p:tav tm="100000">
                                              <p:val>
                                                <p:strVal val="#ppt_y"/>
                                              </p:val>
                                            </p:tav>
                                          </p:tavLst>
                                        </p:anim>
                                      </p:childTnLst>
                                    </p:cTn>
                                  </p:par>
                                  <p:par>
                                    <p:cTn id="62" presetID="2" presetClass="entr" presetSubtype="8" fill="hold" grpId="0" nodeType="withEffect" p14:presetBounceEnd="67000">
                                      <p:stCondLst>
                                        <p:cond delay="0"/>
                                      </p:stCondLst>
                                      <p:childTnLst>
                                        <p:set>
                                          <p:cBhvr>
                                            <p:cTn id="63" dur="1" fill="hold">
                                              <p:stCondLst>
                                                <p:cond delay="0"/>
                                              </p:stCondLst>
                                            </p:cTn>
                                            <p:tgtEl>
                                              <p:spTgt spid="596"/>
                                            </p:tgtEl>
                                            <p:attrNameLst>
                                              <p:attrName>style.visibility</p:attrName>
                                            </p:attrNameLst>
                                          </p:cBhvr>
                                          <p:to>
                                            <p:strVal val="visible"/>
                                          </p:to>
                                        </p:set>
                                        <p:anim calcmode="lin" valueType="num" p14:bounceEnd="67000">
                                          <p:cBhvr additive="base">
                                            <p:cTn id="64" dur="2000" fill="hold"/>
                                            <p:tgtEl>
                                              <p:spTgt spid="596"/>
                                            </p:tgtEl>
                                            <p:attrNameLst>
                                              <p:attrName>ppt_x</p:attrName>
                                            </p:attrNameLst>
                                          </p:cBhvr>
                                          <p:tavLst>
                                            <p:tav tm="0">
                                              <p:val>
                                                <p:strVal val="0-#ppt_w/2"/>
                                              </p:val>
                                            </p:tav>
                                            <p:tav tm="100000">
                                              <p:val>
                                                <p:strVal val="#ppt_x"/>
                                              </p:val>
                                            </p:tav>
                                          </p:tavLst>
                                        </p:anim>
                                        <p:anim calcmode="lin" valueType="num" p14:bounceEnd="67000">
                                          <p:cBhvr additive="base">
                                            <p:cTn id="65" dur="2000" fill="hold"/>
                                            <p:tgtEl>
                                              <p:spTgt spid="596"/>
                                            </p:tgtEl>
                                            <p:attrNameLst>
                                              <p:attrName>ppt_y</p:attrName>
                                            </p:attrNameLst>
                                          </p:cBhvr>
                                          <p:tavLst>
                                            <p:tav tm="0">
                                              <p:val>
                                                <p:strVal val="#ppt_y"/>
                                              </p:val>
                                            </p:tav>
                                            <p:tav tm="100000">
                                              <p:val>
                                                <p:strVal val="#ppt_y"/>
                                              </p:val>
                                            </p:tav>
                                          </p:tavLst>
                                        </p:anim>
                                      </p:childTnLst>
                                    </p:cTn>
                                  </p:par>
                                </p:childTnLst>
                              </p:cTn>
                            </p:par>
                            <p:par>
                              <p:cTn id="66" fill="hold">
                                <p:stCondLst>
                                  <p:cond delay="8000"/>
                                </p:stCondLst>
                                <p:childTnLst>
                                  <p:par>
                                    <p:cTn id="67" presetID="14" presetClass="entr" presetSubtype="10" fill="hold" grpId="0" nodeType="afterEffect">
                                      <p:stCondLst>
                                        <p:cond delay="0"/>
                                      </p:stCondLst>
                                      <p:childTnLst>
                                        <p:set>
                                          <p:cBhvr>
                                            <p:cTn id="68" dur="1" fill="hold">
                                              <p:stCondLst>
                                                <p:cond delay="0"/>
                                              </p:stCondLst>
                                            </p:cTn>
                                            <p:tgtEl>
                                              <p:spTgt spid="597"/>
                                            </p:tgtEl>
                                            <p:attrNameLst>
                                              <p:attrName>style.visibility</p:attrName>
                                            </p:attrNameLst>
                                          </p:cBhvr>
                                          <p:to>
                                            <p:strVal val="visible"/>
                                          </p:to>
                                        </p:set>
                                        <p:animEffect transition="in" filter="randombar(horizontal)">
                                          <p:cBhvr>
                                            <p:cTn id="69" dur="500"/>
                                            <p:tgtEl>
                                              <p:spTgt spid="597"/>
                                            </p:tgtEl>
                                          </p:cBhvr>
                                        </p:animEffect>
                                      </p:childTnLst>
                                    </p:cTn>
                                  </p:par>
                                  <p:par>
                                    <p:cTn id="70" presetID="14" presetClass="entr" presetSubtype="10" fill="hold" grpId="0" nodeType="withEffect">
                                      <p:stCondLst>
                                        <p:cond delay="0"/>
                                      </p:stCondLst>
                                      <p:childTnLst>
                                        <p:set>
                                          <p:cBhvr>
                                            <p:cTn id="71" dur="1" fill="hold">
                                              <p:stCondLst>
                                                <p:cond delay="0"/>
                                              </p:stCondLst>
                                            </p:cTn>
                                            <p:tgtEl>
                                              <p:spTgt spid="599"/>
                                            </p:tgtEl>
                                            <p:attrNameLst>
                                              <p:attrName>style.visibility</p:attrName>
                                            </p:attrNameLst>
                                          </p:cBhvr>
                                          <p:to>
                                            <p:strVal val="visible"/>
                                          </p:to>
                                        </p:set>
                                        <p:animEffect transition="in" filter="randombar(horizontal)">
                                          <p:cBhvr>
                                            <p:cTn id="72" dur="500"/>
                                            <p:tgtEl>
                                              <p:spTgt spid="599"/>
                                            </p:tgtEl>
                                          </p:cBhvr>
                                        </p:animEffect>
                                      </p:childTnLst>
                                    </p:cTn>
                                  </p:par>
                                  <p:par>
                                    <p:cTn id="73" presetID="14" presetClass="entr" presetSubtype="10" fill="hold" grpId="0" nodeType="withEffect">
                                      <p:stCondLst>
                                        <p:cond delay="0"/>
                                      </p:stCondLst>
                                      <p:childTnLst>
                                        <p:set>
                                          <p:cBhvr>
                                            <p:cTn id="74" dur="1" fill="hold">
                                              <p:stCondLst>
                                                <p:cond delay="0"/>
                                              </p:stCondLst>
                                            </p:cTn>
                                            <p:tgtEl>
                                              <p:spTgt spid="601"/>
                                            </p:tgtEl>
                                            <p:attrNameLst>
                                              <p:attrName>style.visibility</p:attrName>
                                            </p:attrNameLst>
                                          </p:cBhvr>
                                          <p:to>
                                            <p:strVal val="visible"/>
                                          </p:to>
                                        </p:set>
                                        <p:animEffect transition="in" filter="randombar(horizontal)">
                                          <p:cBhvr>
                                            <p:cTn id="75" dur="500"/>
                                            <p:tgtEl>
                                              <p:spTgt spid="601"/>
                                            </p:tgtEl>
                                          </p:cBhvr>
                                        </p:animEffect>
                                      </p:childTnLst>
                                    </p:cTn>
                                  </p:par>
                                  <p:par>
                                    <p:cTn id="76" presetID="14" presetClass="entr" presetSubtype="10" fill="hold" grpId="0" nodeType="withEffect">
                                      <p:stCondLst>
                                        <p:cond delay="0"/>
                                      </p:stCondLst>
                                      <p:childTnLst>
                                        <p:set>
                                          <p:cBhvr>
                                            <p:cTn id="77" dur="1" fill="hold">
                                              <p:stCondLst>
                                                <p:cond delay="0"/>
                                              </p:stCondLst>
                                            </p:cTn>
                                            <p:tgtEl>
                                              <p:spTgt spid="603"/>
                                            </p:tgtEl>
                                            <p:attrNameLst>
                                              <p:attrName>style.visibility</p:attrName>
                                            </p:attrNameLst>
                                          </p:cBhvr>
                                          <p:to>
                                            <p:strVal val="visible"/>
                                          </p:to>
                                        </p:set>
                                        <p:animEffect transition="in" filter="randombar(horizontal)">
                                          <p:cBhvr>
                                            <p:cTn id="78" dur="500"/>
                                            <p:tgtEl>
                                              <p:spTgt spid="603"/>
                                            </p:tgtEl>
                                          </p:cBhvr>
                                        </p:animEffect>
                                      </p:childTnLst>
                                    </p:cTn>
                                  </p:par>
                                </p:childTnLst>
                              </p:cTn>
                            </p:par>
                            <p:par>
                              <p:cTn id="79" fill="hold">
                                <p:stCondLst>
                                  <p:cond delay="8500"/>
                                </p:stCondLst>
                                <p:childTnLst>
                                  <p:par>
                                    <p:cTn id="80" presetID="14" presetClass="entr" presetSubtype="10" fill="hold" grpId="0" nodeType="afterEffect">
                                      <p:stCondLst>
                                        <p:cond delay="0"/>
                                      </p:stCondLst>
                                      <p:childTnLst>
                                        <p:set>
                                          <p:cBhvr>
                                            <p:cTn id="81" dur="1" fill="hold">
                                              <p:stCondLst>
                                                <p:cond delay="0"/>
                                              </p:stCondLst>
                                            </p:cTn>
                                            <p:tgtEl>
                                              <p:spTgt spid="604"/>
                                            </p:tgtEl>
                                            <p:attrNameLst>
                                              <p:attrName>style.visibility</p:attrName>
                                            </p:attrNameLst>
                                          </p:cBhvr>
                                          <p:to>
                                            <p:strVal val="visible"/>
                                          </p:to>
                                        </p:set>
                                        <p:animEffect transition="in" filter="randombar(horizontal)">
                                          <p:cBhvr>
                                            <p:cTn id="82" dur="500"/>
                                            <p:tgtEl>
                                              <p:spTgt spid="604"/>
                                            </p:tgtEl>
                                          </p:cBhvr>
                                        </p:animEffect>
                                      </p:childTnLst>
                                    </p:cTn>
                                  </p:par>
                                </p:childTnLst>
                              </p:cTn>
                            </p:par>
                            <p:par>
                              <p:cTn id="83" fill="hold">
                                <p:stCondLst>
                                  <p:cond delay="9000"/>
                                </p:stCondLst>
                                <p:childTnLst>
                                  <p:par>
                                    <p:cTn id="84" presetID="14" presetClass="entr" presetSubtype="10" fill="hold" grpId="0" nodeType="afterEffect">
                                      <p:stCondLst>
                                        <p:cond delay="0"/>
                                      </p:stCondLst>
                                      <p:childTnLst>
                                        <p:set>
                                          <p:cBhvr>
                                            <p:cTn id="85" dur="1" fill="hold">
                                              <p:stCondLst>
                                                <p:cond delay="0"/>
                                              </p:stCondLst>
                                            </p:cTn>
                                            <p:tgtEl>
                                              <p:spTgt spid="605"/>
                                            </p:tgtEl>
                                            <p:attrNameLst>
                                              <p:attrName>style.visibility</p:attrName>
                                            </p:attrNameLst>
                                          </p:cBhvr>
                                          <p:to>
                                            <p:strVal val="visible"/>
                                          </p:to>
                                        </p:set>
                                        <p:animEffect transition="in" filter="randombar(horizontal)">
                                          <p:cBhvr>
                                            <p:cTn id="86" dur="500"/>
                                            <p:tgtEl>
                                              <p:spTgt spid="605"/>
                                            </p:tgtEl>
                                          </p:cBhvr>
                                        </p:animEffect>
                                      </p:childTnLst>
                                    </p:cTn>
                                  </p:par>
                                </p:childTnLst>
                              </p:cTn>
                            </p:par>
                            <p:par>
                              <p:cTn id="87" fill="hold">
                                <p:stCondLst>
                                  <p:cond delay="9500"/>
                                </p:stCondLst>
                                <p:childTnLst>
                                  <p:par>
                                    <p:cTn id="88" presetID="14" presetClass="entr" presetSubtype="10" fill="hold" grpId="0" nodeType="afterEffect">
                                      <p:stCondLst>
                                        <p:cond delay="0"/>
                                      </p:stCondLst>
                                      <p:childTnLst>
                                        <p:set>
                                          <p:cBhvr>
                                            <p:cTn id="89" dur="1" fill="hold">
                                              <p:stCondLst>
                                                <p:cond delay="0"/>
                                              </p:stCondLst>
                                            </p:cTn>
                                            <p:tgtEl>
                                              <p:spTgt spid="606"/>
                                            </p:tgtEl>
                                            <p:attrNameLst>
                                              <p:attrName>style.visibility</p:attrName>
                                            </p:attrNameLst>
                                          </p:cBhvr>
                                          <p:to>
                                            <p:strVal val="visible"/>
                                          </p:to>
                                        </p:set>
                                        <p:animEffect transition="in" filter="randombar(horizontal)">
                                          <p:cBhvr>
                                            <p:cTn id="90" dur="500"/>
                                            <p:tgtEl>
                                              <p:spTgt spid="606"/>
                                            </p:tgtEl>
                                          </p:cBhvr>
                                        </p:animEffect>
                                      </p:childTnLst>
                                    </p:cTn>
                                  </p:par>
                                </p:childTnLst>
                              </p:cTn>
                            </p:par>
                            <p:par>
                              <p:cTn id="91" fill="hold">
                                <p:stCondLst>
                                  <p:cond delay="10000"/>
                                </p:stCondLst>
                                <p:childTnLst>
                                  <p:par>
                                    <p:cTn id="92" presetID="14" presetClass="entr" presetSubtype="10" fill="hold" grpId="0" nodeType="afterEffect">
                                      <p:stCondLst>
                                        <p:cond delay="0"/>
                                      </p:stCondLst>
                                      <p:childTnLst>
                                        <p:set>
                                          <p:cBhvr>
                                            <p:cTn id="93" dur="1" fill="hold">
                                              <p:stCondLst>
                                                <p:cond delay="0"/>
                                              </p:stCondLst>
                                            </p:cTn>
                                            <p:tgtEl>
                                              <p:spTgt spid="607"/>
                                            </p:tgtEl>
                                            <p:attrNameLst>
                                              <p:attrName>style.visibility</p:attrName>
                                            </p:attrNameLst>
                                          </p:cBhvr>
                                          <p:to>
                                            <p:strVal val="visible"/>
                                          </p:to>
                                        </p:set>
                                        <p:animEffect transition="in" filter="randombar(horizontal)">
                                          <p:cBhvr>
                                            <p:cTn id="94" dur="500"/>
                                            <p:tgtEl>
                                              <p:spTgt spid="607"/>
                                            </p:tgtEl>
                                          </p:cBhvr>
                                        </p:animEffect>
                                      </p:childTnLst>
                                    </p:cTn>
                                  </p:par>
                                </p:childTnLst>
                              </p:cTn>
                            </p:par>
                            <p:par>
                              <p:cTn id="95" fill="hold">
                                <p:stCondLst>
                                  <p:cond delay="10500"/>
                                </p:stCondLst>
                                <p:childTnLst>
                                  <p:par>
                                    <p:cTn id="96" presetID="2" presetClass="entr" presetSubtype="12" fill="hold" nodeType="afterEffect">
                                      <p:stCondLst>
                                        <p:cond delay="0"/>
                                      </p:stCondLst>
                                      <p:childTnLst>
                                        <p:set>
                                          <p:cBhvr>
                                            <p:cTn id="97" dur="1" fill="hold">
                                              <p:stCondLst>
                                                <p:cond delay="0"/>
                                              </p:stCondLst>
                                            </p:cTn>
                                            <p:tgtEl>
                                              <p:spTgt spid="678"/>
                                            </p:tgtEl>
                                            <p:attrNameLst>
                                              <p:attrName>style.visibility</p:attrName>
                                            </p:attrNameLst>
                                          </p:cBhvr>
                                          <p:to>
                                            <p:strVal val="visible"/>
                                          </p:to>
                                        </p:set>
                                        <p:anim calcmode="lin" valueType="num">
                                          <p:cBhvr additive="base">
                                            <p:cTn id="98" dur="500" fill="hold"/>
                                            <p:tgtEl>
                                              <p:spTgt spid="678"/>
                                            </p:tgtEl>
                                            <p:attrNameLst>
                                              <p:attrName>ppt_x</p:attrName>
                                            </p:attrNameLst>
                                          </p:cBhvr>
                                          <p:tavLst>
                                            <p:tav tm="0">
                                              <p:val>
                                                <p:strVal val="0-#ppt_w/2"/>
                                              </p:val>
                                            </p:tav>
                                            <p:tav tm="100000">
                                              <p:val>
                                                <p:strVal val="#ppt_x"/>
                                              </p:val>
                                            </p:tav>
                                          </p:tavLst>
                                        </p:anim>
                                        <p:anim calcmode="lin" valueType="num">
                                          <p:cBhvr additive="base">
                                            <p:cTn id="99" dur="500" fill="hold"/>
                                            <p:tgtEl>
                                              <p:spTgt spid="678"/>
                                            </p:tgtEl>
                                            <p:attrNameLst>
                                              <p:attrName>ppt_y</p:attrName>
                                            </p:attrNameLst>
                                          </p:cBhvr>
                                          <p:tavLst>
                                            <p:tav tm="0">
                                              <p:val>
                                                <p:strVal val="1+#ppt_h/2"/>
                                              </p:val>
                                            </p:tav>
                                            <p:tav tm="100000">
                                              <p:val>
                                                <p:strVal val="#ppt_y"/>
                                              </p:val>
                                            </p:tav>
                                          </p:tavLst>
                                        </p:anim>
                                      </p:childTnLst>
                                    </p:cTn>
                                  </p:par>
                                </p:childTnLst>
                              </p:cTn>
                            </p:par>
                            <p:par>
                              <p:cTn id="100" fill="hold">
                                <p:stCondLst>
                                  <p:cond delay="11000"/>
                                </p:stCondLst>
                                <p:childTnLst>
                                  <p:par>
                                    <p:cTn id="101" presetID="2" presetClass="entr" presetSubtype="12" fill="hold" nodeType="afterEffect">
                                      <p:stCondLst>
                                        <p:cond delay="0"/>
                                      </p:stCondLst>
                                      <p:childTnLst>
                                        <p:set>
                                          <p:cBhvr>
                                            <p:cTn id="102" dur="1" fill="hold">
                                              <p:stCondLst>
                                                <p:cond delay="0"/>
                                              </p:stCondLst>
                                            </p:cTn>
                                            <p:tgtEl>
                                              <p:spTgt spid="679"/>
                                            </p:tgtEl>
                                            <p:attrNameLst>
                                              <p:attrName>style.visibility</p:attrName>
                                            </p:attrNameLst>
                                          </p:cBhvr>
                                          <p:to>
                                            <p:strVal val="visible"/>
                                          </p:to>
                                        </p:set>
                                        <p:anim calcmode="lin" valueType="num">
                                          <p:cBhvr additive="base">
                                            <p:cTn id="103" dur="500" fill="hold"/>
                                            <p:tgtEl>
                                              <p:spTgt spid="679"/>
                                            </p:tgtEl>
                                            <p:attrNameLst>
                                              <p:attrName>ppt_x</p:attrName>
                                            </p:attrNameLst>
                                          </p:cBhvr>
                                          <p:tavLst>
                                            <p:tav tm="0">
                                              <p:val>
                                                <p:strVal val="0-#ppt_w/2"/>
                                              </p:val>
                                            </p:tav>
                                            <p:tav tm="100000">
                                              <p:val>
                                                <p:strVal val="#ppt_x"/>
                                              </p:val>
                                            </p:tav>
                                          </p:tavLst>
                                        </p:anim>
                                        <p:anim calcmode="lin" valueType="num">
                                          <p:cBhvr additive="base">
                                            <p:cTn id="104" dur="500" fill="hold"/>
                                            <p:tgtEl>
                                              <p:spTgt spid="67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 grpId="0"/>
          <p:bldP spid="592" grpId="0" animBg="1"/>
          <p:bldP spid="593" grpId="0" animBg="1"/>
          <p:bldP spid="594" grpId="0" animBg="1"/>
          <p:bldP spid="595" grpId="0" animBg="1"/>
          <p:bldP spid="596" grpId="0"/>
          <p:bldP spid="597" grpId="0"/>
          <p:bldP spid="598" grpId="0"/>
          <p:bldP spid="599" grpId="0"/>
          <p:bldP spid="600" grpId="0"/>
          <p:bldP spid="601" grpId="0"/>
          <p:bldP spid="602" grpId="0"/>
          <p:bldP spid="603" grpId="0"/>
          <p:bldP spid="604" grpId="0"/>
          <p:bldP spid="605" grpId="0"/>
          <p:bldP spid="606" grpId="0"/>
          <p:bldP spid="60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11"/>
                                            </p:tgtEl>
                                            <p:attrNameLst>
                                              <p:attrName>style.visibility</p:attrName>
                                            </p:attrNameLst>
                                          </p:cBhvr>
                                          <p:to>
                                            <p:strVal val="visible"/>
                                          </p:to>
                                        </p:set>
                                        <p:anim calcmode="lin" valueType="num">
                                          <p:cBhvr additive="base">
                                            <p:cTn id="7" dur="500" fill="hold"/>
                                            <p:tgtEl>
                                              <p:spTgt spid="211"/>
                                            </p:tgtEl>
                                            <p:attrNameLst>
                                              <p:attrName>ppt_x</p:attrName>
                                            </p:attrNameLst>
                                          </p:cBhvr>
                                          <p:tavLst>
                                            <p:tav tm="0">
                                              <p:val>
                                                <p:strVal val="#ppt_x"/>
                                              </p:val>
                                            </p:tav>
                                            <p:tav tm="100000">
                                              <p:val>
                                                <p:strVal val="#ppt_x"/>
                                              </p:val>
                                            </p:tav>
                                          </p:tavLst>
                                        </p:anim>
                                        <p:anim calcmode="lin" valueType="num">
                                          <p:cBhvr additive="base">
                                            <p:cTn id="8" dur="500" fill="hold"/>
                                            <p:tgtEl>
                                              <p:spTgt spid="211"/>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212"/>
                                            </p:tgtEl>
                                            <p:attrNameLst>
                                              <p:attrName>style.visibility</p:attrName>
                                            </p:attrNameLst>
                                          </p:cBhvr>
                                          <p:to>
                                            <p:strVal val="visible"/>
                                          </p:to>
                                        </p:set>
                                        <p:anim calcmode="lin" valueType="num">
                                          <p:cBhvr additive="base">
                                            <p:cTn id="12" dur="500" fill="hold"/>
                                            <p:tgtEl>
                                              <p:spTgt spid="212"/>
                                            </p:tgtEl>
                                            <p:attrNameLst>
                                              <p:attrName>ppt_x</p:attrName>
                                            </p:attrNameLst>
                                          </p:cBhvr>
                                          <p:tavLst>
                                            <p:tav tm="0">
                                              <p:val>
                                                <p:strVal val="#ppt_x"/>
                                              </p:val>
                                            </p:tav>
                                            <p:tav tm="100000">
                                              <p:val>
                                                <p:strVal val="#ppt_x"/>
                                              </p:val>
                                            </p:tav>
                                          </p:tavLst>
                                        </p:anim>
                                        <p:anim calcmode="lin" valueType="num">
                                          <p:cBhvr additive="base">
                                            <p:cTn id="13" dur="500" fill="hold"/>
                                            <p:tgtEl>
                                              <p:spTgt spid="212"/>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608"/>
                                            </p:tgtEl>
                                            <p:attrNameLst>
                                              <p:attrName>style.visibility</p:attrName>
                                            </p:attrNameLst>
                                          </p:cBhvr>
                                          <p:to>
                                            <p:strVal val="visible"/>
                                          </p:to>
                                        </p:set>
                                        <p:anim calcmode="lin" valueType="num">
                                          <p:cBhvr additive="base">
                                            <p:cTn id="17" dur="500" fill="hold"/>
                                            <p:tgtEl>
                                              <p:spTgt spid="608"/>
                                            </p:tgtEl>
                                            <p:attrNameLst>
                                              <p:attrName>ppt_x</p:attrName>
                                            </p:attrNameLst>
                                          </p:cBhvr>
                                          <p:tavLst>
                                            <p:tav tm="0">
                                              <p:val>
                                                <p:strVal val="#ppt_x"/>
                                              </p:val>
                                            </p:tav>
                                            <p:tav tm="100000">
                                              <p:val>
                                                <p:strVal val="#ppt_x"/>
                                              </p:val>
                                            </p:tav>
                                          </p:tavLst>
                                        </p:anim>
                                        <p:anim calcmode="lin" valueType="num">
                                          <p:cBhvr additive="base">
                                            <p:cTn id="18" dur="500" fill="hold"/>
                                            <p:tgtEl>
                                              <p:spTgt spid="608"/>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1" fill="hold" nodeType="afterEffect">
                                      <p:stCondLst>
                                        <p:cond delay="0"/>
                                      </p:stCondLst>
                                      <p:childTnLst>
                                        <p:set>
                                          <p:cBhvr>
                                            <p:cTn id="21" dur="1" fill="hold">
                                              <p:stCondLst>
                                                <p:cond delay="0"/>
                                              </p:stCondLst>
                                            </p:cTn>
                                            <p:tgtEl>
                                              <p:spTgt spid="96"/>
                                            </p:tgtEl>
                                            <p:attrNameLst>
                                              <p:attrName>style.visibility</p:attrName>
                                            </p:attrNameLst>
                                          </p:cBhvr>
                                          <p:to>
                                            <p:strVal val="visible"/>
                                          </p:to>
                                        </p:set>
                                        <p:anim calcmode="lin" valueType="num">
                                          <p:cBhvr additive="base">
                                            <p:cTn id="22" dur="500" fill="hold"/>
                                            <p:tgtEl>
                                              <p:spTgt spid="96"/>
                                            </p:tgtEl>
                                            <p:attrNameLst>
                                              <p:attrName>ppt_x</p:attrName>
                                            </p:attrNameLst>
                                          </p:cBhvr>
                                          <p:tavLst>
                                            <p:tav tm="0">
                                              <p:val>
                                                <p:strVal val="#ppt_x"/>
                                              </p:val>
                                            </p:tav>
                                            <p:tav tm="100000">
                                              <p:val>
                                                <p:strVal val="#ppt_x"/>
                                              </p:val>
                                            </p:tav>
                                          </p:tavLst>
                                        </p:anim>
                                        <p:anim calcmode="lin" valueType="num">
                                          <p:cBhvr additive="base">
                                            <p:cTn id="23" dur="500" fill="hold"/>
                                            <p:tgtEl>
                                              <p:spTgt spid="96"/>
                                            </p:tgtEl>
                                            <p:attrNameLst>
                                              <p:attrName>ppt_y</p:attrName>
                                            </p:attrNameLst>
                                          </p:cBhvr>
                                          <p:tavLst>
                                            <p:tav tm="0">
                                              <p:val>
                                                <p:strVal val="0-#ppt_h/2"/>
                                              </p:val>
                                            </p:tav>
                                            <p:tav tm="100000">
                                              <p:val>
                                                <p:strVal val="#ppt_y"/>
                                              </p:val>
                                            </p:tav>
                                          </p:tavLst>
                                        </p:anim>
                                      </p:childTnLst>
                                    </p:cTn>
                                  </p:par>
                                </p:childTnLst>
                              </p:cTn>
                            </p:par>
                            <p:par>
                              <p:cTn id="24" fill="hold">
                                <p:stCondLst>
                                  <p:cond delay="2000"/>
                                </p:stCondLst>
                                <p:childTnLst>
                                  <p:par>
                                    <p:cTn id="25" presetID="2" presetClass="entr" presetSubtype="8" fill="hold" grpId="0" nodeType="afterEffect">
                                      <p:stCondLst>
                                        <p:cond delay="0"/>
                                      </p:stCondLst>
                                      <p:childTnLst>
                                        <p:set>
                                          <p:cBhvr>
                                            <p:cTn id="26" dur="1" fill="hold">
                                              <p:stCondLst>
                                                <p:cond delay="0"/>
                                              </p:stCondLst>
                                            </p:cTn>
                                            <p:tgtEl>
                                              <p:spTgt spid="97"/>
                                            </p:tgtEl>
                                            <p:attrNameLst>
                                              <p:attrName>style.visibility</p:attrName>
                                            </p:attrNameLst>
                                          </p:cBhvr>
                                          <p:to>
                                            <p:strVal val="visible"/>
                                          </p:to>
                                        </p:set>
                                        <p:anim calcmode="lin" valueType="num">
                                          <p:cBhvr additive="base">
                                            <p:cTn id="27" dur="2000" fill="hold"/>
                                            <p:tgtEl>
                                              <p:spTgt spid="97"/>
                                            </p:tgtEl>
                                            <p:attrNameLst>
                                              <p:attrName>ppt_x</p:attrName>
                                            </p:attrNameLst>
                                          </p:cBhvr>
                                          <p:tavLst>
                                            <p:tav tm="0">
                                              <p:val>
                                                <p:strVal val="0-#ppt_w/2"/>
                                              </p:val>
                                            </p:tav>
                                            <p:tav tm="100000">
                                              <p:val>
                                                <p:strVal val="#ppt_x"/>
                                              </p:val>
                                            </p:tav>
                                          </p:tavLst>
                                        </p:anim>
                                        <p:anim calcmode="lin" valueType="num">
                                          <p:cBhvr additive="base">
                                            <p:cTn id="28" dur="2000" fill="hold"/>
                                            <p:tgtEl>
                                              <p:spTgt spid="97"/>
                                            </p:tgtEl>
                                            <p:attrNameLst>
                                              <p:attrName>ppt_y</p:attrName>
                                            </p:attrNameLst>
                                          </p:cBhvr>
                                          <p:tavLst>
                                            <p:tav tm="0">
                                              <p:val>
                                                <p:strVal val="#ppt_y"/>
                                              </p:val>
                                            </p:tav>
                                            <p:tav tm="100000">
                                              <p:val>
                                                <p:strVal val="#ppt_y"/>
                                              </p:val>
                                            </p:tav>
                                          </p:tavLst>
                                        </p:anim>
                                      </p:childTnLst>
                                    </p:cTn>
                                  </p:par>
                                </p:childTnLst>
                              </p:cTn>
                            </p:par>
                            <p:par>
                              <p:cTn id="29" fill="hold">
                                <p:stCondLst>
                                  <p:cond delay="4000"/>
                                </p:stCondLst>
                                <p:childTnLst>
                                  <p:par>
                                    <p:cTn id="30" presetID="2" presetClass="entr" presetSubtype="6" fill="hold" grpId="0" nodeType="afterEffect">
                                      <p:stCondLst>
                                        <p:cond delay="0"/>
                                      </p:stCondLst>
                                      <p:childTnLst>
                                        <p:set>
                                          <p:cBhvr>
                                            <p:cTn id="31" dur="1" fill="hold">
                                              <p:stCondLst>
                                                <p:cond delay="0"/>
                                              </p:stCondLst>
                                            </p:cTn>
                                            <p:tgtEl>
                                              <p:spTgt spid="595"/>
                                            </p:tgtEl>
                                            <p:attrNameLst>
                                              <p:attrName>style.visibility</p:attrName>
                                            </p:attrNameLst>
                                          </p:cBhvr>
                                          <p:to>
                                            <p:strVal val="visible"/>
                                          </p:to>
                                        </p:set>
                                        <p:anim calcmode="lin" valueType="num">
                                          <p:cBhvr additive="base">
                                            <p:cTn id="32" dur="300" fill="hold"/>
                                            <p:tgtEl>
                                              <p:spTgt spid="595"/>
                                            </p:tgtEl>
                                            <p:attrNameLst>
                                              <p:attrName>ppt_x</p:attrName>
                                            </p:attrNameLst>
                                          </p:cBhvr>
                                          <p:tavLst>
                                            <p:tav tm="0">
                                              <p:val>
                                                <p:strVal val="1+#ppt_w/2"/>
                                              </p:val>
                                            </p:tav>
                                            <p:tav tm="100000">
                                              <p:val>
                                                <p:strVal val="#ppt_x"/>
                                              </p:val>
                                            </p:tav>
                                          </p:tavLst>
                                        </p:anim>
                                        <p:anim calcmode="lin" valueType="num">
                                          <p:cBhvr additive="base">
                                            <p:cTn id="33" dur="300" fill="hold"/>
                                            <p:tgtEl>
                                              <p:spTgt spid="595"/>
                                            </p:tgtEl>
                                            <p:attrNameLst>
                                              <p:attrName>ppt_y</p:attrName>
                                            </p:attrNameLst>
                                          </p:cBhvr>
                                          <p:tavLst>
                                            <p:tav tm="0">
                                              <p:val>
                                                <p:strVal val="1+#ppt_h/2"/>
                                              </p:val>
                                            </p:tav>
                                            <p:tav tm="100000">
                                              <p:val>
                                                <p:strVal val="#ppt_y"/>
                                              </p:val>
                                            </p:tav>
                                          </p:tavLst>
                                        </p:anim>
                                      </p:childTnLst>
                                    </p:cTn>
                                  </p:par>
                                </p:childTnLst>
                              </p:cTn>
                            </p:par>
                            <p:par>
                              <p:cTn id="34" fill="hold">
                                <p:stCondLst>
                                  <p:cond delay="4500"/>
                                </p:stCondLst>
                                <p:childTnLst>
                                  <p:par>
                                    <p:cTn id="35" presetID="2" presetClass="entr" presetSubtype="4" fill="hold" grpId="0" nodeType="afterEffect">
                                      <p:stCondLst>
                                        <p:cond delay="0"/>
                                      </p:stCondLst>
                                      <p:childTnLst>
                                        <p:set>
                                          <p:cBhvr>
                                            <p:cTn id="36" dur="1" fill="hold">
                                              <p:stCondLst>
                                                <p:cond delay="0"/>
                                              </p:stCondLst>
                                            </p:cTn>
                                            <p:tgtEl>
                                              <p:spTgt spid="594"/>
                                            </p:tgtEl>
                                            <p:attrNameLst>
                                              <p:attrName>style.visibility</p:attrName>
                                            </p:attrNameLst>
                                          </p:cBhvr>
                                          <p:to>
                                            <p:strVal val="visible"/>
                                          </p:to>
                                        </p:set>
                                        <p:anim calcmode="lin" valueType="num">
                                          <p:cBhvr additive="base">
                                            <p:cTn id="37" dur="300" fill="hold"/>
                                            <p:tgtEl>
                                              <p:spTgt spid="594"/>
                                            </p:tgtEl>
                                            <p:attrNameLst>
                                              <p:attrName>ppt_x</p:attrName>
                                            </p:attrNameLst>
                                          </p:cBhvr>
                                          <p:tavLst>
                                            <p:tav tm="0">
                                              <p:val>
                                                <p:strVal val="#ppt_x"/>
                                              </p:val>
                                            </p:tav>
                                            <p:tav tm="100000">
                                              <p:val>
                                                <p:strVal val="#ppt_x"/>
                                              </p:val>
                                            </p:tav>
                                          </p:tavLst>
                                        </p:anim>
                                        <p:anim calcmode="lin" valueType="num">
                                          <p:cBhvr additive="base">
                                            <p:cTn id="38" dur="300" fill="hold"/>
                                            <p:tgtEl>
                                              <p:spTgt spid="594"/>
                                            </p:tgtEl>
                                            <p:attrNameLst>
                                              <p:attrName>ppt_y</p:attrName>
                                            </p:attrNameLst>
                                          </p:cBhvr>
                                          <p:tavLst>
                                            <p:tav tm="0">
                                              <p:val>
                                                <p:strVal val="1+#ppt_h/2"/>
                                              </p:val>
                                            </p:tav>
                                            <p:tav tm="100000">
                                              <p:val>
                                                <p:strVal val="#ppt_y"/>
                                              </p:val>
                                            </p:tav>
                                          </p:tavLst>
                                        </p:anim>
                                      </p:childTnLst>
                                    </p:cTn>
                                  </p:par>
                                </p:childTnLst>
                              </p:cTn>
                            </p:par>
                            <p:par>
                              <p:cTn id="39" fill="hold">
                                <p:stCondLst>
                                  <p:cond delay="5000"/>
                                </p:stCondLst>
                                <p:childTnLst>
                                  <p:par>
                                    <p:cTn id="40" presetID="2" presetClass="entr" presetSubtype="12" fill="hold" grpId="0" nodeType="afterEffect">
                                      <p:stCondLst>
                                        <p:cond delay="0"/>
                                      </p:stCondLst>
                                      <p:childTnLst>
                                        <p:set>
                                          <p:cBhvr>
                                            <p:cTn id="41" dur="1" fill="hold">
                                              <p:stCondLst>
                                                <p:cond delay="0"/>
                                              </p:stCondLst>
                                            </p:cTn>
                                            <p:tgtEl>
                                              <p:spTgt spid="593"/>
                                            </p:tgtEl>
                                            <p:attrNameLst>
                                              <p:attrName>style.visibility</p:attrName>
                                            </p:attrNameLst>
                                          </p:cBhvr>
                                          <p:to>
                                            <p:strVal val="visible"/>
                                          </p:to>
                                        </p:set>
                                        <p:anim calcmode="lin" valueType="num">
                                          <p:cBhvr additive="base">
                                            <p:cTn id="42" dur="300" fill="hold"/>
                                            <p:tgtEl>
                                              <p:spTgt spid="593"/>
                                            </p:tgtEl>
                                            <p:attrNameLst>
                                              <p:attrName>ppt_x</p:attrName>
                                            </p:attrNameLst>
                                          </p:cBhvr>
                                          <p:tavLst>
                                            <p:tav tm="0">
                                              <p:val>
                                                <p:strVal val="0-#ppt_w/2"/>
                                              </p:val>
                                            </p:tav>
                                            <p:tav tm="100000">
                                              <p:val>
                                                <p:strVal val="#ppt_x"/>
                                              </p:val>
                                            </p:tav>
                                          </p:tavLst>
                                        </p:anim>
                                        <p:anim calcmode="lin" valueType="num">
                                          <p:cBhvr additive="base">
                                            <p:cTn id="43" dur="300" fill="hold"/>
                                            <p:tgtEl>
                                              <p:spTgt spid="593"/>
                                            </p:tgtEl>
                                            <p:attrNameLst>
                                              <p:attrName>ppt_y</p:attrName>
                                            </p:attrNameLst>
                                          </p:cBhvr>
                                          <p:tavLst>
                                            <p:tav tm="0">
                                              <p:val>
                                                <p:strVal val="1+#ppt_h/2"/>
                                              </p:val>
                                            </p:tav>
                                            <p:tav tm="100000">
                                              <p:val>
                                                <p:strVal val="#ppt_y"/>
                                              </p:val>
                                            </p:tav>
                                          </p:tavLst>
                                        </p:anim>
                                      </p:childTnLst>
                                    </p:cTn>
                                  </p:par>
                                </p:childTnLst>
                              </p:cTn>
                            </p:par>
                            <p:par>
                              <p:cTn id="44" fill="hold">
                                <p:stCondLst>
                                  <p:cond delay="5500"/>
                                </p:stCondLst>
                                <p:childTnLst>
                                  <p:par>
                                    <p:cTn id="45" presetID="2" presetClass="entr" presetSubtype="8" fill="hold" grpId="0" nodeType="afterEffect">
                                      <p:stCondLst>
                                        <p:cond delay="0"/>
                                      </p:stCondLst>
                                      <p:childTnLst>
                                        <p:set>
                                          <p:cBhvr>
                                            <p:cTn id="46" dur="1" fill="hold">
                                              <p:stCondLst>
                                                <p:cond delay="0"/>
                                              </p:stCondLst>
                                            </p:cTn>
                                            <p:tgtEl>
                                              <p:spTgt spid="592"/>
                                            </p:tgtEl>
                                            <p:attrNameLst>
                                              <p:attrName>style.visibility</p:attrName>
                                            </p:attrNameLst>
                                          </p:cBhvr>
                                          <p:to>
                                            <p:strVal val="visible"/>
                                          </p:to>
                                        </p:set>
                                        <p:anim calcmode="lin" valueType="num">
                                          <p:cBhvr additive="base">
                                            <p:cTn id="47" dur="300" fill="hold"/>
                                            <p:tgtEl>
                                              <p:spTgt spid="592"/>
                                            </p:tgtEl>
                                            <p:attrNameLst>
                                              <p:attrName>ppt_x</p:attrName>
                                            </p:attrNameLst>
                                          </p:cBhvr>
                                          <p:tavLst>
                                            <p:tav tm="0">
                                              <p:val>
                                                <p:strVal val="0-#ppt_w/2"/>
                                              </p:val>
                                            </p:tav>
                                            <p:tav tm="100000">
                                              <p:val>
                                                <p:strVal val="#ppt_x"/>
                                              </p:val>
                                            </p:tav>
                                          </p:tavLst>
                                        </p:anim>
                                        <p:anim calcmode="lin" valueType="num">
                                          <p:cBhvr additive="base">
                                            <p:cTn id="48" dur="300" fill="hold"/>
                                            <p:tgtEl>
                                              <p:spTgt spid="592"/>
                                            </p:tgtEl>
                                            <p:attrNameLst>
                                              <p:attrName>ppt_y</p:attrName>
                                            </p:attrNameLst>
                                          </p:cBhvr>
                                          <p:tavLst>
                                            <p:tav tm="0">
                                              <p:val>
                                                <p:strVal val="#ppt_y"/>
                                              </p:val>
                                            </p:tav>
                                            <p:tav tm="100000">
                                              <p:val>
                                                <p:strVal val="#ppt_y"/>
                                              </p:val>
                                            </p:tav>
                                          </p:tavLst>
                                        </p:anim>
                                      </p:childTnLst>
                                    </p:cTn>
                                  </p:par>
                                </p:childTnLst>
                              </p:cTn>
                            </p:par>
                            <p:par>
                              <p:cTn id="49" fill="hold">
                                <p:stCondLst>
                                  <p:cond delay="6000"/>
                                </p:stCondLst>
                                <p:childTnLst>
                                  <p:par>
                                    <p:cTn id="50" presetID="2" presetClass="entr" presetSubtype="8" fill="hold" grpId="0" nodeType="afterEffect">
                                      <p:stCondLst>
                                        <p:cond delay="0"/>
                                      </p:stCondLst>
                                      <p:childTnLst>
                                        <p:set>
                                          <p:cBhvr>
                                            <p:cTn id="51" dur="1" fill="hold">
                                              <p:stCondLst>
                                                <p:cond delay="0"/>
                                              </p:stCondLst>
                                            </p:cTn>
                                            <p:tgtEl>
                                              <p:spTgt spid="602"/>
                                            </p:tgtEl>
                                            <p:attrNameLst>
                                              <p:attrName>style.visibility</p:attrName>
                                            </p:attrNameLst>
                                          </p:cBhvr>
                                          <p:to>
                                            <p:strVal val="visible"/>
                                          </p:to>
                                        </p:set>
                                        <p:anim calcmode="lin" valueType="num">
                                          <p:cBhvr additive="base">
                                            <p:cTn id="52" dur="2000" fill="hold"/>
                                            <p:tgtEl>
                                              <p:spTgt spid="602"/>
                                            </p:tgtEl>
                                            <p:attrNameLst>
                                              <p:attrName>ppt_x</p:attrName>
                                            </p:attrNameLst>
                                          </p:cBhvr>
                                          <p:tavLst>
                                            <p:tav tm="0">
                                              <p:val>
                                                <p:strVal val="0-#ppt_w/2"/>
                                              </p:val>
                                            </p:tav>
                                            <p:tav tm="100000">
                                              <p:val>
                                                <p:strVal val="#ppt_x"/>
                                              </p:val>
                                            </p:tav>
                                          </p:tavLst>
                                        </p:anim>
                                        <p:anim calcmode="lin" valueType="num">
                                          <p:cBhvr additive="base">
                                            <p:cTn id="53" dur="2000" fill="hold"/>
                                            <p:tgtEl>
                                              <p:spTgt spid="602"/>
                                            </p:tgtEl>
                                            <p:attrNameLst>
                                              <p:attrName>ppt_y</p:attrName>
                                            </p:attrNameLst>
                                          </p:cBhvr>
                                          <p:tavLst>
                                            <p:tav tm="0">
                                              <p:val>
                                                <p:strVal val="#ppt_y"/>
                                              </p:val>
                                            </p:tav>
                                            <p:tav tm="100000">
                                              <p:val>
                                                <p:strVal val="#ppt_y"/>
                                              </p:val>
                                            </p:tav>
                                          </p:tavLst>
                                        </p:anim>
                                      </p:childTnLst>
                                    </p:cTn>
                                  </p:par>
                                  <p:par>
                                    <p:cTn id="54" presetID="2" presetClass="entr" presetSubtype="8" fill="hold" grpId="0" nodeType="withEffect">
                                      <p:stCondLst>
                                        <p:cond delay="0"/>
                                      </p:stCondLst>
                                      <p:childTnLst>
                                        <p:set>
                                          <p:cBhvr>
                                            <p:cTn id="55" dur="1" fill="hold">
                                              <p:stCondLst>
                                                <p:cond delay="0"/>
                                              </p:stCondLst>
                                            </p:cTn>
                                            <p:tgtEl>
                                              <p:spTgt spid="600"/>
                                            </p:tgtEl>
                                            <p:attrNameLst>
                                              <p:attrName>style.visibility</p:attrName>
                                            </p:attrNameLst>
                                          </p:cBhvr>
                                          <p:to>
                                            <p:strVal val="visible"/>
                                          </p:to>
                                        </p:set>
                                        <p:anim calcmode="lin" valueType="num">
                                          <p:cBhvr additive="base">
                                            <p:cTn id="56" dur="2000" fill="hold"/>
                                            <p:tgtEl>
                                              <p:spTgt spid="600"/>
                                            </p:tgtEl>
                                            <p:attrNameLst>
                                              <p:attrName>ppt_x</p:attrName>
                                            </p:attrNameLst>
                                          </p:cBhvr>
                                          <p:tavLst>
                                            <p:tav tm="0">
                                              <p:val>
                                                <p:strVal val="0-#ppt_w/2"/>
                                              </p:val>
                                            </p:tav>
                                            <p:tav tm="100000">
                                              <p:val>
                                                <p:strVal val="#ppt_x"/>
                                              </p:val>
                                            </p:tav>
                                          </p:tavLst>
                                        </p:anim>
                                        <p:anim calcmode="lin" valueType="num">
                                          <p:cBhvr additive="base">
                                            <p:cTn id="57" dur="2000" fill="hold"/>
                                            <p:tgtEl>
                                              <p:spTgt spid="600"/>
                                            </p:tgtEl>
                                            <p:attrNameLst>
                                              <p:attrName>ppt_y</p:attrName>
                                            </p:attrNameLst>
                                          </p:cBhvr>
                                          <p:tavLst>
                                            <p:tav tm="0">
                                              <p:val>
                                                <p:strVal val="#ppt_y"/>
                                              </p:val>
                                            </p:tav>
                                            <p:tav tm="100000">
                                              <p:val>
                                                <p:strVal val="#ppt_y"/>
                                              </p:val>
                                            </p:tav>
                                          </p:tavLst>
                                        </p:anim>
                                      </p:childTnLst>
                                    </p:cTn>
                                  </p:par>
                                  <p:par>
                                    <p:cTn id="58" presetID="2" presetClass="entr" presetSubtype="8" fill="hold" grpId="0" nodeType="withEffect">
                                      <p:stCondLst>
                                        <p:cond delay="0"/>
                                      </p:stCondLst>
                                      <p:childTnLst>
                                        <p:set>
                                          <p:cBhvr>
                                            <p:cTn id="59" dur="1" fill="hold">
                                              <p:stCondLst>
                                                <p:cond delay="0"/>
                                              </p:stCondLst>
                                            </p:cTn>
                                            <p:tgtEl>
                                              <p:spTgt spid="598"/>
                                            </p:tgtEl>
                                            <p:attrNameLst>
                                              <p:attrName>style.visibility</p:attrName>
                                            </p:attrNameLst>
                                          </p:cBhvr>
                                          <p:to>
                                            <p:strVal val="visible"/>
                                          </p:to>
                                        </p:set>
                                        <p:anim calcmode="lin" valueType="num">
                                          <p:cBhvr additive="base">
                                            <p:cTn id="60" dur="2000" fill="hold"/>
                                            <p:tgtEl>
                                              <p:spTgt spid="598"/>
                                            </p:tgtEl>
                                            <p:attrNameLst>
                                              <p:attrName>ppt_x</p:attrName>
                                            </p:attrNameLst>
                                          </p:cBhvr>
                                          <p:tavLst>
                                            <p:tav tm="0">
                                              <p:val>
                                                <p:strVal val="0-#ppt_w/2"/>
                                              </p:val>
                                            </p:tav>
                                            <p:tav tm="100000">
                                              <p:val>
                                                <p:strVal val="#ppt_x"/>
                                              </p:val>
                                            </p:tav>
                                          </p:tavLst>
                                        </p:anim>
                                        <p:anim calcmode="lin" valueType="num">
                                          <p:cBhvr additive="base">
                                            <p:cTn id="61" dur="2000" fill="hold"/>
                                            <p:tgtEl>
                                              <p:spTgt spid="598"/>
                                            </p:tgtEl>
                                            <p:attrNameLst>
                                              <p:attrName>ppt_y</p:attrName>
                                            </p:attrNameLst>
                                          </p:cBhvr>
                                          <p:tavLst>
                                            <p:tav tm="0">
                                              <p:val>
                                                <p:strVal val="#ppt_y"/>
                                              </p:val>
                                            </p:tav>
                                            <p:tav tm="100000">
                                              <p:val>
                                                <p:strVal val="#ppt_y"/>
                                              </p:val>
                                            </p:tav>
                                          </p:tavLst>
                                        </p:anim>
                                      </p:childTnLst>
                                    </p:cTn>
                                  </p:par>
                                  <p:par>
                                    <p:cTn id="62" presetID="2" presetClass="entr" presetSubtype="8" fill="hold" grpId="0" nodeType="withEffect">
                                      <p:stCondLst>
                                        <p:cond delay="0"/>
                                      </p:stCondLst>
                                      <p:childTnLst>
                                        <p:set>
                                          <p:cBhvr>
                                            <p:cTn id="63" dur="1" fill="hold">
                                              <p:stCondLst>
                                                <p:cond delay="0"/>
                                              </p:stCondLst>
                                            </p:cTn>
                                            <p:tgtEl>
                                              <p:spTgt spid="596"/>
                                            </p:tgtEl>
                                            <p:attrNameLst>
                                              <p:attrName>style.visibility</p:attrName>
                                            </p:attrNameLst>
                                          </p:cBhvr>
                                          <p:to>
                                            <p:strVal val="visible"/>
                                          </p:to>
                                        </p:set>
                                        <p:anim calcmode="lin" valueType="num">
                                          <p:cBhvr additive="base">
                                            <p:cTn id="64" dur="2000" fill="hold"/>
                                            <p:tgtEl>
                                              <p:spTgt spid="596"/>
                                            </p:tgtEl>
                                            <p:attrNameLst>
                                              <p:attrName>ppt_x</p:attrName>
                                            </p:attrNameLst>
                                          </p:cBhvr>
                                          <p:tavLst>
                                            <p:tav tm="0">
                                              <p:val>
                                                <p:strVal val="0-#ppt_w/2"/>
                                              </p:val>
                                            </p:tav>
                                            <p:tav tm="100000">
                                              <p:val>
                                                <p:strVal val="#ppt_x"/>
                                              </p:val>
                                            </p:tav>
                                          </p:tavLst>
                                        </p:anim>
                                        <p:anim calcmode="lin" valueType="num">
                                          <p:cBhvr additive="base">
                                            <p:cTn id="65" dur="2000" fill="hold"/>
                                            <p:tgtEl>
                                              <p:spTgt spid="596"/>
                                            </p:tgtEl>
                                            <p:attrNameLst>
                                              <p:attrName>ppt_y</p:attrName>
                                            </p:attrNameLst>
                                          </p:cBhvr>
                                          <p:tavLst>
                                            <p:tav tm="0">
                                              <p:val>
                                                <p:strVal val="#ppt_y"/>
                                              </p:val>
                                            </p:tav>
                                            <p:tav tm="100000">
                                              <p:val>
                                                <p:strVal val="#ppt_y"/>
                                              </p:val>
                                            </p:tav>
                                          </p:tavLst>
                                        </p:anim>
                                      </p:childTnLst>
                                    </p:cTn>
                                  </p:par>
                                </p:childTnLst>
                              </p:cTn>
                            </p:par>
                            <p:par>
                              <p:cTn id="66" fill="hold">
                                <p:stCondLst>
                                  <p:cond delay="8000"/>
                                </p:stCondLst>
                                <p:childTnLst>
                                  <p:par>
                                    <p:cTn id="67" presetID="14" presetClass="entr" presetSubtype="10" fill="hold" grpId="0" nodeType="afterEffect">
                                      <p:stCondLst>
                                        <p:cond delay="0"/>
                                      </p:stCondLst>
                                      <p:childTnLst>
                                        <p:set>
                                          <p:cBhvr>
                                            <p:cTn id="68" dur="1" fill="hold">
                                              <p:stCondLst>
                                                <p:cond delay="0"/>
                                              </p:stCondLst>
                                            </p:cTn>
                                            <p:tgtEl>
                                              <p:spTgt spid="597"/>
                                            </p:tgtEl>
                                            <p:attrNameLst>
                                              <p:attrName>style.visibility</p:attrName>
                                            </p:attrNameLst>
                                          </p:cBhvr>
                                          <p:to>
                                            <p:strVal val="visible"/>
                                          </p:to>
                                        </p:set>
                                        <p:animEffect transition="in" filter="randombar(horizontal)">
                                          <p:cBhvr>
                                            <p:cTn id="69" dur="500"/>
                                            <p:tgtEl>
                                              <p:spTgt spid="597"/>
                                            </p:tgtEl>
                                          </p:cBhvr>
                                        </p:animEffect>
                                      </p:childTnLst>
                                    </p:cTn>
                                  </p:par>
                                  <p:par>
                                    <p:cTn id="70" presetID="14" presetClass="entr" presetSubtype="10" fill="hold" grpId="0" nodeType="withEffect">
                                      <p:stCondLst>
                                        <p:cond delay="0"/>
                                      </p:stCondLst>
                                      <p:childTnLst>
                                        <p:set>
                                          <p:cBhvr>
                                            <p:cTn id="71" dur="1" fill="hold">
                                              <p:stCondLst>
                                                <p:cond delay="0"/>
                                              </p:stCondLst>
                                            </p:cTn>
                                            <p:tgtEl>
                                              <p:spTgt spid="599"/>
                                            </p:tgtEl>
                                            <p:attrNameLst>
                                              <p:attrName>style.visibility</p:attrName>
                                            </p:attrNameLst>
                                          </p:cBhvr>
                                          <p:to>
                                            <p:strVal val="visible"/>
                                          </p:to>
                                        </p:set>
                                        <p:animEffect transition="in" filter="randombar(horizontal)">
                                          <p:cBhvr>
                                            <p:cTn id="72" dur="500"/>
                                            <p:tgtEl>
                                              <p:spTgt spid="599"/>
                                            </p:tgtEl>
                                          </p:cBhvr>
                                        </p:animEffect>
                                      </p:childTnLst>
                                    </p:cTn>
                                  </p:par>
                                  <p:par>
                                    <p:cTn id="73" presetID="14" presetClass="entr" presetSubtype="10" fill="hold" grpId="0" nodeType="withEffect">
                                      <p:stCondLst>
                                        <p:cond delay="0"/>
                                      </p:stCondLst>
                                      <p:childTnLst>
                                        <p:set>
                                          <p:cBhvr>
                                            <p:cTn id="74" dur="1" fill="hold">
                                              <p:stCondLst>
                                                <p:cond delay="0"/>
                                              </p:stCondLst>
                                            </p:cTn>
                                            <p:tgtEl>
                                              <p:spTgt spid="601"/>
                                            </p:tgtEl>
                                            <p:attrNameLst>
                                              <p:attrName>style.visibility</p:attrName>
                                            </p:attrNameLst>
                                          </p:cBhvr>
                                          <p:to>
                                            <p:strVal val="visible"/>
                                          </p:to>
                                        </p:set>
                                        <p:animEffect transition="in" filter="randombar(horizontal)">
                                          <p:cBhvr>
                                            <p:cTn id="75" dur="500"/>
                                            <p:tgtEl>
                                              <p:spTgt spid="601"/>
                                            </p:tgtEl>
                                          </p:cBhvr>
                                        </p:animEffect>
                                      </p:childTnLst>
                                    </p:cTn>
                                  </p:par>
                                  <p:par>
                                    <p:cTn id="76" presetID="14" presetClass="entr" presetSubtype="10" fill="hold" grpId="0" nodeType="withEffect">
                                      <p:stCondLst>
                                        <p:cond delay="0"/>
                                      </p:stCondLst>
                                      <p:childTnLst>
                                        <p:set>
                                          <p:cBhvr>
                                            <p:cTn id="77" dur="1" fill="hold">
                                              <p:stCondLst>
                                                <p:cond delay="0"/>
                                              </p:stCondLst>
                                            </p:cTn>
                                            <p:tgtEl>
                                              <p:spTgt spid="603"/>
                                            </p:tgtEl>
                                            <p:attrNameLst>
                                              <p:attrName>style.visibility</p:attrName>
                                            </p:attrNameLst>
                                          </p:cBhvr>
                                          <p:to>
                                            <p:strVal val="visible"/>
                                          </p:to>
                                        </p:set>
                                        <p:animEffect transition="in" filter="randombar(horizontal)">
                                          <p:cBhvr>
                                            <p:cTn id="78" dur="500"/>
                                            <p:tgtEl>
                                              <p:spTgt spid="603"/>
                                            </p:tgtEl>
                                          </p:cBhvr>
                                        </p:animEffect>
                                      </p:childTnLst>
                                    </p:cTn>
                                  </p:par>
                                </p:childTnLst>
                              </p:cTn>
                            </p:par>
                            <p:par>
                              <p:cTn id="79" fill="hold">
                                <p:stCondLst>
                                  <p:cond delay="8500"/>
                                </p:stCondLst>
                                <p:childTnLst>
                                  <p:par>
                                    <p:cTn id="80" presetID="14" presetClass="entr" presetSubtype="10" fill="hold" grpId="0" nodeType="afterEffect">
                                      <p:stCondLst>
                                        <p:cond delay="0"/>
                                      </p:stCondLst>
                                      <p:childTnLst>
                                        <p:set>
                                          <p:cBhvr>
                                            <p:cTn id="81" dur="1" fill="hold">
                                              <p:stCondLst>
                                                <p:cond delay="0"/>
                                              </p:stCondLst>
                                            </p:cTn>
                                            <p:tgtEl>
                                              <p:spTgt spid="604"/>
                                            </p:tgtEl>
                                            <p:attrNameLst>
                                              <p:attrName>style.visibility</p:attrName>
                                            </p:attrNameLst>
                                          </p:cBhvr>
                                          <p:to>
                                            <p:strVal val="visible"/>
                                          </p:to>
                                        </p:set>
                                        <p:animEffect transition="in" filter="randombar(horizontal)">
                                          <p:cBhvr>
                                            <p:cTn id="82" dur="500"/>
                                            <p:tgtEl>
                                              <p:spTgt spid="604"/>
                                            </p:tgtEl>
                                          </p:cBhvr>
                                        </p:animEffect>
                                      </p:childTnLst>
                                    </p:cTn>
                                  </p:par>
                                </p:childTnLst>
                              </p:cTn>
                            </p:par>
                            <p:par>
                              <p:cTn id="83" fill="hold">
                                <p:stCondLst>
                                  <p:cond delay="9000"/>
                                </p:stCondLst>
                                <p:childTnLst>
                                  <p:par>
                                    <p:cTn id="84" presetID="14" presetClass="entr" presetSubtype="10" fill="hold" grpId="0" nodeType="afterEffect">
                                      <p:stCondLst>
                                        <p:cond delay="0"/>
                                      </p:stCondLst>
                                      <p:childTnLst>
                                        <p:set>
                                          <p:cBhvr>
                                            <p:cTn id="85" dur="1" fill="hold">
                                              <p:stCondLst>
                                                <p:cond delay="0"/>
                                              </p:stCondLst>
                                            </p:cTn>
                                            <p:tgtEl>
                                              <p:spTgt spid="605"/>
                                            </p:tgtEl>
                                            <p:attrNameLst>
                                              <p:attrName>style.visibility</p:attrName>
                                            </p:attrNameLst>
                                          </p:cBhvr>
                                          <p:to>
                                            <p:strVal val="visible"/>
                                          </p:to>
                                        </p:set>
                                        <p:animEffect transition="in" filter="randombar(horizontal)">
                                          <p:cBhvr>
                                            <p:cTn id="86" dur="500"/>
                                            <p:tgtEl>
                                              <p:spTgt spid="605"/>
                                            </p:tgtEl>
                                          </p:cBhvr>
                                        </p:animEffect>
                                      </p:childTnLst>
                                    </p:cTn>
                                  </p:par>
                                </p:childTnLst>
                              </p:cTn>
                            </p:par>
                            <p:par>
                              <p:cTn id="87" fill="hold">
                                <p:stCondLst>
                                  <p:cond delay="9500"/>
                                </p:stCondLst>
                                <p:childTnLst>
                                  <p:par>
                                    <p:cTn id="88" presetID="14" presetClass="entr" presetSubtype="10" fill="hold" grpId="0" nodeType="afterEffect">
                                      <p:stCondLst>
                                        <p:cond delay="0"/>
                                      </p:stCondLst>
                                      <p:childTnLst>
                                        <p:set>
                                          <p:cBhvr>
                                            <p:cTn id="89" dur="1" fill="hold">
                                              <p:stCondLst>
                                                <p:cond delay="0"/>
                                              </p:stCondLst>
                                            </p:cTn>
                                            <p:tgtEl>
                                              <p:spTgt spid="606"/>
                                            </p:tgtEl>
                                            <p:attrNameLst>
                                              <p:attrName>style.visibility</p:attrName>
                                            </p:attrNameLst>
                                          </p:cBhvr>
                                          <p:to>
                                            <p:strVal val="visible"/>
                                          </p:to>
                                        </p:set>
                                        <p:animEffect transition="in" filter="randombar(horizontal)">
                                          <p:cBhvr>
                                            <p:cTn id="90" dur="500"/>
                                            <p:tgtEl>
                                              <p:spTgt spid="606"/>
                                            </p:tgtEl>
                                          </p:cBhvr>
                                        </p:animEffect>
                                      </p:childTnLst>
                                    </p:cTn>
                                  </p:par>
                                </p:childTnLst>
                              </p:cTn>
                            </p:par>
                            <p:par>
                              <p:cTn id="91" fill="hold">
                                <p:stCondLst>
                                  <p:cond delay="10000"/>
                                </p:stCondLst>
                                <p:childTnLst>
                                  <p:par>
                                    <p:cTn id="92" presetID="14" presetClass="entr" presetSubtype="10" fill="hold" grpId="0" nodeType="afterEffect">
                                      <p:stCondLst>
                                        <p:cond delay="0"/>
                                      </p:stCondLst>
                                      <p:childTnLst>
                                        <p:set>
                                          <p:cBhvr>
                                            <p:cTn id="93" dur="1" fill="hold">
                                              <p:stCondLst>
                                                <p:cond delay="0"/>
                                              </p:stCondLst>
                                            </p:cTn>
                                            <p:tgtEl>
                                              <p:spTgt spid="607"/>
                                            </p:tgtEl>
                                            <p:attrNameLst>
                                              <p:attrName>style.visibility</p:attrName>
                                            </p:attrNameLst>
                                          </p:cBhvr>
                                          <p:to>
                                            <p:strVal val="visible"/>
                                          </p:to>
                                        </p:set>
                                        <p:animEffect transition="in" filter="randombar(horizontal)">
                                          <p:cBhvr>
                                            <p:cTn id="94" dur="500"/>
                                            <p:tgtEl>
                                              <p:spTgt spid="607"/>
                                            </p:tgtEl>
                                          </p:cBhvr>
                                        </p:animEffect>
                                      </p:childTnLst>
                                    </p:cTn>
                                  </p:par>
                                </p:childTnLst>
                              </p:cTn>
                            </p:par>
                            <p:par>
                              <p:cTn id="95" fill="hold">
                                <p:stCondLst>
                                  <p:cond delay="10500"/>
                                </p:stCondLst>
                                <p:childTnLst>
                                  <p:par>
                                    <p:cTn id="96" presetID="2" presetClass="entr" presetSubtype="12" fill="hold" nodeType="afterEffect">
                                      <p:stCondLst>
                                        <p:cond delay="0"/>
                                      </p:stCondLst>
                                      <p:childTnLst>
                                        <p:set>
                                          <p:cBhvr>
                                            <p:cTn id="97" dur="1" fill="hold">
                                              <p:stCondLst>
                                                <p:cond delay="0"/>
                                              </p:stCondLst>
                                            </p:cTn>
                                            <p:tgtEl>
                                              <p:spTgt spid="678"/>
                                            </p:tgtEl>
                                            <p:attrNameLst>
                                              <p:attrName>style.visibility</p:attrName>
                                            </p:attrNameLst>
                                          </p:cBhvr>
                                          <p:to>
                                            <p:strVal val="visible"/>
                                          </p:to>
                                        </p:set>
                                        <p:anim calcmode="lin" valueType="num">
                                          <p:cBhvr additive="base">
                                            <p:cTn id="98" dur="500" fill="hold"/>
                                            <p:tgtEl>
                                              <p:spTgt spid="678"/>
                                            </p:tgtEl>
                                            <p:attrNameLst>
                                              <p:attrName>ppt_x</p:attrName>
                                            </p:attrNameLst>
                                          </p:cBhvr>
                                          <p:tavLst>
                                            <p:tav tm="0">
                                              <p:val>
                                                <p:strVal val="0-#ppt_w/2"/>
                                              </p:val>
                                            </p:tav>
                                            <p:tav tm="100000">
                                              <p:val>
                                                <p:strVal val="#ppt_x"/>
                                              </p:val>
                                            </p:tav>
                                          </p:tavLst>
                                        </p:anim>
                                        <p:anim calcmode="lin" valueType="num">
                                          <p:cBhvr additive="base">
                                            <p:cTn id="99" dur="500" fill="hold"/>
                                            <p:tgtEl>
                                              <p:spTgt spid="678"/>
                                            </p:tgtEl>
                                            <p:attrNameLst>
                                              <p:attrName>ppt_y</p:attrName>
                                            </p:attrNameLst>
                                          </p:cBhvr>
                                          <p:tavLst>
                                            <p:tav tm="0">
                                              <p:val>
                                                <p:strVal val="1+#ppt_h/2"/>
                                              </p:val>
                                            </p:tav>
                                            <p:tav tm="100000">
                                              <p:val>
                                                <p:strVal val="#ppt_y"/>
                                              </p:val>
                                            </p:tav>
                                          </p:tavLst>
                                        </p:anim>
                                      </p:childTnLst>
                                    </p:cTn>
                                  </p:par>
                                </p:childTnLst>
                              </p:cTn>
                            </p:par>
                            <p:par>
                              <p:cTn id="100" fill="hold">
                                <p:stCondLst>
                                  <p:cond delay="11000"/>
                                </p:stCondLst>
                                <p:childTnLst>
                                  <p:par>
                                    <p:cTn id="101" presetID="2" presetClass="entr" presetSubtype="12" fill="hold" nodeType="afterEffect">
                                      <p:stCondLst>
                                        <p:cond delay="0"/>
                                      </p:stCondLst>
                                      <p:childTnLst>
                                        <p:set>
                                          <p:cBhvr>
                                            <p:cTn id="102" dur="1" fill="hold">
                                              <p:stCondLst>
                                                <p:cond delay="0"/>
                                              </p:stCondLst>
                                            </p:cTn>
                                            <p:tgtEl>
                                              <p:spTgt spid="679"/>
                                            </p:tgtEl>
                                            <p:attrNameLst>
                                              <p:attrName>style.visibility</p:attrName>
                                            </p:attrNameLst>
                                          </p:cBhvr>
                                          <p:to>
                                            <p:strVal val="visible"/>
                                          </p:to>
                                        </p:set>
                                        <p:anim calcmode="lin" valueType="num">
                                          <p:cBhvr additive="base">
                                            <p:cTn id="103" dur="500" fill="hold"/>
                                            <p:tgtEl>
                                              <p:spTgt spid="679"/>
                                            </p:tgtEl>
                                            <p:attrNameLst>
                                              <p:attrName>ppt_x</p:attrName>
                                            </p:attrNameLst>
                                          </p:cBhvr>
                                          <p:tavLst>
                                            <p:tav tm="0">
                                              <p:val>
                                                <p:strVal val="0-#ppt_w/2"/>
                                              </p:val>
                                            </p:tav>
                                            <p:tav tm="100000">
                                              <p:val>
                                                <p:strVal val="#ppt_x"/>
                                              </p:val>
                                            </p:tav>
                                          </p:tavLst>
                                        </p:anim>
                                        <p:anim calcmode="lin" valueType="num">
                                          <p:cBhvr additive="base">
                                            <p:cTn id="104" dur="500" fill="hold"/>
                                            <p:tgtEl>
                                              <p:spTgt spid="67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 grpId="0"/>
          <p:bldP spid="592" grpId="0" animBg="1"/>
          <p:bldP spid="593" grpId="0" animBg="1"/>
          <p:bldP spid="594" grpId="0" animBg="1"/>
          <p:bldP spid="595" grpId="0" animBg="1"/>
          <p:bldP spid="596" grpId="0"/>
          <p:bldP spid="597" grpId="0"/>
          <p:bldP spid="598" grpId="0"/>
          <p:bldP spid="599" grpId="0"/>
          <p:bldP spid="600" grpId="0"/>
          <p:bldP spid="601" grpId="0"/>
          <p:bldP spid="602" grpId="0"/>
          <p:bldP spid="603" grpId="0"/>
          <p:bldP spid="604" grpId="0"/>
          <p:bldP spid="605" grpId="0"/>
          <p:bldP spid="606" grpId="0"/>
          <p:bldP spid="607" grpId="0"/>
        </p:bldLst>
      </p:timing>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 name="矩形 181"/>
          <p:cNvSpPr/>
          <p:nvPr/>
        </p:nvSpPr>
        <p:spPr>
          <a:xfrm>
            <a:off x="2680492" y="-215153"/>
            <a:ext cx="6831016" cy="7460015"/>
          </a:xfrm>
          <a:prstGeom prst="rect">
            <a:avLst/>
          </a:prstGeom>
          <a:solidFill>
            <a:schemeClr val="bg1"/>
          </a:solidFill>
          <a:ln>
            <a:noFill/>
          </a:ln>
          <a:effectLst>
            <a:outerShdw blurRad="3810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949325" y="947905"/>
            <a:ext cx="7089158" cy="5130633"/>
            <a:chOff x="949325" y="947905"/>
            <a:chExt cx="7089158" cy="5130633"/>
          </a:xfrm>
        </p:grpSpPr>
        <p:sp>
          <p:nvSpPr>
            <p:cNvPr id="194" name="Freeform 7"/>
            <p:cNvSpPr/>
            <p:nvPr/>
          </p:nvSpPr>
          <p:spPr bwMode="auto">
            <a:xfrm rot="21146637">
              <a:off x="949325" y="2651125"/>
              <a:ext cx="6678613" cy="3427413"/>
            </a:xfrm>
            <a:custGeom>
              <a:avLst/>
              <a:gdLst>
                <a:gd name="T0" fmla="*/ 0 w 1296"/>
                <a:gd name="T1" fmla="*/ 421 h 439"/>
                <a:gd name="T2" fmla="*/ 61 w 1296"/>
                <a:gd name="T3" fmla="*/ 427 h 439"/>
                <a:gd name="T4" fmla="*/ 221 w 1296"/>
                <a:gd name="T5" fmla="*/ 433 h 439"/>
                <a:gd name="T6" fmla="*/ 447 w 1296"/>
                <a:gd name="T7" fmla="*/ 422 h 439"/>
                <a:gd name="T8" fmla="*/ 573 w 1296"/>
                <a:gd name="T9" fmla="*/ 404 h 439"/>
                <a:gd name="T10" fmla="*/ 702 w 1296"/>
                <a:gd name="T11" fmla="*/ 377 h 439"/>
                <a:gd name="T12" fmla="*/ 828 w 1296"/>
                <a:gd name="T13" fmla="*/ 338 h 439"/>
                <a:gd name="T14" fmla="*/ 944 w 1296"/>
                <a:gd name="T15" fmla="*/ 288 h 439"/>
                <a:gd name="T16" fmla="*/ 1047 w 1296"/>
                <a:gd name="T17" fmla="*/ 229 h 439"/>
                <a:gd name="T18" fmla="*/ 1131 w 1296"/>
                <a:gd name="T19" fmla="*/ 165 h 439"/>
                <a:gd name="T20" fmla="*/ 1195 w 1296"/>
                <a:gd name="T21" fmla="*/ 102 h 439"/>
                <a:gd name="T22" fmla="*/ 1219 w 1296"/>
                <a:gd name="T23" fmla="*/ 74 h 439"/>
                <a:gd name="T24" fmla="*/ 1239 w 1296"/>
                <a:gd name="T25" fmla="*/ 50 h 439"/>
                <a:gd name="T26" fmla="*/ 1253 w 1296"/>
                <a:gd name="T27" fmla="*/ 29 h 439"/>
                <a:gd name="T28" fmla="*/ 1264 w 1296"/>
                <a:gd name="T29" fmla="*/ 13 h 439"/>
                <a:gd name="T30" fmla="*/ 1272 w 1296"/>
                <a:gd name="T31" fmla="*/ 0 h 439"/>
                <a:gd name="T32" fmla="*/ 1296 w 1296"/>
                <a:gd name="T33" fmla="*/ 16 h 439"/>
                <a:gd name="T34" fmla="*/ 1287 w 1296"/>
                <a:gd name="T35" fmla="*/ 29 h 439"/>
                <a:gd name="T36" fmla="*/ 1276 w 1296"/>
                <a:gd name="T37" fmla="*/ 45 h 439"/>
                <a:gd name="T38" fmla="*/ 1260 w 1296"/>
                <a:gd name="T39" fmla="*/ 66 h 439"/>
                <a:gd name="T40" fmla="*/ 1239 w 1296"/>
                <a:gd name="T41" fmla="*/ 91 h 439"/>
                <a:gd name="T42" fmla="*/ 1213 w 1296"/>
                <a:gd name="T43" fmla="*/ 120 h 439"/>
                <a:gd name="T44" fmla="*/ 1146 w 1296"/>
                <a:gd name="T45" fmla="*/ 183 h 439"/>
                <a:gd name="T46" fmla="*/ 1058 w 1296"/>
                <a:gd name="T47" fmla="*/ 247 h 439"/>
                <a:gd name="T48" fmla="*/ 953 w 1296"/>
                <a:gd name="T49" fmla="*/ 305 h 439"/>
                <a:gd name="T50" fmla="*/ 833 w 1296"/>
                <a:gd name="T51" fmla="*/ 354 h 439"/>
                <a:gd name="T52" fmla="*/ 706 w 1296"/>
                <a:gd name="T53" fmla="*/ 390 h 439"/>
                <a:gd name="T54" fmla="*/ 575 w 1296"/>
                <a:gd name="T55" fmla="*/ 415 h 439"/>
                <a:gd name="T56" fmla="*/ 448 w 1296"/>
                <a:gd name="T57" fmla="*/ 430 h 439"/>
                <a:gd name="T58" fmla="*/ 221 w 1296"/>
                <a:gd name="T59" fmla="*/ 437 h 439"/>
                <a:gd name="T60" fmla="*/ 60 w 1296"/>
                <a:gd name="T61" fmla="*/ 428 h 439"/>
                <a:gd name="T62" fmla="*/ 0 w 1296"/>
                <a:gd name="T63" fmla="*/ 421 h 4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96" h="439">
                  <a:moveTo>
                    <a:pt x="0" y="421"/>
                  </a:moveTo>
                  <a:cubicBezTo>
                    <a:pt x="0" y="421"/>
                    <a:pt x="22" y="424"/>
                    <a:pt x="61" y="427"/>
                  </a:cubicBezTo>
                  <a:cubicBezTo>
                    <a:pt x="99" y="430"/>
                    <a:pt x="154" y="433"/>
                    <a:pt x="221" y="433"/>
                  </a:cubicBezTo>
                  <a:cubicBezTo>
                    <a:pt x="287" y="433"/>
                    <a:pt x="365" y="430"/>
                    <a:pt x="447" y="422"/>
                  </a:cubicBezTo>
                  <a:cubicBezTo>
                    <a:pt x="488" y="417"/>
                    <a:pt x="531" y="412"/>
                    <a:pt x="573" y="404"/>
                  </a:cubicBezTo>
                  <a:cubicBezTo>
                    <a:pt x="616" y="397"/>
                    <a:pt x="660" y="388"/>
                    <a:pt x="702" y="377"/>
                  </a:cubicBezTo>
                  <a:cubicBezTo>
                    <a:pt x="745" y="366"/>
                    <a:pt x="787" y="353"/>
                    <a:pt x="828" y="338"/>
                  </a:cubicBezTo>
                  <a:cubicBezTo>
                    <a:pt x="868" y="323"/>
                    <a:pt x="907" y="306"/>
                    <a:pt x="944" y="288"/>
                  </a:cubicBezTo>
                  <a:cubicBezTo>
                    <a:pt x="981" y="269"/>
                    <a:pt x="1015" y="249"/>
                    <a:pt x="1047" y="229"/>
                  </a:cubicBezTo>
                  <a:cubicBezTo>
                    <a:pt x="1078" y="208"/>
                    <a:pt x="1106" y="186"/>
                    <a:pt x="1131" y="165"/>
                  </a:cubicBezTo>
                  <a:cubicBezTo>
                    <a:pt x="1156" y="143"/>
                    <a:pt x="1177" y="122"/>
                    <a:pt x="1195" y="102"/>
                  </a:cubicBezTo>
                  <a:cubicBezTo>
                    <a:pt x="1204" y="93"/>
                    <a:pt x="1212" y="83"/>
                    <a:pt x="1219" y="74"/>
                  </a:cubicBezTo>
                  <a:cubicBezTo>
                    <a:pt x="1226" y="65"/>
                    <a:pt x="1233" y="57"/>
                    <a:pt x="1239" y="50"/>
                  </a:cubicBezTo>
                  <a:cubicBezTo>
                    <a:pt x="1244" y="42"/>
                    <a:pt x="1249" y="35"/>
                    <a:pt x="1253" y="29"/>
                  </a:cubicBezTo>
                  <a:cubicBezTo>
                    <a:pt x="1258" y="23"/>
                    <a:pt x="1261" y="18"/>
                    <a:pt x="1264" y="13"/>
                  </a:cubicBezTo>
                  <a:cubicBezTo>
                    <a:pt x="1270" y="5"/>
                    <a:pt x="1272" y="0"/>
                    <a:pt x="1272" y="0"/>
                  </a:cubicBezTo>
                  <a:cubicBezTo>
                    <a:pt x="1296" y="16"/>
                    <a:pt x="1296" y="16"/>
                    <a:pt x="1296" y="16"/>
                  </a:cubicBezTo>
                  <a:cubicBezTo>
                    <a:pt x="1296" y="16"/>
                    <a:pt x="1293" y="20"/>
                    <a:pt x="1287" y="29"/>
                  </a:cubicBezTo>
                  <a:cubicBezTo>
                    <a:pt x="1284" y="33"/>
                    <a:pt x="1280" y="39"/>
                    <a:pt x="1276" y="45"/>
                  </a:cubicBezTo>
                  <a:cubicBezTo>
                    <a:pt x="1271" y="51"/>
                    <a:pt x="1266" y="58"/>
                    <a:pt x="1260" y="66"/>
                  </a:cubicBezTo>
                  <a:cubicBezTo>
                    <a:pt x="1254" y="73"/>
                    <a:pt x="1247" y="82"/>
                    <a:pt x="1239" y="91"/>
                  </a:cubicBezTo>
                  <a:cubicBezTo>
                    <a:pt x="1231" y="100"/>
                    <a:pt x="1223" y="110"/>
                    <a:pt x="1213" y="120"/>
                  </a:cubicBezTo>
                  <a:cubicBezTo>
                    <a:pt x="1195" y="140"/>
                    <a:pt x="1172" y="161"/>
                    <a:pt x="1146" y="183"/>
                  </a:cubicBezTo>
                  <a:cubicBezTo>
                    <a:pt x="1120" y="204"/>
                    <a:pt x="1091" y="226"/>
                    <a:pt x="1058" y="247"/>
                  </a:cubicBezTo>
                  <a:cubicBezTo>
                    <a:pt x="1026" y="267"/>
                    <a:pt x="990" y="287"/>
                    <a:pt x="953" y="305"/>
                  </a:cubicBezTo>
                  <a:cubicBezTo>
                    <a:pt x="915" y="323"/>
                    <a:pt x="875" y="339"/>
                    <a:pt x="833" y="354"/>
                  </a:cubicBezTo>
                  <a:cubicBezTo>
                    <a:pt x="792" y="368"/>
                    <a:pt x="749" y="380"/>
                    <a:pt x="706" y="390"/>
                  </a:cubicBezTo>
                  <a:cubicBezTo>
                    <a:pt x="662" y="401"/>
                    <a:pt x="619" y="409"/>
                    <a:pt x="575" y="415"/>
                  </a:cubicBezTo>
                  <a:cubicBezTo>
                    <a:pt x="532" y="422"/>
                    <a:pt x="489" y="427"/>
                    <a:pt x="448" y="430"/>
                  </a:cubicBezTo>
                  <a:cubicBezTo>
                    <a:pt x="365" y="437"/>
                    <a:pt x="287" y="439"/>
                    <a:pt x="221" y="437"/>
                  </a:cubicBezTo>
                  <a:cubicBezTo>
                    <a:pt x="154" y="436"/>
                    <a:pt x="99" y="432"/>
                    <a:pt x="60" y="428"/>
                  </a:cubicBezTo>
                  <a:cubicBezTo>
                    <a:pt x="22" y="424"/>
                    <a:pt x="0" y="421"/>
                    <a:pt x="0" y="421"/>
                  </a:cubicBezTo>
                </a:path>
              </a:pathLst>
            </a:custGeom>
            <a:solidFill>
              <a:srgbClr val="5A5A5A">
                <a:lumMod val="20000"/>
                <a:lumOff val="80000"/>
              </a:srgbClr>
            </a:solid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rgbClr val="5A5A5A"/>
                </a:solidFill>
                <a:effectLst/>
                <a:uLnTx/>
                <a:uFillTx/>
                <a:latin typeface="Arial" panose="020B0604020202020204" pitchFamily="34" charset="0"/>
                <a:ea typeface="宋体" panose="02010600030101010101" pitchFamily="2" charset="-122"/>
                <a:cs typeface="+mn-ea"/>
                <a:sym typeface="+mn-lt"/>
              </a:endParaRPr>
            </a:p>
          </p:txBody>
        </p:sp>
        <p:sp>
          <p:nvSpPr>
            <p:cNvPr id="299" name="KSO_Shape"/>
            <p:cNvSpPr/>
            <p:nvPr/>
          </p:nvSpPr>
          <p:spPr bwMode="auto">
            <a:xfrm rot="1249232">
              <a:off x="7036332" y="947905"/>
              <a:ext cx="1002151" cy="1642869"/>
            </a:xfrm>
            <a:custGeom>
              <a:avLst/>
              <a:gdLst>
                <a:gd name="T0" fmla="*/ 1029029 w 3535"/>
                <a:gd name="T1" fmla="*/ 1156466 h 5800"/>
                <a:gd name="T2" fmla="*/ 818493 w 3535"/>
                <a:gd name="T3" fmla="*/ 1179458 h 5800"/>
                <a:gd name="T4" fmla="*/ 848054 w 3535"/>
                <a:gd name="T5" fmla="*/ 1077639 h 5800"/>
                <a:gd name="T6" fmla="*/ 875315 w 3535"/>
                <a:gd name="T7" fmla="*/ 972864 h 5800"/>
                <a:gd name="T8" fmla="*/ 898635 w 3535"/>
                <a:gd name="T9" fmla="*/ 868417 h 5800"/>
                <a:gd name="T10" fmla="*/ 916371 w 3535"/>
                <a:gd name="T11" fmla="*/ 767255 h 5800"/>
                <a:gd name="T12" fmla="*/ 926553 w 3535"/>
                <a:gd name="T13" fmla="*/ 672662 h 5800"/>
                <a:gd name="T14" fmla="*/ 927538 w 3535"/>
                <a:gd name="T15" fmla="*/ 635876 h 5800"/>
                <a:gd name="T16" fmla="*/ 926553 w 3535"/>
                <a:gd name="T17" fmla="*/ 582996 h 5800"/>
                <a:gd name="T18" fmla="*/ 921955 w 3535"/>
                <a:gd name="T19" fmla="*/ 531429 h 5800"/>
                <a:gd name="T20" fmla="*/ 914072 w 3535"/>
                <a:gd name="T21" fmla="*/ 481505 h 5800"/>
                <a:gd name="T22" fmla="*/ 903233 w 3535"/>
                <a:gd name="T23" fmla="*/ 433223 h 5800"/>
                <a:gd name="T24" fmla="*/ 889438 w 3535"/>
                <a:gd name="T25" fmla="*/ 387241 h 5800"/>
                <a:gd name="T26" fmla="*/ 873673 w 3535"/>
                <a:gd name="T27" fmla="*/ 342900 h 5800"/>
                <a:gd name="T28" fmla="*/ 855936 w 3535"/>
                <a:gd name="T29" fmla="*/ 301187 h 5800"/>
                <a:gd name="T30" fmla="*/ 836230 w 3535"/>
                <a:gd name="T31" fmla="*/ 261773 h 5800"/>
                <a:gd name="T32" fmla="*/ 808640 w 3535"/>
                <a:gd name="T33" fmla="*/ 212178 h 5800"/>
                <a:gd name="T34" fmla="*/ 763314 w 3535"/>
                <a:gd name="T35" fmla="*/ 146816 h 5800"/>
                <a:gd name="T36" fmla="*/ 717660 w 3535"/>
                <a:gd name="T37" fmla="*/ 92622 h 5800"/>
                <a:gd name="T38" fmla="*/ 673319 w 3535"/>
                <a:gd name="T39" fmla="*/ 50253 h 5800"/>
                <a:gd name="T40" fmla="*/ 632592 w 3535"/>
                <a:gd name="T41" fmla="*/ 20035 h 5800"/>
                <a:gd name="T42" fmla="*/ 608943 w 3535"/>
                <a:gd name="T43" fmla="*/ 7226 h 5800"/>
                <a:gd name="T44" fmla="*/ 593835 w 3535"/>
                <a:gd name="T45" fmla="*/ 1971 h 5800"/>
                <a:gd name="T46" fmla="*/ 580697 w 3535"/>
                <a:gd name="T47" fmla="*/ 0 h 5800"/>
                <a:gd name="T48" fmla="*/ 572486 w 3535"/>
                <a:gd name="T49" fmla="*/ 657 h 5800"/>
                <a:gd name="T50" fmla="*/ 558034 w 3535"/>
                <a:gd name="T51" fmla="*/ 5255 h 5800"/>
                <a:gd name="T52" fmla="*/ 541283 w 3535"/>
                <a:gd name="T53" fmla="*/ 12809 h 5800"/>
                <a:gd name="T54" fmla="*/ 502526 w 3535"/>
                <a:gd name="T55" fmla="*/ 38428 h 5800"/>
                <a:gd name="T56" fmla="*/ 459171 w 3535"/>
                <a:gd name="T57" fmla="*/ 77185 h 5800"/>
                <a:gd name="T58" fmla="*/ 413517 w 3535"/>
                <a:gd name="T59" fmla="*/ 127438 h 5800"/>
                <a:gd name="T60" fmla="*/ 368191 w 3535"/>
                <a:gd name="T61" fmla="*/ 189515 h 5800"/>
                <a:gd name="T62" fmla="*/ 332390 w 3535"/>
                <a:gd name="T63" fmla="*/ 248635 h 5800"/>
                <a:gd name="T64" fmla="*/ 312026 w 3535"/>
                <a:gd name="T65" fmla="*/ 287721 h 5800"/>
                <a:gd name="T66" fmla="*/ 293633 w 3535"/>
                <a:gd name="T67" fmla="*/ 328777 h 5800"/>
                <a:gd name="T68" fmla="*/ 277210 w 3535"/>
                <a:gd name="T69" fmla="*/ 371803 h 5800"/>
                <a:gd name="T70" fmla="*/ 263087 w 3535"/>
                <a:gd name="T71" fmla="*/ 417458 h 5800"/>
                <a:gd name="T72" fmla="*/ 250935 w 3535"/>
                <a:gd name="T73" fmla="*/ 465083 h 5800"/>
                <a:gd name="T74" fmla="*/ 242066 w 3535"/>
                <a:gd name="T75" fmla="*/ 514350 h 5800"/>
                <a:gd name="T76" fmla="*/ 236483 w 3535"/>
                <a:gd name="T77" fmla="*/ 565588 h 5800"/>
                <a:gd name="T78" fmla="*/ 233855 w 3535"/>
                <a:gd name="T79" fmla="*/ 618468 h 5800"/>
                <a:gd name="T80" fmla="*/ 235169 w 3535"/>
                <a:gd name="T81" fmla="*/ 672662 h 5800"/>
                <a:gd name="T82" fmla="*/ 241410 w 3535"/>
                <a:gd name="T83" fmla="*/ 734739 h 5800"/>
                <a:gd name="T84" fmla="*/ 256190 w 3535"/>
                <a:gd name="T85" fmla="*/ 834259 h 5800"/>
                <a:gd name="T86" fmla="*/ 277867 w 3535"/>
                <a:gd name="T87" fmla="*/ 938048 h 5800"/>
                <a:gd name="T88" fmla="*/ 304143 w 3535"/>
                <a:gd name="T89" fmla="*/ 1043152 h 5800"/>
                <a:gd name="T90" fmla="*/ 333047 w 3535"/>
                <a:gd name="T91" fmla="*/ 1146284 h 5800"/>
                <a:gd name="T92" fmla="*/ 132693 w 3535"/>
                <a:gd name="T93" fmla="*/ 1156466 h 5800"/>
                <a:gd name="T94" fmla="*/ 580697 w 3535"/>
                <a:gd name="T95" fmla="*/ 1905000 h 5800"/>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3535" h="5800">
                  <a:moveTo>
                    <a:pt x="2174" y="4724"/>
                  </a:moveTo>
                  <a:lnTo>
                    <a:pt x="3535" y="5397"/>
                  </a:lnTo>
                  <a:lnTo>
                    <a:pt x="3133" y="3521"/>
                  </a:lnTo>
                  <a:lnTo>
                    <a:pt x="2462" y="3691"/>
                  </a:lnTo>
                  <a:lnTo>
                    <a:pt x="2492" y="3591"/>
                  </a:lnTo>
                  <a:lnTo>
                    <a:pt x="2523" y="3490"/>
                  </a:lnTo>
                  <a:lnTo>
                    <a:pt x="2552" y="3385"/>
                  </a:lnTo>
                  <a:lnTo>
                    <a:pt x="2582" y="3281"/>
                  </a:lnTo>
                  <a:lnTo>
                    <a:pt x="2611" y="3176"/>
                  </a:lnTo>
                  <a:lnTo>
                    <a:pt x="2638" y="3069"/>
                  </a:lnTo>
                  <a:lnTo>
                    <a:pt x="2665" y="2962"/>
                  </a:lnTo>
                  <a:lnTo>
                    <a:pt x="2691" y="2856"/>
                  </a:lnTo>
                  <a:lnTo>
                    <a:pt x="2714" y="2749"/>
                  </a:lnTo>
                  <a:lnTo>
                    <a:pt x="2736" y="2644"/>
                  </a:lnTo>
                  <a:lnTo>
                    <a:pt x="2757" y="2540"/>
                  </a:lnTo>
                  <a:lnTo>
                    <a:pt x="2774" y="2437"/>
                  </a:lnTo>
                  <a:lnTo>
                    <a:pt x="2790" y="2336"/>
                  </a:lnTo>
                  <a:lnTo>
                    <a:pt x="2802" y="2237"/>
                  </a:lnTo>
                  <a:lnTo>
                    <a:pt x="2813" y="2141"/>
                  </a:lnTo>
                  <a:lnTo>
                    <a:pt x="2821" y="2048"/>
                  </a:lnTo>
                  <a:lnTo>
                    <a:pt x="2823" y="1992"/>
                  </a:lnTo>
                  <a:lnTo>
                    <a:pt x="2824" y="1936"/>
                  </a:lnTo>
                  <a:lnTo>
                    <a:pt x="2824" y="1883"/>
                  </a:lnTo>
                  <a:lnTo>
                    <a:pt x="2823" y="1829"/>
                  </a:lnTo>
                  <a:lnTo>
                    <a:pt x="2821" y="1775"/>
                  </a:lnTo>
                  <a:lnTo>
                    <a:pt x="2817" y="1722"/>
                  </a:lnTo>
                  <a:lnTo>
                    <a:pt x="2813" y="1669"/>
                  </a:lnTo>
                  <a:lnTo>
                    <a:pt x="2807" y="1618"/>
                  </a:lnTo>
                  <a:lnTo>
                    <a:pt x="2800" y="1566"/>
                  </a:lnTo>
                  <a:lnTo>
                    <a:pt x="2791" y="1515"/>
                  </a:lnTo>
                  <a:lnTo>
                    <a:pt x="2783" y="1466"/>
                  </a:lnTo>
                  <a:lnTo>
                    <a:pt x="2773" y="1416"/>
                  </a:lnTo>
                  <a:lnTo>
                    <a:pt x="2762" y="1367"/>
                  </a:lnTo>
                  <a:lnTo>
                    <a:pt x="2750" y="1319"/>
                  </a:lnTo>
                  <a:lnTo>
                    <a:pt x="2736" y="1271"/>
                  </a:lnTo>
                  <a:lnTo>
                    <a:pt x="2723" y="1224"/>
                  </a:lnTo>
                  <a:lnTo>
                    <a:pt x="2708" y="1179"/>
                  </a:lnTo>
                  <a:lnTo>
                    <a:pt x="2693" y="1132"/>
                  </a:lnTo>
                  <a:lnTo>
                    <a:pt x="2677" y="1088"/>
                  </a:lnTo>
                  <a:lnTo>
                    <a:pt x="2660" y="1044"/>
                  </a:lnTo>
                  <a:lnTo>
                    <a:pt x="2643" y="1001"/>
                  </a:lnTo>
                  <a:lnTo>
                    <a:pt x="2625" y="958"/>
                  </a:lnTo>
                  <a:lnTo>
                    <a:pt x="2606" y="917"/>
                  </a:lnTo>
                  <a:lnTo>
                    <a:pt x="2587" y="876"/>
                  </a:lnTo>
                  <a:lnTo>
                    <a:pt x="2567" y="836"/>
                  </a:lnTo>
                  <a:lnTo>
                    <a:pt x="2546" y="797"/>
                  </a:lnTo>
                  <a:lnTo>
                    <a:pt x="2525" y="757"/>
                  </a:lnTo>
                  <a:lnTo>
                    <a:pt x="2505" y="719"/>
                  </a:lnTo>
                  <a:lnTo>
                    <a:pt x="2462" y="646"/>
                  </a:lnTo>
                  <a:lnTo>
                    <a:pt x="2416" y="577"/>
                  </a:lnTo>
                  <a:lnTo>
                    <a:pt x="2371" y="511"/>
                  </a:lnTo>
                  <a:lnTo>
                    <a:pt x="2324" y="447"/>
                  </a:lnTo>
                  <a:lnTo>
                    <a:pt x="2278" y="388"/>
                  </a:lnTo>
                  <a:lnTo>
                    <a:pt x="2231" y="333"/>
                  </a:lnTo>
                  <a:lnTo>
                    <a:pt x="2185" y="282"/>
                  </a:lnTo>
                  <a:lnTo>
                    <a:pt x="2139" y="235"/>
                  </a:lnTo>
                  <a:lnTo>
                    <a:pt x="2094" y="191"/>
                  </a:lnTo>
                  <a:lnTo>
                    <a:pt x="2050" y="153"/>
                  </a:lnTo>
                  <a:lnTo>
                    <a:pt x="2007" y="117"/>
                  </a:lnTo>
                  <a:lnTo>
                    <a:pt x="1965" y="87"/>
                  </a:lnTo>
                  <a:lnTo>
                    <a:pt x="1926" y="61"/>
                  </a:lnTo>
                  <a:lnTo>
                    <a:pt x="1889" y="39"/>
                  </a:lnTo>
                  <a:lnTo>
                    <a:pt x="1871" y="30"/>
                  </a:lnTo>
                  <a:lnTo>
                    <a:pt x="1854" y="22"/>
                  </a:lnTo>
                  <a:lnTo>
                    <a:pt x="1838" y="16"/>
                  </a:lnTo>
                  <a:lnTo>
                    <a:pt x="1823" y="10"/>
                  </a:lnTo>
                  <a:lnTo>
                    <a:pt x="1808" y="6"/>
                  </a:lnTo>
                  <a:lnTo>
                    <a:pt x="1794" y="2"/>
                  </a:lnTo>
                  <a:lnTo>
                    <a:pt x="1780" y="1"/>
                  </a:lnTo>
                  <a:lnTo>
                    <a:pt x="1768" y="0"/>
                  </a:lnTo>
                  <a:lnTo>
                    <a:pt x="1757" y="1"/>
                  </a:lnTo>
                  <a:lnTo>
                    <a:pt x="1743" y="2"/>
                  </a:lnTo>
                  <a:lnTo>
                    <a:pt x="1729" y="6"/>
                  </a:lnTo>
                  <a:lnTo>
                    <a:pt x="1714" y="10"/>
                  </a:lnTo>
                  <a:lnTo>
                    <a:pt x="1699" y="16"/>
                  </a:lnTo>
                  <a:lnTo>
                    <a:pt x="1682" y="22"/>
                  </a:lnTo>
                  <a:lnTo>
                    <a:pt x="1666" y="30"/>
                  </a:lnTo>
                  <a:lnTo>
                    <a:pt x="1648" y="39"/>
                  </a:lnTo>
                  <a:lnTo>
                    <a:pt x="1611" y="61"/>
                  </a:lnTo>
                  <a:lnTo>
                    <a:pt x="1572" y="87"/>
                  </a:lnTo>
                  <a:lnTo>
                    <a:pt x="1530" y="117"/>
                  </a:lnTo>
                  <a:lnTo>
                    <a:pt x="1487" y="153"/>
                  </a:lnTo>
                  <a:lnTo>
                    <a:pt x="1443" y="191"/>
                  </a:lnTo>
                  <a:lnTo>
                    <a:pt x="1398" y="235"/>
                  </a:lnTo>
                  <a:lnTo>
                    <a:pt x="1352" y="282"/>
                  </a:lnTo>
                  <a:lnTo>
                    <a:pt x="1306" y="333"/>
                  </a:lnTo>
                  <a:lnTo>
                    <a:pt x="1259" y="388"/>
                  </a:lnTo>
                  <a:lnTo>
                    <a:pt x="1213" y="447"/>
                  </a:lnTo>
                  <a:lnTo>
                    <a:pt x="1166" y="511"/>
                  </a:lnTo>
                  <a:lnTo>
                    <a:pt x="1121" y="577"/>
                  </a:lnTo>
                  <a:lnTo>
                    <a:pt x="1075" y="646"/>
                  </a:lnTo>
                  <a:lnTo>
                    <a:pt x="1032" y="719"/>
                  </a:lnTo>
                  <a:lnTo>
                    <a:pt x="1012" y="757"/>
                  </a:lnTo>
                  <a:lnTo>
                    <a:pt x="991" y="797"/>
                  </a:lnTo>
                  <a:lnTo>
                    <a:pt x="970" y="836"/>
                  </a:lnTo>
                  <a:lnTo>
                    <a:pt x="950" y="876"/>
                  </a:lnTo>
                  <a:lnTo>
                    <a:pt x="931" y="917"/>
                  </a:lnTo>
                  <a:lnTo>
                    <a:pt x="912" y="958"/>
                  </a:lnTo>
                  <a:lnTo>
                    <a:pt x="894" y="1001"/>
                  </a:lnTo>
                  <a:lnTo>
                    <a:pt x="877" y="1044"/>
                  </a:lnTo>
                  <a:lnTo>
                    <a:pt x="860" y="1088"/>
                  </a:lnTo>
                  <a:lnTo>
                    <a:pt x="844" y="1132"/>
                  </a:lnTo>
                  <a:lnTo>
                    <a:pt x="829" y="1179"/>
                  </a:lnTo>
                  <a:lnTo>
                    <a:pt x="814" y="1224"/>
                  </a:lnTo>
                  <a:lnTo>
                    <a:pt x="801" y="1271"/>
                  </a:lnTo>
                  <a:lnTo>
                    <a:pt x="787" y="1319"/>
                  </a:lnTo>
                  <a:lnTo>
                    <a:pt x="775" y="1367"/>
                  </a:lnTo>
                  <a:lnTo>
                    <a:pt x="764" y="1416"/>
                  </a:lnTo>
                  <a:lnTo>
                    <a:pt x="754" y="1466"/>
                  </a:lnTo>
                  <a:lnTo>
                    <a:pt x="746" y="1515"/>
                  </a:lnTo>
                  <a:lnTo>
                    <a:pt x="737" y="1566"/>
                  </a:lnTo>
                  <a:lnTo>
                    <a:pt x="730" y="1618"/>
                  </a:lnTo>
                  <a:lnTo>
                    <a:pt x="723" y="1669"/>
                  </a:lnTo>
                  <a:lnTo>
                    <a:pt x="720" y="1722"/>
                  </a:lnTo>
                  <a:lnTo>
                    <a:pt x="716" y="1775"/>
                  </a:lnTo>
                  <a:lnTo>
                    <a:pt x="714" y="1829"/>
                  </a:lnTo>
                  <a:lnTo>
                    <a:pt x="712" y="1883"/>
                  </a:lnTo>
                  <a:lnTo>
                    <a:pt x="712" y="1936"/>
                  </a:lnTo>
                  <a:lnTo>
                    <a:pt x="714" y="1992"/>
                  </a:lnTo>
                  <a:lnTo>
                    <a:pt x="716" y="2048"/>
                  </a:lnTo>
                  <a:lnTo>
                    <a:pt x="723" y="2141"/>
                  </a:lnTo>
                  <a:lnTo>
                    <a:pt x="735" y="2237"/>
                  </a:lnTo>
                  <a:lnTo>
                    <a:pt x="747" y="2336"/>
                  </a:lnTo>
                  <a:lnTo>
                    <a:pt x="763" y="2437"/>
                  </a:lnTo>
                  <a:lnTo>
                    <a:pt x="780" y="2540"/>
                  </a:lnTo>
                  <a:lnTo>
                    <a:pt x="801" y="2644"/>
                  </a:lnTo>
                  <a:lnTo>
                    <a:pt x="823" y="2749"/>
                  </a:lnTo>
                  <a:lnTo>
                    <a:pt x="846" y="2856"/>
                  </a:lnTo>
                  <a:lnTo>
                    <a:pt x="872" y="2962"/>
                  </a:lnTo>
                  <a:lnTo>
                    <a:pt x="899" y="3069"/>
                  </a:lnTo>
                  <a:lnTo>
                    <a:pt x="926" y="3176"/>
                  </a:lnTo>
                  <a:lnTo>
                    <a:pt x="955" y="3281"/>
                  </a:lnTo>
                  <a:lnTo>
                    <a:pt x="985" y="3385"/>
                  </a:lnTo>
                  <a:lnTo>
                    <a:pt x="1014" y="3490"/>
                  </a:lnTo>
                  <a:lnTo>
                    <a:pt x="1045" y="3591"/>
                  </a:lnTo>
                  <a:lnTo>
                    <a:pt x="1075" y="3691"/>
                  </a:lnTo>
                  <a:lnTo>
                    <a:pt x="404" y="3521"/>
                  </a:lnTo>
                  <a:lnTo>
                    <a:pt x="0" y="5397"/>
                  </a:lnTo>
                  <a:lnTo>
                    <a:pt x="1362" y="4724"/>
                  </a:lnTo>
                  <a:lnTo>
                    <a:pt x="1768" y="5800"/>
                  </a:lnTo>
                  <a:lnTo>
                    <a:pt x="2174" y="4724"/>
                  </a:lnTo>
                  <a:close/>
                </a:path>
              </a:pathLst>
            </a:custGeom>
            <a:gradFill flip="none" rotWithShape="1">
              <a:gsLst>
                <a:gs pos="0">
                  <a:srgbClr val="1AB9E6"/>
                </a:gs>
                <a:gs pos="100000">
                  <a:srgbClr val="40CDAC">
                    <a:shade val="100000"/>
                    <a:satMod val="115000"/>
                    <a:alpha val="70000"/>
                  </a:srgbClr>
                </a:gs>
              </a:gsLst>
              <a:lin ang="5400000" scaled="1"/>
              <a:tileRect/>
            </a:gradFill>
            <a:ln w="19050">
              <a:noFill/>
            </a:ln>
            <a:effectLst>
              <a:outerShdw blurRad="381000" dist="368300" dir="2700000" sx="90000" sy="90000" algn="tl"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grpSp>
      <p:pic>
        <p:nvPicPr>
          <p:cNvPr id="96" name="Picture 7" descr="C:\Users\Administrator\Desktop\56d684a0446de.png"/>
          <p:cNvPicPr>
            <a:picLocks noChangeAspect="1" noChangeArrowheads="1"/>
          </p:cNvPicPr>
          <p:nvPr/>
        </p:nvPicPr>
        <p:blipFill>
          <a:blip r:embed="rId3" cstate="print">
            <a:extLst>
              <a:ext uri="{BEBA8EAE-BF5A-486C-A8C5-ECC9F3942E4B}">
                <a14:imgProps xmlns:a14="http://schemas.microsoft.com/office/drawing/2010/main">
                  <a14:imgLayer r:embed="rId4">
                    <a14:imgEffect>
                      <a14:brightnessContrast bright="5000"/>
                    </a14:imgEffect>
                  </a14:imgLayer>
                </a14:imgProps>
              </a:ext>
              <a:ext uri="{28A0092B-C50C-407E-A947-70E740481C1C}">
                <a14:useLocalDpi xmlns:a14="http://schemas.microsoft.com/office/drawing/2010/main" val="0"/>
              </a:ext>
            </a:extLst>
          </a:blip>
          <a:srcRect/>
          <a:stretch>
            <a:fillRect/>
          </a:stretch>
        </p:blipFill>
        <p:spPr bwMode="auto">
          <a:xfrm>
            <a:off x="3129388" y="372407"/>
            <a:ext cx="504056" cy="573294"/>
          </a:xfrm>
          <a:prstGeom prst="rect">
            <a:avLst/>
          </a:prstGeom>
          <a:noFill/>
          <a:extLst>
            <a:ext uri="{909E8E84-426E-40DD-AFC4-6F175D3DCCD1}">
              <a14:hiddenFill xmlns:a14="http://schemas.microsoft.com/office/drawing/2010/main">
                <a:solidFill>
                  <a:srgbClr val="FFFFFF"/>
                </a:solidFill>
              </a14:hiddenFill>
            </a:ext>
          </a:extLst>
        </p:spPr>
      </p:pic>
      <p:sp>
        <p:nvSpPr>
          <p:cNvPr id="97" name="TextBox 42"/>
          <p:cNvSpPr txBox="1">
            <a:spLocks noChangeArrowheads="1"/>
          </p:cNvSpPr>
          <p:nvPr/>
        </p:nvSpPr>
        <p:spPr bwMode="auto">
          <a:xfrm>
            <a:off x="3679264" y="372407"/>
            <a:ext cx="218365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800" b="1" dirty="0">
                <a:solidFill>
                  <a:schemeClr val="bg2"/>
                </a:solidFill>
                <a:latin typeface="微软雅黑" panose="020B0503020204020204" pitchFamily="34" charset="-122"/>
                <a:ea typeface="微软雅黑" panose="020B0503020204020204" pitchFamily="34" charset="-122"/>
              </a:rPr>
              <a:t>营收预测</a:t>
            </a:r>
          </a:p>
        </p:txBody>
      </p:sp>
      <p:sp>
        <p:nvSpPr>
          <p:cNvPr id="196" name="Oval 8"/>
          <p:cNvSpPr>
            <a:spLocks noChangeArrowheads="1"/>
          </p:cNvSpPr>
          <p:nvPr/>
        </p:nvSpPr>
        <p:spPr bwMode="auto">
          <a:xfrm>
            <a:off x="4784725" y="5362575"/>
            <a:ext cx="238125" cy="238125"/>
          </a:xfrm>
          <a:prstGeom prst="ellipse">
            <a:avLst/>
          </a:prstGeom>
          <a:solidFill>
            <a:srgbClr val="40CDAC"/>
          </a:solidFill>
          <a:ln w="9525" cap="flat">
            <a:noFill/>
            <a:prstDash val="solid"/>
            <a:miter lim="800000"/>
          </a:ln>
          <a:effectLst>
            <a:outerShdw blurRad="63500" sx="102000" sy="102000" algn="ctr" rotWithShape="0">
              <a:prstClr val="black">
                <a:alpha val="40000"/>
              </a:prstClr>
            </a:outerShdw>
          </a:effectLst>
        </p:spPr>
        <p:txBody>
          <a:bodyPr/>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1">
              <a:ln>
                <a:noFill/>
              </a:ln>
              <a:solidFill>
                <a:srgbClr val="BC0000"/>
              </a:solidFill>
              <a:effectLst/>
              <a:uLnTx/>
              <a:uFillTx/>
              <a:latin typeface="Arial" panose="020B0604020202020204"/>
              <a:ea typeface="微软雅黑" panose="020B0503020204020204" pitchFamily="34" charset="-122"/>
              <a:cs typeface="+mn-ea"/>
            </a:endParaRPr>
          </a:p>
        </p:txBody>
      </p:sp>
      <p:sp>
        <p:nvSpPr>
          <p:cNvPr id="197" name="Oval 10"/>
          <p:cNvSpPr>
            <a:spLocks noChangeArrowheads="1"/>
          </p:cNvSpPr>
          <p:nvPr/>
        </p:nvSpPr>
        <p:spPr bwMode="auto">
          <a:xfrm>
            <a:off x="5692775" y="4678363"/>
            <a:ext cx="250825" cy="250825"/>
          </a:xfrm>
          <a:prstGeom prst="ellipse">
            <a:avLst/>
          </a:prstGeom>
          <a:solidFill>
            <a:srgbClr val="40CDAC"/>
          </a:solidFill>
          <a:ln w="9525" cap="flat">
            <a:noFill/>
            <a:prstDash val="solid"/>
            <a:miter lim="800000"/>
          </a:ln>
          <a:effectLst>
            <a:outerShdw blurRad="63500" sx="102000" sy="102000" algn="ctr" rotWithShape="0">
              <a:prstClr val="black">
                <a:alpha val="40000"/>
              </a:prstClr>
            </a:outerShdw>
          </a:effectLst>
        </p:spPr>
        <p:txBody>
          <a:bodyPr/>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1">
              <a:ln>
                <a:noFill/>
              </a:ln>
              <a:solidFill>
                <a:srgbClr val="BC0000"/>
              </a:solidFill>
              <a:effectLst/>
              <a:uLnTx/>
              <a:uFillTx/>
              <a:latin typeface="Arial" panose="020B0604020202020204"/>
              <a:ea typeface="微软雅黑" panose="020B0503020204020204" pitchFamily="34" charset="-122"/>
              <a:cs typeface="+mn-ea"/>
            </a:endParaRPr>
          </a:p>
        </p:txBody>
      </p:sp>
      <p:sp>
        <p:nvSpPr>
          <p:cNvPr id="198" name="Oval 12"/>
          <p:cNvSpPr>
            <a:spLocks noChangeArrowheads="1"/>
          </p:cNvSpPr>
          <p:nvPr/>
        </p:nvSpPr>
        <p:spPr bwMode="auto">
          <a:xfrm>
            <a:off x="6296025" y="3941763"/>
            <a:ext cx="284163" cy="284162"/>
          </a:xfrm>
          <a:prstGeom prst="ellipse">
            <a:avLst/>
          </a:prstGeom>
          <a:solidFill>
            <a:srgbClr val="40CDAC"/>
          </a:solidFill>
          <a:ln w="9525" cap="flat">
            <a:noFill/>
            <a:prstDash val="solid"/>
            <a:miter lim="800000"/>
          </a:ln>
          <a:effectLst>
            <a:outerShdw blurRad="63500" sx="102000" sy="102000" algn="ctr" rotWithShape="0">
              <a:prstClr val="black">
                <a:alpha val="40000"/>
              </a:prstClr>
            </a:outerShdw>
          </a:effectLst>
        </p:spPr>
        <p:txBody>
          <a:bodyPr/>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1">
              <a:ln>
                <a:noFill/>
              </a:ln>
              <a:solidFill>
                <a:srgbClr val="BC0000"/>
              </a:solidFill>
              <a:effectLst/>
              <a:uLnTx/>
              <a:uFillTx/>
              <a:latin typeface="Arial" panose="020B0604020202020204"/>
              <a:ea typeface="微软雅黑" panose="020B0503020204020204" pitchFamily="34" charset="-122"/>
              <a:cs typeface="+mn-ea"/>
            </a:endParaRPr>
          </a:p>
        </p:txBody>
      </p:sp>
      <p:sp>
        <p:nvSpPr>
          <p:cNvPr id="199" name="Oval 8"/>
          <p:cNvSpPr>
            <a:spLocks noChangeArrowheads="1"/>
          </p:cNvSpPr>
          <p:nvPr/>
        </p:nvSpPr>
        <p:spPr bwMode="auto">
          <a:xfrm>
            <a:off x="3582988" y="5942013"/>
            <a:ext cx="206375" cy="206375"/>
          </a:xfrm>
          <a:prstGeom prst="ellipse">
            <a:avLst/>
          </a:prstGeom>
          <a:solidFill>
            <a:srgbClr val="40CDAC"/>
          </a:solidFill>
          <a:ln w="9525" cap="flat">
            <a:noFill/>
            <a:prstDash val="solid"/>
            <a:miter lim="800000"/>
          </a:ln>
          <a:effectLst>
            <a:outerShdw blurRad="63500" sx="102000" sy="102000" algn="ctr" rotWithShape="0">
              <a:prstClr val="black">
                <a:alpha val="40000"/>
              </a:prstClr>
            </a:outerShdw>
          </a:effectLst>
        </p:spPr>
        <p:txBody>
          <a:bodyPr/>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1">
              <a:ln>
                <a:noFill/>
              </a:ln>
              <a:solidFill>
                <a:srgbClr val="BC0000"/>
              </a:solidFill>
              <a:effectLst/>
              <a:uLnTx/>
              <a:uFillTx/>
              <a:latin typeface="Arial" panose="020B0604020202020204"/>
              <a:ea typeface="微软雅黑" panose="020B0503020204020204" pitchFamily="34" charset="-122"/>
              <a:cs typeface="+mn-ea"/>
            </a:endParaRPr>
          </a:p>
        </p:txBody>
      </p:sp>
      <p:sp>
        <p:nvSpPr>
          <p:cNvPr id="200" name="文本框 52"/>
          <p:cNvSpPr txBox="1">
            <a:spLocks noChangeArrowheads="1"/>
          </p:cNvSpPr>
          <p:nvPr/>
        </p:nvSpPr>
        <p:spPr bwMode="auto">
          <a:xfrm>
            <a:off x="3948113" y="6003925"/>
            <a:ext cx="67056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base">
              <a:spcBef>
                <a:spcPct val="0"/>
              </a:spcBef>
              <a:spcAft>
                <a:spcPct val="0"/>
              </a:spcAft>
              <a:buFont typeface="Arial" panose="020B0604020202020204" pitchFamily="34" charset="0"/>
              <a:buNone/>
            </a:pPr>
            <a:r>
              <a:rPr lang="zh-CN" altLang="en-US">
                <a:solidFill>
                  <a:srgbClr val="5A5A5A"/>
                </a:solidFill>
                <a:latin typeface="微软雅黑" panose="020B0503020204020204" pitchFamily="34" charset="-122"/>
                <a:ea typeface="微软雅黑" panose="020B0503020204020204" pitchFamily="34" charset="-122"/>
              </a:rPr>
              <a:t>注册用户：</a:t>
            </a:r>
            <a:r>
              <a:rPr lang="en-US" altLang="zh-CN">
                <a:solidFill>
                  <a:srgbClr val="5A5A5A"/>
                </a:solidFill>
                <a:latin typeface="微软雅黑" panose="020B0503020204020204" pitchFamily="34" charset="-122"/>
                <a:ea typeface="微软雅黑" panose="020B0503020204020204" pitchFamily="34" charset="-122"/>
              </a:rPr>
              <a:t>20</a:t>
            </a:r>
            <a:r>
              <a:rPr lang="zh-CN" altLang="en-US">
                <a:solidFill>
                  <a:srgbClr val="5A5A5A"/>
                </a:solidFill>
                <a:latin typeface="微软雅黑" panose="020B0503020204020204" pitchFamily="34" charset="-122"/>
                <a:ea typeface="微软雅黑" panose="020B0503020204020204" pitchFamily="34" charset="-122"/>
              </a:rPr>
              <a:t>万   营收：－</a:t>
            </a:r>
            <a:r>
              <a:rPr lang="en-US" altLang="zh-CN">
                <a:solidFill>
                  <a:srgbClr val="5A5A5A"/>
                </a:solidFill>
                <a:latin typeface="微软雅黑" panose="020B0503020204020204" pitchFamily="34" charset="-122"/>
                <a:ea typeface="微软雅黑" panose="020B0503020204020204" pitchFamily="34" charset="-122"/>
              </a:rPr>
              <a:t>100</a:t>
            </a:r>
            <a:r>
              <a:rPr lang="zh-CN" altLang="en-US">
                <a:solidFill>
                  <a:srgbClr val="5A5A5A"/>
                </a:solidFill>
                <a:latin typeface="微软雅黑" panose="020B0503020204020204" pitchFamily="34" charset="-122"/>
                <a:ea typeface="微软雅黑" panose="020B0503020204020204" pitchFamily="34" charset="-122"/>
              </a:rPr>
              <a:t>万</a:t>
            </a:r>
          </a:p>
        </p:txBody>
      </p:sp>
      <p:sp>
        <p:nvSpPr>
          <p:cNvPr id="201" name="矩形: 圆角 53"/>
          <p:cNvSpPr/>
          <p:nvPr/>
        </p:nvSpPr>
        <p:spPr bwMode="auto">
          <a:xfrm>
            <a:off x="1744663" y="5653088"/>
            <a:ext cx="1773237" cy="393700"/>
          </a:xfrm>
          <a:prstGeom prst="roundRect">
            <a:avLst>
              <a:gd name="adj" fmla="val 50000"/>
            </a:avLst>
          </a:prstGeom>
          <a:gradFill flip="none" rotWithShape="1">
            <a:gsLst>
              <a:gs pos="0">
                <a:srgbClr val="1AB9E6">
                  <a:alpha val="70000"/>
                </a:srgbClr>
              </a:gs>
              <a:gs pos="100000">
                <a:srgbClr val="40CDAC">
                  <a:shade val="100000"/>
                  <a:satMod val="115000"/>
                  <a:alpha val="70000"/>
                </a:srgbClr>
              </a:gs>
            </a:gsLst>
            <a:lin ang="2700000" scaled="1"/>
            <a:tileRect/>
          </a:gradFill>
          <a:ln w="9525" cap="flat">
            <a:noFill/>
            <a:prstDash val="solid"/>
            <a:miter lim="800000"/>
          </a:ln>
          <a:effectLst>
            <a:outerShdw blurRad="381000" dist="190500" sx="102000" sy="102000" algn="ctr" rotWithShape="0">
              <a:prstClr val="black">
                <a:alpha val="40000"/>
              </a:prstClr>
            </a:outerShdw>
          </a:effectLst>
        </p:spPr>
        <p:txBody>
          <a:bodyPr/>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1">
              <a:ln>
                <a:noFill/>
              </a:ln>
              <a:solidFill>
                <a:srgbClr val="BC0000"/>
              </a:solidFill>
              <a:effectLst/>
              <a:uLnTx/>
              <a:uFillTx/>
              <a:latin typeface="Arial" panose="020B0604020202020204"/>
              <a:ea typeface="微软雅黑" panose="020B0503020204020204" pitchFamily="34" charset="-122"/>
              <a:cs typeface="+mn-ea"/>
            </a:endParaRPr>
          </a:p>
        </p:txBody>
      </p:sp>
      <p:sp>
        <p:nvSpPr>
          <p:cNvPr id="202" name="文本框 54"/>
          <p:cNvSpPr txBox="1">
            <a:spLocks noChangeArrowheads="1"/>
          </p:cNvSpPr>
          <p:nvPr/>
        </p:nvSpPr>
        <p:spPr bwMode="auto">
          <a:xfrm>
            <a:off x="1908175" y="5665788"/>
            <a:ext cx="14160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fontAlgn="base">
              <a:spcBef>
                <a:spcPct val="0"/>
              </a:spcBef>
              <a:spcAft>
                <a:spcPct val="0"/>
              </a:spcAft>
              <a:buFont typeface="Arial" panose="020B0604020202020204" pitchFamily="34" charset="0"/>
              <a:buNone/>
            </a:pPr>
            <a:r>
              <a:rPr lang="en-US" altLang="zh-CN">
                <a:solidFill>
                  <a:srgbClr val="FFFFFF"/>
                </a:solidFill>
                <a:latin typeface="微软雅黑" panose="020B0503020204020204" pitchFamily="34" charset="-122"/>
                <a:ea typeface="微软雅黑" panose="020B0503020204020204" pitchFamily="34" charset="-122"/>
              </a:rPr>
              <a:t>2017</a:t>
            </a:r>
            <a:r>
              <a:rPr lang="zh-CN" altLang="en-US">
                <a:solidFill>
                  <a:srgbClr val="FFFFFF"/>
                </a:solidFill>
                <a:latin typeface="微软雅黑" panose="020B0503020204020204" pitchFamily="34" charset="-122"/>
                <a:ea typeface="微软雅黑" panose="020B0503020204020204" pitchFamily="34" charset="-122"/>
              </a:rPr>
              <a:t>下半年</a:t>
            </a:r>
          </a:p>
        </p:txBody>
      </p:sp>
      <p:sp>
        <p:nvSpPr>
          <p:cNvPr id="203" name="文本框 55"/>
          <p:cNvSpPr txBox="1">
            <a:spLocks noChangeArrowheads="1"/>
          </p:cNvSpPr>
          <p:nvPr/>
        </p:nvSpPr>
        <p:spPr bwMode="auto">
          <a:xfrm>
            <a:off x="5189538" y="5413375"/>
            <a:ext cx="54641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base">
              <a:spcBef>
                <a:spcPct val="0"/>
              </a:spcBef>
              <a:spcAft>
                <a:spcPct val="0"/>
              </a:spcAft>
              <a:buFont typeface="Arial" panose="020B0604020202020204" pitchFamily="34" charset="0"/>
              <a:buNone/>
            </a:pPr>
            <a:r>
              <a:rPr lang="zh-CN" altLang="en-US">
                <a:solidFill>
                  <a:srgbClr val="5A5A5A"/>
                </a:solidFill>
                <a:latin typeface="微软雅黑" panose="020B0503020204020204" pitchFamily="34" charset="-122"/>
                <a:ea typeface="微软雅黑" panose="020B0503020204020204" pitchFamily="34" charset="-122"/>
              </a:rPr>
              <a:t>注册用户：</a:t>
            </a:r>
            <a:r>
              <a:rPr lang="en-US" altLang="zh-CN">
                <a:solidFill>
                  <a:srgbClr val="5A5A5A"/>
                </a:solidFill>
                <a:latin typeface="微软雅黑" panose="020B0503020204020204" pitchFamily="34" charset="-122"/>
                <a:ea typeface="微软雅黑" panose="020B0503020204020204" pitchFamily="34" charset="-122"/>
              </a:rPr>
              <a:t>40</a:t>
            </a:r>
            <a:r>
              <a:rPr lang="zh-CN" altLang="en-US">
                <a:solidFill>
                  <a:srgbClr val="5A5A5A"/>
                </a:solidFill>
                <a:latin typeface="微软雅黑" panose="020B0503020204020204" pitchFamily="34" charset="-122"/>
                <a:ea typeface="微软雅黑" panose="020B0503020204020204" pitchFamily="34" charset="-122"/>
              </a:rPr>
              <a:t>万   营收：</a:t>
            </a:r>
            <a:r>
              <a:rPr lang="en-US" altLang="zh-CN">
                <a:solidFill>
                  <a:srgbClr val="5A5A5A"/>
                </a:solidFill>
                <a:latin typeface="微软雅黑" panose="020B0503020204020204" pitchFamily="34" charset="-122"/>
                <a:ea typeface="微软雅黑" panose="020B0503020204020204" pitchFamily="34" charset="-122"/>
              </a:rPr>
              <a:t>20</a:t>
            </a:r>
            <a:r>
              <a:rPr lang="zh-CN" altLang="en-US">
                <a:solidFill>
                  <a:srgbClr val="5A5A5A"/>
                </a:solidFill>
                <a:latin typeface="微软雅黑" panose="020B0503020204020204" pitchFamily="34" charset="-122"/>
                <a:ea typeface="微软雅黑" panose="020B0503020204020204" pitchFamily="34" charset="-122"/>
              </a:rPr>
              <a:t>万</a:t>
            </a:r>
          </a:p>
        </p:txBody>
      </p:sp>
      <p:sp>
        <p:nvSpPr>
          <p:cNvPr id="204" name="文本框 56"/>
          <p:cNvSpPr txBox="1">
            <a:spLocks noChangeArrowheads="1"/>
          </p:cNvSpPr>
          <p:nvPr/>
        </p:nvSpPr>
        <p:spPr bwMode="auto">
          <a:xfrm>
            <a:off x="6034088" y="4727575"/>
            <a:ext cx="46196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base">
              <a:spcBef>
                <a:spcPct val="0"/>
              </a:spcBef>
              <a:spcAft>
                <a:spcPct val="0"/>
              </a:spcAft>
              <a:buFont typeface="Arial" panose="020B0604020202020204" pitchFamily="34" charset="0"/>
              <a:buNone/>
            </a:pPr>
            <a:r>
              <a:rPr lang="zh-CN" altLang="en-US">
                <a:solidFill>
                  <a:srgbClr val="5A5A5A"/>
                </a:solidFill>
                <a:latin typeface="微软雅黑" panose="020B0503020204020204" pitchFamily="34" charset="-122"/>
                <a:ea typeface="微软雅黑" panose="020B0503020204020204" pitchFamily="34" charset="-122"/>
              </a:rPr>
              <a:t>注册用户：</a:t>
            </a:r>
            <a:r>
              <a:rPr lang="en-US" altLang="zh-CN">
                <a:solidFill>
                  <a:srgbClr val="5A5A5A"/>
                </a:solidFill>
                <a:latin typeface="微软雅黑" panose="020B0503020204020204" pitchFamily="34" charset="-122"/>
                <a:ea typeface="微软雅黑" panose="020B0503020204020204" pitchFamily="34" charset="-122"/>
              </a:rPr>
              <a:t>100</a:t>
            </a:r>
            <a:r>
              <a:rPr lang="zh-CN" altLang="en-US">
                <a:solidFill>
                  <a:srgbClr val="5A5A5A"/>
                </a:solidFill>
                <a:latin typeface="微软雅黑" panose="020B0503020204020204" pitchFamily="34" charset="-122"/>
                <a:ea typeface="微软雅黑" panose="020B0503020204020204" pitchFamily="34" charset="-122"/>
              </a:rPr>
              <a:t>万   营收：</a:t>
            </a:r>
            <a:r>
              <a:rPr lang="en-US" altLang="zh-CN">
                <a:solidFill>
                  <a:srgbClr val="5A5A5A"/>
                </a:solidFill>
                <a:latin typeface="微软雅黑" panose="020B0503020204020204" pitchFamily="34" charset="-122"/>
                <a:ea typeface="微软雅黑" panose="020B0503020204020204" pitchFamily="34" charset="-122"/>
              </a:rPr>
              <a:t>150</a:t>
            </a:r>
            <a:r>
              <a:rPr lang="zh-CN" altLang="en-US">
                <a:solidFill>
                  <a:srgbClr val="5A5A5A"/>
                </a:solidFill>
                <a:latin typeface="微软雅黑" panose="020B0503020204020204" pitchFamily="34" charset="-122"/>
                <a:ea typeface="微软雅黑" panose="020B0503020204020204" pitchFamily="34" charset="-122"/>
              </a:rPr>
              <a:t>万</a:t>
            </a:r>
          </a:p>
        </p:txBody>
      </p:sp>
      <p:sp>
        <p:nvSpPr>
          <p:cNvPr id="205" name="文本框 57"/>
          <p:cNvSpPr txBox="1">
            <a:spLocks noChangeArrowheads="1"/>
          </p:cNvSpPr>
          <p:nvPr/>
        </p:nvSpPr>
        <p:spPr bwMode="auto">
          <a:xfrm>
            <a:off x="6650038" y="3976688"/>
            <a:ext cx="40036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base">
              <a:spcBef>
                <a:spcPct val="0"/>
              </a:spcBef>
              <a:spcAft>
                <a:spcPct val="0"/>
              </a:spcAft>
              <a:buFont typeface="Arial" panose="020B0604020202020204" pitchFamily="34" charset="0"/>
              <a:buNone/>
            </a:pPr>
            <a:r>
              <a:rPr lang="zh-CN" altLang="en-US">
                <a:solidFill>
                  <a:srgbClr val="5A5A5A"/>
                </a:solidFill>
                <a:latin typeface="微软雅黑" panose="020B0503020204020204" pitchFamily="34" charset="-122"/>
                <a:ea typeface="微软雅黑" panose="020B0503020204020204" pitchFamily="34" charset="-122"/>
              </a:rPr>
              <a:t>注册用户：</a:t>
            </a:r>
            <a:r>
              <a:rPr lang="en-US" altLang="zh-CN">
                <a:solidFill>
                  <a:srgbClr val="5A5A5A"/>
                </a:solidFill>
                <a:latin typeface="微软雅黑" panose="020B0503020204020204" pitchFamily="34" charset="-122"/>
                <a:ea typeface="微软雅黑" panose="020B0503020204020204" pitchFamily="34" charset="-122"/>
              </a:rPr>
              <a:t>200</a:t>
            </a:r>
            <a:r>
              <a:rPr lang="zh-CN" altLang="en-US">
                <a:solidFill>
                  <a:srgbClr val="5A5A5A"/>
                </a:solidFill>
                <a:latin typeface="微软雅黑" panose="020B0503020204020204" pitchFamily="34" charset="-122"/>
                <a:ea typeface="微软雅黑" panose="020B0503020204020204" pitchFamily="34" charset="-122"/>
              </a:rPr>
              <a:t>万   营收：</a:t>
            </a:r>
            <a:r>
              <a:rPr lang="en-US" altLang="zh-CN">
                <a:solidFill>
                  <a:srgbClr val="5A5A5A"/>
                </a:solidFill>
                <a:latin typeface="微软雅黑" panose="020B0503020204020204" pitchFamily="34" charset="-122"/>
                <a:ea typeface="微软雅黑" panose="020B0503020204020204" pitchFamily="34" charset="-122"/>
              </a:rPr>
              <a:t>300</a:t>
            </a:r>
            <a:r>
              <a:rPr lang="zh-CN" altLang="en-US">
                <a:solidFill>
                  <a:srgbClr val="5A5A5A"/>
                </a:solidFill>
                <a:latin typeface="微软雅黑" panose="020B0503020204020204" pitchFamily="34" charset="-122"/>
                <a:ea typeface="微软雅黑" panose="020B0503020204020204" pitchFamily="34" charset="-122"/>
              </a:rPr>
              <a:t>万</a:t>
            </a:r>
          </a:p>
        </p:txBody>
      </p:sp>
      <p:sp>
        <p:nvSpPr>
          <p:cNvPr id="206" name="矩形: 圆角 58"/>
          <p:cNvSpPr/>
          <p:nvPr/>
        </p:nvSpPr>
        <p:spPr bwMode="auto">
          <a:xfrm>
            <a:off x="2946400" y="5080000"/>
            <a:ext cx="1773238" cy="392113"/>
          </a:xfrm>
          <a:prstGeom prst="roundRect">
            <a:avLst>
              <a:gd name="adj" fmla="val 50000"/>
            </a:avLst>
          </a:prstGeom>
          <a:gradFill flip="none" rotWithShape="1">
            <a:gsLst>
              <a:gs pos="0">
                <a:srgbClr val="1AB9E6">
                  <a:alpha val="70000"/>
                </a:srgbClr>
              </a:gs>
              <a:gs pos="100000">
                <a:srgbClr val="40CDAC">
                  <a:shade val="100000"/>
                  <a:satMod val="115000"/>
                  <a:alpha val="70000"/>
                </a:srgbClr>
              </a:gs>
            </a:gsLst>
            <a:lin ang="2700000" scaled="1"/>
            <a:tileRect/>
          </a:gradFill>
          <a:ln w="9525" cap="flat">
            <a:noFill/>
            <a:prstDash val="solid"/>
            <a:miter lim="800000"/>
          </a:ln>
          <a:effectLst>
            <a:outerShdw blurRad="381000" dist="190500" sx="102000" sy="102000" algn="ctr" rotWithShape="0">
              <a:prstClr val="black">
                <a:alpha val="40000"/>
              </a:prstClr>
            </a:outerShdw>
          </a:effectLst>
        </p:spPr>
        <p:txBody>
          <a:bodyPr/>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1">
              <a:ln>
                <a:noFill/>
              </a:ln>
              <a:solidFill>
                <a:srgbClr val="BC0000"/>
              </a:solidFill>
              <a:effectLst/>
              <a:uLnTx/>
              <a:uFillTx/>
              <a:latin typeface="Arial" panose="020B0604020202020204"/>
              <a:ea typeface="微软雅黑" panose="020B0503020204020204" pitchFamily="34" charset="-122"/>
              <a:cs typeface="+mn-ea"/>
            </a:endParaRPr>
          </a:p>
        </p:txBody>
      </p:sp>
      <p:sp>
        <p:nvSpPr>
          <p:cNvPr id="207" name="文本框 59"/>
          <p:cNvSpPr txBox="1">
            <a:spLocks noChangeArrowheads="1"/>
          </p:cNvSpPr>
          <p:nvPr/>
        </p:nvSpPr>
        <p:spPr bwMode="auto">
          <a:xfrm>
            <a:off x="3055938" y="5094288"/>
            <a:ext cx="164623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fontAlgn="base">
              <a:spcBef>
                <a:spcPct val="0"/>
              </a:spcBef>
              <a:spcAft>
                <a:spcPct val="0"/>
              </a:spcAft>
              <a:buFont typeface="Arial" panose="020B0604020202020204" pitchFamily="34" charset="0"/>
              <a:buNone/>
            </a:pPr>
            <a:r>
              <a:rPr lang="en-US" altLang="zh-CN">
                <a:solidFill>
                  <a:srgbClr val="FFFFFF"/>
                </a:solidFill>
                <a:latin typeface="微软雅黑" panose="020B0503020204020204" pitchFamily="34" charset="-122"/>
                <a:ea typeface="微软雅黑" panose="020B0503020204020204" pitchFamily="34" charset="-122"/>
              </a:rPr>
              <a:t>2018</a:t>
            </a:r>
            <a:r>
              <a:rPr lang="zh-CN" altLang="en-US">
                <a:solidFill>
                  <a:srgbClr val="FFFFFF"/>
                </a:solidFill>
                <a:latin typeface="微软雅黑" panose="020B0503020204020204" pitchFamily="34" charset="-122"/>
                <a:ea typeface="微软雅黑" panose="020B0503020204020204" pitchFamily="34" charset="-122"/>
              </a:rPr>
              <a:t>年上半年</a:t>
            </a:r>
          </a:p>
        </p:txBody>
      </p:sp>
      <p:sp>
        <p:nvSpPr>
          <p:cNvPr id="208" name="矩形: 圆角 60"/>
          <p:cNvSpPr/>
          <p:nvPr/>
        </p:nvSpPr>
        <p:spPr bwMode="auto">
          <a:xfrm>
            <a:off x="3829050" y="4471988"/>
            <a:ext cx="1773238" cy="393700"/>
          </a:xfrm>
          <a:prstGeom prst="roundRect">
            <a:avLst>
              <a:gd name="adj" fmla="val 50000"/>
            </a:avLst>
          </a:prstGeom>
          <a:gradFill flip="none" rotWithShape="1">
            <a:gsLst>
              <a:gs pos="0">
                <a:srgbClr val="1AB9E6">
                  <a:alpha val="70000"/>
                </a:srgbClr>
              </a:gs>
              <a:gs pos="100000">
                <a:srgbClr val="40CDAC">
                  <a:shade val="100000"/>
                  <a:satMod val="115000"/>
                  <a:alpha val="70000"/>
                </a:srgbClr>
              </a:gs>
            </a:gsLst>
            <a:lin ang="2700000" scaled="1"/>
            <a:tileRect/>
          </a:gradFill>
          <a:ln w="9525" cap="flat">
            <a:noFill/>
            <a:prstDash val="solid"/>
            <a:miter lim="800000"/>
          </a:ln>
          <a:effectLst>
            <a:outerShdw blurRad="381000" dist="190500" sx="102000" sy="102000" algn="ctr" rotWithShape="0">
              <a:prstClr val="black">
                <a:alpha val="40000"/>
              </a:prstClr>
            </a:outerShdw>
          </a:effectLst>
        </p:spPr>
        <p:txBody>
          <a:bodyPr/>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1">
              <a:ln>
                <a:noFill/>
              </a:ln>
              <a:solidFill>
                <a:srgbClr val="BC0000"/>
              </a:solidFill>
              <a:effectLst/>
              <a:uLnTx/>
              <a:uFillTx/>
              <a:latin typeface="Arial" panose="020B0604020202020204"/>
              <a:ea typeface="微软雅黑" panose="020B0503020204020204" pitchFamily="34" charset="-122"/>
              <a:cs typeface="+mn-ea"/>
            </a:endParaRPr>
          </a:p>
        </p:txBody>
      </p:sp>
      <p:sp>
        <p:nvSpPr>
          <p:cNvPr id="209" name="文本框 61"/>
          <p:cNvSpPr txBox="1">
            <a:spLocks noChangeArrowheads="1"/>
          </p:cNvSpPr>
          <p:nvPr/>
        </p:nvSpPr>
        <p:spPr bwMode="auto">
          <a:xfrm>
            <a:off x="3949700" y="4471988"/>
            <a:ext cx="164623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fontAlgn="base">
              <a:spcBef>
                <a:spcPct val="0"/>
              </a:spcBef>
              <a:spcAft>
                <a:spcPct val="0"/>
              </a:spcAft>
              <a:buFont typeface="Arial" panose="020B0604020202020204" pitchFamily="34" charset="0"/>
              <a:buNone/>
            </a:pPr>
            <a:r>
              <a:rPr lang="en-US" altLang="zh-CN" dirty="0">
                <a:solidFill>
                  <a:srgbClr val="FFFFFF"/>
                </a:solidFill>
                <a:latin typeface="微软雅黑" panose="020B0503020204020204" pitchFamily="34" charset="-122"/>
                <a:ea typeface="微软雅黑" panose="020B0503020204020204" pitchFamily="34" charset="-122"/>
              </a:rPr>
              <a:t>2018</a:t>
            </a:r>
            <a:r>
              <a:rPr lang="zh-CN" altLang="en-US" dirty="0">
                <a:solidFill>
                  <a:srgbClr val="FFFFFF"/>
                </a:solidFill>
                <a:latin typeface="微软雅黑" panose="020B0503020204020204" pitchFamily="34" charset="-122"/>
                <a:ea typeface="微软雅黑" panose="020B0503020204020204" pitchFamily="34" charset="-122"/>
              </a:rPr>
              <a:t>年下半年</a:t>
            </a:r>
          </a:p>
        </p:txBody>
      </p:sp>
      <p:sp>
        <p:nvSpPr>
          <p:cNvPr id="210" name="矩形: 圆角 62"/>
          <p:cNvSpPr/>
          <p:nvPr/>
        </p:nvSpPr>
        <p:spPr bwMode="auto">
          <a:xfrm>
            <a:off x="4464050" y="3760788"/>
            <a:ext cx="1774825" cy="393700"/>
          </a:xfrm>
          <a:prstGeom prst="roundRect">
            <a:avLst>
              <a:gd name="adj" fmla="val 50000"/>
            </a:avLst>
          </a:prstGeom>
          <a:gradFill flip="none" rotWithShape="1">
            <a:gsLst>
              <a:gs pos="0">
                <a:srgbClr val="1AB9E6">
                  <a:alpha val="70000"/>
                </a:srgbClr>
              </a:gs>
              <a:gs pos="100000">
                <a:srgbClr val="40CDAC">
                  <a:shade val="100000"/>
                  <a:satMod val="115000"/>
                  <a:alpha val="70000"/>
                </a:srgbClr>
              </a:gs>
            </a:gsLst>
            <a:lin ang="2700000" scaled="1"/>
            <a:tileRect/>
          </a:gradFill>
          <a:ln w="9525" cap="flat">
            <a:noFill/>
            <a:prstDash val="solid"/>
            <a:miter lim="800000"/>
          </a:ln>
          <a:effectLst>
            <a:outerShdw blurRad="381000" dist="190500" sx="102000" sy="102000" algn="ctr" rotWithShape="0">
              <a:prstClr val="black">
                <a:alpha val="40000"/>
              </a:prstClr>
            </a:outerShdw>
          </a:effectLst>
        </p:spPr>
        <p:txBody>
          <a:bodyPr/>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1">
              <a:ln>
                <a:noFill/>
              </a:ln>
              <a:solidFill>
                <a:srgbClr val="BC0000"/>
              </a:solidFill>
              <a:effectLst/>
              <a:uLnTx/>
              <a:uFillTx/>
              <a:latin typeface="Arial" panose="020B0604020202020204"/>
              <a:ea typeface="微软雅黑" panose="020B0503020204020204" pitchFamily="34" charset="-122"/>
              <a:cs typeface="+mn-ea"/>
            </a:endParaRPr>
          </a:p>
        </p:txBody>
      </p:sp>
      <p:sp>
        <p:nvSpPr>
          <p:cNvPr id="282" name="文本框 63"/>
          <p:cNvSpPr txBox="1">
            <a:spLocks noChangeArrowheads="1"/>
          </p:cNvSpPr>
          <p:nvPr/>
        </p:nvSpPr>
        <p:spPr bwMode="auto">
          <a:xfrm>
            <a:off x="4921250" y="3773488"/>
            <a:ext cx="95408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fontAlgn="base">
              <a:spcBef>
                <a:spcPct val="0"/>
              </a:spcBef>
              <a:spcAft>
                <a:spcPct val="0"/>
              </a:spcAft>
              <a:buFont typeface="Arial" panose="020B0604020202020204" pitchFamily="34" charset="0"/>
              <a:buNone/>
            </a:pPr>
            <a:r>
              <a:rPr lang="en-US" altLang="zh-CN">
                <a:solidFill>
                  <a:srgbClr val="FFFFFF"/>
                </a:solidFill>
                <a:latin typeface="微软雅黑" panose="020B0503020204020204" pitchFamily="34" charset="-122"/>
                <a:ea typeface="微软雅黑" panose="020B0503020204020204" pitchFamily="34" charset="-122"/>
              </a:rPr>
              <a:t>2019</a:t>
            </a:r>
            <a:r>
              <a:rPr lang="zh-CN" altLang="en-US">
                <a:solidFill>
                  <a:srgbClr val="FFFFFF"/>
                </a:solidFill>
                <a:latin typeface="微软雅黑" panose="020B0503020204020204" pitchFamily="34" charset="-122"/>
                <a:ea typeface="微软雅黑" panose="020B0503020204020204" pitchFamily="34" charset="-122"/>
              </a:rPr>
              <a:t>年</a:t>
            </a:r>
          </a:p>
        </p:txBody>
      </p:sp>
      <p:sp>
        <p:nvSpPr>
          <p:cNvPr id="284" name="Oval 12"/>
          <p:cNvSpPr>
            <a:spLocks noChangeArrowheads="1"/>
          </p:cNvSpPr>
          <p:nvPr/>
        </p:nvSpPr>
        <p:spPr bwMode="auto">
          <a:xfrm>
            <a:off x="6794500" y="3203575"/>
            <a:ext cx="284163" cy="284163"/>
          </a:xfrm>
          <a:prstGeom prst="ellipse">
            <a:avLst/>
          </a:prstGeom>
          <a:solidFill>
            <a:srgbClr val="40CDAC"/>
          </a:solidFill>
          <a:ln w="9525" cap="flat">
            <a:noFill/>
            <a:prstDash val="solid"/>
            <a:miter lim="800000"/>
          </a:ln>
          <a:effectLst>
            <a:outerShdw blurRad="63500" sx="102000" sy="102000" algn="ctr" rotWithShape="0">
              <a:prstClr val="black">
                <a:alpha val="40000"/>
              </a:prstClr>
            </a:outerShdw>
          </a:effectLst>
        </p:spPr>
        <p:txBody>
          <a:bodyPr/>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1">
              <a:ln>
                <a:noFill/>
              </a:ln>
              <a:solidFill>
                <a:srgbClr val="BC0000"/>
              </a:solidFill>
              <a:effectLst/>
              <a:uLnTx/>
              <a:uFillTx/>
              <a:latin typeface="Arial" panose="020B0604020202020204"/>
              <a:ea typeface="微软雅黑" panose="020B0503020204020204" pitchFamily="34" charset="-122"/>
              <a:cs typeface="+mn-ea"/>
            </a:endParaRPr>
          </a:p>
        </p:txBody>
      </p:sp>
      <p:sp>
        <p:nvSpPr>
          <p:cNvPr id="285" name="文本框 66"/>
          <p:cNvSpPr txBox="1">
            <a:spLocks noChangeArrowheads="1"/>
          </p:cNvSpPr>
          <p:nvPr/>
        </p:nvSpPr>
        <p:spPr bwMode="auto">
          <a:xfrm>
            <a:off x="7146925" y="3224213"/>
            <a:ext cx="391953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base">
              <a:spcBef>
                <a:spcPct val="0"/>
              </a:spcBef>
              <a:spcAft>
                <a:spcPct val="0"/>
              </a:spcAft>
              <a:buFont typeface="Arial" panose="020B0604020202020204" pitchFamily="34" charset="0"/>
              <a:buNone/>
            </a:pPr>
            <a:r>
              <a:rPr lang="zh-CN" altLang="en-US" dirty="0">
                <a:solidFill>
                  <a:srgbClr val="5A5A5A"/>
                </a:solidFill>
                <a:latin typeface="微软雅黑" panose="020B0503020204020204" pitchFamily="34" charset="-122"/>
                <a:ea typeface="微软雅黑" panose="020B0503020204020204" pitchFamily="34" charset="-122"/>
              </a:rPr>
              <a:t>注册用户：</a:t>
            </a:r>
            <a:r>
              <a:rPr lang="en-US" altLang="zh-CN" dirty="0">
                <a:solidFill>
                  <a:srgbClr val="5A5A5A"/>
                </a:solidFill>
                <a:latin typeface="微软雅黑" panose="020B0503020204020204" pitchFamily="34" charset="-122"/>
                <a:ea typeface="微软雅黑" panose="020B0503020204020204" pitchFamily="34" charset="-122"/>
              </a:rPr>
              <a:t>600</a:t>
            </a:r>
            <a:r>
              <a:rPr lang="zh-CN" altLang="en-US" dirty="0">
                <a:solidFill>
                  <a:srgbClr val="5A5A5A"/>
                </a:solidFill>
                <a:latin typeface="微软雅黑" panose="020B0503020204020204" pitchFamily="34" charset="-122"/>
                <a:ea typeface="微软雅黑" panose="020B0503020204020204" pitchFamily="34" charset="-122"/>
              </a:rPr>
              <a:t>万   营收：</a:t>
            </a:r>
            <a:r>
              <a:rPr lang="en-US" altLang="zh-CN" dirty="0">
                <a:solidFill>
                  <a:srgbClr val="5A5A5A"/>
                </a:solidFill>
                <a:latin typeface="微软雅黑" panose="020B0503020204020204" pitchFamily="34" charset="-122"/>
                <a:ea typeface="微软雅黑" panose="020B0503020204020204" pitchFamily="34" charset="-122"/>
              </a:rPr>
              <a:t>700</a:t>
            </a:r>
            <a:r>
              <a:rPr lang="zh-CN" altLang="en-US" dirty="0">
                <a:solidFill>
                  <a:srgbClr val="5A5A5A"/>
                </a:solidFill>
                <a:latin typeface="微软雅黑" panose="020B0503020204020204" pitchFamily="34" charset="-122"/>
                <a:ea typeface="微软雅黑" panose="020B0503020204020204" pitchFamily="34" charset="-122"/>
              </a:rPr>
              <a:t>万</a:t>
            </a:r>
          </a:p>
        </p:txBody>
      </p:sp>
      <p:sp>
        <p:nvSpPr>
          <p:cNvPr id="286" name="矩形: 圆角 67"/>
          <p:cNvSpPr/>
          <p:nvPr/>
        </p:nvSpPr>
        <p:spPr bwMode="auto">
          <a:xfrm>
            <a:off x="4978400" y="2941638"/>
            <a:ext cx="1773238" cy="393700"/>
          </a:xfrm>
          <a:prstGeom prst="roundRect">
            <a:avLst>
              <a:gd name="adj" fmla="val 50000"/>
            </a:avLst>
          </a:prstGeom>
          <a:gradFill flip="none" rotWithShape="1">
            <a:gsLst>
              <a:gs pos="0">
                <a:srgbClr val="1AB9E6">
                  <a:alpha val="70000"/>
                </a:srgbClr>
              </a:gs>
              <a:gs pos="100000">
                <a:srgbClr val="40CDAC">
                  <a:shade val="100000"/>
                  <a:satMod val="115000"/>
                  <a:alpha val="70000"/>
                </a:srgbClr>
              </a:gs>
            </a:gsLst>
            <a:lin ang="2700000" scaled="1"/>
            <a:tileRect/>
          </a:gradFill>
          <a:ln w="9525" cap="flat">
            <a:noFill/>
            <a:prstDash val="solid"/>
            <a:miter lim="800000"/>
          </a:ln>
          <a:effectLst>
            <a:outerShdw blurRad="381000" dist="190500" sx="102000" sy="102000" algn="ctr" rotWithShape="0">
              <a:prstClr val="black">
                <a:alpha val="40000"/>
              </a:prstClr>
            </a:outerShdw>
          </a:effectLst>
        </p:spPr>
        <p:txBody>
          <a:bodyPr/>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1">
              <a:ln>
                <a:noFill/>
              </a:ln>
              <a:solidFill>
                <a:srgbClr val="BC0000"/>
              </a:solidFill>
              <a:effectLst/>
              <a:uLnTx/>
              <a:uFillTx/>
              <a:latin typeface="Arial" panose="020B0604020202020204"/>
              <a:ea typeface="微软雅黑" panose="020B0503020204020204" pitchFamily="34" charset="-122"/>
              <a:cs typeface="+mn-ea"/>
            </a:endParaRPr>
          </a:p>
        </p:txBody>
      </p:sp>
      <p:sp>
        <p:nvSpPr>
          <p:cNvPr id="287" name="文本框 68"/>
          <p:cNvSpPr txBox="1">
            <a:spLocks noChangeArrowheads="1"/>
          </p:cNvSpPr>
          <p:nvPr/>
        </p:nvSpPr>
        <p:spPr bwMode="auto">
          <a:xfrm>
            <a:off x="5429250" y="2963863"/>
            <a:ext cx="95408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fontAlgn="base">
              <a:spcBef>
                <a:spcPct val="0"/>
              </a:spcBef>
              <a:spcAft>
                <a:spcPct val="0"/>
              </a:spcAft>
              <a:buFont typeface="Arial" panose="020B0604020202020204" pitchFamily="34" charset="0"/>
              <a:buNone/>
            </a:pPr>
            <a:r>
              <a:rPr lang="en-US" altLang="zh-CN" dirty="0">
                <a:solidFill>
                  <a:srgbClr val="FFFFFF"/>
                </a:solidFill>
                <a:latin typeface="微软雅黑" panose="020B0503020204020204" pitchFamily="34" charset="-122"/>
                <a:ea typeface="微软雅黑" panose="020B0503020204020204" pitchFamily="34" charset="-122"/>
              </a:rPr>
              <a:t>2020</a:t>
            </a:r>
            <a:r>
              <a:rPr lang="zh-CN" altLang="en-US" dirty="0">
                <a:solidFill>
                  <a:srgbClr val="FFFFFF"/>
                </a:solidFill>
                <a:latin typeface="微软雅黑" panose="020B0503020204020204" pitchFamily="34" charset="-122"/>
                <a:ea typeface="微软雅黑" panose="020B0503020204020204" pitchFamily="34" charset="-122"/>
              </a:rPr>
              <a:t>年</a:t>
            </a:r>
          </a:p>
        </p:txBody>
      </p:sp>
      <p:sp>
        <p:nvSpPr>
          <p:cNvPr id="288" name="文本框 70"/>
          <p:cNvSpPr txBox="1">
            <a:spLocks noChangeArrowheads="1"/>
          </p:cNvSpPr>
          <p:nvPr/>
        </p:nvSpPr>
        <p:spPr bwMode="auto">
          <a:xfrm>
            <a:off x="2587625" y="4637088"/>
            <a:ext cx="113665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fontAlgn="base">
              <a:spcBef>
                <a:spcPct val="0"/>
              </a:spcBef>
              <a:spcAft>
                <a:spcPct val="0"/>
              </a:spcAft>
              <a:buFont typeface="Arial" panose="020B0604020202020204" pitchFamily="34" charset="0"/>
              <a:buNone/>
            </a:pPr>
            <a:r>
              <a:rPr lang="en-US" altLang="zh-CN" sz="1400">
                <a:solidFill>
                  <a:srgbClr val="40CDAC"/>
                </a:solidFill>
                <a:latin typeface="微软雅黑" panose="020B0503020204020204" pitchFamily="34" charset="-122"/>
                <a:ea typeface="微软雅黑" panose="020B0503020204020204" pitchFamily="34" charset="-122"/>
              </a:rPr>
              <a:t>+</a:t>
            </a:r>
            <a:r>
              <a:rPr lang="en-US" altLang="zh-CN" sz="2400">
                <a:solidFill>
                  <a:srgbClr val="40CDAC"/>
                </a:solidFill>
                <a:latin typeface="微软雅黑" panose="020B0503020204020204" pitchFamily="34" charset="-122"/>
                <a:ea typeface="微软雅黑" panose="020B0503020204020204" pitchFamily="34" charset="-122"/>
              </a:rPr>
              <a:t>100%</a:t>
            </a:r>
            <a:endParaRPr lang="zh-CN" altLang="en-US" sz="1400">
              <a:solidFill>
                <a:srgbClr val="40CDAC"/>
              </a:solidFill>
              <a:latin typeface="微软雅黑" panose="020B0503020204020204" pitchFamily="34" charset="-122"/>
              <a:ea typeface="微软雅黑" panose="020B0503020204020204" pitchFamily="34" charset="-122"/>
            </a:endParaRPr>
          </a:p>
        </p:txBody>
      </p:sp>
      <p:sp>
        <p:nvSpPr>
          <p:cNvPr id="289" name="文本框 74"/>
          <p:cNvSpPr txBox="1">
            <a:spLocks noChangeArrowheads="1"/>
          </p:cNvSpPr>
          <p:nvPr/>
        </p:nvSpPr>
        <p:spPr bwMode="auto">
          <a:xfrm>
            <a:off x="3341688" y="4011613"/>
            <a:ext cx="1135062"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fontAlgn="base">
              <a:spcBef>
                <a:spcPct val="0"/>
              </a:spcBef>
              <a:spcAft>
                <a:spcPct val="0"/>
              </a:spcAft>
              <a:buFont typeface="Arial" panose="020B0604020202020204" pitchFamily="34" charset="0"/>
              <a:buNone/>
            </a:pPr>
            <a:r>
              <a:rPr lang="en-US" altLang="zh-CN" sz="1400">
                <a:solidFill>
                  <a:srgbClr val="40CDAC"/>
                </a:solidFill>
                <a:latin typeface="微软雅黑" panose="020B0503020204020204" pitchFamily="34" charset="-122"/>
                <a:ea typeface="微软雅黑" panose="020B0503020204020204" pitchFamily="34" charset="-122"/>
              </a:rPr>
              <a:t>+</a:t>
            </a:r>
            <a:r>
              <a:rPr lang="en-US" altLang="zh-CN" sz="2400">
                <a:solidFill>
                  <a:srgbClr val="40CDAC"/>
                </a:solidFill>
                <a:latin typeface="微软雅黑" panose="020B0503020204020204" pitchFamily="34" charset="-122"/>
                <a:ea typeface="微软雅黑" panose="020B0503020204020204" pitchFamily="34" charset="-122"/>
              </a:rPr>
              <a:t>150%</a:t>
            </a:r>
            <a:endParaRPr lang="zh-CN" altLang="en-US" sz="1400">
              <a:solidFill>
                <a:srgbClr val="40CDAC"/>
              </a:solidFill>
              <a:latin typeface="微软雅黑" panose="020B0503020204020204" pitchFamily="34" charset="-122"/>
              <a:ea typeface="微软雅黑" panose="020B0503020204020204" pitchFamily="34" charset="-122"/>
            </a:endParaRPr>
          </a:p>
        </p:txBody>
      </p:sp>
      <p:sp>
        <p:nvSpPr>
          <p:cNvPr id="290" name="文本框 75"/>
          <p:cNvSpPr txBox="1">
            <a:spLocks noChangeArrowheads="1"/>
          </p:cNvSpPr>
          <p:nvPr/>
        </p:nvSpPr>
        <p:spPr bwMode="auto">
          <a:xfrm>
            <a:off x="4095750" y="3305175"/>
            <a:ext cx="113506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fontAlgn="base">
              <a:spcBef>
                <a:spcPct val="0"/>
              </a:spcBef>
              <a:spcAft>
                <a:spcPct val="0"/>
              </a:spcAft>
              <a:buFont typeface="Arial" panose="020B0604020202020204" pitchFamily="34" charset="0"/>
              <a:buNone/>
            </a:pPr>
            <a:r>
              <a:rPr lang="en-US" altLang="zh-CN" sz="1400">
                <a:solidFill>
                  <a:srgbClr val="40CDAC"/>
                </a:solidFill>
                <a:latin typeface="微软雅黑" panose="020B0503020204020204" pitchFamily="34" charset="-122"/>
                <a:ea typeface="微软雅黑" panose="020B0503020204020204" pitchFamily="34" charset="-122"/>
              </a:rPr>
              <a:t>+</a:t>
            </a:r>
            <a:r>
              <a:rPr lang="en-US" altLang="zh-CN" sz="2400">
                <a:solidFill>
                  <a:srgbClr val="40CDAC"/>
                </a:solidFill>
                <a:latin typeface="微软雅黑" panose="020B0503020204020204" pitchFamily="34" charset="-122"/>
                <a:ea typeface="微软雅黑" panose="020B0503020204020204" pitchFamily="34" charset="-122"/>
              </a:rPr>
              <a:t>150%</a:t>
            </a:r>
            <a:endParaRPr lang="zh-CN" altLang="en-US" sz="1400">
              <a:solidFill>
                <a:srgbClr val="40CDAC"/>
              </a:solidFill>
              <a:latin typeface="微软雅黑" panose="020B0503020204020204" pitchFamily="34" charset="-122"/>
              <a:ea typeface="微软雅黑" panose="020B0503020204020204" pitchFamily="34" charset="-122"/>
            </a:endParaRPr>
          </a:p>
        </p:txBody>
      </p:sp>
      <p:sp>
        <p:nvSpPr>
          <p:cNvPr id="291" name="文本框 76"/>
          <p:cNvSpPr txBox="1">
            <a:spLocks noChangeArrowheads="1"/>
          </p:cNvSpPr>
          <p:nvPr/>
        </p:nvSpPr>
        <p:spPr bwMode="auto">
          <a:xfrm>
            <a:off x="4849813" y="2439988"/>
            <a:ext cx="1135062"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fontAlgn="base">
              <a:spcBef>
                <a:spcPct val="0"/>
              </a:spcBef>
              <a:spcAft>
                <a:spcPct val="0"/>
              </a:spcAft>
              <a:buFont typeface="Arial" panose="020B0604020202020204" pitchFamily="34" charset="0"/>
              <a:buNone/>
            </a:pPr>
            <a:r>
              <a:rPr lang="en-US" altLang="zh-CN" sz="1400" dirty="0">
                <a:solidFill>
                  <a:srgbClr val="40CDAC"/>
                </a:solidFill>
                <a:latin typeface="微软雅黑" panose="020B0503020204020204" pitchFamily="34" charset="-122"/>
                <a:ea typeface="微软雅黑" panose="020B0503020204020204" pitchFamily="34" charset="-122"/>
              </a:rPr>
              <a:t>+</a:t>
            </a:r>
            <a:r>
              <a:rPr lang="en-US" altLang="zh-CN" sz="2400" dirty="0">
                <a:solidFill>
                  <a:srgbClr val="40CDAC"/>
                </a:solidFill>
                <a:latin typeface="微软雅黑" panose="020B0503020204020204" pitchFamily="34" charset="-122"/>
                <a:ea typeface="微软雅黑" panose="020B0503020204020204" pitchFamily="34" charset="-122"/>
              </a:rPr>
              <a:t>180%</a:t>
            </a:r>
            <a:endParaRPr lang="zh-CN" altLang="en-US" sz="1400" dirty="0">
              <a:solidFill>
                <a:srgbClr val="40CDAC"/>
              </a:solidFill>
              <a:latin typeface="微软雅黑" panose="020B0503020204020204" pitchFamily="34" charset="-122"/>
              <a:ea typeface="微软雅黑" panose="020B0503020204020204" pitchFamily="34" charset="-122"/>
            </a:endParaRPr>
          </a:p>
        </p:txBody>
      </p:sp>
      <p:sp>
        <p:nvSpPr>
          <p:cNvPr id="292" name="Freeform 5"/>
          <p:cNvSpPr/>
          <p:nvPr/>
        </p:nvSpPr>
        <p:spPr bwMode="auto">
          <a:xfrm rot="5400000">
            <a:off x="1431192" y="1392850"/>
            <a:ext cx="2595675" cy="2342369"/>
          </a:xfrm>
          <a:custGeom>
            <a:avLst/>
            <a:gdLst>
              <a:gd name="T0" fmla="*/ 1136760 w 2740"/>
              <a:gd name="T1" fmla="*/ 1235640 h 2446"/>
              <a:gd name="T2" fmla="*/ 1086026 w 2740"/>
              <a:gd name="T3" fmla="*/ 1286347 h 2446"/>
              <a:gd name="T4" fmla="*/ 1013624 w 2740"/>
              <a:gd name="T5" fmla="*/ 1305028 h 2446"/>
              <a:gd name="T6" fmla="*/ 431239 w 2740"/>
              <a:gd name="T7" fmla="*/ 1305028 h 2446"/>
              <a:gd name="T8" fmla="*/ 362009 w 2740"/>
              <a:gd name="T9" fmla="*/ 1286347 h 2446"/>
              <a:gd name="T10" fmla="*/ 311274 w 2740"/>
              <a:gd name="T11" fmla="*/ 1235107 h 2446"/>
              <a:gd name="T12" fmla="*/ 19025 w 2740"/>
              <a:gd name="T13" fmla="*/ 723770 h 2446"/>
              <a:gd name="T14" fmla="*/ 0 w 2740"/>
              <a:gd name="T15" fmla="*/ 652781 h 2446"/>
              <a:gd name="T16" fmla="*/ 19025 w 2740"/>
              <a:gd name="T17" fmla="*/ 581258 h 2446"/>
              <a:gd name="T18" fmla="*/ 310218 w 2740"/>
              <a:gd name="T19" fmla="*/ 72057 h 2446"/>
              <a:gd name="T20" fmla="*/ 362009 w 2740"/>
              <a:gd name="T21" fmla="*/ 19749 h 2446"/>
              <a:gd name="T22" fmla="*/ 428068 w 2740"/>
              <a:gd name="T23" fmla="*/ 534 h 2446"/>
              <a:gd name="T24" fmla="*/ 1012567 w 2740"/>
              <a:gd name="T25" fmla="*/ 534 h 2446"/>
              <a:gd name="T26" fmla="*/ 1086026 w 2740"/>
              <a:gd name="T27" fmla="*/ 19749 h 2446"/>
              <a:gd name="T28" fmla="*/ 1136760 w 2740"/>
              <a:gd name="T29" fmla="*/ 70456 h 2446"/>
              <a:gd name="T30" fmla="*/ 1427952 w 2740"/>
              <a:gd name="T31" fmla="*/ 579657 h 2446"/>
              <a:gd name="T32" fmla="*/ 1448034 w 2740"/>
              <a:gd name="T33" fmla="*/ 652781 h 2446"/>
              <a:gd name="T34" fmla="*/ 1427423 w 2740"/>
              <a:gd name="T35" fmla="*/ 726439 h 2446"/>
              <a:gd name="T36" fmla="*/ 1136760 w 2740"/>
              <a:gd name="T37" fmla="*/ 1235640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740"/>
              <a:gd name="T58" fmla="*/ 0 h 2446"/>
              <a:gd name="T59" fmla="*/ 2740 w 2740"/>
              <a:gd name="T60" fmla="*/ 2446 h 244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flip="none" rotWithShape="1">
            <a:gsLst>
              <a:gs pos="95000">
                <a:srgbClr val="00C898">
                  <a:alpha val="70000"/>
                </a:srgbClr>
              </a:gs>
              <a:gs pos="0">
                <a:srgbClr val="04B5EC">
                  <a:alpha val="90000"/>
                </a:srgbClr>
              </a:gs>
            </a:gsLst>
            <a:lin ang="0" scaled="1"/>
            <a:tileRect/>
          </a:gradFill>
          <a:ln>
            <a:noFill/>
          </a:ln>
          <a:effectLst>
            <a:outerShdw blurRad="152400" dist="63500" dir="2700000" sx="101000" sy="101000" algn="tl"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350" dirty="0"/>
          </a:p>
        </p:txBody>
      </p:sp>
      <p:sp>
        <p:nvSpPr>
          <p:cNvPr id="293" name="Freeform 5"/>
          <p:cNvSpPr/>
          <p:nvPr/>
        </p:nvSpPr>
        <p:spPr bwMode="auto">
          <a:xfrm rot="5400000">
            <a:off x="1578413" y="1525705"/>
            <a:ext cx="2301232" cy="2076659"/>
          </a:xfrm>
          <a:custGeom>
            <a:avLst/>
            <a:gdLst>
              <a:gd name="T0" fmla="*/ 1136760 w 2740"/>
              <a:gd name="T1" fmla="*/ 1235640 h 2446"/>
              <a:gd name="T2" fmla="*/ 1086026 w 2740"/>
              <a:gd name="T3" fmla="*/ 1286347 h 2446"/>
              <a:gd name="T4" fmla="*/ 1013624 w 2740"/>
              <a:gd name="T5" fmla="*/ 1305028 h 2446"/>
              <a:gd name="T6" fmla="*/ 431239 w 2740"/>
              <a:gd name="T7" fmla="*/ 1305028 h 2446"/>
              <a:gd name="T8" fmla="*/ 362009 w 2740"/>
              <a:gd name="T9" fmla="*/ 1286347 h 2446"/>
              <a:gd name="T10" fmla="*/ 311274 w 2740"/>
              <a:gd name="T11" fmla="*/ 1235107 h 2446"/>
              <a:gd name="T12" fmla="*/ 19025 w 2740"/>
              <a:gd name="T13" fmla="*/ 723770 h 2446"/>
              <a:gd name="T14" fmla="*/ 0 w 2740"/>
              <a:gd name="T15" fmla="*/ 652781 h 2446"/>
              <a:gd name="T16" fmla="*/ 19025 w 2740"/>
              <a:gd name="T17" fmla="*/ 581258 h 2446"/>
              <a:gd name="T18" fmla="*/ 310218 w 2740"/>
              <a:gd name="T19" fmla="*/ 72057 h 2446"/>
              <a:gd name="T20" fmla="*/ 362009 w 2740"/>
              <a:gd name="T21" fmla="*/ 19749 h 2446"/>
              <a:gd name="T22" fmla="*/ 428068 w 2740"/>
              <a:gd name="T23" fmla="*/ 534 h 2446"/>
              <a:gd name="T24" fmla="*/ 1012567 w 2740"/>
              <a:gd name="T25" fmla="*/ 534 h 2446"/>
              <a:gd name="T26" fmla="*/ 1086026 w 2740"/>
              <a:gd name="T27" fmla="*/ 19749 h 2446"/>
              <a:gd name="T28" fmla="*/ 1136760 w 2740"/>
              <a:gd name="T29" fmla="*/ 70456 h 2446"/>
              <a:gd name="T30" fmla="*/ 1427952 w 2740"/>
              <a:gd name="T31" fmla="*/ 579657 h 2446"/>
              <a:gd name="T32" fmla="*/ 1448034 w 2740"/>
              <a:gd name="T33" fmla="*/ 652781 h 2446"/>
              <a:gd name="T34" fmla="*/ 1427423 w 2740"/>
              <a:gd name="T35" fmla="*/ 726439 h 2446"/>
              <a:gd name="T36" fmla="*/ 1136760 w 2740"/>
              <a:gd name="T37" fmla="*/ 1235640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740"/>
              <a:gd name="T58" fmla="*/ 0 h 2446"/>
              <a:gd name="T59" fmla="*/ 2740 w 2740"/>
              <a:gd name="T60" fmla="*/ 2446 h 244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350" dirty="0"/>
          </a:p>
        </p:txBody>
      </p:sp>
      <p:sp>
        <p:nvSpPr>
          <p:cNvPr id="294" name="文本框 3"/>
          <p:cNvSpPr txBox="1"/>
          <p:nvPr/>
        </p:nvSpPr>
        <p:spPr>
          <a:xfrm>
            <a:off x="1602713" y="2564034"/>
            <a:ext cx="2240437" cy="830997"/>
          </a:xfrm>
          <a:prstGeom prst="rect">
            <a:avLst/>
          </a:prstGeom>
          <a:noFill/>
          <a:effectLst/>
        </p:spPr>
        <p:txBody>
          <a:bodyPr wrap="square" rtlCol="0">
            <a:spAutoFit/>
          </a:bodyPr>
          <a:lstStyle/>
          <a:p>
            <a:pPr algn="ctr"/>
            <a:r>
              <a:rPr lang="zh-CN" altLang="en-US" sz="2400" b="1" dirty="0">
                <a:solidFill>
                  <a:srgbClr val="FBFCF2"/>
                </a:solidFill>
                <a:latin typeface="微软雅黑" panose="020B0503020204020204" pitchFamily="34" charset="-122"/>
                <a:ea typeface="微软雅黑" panose="020B0503020204020204" pitchFamily="34" charset="-122"/>
              </a:rPr>
              <a:t>未来三年营收预测</a:t>
            </a:r>
          </a:p>
        </p:txBody>
      </p:sp>
      <p:sp>
        <p:nvSpPr>
          <p:cNvPr id="298" name="Freeform 17"/>
          <p:cNvSpPr>
            <a:spLocks noEditPoints="1"/>
          </p:cNvSpPr>
          <p:nvPr/>
        </p:nvSpPr>
        <p:spPr bwMode="auto">
          <a:xfrm>
            <a:off x="2351080" y="1821935"/>
            <a:ext cx="804870" cy="666921"/>
          </a:xfrm>
          <a:custGeom>
            <a:avLst/>
            <a:gdLst>
              <a:gd name="T0" fmla="*/ 170 w 326"/>
              <a:gd name="T1" fmla="*/ 108 h 272"/>
              <a:gd name="T2" fmla="*/ 148 w 326"/>
              <a:gd name="T3" fmla="*/ 160 h 272"/>
              <a:gd name="T4" fmla="*/ 148 w 326"/>
              <a:gd name="T5" fmla="*/ 106 h 272"/>
              <a:gd name="T6" fmla="*/ 206 w 326"/>
              <a:gd name="T7" fmla="*/ 83 h 272"/>
              <a:gd name="T8" fmla="*/ 181 w 326"/>
              <a:gd name="T9" fmla="*/ 83 h 272"/>
              <a:gd name="T10" fmla="*/ 204 w 326"/>
              <a:gd name="T11" fmla="*/ 160 h 272"/>
              <a:gd name="T12" fmla="*/ 242 w 326"/>
              <a:gd name="T13" fmla="*/ 118 h 272"/>
              <a:gd name="T14" fmla="*/ 217 w 326"/>
              <a:gd name="T15" fmla="*/ 118 h 272"/>
              <a:gd name="T16" fmla="*/ 239 w 326"/>
              <a:gd name="T17" fmla="*/ 160 h 272"/>
              <a:gd name="T18" fmla="*/ 277 w 326"/>
              <a:gd name="T19" fmla="*/ 97 h 272"/>
              <a:gd name="T20" fmla="*/ 252 w 326"/>
              <a:gd name="T21" fmla="*/ 97 h 272"/>
              <a:gd name="T22" fmla="*/ 275 w 326"/>
              <a:gd name="T23" fmla="*/ 160 h 272"/>
              <a:gd name="T24" fmla="*/ 73 w 326"/>
              <a:gd name="T25" fmla="*/ 50 h 272"/>
              <a:gd name="T26" fmla="*/ 53 w 326"/>
              <a:gd name="T27" fmla="*/ 14 h 272"/>
              <a:gd name="T28" fmla="*/ 32 w 326"/>
              <a:gd name="T29" fmla="*/ 50 h 272"/>
              <a:gd name="T30" fmla="*/ 106 w 326"/>
              <a:gd name="T31" fmla="*/ 128 h 272"/>
              <a:gd name="T32" fmla="*/ 116 w 326"/>
              <a:gd name="T33" fmla="*/ 127 h 272"/>
              <a:gd name="T34" fmla="*/ 145 w 326"/>
              <a:gd name="T35" fmla="*/ 98 h 272"/>
              <a:gd name="T36" fmla="*/ 165 w 326"/>
              <a:gd name="T37" fmla="*/ 62 h 272"/>
              <a:gd name="T38" fmla="*/ 131 w 326"/>
              <a:gd name="T39" fmla="*/ 86 h 272"/>
              <a:gd name="T40" fmla="*/ 110 w 326"/>
              <a:gd name="T41" fmla="*/ 107 h 272"/>
              <a:gd name="T42" fmla="*/ 89 w 326"/>
              <a:gd name="T43" fmla="*/ 83 h 272"/>
              <a:gd name="T44" fmla="*/ 87 w 326"/>
              <a:gd name="T45" fmla="*/ 80 h 272"/>
              <a:gd name="T46" fmla="*/ 58 w 326"/>
              <a:gd name="T47" fmla="*/ 102 h 272"/>
              <a:gd name="T48" fmla="*/ 54 w 326"/>
              <a:gd name="T49" fmla="*/ 75 h 272"/>
              <a:gd name="T50" fmla="*/ 49 w 326"/>
              <a:gd name="T51" fmla="*/ 84 h 272"/>
              <a:gd name="T52" fmla="*/ 33 w 326"/>
              <a:gd name="T53" fmla="*/ 75 h 272"/>
              <a:gd name="T54" fmla="*/ 2 w 326"/>
              <a:gd name="T55" fmla="*/ 165 h 272"/>
              <a:gd name="T56" fmla="*/ 18 w 326"/>
              <a:gd name="T57" fmla="*/ 133 h 272"/>
              <a:gd name="T58" fmla="*/ 25 w 326"/>
              <a:gd name="T59" fmla="*/ 167 h 272"/>
              <a:gd name="T60" fmla="*/ 49 w 326"/>
              <a:gd name="T61" fmla="*/ 259 h 272"/>
              <a:gd name="T62" fmla="*/ 55 w 326"/>
              <a:gd name="T63" fmla="*/ 259 h 272"/>
              <a:gd name="T64" fmla="*/ 80 w 326"/>
              <a:gd name="T65" fmla="*/ 167 h 272"/>
              <a:gd name="T66" fmla="*/ 86 w 326"/>
              <a:gd name="T67" fmla="*/ 109 h 272"/>
              <a:gd name="T68" fmla="*/ 102 w 326"/>
              <a:gd name="T69" fmla="*/ 126 h 272"/>
              <a:gd name="T70" fmla="*/ 156 w 326"/>
              <a:gd name="T71" fmla="*/ 215 h 272"/>
              <a:gd name="T72" fmla="*/ 151 w 326"/>
              <a:gd name="T73" fmla="*/ 271 h 272"/>
              <a:gd name="T74" fmla="*/ 204 w 326"/>
              <a:gd name="T75" fmla="*/ 215 h 272"/>
              <a:gd name="T76" fmla="*/ 212 w 326"/>
              <a:gd name="T77" fmla="*/ 247 h 272"/>
              <a:gd name="T78" fmla="*/ 251 w 326"/>
              <a:gd name="T79" fmla="*/ 215 h 272"/>
              <a:gd name="T80" fmla="*/ 273 w 326"/>
              <a:gd name="T81" fmla="*/ 271 h 272"/>
              <a:gd name="T82" fmla="*/ 274 w 326"/>
              <a:gd name="T83" fmla="*/ 215 h 272"/>
              <a:gd name="T84" fmla="*/ 142 w 326"/>
              <a:gd name="T85" fmla="*/ 208 h 272"/>
              <a:gd name="T86" fmla="*/ 211 w 326"/>
              <a:gd name="T87" fmla="*/ 0 h 272"/>
              <a:gd name="T88" fmla="*/ 219 w 326"/>
              <a:gd name="T89" fmla="*/ 26 h 272"/>
              <a:gd name="T90" fmla="*/ 112 w 326"/>
              <a:gd name="T91" fmla="*/ 30 h 272"/>
              <a:gd name="T92" fmla="*/ 106 w 326"/>
              <a:gd name="T93" fmla="*/ 97 h 272"/>
              <a:gd name="T94" fmla="*/ 112 w 326"/>
              <a:gd name="T95" fmla="*/ 39 h 272"/>
              <a:gd name="T96" fmla="*/ 317 w 326"/>
              <a:gd name="T97" fmla="*/ 45 h 272"/>
              <a:gd name="T98" fmla="*/ 311 w 326"/>
              <a:gd name="T99" fmla="*/ 194 h 272"/>
              <a:gd name="T100" fmla="*/ 106 w 326"/>
              <a:gd name="T101" fmla="*/ 188 h 272"/>
              <a:gd name="T102" fmla="*/ 102 w 326"/>
              <a:gd name="T103" fmla="*/ 131 h 272"/>
              <a:gd name="T104" fmla="*/ 97 w 326"/>
              <a:gd name="T105" fmla="*/ 127 h 272"/>
              <a:gd name="T106" fmla="*/ 311 w 326"/>
              <a:gd name="T107" fmla="*/ 204 h 272"/>
              <a:gd name="T108" fmla="*/ 311 w 326"/>
              <a:gd name="T109" fmla="*/ 30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26" h="272">
                <a:moveTo>
                  <a:pt x="148" y="106"/>
                </a:moveTo>
                <a:cubicBezTo>
                  <a:pt x="168" y="106"/>
                  <a:pt x="168" y="106"/>
                  <a:pt x="168" y="106"/>
                </a:cubicBezTo>
                <a:cubicBezTo>
                  <a:pt x="169" y="106"/>
                  <a:pt x="170" y="107"/>
                  <a:pt x="170" y="108"/>
                </a:cubicBezTo>
                <a:cubicBezTo>
                  <a:pt x="170" y="158"/>
                  <a:pt x="170" y="158"/>
                  <a:pt x="170" y="158"/>
                </a:cubicBezTo>
                <a:cubicBezTo>
                  <a:pt x="170" y="159"/>
                  <a:pt x="169" y="160"/>
                  <a:pt x="168" y="160"/>
                </a:cubicBezTo>
                <a:cubicBezTo>
                  <a:pt x="148" y="160"/>
                  <a:pt x="148" y="160"/>
                  <a:pt x="148" y="160"/>
                </a:cubicBezTo>
                <a:cubicBezTo>
                  <a:pt x="147" y="160"/>
                  <a:pt x="146" y="159"/>
                  <a:pt x="146" y="158"/>
                </a:cubicBezTo>
                <a:cubicBezTo>
                  <a:pt x="146" y="108"/>
                  <a:pt x="146" y="108"/>
                  <a:pt x="146" y="108"/>
                </a:cubicBezTo>
                <a:cubicBezTo>
                  <a:pt x="146" y="107"/>
                  <a:pt x="147" y="106"/>
                  <a:pt x="148" y="106"/>
                </a:cubicBezTo>
                <a:close/>
                <a:moveTo>
                  <a:pt x="204" y="160"/>
                </a:moveTo>
                <a:cubicBezTo>
                  <a:pt x="205" y="160"/>
                  <a:pt x="206" y="159"/>
                  <a:pt x="206" y="158"/>
                </a:cubicBezTo>
                <a:cubicBezTo>
                  <a:pt x="206" y="83"/>
                  <a:pt x="206" y="83"/>
                  <a:pt x="206" y="83"/>
                </a:cubicBezTo>
                <a:cubicBezTo>
                  <a:pt x="206" y="82"/>
                  <a:pt x="205" y="81"/>
                  <a:pt x="204" y="81"/>
                </a:cubicBezTo>
                <a:cubicBezTo>
                  <a:pt x="183" y="81"/>
                  <a:pt x="183" y="81"/>
                  <a:pt x="183" y="81"/>
                </a:cubicBezTo>
                <a:cubicBezTo>
                  <a:pt x="182" y="81"/>
                  <a:pt x="181" y="82"/>
                  <a:pt x="181" y="83"/>
                </a:cubicBezTo>
                <a:cubicBezTo>
                  <a:pt x="181" y="158"/>
                  <a:pt x="181" y="158"/>
                  <a:pt x="181" y="158"/>
                </a:cubicBezTo>
                <a:cubicBezTo>
                  <a:pt x="181" y="159"/>
                  <a:pt x="182" y="160"/>
                  <a:pt x="183" y="160"/>
                </a:cubicBezTo>
                <a:lnTo>
                  <a:pt x="204" y="160"/>
                </a:lnTo>
                <a:close/>
                <a:moveTo>
                  <a:pt x="239" y="160"/>
                </a:moveTo>
                <a:cubicBezTo>
                  <a:pt x="241" y="160"/>
                  <a:pt x="242" y="159"/>
                  <a:pt x="242" y="158"/>
                </a:cubicBezTo>
                <a:cubicBezTo>
                  <a:pt x="242" y="118"/>
                  <a:pt x="242" y="118"/>
                  <a:pt x="242" y="118"/>
                </a:cubicBezTo>
                <a:cubicBezTo>
                  <a:pt x="242" y="117"/>
                  <a:pt x="241" y="116"/>
                  <a:pt x="239" y="116"/>
                </a:cubicBezTo>
                <a:cubicBezTo>
                  <a:pt x="219" y="116"/>
                  <a:pt x="219" y="116"/>
                  <a:pt x="219" y="116"/>
                </a:cubicBezTo>
                <a:cubicBezTo>
                  <a:pt x="218" y="116"/>
                  <a:pt x="217" y="117"/>
                  <a:pt x="217" y="118"/>
                </a:cubicBezTo>
                <a:cubicBezTo>
                  <a:pt x="217" y="158"/>
                  <a:pt x="217" y="158"/>
                  <a:pt x="217" y="158"/>
                </a:cubicBezTo>
                <a:cubicBezTo>
                  <a:pt x="217" y="159"/>
                  <a:pt x="218" y="160"/>
                  <a:pt x="219" y="160"/>
                </a:cubicBezTo>
                <a:lnTo>
                  <a:pt x="239" y="160"/>
                </a:lnTo>
                <a:close/>
                <a:moveTo>
                  <a:pt x="275" y="160"/>
                </a:moveTo>
                <a:cubicBezTo>
                  <a:pt x="276" y="160"/>
                  <a:pt x="277" y="159"/>
                  <a:pt x="277" y="158"/>
                </a:cubicBezTo>
                <a:cubicBezTo>
                  <a:pt x="277" y="97"/>
                  <a:pt x="277" y="97"/>
                  <a:pt x="277" y="97"/>
                </a:cubicBezTo>
                <a:cubicBezTo>
                  <a:pt x="277" y="96"/>
                  <a:pt x="276" y="95"/>
                  <a:pt x="275" y="95"/>
                </a:cubicBezTo>
                <a:cubicBezTo>
                  <a:pt x="255" y="95"/>
                  <a:pt x="255" y="95"/>
                  <a:pt x="255" y="95"/>
                </a:cubicBezTo>
                <a:cubicBezTo>
                  <a:pt x="253" y="95"/>
                  <a:pt x="252" y="96"/>
                  <a:pt x="252" y="97"/>
                </a:cubicBezTo>
                <a:cubicBezTo>
                  <a:pt x="252" y="158"/>
                  <a:pt x="252" y="158"/>
                  <a:pt x="252" y="158"/>
                </a:cubicBezTo>
                <a:cubicBezTo>
                  <a:pt x="252" y="159"/>
                  <a:pt x="253" y="160"/>
                  <a:pt x="255" y="160"/>
                </a:cubicBezTo>
                <a:lnTo>
                  <a:pt x="275" y="160"/>
                </a:lnTo>
                <a:close/>
                <a:moveTo>
                  <a:pt x="32" y="50"/>
                </a:moveTo>
                <a:cubicBezTo>
                  <a:pt x="35" y="60"/>
                  <a:pt x="42" y="69"/>
                  <a:pt x="53" y="69"/>
                </a:cubicBezTo>
                <a:cubicBezTo>
                  <a:pt x="63" y="69"/>
                  <a:pt x="70" y="60"/>
                  <a:pt x="73" y="50"/>
                </a:cubicBezTo>
                <a:cubicBezTo>
                  <a:pt x="76" y="48"/>
                  <a:pt x="78" y="44"/>
                  <a:pt x="77" y="41"/>
                </a:cubicBezTo>
                <a:cubicBezTo>
                  <a:pt x="77" y="38"/>
                  <a:pt x="76" y="37"/>
                  <a:pt x="74" y="37"/>
                </a:cubicBezTo>
                <a:cubicBezTo>
                  <a:pt x="74" y="24"/>
                  <a:pt x="65" y="14"/>
                  <a:pt x="53" y="14"/>
                </a:cubicBezTo>
                <a:cubicBezTo>
                  <a:pt x="40" y="14"/>
                  <a:pt x="32" y="24"/>
                  <a:pt x="31" y="37"/>
                </a:cubicBezTo>
                <a:cubicBezTo>
                  <a:pt x="29" y="37"/>
                  <a:pt x="28" y="38"/>
                  <a:pt x="27" y="41"/>
                </a:cubicBezTo>
                <a:cubicBezTo>
                  <a:pt x="27" y="44"/>
                  <a:pt x="29" y="49"/>
                  <a:pt x="32" y="50"/>
                </a:cubicBezTo>
                <a:close/>
                <a:moveTo>
                  <a:pt x="102" y="126"/>
                </a:moveTo>
                <a:cubicBezTo>
                  <a:pt x="103" y="127"/>
                  <a:pt x="103" y="127"/>
                  <a:pt x="104" y="127"/>
                </a:cubicBezTo>
                <a:cubicBezTo>
                  <a:pt x="104" y="128"/>
                  <a:pt x="105" y="128"/>
                  <a:pt x="106" y="128"/>
                </a:cubicBezTo>
                <a:cubicBezTo>
                  <a:pt x="107" y="129"/>
                  <a:pt x="108" y="129"/>
                  <a:pt x="109" y="129"/>
                </a:cubicBezTo>
                <a:cubicBezTo>
                  <a:pt x="110" y="129"/>
                  <a:pt x="111" y="128"/>
                  <a:pt x="112" y="128"/>
                </a:cubicBezTo>
                <a:cubicBezTo>
                  <a:pt x="114" y="128"/>
                  <a:pt x="115" y="127"/>
                  <a:pt x="116" y="127"/>
                </a:cubicBezTo>
                <a:cubicBezTo>
                  <a:pt x="117" y="126"/>
                  <a:pt x="118" y="125"/>
                  <a:pt x="120" y="124"/>
                </a:cubicBezTo>
                <a:cubicBezTo>
                  <a:pt x="122" y="121"/>
                  <a:pt x="125" y="119"/>
                  <a:pt x="128" y="116"/>
                </a:cubicBezTo>
                <a:cubicBezTo>
                  <a:pt x="136" y="108"/>
                  <a:pt x="145" y="98"/>
                  <a:pt x="145" y="98"/>
                </a:cubicBezTo>
                <a:cubicBezTo>
                  <a:pt x="148" y="95"/>
                  <a:pt x="148" y="89"/>
                  <a:pt x="145" y="85"/>
                </a:cubicBezTo>
                <a:cubicBezTo>
                  <a:pt x="165" y="66"/>
                  <a:pt x="165" y="66"/>
                  <a:pt x="165" y="66"/>
                </a:cubicBezTo>
                <a:cubicBezTo>
                  <a:pt x="166" y="65"/>
                  <a:pt x="166" y="63"/>
                  <a:pt x="165" y="62"/>
                </a:cubicBezTo>
                <a:cubicBezTo>
                  <a:pt x="164" y="61"/>
                  <a:pt x="162" y="61"/>
                  <a:pt x="161" y="62"/>
                </a:cubicBezTo>
                <a:cubicBezTo>
                  <a:pt x="139" y="83"/>
                  <a:pt x="139" y="83"/>
                  <a:pt x="139" y="83"/>
                </a:cubicBezTo>
                <a:cubicBezTo>
                  <a:pt x="136" y="82"/>
                  <a:pt x="133" y="83"/>
                  <a:pt x="131" y="86"/>
                </a:cubicBezTo>
                <a:cubicBezTo>
                  <a:pt x="131" y="86"/>
                  <a:pt x="131" y="86"/>
                  <a:pt x="131" y="86"/>
                </a:cubicBezTo>
                <a:cubicBezTo>
                  <a:pt x="129" y="87"/>
                  <a:pt x="123" y="94"/>
                  <a:pt x="117" y="100"/>
                </a:cubicBezTo>
                <a:cubicBezTo>
                  <a:pt x="115" y="103"/>
                  <a:pt x="112" y="105"/>
                  <a:pt x="110" y="107"/>
                </a:cubicBezTo>
                <a:cubicBezTo>
                  <a:pt x="108" y="106"/>
                  <a:pt x="106" y="104"/>
                  <a:pt x="105" y="102"/>
                </a:cubicBezTo>
                <a:cubicBezTo>
                  <a:pt x="101" y="97"/>
                  <a:pt x="96" y="92"/>
                  <a:pt x="93" y="88"/>
                </a:cubicBezTo>
                <a:cubicBezTo>
                  <a:pt x="91" y="86"/>
                  <a:pt x="90" y="84"/>
                  <a:pt x="89" y="83"/>
                </a:cubicBezTo>
                <a:cubicBezTo>
                  <a:pt x="88" y="82"/>
                  <a:pt x="88" y="82"/>
                  <a:pt x="88" y="82"/>
                </a:cubicBezTo>
                <a:cubicBezTo>
                  <a:pt x="88" y="81"/>
                  <a:pt x="87" y="81"/>
                  <a:pt x="87" y="81"/>
                </a:cubicBezTo>
                <a:cubicBezTo>
                  <a:pt x="87" y="81"/>
                  <a:pt x="87" y="81"/>
                  <a:pt x="87" y="80"/>
                </a:cubicBezTo>
                <a:cubicBezTo>
                  <a:pt x="86" y="79"/>
                  <a:pt x="83" y="77"/>
                  <a:pt x="73" y="74"/>
                </a:cubicBezTo>
                <a:cubicBezTo>
                  <a:pt x="71" y="74"/>
                  <a:pt x="69" y="73"/>
                  <a:pt x="67" y="73"/>
                </a:cubicBezTo>
                <a:cubicBezTo>
                  <a:pt x="66" y="77"/>
                  <a:pt x="65" y="88"/>
                  <a:pt x="58" y="102"/>
                </a:cubicBezTo>
                <a:cubicBezTo>
                  <a:pt x="57" y="93"/>
                  <a:pt x="55" y="85"/>
                  <a:pt x="55" y="84"/>
                </a:cubicBezTo>
                <a:cubicBezTo>
                  <a:pt x="58" y="78"/>
                  <a:pt x="58" y="78"/>
                  <a:pt x="58" y="78"/>
                </a:cubicBezTo>
                <a:cubicBezTo>
                  <a:pt x="54" y="75"/>
                  <a:pt x="54" y="75"/>
                  <a:pt x="54" y="75"/>
                </a:cubicBezTo>
                <a:cubicBezTo>
                  <a:pt x="51" y="75"/>
                  <a:pt x="51" y="75"/>
                  <a:pt x="51" y="75"/>
                </a:cubicBezTo>
                <a:cubicBezTo>
                  <a:pt x="47" y="78"/>
                  <a:pt x="47" y="78"/>
                  <a:pt x="47" y="78"/>
                </a:cubicBezTo>
                <a:cubicBezTo>
                  <a:pt x="49" y="84"/>
                  <a:pt x="49" y="84"/>
                  <a:pt x="49" y="84"/>
                </a:cubicBezTo>
                <a:cubicBezTo>
                  <a:pt x="49" y="85"/>
                  <a:pt x="48" y="93"/>
                  <a:pt x="47" y="102"/>
                </a:cubicBezTo>
                <a:cubicBezTo>
                  <a:pt x="40" y="88"/>
                  <a:pt x="38" y="77"/>
                  <a:pt x="38" y="73"/>
                </a:cubicBezTo>
                <a:cubicBezTo>
                  <a:pt x="36" y="73"/>
                  <a:pt x="34" y="74"/>
                  <a:pt x="33" y="75"/>
                </a:cubicBezTo>
                <a:cubicBezTo>
                  <a:pt x="27" y="76"/>
                  <a:pt x="18" y="79"/>
                  <a:pt x="14" y="82"/>
                </a:cubicBezTo>
                <a:cubicBezTo>
                  <a:pt x="11" y="84"/>
                  <a:pt x="3" y="96"/>
                  <a:pt x="0" y="132"/>
                </a:cubicBezTo>
                <a:cubicBezTo>
                  <a:pt x="0" y="143"/>
                  <a:pt x="2" y="165"/>
                  <a:pt x="2" y="165"/>
                </a:cubicBezTo>
                <a:cubicBezTo>
                  <a:pt x="3" y="171"/>
                  <a:pt x="4" y="176"/>
                  <a:pt x="10" y="176"/>
                </a:cubicBezTo>
                <a:cubicBezTo>
                  <a:pt x="17" y="177"/>
                  <a:pt x="19" y="172"/>
                  <a:pt x="19" y="166"/>
                </a:cubicBezTo>
                <a:cubicBezTo>
                  <a:pt x="19" y="166"/>
                  <a:pt x="17" y="148"/>
                  <a:pt x="18" y="133"/>
                </a:cubicBezTo>
                <a:cubicBezTo>
                  <a:pt x="19" y="121"/>
                  <a:pt x="22" y="104"/>
                  <a:pt x="24" y="103"/>
                </a:cubicBezTo>
                <a:cubicBezTo>
                  <a:pt x="24" y="103"/>
                  <a:pt x="24" y="161"/>
                  <a:pt x="24" y="161"/>
                </a:cubicBezTo>
                <a:cubicBezTo>
                  <a:pt x="24" y="163"/>
                  <a:pt x="24" y="165"/>
                  <a:pt x="25" y="167"/>
                </a:cubicBezTo>
                <a:cubicBezTo>
                  <a:pt x="25" y="259"/>
                  <a:pt x="25" y="259"/>
                  <a:pt x="25" y="259"/>
                </a:cubicBezTo>
                <a:cubicBezTo>
                  <a:pt x="25" y="266"/>
                  <a:pt x="30" y="271"/>
                  <a:pt x="37" y="271"/>
                </a:cubicBezTo>
                <a:cubicBezTo>
                  <a:pt x="44" y="271"/>
                  <a:pt x="49" y="266"/>
                  <a:pt x="49" y="259"/>
                </a:cubicBezTo>
                <a:cubicBezTo>
                  <a:pt x="49" y="177"/>
                  <a:pt x="49" y="177"/>
                  <a:pt x="49" y="177"/>
                </a:cubicBezTo>
                <a:cubicBezTo>
                  <a:pt x="55" y="177"/>
                  <a:pt x="55" y="177"/>
                  <a:pt x="55" y="177"/>
                </a:cubicBezTo>
                <a:cubicBezTo>
                  <a:pt x="55" y="259"/>
                  <a:pt x="55" y="259"/>
                  <a:pt x="55" y="259"/>
                </a:cubicBezTo>
                <a:cubicBezTo>
                  <a:pt x="55" y="266"/>
                  <a:pt x="61" y="271"/>
                  <a:pt x="68" y="271"/>
                </a:cubicBezTo>
                <a:cubicBezTo>
                  <a:pt x="74" y="271"/>
                  <a:pt x="80" y="266"/>
                  <a:pt x="80" y="259"/>
                </a:cubicBezTo>
                <a:cubicBezTo>
                  <a:pt x="80" y="167"/>
                  <a:pt x="80" y="167"/>
                  <a:pt x="80" y="167"/>
                </a:cubicBezTo>
                <a:cubicBezTo>
                  <a:pt x="80" y="165"/>
                  <a:pt x="81" y="163"/>
                  <a:pt x="81" y="161"/>
                </a:cubicBezTo>
                <a:cubicBezTo>
                  <a:pt x="81" y="103"/>
                  <a:pt x="81" y="103"/>
                  <a:pt x="81" y="103"/>
                </a:cubicBezTo>
                <a:cubicBezTo>
                  <a:pt x="82" y="105"/>
                  <a:pt x="84" y="107"/>
                  <a:pt x="86" y="109"/>
                </a:cubicBezTo>
                <a:cubicBezTo>
                  <a:pt x="89" y="113"/>
                  <a:pt x="93" y="117"/>
                  <a:pt x="96" y="120"/>
                </a:cubicBezTo>
                <a:cubicBezTo>
                  <a:pt x="97" y="122"/>
                  <a:pt x="99" y="123"/>
                  <a:pt x="100" y="124"/>
                </a:cubicBezTo>
                <a:cubicBezTo>
                  <a:pt x="101" y="125"/>
                  <a:pt x="101" y="126"/>
                  <a:pt x="102" y="126"/>
                </a:cubicBezTo>
                <a:close/>
                <a:moveTo>
                  <a:pt x="142" y="208"/>
                </a:moveTo>
                <a:cubicBezTo>
                  <a:pt x="142" y="212"/>
                  <a:pt x="145" y="215"/>
                  <a:pt x="148" y="215"/>
                </a:cubicBezTo>
                <a:cubicBezTo>
                  <a:pt x="156" y="215"/>
                  <a:pt x="156" y="215"/>
                  <a:pt x="156" y="215"/>
                </a:cubicBezTo>
                <a:cubicBezTo>
                  <a:pt x="145" y="262"/>
                  <a:pt x="145" y="262"/>
                  <a:pt x="145" y="262"/>
                </a:cubicBezTo>
                <a:cubicBezTo>
                  <a:pt x="144" y="266"/>
                  <a:pt x="147" y="270"/>
                  <a:pt x="150" y="271"/>
                </a:cubicBezTo>
                <a:cubicBezTo>
                  <a:pt x="151" y="271"/>
                  <a:pt x="151" y="271"/>
                  <a:pt x="151" y="271"/>
                </a:cubicBezTo>
                <a:cubicBezTo>
                  <a:pt x="155" y="272"/>
                  <a:pt x="159" y="270"/>
                  <a:pt x="160" y="266"/>
                </a:cubicBezTo>
                <a:cubicBezTo>
                  <a:pt x="172" y="215"/>
                  <a:pt x="172" y="215"/>
                  <a:pt x="172" y="215"/>
                </a:cubicBezTo>
                <a:cubicBezTo>
                  <a:pt x="204" y="215"/>
                  <a:pt x="204" y="215"/>
                  <a:pt x="204" y="215"/>
                </a:cubicBezTo>
                <a:cubicBezTo>
                  <a:pt x="204" y="240"/>
                  <a:pt x="204" y="240"/>
                  <a:pt x="204" y="240"/>
                </a:cubicBezTo>
                <a:cubicBezTo>
                  <a:pt x="204" y="244"/>
                  <a:pt x="207" y="247"/>
                  <a:pt x="211" y="247"/>
                </a:cubicBezTo>
                <a:cubicBezTo>
                  <a:pt x="212" y="247"/>
                  <a:pt x="212" y="247"/>
                  <a:pt x="212" y="247"/>
                </a:cubicBezTo>
                <a:cubicBezTo>
                  <a:pt x="216" y="247"/>
                  <a:pt x="219" y="244"/>
                  <a:pt x="219" y="240"/>
                </a:cubicBezTo>
                <a:cubicBezTo>
                  <a:pt x="219" y="215"/>
                  <a:pt x="219" y="215"/>
                  <a:pt x="219" y="215"/>
                </a:cubicBezTo>
                <a:cubicBezTo>
                  <a:pt x="251" y="215"/>
                  <a:pt x="251" y="215"/>
                  <a:pt x="251" y="215"/>
                </a:cubicBezTo>
                <a:cubicBezTo>
                  <a:pt x="263" y="266"/>
                  <a:pt x="263" y="266"/>
                  <a:pt x="263" y="266"/>
                </a:cubicBezTo>
                <a:cubicBezTo>
                  <a:pt x="264" y="270"/>
                  <a:pt x="268" y="272"/>
                  <a:pt x="272" y="271"/>
                </a:cubicBezTo>
                <a:cubicBezTo>
                  <a:pt x="273" y="271"/>
                  <a:pt x="273" y="271"/>
                  <a:pt x="273" y="271"/>
                </a:cubicBezTo>
                <a:cubicBezTo>
                  <a:pt x="277" y="270"/>
                  <a:pt x="279" y="266"/>
                  <a:pt x="278" y="262"/>
                </a:cubicBezTo>
                <a:cubicBezTo>
                  <a:pt x="267" y="215"/>
                  <a:pt x="267" y="215"/>
                  <a:pt x="267" y="215"/>
                </a:cubicBezTo>
                <a:cubicBezTo>
                  <a:pt x="274" y="215"/>
                  <a:pt x="274" y="215"/>
                  <a:pt x="274" y="215"/>
                </a:cubicBezTo>
                <a:cubicBezTo>
                  <a:pt x="278" y="215"/>
                  <a:pt x="281" y="212"/>
                  <a:pt x="281" y="208"/>
                </a:cubicBezTo>
                <a:cubicBezTo>
                  <a:pt x="281" y="208"/>
                  <a:pt x="281" y="208"/>
                  <a:pt x="281" y="208"/>
                </a:cubicBezTo>
                <a:cubicBezTo>
                  <a:pt x="142" y="208"/>
                  <a:pt x="142" y="208"/>
                  <a:pt x="142" y="208"/>
                </a:cubicBezTo>
                <a:close/>
                <a:moveTo>
                  <a:pt x="219" y="8"/>
                </a:moveTo>
                <a:cubicBezTo>
                  <a:pt x="219" y="3"/>
                  <a:pt x="216" y="0"/>
                  <a:pt x="212" y="0"/>
                </a:cubicBezTo>
                <a:cubicBezTo>
                  <a:pt x="211" y="0"/>
                  <a:pt x="211" y="0"/>
                  <a:pt x="211" y="0"/>
                </a:cubicBezTo>
                <a:cubicBezTo>
                  <a:pt x="207" y="0"/>
                  <a:pt x="204" y="3"/>
                  <a:pt x="204" y="8"/>
                </a:cubicBezTo>
                <a:cubicBezTo>
                  <a:pt x="204" y="26"/>
                  <a:pt x="204" y="26"/>
                  <a:pt x="204" y="26"/>
                </a:cubicBezTo>
                <a:cubicBezTo>
                  <a:pt x="219" y="26"/>
                  <a:pt x="219" y="26"/>
                  <a:pt x="219" y="26"/>
                </a:cubicBezTo>
                <a:lnTo>
                  <a:pt x="219" y="8"/>
                </a:lnTo>
                <a:close/>
                <a:moveTo>
                  <a:pt x="311" y="30"/>
                </a:moveTo>
                <a:cubicBezTo>
                  <a:pt x="112" y="30"/>
                  <a:pt x="112" y="30"/>
                  <a:pt x="112" y="30"/>
                </a:cubicBezTo>
                <a:cubicBezTo>
                  <a:pt x="104" y="30"/>
                  <a:pt x="97" y="37"/>
                  <a:pt x="97" y="45"/>
                </a:cubicBezTo>
                <a:cubicBezTo>
                  <a:pt x="97" y="86"/>
                  <a:pt x="97" y="86"/>
                  <a:pt x="97" y="86"/>
                </a:cubicBezTo>
                <a:cubicBezTo>
                  <a:pt x="99" y="89"/>
                  <a:pt x="103" y="93"/>
                  <a:pt x="106" y="97"/>
                </a:cubicBezTo>
                <a:cubicBezTo>
                  <a:pt x="106" y="45"/>
                  <a:pt x="106" y="45"/>
                  <a:pt x="106" y="45"/>
                </a:cubicBezTo>
                <a:cubicBezTo>
                  <a:pt x="106" y="44"/>
                  <a:pt x="107" y="42"/>
                  <a:pt x="108" y="41"/>
                </a:cubicBezTo>
                <a:cubicBezTo>
                  <a:pt x="109" y="40"/>
                  <a:pt x="110" y="39"/>
                  <a:pt x="112" y="39"/>
                </a:cubicBezTo>
                <a:cubicBezTo>
                  <a:pt x="311" y="39"/>
                  <a:pt x="311" y="39"/>
                  <a:pt x="311" y="39"/>
                </a:cubicBezTo>
                <a:cubicBezTo>
                  <a:pt x="313" y="39"/>
                  <a:pt x="314" y="40"/>
                  <a:pt x="315" y="41"/>
                </a:cubicBezTo>
                <a:cubicBezTo>
                  <a:pt x="316" y="42"/>
                  <a:pt x="317" y="44"/>
                  <a:pt x="317" y="45"/>
                </a:cubicBezTo>
                <a:cubicBezTo>
                  <a:pt x="317" y="188"/>
                  <a:pt x="317" y="188"/>
                  <a:pt x="317" y="188"/>
                </a:cubicBezTo>
                <a:cubicBezTo>
                  <a:pt x="317" y="190"/>
                  <a:pt x="316" y="192"/>
                  <a:pt x="315" y="193"/>
                </a:cubicBezTo>
                <a:cubicBezTo>
                  <a:pt x="314" y="194"/>
                  <a:pt x="313" y="194"/>
                  <a:pt x="311" y="194"/>
                </a:cubicBezTo>
                <a:cubicBezTo>
                  <a:pt x="112" y="194"/>
                  <a:pt x="112" y="194"/>
                  <a:pt x="112" y="194"/>
                </a:cubicBezTo>
                <a:cubicBezTo>
                  <a:pt x="110" y="194"/>
                  <a:pt x="109" y="194"/>
                  <a:pt x="108" y="193"/>
                </a:cubicBezTo>
                <a:cubicBezTo>
                  <a:pt x="107" y="192"/>
                  <a:pt x="106" y="190"/>
                  <a:pt x="106" y="188"/>
                </a:cubicBezTo>
                <a:cubicBezTo>
                  <a:pt x="106" y="133"/>
                  <a:pt x="106" y="133"/>
                  <a:pt x="106" y="133"/>
                </a:cubicBezTo>
                <a:cubicBezTo>
                  <a:pt x="106" y="133"/>
                  <a:pt x="105" y="132"/>
                  <a:pt x="105" y="132"/>
                </a:cubicBezTo>
                <a:cubicBezTo>
                  <a:pt x="103" y="132"/>
                  <a:pt x="102" y="131"/>
                  <a:pt x="102" y="131"/>
                </a:cubicBezTo>
                <a:cubicBezTo>
                  <a:pt x="101" y="130"/>
                  <a:pt x="100" y="130"/>
                  <a:pt x="100" y="130"/>
                </a:cubicBezTo>
                <a:cubicBezTo>
                  <a:pt x="99" y="129"/>
                  <a:pt x="98" y="128"/>
                  <a:pt x="97" y="128"/>
                </a:cubicBezTo>
                <a:cubicBezTo>
                  <a:pt x="97" y="128"/>
                  <a:pt x="97" y="127"/>
                  <a:pt x="97" y="127"/>
                </a:cubicBezTo>
                <a:cubicBezTo>
                  <a:pt x="97" y="188"/>
                  <a:pt x="97" y="188"/>
                  <a:pt x="97" y="188"/>
                </a:cubicBezTo>
                <a:cubicBezTo>
                  <a:pt x="97" y="197"/>
                  <a:pt x="104" y="204"/>
                  <a:pt x="112" y="204"/>
                </a:cubicBezTo>
                <a:cubicBezTo>
                  <a:pt x="311" y="204"/>
                  <a:pt x="311" y="204"/>
                  <a:pt x="311" y="204"/>
                </a:cubicBezTo>
                <a:cubicBezTo>
                  <a:pt x="319" y="204"/>
                  <a:pt x="326" y="197"/>
                  <a:pt x="326" y="188"/>
                </a:cubicBezTo>
                <a:cubicBezTo>
                  <a:pt x="326" y="45"/>
                  <a:pt x="326" y="45"/>
                  <a:pt x="326" y="45"/>
                </a:cubicBezTo>
                <a:cubicBezTo>
                  <a:pt x="326" y="37"/>
                  <a:pt x="319" y="30"/>
                  <a:pt x="311" y="30"/>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pic>
        <p:nvPicPr>
          <p:cNvPr id="301" name="Picture 7" descr="C:\Users\Administrator\Desktop\56d684a0446de.png"/>
          <p:cNvPicPr>
            <a:picLocks noChangeAspect="1" noChangeArrowheads="1"/>
          </p:cNvPicPr>
          <p:nvPr/>
        </p:nvPicPr>
        <p:blipFill>
          <a:blip r:embed="rId5" cstate="print">
            <a:extLst>
              <a:ext uri="{BEBA8EAE-BF5A-486C-A8C5-ECC9F3942E4B}">
                <a14:imgProps xmlns:a14="http://schemas.microsoft.com/office/drawing/2010/main">
                  <a14:imgLayer r:embed="rId6">
                    <a14:imgEffect>
                      <a14:brightnessContrast bright="5000"/>
                    </a14:imgEffect>
                  </a14:imgLayer>
                </a14:imgProps>
              </a:ext>
              <a:ext uri="{28A0092B-C50C-407E-A947-70E740481C1C}">
                <a14:useLocalDpi xmlns:a14="http://schemas.microsoft.com/office/drawing/2010/main" val="0"/>
              </a:ext>
            </a:extLst>
          </a:blip>
          <a:srcRect/>
          <a:stretch>
            <a:fillRect/>
          </a:stretch>
        </p:blipFill>
        <p:spPr bwMode="auto">
          <a:xfrm rot="1643890">
            <a:off x="10051729" y="1447882"/>
            <a:ext cx="474514" cy="539694"/>
          </a:xfrm>
          <a:prstGeom prst="rect">
            <a:avLst/>
          </a:prstGeom>
          <a:noFill/>
          <a:extLst>
            <a:ext uri="{909E8E84-426E-40DD-AFC4-6F175D3DCCD1}">
              <a14:hiddenFill xmlns:a14="http://schemas.microsoft.com/office/drawing/2010/main">
                <a:solidFill>
                  <a:srgbClr val="FFFFFF"/>
                </a:solidFill>
              </a14:hiddenFill>
            </a:ext>
          </a:extLst>
        </p:spPr>
      </p:pic>
      <p:pic>
        <p:nvPicPr>
          <p:cNvPr id="3" name="图片 2"/>
          <p:cNvPicPr>
            <a:picLocks noChangeAspect="1"/>
          </p:cNvPicPr>
          <p:nvPr/>
        </p:nvPicPr>
        <p:blipFill rotWithShape="1">
          <a:blip r:embed="rId7">
            <a:extLst>
              <a:ext uri="{28A0092B-C50C-407E-A947-70E740481C1C}">
                <a14:useLocalDpi xmlns:a14="http://schemas.microsoft.com/office/drawing/2010/main" val="0"/>
              </a:ext>
            </a:extLst>
          </a:blip>
          <a:srcRect b="66651"/>
          <a:stretch>
            <a:fillRect/>
          </a:stretch>
        </p:blipFill>
        <p:spPr>
          <a:xfrm>
            <a:off x="7461445" y="5314865"/>
            <a:ext cx="4285859" cy="1543136"/>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 advTm="3000"/>
    </mc:Choice>
    <mc:Fallback>
      <p:transition advTm="3000"/>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96"/>
                                            </p:tgtEl>
                                            <p:attrNameLst>
                                              <p:attrName>style.visibility</p:attrName>
                                            </p:attrNameLst>
                                          </p:cBhvr>
                                          <p:to>
                                            <p:strVal val="visible"/>
                                          </p:to>
                                        </p:set>
                                        <p:anim calcmode="lin" valueType="num">
                                          <p:cBhvr additive="base">
                                            <p:cTn id="7" dur="500" fill="hold"/>
                                            <p:tgtEl>
                                              <p:spTgt spid="96"/>
                                            </p:tgtEl>
                                            <p:attrNameLst>
                                              <p:attrName>ppt_x</p:attrName>
                                            </p:attrNameLst>
                                          </p:cBhvr>
                                          <p:tavLst>
                                            <p:tav tm="0">
                                              <p:val>
                                                <p:strVal val="#ppt_x"/>
                                              </p:val>
                                            </p:tav>
                                            <p:tav tm="100000">
                                              <p:val>
                                                <p:strVal val="#ppt_x"/>
                                              </p:val>
                                            </p:tav>
                                          </p:tavLst>
                                        </p:anim>
                                        <p:anim calcmode="lin" valueType="num">
                                          <p:cBhvr additive="base">
                                            <p:cTn id="8" dur="500" fill="hold"/>
                                            <p:tgtEl>
                                              <p:spTgt spid="96"/>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14:presetBounceEnd="67000">
                                      <p:stCondLst>
                                        <p:cond delay="0"/>
                                      </p:stCondLst>
                                      <p:childTnLst>
                                        <p:set>
                                          <p:cBhvr>
                                            <p:cTn id="11" dur="1" fill="hold">
                                              <p:stCondLst>
                                                <p:cond delay="0"/>
                                              </p:stCondLst>
                                            </p:cTn>
                                            <p:tgtEl>
                                              <p:spTgt spid="97"/>
                                            </p:tgtEl>
                                            <p:attrNameLst>
                                              <p:attrName>style.visibility</p:attrName>
                                            </p:attrNameLst>
                                          </p:cBhvr>
                                          <p:to>
                                            <p:strVal val="visible"/>
                                          </p:to>
                                        </p:set>
                                        <p:anim calcmode="lin" valueType="num" p14:bounceEnd="67000">
                                          <p:cBhvr additive="base">
                                            <p:cTn id="12" dur="2000" fill="hold"/>
                                            <p:tgtEl>
                                              <p:spTgt spid="97"/>
                                            </p:tgtEl>
                                            <p:attrNameLst>
                                              <p:attrName>ppt_x</p:attrName>
                                            </p:attrNameLst>
                                          </p:cBhvr>
                                          <p:tavLst>
                                            <p:tav tm="0">
                                              <p:val>
                                                <p:strVal val="0-#ppt_w/2"/>
                                              </p:val>
                                            </p:tav>
                                            <p:tav tm="100000">
                                              <p:val>
                                                <p:strVal val="#ppt_x"/>
                                              </p:val>
                                            </p:tav>
                                          </p:tavLst>
                                        </p:anim>
                                        <p:anim calcmode="lin" valueType="num" p14:bounceEnd="67000">
                                          <p:cBhvr additive="base">
                                            <p:cTn id="13" dur="2000" fill="hold"/>
                                            <p:tgtEl>
                                              <p:spTgt spid="97"/>
                                            </p:tgtEl>
                                            <p:attrNameLst>
                                              <p:attrName>ppt_y</p:attrName>
                                            </p:attrNameLst>
                                          </p:cBhvr>
                                          <p:tavLst>
                                            <p:tav tm="0">
                                              <p:val>
                                                <p:strVal val="#ppt_y"/>
                                              </p:val>
                                            </p:tav>
                                            <p:tav tm="100000">
                                              <p:val>
                                                <p:strVal val="#ppt_y"/>
                                              </p:val>
                                            </p:tav>
                                          </p:tavLst>
                                        </p:anim>
                                      </p:childTnLst>
                                    </p:cTn>
                                  </p:par>
                                </p:childTnLst>
                              </p:cTn>
                            </p:par>
                            <p:par>
                              <p:cTn id="14" fill="hold">
                                <p:stCondLst>
                                  <p:cond delay="2500"/>
                                </p:stCondLst>
                                <p:childTnLst>
                                  <p:par>
                                    <p:cTn id="15" presetID="55" presetClass="entr" presetSubtype="0" fill="hold" grpId="0" nodeType="afterEffect">
                                      <p:stCondLst>
                                        <p:cond delay="0"/>
                                      </p:stCondLst>
                                      <p:childTnLst>
                                        <p:set>
                                          <p:cBhvr>
                                            <p:cTn id="16" dur="1" fill="hold">
                                              <p:stCondLst>
                                                <p:cond delay="0"/>
                                              </p:stCondLst>
                                            </p:cTn>
                                            <p:tgtEl>
                                              <p:spTgt spid="292"/>
                                            </p:tgtEl>
                                            <p:attrNameLst>
                                              <p:attrName>style.visibility</p:attrName>
                                            </p:attrNameLst>
                                          </p:cBhvr>
                                          <p:to>
                                            <p:strVal val="visible"/>
                                          </p:to>
                                        </p:set>
                                        <p:anim calcmode="lin" valueType="num">
                                          <p:cBhvr>
                                            <p:cTn id="17" dur="750" fill="hold"/>
                                            <p:tgtEl>
                                              <p:spTgt spid="292"/>
                                            </p:tgtEl>
                                            <p:attrNameLst>
                                              <p:attrName>ppt_w</p:attrName>
                                            </p:attrNameLst>
                                          </p:cBhvr>
                                          <p:tavLst>
                                            <p:tav tm="0">
                                              <p:val>
                                                <p:strVal val="#ppt_w*0.70"/>
                                              </p:val>
                                            </p:tav>
                                            <p:tav tm="100000">
                                              <p:val>
                                                <p:strVal val="#ppt_w"/>
                                              </p:val>
                                            </p:tav>
                                          </p:tavLst>
                                        </p:anim>
                                        <p:anim calcmode="lin" valueType="num">
                                          <p:cBhvr>
                                            <p:cTn id="18" dur="750" fill="hold"/>
                                            <p:tgtEl>
                                              <p:spTgt spid="292"/>
                                            </p:tgtEl>
                                            <p:attrNameLst>
                                              <p:attrName>ppt_h</p:attrName>
                                            </p:attrNameLst>
                                          </p:cBhvr>
                                          <p:tavLst>
                                            <p:tav tm="0">
                                              <p:val>
                                                <p:strVal val="#ppt_h"/>
                                              </p:val>
                                            </p:tav>
                                            <p:tav tm="100000">
                                              <p:val>
                                                <p:strVal val="#ppt_h"/>
                                              </p:val>
                                            </p:tav>
                                          </p:tavLst>
                                        </p:anim>
                                        <p:animEffect transition="in" filter="fade">
                                          <p:cBhvr>
                                            <p:cTn id="19" dur="750"/>
                                            <p:tgtEl>
                                              <p:spTgt spid="292"/>
                                            </p:tgtEl>
                                          </p:cBhvr>
                                        </p:animEffect>
                                      </p:childTnLst>
                                    </p:cTn>
                                  </p:par>
                                </p:childTnLst>
                              </p:cTn>
                            </p:par>
                            <p:par>
                              <p:cTn id="20" fill="hold">
                                <p:stCondLst>
                                  <p:cond delay="3500"/>
                                </p:stCondLst>
                                <p:childTnLst>
                                  <p:par>
                                    <p:cTn id="21" presetID="55" presetClass="entr" presetSubtype="0" fill="hold" grpId="0" nodeType="afterEffect">
                                      <p:stCondLst>
                                        <p:cond delay="0"/>
                                      </p:stCondLst>
                                      <p:childTnLst>
                                        <p:set>
                                          <p:cBhvr>
                                            <p:cTn id="22" dur="1" fill="hold">
                                              <p:stCondLst>
                                                <p:cond delay="0"/>
                                              </p:stCondLst>
                                            </p:cTn>
                                            <p:tgtEl>
                                              <p:spTgt spid="293"/>
                                            </p:tgtEl>
                                            <p:attrNameLst>
                                              <p:attrName>style.visibility</p:attrName>
                                            </p:attrNameLst>
                                          </p:cBhvr>
                                          <p:to>
                                            <p:strVal val="visible"/>
                                          </p:to>
                                        </p:set>
                                        <p:anim calcmode="lin" valueType="num">
                                          <p:cBhvr>
                                            <p:cTn id="23" dur="750" fill="hold"/>
                                            <p:tgtEl>
                                              <p:spTgt spid="293"/>
                                            </p:tgtEl>
                                            <p:attrNameLst>
                                              <p:attrName>ppt_w</p:attrName>
                                            </p:attrNameLst>
                                          </p:cBhvr>
                                          <p:tavLst>
                                            <p:tav tm="0">
                                              <p:val>
                                                <p:strVal val="#ppt_w*0.70"/>
                                              </p:val>
                                            </p:tav>
                                            <p:tav tm="100000">
                                              <p:val>
                                                <p:strVal val="#ppt_w"/>
                                              </p:val>
                                            </p:tav>
                                          </p:tavLst>
                                        </p:anim>
                                        <p:anim calcmode="lin" valueType="num">
                                          <p:cBhvr>
                                            <p:cTn id="24" dur="750" fill="hold"/>
                                            <p:tgtEl>
                                              <p:spTgt spid="293"/>
                                            </p:tgtEl>
                                            <p:attrNameLst>
                                              <p:attrName>ppt_h</p:attrName>
                                            </p:attrNameLst>
                                          </p:cBhvr>
                                          <p:tavLst>
                                            <p:tav tm="0">
                                              <p:val>
                                                <p:strVal val="#ppt_h"/>
                                              </p:val>
                                            </p:tav>
                                            <p:tav tm="100000">
                                              <p:val>
                                                <p:strVal val="#ppt_h"/>
                                              </p:val>
                                            </p:tav>
                                          </p:tavLst>
                                        </p:anim>
                                        <p:animEffect transition="in" filter="fade">
                                          <p:cBhvr>
                                            <p:cTn id="25" dur="750"/>
                                            <p:tgtEl>
                                              <p:spTgt spid="293"/>
                                            </p:tgtEl>
                                          </p:cBhvr>
                                        </p:animEffect>
                                      </p:childTnLst>
                                    </p:cTn>
                                  </p:par>
                                </p:childTnLst>
                              </p:cTn>
                            </p:par>
                            <p:par>
                              <p:cTn id="26" fill="hold">
                                <p:stCondLst>
                                  <p:cond delay="4500"/>
                                </p:stCondLst>
                                <p:childTnLst>
                                  <p:par>
                                    <p:cTn id="27" presetID="23" presetClass="entr" presetSubtype="16" fill="hold" grpId="0" nodeType="afterEffect">
                                      <p:stCondLst>
                                        <p:cond delay="0"/>
                                      </p:stCondLst>
                                      <p:iterate type="lt">
                                        <p:tmPct val="10000"/>
                                      </p:iterate>
                                      <p:childTnLst>
                                        <p:set>
                                          <p:cBhvr>
                                            <p:cTn id="28" dur="1" fill="hold">
                                              <p:stCondLst>
                                                <p:cond delay="0"/>
                                              </p:stCondLst>
                                            </p:cTn>
                                            <p:tgtEl>
                                              <p:spTgt spid="294"/>
                                            </p:tgtEl>
                                            <p:attrNameLst>
                                              <p:attrName>style.visibility</p:attrName>
                                            </p:attrNameLst>
                                          </p:cBhvr>
                                          <p:to>
                                            <p:strVal val="visible"/>
                                          </p:to>
                                        </p:set>
                                        <p:anim calcmode="lin" valueType="num">
                                          <p:cBhvr>
                                            <p:cTn id="29" dur="500" fill="hold"/>
                                            <p:tgtEl>
                                              <p:spTgt spid="294"/>
                                            </p:tgtEl>
                                            <p:attrNameLst>
                                              <p:attrName>ppt_w</p:attrName>
                                            </p:attrNameLst>
                                          </p:cBhvr>
                                          <p:tavLst>
                                            <p:tav tm="0">
                                              <p:val>
                                                <p:fltVal val="0"/>
                                              </p:val>
                                            </p:tav>
                                            <p:tav tm="100000">
                                              <p:val>
                                                <p:strVal val="#ppt_w"/>
                                              </p:val>
                                            </p:tav>
                                          </p:tavLst>
                                        </p:anim>
                                        <p:anim calcmode="lin" valueType="num">
                                          <p:cBhvr>
                                            <p:cTn id="30" dur="500" fill="hold"/>
                                            <p:tgtEl>
                                              <p:spTgt spid="294"/>
                                            </p:tgtEl>
                                            <p:attrNameLst>
                                              <p:attrName>ppt_h</p:attrName>
                                            </p:attrNameLst>
                                          </p:cBhvr>
                                          <p:tavLst>
                                            <p:tav tm="0">
                                              <p:val>
                                                <p:fltVal val="0"/>
                                              </p:val>
                                            </p:tav>
                                            <p:tav tm="100000">
                                              <p:val>
                                                <p:strVal val="#ppt_h"/>
                                              </p:val>
                                            </p:tav>
                                          </p:tavLst>
                                        </p:anim>
                                      </p:childTnLst>
                                    </p:cTn>
                                  </p:par>
                                </p:childTnLst>
                              </p:cTn>
                            </p:par>
                            <p:par>
                              <p:cTn id="31" fill="hold">
                                <p:stCondLst>
                                  <p:cond delay="4849"/>
                                </p:stCondLst>
                                <p:childTnLst>
                                  <p:par>
                                    <p:cTn id="32" presetID="12" presetClass="entr" presetSubtype="4" fill="hold" grpId="0" nodeType="afterEffect">
                                      <p:stCondLst>
                                        <p:cond delay="0"/>
                                      </p:stCondLst>
                                      <p:childTnLst>
                                        <p:set>
                                          <p:cBhvr>
                                            <p:cTn id="33" dur="1" fill="hold">
                                              <p:stCondLst>
                                                <p:cond delay="0"/>
                                              </p:stCondLst>
                                            </p:cTn>
                                            <p:tgtEl>
                                              <p:spTgt spid="298"/>
                                            </p:tgtEl>
                                            <p:attrNameLst>
                                              <p:attrName>style.visibility</p:attrName>
                                            </p:attrNameLst>
                                          </p:cBhvr>
                                          <p:to>
                                            <p:strVal val="visible"/>
                                          </p:to>
                                        </p:set>
                                        <p:anim calcmode="lin" valueType="num">
                                          <p:cBhvr additive="base">
                                            <p:cTn id="34" dur="500"/>
                                            <p:tgtEl>
                                              <p:spTgt spid="298"/>
                                            </p:tgtEl>
                                            <p:attrNameLst>
                                              <p:attrName>ppt_y</p:attrName>
                                            </p:attrNameLst>
                                          </p:cBhvr>
                                          <p:tavLst>
                                            <p:tav tm="0">
                                              <p:val>
                                                <p:strVal val="#ppt_y+#ppt_h*1.125000"/>
                                              </p:val>
                                            </p:tav>
                                            <p:tav tm="100000">
                                              <p:val>
                                                <p:strVal val="#ppt_y"/>
                                              </p:val>
                                            </p:tav>
                                          </p:tavLst>
                                        </p:anim>
                                        <p:animEffect transition="in" filter="wipe(up)">
                                          <p:cBhvr>
                                            <p:cTn id="35" dur="500"/>
                                            <p:tgtEl>
                                              <p:spTgt spid="298"/>
                                            </p:tgtEl>
                                          </p:cBhvr>
                                        </p:animEffect>
                                      </p:childTnLst>
                                    </p:cTn>
                                  </p:par>
                                </p:childTnLst>
                              </p:cTn>
                            </p:par>
                            <p:par>
                              <p:cTn id="36" fill="hold">
                                <p:stCondLst>
                                  <p:cond delay="5349"/>
                                </p:stCondLst>
                                <p:childTnLst>
                                  <p:par>
                                    <p:cTn id="37" presetID="22" presetClass="entr" presetSubtype="4" fill="hold" nodeType="afterEffect">
                                      <p:stCondLst>
                                        <p:cond delay="0"/>
                                      </p:stCondLst>
                                      <p:childTnLst>
                                        <p:set>
                                          <p:cBhvr>
                                            <p:cTn id="38" dur="1" fill="hold">
                                              <p:stCondLst>
                                                <p:cond delay="0"/>
                                              </p:stCondLst>
                                            </p:cTn>
                                            <p:tgtEl>
                                              <p:spTgt spid="2"/>
                                            </p:tgtEl>
                                            <p:attrNameLst>
                                              <p:attrName>style.visibility</p:attrName>
                                            </p:attrNameLst>
                                          </p:cBhvr>
                                          <p:to>
                                            <p:strVal val="visible"/>
                                          </p:to>
                                        </p:set>
                                        <p:animEffect transition="in" filter="wipe(down)">
                                          <p:cBhvr>
                                            <p:cTn id="39" dur="500"/>
                                            <p:tgtEl>
                                              <p:spTgt spid="2"/>
                                            </p:tgtEl>
                                          </p:cBhvr>
                                        </p:animEffect>
                                      </p:childTnLst>
                                    </p:cTn>
                                  </p:par>
                                </p:childTnLst>
                              </p:cTn>
                            </p:par>
                            <p:par>
                              <p:cTn id="40" fill="hold">
                                <p:stCondLst>
                                  <p:cond delay="5849"/>
                                </p:stCondLst>
                                <p:childTnLst>
                                  <p:par>
                                    <p:cTn id="41" presetID="2" presetClass="entr" presetSubtype="12" fill="hold" grpId="0" nodeType="afterEffect" p14:presetBounceEnd="66000">
                                      <p:stCondLst>
                                        <p:cond delay="0"/>
                                      </p:stCondLst>
                                      <p:childTnLst>
                                        <p:set>
                                          <p:cBhvr>
                                            <p:cTn id="42" dur="1" fill="hold">
                                              <p:stCondLst>
                                                <p:cond delay="0"/>
                                              </p:stCondLst>
                                            </p:cTn>
                                            <p:tgtEl>
                                              <p:spTgt spid="284"/>
                                            </p:tgtEl>
                                            <p:attrNameLst>
                                              <p:attrName>style.visibility</p:attrName>
                                            </p:attrNameLst>
                                          </p:cBhvr>
                                          <p:to>
                                            <p:strVal val="visible"/>
                                          </p:to>
                                        </p:set>
                                        <p:anim calcmode="lin" valueType="num" p14:bounceEnd="66000">
                                          <p:cBhvr additive="base">
                                            <p:cTn id="43" dur="300" fill="hold"/>
                                            <p:tgtEl>
                                              <p:spTgt spid="284"/>
                                            </p:tgtEl>
                                            <p:attrNameLst>
                                              <p:attrName>ppt_x</p:attrName>
                                            </p:attrNameLst>
                                          </p:cBhvr>
                                          <p:tavLst>
                                            <p:tav tm="0">
                                              <p:val>
                                                <p:strVal val="0-#ppt_w/2"/>
                                              </p:val>
                                            </p:tav>
                                            <p:tav tm="100000">
                                              <p:val>
                                                <p:strVal val="#ppt_x"/>
                                              </p:val>
                                            </p:tav>
                                          </p:tavLst>
                                        </p:anim>
                                        <p:anim calcmode="lin" valueType="num" p14:bounceEnd="66000">
                                          <p:cBhvr additive="base">
                                            <p:cTn id="44" dur="300" fill="hold"/>
                                            <p:tgtEl>
                                              <p:spTgt spid="284"/>
                                            </p:tgtEl>
                                            <p:attrNameLst>
                                              <p:attrName>ppt_y</p:attrName>
                                            </p:attrNameLst>
                                          </p:cBhvr>
                                          <p:tavLst>
                                            <p:tav tm="0">
                                              <p:val>
                                                <p:strVal val="1+#ppt_h/2"/>
                                              </p:val>
                                            </p:tav>
                                            <p:tav tm="100000">
                                              <p:val>
                                                <p:strVal val="#ppt_y"/>
                                              </p:val>
                                            </p:tav>
                                          </p:tavLst>
                                        </p:anim>
                                      </p:childTnLst>
                                    </p:cTn>
                                  </p:par>
                                </p:childTnLst>
                              </p:cTn>
                            </p:par>
                            <p:par>
                              <p:cTn id="45" fill="hold">
                                <p:stCondLst>
                                  <p:cond delay="6349"/>
                                </p:stCondLst>
                                <p:childTnLst>
                                  <p:par>
                                    <p:cTn id="46" presetID="2" presetClass="entr" presetSubtype="12" fill="hold" grpId="0" nodeType="afterEffect" p14:presetBounceEnd="66000">
                                      <p:stCondLst>
                                        <p:cond delay="0"/>
                                      </p:stCondLst>
                                      <p:childTnLst>
                                        <p:set>
                                          <p:cBhvr>
                                            <p:cTn id="47" dur="1" fill="hold">
                                              <p:stCondLst>
                                                <p:cond delay="0"/>
                                              </p:stCondLst>
                                            </p:cTn>
                                            <p:tgtEl>
                                              <p:spTgt spid="198"/>
                                            </p:tgtEl>
                                            <p:attrNameLst>
                                              <p:attrName>style.visibility</p:attrName>
                                            </p:attrNameLst>
                                          </p:cBhvr>
                                          <p:to>
                                            <p:strVal val="visible"/>
                                          </p:to>
                                        </p:set>
                                        <p:anim calcmode="lin" valueType="num" p14:bounceEnd="66000">
                                          <p:cBhvr additive="base">
                                            <p:cTn id="48" dur="300" fill="hold"/>
                                            <p:tgtEl>
                                              <p:spTgt spid="198"/>
                                            </p:tgtEl>
                                            <p:attrNameLst>
                                              <p:attrName>ppt_x</p:attrName>
                                            </p:attrNameLst>
                                          </p:cBhvr>
                                          <p:tavLst>
                                            <p:tav tm="0">
                                              <p:val>
                                                <p:strVal val="0-#ppt_w/2"/>
                                              </p:val>
                                            </p:tav>
                                            <p:tav tm="100000">
                                              <p:val>
                                                <p:strVal val="#ppt_x"/>
                                              </p:val>
                                            </p:tav>
                                          </p:tavLst>
                                        </p:anim>
                                        <p:anim calcmode="lin" valueType="num" p14:bounceEnd="66000">
                                          <p:cBhvr additive="base">
                                            <p:cTn id="49" dur="300" fill="hold"/>
                                            <p:tgtEl>
                                              <p:spTgt spid="198"/>
                                            </p:tgtEl>
                                            <p:attrNameLst>
                                              <p:attrName>ppt_y</p:attrName>
                                            </p:attrNameLst>
                                          </p:cBhvr>
                                          <p:tavLst>
                                            <p:tav tm="0">
                                              <p:val>
                                                <p:strVal val="1+#ppt_h/2"/>
                                              </p:val>
                                            </p:tav>
                                            <p:tav tm="100000">
                                              <p:val>
                                                <p:strVal val="#ppt_y"/>
                                              </p:val>
                                            </p:tav>
                                          </p:tavLst>
                                        </p:anim>
                                      </p:childTnLst>
                                    </p:cTn>
                                  </p:par>
                                </p:childTnLst>
                              </p:cTn>
                            </p:par>
                            <p:par>
                              <p:cTn id="50" fill="hold">
                                <p:stCondLst>
                                  <p:cond delay="6849"/>
                                </p:stCondLst>
                                <p:childTnLst>
                                  <p:par>
                                    <p:cTn id="51" presetID="2" presetClass="entr" presetSubtype="12" fill="hold" grpId="0" nodeType="afterEffect" p14:presetBounceEnd="66000">
                                      <p:stCondLst>
                                        <p:cond delay="0"/>
                                      </p:stCondLst>
                                      <p:childTnLst>
                                        <p:set>
                                          <p:cBhvr>
                                            <p:cTn id="52" dur="1" fill="hold">
                                              <p:stCondLst>
                                                <p:cond delay="0"/>
                                              </p:stCondLst>
                                            </p:cTn>
                                            <p:tgtEl>
                                              <p:spTgt spid="197"/>
                                            </p:tgtEl>
                                            <p:attrNameLst>
                                              <p:attrName>style.visibility</p:attrName>
                                            </p:attrNameLst>
                                          </p:cBhvr>
                                          <p:to>
                                            <p:strVal val="visible"/>
                                          </p:to>
                                        </p:set>
                                        <p:anim calcmode="lin" valueType="num" p14:bounceEnd="66000">
                                          <p:cBhvr additive="base">
                                            <p:cTn id="53" dur="300" fill="hold"/>
                                            <p:tgtEl>
                                              <p:spTgt spid="197"/>
                                            </p:tgtEl>
                                            <p:attrNameLst>
                                              <p:attrName>ppt_x</p:attrName>
                                            </p:attrNameLst>
                                          </p:cBhvr>
                                          <p:tavLst>
                                            <p:tav tm="0">
                                              <p:val>
                                                <p:strVal val="0-#ppt_w/2"/>
                                              </p:val>
                                            </p:tav>
                                            <p:tav tm="100000">
                                              <p:val>
                                                <p:strVal val="#ppt_x"/>
                                              </p:val>
                                            </p:tav>
                                          </p:tavLst>
                                        </p:anim>
                                        <p:anim calcmode="lin" valueType="num" p14:bounceEnd="66000">
                                          <p:cBhvr additive="base">
                                            <p:cTn id="54" dur="300" fill="hold"/>
                                            <p:tgtEl>
                                              <p:spTgt spid="197"/>
                                            </p:tgtEl>
                                            <p:attrNameLst>
                                              <p:attrName>ppt_y</p:attrName>
                                            </p:attrNameLst>
                                          </p:cBhvr>
                                          <p:tavLst>
                                            <p:tav tm="0">
                                              <p:val>
                                                <p:strVal val="1+#ppt_h/2"/>
                                              </p:val>
                                            </p:tav>
                                            <p:tav tm="100000">
                                              <p:val>
                                                <p:strVal val="#ppt_y"/>
                                              </p:val>
                                            </p:tav>
                                          </p:tavLst>
                                        </p:anim>
                                      </p:childTnLst>
                                    </p:cTn>
                                  </p:par>
                                </p:childTnLst>
                              </p:cTn>
                            </p:par>
                            <p:par>
                              <p:cTn id="55" fill="hold">
                                <p:stCondLst>
                                  <p:cond delay="7349"/>
                                </p:stCondLst>
                                <p:childTnLst>
                                  <p:par>
                                    <p:cTn id="56" presetID="2" presetClass="entr" presetSubtype="12" fill="hold" grpId="0" nodeType="afterEffect" p14:presetBounceEnd="66000">
                                      <p:stCondLst>
                                        <p:cond delay="0"/>
                                      </p:stCondLst>
                                      <p:childTnLst>
                                        <p:set>
                                          <p:cBhvr>
                                            <p:cTn id="57" dur="1" fill="hold">
                                              <p:stCondLst>
                                                <p:cond delay="0"/>
                                              </p:stCondLst>
                                            </p:cTn>
                                            <p:tgtEl>
                                              <p:spTgt spid="196"/>
                                            </p:tgtEl>
                                            <p:attrNameLst>
                                              <p:attrName>style.visibility</p:attrName>
                                            </p:attrNameLst>
                                          </p:cBhvr>
                                          <p:to>
                                            <p:strVal val="visible"/>
                                          </p:to>
                                        </p:set>
                                        <p:anim calcmode="lin" valueType="num" p14:bounceEnd="66000">
                                          <p:cBhvr additive="base">
                                            <p:cTn id="58" dur="300" fill="hold"/>
                                            <p:tgtEl>
                                              <p:spTgt spid="196"/>
                                            </p:tgtEl>
                                            <p:attrNameLst>
                                              <p:attrName>ppt_x</p:attrName>
                                            </p:attrNameLst>
                                          </p:cBhvr>
                                          <p:tavLst>
                                            <p:tav tm="0">
                                              <p:val>
                                                <p:strVal val="0-#ppt_w/2"/>
                                              </p:val>
                                            </p:tav>
                                            <p:tav tm="100000">
                                              <p:val>
                                                <p:strVal val="#ppt_x"/>
                                              </p:val>
                                            </p:tav>
                                          </p:tavLst>
                                        </p:anim>
                                        <p:anim calcmode="lin" valueType="num" p14:bounceEnd="66000">
                                          <p:cBhvr additive="base">
                                            <p:cTn id="59" dur="300" fill="hold"/>
                                            <p:tgtEl>
                                              <p:spTgt spid="196"/>
                                            </p:tgtEl>
                                            <p:attrNameLst>
                                              <p:attrName>ppt_y</p:attrName>
                                            </p:attrNameLst>
                                          </p:cBhvr>
                                          <p:tavLst>
                                            <p:tav tm="0">
                                              <p:val>
                                                <p:strVal val="1+#ppt_h/2"/>
                                              </p:val>
                                            </p:tav>
                                            <p:tav tm="100000">
                                              <p:val>
                                                <p:strVal val="#ppt_y"/>
                                              </p:val>
                                            </p:tav>
                                          </p:tavLst>
                                        </p:anim>
                                      </p:childTnLst>
                                    </p:cTn>
                                  </p:par>
                                </p:childTnLst>
                              </p:cTn>
                            </p:par>
                            <p:par>
                              <p:cTn id="60" fill="hold">
                                <p:stCondLst>
                                  <p:cond delay="7849"/>
                                </p:stCondLst>
                                <p:childTnLst>
                                  <p:par>
                                    <p:cTn id="61" presetID="2" presetClass="entr" presetSubtype="12" fill="hold" grpId="0" nodeType="afterEffect" p14:presetBounceEnd="66000">
                                      <p:stCondLst>
                                        <p:cond delay="0"/>
                                      </p:stCondLst>
                                      <p:childTnLst>
                                        <p:set>
                                          <p:cBhvr>
                                            <p:cTn id="62" dur="1" fill="hold">
                                              <p:stCondLst>
                                                <p:cond delay="0"/>
                                              </p:stCondLst>
                                            </p:cTn>
                                            <p:tgtEl>
                                              <p:spTgt spid="199"/>
                                            </p:tgtEl>
                                            <p:attrNameLst>
                                              <p:attrName>style.visibility</p:attrName>
                                            </p:attrNameLst>
                                          </p:cBhvr>
                                          <p:to>
                                            <p:strVal val="visible"/>
                                          </p:to>
                                        </p:set>
                                        <p:anim calcmode="lin" valueType="num" p14:bounceEnd="66000">
                                          <p:cBhvr additive="base">
                                            <p:cTn id="63" dur="300" fill="hold"/>
                                            <p:tgtEl>
                                              <p:spTgt spid="199"/>
                                            </p:tgtEl>
                                            <p:attrNameLst>
                                              <p:attrName>ppt_x</p:attrName>
                                            </p:attrNameLst>
                                          </p:cBhvr>
                                          <p:tavLst>
                                            <p:tav tm="0">
                                              <p:val>
                                                <p:strVal val="0-#ppt_w/2"/>
                                              </p:val>
                                            </p:tav>
                                            <p:tav tm="100000">
                                              <p:val>
                                                <p:strVal val="#ppt_x"/>
                                              </p:val>
                                            </p:tav>
                                          </p:tavLst>
                                        </p:anim>
                                        <p:anim calcmode="lin" valueType="num" p14:bounceEnd="66000">
                                          <p:cBhvr additive="base">
                                            <p:cTn id="64" dur="300" fill="hold"/>
                                            <p:tgtEl>
                                              <p:spTgt spid="199"/>
                                            </p:tgtEl>
                                            <p:attrNameLst>
                                              <p:attrName>ppt_y</p:attrName>
                                            </p:attrNameLst>
                                          </p:cBhvr>
                                          <p:tavLst>
                                            <p:tav tm="0">
                                              <p:val>
                                                <p:strVal val="1+#ppt_h/2"/>
                                              </p:val>
                                            </p:tav>
                                            <p:tav tm="100000">
                                              <p:val>
                                                <p:strVal val="#ppt_y"/>
                                              </p:val>
                                            </p:tav>
                                          </p:tavLst>
                                        </p:anim>
                                      </p:childTnLst>
                                    </p:cTn>
                                  </p:par>
                                </p:childTnLst>
                              </p:cTn>
                            </p:par>
                            <p:par>
                              <p:cTn id="65" fill="hold">
                                <p:stCondLst>
                                  <p:cond delay="8349"/>
                                </p:stCondLst>
                                <p:childTnLst>
                                  <p:par>
                                    <p:cTn id="66" presetID="2" presetClass="entr" presetSubtype="8" fill="hold" grpId="0" nodeType="afterEffect" p14:presetBounceEnd="67000">
                                      <p:stCondLst>
                                        <p:cond delay="0"/>
                                      </p:stCondLst>
                                      <p:childTnLst>
                                        <p:set>
                                          <p:cBhvr>
                                            <p:cTn id="67" dur="1" fill="hold">
                                              <p:stCondLst>
                                                <p:cond delay="0"/>
                                              </p:stCondLst>
                                            </p:cTn>
                                            <p:tgtEl>
                                              <p:spTgt spid="286"/>
                                            </p:tgtEl>
                                            <p:attrNameLst>
                                              <p:attrName>style.visibility</p:attrName>
                                            </p:attrNameLst>
                                          </p:cBhvr>
                                          <p:to>
                                            <p:strVal val="visible"/>
                                          </p:to>
                                        </p:set>
                                        <p:anim calcmode="lin" valueType="num" p14:bounceEnd="67000">
                                          <p:cBhvr additive="base">
                                            <p:cTn id="68" dur="2000" fill="hold"/>
                                            <p:tgtEl>
                                              <p:spTgt spid="286"/>
                                            </p:tgtEl>
                                            <p:attrNameLst>
                                              <p:attrName>ppt_x</p:attrName>
                                            </p:attrNameLst>
                                          </p:cBhvr>
                                          <p:tavLst>
                                            <p:tav tm="0">
                                              <p:val>
                                                <p:strVal val="0-#ppt_w/2"/>
                                              </p:val>
                                            </p:tav>
                                            <p:tav tm="100000">
                                              <p:val>
                                                <p:strVal val="#ppt_x"/>
                                              </p:val>
                                            </p:tav>
                                          </p:tavLst>
                                        </p:anim>
                                        <p:anim calcmode="lin" valueType="num" p14:bounceEnd="67000">
                                          <p:cBhvr additive="base">
                                            <p:cTn id="69" dur="2000" fill="hold"/>
                                            <p:tgtEl>
                                              <p:spTgt spid="286"/>
                                            </p:tgtEl>
                                            <p:attrNameLst>
                                              <p:attrName>ppt_y</p:attrName>
                                            </p:attrNameLst>
                                          </p:cBhvr>
                                          <p:tavLst>
                                            <p:tav tm="0">
                                              <p:val>
                                                <p:strVal val="#ppt_y"/>
                                              </p:val>
                                            </p:tav>
                                            <p:tav tm="100000">
                                              <p:val>
                                                <p:strVal val="#ppt_y"/>
                                              </p:val>
                                            </p:tav>
                                          </p:tavLst>
                                        </p:anim>
                                      </p:childTnLst>
                                    </p:cTn>
                                  </p:par>
                                  <p:par>
                                    <p:cTn id="70" presetID="2" presetClass="entr" presetSubtype="8" fill="hold" grpId="0" nodeType="withEffect" p14:presetBounceEnd="67000">
                                      <p:stCondLst>
                                        <p:cond delay="0"/>
                                      </p:stCondLst>
                                      <p:childTnLst>
                                        <p:set>
                                          <p:cBhvr>
                                            <p:cTn id="71" dur="1" fill="hold">
                                              <p:stCondLst>
                                                <p:cond delay="0"/>
                                              </p:stCondLst>
                                            </p:cTn>
                                            <p:tgtEl>
                                              <p:spTgt spid="210"/>
                                            </p:tgtEl>
                                            <p:attrNameLst>
                                              <p:attrName>style.visibility</p:attrName>
                                            </p:attrNameLst>
                                          </p:cBhvr>
                                          <p:to>
                                            <p:strVal val="visible"/>
                                          </p:to>
                                        </p:set>
                                        <p:anim calcmode="lin" valueType="num" p14:bounceEnd="67000">
                                          <p:cBhvr additive="base">
                                            <p:cTn id="72" dur="2000" fill="hold"/>
                                            <p:tgtEl>
                                              <p:spTgt spid="210"/>
                                            </p:tgtEl>
                                            <p:attrNameLst>
                                              <p:attrName>ppt_x</p:attrName>
                                            </p:attrNameLst>
                                          </p:cBhvr>
                                          <p:tavLst>
                                            <p:tav tm="0">
                                              <p:val>
                                                <p:strVal val="0-#ppt_w/2"/>
                                              </p:val>
                                            </p:tav>
                                            <p:tav tm="100000">
                                              <p:val>
                                                <p:strVal val="#ppt_x"/>
                                              </p:val>
                                            </p:tav>
                                          </p:tavLst>
                                        </p:anim>
                                        <p:anim calcmode="lin" valueType="num" p14:bounceEnd="67000">
                                          <p:cBhvr additive="base">
                                            <p:cTn id="73" dur="2000" fill="hold"/>
                                            <p:tgtEl>
                                              <p:spTgt spid="210"/>
                                            </p:tgtEl>
                                            <p:attrNameLst>
                                              <p:attrName>ppt_y</p:attrName>
                                            </p:attrNameLst>
                                          </p:cBhvr>
                                          <p:tavLst>
                                            <p:tav tm="0">
                                              <p:val>
                                                <p:strVal val="#ppt_y"/>
                                              </p:val>
                                            </p:tav>
                                            <p:tav tm="100000">
                                              <p:val>
                                                <p:strVal val="#ppt_y"/>
                                              </p:val>
                                            </p:tav>
                                          </p:tavLst>
                                        </p:anim>
                                      </p:childTnLst>
                                    </p:cTn>
                                  </p:par>
                                  <p:par>
                                    <p:cTn id="74" presetID="2" presetClass="entr" presetSubtype="8" fill="hold" grpId="0" nodeType="withEffect" p14:presetBounceEnd="67000">
                                      <p:stCondLst>
                                        <p:cond delay="0"/>
                                      </p:stCondLst>
                                      <p:childTnLst>
                                        <p:set>
                                          <p:cBhvr>
                                            <p:cTn id="75" dur="1" fill="hold">
                                              <p:stCondLst>
                                                <p:cond delay="0"/>
                                              </p:stCondLst>
                                            </p:cTn>
                                            <p:tgtEl>
                                              <p:spTgt spid="208"/>
                                            </p:tgtEl>
                                            <p:attrNameLst>
                                              <p:attrName>style.visibility</p:attrName>
                                            </p:attrNameLst>
                                          </p:cBhvr>
                                          <p:to>
                                            <p:strVal val="visible"/>
                                          </p:to>
                                        </p:set>
                                        <p:anim calcmode="lin" valueType="num" p14:bounceEnd="67000">
                                          <p:cBhvr additive="base">
                                            <p:cTn id="76" dur="2000" fill="hold"/>
                                            <p:tgtEl>
                                              <p:spTgt spid="208"/>
                                            </p:tgtEl>
                                            <p:attrNameLst>
                                              <p:attrName>ppt_x</p:attrName>
                                            </p:attrNameLst>
                                          </p:cBhvr>
                                          <p:tavLst>
                                            <p:tav tm="0">
                                              <p:val>
                                                <p:strVal val="0-#ppt_w/2"/>
                                              </p:val>
                                            </p:tav>
                                            <p:tav tm="100000">
                                              <p:val>
                                                <p:strVal val="#ppt_x"/>
                                              </p:val>
                                            </p:tav>
                                          </p:tavLst>
                                        </p:anim>
                                        <p:anim calcmode="lin" valueType="num" p14:bounceEnd="67000">
                                          <p:cBhvr additive="base">
                                            <p:cTn id="77" dur="2000" fill="hold"/>
                                            <p:tgtEl>
                                              <p:spTgt spid="208"/>
                                            </p:tgtEl>
                                            <p:attrNameLst>
                                              <p:attrName>ppt_y</p:attrName>
                                            </p:attrNameLst>
                                          </p:cBhvr>
                                          <p:tavLst>
                                            <p:tav tm="0">
                                              <p:val>
                                                <p:strVal val="#ppt_y"/>
                                              </p:val>
                                            </p:tav>
                                            <p:tav tm="100000">
                                              <p:val>
                                                <p:strVal val="#ppt_y"/>
                                              </p:val>
                                            </p:tav>
                                          </p:tavLst>
                                        </p:anim>
                                      </p:childTnLst>
                                    </p:cTn>
                                  </p:par>
                                  <p:par>
                                    <p:cTn id="78" presetID="2" presetClass="entr" presetSubtype="8" fill="hold" grpId="0" nodeType="withEffect" p14:presetBounceEnd="67000">
                                      <p:stCondLst>
                                        <p:cond delay="0"/>
                                      </p:stCondLst>
                                      <p:childTnLst>
                                        <p:set>
                                          <p:cBhvr>
                                            <p:cTn id="79" dur="1" fill="hold">
                                              <p:stCondLst>
                                                <p:cond delay="0"/>
                                              </p:stCondLst>
                                            </p:cTn>
                                            <p:tgtEl>
                                              <p:spTgt spid="206"/>
                                            </p:tgtEl>
                                            <p:attrNameLst>
                                              <p:attrName>style.visibility</p:attrName>
                                            </p:attrNameLst>
                                          </p:cBhvr>
                                          <p:to>
                                            <p:strVal val="visible"/>
                                          </p:to>
                                        </p:set>
                                        <p:anim calcmode="lin" valueType="num" p14:bounceEnd="67000">
                                          <p:cBhvr additive="base">
                                            <p:cTn id="80" dur="2000" fill="hold"/>
                                            <p:tgtEl>
                                              <p:spTgt spid="206"/>
                                            </p:tgtEl>
                                            <p:attrNameLst>
                                              <p:attrName>ppt_x</p:attrName>
                                            </p:attrNameLst>
                                          </p:cBhvr>
                                          <p:tavLst>
                                            <p:tav tm="0">
                                              <p:val>
                                                <p:strVal val="0-#ppt_w/2"/>
                                              </p:val>
                                            </p:tav>
                                            <p:tav tm="100000">
                                              <p:val>
                                                <p:strVal val="#ppt_x"/>
                                              </p:val>
                                            </p:tav>
                                          </p:tavLst>
                                        </p:anim>
                                        <p:anim calcmode="lin" valueType="num" p14:bounceEnd="67000">
                                          <p:cBhvr additive="base">
                                            <p:cTn id="81" dur="2000" fill="hold"/>
                                            <p:tgtEl>
                                              <p:spTgt spid="206"/>
                                            </p:tgtEl>
                                            <p:attrNameLst>
                                              <p:attrName>ppt_y</p:attrName>
                                            </p:attrNameLst>
                                          </p:cBhvr>
                                          <p:tavLst>
                                            <p:tav tm="0">
                                              <p:val>
                                                <p:strVal val="#ppt_y"/>
                                              </p:val>
                                            </p:tav>
                                            <p:tav tm="100000">
                                              <p:val>
                                                <p:strVal val="#ppt_y"/>
                                              </p:val>
                                            </p:tav>
                                          </p:tavLst>
                                        </p:anim>
                                      </p:childTnLst>
                                    </p:cTn>
                                  </p:par>
                                  <p:par>
                                    <p:cTn id="82" presetID="2" presetClass="entr" presetSubtype="8" fill="hold" grpId="0" nodeType="withEffect" p14:presetBounceEnd="67000">
                                      <p:stCondLst>
                                        <p:cond delay="0"/>
                                      </p:stCondLst>
                                      <p:childTnLst>
                                        <p:set>
                                          <p:cBhvr>
                                            <p:cTn id="83" dur="1" fill="hold">
                                              <p:stCondLst>
                                                <p:cond delay="0"/>
                                              </p:stCondLst>
                                            </p:cTn>
                                            <p:tgtEl>
                                              <p:spTgt spid="201"/>
                                            </p:tgtEl>
                                            <p:attrNameLst>
                                              <p:attrName>style.visibility</p:attrName>
                                            </p:attrNameLst>
                                          </p:cBhvr>
                                          <p:to>
                                            <p:strVal val="visible"/>
                                          </p:to>
                                        </p:set>
                                        <p:anim calcmode="lin" valueType="num" p14:bounceEnd="67000">
                                          <p:cBhvr additive="base">
                                            <p:cTn id="84" dur="2000" fill="hold"/>
                                            <p:tgtEl>
                                              <p:spTgt spid="201"/>
                                            </p:tgtEl>
                                            <p:attrNameLst>
                                              <p:attrName>ppt_x</p:attrName>
                                            </p:attrNameLst>
                                          </p:cBhvr>
                                          <p:tavLst>
                                            <p:tav tm="0">
                                              <p:val>
                                                <p:strVal val="0-#ppt_w/2"/>
                                              </p:val>
                                            </p:tav>
                                            <p:tav tm="100000">
                                              <p:val>
                                                <p:strVal val="#ppt_x"/>
                                              </p:val>
                                            </p:tav>
                                          </p:tavLst>
                                        </p:anim>
                                        <p:anim calcmode="lin" valueType="num" p14:bounceEnd="67000">
                                          <p:cBhvr additive="base">
                                            <p:cTn id="85" dur="2000" fill="hold"/>
                                            <p:tgtEl>
                                              <p:spTgt spid="201"/>
                                            </p:tgtEl>
                                            <p:attrNameLst>
                                              <p:attrName>ppt_y</p:attrName>
                                            </p:attrNameLst>
                                          </p:cBhvr>
                                          <p:tavLst>
                                            <p:tav tm="0">
                                              <p:val>
                                                <p:strVal val="#ppt_y"/>
                                              </p:val>
                                            </p:tav>
                                            <p:tav tm="100000">
                                              <p:val>
                                                <p:strVal val="#ppt_y"/>
                                              </p:val>
                                            </p:tav>
                                          </p:tavLst>
                                        </p:anim>
                                      </p:childTnLst>
                                    </p:cTn>
                                  </p:par>
                                </p:childTnLst>
                              </p:cTn>
                            </p:par>
                            <p:par>
                              <p:cTn id="86" fill="hold">
                                <p:stCondLst>
                                  <p:cond delay="10349"/>
                                </p:stCondLst>
                                <p:childTnLst>
                                  <p:par>
                                    <p:cTn id="87" presetID="14" presetClass="entr" presetSubtype="10" fill="hold" grpId="0" nodeType="afterEffect">
                                      <p:stCondLst>
                                        <p:cond delay="0"/>
                                      </p:stCondLst>
                                      <p:childTnLst>
                                        <p:set>
                                          <p:cBhvr>
                                            <p:cTn id="88" dur="1" fill="hold">
                                              <p:stCondLst>
                                                <p:cond delay="0"/>
                                              </p:stCondLst>
                                            </p:cTn>
                                            <p:tgtEl>
                                              <p:spTgt spid="287"/>
                                            </p:tgtEl>
                                            <p:attrNameLst>
                                              <p:attrName>style.visibility</p:attrName>
                                            </p:attrNameLst>
                                          </p:cBhvr>
                                          <p:to>
                                            <p:strVal val="visible"/>
                                          </p:to>
                                        </p:set>
                                        <p:animEffect transition="in" filter="randombar(horizontal)">
                                          <p:cBhvr>
                                            <p:cTn id="89" dur="500"/>
                                            <p:tgtEl>
                                              <p:spTgt spid="287"/>
                                            </p:tgtEl>
                                          </p:cBhvr>
                                        </p:animEffect>
                                      </p:childTnLst>
                                    </p:cTn>
                                  </p:par>
                                </p:childTnLst>
                              </p:cTn>
                            </p:par>
                            <p:par>
                              <p:cTn id="90" fill="hold">
                                <p:stCondLst>
                                  <p:cond delay="10849"/>
                                </p:stCondLst>
                                <p:childTnLst>
                                  <p:par>
                                    <p:cTn id="91" presetID="14" presetClass="entr" presetSubtype="10" fill="hold" grpId="0" nodeType="afterEffect">
                                      <p:stCondLst>
                                        <p:cond delay="0"/>
                                      </p:stCondLst>
                                      <p:childTnLst>
                                        <p:set>
                                          <p:cBhvr>
                                            <p:cTn id="92" dur="1" fill="hold">
                                              <p:stCondLst>
                                                <p:cond delay="0"/>
                                              </p:stCondLst>
                                            </p:cTn>
                                            <p:tgtEl>
                                              <p:spTgt spid="282"/>
                                            </p:tgtEl>
                                            <p:attrNameLst>
                                              <p:attrName>style.visibility</p:attrName>
                                            </p:attrNameLst>
                                          </p:cBhvr>
                                          <p:to>
                                            <p:strVal val="visible"/>
                                          </p:to>
                                        </p:set>
                                        <p:animEffect transition="in" filter="randombar(horizontal)">
                                          <p:cBhvr>
                                            <p:cTn id="93" dur="500"/>
                                            <p:tgtEl>
                                              <p:spTgt spid="282"/>
                                            </p:tgtEl>
                                          </p:cBhvr>
                                        </p:animEffect>
                                      </p:childTnLst>
                                    </p:cTn>
                                  </p:par>
                                </p:childTnLst>
                              </p:cTn>
                            </p:par>
                            <p:par>
                              <p:cTn id="94" fill="hold">
                                <p:stCondLst>
                                  <p:cond delay="11349"/>
                                </p:stCondLst>
                                <p:childTnLst>
                                  <p:par>
                                    <p:cTn id="95" presetID="14" presetClass="entr" presetSubtype="10" fill="hold" grpId="0" nodeType="afterEffect">
                                      <p:stCondLst>
                                        <p:cond delay="0"/>
                                      </p:stCondLst>
                                      <p:childTnLst>
                                        <p:set>
                                          <p:cBhvr>
                                            <p:cTn id="96" dur="1" fill="hold">
                                              <p:stCondLst>
                                                <p:cond delay="0"/>
                                              </p:stCondLst>
                                            </p:cTn>
                                            <p:tgtEl>
                                              <p:spTgt spid="209"/>
                                            </p:tgtEl>
                                            <p:attrNameLst>
                                              <p:attrName>style.visibility</p:attrName>
                                            </p:attrNameLst>
                                          </p:cBhvr>
                                          <p:to>
                                            <p:strVal val="visible"/>
                                          </p:to>
                                        </p:set>
                                        <p:animEffect transition="in" filter="randombar(horizontal)">
                                          <p:cBhvr>
                                            <p:cTn id="97" dur="500"/>
                                            <p:tgtEl>
                                              <p:spTgt spid="209"/>
                                            </p:tgtEl>
                                          </p:cBhvr>
                                        </p:animEffect>
                                      </p:childTnLst>
                                    </p:cTn>
                                  </p:par>
                                </p:childTnLst>
                              </p:cTn>
                            </p:par>
                            <p:par>
                              <p:cTn id="98" fill="hold">
                                <p:stCondLst>
                                  <p:cond delay="11849"/>
                                </p:stCondLst>
                                <p:childTnLst>
                                  <p:par>
                                    <p:cTn id="99" presetID="14" presetClass="entr" presetSubtype="10" fill="hold" grpId="0" nodeType="afterEffect">
                                      <p:stCondLst>
                                        <p:cond delay="0"/>
                                      </p:stCondLst>
                                      <p:childTnLst>
                                        <p:set>
                                          <p:cBhvr>
                                            <p:cTn id="100" dur="1" fill="hold">
                                              <p:stCondLst>
                                                <p:cond delay="0"/>
                                              </p:stCondLst>
                                            </p:cTn>
                                            <p:tgtEl>
                                              <p:spTgt spid="207"/>
                                            </p:tgtEl>
                                            <p:attrNameLst>
                                              <p:attrName>style.visibility</p:attrName>
                                            </p:attrNameLst>
                                          </p:cBhvr>
                                          <p:to>
                                            <p:strVal val="visible"/>
                                          </p:to>
                                        </p:set>
                                        <p:animEffect transition="in" filter="randombar(horizontal)">
                                          <p:cBhvr>
                                            <p:cTn id="101" dur="500"/>
                                            <p:tgtEl>
                                              <p:spTgt spid="207"/>
                                            </p:tgtEl>
                                          </p:cBhvr>
                                        </p:animEffect>
                                      </p:childTnLst>
                                    </p:cTn>
                                  </p:par>
                                </p:childTnLst>
                              </p:cTn>
                            </p:par>
                            <p:par>
                              <p:cTn id="102" fill="hold">
                                <p:stCondLst>
                                  <p:cond delay="12349"/>
                                </p:stCondLst>
                                <p:childTnLst>
                                  <p:par>
                                    <p:cTn id="103" presetID="14" presetClass="entr" presetSubtype="10" fill="hold" grpId="0" nodeType="afterEffect">
                                      <p:stCondLst>
                                        <p:cond delay="0"/>
                                      </p:stCondLst>
                                      <p:childTnLst>
                                        <p:set>
                                          <p:cBhvr>
                                            <p:cTn id="104" dur="1" fill="hold">
                                              <p:stCondLst>
                                                <p:cond delay="0"/>
                                              </p:stCondLst>
                                            </p:cTn>
                                            <p:tgtEl>
                                              <p:spTgt spid="202"/>
                                            </p:tgtEl>
                                            <p:attrNameLst>
                                              <p:attrName>style.visibility</p:attrName>
                                            </p:attrNameLst>
                                          </p:cBhvr>
                                          <p:to>
                                            <p:strVal val="visible"/>
                                          </p:to>
                                        </p:set>
                                        <p:animEffect transition="in" filter="randombar(horizontal)">
                                          <p:cBhvr>
                                            <p:cTn id="105" dur="500"/>
                                            <p:tgtEl>
                                              <p:spTgt spid="202"/>
                                            </p:tgtEl>
                                          </p:cBhvr>
                                        </p:animEffect>
                                      </p:childTnLst>
                                    </p:cTn>
                                  </p:par>
                                </p:childTnLst>
                              </p:cTn>
                            </p:par>
                            <p:par>
                              <p:cTn id="106" fill="hold">
                                <p:stCondLst>
                                  <p:cond delay="12849"/>
                                </p:stCondLst>
                                <p:childTnLst>
                                  <p:par>
                                    <p:cTn id="107" presetID="22" presetClass="entr" presetSubtype="8" fill="hold" grpId="0" nodeType="afterEffect">
                                      <p:stCondLst>
                                        <p:cond delay="0"/>
                                      </p:stCondLst>
                                      <p:childTnLst>
                                        <p:set>
                                          <p:cBhvr>
                                            <p:cTn id="108" dur="1" fill="hold">
                                              <p:stCondLst>
                                                <p:cond delay="0"/>
                                              </p:stCondLst>
                                            </p:cTn>
                                            <p:tgtEl>
                                              <p:spTgt spid="285"/>
                                            </p:tgtEl>
                                            <p:attrNameLst>
                                              <p:attrName>style.visibility</p:attrName>
                                            </p:attrNameLst>
                                          </p:cBhvr>
                                          <p:to>
                                            <p:strVal val="visible"/>
                                          </p:to>
                                        </p:set>
                                        <p:animEffect transition="in" filter="wipe(left)">
                                          <p:cBhvr>
                                            <p:cTn id="109" dur="500"/>
                                            <p:tgtEl>
                                              <p:spTgt spid="285"/>
                                            </p:tgtEl>
                                          </p:cBhvr>
                                        </p:animEffect>
                                      </p:childTnLst>
                                    </p:cTn>
                                  </p:par>
                                  <p:par>
                                    <p:cTn id="110" presetID="22" presetClass="entr" presetSubtype="8" fill="hold" grpId="0" nodeType="withEffect">
                                      <p:stCondLst>
                                        <p:cond delay="0"/>
                                      </p:stCondLst>
                                      <p:childTnLst>
                                        <p:set>
                                          <p:cBhvr>
                                            <p:cTn id="111" dur="1" fill="hold">
                                              <p:stCondLst>
                                                <p:cond delay="0"/>
                                              </p:stCondLst>
                                            </p:cTn>
                                            <p:tgtEl>
                                              <p:spTgt spid="205"/>
                                            </p:tgtEl>
                                            <p:attrNameLst>
                                              <p:attrName>style.visibility</p:attrName>
                                            </p:attrNameLst>
                                          </p:cBhvr>
                                          <p:to>
                                            <p:strVal val="visible"/>
                                          </p:to>
                                        </p:set>
                                        <p:animEffect transition="in" filter="wipe(left)">
                                          <p:cBhvr>
                                            <p:cTn id="112" dur="500"/>
                                            <p:tgtEl>
                                              <p:spTgt spid="205"/>
                                            </p:tgtEl>
                                          </p:cBhvr>
                                        </p:animEffect>
                                      </p:childTnLst>
                                    </p:cTn>
                                  </p:par>
                                  <p:par>
                                    <p:cTn id="113" presetID="22" presetClass="entr" presetSubtype="8" fill="hold" grpId="0" nodeType="withEffect">
                                      <p:stCondLst>
                                        <p:cond delay="0"/>
                                      </p:stCondLst>
                                      <p:childTnLst>
                                        <p:set>
                                          <p:cBhvr>
                                            <p:cTn id="114" dur="1" fill="hold">
                                              <p:stCondLst>
                                                <p:cond delay="0"/>
                                              </p:stCondLst>
                                            </p:cTn>
                                            <p:tgtEl>
                                              <p:spTgt spid="204"/>
                                            </p:tgtEl>
                                            <p:attrNameLst>
                                              <p:attrName>style.visibility</p:attrName>
                                            </p:attrNameLst>
                                          </p:cBhvr>
                                          <p:to>
                                            <p:strVal val="visible"/>
                                          </p:to>
                                        </p:set>
                                        <p:animEffect transition="in" filter="wipe(left)">
                                          <p:cBhvr>
                                            <p:cTn id="115" dur="500"/>
                                            <p:tgtEl>
                                              <p:spTgt spid="204"/>
                                            </p:tgtEl>
                                          </p:cBhvr>
                                        </p:animEffect>
                                      </p:childTnLst>
                                    </p:cTn>
                                  </p:par>
                                  <p:par>
                                    <p:cTn id="116" presetID="22" presetClass="entr" presetSubtype="8" fill="hold" grpId="0" nodeType="withEffect">
                                      <p:stCondLst>
                                        <p:cond delay="0"/>
                                      </p:stCondLst>
                                      <p:childTnLst>
                                        <p:set>
                                          <p:cBhvr>
                                            <p:cTn id="117" dur="1" fill="hold">
                                              <p:stCondLst>
                                                <p:cond delay="0"/>
                                              </p:stCondLst>
                                            </p:cTn>
                                            <p:tgtEl>
                                              <p:spTgt spid="203"/>
                                            </p:tgtEl>
                                            <p:attrNameLst>
                                              <p:attrName>style.visibility</p:attrName>
                                            </p:attrNameLst>
                                          </p:cBhvr>
                                          <p:to>
                                            <p:strVal val="visible"/>
                                          </p:to>
                                        </p:set>
                                        <p:animEffect transition="in" filter="wipe(left)">
                                          <p:cBhvr>
                                            <p:cTn id="118" dur="500"/>
                                            <p:tgtEl>
                                              <p:spTgt spid="203"/>
                                            </p:tgtEl>
                                          </p:cBhvr>
                                        </p:animEffect>
                                      </p:childTnLst>
                                    </p:cTn>
                                  </p:par>
                                  <p:par>
                                    <p:cTn id="119" presetID="22" presetClass="entr" presetSubtype="8" fill="hold" grpId="0" nodeType="withEffect">
                                      <p:stCondLst>
                                        <p:cond delay="0"/>
                                      </p:stCondLst>
                                      <p:childTnLst>
                                        <p:set>
                                          <p:cBhvr>
                                            <p:cTn id="120" dur="1" fill="hold">
                                              <p:stCondLst>
                                                <p:cond delay="0"/>
                                              </p:stCondLst>
                                            </p:cTn>
                                            <p:tgtEl>
                                              <p:spTgt spid="200"/>
                                            </p:tgtEl>
                                            <p:attrNameLst>
                                              <p:attrName>style.visibility</p:attrName>
                                            </p:attrNameLst>
                                          </p:cBhvr>
                                          <p:to>
                                            <p:strVal val="visible"/>
                                          </p:to>
                                        </p:set>
                                        <p:animEffect transition="in" filter="wipe(left)">
                                          <p:cBhvr>
                                            <p:cTn id="121" dur="500"/>
                                            <p:tgtEl>
                                              <p:spTgt spid="200"/>
                                            </p:tgtEl>
                                          </p:cBhvr>
                                        </p:animEffect>
                                      </p:childTnLst>
                                    </p:cTn>
                                  </p:par>
                                </p:childTnLst>
                              </p:cTn>
                            </p:par>
                            <p:par>
                              <p:cTn id="122" fill="hold">
                                <p:stCondLst>
                                  <p:cond delay="13349"/>
                                </p:stCondLst>
                                <p:childTnLst>
                                  <p:par>
                                    <p:cTn id="123" presetID="23" presetClass="entr" presetSubtype="16" fill="hold" grpId="0" nodeType="afterEffect">
                                      <p:stCondLst>
                                        <p:cond delay="0"/>
                                      </p:stCondLst>
                                      <p:iterate type="lt">
                                        <p:tmPct val="10000"/>
                                      </p:iterate>
                                      <p:childTnLst>
                                        <p:set>
                                          <p:cBhvr>
                                            <p:cTn id="124" dur="1" fill="hold">
                                              <p:stCondLst>
                                                <p:cond delay="0"/>
                                              </p:stCondLst>
                                            </p:cTn>
                                            <p:tgtEl>
                                              <p:spTgt spid="291"/>
                                            </p:tgtEl>
                                            <p:attrNameLst>
                                              <p:attrName>style.visibility</p:attrName>
                                            </p:attrNameLst>
                                          </p:cBhvr>
                                          <p:to>
                                            <p:strVal val="visible"/>
                                          </p:to>
                                        </p:set>
                                        <p:anim calcmode="lin" valueType="num">
                                          <p:cBhvr>
                                            <p:cTn id="125" dur="500" fill="hold"/>
                                            <p:tgtEl>
                                              <p:spTgt spid="291"/>
                                            </p:tgtEl>
                                            <p:attrNameLst>
                                              <p:attrName>ppt_w</p:attrName>
                                            </p:attrNameLst>
                                          </p:cBhvr>
                                          <p:tavLst>
                                            <p:tav tm="0">
                                              <p:val>
                                                <p:fltVal val="0"/>
                                              </p:val>
                                            </p:tav>
                                            <p:tav tm="100000">
                                              <p:val>
                                                <p:strVal val="#ppt_w"/>
                                              </p:val>
                                            </p:tav>
                                          </p:tavLst>
                                        </p:anim>
                                        <p:anim calcmode="lin" valueType="num">
                                          <p:cBhvr>
                                            <p:cTn id="126" dur="500" fill="hold"/>
                                            <p:tgtEl>
                                              <p:spTgt spid="291"/>
                                            </p:tgtEl>
                                            <p:attrNameLst>
                                              <p:attrName>ppt_h</p:attrName>
                                            </p:attrNameLst>
                                          </p:cBhvr>
                                          <p:tavLst>
                                            <p:tav tm="0">
                                              <p:val>
                                                <p:fltVal val="0"/>
                                              </p:val>
                                            </p:tav>
                                            <p:tav tm="100000">
                                              <p:val>
                                                <p:strVal val="#ppt_h"/>
                                              </p:val>
                                            </p:tav>
                                          </p:tavLst>
                                        </p:anim>
                                      </p:childTnLst>
                                    </p:cTn>
                                  </p:par>
                                </p:childTnLst>
                              </p:cTn>
                            </p:par>
                            <p:par>
                              <p:cTn id="127" fill="hold">
                                <p:stCondLst>
                                  <p:cond delay="13050"/>
                                </p:stCondLst>
                                <p:childTnLst>
                                  <p:par>
                                    <p:cTn id="128" presetID="23" presetClass="entr" presetSubtype="16" fill="hold" grpId="0" nodeType="afterEffect">
                                      <p:stCondLst>
                                        <p:cond delay="0"/>
                                      </p:stCondLst>
                                      <p:iterate type="lt">
                                        <p:tmPct val="10000"/>
                                      </p:iterate>
                                      <p:childTnLst>
                                        <p:set>
                                          <p:cBhvr>
                                            <p:cTn id="129" dur="1" fill="hold">
                                              <p:stCondLst>
                                                <p:cond delay="0"/>
                                              </p:stCondLst>
                                            </p:cTn>
                                            <p:tgtEl>
                                              <p:spTgt spid="290"/>
                                            </p:tgtEl>
                                            <p:attrNameLst>
                                              <p:attrName>style.visibility</p:attrName>
                                            </p:attrNameLst>
                                          </p:cBhvr>
                                          <p:to>
                                            <p:strVal val="visible"/>
                                          </p:to>
                                        </p:set>
                                        <p:anim calcmode="lin" valueType="num">
                                          <p:cBhvr>
                                            <p:cTn id="130" dur="500" fill="hold"/>
                                            <p:tgtEl>
                                              <p:spTgt spid="290"/>
                                            </p:tgtEl>
                                            <p:attrNameLst>
                                              <p:attrName>ppt_w</p:attrName>
                                            </p:attrNameLst>
                                          </p:cBhvr>
                                          <p:tavLst>
                                            <p:tav tm="0">
                                              <p:val>
                                                <p:fltVal val="0"/>
                                              </p:val>
                                            </p:tav>
                                            <p:tav tm="100000">
                                              <p:val>
                                                <p:strVal val="#ppt_w"/>
                                              </p:val>
                                            </p:tav>
                                          </p:tavLst>
                                        </p:anim>
                                        <p:anim calcmode="lin" valueType="num">
                                          <p:cBhvr>
                                            <p:cTn id="131" dur="500" fill="hold"/>
                                            <p:tgtEl>
                                              <p:spTgt spid="290"/>
                                            </p:tgtEl>
                                            <p:attrNameLst>
                                              <p:attrName>ppt_h</p:attrName>
                                            </p:attrNameLst>
                                          </p:cBhvr>
                                          <p:tavLst>
                                            <p:tav tm="0">
                                              <p:val>
                                                <p:fltVal val="0"/>
                                              </p:val>
                                            </p:tav>
                                            <p:tav tm="100000">
                                              <p:val>
                                                <p:strVal val="#ppt_h"/>
                                              </p:val>
                                            </p:tav>
                                          </p:tavLst>
                                        </p:anim>
                                      </p:childTnLst>
                                    </p:cTn>
                                  </p:par>
                                </p:childTnLst>
                              </p:cTn>
                            </p:par>
                            <p:par>
                              <p:cTn id="132" fill="hold">
                                <p:stCondLst>
                                  <p:cond delay="13750"/>
                                </p:stCondLst>
                                <p:childTnLst>
                                  <p:par>
                                    <p:cTn id="133" presetID="23" presetClass="entr" presetSubtype="16" fill="hold" grpId="0" nodeType="afterEffect">
                                      <p:stCondLst>
                                        <p:cond delay="0"/>
                                      </p:stCondLst>
                                      <p:iterate type="lt">
                                        <p:tmPct val="10000"/>
                                      </p:iterate>
                                      <p:childTnLst>
                                        <p:set>
                                          <p:cBhvr>
                                            <p:cTn id="134" dur="1" fill="hold">
                                              <p:stCondLst>
                                                <p:cond delay="0"/>
                                              </p:stCondLst>
                                            </p:cTn>
                                            <p:tgtEl>
                                              <p:spTgt spid="289"/>
                                            </p:tgtEl>
                                            <p:attrNameLst>
                                              <p:attrName>style.visibility</p:attrName>
                                            </p:attrNameLst>
                                          </p:cBhvr>
                                          <p:to>
                                            <p:strVal val="visible"/>
                                          </p:to>
                                        </p:set>
                                        <p:anim calcmode="lin" valueType="num">
                                          <p:cBhvr>
                                            <p:cTn id="135" dur="500" fill="hold"/>
                                            <p:tgtEl>
                                              <p:spTgt spid="289"/>
                                            </p:tgtEl>
                                            <p:attrNameLst>
                                              <p:attrName>ppt_w</p:attrName>
                                            </p:attrNameLst>
                                          </p:cBhvr>
                                          <p:tavLst>
                                            <p:tav tm="0">
                                              <p:val>
                                                <p:fltVal val="0"/>
                                              </p:val>
                                            </p:tav>
                                            <p:tav tm="100000">
                                              <p:val>
                                                <p:strVal val="#ppt_w"/>
                                              </p:val>
                                            </p:tav>
                                          </p:tavLst>
                                        </p:anim>
                                        <p:anim calcmode="lin" valueType="num">
                                          <p:cBhvr>
                                            <p:cTn id="136" dur="500" fill="hold"/>
                                            <p:tgtEl>
                                              <p:spTgt spid="289"/>
                                            </p:tgtEl>
                                            <p:attrNameLst>
                                              <p:attrName>ppt_h</p:attrName>
                                            </p:attrNameLst>
                                          </p:cBhvr>
                                          <p:tavLst>
                                            <p:tav tm="0">
                                              <p:val>
                                                <p:fltVal val="0"/>
                                              </p:val>
                                            </p:tav>
                                            <p:tav tm="100000">
                                              <p:val>
                                                <p:strVal val="#ppt_h"/>
                                              </p:val>
                                            </p:tav>
                                          </p:tavLst>
                                        </p:anim>
                                      </p:childTnLst>
                                    </p:cTn>
                                  </p:par>
                                </p:childTnLst>
                              </p:cTn>
                            </p:par>
                            <p:par>
                              <p:cTn id="137" fill="hold">
                                <p:stCondLst>
                                  <p:cond delay="14450"/>
                                </p:stCondLst>
                                <p:childTnLst>
                                  <p:par>
                                    <p:cTn id="138" presetID="23" presetClass="entr" presetSubtype="16" fill="hold" grpId="0" nodeType="afterEffect">
                                      <p:stCondLst>
                                        <p:cond delay="0"/>
                                      </p:stCondLst>
                                      <p:iterate type="lt">
                                        <p:tmPct val="10000"/>
                                      </p:iterate>
                                      <p:childTnLst>
                                        <p:set>
                                          <p:cBhvr>
                                            <p:cTn id="139" dur="1" fill="hold">
                                              <p:stCondLst>
                                                <p:cond delay="0"/>
                                              </p:stCondLst>
                                            </p:cTn>
                                            <p:tgtEl>
                                              <p:spTgt spid="288"/>
                                            </p:tgtEl>
                                            <p:attrNameLst>
                                              <p:attrName>style.visibility</p:attrName>
                                            </p:attrNameLst>
                                          </p:cBhvr>
                                          <p:to>
                                            <p:strVal val="visible"/>
                                          </p:to>
                                        </p:set>
                                        <p:anim calcmode="lin" valueType="num">
                                          <p:cBhvr>
                                            <p:cTn id="140" dur="500" fill="hold"/>
                                            <p:tgtEl>
                                              <p:spTgt spid="288"/>
                                            </p:tgtEl>
                                            <p:attrNameLst>
                                              <p:attrName>ppt_w</p:attrName>
                                            </p:attrNameLst>
                                          </p:cBhvr>
                                          <p:tavLst>
                                            <p:tav tm="0">
                                              <p:val>
                                                <p:fltVal val="0"/>
                                              </p:val>
                                            </p:tav>
                                            <p:tav tm="100000">
                                              <p:val>
                                                <p:strVal val="#ppt_w"/>
                                              </p:val>
                                            </p:tav>
                                          </p:tavLst>
                                        </p:anim>
                                        <p:anim calcmode="lin" valueType="num">
                                          <p:cBhvr>
                                            <p:cTn id="141" dur="500" fill="hold"/>
                                            <p:tgtEl>
                                              <p:spTgt spid="288"/>
                                            </p:tgtEl>
                                            <p:attrNameLst>
                                              <p:attrName>ppt_h</p:attrName>
                                            </p:attrNameLst>
                                          </p:cBhvr>
                                          <p:tavLst>
                                            <p:tav tm="0">
                                              <p:val>
                                                <p:fltVal val="0"/>
                                              </p:val>
                                            </p:tav>
                                            <p:tav tm="100000">
                                              <p:val>
                                                <p:strVal val="#ppt_h"/>
                                              </p:val>
                                            </p:tav>
                                          </p:tavLst>
                                        </p:anim>
                                      </p:childTnLst>
                                    </p:cTn>
                                  </p:par>
                                  <p:par>
                                    <p:cTn id="142" presetID="52" presetClass="entr" presetSubtype="0" fill="hold" nodeType="withEffect">
                                      <p:stCondLst>
                                        <p:cond delay="0"/>
                                      </p:stCondLst>
                                      <p:childTnLst>
                                        <p:set>
                                          <p:cBhvr>
                                            <p:cTn id="143" dur="1" fill="hold">
                                              <p:stCondLst>
                                                <p:cond delay="0"/>
                                              </p:stCondLst>
                                            </p:cTn>
                                            <p:tgtEl>
                                              <p:spTgt spid="301"/>
                                            </p:tgtEl>
                                            <p:attrNameLst>
                                              <p:attrName>style.visibility</p:attrName>
                                            </p:attrNameLst>
                                          </p:cBhvr>
                                          <p:to>
                                            <p:strVal val="visible"/>
                                          </p:to>
                                        </p:set>
                                        <p:animScale>
                                          <p:cBhvr>
                                            <p:cTn id="144" dur="1000" decel="50000" fill="hold">
                                              <p:stCondLst>
                                                <p:cond delay="0"/>
                                              </p:stCondLst>
                                            </p:cTn>
                                            <p:tgtEl>
                                              <p:spTgt spid="30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5" dur="1000" decel="50000" fill="hold">
                                              <p:stCondLst>
                                                <p:cond delay="0"/>
                                              </p:stCondLst>
                                            </p:cTn>
                                            <p:tgtEl>
                                              <p:spTgt spid="301"/>
                                            </p:tgtEl>
                                            <p:attrNameLst>
                                              <p:attrName>ppt_x</p:attrName>
                                              <p:attrName>ppt_y</p:attrName>
                                            </p:attrNameLst>
                                          </p:cBhvr>
                                        </p:animMotion>
                                        <p:animEffect transition="in" filter="fade">
                                          <p:cBhvr>
                                            <p:cTn id="146" dur="1000"/>
                                            <p:tgtEl>
                                              <p:spTgt spid="301"/>
                                            </p:tgtEl>
                                          </p:cBhvr>
                                        </p:animEffect>
                                      </p:childTnLst>
                                    </p:cTn>
                                  </p:par>
                                  <p:par>
                                    <p:cTn id="147" presetID="52" presetClass="entr" presetSubtype="0" fill="hold" nodeType="withEffect">
                                      <p:stCondLst>
                                        <p:cond delay="200"/>
                                      </p:stCondLst>
                                      <p:childTnLst>
                                        <p:set>
                                          <p:cBhvr>
                                            <p:cTn id="148" dur="1" fill="hold">
                                              <p:stCondLst>
                                                <p:cond delay="0"/>
                                              </p:stCondLst>
                                            </p:cTn>
                                            <p:tgtEl>
                                              <p:spTgt spid="3"/>
                                            </p:tgtEl>
                                            <p:attrNameLst>
                                              <p:attrName>style.visibility</p:attrName>
                                            </p:attrNameLst>
                                          </p:cBhvr>
                                          <p:to>
                                            <p:strVal val="visible"/>
                                          </p:to>
                                        </p:set>
                                        <p:animScale>
                                          <p:cBhvr>
                                            <p:cTn id="149" dur="1000" decel="50000" fill="hold">
                                              <p:stCondLst>
                                                <p:cond delay="0"/>
                                              </p:stCondLst>
                                            </p:cTn>
                                            <p:tgtEl>
                                              <p:spTgt spid="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50" dur="1000" decel="50000" fill="hold">
                                              <p:stCondLst>
                                                <p:cond delay="0"/>
                                              </p:stCondLst>
                                            </p:cTn>
                                            <p:tgtEl>
                                              <p:spTgt spid="3"/>
                                            </p:tgtEl>
                                            <p:attrNameLst>
                                              <p:attrName>ppt_x</p:attrName>
                                              <p:attrName>ppt_y</p:attrName>
                                            </p:attrNameLst>
                                          </p:cBhvr>
                                        </p:animMotion>
                                        <p:animEffect transition="in" filter="fade">
                                          <p:cBhvr>
                                            <p:cTn id="151"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 grpId="0"/>
          <p:bldP spid="196" grpId="0" animBg="1"/>
          <p:bldP spid="197" grpId="0" animBg="1"/>
          <p:bldP spid="198" grpId="0" animBg="1"/>
          <p:bldP spid="199" grpId="0" animBg="1"/>
          <p:bldP spid="200" grpId="0"/>
          <p:bldP spid="201" grpId="0" animBg="1"/>
          <p:bldP spid="202" grpId="0"/>
          <p:bldP spid="203" grpId="0"/>
          <p:bldP spid="204" grpId="0"/>
          <p:bldP spid="205" grpId="0"/>
          <p:bldP spid="206" grpId="0" animBg="1"/>
          <p:bldP spid="207" grpId="0"/>
          <p:bldP spid="208" grpId="0" animBg="1"/>
          <p:bldP spid="209" grpId="0"/>
          <p:bldP spid="210" grpId="0" animBg="1"/>
          <p:bldP spid="282" grpId="0"/>
          <p:bldP spid="284" grpId="0" animBg="1"/>
          <p:bldP spid="285" grpId="0"/>
          <p:bldP spid="286" grpId="0" animBg="1"/>
          <p:bldP spid="287" grpId="0"/>
          <p:bldP spid="288" grpId="0"/>
          <p:bldP spid="289" grpId="0"/>
          <p:bldP spid="290" grpId="0"/>
          <p:bldP spid="291" grpId="0"/>
          <p:bldP spid="292" grpId="0" animBg="1"/>
          <p:bldP spid="293" grpId="0" animBg="1"/>
          <p:bldP spid="294" grpId="0"/>
          <p:bldP spid="298"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96"/>
                                            </p:tgtEl>
                                            <p:attrNameLst>
                                              <p:attrName>style.visibility</p:attrName>
                                            </p:attrNameLst>
                                          </p:cBhvr>
                                          <p:to>
                                            <p:strVal val="visible"/>
                                          </p:to>
                                        </p:set>
                                        <p:anim calcmode="lin" valueType="num">
                                          <p:cBhvr additive="base">
                                            <p:cTn id="7" dur="500" fill="hold"/>
                                            <p:tgtEl>
                                              <p:spTgt spid="96"/>
                                            </p:tgtEl>
                                            <p:attrNameLst>
                                              <p:attrName>ppt_x</p:attrName>
                                            </p:attrNameLst>
                                          </p:cBhvr>
                                          <p:tavLst>
                                            <p:tav tm="0">
                                              <p:val>
                                                <p:strVal val="#ppt_x"/>
                                              </p:val>
                                            </p:tav>
                                            <p:tav tm="100000">
                                              <p:val>
                                                <p:strVal val="#ppt_x"/>
                                              </p:val>
                                            </p:tav>
                                          </p:tavLst>
                                        </p:anim>
                                        <p:anim calcmode="lin" valueType="num">
                                          <p:cBhvr additive="base">
                                            <p:cTn id="8" dur="500" fill="hold"/>
                                            <p:tgtEl>
                                              <p:spTgt spid="96"/>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97"/>
                                            </p:tgtEl>
                                            <p:attrNameLst>
                                              <p:attrName>style.visibility</p:attrName>
                                            </p:attrNameLst>
                                          </p:cBhvr>
                                          <p:to>
                                            <p:strVal val="visible"/>
                                          </p:to>
                                        </p:set>
                                        <p:anim calcmode="lin" valueType="num">
                                          <p:cBhvr additive="base">
                                            <p:cTn id="12" dur="2000" fill="hold"/>
                                            <p:tgtEl>
                                              <p:spTgt spid="97"/>
                                            </p:tgtEl>
                                            <p:attrNameLst>
                                              <p:attrName>ppt_x</p:attrName>
                                            </p:attrNameLst>
                                          </p:cBhvr>
                                          <p:tavLst>
                                            <p:tav tm="0">
                                              <p:val>
                                                <p:strVal val="0-#ppt_w/2"/>
                                              </p:val>
                                            </p:tav>
                                            <p:tav tm="100000">
                                              <p:val>
                                                <p:strVal val="#ppt_x"/>
                                              </p:val>
                                            </p:tav>
                                          </p:tavLst>
                                        </p:anim>
                                        <p:anim calcmode="lin" valueType="num">
                                          <p:cBhvr additive="base">
                                            <p:cTn id="13" dur="2000" fill="hold"/>
                                            <p:tgtEl>
                                              <p:spTgt spid="97"/>
                                            </p:tgtEl>
                                            <p:attrNameLst>
                                              <p:attrName>ppt_y</p:attrName>
                                            </p:attrNameLst>
                                          </p:cBhvr>
                                          <p:tavLst>
                                            <p:tav tm="0">
                                              <p:val>
                                                <p:strVal val="#ppt_y"/>
                                              </p:val>
                                            </p:tav>
                                            <p:tav tm="100000">
                                              <p:val>
                                                <p:strVal val="#ppt_y"/>
                                              </p:val>
                                            </p:tav>
                                          </p:tavLst>
                                        </p:anim>
                                      </p:childTnLst>
                                    </p:cTn>
                                  </p:par>
                                </p:childTnLst>
                              </p:cTn>
                            </p:par>
                            <p:par>
                              <p:cTn id="14" fill="hold">
                                <p:stCondLst>
                                  <p:cond delay="2500"/>
                                </p:stCondLst>
                                <p:childTnLst>
                                  <p:par>
                                    <p:cTn id="15" presetID="55" presetClass="entr" presetSubtype="0" fill="hold" grpId="0" nodeType="afterEffect">
                                      <p:stCondLst>
                                        <p:cond delay="0"/>
                                      </p:stCondLst>
                                      <p:childTnLst>
                                        <p:set>
                                          <p:cBhvr>
                                            <p:cTn id="16" dur="1" fill="hold">
                                              <p:stCondLst>
                                                <p:cond delay="0"/>
                                              </p:stCondLst>
                                            </p:cTn>
                                            <p:tgtEl>
                                              <p:spTgt spid="292"/>
                                            </p:tgtEl>
                                            <p:attrNameLst>
                                              <p:attrName>style.visibility</p:attrName>
                                            </p:attrNameLst>
                                          </p:cBhvr>
                                          <p:to>
                                            <p:strVal val="visible"/>
                                          </p:to>
                                        </p:set>
                                        <p:anim calcmode="lin" valueType="num">
                                          <p:cBhvr>
                                            <p:cTn id="17" dur="750" fill="hold"/>
                                            <p:tgtEl>
                                              <p:spTgt spid="292"/>
                                            </p:tgtEl>
                                            <p:attrNameLst>
                                              <p:attrName>ppt_w</p:attrName>
                                            </p:attrNameLst>
                                          </p:cBhvr>
                                          <p:tavLst>
                                            <p:tav tm="0">
                                              <p:val>
                                                <p:strVal val="#ppt_w*0.70"/>
                                              </p:val>
                                            </p:tav>
                                            <p:tav tm="100000">
                                              <p:val>
                                                <p:strVal val="#ppt_w"/>
                                              </p:val>
                                            </p:tav>
                                          </p:tavLst>
                                        </p:anim>
                                        <p:anim calcmode="lin" valueType="num">
                                          <p:cBhvr>
                                            <p:cTn id="18" dur="750" fill="hold"/>
                                            <p:tgtEl>
                                              <p:spTgt spid="292"/>
                                            </p:tgtEl>
                                            <p:attrNameLst>
                                              <p:attrName>ppt_h</p:attrName>
                                            </p:attrNameLst>
                                          </p:cBhvr>
                                          <p:tavLst>
                                            <p:tav tm="0">
                                              <p:val>
                                                <p:strVal val="#ppt_h"/>
                                              </p:val>
                                            </p:tav>
                                            <p:tav tm="100000">
                                              <p:val>
                                                <p:strVal val="#ppt_h"/>
                                              </p:val>
                                            </p:tav>
                                          </p:tavLst>
                                        </p:anim>
                                        <p:animEffect transition="in" filter="fade">
                                          <p:cBhvr>
                                            <p:cTn id="19" dur="750"/>
                                            <p:tgtEl>
                                              <p:spTgt spid="292"/>
                                            </p:tgtEl>
                                          </p:cBhvr>
                                        </p:animEffect>
                                      </p:childTnLst>
                                    </p:cTn>
                                  </p:par>
                                </p:childTnLst>
                              </p:cTn>
                            </p:par>
                            <p:par>
                              <p:cTn id="20" fill="hold">
                                <p:stCondLst>
                                  <p:cond delay="3500"/>
                                </p:stCondLst>
                                <p:childTnLst>
                                  <p:par>
                                    <p:cTn id="21" presetID="55" presetClass="entr" presetSubtype="0" fill="hold" grpId="0" nodeType="afterEffect">
                                      <p:stCondLst>
                                        <p:cond delay="0"/>
                                      </p:stCondLst>
                                      <p:childTnLst>
                                        <p:set>
                                          <p:cBhvr>
                                            <p:cTn id="22" dur="1" fill="hold">
                                              <p:stCondLst>
                                                <p:cond delay="0"/>
                                              </p:stCondLst>
                                            </p:cTn>
                                            <p:tgtEl>
                                              <p:spTgt spid="293"/>
                                            </p:tgtEl>
                                            <p:attrNameLst>
                                              <p:attrName>style.visibility</p:attrName>
                                            </p:attrNameLst>
                                          </p:cBhvr>
                                          <p:to>
                                            <p:strVal val="visible"/>
                                          </p:to>
                                        </p:set>
                                        <p:anim calcmode="lin" valueType="num">
                                          <p:cBhvr>
                                            <p:cTn id="23" dur="750" fill="hold"/>
                                            <p:tgtEl>
                                              <p:spTgt spid="293"/>
                                            </p:tgtEl>
                                            <p:attrNameLst>
                                              <p:attrName>ppt_w</p:attrName>
                                            </p:attrNameLst>
                                          </p:cBhvr>
                                          <p:tavLst>
                                            <p:tav tm="0">
                                              <p:val>
                                                <p:strVal val="#ppt_w*0.70"/>
                                              </p:val>
                                            </p:tav>
                                            <p:tav tm="100000">
                                              <p:val>
                                                <p:strVal val="#ppt_w"/>
                                              </p:val>
                                            </p:tav>
                                          </p:tavLst>
                                        </p:anim>
                                        <p:anim calcmode="lin" valueType="num">
                                          <p:cBhvr>
                                            <p:cTn id="24" dur="750" fill="hold"/>
                                            <p:tgtEl>
                                              <p:spTgt spid="293"/>
                                            </p:tgtEl>
                                            <p:attrNameLst>
                                              <p:attrName>ppt_h</p:attrName>
                                            </p:attrNameLst>
                                          </p:cBhvr>
                                          <p:tavLst>
                                            <p:tav tm="0">
                                              <p:val>
                                                <p:strVal val="#ppt_h"/>
                                              </p:val>
                                            </p:tav>
                                            <p:tav tm="100000">
                                              <p:val>
                                                <p:strVal val="#ppt_h"/>
                                              </p:val>
                                            </p:tav>
                                          </p:tavLst>
                                        </p:anim>
                                        <p:animEffect transition="in" filter="fade">
                                          <p:cBhvr>
                                            <p:cTn id="25" dur="750"/>
                                            <p:tgtEl>
                                              <p:spTgt spid="293"/>
                                            </p:tgtEl>
                                          </p:cBhvr>
                                        </p:animEffect>
                                      </p:childTnLst>
                                    </p:cTn>
                                  </p:par>
                                </p:childTnLst>
                              </p:cTn>
                            </p:par>
                            <p:par>
                              <p:cTn id="26" fill="hold">
                                <p:stCondLst>
                                  <p:cond delay="4500"/>
                                </p:stCondLst>
                                <p:childTnLst>
                                  <p:par>
                                    <p:cTn id="27" presetID="23" presetClass="entr" presetSubtype="16" fill="hold" grpId="0" nodeType="afterEffect">
                                      <p:stCondLst>
                                        <p:cond delay="0"/>
                                      </p:stCondLst>
                                      <p:iterate type="lt">
                                        <p:tmPct val="10000"/>
                                      </p:iterate>
                                      <p:childTnLst>
                                        <p:set>
                                          <p:cBhvr>
                                            <p:cTn id="28" dur="1" fill="hold">
                                              <p:stCondLst>
                                                <p:cond delay="0"/>
                                              </p:stCondLst>
                                            </p:cTn>
                                            <p:tgtEl>
                                              <p:spTgt spid="294"/>
                                            </p:tgtEl>
                                            <p:attrNameLst>
                                              <p:attrName>style.visibility</p:attrName>
                                            </p:attrNameLst>
                                          </p:cBhvr>
                                          <p:to>
                                            <p:strVal val="visible"/>
                                          </p:to>
                                        </p:set>
                                        <p:anim calcmode="lin" valueType="num">
                                          <p:cBhvr>
                                            <p:cTn id="29" dur="500" fill="hold"/>
                                            <p:tgtEl>
                                              <p:spTgt spid="294"/>
                                            </p:tgtEl>
                                            <p:attrNameLst>
                                              <p:attrName>ppt_w</p:attrName>
                                            </p:attrNameLst>
                                          </p:cBhvr>
                                          <p:tavLst>
                                            <p:tav tm="0">
                                              <p:val>
                                                <p:fltVal val="0"/>
                                              </p:val>
                                            </p:tav>
                                            <p:tav tm="100000">
                                              <p:val>
                                                <p:strVal val="#ppt_w"/>
                                              </p:val>
                                            </p:tav>
                                          </p:tavLst>
                                        </p:anim>
                                        <p:anim calcmode="lin" valueType="num">
                                          <p:cBhvr>
                                            <p:cTn id="30" dur="500" fill="hold"/>
                                            <p:tgtEl>
                                              <p:spTgt spid="294"/>
                                            </p:tgtEl>
                                            <p:attrNameLst>
                                              <p:attrName>ppt_h</p:attrName>
                                            </p:attrNameLst>
                                          </p:cBhvr>
                                          <p:tavLst>
                                            <p:tav tm="0">
                                              <p:val>
                                                <p:fltVal val="0"/>
                                              </p:val>
                                            </p:tav>
                                            <p:tav tm="100000">
                                              <p:val>
                                                <p:strVal val="#ppt_h"/>
                                              </p:val>
                                            </p:tav>
                                          </p:tavLst>
                                        </p:anim>
                                      </p:childTnLst>
                                    </p:cTn>
                                  </p:par>
                                </p:childTnLst>
                              </p:cTn>
                            </p:par>
                            <p:par>
                              <p:cTn id="31" fill="hold">
                                <p:stCondLst>
                                  <p:cond delay="4849"/>
                                </p:stCondLst>
                                <p:childTnLst>
                                  <p:par>
                                    <p:cTn id="32" presetID="12" presetClass="entr" presetSubtype="4" fill="hold" grpId="0" nodeType="afterEffect">
                                      <p:stCondLst>
                                        <p:cond delay="0"/>
                                      </p:stCondLst>
                                      <p:childTnLst>
                                        <p:set>
                                          <p:cBhvr>
                                            <p:cTn id="33" dur="1" fill="hold">
                                              <p:stCondLst>
                                                <p:cond delay="0"/>
                                              </p:stCondLst>
                                            </p:cTn>
                                            <p:tgtEl>
                                              <p:spTgt spid="298"/>
                                            </p:tgtEl>
                                            <p:attrNameLst>
                                              <p:attrName>style.visibility</p:attrName>
                                            </p:attrNameLst>
                                          </p:cBhvr>
                                          <p:to>
                                            <p:strVal val="visible"/>
                                          </p:to>
                                        </p:set>
                                        <p:anim calcmode="lin" valueType="num">
                                          <p:cBhvr additive="base">
                                            <p:cTn id="34" dur="500"/>
                                            <p:tgtEl>
                                              <p:spTgt spid="298"/>
                                            </p:tgtEl>
                                            <p:attrNameLst>
                                              <p:attrName>ppt_y</p:attrName>
                                            </p:attrNameLst>
                                          </p:cBhvr>
                                          <p:tavLst>
                                            <p:tav tm="0">
                                              <p:val>
                                                <p:strVal val="#ppt_y+#ppt_h*1.125000"/>
                                              </p:val>
                                            </p:tav>
                                            <p:tav tm="100000">
                                              <p:val>
                                                <p:strVal val="#ppt_y"/>
                                              </p:val>
                                            </p:tav>
                                          </p:tavLst>
                                        </p:anim>
                                        <p:animEffect transition="in" filter="wipe(up)">
                                          <p:cBhvr>
                                            <p:cTn id="35" dur="500"/>
                                            <p:tgtEl>
                                              <p:spTgt spid="298"/>
                                            </p:tgtEl>
                                          </p:cBhvr>
                                        </p:animEffect>
                                      </p:childTnLst>
                                    </p:cTn>
                                  </p:par>
                                </p:childTnLst>
                              </p:cTn>
                            </p:par>
                            <p:par>
                              <p:cTn id="36" fill="hold">
                                <p:stCondLst>
                                  <p:cond delay="5349"/>
                                </p:stCondLst>
                                <p:childTnLst>
                                  <p:par>
                                    <p:cTn id="37" presetID="22" presetClass="entr" presetSubtype="4" fill="hold" nodeType="afterEffect">
                                      <p:stCondLst>
                                        <p:cond delay="0"/>
                                      </p:stCondLst>
                                      <p:childTnLst>
                                        <p:set>
                                          <p:cBhvr>
                                            <p:cTn id="38" dur="1" fill="hold">
                                              <p:stCondLst>
                                                <p:cond delay="0"/>
                                              </p:stCondLst>
                                            </p:cTn>
                                            <p:tgtEl>
                                              <p:spTgt spid="2"/>
                                            </p:tgtEl>
                                            <p:attrNameLst>
                                              <p:attrName>style.visibility</p:attrName>
                                            </p:attrNameLst>
                                          </p:cBhvr>
                                          <p:to>
                                            <p:strVal val="visible"/>
                                          </p:to>
                                        </p:set>
                                        <p:animEffect transition="in" filter="wipe(down)">
                                          <p:cBhvr>
                                            <p:cTn id="39" dur="500"/>
                                            <p:tgtEl>
                                              <p:spTgt spid="2"/>
                                            </p:tgtEl>
                                          </p:cBhvr>
                                        </p:animEffect>
                                      </p:childTnLst>
                                    </p:cTn>
                                  </p:par>
                                </p:childTnLst>
                              </p:cTn>
                            </p:par>
                            <p:par>
                              <p:cTn id="40" fill="hold">
                                <p:stCondLst>
                                  <p:cond delay="5849"/>
                                </p:stCondLst>
                                <p:childTnLst>
                                  <p:par>
                                    <p:cTn id="41" presetID="2" presetClass="entr" presetSubtype="12" fill="hold" grpId="0" nodeType="afterEffect">
                                      <p:stCondLst>
                                        <p:cond delay="0"/>
                                      </p:stCondLst>
                                      <p:childTnLst>
                                        <p:set>
                                          <p:cBhvr>
                                            <p:cTn id="42" dur="1" fill="hold">
                                              <p:stCondLst>
                                                <p:cond delay="0"/>
                                              </p:stCondLst>
                                            </p:cTn>
                                            <p:tgtEl>
                                              <p:spTgt spid="284"/>
                                            </p:tgtEl>
                                            <p:attrNameLst>
                                              <p:attrName>style.visibility</p:attrName>
                                            </p:attrNameLst>
                                          </p:cBhvr>
                                          <p:to>
                                            <p:strVal val="visible"/>
                                          </p:to>
                                        </p:set>
                                        <p:anim calcmode="lin" valueType="num">
                                          <p:cBhvr additive="base">
                                            <p:cTn id="43" dur="300" fill="hold"/>
                                            <p:tgtEl>
                                              <p:spTgt spid="284"/>
                                            </p:tgtEl>
                                            <p:attrNameLst>
                                              <p:attrName>ppt_x</p:attrName>
                                            </p:attrNameLst>
                                          </p:cBhvr>
                                          <p:tavLst>
                                            <p:tav tm="0">
                                              <p:val>
                                                <p:strVal val="0-#ppt_w/2"/>
                                              </p:val>
                                            </p:tav>
                                            <p:tav tm="100000">
                                              <p:val>
                                                <p:strVal val="#ppt_x"/>
                                              </p:val>
                                            </p:tav>
                                          </p:tavLst>
                                        </p:anim>
                                        <p:anim calcmode="lin" valueType="num">
                                          <p:cBhvr additive="base">
                                            <p:cTn id="44" dur="300" fill="hold"/>
                                            <p:tgtEl>
                                              <p:spTgt spid="284"/>
                                            </p:tgtEl>
                                            <p:attrNameLst>
                                              <p:attrName>ppt_y</p:attrName>
                                            </p:attrNameLst>
                                          </p:cBhvr>
                                          <p:tavLst>
                                            <p:tav tm="0">
                                              <p:val>
                                                <p:strVal val="1+#ppt_h/2"/>
                                              </p:val>
                                            </p:tav>
                                            <p:tav tm="100000">
                                              <p:val>
                                                <p:strVal val="#ppt_y"/>
                                              </p:val>
                                            </p:tav>
                                          </p:tavLst>
                                        </p:anim>
                                      </p:childTnLst>
                                    </p:cTn>
                                  </p:par>
                                </p:childTnLst>
                              </p:cTn>
                            </p:par>
                            <p:par>
                              <p:cTn id="45" fill="hold">
                                <p:stCondLst>
                                  <p:cond delay="6349"/>
                                </p:stCondLst>
                                <p:childTnLst>
                                  <p:par>
                                    <p:cTn id="46" presetID="2" presetClass="entr" presetSubtype="12" fill="hold" grpId="0" nodeType="afterEffect">
                                      <p:stCondLst>
                                        <p:cond delay="0"/>
                                      </p:stCondLst>
                                      <p:childTnLst>
                                        <p:set>
                                          <p:cBhvr>
                                            <p:cTn id="47" dur="1" fill="hold">
                                              <p:stCondLst>
                                                <p:cond delay="0"/>
                                              </p:stCondLst>
                                            </p:cTn>
                                            <p:tgtEl>
                                              <p:spTgt spid="198"/>
                                            </p:tgtEl>
                                            <p:attrNameLst>
                                              <p:attrName>style.visibility</p:attrName>
                                            </p:attrNameLst>
                                          </p:cBhvr>
                                          <p:to>
                                            <p:strVal val="visible"/>
                                          </p:to>
                                        </p:set>
                                        <p:anim calcmode="lin" valueType="num">
                                          <p:cBhvr additive="base">
                                            <p:cTn id="48" dur="300" fill="hold"/>
                                            <p:tgtEl>
                                              <p:spTgt spid="198"/>
                                            </p:tgtEl>
                                            <p:attrNameLst>
                                              <p:attrName>ppt_x</p:attrName>
                                            </p:attrNameLst>
                                          </p:cBhvr>
                                          <p:tavLst>
                                            <p:tav tm="0">
                                              <p:val>
                                                <p:strVal val="0-#ppt_w/2"/>
                                              </p:val>
                                            </p:tav>
                                            <p:tav tm="100000">
                                              <p:val>
                                                <p:strVal val="#ppt_x"/>
                                              </p:val>
                                            </p:tav>
                                          </p:tavLst>
                                        </p:anim>
                                        <p:anim calcmode="lin" valueType="num">
                                          <p:cBhvr additive="base">
                                            <p:cTn id="49" dur="300" fill="hold"/>
                                            <p:tgtEl>
                                              <p:spTgt spid="198"/>
                                            </p:tgtEl>
                                            <p:attrNameLst>
                                              <p:attrName>ppt_y</p:attrName>
                                            </p:attrNameLst>
                                          </p:cBhvr>
                                          <p:tavLst>
                                            <p:tav tm="0">
                                              <p:val>
                                                <p:strVal val="1+#ppt_h/2"/>
                                              </p:val>
                                            </p:tav>
                                            <p:tav tm="100000">
                                              <p:val>
                                                <p:strVal val="#ppt_y"/>
                                              </p:val>
                                            </p:tav>
                                          </p:tavLst>
                                        </p:anim>
                                      </p:childTnLst>
                                    </p:cTn>
                                  </p:par>
                                </p:childTnLst>
                              </p:cTn>
                            </p:par>
                            <p:par>
                              <p:cTn id="50" fill="hold">
                                <p:stCondLst>
                                  <p:cond delay="6849"/>
                                </p:stCondLst>
                                <p:childTnLst>
                                  <p:par>
                                    <p:cTn id="51" presetID="2" presetClass="entr" presetSubtype="12" fill="hold" grpId="0" nodeType="afterEffect">
                                      <p:stCondLst>
                                        <p:cond delay="0"/>
                                      </p:stCondLst>
                                      <p:childTnLst>
                                        <p:set>
                                          <p:cBhvr>
                                            <p:cTn id="52" dur="1" fill="hold">
                                              <p:stCondLst>
                                                <p:cond delay="0"/>
                                              </p:stCondLst>
                                            </p:cTn>
                                            <p:tgtEl>
                                              <p:spTgt spid="197"/>
                                            </p:tgtEl>
                                            <p:attrNameLst>
                                              <p:attrName>style.visibility</p:attrName>
                                            </p:attrNameLst>
                                          </p:cBhvr>
                                          <p:to>
                                            <p:strVal val="visible"/>
                                          </p:to>
                                        </p:set>
                                        <p:anim calcmode="lin" valueType="num">
                                          <p:cBhvr additive="base">
                                            <p:cTn id="53" dur="300" fill="hold"/>
                                            <p:tgtEl>
                                              <p:spTgt spid="197"/>
                                            </p:tgtEl>
                                            <p:attrNameLst>
                                              <p:attrName>ppt_x</p:attrName>
                                            </p:attrNameLst>
                                          </p:cBhvr>
                                          <p:tavLst>
                                            <p:tav tm="0">
                                              <p:val>
                                                <p:strVal val="0-#ppt_w/2"/>
                                              </p:val>
                                            </p:tav>
                                            <p:tav tm="100000">
                                              <p:val>
                                                <p:strVal val="#ppt_x"/>
                                              </p:val>
                                            </p:tav>
                                          </p:tavLst>
                                        </p:anim>
                                        <p:anim calcmode="lin" valueType="num">
                                          <p:cBhvr additive="base">
                                            <p:cTn id="54" dur="300" fill="hold"/>
                                            <p:tgtEl>
                                              <p:spTgt spid="197"/>
                                            </p:tgtEl>
                                            <p:attrNameLst>
                                              <p:attrName>ppt_y</p:attrName>
                                            </p:attrNameLst>
                                          </p:cBhvr>
                                          <p:tavLst>
                                            <p:tav tm="0">
                                              <p:val>
                                                <p:strVal val="1+#ppt_h/2"/>
                                              </p:val>
                                            </p:tav>
                                            <p:tav tm="100000">
                                              <p:val>
                                                <p:strVal val="#ppt_y"/>
                                              </p:val>
                                            </p:tav>
                                          </p:tavLst>
                                        </p:anim>
                                      </p:childTnLst>
                                    </p:cTn>
                                  </p:par>
                                </p:childTnLst>
                              </p:cTn>
                            </p:par>
                            <p:par>
                              <p:cTn id="55" fill="hold">
                                <p:stCondLst>
                                  <p:cond delay="7349"/>
                                </p:stCondLst>
                                <p:childTnLst>
                                  <p:par>
                                    <p:cTn id="56" presetID="2" presetClass="entr" presetSubtype="12" fill="hold" grpId="0" nodeType="afterEffect">
                                      <p:stCondLst>
                                        <p:cond delay="0"/>
                                      </p:stCondLst>
                                      <p:childTnLst>
                                        <p:set>
                                          <p:cBhvr>
                                            <p:cTn id="57" dur="1" fill="hold">
                                              <p:stCondLst>
                                                <p:cond delay="0"/>
                                              </p:stCondLst>
                                            </p:cTn>
                                            <p:tgtEl>
                                              <p:spTgt spid="196"/>
                                            </p:tgtEl>
                                            <p:attrNameLst>
                                              <p:attrName>style.visibility</p:attrName>
                                            </p:attrNameLst>
                                          </p:cBhvr>
                                          <p:to>
                                            <p:strVal val="visible"/>
                                          </p:to>
                                        </p:set>
                                        <p:anim calcmode="lin" valueType="num">
                                          <p:cBhvr additive="base">
                                            <p:cTn id="58" dur="300" fill="hold"/>
                                            <p:tgtEl>
                                              <p:spTgt spid="196"/>
                                            </p:tgtEl>
                                            <p:attrNameLst>
                                              <p:attrName>ppt_x</p:attrName>
                                            </p:attrNameLst>
                                          </p:cBhvr>
                                          <p:tavLst>
                                            <p:tav tm="0">
                                              <p:val>
                                                <p:strVal val="0-#ppt_w/2"/>
                                              </p:val>
                                            </p:tav>
                                            <p:tav tm="100000">
                                              <p:val>
                                                <p:strVal val="#ppt_x"/>
                                              </p:val>
                                            </p:tav>
                                          </p:tavLst>
                                        </p:anim>
                                        <p:anim calcmode="lin" valueType="num">
                                          <p:cBhvr additive="base">
                                            <p:cTn id="59" dur="300" fill="hold"/>
                                            <p:tgtEl>
                                              <p:spTgt spid="196"/>
                                            </p:tgtEl>
                                            <p:attrNameLst>
                                              <p:attrName>ppt_y</p:attrName>
                                            </p:attrNameLst>
                                          </p:cBhvr>
                                          <p:tavLst>
                                            <p:tav tm="0">
                                              <p:val>
                                                <p:strVal val="1+#ppt_h/2"/>
                                              </p:val>
                                            </p:tav>
                                            <p:tav tm="100000">
                                              <p:val>
                                                <p:strVal val="#ppt_y"/>
                                              </p:val>
                                            </p:tav>
                                          </p:tavLst>
                                        </p:anim>
                                      </p:childTnLst>
                                    </p:cTn>
                                  </p:par>
                                </p:childTnLst>
                              </p:cTn>
                            </p:par>
                            <p:par>
                              <p:cTn id="60" fill="hold">
                                <p:stCondLst>
                                  <p:cond delay="7849"/>
                                </p:stCondLst>
                                <p:childTnLst>
                                  <p:par>
                                    <p:cTn id="61" presetID="2" presetClass="entr" presetSubtype="12" fill="hold" grpId="0" nodeType="afterEffect">
                                      <p:stCondLst>
                                        <p:cond delay="0"/>
                                      </p:stCondLst>
                                      <p:childTnLst>
                                        <p:set>
                                          <p:cBhvr>
                                            <p:cTn id="62" dur="1" fill="hold">
                                              <p:stCondLst>
                                                <p:cond delay="0"/>
                                              </p:stCondLst>
                                            </p:cTn>
                                            <p:tgtEl>
                                              <p:spTgt spid="199"/>
                                            </p:tgtEl>
                                            <p:attrNameLst>
                                              <p:attrName>style.visibility</p:attrName>
                                            </p:attrNameLst>
                                          </p:cBhvr>
                                          <p:to>
                                            <p:strVal val="visible"/>
                                          </p:to>
                                        </p:set>
                                        <p:anim calcmode="lin" valueType="num">
                                          <p:cBhvr additive="base">
                                            <p:cTn id="63" dur="300" fill="hold"/>
                                            <p:tgtEl>
                                              <p:spTgt spid="199"/>
                                            </p:tgtEl>
                                            <p:attrNameLst>
                                              <p:attrName>ppt_x</p:attrName>
                                            </p:attrNameLst>
                                          </p:cBhvr>
                                          <p:tavLst>
                                            <p:tav tm="0">
                                              <p:val>
                                                <p:strVal val="0-#ppt_w/2"/>
                                              </p:val>
                                            </p:tav>
                                            <p:tav tm="100000">
                                              <p:val>
                                                <p:strVal val="#ppt_x"/>
                                              </p:val>
                                            </p:tav>
                                          </p:tavLst>
                                        </p:anim>
                                        <p:anim calcmode="lin" valueType="num">
                                          <p:cBhvr additive="base">
                                            <p:cTn id="64" dur="300" fill="hold"/>
                                            <p:tgtEl>
                                              <p:spTgt spid="199"/>
                                            </p:tgtEl>
                                            <p:attrNameLst>
                                              <p:attrName>ppt_y</p:attrName>
                                            </p:attrNameLst>
                                          </p:cBhvr>
                                          <p:tavLst>
                                            <p:tav tm="0">
                                              <p:val>
                                                <p:strVal val="1+#ppt_h/2"/>
                                              </p:val>
                                            </p:tav>
                                            <p:tav tm="100000">
                                              <p:val>
                                                <p:strVal val="#ppt_y"/>
                                              </p:val>
                                            </p:tav>
                                          </p:tavLst>
                                        </p:anim>
                                      </p:childTnLst>
                                    </p:cTn>
                                  </p:par>
                                </p:childTnLst>
                              </p:cTn>
                            </p:par>
                            <p:par>
                              <p:cTn id="65" fill="hold">
                                <p:stCondLst>
                                  <p:cond delay="8349"/>
                                </p:stCondLst>
                                <p:childTnLst>
                                  <p:par>
                                    <p:cTn id="66" presetID="2" presetClass="entr" presetSubtype="8" fill="hold" grpId="0" nodeType="afterEffect">
                                      <p:stCondLst>
                                        <p:cond delay="0"/>
                                      </p:stCondLst>
                                      <p:childTnLst>
                                        <p:set>
                                          <p:cBhvr>
                                            <p:cTn id="67" dur="1" fill="hold">
                                              <p:stCondLst>
                                                <p:cond delay="0"/>
                                              </p:stCondLst>
                                            </p:cTn>
                                            <p:tgtEl>
                                              <p:spTgt spid="286"/>
                                            </p:tgtEl>
                                            <p:attrNameLst>
                                              <p:attrName>style.visibility</p:attrName>
                                            </p:attrNameLst>
                                          </p:cBhvr>
                                          <p:to>
                                            <p:strVal val="visible"/>
                                          </p:to>
                                        </p:set>
                                        <p:anim calcmode="lin" valueType="num">
                                          <p:cBhvr additive="base">
                                            <p:cTn id="68" dur="2000" fill="hold"/>
                                            <p:tgtEl>
                                              <p:spTgt spid="286"/>
                                            </p:tgtEl>
                                            <p:attrNameLst>
                                              <p:attrName>ppt_x</p:attrName>
                                            </p:attrNameLst>
                                          </p:cBhvr>
                                          <p:tavLst>
                                            <p:tav tm="0">
                                              <p:val>
                                                <p:strVal val="0-#ppt_w/2"/>
                                              </p:val>
                                            </p:tav>
                                            <p:tav tm="100000">
                                              <p:val>
                                                <p:strVal val="#ppt_x"/>
                                              </p:val>
                                            </p:tav>
                                          </p:tavLst>
                                        </p:anim>
                                        <p:anim calcmode="lin" valueType="num">
                                          <p:cBhvr additive="base">
                                            <p:cTn id="69" dur="2000" fill="hold"/>
                                            <p:tgtEl>
                                              <p:spTgt spid="286"/>
                                            </p:tgtEl>
                                            <p:attrNameLst>
                                              <p:attrName>ppt_y</p:attrName>
                                            </p:attrNameLst>
                                          </p:cBhvr>
                                          <p:tavLst>
                                            <p:tav tm="0">
                                              <p:val>
                                                <p:strVal val="#ppt_y"/>
                                              </p:val>
                                            </p:tav>
                                            <p:tav tm="100000">
                                              <p:val>
                                                <p:strVal val="#ppt_y"/>
                                              </p:val>
                                            </p:tav>
                                          </p:tavLst>
                                        </p:anim>
                                      </p:childTnLst>
                                    </p:cTn>
                                  </p:par>
                                  <p:par>
                                    <p:cTn id="70" presetID="2" presetClass="entr" presetSubtype="8" fill="hold" grpId="0" nodeType="withEffect">
                                      <p:stCondLst>
                                        <p:cond delay="0"/>
                                      </p:stCondLst>
                                      <p:childTnLst>
                                        <p:set>
                                          <p:cBhvr>
                                            <p:cTn id="71" dur="1" fill="hold">
                                              <p:stCondLst>
                                                <p:cond delay="0"/>
                                              </p:stCondLst>
                                            </p:cTn>
                                            <p:tgtEl>
                                              <p:spTgt spid="210"/>
                                            </p:tgtEl>
                                            <p:attrNameLst>
                                              <p:attrName>style.visibility</p:attrName>
                                            </p:attrNameLst>
                                          </p:cBhvr>
                                          <p:to>
                                            <p:strVal val="visible"/>
                                          </p:to>
                                        </p:set>
                                        <p:anim calcmode="lin" valueType="num">
                                          <p:cBhvr additive="base">
                                            <p:cTn id="72" dur="2000" fill="hold"/>
                                            <p:tgtEl>
                                              <p:spTgt spid="210"/>
                                            </p:tgtEl>
                                            <p:attrNameLst>
                                              <p:attrName>ppt_x</p:attrName>
                                            </p:attrNameLst>
                                          </p:cBhvr>
                                          <p:tavLst>
                                            <p:tav tm="0">
                                              <p:val>
                                                <p:strVal val="0-#ppt_w/2"/>
                                              </p:val>
                                            </p:tav>
                                            <p:tav tm="100000">
                                              <p:val>
                                                <p:strVal val="#ppt_x"/>
                                              </p:val>
                                            </p:tav>
                                          </p:tavLst>
                                        </p:anim>
                                        <p:anim calcmode="lin" valueType="num">
                                          <p:cBhvr additive="base">
                                            <p:cTn id="73" dur="2000" fill="hold"/>
                                            <p:tgtEl>
                                              <p:spTgt spid="210"/>
                                            </p:tgtEl>
                                            <p:attrNameLst>
                                              <p:attrName>ppt_y</p:attrName>
                                            </p:attrNameLst>
                                          </p:cBhvr>
                                          <p:tavLst>
                                            <p:tav tm="0">
                                              <p:val>
                                                <p:strVal val="#ppt_y"/>
                                              </p:val>
                                            </p:tav>
                                            <p:tav tm="100000">
                                              <p:val>
                                                <p:strVal val="#ppt_y"/>
                                              </p:val>
                                            </p:tav>
                                          </p:tavLst>
                                        </p:anim>
                                      </p:childTnLst>
                                    </p:cTn>
                                  </p:par>
                                  <p:par>
                                    <p:cTn id="74" presetID="2" presetClass="entr" presetSubtype="8" fill="hold" grpId="0" nodeType="withEffect">
                                      <p:stCondLst>
                                        <p:cond delay="0"/>
                                      </p:stCondLst>
                                      <p:childTnLst>
                                        <p:set>
                                          <p:cBhvr>
                                            <p:cTn id="75" dur="1" fill="hold">
                                              <p:stCondLst>
                                                <p:cond delay="0"/>
                                              </p:stCondLst>
                                            </p:cTn>
                                            <p:tgtEl>
                                              <p:spTgt spid="208"/>
                                            </p:tgtEl>
                                            <p:attrNameLst>
                                              <p:attrName>style.visibility</p:attrName>
                                            </p:attrNameLst>
                                          </p:cBhvr>
                                          <p:to>
                                            <p:strVal val="visible"/>
                                          </p:to>
                                        </p:set>
                                        <p:anim calcmode="lin" valueType="num">
                                          <p:cBhvr additive="base">
                                            <p:cTn id="76" dur="2000" fill="hold"/>
                                            <p:tgtEl>
                                              <p:spTgt spid="208"/>
                                            </p:tgtEl>
                                            <p:attrNameLst>
                                              <p:attrName>ppt_x</p:attrName>
                                            </p:attrNameLst>
                                          </p:cBhvr>
                                          <p:tavLst>
                                            <p:tav tm="0">
                                              <p:val>
                                                <p:strVal val="0-#ppt_w/2"/>
                                              </p:val>
                                            </p:tav>
                                            <p:tav tm="100000">
                                              <p:val>
                                                <p:strVal val="#ppt_x"/>
                                              </p:val>
                                            </p:tav>
                                          </p:tavLst>
                                        </p:anim>
                                        <p:anim calcmode="lin" valueType="num">
                                          <p:cBhvr additive="base">
                                            <p:cTn id="77" dur="2000" fill="hold"/>
                                            <p:tgtEl>
                                              <p:spTgt spid="208"/>
                                            </p:tgtEl>
                                            <p:attrNameLst>
                                              <p:attrName>ppt_y</p:attrName>
                                            </p:attrNameLst>
                                          </p:cBhvr>
                                          <p:tavLst>
                                            <p:tav tm="0">
                                              <p:val>
                                                <p:strVal val="#ppt_y"/>
                                              </p:val>
                                            </p:tav>
                                            <p:tav tm="100000">
                                              <p:val>
                                                <p:strVal val="#ppt_y"/>
                                              </p:val>
                                            </p:tav>
                                          </p:tavLst>
                                        </p:anim>
                                      </p:childTnLst>
                                    </p:cTn>
                                  </p:par>
                                  <p:par>
                                    <p:cTn id="78" presetID="2" presetClass="entr" presetSubtype="8" fill="hold" grpId="0" nodeType="withEffect">
                                      <p:stCondLst>
                                        <p:cond delay="0"/>
                                      </p:stCondLst>
                                      <p:childTnLst>
                                        <p:set>
                                          <p:cBhvr>
                                            <p:cTn id="79" dur="1" fill="hold">
                                              <p:stCondLst>
                                                <p:cond delay="0"/>
                                              </p:stCondLst>
                                            </p:cTn>
                                            <p:tgtEl>
                                              <p:spTgt spid="206"/>
                                            </p:tgtEl>
                                            <p:attrNameLst>
                                              <p:attrName>style.visibility</p:attrName>
                                            </p:attrNameLst>
                                          </p:cBhvr>
                                          <p:to>
                                            <p:strVal val="visible"/>
                                          </p:to>
                                        </p:set>
                                        <p:anim calcmode="lin" valueType="num">
                                          <p:cBhvr additive="base">
                                            <p:cTn id="80" dur="2000" fill="hold"/>
                                            <p:tgtEl>
                                              <p:spTgt spid="206"/>
                                            </p:tgtEl>
                                            <p:attrNameLst>
                                              <p:attrName>ppt_x</p:attrName>
                                            </p:attrNameLst>
                                          </p:cBhvr>
                                          <p:tavLst>
                                            <p:tav tm="0">
                                              <p:val>
                                                <p:strVal val="0-#ppt_w/2"/>
                                              </p:val>
                                            </p:tav>
                                            <p:tav tm="100000">
                                              <p:val>
                                                <p:strVal val="#ppt_x"/>
                                              </p:val>
                                            </p:tav>
                                          </p:tavLst>
                                        </p:anim>
                                        <p:anim calcmode="lin" valueType="num">
                                          <p:cBhvr additive="base">
                                            <p:cTn id="81" dur="2000" fill="hold"/>
                                            <p:tgtEl>
                                              <p:spTgt spid="206"/>
                                            </p:tgtEl>
                                            <p:attrNameLst>
                                              <p:attrName>ppt_y</p:attrName>
                                            </p:attrNameLst>
                                          </p:cBhvr>
                                          <p:tavLst>
                                            <p:tav tm="0">
                                              <p:val>
                                                <p:strVal val="#ppt_y"/>
                                              </p:val>
                                            </p:tav>
                                            <p:tav tm="100000">
                                              <p:val>
                                                <p:strVal val="#ppt_y"/>
                                              </p:val>
                                            </p:tav>
                                          </p:tavLst>
                                        </p:anim>
                                      </p:childTnLst>
                                    </p:cTn>
                                  </p:par>
                                  <p:par>
                                    <p:cTn id="82" presetID="2" presetClass="entr" presetSubtype="8" fill="hold" grpId="0" nodeType="withEffect">
                                      <p:stCondLst>
                                        <p:cond delay="0"/>
                                      </p:stCondLst>
                                      <p:childTnLst>
                                        <p:set>
                                          <p:cBhvr>
                                            <p:cTn id="83" dur="1" fill="hold">
                                              <p:stCondLst>
                                                <p:cond delay="0"/>
                                              </p:stCondLst>
                                            </p:cTn>
                                            <p:tgtEl>
                                              <p:spTgt spid="201"/>
                                            </p:tgtEl>
                                            <p:attrNameLst>
                                              <p:attrName>style.visibility</p:attrName>
                                            </p:attrNameLst>
                                          </p:cBhvr>
                                          <p:to>
                                            <p:strVal val="visible"/>
                                          </p:to>
                                        </p:set>
                                        <p:anim calcmode="lin" valueType="num">
                                          <p:cBhvr additive="base">
                                            <p:cTn id="84" dur="2000" fill="hold"/>
                                            <p:tgtEl>
                                              <p:spTgt spid="201"/>
                                            </p:tgtEl>
                                            <p:attrNameLst>
                                              <p:attrName>ppt_x</p:attrName>
                                            </p:attrNameLst>
                                          </p:cBhvr>
                                          <p:tavLst>
                                            <p:tav tm="0">
                                              <p:val>
                                                <p:strVal val="0-#ppt_w/2"/>
                                              </p:val>
                                            </p:tav>
                                            <p:tav tm="100000">
                                              <p:val>
                                                <p:strVal val="#ppt_x"/>
                                              </p:val>
                                            </p:tav>
                                          </p:tavLst>
                                        </p:anim>
                                        <p:anim calcmode="lin" valueType="num">
                                          <p:cBhvr additive="base">
                                            <p:cTn id="85" dur="2000" fill="hold"/>
                                            <p:tgtEl>
                                              <p:spTgt spid="201"/>
                                            </p:tgtEl>
                                            <p:attrNameLst>
                                              <p:attrName>ppt_y</p:attrName>
                                            </p:attrNameLst>
                                          </p:cBhvr>
                                          <p:tavLst>
                                            <p:tav tm="0">
                                              <p:val>
                                                <p:strVal val="#ppt_y"/>
                                              </p:val>
                                            </p:tav>
                                            <p:tav tm="100000">
                                              <p:val>
                                                <p:strVal val="#ppt_y"/>
                                              </p:val>
                                            </p:tav>
                                          </p:tavLst>
                                        </p:anim>
                                      </p:childTnLst>
                                    </p:cTn>
                                  </p:par>
                                </p:childTnLst>
                              </p:cTn>
                            </p:par>
                            <p:par>
                              <p:cTn id="86" fill="hold">
                                <p:stCondLst>
                                  <p:cond delay="10349"/>
                                </p:stCondLst>
                                <p:childTnLst>
                                  <p:par>
                                    <p:cTn id="87" presetID="14" presetClass="entr" presetSubtype="10" fill="hold" grpId="0" nodeType="afterEffect">
                                      <p:stCondLst>
                                        <p:cond delay="0"/>
                                      </p:stCondLst>
                                      <p:childTnLst>
                                        <p:set>
                                          <p:cBhvr>
                                            <p:cTn id="88" dur="1" fill="hold">
                                              <p:stCondLst>
                                                <p:cond delay="0"/>
                                              </p:stCondLst>
                                            </p:cTn>
                                            <p:tgtEl>
                                              <p:spTgt spid="287"/>
                                            </p:tgtEl>
                                            <p:attrNameLst>
                                              <p:attrName>style.visibility</p:attrName>
                                            </p:attrNameLst>
                                          </p:cBhvr>
                                          <p:to>
                                            <p:strVal val="visible"/>
                                          </p:to>
                                        </p:set>
                                        <p:animEffect transition="in" filter="randombar(horizontal)">
                                          <p:cBhvr>
                                            <p:cTn id="89" dur="500"/>
                                            <p:tgtEl>
                                              <p:spTgt spid="287"/>
                                            </p:tgtEl>
                                          </p:cBhvr>
                                        </p:animEffect>
                                      </p:childTnLst>
                                    </p:cTn>
                                  </p:par>
                                </p:childTnLst>
                              </p:cTn>
                            </p:par>
                            <p:par>
                              <p:cTn id="90" fill="hold">
                                <p:stCondLst>
                                  <p:cond delay="10849"/>
                                </p:stCondLst>
                                <p:childTnLst>
                                  <p:par>
                                    <p:cTn id="91" presetID="14" presetClass="entr" presetSubtype="10" fill="hold" grpId="0" nodeType="afterEffect">
                                      <p:stCondLst>
                                        <p:cond delay="0"/>
                                      </p:stCondLst>
                                      <p:childTnLst>
                                        <p:set>
                                          <p:cBhvr>
                                            <p:cTn id="92" dur="1" fill="hold">
                                              <p:stCondLst>
                                                <p:cond delay="0"/>
                                              </p:stCondLst>
                                            </p:cTn>
                                            <p:tgtEl>
                                              <p:spTgt spid="282"/>
                                            </p:tgtEl>
                                            <p:attrNameLst>
                                              <p:attrName>style.visibility</p:attrName>
                                            </p:attrNameLst>
                                          </p:cBhvr>
                                          <p:to>
                                            <p:strVal val="visible"/>
                                          </p:to>
                                        </p:set>
                                        <p:animEffect transition="in" filter="randombar(horizontal)">
                                          <p:cBhvr>
                                            <p:cTn id="93" dur="500"/>
                                            <p:tgtEl>
                                              <p:spTgt spid="282"/>
                                            </p:tgtEl>
                                          </p:cBhvr>
                                        </p:animEffect>
                                      </p:childTnLst>
                                    </p:cTn>
                                  </p:par>
                                </p:childTnLst>
                              </p:cTn>
                            </p:par>
                            <p:par>
                              <p:cTn id="94" fill="hold">
                                <p:stCondLst>
                                  <p:cond delay="11349"/>
                                </p:stCondLst>
                                <p:childTnLst>
                                  <p:par>
                                    <p:cTn id="95" presetID="14" presetClass="entr" presetSubtype="10" fill="hold" grpId="0" nodeType="afterEffect">
                                      <p:stCondLst>
                                        <p:cond delay="0"/>
                                      </p:stCondLst>
                                      <p:childTnLst>
                                        <p:set>
                                          <p:cBhvr>
                                            <p:cTn id="96" dur="1" fill="hold">
                                              <p:stCondLst>
                                                <p:cond delay="0"/>
                                              </p:stCondLst>
                                            </p:cTn>
                                            <p:tgtEl>
                                              <p:spTgt spid="209"/>
                                            </p:tgtEl>
                                            <p:attrNameLst>
                                              <p:attrName>style.visibility</p:attrName>
                                            </p:attrNameLst>
                                          </p:cBhvr>
                                          <p:to>
                                            <p:strVal val="visible"/>
                                          </p:to>
                                        </p:set>
                                        <p:animEffect transition="in" filter="randombar(horizontal)">
                                          <p:cBhvr>
                                            <p:cTn id="97" dur="500"/>
                                            <p:tgtEl>
                                              <p:spTgt spid="209"/>
                                            </p:tgtEl>
                                          </p:cBhvr>
                                        </p:animEffect>
                                      </p:childTnLst>
                                    </p:cTn>
                                  </p:par>
                                </p:childTnLst>
                              </p:cTn>
                            </p:par>
                            <p:par>
                              <p:cTn id="98" fill="hold">
                                <p:stCondLst>
                                  <p:cond delay="11849"/>
                                </p:stCondLst>
                                <p:childTnLst>
                                  <p:par>
                                    <p:cTn id="99" presetID="14" presetClass="entr" presetSubtype="10" fill="hold" grpId="0" nodeType="afterEffect">
                                      <p:stCondLst>
                                        <p:cond delay="0"/>
                                      </p:stCondLst>
                                      <p:childTnLst>
                                        <p:set>
                                          <p:cBhvr>
                                            <p:cTn id="100" dur="1" fill="hold">
                                              <p:stCondLst>
                                                <p:cond delay="0"/>
                                              </p:stCondLst>
                                            </p:cTn>
                                            <p:tgtEl>
                                              <p:spTgt spid="207"/>
                                            </p:tgtEl>
                                            <p:attrNameLst>
                                              <p:attrName>style.visibility</p:attrName>
                                            </p:attrNameLst>
                                          </p:cBhvr>
                                          <p:to>
                                            <p:strVal val="visible"/>
                                          </p:to>
                                        </p:set>
                                        <p:animEffect transition="in" filter="randombar(horizontal)">
                                          <p:cBhvr>
                                            <p:cTn id="101" dur="500"/>
                                            <p:tgtEl>
                                              <p:spTgt spid="207"/>
                                            </p:tgtEl>
                                          </p:cBhvr>
                                        </p:animEffect>
                                      </p:childTnLst>
                                    </p:cTn>
                                  </p:par>
                                </p:childTnLst>
                              </p:cTn>
                            </p:par>
                            <p:par>
                              <p:cTn id="102" fill="hold">
                                <p:stCondLst>
                                  <p:cond delay="12349"/>
                                </p:stCondLst>
                                <p:childTnLst>
                                  <p:par>
                                    <p:cTn id="103" presetID="14" presetClass="entr" presetSubtype="10" fill="hold" grpId="0" nodeType="afterEffect">
                                      <p:stCondLst>
                                        <p:cond delay="0"/>
                                      </p:stCondLst>
                                      <p:childTnLst>
                                        <p:set>
                                          <p:cBhvr>
                                            <p:cTn id="104" dur="1" fill="hold">
                                              <p:stCondLst>
                                                <p:cond delay="0"/>
                                              </p:stCondLst>
                                            </p:cTn>
                                            <p:tgtEl>
                                              <p:spTgt spid="202"/>
                                            </p:tgtEl>
                                            <p:attrNameLst>
                                              <p:attrName>style.visibility</p:attrName>
                                            </p:attrNameLst>
                                          </p:cBhvr>
                                          <p:to>
                                            <p:strVal val="visible"/>
                                          </p:to>
                                        </p:set>
                                        <p:animEffect transition="in" filter="randombar(horizontal)">
                                          <p:cBhvr>
                                            <p:cTn id="105" dur="500"/>
                                            <p:tgtEl>
                                              <p:spTgt spid="202"/>
                                            </p:tgtEl>
                                          </p:cBhvr>
                                        </p:animEffect>
                                      </p:childTnLst>
                                    </p:cTn>
                                  </p:par>
                                </p:childTnLst>
                              </p:cTn>
                            </p:par>
                            <p:par>
                              <p:cTn id="106" fill="hold">
                                <p:stCondLst>
                                  <p:cond delay="12849"/>
                                </p:stCondLst>
                                <p:childTnLst>
                                  <p:par>
                                    <p:cTn id="107" presetID="22" presetClass="entr" presetSubtype="8" fill="hold" grpId="0" nodeType="afterEffect">
                                      <p:stCondLst>
                                        <p:cond delay="0"/>
                                      </p:stCondLst>
                                      <p:childTnLst>
                                        <p:set>
                                          <p:cBhvr>
                                            <p:cTn id="108" dur="1" fill="hold">
                                              <p:stCondLst>
                                                <p:cond delay="0"/>
                                              </p:stCondLst>
                                            </p:cTn>
                                            <p:tgtEl>
                                              <p:spTgt spid="285"/>
                                            </p:tgtEl>
                                            <p:attrNameLst>
                                              <p:attrName>style.visibility</p:attrName>
                                            </p:attrNameLst>
                                          </p:cBhvr>
                                          <p:to>
                                            <p:strVal val="visible"/>
                                          </p:to>
                                        </p:set>
                                        <p:animEffect transition="in" filter="wipe(left)">
                                          <p:cBhvr>
                                            <p:cTn id="109" dur="500"/>
                                            <p:tgtEl>
                                              <p:spTgt spid="285"/>
                                            </p:tgtEl>
                                          </p:cBhvr>
                                        </p:animEffect>
                                      </p:childTnLst>
                                    </p:cTn>
                                  </p:par>
                                  <p:par>
                                    <p:cTn id="110" presetID="22" presetClass="entr" presetSubtype="8" fill="hold" grpId="0" nodeType="withEffect">
                                      <p:stCondLst>
                                        <p:cond delay="0"/>
                                      </p:stCondLst>
                                      <p:childTnLst>
                                        <p:set>
                                          <p:cBhvr>
                                            <p:cTn id="111" dur="1" fill="hold">
                                              <p:stCondLst>
                                                <p:cond delay="0"/>
                                              </p:stCondLst>
                                            </p:cTn>
                                            <p:tgtEl>
                                              <p:spTgt spid="205"/>
                                            </p:tgtEl>
                                            <p:attrNameLst>
                                              <p:attrName>style.visibility</p:attrName>
                                            </p:attrNameLst>
                                          </p:cBhvr>
                                          <p:to>
                                            <p:strVal val="visible"/>
                                          </p:to>
                                        </p:set>
                                        <p:animEffect transition="in" filter="wipe(left)">
                                          <p:cBhvr>
                                            <p:cTn id="112" dur="500"/>
                                            <p:tgtEl>
                                              <p:spTgt spid="205"/>
                                            </p:tgtEl>
                                          </p:cBhvr>
                                        </p:animEffect>
                                      </p:childTnLst>
                                    </p:cTn>
                                  </p:par>
                                  <p:par>
                                    <p:cTn id="113" presetID="22" presetClass="entr" presetSubtype="8" fill="hold" grpId="0" nodeType="withEffect">
                                      <p:stCondLst>
                                        <p:cond delay="0"/>
                                      </p:stCondLst>
                                      <p:childTnLst>
                                        <p:set>
                                          <p:cBhvr>
                                            <p:cTn id="114" dur="1" fill="hold">
                                              <p:stCondLst>
                                                <p:cond delay="0"/>
                                              </p:stCondLst>
                                            </p:cTn>
                                            <p:tgtEl>
                                              <p:spTgt spid="204"/>
                                            </p:tgtEl>
                                            <p:attrNameLst>
                                              <p:attrName>style.visibility</p:attrName>
                                            </p:attrNameLst>
                                          </p:cBhvr>
                                          <p:to>
                                            <p:strVal val="visible"/>
                                          </p:to>
                                        </p:set>
                                        <p:animEffect transition="in" filter="wipe(left)">
                                          <p:cBhvr>
                                            <p:cTn id="115" dur="500"/>
                                            <p:tgtEl>
                                              <p:spTgt spid="204"/>
                                            </p:tgtEl>
                                          </p:cBhvr>
                                        </p:animEffect>
                                      </p:childTnLst>
                                    </p:cTn>
                                  </p:par>
                                  <p:par>
                                    <p:cTn id="116" presetID="22" presetClass="entr" presetSubtype="8" fill="hold" grpId="0" nodeType="withEffect">
                                      <p:stCondLst>
                                        <p:cond delay="0"/>
                                      </p:stCondLst>
                                      <p:childTnLst>
                                        <p:set>
                                          <p:cBhvr>
                                            <p:cTn id="117" dur="1" fill="hold">
                                              <p:stCondLst>
                                                <p:cond delay="0"/>
                                              </p:stCondLst>
                                            </p:cTn>
                                            <p:tgtEl>
                                              <p:spTgt spid="203"/>
                                            </p:tgtEl>
                                            <p:attrNameLst>
                                              <p:attrName>style.visibility</p:attrName>
                                            </p:attrNameLst>
                                          </p:cBhvr>
                                          <p:to>
                                            <p:strVal val="visible"/>
                                          </p:to>
                                        </p:set>
                                        <p:animEffect transition="in" filter="wipe(left)">
                                          <p:cBhvr>
                                            <p:cTn id="118" dur="500"/>
                                            <p:tgtEl>
                                              <p:spTgt spid="203"/>
                                            </p:tgtEl>
                                          </p:cBhvr>
                                        </p:animEffect>
                                      </p:childTnLst>
                                    </p:cTn>
                                  </p:par>
                                  <p:par>
                                    <p:cTn id="119" presetID="22" presetClass="entr" presetSubtype="8" fill="hold" grpId="0" nodeType="withEffect">
                                      <p:stCondLst>
                                        <p:cond delay="0"/>
                                      </p:stCondLst>
                                      <p:childTnLst>
                                        <p:set>
                                          <p:cBhvr>
                                            <p:cTn id="120" dur="1" fill="hold">
                                              <p:stCondLst>
                                                <p:cond delay="0"/>
                                              </p:stCondLst>
                                            </p:cTn>
                                            <p:tgtEl>
                                              <p:spTgt spid="200"/>
                                            </p:tgtEl>
                                            <p:attrNameLst>
                                              <p:attrName>style.visibility</p:attrName>
                                            </p:attrNameLst>
                                          </p:cBhvr>
                                          <p:to>
                                            <p:strVal val="visible"/>
                                          </p:to>
                                        </p:set>
                                        <p:animEffect transition="in" filter="wipe(left)">
                                          <p:cBhvr>
                                            <p:cTn id="121" dur="500"/>
                                            <p:tgtEl>
                                              <p:spTgt spid="200"/>
                                            </p:tgtEl>
                                          </p:cBhvr>
                                        </p:animEffect>
                                      </p:childTnLst>
                                    </p:cTn>
                                  </p:par>
                                </p:childTnLst>
                              </p:cTn>
                            </p:par>
                            <p:par>
                              <p:cTn id="122" fill="hold">
                                <p:stCondLst>
                                  <p:cond delay="13349"/>
                                </p:stCondLst>
                                <p:childTnLst>
                                  <p:par>
                                    <p:cTn id="123" presetID="23" presetClass="entr" presetSubtype="16" fill="hold" grpId="0" nodeType="afterEffect">
                                      <p:stCondLst>
                                        <p:cond delay="0"/>
                                      </p:stCondLst>
                                      <p:iterate type="lt">
                                        <p:tmPct val="10000"/>
                                      </p:iterate>
                                      <p:childTnLst>
                                        <p:set>
                                          <p:cBhvr>
                                            <p:cTn id="124" dur="1" fill="hold">
                                              <p:stCondLst>
                                                <p:cond delay="0"/>
                                              </p:stCondLst>
                                            </p:cTn>
                                            <p:tgtEl>
                                              <p:spTgt spid="291"/>
                                            </p:tgtEl>
                                            <p:attrNameLst>
                                              <p:attrName>style.visibility</p:attrName>
                                            </p:attrNameLst>
                                          </p:cBhvr>
                                          <p:to>
                                            <p:strVal val="visible"/>
                                          </p:to>
                                        </p:set>
                                        <p:anim calcmode="lin" valueType="num">
                                          <p:cBhvr>
                                            <p:cTn id="125" dur="500" fill="hold"/>
                                            <p:tgtEl>
                                              <p:spTgt spid="291"/>
                                            </p:tgtEl>
                                            <p:attrNameLst>
                                              <p:attrName>ppt_w</p:attrName>
                                            </p:attrNameLst>
                                          </p:cBhvr>
                                          <p:tavLst>
                                            <p:tav tm="0">
                                              <p:val>
                                                <p:fltVal val="0"/>
                                              </p:val>
                                            </p:tav>
                                            <p:tav tm="100000">
                                              <p:val>
                                                <p:strVal val="#ppt_w"/>
                                              </p:val>
                                            </p:tav>
                                          </p:tavLst>
                                        </p:anim>
                                        <p:anim calcmode="lin" valueType="num">
                                          <p:cBhvr>
                                            <p:cTn id="126" dur="500" fill="hold"/>
                                            <p:tgtEl>
                                              <p:spTgt spid="291"/>
                                            </p:tgtEl>
                                            <p:attrNameLst>
                                              <p:attrName>ppt_h</p:attrName>
                                            </p:attrNameLst>
                                          </p:cBhvr>
                                          <p:tavLst>
                                            <p:tav tm="0">
                                              <p:val>
                                                <p:fltVal val="0"/>
                                              </p:val>
                                            </p:tav>
                                            <p:tav tm="100000">
                                              <p:val>
                                                <p:strVal val="#ppt_h"/>
                                              </p:val>
                                            </p:tav>
                                          </p:tavLst>
                                        </p:anim>
                                      </p:childTnLst>
                                    </p:cTn>
                                  </p:par>
                                </p:childTnLst>
                              </p:cTn>
                            </p:par>
                            <p:par>
                              <p:cTn id="127" fill="hold">
                                <p:stCondLst>
                                  <p:cond delay="13050"/>
                                </p:stCondLst>
                                <p:childTnLst>
                                  <p:par>
                                    <p:cTn id="128" presetID="23" presetClass="entr" presetSubtype="16" fill="hold" grpId="0" nodeType="afterEffect">
                                      <p:stCondLst>
                                        <p:cond delay="0"/>
                                      </p:stCondLst>
                                      <p:iterate type="lt">
                                        <p:tmPct val="10000"/>
                                      </p:iterate>
                                      <p:childTnLst>
                                        <p:set>
                                          <p:cBhvr>
                                            <p:cTn id="129" dur="1" fill="hold">
                                              <p:stCondLst>
                                                <p:cond delay="0"/>
                                              </p:stCondLst>
                                            </p:cTn>
                                            <p:tgtEl>
                                              <p:spTgt spid="290"/>
                                            </p:tgtEl>
                                            <p:attrNameLst>
                                              <p:attrName>style.visibility</p:attrName>
                                            </p:attrNameLst>
                                          </p:cBhvr>
                                          <p:to>
                                            <p:strVal val="visible"/>
                                          </p:to>
                                        </p:set>
                                        <p:anim calcmode="lin" valueType="num">
                                          <p:cBhvr>
                                            <p:cTn id="130" dur="500" fill="hold"/>
                                            <p:tgtEl>
                                              <p:spTgt spid="290"/>
                                            </p:tgtEl>
                                            <p:attrNameLst>
                                              <p:attrName>ppt_w</p:attrName>
                                            </p:attrNameLst>
                                          </p:cBhvr>
                                          <p:tavLst>
                                            <p:tav tm="0">
                                              <p:val>
                                                <p:fltVal val="0"/>
                                              </p:val>
                                            </p:tav>
                                            <p:tav tm="100000">
                                              <p:val>
                                                <p:strVal val="#ppt_w"/>
                                              </p:val>
                                            </p:tav>
                                          </p:tavLst>
                                        </p:anim>
                                        <p:anim calcmode="lin" valueType="num">
                                          <p:cBhvr>
                                            <p:cTn id="131" dur="500" fill="hold"/>
                                            <p:tgtEl>
                                              <p:spTgt spid="290"/>
                                            </p:tgtEl>
                                            <p:attrNameLst>
                                              <p:attrName>ppt_h</p:attrName>
                                            </p:attrNameLst>
                                          </p:cBhvr>
                                          <p:tavLst>
                                            <p:tav tm="0">
                                              <p:val>
                                                <p:fltVal val="0"/>
                                              </p:val>
                                            </p:tav>
                                            <p:tav tm="100000">
                                              <p:val>
                                                <p:strVal val="#ppt_h"/>
                                              </p:val>
                                            </p:tav>
                                          </p:tavLst>
                                        </p:anim>
                                      </p:childTnLst>
                                    </p:cTn>
                                  </p:par>
                                </p:childTnLst>
                              </p:cTn>
                            </p:par>
                            <p:par>
                              <p:cTn id="132" fill="hold">
                                <p:stCondLst>
                                  <p:cond delay="13750"/>
                                </p:stCondLst>
                                <p:childTnLst>
                                  <p:par>
                                    <p:cTn id="133" presetID="23" presetClass="entr" presetSubtype="16" fill="hold" grpId="0" nodeType="afterEffect">
                                      <p:stCondLst>
                                        <p:cond delay="0"/>
                                      </p:stCondLst>
                                      <p:iterate type="lt">
                                        <p:tmPct val="10000"/>
                                      </p:iterate>
                                      <p:childTnLst>
                                        <p:set>
                                          <p:cBhvr>
                                            <p:cTn id="134" dur="1" fill="hold">
                                              <p:stCondLst>
                                                <p:cond delay="0"/>
                                              </p:stCondLst>
                                            </p:cTn>
                                            <p:tgtEl>
                                              <p:spTgt spid="289"/>
                                            </p:tgtEl>
                                            <p:attrNameLst>
                                              <p:attrName>style.visibility</p:attrName>
                                            </p:attrNameLst>
                                          </p:cBhvr>
                                          <p:to>
                                            <p:strVal val="visible"/>
                                          </p:to>
                                        </p:set>
                                        <p:anim calcmode="lin" valueType="num">
                                          <p:cBhvr>
                                            <p:cTn id="135" dur="500" fill="hold"/>
                                            <p:tgtEl>
                                              <p:spTgt spid="289"/>
                                            </p:tgtEl>
                                            <p:attrNameLst>
                                              <p:attrName>ppt_w</p:attrName>
                                            </p:attrNameLst>
                                          </p:cBhvr>
                                          <p:tavLst>
                                            <p:tav tm="0">
                                              <p:val>
                                                <p:fltVal val="0"/>
                                              </p:val>
                                            </p:tav>
                                            <p:tav tm="100000">
                                              <p:val>
                                                <p:strVal val="#ppt_w"/>
                                              </p:val>
                                            </p:tav>
                                          </p:tavLst>
                                        </p:anim>
                                        <p:anim calcmode="lin" valueType="num">
                                          <p:cBhvr>
                                            <p:cTn id="136" dur="500" fill="hold"/>
                                            <p:tgtEl>
                                              <p:spTgt spid="289"/>
                                            </p:tgtEl>
                                            <p:attrNameLst>
                                              <p:attrName>ppt_h</p:attrName>
                                            </p:attrNameLst>
                                          </p:cBhvr>
                                          <p:tavLst>
                                            <p:tav tm="0">
                                              <p:val>
                                                <p:fltVal val="0"/>
                                              </p:val>
                                            </p:tav>
                                            <p:tav tm="100000">
                                              <p:val>
                                                <p:strVal val="#ppt_h"/>
                                              </p:val>
                                            </p:tav>
                                          </p:tavLst>
                                        </p:anim>
                                      </p:childTnLst>
                                    </p:cTn>
                                  </p:par>
                                </p:childTnLst>
                              </p:cTn>
                            </p:par>
                            <p:par>
                              <p:cTn id="137" fill="hold">
                                <p:stCondLst>
                                  <p:cond delay="14450"/>
                                </p:stCondLst>
                                <p:childTnLst>
                                  <p:par>
                                    <p:cTn id="138" presetID="23" presetClass="entr" presetSubtype="16" fill="hold" grpId="0" nodeType="afterEffect">
                                      <p:stCondLst>
                                        <p:cond delay="0"/>
                                      </p:stCondLst>
                                      <p:iterate type="lt">
                                        <p:tmPct val="10000"/>
                                      </p:iterate>
                                      <p:childTnLst>
                                        <p:set>
                                          <p:cBhvr>
                                            <p:cTn id="139" dur="1" fill="hold">
                                              <p:stCondLst>
                                                <p:cond delay="0"/>
                                              </p:stCondLst>
                                            </p:cTn>
                                            <p:tgtEl>
                                              <p:spTgt spid="288"/>
                                            </p:tgtEl>
                                            <p:attrNameLst>
                                              <p:attrName>style.visibility</p:attrName>
                                            </p:attrNameLst>
                                          </p:cBhvr>
                                          <p:to>
                                            <p:strVal val="visible"/>
                                          </p:to>
                                        </p:set>
                                        <p:anim calcmode="lin" valueType="num">
                                          <p:cBhvr>
                                            <p:cTn id="140" dur="500" fill="hold"/>
                                            <p:tgtEl>
                                              <p:spTgt spid="288"/>
                                            </p:tgtEl>
                                            <p:attrNameLst>
                                              <p:attrName>ppt_w</p:attrName>
                                            </p:attrNameLst>
                                          </p:cBhvr>
                                          <p:tavLst>
                                            <p:tav tm="0">
                                              <p:val>
                                                <p:fltVal val="0"/>
                                              </p:val>
                                            </p:tav>
                                            <p:tav tm="100000">
                                              <p:val>
                                                <p:strVal val="#ppt_w"/>
                                              </p:val>
                                            </p:tav>
                                          </p:tavLst>
                                        </p:anim>
                                        <p:anim calcmode="lin" valueType="num">
                                          <p:cBhvr>
                                            <p:cTn id="141" dur="500" fill="hold"/>
                                            <p:tgtEl>
                                              <p:spTgt spid="288"/>
                                            </p:tgtEl>
                                            <p:attrNameLst>
                                              <p:attrName>ppt_h</p:attrName>
                                            </p:attrNameLst>
                                          </p:cBhvr>
                                          <p:tavLst>
                                            <p:tav tm="0">
                                              <p:val>
                                                <p:fltVal val="0"/>
                                              </p:val>
                                            </p:tav>
                                            <p:tav tm="100000">
                                              <p:val>
                                                <p:strVal val="#ppt_h"/>
                                              </p:val>
                                            </p:tav>
                                          </p:tavLst>
                                        </p:anim>
                                      </p:childTnLst>
                                    </p:cTn>
                                  </p:par>
                                  <p:par>
                                    <p:cTn id="142" presetID="52" presetClass="entr" presetSubtype="0" fill="hold" nodeType="withEffect">
                                      <p:stCondLst>
                                        <p:cond delay="0"/>
                                      </p:stCondLst>
                                      <p:childTnLst>
                                        <p:set>
                                          <p:cBhvr>
                                            <p:cTn id="143" dur="1" fill="hold">
                                              <p:stCondLst>
                                                <p:cond delay="0"/>
                                              </p:stCondLst>
                                            </p:cTn>
                                            <p:tgtEl>
                                              <p:spTgt spid="301"/>
                                            </p:tgtEl>
                                            <p:attrNameLst>
                                              <p:attrName>style.visibility</p:attrName>
                                            </p:attrNameLst>
                                          </p:cBhvr>
                                          <p:to>
                                            <p:strVal val="visible"/>
                                          </p:to>
                                        </p:set>
                                        <p:animScale>
                                          <p:cBhvr>
                                            <p:cTn id="144" dur="1000" decel="50000" fill="hold">
                                              <p:stCondLst>
                                                <p:cond delay="0"/>
                                              </p:stCondLst>
                                            </p:cTn>
                                            <p:tgtEl>
                                              <p:spTgt spid="30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5" dur="1000" decel="50000" fill="hold">
                                              <p:stCondLst>
                                                <p:cond delay="0"/>
                                              </p:stCondLst>
                                            </p:cTn>
                                            <p:tgtEl>
                                              <p:spTgt spid="301"/>
                                            </p:tgtEl>
                                            <p:attrNameLst>
                                              <p:attrName>ppt_x</p:attrName>
                                              <p:attrName>ppt_y</p:attrName>
                                            </p:attrNameLst>
                                          </p:cBhvr>
                                        </p:animMotion>
                                        <p:animEffect transition="in" filter="fade">
                                          <p:cBhvr>
                                            <p:cTn id="146" dur="1000"/>
                                            <p:tgtEl>
                                              <p:spTgt spid="301"/>
                                            </p:tgtEl>
                                          </p:cBhvr>
                                        </p:animEffect>
                                      </p:childTnLst>
                                    </p:cTn>
                                  </p:par>
                                  <p:par>
                                    <p:cTn id="147" presetID="52" presetClass="entr" presetSubtype="0" fill="hold" nodeType="withEffect">
                                      <p:stCondLst>
                                        <p:cond delay="200"/>
                                      </p:stCondLst>
                                      <p:childTnLst>
                                        <p:set>
                                          <p:cBhvr>
                                            <p:cTn id="148" dur="1" fill="hold">
                                              <p:stCondLst>
                                                <p:cond delay="0"/>
                                              </p:stCondLst>
                                            </p:cTn>
                                            <p:tgtEl>
                                              <p:spTgt spid="3"/>
                                            </p:tgtEl>
                                            <p:attrNameLst>
                                              <p:attrName>style.visibility</p:attrName>
                                            </p:attrNameLst>
                                          </p:cBhvr>
                                          <p:to>
                                            <p:strVal val="visible"/>
                                          </p:to>
                                        </p:set>
                                        <p:animScale>
                                          <p:cBhvr>
                                            <p:cTn id="149" dur="1000" decel="50000" fill="hold">
                                              <p:stCondLst>
                                                <p:cond delay="0"/>
                                              </p:stCondLst>
                                            </p:cTn>
                                            <p:tgtEl>
                                              <p:spTgt spid="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50" dur="1000" decel="50000" fill="hold">
                                              <p:stCondLst>
                                                <p:cond delay="0"/>
                                              </p:stCondLst>
                                            </p:cTn>
                                            <p:tgtEl>
                                              <p:spTgt spid="3"/>
                                            </p:tgtEl>
                                            <p:attrNameLst>
                                              <p:attrName>ppt_x</p:attrName>
                                              <p:attrName>ppt_y</p:attrName>
                                            </p:attrNameLst>
                                          </p:cBhvr>
                                        </p:animMotion>
                                        <p:animEffect transition="in" filter="fade">
                                          <p:cBhvr>
                                            <p:cTn id="151"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 grpId="0"/>
          <p:bldP spid="196" grpId="0" animBg="1"/>
          <p:bldP spid="197" grpId="0" animBg="1"/>
          <p:bldP spid="198" grpId="0" animBg="1"/>
          <p:bldP spid="199" grpId="0" animBg="1"/>
          <p:bldP spid="200" grpId="0"/>
          <p:bldP spid="201" grpId="0" animBg="1"/>
          <p:bldP spid="202" grpId="0"/>
          <p:bldP spid="203" grpId="0"/>
          <p:bldP spid="204" grpId="0"/>
          <p:bldP spid="205" grpId="0"/>
          <p:bldP spid="206" grpId="0" animBg="1"/>
          <p:bldP spid="207" grpId="0"/>
          <p:bldP spid="208" grpId="0" animBg="1"/>
          <p:bldP spid="209" grpId="0"/>
          <p:bldP spid="210" grpId="0" animBg="1"/>
          <p:bldP spid="282" grpId="0"/>
          <p:bldP spid="284" grpId="0" animBg="1"/>
          <p:bldP spid="285" grpId="0"/>
          <p:bldP spid="286" grpId="0" animBg="1"/>
          <p:bldP spid="287" grpId="0"/>
          <p:bldP spid="288" grpId="0"/>
          <p:bldP spid="289" grpId="0"/>
          <p:bldP spid="290" grpId="0"/>
          <p:bldP spid="291" grpId="0"/>
          <p:bldP spid="292" grpId="0" animBg="1"/>
          <p:bldP spid="293" grpId="0" animBg="1"/>
          <p:bldP spid="294" grpId="0"/>
          <p:bldP spid="298" grpId="0" animBg="1"/>
        </p:bld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 name="矩形 181"/>
          <p:cNvSpPr/>
          <p:nvPr/>
        </p:nvSpPr>
        <p:spPr>
          <a:xfrm>
            <a:off x="2680492" y="-215153"/>
            <a:ext cx="6831016" cy="7460015"/>
          </a:xfrm>
          <a:prstGeom prst="rect">
            <a:avLst/>
          </a:prstGeom>
          <a:solidFill>
            <a:schemeClr val="bg1"/>
          </a:solidFill>
          <a:ln>
            <a:noFill/>
          </a:ln>
          <a:effectLst>
            <a:outerShdw blurRad="3810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9" name="图片 108"/>
          <p:cNvPicPr>
            <a:picLocks noChangeAspect="1"/>
          </p:cNvPicPr>
          <p:nvPr/>
        </p:nvPicPr>
        <p:blipFill rotWithShape="1">
          <a:blip r:embed="rId3">
            <a:extLst>
              <a:ext uri="{28A0092B-C50C-407E-A947-70E740481C1C}">
                <a14:useLocalDpi xmlns:a14="http://schemas.microsoft.com/office/drawing/2010/main" val="0"/>
              </a:ext>
            </a:extLst>
          </a:blip>
          <a:srcRect t="33474"/>
          <a:stretch>
            <a:fillRect/>
          </a:stretch>
        </p:blipFill>
        <p:spPr>
          <a:xfrm>
            <a:off x="7461445" y="-26164"/>
            <a:ext cx="4285859" cy="3078342"/>
          </a:xfrm>
          <a:prstGeom prst="rect">
            <a:avLst/>
          </a:prstGeom>
        </p:spPr>
      </p:pic>
      <p:grpSp>
        <p:nvGrpSpPr>
          <p:cNvPr id="31" name="组合 30"/>
          <p:cNvGrpSpPr/>
          <p:nvPr/>
        </p:nvGrpSpPr>
        <p:grpSpPr>
          <a:xfrm rot="21398620">
            <a:off x="5747589" y="123376"/>
            <a:ext cx="5190546" cy="4183077"/>
            <a:chOff x="1816885" y="160250"/>
            <a:chExt cx="5190546" cy="4183077"/>
          </a:xfrm>
          <a:solidFill>
            <a:schemeClr val="tx1">
              <a:lumMod val="50000"/>
              <a:lumOff val="50000"/>
            </a:schemeClr>
          </a:solidFill>
        </p:grpSpPr>
        <p:grpSp>
          <p:nvGrpSpPr>
            <p:cNvPr id="32" name="组合 31"/>
            <p:cNvGrpSpPr/>
            <p:nvPr/>
          </p:nvGrpSpPr>
          <p:grpSpPr>
            <a:xfrm rot="1500213">
              <a:off x="1816885" y="160250"/>
              <a:ext cx="4835931" cy="4183077"/>
              <a:chOff x="2983829" y="1091787"/>
              <a:chExt cx="4835931" cy="4183077"/>
            </a:xfrm>
            <a:grpFill/>
          </p:grpSpPr>
          <p:sp>
            <p:nvSpPr>
              <p:cNvPr id="34" name="Freeform 60"/>
              <p:cNvSpPr/>
              <p:nvPr/>
            </p:nvSpPr>
            <p:spPr bwMode="auto">
              <a:xfrm>
                <a:off x="2983829" y="3724325"/>
                <a:ext cx="2106312" cy="1499886"/>
              </a:xfrm>
              <a:custGeom>
                <a:avLst/>
                <a:gdLst>
                  <a:gd name="T0" fmla="*/ 2332 w 2339"/>
                  <a:gd name="T1" fmla="*/ 1665 h 1665"/>
                  <a:gd name="T2" fmla="*/ 2329 w 2339"/>
                  <a:gd name="T3" fmla="*/ 1664 h 1665"/>
                  <a:gd name="T4" fmla="*/ 3 w 2339"/>
                  <a:gd name="T5" fmla="*/ 11 h 1665"/>
                  <a:gd name="T6" fmla="*/ 2 w 2339"/>
                  <a:gd name="T7" fmla="*/ 3 h 1665"/>
                  <a:gd name="T8" fmla="*/ 10 w 2339"/>
                  <a:gd name="T9" fmla="*/ 2 h 1665"/>
                  <a:gd name="T10" fmla="*/ 2335 w 2339"/>
                  <a:gd name="T11" fmla="*/ 1654 h 1665"/>
                  <a:gd name="T12" fmla="*/ 2337 w 2339"/>
                  <a:gd name="T13" fmla="*/ 1662 h 1665"/>
                  <a:gd name="T14" fmla="*/ 2332 w 2339"/>
                  <a:gd name="T15" fmla="*/ 1665 h 16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9" h="1665">
                    <a:moveTo>
                      <a:pt x="2332" y="1665"/>
                    </a:moveTo>
                    <a:cubicBezTo>
                      <a:pt x="2331" y="1665"/>
                      <a:pt x="2330" y="1665"/>
                      <a:pt x="2329" y="1664"/>
                    </a:cubicBezTo>
                    <a:cubicBezTo>
                      <a:pt x="3" y="11"/>
                      <a:pt x="3" y="11"/>
                      <a:pt x="3" y="11"/>
                    </a:cubicBezTo>
                    <a:cubicBezTo>
                      <a:pt x="1" y="10"/>
                      <a:pt x="0" y="6"/>
                      <a:pt x="2" y="3"/>
                    </a:cubicBezTo>
                    <a:cubicBezTo>
                      <a:pt x="4" y="0"/>
                      <a:pt x="8" y="0"/>
                      <a:pt x="10" y="2"/>
                    </a:cubicBezTo>
                    <a:cubicBezTo>
                      <a:pt x="2335" y="1654"/>
                      <a:pt x="2335" y="1654"/>
                      <a:pt x="2335" y="1654"/>
                    </a:cubicBezTo>
                    <a:cubicBezTo>
                      <a:pt x="2338" y="1656"/>
                      <a:pt x="2339" y="1660"/>
                      <a:pt x="2337" y="1662"/>
                    </a:cubicBezTo>
                    <a:cubicBezTo>
                      <a:pt x="2336" y="1664"/>
                      <a:pt x="2334" y="1665"/>
                      <a:pt x="2332" y="166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35" name="Freeform 62"/>
              <p:cNvSpPr/>
              <p:nvPr/>
            </p:nvSpPr>
            <p:spPr bwMode="auto">
              <a:xfrm>
                <a:off x="5073257" y="4157688"/>
                <a:ext cx="15478" cy="1066523"/>
              </a:xfrm>
              <a:custGeom>
                <a:avLst/>
                <a:gdLst>
                  <a:gd name="T0" fmla="*/ 11 w 17"/>
                  <a:gd name="T1" fmla="*/ 1184 h 1184"/>
                  <a:gd name="T2" fmla="*/ 5 w 17"/>
                  <a:gd name="T3" fmla="*/ 1178 h 1184"/>
                  <a:gd name="T4" fmla="*/ 0 w 17"/>
                  <a:gd name="T5" fmla="*/ 6 h 1184"/>
                  <a:gd name="T6" fmla="*/ 6 w 17"/>
                  <a:gd name="T7" fmla="*/ 0 h 1184"/>
                  <a:gd name="T8" fmla="*/ 6 w 17"/>
                  <a:gd name="T9" fmla="*/ 0 h 1184"/>
                  <a:gd name="T10" fmla="*/ 12 w 17"/>
                  <a:gd name="T11" fmla="*/ 6 h 1184"/>
                  <a:gd name="T12" fmla="*/ 17 w 17"/>
                  <a:gd name="T13" fmla="*/ 1178 h 1184"/>
                  <a:gd name="T14" fmla="*/ 11 w 17"/>
                  <a:gd name="T15" fmla="*/ 1184 h 1184"/>
                  <a:gd name="T16" fmla="*/ 11 w 17"/>
                  <a:gd name="T17" fmla="*/ 1184 h 1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1184">
                    <a:moveTo>
                      <a:pt x="11" y="1184"/>
                    </a:moveTo>
                    <a:cubicBezTo>
                      <a:pt x="8" y="1184"/>
                      <a:pt x="5" y="1181"/>
                      <a:pt x="5" y="1178"/>
                    </a:cubicBezTo>
                    <a:cubicBezTo>
                      <a:pt x="0" y="6"/>
                      <a:pt x="0" y="6"/>
                      <a:pt x="0" y="6"/>
                    </a:cubicBezTo>
                    <a:cubicBezTo>
                      <a:pt x="0" y="3"/>
                      <a:pt x="2" y="0"/>
                      <a:pt x="6" y="0"/>
                    </a:cubicBezTo>
                    <a:cubicBezTo>
                      <a:pt x="6" y="0"/>
                      <a:pt x="6" y="0"/>
                      <a:pt x="6" y="0"/>
                    </a:cubicBezTo>
                    <a:cubicBezTo>
                      <a:pt x="9" y="0"/>
                      <a:pt x="12" y="3"/>
                      <a:pt x="12" y="6"/>
                    </a:cubicBezTo>
                    <a:cubicBezTo>
                      <a:pt x="17" y="1178"/>
                      <a:pt x="17" y="1178"/>
                      <a:pt x="17" y="1178"/>
                    </a:cubicBezTo>
                    <a:cubicBezTo>
                      <a:pt x="17" y="1181"/>
                      <a:pt x="14" y="1184"/>
                      <a:pt x="11" y="1184"/>
                    </a:cubicBezTo>
                    <a:cubicBezTo>
                      <a:pt x="11" y="1184"/>
                      <a:pt x="11" y="1184"/>
                      <a:pt x="11" y="1184"/>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36" name="Freeform 63"/>
              <p:cNvSpPr/>
              <p:nvPr/>
            </p:nvSpPr>
            <p:spPr bwMode="auto">
              <a:xfrm>
                <a:off x="2983829" y="3048954"/>
                <a:ext cx="1739079" cy="686627"/>
              </a:xfrm>
              <a:custGeom>
                <a:avLst/>
                <a:gdLst>
                  <a:gd name="T0" fmla="*/ 7 w 1932"/>
                  <a:gd name="T1" fmla="*/ 763 h 763"/>
                  <a:gd name="T2" fmla="*/ 1 w 1932"/>
                  <a:gd name="T3" fmla="*/ 759 h 763"/>
                  <a:gd name="T4" fmla="*/ 5 w 1932"/>
                  <a:gd name="T5" fmla="*/ 751 h 763"/>
                  <a:gd name="T6" fmla="*/ 1923 w 1932"/>
                  <a:gd name="T7" fmla="*/ 1 h 763"/>
                  <a:gd name="T8" fmla="*/ 1931 w 1932"/>
                  <a:gd name="T9" fmla="*/ 5 h 763"/>
                  <a:gd name="T10" fmla="*/ 1927 w 1932"/>
                  <a:gd name="T11" fmla="*/ 13 h 763"/>
                  <a:gd name="T12" fmla="*/ 9 w 1932"/>
                  <a:gd name="T13" fmla="*/ 762 h 763"/>
                  <a:gd name="T14" fmla="*/ 7 w 1932"/>
                  <a:gd name="T15" fmla="*/ 763 h 76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32" h="763">
                    <a:moveTo>
                      <a:pt x="7" y="763"/>
                    </a:moveTo>
                    <a:cubicBezTo>
                      <a:pt x="4" y="763"/>
                      <a:pt x="2" y="761"/>
                      <a:pt x="1" y="759"/>
                    </a:cubicBezTo>
                    <a:cubicBezTo>
                      <a:pt x="0" y="756"/>
                      <a:pt x="2" y="752"/>
                      <a:pt x="5" y="751"/>
                    </a:cubicBezTo>
                    <a:cubicBezTo>
                      <a:pt x="1923" y="1"/>
                      <a:pt x="1923" y="1"/>
                      <a:pt x="1923" y="1"/>
                    </a:cubicBezTo>
                    <a:cubicBezTo>
                      <a:pt x="1926" y="0"/>
                      <a:pt x="1930" y="2"/>
                      <a:pt x="1931" y="5"/>
                    </a:cubicBezTo>
                    <a:cubicBezTo>
                      <a:pt x="1932" y="8"/>
                      <a:pt x="1931" y="11"/>
                      <a:pt x="1927" y="13"/>
                    </a:cubicBezTo>
                    <a:cubicBezTo>
                      <a:pt x="9" y="762"/>
                      <a:pt x="9" y="762"/>
                      <a:pt x="9" y="762"/>
                    </a:cubicBezTo>
                    <a:cubicBezTo>
                      <a:pt x="8" y="762"/>
                      <a:pt x="8" y="763"/>
                      <a:pt x="7" y="76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37" name="Freeform 64"/>
              <p:cNvSpPr/>
              <p:nvPr/>
            </p:nvSpPr>
            <p:spPr bwMode="auto">
              <a:xfrm>
                <a:off x="4248742" y="2871669"/>
                <a:ext cx="474167" cy="188541"/>
              </a:xfrm>
              <a:custGeom>
                <a:avLst/>
                <a:gdLst>
                  <a:gd name="T0" fmla="*/ 520 w 527"/>
                  <a:gd name="T1" fmla="*/ 210 h 210"/>
                  <a:gd name="T2" fmla="*/ 518 w 527"/>
                  <a:gd name="T3" fmla="*/ 210 h 210"/>
                  <a:gd name="T4" fmla="*/ 4 w 527"/>
                  <a:gd name="T5" fmla="*/ 12 h 210"/>
                  <a:gd name="T6" fmla="*/ 1 w 527"/>
                  <a:gd name="T7" fmla="*/ 4 h 210"/>
                  <a:gd name="T8" fmla="*/ 9 w 527"/>
                  <a:gd name="T9" fmla="*/ 1 h 210"/>
                  <a:gd name="T10" fmla="*/ 522 w 527"/>
                  <a:gd name="T11" fmla="*/ 198 h 210"/>
                  <a:gd name="T12" fmla="*/ 526 w 527"/>
                  <a:gd name="T13" fmla="*/ 206 h 210"/>
                  <a:gd name="T14" fmla="*/ 520 w 527"/>
                  <a:gd name="T15" fmla="*/ 210 h 2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27" h="210">
                    <a:moveTo>
                      <a:pt x="520" y="210"/>
                    </a:moveTo>
                    <a:cubicBezTo>
                      <a:pt x="520" y="210"/>
                      <a:pt x="519" y="210"/>
                      <a:pt x="518" y="210"/>
                    </a:cubicBezTo>
                    <a:cubicBezTo>
                      <a:pt x="4" y="12"/>
                      <a:pt x="4" y="12"/>
                      <a:pt x="4" y="12"/>
                    </a:cubicBezTo>
                    <a:cubicBezTo>
                      <a:pt x="1" y="11"/>
                      <a:pt x="0" y="7"/>
                      <a:pt x="1" y="4"/>
                    </a:cubicBezTo>
                    <a:cubicBezTo>
                      <a:pt x="2" y="1"/>
                      <a:pt x="6" y="0"/>
                      <a:pt x="9" y="1"/>
                    </a:cubicBezTo>
                    <a:cubicBezTo>
                      <a:pt x="522" y="198"/>
                      <a:pt x="522" y="198"/>
                      <a:pt x="522" y="198"/>
                    </a:cubicBezTo>
                    <a:cubicBezTo>
                      <a:pt x="526" y="200"/>
                      <a:pt x="527" y="203"/>
                      <a:pt x="526" y="206"/>
                    </a:cubicBezTo>
                    <a:cubicBezTo>
                      <a:pt x="525" y="209"/>
                      <a:pt x="523" y="210"/>
                      <a:pt x="520" y="21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38" name="Freeform 65"/>
              <p:cNvSpPr/>
              <p:nvPr/>
            </p:nvSpPr>
            <p:spPr bwMode="auto">
              <a:xfrm>
                <a:off x="4711652" y="3048954"/>
                <a:ext cx="372861" cy="1119990"/>
              </a:xfrm>
              <a:custGeom>
                <a:avLst/>
                <a:gdLst>
                  <a:gd name="T0" fmla="*/ 408 w 415"/>
                  <a:gd name="T1" fmla="*/ 1243 h 1243"/>
                  <a:gd name="T2" fmla="*/ 402 w 415"/>
                  <a:gd name="T3" fmla="*/ 1239 h 1243"/>
                  <a:gd name="T4" fmla="*/ 1 w 415"/>
                  <a:gd name="T5" fmla="*/ 9 h 1243"/>
                  <a:gd name="T6" fmla="*/ 4 w 415"/>
                  <a:gd name="T7" fmla="*/ 1 h 1243"/>
                  <a:gd name="T8" fmla="*/ 12 w 415"/>
                  <a:gd name="T9" fmla="*/ 5 h 1243"/>
                  <a:gd name="T10" fmla="*/ 413 w 415"/>
                  <a:gd name="T11" fmla="*/ 1235 h 1243"/>
                  <a:gd name="T12" fmla="*/ 410 w 415"/>
                  <a:gd name="T13" fmla="*/ 1243 h 1243"/>
                  <a:gd name="T14" fmla="*/ 408 w 415"/>
                  <a:gd name="T15" fmla="*/ 1243 h 124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5" h="1243">
                    <a:moveTo>
                      <a:pt x="408" y="1243"/>
                    </a:moveTo>
                    <a:cubicBezTo>
                      <a:pt x="405" y="1243"/>
                      <a:pt x="403" y="1241"/>
                      <a:pt x="402" y="1239"/>
                    </a:cubicBezTo>
                    <a:cubicBezTo>
                      <a:pt x="1" y="9"/>
                      <a:pt x="1" y="9"/>
                      <a:pt x="1" y="9"/>
                    </a:cubicBezTo>
                    <a:cubicBezTo>
                      <a:pt x="0" y="6"/>
                      <a:pt x="1" y="2"/>
                      <a:pt x="4" y="1"/>
                    </a:cubicBezTo>
                    <a:cubicBezTo>
                      <a:pt x="8" y="0"/>
                      <a:pt x="11" y="2"/>
                      <a:pt x="12" y="5"/>
                    </a:cubicBezTo>
                    <a:cubicBezTo>
                      <a:pt x="413" y="1235"/>
                      <a:pt x="413" y="1235"/>
                      <a:pt x="413" y="1235"/>
                    </a:cubicBezTo>
                    <a:cubicBezTo>
                      <a:pt x="415" y="1238"/>
                      <a:pt x="413" y="1242"/>
                      <a:pt x="410" y="1243"/>
                    </a:cubicBezTo>
                    <a:cubicBezTo>
                      <a:pt x="409" y="1243"/>
                      <a:pt x="408" y="1243"/>
                      <a:pt x="408" y="124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39" name="Freeform 66"/>
              <p:cNvSpPr/>
              <p:nvPr/>
            </p:nvSpPr>
            <p:spPr bwMode="auto">
              <a:xfrm>
                <a:off x="2983829" y="3724325"/>
                <a:ext cx="2100684" cy="444619"/>
              </a:xfrm>
              <a:custGeom>
                <a:avLst/>
                <a:gdLst>
                  <a:gd name="T0" fmla="*/ 2327 w 2333"/>
                  <a:gd name="T1" fmla="*/ 493 h 493"/>
                  <a:gd name="T2" fmla="*/ 2326 w 2333"/>
                  <a:gd name="T3" fmla="*/ 493 h 493"/>
                  <a:gd name="T4" fmla="*/ 6 w 2333"/>
                  <a:gd name="T5" fmla="*/ 12 h 493"/>
                  <a:gd name="T6" fmla="*/ 1 w 2333"/>
                  <a:gd name="T7" fmla="*/ 5 h 493"/>
                  <a:gd name="T8" fmla="*/ 8 w 2333"/>
                  <a:gd name="T9" fmla="*/ 1 h 493"/>
                  <a:gd name="T10" fmla="*/ 2328 w 2333"/>
                  <a:gd name="T11" fmla="*/ 481 h 493"/>
                  <a:gd name="T12" fmla="*/ 2333 w 2333"/>
                  <a:gd name="T13" fmla="*/ 488 h 493"/>
                  <a:gd name="T14" fmla="*/ 2327 w 2333"/>
                  <a:gd name="T15" fmla="*/ 493 h 49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3" h="493">
                    <a:moveTo>
                      <a:pt x="2327" y="493"/>
                    </a:moveTo>
                    <a:cubicBezTo>
                      <a:pt x="2326" y="493"/>
                      <a:pt x="2326" y="493"/>
                      <a:pt x="2326" y="493"/>
                    </a:cubicBezTo>
                    <a:cubicBezTo>
                      <a:pt x="6" y="12"/>
                      <a:pt x="6" y="12"/>
                      <a:pt x="6" y="12"/>
                    </a:cubicBezTo>
                    <a:cubicBezTo>
                      <a:pt x="2" y="12"/>
                      <a:pt x="0" y="9"/>
                      <a:pt x="1" y="5"/>
                    </a:cubicBezTo>
                    <a:cubicBezTo>
                      <a:pt x="2" y="2"/>
                      <a:pt x="5" y="0"/>
                      <a:pt x="8" y="1"/>
                    </a:cubicBezTo>
                    <a:cubicBezTo>
                      <a:pt x="2328" y="481"/>
                      <a:pt x="2328" y="481"/>
                      <a:pt x="2328" y="481"/>
                    </a:cubicBezTo>
                    <a:cubicBezTo>
                      <a:pt x="2331" y="482"/>
                      <a:pt x="2333" y="485"/>
                      <a:pt x="2333" y="488"/>
                    </a:cubicBezTo>
                    <a:cubicBezTo>
                      <a:pt x="2332" y="491"/>
                      <a:pt x="2330" y="493"/>
                      <a:pt x="2327" y="49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40" name="Freeform 68"/>
              <p:cNvSpPr/>
              <p:nvPr/>
            </p:nvSpPr>
            <p:spPr bwMode="auto">
              <a:xfrm>
                <a:off x="2983829" y="2871669"/>
                <a:ext cx="1276169" cy="863912"/>
              </a:xfrm>
              <a:custGeom>
                <a:avLst/>
                <a:gdLst>
                  <a:gd name="T0" fmla="*/ 7 w 1418"/>
                  <a:gd name="T1" fmla="*/ 960 h 960"/>
                  <a:gd name="T2" fmla="*/ 2 w 1418"/>
                  <a:gd name="T3" fmla="*/ 957 h 960"/>
                  <a:gd name="T4" fmla="*/ 3 w 1418"/>
                  <a:gd name="T5" fmla="*/ 949 h 960"/>
                  <a:gd name="T6" fmla="*/ 1408 w 1418"/>
                  <a:gd name="T7" fmla="*/ 1 h 960"/>
                  <a:gd name="T8" fmla="*/ 1416 w 1418"/>
                  <a:gd name="T9" fmla="*/ 3 h 960"/>
                  <a:gd name="T10" fmla="*/ 1415 w 1418"/>
                  <a:gd name="T11" fmla="*/ 11 h 960"/>
                  <a:gd name="T12" fmla="*/ 10 w 1418"/>
                  <a:gd name="T13" fmla="*/ 959 h 960"/>
                  <a:gd name="T14" fmla="*/ 7 w 1418"/>
                  <a:gd name="T15" fmla="*/ 960 h 9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18" h="960">
                    <a:moveTo>
                      <a:pt x="7" y="960"/>
                    </a:moveTo>
                    <a:cubicBezTo>
                      <a:pt x="5" y="960"/>
                      <a:pt x="3" y="959"/>
                      <a:pt x="2" y="957"/>
                    </a:cubicBezTo>
                    <a:cubicBezTo>
                      <a:pt x="0" y="954"/>
                      <a:pt x="1" y="950"/>
                      <a:pt x="3" y="949"/>
                    </a:cubicBezTo>
                    <a:cubicBezTo>
                      <a:pt x="1408" y="1"/>
                      <a:pt x="1408" y="1"/>
                      <a:pt x="1408" y="1"/>
                    </a:cubicBezTo>
                    <a:cubicBezTo>
                      <a:pt x="1411" y="0"/>
                      <a:pt x="1415" y="0"/>
                      <a:pt x="1416" y="3"/>
                    </a:cubicBezTo>
                    <a:cubicBezTo>
                      <a:pt x="1418" y="6"/>
                      <a:pt x="1418" y="9"/>
                      <a:pt x="1415" y="11"/>
                    </a:cubicBezTo>
                    <a:cubicBezTo>
                      <a:pt x="10" y="959"/>
                      <a:pt x="10" y="959"/>
                      <a:pt x="10" y="959"/>
                    </a:cubicBezTo>
                    <a:cubicBezTo>
                      <a:pt x="9" y="959"/>
                      <a:pt x="8" y="960"/>
                      <a:pt x="7" y="96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41" name="Freeform 69"/>
              <p:cNvSpPr/>
              <p:nvPr/>
            </p:nvSpPr>
            <p:spPr bwMode="auto">
              <a:xfrm>
                <a:off x="4248742" y="1121334"/>
                <a:ext cx="610648" cy="1761592"/>
              </a:xfrm>
              <a:custGeom>
                <a:avLst/>
                <a:gdLst>
                  <a:gd name="T0" fmla="*/ 6 w 678"/>
                  <a:gd name="T1" fmla="*/ 1955 h 1955"/>
                  <a:gd name="T2" fmla="*/ 5 w 678"/>
                  <a:gd name="T3" fmla="*/ 1955 h 1955"/>
                  <a:gd name="T4" fmla="*/ 1 w 678"/>
                  <a:gd name="T5" fmla="*/ 1947 h 1955"/>
                  <a:gd name="T6" fmla="*/ 665 w 678"/>
                  <a:gd name="T7" fmla="*/ 5 h 1955"/>
                  <a:gd name="T8" fmla="*/ 673 w 678"/>
                  <a:gd name="T9" fmla="*/ 1 h 1955"/>
                  <a:gd name="T10" fmla="*/ 677 w 678"/>
                  <a:gd name="T11" fmla="*/ 9 h 1955"/>
                  <a:gd name="T12" fmla="*/ 12 w 678"/>
                  <a:gd name="T13" fmla="*/ 1951 h 1955"/>
                  <a:gd name="T14" fmla="*/ 6 w 678"/>
                  <a:gd name="T15" fmla="*/ 1955 h 195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8" h="1955">
                    <a:moveTo>
                      <a:pt x="6" y="1955"/>
                    </a:moveTo>
                    <a:cubicBezTo>
                      <a:pt x="6" y="1955"/>
                      <a:pt x="5" y="1955"/>
                      <a:pt x="5" y="1955"/>
                    </a:cubicBezTo>
                    <a:cubicBezTo>
                      <a:pt x="1" y="1954"/>
                      <a:pt x="0" y="1951"/>
                      <a:pt x="1" y="1947"/>
                    </a:cubicBezTo>
                    <a:cubicBezTo>
                      <a:pt x="665" y="5"/>
                      <a:pt x="665" y="5"/>
                      <a:pt x="665" y="5"/>
                    </a:cubicBezTo>
                    <a:cubicBezTo>
                      <a:pt x="666" y="2"/>
                      <a:pt x="670" y="0"/>
                      <a:pt x="673" y="1"/>
                    </a:cubicBezTo>
                    <a:cubicBezTo>
                      <a:pt x="676" y="2"/>
                      <a:pt x="678" y="6"/>
                      <a:pt x="677" y="9"/>
                    </a:cubicBezTo>
                    <a:cubicBezTo>
                      <a:pt x="12" y="1951"/>
                      <a:pt x="12" y="1951"/>
                      <a:pt x="12" y="1951"/>
                    </a:cubicBezTo>
                    <a:cubicBezTo>
                      <a:pt x="11" y="1954"/>
                      <a:pt x="9" y="1955"/>
                      <a:pt x="6" y="195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42" name="Freeform 70"/>
              <p:cNvSpPr/>
              <p:nvPr/>
            </p:nvSpPr>
            <p:spPr bwMode="auto">
              <a:xfrm>
                <a:off x="4846726" y="1121334"/>
                <a:ext cx="913158" cy="1732045"/>
              </a:xfrm>
              <a:custGeom>
                <a:avLst/>
                <a:gdLst>
                  <a:gd name="T0" fmla="*/ 1008 w 1015"/>
                  <a:gd name="T1" fmla="*/ 1923 h 1923"/>
                  <a:gd name="T2" fmla="*/ 1003 w 1015"/>
                  <a:gd name="T3" fmla="*/ 1920 h 1923"/>
                  <a:gd name="T4" fmla="*/ 2 w 1015"/>
                  <a:gd name="T5" fmla="*/ 10 h 1923"/>
                  <a:gd name="T6" fmla="*/ 4 w 1015"/>
                  <a:gd name="T7" fmla="*/ 2 h 1923"/>
                  <a:gd name="T8" fmla="*/ 12 w 1015"/>
                  <a:gd name="T9" fmla="*/ 4 h 1923"/>
                  <a:gd name="T10" fmla="*/ 1013 w 1015"/>
                  <a:gd name="T11" fmla="*/ 1914 h 1923"/>
                  <a:gd name="T12" fmla="*/ 1011 w 1015"/>
                  <a:gd name="T13" fmla="*/ 1922 h 1923"/>
                  <a:gd name="T14" fmla="*/ 1008 w 1015"/>
                  <a:gd name="T15" fmla="*/ 1923 h 192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15" h="1923">
                    <a:moveTo>
                      <a:pt x="1008" y="1923"/>
                    </a:moveTo>
                    <a:cubicBezTo>
                      <a:pt x="1006" y="1923"/>
                      <a:pt x="1004" y="1922"/>
                      <a:pt x="1003" y="1920"/>
                    </a:cubicBezTo>
                    <a:cubicBezTo>
                      <a:pt x="2" y="10"/>
                      <a:pt x="2" y="10"/>
                      <a:pt x="2" y="10"/>
                    </a:cubicBezTo>
                    <a:cubicBezTo>
                      <a:pt x="0" y="7"/>
                      <a:pt x="1" y="3"/>
                      <a:pt x="4" y="2"/>
                    </a:cubicBezTo>
                    <a:cubicBezTo>
                      <a:pt x="7" y="0"/>
                      <a:pt x="11" y="1"/>
                      <a:pt x="12" y="4"/>
                    </a:cubicBezTo>
                    <a:cubicBezTo>
                      <a:pt x="1013" y="1914"/>
                      <a:pt x="1013" y="1914"/>
                      <a:pt x="1013" y="1914"/>
                    </a:cubicBezTo>
                    <a:cubicBezTo>
                      <a:pt x="1015" y="1917"/>
                      <a:pt x="1014" y="1921"/>
                      <a:pt x="1011" y="1922"/>
                    </a:cubicBezTo>
                    <a:cubicBezTo>
                      <a:pt x="1010" y="1923"/>
                      <a:pt x="1009" y="1923"/>
                      <a:pt x="1008" y="192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43" name="Freeform 71"/>
              <p:cNvSpPr/>
              <p:nvPr/>
            </p:nvSpPr>
            <p:spPr bwMode="auto">
              <a:xfrm>
                <a:off x="5748628" y="1848765"/>
                <a:ext cx="84421" cy="1004614"/>
              </a:xfrm>
              <a:custGeom>
                <a:avLst/>
                <a:gdLst>
                  <a:gd name="T0" fmla="*/ 6 w 94"/>
                  <a:gd name="T1" fmla="*/ 1116 h 1116"/>
                  <a:gd name="T2" fmla="*/ 6 w 94"/>
                  <a:gd name="T3" fmla="*/ 1116 h 1116"/>
                  <a:gd name="T4" fmla="*/ 0 w 94"/>
                  <a:gd name="T5" fmla="*/ 1110 h 1116"/>
                  <a:gd name="T6" fmla="*/ 82 w 94"/>
                  <a:gd name="T7" fmla="*/ 6 h 1116"/>
                  <a:gd name="T8" fmla="*/ 89 w 94"/>
                  <a:gd name="T9" fmla="*/ 0 h 1116"/>
                  <a:gd name="T10" fmla="*/ 94 w 94"/>
                  <a:gd name="T11" fmla="*/ 7 h 1116"/>
                  <a:gd name="T12" fmla="*/ 12 w 94"/>
                  <a:gd name="T13" fmla="*/ 1110 h 1116"/>
                  <a:gd name="T14" fmla="*/ 6 w 94"/>
                  <a:gd name="T15" fmla="*/ 1116 h 11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4" h="1116">
                    <a:moveTo>
                      <a:pt x="6" y="1116"/>
                    </a:moveTo>
                    <a:cubicBezTo>
                      <a:pt x="6" y="1116"/>
                      <a:pt x="6" y="1116"/>
                      <a:pt x="6" y="1116"/>
                    </a:cubicBezTo>
                    <a:cubicBezTo>
                      <a:pt x="2" y="1116"/>
                      <a:pt x="0" y="1113"/>
                      <a:pt x="0" y="1110"/>
                    </a:cubicBezTo>
                    <a:cubicBezTo>
                      <a:pt x="82" y="6"/>
                      <a:pt x="82" y="6"/>
                      <a:pt x="82" y="6"/>
                    </a:cubicBezTo>
                    <a:cubicBezTo>
                      <a:pt x="83" y="2"/>
                      <a:pt x="85" y="0"/>
                      <a:pt x="89" y="0"/>
                    </a:cubicBezTo>
                    <a:cubicBezTo>
                      <a:pt x="92" y="0"/>
                      <a:pt x="94" y="3"/>
                      <a:pt x="94" y="7"/>
                    </a:cubicBezTo>
                    <a:cubicBezTo>
                      <a:pt x="12" y="1110"/>
                      <a:pt x="12" y="1110"/>
                      <a:pt x="12" y="1110"/>
                    </a:cubicBezTo>
                    <a:cubicBezTo>
                      <a:pt x="12" y="1114"/>
                      <a:pt x="9" y="1116"/>
                      <a:pt x="6" y="111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44" name="Freeform 72"/>
              <p:cNvSpPr/>
              <p:nvPr/>
            </p:nvSpPr>
            <p:spPr bwMode="auto">
              <a:xfrm>
                <a:off x="5748627" y="2842122"/>
                <a:ext cx="984915" cy="140702"/>
              </a:xfrm>
              <a:custGeom>
                <a:avLst/>
                <a:gdLst>
                  <a:gd name="T0" fmla="*/ 1088 w 1094"/>
                  <a:gd name="T1" fmla="*/ 155 h 155"/>
                  <a:gd name="T2" fmla="*/ 1087 w 1094"/>
                  <a:gd name="T3" fmla="*/ 155 h 155"/>
                  <a:gd name="T4" fmla="*/ 5 w 1094"/>
                  <a:gd name="T5" fmla="*/ 12 h 155"/>
                  <a:gd name="T6" fmla="*/ 0 w 1094"/>
                  <a:gd name="T7" fmla="*/ 5 h 155"/>
                  <a:gd name="T8" fmla="*/ 7 w 1094"/>
                  <a:gd name="T9" fmla="*/ 0 h 155"/>
                  <a:gd name="T10" fmla="*/ 1089 w 1094"/>
                  <a:gd name="T11" fmla="*/ 143 h 155"/>
                  <a:gd name="T12" fmla="*/ 1094 w 1094"/>
                  <a:gd name="T13" fmla="*/ 150 h 155"/>
                  <a:gd name="T14" fmla="*/ 1088 w 1094"/>
                  <a:gd name="T15" fmla="*/ 155 h 15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94" h="155">
                    <a:moveTo>
                      <a:pt x="1088" y="155"/>
                    </a:moveTo>
                    <a:cubicBezTo>
                      <a:pt x="1088" y="155"/>
                      <a:pt x="1087" y="155"/>
                      <a:pt x="1087" y="155"/>
                    </a:cubicBezTo>
                    <a:cubicBezTo>
                      <a:pt x="5" y="12"/>
                      <a:pt x="5" y="12"/>
                      <a:pt x="5" y="12"/>
                    </a:cubicBezTo>
                    <a:cubicBezTo>
                      <a:pt x="2" y="11"/>
                      <a:pt x="0" y="8"/>
                      <a:pt x="0" y="5"/>
                    </a:cubicBezTo>
                    <a:cubicBezTo>
                      <a:pt x="1" y="2"/>
                      <a:pt x="4" y="0"/>
                      <a:pt x="7" y="0"/>
                    </a:cubicBezTo>
                    <a:cubicBezTo>
                      <a:pt x="1089" y="143"/>
                      <a:pt x="1089" y="143"/>
                      <a:pt x="1089" y="143"/>
                    </a:cubicBezTo>
                    <a:cubicBezTo>
                      <a:pt x="1092" y="144"/>
                      <a:pt x="1094" y="147"/>
                      <a:pt x="1094" y="150"/>
                    </a:cubicBezTo>
                    <a:cubicBezTo>
                      <a:pt x="1093" y="153"/>
                      <a:pt x="1091" y="155"/>
                      <a:pt x="1088" y="15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45" name="Freeform 75"/>
              <p:cNvSpPr/>
              <p:nvPr/>
            </p:nvSpPr>
            <p:spPr bwMode="auto">
              <a:xfrm>
                <a:off x="6722288" y="2076702"/>
                <a:ext cx="1082000" cy="906122"/>
              </a:xfrm>
              <a:custGeom>
                <a:avLst/>
                <a:gdLst>
                  <a:gd name="T0" fmla="*/ 7 w 1202"/>
                  <a:gd name="T1" fmla="*/ 1006 h 1006"/>
                  <a:gd name="T2" fmla="*/ 2 w 1202"/>
                  <a:gd name="T3" fmla="*/ 1004 h 1006"/>
                  <a:gd name="T4" fmla="*/ 3 w 1202"/>
                  <a:gd name="T5" fmla="*/ 996 h 1006"/>
                  <a:gd name="T6" fmla="*/ 1191 w 1202"/>
                  <a:gd name="T7" fmla="*/ 2 h 1006"/>
                  <a:gd name="T8" fmla="*/ 1200 w 1202"/>
                  <a:gd name="T9" fmla="*/ 2 h 1006"/>
                  <a:gd name="T10" fmla="*/ 1199 w 1202"/>
                  <a:gd name="T11" fmla="*/ 11 h 1006"/>
                  <a:gd name="T12" fmla="*/ 11 w 1202"/>
                  <a:gd name="T13" fmla="*/ 1005 h 1006"/>
                  <a:gd name="T14" fmla="*/ 7 w 1202"/>
                  <a:gd name="T15" fmla="*/ 1006 h 100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02" h="1006">
                    <a:moveTo>
                      <a:pt x="7" y="1006"/>
                    </a:moveTo>
                    <a:cubicBezTo>
                      <a:pt x="5" y="1006"/>
                      <a:pt x="4" y="1005"/>
                      <a:pt x="2" y="1004"/>
                    </a:cubicBezTo>
                    <a:cubicBezTo>
                      <a:pt x="0" y="1001"/>
                      <a:pt x="1" y="998"/>
                      <a:pt x="3" y="996"/>
                    </a:cubicBezTo>
                    <a:cubicBezTo>
                      <a:pt x="1191" y="2"/>
                      <a:pt x="1191" y="2"/>
                      <a:pt x="1191" y="2"/>
                    </a:cubicBezTo>
                    <a:cubicBezTo>
                      <a:pt x="1194" y="0"/>
                      <a:pt x="1198" y="0"/>
                      <a:pt x="1200" y="2"/>
                    </a:cubicBezTo>
                    <a:cubicBezTo>
                      <a:pt x="1202" y="5"/>
                      <a:pt x="1202" y="9"/>
                      <a:pt x="1199" y="11"/>
                    </a:cubicBezTo>
                    <a:cubicBezTo>
                      <a:pt x="11" y="1005"/>
                      <a:pt x="11" y="1005"/>
                      <a:pt x="11" y="1005"/>
                    </a:cubicBezTo>
                    <a:cubicBezTo>
                      <a:pt x="10" y="1006"/>
                      <a:pt x="8" y="1006"/>
                      <a:pt x="7" y="100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46" name="Freeform 76"/>
              <p:cNvSpPr/>
              <p:nvPr/>
            </p:nvSpPr>
            <p:spPr bwMode="auto">
              <a:xfrm>
                <a:off x="5071849" y="2970161"/>
                <a:ext cx="1663100" cy="1198783"/>
              </a:xfrm>
              <a:custGeom>
                <a:avLst/>
                <a:gdLst>
                  <a:gd name="T0" fmla="*/ 7 w 1846"/>
                  <a:gd name="T1" fmla="*/ 1330 h 1330"/>
                  <a:gd name="T2" fmla="*/ 2 w 1846"/>
                  <a:gd name="T3" fmla="*/ 1327 h 1330"/>
                  <a:gd name="T4" fmla="*/ 3 w 1846"/>
                  <a:gd name="T5" fmla="*/ 1319 h 1330"/>
                  <a:gd name="T6" fmla="*/ 1835 w 1846"/>
                  <a:gd name="T7" fmla="*/ 2 h 1330"/>
                  <a:gd name="T8" fmla="*/ 1844 w 1846"/>
                  <a:gd name="T9" fmla="*/ 4 h 1330"/>
                  <a:gd name="T10" fmla="*/ 1842 w 1846"/>
                  <a:gd name="T11" fmla="*/ 12 h 1330"/>
                  <a:gd name="T12" fmla="*/ 10 w 1846"/>
                  <a:gd name="T13" fmla="*/ 1329 h 1330"/>
                  <a:gd name="T14" fmla="*/ 7 w 1846"/>
                  <a:gd name="T15" fmla="*/ 1330 h 133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46" h="1330">
                    <a:moveTo>
                      <a:pt x="7" y="1330"/>
                    </a:moveTo>
                    <a:cubicBezTo>
                      <a:pt x="5" y="1330"/>
                      <a:pt x="3" y="1329"/>
                      <a:pt x="2" y="1327"/>
                    </a:cubicBezTo>
                    <a:cubicBezTo>
                      <a:pt x="0" y="1325"/>
                      <a:pt x="1" y="1321"/>
                      <a:pt x="3" y="1319"/>
                    </a:cubicBezTo>
                    <a:cubicBezTo>
                      <a:pt x="1835" y="2"/>
                      <a:pt x="1835" y="2"/>
                      <a:pt x="1835" y="2"/>
                    </a:cubicBezTo>
                    <a:cubicBezTo>
                      <a:pt x="1838" y="0"/>
                      <a:pt x="1842" y="1"/>
                      <a:pt x="1844" y="4"/>
                    </a:cubicBezTo>
                    <a:cubicBezTo>
                      <a:pt x="1846" y="6"/>
                      <a:pt x="1845" y="10"/>
                      <a:pt x="1842" y="12"/>
                    </a:cubicBezTo>
                    <a:cubicBezTo>
                      <a:pt x="10" y="1329"/>
                      <a:pt x="10" y="1329"/>
                      <a:pt x="10" y="1329"/>
                    </a:cubicBezTo>
                    <a:cubicBezTo>
                      <a:pt x="9" y="1329"/>
                      <a:pt x="8" y="1330"/>
                      <a:pt x="7" y="133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47" name="Freeform 77"/>
              <p:cNvSpPr/>
              <p:nvPr/>
            </p:nvSpPr>
            <p:spPr bwMode="auto">
              <a:xfrm>
                <a:off x="5747220" y="2076702"/>
                <a:ext cx="2057066" cy="776676"/>
              </a:xfrm>
              <a:custGeom>
                <a:avLst/>
                <a:gdLst>
                  <a:gd name="T0" fmla="*/ 7 w 2284"/>
                  <a:gd name="T1" fmla="*/ 863 h 863"/>
                  <a:gd name="T2" fmla="*/ 1 w 2284"/>
                  <a:gd name="T3" fmla="*/ 859 h 863"/>
                  <a:gd name="T4" fmla="*/ 5 w 2284"/>
                  <a:gd name="T5" fmla="*/ 851 h 863"/>
                  <a:gd name="T6" fmla="*/ 2275 w 2284"/>
                  <a:gd name="T7" fmla="*/ 1 h 863"/>
                  <a:gd name="T8" fmla="*/ 2283 w 2284"/>
                  <a:gd name="T9" fmla="*/ 4 h 863"/>
                  <a:gd name="T10" fmla="*/ 2279 w 2284"/>
                  <a:gd name="T11" fmla="*/ 12 h 863"/>
                  <a:gd name="T12" fmla="*/ 9 w 2284"/>
                  <a:gd name="T13" fmla="*/ 863 h 863"/>
                  <a:gd name="T14" fmla="*/ 7 w 2284"/>
                  <a:gd name="T15" fmla="*/ 863 h 86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84" h="863">
                    <a:moveTo>
                      <a:pt x="7" y="863"/>
                    </a:moveTo>
                    <a:cubicBezTo>
                      <a:pt x="5" y="863"/>
                      <a:pt x="2" y="861"/>
                      <a:pt x="1" y="859"/>
                    </a:cubicBezTo>
                    <a:cubicBezTo>
                      <a:pt x="0" y="856"/>
                      <a:pt x="2" y="852"/>
                      <a:pt x="5" y="851"/>
                    </a:cubicBezTo>
                    <a:cubicBezTo>
                      <a:pt x="2275" y="1"/>
                      <a:pt x="2275" y="1"/>
                      <a:pt x="2275" y="1"/>
                    </a:cubicBezTo>
                    <a:cubicBezTo>
                      <a:pt x="2278" y="0"/>
                      <a:pt x="2282" y="1"/>
                      <a:pt x="2283" y="4"/>
                    </a:cubicBezTo>
                    <a:cubicBezTo>
                      <a:pt x="2284" y="7"/>
                      <a:pt x="2283" y="11"/>
                      <a:pt x="2279" y="12"/>
                    </a:cubicBezTo>
                    <a:cubicBezTo>
                      <a:pt x="9" y="863"/>
                      <a:pt x="9" y="863"/>
                      <a:pt x="9" y="863"/>
                    </a:cubicBezTo>
                    <a:cubicBezTo>
                      <a:pt x="8" y="863"/>
                      <a:pt x="8" y="863"/>
                      <a:pt x="7" y="86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48" name="Freeform 78"/>
              <p:cNvSpPr/>
              <p:nvPr/>
            </p:nvSpPr>
            <p:spPr bwMode="auto">
              <a:xfrm>
                <a:off x="5823199" y="1848765"/>
                <a:ext cx="1981087" cy="237787"/>
              </a:xfrm>
              <a:custGeom>
                <a:avLst/>
                <a:gdLst>
                  <a:gd name="T0" fmla="*/ 2194 w 2201"/>
                  <a:gd name="T1" fmla="*/ 265 h 265"/>
                  <a:gd name="T2" fmla="*/ 2194 w 2201"/>
                  <a:gd name="T3" fmla="*/ 265 h 265"/>
                  <a:gd name="T4" fmla="*/ 6 w 2201"/>
                  <a:gd name="T5" fmla="*/ 12 h 265"/>
                  <a:gd name="T6" fmla="*/ 0 w 2201"/>
                  <a:gd name="T7" fmla="*/ 5 h 265"/>
                  <a:gd name="T8" fmla="*/ 7 w 2201"/>
                  <a:gd name="T9" fmla="*/ 0 h 265"/>
                  <a:gd name="T10" fmla="*/ 2195 w 2201"/>
                  <a:gd name="T11" fmla="*/ 253 h 265"/>
                  <a:gd name="T12" fmla="*/ 2200 w 2201"/>
                  <a:gd name="T13" fmla="*/ 260 h 265"/>
                  <a:gd name="T14" fmla="*/ 2194 w 2201"/>
                  <a:gd name="T15" fmla="*/ 265 h 2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01" h="265">
                    <a:moveTo>
                      <a:pt x="2194" y="265"/>
                    </a:moveTo>
                    <a:cubicBezTo>
                      <a:pt x="2194" y="265"/>
                      <a:pt x="2194" y="265"/>
                      <a:pt x="2194" y="265"/>
                    </a:cubicBezTo>
                    <a:cubicBezTo>
                      <a:pt x="6" y="12"/>
                      <a:pt x="6" y="12"/>
                      <a:pt x="6" y="12"/>
                    </a:cubicBezTo>
                    <a:cubicBezTo>
                      <a:pt x="2" y="12"/>
                      <a:pt x="0" y="9"/>
                      <a:pt x="0" y="5"/>
                    </a:cubicBezTo>
                    <a:cubicBezTo>
                      <a:pt x="1" y="2"/>
                      <a:pt x="4" y="0"/>
                      <a:pt x="7" y="0"/>
                    </a:cubicBezTo>
                    <a:cubicBezTo>
                      <a:pt x="2195" y="253"/>
                      <a:pt x="2195" y="253"/>
                      <a:pt x="2195" y="253"/>
                    </a:cubicBezTo>
                    <a:cubicBezTo>
                      <a:pt x="2198" y="254"/>
                      <a:pt x="2201" y="257"/>
                      <a:pt x="2200" y="260"/>
                    </a:cubicBezTo>
                    <a:cubicBezTo>
                      <a:pt x="2200" y="263"/>
                      <a:pt x="2197" y="265"/>
                      <a:pt x="2194" y="26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49" name="Freeform 79"/>
              <p:cNvSpPr/>
              <p:nvPr/>
            </p:nvSpPr>
            <p:spPr bwMode="auto">
              <a:xfrm>
                <a:off x="4846727" y="1121334"/>
                <a:ext cx="987730" cy="737280"/>
              </a:xfrm>
              <a:custGeom>
                <a:avLst/>
                <a:gdLst>
                  <a:gd name="T0" fmla="*/ 1090 w 1097"/>
                  <a:gd name="T1" fmla="*/ 819 h 819"/>
                  <a:gd name="T2" fmla="*/ 1087 w 1097"/>
                  <a:gd name="T3" fmla="*/ 818 h 819"/>
                  <a:gd name="T4" fmla="*/ 3 w 1097"/>
                  <a:gd name="T5" fmla="*/ 12 h 819"/>
                  <a:gd name="T6" fmla="*/ 2 w 1097"/>
                  <a:gd name="T7" fmla="*/ 3 h 819"/>
                  <a:gd name="T8" fmla="*/ 11 w 1097"/>
                  <a:gd name="T9" fmla="*/ 2 h 819"/>
                  <a:gd name="T10" fmla="*/ 1094 w 1097"/>
                  <a:gd name="T11" fmla="*/ 808 h 819"/>
                  <a:gd name="T12" fmla="*/ 1095 w 1097"/>
                  <a:gd name="T13" fmla="*/ 817 h 819"/>
                  <a:gd name="T14" fmla="*/ 1090 w 1097"/>
                  <a:gd name="T15" fmla="*/ 819 h 81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97" h="819">
                    <a:moveTo>
                      <a:pt x="1090" y="819"/>
                    </a:moveTo>
                    <a:cubicBezTo>
                      <a:pt x="1089" y="819"/>
                      <a:pt x="1088" y="819"/>
                      <a:pt x="1087" y="818"/>
                    </a:cubicBezTo>
                    <a:cubicBezTo>
                      <a:pt x="3" y="12"/>
                      <a:pt x="3" y="12"/>
                      <a:pt x="3" y="12"/>
                    </a:cubicBezTo>
                    <a:cubicBezTo>
                      <a:pt x="1" y="10"/>
                      <a:pt x="0" y="6"/>
                      <a:pt x="2" y="3"/>
                    </a:cubicBezTo>
                    <a:cubicBezTo>
                      <a:pt x="4" y="1"/>
                      <a:pt x="8" y="0"/>
                      <a:pt x="11" y="2"/>
                    </a:cubicBezTo>
                    <a:cubicBezTo>
                      <a:pt x="1094" y="808"/>
                      <a:pt x="1094" y="808"/>
                      <a:pt x="1094" y="808"/>
                    </a:cubicBezTo>
                    <a:cubicBezTo>
                      <a:pt x="1097" y="810"/>
                      <a:pt x="1097" y="814"/>
                      <a:pt x="1095" y="817"/>
                    </a:cubicBezTo>
                    <a:cubicBezTo>
                      <a:pt x="1094" y="818"/>
                      <a:pt x="1092" y="819"/>
                      <a:pt x="1090" y="819"/>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50" name="Freeform 80"/>
              <p:cNvSpPr/>
              <p:nvPr/>
            </p:nvSpPr>
            <p:spPr bwMode="auto">
              <a:xfrm>
                <a:off x="5071850" y="2842122"/>
                <a:ext cx="688034" cy="1326822"/>
              </a:xfrm>
              <a:custGeom>
                <a:avLst/>
                <a:gdLst>
                  <a:gd name="T0" fmla="*/ 7 w 764"/>
                  <a:gd name="T1" fmla="*/ 1473 h 1473"/>
                  <a:gd name="T2" fmla="*/ 4 w 764"/>
                  <a:gd name="T3" fmla="*/ 1472 h 1473"/>
                  <a:gd name="T4" fmla="*/ 1 w 764"/>
                  <a:gd name="T5" fmla="*/ 1464 h 1473"/>
                  <a:gd name="T6" fmla="*/ 752 w 764"/>
                  <a:gd name="T7" fmla="*/ 4 h 1473"/>
                  <a:gd name="T8" fmla="*/ 760 w 764"/>
                  <a:gd name="T9" fmla="*/ 2 h 1473"/>
                  <a:gd name="T10" fmla="*/ 762 w 764"/>
                  <a:gd name="T11" fmla="*/ 10 h 1473"/>
                  <a:gd name="T12" fmla="*/ 12 w 764"/>
                  <a:gd name="T13" fmla="*/ 1470 h 1473"/>
                  <a:gd name="T14" fmla="*/ 7 w 764"/>
                  <a:gd name="T15" fmla="*/ 1473 h 147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64" h="1473">
                    <a:moveTo>
                      <a:pt x="7" y="1473"/>
                    </a:moveTo>
                    <a:cubicBezTo>
                      <a:pt x="6" y="1473"/>
                      <a:pt x="5" y="1473"/>
                      <a:pt x="4" y="1472"/>
                    </a:cubicBezTo>
                    <a:cubicBezTo>
                      <a:pt x="1" y="1471"/>
                      <a:pt x="0" y="1467"/>
                      <a:pt x="1" y="1464"/>
                    </a:cubicBezTo>
                    <a:cubicBezTo>
                      <a:pt x="752" y="4"/>
                      <a:pt x="752" y="4"/>
                      <a:pt x="752" y="4"/>
                    </a:cubicBezTo>
                    <a:cubicBezTo>
                      <a:pt x="753" y="1"/>
                      <a:pt x="757" y="0"/>
                      <a:pt x="760" y="2"/>
                    </a:cubicBezTo>
                    <a:cubicBezTo>
                      <a:pt x="763" y="3"/>
                      <a:pt x="764" y="7"/>
                      <a:pt x="762" y="10"/>
                    </a:cubicBezTo>
                    <a:cubicBezTo>
                      <a:pt x="12" y="1470"/>
                      <a:pt x="12" y="1470"/>
                      <a:pt x="12" y="1470"/>
                    </a:cubicBezTo>
                    <a:cubicBezTo>
                      <a:pt x="11" y="1472"/>
                      <a:pt x="9" y="1473"/>
                      <a:pt x="7" y="147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51" name="Freeform 28"/>
              <p:cNvSpPr/>
              <p:nvPr/>
            </p:nvSpPr>
            <p:spPr bwMode="auto">
              <a:xfrm flipV="1">
                <a:off x="3107786" y="3696185"/>
                <a:ext cx="1630598" cy="49850"/>
              </a:xfrm>
              <a:custGeom>
                <a:avLst/>
                <a:gdLst>
                  <a:gd name="T0" fmla="*/ 1150 w 1155"/>
                  <a:gd name="T1" fmla="*/ 175 h 175"/>
                  <a:gd name="T2" fmla="*/ 1150 w 1155"/>
                  <a:gd name="T3" fmla="*/ 175 h 175"/>
                  <a:gd name="T4" fmla="*/ 4 w 1155"/>
                  <a:gd name="T5" fmla="*/ 8 h 175"/>
                  <a:gd name="T6" fmla="*/ 0 w 1155"/>
                  <a:gd name="T7" fmla="*/ 4 h 175"/>
                  <a:gd name="T8" fmla="*/ 5 w 1155"/>
                  <a:gd name="T9" fmla="*/ 0 h 175"/>
                  <a:gd name="T10" fmla="*/ 1151 w 1155"/>
                  <a:gd name="T11" fmla="*/ 167 h 175"/>
                  <a:gd name="T12" fmla="*/ 1154 w 1155"/>
                  <a:gd name="T13" fmla="*/ 172 h 175"/>
                  <a:gd name="T14" fmla="*/ 1150 w 1155"/>
                  <a:gd name="T15" fmla="*/ 175 h 1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5" h="175">
                    <a:moveTo>
                      <a:pt x="1150" y="175"/>
                    </a:moveTo>
                    <a:cubicBezTo>
                      <a:pt x="1150" y="175"/>
                      <a:pt x="1150" y="175"/>
                      <a:pt x="1150" y="175"/>
                    </a:cubicBezTo>
                    <a:cubicBezTo>
                      <a:pt x="4" y="8"/>
                      <a:pt x="4" y="8"/>
                      <a:pt x="4" y="8"/>
                    </a:cubicBezTo>
                    <a:cubicBezTo>
                      <a:pt x="2" y="8"/>
                      <a:pt x="0" y="6"/>
                      <a:pt x="0" y="4"/>
                    </a:cubicBezTo>
                    <a:cubicBezTo>
                      <a:pt x="1" y="1"/>
                      <a:pt x="3" y="0"/>
                      <a:pt x="5" y="0"/>
                    </a:cubicBezTo>
                    <a:cubicBezTo>
                      <a:pt x="1151" y="167"/>
                      <a:pt x="1151" y="167"/>
                      <a:pt x="1151" y="167"/>
                    </a:cubicBezTo>
                    <a:cubicBezTo>
                      <a:pt x="1153" y="168"/>
                      <a:pt x="1155" y="170"/>
                      <a:pt x="1154" y="172"/>
                    </a:cubicBezTo>
                    <a:cubicBezTo>
                      <a:pt x="1154" y="174"/>
                      <a:pt x="1152" y="175"/>
                      <a:pt x="1150" y="17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52" name="Freeform 29"/>
              <p:cNvSpPr/>
              <p:nvPr/>
            </p:nvSpPr>
            <p:spPr bwMode="auto">
              <a:xfrm>
                <a:off x="3677489" y="3036291"/>
                <a:ext cx="1060895" cy="659894"/>
              </a:xfrm>
              <a:custGeom>
                <a:avLst/>
                <a:gdLst>
                  <a:gd name="T0" fmla="*/ 1175 w 1180"/>
                  <a:gd name="T1" fmla="*/ 733 h 733"/>
                  <a:gd name="T2" fmla="*/ 1173 w 1180"/>
                  <a:gd name="T3" fmla="*/ 733 h 733"/>
                  <a:gd name="T4" fmla="*/ 2 w 1180"/>
                  <a:gd name="T5" fmla="*/ 8 h 733"/>
                  <a:gd name="T6" fmla="*/ 1 w 1180"/>
                  <a:gd name="T7" fmla="*/ 2 h 733"/>
                  <a:gd name="T8" fmla="*/ 7 w 1180"/>
                  <a:gd name="T9" fmla="*/ 1 h 733"/>
                  <a:gd name="T10" fmla="*/ 1177 w 1180"/>
                  <a:gd name="T11" fmla="*/ 726 h 733"/>
                  <a:gd name="T12" fmla="*/ 1179 w 1180"/>
                  <a:gd name="T13" fmla="*/ 732 h 733"/>
                  <a:gd name="T14" fmla="*/ 1175 w 1180"/>
                  <a:gd name="T15" fmla="*/ 733 h 7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80" h="733">
                    <a:moveTo>
                      <a:pt x="1175" y="733"/>
                    </a:moveTo>
                    <a:cubicBezTo>
                      <a:pt x="1175" y="733"/>
                      <a:pt x="1174" y="733"/>
                      <a:pt x="1173" y="733"/>
                    </a:cubicBezTo>
                    <a:cubicBezTo>
                      <a:pt x="2" y="8"/>
                      <a:pt x="2" y="8"/>
                      <a:pt x="2" y="8"/>
                    </a:cubicBezTo>
                    <a:cubicBezTo>
                      <a:pt x="1" y="6"/>
                      <a:pt x="0" y="4"/>
                      <a:pt x="1" y="2"/>
                    </a:cubicBezTo>
                    <a:cubicBezTo>
                      <a:pt x="2" y="0"/>
                      <a:pt x="5" y="0"/>
                      <a:pt x="7" y="1"/>
                    </a:cubicBezTo>
                    <a:cubicBezTo>
                      <a:pt x="1177" y="726"/>
                      <a:pt x="1177" y="726"/>
                      <a:pt x="1177" y="726"/>
                    </a:cubicBezTo>
                    <a:cubicBezTo>
                      <a:pt x="1179" y="727"/>
                      <a:pt x="1180" y="730"/>
                      <a:pt x="1179" y="732"/>
                    </a:cubicBezTo>
                    <a:cubicBezTo>
                      <a:pt x="1178" y="733"/>
                      <a:pt x="1177" y="733"/>
                      <a:pt x="1175" y="73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53" name="Freeform 30"/>
              <p:cNvSpPr/>
              <p:nvPr/>
            </p:nvSpPr>
            <p:spPr bwMode="auto">
              <a:xfrm>
                <a:off x="3677489" y="2954684"/>
                <a:ext cx="765420" cy="88643"/>
              </a:xfrm>
              <a:custGeom>
                <a:avLst/>
                <a:gdLst>
                  <a:gd name="T0" fmla="*/ 5 w 851"/>
                  <a:gd name="T1" fmla="*/ 100 h 100"/>
                  <a:gd name="T2" fmla="*/ 1 w 851"/>
                  <a:gd name="T3" fmla="*/ 97 h 100"/>
                  <a:gd name="T4" fmla="*/ 4 w 851"/>
                  <a:gd name="T5" fmla="*/ 92 h 100"/>
                  <a:gd name="T6" fmla="*/ 846 w 851"/>
                  <a:gd name="T7" fmla="*/ 0 h 100"/>
                  <a:gd name="T8" fmla="*/ 850 w 851"/>
                  <a:gd name="T9" fmla="*/ 4 h 100"/>
                  <a:gd name="T10" fmla="*/ 847 w 851"/>
                  <a:gd name="T11" fmla="*/ 8 h 100"/>
                  <a:gd name="T12" fmla="*/ 5 w 851"/>
                  <a:gd name="T13" fmla="*/ 100 h 100"/>
                  <a:gd name="T14" fmla="*/ 5 w 851"/>
                  <a:gd name="T15" fmla="*/ 100 h 10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51" h="100">
                    <a:moveTo>
                      <a:pt x="5" y="100"/>
                    </a:moveTo>
                    <a:cubicBezTo>
                      <a:pt x="3" y="100"/>
                      <a:pt x="1" y="99"/>
                      <a:pt x="1" y="97"/>
                    </a:cubicBezTo>
                    <a:cubicBezTo>
                      <a:pt x="0" y="94"/>
                      <a:pt x="2" y="92"/>
                      <a:pt x="4" y="92"/>
                    </a:cubicBezTo>
                    <a:cubicBezTo>
                      <a:pt x="846" y="0"/>
                      <a:pt x="846" y="0"/>
                      <a:pt x="846" y="0"/>
                    </a:cubicBezTo>
                    <a:cubicBezTo>
                      <a:pt x="848" y="0"/>
                      <a:pt x="850" y="2"/>
                      <a:pt x="850" y="4"/>
                    </a:cubicBezTo>
                    <a:cubicBezTo>
                      <a:pt x="851" y="6"/>
                      <a:pt x="849" y="8"/>
                      <a:pt x="847" y="8"/>
                    </a:cubicBezTo>
                    <a:cubicBezTo>
                      <a:pt x="5" y="100"/>
                      <a:pt x="5" y="100"/>
                      <a:pt x="5" y="100"/>
                    </a:cubicBezTo>
                    <a:cubicBezTo>
                      <a:pt x="5" y="100"/>
                      <a:pt x="5" y="100"/>
                      <a:pt x="5" y="10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54" name="Freeform 31"/>
              <p:cNvSpPr/>
              <p:nvPr/>
            </p:nvSpPr>
            <p:spPr bwMode="auto">
              <a:xfrm>
                <a:off x="4434467" y="2248359"/>
                <a:ext cx="126632" cy="713361"/>
              </a:xfrm>
              <a:custGeom>
                <a:avLst/>
                <a:gdLst>
                  <a:gd name="T0" fmla="*/ 4 w 141"/>
                  <a:gd name="T1" fmla="*/ 793 h 793"/>
                  <a:gd name="T2" fmla="*/ 4 w 141"/>
                  <a:gd name="T3" fmla="*/ 793 h 793"/>
                  <a:gd name="T4" fmla="*/ 0 w 141"/>
                  <a:gd name="T5" fmla="*/ 789 h 793"/>
                  <a:gd name="T6" fmla="*/ 132 w 141"/>
                  <a:gd name="T7" fmla="*/ 3 h 793"/>
                  <a:gd name="T8" fmla="*/ 137 w 141"/>
                  <a:gd name="T9" fmla="*/ 0 h 793"/>
                  <a:gd name="T10" fmla="*/ 140 w 141"/>
                  <a:gd name="T11" fmla="*/ 5 h 793"/>
                  <a:gd name="T12" fmla="*/ 8 w 141"/>
                  <a:gd name="T13" fmla="*/ 790 h 793"/>
                  <a:gd name="T14" fmla="*/ 4 w 141"/>
                  <a:gd name="T15" fmla="*/ 793 h 79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1" h="793">
                    <a:moveTo>
                      <a:pt x="4" y="793"/>
                    </a:moveTo>
                    <a:cubicBezTo>
                      <a:pt x="4" y="793"/>
                      <a:pt x="4" y="793"/>
                      <a:pt x="4" y="793"/>
                    </a:cubicBezTo>
                    <a:cubicBezTo>
                      <a:pt x="2" y="793"/>
                      <a:pt x="0" y="791"/>
                      <a:pt x="0" y="789"/>
                    </a:cubicBezTo>
                    <a:cubicBezTo>
                      <a:pt x="132" y="3"/>
                      <a:pt x="132" y="3"/>
                      <a:pt x="132" y="3"/>
                    </a:cubicBezTo>
                    <a:cubicBezTo>
                      <a:pt x="133" y="1"/>
                      <a:pt x="135" y="0"/>
                      <a:pt x="137" y="0"/>
                    </a:cubicBezTo>
                    <a:cubicBezTo>
                      <a:pt x="139" y="1"/>
                      <a:pt x="141" y="3"/>
                      <a:pt x="140" y="5"/>
                    </a:cubicBezTo>
                    <a:cubicBezTo>
                      <a:pt x="8" y="790"/>
                      <a:pt x="8" y="790"/>
                      <a:pt x="8" y="790"/>
                    </a:cubicBezTo>
                    <a:cubicBezTo>
                      <a:pt x="8" y="792"/>
                      <a:pt x="6" y="793"/>
                      <a:pt x="4" y="79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55" name="Freeform 32"/>
              <p:cNvSpPr/>
              <p:nvPr/>
            </p:nvSpPr>
            <p:spPr bwMode="auto">
              <a:xfrm>
                <a:off x="4552658" y="2248359"/>
                <a:ext cx="185727" cy="1447826"/>
              </a:xfrm>
              <a:custGeom>
                <a:avLst/>
                <a:gdLst>
                  <a:gd name="T0" fmla="*/ 201 w 206"/>
                  <a:gd name="T1" fmla="*/ 1610 h 1610"/>
                  <a:gd name="T2" fmla="*/ 197 w 206"/>
                  <a:gd name="T3" fmla="*/ 1607 h 1610"/>
                  <a:gd name="T4" fmla="*/ 0 w 206"/>
                  <a:gd name="T5" fmla="*/ 5 h 1610"/>
                  <a:gd name="T6" fmla="*/ 4 w 206"/>
                  <a:gd name="T7" fmla="*/ 0 h 1610"/>
                  <a:gd name="T8" fmla="*/ 8 w 206"/>
                  <a:gd name="T9" fmla="*/ 4 h 1610"/>
                  <a:gd name="T10" fmla="*/ 205 w 206"/>
                  <a:gd name="T11" fmla="*/ 1606 h 1610"/>
                  <a:gd name="T12" fmla="*/ 202 w 206"/>
                  <a:gd name="T13" fmla="*/ 1610 h 1610"/>
                  <a:gd name="T14" fmla="*/ 201 w 206"/>
                  <a:gd name="T15" fmla="*/ 1610 h 16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6" h="1610">
                    <a:moveTo>
                      <a:pt x="201" y="1610"/>
                    </a:moveTo>
                    <a:cubicBezTo>
                      <a:pt x="199" y="1610"/>
                      <a:pt x="198" y="1609"/>
                      <a:pt x="197" y="1607"/>
                    </a:cubicBezTo>
                    <a:cubicBezTo>
                      <a:pt x="0" y="5"/>
                      <a:pt x="0" y="5"/>
                      <a:pt x="0" y="5"/>
                    </a:cubicBezTo>
                    <a:cubicBezTo>
                      <a:pt x="0" y="2"/>
                      <a:pt x="2" y="0"/>
                      <a:pt x="4" y="0"/>
                    </a:cubicBezTo>
                    <a:cubicBezTo>
                      <a:pt x="6" y="0"/>
                      <a:pt x="8" y="1"/>
                      <a:pt x="8" y="4"/>
                    </a:cubicBezTo>
                    <a:cubicBezTo>
                      <a:pt x="205" y="1606"/>
                      <a:pt x="205" y="1606"/>
                      <a:pt x="205" y="1606"/>
                    </a:cubicBezTo>
                    <a:cubicBezTo>
                      <a:pt x="206" y="1608"/>
                      <a:pt x="204" y="1610"/>
                      <a:pt x="202" y="1610"/>
                    </a:cubicBezTo>
                    <a:cubicBezTo>
                      <a:pt x="202" y="1610"/>
                      <a:pt x="201" y="1610"/>
                      <a:pt x="201" y="161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56" name="Freeform 33"/>
              <p:cNvSpPr/>
              <p:nvPr/>
            </p:nvSpPr>
            <p:spPr bwMode="auto">
              <a:xfrm>
                <a:off x="4434467" y="2954684"/>
                <a:ext cx="303917" cy="741501"/>
              </a:xfrm>
              <a:custGeom>
                <a:avLst/>
                <a:gdLst>
                  <a:gd name="T0" fmla="*/ 333 w 338"/>
                  <a:gd name="T1" fmla="*/ 825 h 825"/>
                  <a:gd name="T2" fmla="*/ 330 w 338"/>
                  <a:gd name="T3" fmla="*/ 823 h 825"/>
                  <a:gd name="T4" fmla="*/ 1 w 338"/>
                  <a:gd name="T5" fmla="*/ 6 h 825"/>
                  <a:gd name="T6" fmla="*/ 3 w 338"/>
                  <a:gd name="T7" fmla="*/ 1 h 825"/>
                  <a:gd name="T8" fmla="*/ 8 w 338"/>
                  <a:gd name="T9" fmla="*/ 3 h 825"/>
                  <a:gd name="T10" fmla="*/ 337 w 338"/>
                  <a:gd name="T11" fmla="*/ 820 h 825"/>
                  <a:gd name="T12" fmla="*/ 335 w 338"/>
                  <a:gd name="T13" fmla="*/ 825 h 825"/>
                  <a:gd name="T14" fmla="*/ 333 w 338"/>
                  <a:gd name="T15" fmla="*/ 825 h 8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8" h="825">
                    <a:moveTo>
                      <a:pt x="333" y="825"/>
                    </a:moveTo>
                    <a:cubicBezTo>
                      <a:pt x="332" y="825"/>
                      <a:pt x="330" y="824"/>
                      <a:pt x="330" y="823"/>
                    </a:cubicBezTo>
                    <a:cubicBezTo>
                      <a:pt x="1" y="6"/>
                      <a:pt x="1" y="6"/>
                      <a:pt x="1" y="6"/>
                    </a:cubicBezTo>
                    <a:cubicBezTo>
                      <a:pt x="0" y="4"/>
                      <a:pt x="1" y="2"/>
                      <a:pt x="3" y="1"/>
                    </a:cubicBezTo>
                    <a:cubicBezTo>
                      <a:pt x="5" y="0"/>
                      <a:pt x="7" y="1"/>
                      <a:pt x="8" y="3"/>
                    </a:cubicBezTo>
                    <a:cubicBezTo>
                      <a:pt x="337" y="820"/>
                      <a:pt x="337" y="820"/>
                      <a:pt x="337" y="820"/>
                    </a:cubicBezTo>
                    <a:cubicBezTo>
                      <a:pt x="338" y="822"/>
                      <a:pt x="337" y="824"/>
                      <a:pt x="335" y="825"/>
                    </a:cubicBezTo>
                    <a:cubicBezTo>
                      <a:pt x="334" y="825"/>
                      <a:pt x="334" y="825"/>
                      <a:pt x="333" y="82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57" name="Freeform 34"/>
              <p:cNvSpPr/>
              <p:nvPr/>
            </p:nvSpPr>
            <p:spPr bwMode="auto">
              <a:xfrm>
                <a:off x="4729942" y="3060211"/>
                <a:ext cx="303917" cy="635974"/>
              </a:xfrm>
              <a:custGeom>
                <a:avLst/>
                <a:gdLst>
                  <a:gd name="T0" fmla="*/ 4 w 338"/>
                  <a:gd name="T1" fmla="*/ 707 h 707"/>
                  <a:gd name="T2" fmla="*/ 3 w 338"/>
                  <a:gd name="T3" fmla="*/ 707 h 707"/>
                  <a:gd name="T4" fmla="*/ 1 w 338"/>
                  <a:gd name="T5" fmla="*/ 702 h 707"/>
                  <a:gd name="T6" fmla="*/ 330 w 338"/>
                  <a:gd name="T7" fmla="*/ 3 h 707"/>
                  <a:gd name="T8" fmla="*/ 336 w 338"/>
                  <a:gd name="T9" fmla="*/ 1 h 707"/>
                  <a:gd name="T10" fmla="*/ 337 w 338"/>
                  <a:gd name="T11" fmla="*/ 6 h 707"/>
                  <a:gd name="T12" fmla="*/ 8 w 338"/>
                  <a:gd name="T13" fmla="*/ 705 h 707"/>
                  <a:gd name="T14" fmla="*/ 4 w 338"/>
                  <a:gd name="T15" fmla="*/ 707 h 70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8" h="707">
                    <a:moveTo>
                      <a:pt x="4" y="707"/>
                    </a:moveTo>
                    <a:cubicBezTo>
                      <a:pt x="4" y="707"/>
                      <a:pt x="3" y="707"/>
                      <a:pt x="3" y="707"/>
                    </a:cubicBezTo>
                    <a:cubicBezTo>
                      <a:pt x="1" y="706"/>
                      <a:pt x="0" y="704"/>
                      <a:pt x="1" y="702"/>
                    </a:cubicBezTo>
                    <a:cubicBezTo>
                      <a:pt x="330" y="3"/>
                      <a:pt x="330" y="3"/>
                      <a:pt x="330" y="3"/>
                    </a:cubicBezTo>
                    <a:cubicBezTo>
                      <a:pt x="331" y="1"/>
                      <a:pt x="334" y="0"/>
                      <a:pt x="336" y="1"/>
                    </a:cubicBezTo>
                    <a:cubicBezTo>
                      <a:pt x="337" y="2"/>
                      <a:pt x="338" y="4"/>
                      <a:pt x="337" y="6"/>
                    </a:cubicBezTo>
                    <a:cubicBezTo>
                      <a:pt x="8" y="705"/>
                      <a:pt x="8" y="705"/>
                      <a:pt x="8" y="705"/>
                    </a:cubicBezTo>
                    <a:cubicBezTo>
                      <a:pt x="7" y="707"/>
                      <a:pt x="6" y="707"/>
                      <a:pt x="4" y="707"/>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58" name="Freeform 35"/>
              <p:cNvSpPr/>
              <p:nvPr/>
            </p:nvSpPr>
            <p:spPr bwMode="auto">
              <a:xfrm>
                <a:off x="4729942" y="3689150"/>
                <a:ext cx="664114" cy="161808"/>
              </a:xfrm>
              <a:custGeom>
                <a:avLst/>
                <a:gdLst>
                  <a:gd name="T0" fmla="*/ 734 w 738"/>
                  <a:gd name="T1" fmla="*/ 180 h 180"/>
                  <a:gd name="T2" fmla="*/ 733 w 738"/>
                  <a:gd name="T3" fmla="*/ 180 h 180"/>
                  <a:gd name="T4" fmla="*/ 3 w 738"/>
                  <a:gd name="T5" fmla="*/ 8 h 180"/>
                  <a:gd name="T6" fmla="*/ 0 w 738"/>
                  <a:gd name="T7" fmla="*/ 4 h 180"/>
                  <a:gd name="T8" fmla="*/ 5 w 738"/>
                  <a:gd name="T9" fmla="*/ 1 h 180"/>
                  <a:gd name="T10" fmla="*/ 735 w 738"/>
                  <a:gd name="T11" fmla="*/ 172 h 180"/>
                  <a:gd name="T12" fmla="*/ 738 w 738"/>
                  <a:gd name="T13" fmla="*/ 177 h 180"/>
                  <a:gd name="T14" fmla="*/ 734 w 738"/>
                  <a:gd name="T15" fmla="*/ 180 h 18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38" h="180">
                    <a:moveTo>
                      <a:pt x="734" y="180"/>
                    </a:moveTo>
                    <a:cubicBezTo>
                      <a:pt x="734" y="180"/>
                      <a:pt x="733" y="180"/>
                      <a:pt x="733" y="180"/>
                    </a:cubicBezTo>
                    <a:cubicBezTo>
                      <a:pt x="3" y="8"/>
                      <a:pt x="3" y="8"/>
                      <a:pt x="3" y="8"/>
                    </a:cubicBezTo>
                    <a:cubicBezTo>
                      <a:pt x="1" y="8"/>
                      <a:pt x="0" y="6"/>
                      <a:pt x="0" y="4"/>
                    </a:cubicBezTo>
                    <a:cubicBezTo>
                      <a:pt x="1" y="1"/>
                      <a:pt x="3" y="0"/>
                      <a:pt x="5" y="1"/>
                    </a:cubicBezTo>
                    <a:cubicBezTo>
                      <a:pt x="735" y="172"/>
                      <a:pt x="735" y="172"/>
                      <a:pt x="735" y="172"/>
                    </a:cubicBezTo>
                    <a:cubicBezTo>
                      <a:pt x="737" y="172"/>
                      <a:pt x="738" y="175"/>
                      <a:pt x="738" y="177"/>
                    </a:cubicBezTo>
                    <a:cubicBezTo>
                      <a:pt x="737" y="179"/>
                      <a:pt x="736" y="180"/>
                      <a:pt x="734" y="18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59" name="Freeform 36"/>
              <p:cNvSpPr/>
              <p:nvPr/>
            </p:nvSpPr>
            <p:spPr bwMode="auto">
              <a:xfrm>
                <a:off x="4552658" y="2248359"/>
                <a:ext cx="481202" cy="820294"/>
              </a:xfrm>
              <a:custGeom>
                <a:avLst/>
                <a:gdLst>
                  <a:gd name="T0" fmla="*/ 531 w 535"/>
                  <a:gd name="T1" fmla="*/ 912 h 912"/>
                  <a:gd name="T2" fmla="*/ 527 w 535"/>
                  <a:gd name="T3" fmla="*/ 910 h 912"/>
                  <a:gd name="T4" fmla="*/ 1 w 535"/>
                  <a:gd name="T5" fmla="*/ 6 h 912"/>
                  <a:gd name="T6" fmla="*/ 2 w 535"/>
                  <a:gd name="T7" fmla="*/ 1 h 912"/>
                  <a:gd name="T8" fmla="*/ 8 w 535"/>
                  <a:gd name="T9" fmla="*/ 2 h 912"/>
                  <a:gd name="T10" fmla="*/ 534 w 535"/>
                  <a:gd name="T11" fmla="*/ 906 h 912"/>
                  <a:gd name="T12" fmla="*/ 533 w 535"/>
                  <a:gd name="T13" fmla="*/ 911 h 912"/>
                  <a:gd name="T14" fmla="*/ 531 w 535"/>
                  <a:gd name="T15" fmla="*/ 912 h 9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5" h="912">
                    <a:moveTo>
                      <a:pt x="531" y="912"/>
                    </a:moveTo>
                    <a:cubicBezTo>
                      <a:pt x="529" y="912"/>
                      <a:pt x="528" y="911"/>
                      <a:pt x="527" y="910"/>
                    </a:cubicBezTo>
                    <a:cubicBezTo>
                      <a:pt x="1" y="6"/>
                      <a:pt x="1" y="6"/>
                      <a:pt x="1" y="6"/>
                    </a:cubicBezTo>
                    <a:cubicBezTo>
                      <a:pt x="0" y="4"/>
                      <a:pt x="0" y="2"/>
                      <a:pt x="2" y="1"/>
                    </a:cubicBezTo>
                    <a:cubicBezTo>
                      <a:pt x="4" y="0"/>
                      <a:pt x="7" y="0"/>
                      <a:pt x="8" y="2"/>
                    </a:cubicBezTo>
                    <a:cubicBezTo>
                      <a:pt x="534" y="906"/>
                      <a:pt x="534" y="906"/>
                      <a:pt x="534" y="906"/>
                    </a:cubicBezTo>
                    <a:cubicBezTo>
                      <a:pt x="535" y="908"/>
                      <a:pt x="535" y="910"/>
                      <a:pt x="533" y="911"/>
                    </a:cubicBezTo>
                    <a:cubicBezTo>
                      <a:pt x="532" y="911"/>
                      <a:pt x="531" y="912"/>
                      <a:pt x="531" y="912"/>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60" name="Freeform 37"/>
              <p:cNvSpPr/>
              <p:nvPr/>
            </p:nvSpPr>
            <p:spPr bwMode="auto">
              <a:xfrm>
                <a:off x="4552658" y="2248359"/>
                <a:ext cx="1229737" cy="364419"/>
              </a:xfrm>
              <a:custGeom>
                <a:avLst/>
                <a:gdLst>
                  <a:gd name="T0" fmla="*/ 1363 w 1367"/>
                  <a:gd name="T1" fmla="*/ 406 h 406"/>
                  <a:gd name="T2" fmla="*/ 1362 w 1367"/>
                  <a:gd name="T3" fmla="*/ 406 h 406"/>
                  <a:gd name="T4" fmla="*/ 3 w 1367"/>
                  <a:gd name="T5" fmla="*/ 8 h 406"/>
                  <a:gd name="T6" fmla="*/ 1 w 1367"/>
                  <a:gd name="T7" fmla="*/ 3 h 406"/>
                  <a:gd name="T8" fmla="*/ 5 w 1367"/>
                  <a:gd name="T9" fmla="*/ 0 h 406"/>
                  <a:gd name="T10" fmla="*/ 1364 w 1367"/>
                  <a:gd name="T11" fmla="*/ 398 h 406"/>
                  <a:gd name="T12" fmla="*/ 1367 w 1367"/>
                  <a:gd name="T13" fmla="*/ 403 h 406"/>
                  <a:gd name="T14" fmla="*/ 1363 w 1367"/>
                  <a:gd name="T15" fmla="*/ 406 h 40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67" h="406">
                    <a:moveTo>
                      <a:pt x="1363" y="406"/>
                    </a:moveTo>
                    <a:cubicBezTo>
                      <a:pt x="1362" y="406"/>
                      <a:pt x="1362" y="406"/>
                      <a:pt x="1362" y="406"/>
                    </a:cubicBezTo>
                    <a:cubicBezTo>
                      <a:pt x="3" y="8"/>
                      <a:pt x="3" y="8"/>
                      <a:pt x="3" y="8"/>
                    </a:cubicBezTo>
                    <a:cubicBezTo>
                      <a:pt x="1" y="7"/>
                      <a:pt x="0" y="5"/>
                      <a:pt x="1" y="3"/>
                    </a:cubicBezTo>
                    <a:cubicBezTo>
                      <a:pt x="1" y="1"/>
                      <a:pt x="3" y="0"/>
                      <a:pt x="5" y="0"/>
                    </a:cubicBezTo>
                    <a:cubicBezTo>
                      <a:pt x="1364" y="398"/>
                      <a:pt x="1364" y="398"/>
                      <a:pt x="1364" y="398"/>
                    </a:cubicBezTo>
                    <a:cubicBezTo>
                      <a:pt x="1366" y="399"/>
                      <a:pt x="1367" y="401"/>
                      <a:pt x="1367" y="403"/>
                    </a:cubicBezTo>
                    <a:cubicBezTo>
                      <a:pt x="1366" y="405"/>
                      <a:pt x="1365" y="406"/>
                      <a:pt x="1363" y="40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61" name="Freeform 38"/>
              <p:cNvSpPr/>
              <p:nvPr/>
            </p:nvSpPr>
            <p:spPr bwMode="auto">
              <a:xfrm>
                <a:off x="5026824" y="2604335"/>
                <a:ext cx="755571" cy="464317"/>
              </a:xfrm>
              <a:custGeom>
                <a:avLst/>
                <a:gdLst>
                  <a:gd name="T0" fmla="*/ 5 w 841"/>
                  <a:gd name="T1" fmla="*/ 515 h 515"/>
                  <a:gd name="T2" fmla="*/ 1 w 841"/>
                  <a:gd name="T3" fmla="*/ 513 h 515"/>
                  <a:gd name="T4" fmla="*/ 3 w 841"/>
                  <a:gd name="T5" fmla="*/ 507 h 515"/>
                  <a:gd name="T6" fmla="*/ 835 w 841"/>
                  <a:gd name="T7" fmla="*/ 1 h 515"/>
                  <a:gd name="T8" fmla="*/ 840 w 841"/>
                  <a:gd name="T9" fmla="*/ 3 h 515"/>
                  <a:gd name="T10" fmla="*/ 839 w 841"/>
                  <a:gd name="T11" fmla="*/ 8 h 515"/>
                  <a:gd name="T12" fmla="*/ 7 w 841"/>
                  <a:gd name="T13" fmla="*/ 514 h 515"/>
                  <a:gd name="T14" fmla="*/ 5 w 841"/>
                  <a:gd name="T15" fmla="*/ 515 h 5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41" h="515">
                    <a:moveTo>
                      <a:pt x="5" y="515"/>
                    </a:moveTo>
                    <a:cubicBezTo>
                      <a:pt x="3" y="515"/>
                      <a:pt x="2" y="514"/>
                      <a:pt x="1" y="513"/>
                    </a:cubicBezTo>
                    <a:cubicBezTo>
                      <a:pt x="0" y="511"/>
                      <a:pt x="1" y="508"/>
                      <a:pt x="3" y="507"/>
                    </a:cubicBezTo>
                    <a:cubicBezTo>
                      <a:pt x="835" y="1"/>
                      <a:pt x="835" y="1"/>
                      <a:pt x="835" y="1"/>
                    </a:cubicBezTo>
                    <a:cubicBezTo>
                      <a:pt x="837" y="0"/>
                      <a:pt x="839" y="1"/>
                      <a:pt x="840" y="3"/>
                    </a:cubicBezTo>
                    <a:cubicBezTo>
                      <a:pt x="841" y="5"/>
                      <a:pt x="841" y="7"/>
                      <a:pt x="839" y="8"/>
                    </a:cubicBezTo>
                    <a:cubicBezTo>
                      <a:pt x="7" y="514"/>
                      <a:pt x="7" y="514"/>
                      <a:pt x="7" y="514"/>
                    </a:cubicBezTo>
                    <a:cubicBezTo>
                      <a:pt x="6" y="514"/>
                      <a:pt x="6" y="515"/>
                      <a:pt x="5" y="51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62" name="Freeform 39"/>
              <p:cNvSpPr/>
              <p:nvPr/>
            </p:nvSpPr>
            <p:spPr bwMode="auto">
              <a:xfrm>
                <a:off x="5385614" y="2604335"/>
                <a:ext cx="396780" cy="1246622"/>
              </a:xfrm>
              <a:custGeom>
                <a:avLst/>
                <a:gdLst>
                  <a:gd name="T0" fmla="*/ 5 w 441"/>
                  <a:gd name="T1" fmla="*/ 1385 h 1385"/>
                  <a:gd name="T2" fmla="*/ 4 w 441"/>
                  <a:gd name="T3" fmla="*/ 1385 h 1385"/>
                  <a:gd name="T4" fmla="*/ 1 w 441"/>
                  <a:gd name="T5" fmla="*/ 1380 h 1385"/>
                  <a:gd name="T6" fmla="*/ 433 w 441"/>
                  <a:gd name="T7" fmla="*/ 4 h 1385"/>
                  <a:gd name="T8" fmla="*/ 438 w 441"/>
                  <a:gd name="T9" fmla="*/ 1 h 1385"/>
                  <a:gd name="T10" fmla="*/ 441 w 441"/>
                  <a:gd name="T11" fmla="*/ 6 h 1385"/>
                  <a:gd name="T12" fmla="*/ 9 w 441"/>
                  <a:gd name="T13" fmla="*/ 1382 h 1385"/>
                  <a:gd name="T14" fmla="*/ 5 w 441"/>
                  <a:gd name="T15" fmla="*/ 1385 h 13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41" h="1385">
                    <a:moveTo>
                      <a:pt x="5" y="1385"/>
                    </a:moveTo>
                    <a:cubicBezTo>
                      <a:pt x="5" y="1385"/>
                      <a:pt x="4" y="1385"/>
                      <a:pt x="4" y="1385"/>
                    </a:cubicBezTo>
                    <a:cubicBezTo>
                      <a:pt x="2" y="1384"/>
                      <a:pt x="0" y="1382"/>
                      <a:pt x="1" y="1380"/>
                    </a:cubicBezTo>
                    <a:cubicBezTo>
                      <a:pt x="433" y="4"/>
                      <a:pt x="433" y="4"/>
                      <a:pt x="433" y="4"/>
                    </a:cubicBezTo>
                    <a:cubicBezTo>
                      <a:pt x="434" y="1"/>
                      <a:pt x="436" y="0"/>
                      <a:pt x="438" y="1"/>
                    </a:cubicBezTo>
                    <a:cubicBezTo>
                      <a:pt x="440" y="2"/>
                      <a:pt x="441" y="4"/>
                      <a:pt x="441" y="6"/>
                    </a:cubicBezTo>
                    <a:cubicBezTo>
                      <a:pt x="9" y="1382"/>
                      <a:pt x="9" y="1382"/>
                      <a:pt x="9" y="1382"/>
                    </a:cubicBezTo>
                    <a:cubicBezTo>
                      <a:pt x="8" y="1384"/>
                      <a:pt x="7" y="1385"/>
                      <a:pt x="5" y="138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63" name="Freeform 40"/>
              <p:cNvSpPr/>
              <p:nvPr/>
            </p:nvSpPr>
            <p:spPr bwMode="auto">
              <a:xfrm>
                <a:off x="5773952" y="2604335"/>
                <a:ext cx="139296" cy="590949"/>
              </a:xfrm>
              <a:custGeom>
                <a:avLst/>
                <a:gdLst>
                  <a:gd name="T0" fmla="*/ 150 w 155"/>
                  <a:gd name="T1" fmla="*/ 656 h 656"/>
                  <a:gd name="T2" fmla="*/ 146 w 155"/>
                  <a:gd name="T3" fmla="*/ 652 h 656"/>
                  <a:gd name="T4" fmla="*/ 1 w 155"/>
                  <a:gd name="T5" fmla="*/ 6 h 656"/>
                  <a:gd name="T6" fmla="*/ 4 w 155"/>
                  <a:gd name="T7" fmla="*/ 1 h 656"/>
                  <a:gd name="T8" fmla="*/ 9 w 155"/>
                  <a:gd name="T9" fmla="*/ 4 h 656"/>
                  <a:gd name="T10" fmla="*/ 154 w 155"/>
                  <a:gd name="T11" fmla="*/ 651 h 656"/>
                  <a:gd name="T12" fmla="*/ 151 w 155"/>
                  <a:gd name="T13" fmla="*/ 655 h 656"/>
                  <a:gd name="T14" fmla="*/ 150 w 155"/>
                  <a:gd name="T15" fmla="*/ 656 h 6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5" h="656">
                    <a:moveTo>
                      <a:pt x="150" y="656"/>
                    </a:moveTo>
                    <a:cubicBezTo>
                      <a:pt x="148" y="656"/>
                      <a:pt x="147" y="654"/>
                      <a:pt x="146" y="652"/>
                    </a:cubicBezTo>
                    <a:cubicBezTo>
                      <a:pt x="1" y="6"/>
                      <a:pt x="1" y="6"/>
                      <a:pt x="1" y="6"/>
                    </a:cubicBezTo>
                    <a:cubicBezTo>
                      <a:pt x="0" y="3"/>
                      <a:pt x="2" y="1"/>
                      <a:pt x="4" y="1"/>
                    </a:cubicBezTo>
                    <a:cubicBezTo>
                      <a:pt x="6" y="0"/>
                      <a:pt x="8" y="2"/>
                      <a:pt x="9" y="4"/>
                    </a:cubicBezTo>
                    <a:cubicBezTo>
                      <a:pt x="154" y="651"/>
                      <a:pt x="154" y="651"/>
                      <a:pt x="154" y="651"/>
                    </a:cubicBezTo>
                    <a:cubicBezTo>
                      <a:pt x="155" y="653"/>
                      <a:pt x="153" y="655"/>
                      <a:pt x="151" y="655"/>
                    </a:cubicBezTo>
                    <a:cubicBezTo>
                      <a:pt x="151" y="656"/>
                      <a:pt x="150" y="656"/>
                      <a:pt x="150" y="65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64" name="Freeform 41"/>
              <p:cNvSpPr/>
              <p:nvPr/>
            </p:nvSpPr>
            <p:spPr bwMode="auto">
              <a:xfrm>
                <a:off x="5906212" y="3075688"/>
                <a:ext cx="892052" cy="119597"/>
              </a:xfrm>
              <a:custGeom>
                <a:avLst/>
                <a:gdLst>
                  <a:gd name="T0" fmla="*/ 4 w 992"/>
                  <a:gd name="T1" fmla="*/ 133 h 133"/>
                  <a:gd name="T2" fmla="*/ 0 w 992"/>
                  <a:gd name="T3" fmla="*/ 129 h 133"/>
                  <a:gd name="T4" fmla="*/ 4 w 992"/>
                  <a:gd name="T5" fmla="*/ 125 h 133"/>
                  <a:gd name="T6" fmla="*/ 988 w 992"/>
                  <a:gd name="T7" fmla="*/ 0 h 133"/>
                  <a:gd name="T8" fmla="*/ 992 w 992"/>
                  <a:gd name="T9" fmla="*/ 4 h 133"/>
                  <a:gd name="T10" fmla="*/ 989 w 992"/>
                  <a:gd name="T11" fmla="*/ 8 h 133"/>
                  <a:gd name="T12" fmla="*/ 5 w 992"/>
                  <a:gd name="T13" fmla="*/ 133 h 133"/>
                  <a:gd name="T14" fmla="*/ 4 w 992"/>
                  <a:gd name="T15" fmla="*/ 133 h 1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92" h="133">
                    <a:moveTo>
                      <a:pt x="4" y="133"/>
                    </a:moveTo>
                    <a:cubicBezTo>
                      <a:pt x="2" y="133"/>
                      <a:pt x="0" y="131"/>
                      <a:pt x="0" y="129"/>
                    </a:cubicBezTo>
                    <a:cubicBezTo>
                      <a:pt x="0" y="127"/>
                      <a:pt x="1" y="125"/>
                      <a:pt x="4" y="125"/>
                    </a:cubicBezTo>
                    <a:cubicBezTo>
                      <a:pt x="988" y="0"/>
                      <a:pt x="988" y="0"/>
                      <a:pt x="988" y="0"/>
                    </a:cubicBezTo>
                    <a:cubicBezTo>
                      <a:pt x="990" y="0"/>
                      <a:pt x="992" y="2"/>
                      <a:pt x="992" y="4"/>
                    </a:cubicBezTo>
                    <a:cubicBezTo>
                      <a:pt x="992" y="6"/>
                      <a:pt x="991" y="8"/>
                      <a:pt x="989" y="8"/>
                    </a:cubicBezTo>
                    <a:cubicBezTo>
                      <a:pt x="5" y="133"/>
                      <a:pt x="5" y="133"/>
                      <a:pt x="5" y="133"/>
                    </a:cubicBezTo>
                    <a:cubicBezTo>
                      <a:pt x="5" y="133"/>
                      <a:pt x="4" y="133"/>
                      <a:pt x="4" y="13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65" name="Freeform 42"/>
              <p:cNvSpPr/>
              <p:nvPr/>
            </p:nvSpPr>
            <p:spPr bwMode="auto">
              <a:xfrm>
                <a:off x="5906212" y="2253987"/>
                <a:ext cx="303917" cy="941298"/>
              </a:xfrm>
              <a:custGeom>
                <a:avLst/>
                <a:gdLst>
                  <a:gd name="T0" fmla="*/ 4 w 338"/>
                  <a:gd name="T1" fmla="*/ 1046 h 1046"/>
                  <a:gd name="T2" fmla="*/ 3 w 338"/>
                  <a:gd name="T3" fmla="*/ 1045 h 1046"/>
                  <a:gd name="T4" fmla="*/ 0 w 338"/>
                  <a:gd name="T5" fmla="*/ 1040 h 1046"/>
                  <a:gd name="T6" fmla="*/ 329 w 338"/>
                  <a:gd name="T7" fmla="*/ 4 h 1046"/>
                  <a:gd name="T8" fmla="*/ 334 w 338"/>
                  <a:gd name="T9" fmla="*/ 1 h 1046"/>
                  <a:gd name="T10" fmla="*/ 337 w 338"/>
                  <a:gd name="T11" fmla="*/ 6 h 1046"/>
                  <a:gd name="T12" fmla="*/ 8 w 338"/>
                  <a:gd name="T13" fmla="*/ 1043 h 1046"/>
                  <a:gd name="T14" fmla="*/ 4 w 338"/>
                  <a:gd name="T15" fmla="*/ 1046 h 10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8" h="1046">
                    <a:moveTo>
                      <a:pt x="4" y="1046"/>
                    </a:moveTo>
                    <a:cubicBezTo>
                      <a:pt x="4" y="1046"/>
                      <a:pt x="3" y="1045"/>
                      <a:pt x="3" y="1045"/>
                    </a:cubicBezTo>
                    <a:cubicBezTo>
                      <a:pt x="1" y="1045"/>
                      <a:pt x="0" y="1042"/>
                      <a:pt x="0" y="1040"/>
                    </a:cubicBezTo>
                    <a:cubicBezTo>
                      <a:pt x="329" y="4"/>
                      <a:pt x="329" y="4"/>
                      <a:pt x="329" y="4"/>
                    </a:cubicBezTo>
                    <a:cubicBezTo>
                      <a:pt x="330" y="2"/>
                      <a:pt x="332" y="0"/>
                      <a:pt x="334" y="1"/>
                    </a:cubicBezTo>
                    <a:cubicBezTo>
                      <a:pt x="337" y="2"/>
                      <a:pt x="338" y="4"/>
                      <a:pt x="337" y="6"/>
                    </a:cubicBezTo>
                    <a:cubicBezTo>
                      <a:pt x="8" y="1043"/>
                      <a:pt x="8" y="1043"/>
                      <a:pt x="8" y="1043"/>
                    </a:cubicBezTo>
                    <a:cubicBezTo>
                      <a:pt x="7" y="1044"/>
                      <a:pt x="6" y="1046"/>
                      <a:pt x="4" y="104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66" name="Freeform 43"/>
              <p:cNvSpPr/>
              <p:nvPr/>
            </p:nvSpPr>
            <p:spPr bwMode="auto">
              <a:xfrm>
                <a:off x="6201687" y="2175194"/>
                <a:ext cx="794968" cy="87235"/>
              </a:xfrm>
              <a:custGeom>
                <a:avLst/>
                <a:gdLst>
                  <a:gd name="T0" fmla="*/ 4 w 884"/>
                  <a:gd name="T1" fmla="*/ 96 h 96"/>
                  <a:gd name="T2" fmla="*/ 0 w 884"/>
                  <a:gd name="T3" fmla="*/ 92 h 96"/>
                  <a:gd name="T4" fmla="*/ 4 w 884"/>
                  <a:gd name="T5" fmla="*/ 88 h 96"/>
                  <a:gd name="T6" fmla="*/ 880 w 884"/>
                  <a:gd name="T7" fmla="*/ 0 h 96"/>
                  <a:gd name="T8" fmla="*/ 884 w 884"/>
                  <a:gd name="T9" fmla="*/ 4 h 96"/>
                  <a:gd name="T10" fmla="*/ 880 w 884"/>
                  <a:gd name="T11" fmla="*/ 8 h 96"/>
                  <a:gd name="T12" fmla="*/ 5 w 884"/>
                  <a:gd name="T13" fmla="*/ 96 h 96"/>
                  <a:gd name="T14" fmla="*/ 4 w 884"/>
                  <a:gd name="T15" fmla="*/ 96 h 9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84" h="96">
                    <a:moveTo>
                      <a:pt x="4" y="96"/>
                    </a:moveTo>
                    <a:cubicBezTo>
                      <a:pt x="2" y="96"/>
                      <a:pt x="0" y="94"/>
                      <a:pt x="0" y="92"/>
                    </a:cubicBezTo>
                    <a:cubicBezTo>
                      <a:pt x="0" y="90"/>
                      <a:pt x="2" y="88"/>
                      <a:pt x="4" y="88"/>
                    </a:cubicBezTo>
                    <a:cubicBezTo>
                      <a:pt x="880" y="0"/>
                      <a:pt x="880" y="0"/>
                      <a:pt x="880" y="0"/>
                    </a:cubicBezTo>
                    <a:cubicBezTo>
                      <a:pt x="882" y="0"/>
                      <a:pt x="884" y="2"/>
                      <a:pt x="884" y="4"/>
                    </a:cubicBezTo>
                    <a:cubicBezTo>
                      <a:pt x="884" y="6"/>
                      <a:pt x="883" y="8"/>
                      <a:pt x="880" y="8"/>
                    </a:cubicBezTo>
                    <a:cubicBezTo>
                      <a:pt x="5" y="96"/>
                      <a:pt x="5" y="96"/>
                      <a:pt x="5" y="96"/>
                    </a:cubicBezTo>
                    <a:cubicBezTo>
                      <a:pt x="4" y="96"/>
                      <a:pt x="4" y="96"/>
                      <a:pt x="4" y="9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67" name="Freeform 44"/>
              <p:cNvSpPr/>
              <p:nvPr/>
            </p:nvSpPr>
            <p:spPr bwMode="auto">
              <a:xfrm>
                <a:off x="6201687" y="2253987"/>
                <a:ext cx="596577" cy="828737"/>
              </a:xfrm>
              <a:custGeom>
                <a:avLst/>
                <a:gdLst>
                  <a:gd name="T0" fmla="*/ 659 w 664"/>
                  <a:gd name="T1" fmla="*/ 921 h 921"/>
                  <a:gd name="T2" fmla="*/ 656 w 664"/>
                  <a:gd name="T3" fmla="*/ 920 h 921"/>
                  <a:gd name="T4" fmla="*/ 1 w 664"/>
                  <a:gd name="T5" fmla="*/ 7 h 921"/>
                  <a:gd name="T6" fmla="*/ 2 w 664"/>
                  <a:gd name="T7" fmla="*/ 2 h 921"/>
                  <a:gd name="T8" fmla="*/ 7 w 664"/>
                  <a:gd name="T9" fmla="*/ 2 h 921"/>
                  <a:gd name="T10" fmla="*/ 662 w 664"/>
                  <a:gd name="T11" fmla="*/ 915 h 921"/>
                  <a:gd name="T12" fmla="*/ 661 w 664"/>
                  <a:gd name="T13" fmla="*/ 921 h 921"/>
                  <a:gd name="T14" fmla="*/ 659 w 664"/>
                  <a:gd name="T15" fmla="*/ 921 h 9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64" h="921">
                    <a:moveTo>
                      <a:pt x="659" y="921"/>
                    </a:moveTo>
                    <a:cubicBezTo>
                      <a:pt x="658" y="921"/>
                      <a:pt x="657" y="921"/>
                      <a:pt x="656" y="920"/>
                    </a:cubicBezTo>
                    <a:cubicBezTo>
                      <a:pt x="1" y="7"/>
                      <a:pt x="1" y="7"/>
                      <a:pt x="1" y="7"/>
                    </a:cubicBezTo>
                    <a:cubicBezTo>
                      <a:pt x="0" y="5"/>
                      <a:pt x="0" y="3"/>
                      <a:pt x="2" y="2"/>
                    </a:cubicBezTo>
                    <a:cubicBezTo>
                      <a:pt x="4" y="0"/>
                      <a:pt x="6" y="1"/>
                      <a:pt x="7" y="2"/>
                    </a:cubicBezTo>
                    <a:cubicBezTo>
                      <a:pt x="662" y="915"/>
                      <a:pt x="662" y="915"/>
                      <a:pt x="662" y="915"/>
                    </a:cubicBezTo>
                    <a:cubicBezTo>
                      <a:pt x="664" y="917"/>
                      <a:pt x="663" y="919"/>
                      <a:pt x="661" y="921"/>
                    </a:cubicBezTo>
                    <a:cubicBezTo>
                      <a:pt x="661" y="921"/>
                      <a:pt x="660" y="921"/>
                      <a:pt x="659" y="921"/>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68" name="Freeform 45"/>
              <p:cNvSpPr/>
              <p:nvPr/>
            </p:nvSpPr>
            <p:spPr bwMode="auto">
              <a:xfrm>
                <a:off x="6201687" y="2253987"/>
                <a:ext cx="914564" cy="585321"/>
              </a:xfrm>
              <a:custGeom>
                <a:avLst/>
                <a:gdLst>
                  <a:gd name="T0" fmla="*/ 1012 w 1017"/>
                  <a:gd name="T1" fmla="*/ 650 h 650"/>
                  <a:gd name="T2" fmla="*/ 1010 w 1017"/>
                  <a:gd name="T3" fmla="*/ 650 h 650"/>
                  <a:gd name="T4" fmla="*/ 2 w 1017"/>
                  <a:gd name="T5" fmla="*/ 8 h 650"/>
                  <a:gd name="T6" fmla="*/ 1 w 1017"/>
                  <a:gd name="T7" fmla="*/ 3 h 650"/>
                  <a:gd name="T8" fmla="*/ 6 w 1017"/>
                  <a:gd name="T9" fmla="*/ 1 h 650"/>
                  <a:gd name="T10" fmla="*/ 1015 w 1017"/>
                  <a:gd name="T11" fmla="*/ 643 h 650"/>
                  <a:gd name="T12" fmla="*/ 1016 w 1017"/>
                  <a:gd name="T13" fmla="*/ 649 h 650"/>
                  <a:gd name="T14" fmla="*/ 1012 w 1017"/>
                  <a:gd name="T15" fmla="*/ 650 h 6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17" h="650">
                    <a:moveTo>
                      <a:pt x="1012" y="650"/>
                    </a:moveTo>
                    <a:cubicBezTo>
                      <a:pt x="1012" y="650"/>
                      <a:pt x="1011" y="650"/>
                      <a:pt x="1010" y="650"/>
                    </a:cubicBezTo>
                    <a:cubicBezTo>
                      <a:pt x="2" y="8"/>
                      <a:pt x="2" y="8"/>
                      <a:pt x="2" y="8"/>
                    </a:cubicBezTo>
                    <a:cubicBezTo>
                      <a:pt x="0" y="7"/>
                      <a:pt x="0" y="5"/>
                      <a:pt x="1" y="3"/>
                    </a:cubicBezTo>
                    <a:cubicBezTo>
                      <a:pt x="2" y="1"/>
                      <a:pt x="4" y="0"/>
                      <a:pt x="6" y="1"/>
                    </a:cubicBezTo>
                    <a:cubicBezTo>
                      <a:pt x="1015" y="643"/>
                      <a:pt x="1015" y="643"/>
                      <a:pt x="1015" y="643"/>
                    </a:cubicBezTo>
                    <a:cubicBezTo>
                      <a:pt x="1016" y="644"/>
                      <a:pt x="1017" y="647"/>
                      <a:pt x="1016" y="649"/>
                    </a:cubicBezTo>
                    <a:cubicBezTo>
                      <a:pt x="1015" y="650"/>
                      <a:pt x="1014" y="650"/>
                      <a:pt x="1012" y="65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69" name="Freeform 46"/>
              <p:cNvSpPr/>
              <p:nvPr/>
            </p:nvSpPr>
            <p:spPr bwMode="auto">
              <a:xfrm>
                <a:off x="6989619" y="2175194"/>
                <a:ext cx="126632" cy="664115"/>
              </a:xfrm>
              <a:custGeom>
                <a:avLst/>
                <a:gdLst>
                  <a:gd name="T0" fmla="*/ 136 w 141"/>
                  <a:gd name="T1" fmla="*/ 737 h 737"/>
                  <a:gd name="T2" fmla="*/ 132 w 141"/>
                  <a:gd name="T3" fmla="*/ 734 h 737"/>
                  <a:gd name="T4" fmla="*/ 0 w 141"/>
                  <a:gd name="T5" fmla="*/ 5 h 737"/>
                  <a:gd name="T6" fmla="*/ 3 w 141"/>
                  <a:gd name="T7" fmla="*/ 0 h 737"/>
                  <a:gd name="T8" fmla="*/ 8 w 141"/>
                  <a:gd name="T9" fmla="*/ 3 h 737"/>
                  <a:gd name="T10" fmla="*/ 140 w 141"/>
                  <a:gd name="T11" fmla="*/ 733 h 737"/>
                  <a:gd name="T12" fmla="*/ 137 w 141"/>
                  <a:gd name="T13" fmla="*/ 737 h 737"/>
                  <a:gd name="T14" fmla="*/ 136 w 141"/>
                  <a:gd name="T15" fmla="*/ 737 h 7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1" h="737">
                    <a:moveTo>
                      <a:pt x="136" y="737"/>
                    </a:moveTo>
                    <a:cubicBezTo>
                      <a:pt x="134" y="737"/>
                      <a:pt x="133" y="736"/>
                      <a:pt x="132" y="734"/>
                    </a:cubicBezTo>
                    <a:cubicBezTo>
                      <a:pt x="0" y="5"/>
                      <a:pt x="0" y="5"/>
                      <a:pt x="0" y="5"/>
                    </a:cubicBezTo>
                    <a:cubicBezTo>
                      <a:pt x="0" y="3"/>
                      <a:pt x="1" y="1"/>
                      <a:pt x="3" y="0"/>
                    </a:cubicBezTo>
                    <a:cubicBezTo>
                      <a:pt x="6" y="0"/>
                      <a:pt x="8" y="1"/>
                      <a:pt x="8" y="3"/>
                    </a:cubicBezTo>
                    <a:cubicBezTo>
                      <a:pt x="140" y="733"/>
                      <a:pt x="140" y="733"/>
                      <a:pt x="140" y="733"/>
                    </a:cubicBezTo>
                    <a:cubicBezTo>
                      <a:pt x="141" y="735"/>
                      <a:pt x="139" y="737"/>
                      <a:pt x="137" y="737"/>
                    </a:cubicBezTo>
                    <a:cubicBezTo>
                      <a:pt x="137" y="737"/>
                      <a:pt x="137" y="737"/>
                      <a:pt x="136" y="737"/>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70" name="Freeform 47"/>
              <p:cNvSpPr/>
              <p:nvPr/>
            </p:nvSpPr>
            <p:spPr bwMode="auto">
              <a:xfrm>
                <a:off x="6791229" y="2832273"/>
                <a:ext cx="325023" cy="250450"/>
              </a:xfrm>
              <a:custGeom>
                <a:avLst/>
                <a:gdLst>
                  <a:gd name="T0" fmla="*/ 4 w 362"/>
                  <a:gd name="T1" fmla="*/ 279 h 279"/>
                  <a:gd name="T2" fmla="*/ 1 w 362"/>
                  <a:gd name="T3" fmla="*/ 278 h 279"/>
                  <a:gd name="T4" fmla="*/ 2 w 362"/>
                  <a:gd name="T5" fmla="*/ 272 h 279"/>
                  <a:gd name="T6" fmla="*/ 355 w 362"/>
                  <a:gd name="T7" fmla="*/ 1 h 279"/>
                  <a:gd name="T8" fmla="*/ 361 w 362"/>
                  <a:gd name="T9" fmla="*/ 2 h 279"/>
                  <a:gd name="T10" fmla="*/ 360 w 362"/>
                  <a:gd name="T11" fmla="*/ 8 h 279"/>
                  <a:gd name="T12" fmla="*/ 7 w 362"/>
                  <a:gd name="T13" fmla="*/ 279 h 279"/>
                  <a:gd name="T14" fmla="*/ 4 w 362"/>
                  <a:gd name="T15" fmla="*/ 279 h 27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62" h="279">
                    <a:moveTo>
                      <a:pt x="4" y="279"/>
                    </a:moveTo>
                    <a:cubicBezTo>
                      <a:pt x="3" y="279"/>
                      <a:pt x="2" y="279"/>
                      <a:pt x="1" y="278"/>
                    </a:cubicBezTo>
                    <a:cubicBezTo>
                      <a:pt x="0" y="276"/>
                      <a:pt x="0" y="274"/>
                      <a:pt x="2" y="272"/>
                    </a:cubicBezTo>
                    <a:cubicBezTo>
                      <a:pt x="355" y="1"/>
                      <a:pt x="355" y="1"/>
                      <a:pt x="355" y="1"/>
                    </a:cubicBezTo>
                    <a:cubicBezTo>
                      <a:pt x="357" y="0"/>
                      <a:pt x="359" y="0"/>
                      <a:pt x="361" y="2"/>
                    </a:cubicBezTo>
                    <a:cubicBezTo>
                      <a:pt x="362" y="4"/>
                      <a:pt x="362" y="6"/>
                      <a:pt x="360" y="8"/>
                    </a:cubicBezTo>
                    <a:cubicBezTo>
                      <a:pt x="7" y="279"/>
                      <a:pt x="7" y="279"/>
                      <a:pt x="7" y="279"/>
                    </a:cubicBezTo>
                    <a:cubicBezTo>
                      <a:pt x="6" y="279"/>
                      <a:pt x="5" y="279"/>
                      <a:pt x="4" y="279"/>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71" name="Freeform 48"/>
              <p:cNvSpPr/>
              <p:nvPr/>
            </p:nvSpPr>
            <p:spPr bwMode="auto">
              <a:xfrm>
                <a:off x="5385615" y="3186843"/>
                <a:ext cx="527634" cy="664115"/>
              </a:xfrm>
              <a:custGeom>
                <a:avLst/>
                <a:gdLst>
                  <a:gd name="T0" fmla="*/ 5 w 587"/>
                  <a:gd name="T1" fmla="*/ 738 h 738"/>
                  <a:gd name="T2" fmla="*/ 2 w 587"/>
                  <a:gd name="T3" fmla="*/ 737 h 738"/>
                  <a:gd name="T4" fmla="*/ 2 w 587"/>
                  <a:gd name="T5" fmla="*/ 731 h 738"/>
                  <a:gd name="T6" fmla="*/ 579 w 587"/>
                  <a:gd name="T7" fmla="*/ 2 h 738"/>
                  <a:gd name="T8" fmla="*/ 585 w 587"/>
                  <a:gd name="T9" fmla="*/ 1 h 738"/>
                  <a:gd name="T10" fmla="*/ 585 w 587"/>
                  <a:gd name="T11" fmla="*/ 7 h 738"/>
                  <a:gd name="T12" fmla="*/ 8 w 587"/>
                  <a:gd name="T13" fmla="*/ 736 h 738"/>
                  <a:gd name="T14" fmla="*/ 5 w 587"/>
                  <a:gd name="T15" fmla="*/ 738 h 7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87" h="738">
                    <a:moveTo>
                      <a:pt x="5" y="738"/>
                    </a:moveTo>
                    <a:cubicBezTo>
                      <a:pt x="4" y="738"/>
                      <a:pt x="3" y="738"/>
                      <a:pt x="2" y="737"/>
                    </a:cubicBezTo>
                    <a:cubicBezTo>
                      <a:pt x="1" y="736"/>
                      <a:pt x="0" y="733"/>
                      <a:pt x="2" y="731"/>
                    </a:cubicBezTo>
                    <a:cubicBezTo>
                      <a:pt x="579" y="2"/>
                      <a:pt x="579" y="2"/>
                      <a:pt x="579" y="2"/>
                    </a:cubicBezTo>
                    <a:cubicBezTo>
                      <a:pt x="580" y="0"/>
                      <a:pt x="583" y="0"/>
                      <a:pt x="585" y="1"/>
                    </a:cubicBezTo>
                    <a:cubicBezTo>
                      <a:pt x="586" y="3"/>
                      <a:pt x="587" y="5"/>
                      <a:pt x="585" y="7"/>
                    </a:cubicBezTo>
                    <a:cubicBezTo>
                      <a:pt x="8" y="736"/>
                      <a:pt x="8" y="736"/>
                      <a:pt x="8" y="736"/>
                    </a:cubicBezTo>
                    <a:cubicBezTo>
                      <a:pt x="7" y="737"/>
                      <a:pt x="6" y="738"/>
                      <a:pt x="5" y="738"/>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72" name="Freeform 49"/>
              <p:cNvSpPr/>
              <p:nvPr/>
            </p:nvSpPr>
            <p:spPr bwMode="auto">
              <a:xfrm>
                <a:off x="3925126" y="4059196"/>
                <a:ext cx="229345" cy="85829"/>
              </a:xfrm>
              <a:custGeom>
                <a:avLst/>
                <a:gdLst>
                  <a:gd name="T0" fmla="*/ 251 w 255"/>
                  <a:gd name="T1" fmla="*/ 95 h 95"/>
                  <a:gd name="T2" fmla="*/ 249 w 255"/>
                  <a:gd name="T3" fmla="*/ 94 h 95"/>
                  <a:gd name="T4" fmla="*/ 3 w 255"/>
                  <a:gd name="T5" fmla="*/ 8 h 95"/>
                  <a:gd name="T6" fmla="*/ 1 w 255"/>
                  <a:gd name="T7" fmla="*/ 3 h 95"/>
                  <a:gd name="T8" fmla="*/ 6 w 255"/>
                  <a:gd name="T9" fmla="*/ 1 h 95"/>
                  <a:gd name="T10" fmla="*/ 252 w 255"/>
                  <a:gd name="T11" fmla="*/ 87 h 95"/>
                  <a:gd name="T12" fmla="*/ 254 w 255"/>
                  <a:gd name="T13" fmla="*/ 92 h 95"/>
                  <a:gd name="T14" fmla="*/ 251 w 255"/>
                  <a:gd name="T15" fmla="*/ 95 h 9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5" h="95">
                    <a:moveTo>
                      <a:pt x="251" y="95"/>
                    </a:moveTo>
                    <a:cubicBezTo>
                      <a:pt x="250" y="95"/>
                      <a:pt x="250" y="95"/>
                      <a:pt x="249" y="94"/>
                    </a:cubicBezTo>
                    <a:cubicBezTo>
                      <a:pt x="3" y="8"/>
                      <a:pt x="3" y="8"/>
                      <a:pt x="3" y="8"/>
                    </a:cubicBezTo>
                    <a:cubicBezTo>
                      <a:pt x="1" y="8"/>
                      <a:pt x="0" y="5"/>
                      <a:pt x="1" y="3"/>
                    </a:cubicBezTo>
                    <a:cubicBezTo>
                      <a:pt x="1" y="1"/>
                      <a:pt x="4" y="0"/>
                      <a:pt x="6" y="1"/>
                    </a:cubicBezTo>
                    <a:cubicBezTo>
                      <a:pt x="252" y="87"/>
                      <a:pt x="252" y="87"/>
                      <a:pt x="252" y="87"/>
                    </a:cubicBezTo>
                    <a:cubicBezTo>
                      <a:pt x="254" y="88"/>
                      <a:pt x="255" y="90"/>
                      <a:pt x="254" y="92"/>
                    </a:cubicBezTo>
                    <a:cubicBezTo>
                      <a:pt x="254" y="94"/>
                      <a:pt x="252" y="95"/>
                      <a:pt x="251" y="9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73" name="Freeform 50"/>
              <p:cNvSpPr/>
              <p:nvPr/>
            </p:nvSpPr>
            <p:spPr bwMode="auto">
              <a:xfrm flipH="1">
                <a:off x="4154470" y="4136583"/>
                <a:ext cx="45719" cy="387557"/>
              </a:xfrm>
              <a:custGeom>
                <a:avLst/>
                <a:gdLst>
                  <a:gd name="T0" fmla="*/ 5 w 255"/>
                  <a:gd name="T1" fmla="*/ 960 h 960"/>
                  <a:gd name="T2" fmla="*/ 4 w 255"/>
                  <a:gd name="T3" fmla="*/ 960 h 960"/>
                  <a:gd name="T4" fmla="*/ 1 w 255"/>
                  <a:gd name="T5" fmla="*/ 955 h 960"/>
                  <a:gd name="T6" fmla="*/ 247 w 255"/>
                  <a:gd name="T7" fmla="*/ 4 h 960"/>
                  <a:gd name="T8" fmla="*/ 252 w 255"/>
                  <a:gd name="T9" fmla="*/ 1 h 960"/>
                  <a:gd name="T10" fmla="*/ 255 w 255"/>
                  <a:gd name="T11" fmla="*/ 6 h 960"/>
                  <a:gd name="T12" fmla="*/ 9 w 255"/>
                  <a:gd name="T13" fmla="*/ 957 h 960"/>
                  <a:gd name="T14" fmla="*/ 5 w 255"/>
                  <a:gd name="T15" fmla="*/ 960 h 9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5" h="960">
                    <a:moveTo>
                      <a:pt x="5" y="960"/>
                    </a:moveTo>
                    <a:cubicBezTo>
                      <a:pt x="4" y="960"/>
                      <a:pt x="4" y="960"/>
                      <a:pt x="4" y="960"/>
                    </a:cubicBezTo>
                    <a:cubicBezTo>
                      <a:pt x="2" y="960"/>
                      <a:pt x="0" y="957"/>
                      <a:pt x="1" y="955"/>
                    </a:cubicBezTo>
                    <a:cubicBezTo>
                      <a:pt x="247" y="4"/>
                      <a:pt x="247" y="4"/>
                      <a:pt x="247" y="4"/>
                    </a:cubicBezTo>
                    <a:cubicBezTo>
                      <a:pt x="247" y="1"/>
                      <a:pt x="250" y="0"/>
                      <a:pt x="252" y="1"/>
                    </a:cubicBezTo>
                    <a:cubicBezTo>
                      <a:pt x="254" y="1"/>
                      <a:pt x="255" y="3"/>
                      <a:pt x="255" y="6"/>
                    </a:cubicBezTo>
                    <a:cubicBezTo>
                      <a:pt x="9" y="957"/>
                      <a:pt x="9" y="957"/>
                      <a:pt x="9" y="957"/>
                    </a:cubicBezTo>
                    <a:cubicBezTo>
                      <a:pt x="8" y="959"/>
                      <a:pt x="6" y="960"/>
                      <a:pt x="5" y="96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74" name="Freeform 51"/>
              <p:cNvSpPr/>
              <p:nvPr/>
            </p:nvSpPr>
            <p:spPr bwMode="auto">
              <a:xfrm>
                <a:off x="4147435" y="3689151"/>
                <a:ext cx="590949" cy="455875"/>
              </a:xfrm>
              <a:custGeom>
                <a:avLst/>
                <a:gdLst>
                  <a:gd name="T0" fmla="*/ 5 w 658"/>
                  <a:gd name="T1" fmla="*/ 506 h 506"/>
                  <a:gd name="T2" fmla="*/ 1 w 658"/>
                  <a:gd name="T3" fmla="*/ 504 h 506"/>
                  <a:gd name="T4" fmla="*/ 2 w 658"/>
                  <a:gd name="T5" fmla="*/ 498 h 506"/>
                  <a:gd name="T6" fmla="*/ 651 w 658"/>
                  <a:gd name="T7" fmla="*/ 1 h 506"/>
                  <a:gd name="T8" fmla="*/ 656 w 658"/>
                  <a:gd name="T9" fmla="*/ 2 h 506"/>
                  <a:gd name="T10" fmla="*/ 656 w 658"/>
                  <a:gd name="T11" fmla="*/ 8 h 506"/>
                  <a:gd name="T12" fmla="*/ 7 w 658"/>
                  <a:gd name="T13" fmla="*/ 505 h 506"/>
                  <a:gd name="T14" fmla="*/ 5 w 658"/>
                  <a:gd name="T15" fmla="*/ 506 h 50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58" h="506">
                    <a:moveTo>
                      <a:pt x="5" y="506"/>
                    </a:moveTo>
                    <a:cubicBezTo>
                      <a:pt x="3" y="506"/>
                      <a:pt x="2" y="505"/>
                      <a:pt x="1" y="504"/>
                    </a:cubicBezTo>
                    <a:cubicBezTo>
                      <a:pt x="0" y="502"/>
                      <a:pt x="0" y="500"/>
                      <a:pt x="2" y="498"/>
                    </a:cubicBezTo>
                    <a:cubicBezTo>
                      <a:pt x="651" y="1"/>
                      <a:pt x="651" y="1"/>
                      <a:pt x="651" y="1"/>
                    </a:cubicBezTo>
                    <a:cubicBezTo>
                      <a:pt x="653" y="0"/>
                      <a:pt x="655" y="0"/>
                      <a:pt x="656" y="2"/>
                    </a:cubicBezTo>
                    <a:cubicBezTo>
                      <a:pt x="658" y="4"/>
                      <a:pt x="657" y="6"/>
                      <a:pt x="656" y="8"/>
                    </a:cubicBezTo>
                    <a:cubicBezTo>
                      <a:pt x="7" y="505"/>
                      <a:pt x="7" y="505"/>
                      <a:pt x="7" y="505"/>
                    </a:cubicBezTo>
                    <a:cubicBezTo>
                      <a:pt x="6" y="505"/>
                      <a:pt x="6" y="506"/>
                      <a:pt x="5" y="50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75" name="Freeform 52"/>
              <p:cNvSpPr/>
              <p:nvPr/>
            </p:nvSpPr>
            <p:spPr bwMode="auto">
              <a:xfrm>
                <a:off x="3925126" y="3689152"/>
                <a:ext cx="813259" cy="378489"/>
              </a:xfrm>
              <a:custGeom>
                <a:avLst/>
                <a:gdLst>
                  <a:gd name="T0" fmla="*/ 4 w 904"/>
                  <a:gd name="T1" fmla="*/ 420 h 420"/>
                  <a:gd name="T2" fmla="*/ 1 w 904"/>
                  <a:gd name="T3" fmla="*/ 417 h 420"/>
                  <a:gd name="T4" fmla="*/ 3 w 904"/>
                  <a:gd name="T5" fmla="*/ 412 h 420"/>
                  <a:gd name="T6" fmla="*/ 898 w 904"/>
                  <a:gd name="T7" fmla="*/ 1 h 420"/>
                  <a:gd name="T8" fmla="*/ 903 w 904"/>
                  <a:gd name="T9" fmla="*/ 3 h 420"/>
                  <a:gd name="T10" fmla="*/ 901 w 904"/>
                  <a:gd name="T11" fmla="*/ 8 h 420"/>
                  <a:gd name="T12" fmla="*/ 6 w 904"/>
                  <a:gd name="T13" fmla="*/ 419 h 420"/>
                  <a:gd name="T14" fmla="*/ 4 w 904"/>
                  <a:gd name="T15" fmla="*/ 420 h 4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04" h="420">
                    <a:moveTo>
                      <a:pt x="4" y="420"/>
                    </a:moveTo>
                    <a:cubicBezTo>
                      <a:pt x="3" y="420"/>
                      <a:pt x="2" y="419"/>
                      <a:pt x="1" y="417"/>
                    </a:cubicBezTo>
                    <a:cubicBezTo>
                      <a:pt x="0" y="415"/>
                      <a:pt x="1" y="413"/>
                      <a:pt x="3" y="412"/>
                    </a:cubicBezTo>
                    <a:cubicBezTo>
                      <a:pt x="898" y="1"/>
                      <a:pt x="898" y="1"/>
                      <a:pt x="898" y="1"/>
                    </a:cubicBezTo>
                    <a:cubicBezTo>
                      <a:pt x="900" y="0"/>
                      <a:pt x="902" y="1"/>
                      <a:pt x="903" y="3"/>
                    </a:cubicBezTo>
                    <a:cubicBezTo>
                      <a:pt x="904" y="5"/>
                      <a:pt x="903" y="7"/>
                      <a:pt x="901" y="8"/>
                    </a:cubicBezTo>
                    <a:cubicBezTo>
                      <a:pt x="6" y="419"/>
                      <a:pt x="6" y="419"/>
                      <a:pt x="6" y="419"/>
                    </a:cubicBezTo>
                    <a:cubicBezTo>
                      <a:pt x="6" y="420"/>
                      <a:pt x="5" y="420"/>
                      <a:pt x="4" y="42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76" name="Freeform 122"/>
              <p:cNvSpPr/>
              <p:nvPr/>
            </p:nvSpPr>
            <p:spPr bwMode="auto">
              <a:xfrm>
                <a:off x="4675070" y="3634276"/>
                <a:ext cx="104120" cy="104120"/>
              </a:xfrm>
              <a:custGeom>
                <a:avLst/>
                <a:gdLst>
                  <a:gd name="T0" fmla="*/ 85 w 116"/>
                  <a:gd name="T1" fmla="*/ 15 h 116"/>
                  <a:gd name="T2" fmla="*/ 101 w 116"/>
                  <a:gd name="T3" fmla="*/ 85 h 116"/>
                  <a:gd name="T4" fmla="*/ 31 w 116"/>
                  <a:gd name="T5" fmla="*/ 101 h 116"/>
                  <a:gd name="T6" fmla="*/ 15 w 116"/>
                  <a:gd name="T7" fmla="*/ 31 h 116"/>
                  <a:gd name="T8" fmla="*/ 85 w 116"/>
                  <a:gd name="T9" fmla="*/ 15 h 116"/>
                </a:gdLst>
                <a:ahLst/>
                <a:cxnLst>
                  <a:cxn ang="0">
                    <a:pos x="T0" y="T1"/>
                  </a:cxn>
                  <a:cxn ang="0">
                    <a:pos x="T2" y="T3"/>
                  </a:cxn>
                  <a:cxn ang="0">
                    <a:pos x="T4" y="T5"/>
                  </a:cxn>
                  <a:cxn ang="0">
                    <a:pos x="T6" y="T7"/>
                  </a:cxn>
                  <a:cxn ang="0">
                    <a:pos x="T8" y="T9"/>
                  </a:cxn>
                </a:cxnLst>
                <a:rect l="0" t="0" r="r" b="b"/>
                <a:pathLst>
                  <a:path w="116" h="116">
                    <a:moveTo>
                      <a:pt x="85" y="15"/>
                    </a:moveTo>
                    <a:cubicBezTo>
                      <a:pt x="109" y="30"/>
                      <a:pt x="116" y="62"/>
                      <a:pt x="101" y="85"/>
                    </a:cubicBezTo>
                    <a:cubicBezTo>
                      <a:pt x="86" y="109"/>
                      <a:pt x="55" y="116"/>
                      <a:pt x="31" y="101"/>
                    </a:cubicBezTo>
                    <a:cubicBezTo>
                      <a:pt x="7" y="87"/>
                      <a:pt x="0" y="55"/>
                      <a:pt x="15" y="31"/>
                    </a:cubicBezTo>
                    <a:cubicBezTo>
                      <a:pt x="30" y="8"/>
                      <a:pt x="61" y="0"/>
                      <a:pt x="85" y="1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77" name="Freeform 125"/>
              <p:cNvSpPr/>
              <p:nvPr/>
            </p:nvSpPr>
            <p:spPr bwMode="auto">
              <a:xfrm>
                <a:off x="4115075" y="4105629"/>
                <a:ext cx="66130" cy="67537"/>
              </a:xfrm>
              <a:custGeom>
                <a:avLst/>
                <a:gdLst>
                  <a:gd name="T0" fmla="*/ 54 w 74"/>
                  <a:gd name="T1" fmla="*/ 10 h 75"/>
                  <a:gd name="T2" fmla="*/ 65 w 74"/>
                  <a:gd name="T3" fmla="*/ 55 h 75"/>
                  <a:gd name="T4" fmla="*/ 20 w 74"/>
                  <a:gd name="T5" fmla="*/ 65 h 75"/>
                  <a:gd name="T6" fmla="*/ 9 w 74"/>
                  <a:gd name="T7" fmla="*/ 20 h 75"/>
                  <a:gd name="T8" fmla="*/ 54 w 74"/>
                  <a:gd name="T9" fmla="*/ 10 h 75"/>
                </a:gdLst>
                <a:ahLst/>
                <a:cxnLst>
                  <a:cxn ang="0">
                    <a:pos x="T0" y="T1"/>
                  </a:cxn>
                  <a:cxn ang="0">
                    <a:pos x="T2" y="T3"/>
                  </a:cxn>
                  <a:cxn ang="0">
                    <a:pos x="T4" y="T5"/>
                  </a:cxn>
                  <a:cxn ang="0">
                    <a:pos x="T6" y="T7"/>
                  </a:cxn>
                  <a:cxn ang="0">
                    <a:pos x="T8" y="T9"/>
                  </a:cxn>
                </a:cxnLst>
                <a:rect l="0" t="0" r="r" b="b"/>
                <a:pathLst>
                  <a:path w="74" h="75">
                    <a:moveTo>
                      <a:pt x="54" y="10"/>
                    </a:moveTo>
                    <a:cubicBezTo>
                      <a:pt x="70" y="20"/>
                      <a:pt x="74" y="40"/>
                      <a:pt x="65" y="55"/>
                    </a:cubicBezTo>
                    <a:cubicBezTo>
                      <a:pt x="55" y="70"/>
                      <a:pt x="35" y="75"/>
                      <a:pt x="20" y="65"/>
                    </a:cubicBezTo>
                    <a:cubicBezTo>
                      <a:pt x="4" y="56"/>
                      <a:pt x="0" y="36"/>
                      <a:pt x="9" y="20"/>
                    </a:cubicBezTo>
                    <a:cubicBezTo>
                      <a:pt x="19" y="5"/>
                      <a:pt x="39" y="0"/>
                      <a:pt x="54" y="1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78" name="Freeform 128"/>
              <p:cNvSpPr/>
              <p:nvPr/>
            </p:nvSpPr>
            <p:spPr bwMode="auto">
              <a:xfrm>
                <a:off x="4402107" y="2926544"/>
                <a:ext cx="67537" cy="67537"/>
              </a:xfrm>
              <a:custGeom>
                <a:avLst/>
                <a:gdLst>
                  <a:gd name="T0" fmla="*/ 55 w 75"/>
                  <a:gd name="T1" fmla="*/ 10 h 75"/>
                  <a:gd name="T2" fmla="*/ 65 w 75"/>
                  <a:gd name="T3" fmla="*/ 55 h 75"/>
                  <a:gd name="T4" fmla="*/ 20 w 75"/>
                  <a:gd name="T5" fmla="*/ 65 h 75"/>
                  <a:gd name="T6" fmla="*/ 10 w 75"/>
                  <a:gd name="T7" fmla="*/ 20 h 75"/>
                  <a:gd name="T8" fmla="*/ 55 w 75"/>
                  <a:gd name="T9" fmla="*/ 10 h 75"/>
                </a:gdLst>
                <a:ahLst/>
                <a:cxnLst>
                  <a:cxn ang="0">
                    <a:pos x="T0" y="T1"/>
                  </a:cxn>
                  <a:cxn ang="0">
                    <a:pos x="T2" y="T3"/>
                  </a:cxn>
                  <a:cxn ang="0">
                    <a:pos x="T4" y="T5"/>
                  </a:cxn>
                  <a:cxn ang="0">
                    <a:pos x="T6" y="T7"/>
                  </a:cxn>
                  <a:cxn ang="0">
                    <a:pos x="T8" y="T9"/>
                  </a:cxn>
                </a:cxnLst>
                <a:rect l="0" t="0" r="r" b="b"/>
                <a:pathLst>
                  <a:path w="75" h="75">
                    <a:moveTo>
                      <a:pt x="55" y="10"/>
                    </a:moveTo>
                    <a:cubicBezTo>
                      <a:pt x="70" y="19"/>
                      <a:pt x="75" y="39"/>
                      <a:pt x="65" y="55"/>
                    </a:cubicBezTo>
                    <a:cubicBezTo>
                      <a:pt x="56" y="70"/>
                      <a:pt x="36" y="75"/>
                      <a:pt x="20" y="65"/>
                    </a:cubicBezTo>
                    <a:cubicBezTo>
                      <a:pt x="5" y="55"/>
                      <a:pt x="0" y="35"/>
                      <a:pt x="10" y="20"/>
                    </a:cubicBezTo>
                    <a:cubicBezTo>
                      <a:pt x="20" y="5"/>
                      <a:pt x="40" y="0"/>
                      <a:pt x="55" y="1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79" name="Freeform 129"/>
              <p:cNvSpPr/>
              <p:nvPr/>
            </p:nvSpPr>
            <p:spPr bwMode="auto">
              <a:xfrm>
                <a:off x="4502005" y="2199113"/>
                <a:ext cx="106934" cy="105526"/>
              </a:xfrm>
              <a:custGeom>
                <a:avLst/>
                <a:gdLst>
                  <a:gd name="T0" fmla="*/ 87 w 119"/>
                  <a:gd name="T1" fmla="*/ 15 h 118"/>
                  <a:gd name="T2" fmla="*/ 104 w 119"/>
                  <a:gd name="T3" fmla="*/ 86 h 118"/>
                  <a:gd name="T4" fmla="*/ 32 w 119"/>
                  <a:gd name="T5" fmla="*/ 103 h 118"/>
                  <a:gd name="T6" fmla="*/ 16 w 119"/>
                  <a:gd name="T7" fmla="*/ 31 h 118"/>
                  <a:gd name="T8" fmla="*/ 87 w 119"/>
                  <a:gd name="T9" fmla="*/ 15 h 118"/>
                </a:gdLst>
                <a:ahLst/>
                <a:cxnLst>
                  <a:cxn ang="0">
                    <a:pos x="T0" y="T1"/>
                  </a:cxn>
                  <a:cxn ang="0">
                    <a:pos x="T2" y="T3"/>
                  </a:cxn>
                  <a:cxn ang="0">
                    <a:pos x="T4" y="T5"/>
                  </a:cxn>
                  <a:cxn ang="0">
                    <a:pos x="T6" y="T7"/>
                  </a:cxn>
                  <a:cxn ang="0">
                    <a:pos x="T8" y="T9"/>
                  </a:cxn>
                </a:cxnLst>
                <a:rect l="0" t="0" r="r" b="b"/>
                <a:pathLst>
                  <a:path w="119" h="118">
                    <a:moveTo>
                      <a:pt x="87" y="15"/>
                    </a:moveTo>
                    <a:cubicBezTo>
                      <a:pt x="111" y="30"/>
                      <a:pt x="119" y="62"/>
                      <a:pt x="104" y="86"/>
                    </a:cubicBezTo>
                    <a:cubicBezTo>
                      <a:pt x="88" y="111"/>
                      <a:pt x="56" y="118"/>
                      <a:pt x="32" y="103"/>
                    </a:cubicBezTo>
                    <a:cubicBezTo>
                      <a:pt x="8" y="87"/>
                      <a:pt x="0" y="55"/>
                      <a:pt x="16" y="31"/>
                    </a:cubicBezTo>
                    <a:cubicBezTo>
                      <a:pt x="31" y="7"/>
                      <a:pt x="63" y="0"/>
                      <a:pt x="87" y="1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80" name="Freeform 130"/>
              <p:cNvSpPr/>
              <p:nvPr/>
            </p:nvSpPr>
            <p:spPr bwMode="auto">
              <a:xfrm>
                <a:off x="4995870" y="3029256"/>
                <a:ext cx="67537" cy="67537"/>
              </a:xfrm>
              <a:custGeom>
                <a:avLst/>
                <a:gdLst>
                  <a:gd name="T0" fmla="*/ 55 w 75"/>
                  <a:gd name="T1" fmla="*/ 10 h 75"/>
                  <a:gd name="T2" fmla="*/ 66 w 75"/>
                  <a:gd name="T3" fmla="*/ 55 h 75"/>
                  <a:gd name="T4" fmla="*/ 20 w 75"/>
                  <a:gd name="T5" fmla="*/ 65 h 75"/>
                  <a:gd name="T6" fmla="*/ 10 w 75"/>
                  <a:gd name="T7" fmla="*/ 20 h 75"/>
                  <a:gd name="T8" fmla="*/ 55 w 75"/>
                  <a:gd name="T9" fmla="*/ 10 h 75"/>
                </a:gdLst>
                <a:ahLst/>
                <a:cxnLst>
                  <a:cxn ang="0">
                    <a:pos x="T0" y="T1"/>
                  </a:cxn>
                  <a:cxn ang="0">
                    <a:pos x="T2" y="T3"/>
                  </a:cxn>
                  <a:cxn ang="0">
                    <a:pos x="T4" y="T5"/>
                  </a:cxn>
                  <a:cxn ang="0">
                    <a:pos x="T6" y="T7"/>
                  </a:cxn>
                  <a:cxn ang="0">
                    <a:pos x="T8" y="T9"/>
                  </a:cxn>
                </a:cxnLst>
                <a:rect l="0" t="0" r="r" b="b"/>
                <a:pathLst>
                  <a:path w="75" h="75">
                    <a:moveTo>
                      <a:pt x="55" y="10"/>
                    </a:moveTo>
                    <a:cubicBezTo>
                      <a:pt x="71" y="19"/>
                      <a:pt x="75" y="39"/>
                      <a:pt x="66" y="55"/>
                    </a:cubicBezTo>
                    <a:cubicBezTo>
                      <a:pt x="56" y="70"/>
                      <a:pt x="36" y="75"/>
                      <a:pt x="20" y="65"/>
                    </a:cubicBezTo>
                    <a:cubicBezTo>
                      <a:pt x="5" y="56"/>
                      <a:pt x="0" y="35"/>
                      <a:pt x="10" y="20"/>
                    </a:cubicBezTo>
                    <a:cubicBezTo>
                      <a:pt x="20" y="5"/>
                      <a:pt x="40" y="0"/>
                      <a:pt x="55" y="1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81" name="Freeform 131"/>
              <p:cNvSpPr/>
              <p:nvPr/>
            </p:nvSpPr>
            <p:spPr bwMode="auto">
              <a:xfrm>
                <a:off x="5741593" y="2576195"/>
                <a:ext cx="67537" cy="67537"/>
              </a:xfrm>
              <a:custGeom>
                <a:avLst/>
                <a:gdLst>
                  <a:gd name="T0" fmla="*/ 55 w 75"/>
                  <a:gd name="T1" fmla="*/ 10 h 75"/>
                  <a:gd name="T2" fmla="*/ 65 w 75"/>
                  <a:gd name="T3" fmla="*/ 55 h 75"/>
                  <a:gd name="T4" fmla="*/ 20 w 75"/>
                  <a:gd name="T5" fmla="*/ 65 h 75"/>
                  <a:gd name="T6" fmla="*/ 10 w 75"/>
                  <a:gd name="T7" fmla="*/ 20 h 75"/>
                  <a:gd name="T8" fmla="*/ 55 w 75"/>
                  <a:gd name="T9" fmla="*/ 10 h 75"/>
                </a:gdLst>
                <a:ahLst/>
                <a:cxnLst>
                  <a:cxn ang="0">
                    <a:pos x="T0" y="T1"/>
                  </a:cxn>
                  <a:cxn ang="0">
                    <a:pos x="T2" y="T3"/>
                  </a:cxn>
                  <a:cxn ang="0">
                    <a:pos x="T4" y="T5"/>
                  </a:cxn>
                  <a:cxn ang="0">
                    <a:pos x="T6" y="T7"/>
                  </a:cxn>
                  <a:cxn ang="0">
                    <a:pos x="T8" y="T9"/>
                  </a:cxn>
                </a:cxnLst>
                <a:rect l="0" t="0" r="r" b="b"/>
                <a:pathLst>
                  <a:path w="75" h="75">
                    <a:moveTo>
                      <a:pt x="55" y="10"/>
                    </a:moveTo>
                    <a:cubicBezTo>
                      <a:pt x="70" y="19"/>
                      <a:pt x="75" y="39"/>
                      <a:pt x="65" y="55"/>
                    </a:cubicBezTo>
                    <a:cubicBezTo>
                      <a:pt x="56" y="70"/>
                      <a:pt x="36" y="75"/>
                      <a:pt x="20" y="65"/>
                    </a:cubicBezTo>
                    <a:cubicBezTo>
                      <a:pt x="5" y="56"/>
                      <a:pt x="0" y="35"/>
                      <a:pt x="10" y="20"/>
                    </a:cubicBezTo>
                    <a:cubicBezTo>
                      <a:pt x="20" y="5"/>
                      <a:pt x="40" y="0"/>
                      <a:pt x="55" y="1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84" name="Freeform 132"/>
              <p:cNvSpPr/>
              <p:nvPr/>
            </p:nvSpPr>
            <p:spPr bwMode="auto">
              <a:xfrm>
                <a:off x="5875259" y="3157296"/>
                <a:ext cx="61909" cy="61909"/>
              </a:xfrm>
              <a:custGeom>
                <a:avLst/>
                <a:gdLst>
                  <a:gd name="T0" fmla="*/ 50 w 68"/>
                  <a:gd name="T1" fmla="*/ 9 h 68"/>
                  <a:gd name="T2" fmla="*/ 59 w 68"/>
                  <a:gd name="T3" fmla="*/ 50 h 68"/>
                  <a:gd name="T4" fmla="*/ 18 w 68"/>
                  <a:gd name="T5" fmla="*/ 60 h 68"/>
                  <a:gd name="T6" fmla="*/ 9 w 68"/>
                  <a:gd name="T7" fmla="*/ 19 h 68"/>
                  <a:gd name="T8" fmla="*/ 50 w 68"/>
                  <a:gd name="T9" fmla="*/ 9 h 68"/>
                </a:gdLst>
                <a:ahLst/>
                <a:cxnLst>
                  <a:cxn ang="0">
                    <a:pos x="T0" y="T1"/>
                  </a:cxn>
                  <a:cxn ang="0">
                    <a:pos x="T2" y="T3"/>
                  </a:cxn>
                  <a:cxn ang="0">
                    <a:pos x="T4" y="T5"/>
                  </a:cxn>
                  <a:cxn ang="0">
                    <a:pos x="T6" y="T7"/>
                  </a:cxn>
                  <a:cxn ang="0">
                    <a:pos x="T8" y="T9"/>
                  </a:cxn>
                </a:cxnLst>
                <a:rect l="0" t="0" r="r" b="b"/>
                <a:pathLst>
                  <a:path w="68" h="68">
                    <a:moveTo>
                      <a:pt x="50" y="9"/>
                    </a:moveTo>
                    <a:cubicBezTo>
                      <a:pt x="64" y="18"/>
                      <a:pt x="68" y="36"/>
                      <a:pt x="59" y="50"/>
                    </a:cubicBezTo>
                    <a:cubicBezTo>
                      <a:pt x="50" y="64"/>
                      <a:pt x="32" y="68"/>
                      <a:pt x="18" y="60"/>
                    </a:cubicBezTo>
                    <a:cubicBezTo>
                      <a:pt x="4" y="51"/>
                      <a:pt x="0" y="33"/>
                      <a:pt x="9" y="19"/>
                    </a:cubicBezTo>
                    <a:cubicBezTo>
                      <a:pt x="17" y="5"/>
                      <a:pt x="36" y="0"/>
                      <a:pt x="50" y="9"/>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85" name="Freeform 133"/>
              <p:cNvSpPr/>
              <p:nvPr/>
            </p:nvSpPr>
            <p:spPr bwMode="auto">
              <a:xfrm>
                <a:off x="5354660" y="3803117"/>
                <a:ext cx="73165" cy="71758"/>
              </a:xfrm>
              <a:custGeom>
                <a:avLst/>
                <a:gdLst>
                  <a:gd name="T0" fmla="*/ 59 w 81"/>
                  <a:gd name="T1" fmla="*/ 10 h 80"/>
                  <a:gd name="T2" fmla="*/ 70 w 81"/>
                  <a:gd name="T3" fmla="*/ 59 h 80"/>
                  <a:gd name="T4" fmla="*/ 22 w 81"/>
                  <a:gd name="T5" fmla="*/ 70 h 80"/>
                  <a:gd name="T6" fmla="*/ 10 w 81"/>
                  <a:gd name="T7" fmla="*/ 21 h 80"/>
                  <a:gd name="T8" fmla="*/ 59 w 81"/>
                  <a:gd name="T9" fmla="*/ 10 h 80"/>
                </a:gdLst>
                <a:ahLst/>
                <a:cxnLst>
                  <a:cxn ang="0">
                    <a:pos x="T0" y="T1"/>
                  </a:cxn>
                  <a:cxn ang="0">
                    <a:pos x="T2" y="T3"/>
                  </a:cxn>
                  <a:cxn ang="0">
                    <a:pos x="T4" y="T5"/>
                  </a:cxn>
                  <a:cxn ang="0">
                    <a:pos x="T6" y="T7"/>
                  </a:cxn>
                  <a:cxn ang="0">
                    <a:pos x="T8" y="T9"/>
                  </a:cxn>
                </a:cxnLst>
                <a:rect l="0" t="0" r="r" b="b"/>
                <a:pathLst>
                  <a:path w="81" h="80">
                    <a:moveTo>
                      <a:pt x="59" y="10"/>
                    </a:moveTo>
                    <a:cubicBezTo>
                      <a:pt x="76" y="20"/>
                      <a:pt x="81" y="42"/>
                      <a:pt x="70" y="59"/>
                    </a:cubicBezTo>
                    <a:cubicBezTo>
                      <a:pt x="60" y="75"/>
                      <a:pt x="38" y="80"/>
                      <a:pt x="22" y="70"/>
                    </a:cubicBezTo>
                    <a:cubicBezTo>
                      <a:pt x="5" y="60"/>
                      <a:pt x="0" y="38"/>
                      <a:pt x="10" y="21"/>
                    </a:cubicBezTo>
                    <a:cubicBezTo>
                      <a:pt x="21" y="5"/>
                      <a:pt x="43" y="0"/>
                      <a:pt x="59" y="1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90" name="Freeform 134"/>
              <p:cNvSpPr/>
              <p:nvPr/>
            </p:nvSpPr>
            <p:spPr bwMode="auto">
              <a:xfrm>
                <a:off x="6758869" y="3044734"/>
                <a:ext cx="61909" cy="61909"/>
              </a:xfrm>
              <a:custGeom>
                <a:avLst/>
                <a:gdLst>
                  <a:gd name="T0" fmla="*/ 50 w 68"/>
                  <a:gd name="T1" fmla="*/ 8 h 68"/>
                  <a:gd name="T2" fmla="*/ 60 w 68"/>
                  <a:gd name="T3" fmla="*/ 49 h 68"/>
                  <a:gd name="T4" fmla="*/ 19 w 68"/>
                  <a:gd name="T5" fmla="*/ 59 h 68"/>
                  <a:gd name="T6" fmla="*/ 9 w 68"/>
                  <a:gd name="T7" fmla="*/ 18 h 68"/>
                  <a:gd name="T8" fmla="*/ 50 w 68"/>
                  <a:gd name="T9" fmla="*/ 8 h 68"/>
                </a:gdLst>
                <a:ahLst/>
                <a:cxnLst>
                  <a:cxn ang="0">
                    <a:pos x="T0" y="T1"/>
                  </a:cxn>
                  <a:cxn ang="0">
                    <a:pos x="T2" y="T3"/>
                  </a:cxn>
                  <a:cxn ang="0">
                    <a:pos x="T4" y="T5"/>
                  </a:cxn>
                  <a:cxn ang="0">
                    <a:pos x="T6" y="T7"/>
                  </a:cxn>
                  <a:cxn ang="0">
                    <a:pos x="T8" y="T9"/>
                  </a:cxn>
                </a:cxnLst>
                <a:rect l="0" t="0" r="r" b="b"/>
                <a:pathLst>
                  <a:path w="68" h="68">
                    <a:moveTo>
                      <a:pt x="50" y="8"/>
                    </a:moveTo>
                    <a:cubicBezTo>
                      <a:pt x="64" y="17"/>
                      <a:pt x="68" y="35"/>
                      <a:pt x="60" y="49"/>
                    </a:cubicBezTo>
                    <a:cubicBezTo>
                      <a:pt x="51" y="63"/>
                      <a:pt x="32" y="68"/>
                      <a:pt x="19" y="59"/>
                    </a:cubicBezTo>
                    <a:cubicBezTo>
                      <a:pt x="5" y="50"/>
                      <a:pt x="0" y="32"/>
                      <a:pt x="9" y="18"/>
                    </a:cubicBezTo>
                    <a:cubicBezTo>
                      <a:pt x="18" y="4"/>
                      <a:pt x="36" y="0"/>
                      <a:pt x="50" y="8"/>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91" name="Freeform 135"/>
              <p:cNvSpPr/>
              <p:nvPr/>
            </p:nvSpPr>
            <p:spPr bwMode="auto">
              <a:xfrm>
                <a:off x="6960074" y="2145647"/>
                <a:ext cx="61909" cy="60502"/>
              </a:xfrm>
              <a:custGeom>
                <a:avLst/>
                <a:gdLst>
                  <a:gd name="T0" fmla="*/ 50 w 68"/>
                  <a:gd name="T1" fmla="*/ 9 h 68"/>
                  <a:gd name="T2" fmla="*/ 59 w 68"/>
                  <a:gd name="T3" fmla="*/ 50 h 68"/>
                  <a:gd name="T4" fmla="*/ 18 w 68"/>
                  <a:gd name="T5" fmla="*/ 60 h 68"/>
                  <a:gd name="T6" fmla="*/ 9 w 68"/>
                  <a:gd name="T7" fmla="*/ 18 h 68"/>
                  <a:gd name="T8" fmla="*/ 50 w 68"/>
                  <a:gd name="T9" fmla="*/ 9 h 68"/>
                </a:gdLst>
                <a:ahLst/>
                <a:cxnLst>
                  <a:cxn ang="0">
                    <a:pos x="T0" y="T1"/>
                  </a:cxn>
                  <a:cxn ang="0">
                    <a:pos x="T2" y="T3"/>
                  </a:cxn>
                  <a:cxn ang="0">
                    <a:pos x="T4" y="T5"/>
                  </a:cxn>
                  <a:cxn ang="0">
                    <a:pos x="T6" y="T7"/>
                  </a:cxn>
                  <a:cxn ang="0">
                    <a:pos x="T8" y="T9"/>
                  </a:cxn>
                </a:cxnLst>
                <a:rect l="0" t="0" r="r" b="b"/>
                <a:pathLst>
                  <a:path w="68" h="68">
                    <a:moveTo>
                      <a:pt x="50" y="9"/>
                    </a:moveTo>
                    <a:cubicBezTo>
                      <a:pt x="64" y="18"/>
                      <a:pt x="68" y="36"/>
                      <a:pt x="59" y="50"/>
                    </a:cubicBezTo>
                    <a:cubicBezTo>
                      <a:pt x="51" y="64"/>
                      <a:pt x="32" y="68"/>
                      <a:pt x="18" y="60"/>
                    </a:cubicBezTo>
                    <a:cubicBezTo>
                      <a:pt x="4" y="51"/>
                      <a:pt x="0" y="32"/>
                      <a:pt x="9" y="18"/>
                    </a:cubicBezTo>
                    <a:cubicBezTo>
                      <a:pt x="18" y="5"/>
                      <a:pt x="36" y="0"/>
                      <a:pt x="50" y="9"/>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92" name="Freeform 136"/>
              <p:cNvSpPr/>
              <p:nvPr/>
            </p:nvSpPr>
            <p:spPr bwMode="auto">
              <a:xfrm>
                <a:off x="7061379" y="2783027"/>
                <a:ext cx="98492" cy="97084"/>
              </a:xfrm>
              <a:custGeom>
                <a:avLst/>
                <a:gdLst>
                  <a:gd name="T0" fmla="*/ 79 w 108"/>
                  <a:gd name="T1" fmla="*/ 14 h 108"/>
                  <a:gd name="T2" fmla="*/ 94 w 108"/>
                  <a:gd name="T3" fmla="*/ 79 h 108"/>
                  <a:gd name="T4" fmla="*/ 29 w 108"/>
                  <a:gd name="T5" fmla="*/ 94 h 108"/>
                  <a:gd name="T6" fmla="*/ 14 w 108"/>
                  <a:gd name="T7" fmla="*/ 29 h 108"/>
                  <a:gd name="T8" fmla="*/ 79 w 108"/>
                  <a:gd name="T9" fmla="*/ 14 h 108"/>
                </a:gdLst>
                <a:ahLst/>
                <a:cxnLst>
                  <a:cxn ang="0">
                    <a:pos x="T0" y="T1"/>
                  </a:cxn>
                  <a:cxn ang="0">
                    <a:pos x="T2" y="T3"/>
                  </a:cxn>
                  <a:cxn ang="0">
                    <a:pos x="T4" y="T5"/>
                  </a:cxn>
                  <a:cxn ang="0">
                    <a:pos x="T6" y="T7"/>
                  </a:cxn>
                  <a:cxn ang="0">
                    <a:pos x="T8" y="T9"/>
                  </a:cxn>
                </a:cxnLst>
                <a:rect l="0" t="0" r="r" b="b"/>
                <a:pathLst>
                  <a:path w="108" h="108">
                    <a:moveTo>
                      <a:pt x="79" y="14"/>
                    </a:moveTo>
                    <a:cubicBezTo>
                      <a:pt x="102" y="28"/>
                      <a:pt x="108" y="57"/>
                      <a:pt x="94" y="79"/>
                    </a:cubicBezTo>
                    <a:cubicBezTo>
                      <a:pt x="81" y="102"/>
                      <a:pt x="51" y="108"/>
                      <a:pt x="29" y="94"/>
                    </a:cubicBezTo>
                    <a:cubicBezTo>
                      <a:pt x="7" y="81"/>
                      <a:pt x="0" y="51"/>
                      <a:pt x="14" y="29"/>
                    </a:cubicBezTo>
                    <a:cubicBezTo>
                      <a:pt x="28" y="7"/>
                      <a:pt x="57" y="0"/>
                      <a:pt x="79" y="14"/>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93" name="Freeform 137"/>
              <p:cNvSpPr/>
              <p:nvPr/>
            </p:nvSpPr>
            <p:spPr bwMode="auto">
              <a:xfrm>
                <a:off x="6152442" y="2204740"/>
                <a:ext cx="101306" cy="102712"/>
              </a:xfrm>
              <a:custGeom>
                <a:avLst/>
                <a:gdLst>
                  <a:gd name="T0" fmla="*/ 84 w 114"/>
                  <a:gd name="T1" fmla="*/ 15 h 114"/>
                  <a:gd name="T2" fmla="*/ 100 w 114"/>
                  <a:gd name="T3" fmla="*/ 84 h 114"/>
                  <a:gd name="T4" fmla="*/ 31 w 114"/>
                  <a:gd name="T5" fmla="*/ 99 h 114"/>
                  <a:gd name="T6" fmla="*/ 15 w 114"/>
                  <a:gd name="T7" fmla="*/ 31 h 114"/>
                  <a:gd name="T8" fmla="*/ 84 w 114"/>
                  <a:gd name="T9" fmla="*/ 15 h 114"/>
                </a:gdLst>
                <a:ahLst/>
                <a:cxnLst>
                  <a:cxn ang="0">
                    <a:pos x="T0" y="T1"/>
                  </a:cxn>
                  <a:cxn ang="0">
                    <a:pos x="T2" y="T3"/>
                  </a:cxn>
                  <a:cxn ang="0">
                    <a:pos x="T4" y="T5"/>
                  </a:cxn>
                  <a:cxn ang="0">
                    <a:pos x="T6" y="T7"/>
                  </a:cxn>
                  <a:cxn ang="0">
                    <a:pos x="T8" y="T9"/>
                  </a:cxn>
                </a:cxnLst>
                <a:rect l="0" t="0" r="r" b="b"/>
                <a:pathLst>
                  <a:path w="114" h="114">
                    <a:moveTo>
                      <a:pt x="84" y="15"/>
                    </a:moveTo>
                    <a:cubicBezTo>
                      <a:pt x="107" y="29"/>
                      <a:pt x="114" y="60"/>
                      <a:pt x="100" y="84"/>
                    </a:cubicBezTo>
                    <a:cubicBezTo>
                      <a:pt x="85" y="107"/>
                      <a:pt x="54" y="114"/>
                      <a:pt x="31" y="99"/>
                    </a:cubicBezTo>
                    <a:cubicBezTo>
                      <a:pt x="8" y="85"/>
                      <a:pt x="0" y="54"/>
                      <a:pt x="15" y="31"/>
                    </a:cubicBezTo>
                    <a:cubicBezTo>
                      <a:pt x="30" y="7"/>
                      <a:pt x="60" y="0"/>
                      <a:pt x="84" y="1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94" name="Freeform 98"/>
              <p:cNvSpPr/>
              <p:nvPr/>
            </p:nvSpPr>
            <p:spPr bwMode="auto">
              <a:xfrm>
                <a:off x="5008534" y="5155267"/>
                <a:ext cx="136482" cy="119597"/>
              </a:xfrm>
              <a:custGeom>
                <a:avLst/>
                <a:gdLst>
                  <a:gd name="T0" fmla="*/ 75 w 151"/>
                  <a:gd name="T1" fmla="*/ 0 h 133"/>
                  <a:gd name="T2" fmla="*/ 19 w 151"/>
                  <a:gd name="T3" fmla="*/ 31 h 133"/>
                  <a:gd name="T4" fmla="*/ 40 w 151"/>
                  <a:gd name="T5" fmla="*/ 122 h 133"/>
                  <a:gd name="T6" fmla="*/ 75 w 151"/>
                  <a:gd name="T7" fmla="*/ 133 h 133"/>
                  <a:gd name="T8" fmla="*/ 131 w 151"/>
                  <a:gd name="T9" fmla="*/ 102 h 133"/>
                  <a:gd name="T10" fmla="*/ 111 w 151"/>
                  <a:gd name="T11" fmla="*/ 10 h 133"/>
                  <a:gd name="T12" fmla="*/ 75 w 151"/>
                  <a:gd name="T13" fmla="*/ 0 h 133"/>
                </a:gdLst>
                <a:ahLst/>
                <a:cxnLst>
                  <a:cxn ang="0">
                    <a:pos x="T0" y="T1"/>
                  </a:cxn>
                  <a:cxn ang="0">
                    <a:pos x="T2" y="T3"/>
                  </a:cxn>
                  <a:cxn ang="0">
                    <a:pos x="T4" y="T5"/>
                  </a:cxn>
                  <a:cxn ang="0">
                    <a:pos x="T6" y="T7"/>
                  </a:cxn>
                  <a:cxn ang="0">
                    <a:pos x="T8" y="T9"/>
                  </a:cxn>
                  <a:cxn ang="0">
                    <a:pos x="T10" y="T11"/>
                  </a:cxn>
                  <a:cxn ang="0">
                    <a:pos x="T12" y="T13"/>
                  </a:cxn>
                </a:cxnLst>
                <a:rect l="0" t="0" r="r" b="b"/>
                <a:pathLst>
                  <a:path w="151" h="133">
                    <a:moveTo>
                      <a:pt x="75" y="0"/>
                    </a:moveTo>
                    <a:cubicBezTo>
                      <a:pt x="53" y="0"/>
                      <a:pt x="32" y="11"/>
                      <a:pt x="19" y="31"/>
                    </a:cubicBezTo>
                    <a:cubicBezTo>
                      <a:pt x="0" y="62"/>
                      <a:pt x="9" y="103"/>
                      <a:pt x="40" y="122"/>
                    </a:cubicBezTo>
                    <a:cubicBezTo>
                      <a:pt x="51" y="129"/>
                      <a:pt x="63" y="133"/>
                      <a:pt x="75" y="133"/>
                    </a:cubicBezTo>
                    <a:cubicBezTo>
                      <a:pt x="97" y="133"/>
                      <a:pt x="119" y="122"/>
                      <a:pt x="131" y="102"/>
                    </a:cubicBezTo>
                    <a:cubicBezTo>
                      <a:pt x="151" y="71"/>
                      <a:pt x="142" y="30"/>
                      <a:pt x="111" y="10"/>
                    </a:cubicBezTo>
                    <a:cubicBezTo>
                      <a:pt x="100" y="3"/>
                      <a:pt x="87" y="0"/>
                      <a:pt x="75" y="0"/>
                    </a:cubicBezTo>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95" name="Freeform 99"/>
              <p:cNvSpPr/>
              <p:nvPr/>
            </p:nvSpPr>
            <p:spPr bwMode="auto">
              <a:xfrm>
                <a:off x="5031046" y="4123919"/>
                <a:ext cx="83015" cy="71759"/>
              </a:xfrm>
              <a:custGeom>
                <a:avLst/>
                <a:gdLst>
                  <a:gd name="T0" fmla="*/ 46 w 93"/>
                  <a:gd name="T1" fmla="*/ 0 h 81"/>
                  <a:gd name="T2" fmla="*/ 12 w 93"/>
                  <a:gd name="T3" fmla="*/ 19 h 81"/>
                  <a:gd name="T4" fmla="*/ 25 w 93"/>
                  <a:gd name="T5" fmla="*/ 75 h 81"/>
                  <a:gd name="T6" fmla="*/ 46 w 93"/>
                  <a:gd name="T7" fmla="*/ 81 h 81"/>
                  <a:gd name="T8" fmla="*/ 81 w 93"/>
                  <a:gd name="T9" fmla="*/ 62 h 81"/>
                  <a:gd name="T10" fmla="*/ 68 w 93"/>
                  <a:gd name="T11" fmla="*/ 6 h 81"/>
                  <a:gd name="T12" fmla="*/ 46 w 93"/>
                  <a:gd name="T13" fmla="*/ 0 h 81"/>
                </a:gdLst>
                <a:ahLst/>
                <a:cxnLst>
                  <a:cxn ang="0">
                    <a:pos x="T0" y="T1"/>
                  </a:cxn>
                  <a:cxn ang="0">
                    <a:pos x="T2" y="T3"/>
                  </a:cxn>
                  <a:cxn ang="0">
                    <a:pos x="T4" y="T5"/>
                  </a:cxn>
                  <a:cxn ang="0">
                    <a:pos x="T6" y="T7"/>
                  </a:cxn>
                  <a:cxn ang="0">
                    <a:pos x="T8" y="T9"/>
                  </a:cxn>
                  <a:cxn ang="0">
                    <a:pos x="T10" y="T11"/>
                  </a:cxn>
                  <a:cxn ang="0">
                    <a:pos x="T12" y="T13"/>
                  </a:cxn>
                </a:cxnLst>
                <a:rect l="0" t="0" r="r" b="b"/>
                <a:pathLst>
                  <a:path w="93" h="81">
                    <a:moveTo>
                      <a:pt x="46" y="0"/>
                    </a:moveTo>
                    <a:cubicBezTo>
                      <a:pt x="33" y="0"/>
                      <a:pt x="20" y="7"/>
                      <a:pt x="12" y="19"/>
                    </a:cubicBezTo>
                    <a:cubicBezTo>
                      <a:pt x="0" y="38"/>
                      <a:pt x="6" y="63"/>
                      <a:pt x="25" y="75"/>
                    </a:cubicBezTo>
                    <a:cubicBezTo>
                      <a:pt x="31" y="79"/>
                      <a:pt x="39" y="81"/>
                      <a:pt x="46" y="81"/>
                    </a:cubicBezTo>
                    <a:cubicBezTo>
                      <a:pt x="60" y="81"/>
                      <a:pt x="73" y="74"/>
                      <a:pt x="81" y="62"/>
                    </a:cubicBezTo>
                    <a:cubicBezTo>
                      <a:pt x="93" y="43"/>
                      <a:pt x="87" y="18"/>
                      <a:pt x="68" y="6"/>
                    </a:cubicBezTo>
                    <a:cubicBezTo>
                      <a:pt x="61" y="2"/>
                      <a:pt x="54" y="0"/>
                      <a:pt x="46" y="0"/>
                    </a:cubicBezTo>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98" name="Freeform 100"/>
              <p:cNvSpPr/>
              <p:nvPr/>
            </p:nvSpPr>
            <p:spPr bwMode="auto">
              <a:xfrm>
                <a:off x="4607533" y="2984231"/>
                <a:ext cx="187134" cy="163215"/>
              </a:xfrm>
              <a:custGeom>
                <a:avLst/>
                <a:gdLst>
                  <a:gd name="T0" fmla="*/ 104 w 208"/>
                  <a:gd name="T1" fmla="*/ 0 h 182"/>
                  <a:gd name="T2" fmla="*/ 27 w 208"/>
                  <a:gd name="T3" fmla="*/ 42 h 182"/>
                  <a:gd name="T4" fmla="*/ 56 w 208"/>
                  <a:gd name="T5" fmla="*/ 168 h 182"/>
                  <a:gd name="T6" fmla="*/ 104 w 208"/>
                  <a:gd name="T7" fmla="*/ 182 h 182"/>
                  <a:gd name="T8" fmla="*/ 182 w 208"/>
                  <a:gd name="T9" fmla="*/ 139 h 182"/>
                  <a:gd name="T10" fmla="*/ 153 w 208"/>
                  <a:gd name="T11" fmla="*/ 14 h 182"/>
                  <a:gd name="T12" fmla="*/ 104 w 208"/>
                  <a:gd name="T13" fmla="*/ 0 h 182"/>
                </a:gdLst>
                <a:ahLst/>
                <a:cxnLst>
                  <a:cxn ang="0">
                    <a:pos x="T0" y="T1"/>
                  </a:cxn>
                  <a:cxn ang="0">
                    <a:pos x="T2" y="T3"/>
                  </a:cxn>
                  <a:cxn ang="0">
                    <a:pos x="T4" y="T5"/>
                  </a:cxn>
                  <a:cxn ang="0">
                    <a:pos x="T6" y="T7"/>
                  </a:cxn>
                  <a:cxn ang="0">
                    <a:pos x="T8" y="T9"/>
                  </a:cxn>
                  <a:cxn ang="0">
                    <a:pos x="T10" y="T11"/>
                  </a:cxn>
                  <a:cxn ang="0">
                    <a:pos x="T12" y="T13"/>
                  </a:cxn>
                </a:cxnLst>
                <a:rect l="0" t="0" r="r" b="b"/>
                <a:pathLst>
                  <a:path w="208" h="182">
                    <a:moveTo>
                      <a:pt x="104" y="0"/>
                    </a:moveTo>
                    <a:cubicBezTo>
                      <a:pt x="74" y="0"/>
                      <a:pt x="44" y="15"/>
                      <a:pt x="27" y="42"/>
                    </a:cubicBezTo>
                    <a:cubicBezTo>
                      <a:pt x="0" y="85"/>
                      <a:pt x="13" y="141"/>
                      <a:pt x="56" y="168"/>
                    </a:cubicBezTo>
                    <a:cubicBezTo>
                      <a:pt x="71" y="178"/>
                      <a:pt x="88" y="182"/>
                      <a:pt x="104" y="182"/>
                    </a:cubicBezTo>
                    <a:cubicBezTo>
                      <a:pt x="135" y="182"/>
                      <a:pt x="164" y="167"/>
                      <a:pt x="182" y="139"/>
                    </a:cubicBezTo>
                    <a:cubicBezTo>
                      <a:pt x="208" y="97"/>
                      <a:pt x="196" y="40"/>
                      <a:pt x="153" y="14"/>
                    </a:cubicBezTo>
                    <a:cubicBezTo>
                      <a:pt x="138" y="4"/>
                      <a:pt x="121" y="0"/>
                      <a:pt x="104" y="0"/>
                    </a:cubicBezTo>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99" name="Freeform 101"/>
              <p:cNvSpPr/>
              <p:nvPr/>
            </p:nvSpPr>
            <p:spPr bwMode="auto">
              <a:xfrm>
                <a:off x="4199496" y="2832274"/>
                <a:ext cx="98492" cy="87235"/>
              </a:xfrm>
              <a:custGeom>
                <a:avLst/>
                <a:gdLst>
                  <a:gd name="T0" fmla="*/ 55 w 109"/>
                  <a:gd name="T1" fmla="*/ 0 h 96"/>
                  <a:gd name="T2" fmla="*/ 14 w 109"/>
                  <a:gd name="T3" fmla="*/ 22 h 96"/>
                  <a:gd name="T4" fmla="*/ 29 w 109"/>
                  <a:gd name="T5" fmla="*/ 88 h 96"/>
                  <a:gd name="T6" fmla="*/ 55 w 109"/>
                  <a:gd name="T7" fmla="*/ 96 h 96"/>
                  <a:gd name="T8" fmla="*/ 95 w 109"/>
                  <a:gd name="T9" fmla="*/ 73 h 96"/>
                  <a:gd name="T10" fmla="*/ 80 w 109"/>
                  <a:gd name="T11" fmla="*/ 7 h 96"/>
                  <a:gd name="T12" fmla="*/ 55 w 109"/>
                  <a:gd name="T13" fmla="*/ 0 h 96"/>
                </a:gdLst>
                <a:ahLst/>
                <a:cxnLst>
                  <a:cxn ang="0">
                    <a:pos x="T0" y="T1"/>
                  </a:cxn>
                  <a:cxn ang="0">
                    <a:pos x="T2" y="T3"/>
                  </a:cxn>
                  <a:cxn ang="0">
                    <a:pos x="T4" y="T5"/>
                  </a:cxn>
                  <a:cxn ang="0">
                    <a:pos x="T6" y="T7"/>
                  </a:cxn>
                  <a:cxn ang="0">
                    <a:pos x="T8" y="T9"/>
                  </a:cxn>
                  <a:cxn ang="0">
                    <a:pos x="T10" y="T11"/>
                  </a:cxn>
                  <a:cxn ang="0">
                    <a:pos x="T12" y="T13"/>
                  </a:cxn>
                </a:cxnLst>
                <a:rect l="0" t="0" r="r" b="b"/>
                <a:pathLst>
                  <a:path w="109" h="96">
                    <a:moveTo>
                      <a:pt x="55" y="0"/>
                    </a:moveTo>
                    <a:cubicBezTo>
                      <a:pt x="39" y="0"/>
                      <a:pt x="23" y="8"/>
                      <a:pt x="14" y="22"/>
                    </a:cubicBezTo>
                    <a:cubicBezTo>
                      <a:pt x="0" y="45"/>
                      <a:pt x="7" y="74"/>
                      <a:pt x="29" y="88"/>
                    </a:cubicBezTo>
                    <a:cubicBezTo>
                      <a:pt x="37" y="93"/>
                      <a:pt x="46" y="96"/>
                      <a:pt x="55" y="96"/>
                    </a:cubicBezTo>
                    <a:cubicBezTo>
                      <a:pt x="71" y="96"/>
                      <a:pt x="86" y="88"/>
                      <a:pt x="95" y="73"/>
                    </a:cubicBezTo>
                    <a:cubicBezTo>
                      <a:pt x="109" y="51"/>
                      <a:pt x="103" y="21"/>
                      <a:pt x="80" y="7"/>
                    </a:cubicBezTo>
                    <a:cubicBezTo>
                      <a:pt x="72" y="2"/>
                      <a:pt x="63" y="0"/>
                      <a:pt x="55" y="0"/>
                    </a:cubicBezTo>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00" name="Freeform 102"/>
              <p:cNvSpPr/>
              <p:nvPr/>
            </p:nvSpPr>
            <p:spPr bwMode="auto">
              <a:xfrm>
                <a:off x="4798888" y="1091787"/>
                <a:ext cx="98492" cy="85829"/>
              </a:xfrm>
              <a:custGeom>
                <a:avLst/>
                <a:gdLst>
                  <a:gd name="T0" fmla="*/ 55 w 109"/>
                  <a:gd name="T1" fmla="*/ 0 h 96"/>
                  <a:gd name="T2" fmla="*/ 14 w 109"/>
                  <a:gd name="T3" fmla="*/ 23 h 96"/>
                  <a:gd name="T4" fmla="*/ 29 w 109"/>
                  <a:gd name="T5" fmla="*/ 89 h 96"/>
                  <a:gd name="T6" fmla="*/ 55 w 109"/>
                  <a:gd name="T7" fmla="*/ 96 h 96"/>
                  <a:gd name="T8" fmla="*/ 95 w 109"/>
                  <a:gd name="T9" fmla="*/ 74 h 96"/>
                  <a:gd name="T10" fmla="*/ 80 w 109"/>
                  <a:gd name="T11" fmla="*/ 8 h 96"/>
                  <a:gd name="T12" fmla="*/ 55 w 109"/>
                  <a:gd name="T13" fmla="*/ 0 h 96"/>
                </a:gdLst>
                <a:ahLst/>
                <a:cxnLst>
                  <a:cxn ang="0">
                    <a:pos x="T0" y="T1"/>
                  </a:cxn>
                  <a:cxn ang="0">
                    <a:pos x="T2" y="T3"/>
                  </a:cxn>
                  <a:cxn ang="0">
                    <a:pos x="T4" y="T5"/>
                  </a:cxn>
                  <a:cxn ang="0">
                    <a:pos x="T6" y="T7"/>
                  </a:cxn>
                  <a:cxn ang="0">
                    <a:pos x="T8" y="T9"/>
                  </a:cxn>
                  <a:cxn ang="0">
                    <a:pos x="T10" y="T11"/>
                  </a:cxn>
                  <a:cxn ang="0">
                    <a:pos x="T12" y="T13"/>
                  </a:cxn>
                </a:cxnLst>
                <a:rect l="0" t="0" r="r" b="b"/>
                <a:pathLst>
                  <a:path w="109" h="96">
                    <a:moveTo>
                      <a:pt x="55" y="0"/>
                    </a:moveTo>
                    <a:cubicBezTo>
                      <a:pt x="39" y="0"/>
                      <a:pt x="23" y="8"/>
                      <a:pt x="14" y="23"/>
                    </a:cubicBezTo>
                    <a:cubicBezTo>
                      <a:pt x="0" y="45"/>
                      <a:pt x="7" y="75"/>
                      <a:pt x="29" y="89"/>
                    </a:cubicBezTo>
                    <a:cubicBezTo>
                      <a:pt x="37" y="94"/>
                      <a:pt x="46" y="96"/>
                      <a:pt x="55" y="96"/>
                    </a:cubicBezTo>
                    <a:cubicBezTo>
                      <a:pt x="70" y="96"/>
                      <a:pt x="86" y="88"/>
                      <a:pt x="95" y="74"/>
                    </a:cubicBezTo>
                    <a:cubicBezTo>
                      <a:pt x="109" y="51"/>
                      <a:pt x="102" y="22"/>
                      <a:pt x="80" y="8"/>
                    </a:cubicBezTo>
                    <a:cubicBezTo>
                      <a:pt x="72" y="3"/>
                      <a:pt x="63" y="0"/>
                      <a:pt x="55" y="0"/>
                    </a:cubicBezTo>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01" name="Freeform 103"/>
              <p:cNvSpPr/>
              <p:nvPr/>
            </p:nvSpPr>
            <p:spPr bwMode="auto">
              <a:xfrm>
                <a:off x="5750035" y="1796705"/>
                <a:ext cx="137888" cy="119597"/>
              </a:xfrm>
              <a:custGeom>
                <a:avLst/>
                <a:gdLst>
                  <a:gd name="T0" fmla="*/ 76 w 152"/>
                  <a:gd name="T1" fmla="*/ 0 h 132"/>
                  <a:gd name="T2" fmla="*/ 20 w 152"/>
                  <a:gd name="T3" fmla="*/ 31 h 132"/>
                  <a:gd name="T4" fmla="*/ 41 w 152"/>
                  <a:gd name="T5" fmla="*/ 122 h 132"/>
                  <a:gd name="T6" fmla="*/ 76 w 152"/>
                  <a:gd name="T7" fmla="*/ 132 h 132"/>
                  <a:gd name="T8" fmla="*/ 132 w 152"/>
                  <a:gd name="T9" fmla="*/ 101 h 132"/>
                  <a:gd name="T10" fmla="*/ 111 w 152"/>
                  <a:gd name="T11" fmla="*/ 10 h 132"/>
                  <a:gd name="T12" fmla="*/ 76 w 152"/>
                  <a:gd name="T13" fmla="*/ 0 h 132"/>
                </a:gdLst>
                <a:ahLst/>
                <a:cxnLst>
                  <a:cxn ang="0">
                    <a:pos x="T0" y="T1"/>
                  </a:cxn>
                  <a:cxn ang="0">
                    <a:pos x="T2" y="T3"/>
                  </a:cxn>
                  <a:cxn ang="0">
                    <a:pos x="T4" y="T5"/>
                  </a:cxn>
                  <a:cxn ang="0">
                    <a:pos x="T6" y="T7"/>
                  </a:cxn>
                  <a:cxn ang="0">
                    <a:pos x="T8" y="T9"/>
                  </a:cxn>
                  <a:cxn ang="0">
                    <a:pos x="T10" y="T11"/>
                  </a:cxn>
                  <a:cxn ang="0">
                    <a:pos x="T12" y="T13"/>
                  </a:cxn>
                </a:cxnLst>
                <a:rect l="0" t="0" r="r" b="b"/>
                <a:pathLst>
                  <a:path w="152" h="132">
                    <a:moveTo>
                      <a:pt x="76" y="0"/>
                    </a:moveTo>
                    <a:cubicBezTo>
                      <a:pt x="54" y="0"/>
                      <a:pt x="33" y="11"/>
                      <a:pt x="20" y="31"/>
                    </a:cubicBezTo>
                    <a:cubicBezTo>
                      <a:pt x="0" y="62"/>
                      <a:pt x="10" y="103"/>
                      <a:pt x="41" y="122"/>
                    </a:cubicBezTo>
                    <a:cubicBezTo>
                      <a:pt x="52" y="129"/>
                      <a:pt x="64" y="132"/>
                      <a:pt x="76" y="132"/>
                    </a:cubicBezTo>
                    <a:cubicBezTo>
                      <a:pt x="98" y="132"/>
                      <a:pt x="120" y="121"/>
                      <a:pt x="132" y="101"/>
                    </a:cubicBezTo>
                    <a:cubicBezTo>
                      <a:pt x="152" y="70"/>
                      <a:pt x="142" y="29"/>
                      <a:pt x="111" y="10"/>
                    </a:cubicBezTo>
                    <a:cubicBezTo>
                      <a:pt x="100" y="3"/>
                      <a:pt x="88" y="0"/>
                      <a:pt x="76" y="0"/>
                    </a:cubicBezTo>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02" name="Freeform 104"/>
              <p:cNvSpPr/>
              <p:nvPr/>
            </p:nvSpPr>
            <p:spPr bwMode="auto">
              <a:xfrm>
                <a:off x="5634659" y="2747852"/>
                <a:ext cx="225124" cy="196983"/>
              </a:xfrm>
              <a:custGeom>
                <a:avLst/>
                <a:gdLst>
                  <a:gd name="T0" fmla="*/ 125 w 250"/>
                  <a:gd name="T1" fmla="*/ 0 h 219"/>
                  <a:gd name="T2" fmla="*/ 33 w 250"/>
                  <a:gd name="T3" fmla="*/ 51 h 219"/>
                  <a:gd name="T4" fmla="*/ 67 w 250"/>
                  <a:gd name="T5" fmla="*/ 202 h 219"/>
                  <a:gd name="T6" fmla="*/ 125 w 250"/>
                  <a:gd name="T7" fmla="*/ 219 h 219"/>
                  <a:gd name="T8" fmla="*/ 218 w 250"/>
                  <a:gd name="T9" fmla="*/ 167 h 219"/>
                  <a:gd name="T10" fmla="*/ 184 w 250"/>
                  <a:gd name="T11" fmla="*/ 16 h 219"/>
                  <a:gd name="T12" fmla="*/ 125 w 250"/>
                  <a:gd name="T13" fmla="*/ 0 h 219"/>
                </a:gdLst>
                <a:ahLst/>
                <a:cxnLst>
                  <a:cxn ang="0">
                    <a:pos x="T0" y="T1"/>
                  </a:cxn>
                  <a:cxn ang="0">
                    <a:pos x="T2" y="T3"/>
                  </a:cxn>
                  <a:cxn ang="0">
                    <a:pos x="T4" y="T5"/>
                  </a:cxn>
                  <a:cxn ang="0">
                    <a:pos x="T6" y="T7"/>
                  </a:cxn>
                  <a:cxn ang="0">
                    <a:pos x="T8" y="T9"/>
                  </a:cxn>
                  <a:cxn ang="0">
                    <a:pos x="T10" y="T11"/>
                  </a:cxn>
                  <a:cxn ang="0">
                    <a:pos x="T12" y="T13"/>
                  </a:cxn>
                </a:cxnLst>
                <a:rect l="0" t="0" r="r" b="b"/>
                <a:pathLst>
                  <a:path w="250" h="219">
                    <a:moveTo>
                      <a:pt x="125" y="0"/>
                    </a:moveTo>
                    <a:cubicBezTo>
                      <a:pt x="89" y="0"/>
                      <a:pt x="53" y="18"/>
                      <a:pt x="33" y="51"/>
                    </a:cubicBezTo>
                    <a:cubicBezTo>
                      <a:pt x="0" y="102"/>
                      <a:pt x="16" y="170"/>
                      <a:pt x="67" y="202"/>
                    </a:cubicBezTo>
                    <a:cubicBezTo>
                      <a:pt x="85" y="213"/>
                      <a:pt x="105" y="219"/>
                      <a:pt x="125" y="219"/>
                    </a:cubicBezTo>
                    <a:cubicBezTo>
                      <a:pt x="162" y="219"/>
                      <a:pt x="197" y="201"/>
                      <a:pt x="218" y="167"/>
                    </a:cubicBezTo>
                    <a:cubicBezTo>
                      <a:pt x="250" y="116"/>
                      <a:pt x="235" y="49"/>
                      <a:pt x="184" y="16"/>
                    </a:cubicBezTo>
                    <a:cubicBezTo>
                      <a:pt x="165" y="5"/>
                      <a:pt x="145" y="0"/>
                      <a:pt x="125" y="0"/>
                    </a:cubicBezTo>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03" name="Freeform 105"/>
              <p:cNvSpPr/>
              <p:nvPr/>
            </p:nvSpPr>
            <p:spPr bwMode="auto">
              <a:xfrm>
                <a:off x="6653343" y="2920916"/>
                <a:ext cx="130853" cy="113969"/>
              </a:xfrm>
              <a:custGeom>
                <a:avLst/>
                <a:gdLst>
                  <a:gd name="T0" fmla="*/ 72 w 145"/>
                  <a:gd name="T1" fmla="*/ 0 h 126"/>
                  <a:gd name="T2" fmla="*/ 19 w 145"/>
                  <a:gd name="T3" fmla="*/ 29 h 126"/>
                  <a:gd name="T4" fmla="*/ 39 w 145"/>
                  <a:gd name="T5" fmla="*/ 117 h 126"/>
                  <a:gd name="T6" fmla="*/ 72 w 145"/>
                  <a:gd name="T7" fmla="*/ 126 h 126"/>
                  <a:gd name="T8" fmla="*/ 126 w 145"/>
                  <a:gd name="T9" fmla="*/ 97 h 126"/>
                  <a:gd name="T10" fmla="*/ 106 w 145"/>
                  <a:gd name="T11" fmla="*/ 9 h 126"/>
                  <a:gd name="T12" fmla="*/ 72 w 145"/>
                  <a:gd name="T13" fmla="*/ 0 h 126"/>
                </a:gdLst>
                <a:ahLst/>
                <a:cxnLst>
                  <a:cxn ang="0">
                    <a:pos x="T0" y="T1"/>
                  </a:cxn>
                  <a:cxn ang="0">
                    <a:pos x="T2" y="T3"/>
                  </a:cxn>
                  <a:cxn ang="0">
                    <a:pos x="T4" y="T5"/>
                  </a:cxn>
                  <a:cxn ang="0">
                    <a:pos x="T6" y="T7"/>
                  </a:cxn>
                  <a:cxn ang="0">
                    <a:pos x="T8" y="T9"/>
                  </a:cxn>
                  <a:cxn ang="0">
                    <a:pos x="T10" y="T11"/>
                  </a:cxn>
                  <a:cxn ang="0">
                    <a:pos x="T12" y="T13"/>
                  </a:cxn>
                </a:cxnLst>
                <a:rect l="0" t="0" r="r" b="b"/>
                <a:pathLst>
                  <a:path w="145" h="126">
                    <a:moveTo>
                      <a:pt x="72" y="0"/>
                    </a:moveTo>
                    <a:cubicBezTo>
                      <a:pt x="51" y="0"/>
                      <a:pt x="31" y="10"/>
                      <a:pt x="19" y="29"/>
                    </a:cubicBezTo>
                    <a:cubicBezTo>
                      <a:pt x="0" y="59"/>
                      <a:pt x="9" y="98"/>
                      <a:pt x="39" y="117"/>
                    </a:cubicBezTo>
                    <a:cubicBezTo>
                      <a:pt x="49" y="123"/>
                      <a:pt x="61" y="126"/>
                      <a:pt x="72" y="126"/>
                    </a:cubicBezTo>
                    <a:cubicBezTo>
                      <a:pt x="93" y="126"/>
                      <a:pt x="114" y="116"/>
                      <a:pt x="126" y="97"/>
                    </a:cubicBezTo>
                    <a:cubicBezTo>
                      <a:pt x="145" y="67"/>
                      <a:pt x="136" y="28"/>
                      <a:pt x="106" y="9"/>
                    </a:cubicBezTo>
                    <a:cubicBezTo>
                      <a:pt x="96" y="3"/>
                      <a:pt x="84" y="0"/>
                      <a:pt x="72" y="0"/>
                    </a:cubicBezTo>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04" name="Freeform 106"/>
              <p:cNvSpPr/>
              <p:nvPr/>
            </p:nvSpPr>
            <p:spPr bwMode="auto">
              <a:xfrm>
                <a:off x="7759258" y="2054190"/>
                <a:ext cx="60502" cy="53467"/>
              </a:xfrm>
              <a:custGeom>
                <a:avLst/>
                <a:gdLst>
                  <a:gd name="T0" fmla="*/ 34 w 67"/>
                  <a:gd name="T1" fmla="*/ 0 h 59"/>
                  <a:gd name="T2" fmla="*/ 9 w 67"/>
                  <a:gd name="T3" fmla="*/ 14 h 59"/>
                  <a:gd name="T4" fmla="*/ 18 w 67"/>
                  <a:gd name="T5" fmla="*/ 54 h 59"/>
                  <a:gd name="T6" fmla="*/ 34 w 67"/>
                  <a:gd name="T7" fmla="*/ 59 h 59"/>
                  <a:gd name="T8" fmla="*/ 58 w 67"/>
                  <a:gd name="T9" fmla="*/ 45 h 59"/>
                  <a:gd name="T10" fmla="*/ 49 w 67"/>
                  <a:gd name="T11" fmla="*/ 5 h 59"/>
                  <a:gd name="T12" fmla="*/ 34 w 67"/>
                  <a:gd name="T13" fmla="*/ 0 h 59"/>
                </a:gdLst>
                <a:ahLst/>
                <a:cxnLst>
                  <a:cxn ang="0">
                    <a:pos x="T0" y="T1"/>
                  </a:cxn>
                  <a:cxn ang="0">
                    <a:pos x="T2" y="T3"/>
                  </a:cxn>
                  <a:cxn ang="0">
                    <a:pos x="T4" y="T5"/>
                  </a:cxn>
                  <a:cxn ang="0">
                    <a:pos x="T6" y="T7"/>
                  </a:cxn>
                  <a:cxn ang="0">
                    <a:pos x="T8" y="T9"/>
                  </a:cxn>
                  <a:cxn ang="0">
                    <a:pos x="T10" y="T11"/>
                  </a:cxn>
                  <a:cxn ang="0">
                    <a:pos x="T12" y="T13"/>
                  </a:cxn>
                </a:cxnLst>
                <a:rect l="0" t="0" r="r" b="b"/>
                <a:pathLst>
                  <a:path w="67" h="59">
                    <a:moveTo>
                      <a:pt x="34" y="0"/>
                    </a:moveTo>
                    <a:cubicBezTo>
                      <a:pt x="24" y="0"/>
                      <a:pt x="14" y="5"/>
                      <a:pt x="9" y="14"/>
                    </a:cubicBezTo>
                    <a:cubicBezTo>
                      <a:pt x="0" y="28"/>
                      <a:pt x="4" y="46"/>
                      <a:pt x="18" y="54"/>
                    </a:cubicBezTo>
                    <a:cubicBezTo>
                      <a:pt x="23" y="57"/>
                      <a:pt x="28" y="59"/>
                      <a:pt x="34" y="59"/>
                    </a:cubicBezTo>
                    <a:cubicBezTo>
                      <a:pt x="43" y="59"/>
                      <a:pt x="53" y="54"/>
                      <a:pt x="58" y="45"/>
                    </a:cubicBezTo>
                    <a:cubicBezTo>
                      <a:pt x="67" y="31"/>
                      <a:pt x="63" y="13"/>
                      <a:pt x="49" y="5"/>
                    </a:cubicBezTo>
                    <a:cubicBezTo>
                      <a:pt x="44" y="2"/>
                      <a:pt x="39" y="0"/>
                      <a:pt x="34" y="0"/>
                    </a:cubicBezTo>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05" name="Freeform 161"/>
              <p:cNvSpPr/>
              <p:nvPr/>
            </p:nvSpPr>
            <p:spPr bwMode="auto">
              <a:xfrm>
                <a:off x="4592055" y="3554076"/>
                <a:ext cx="275776" cy="275776"/>
              </a:xfrm>
              <a:custGeom>
                <a:avLst/>
                <a:gdLst>
                  <a:gd name="T0" fmla="*/ 224 w 306"/>
                  <a:gd name="T1" fmla="*/ 39 h 306"/>
                  <a:gd name="T2" fmla="*/ 267 w 306"/>
                  <a:gd name="T3" fmla="*/ 224 h 306"/>
                  <a:gd name="T4" fmla="*/ 81 w 306"/>
                  <a:gd name="T5" fmla="*/ 267 h 306"/>
                  <a:gd name="T6" fmla="*/ 39 w 306"/>
                  <a:gd name="T7" fmla="*/ 82 h 306"/>
                  <a:gd name="T8" fmla="*/ 224 w 306"/>
                  <a:gd name="T9" fmla="*/ 39 h 306"/>
                </a:gdLst>
                <a:ahLst/>
                <a:cxnLst>
                  <a:cxn ang="0">
                    <a:pos x="T0" y="T1"/>
                  </a:cxn>
                  <a:cxn ang="0">
                    <a:pos x="T2" y="T3"/>
                  </a:cxn>
                  <a:cxn ang="0">
                    <a:pos x="T4" y="T5"/>
                  </a:cxn>
                  <a:cxn ang="0">
                    <a:pos x="T6" y="T7"/>
                  </a:cxn>
                  <a:cxn ang="0">
                    <a:pos x="T8" y="T9"/>
                  </a:cxn>
                </a:cxnLst>
                <a:rect l="0" t="0" r="r" b="b"/>
                <a:pathLst>
                  <a:path w="306" h="306">
                    <a:moveTo>
                      <a:pt x="224" y="39"/>
                    </a:moveTo>
                    <a:cubicBezTo>
                      <a:pt x="287" y="79"/>
                      <a:pt x="306" y="162"/>
                      <a:pt x="267" y="224"/>
                    </a:cubicBezTo>
                    <a:cubicBezTo>
                      <a:pt x="227" y="287"/>
                      <a:pt x="144" y="306"/>
                      <a:pt x="81" y="267"/>
                    </a:cubicBezTo>
                    <a:cubicBezTo>
                      <a:pt x="19" y="227"/>
                      <a:pt x="0" y="144"/>
                      <a:pt x="39" y="82"/>
                    </a:cubicBezTo>
                    <a:cubicBezTo>
                      <a:pt x="79" y="19"/>
                      <a:pt x="162" y="0"/>
                      <a:pt x="224" y="39"/>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06" name="Freeform 167"/>
              <p:cNvSpPr/>
              <p:nvPr/>
            </p:nvSpPr>
            <p:spPr bwMode="auto">
              <a:xfrm>
                <a:off x="4430245" y="2125947"/>
                <a:ext cx="257485" cy="256078"/>
              </a:xfrm>
              <a:custGeom>
                <a:avLst/>
                <a:gdLst>
                  <a:gd name="T0" fmla="*/ 209 w 285"/>
                  <a:gd name="T1" fmla="*/ 36 h 285"/>
                  <a:gd name="T2" fmla="*/ 248 w 285"/>
                  <a:gd name="T3" fmla="*/ 209 h 285"/>
                  <a:gd name="T4" fmla="*/ 76 w 285"/>
                  <a:gd name="T5" fmla="*/ 248 h 285"/>
                  <a:gd name="T6" fmla="*/ 37 w 285"/>
                  <a:gd name="T7" fmla="*/ 76 h 285"/>
                  <a:gd name="T8" fmla="*/ 209 w 285"/>
                  <a:gd name="T9" fmla="*/ 36 h 285"/>
                </a:gdLst>
                <a:ahLst/>
                <a:cxnLst>
                  <a:cxn ang="0">
                    <a:pos x="T0" y="T1"/>
                  </a:cxn>
                  <a:cxn ang="0">
                    <a:pos x="T2" y="T3"/>
                  </a:cxn>
                  <a:cxn ang="0">
                    <a:pos x="T4" y="T5"/>
                  </a:cxn>
                  <a:cxn ang="0">
                    <a:pos x="T6" y="T7"/>
                  </a:cxn>
                  <a:cxn ang="0">
                    <a:pos x="T8" y="T9"/>
                  </a:cxn>
                </a:cxnLst>
                <a:rect l="0" t="0" r="r" b="b"/>
                <a:pathLst>
                  <a:path w="285" h="285">
                    <a:moveTo>
                      <a:pt x="209" y="36"/>
                    </a:moveTo>
                    <a:cubicBezTo>
                      <a:pt x="268" y="73"/>
                      <a:pt x="285" y="150"/>
                      <a:pt x="248" y="209"/>
                    </a:cubicBezTo>
                    <a:cubicBezTo>
                      <a:pt x="212" y="267"/>
                      <a:pt x="135" y="285"/>
                      <a:pt x="76" y="248"/>
                    </a:cubicBezTo>
                    <a:cubicBezTo>
                      <a:pt x="18" y="211"/>
                      <a:pt x="0" y="134"/>
                      <a:pt x="37" y="76"/>
                    </a:cubicBezTo>
                    <a:cubicBezTo>
                      <a:pt x="74" y="17"/>
                      <a:pt x="151" y="0"/>
                      <a:pt x="209" y="3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07" name="Freeform 168"/>
              <p:cNvSpPr/>
              <p:nvPr/>
            </p:nvSpPr>
            <p:spPr bwMode="auto">
              <a:xfrm>
                <a:off x="5785202" y="3068653"/>
                <a:ext cx="250449" cy="250450"/>
              </a:xfrm>
              <a:custGeom>
                <a:avLst/>
                <a:gdLst>
                  <a:gd name="T0" fmla="*/ 203 w 278"/>
                  <a:gd name="T1" fmla="*/ 36 h 278"/>
                  <a:gd name="T2" fmla="*/ 242 w 278"/>
                  <a:gd name="T3" fmla="*/ 204 h 278"/>
                  <a:gd name="T4" fmla="*/ 74 w 278"/>
                  <a:gd name="T5" fmla="*/ 242 h 278"/>
                  <a:gd name="T6" fmla="*/ 35 w 278"/>
                  <a:gd name="T7" fmla="*/ 74 h 278"/>
                  <a:gd name="T8" fmla="*/ 203 w 278"/>
                  <a:gd name="T9" fmla="*/ 36 h 278"/>
                </a:gdLst>
                <a:ahLst/>
                <a:cxnLst>
                  <a:cxn ang="0">
                    <a:pos x="T0" y="T1"/>
                  </a:cxn>
                  <a:cxn ang="0">
                    <a:pos x="T2" y="T3"/>
                  </a:cxn>
                  <a:cxn ang="0">
                    <a:pos x="T4" y="T5"/>
                  </a:cxn>
                  <a:cxn ang="0">
                    <a:pos x="T6" y="T7"/>
                  </a:cxn>
                  <a:cxn ang="0">
                    <a:pos x="T8" y="T9"/>
                  </a:cxn>
                </a:cxnLst>
                <a:rect l="0" t="0" r="r" b="b"/>
                <a:pathLst>
                  <a:path w="278" h="278">
                    <a:moveTo>
                      <a:pt x="203" y="36"/>
                    </a:moveTo>
                    <a:cubicBezTo>
                      <a:pt x="260" y="71"/>
                      <a:pt x="278" y="147"/>
                      <a:pt x="242" y="204"/>
                    </a:cubicBezTo>
                    <a:cubicBezTo>
                      <a:pt x="206" y="261"/>
                      <a:pt x="131" y="278"/>
                      <a:pt x="74" y="242"/>
                    </a:cubicBezTo>
                    <a:cubicBezTo>
                      <a:pt x="17" y="206"/>
                      <a:pt x="0" y="131"/>
                      <a:pt x="35" y="74"/>
                    </a:cubicBezTo>
                    <a:cubicBezTo>
                      <a:pt x="71" y="17"/>
                      <a:pt x="146" y="0"/>
                      <a:pt x="203" y="3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08" name="Freeform 169"/>
              <p:cNvSpPr/>
              <p:nvPr/>
            </p:nvSpPr>
            <p:spPr bwMode="auto">
              <a:xfrm>
                <a:off x="6086296" y="2137202"/>
                <a:ext cx="246229" cy="246229"/>
              </a:xfrm>
              <a:custGeom>
                <a:avLst/>
                <a:gdLst>
                  <a:gd name="T0" fmla="*/ 200 w 273"/>
                  <a:gd name="T1" fmla="*/ 36 h 273"/>
                  <a:gd name="T2" fmla="*/ 238 w 273"/>
                  <a:gd name="T3" fmla="*/ 200 h 273"/>
                  <a:gd name="T4" fmla="*/ 73 w 273"/>
                  <a:gd name="T5" fmla="*/ 238 h 273"/>
                  <a:gd name="T6" fmla="*/ 35 w 273"/>
                  <a:gd name="T7" fmla="*/ 73 h 273"/>
                  <a:gd name="T8" fmla="*/ 200 w 273"/>
                  <a:gd name="T9" fmla="*/ 36 h 273"/>
                </a:gdLst>
                <a:ahLst/>
                <a:cxnLst>
                  <a:cxn ang="0">
                    <a:pos x="T0" y="T1"/>
                  </a:cxn>
                  <a:cxn ang="0">
                    <a:pos x="T2" y="T3"/>
                  </a:cxn>
                  <a:cxn ang="0">
                    <a:pos x="T4" y="T5"/>
                  </a:cxn>
                  <a:cxn ang="0">
                    <a:pos x="T6" y="T7"/>
                  </a:cxn>
                  <a:cxn ang="0">
                    <a:pos x="T8" y="T9"/>
                  </a:cxn>
                </a:cxnLst>
                <a:rect l="0" t="0" r="r" b="b"/>
                <a:pathLst>
                  <a:path w="273" h="273">
                    <a:moveTo>
                      <a:pt x="200" y="36"/>
                    </a:moveTo>
                    <a:cubicBezTo>
                      <a:pt x="256" y="71"/>
                      <a:pt x="273" y="144"/>
                      <a:pt x="238" y="200"/>
                    </a:cubicBezTo>
                    <a:cubicBezTo>
                      <a:pt x="203" y="256"/>
                      <a:pt x="129" y="273"/>
                      <a:pt x="73" y="238"/>
                    </a:cubicBezTo>
                    <a:cubicBezTo>
                      <a:pt x="17" y="203"/>
                      <a:pt x="0" y="129"/>
                      <a:pt x="35" y="73"/>
                    </a:cubicBezTo>
                    <a:cubicBezTo>
                      <a:pt x="70" y="17"/>
                      <a:pt x="144" y="0"/>
                      <a:pt x="200" y="3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grpSp>
        <p:sp>
          <p:nvSpPr>
            <p:cNvPr id="33" name="Freeform 60"/>
            <p:cNvSpPr/>
            <p:nvPr/>
          </p:nvSpPr>
          <p:spPr bwMode="auto">
            <a:xfrm rot="498591">
              <a:off x="4501415" y="362092"/>
              <a:ext cx="2506016" cy="1734180"/>
            </a:xfrm>
            <a:custGeom>
              <a:avLst/>
              <a:gdLst>
                <a:gd name="T0" fmla="*/ 2332 w 2339"/>
                <a:gd name="T1" fmla="*/ 1665 h 1665"/>
                <a:gd name="T2" fmla="*/ 2329 w 2339"/>
                <a:gd name="T3" fmla="*/ 1664 h 1665"/>
                <a:gd name="T4" fmla="*/ 3 w 2339"/>
                <a:gd name="T5" fmla="*/ 11 h 1665"/>
                <a:gd name="T6" fmla="*/ 2 w 2339"/>
                <a:gd name="T7" fmla="*/ 3 h 1665"/>
                <a:gd name="T8" fmla="*/ 10 w 2339"/>
                <a:gd name="T9" fmla="*/ 2 h 1665"/>
                <a:gd name="T10" fmla="*/ 2335 w 2339"/>
                <a:gd name="T11" fmla="*/ 1654 h 1665"/>
                <a:gd name="T12" fmla="*/ 2337 w 2339"/>
                <a:gd name="T13" fmla="*/ 1662 h 1665"/>
                <a:gd name="T14" fmla="*/ 2332 w 2339"/>
                <a:gd name="T15" fmla="*/ 1665 h 16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9" h="1665">
                  <a:moveTo>
                    <a:pt x="2332" y="1665"/>
                  </a:moveTo>
                  <a:cubicBezTo>
                    <a:pt x="2331" y="1665"/>
                    <a:pt x="2330" y="1665"/>
                    <a:pt x="2329" y="1664"/>
                  </a:cubicBezTo>
                  <a:cubicBezTo>
                    <a:pt x="3" y="11"/>
                    <a:pt x="3" y="11"/>
                    <a:pt x="3" y="11"/>
                  </a:cubicBezTo>
                  <a:cubicBezTo>
                    <a:pt x="1" y="10"/>
                    <a:pt x="0" y="6"/>
                    <a:pt x="2" y="3"/>
                  </a:cubicBezTo>
                  <a:cubicBezTo>
                    <a:pt x="4" y="0"/>
                    <a:pt x="8" y="0"/>
                    <a:pt x="10" y="2"/>
                  </a:cubicBezTo>
                  <a:cubicBezTo>
                    <a:pt x="2335" y="1654"/>
                    <a:pt x="2335" y="1654"/>
                    <a:pt x="2335" y="1654"/>
                  </a:cubicBezTo>
                  <a:cubicBezTo>
                    <a:pt x="2338" y="1656"/>
                    <a:pt x="2339" y="1660"/>
                    <a:pt x="2337" y="1662"/>
                  </a:cubicBezTo>
                  <a:cubicBezTo>
                    <a:pt x="2336" y="1664"/>
                    <a:pt x="2334" y="1665"/>
                    <a:pt x="2332" y="166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grpSp>
      <p:pic>
        <p:nvPicPr>
          <p:cNvPr id="96" name="Picture 7" descr="C:\Users\Administrator\Desktop\56d684a0446de.png"/>
          <p:cNvPicPr>
            <a:picLocks noChangeAspect="1" noChangeArrowheads="1"/>
          </p:cNvPicPr>
          <p:nvPr/>
        </p:nvPicPr>
        <p:blipFill>
          <a:blip r:embed="rId4" cstate="print">
            <a:extLst>
              <a:ext uri="{BEBA8EAE-BF5A-486C-A8C5-ECC9F3942E4B}">
                <a14:imgProps xmlns:a14="http://schemas.microsoft.com/office/drawing/2010/main">
                  <a14:imgLayer r:embed="rId5">
                    <a14:imgEffect>
                      <a14:brightnessContrast bright="5000"/>
                    </a14:imgEffect>
                  </a14:imgLayer>
                </a14:imgProps>
              </a:ext>
              <a:ext uri="{28A0092B-C50C-407E-A947-70E740481C1C}">
                <a14:useLocalDpi xmlns:a14="http://schemas.microsoft.com/office/drawing/2010/main" val="0"/>
              </a:ext>
            </a:extLst>
          </a:blip>
          <a:srcRect/>
          <a:stretch>
            <a:fillRect/>
          </a:stretch>
        </p:blipFill>
        <p:spPr bwMode="auto">
          <a:xfrm>
            <a:off x="3129388" y="372407"/>
            <a:ext cx="504056" cy="573294"/>
          </a:xfrm>
          <a:prstGeom prst="rect">
            <a:avLst/>
          </a:prstGeom>
          <a:noFill/>
          <a:extLst>
            <a:ext uri="{909E8E84-426E-40DD-AFC4-6F175D3DCCD1}">
              <a14:hiddenFill xmlns:a14="http://schemas.microsoft.com/office/drawing/2010/main">
                <a:solidFill>
                  <a:srgbClr val="FFFFFF"/>
                </a:solidFill>
              </a14:hiddenFill>
            </a:ext>
          </a:extLst>
        </p:spPr>
      </p:pic>
      <p:sp>
        <p:nvSpPr>
          <p:cNvPr id="97" name="TextBox 42"/>
          <p:cNvSpPr txBox="1">
            <a:spLocks noChangeArrowheads="1"/>
          </p:cNvSpPr>
          <p:nvPr/>
        </p:nvSpPr>
        <p:spPr bwMode="auto">
          <a:xfrm>
            <a:off x="3679264" y="372407"/>
            <a:ext cx="218365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800" b="1" dirty="0">
                <a:solidFill>
                  <a:schemeClr val="bg2"/>
                </a:solidFill>
                <a:latin typeface="微软雅黑" panose="020B0503020204020204" pitchFamily="34" charset="-122"/>
                <a:ea typeface="微软雅黑" panose="020B0503020204020204" pitchFamily="34" charset="-122"/>
              </a:rPr>
              <a:t>风险预测</a:t>
            </a:r>
          </a:p>
        </p:txBody>
      </p:sp>
      <p:grpSp>
        <p:nvGrpSpPr>
          <p:cNvPr id="3" name="组合 2"/>
          <p:cNvGrpSpPr/>
          <p:nvPr/>
        </p:nvGrpSpPr>
        <p:grpSpPr>
          <a:xfrm>
            <a:off x="1197296" y="1897811"/>
            <a:ext cx="9703631" cy="3992161"/>
            <a:chOff x="1197296" y="1897811"/>
            <a:chExt cx="9703631" cy="3992161"/>
          </a:xfrm>
        </p:grpSpPr>
        <p:sp>
          <p:nvSpPr>
            <p:cNvPr id="15" name="任意多边形 14"/>
            <p:cNvSpPr/>
            <p:nvPr/>
          </p:nvSpPr>
          <p:spPr>
            <a:xfrm rot="16200000">
              <a:off x="4458934" y="2208555"/>
              <a:ext cx="1663700" cy="1680062"/>
            </a:xfrm>
            <a:custGeom>
              <a:avLst/>
              <a:gdLst>
                <a:gd name="connsiteX0" fmla="*/ 1663700 w 1663700"/>
                <a:gd name="connsiteY0" fmla="*/ 372 h 1680062"/>
                <a:gd name="connsiteX1" fmla="*/ 1663700 w 1663700"/>
                <a:gd name="connsiteY1" fmla="*/ 918512 h 1680062"/>
                <a:gd name="connsiteX2" fmla="*/ 761254 w 1663700"/>
                <a:gd name="connsiteY2" fmla="*/ 1679679 h 1680062"/>
                <a:gd name="connsiteX3" fmla="*/ 0 w 1663700"/>
                <a:gd name="connsiteY3" fmla="*/ 1669807 h 1680062"/>
                <a:gd name="connsiteX4" fmla="*/ 0 w 1663700"/>
                <a:gd name="connsiteY4" fmla="*/ 751667 h 1680062"/>
                <a:gd name="connsiteX5" fmla="*/ 751380 w 1663700"/>
                <a:gd name="connsiteY5" fmla="*/ 372 h 1680062"/>
                <a:gd name="connsiteX6" fmla="*/ 1663700 w 1663700"/>
                <a:gd name="connsiteY6" fmla="*/ 372 h 1680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63700" h="1680062">
                  <a:moveTo>
                    <a:pt x="1663700" y="372"/>
                  </a:moveTo>
                  <a:cubicBezTo>
                    <a:pt x="1663700" y="306419"/>
                    <a:pt x="1663700" y="612465"/>
                    <a:pt x="1663700" y="918512"/>
                  </a:cubicBezTo>
                  <a:cubicBezTo>
                    <a:pt x="1659750" y="1382518"/>
                    <a:pt x="1214451" y="1692513"/>
                    <a:pt x="761254" y="1679679"/>
                  </a:cubicBezTo>
                  <a:cubicBezTo>
                    <a:pt x="507502" y="1676717"/>
                    <a:pt x="253751" y="1672768"/>
                    <a:pt x="0" y="1669807"/>
                  </a:cubicBezTo>
                  <a:cubicBezTo>
                    <a:pt x="0" y="1363760"/>
                    <a:pt x="0" y="1057714"/>
                    <a:pt x="0" y="751667"/>
                  </a:cubicBezTo>
                  <a:cubicBezTo>
                    <a:pt x="23696" y="308393"/>
                    <a:pt x="484793" y="-12462"/>
                    <a:pt x="751380" y="372"/>
                  </a:cubicBezTo>
                  <a:cubicBezTo>
                    <a:pt x="1055487" y="372"/>
                    <a:pt x="1359593" y="372"/>
                    <a:pt x="1663700" y="372"/>
                  </a:cubicBezTo>
                  <a:close/>
                </a:path>
              </a:pathLst>
            </a:custGeom>
            <a:gradFill flip="none" rotWithShape="1">
              <a:gsLst>
                <a:gs pos="100000">
                  <a:srgbClr val="00C898">
                    <a:alpha val="70000"/>
                  </a:srgbClr>
                </a:gs>
                <a:gs pos="0">
                  <a:srgbClr val="04B5EC">
                    <a:alpha val="70000"/>
                  </a:srgbClr>
                </a:gs>
              </a:gsLst>
              <a:lin ang="0" scaled="1"/>
              <a:tileRect/>
            </a:gradFill>
            <a:ln>
              <a:noFill/>
            </a:ln>
            <a:effectLst>
              <a:outerShdw blurRad="5080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350"/>
            </a:p>
          </p:txBody>
        </p:sp>
        <p:sp>
          <p:nvSpPr>
            <p:cNvPr id="14" name="任意多边形 13"/>
            <p:cNvSpPr/>
            <p:nvPr/>
          </p:nvSpPr>
          <p:spPr>
            <a:xfrm rot="16200000">
              <a:off x="6213111" y="2208555"/>
              <a:ext cx="1663700" cy="1680062"/>
            </a:xfrm>
            <a:custGeom>
              <a:avLst/>
              <a:gdLst>
                <a:gd name="connsiteX0" fmla="*/ 1663700 w 1663700"/>
                <a:gd name="connsiteY0" fmla="*/ 762538 h 1680062"/>
                <a:gd name="connsiteX1" fmla="*/ 1663700 w 1663700"/>
                <a:gd name="connsiteY1" fmla="*/ 1679690 h 1680062"/>
                <a:gd name="connsiteX2" fmla="*/ 751380 w 1663700"/>
                <a:gd name="connsiteY2" fmla="*/ 1679690 h 1680062"/>
                <a:gd name="connsiteX3" fmla="*/ 0 w 1663700"/>
                <a:gd name="connsiteY3" fmla="*/ 929383 h 1680062"/>
                <a:gd name="connsiteX4" fmla="*/ 0 w 1663700"/>
                <a:gd name="connsiteY4" fmla="*/ 11243 h 1680062"/>
                <a:gd name="connsiteX5" fmla="*/ 761254 w 1663700"/>
                <a:gd name="connsiteY5" fmla="*/ 383 h 1680062"/>
                <a:gd name="connsiteX6" fmla="*/ 1663700 w 1663700"/>
                <a:gd name="connsiteY6" fmla="*/ 762538 h 1680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63700" h="1680062">
                  <a:moveTo>
                    <a:pt x="1663700" y="762538"/>
                  </a:moveTo>
                  <a:cubicBezTo>
                    <a:pt x="1663700" y="1068584"/>
                    <a:pt x="1663700" y="1374631"/>
                    <a:pt x="1663700" y="1679690"/>
                  </a:cubicBezTo>
                  <a:cubicBezTo>
                    <a:pt x="1359593" y="1679690"/>
                    <a:pt x="1055487" y="1679690"/>
                    <a:pt x="751380" y="1679690"/>
                  </a:cubicBezTo>
                  <a:cubicBezTo>
                    <a:pt x="484793" y="1692524"/>
                    <a:pt x="23696" y="1372656"/>
                    <a:pt x="0" y="929383"/>
                  </a:cubicBezTo>
                  <a:cubicBezTo>
                    <a:pt x="0" y="623336"/>
                    <a:pt x="0" y="317290"/>
                    <a:pt x="0" y="11243"/>
                  </a:cubicBezTo>
                  <a:cubicBezTo>
                    <a:pt x="253751" y="7294"/>
                    <a:pt x="507502" y="4332"/>
                    <a:pt x="761254" y="383"/>
                  </a:cubicBezTo>
                  <a:cubicBezTo>
                    <a:pt x="1214451" y="-12451"/>
                    <a:pt x="1659750" y="298532"/>
                    <a:pt x="1663700" y="762538"/>
                  </a:cubicBezTo>
                  <a:close/>
                </a:path>
              </a:pathLst>
            </a:custGeom>
            <a:gradFill flip="none" rotWithShape="1">
              <a:gsLst>
                <a:gs pos="100000">
                  <a:srgbClr val="00C898">
                    <a:alpha val="70000"/>
                  </a:srgbClr>
                </a:gs>
                <a:gs pos="0">
                  <a:srgbClr val="04B5EC">
                    <a:alpha val="70000"/>
                  </a:srgbClr>
                </a:gs>
              </a:gsLst>
              <a:lin ang="0" scaled="1"/>
              <a:tileRect/>
            </a:gradFill>
            <a:ln>
              <a:noFill/>
            </a:ln>
            <a:effectLst>
              <a:outerShdw blurRad="5080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350"/>
            </a:p>
          </p:txBody>
        </p:sp>
        <p:sp>
          <p:nvSpPr>
            <p:cNvPr id="13" name="任意多边形 12"/>
            <p:cNvSpPr/>
            <p:nvPr/>
          </p:nvSpPr>
          <p:spPr>
            <a:xfrm rot="16200000">
              <a:off x="4458934" y="3981793"/>
              <a:ext cx="1663700" cy="1680062"/>
            </a:xfrm>
            <a:custGeom>
              <a:avLst/>
              <a:gdLst>
                <a:gd name="connsiteX0" fmla="*/ 1663700 w 1663700"/>
                <a:gd name="connsiteY0" fmla="*/ 751667 h 1680062"/>
                <a:gd name="connsiteX1" fmla="*/ 1663700 w 1663700"/>
                <a:gd name="connsiteY1" fmla="*/ 1669807 h 1680062"/>
                <a:gd name="connsiteX2" fmla="*/ 901459 w 1663700"/>
                <a:gd name="connsiteY2" fmla="*/ 1679679 h 1680062"/>
                <a:gd name="connsiteX3" fmla="*/ 0 w 1663700"/>
                <a:gd name="connsiteY3" fmla="*/ 918512 h 1680062"/>
                <a:gd name="connsiteX4" fmla="*/ 0 w 1663700"/>
                <a:gd name="connsiteY4" fmla="*/ 372 h 1680062"/>
                <a:gd name="connsiteX5" fmla="*/ 912320 w 1663700"/>
                <a:gd name="connsiteY5" fmla="*/ 372 h 1680062"/>
                <a:gd name="connsiteX6" fmla="*/ 1663700 w 1663700"/>
                <a:gd name="connsiteY6" fmla="*/ 751667 h 1680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63700" h="1680062">
                  <a:moveTo>
                    <a:pt x="1663700" y="751667"/>
                  </a:moveTo>
                  <a:cubicBezTo>
                    <a:pt x="1663700" y="1057714"/>
                    <a:pt x="1663700" y="1363760"/>
                    <a:pt x="1663700" y="1669807"/>
                  </a:cubicBezTo>
                  <a:cubicBezTo>
                    <a:pt x="1409948" y="1672768"/>
                    <a:pt x="1156197" y="1676717"/>
                    <a:pt x="901459" y="1679679"/>
                  </a:cubicBezTo>
                  <a:cubicBezTo>
                    <a:pt x="449248" y="1692513"/>
                    <a:pt x="3949" y="1382518"/>
                    <a:pt x="0" y="918512"/>
                  </a:cubicBezTo>
                  <a:cubicBezTo>
                    <a:pt x="0" y="612465"/>
                    <a:pt x="0" y="306419"/>
                    <a:pt x="0" y="372"/>
                  </a:cubicBezTo>
                  <a:cubicBezTo>
                    <a:pt x="304106" y="372"/>
                    <a:pt x="608213" y="372"/>
                    <a:pt x="912320" y="372"/>
                  </a:cubicBezTo>
                  <a:cubicBezTo>
                    <a:pt x="1177919" y="-12462"/>
                    <a:pt x="1640003" y="308393"/>
                    <a:pt x="1663700" y="751667"/>
                  </a:cubicBezTo>
                  <a:close/>
                </a:path>
              </a:pathLst>
            </a:custGeom>
            <a:gradFill flip="none" rotWithShape="1">
              <a:gsLst>
                <a:gs pos="100000">
                  <a:srgbClr val="00C898">
                    <a:alpha val="70000"/>
                  </a:srgbClr>
                </a:gs>
                <a:gs pos="0">
                  <a:srgbClr val="04B5EC">
                    <a:alpha val="70000"/>
                  </a:srgbClr>
                </a:gs>
              </a:gsLst>
              <a:lin ang="0" scaled="1"/>
              <a:tileRect/>
            </a:gradFill>
            <a:ln>
              <a:noFill/>
            </a:ln>
            <a:effectLst>
              <a:outerShdw blurRad="5080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350"/>
            </a:p>
          </p:txBody>
        </p:sp>
        <p:sp>
          <p:nvSpPr>
            <p:cNvPr id="12" name="任意多边形 11"/>
            <p:cNvSpPr/>
            <p:nvPr/>
          </p:nvSpPr>
          <p:spPr>
            <a:xfrm rot="16200000">
              <a:off x="6213111" y="3981793"/>
              <a:ext cx="1663700" cy="1680062"/>
            </a:xfrm>
            <a:custGeom>
              <a:avLst/>
              <a:gdLst>
                <a:gd name="connsiteX0" fmla="*/ 1663700 w 1663700"/>
                <a:gd name="connsiteY0" fmla="*/ 11243 h 1680062"/>
                <a:gd name="connsiteX1" fmla="*/ 1663700 w 1663700"/>
                <a:gd name="connsiteY1" fmla="*/ 929383 h 1680062"/>
                <a:gd name="connsiteX2" fmla="*/ 912320 w 1663700"/>
                <a:gd name="connsiteY2" fmla="*/ 1679690 h 1680062"/>
                <a:gd name="connsiteX3" fmla="*/ 0 w 1663700"/>
                <a:gd name="connsiteY3" fmla="*/ 1679690 h 1680062"/>
                <a:gd name="connsiteX4" fmla="*/ 0 w 1663700"/>
                <a:gd name="connsiteY4" fmla="*/ 762538 h 1680062"/>
                <a:gd name="connsiteX5" fmla="*/ 901459 w 1663700"/>
                <a:gd name="connsiteY5" fmla="*/ 383 h 1680062"/>
                <a:gd name="connsiteX6" fmla="*/ 1663700 w 1663700"/>
                <a:gd name="connsiteY6" fmla="*/ 11243 h 1680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63700" h="1680062">
                  <a:moveTo>
                    <a:pt x="1663700" y="11243"/>
                  </a:moveTo>
                  <a:cubicBezTo>
                    <a:pt x="1663700" y="317290"/>
                    <a:pt x="1663700" y="623336"/>
                    <a:pt x="1663700" y="929383"/>
                  </a:cubicBezTo>
                  <a:cubicBezTo>
                    <a:pt x="1640003" y="1372656"/>
                    <a:pt x="1177919" y="1692524"/>
                    <a:pt x="912320" y="1679690"/>
                  </a:cubicBezTo>
                  <a:cubicBezTo>
                    <a:pt x="608213" y="1679690"/>
                    <a:pt x="304106" y="1679690"/>
                    <a:pt x="0" y="1679690"/>
                  </a:cubicBezTo>
                  <a:cubicBezTo>
                    <a:pt x="0" y="1374631"/>
                    <a:pt x="0" y="1068584"/>
                    <a:pt x="0" y="762538"/>
                  </a:cubicBezTo>
                  <a:cubicBezTo>
                    <a:pt x="3949" y="298532"/>
                    <a:pt x="449248" y="-12451"/>
                    <a:pt x="901459" y="383"/>
                  </a:cubicBezTo>
                  <a:cubicBezTo>
                    <a:pt x="1156197" y="4332"/>
                    <a:pt x="1409948" y="7294"/>
                    <a:pt x="1663700" y="11243"/>
                  </a:cubicBezTo>
                  <a:close/>
                </a:path>
              </a:pathLst>
            </a:custGeom>
            <a:gradFill flip="none" rotWithShape="1">
              <a:gsLst>
                <a:gs pos="100000">
                  <a:srgbClr val="00C898">
                    <a:alpha val="70000"/>
                  </a:srgbClr>
                </a:gs>
                <a:gs pos="0">
                  <a:srgbClr val="04B5EC">
                    <a:alpha val="70000"/>
                  </a:srgbClr>
                </a:gs>
              </a:gsLst>
              <a:lin ang="0" scaled="1"/>
              <a:tileRect/>
            </a:gradFill>
            <a:ln>
              <a:noFill/>
            </a:ln>
            <a:effectLst>
              <a:outerShdw blurRad="5080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350"/>
            </a:p>
          </p:txBody>
        </p:sp>
        <p:sp>
          <p:nvSpPr>
            <p:cNvPr id="11" name="任意多边形 10"/>
            <p:cNvSpPr/>
            <p:nvPr/>
          </p:nvSpPr>
          <p:spPr>
            <a:xfrm rot="16200000">
              <a:off x="4053031" y="-957924"/>
              <a:ext cx="3992161" cy="9703631"/>
            </a:xfrm>
            <a:custGeom>
              <a:avLst/>
              <a:gdLst>
                <a:gd name="connsiteX0" fmla="*/ 3992161 w 3992161"/>
                <a:gd name="connsiteY0" fmla="*/ 0 h 9703631"/>
                <a:gd name="connsiteX1" fmla="*/ 3992161 w 3992161"/>
                <a:gd name="connsiteY1" fmla="*/ 9703631 h 9703631"/>
                <a:gd name="connsiteX2" fmla="*/ 0 w 3992161"/>
                <a:gd name="connsiteY2" fmla="*/ 9703631 h 9703631"/>
                <a:gd name="connsiteX3" fmla="*/ 0 w 3992161"/>
                <a:gd name="connsiteY3" fmla="*/ 0 h 9703631"/>
                <a:gd name="connsiteX4" fmla="*/ 3992161 w 3992161"/>
                <a:gd name="connsiteY4" fmla="*/ 0 h 9703631"/>
                <a:gd name="connsiteX5" fmla="*/ 3673235 w 3992161"/>
                <a:gd name="connsiteY5" fmla="*/ 3253829 h 9703631"/>
                <a:gd name="connsiteX6" fmla="*/ 2760915 w 3992161"/>
                <a:gd name="connsiteY6" fmla="*/ 3253829 h 9703631"/>
                <a:gd name="connsiteX7" fmla="*/ 2009535 w 3992161"/>
                <a:gd name="connsiteY7" fmla="*/ 4005124 h 9703631"/>
                <a:gd name="connsiteX8" fmla="*/ 2009535 w 3992161"/>
                <a:gd name="connsiteY8" fmla="*/ 4923264 h 9703631"/>
                <a:gd name="connsiteX9" fmla="*/ 2770789 w 3992161"/>
                <a:gd name="connsiteY9" fmla="*/ 4933136 h 9703631"/>
                <a:gd name="connsiteX10" fmla="*/ 3673235 w 3992161"/>
                <a:gd name="connsiteY10" fmla="*/ 4171969 h 9703631"/>
                <a:gd name="connsiteX11" fmla="*/ 3673235 w 3992161"/>
                <a:gd name="connsiteY11" fmla="*/ 3253829 h 9703631"/>
                <a:gd name="connsiteX12" fmla="*/ 3673235 w 3992161"/>
                <a:gd name="connsiteY12" fmla="*/ 5770172 h 9703631"/>
                <a:gd name="connsiteX13" fmla="*/ 2770789 w 3992161"/>
                <a:gd name="connsiteY13" fmla="*/ 5008017 h 9703631"/>
                <a:gd name="connsiteX14" fmla="*/ 2009535 w 3992161"/>
                <a:gd name="connsiteY14" fmla="*/ 5018877 h 9703631"/>
                <a:gd name="connsiteX15" fmla="*/ 2009535 w 3992161"/>
                <a:gd name="connsiteY15" fmla="*/ 5937017 h 9703631"/>
                <a:gd name="connsiteX16" fmla="*/ 2760915 w 3992161"/>
                <a:gd name="connsiteY16" fmla="*/ 6687324 h 9703631"/>
                <a:gd name="connsiteX17" fmla="*/ 3673235 w 3992161"/>
                <a:gd name="connsiteY17" fmla="*/ 6687324 h 9703631"/>
                <a:gd name="connsiteX18" fmla="*/ 3673235 w 3992161"/>
                <a:gd name="connsiteY18" fmla="*/ 5770172 h 9703631"/>
                <a:gd name="connsiteX19" fmla="*/ 1899997 w 3992161"/>
                <a:gd name="connsiteY19" fmla="*/ 4005124 h 9703631"/>
                <a:gd name="connsiteX20" fmla="*/ 1148617 w 3992161"/>
                <a:gd name="connsiteY20" fmla="*/ 3253829 h 9703631"/>
                <a:gd name="connsiteX21" fmla="*/ 236297 w 3992161"/>
                <a:gd name="connsiteY21" fmla="*/ 3253829 h 9703631"/>
                <a:gd name="connsiteX22" fmla="*/ 236297 w 3992161"/>
                <a:gd name="connsiteY22" fmla="*/ 4171969 h 9703631"/>
                <a:gd name="connsiteX23" fmla="*/ 1137756 w 3992161"/>
                <a:gd name="connsiteY23" fmla="*/ 4933136 h 9703631"/>
                <a:gd name="connsiteX24" fmla="*/ 1899997 w 3992161"/>
                <a:gd name="connsiteY24" fmla="*/ 4923264 h 9703631"/>
                <a:gd name="connsiteX25" fmla="*/ 1899997 w 3992161"/>
                <a:gd name="connsiteY25" fmla="*/ 4005124 h 9703631"/>
                <a:gd name="connsiteX26" fmla="*/ 1899997 w 3992161"/>
                <a:gd name="connsiteY26" fmla="*/ 5018877 h 9703631"/>
                <a:gd name="connsiteX27" fmla="*/ 1137756 w 3992161"/>
                <a:gd name="connsiteY27" fmla="*/ 5008017 h 9703631"/>
                <a:gd name="connsiteX28" fmla="*/ 236297 w 3992161"/>
                <a:gd name="connsiteY28" fmla="*/ 5770172 h 9703631"/>
                <a:gd name="connsiteX29" fmla="*/ 236297 w 3992161"/>
                <a:gd name="connsiteY29" fmla="*/ 6687324 h 9703631"/>
                <a:gd name="connsiteX30" fmla="*/ 1148617 w 3992161"/>
                <a:gd name="connsiteY30" fmla="*/ 6687324 h 9703631"/>
                <a:gd name="connsiteX31" fmla="*/ 1899997 w 3992161"/>
                <a:gd name="connsiteY31" fmla="*/ 5937017 h 9703631"/>
                <a:gd name="connsiteX32" fmla="*/ 1899997 w 3992161"/>
                <a:gd name="connsiteY32" fmla="*/ 5018877 h 97036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3992161" h="9703631">
                  <a:moveTo>
                    <a:pt x="3992161" y="0"/>
                  </a:moveTo>
                  <a:lnTo>
                    <a:pt x="3992161" y="9703631"/>
                  </a:lnTo>
                  <a:lnTo>
                    <a:pt x="0" y="9703631"/>
                  </a:lnTo>
                  <a:lnTo>
                    <a:pt x="0" y="0"/>
                  </a:lnTo>
                  <a:lnTo>
                    <a:pt x="3992161" y="0"/>
                  </a:lnTo>
                  <a:close/>
                  <a:moveTo>
                    <a:pt x="3673235" y="3253829"/>
                  </a:moveTo>
                  <a:cubicBezTo>
                    <a:pt x="3369128" y="3253829"/>
                    <a:pt x="3065022" y="3253829"/>
                    <a:pt x="2760915" y="3253829"/>
                  </a:cubicBezTo>
                  <a:cubicBezTo>
                    <a:pt x="2494328" y="3240995"/>
                    <a:pt x="2033231" y="3561850"/>
                    <a:pt x="2009535" y="4005124"/>
                  </a:cubicBezTo>
                  <a:cubicBezTo>
                    <a:pt x="2009535" y="4311171"/>
                    <a:pt x="2009535" y="4617217"/>
                    <a:pt x="2009535" y="4923264"/>
                  </a:cubicBezTo>
                  <a:cubicBezTo>
                    <a:pt x="2263286" y="4926225"/>
                    <a:pt x="2517037" y="4930174"/>
                    <a:pt x="2770789" y="4933136"/>
                  </a:cubicBezTo>
                  <a:cubicBezTo>
                    <a:pt x="3223986" y="4945970"/>
                    <a:pt x="3669285" y="4635975"/>
                    <a:pt x="3673235" y="4171969"/>
                  </a:cubicBezTo>
                  <a:cubicBezTo>
                    <a:pt x="3673235" y="3865922"/>
                    <a:pt x="3673235" y="3559876"/>
                    <a:pt x="3673235" y="3253829"/>
                  </a:cubicBezTo>
                  <a:close/>
                  <a:moveTo>
                    <a:pt x="3673235" y="5770172"/>
                  </a:moveTo>
                  <a:cubicBezTo>
                    <a:pt x="3669285" y="5306166"/>
                    <a:pt x="3223986" y="4995183"/>
                    <a:pt x="2770789" y="5008017"/>
                  </a:cubicBezTo>
                  <a:cubicBezTo>
                    <a:pt x="2517037" y="5011966"/>
                    <a:pt x="2263286" y="5014928"/>
                    <a:pt x="2009535" y="5018877"/>
                  </a:cubicBezTo>
                  <a:cubicBezTo>
                    <a:pt x="2009535" y="5324924"/>
                    <a:pt x="2009535" y="5630970"/>
                    <a:pt x="2009535" y="5937017"/>
                  </a:cubicBezTo>
                  <a:cubicBezTo>
                    <a:pt x="2033231" y="6380290"/>
                    <a:pt x="2494328" y="6700158"/>
                    <a:pt x="2760915" y="6687324"/>
                  </a:cubicBezTo>
                  <a:cubicBezTo>
                    <a:pt x="3065022" y="6687324"/>
                    <a:pt x="3369128" y="6687324"/>
                    <a:pt x="3673235" y="6687324"/>
                  </a:cubicBezTo>
                  <a:cubicBezTo>
                    <a:pt x="3673235" y="6382265"/>
                    <a:pt x="3673235" y="6076218"/>
                    <a:pt x="3673235" y="5770172"/>
                  </a:cubicBezTo>
                  <a:close/>
                  <a:moveTo>
                    <a:pt x="1899997" y="4005124"/>
                  </a:moveTo>
                  <a:cubicBezTo>
                    <a:pt x="1876300" y="3561850"/>
                    <a:pt x="1414216" y="3240995"/>
                    <a:pt x="1148617" y="3253829"/>
                  </a:cubicBezTo>
                  <a:cubicBezTo>
                    <a:pt x="844510" y="3253829"/>
                    <a:pt x="540403" y="3253829"/>
                    <a:pt x="236297" y="3253829"/>
                  </a:cubicBezTo>
                  <a:cubicBezTo>
                    <a:pt x="236297" y="3559876"/>
                    <a:pt x="236297" y="3865922"/>
                    <a:pt x="236297" y="4171969"/>
                  </a:cubicBezTo>
                  <a:cubicBezTo>
                    <a:pt x="240246" y="4635975"/>
                    <a:pt x="685545" y="4945970"/>
                    <a:pt x="1137756" y="4933136"/>
                  </a:cubicBezTo>
                  <a:cubicBezTo>
                    <a:pt x="1392494" y="4930174"/>
                    <a:pt x="1646245" y="4926225"/>
                    <a:pt x="1899997" y="4923264"/>
                  </a:cubicBezTo>
                  <a:cubicBezTo>
                    <a:pt x="1899997" y="4617217"/>
                    <a:pt x="1899997" y="4311171"/>
                    <a:pt x="1899997" y="4005124"/>
                  </a:cubicBezTo>
                  <a:close/>
                  <a:moveTo>
                    <a:pt x="1899997" y="5018877"/>
                  </a:moveTo>
                  <a:cubicBezTo>
                    <a:pt x="1646245" y="5014928"/>
                    <a:pt x="1392494" y="5011966"/>
                    <a:pt x="1137756" y="5008017"/>
                  </a:cubicBezTo>
                  <a:cubicBezTo>
                    <a:pt x="685545" y="4995183"/>
                    <a:pt x="240246" y="5306166"/>
                    <a:pt x="236297" y="5770172"/>
                  </a:cubicBezTo>
                  <a:cubicBezTo>
                    <a:pt x="236297" y="6076218"/>
                    <a:pt x="236297" y="6382265"/>
                    <a:pt x="236297" y="6687324"/>
                  </a:cubicBezTo>
                  <a:cubicBezTo>
                    <a:pt x="540403" y="6687324"/>
                    <a:pt x="844510" y="6687324"/>
                    <a:pt x="1148617" y="6687324"/>
                  </a:cubicBezTo>
                  <a:cubicBezTo>
                    <a:pt x="1414216" y="6700158"/>
                    <a:pt x="1876300" y="6380290"/>
                    <a:pt x="1899997" y="5937017"/>
                  </a:cubicBezTo>
                  <a:cubicBezTo>
                    <a:pt x="1899997" y="5630970"/>
                    <a:pt x="1899997" y="5324924"/>
                    <a:pt x="1899997" y="5018877"/>
                  </a:cubicBezTo>
                  <a:close/>
                </a:path>
              </a:pathLst>
            </a:custGeom>
            <a:gradFill flip="none" rotWithShape="1">
              <a:gsLst>
                <a:gs pos="100000">
                  <a:srgbClr val="00C898">
                    <a:alpha val="70000"/>
                  </a:srgbClr>
                </a:gs>
                <a:gs pos="0">
                  <a:srgbClr val="04B5EC">
                    <a:alpha val="70000"/>
                  </a:srgbClr>
                </a:gs>
              </a:gsLst>
              <a:lin ang="0" scaled="1"/>
              <a:tileRect/>
            </a:gradFill>
            <a:ln>
              <a:noFill/>
            </a:ln>
            <a:effectLst>
              <a:outerShdw blurRad="5080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000" dirty="0">
                <a:latin typeface="微软雅黑" panose="020B0503020204020204" pitchFamily="34" charset="-122"/>
                <a:ea typeface="微软雅黑" panose="020B0503020204020204" pitchFamily="34" charset="-122"/>
              </a:endParaRPr>
            </a:p>
          </p:txBody>
        </p:sp>
      </p:grpSp>
      <p:sp>
        <p:nvSpPr>
          <p:cNvPr id="16" name="TextBox 8"/>
          <p:cNvSpPr txBox="1">
            <a:spLocks noChangeArrowheads="1"/>
          </p:cNvSpPr>
          <p:nvPr/>
        </p:nvSpPr>
        <p:spPr bwMode="auto">
          <a:xfrm>
            <a:off x="4967558" y="2654577"/>
            <a:ext cx="642938"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4000" dirty="0">
                <a:solidFill>
                  <a:schemeClr val="bg1"/>
                </a:solidFill>
                <a:latin typeface="微软雅黑" panose="020B0503020204020204" pitchFamily="34" charset="-122"/>
                <a:ea typeface="微软雅黑" panose="020B0503020204020204" pitchFamily="34" charset="-122"/>
              </a:rPr>
              <a:t>S</a:t>
            </a:r>
            <a:endParaRPr lang="zh-CN" altLang="en-US" sz="4000" dirty="0">
              <a:solidFill>
                <a:schemeClr val="bg1"/>
              </a:solidFill>
              <a:latin typeface="微软雅黑" panose="020B0503020204020204" pitchFamily="34" charset="-122"/>
              <a:ea typeface="微软雅黑" panose="020B0503020204020204" pitchFamily="34" charset="-122"/>
            </a:endParaRPr>
          </a:p>
        </p:txBody>
      </p:sp>
      <p:sp>
        <p:nvSpPr>
          <p:cNvPr id="17" name="TextBox 16"/>
          <p:cNvSpPr txBox="1">
            <a:spLocks noChangeArrowheads="1"/>
          </p:cNvSpPr>
          <p:nvPr/>
        </p:nvSpPr>
        <p:spPr bwMode="auto">
          <a:xfrm>
            <a:off x="6670946" y="2654577"/>
            <a:ext cx="64135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4000">
                <a:solidFill>
                  <a:schemeClr val="bg1"/>
                </a:solidFill>
                <a:latin typeface="微软雅黑" panose="020B0503020204020204" pitchFamily="34" charset="-122"/>
                <a:ea typeface="微软雅黑" panose="020B0503020204020204" pitchFamily="34" charset="-122"/>
              </a:rPr>
              <a:t>W</a:t>
            </a:r>
            <a:endParaRPr lang="zh-CN" altLang="en-US" sz="4000">
              <a:solidFill>
                <a:schemeClr val="bg1"/>
              </a:solidFill>
              <a:latin typeface="微软雅黑" panose="020B0503020204020204" pitchFamily="34" charset="-122"/>
              <a:ea typeface="微软雅黑" panose="020B0503020204020204" pitchFamily="34" charset="-122"/>
            </a:endParaRPr>
          </a:p>
        </p:txBody>
      </p:sp>
      <p:sp>
        <p:nvSpPr>
          <p:cNvPr id="18" name="TextBox 18"/>
          <p:cNvSpPr txBox="1">
            <a:spLocks noChangeArrowheads="1"/>
          </p:cNvSpPr>
          <p:nvPr/>
        </p:nvSpPr>
        <p:spPr bwMode="auto">
          <a:xfrm>
            <a:off x="4967558" y="4419877"/>
            <a:ext cx="642938"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4000">
                <a:solidFill>
                  <a:schemeClr val="bg1"/>
                </a:solidFill>
                <a:latin typeface="微软雅黑" panose="020B0503020204020204" pitchFamily="34" charset="-122"/>
                <a:ea typeface="微软雅黑" panose="020B0503020204020204" pitchFamily="34" charset="-122"/>
              </a:rPr>
              <a:t>O</a:t>
            </a:r>
            <a:endParaRPr lang="zh-CN" altLang="en-US" sz="4000">
              <a:solidFill>
                <a:schemeClr val="bg1"/>
              </a:solidFill>
              <a:latin typeface="微软雅黑" panose="020B0503020204020204" pitchFamily="34" charset="-122"/>
              <a:ea typeface="微软雅黑" panose="020B0503020204020204" pitchFamily="34" charset="-122"/>
            </a:endParaRPr>
          </a:p>
        </p:txBody>
      </p:sp>
      <p:sp>
        <p:nvSpPr>
          <p:cNvPr id="19" name="TextBox 20"/>
          <p:cNvSpPr txBox="1">
            <a:spLocks noChangeArrowheads="1"/>
          </p:cNvSpPr>
          <p:nvPr/>
        </p:nvSpPr>
        <p:spPr bwMode="auto">
          <a:xfrm>
            <a:off x="6670946" y="4419877"/>
            <a:ext cx="64135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4000">
                <a:solidFill>
                  <a:schemeClr val="bg1"/>
                </a:solidFill>
                <a:latin typeface="微软雅黑" panose="020B0503020204020204" pitchFamily="34" charset="-122"/>
                <a:ea typeface="微软雅黑" panose="020B0503020204020204" pitchFamily="34" charset="-122"/>
              </a:rPr>
              <a:t>T</a:t>
            </a:r>
            <a:endParaRPr lang="zh-CN" altLang="en-US" sz="4000">
              <a:solidFill>
                <a:schemeClr val="bg1"/>
              </a:solidFill>
              <a:latin typeface="微软雅黑" panose="020B0503020204020204" pitchFamily="34" charset="-122"/>
              <a:ea typeface="微软雅黑" panose="020B0503020204020204" pitchFamily="34" charset="-122"/>
            </a:endParaRPr>
          </a:p>
        </p:txBody>
      </p:sp>
      <p:sp>
        <p:nvSpPr>
          <p:cNvPr id="20" name="TextBox 9"/>
          <p:cNvSpPr txBox="1">
            <a:spLocks noChangeArrowheads="1"/>
          </p:cNvSpPr>
          <p:nvPr/>
        </p:nvSpPr>
        <p:spPr bwMode="auto">
          <a:xfrm>
            <a:off x="8024181" y="2328672"/>
            <a:ext cx="286543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b="1" dirty="0">
                <a:solidFill>
                  <a:schemeClr val="bg1"/>
                </a:solidFill>
                <a:latin typeface="微软雅黑" panose="020B0503020204020204" pitchFamily="34" charset="-122"/>
                <a:ea typeface="微软雅黑" panose="020B0503020204020204" pitchFamily="34" charset="-122"/>
              </a:rPr>
              <a:t>劣势</a:t>
            </a:r>
            <a:r>
              <a:rPr lang="en-US" altLang="zh-CN" sz="2000" dirty="0">
                <a:solidFill>
                  <a:schemeClr val="bg1"/>
                </a:solidFill>
                <a:latin typeface="微软雅黑" panose="020B0503020204020204" pitchFamily="34" charset="-122"/>
                <a:ea typeface="微软雅黑" panose="020B0503020204020204" pitchFamily="34" charset="-122"/>
              </a:rPr>
              <a:t>(Weaknesses)</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21" name="TextBox 10"/>
          <p:cNvSpPr txBox="1">
            <a:spLocks noChangeArrowheads="1"/>
          </p:cNvSpPr>
          <p:nvPr/>
        </p:nvSpPr>
        <p:spPr bwMode="auto">
          <a:xfrm>
            <a:off x="8024181" y="2765401"/>
            <a:ext cx="267128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171450" indent="-171450">
              <a:buFont typeface="Wingdings" panose="05000000000000000000" pitchFamily="2" charset="2"/>
              <a:buChar char="l"/>
            </a:pPr>
            <a:r>
              <a:rPr lang="zh-CN" altLang="en-US" sz="1000" dirty="0">
                <a:solidFill>
                  <a:schemeClr val="bg1"/>
                </a:solidFill>
                <a:latin typeface="微软雅黑" panose="020B0503020204020204" pitchFamily="34" charset="-122"/>
                <a:ea typeface="微软雅黑" panose="020B0503020204020204" pitchFamily="34" charset="-122"/>
              </a:rPr>
              <a:t>前期客户沉淀工作需耗费大量人力物力。</a:t>
            </a:r>
            <a:endParaRPr lang="en-US" altLang="zh-CN" sz="1000" dirty="0">
              <a:solidFill>
                <a:schemeClr val="bg1"/>
              </a:solidFill>
              <a:latin typeface="微软雅黑" panose="020B0503020204020204" pitchFamily="34" charset="-122"/>
              <a:ea typeface="微软雅黑" panose="020B0503020204020204" pitchFamily="34" charset="-122"/>
            </a:endParaRPr>
          </a:p>
          <a:p>
            <a:pPr marL="171450" indent="-171450">
              <a:buFont typeface="Wingdings" panose="05000000000000000000" pitchFamily="2" charset="2"/>
              <a:buChar char="l"/>
            </a:pPr>
            <a:r>
              <a:rPr lang="zh-CN" altLang="en-US" sz="1000" dirty="0">
                <a:solidFill>
                  <a:schemeClr val="bg1"/>
                </a:solidFill>
                <a:latin typeface="微软雅黑" panose="020B0503020204020204" pitchFamily="34" charset="-122"/>
                <a:ea typeface="微软雅黑" panose="020B0503020204020204" pitchFamily="34" charset="-122"/>
              </a:rPr>
              <a:t>前期招商工作将比较艰苦。</a:t>
            </a:r>
          </a:p>
        </p:txBody>
      </p:sp>
      <p:sp>
        <p:nvSpPr>
          <p:cNvPr id="22" name="TextBox 11"/>
          <p:cNvSpPr txBox="1">
            <a:spLocks noChangeArrowheads="1"/>
          </p:cNvSpPr>
          <p:nvPr/>
        </p:nvSpPr>
        <p:spPr bwMode="auto">
          <a:xfrm>
            <a:off x="1190392" y="2328672"/>
            <a:ext cx="290671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r>
              <a:rPr lang="zh-CN" altLang="en-US" sz="2000" b="1" dirty="0">
                <a:solidFill>
                  <a:schemeClr val="bg1"/>
                </a:solidFill>
                <a:latin typeface="微软雅黑" panose="020B0503020204020204" pitchFamily="34" charset="-122"/>
                <a:ea typeface="微软雅黑" panose="020B0503020204020204" pitchFamily="34" charset="-122"/>
              </a:rPr>
              <a:t>优势</a:t>
            </a:r>
            <a:r>
              <a:rPr lang="en-US" altLang="zh-CN" sz="2000" dirty="0">
                <a:solidFill>
                  <a:schemeClr val="bg1"/>
                </a:solidFill>
                <a:latin typeface="微软雅黑" panose="020B0503020204020204" pitchFamily="34" charset="-122"/>
                <a:ea typeface="微软雅黑" panose="020B0503020204020204" pitchFamily="34" charset="-122"/>
              </a:rPr>
              <a:t>(Strengths)</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23" name="TextBox 12"/>
          <p:cNvSpPr txBox="1">
            <a:spLocks noChangeArrowheads="1"/>
          </p:cNvSpPr>
          <p:nvPr/>
        </p:nvSpPr>
        <p:spPr bwMode="auto">
          <a:xfrm>
            <a:off x="1544194" y="2765235"/>
            <a:ext cx="2602199"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171450" indent="-171450" algn="r">
              <a:buFont typeface="Wingdings" panose="05000000000000000000" pitchFamily="2" charset="2"/>
              <a:buChar char="l"/>
            </a:pPr>
            <a:r>
              <a:rPr lang="zh-CN" altLang="en-US" sz="1000" dirty="0">
                <a:solidFill>
                  <a:schemeClr val="bg1"/>
                </a:solidFill>
                <a:latin typeface="微软雅黑" panose="020B0503020204020204" pitchFamily="34" charset="-122"/>
                <a:ea typeface="微软雅黑" panose="020B0503020204020204" pitchFamily="34" charset="-122"/>
              </a:rPr>
              <a:t>自建平台，经营方式灵活。</a:t>
            </a:r>
            <a:endParaRPr lang="en-US" altLang="zh-CN" sz="1000" dirty="0">
              <a:solidFill>
                <a:schemeClr val="bg1"/>
              </a:solidFill>
              <a:latin typeface="微软雅黑" panose="020B0503020204020204" pitchFamily="34" charset="-122"/>
              <a:ea typeface="微软雅黑" panose="020B0503020204020204" pitchFamily="34" charset="-122"/>
            </a:endParaRPr>
          </a:p>
          <a:p>
            <a:pPr marL="171450" indent="-171450" algn="r">
              <a:buFont typeface="Wingdings" panose="05000000000000000000" pitchFamily="2" charset="2"/>
              <a:buChar char="l"/>
            </a:pPr>
            <a:r>
              <a:rPr lang="zh-CN" altLang="en-US" sz="1000" dirty="0">
                <a:solidFill>
                  <a:schemeClr val="bg1"/>
                </a:solidFill>
                <a:latin typeface="微软雅黑" panose="020B0503020204020204" pitchFamily="34" charset="-122"/>
                <a:ea typeface="微软雅黑" panose="020B0503020204020204" pitchFamily="34" charset="-122"/>
              </a:rPr>
              <a:t>招商、促销可自己掌控。</a:t>
            </a:r>
            <a:endParaRPr lang="en-US" altLang="zh-CN" sz="1000" dirty="0">
              <a:solidFill>
                <a:schemeClr val="bg1"/>
              </a:solidFill>
              <a:latin typeface="微软雅黑" panose="020B0503020204020204" pitchFamily="34" charset="-122"/>
              <a:ea typeface="微软雅黑" panose="020B0503020204020204" pitchFamily="34" charset="-122"/>
            </a:endParaRPr>
          </a:p>
          <a:p>
            <a:pPr marL="171450" indent="-171450" algn="r">
              <a:buFont typeface="Wingdings" panose="05000000000000000000" pitchFamily="2" charset="2"/>
              <a:buChar char="l"/>
            </a:pPr>
            <a:r>
              <a:rPr lang="zh-CN" altLang="en-US" sz="1000" dirty="0">
                <a:solidFill>
                  <a:schemeClr val="bg1"/>
                </a:solidFill>
                <a:latin typeface="微软雅黑" panose="020B0503020204020204" pitchFamily="34" charset="-122"/>
                <a:ea typeface="微软雅黑" panose="020B0503020204020204" pitchFamily="34" charset="-122"/>
              </a:rPr>
              <a:t>专业性强，市场细分比较准确，能吸引一批专业客户。</a:t>
            </a:r>
          </a:p>
        </p:txBody>
      </p:sp>
      <p:sp>
        <p:nvSpPr>
          <p:cNvPr id="24" name="TextBox 13"/>
          <p:cNvSpPr txBox="1">
            <a:spLocks noChangeArrowheads="1"/>
          </p:cNvSpPr>
          <p:nvPr/>
        </p:nvSpPr>
        <p:spPr bwMode="auto">
          <a:xfrm>
            <a:off x="7884992" y="4850200"/>
            <a:ext cx="285548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171450" indent="-171450">
              <a:buFont typeface="Wingdings" panose="05000000000000000000" pitchFamily="2" charset="2"/>
              <a:buChar char="l"/>
            </a:pPr>
            <a:r>
              <a:rPr lang="zh-CN" altLang="en-US" sz="1000" dirty="0">
                <a:solidFill>
                  <a:schemeClr val="bg1"/>
                </a:solidFill>
                <a:latin typeface="微软雅黑" panose="020B0503020204020204" pitchFamily="34" charset="-122"/>
                <a:ea typeface="微软雅黑" panose="020B0503020204020204" pitchFamily="34" charset="-122"/>
              </a:rPr>
              <a:t>用户量如果达不到一个量，盈利会成为问题。</a:t>
            </a:r>
            <a:endParaRPr lang="en-US" altLang="zh-CN" sz="1000" dirty="0">
              <a:solidFill>
                <a:schemeClr val="bg1"/>
              </a:solidFill>
              <a:latin typeface="微软雅黑" panose="020B0503020204020204" pitchFamily="34" charset="-122"/>
              <a:ea typeface="微软雅黑" panose="020B0503020204020204" pitchFamily="34" charset="-122"/>
            </a:endParaRPr>
          </a:p>
          <a:p>
            <a:pPr marL="171450" indent="-171450">
              <a:buFont typeface="Wingdings" panose="05000000000000000000" pitchFamily="2" charset="2"/>
              <a:buChar char="l"/>
            </a:pPr>
            <a:r>
              <a:rPr lang="zh-CN" altLang="en-US" sz="1000" dirty="0">
                <a:solidFill>
                  <a:schemeClr val="bg1"/>
                </a:solidFill>
                <a:latin typeface="微软雅黑" panose="020B0503020204020204" pitchFamily="34" charset="-122"/>
                <a:ea typeface="微软雅黑" panose="020B0503020204020204" pitchFamily="34" charset="-122"/>
              </a:rPr>
              <a:t>资金链有断裂的危险。</a:t>
            </a:r>
          </a:p>
        </p:txBody>
      </p:sp>
      <p:sp>
        <p:nvSpPr>
          <p:cNvPr id="25" name="TextBox 14"/>
          <p:cNvSpPr txBox="1">
            <a:spLocks noChangeArrowheads="1"/>
          </p:cNvSpPr>
          <p:nvPr/>
        </p:nvSpPr>
        <p:spPr bwMode="auto">
          <a:xfrm>
            <a:off x="1439911" y="4847903"/>
            <a:ext cx="2605733"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171450" indent="-171450" algn="r">
              <a:buFont typeface="Wingdings" panose="05000000000000000000" pitchFamily="2" charset="2"/>
              <a:buChar char="l"/>
            </a:pPr>
            <a:r>
              <a:rPr lang="zh-CN" altLang="en-US" sz="1000" dirty="0">
                <a:solidFill>
                  <a:schemeClr val="bg1"/>
                </a:solidFill>
                <a:latin typeface="微软雅黑" panose="020B0503020204020204" pitchFamily="34" charset="-122"/>
                <a:ea typeface="微软雅黑" panose="020B0503020204020204" pitchFamily="34" charset="-122"/>
              </a:rPr>
              <a:t>在互联网加的大潮中，巧妙结合网络与实体行业。</a:t>
            </a:r>
            <a:endParaRPr lang="en-US" altLang="zh-CN" sz="1000" dirty="0">
              <a:solidFill>
                <a:schemeClr val="bg1"/>
              </a:solidFill>
              <a:latin typeface="微软雅黑" panose="020B0503020204020204" pitchFamily="34" charset="-122"/>
              <a:ea typeface="微软雅黑" panose="020B0503020204020204" pitchFamily="34" charset="-122"/>
            </a:endParaRPr>
          </a:p>
          <a:p>
            <a:pPr marL="171450" indent="-171450" algn="r">
              <a:buFont typeface="Wingdings" panose="05000000000000000000" pitchFamily="2" charset="2"/>
              <a:buChar char="l"/>
            </a:pPr>
            <a:r>
              <a:rPr lang="zh-CN" altLang="en-US" sz="1000" dirty="0">
                <a:solidFill>
                  <a:schemeClr val="bg1"/>
                </a:solidFill>
                <a:latin typeface="微软雅黑" panose="020B0503020204020204" pitchFamily="34" charset="-122"/>
                <a:ea typeface="微软雅黑" panose="020B0503020204020204" pitchFamily="34" charset="-122"/>
              </a:rPr>
              <a:t>公司经营模式比较独特，可以获得国家政策支持。</a:t>
            </a:r>
            <a:endParaRPr lang="en-US" altLang="zh-CN" sz="1000" dirty="0">
              <a:solidFill>
                <a:schemeClr val="bg1"/>
              </a:solidFill>
              <a:latin typeface="微软雅黑" panose="020B0503020204020204" pitchFamily="34" charset="-122"/>
              <a:ea typeface="微软雅黑" panose="020B0503020204020204" pitchFamily="34" charset="-122"/>
            </a:endParaRPr>
          </a:p>
        </p:txBody>
      </p:sp>
      <p:sp>
        <p:nvSpPr>
          <p:cNvPr id="26" name="TextBox 21"/>
          <p:cNvSpPr txBox="1">
            <a:spLocks noChangeArrowheads="1"/>
          </p:cNvSpPr>
          <p:nvPr/>
        </p:nvSpPr>
        <p:spPr bwMode="auto">
          <a:xfrm>
            <a:off x="7884992" y="4394967"/>
            <a:ext cx="286543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b="1" dirty="0">
                <a:solidFill>
                  <a:schemeClr val="bg1"/>
                </a:solidFill>
                <a:latin typeface="微软雅黑" panose="020B0503020204020204" pitchFamily="34" charset="-122"/>
                <a:ea typeface="微软雅黑" panose="020B0503020204020204" pitchFamily="34" charset="-122"/>
              </a:rPr>
              <a:t>风险</a:t>
            </a:r>
            <a:r>
              <a:rPr lang="en-US" altLang="zh-CN" sz="2000" dirty="0">
                <a:solidFill>
                  <a:schemeClr val="bg1"/>
                </a:solidFill>
                <a:latin typeface="微软雅黑" panose="020B0503020204020204" pitchFamily="34" charset="-122"/>
                <a:ea typeface="微软雅黑" panose="020B0503020204020204" pitchFamily="34" charset="-122"/>
              </a:rPr>
              <a:t>(Threats)</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27" name="TextBox 22"/>
          <p:cNvSpPr txBox="1">
            <a:spLocks noChangeArrowheads="1"/>
          </p:cNvSpPr>
          <p:nvPr/>
        </p:nvSpPr>
        <p:spPr bwMode="auto">
          <a:xfrm>
            <a:off x="851160" y="4394967"/>
            <a:ext cx="326707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r>
              <a:rPr lang="zh-CN" altLang="en-US" sz="2000" b="1" dirty="0">
                <a:solidFill>
                  <a:schemeClr val="bg1"/>
                </a:solidFill>
                <a:latin typeface="微软雅黑" panose="020B0503020204020204" pitchFamily="34" charset="-122"/>
                <a:ea typeface="微软雅黑" panose="020B0503020204020204" pitchFamily="34" charset="-122"/>
              </a:rPr>
              <a:t>机遇</a:t>
            </a:r>
            <a:r>
              <a:rPr lang="en-US" altLang="zh-CN" sz="2000" dirty="0">
                <a:solidFill>
                  <a:schemeClr val="bg1"/>
                </a:solidFill>
                <a:latin typeface="微软雅黑" panose="020B0503020204020204" pitchFamily="34" charset="-122"/>
                <a:ea typeface="微软雅黑" panose="020B0503020204020204" pitchFamily="34" charset="-122"/>
              </a:rPr>
              <a:t>(Opportunities)</a:t>
            </a:r>
            <a:endParaRPr lang="zh-CN" altLang="en-US" sz="2000" dirty="0">
              <a:solidFill>
                <a:schemeClr val="bg1"/>
              </a:solidFill>
              <a:latin typeface="微软雅黑" panose="020B0503020204020204" pitchFamily="34" charset="-122"/>
              <a:ea typeface="微软雅黑" panose="020B0503020204020204" pitchFamily="34" charset="-122"/>
            </a:endParaRPr>
          </a:p>
        </p:txBody>
      </p:sp>
      <p:pic>
        <p:nvPicPr>
          <p:cNvPr id="110" name="图片 109"/>
          <p:cNvPicPr>
            <a:picLocks noChangeAspect="1"/>
          </p:cNvPicPr>
          <p:nvPr/>
        </p:nvPicPr>
        <p:blipFill rotWithShape="1">
          <a:blip r:embed="rId6">
            <a:extLst>
              <a:ext uri="{28A0092B-C50C-407E-A947-70E740481C1C}">
                <a14:useLocalDpi xmlns:a14="http://schemas.microsoft.com/office/drawing/2010/main" val="0"/>
              </a:ext>
            </a:extLst>
          </a:blip>
          <a:srcRect b="61590"/>
          <a:stretch>
            <a:fillRect/>
          </a:stretch>
        </p:blipFill>
        <p:spPr>
          <a:xfrm>
            <a:off x="4679134" y="5626781"/>
            <a:ext cx="4850598" cy="1238253"/>
          </a:xfrm>
          <a:prstGeom prst="rect">
            <a:avLst/>
          </a:prstGeom>
          <a:effectLst/>
        </p:spPr>
      </p:pic>
    </p:spTree>
  </p:cSld>
  <p:clrMapOvr>
    <a:masterClrMapping/>
  </p:clrMapOvr>
  <mc:AlternateContent xmlns:mc="http://schemas.openxmlformats.org/markup-compatibility/2006">
    <mc:Choice xmlns:p14="http://schemas.microsoft.com/office/powerpoint/2010/main" Requires="p14">
      <p:transition p14:dur="10" advTm="3000"/>
    </mc:Choice>
    <mc:Fallback>
      <p:transition advTm="3000"/>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96"/>
                                            </p:tgtEl>
                                            <p:attrNameLst>
                                              <p:attrName>style.visibility</p:attrName>
                                            </p:attrNameLst>
                                          </p:cBhvr>
                                          <p:to>
                                            <p:strVal val="visible"/>
                                          </p:to>
                                        </p:set>
                                        <p:anim calcmode="lin" valueType="num">
                                          <p:cBhvr additive="base">
                                            <p:cTn id="7" dur="500" fill="hold"/>
                                            <p:tgtEl>
                                              <p:spTgt spid="96"/>
                                            </p:tgtEl>
                                            <p:attrNameLst>
                                              <p:attrName>ppt_x</p:attrName>
                                            </p:attrNameLst>
                                          </p:cBhvr>
                                          <p:tavLst>
                                            <p:tav tm="0">
                                              <p:val>
                                                <p:strVal val="#ppt_x"/>
                                              </p:val>
                                            </p:tav>
                                            <p:tav tm="100000">
                                              <p:val>
                                                <p:strVal val="#ppt_x"/>
                                              </p:val>
                                            </p:tav>
                                          </p:tavLst>
                                        </p:anim>
                                        <p:anim calcmode="lin" valueType="num">
                                          <p:cBhvr additive="base">
                                            <p:cTn id="8" dur="500" fill="hold"/>
                                            <p:tgtEl>
                                              <p:spTgt spid="96"/>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14:presetBounceEnd="67000">
                                      <p:stCondLst>
                                        <p:cond delay="0"/>
                                      </p:stCondLst>
                                      <p:childTnLst>
                                        <p:set>
                                          <p:cBhvr>
                                            <p:cTn id="11" dur="1" fill="hold">
                                              <p:stCondLst>
                                                <p:cond delay="0"/>
                                              </p:stCondLst>
                                            </p:cTn>
                                            <p:tgtEl>
                                              <p:spTgt spid="97"/>
                                            </p:tgtEl>
                                            <p:attrNameLst>
                                              <p:attrName>style.visibility</p:attrName>
                                            </p:attrNameLst>
                                          </p:cBhvr>
                                          <p:to>
                                            <p:strVal val="visible"/>
                                          </p:to>
                                        </p:set>
                                        <p:anim calcmode="lin" valueType="num" p14:bounceEnd="67000">
                                          <p:cBhvr additive="base">
                                            <p:cTn id="12" dur="2000" fill="hold"/>
                                            <p:tgtEl>
                                              <p:spTgt spid="97"/>
                                            </p:tgtEl>
                                            <p:attrNameLst>
                                              <p:attrName>ppt_x</p:attrName>
                                            </p:attrNameLst>
                                          </p:cBhvr>
                                          <p:tavLst>
                                            <p:tav tm="0">
                                              <p:val>
                                                <p:strVal val="0-#ppt_w/2"/>
                                              </p:val>
                                            </p:tav>
                                            <p:tav tm="100000">
                                              <p:val>
                                                <p:strVal val="#ppt_x"/>
                                              </p:val>
                                            </p:tav>
                                          </p:tavLst>
                                        </p:anim>
                                        <p:anim calcmode="lin" valueType="num" p14:bounceEnd="67000">
                                          <p:cBhvr additive="base">
                                            <p:cTn id="13" dur="2000" fill="hold"/>
                                            <p:tgtEl>
                                              <p:spTgt spid="97"/>
                                            </p:tgtEl>
                                            <p:attrNameLst>
                                              <p:attrName>ppt_y</p:attrName>
                                            </p:attrNameLst>
                                          </p:cBhvr>
                                          <p:tavLst>
                                            <p:tav tm="0">
                                              <p:val>
                                                <p:strVal val="#ppt_y"/>
                                              </p:val>
                                            </p:tav>
                                            <p:tav tm="100000">
                                              <p:val>
                                                <p:strVal val="#ppt_y"/>
                                              </p:val>
                                            </p:tav>
                                          </p:tavLst>
                                        </p:anim>
                                      </p:childTnLst>
                                    </p:cTn>
                                  </p:par>
                                </p:childTnLst>
                              </p:cTn>
                            </p:par>
                            <p:par>
                              <p:cTn id="14" fill="hold">
                                <p:stCondLst>
                                  <p:cond delay="2500"/>
                                </p:stCondLst>
                                <p:childTnLst>
                                  <p:par>
                                    <p:cTn id="15" presetID="2" presetClass="entr" presetSubtype="8" fill="hold" nodeType="afterEffect" p14:presetBounceEnd="67000">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14:bounceEnd="67000">
                                          <p:cBhvr additive="base">
                                            <p:cTn id="17" dur="2000" fill="hold"/>
                                            <p:tgtEl>
                                              <p:spTgt spid="3"/>
                                            </p:tgtEl>
                                            <p:attrNameLst>
                                              <p:attrName>ppt_x</p:attrName>
                                            </p:attrNameLst>
                                          </p:cBhvr>
                                          <p:tavLst>
                                            <p:tav tm="0">
                                              <p:val>
                                                <p:strVal val="0-#ppt_w/2"/>
                                              </p:val>
                                            </p:tav>
                                            <p:tav tm="100000">
                                              <p:val>
                                                <p:strVal val="#ppt_x"/>
                                              </p:val>
                                            </p:tav>
                                          </p:tavLst>
                                        </p:anim>
                                        <p:anim calcmode="lin" valueType="num" p14:bounceEnd="67000">
                                          <p:cBhvr additive="base">
                                            <p:cTn id="18" dur="2000" fill="hold"/>
                                            <p:tgtEl>
                                              <p:spTgt spid="3"/>
                                            </p:tgtEl>
                                            <p:attrNameLst>
                                              <p:attrName>ppt_y</p:attrName>
                                            </p:attrNameLst>
                                          </p:cBhvr>
                                          <p:tavLst>
                                            <p:tav tm="0">
                                              <p:val>
                                                <p:strVal val="#ppt_y"/>
                                              </p:val>
                                            </p:tav>
                                            <p:tav tm="100000">
                                              <p:val>
                                                <p:strVal val="#ppt_y"/>
                                              </p:val>
                                            </p:tav>
                                          </p:tavLst>
                                        </p:anim>
                                      </p:childTnLst>
                                    </p:cTn>
                                  </p:par>
                                </p:childTnLst>
                              </p:cTn>
                            </p:par>
                            <p:par>
                              <p:cTn id="19" fill="hold">
                                <p:stCondLst>
                                  <p:cond delay="4500"/>
                                </p:stCondLst>
                                <p:childTnLst>
                                  <p:par>
                                    <p:cTn id="20" presetID="38" presetClass="entr" presetSubtype="0" accel="50000" fill="hold" grpId="0" nodeType="afterEffect">
                                      <p:stCondLst>
                                        <p:cond delay="0"/>
                                      </p:stCondLst>
                                      <p:iterate type="lt">
                                        <p:tmPct val="50000"/>
                                      </p:iterate>
                                      <p:childTnLst>
                                        <p:set>
                                          <p:cBhvr>
                                            <p:cTn id="21" dur="1" fill="hold">
                                              <p:stCondLst>
                                                <p:cond delay="0"/>
                                              </p:stCondLst>
                                            </p:cTn>
                                            <p:tgtEl>
                                              <p:spTgt spid="16"/>
                                            </p:tgtEl>
                                            <p:attrNameLst>
                                              <p:attrName>style.visibility</p:attrName>
                                            </p:attrNameLst>
                                          </p:cBhvr>
                                          <p:to>
                                            <p:strVal val="visible"/>
                                          </p:to>
                                        </p:set>
                                        <p:set>
                                          <p:cBhvr>
                                            <p:cTn id="22" dur="455" fill="hold">
                                              <p:stCondLst>
                                                <p:cond delay="0"/>
                                              </p:stCondLst>
                                            </p:cTn>
                                            <p:tgtEl>
                                              <p:spTgt spid="16"/>
                                            </p:tgtEl>
                                            <p:attrNameLst>
                                              <p:attrName>style.rotation</p:attrName>
                                            </p:attrNameLst>
                                          </p:cBhvr>
                                          <p:to>
                                            <p:strVal val="-45.0"/>
                                          </p:to>
                                        </p:set>
                                        <p:anim calcmode="lin" valueType="num">
                                          <p:cBhvr>
                                            <p:cTn id="23" dur="455" fill="hold">
                                              <p:stCondLst>
                                                <p:cond delay="455"/>
                                              </p:stCondLst>
                                            </p:cTn>
                                            <p:tgtEl>
                                              <p:spTgt spid="16"/>
                                            </p:tgtEl>
                                            <p:attrNameLst>
                                              <p:attrName>style.rotation</p:attrName>
                                            </p:attrNameLst>
                                          </p:cBhvr>
                                          <p:tavLst>
                                            <p:tav tm="0">
                                              <p:val>
                                                <p:fltVal val="-45"/>
                                              </p:val>
                                            </p:tav>
                                            <p:tav tm="69900">
                                              <p:val>
                                                <p:fltVal val="45"/>
                                              </p:val>
                                            </p:tav>
                                            <p:tav tm="100000">
                                              <p:val>
                                                <p:fltVal val="0"/>
                                              </p:val>
                                            </p:tav>
                                          </p:tavLst>
                                        </p:anim>
                                        <p:anim calcmode="lin" valueType="num">
                                          <p:cBhvr>
                                            <p:cTn id="24" dur="455" fill="hold">
                                              <p:stCondLst>
                                                <p:cond delay="0"/>
                                              </p:stCondLst>
                                            </p:cTn>
                                            <p:tgtEl>
                                              <p:spTgt spid="16"/>
                                            </p:tgtEl>
                                            <p:attrNameLst>
                                              <p:attrName>ppt_y</p:attrName>
                                            </p:attrNameLst>
                                          </p:cBhvr>
                                          <p:tavLst>
                                            <p:tav tm="0">
                                              <p:val>
                                                <p:strVal val="#ppt_y-1"/>
                                              </p:val>
                                            </p:tav>
                                            <p:tav tm="100000">
                                              <p:val>
                                                <p:strVal val="#ppt_y-(0.354*#ppt_w-0.172*#ppt_h)"/>
                                              </p:val>
                                            </p:tav>
                                          </p:tavLst>
                                        </p:anim>
                                        <p:anim calcmode="lin" valueType="num">
                                          <p:cBhvr>
                                            <p:cTn id="25" dur="156" decel="50000" autoRev="1" fill="hold">
                                              <p:stCondLst>
                                                <p:cond delay="455"/>
                                              </p:stCondLst>
                                            </p:cTn>
                                            <p:tgtEl>
                                              <p:spTgt spid="16"/>
                                            </p:tgtEl>
                                            <p:attrNameLst>
                                              <p:attrName>ppt_y</p:attrName>
                                            </p:attrNameLst>
                                          </p:cBhvr>
                                          <p:tavLst>
                                            <p:tav tm="0">
                                              <p:val>
                                                <p:strVal val="#ppt_y-(0.354*#ppt_w-0.172*#ppt_h)"/>
                                              </p:val>
                                            </p:tav>
                                            <p:tav tm="100000">
                                              <p:val>
                                                <p:strVal val="#ppt_y-(0.354*#ppt_w-0.172*#ppt_h)-#ppt_h/2"/>
                                              </p:val>
                                            </p:tav>
                                          </p:tavLst>
                                        </p:anim>
                                        <p:anim calcmode="lin" valueType="num">
                                          <p:cBhvr>
                                            <p:cTn id="26" dur="136" fill="hold">
                                              <p:stCondLst>
                                                <p:cond delay="864"/>
                                              </p:stCondLst>
                                            </p:cTn>
                                            <p:tgtEl>
                                              <p:spTgt spid="16"/>
                                            </p:tgtEl>
                                            <p:attrNameLst>
                                              <p:attrName>ppt_y</p:attrName>
                                            </p:attrNameLst>
                                          </p:cBhvr>
                                          <p:tavLst>
                                            <p:tav tm="0">
                                              <p:val>
                                                <p:strVal val="#ppt_y-(0.354*#ppt_w-0.172*#ppt_h)"/>
                                              </p:val>
                                            </p:tav>
                                            <p:tav tm="100000">
                                              <p:val>
                                                <p:strVal val="#ppt_y"/>
                                              </p:val>
                                            </p:tav>
                                          </p:tavLst>
                                        </p:anim>
                                      </p:childTnLst>
                                    </p:cTn>
                                  </p:par>
                                </p:childTnLst>
                              </p:cTn>
                            </p:par>
                            <p:par>
                              <p:cTn id="27" fill="hold">
                                <p:stCondLst>
                                  <p:cond delay="5500"/>
                                </p:stCondLst>
                                <p:childTnLst>
                                  <p:par>
                                    <p:cTn id="28" presetID="38" presetClass="entr" presetSubtype="0" accel="50000" fill="hold" grpId="0" nodeType="afterEffect">
                                      <p:stCondLst>
                                        <p:cond delay="0"/>
                                      </p:stCondLst>
                                      <p:iterate type="lt">
                                        <p:tmPct val="50000"/>
                                      </p:iterate>
                                      <p:childTnLst>
                                        <p:set>
                                          <p:cBhvr>
                                            <p:cTn id="29" dur="1" fill="hold">
                                              <p:stCondLst>
                                                <p:cond delay="0"/>
                                              </p:stCondLst>
                                            </p:cTn>
                                            <p:tgtEl>
                                              <p:spTgt spid="17"/>
                                            </p:tgtEl>
                                            <p:attrNameLst>
                                              <p:attrName>style.visibility</p:attrName>
                                            </p:attrNameLst>
                                          </p:cBhvr>
                                          <p:to>
                                            <p:strVal val="visible"/>
                                          </p:to>
                                        </p:set>
                                        <p:set>
                                          <p:cBhvr>
                                            <p:cTn id="30" dur="455" fill="hold">
                                              <p:stCondLst>
                                                <p:cond delay="0"/>
                                              </p:stCondLst>
                                            </p:cTn>
                                            <p:tgtEl>
                                              <p:spTgt spid="17"/>
                                            </p:tgtEl>
                                            <p:attrNameLst>
                                              <p:attrName>style.rotation</p:attrName>
                                            </p:attrNameLst>
                                          </p:cBhvr>
                                          <p:to>
                                            <p:strVal val="-45.0"/>
                                          </p:to>
                                        </p:set>
                                        <p:anim calcmode="lin" valueType="num">
                                          <p:cBhvr>
                                            <p:cTn id="31" dur="455" fill="hold">
                                              <p:stCondLst>
                                                <p:cond delay="455"/>
                                              </p:stCondLst>
                                            </p:cTn>
                                            <p:tgtEl>
                                              <p:spTgt spid="17"/>
                                            </p:tgtEl>
                                            <p:attrNameLst>
                                              <p:attrName>style.rotation</p:attrName>
                                            </p:attrNameLst>
                                          </p:cBhvr>
                                          <p:tavLst>
                                            <p:tav tm="0">
                                              <p:val>
                                                <p:fltVal val="-45"/>
                                              </p:val>
                                            </p:tav>
                                            <p:tav tm="69900">
                                              <p:val>
                                                <p:fltVal val="45"/>
                                              </p:val>
                                            </p:tav>
                                            <p:tav tm="100000">
                                              <p:val>
                                                <p:fltVal val="0"/>
                                              </p:val>
                                            </p:tav>
                                          </p:tavLst>
                                        </p:anim>
                                        <p:anim calcmode="lin" valueType="num">
                                          <p:cBhvr>
                                            <p:cTn id="32" dur="455" fill="hold">
                                              <p:stCondLst>
                                                <p:cond delay="0"/>
                                              </p:stCondLst>
                                            </p:cTn>
                                            <p:tgtEl>
                                              <p:spTgt spid="17"/>
                                            </p:tgtEl>
                                            <p:attrNameLst>
                                              <p:attrName>ppt_y</p:attrName>
                                            </p:attrNameLst>
                                          </p:cBhvr>
                                          <p:tavLst>
                                            <p:tav tm="0">
                                              <p:val>
                                                <p:strVal val="#ppt_y-1"/>
                                              </p:val>
                                            </p:tav>
                                            <p:tav tm="100000">
                                              <p:val>
                                                <p:strVal val="#ppt_y-(0.354*#ppt_w-0.172*#ppt_h)"/>
                                              </p:val>
                                            </p:tav>
                                          </p:tavLst>
                                        </p:anim>
                                        <p:anim calcmode="lin" valueType="num">
                                          <p:cBhvr>
                                            <p:cTn id="33" dur="156" decel="50000" autoRev="1" fill="hold">
                                              <p:stCondLst>
                                                <p:cond delay="455"/>
                                              </p:stCondLst>
                                            </p:cTn>
                                            <p:tgtEl>
                                              <p:spTgt spid="17"/>
                                            </p:tgtEl>
                                            <p:attrNameLst>
                                              <p:attrName>ppt_y</p:attrName>
                                            </p:attrNameLst>
                                          </p:cBhvr>
                                          <p:tavLst>
                                            <p:tav tm="0">
                                              <p:val>
                                                <p:strVal val="#ppt_y-(0.354*#ppt_w-0.172*#ppt_h)"/>
                                              </p:val>
                                            </p:tav>
                                            <p:tav tm="100000">
                                              <p:val>
                                                <p:strVal val="#ppt_y-(0.354*#ppt_w-0.172*#ppt_h)-#ppt_h/2"/>
                                              </p:val>
                                            </p:tav>
                                          </p:tavLst>
                                        </p:anim>
                                        <p:anim calcmode="lin" valueType="num">
                                          <p:cBhvr>
                                            <p:cTn id="34" dur="136" fill="hold">
                                              <p:stCondLst>
                                                <p:cond delay="864"/>
                                              </p:stCondLst>
                                            </p:cTn>
                                            <p:tgtEl>
                                              <p:spTgt spid="17"/>
                                            </p:tgtEl>
                                            <p:attrNameLst>
                                              <p:attrName>ppt_y</p:attrName>
                                            </p:attrNameLst>
                                          </p:cBhvr>
                                          <p:tavLst>
                                            <p:tav tm="0">
                                              <p:val>
                                                <p:strVal val="#ppt_y-(0.354*#ppt_w-0.172*#ppt_h)"/>
                                              </p:val>
                                            </p:tav>
                                            <p:tav tm="100000">
                                              <p:val>
                                                <p:strVal val="#ppt_y"/>
                                              </p:val>
                                            </p:tav>
                                          </p:tavLst>
                                        </p:anim>
                                      </p:childTnLst>
                                    </p:cTn>
                                  </p:par>
                                </p:childTnLst>
                              </p:cTn>
                            </p:par>
                            <p:par>
                              <p:cTn id="35" fill="hold">
                                <p:stCondLst>
                                  <p:cond delay="6500"/>
                                </p:stCondLst>
                                <p:childTnLst>
                                  <p:par>
                                    <p:cTn id="36" presetID="38" presetClass="entr" presetSubtype="0" accel="50000" fill="hold" grpId="0" nodeType="afterEffect">
                                      <p:stCondLst>
                                        <p:cond delay="0"/>
                                      </p:stCondLst>
                                      <p:iterate type="lt">
                                        <p:tmPct val="50000"/>
                                      </p:iterate>
                                      <p:childTnLst>
                                        <p:set>
                                          <p:cBhvr>
                                            <p:cTn id="37" dur="1" fill="hold">
                                              <p:stCondLst>
                                                <p:cond delay="0"/>
                                              </p:stCondLst>
                                            </p:cTn>
                                            <p:tgtEl>
                                              <p:spTgt spid="18"/>
                                            </p:tgtEl>
                                            <p:attrNameLst>
                                              <p:attrName>style.visibility</p:attrName>
                                            </p:attrNameLst>
                                          </p:cBhvr>
                                          <p:to>
                                            <p:strVal val="visible"/>
                                          </p:to>
                                        </p:set>
                                        <p:set>
                                          <p:cBhvr>
                                            <p:cTn id="38" dur="455" fill="hold">
                                              <p:stCondLst>
                                                <p:cond delay="0"/>
                                              </p:stCondLst>
                                            </p:cTn>
                                            <p:tgtEl>
                                              <p:spTgt spid="18"/>
                                            </p:tgtEl>
                                            <p:attrNameLst>
                                              <p:attrName>style.rotation</p:attrName>
                                            </p:attrNameLst>
                                          </p:cBhvr>
                                          <p:to>
                                            <p:strVal val="-45.0"/>
                                          </p:to>
                                        </p:set>
                                        <p:anim calcmode="lin" valueType="num">
                                          <p:cBhvr>
                                            <p:cTn id="39" dur="455" fill="hold">
                                              <p:stCondLst>
                                                <p:cond delay="455"/>
                                              </p:stCondLst>
                                            </p:cTn>
                                            <p:tgtEl>
                                              <p:spTgt spid="18"/>
                                            </p:tgtEl>
                                            <p:attrNameLst>
                                              <p:attrName>style.rotation</p:attrName>
                                            </p:attrNameLst>
                                          </p:cBhvr>
                                          <p:tavLst>
                                            <p:tav tm="0">
                                              <p:val>
                                                <p:fltVal val="-45"/>
                                              </p:val>
                                            </p:tav>
                                            <p:tav tm="69900">
                                              <p:val>
                                                <p:fltVal val="45"/>
                                              </p:val>
                                            </p:tav>
                                            <p:tav tm="100000">
                                              <p:val>
                                                <p:fltVal val="0"/>
                                              </p:val>
                                            </p:tav>
                                          </p:tavLst>
                                        </p:anim>
                                        <p:anim calcmode="lin" valueType="num">
                                          <p:cBhvr>
                                            <p:cTn id="40" dur="455" fill="hold">
                                              <p:stCondLst>
                                                <p:cond delay="0"/>
                                              </p:stCondLst>
                                            </p:cTn>
                                            <p:tgtEl>
                                              <p:spTgt spid="18"/>
                                            </p:tgtEl>
                                            <p:attrNameLst>
                                              <p:attrName>ppt_y</p:attrName>
                                            </p:attrNameLst>
                                          </p:cBhvr>
                                          <p:tavLst>
                                            <p:tav tm="0">
                                              <p:val>
                                                <p:strVal val="#ppt_y-1"/>
                                              </p:val>
                                            </p:tav>
                                            <p:tav tm="100000">
                                              <p:val>
                                                <p:strVal val="#ppt_y-(0.354*#ppt_w-0.172*#ppt_h)"/>
                                              </p:val>
                                            </p:tav>
                                          </p:tavLst>
                                        </p:anim>
                                        <p:anim calcmode="lin" valueType="num">
                                          <p:cBhvr>
                                            <p:cTn id="41" dur="156" decel="50000" autoRev="1" fill="hold">
                                              <p:stCondLst>
                                                <p:cond delay="455"/>
                                              </p:stCondLst>
                                            </p:cTn>
                                            <p:tgtEl>
                                              <p:spTgt spid="18"/>
                                            </p:tgtEl>
                                            <p:attrNameLst>
                                              <p:attrName>ppt_y</p:attrName>
                                            </p:attrNameLst>
                                          </p:cBhvr>
                                          <p:tavLst>
                                            <p:tav tm="0">
                                              <p:val>
                                                <p:strVal val="#ppt_y-(0.354*#ppt_w-0.172*#ppt_h)"/>
                                              </p:val>
                                            </p:tav>
                                            <p:tav tm="100000">
                                              <p:val>
                                                <p:strVal val="#ppt_y-(0.354*#ppt_w-0.172*#ppt_h)-#ppt_h/2"/>
                                              </p:val>
                                            </p:tav>
                                          </p:tavLst>
                                        </p:anim>
                                        <p:anim calcmode="lin" valueType="num">
                                          <p:cBhvr>
                                            <p:cTn id="42" dur="136" fill="hold">
                                              <p:stCondLst>
                                                <p:cond delay="864"/>
                                              </p:stCondLst>
                                            </p:cTn>
                                            <p:tgtEl>
                                              <p:spTgt spid="18"/>
                                            </p:tgtEl>
                                            <p:attrNameLst>
                                              <p:attrName>ppt_y</p:attrName>
                                            </p:attrNameLst>
                                          </p:cBhvr>
                                          <p:tavLst>
                                            <p:tav tm="0">
                                              <p:val>
                                                <p:strVal val="#ppt_y-(0.354*#ppt_w-0.172*#ppt_h)"/>
                                              </p:val>
                                            </p:tav>
                                            <p:tav tm="100000">
                                              <p:val>
                                                <p:strVal val="#ppt_y"/>
                                              </p:val>
                                            </p:tav>
                                          </p:tavLst>
                                        </p:anim>
                                      </p:childTnLst>
                                    </p:cTn>
                                  </p:par>
                                </p:childTnLst>
                              </p:cTn>
                            </p:par>
                            <p:par>
                              <p:cTn id="43" fill="hold">
                                <p:stCondLst>
                                  <p:cond delay="7500"/>
                                </p:stCondLst>
                                <p:childTnLst>
                                  <p:par>
                                    <p:cTn id="44" presetID="38" presetClass="entr" presetSubtype="0" accel="50000" fill="hold" grpId="0" nodeType="afterEffect">
                                      <p:stCondLst>
                                        <p:cond delay="0"/>
                                      </p:stCondLst>
                                      <p:iterate type="lt">
                                        <p:tmPct val="50000"/>
                                      </p:iterate>
                                      <p:childTnLst>
                                        <p:set>
                                          <p:cBhvr>
                                            <p:cTn id="45" dur="1" fill="hold">
                                              <p:stCondLst>
                                                <p:cond delay="0"/>
                                              </p:stCondLst>
                                            </p:cTn>
                                            <p:tgtEl>
                                              <p:spTgt spid="19"/>
                                            </p:tgtEl>
                                            <p:attrNameLst>
                                              <p:attrName>style.visibility</p:attrName>
                                            </p:attrNameLst>
                                          </p:cBhvr>
                                          <p:to>
                                            <p:strVal val="visible"/>
                                          </p:to>
                                        </p:set>
                                        <p:set>
                                          <p:cBhvr>
                                            <p:cTn id="46" dur="455" fill="hold">
                                              <p:stCondLst>
                                                <p:cond delay="0"/>
                                              </p:stCondLst>
                                            </p:cTn>
                                            <p:tgtEl>
                                              <p:spTgt spid="19"/>
                                            </p:tgtEl>
                                            <p:attrNameLst>
                                              <p:attrName>style.rotation</p:attrName>
                                            </p:attrNameLst>
                                          </p:cBhvr>
                                          <p:to>
                                            <p:strVal val="-45.0"/>
                                          </p:to>
                                        </p:set>
                                        <p:anim calcmode="lin" valueType="num">
                                          <p:cBhvr>
                                            <p:cTn id="47" dur="455" fill="hold">
                                              <p:stCondLst>
                                                <p:cond delay="455"/>
                                              </p:stCondLst>
                                            </p:cTn>
                                            <p:tgtEl>
                                              <p:spTgt spid="19"/>
                                            </p:tgtEl>
                                            <p:attrNameLst>
                                              <p:attrName>style.rotation</p:attrName>
                                            </p:attrNameLst>
                                          </p:cBhvr>
                                          <p:tavLst>
                                            <p:tav tm="0">
                                              <p:val>
                                                <p:fltVal val="-45"/>
                                              </p:val>
                                            </p:tav>
                                            <p:tav tm="69900">
                                              <p:val>
                                                <p:fltVal val="45"/>
                                              </p:val>
                                            </p:tav>
                                            <p:tav tm="100000">
                                              <p:val>
                                                <p:fltVal val="0"/>
                                              </p:val>
                                            </p:tav>
                                          </p:tavLst>
                                        </p:anim>
                                        <p:anim calcmode="lin" valueType="num">
                                          <p:cBhvr>
                                            <p:cTn id="48" dur="455" fill="hold">
                                              <p:stCondLst>
                                                <p:cond delay="0"/>
                                              </p:stCondLst>
                                            </p:cTn>
                                            <p:tgtEl>
                                              <p:spTgt spid="19"/>
                                            </p:tgtEl>
                                            <p:attrNameLst>
                                              <p:attrName>ppt_y</p:attrName>
                                            </p:attrNameLst>
                                          </p:cBhvr>
                                          <p:tavLst>
                                            <p:tav tm="0">
                                              <p:val>
                                                <p:strVal val="#ppt_y-1"/>
                                              </p:val>
                                            </p:tav>
                                            <p:tav tm="100000">
                                              <p:val>
                                                <p:strVal val="#ppt_y-(0.354*#ppt_w-0.172*#ppt_h)"/>
                                              </p:val>
                                            </p:tav>
                                          </p:tavLst>
                                        </p:anim>
                                        <p:anim calcmode="lin" valueType="num">
                                          <p:cBhvr>
                                            <p:cTn id="49" dur="156" decel="50000" autoRev="1" fill="hold">
                                              <p:stCondLst>
                                                <p:cond delay="455"/>
                                              </p:stCondLst>
                                            </p:cTn>
                                            <p:tgtEl>
                                              <p:spTgt spid="19"/>
                                            </p:tgtEl>
                                            <p:attrNameLst>
                                              <p:attrName>ppt_y</p:attrName>
                                            </p:attrNameLst>
                                          </p:cBhvr>
                                          <p:tavLst>
                                            <p:tav tm="0">
                                              <p:val>
                                                <p:strVal val="#ppt_y-(0.354*#ppt_w-0.172*#ppt_h)"/>
                                              </p:val>
                                            </p:tav>
                                            <p:tav tm="100000">
                                              <p:val>
                                                <p:strVal val="#ppt_y-(0.354*#ppt_w-0.172*#ppt_h)-#ppt_h/2"/>
                                              </p:val>
                                            </p:tav>
                                          </p:tavLst>
                                        </p:anim>
                                        <p:anim calcmode="lin" valueType="num">
                                          <p:cBhvr>
                                            <p:cTn id="50" dur="136" fill="hold">
                                              <p:stCondLst>
                                                <p:cond delay="864"/>
                                              </p:stCondLst>
                                            </p:cTn>
                                            <p:tgtEl>
                                              <p:spTgt spid="19"/>
                                            </p:tgtEl>
                                            <p:attrNameLst>
                                              <p:attrName>ppt_y</p:attrName>
                                            </p:attrNameLst>
                                          </p:cBhvr>
                                          <p:tavLst>
                                            <p:tav tm="0">
                                              <p:val>
                                                <p:strVal val="#ppt_y-(0.354*#ppt_w-0.172*#ppt_h)"/>
                                              </p:val>
                                            </p:tav>
                                            <p:tav tm="100000">
                                              <p:val>
                                                <p:strVal val="#ppt_y"/>
                                              </p:val>
                                            </p:tav>
                                          </p:tavLst>
                                        </p:anim>
                                      </p:childTnLst>
                                    </p:cTn>
                                  </p:par>
                                </p:childTnLst>
                              </p:cTn>
                            </p:par>
                            <p:par>
                              <p:cTn id="51" fill="hold">
                                <p:stCondLst>
                                  <p:cond delay="8500"/>
                                </p:stCondLst>
                                <p:childTnLst>
                                  <p:par>
                                    <p:cTn id="52" presetID="2" presetClass="entr" presetSubtype="8" fill="hold" grpId="0" nodeType="afterEffect">
                                      <p:stCondLst>
                                        <p:cond delay="0"/>
                                      </p:stCondLst>
                                      <p:iterate type="lt">
                                        <p:tmPct val="10000"/>
                                      </p:iterate>
                                      <p:childTnLst>
                                        <p:set>
                                          <p:cBhvr>
                                            <p:cTn id="53" dur="1" fill="hold">
                                              <p:stCondLst>
                                                <p:cond delay="0"/>
                                              </p:stCondLst>
                                            </p:cTn>
                                            <p:tgtEl>
                                              <p:spTgt spid="22"/>
                                            </p:tgtEl>
                                            <p:attrNameLst>
                                              <p:attrName>style.visibility</p:attrName>
                                            </p:attrNameLst>
                                          </p:cBhvr>
                                          <p:to>
                                            <p:strVal val="visible"/>
                                          </p:to>
                                        </p:set>
                                        <p:anim calcmode="lin" valueType="num">
                                          <p:cBhvr>
                                            <p:cTn id="54" dur="500" fill="hold"/>
                                            <p:tgtEl>
                                              <p:spTgt spid="22"/>
                                            </p:tgtEl>
                                            <p:attrNameLst>
                                              <p:attrName>ppt_x</p:attrName>
                                            </p:attrNameLst>
                                          </p:cBhvr>
                                          <p:tavLst>
                                            <p:tav tm="0">
                                              <p:val>
                                                <p:strVal val="0-#ppt_w/2"/>
                                              </p:val>
                                            </p:tav>
                                            <p:tav tm="100000">
                                              <p:val>
                                                <p:strVal val="#ppt_x"/>
                                              </p:val>
                                            </p:tav>
                                          </p:tavLst>
                                        </p:anim>
                                        <p:anim calcmode="lin" valueType="num">
                                          <p:cBhvr>
                                            <p:cTn id="55" dur="500" fill="hold"/>
                                            <p:tgtEl>
                                              <p:spTgt spid="22"/>
                                            </p:tgtEl>
                                            <p:attrNameLst>
                                              <p:attrName>ppt_y</p:attrName>
                                            </p:attrNameLst>
                                          </p:cBhvr>
                                          <p:tavLst>
                                            <p:tav tm="0">
                                              <p:val>
                                                <p:strVal val="#ppt_y"/>
                                              </p:val>
                                            </p:tav>
                                            <p:tav tm="100000">
                                              <p:val>
                                                <p:strVal val="#ppt_y"/>
                                              </p:val>
                                            </p:tav>
                                          </p:tavLst>
                                        </p:anim>
                                      </p:childTnLst>
                                    </p:cTn>
                                  </p:par>
                                </p:childTnLst>
                              </p:cTn>
                            </p:par>
                            <p:par>
                              <p:cTn id="56" fill="hold">
                                <p:stCondLst>
                                  <p:cond delay="9600"/>
                                </p:stCondLst>
                                <p:childTnLst>
                                  <p:par>
                                    <p:cTn id="57" presetID="2" presetClass="entr" presetSubtype="8" fill="hold" grpId="0" nodeType="afterEffect">
                                      <p:stCondLst>
                                        <p:cond delay="0"/>
                                      </p:stCondLst>
                                      <p:iterate type="lt">
                                        <p:tmPct val="10000"/>
                                      </p:iterate>
                                      <p:childTnLst>
                                        <p:set>
                                          <p:cBhvr>
                                            <p:cTn id="58" dur="1" fill="hold">
                                              <p:stCondLst>
                                                <p:cond delay="0"/>
                                              </p:stCondLst>
                                            </p:cTn>
                                            <p:tgtEl>
                                              <p:spTgt spid="20"/>
                                            </p:tgtEl>
                                            <p:attrNameLst>
                                              <p:attrName>style.visibility</p:attrName>
                                            </p:attrNameLst>
                                          </p:cBhvr>
                                          <p:to>
                                            <p:strVal val="visible"/>
                                          </p:to>
                                        </p:set>
                                        <p:anim calcmode="lin" valueType="num">
                                          <p:cBhvr>
                                            <p:cTn id="59" dur="500" fill="hold"/>
                                            <p:tgtEl>
                                              <p:spTgt spid="20"/>
                                            </p:tgtEl>
                                            <p:attrNameLst>
                                              <p:attrName>ppt_x</p:attrName>
                                            </p:attrNameLst>
                                          </p:cBhvr>
                                          <p:tavLst>
                                            <p:tav tm="0">
                                              <p:val>
                                                <p:strVal val="0-#ppt_w/2"/>
                                              </p:val>
                                            </p:tav>
                                            <p:tav tm="100000">
                                              <p:val>
                                                <p:strVal val="#ppt_x"/>
                                              </p:val>
                                            </p:tav>
                                          </p:tavLst>
                                        </p:anim>
                                        <p:anim calcmode="lin" valueType="num">
                                          <p:cBhvr>
                                            <p:cTn id="60" dur="500" fill="hold"/>
                                            <p:tgtEl>
                                              <p:spTgt spid="20"/>
                                            </p:tgtEl>
                                            <p:attrNameLst>
                                              <p:attrName>ppt_y</p:attrName>
                                            </p:attrNameLst>
                                          </p:cBhvr>
                                          <p:tavLst>
                                            <p:tav tm="0">
                                              <p:val>
                                                <p:strVal val="#ppt_y"/>
                                              </p:val>
                                            </p:tav>
                                            <p:tav tm="100000">
                                              <p:val>
                                                <p:strVal val="#ppt_y"/>
                                              </p:val>
                                            </p:tav>
                                          </p:tavLst>
                                        </p:anim>
                                      </p:childTnLst>
                                    </p:cTn>
                                  </p:par>
                                </p:childTnLst>
                              </p:cTn>
                            </p:par>
                            <p:par>
                              <p:cTn id="61" fill="hold">
                                <p:stCondLst>
                                  <p:cond delay="10750"/>
                                </p:stCondLst>
                                <p:childTnLst>
                                  <p:par>
                                    <p:cTn id="62" presetID="2" presetClass="entr" presetSubtype="8" fill="hold" grpId="0" nodeType="afterEffect">
                                      <p:stCondLst>
                                        <p:cond delay="0"/>
                                      </p:stCondLst>
                                      <p:iterate type="lt">
                                        <p:tmPct val="10000"/>
                                      </p:iterate>
                                      <p:childTnLst>
                                        <p:set>
                                          <p:cBhvr>
                                            <p:cTn id="63" dur="1" fill="hold">
                                              <p:stCondLst>
                                                <p:cond delay="0"/>
                                              </p:stCondLst>
                                            </p:cTn>
                                            <p:tgtEl>
                                              <p:spTgt spid="26"/>
                                            </p:tgtEl>
                                            <p:attrNameLst>
                                              <p:attrName>style.visibility</p:attrName>
                                            </p:attrNameLst>
                                          </p:cBhvr>
                                          <p:to>
                                            <p:strVal val="visible"/>
                                          </p:to>
                                        </p:set>
                                        <p:anim calcmode="lin" valueType="num">
                                          <p:cBhvr>
                                            <p:cTn id="64" dur="500" fill="hold"/>
                                            <p:tgtEl>
                                              <p:spTgt spid="26"/>
                                            </p:tgtEl>
                                            <p:attrNameLst>
                                              <p:attrName>ppt_x</p:attrName>
                                            </p:attrNameLst>
                                          </p:cBhvr>
                                          <p:tavLst>
                                            <p:tav tm="0">
                                              <p:val>
                                                <p:strVal val="0-#ppt_w/2"/>
                                              </p:val>
                                            </p:tav>
                                            <p:tav tm="100000">
                                              <p:val>
                                                <p:strVal val="#ppt_x"/>
                                              </p:val>
                                            </p:tav>
                                          </p:tavLst>
                                        </p:anim>
                                        <p:anim calcmode="lin" valueType="num">
                                          <p:cBhvr>
                                            <p:cTn id="65" dur="500" fill="hold"/>
                                            <p:tgtEl>
                                              <p:spTgt spid="26"/>
                                            </p:tgtEl>
                                            <p:attrNameLst>
                                              <p:attrName>ppt_y</p:attrName>
                                            </p:attrNameLst>
                                          </p:cBhvr>
                                          <p:tavLst>
                                            <p:tav tm="0">
                                              <p:val>
                                                <p:strVal val="#ppt_y"/>
                                              </p:val>
                                            </p:tav>
                                            <p:tav tm="100000">
                                              <p:val>
                                                <p:strVal val="#ppt_y"/>
                                              </p:val>
                                            </p:tav>
                                          </p:tavLst>
                                        </p:anim>
                                      </p:childTnLst>
                                    </p:cTn>
                                  </p:par>
                                </p:childTnLst>
                              </p:cTn>
                            </p:par>
                            <p:par>
                              <p:cTn id="66" fill="hold">
                                <p:stCondLst>
                                  <p:cond delay="11750"/>
                                </p:stCondLst>
                                <p:childTnLst>
                                  <p:par>
                                    <p:cTn id="67" presetID="2" presetClass="entr" presetSubtype="8" fill="hold" grpId="0" nodeType="afterEffect">
                                      <p:stCondLst>
                                        <p:cond delay="0"/>
                                      </p:stCondLst>
                                      <p:iterate type="lt">
                                        <p:tmPct val="10000"/>
                                      </p:iterate>
                                      <p:childTnLst>
                                        <p:set>
                                          <p:cBhvr>
                                            <p:cTn id="68" dur="1" fill="hold">
                                              <p:stCondLst>
                                                <p:cond delay="0"/>
                                              </p:stCondLst>
                                            </p:cTn>
                                            <p:tgtEl>
                                              <p:spTgt spid="27"/>
                                            </p:tgtEl>
                                            <p:attrNameLst>
                                              <p:attrName>style.visibility</p:attrName>
                                            </p:attrNameLst>
                                          </p:cBhvr>
                                          <p:to>
                                            <p:strVal val="visible"/>
                                          </p:to>
                                        </p:set>
                                        <p:anim calcmode="lin" valueType="num">
                                          <p:cBhvr>
                                            <p:cTn id="69" dur="500" fill="hold"/>
                                            <p:tgtEl>
                                              <p:spTgt spid="27"/>
                                            </p:tgtEl>
                                            <p:attrNameLst>
                                              <p:attrName>ppt_x</p:attrName>
                                            </p:attrNameLst>
                                          </p:cBhvr>
                                          <p:tavLst>
                                            <p:tav tm="0">
                                              <p:val>
                                                <p:strVal val="0-#ppt_w/2"/>
                                              </p:val>
                                            </p:tav>
                                            <p:tav tm="100000">
                                              <p:val>
                                                <p:strVal val="#ppt_x"/>
                                              </p:val>
                                            </p:tav>
                                          </p:tavLst>
                                        </p:anim>
                                        <p:anim calcmode="lin" valueType="num">
                                          <p:cBhvr>
                                            <p:cTn id="70" dur="500" fill="hold"/>
                                            <p:tgtEl>
                                              <p:spTgt spid="27"/>
                                            </p:tgtEl>
                                            <p:attrNameLst>
                                              <p:attrName>ppt_y</p:attrName>
                                            </p:attrNameLst>
                                          </p:cBhvr>
                                          <p:tavLst>
                                            <p:tav tm="0">
                                              <p:val>
                                                <p:strVal val="#ppt_y"/>
                                              </p:val>
                                            </p:tav>
                                            <p:tav tm="100000">
                                              <p:val>
                                                <p:strVal val="#ppt_y"/>
                                              </p:val>
                                            </p:tav>
                                          </p:tavLst>
                                        </p:anim>
                                      </p:childTnLst>
                                    </p:cTn>
                                  </p:par>
                                </p:childTnLst>
                              </p:cTn>
                            </p:par>
                            <p:par>
                              <p:cTn id="71" fill="hold">
                                <p:stCondLst>
                                  <p:cond delay="13049"/>
                                </p:stCondLst>
                                <p:childTnLst>
                                  <p:par>
                                    <p:cTn id="72" presetID="26" presetClass="emph" presetSubtype="0" fill="hold" grpId="1" nodeType="afterEffect">
                                      <p:stCondLst>
                                        <p:cond delay="0"/>
                                      </p:stCondLst>
                                      <p:iterate type="lt">
                                        <p:tmPct val="10000"/>
                                      </p:iterate>
                                      <p:childTnLst>
                                        <p:animEffect transition="out" filter="fade">
                                          <p:cBhvr>
                                            <p:cTn id="73" dur="500" tmFilter="0, 0; .2, .5; .8, .5; 1, 0"/>
                                            <p:tgtEl>
                                              <p:spTgt spid="22"/>
                                            </p:tgtEl>
                                          </p:cBhvr>
                                        </p:animEffect>
                                        <p:animScale>
                                          <p:cBhvr>
                                            <p:cTn id="74" dur="250" autoRev="1" fill="hold"/>
                                            <p:tgtEl>
                                              <p:spTgt spid="22"/>
                                            </p:tgtEl>
                                          </p:cBhvr>
                                          <p:by x="105000" y="105000"/>
                                        </p:animScale>
                                      </p:childTnLst>
                                    </p:cTn>
                                  </p:par>
                                  <p:par>
                                    <p:cTn id="75" presetID="26" presetClass="emph" presetSubtype="0" fill="hold" grpId="1" nodeType="withEffect">
                                      <p:stCondLst>
                                        <p:cond delay="0"/>
                                      </p:stCondLst>
                                      <p:iterate type="lt">
                                        <p:tmPct val="10000"/>
                                      </p:iterate>
                                      <p:childTnLst>
                                        <p:animEffect transition="out" filter="fade">
                                          <p:cBhvr>
                                            <p:cTn id="76" dur="500" tmFilter="0, 0; .2, .5; .8, .5; 1, 0"/>
                                            <p:tgtEl>
                                              <p:spTgt spid="20"/>
                                            </p:tgtEl>
                                          </p:cBhvr>
                                        </p:animEffect>
                                        <p:animScale>
                                          <p:cBhvr>
                                            <p:cTn id="77" dur="250" autoRev="1" fill="hold"/>
                                            <p:tgtEl>
                                              <p:spTgt spid="20"/>
                                            </p:tgtEl>
                                          </p:cBhvr>
                                          <p:by x="105000" y="105000"/>
                                        </p:animScale>
                                      </p:childTnLst>
                                    </p:cTn>
                                  </p:par>
                                  <p:par>
                                    <p:cTn id="78" presetID="26" presetClass="emph" presetSubtype="0" fill="hold" grpId="1" nodeType="withEffect">
                                      <p:stCondLst>
                                        <p:cond delay="0"/>
                                      </p:stCondLst>
                                      <p:iterate type="lt">
                                        <p:tmPct val="10000"/>
                                      </p:iterate>
                                      <p:childTnLst>
                                        <p:animEffect transition="out" filter="fade">
                                          <p:cBhvr>
                                            <p:cTn id="79" dur="500" tmFilter="0, 0; .2, .5; .8, .5; 1, 0"/>
                                            <p:tgtEl>
                                              <p:spTgt spid="26"/>
                                            </p:tgtEl>
                                          </p:cBhvr>
                                        </p:animEffect>
                                        <p:animScale>
                                          <p:cBhvr>
                                            <p:cTn id="80" dur="250" autoRev="1" fill="hold"/>
                                            <p:tgtEl>
                                              <p:spTgt spid="26"/>
                                            </p:tgtEl>
                                          </p:cBhvr>
                                          <p:by x="105000" y="105000"/>
                                        </p:animScale>
                                      </p:childTnLst>
                                    </p:cTn>
                                  </p:par>
                                  <p:par>
                                    <p:cTn id="81" presetID="26" presetClass="emph" presetSubtype="0" fill="hold" grpId="1" nodeType="withEffect">
                                      <p:stCondLst>
                                        <p:cond delay="0"/>
                                      </p:stCondLst>
                                      <p:iterate type="lt">
                                        <p:tmPct val="10000"/>
                                      </p:iterate>
                                      <p:childTnLst>
                                        <p:animEffect transition="out" filter="fade">
                                          <p:cBhvr>
                                            <p:cTn id="82" dur="500" tmFilter="0, 0; .2, .5; .8, .5; 1, 0"/>
                                            <p:tgtEl>
                                              <p:spTgt spid="27"/>
                                            </p:tgtEl>
                                          </p:cBhvr>
                                        </p:animEffect>
                                        <p:animScale>
                                          <p:cBhvr>
                                            <p:cTn id="83" dur="250" autoRev="1" fill="hold"/>
                                            <p:tgtEl>
                                              <p:spTgt spid="27"/>
                                            </p:tgtEl>
                                          </p:cBhvr>
                                          <p:by x="105000" y="105000"/>
                                        </p:animScale>
                                      </p:childTnLst>
                                    </p:cTn>
                                  </p:par>
                                </p:childTnLst>
                              </p:cTn>
                            </p:par>
                            <p:par>
                              <p:cTn id="84" fill="hold">
                                <p:stCondLst>
                                  <p:cond delay="14350"/>
                                </p:stCondLst>
                                <p:childTnLst>
                                  <p:par>
                                    <p:cTn id="85" presetID="14" presetClass="entr" presetSubtype="10" fill="hold" grpId="0" nodeType="afterEffect">
                                      <p:stCondLst>
                                        <p:cond delay="0"/>
                                      </p:stCondLst>
                                      <p:childTnLst>
                                        <p:set>
                                          <p:cBhvr>
                                            <p:cTn id="86" dur="1" fill="hold">
                                              <p:stCondLst>
                                                <p:cond delay="0"/>
                                              </p:stCondLst>
                                            </p:cTn>
                                            <p:tgtEl>
                                              <p:spTgt spid="23"/>
                                            </p:tgtEl>
                                            <p:attrNameLst>
                                              <p:attrName>style.visibility</p:attrName>
                                            </p:attrNameLst>
                                          </p:cBhvr>
                                          <p:to>
                                            <p:strVal val="visible"/>
                                          </p:to>
                                        </p:set>
                                        <p:animEffect transition="in" filter="randombar(horizontal)">
                                          <p:cBhvr>
                                            <p:cTn id="87" dur="500"/>
                                            <p:tgtEl>
                                              <p:spTgt spid="23"/>
                                            </p:tgtEl>
                                          </p:cBhvr>
                                        </p:animEffect>
                                      </p:childTnLst>
                                    </p:cTn>
                                  </p:par>
                                  <p:par>
                                    <p:cTn id="88" presetID="14" presetClass="entr" presetSubtype="10" fill="hold" grpId="0" nodeType="withEffect">
                                      <p:stCondLst>
                                        <p:cond delay="0"/>
                                      </p:stCondLst>
                                      <p:childTnLst>
                                        <p:set>
                                          <p:cBhvr>
                                            <p:cTn id="89" dur="1" fill="hold">
                                              <p:stCondLst>
                                                <p:cond delay="0"/>
                                              </p:stCondLst>
                                            </p:cTn>
                                            <p:tgtEl>
                                              <p:spTgt spid="21"/>
                                            </p:tgtEl>
                                            <p:attrNameLst>
                                              <p:attrName>style.visibility</p:attrName>
                                            </p:attrNameLst>
                                          </p:cBhvr>
                                          <p:to>
                                            <p:strVal val="visible"/>
                                          </p:to>
                                        </p:set>
                                        <p:animEffect transition="in" filter="randombar(horizontal)">
                                          <p:cBhvr>
                                            <p:cTn id="90" dur="500"/>
                                            <p:tgtEl>
                                              <p:spTgt spid="21"/>
                                            </p:tgtEl>
                                          </p:cBhvr>
                                        </p:animEffect>
                                      </p:childTnLst>
                                    </p:cTn>
                                  </p:par>
                                  <p:par>
                                    <p:cTn id="91" presetID="14" presetClass="entr" presetSubtype="10" fill="hold" grpId="0" nodeType="withEffect">
                                      <p:stCondLst>
                                        <p:cond delay="0"/>
                                      </p:stCondLst>
                                      <p:childTnLst>
                                        <p:set>
                                          <p:cBhvr>
                                            <p:cTn id="92" dur="1" fill="hold">
                                              <p:stCondLst>
                                                <p:cond delay="0"/>
                                              </p:stCondLst>
                                            </p:cTn>
                                            <p:tgtEl>
                                              <p:spTgt spid="25"/>
                                            </p:tgtEl>
                                            <p:attrNameLst>
                                              <p:attrName>style.visibility</p:attrName>
                                            </p:attrNameLst>
                                          </p:cBhvr>
                                          <p:to>
                                            <p:strVal val="visible"/>
                                          </p:to>
                                        </p:set>
                                        <p:animEffect transition="in" filter="randombar(horizontal)">
                                          <p:cBhvr>
                                            <p:cTn id="93" dur="500"/>
                                            <p:tgtEl>
                                              <p:spTgt spid="25"/>
                                            </p:tgtEl>
                                          </p:cBhvr>
                                        </p:animEffect>
                                      </p:childTnLst>
                                    </p:cTn>
                                  </p:par>
                                  <p:par>
                                    <p:cTn id="94" presetID="14" presetClass="entr" presetSubtype="10" fill="hold" grpId="0" nodeType="withEffect">
                                      <p:stCondLst>
                                        <p:cond delay="0"/>
                                      </p:stCondLst>
                                      <p:childTnLst>
                                        <p:set>
                                          <p:cBhvr>
                                            <p:cTn id="95" dur="1" fill="hold">
                                              <p:stCondLst>
                                                <p:cond delay="0"/>
                                              </p:stCondLst>
                                            </p:cTn>
                                            <p:tgtEl>
                                              <p:spTgt spid="24"/>
                                            </p:tgtEl>
                                            <p:attrNameLst>
                                              <p:attrName>style.visibility</p:attrName>
                                            </p:attrNameLst>
                                          </p:cBhvr>
                                          <p:to>
                                            <p:strVal val="visible"/>
                                          </p:to>
                                        </p:set>
                                        <p:animEffect transition="in" filter="randombar(horizontal)">
                                          <p:cBhvr>
                                            <p:cTn id="96" dur="500"/>
                                            <p:tgtEl>
                                              <p:spTgt spid="24"/>
                                            </p:tgtEl>
                                          </p:cBhvr>
                                        </p:animEffect>
                                      </p:childTnLst>
                                    </p:cTn>
                                  </p:par>
                                </p:childTnLst>
                              </p:cTn>
                            </p:par>
                            <p:par>
                              <p:cTn id="97" fill="hold">
                                <p:stCondLst>
                                  <p:cond delay="14850"/>
                                </p:stCondLst>
                                <p:childTnLst>
                                  <p:par>
                                    <p:cTn id="98" presetID="2" presetClass="entr" presetSubtype="8" fill="hold" nodeType="afterEffect" p14:presetBounceEnd="68000">
                                      <p:stCondLst>
                                        <p:cond delay="0"/>
                                      </p:stCondLst>
                                      <p:childTnLst>
                                        <p:set>
                                          <p:cBhvr>
                                            <p:cTn id="99" dur="1" fill="hold">
                                              <p:stCondLst>
                                                <p:cond delay="0"/>
                                              </p:stCondLst>
                                            </p:cTn>
                                            <p:tgtEl>
                                              <p:spTgt spid="31"/>
                                            </p:tgtEl>
                                            <p:attrNameLst>
                                              <p:attrName>style.visibility</p:attrName>
                                            </p:attrNameLst>
                                          </p:cBhvr>
                                          <p:to>
                                            <p:strVal val="visible"/>
                                          </p:to>
                                        </p:set>
                                        <p:anim calcmode="lin" valueType="num" p14:bounceEnd="68000">
                                          <p:cBhvr additive="base">
                                            <p:cTn id="100" dur="500" fill="hold"/>
                                            <p:tgtEl>
                                              <p:spTgt spid="31"/>
                                            </p:tgtEl>
                                            <p:attrNameLst>
                                              <p:attrName>ppt_x</p:attrName>
                                            </p:attrNameLst>
                                          </p:cBhvr>
                                          <p:tavLst>
                                            <p:tav tm="0">
                                              <p:val>
                                                <p:strVal val="0-#ppt_w/2"/>
                                              </p:val>
                                            </p:tav>
                                            <p:tav tm="100000">
                                              <p:val>
                                                <p:strVal val="#ppt_x"/>
                                              </p:val>
                                            </p:tav>
                                          </p:tavLst>
                                        </p:anim>
                                        <p:anim calcmode="lin" valueType="num" p14:bounceEnd="68000">
                                          <p:cBhvr additive="base">
                                            <p:cTn id="101" dur="500" fill="hold"/>
                                            <p:tgtEl>
                                              <p:spTgt spid="31"/>
                                            </p:tgtEl>
                                            <p:attrNameLst>
                                              <p:attrName>ppt_y</p:attrName>
                                            </p:attrNameLst>
                                          </p:cBhvr>
                                          <p:tavLst>
                                            <p:tav tm="0">
                                              <p:val>
                                                <p:strVal val="#ppt_y"/>
                                              </p:val>
                                            </p:tav>
                                            <p:tav tm="100000">
                                              <p:val>
                                                <p:strVal val="#ppt_y"/>
                                              </p:val>
                                            </p:tav>
                                          </p:tavLst>
                                        </p:anim>
                                      </p:childTnLst>
                                    </p:cTn>
                                  </p:par>
                                  <p:par>
                                    <p:cTn id="102" presetID="42" presetClass="entr" presetSubtype="0" fill="hold" nodeType="withEffect">
                                      <p:stCondLst>
                                        <p:cond delay="0"/>
                                      </p:stCondLst>
                                      <p:childTnLst>
                                        <p:set>
                                          <p:cBhvr>
                                            <p:cTn id="103" dur="1" fill="hold">
                                              <p:stCondLst>
                                                <p:cond delay="0"/>
                                              </p:stCondLst>
                                            </p:cTn>
                                            <p:tgtEl>
                                              <p:spTgt spid="110"/>
                                            </p:tgtEl>
                                            <p:attrNameLst>
                                              <p:attrName>style.visibility</p:attrName>
                                            </p:attrNameLst>
                                          </p:cBhvr>
                                          <p:to>
                                            <p:strVal val="visible"/>
                                          </p:to>
                                        </p:set>
                                        <p:animEffect transition="in" filter="fade">
                                          <p:cBhvr>
                                            <p:cTn id="104" dur="1000"/>
                                            <p:tgtEl>
                                              <p:spTgt spid="110"/>
                                            </p:tgtEl>
                                          </p:cBhvr>
                                        </p:animEffect>
                                        <p:anim calcmode="lin" valueType="num">
                                          <p:cBhvr>
                                            <p:cTn id="105" dur="1000" fill="hold"/>
                                            <p:tgtEl>
                                              <p:spTgt spid="110"/>
                                            </p:tgtEl>
                                            <p:attrNameLst>
                                              <p:attrName>ppt_x</p:attrName>
                                            </p:attrNameLst>
                                          </p:cBhvr>
                                          <p:tavLst>
                                            <p:tav tm="0">
                                              <p:val>
                                                <p:strVal val="#ppt_x"/>
                                              </p:val>
                                            </p:tav>
                                            <p:tav tm="100000">
                                              <p:val>
                                                <p:strVal val="#ppt_x"/>
                                              </p:val>
                                            </p:tav>
                                          </p:tavLst>
                                        </p:anim>
                                        <p:anim calcmode="lin" valueType="num">
                                          <p:cBhvr>
                                            <p:cTn id="106" dur="1000" fill="hold"/>
                                            <p:tgtEl>
                                              <p:spTgt spid="1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 grpId="0"/>
          <p:bldP spid="16" grpId="0"/>
          <p:bldP spid="17" grpId="0"/>
          <p:bldP spid="18" grpId="0"/>
          <p:bldP spid="19" grpId="0"/>
          <p:bldP spid="20" grpId="0"/>
          <p:bldP spid="20" grpId="1"/>
          <p:bldP spid="21" grpId="0"/>
          <p:bldP spid="22" grpId="0"/>
          <p:bldP spid="22" grpId="1"/>
          <p:bldP spid="23" grpId="0"/>
          <p:bldP spid="24" grpId="0"/>
          <p:bldP spid="25" grpId="0"/>
          <p:bldP spid="26" grpId="0"/>
          <p:bldP spid="26" grpId="1"/>
          <p:bldP spid="27" grpId="0"/>
          <p:bldP spid="27" grpId="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96"/>
                                            </p:tgtEl>
                                            <p:attrNameLst>
                                              <p:attrName>style.visibility</p:attrName>
                                            </p:attrNameLst>
                                          </p:cBhvr>
                                          <p:to>
                                            <p:strVal val="visible"/>
                                          </p:to>
                                        </p:set>
                                        <p:anim calcmode="lin" valueType="num">
                                          <p:cBhvr additive="base">
                                            <p:cTn id="7" dur="500" fill="hold"/>
                                            <p:tgtEl>
                                              <p:spTgt spid="96"/>
                                            </p:tgtEl>
                                            <p:attrNameLst>
                                              <p:attrName>ppt_x</p:attrName>
                                            </p:attrNameLst>
                                          </p:cBhvr>
                                          <p:tavLst>
                                            <p:tav tm="0">
                                              <p:val>
                                                <p:strVal val="#ppt_x"/>
                                              </p:val>
                                            </p:tav>
                                            <p:tav tm="100000">
                                              <p:val>
                                                <p:strVal val="#ppt_x"/>
                                              </p:val>
                                            </p:tav>
                                          </p:tavLst>
                                        </p:anim>
                                        <p:anim calcmode="lin" valueType="num">
                                          <p:cBhvr additive="base">
                                            <p:cTn id="8" dur="500" fill="hold"/>
                                            <p:tgtEl>
                                              <p:spTgt spid="96"/>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97"/>
                                            </p:tgtEl>
                                            <p:attrNameLst>
                                              <p:attrName>style.visibility</p:attrName>
                                            </p:attrNameLst>
                                          </p:cBhvr>
                                          <p:to>
                                            <p:strVal val="visible"/>
                                          </p:to>
                                        </p:set>
                                        <p:anim calcmode="lin" valueType="num">
                                          <p:cBhvr additive="base">
                                            <p:cTn id="12" dur="2000" fill="hold"/>
                                            <p:tgtEl>
                                              <p:spTgt spid="97"/>
                                            </p:tgtEl>
                                            <p:attrNameLst>
                                              <p:attrName>ppt_x</p:attrName>
                                            </p:attrNameLst>
                                          </p:cBhvr>
                                          <p:tavLst>
                                            <p:tav tm="0">
                                              <p:val>
                                                <p:strVal val="0-#ppt_w/2"/>
                                              </p:val>
                                            </p:tav>
                                            <p:tav tm="100000">
                                              <p:val>
                                                <p:strVal val="#ppt_x"/>
                                              </p:val>
                                            </p:tav>
                                          </p:tavLst>
                                        </p:anim>
                                        <p:anim calcmode="lin" valueType="num">
                                          <p:cBhvr additive="base">
                                            <p:cTn id="13" dur="2000" fill="hold"/>
                                            <p:tgtEl>
                                              <p:spTgt spid="97"/>
                                            </p:tgtEl>
                                            <p:attrNameLst>
                                              <p:attrName>ppt_y</p:attrName>
                                            </p:attrNameLst>
                                          </p:cBhvr>
                                          <p:tavLst>
                                            <p:tav tm="0">
                                              <p:val>
                                                <p:strVal val="#ppt_y"/>
                                              </p:val>
                                            </p:tav>
                                            <p:tav tm="100000">
                                              <p:val>
                                                <p:strVal val="#ppt_y"/>
                                              </p:val>
                                            </p:tav>
                                          </p:tavLst>
                                        </p:anim>
                                      </p:childTnLst>
                                    </p:cTn>
                                  </p:par>
                                </p:childTnLst>
                              </p:cTn>
                            </p:par>
                            <p:par>
                              <p:cTn id="14" fill="hold">
                                <p:stCondLst>
                                  <p:cond delay="2500"/>
                                </p:stCondLst>
                                <p:childTnLst>
                                  <p:par>
                                    <p:cTn id="15" presetID="2" presetClass="entr" presetSubtype="8"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2000" fill="hold"/>
                                            <p:tgtEl>
                                              <p:spTgt spid="3"/>
                                            </p:tgtEl>
                                            <p:attrNameLst>
                                              <p:attrName>ppt_x</p:attrName>
                                            </p:attrNameLst>
                                          </p:cBhvr>
                                          <p:tavLst>
                                            <p:tav tm="0">
                                              <p:val>
                                                <p:strVal val="0-#ppt_w/2"/>
                                              </p:val>
                                            </p:tav>
                                            <p:tav tm="100000">
                                              <p:val>
                                                <p:strVal val="#ppt_x"/>
                                              </p:val>
                                            </p:tav>
                                          </p:tavLst>
                                        </p:anim>
                                        <p:anim calcmode="lin" valueType="num">
                                          <p:cBhvr additive="base">
                                            <p:cTn id="18" dur="2000" fill="hold"/>
                                            <p:tgtEl>
                                              <p:spTgt spid="3"/>
                                            </p:tgtEl>
                                            <p:attrNameLst>
                                              <p:attrName>ppt_y</p:attrName>
                                            </p:attrNameLst>
                                          </p:cBhvr>
                                          <p:tavLst>
                                            <p:tav tm="0">
                                              <p:val>
                                                <p:strVal val="#ppt_y"/>
                                              </p:val>
                                            </p:tav>
                                            <p:tav tm="100000">
                                              <p:val>
                                                <p:strVal val="#ppt_y"/>
                                              </p:val>
                                            </p:tav>
                                          </p:tavLst>
                                        </p:anim>
                                      </p:childTnLst>
                                    </p:cTn>
                                  </p:par>
                                </p:childTnLst>
                              </p:cTn>
                            </p:par>
                            <p:par>
                              <p:cTn id="19" fill="hold">
                                <p:stCondLst>
                                  <p:cond delay="4500"/>
                                </p:stCondLst>
                                <p:childTnLst>
                                  <p:par>
                                    <p:cTn id="20" presetID="38" presetClass="entr" presetSubtype="0" accel="50000" fill="hold" grpId="0" nodeType="afterEffect">
                                      <p:stCondLst>
                                        <p:cond delay="0"/>
                                      </p:stCondLst>
                                      <p:iterate type="lt">
                                        <p:tmPct val="50000"/>
                                      </p:iterate>
                                      <p:childTnLst>
                                        <p:set>
                                          <p:cBhvr>
                                            <p:cTn id="21" dur="1" fill="hold">
                                              <p:stCondLst>
                                                <p:cond delay="0"/>
                                              </p:stCondLst>
                                            </p:cTn>
                                            <p:tgtEl>
                                              <p:spTgt spid="16"/>
                                            </p:tgtEl>
                                            <p:attrNameLst>
                                              <p:attrName>style.visibility</p:attrName>
                                            </p:attrNameLst>
                                          </p:cBhvr>
                                          <p:to>
                                            <p:strVal val="visible"/>
                                          </p:to>
                                        </p:set>
                                        <p:set>
                                          <p:cBhvr>
                                            <p:cTn id="22" dur="455" fill="hold">
                                              <p:stCondLst>
                                                <p:cond delay="0"/>
                                              </p:stCondLst>
                                            </p:cTn>
                                            <p:tgtEl>
                                              <p:spTgt spid="16"/>
                                            </p:tgtEl>
                                            <p:attrNameLst>
                                              <p:attrName>style.rotation</p:attrName>
                                            </p:attrNameLst>
                                          </p:cBhvr>
                                          <p:to>
                                            <p:strVal val="-45.0"/>
                                          </p:to>
                                        </p:set>
                                        <p:anim calcmode="lin" valueType="num">
                                          <p:cBhvr>
                                            <p:cTn id="23" dur="455" fill="hold">
                                              <p:stCondLst>
                                                <p:cond delay="455"/>
                                              </p:stCondLst>
                                            </p:cTn>
                                            <p:tgtEl>
                                              <p:spTgt spid="16"/>
                                            </p:tgtEl>
                                            <p:attrNameLst>
                                              <p:attrName>style.rotation</p:attrName>
                                            </p:attrNameLst>
                                          </p:cBhvr>
                                          <p:tavLst>
                                            <p:tav tm="0">
                                              <p:val>
                                                <p:fltVal val="-45"/>
                                              </p:val>
                                            </p:tav>
                                            <p:tav tm="69900">
                                              <p:val>
                                                <p:fltVal val="45"/>
                                              </p:val>
                                            </p:tav>
                                            <p:tav tm="100000">
                                              <p:val>
                                                <p:fltVal val="0"/>
                                              </p:val>
                                            </p:tav>
                                          </p:tavLst>
                                        </p:anim>
                                        <p:anim calcmode="lin" valueType="num">
                                          <p:cBhvr>
                                            <p:cTn id="24" dur="455" fill="hold">
                                              <p:stCondLst>
                                                <p:cond delay="0"/>
                                              </p:stCondLst>
                                            </p:cTn>
                                            <p:tgtEl>
                                              <p:spTgt spid="16"/>
                                            </p:tgtEl>
                                            <p:attrNameLst>
                                              <p:attrName>ppt_y</p:attrName>
                                            </p:attrNameLst>
                                          </p:cBhvr>
                                          <p:tavLst>
                                            <p:tav tm="0">
                                              <p:val>
                                                <p:strVal val="#ppt_y-1"/>
                                              </p:val>
                                            </p:tav>
                                            <p:tav tm="100000">
                                              <p:val>
                                                <p:strVal val="#ppt_y-(0.354*#ppt_w-0.172*#ppt_h)"/>
                                              </p:val>
                                            </p:tav>
                                          </p:tavLst>
                                        </p:anim>
                                        <p:anim calcmode="lin" valueType="num">
                                          <p:cBhvr>
                                            <p:cTn id="25" dur="156" decel="50000" autoRev="1" fill="hold">
                                              <p:stCondLst>
                                                <p:cond delay="455"/>
                                              </p:stCondLst>
                                            </p:cTn>
                                            <p:tgtEl>
                                              <p:spTgt spid="16"/>
                                            </p:tgtEl>
                                            <p:attrNameLst>
                                              <p:attrName>ppt_y</p:attrName>
                                            </p:attrNameLst>
                                          </p:cBhvr>
                                          <p:tavLst>
                                            <p:tav tm="0">
                                              <p:val>
                                                <p:strVal val="#ppt_y-(0.354*#ppt_w-0.172*#ppt_h)"/>
                                              </p:val>
                                            </p:tav>
                                            <p:tav tm="100000">
                                              <p:val>
                                                <p:strVal val="#ppt_y-(0.354*#ppt_w-0.172*#ppt_h)-#ppt_h/2"/>
                                              </p:val>
                                            </p:tav>
                                          </p:tavLst>
                                        </p:anim>
                                        <p:anim calcmode="lin" valueType="num">
                                          <p:cBhvr>
                                            <p:cTn id="26" dur="136" fill="hold">
                                              <p:stCondLst>
                                                <p:cond delay="864"/>
                                              </p:stCondLst>
                                            </p:cTn>
                                            <p:tgtEl>
                                              <p:spTgt spid="16"/>
                                            </p:tgtEl>
                                            <p:attrNameLst>
                                              <p:attrName>ppt_y</p:attrName>
                                            </p:attrNameLst>
                                          </p:cBhvr>
                                          <p:tavLst>
                                            <p:tav tm="0">
                                              <p:val>
                                                <p:strVal val="#ppt_y-(0.354*#ppt_w-0.172*#ppt_h)"/>
                                              </p:val>
                                            </p:tav>
                                            <p:tav tm="100000">
                                              <p:val>
                                                <p:strVal val="#ppt_y"/>
                                              </p:val>
                                            </p:tav>
                                          </p:tavLst>
                                        </p:anim>
                                      </p:childTnLst>
                                    </p:cTn>
                                  </p:par>
                                </p:childTnLst>
                              </p:cTn>
                            </p:par>
                            <p:par>
                              <p:cTn id="27" fill="hold">
                                <p:stCondLst>
                                  <p:cond delay="5500"/>
                                </p:stCondLst>
                                <p:childTnLst>
                                  <p:par>
                                    <p:cTn id="28" presetID="38" presetClass="entr" presetSubtype="0" accel="50000" fill="hold" grpId="0" nodeType="afterEffect">
                                      <p:stCondLst>
                                        <p:cond delay="0"/>
                                      </p:stCondLst>
                                      <p:iterate type="lt">
                                        <p:tmPct val="50000"/>
                                      </p:iterate>
                                      <p:childTnLst>
                                        <p:set>
                                          <p:cBhvr>
                                            <p:cTn id="29" dur="1" fill="hold">
                                              <p:stCondLst>
                                                <p:cond delay="0"/>
                                              </p:stCondLst>
                                            </p:cTn>
                                            <p:tgtEl>
                                              <p:spTgt spid="17"/>
                                            </p:tgtEl>
                                            <p:attrNameLst>
                                              <p:attrName>style.visibility</p:attrName>
                                            </p:attrNameLst>
                                          </p:cBhvr>
                                          <p:to>
                                            <p:strVal val="visible"/>
                                          </p:to>
                                        </p:set>
                                        <p:set>
                                          <p:cBhvr>
                                            <p:cTn id="30" dur="455" fill="hold">
                                              <p:stCondLst>
                                                <p:cond delay="0"/>
                                              </p:stCondLst>
                                            </p:cTn>
                                            <p:tgtEl>
                                              <p:spTgt spid="17"/>
                                            </p:tgtEl>
                                            <p:attrNameLst>
                                              <p:attrName>style.rotation</p:attrName>
                                            </p:attrNameLst>
                                          </p:cBhvr>
                                          <p:to>
                                            <p:strVal val="-45.0"/>
                                          </p:to>
                                        </p:set>
                                        <p:anim calcmode="lin" valueType="num">
                                          <p:cBhvr>
                                            <p:cTn id="31" dur="455" fill="hold">
                                              <p:stCondLst>
                                                <p:cond delay="455"/>
                                              </p:stCondLst>
                                            </p:cTn>
                                            <p:tgtEl>
                                              <p:spTgt spid="17"/>
                                            </p:tgtEl>
                                            <p:attrNameLst>
                                              <p:attrName>style.rotation</p:attrName>
                                            </p:attrNameLst>
                                          </p:cBhvr>
                                          <p:tavLst>
                                            <p:tav tm="0">
                                              <p:val>
                                                <p:fltVal val="-45"/>
                                              </p:val>
                                            </p:tav>
                                            <p:tav tm="69900">
                                              <p:val>
                                                <p:fltVal val="45"/>
                                              </p:val>
                                            </p:tav>
                                            <p:tav tm="100000">
                                              <p:val>
                                                <p:fltVal val="0"/>
                                              </p:val>
                                            </p:tav>
                                          </p:tavLst>
                                        </p:anim>
                                        <p:anim calcmode="lin" valueType="num">
                                          <p:cBhvr>
                                            <p:cTn id="32" dur="455" fill="hold">
                                              <p:stCondLst>
                                                <p:cond delay="0"/>
                                              </p:stCondLst>
                                            </p:cTn>
                                            <p:tgtEl>
                                              <p:spTgt spid="17"/>
                                            </p:tgtEl>
                                            <p:attrNameLst>
                                              <p:attrName>ppt_y</p:attrName>
                                            </p:attrNameLst>
                                          </p:cBhvr>
                                          <p:tavLst>
                                            <p:tav tm="0">
                                              <p:val>
                                                <p:strVal val="#ppt_y-1"/>
                                              </p:val>
                                            </p:tav>
                                            <p:tav tm="100000">
                                              <p:val>
                                                <p:strVal val="#ppt_y-(0.354*#ppt_w-0.172*#ppt_h)"/>
                                              </p:val>
                                            </p:tav>
                                          </p:tavLst>
                                        </p:anim>
                                        <p:anim calcmode="lin" valueType="num">
                                          <p:cBhvr>
                                            <p:cTn id="33" dur="156" decel="50000" autoRev="1" fill="hold">
                                              <p:stCondLst>
                                                <p:cond delay="455"/>
                                              </p:stCondLst>
                                            </p:cTn>
                                            <p:tgtEl>
                                              <p:spTgt spid="17"/>
                                            </p:tgtEl>
                                            <p:attrNameLst>
                                              <p:attrName>ppt_y</p:attrName>
                                            </p:attrNameLst>
                                          </p:cBhvr>
                                          <p:tavLst>
                                            <p:tav tm="0">
                                              <p:val>
                                                <p:strVal val="#ppt_y-(0.354*#ppt_w-0.172*#ppt_h)"/>
                                              </p:val>
                                            </p:tav>
                                            <p:tav tm="100000">
                                              <p:val>
                                                <p:strVal val="#ppt_y-(0.354*#ppt_w-0.172*#ppt_h)-#ppt_h/2"/>
                                              </p:val>
                                            </p:tav>
                                          </p:tavLst>
                                        </p:anim>
                                        <p:anim calcmode="lin" valueType="num">
                                          <p:cBhvr>
                                            <p:cTn id="34" dur="136" fill="hold">
                                              <p:stCondLst>
                                                <p:cond delay="864"/>
                                              </p:stCondLst>
                                            </p:cTn>
                                            <p:tgtEl>
                                              <p:spTgt spid="17"/>
                                            </p:tgtEl>
                                            <p:attrNameLst>
                                              <p:attrName>ppt_y</p:attrName>
                                            </p:attrNameLst>
                                          </p:cBhvr>
                                          <p:tavLst>
                                            <p:tav tm="0">
                                              <p:val>
                                                <p:strVal val="#ppt_y-(0.354*#ppt_w-0.172*#ppt_h)"/>
                                              </p:val>
                                            </p:tav>
                                            <p:tav tm="100000">
                                              <p:val>
                                                <p:strVal val="#ppt_y"/>
                                              </p:val>
                                            </p:tav>
                                          </p:tavLst>
                                        </p:anim>
                                      </p:childTnLst>
                                    </p:cTn>
                                  </p:par>
                                </p:childTnLst>
                              </p:cTn>
                            </p:par>
                            <p:par>
                              <p:cTn id="35" fill="hold">
                                <p:stCondLst>
                                  <p:cond delay="6500"/>
                                </p:stCondLst>
                                <p:childTnLst>
                                  <p:par>
                                    <p:cTn id="36" presetID="38" presetClass="entr" presetSubtype="0" accel="50000" fill="hold" grpId="0" nodeType="afterEffect">
                                      <p:stCondLst>
                                        <p:cond delay="0"/>
                                      </p:stCondLst>
                                      <p:iterate type="lt">
                                        <p:tmPct val="50000"/>
                                      </p:iterate>
                                      <p:childTnLst>
                                        <p:set>
                                          <p:cBhvr>
                                            <p:cTn id="37" dur="1" fill="hold">
                                              <p:stCondLst>
                                                <p:cond delay="0"/>
                                              </p:stCondLst>
                                            </p:cTn>
                                            <p:tgtEl>
                                              <p:spTgt spid="18"/>
                                            </p:tgtEl>
                                            <p:attrNameLst>
                                              <p:attrName>style.visibility</p:attrName>
                                            </p:attrNameLst>
                                          </p:cBhvr>
                                          <p:to>
                                            <p:strVal val="visible"/>
                                          </p:to>
                                        </p:set>
                                        <p:set>
                                          <p:cBhvr>
                                            <p:cTn id="38" dur="455" fill="hold">
                                              <p:stCondLst>
                                                <p:cond delay="0"/>
                                              </p:stCondLst>
                                            </p:cTn>
                                            <p:tgtEl>
                                              <p:spTgt spid="18"/>
                                            </p:tgtEl>
                                            <p:attrNameLst>
                                              <p:attrName>style.rotation</p:attrName>
                                            </p:attrNameLst>
                                          </p:cBhvr>
                                          <p:to>
                                            <p:strVal val="-45.0"/>
                                          </p:to>
                                        </p:set>
                                        <p:anim calcmode="lin" valueType="num">
                                          <p:cBhvr>
                                            <p:cTn id="39" dur="455" fill="hold">
                                              <p:stCondLst>
                                                <p:cond delay="455"/>
                                              </p:stCondLst>
                                            </p:cTn>
                                            <p:tgtEl>
                                              <p:spTgt spid="18"/>
                                            </p:tgtEl>
                                            <p:attrNameLst>
                                              <p:attrName>style.rotation</p:attrName>
                                            </p:attrNameLst>
                                          </p:cBhvr>
                                          <p:tavLst>
                                            <p:tav tm="0">
                                              <p:val>
                                                <p:fltVal val="-45"/>
                                              </p:val>
                                            </p:tav>
                                            <p:tav tm="69900">
                                              <p:val>
                                                <p:fltVal val="45"/>
                                              </p:val>
                                            </p:tav>
                                            <p:tav tm="100000">
                                              <p:val>
                                                <p:fltVal val="0"/>
                                              </p:val>
                                            </p:tav>
                                          </p:tavLst>
                                        </p:anim>
                                        <p:anim calcmode="lin" valueType="num">
                                          <p:cBhvr>
                                            <p:cTn id="40" dur="455" fill="hold">
                                              <p:stCondLst>
                                                <p:cond delay="0"/>
                                              </p:stCondLst>
                                            </p:cTn>
                                            <p:tgtEl>
                                              <p:spTgt spid="18"/>
                                            </p:tgtEl>
                                            <p:attrNameLst>
                                              <p:attrName>ppt_y</p:attrName>
                                            </p:attrNameLst>
                                          </p:cBhvr>
                                          <p:tavLst>
                                            <p:tav tm="0">
                                              <p:val>
                                                <p:strVal val="#ppt_y-1"/>
                                              </p:val>
                                            </p:tav>
                                            <p:tav tm="100000">
                                              <p:val>
                                                <p:strVal val="#ppt_y-(0.354*#ppt_w-0.172*#ppt_h)"/>
                                              </p:val>
                                            </p:tav>
                                          </p:tavLst>
                                        </p:anim>
                                        <p:anim calcmode="lin" valueType="num">
                                          <p:cBhvr>
                                            <p:cTn id="41" dur="156" decel="50000" autoRev="1" fill="hold">
                                              <p:stCondLst>
                                                <p:cond delay="455"/>
                                              </p:stCondLst>
                                            </p:cTn>
                                            <p:tgtEl>
                                              <p:spTgt spid="18"/>
                                            </p:tgtEl>
                                            <p:attrNameLst>
                                              <p:attrName>ppt_y</p:attrName>
                                            </p:attrNameLst>
                                          </p:cBhvr>
                                          <p:tavLst>
                                            <p:tav tm="0">
                                              <p:val>
                                                <p:strVal val="#ppt_y-(0.354*#ppt_w-0.172*#ppt_h)"/>
                                              </p:val>
                                            </p:tav>
                                            <p:tav tm="100000">
                                              <p:val>
                                                <p:strVal val="#ppt_y-(0.354*#ppt_w-0.172*#ppt_h)-#ppt_h/2"/>
                                              </p:val>
                                            </p:tav>
                                          </p:tavLst>
                                        </p:anim>
                                        <p:anim calcmode="lin" valueType="num">
                                          <p:cBhvr>
                                            <p:cTn id="42" dur="136" fill="hold">
                                              <p:stCondLst>
                                                <p:cond delay="864"/>
                                              </p:stCondLst>
                                            </p:cTn>
                                            <p:tgtEl>
                                              <p:spTgt spid="18"/>
                                            </p:tgtEl>
                                            <p:attrNameLst>
                                              <p:attrName>ppt_y</p:attrName>
                                            </p:attrNameLst>
                                          </p:cBhvr>
                                          <p:tavLst>
                                            <p:tav tm="0">
                                              <p:val>
                                                <p:strVal val="#ppt_y-(0.354*#ppt_w-0.172*#ppt_h)"/>
                                              </p:val>
                                            </p:tav>
                                            <p:tav tm="100000">
                                              <p:val>
                                                <p:strVal val="#ppt_y"/>
                                              </p:val>
                                            </p:tav>
                                          </p:tavLst>
                                        </p:anim>
                                      </p:childTnLst>
                                    </p:cTn>
                                  </p:par>
                                </p:childTnLst>
                              </p:cTn>
                            </p:par>
                            <p:par>
                              <p:cTn id="43" fill="hold">
                                <p:stCondLst>
                                  <p:cond delay="7500"/>
                                </p:stCondLst>
                                <p:childTnLst>
                                  <p:par>
                                    <p:cTn id="44" presetID="38" presetClass="entr" presetSubtype="0" accel="50000" fill="hold" grpId="0" nodeType="afterEffect">
                                      <p:stCondLst>
                                        <p:cond delay="0"/>
                                      </p:stCondLst>
                                      <p:iterate type="lt">
                                        <p:tmPct val="50000"/>
                                      </p:iterate>
                                      <p:childTnLst>
                                        <p:set>
                                          <p:cBhvr>
                                            <p:cTn id="45" dur="1" fill="hold">
                                              <p:stCondLst>
                                                <p:cond delay="0"/>
                                              </p:stCondLst>
                                            </p:cTn>
                                            <p:tgtEl>
                                              <p:spTgt spid="19"/>
                                            </p:tgtEl>
                                            <p:attrNameLst>
                                              <p:attrName>style.visibility</p:attrName>
                                            </p:attrNameLst>
                                          </p:cBhvr>
                                          <p:to>
                                            <p:strVal val="visible"/>
                                          </p:to>
                                        </p:set>
                                        <p:set>
                                          <p:cBhvr>
                                            <p:cTn id="46" dur="455" fill="hold">
                                              <p:stCondLst>
                                                <p:cond delay="0"/>
                                              </p:stCondLst>
                                            </p:cTn>
                                            <p:tgtEl>
                                              <p:spTgt spid="19"/>
                                            </p:tgtEl>
                                            <p:attrNameLst>
                                              <p:attrName>style.rotation</p:attrName>
                                            </p:attrNameLst>
                                          </p:cBhvr>
                                          <p:to>
                                            <p:strVal val="-45.0"/>
                                          </p:to>
                                        </p:set>
                                        <p:anim calcmode="lin" valueType="num">
                                          <p:cBhvr>
                                            <p:cTn id="47" dur="455" fill="hold">
                                              <p:stCondLst>
                                                <p:cond delay="455"/>
                                              </p:stCondLst>
                                            </p:cTn>
                                            <p:tgtEl>
                                              <p:spTgt spid="19"/>
                                            </p:tgtEl>
                                            <p:attrNameLst>
                                              <p:attrName>style.rotation</p:attrName>
                                            </p:attrNameLst>
                                          </p:cBhvr>
                                          <p:tavLst>
                                            <p:tav tm="0">
                                              <p:val>
                                                <p:fltVal val="-45"/>
                                              </p:val>
                                            </p:tav>
                                            <p:tav tm="69900">
                                              <p:val>
                                                <p:fltVal val="45"/>
                                              </p:val>
                                            </p:tav>
                                            <p:tav tm="100000">
                                              <p:val>
                                                <p:fltVal val="0"/>
                                              </p:val>
                                            </p:tav>
                                          </p:tavLst>
                                        </p:anim>
                                        <p:anim calcmode="lin" valueType="num">
                                          <p:cBhvr>
                                            <p:cTn id="48" dur="455" fill="hold">
                                              <p:stCondLst>
                                                <p:cond delay="0"/>
                                              </p:stCondLst>
                                            </p:cTn>
                                            <p:tgtEl>
                                              <p:spTgt spid="19"/>
                                            </p:tgtEl>
                                            <p:attrNameLst>
                                              <p:attrName>ppt_y</p:attrName>
                                            </p:attrNameLst>
                                          </p:cBhvr>
                                          <p:tavLst>
                                            <p:tav tm="0">
                                              <p:val>
                                                <p:strVal val="#ppt_y-1"/>
                                              </p:val>
                                            </p:tav>
                                            <p:tav tm="100000">
                                              <p:val>
                                                <p:strVal val="#ppt_y-(0.354*#ppt_w-0.172*#ppt_h)"/>
                                              </p:val>
                                            </p:tav>
                                          </p:tavLst>
                                        </p:anim>
                                        <p:anim calcmode="lin" valueType="num">
                                          <p:cBhvr>
                                            <p:cTn id="49" dur="156" decel="50000" autoRev="1" fill="hold">
                                              <p:stCondLst>
                                                <p:cond delay="455"/>
                                              </p:stCondLst>
                                            </p:cTn>
                                            <p:tgtEl>
                                              <p:spTgt spid="19"/>
                                            </p:tgtEl>
                                            <p:attrNameLst>
                                              <p:attrName>ppt_y</p:attrName>
                                            </p:attrNameLst>
                                          </p:cBhvr>
                                          <p:tavLst>
                                            <p:tav tm="0">
                                              <p:val>
                                                <p:strVal val="#ppt_y-(0.354*#ppt_w-0.172*#ppt_h)"/>
                                              </p:val>
                                            </p:tav>
                                            <p:tav tm="100000">
                                              <p:val>
                                                <p:strVal val="#ppt_y-(0.354*#ppt_w-0.172*#ppt_h)-#ppt_h/2"/>
                                              </p:val>
                                            </p:tav>
                                          </p:tavLst>
                                        </p:anim>
                                        <p:anim calcmode="lin" valueType="num">
                                          <p:cBhvr>
                                            <p:cTn id="50" dur="136" fill="hold">
                                              <p:stCondLst>
                                                <p:cond delay="864"/>
                                              </p:stCondLst>
                                            </p:cTn>
                                            <p:tgtEl>
                                              <p:spTgt spid="19"/>
                                            </p:tgtEl>
                                            <p:attrNameLst>
                                              <p:attrName>ppt_y</p:attrName>
                                            </p:attrNameLst>
                                          </p:cBhvr>
                                          <p:tavLst>
                                            <p:tav tm="0">
                                              <p:val>
                                                <p:strVal val="#ppt_y-(0.354*#ppt_w-0.172*#ppt_h)"/>
                                              </p:val>
                                            </p:tav>
                                            <p:tav tm="100000">
                                              <p:val>
                                                <p:strVal val="#ppt_y"/>
                                              </p:val>
                                            </p:tav>
                                          </p:tavLst>
                                        </p:anim>
                                      </p:childTnLst>
                                    </p:cTn>
                                  </p:par>
                                </p:childTnLst>
                              </p:cTn>
                            </p:par>
                            <p:par>
                              <p:cTn id="51" fill="hold">
                                <p:stCondLst>
                                  <p:cond delay="8500"/>
                                </p:stCondLst>
                                <p:childTnLst>
                                  <p:par>
                                    <p:cTn id="52" presetID="2" presetClass="entr" presetSubtype="8" fill="hold" grpId="0" nodeType="afterEffect">
                                      <p:stCondLst>
                                        <p:cond delay="0"/>
                                      </p:stCondLst>
                                      <p:iterate type="lt">
                                        <p:tmPct val="10000"/>
                                      </p:iterate>
                                      <p:childTnLst>
                                        <p:set>
                                          <p:cBhvr>
                                            <p:cTn id="53" dur="1" fill="hold">
                                              <p:stCondLst>
                                                <p:cond delay="0"/>
                                              </p:stCondLst>
                                            </p:cTn>
                                            <p:tgtEl>
                                              <p:spTgt spid="22"/>
                                            </p:tgtEl>
                                            <p:attrNameLst>
                                              <p:attrName>style.visibility</p:attrName>
                                            </p:attrNameLst>
                                          </p:cBhvr>
                                          <p:to>
                                            <p:strVal val="visible"/>
                                          </p:to>
                                        </p:set>
                                        <p:anim calcmode="lin" valueType="num">
                                          <p:cBhvr>
                                            <p:cTn id="54" dur="500" fill="hold"/>
                                            <p:tgtEl>
                                              <p:spTgt spid="22"/>
                                            </p:tgtEl>
                                            <p:attrNameLst>
                                              <p:attrName>ppt_x</p:attrName>
                                            </p:attrNameLst>
                                          </p:cBhvr>
                                          <p:tavLst>
                                            <p:tav tm="0">
                                              <p:val>
                                                <p:strVal val="0-#ppt_w/2"/>
                                              </p:val>
                                            </p:tav>
                                            <p:tav tm="100000">
                                              <p:val>
                                                <p:strVal val="#ppt_x"/>
                                              </p:val>
                                            </p:tav>
                                          </p:tavLst>
                                        </p:anim>
                                        <p:anim calcmode="lin" valueType="num">
                                          <p:cBhvr>
                                            <p:cTn id="55" dur="500" fill="hold"/>
                                            <p:tgtEl>
                                              <p:spTgt spid="22"/>
                                            </p:tgtEl>
                                            <p:attrNameLst>
                                              <p:attrName>ppt_y</p:attrName>
                                            </p:attrNameLst>
                                          </p:cBhvr>
                                          <p:tavLst>
                                            <p:tav tm="0">
                                              <p:val>
                                                <p:strVal val="#ppt_y"/>
                                              </p:val>
                                            </p:tav>
                                            <p:tav tm="100000">
                                              <p:val>
                                                <p:strVal val="#ppt_y"/>
                                              </p:val>
                                            </p:tav>
                                          </p:tavLst>
                                        </p:anim>
                                      </p:childTnLst>
                                    </p:cTn>
                                  </p:par>
                                </p:childTnLst>
                              </p:cTn>
                            </p:par>
                            <p:par>
                              <p:cTn id="56" fill="hold">
                                <p:stCondLst>
                                  <p:cond delay="9600"/>
                                </p:stCondLst>
                                <p:childTnLst>
                                  <p:par>
                                    <p:cTn id="57" presetID="2" presetClass="entr" presetSubtype="8" fill="hold" grpId="0" nodeType="afterEffect">
                                      <p:stCondLst>
                                        <p:cond delay="0"/>
                                      </p:stCondLst>
                                      <p:iterate type="lt">
                                        <p:tmPct val="10000"/>
                                      </p:iterate>
                                      <p:childTnLst>
                                        <p:set>
                                          <p:cBhvr>
                                            <p:cTn id="58" dur="1" fill="hold">
                                              <p:stCondLst>
                                                <p:cond delay="0"/>
                                              </p:stCondLst>
                                            </p:cTn>
                                            <p:tgtEl>
                                              <p:spTgt spid="20"/>
                                            </p:tgtEl>
                                            <p:attrNameLst>
                                              <p:attrName>style.visibility</p:attrName>
                                            </p:attrNameLst>
                                          </p:cBhvr>
                                          <p:to>
                                            <p:strVal val="visible"/>
                                          </p:to>
                                        </p:set>
                                        <p:anim calcmode="lin" valueType="num">
                                          <p:cBhvr>
                                            <p:cTn id="59" dur="500" fill="hold"/>
                                            <p:tgtEl>
                                              <p:spTgt spid="20"/>
                                            </p:tgtEl>
                                            <p:attrNameLst>
                                              <p:attrName>ppt_x</p:attrName>
                                            </p:attrNameLst>
                                          </p:cBhvr>
                                          <p:tavLst>
                                            <p:tav tm="0">
                                              <p:val>
                                                <p:strVal val="0-#ppt_w/2"/>
                                              </p:val>
                                            </p:tav>
                                            <p:tav tm="100000">
                                              <p:val>
                                                <p:strVal val="#ppt_x"/>
                                              </p:val>
                                            </p:tav>
                                          </p:tavLst>
                                        </p:anim>
                                        <p:anim calcmode="lin" valueType="num">
                                          <p:cBhvr>
                                            <p:cTn id="60" dur="500" fill="hold"/>
                                            <p:tgtEl>
                                              <p:spTgt spid="20"/>
                                            </p:tgtEl>
                                            <p:attrNameLst>
                                              <p:attrName>ppt_y</p:attrName>
                                            </p:attrNameLst>
                                          </p:cBhvr>
                                          <p:tavLst>
                                            <p:tav tm="0">
                                              <p:val>
                                                <p:strVal val="#ppt_y"/>
                                              </p:val>
                                            </p:tav>
                                            <p:tav tm="100000">
                                              <p:val>
                                                <p:strVal val="#ppt_y"/>
                                              </p:val>
                                            </p:tav>
                                          </p:tavLst>
                                        </p:anim>
                                      </p:childTnLst>
                                    </p:cTn>
                                  </p:par>
                                </p:childTnLst>
                              </p:cTn>
                            </p:par>
                            <p:par>
                              <p:cTn id="61" fill="hold">
                                <p:stCondLst>
                                  <p:cond delay="10750"/>
                                </p:stCondLst>
                                <p:childTnLst>
                                  <p:par>
                                    <p:cTn id="62" presetID="2" presetClass="entr" presetSubtype="8" fill="hold" grpId="0" nodeType="afterEffect">
                                      <p:stCondLst>
                                        <p:cond delay="0"/>
                                      </p:stCondLst>
                                      <p:iterate type="lt">
                                        <p:tmPct val="10000"/>
                                      </p:iterate>
                                      <p:childTnLst>
                                        <p:set>
                                          <p:cBhvr>
                                            <p:cTn id="63" dur="1" fill="hold">
                                              <p:stCondLst>
                                                <p:cond delay="0"/>
                                              </p:stCondLst>
                                            </p:cTn>
                                            <p:tgtEl>
                                              <p:spTgt spid="26"/>
                                            </p:tgtEl>
                                            <p:attrNameLst>
                                              <p:attrName>style.visibility</p:attrName>
                                            </p:attrNameLst>
                                          </p:cBhvr>
                                          <p:to>
                                            <p:strVal val="visible"/>
                                          </p:to>
                                        </p:set>
                                        <p:anim calcmode="lin" valueType="num">
                                          <p:cBhvr>
                                            <p:cTn id="64" dur="500" fill="hold"/>
                                            <p:tgtEl>
                                              <p:spTgt spid="26"/>
                                            </p:tgtEl>
                                            <p:attrNameLst>
                                              <p:attrName>ppt_x</p:attrName>
                                            </p:attrNameLst>
                                          </p:cBhvr>
                                          <p:tavLst>
                                            <p:tav tm="0">
                                              <p:val>
                                                <p:strVal val="0-#ppt_w/2"/>
                                              </p:val>
                                            </p:tav>
                                            <p:tav tm="100000">
                                              <p:val>
                                                <p:strVal val="#ppt_x"/>
                                              </p:val>
                                            </p:tav>
                                          </p:tavLst>
                                        </p:anim>
                                        <p:anim calcmode="lin" valueType="num">
                                          <p:cBhvr>
                                            <p:cTn id="65" dur="500" fill="hold"/>
                                            <p:tgtEl>
                                              <p:spTgt spid="26"/>
                                            </p:tgtEl>
                                            <p:attrNameLst>
                                              <p:attrName>ppt_y</p:attrName>
                                            </p:attrNameLst>
                                          </p:cBhvr>
                                          <p:tavLst>
                                            <p:tav tm="0">
                                              <p:val>
                                                <p:strVal val="#ppt_y"/>
                                              </p:val>
                                            </p:tav>
                                            <p:tav tm="100000">
                                              <p:val>
                                                <p:strVal val="#ppt_y"/>
                                              </p:val>
                                            </p:tav>
                                          </p:tavLst>
                                        </p:anim>
                                      </p:childTnLst>
                                    </p:cTn>
                                  </p:par>
                                </p:childTnLst>
                              </p:cTn>
                            </p:par>
                            <p:par>
                              <p:cTn id="66" fill="hold">
                                <p:stCondLst>
                                  <p:cond delay="11750"/>
                                </p:stCondLst>
                                <p:childTnLst>
                                  <p:par>
                                    <p:cTn id="67" presetID="2" presetClass="entr" presetSubtype="8" fill="hold" grpId="0" nodeType="afterEffect">
                                      <p:stCondLst>
                                        <p:cond delay="0"/>
                                      </p:stCondLst>
                                      <p:iterate type="lt">
                                        <p:tmPct val="10000"/>
                                      </p:iterate>
                                      <p:childTnLst>
                                        <p:set>
                                          <p:cBhvr>
                                            <p:cTn id="68" dur="1" fill="hold">
                                              <p:stCondLst>
                                                <p:cond delay="0"/>
                                              </p:stCondLst>
                                            </p:cTn>
                                            <p:tgtEl>
                                              <p:spTgt spid="27"/>
                                            </p:tgtEl>
                                            <p:attrNameLst>
                                              <p:attrName>style.visibility</p:attrName>
                                            </p:attrNameLst>
                                          </p:cBhvr>
                                          <p:to>
                                            <p:strVal val="visible"/>
                                          </p:to>
                                        </p:set>
                                        <p:anim calcmode="lin" valueType="num">
                                          <p:cBhvr>
                                            <p:cTn id="69" dur="500" fill="hold"/>
                                            <p:tgtEl>
                                              <p:spTgt spid="27"/>
                                            </p:tgtEl>
                                            <p:attrNameLst>
                                              <p:attrName>ppt_x</p:attrName>
                                            </p:attrNameLst>
                                          </p:cBhvr>
                                          <p:tavLst>
                                            <p:tav tm="0">
                                              <p:val>
                                                <p:strVal val="0-#ppt_w/2"/>
                                              </p:val>
                                            </p:tav>
                                            <p:tav tm="100000">
                                              <p:val>
                                                <p:strVal val="#ppt_x"/>
                                              </p:val>
                                            </p:tav>
                                          </p:tavLst>
                                        </p:anim>
                                        <p:anim calcmode="lin" valueType="num">
                                          <p:cBhvr>
                                            <p:cTn id="70" dur="500" fill="hold"/>
                                            <p:tgtEl>
                                              <p:spTgt spid="27"/>
                                            </p:tgtEl>
                                            <p:attrNameLst>
                                              <p:attrName>ppt_y</p:attrName>
                                            </p:attrNameLst>
                                          </p:cBhvr>
                                          <p:tavLst>
                                            <p:tav tm="0">
                                              <p:val>
                                                <p:strVal val="#ppt_y"/>
                                              </p:val>
                                            </p:tav>
                                            <p:tav tm="100000">
                                              <p:val>
                                                <p:strVal val="#ppt_y"/>
                                              </p:val>
                                            </p:tav>
                                          </p:tavLst>
                                        </p:anim>
                                      </p:childTnLst>
                                    </p:cTn>
                                  </p:par>
                                </p:childTnLst>
                              </p:cTn>
                            </p:par>
                            <p:par>
                              <p:cTn id="71" fill="hold">
                                <p:stCondLst>
                                  <p:cond delay="13049"/>
                                </p:stCondLst>
                                <p:childTnLst>
                                  <p:par>
                                    <p:cTn id="72" presetID="26" presetClass="emph" presetSubtype="0" fill="hold" grpId="1" nodeType="afterEffect">
                                      <p:stCondLst>
                                        <p:cond delay="0"/>
                                      </p:stCondLst>
                                      <p:iterate type="lt">
                                        <p:tmPct val="10000"/>
                                      </p:iterate>
                                      <p:childTnLst>
                                        <p:animEffect transition="out" filter="fade">
                                          <p:cBhvr>
                                            <p:cTn id="73" dur="500" tmFilter="0, 0; .2, .5; .8, .5; 1, 0"/>
                                            <p:tgtEl>
                                              <p:spTgt spid="22"/>
                                            </p:tgtEl>
                                          </p:cBhvr>
                                        </p:animEffect>
                                        <p:animScale>
                                          <p:cBhvr>
                                            <p:cTn id="74" dur="250" autoRev="1" fill="hold"/>
                                            <p:tgtEl>
                                              <p:spTgt spid="22"/>
                                            </p:tgtEl>
                                          </p:cBhvr>
                                          <p:by x="105000" y="105000"/>
                                        </p:animScale>
                                      </p:childTnLst>
                                    </p:cTn>
                                  </p:par>
                                  <p:par>
                                    <p:cTn id="75" presetID="26" presetClass="emph" presetSubtype="0" fill="hold" grpId="1" nodeType="withEffect">
                                      <p:stCondLst>
                                        <p:cond delay="0"/>
                                      </p:stCondLst>
                                      <p:iterate type="lt">
                                        <p:tmPct val="10000"/>
                                      </p:iterate>
                                      <p:childTnLst>
                                        <p:animEffect transition="out" filter="fade">
                                          <p:cBhvr>
                                            <p:cTn id="76" dur="500" tmFilter="0, 0; .2, .5; .8, .5; 1, 0"/>
                                            <p:tgtEl>
                                              <p:spTgt spid="20"/>
                                            </p:tgtEl>
                                          </p:cBhvr>
                                        </p:animEffect>
                                        <p:animScale>
                                          <p:cBhvr>
                                            <p:cTn id="77" dur="250" autoRev="1" fill="hold"/>
                                            <p:tgtEl>
                                              <p:spTgt spid="20"/>
                                            </p:tgtEl>
                                          </p:cBhvr>
                                          <p:by x="105000" y="105000"/>
                                        </p:animScale>
                                      </p:childTnLst>
                                    </p:cTn>
                                  </p:par>
                                  <p:par>
                                    <p:cTn id="78" presetID="26" presetClass="emph" presetSubtype="0" fill="hold" grpId="1" nodeType="withEffect">
                                      <p:stCondLst>
                                        <p:cond delay="0"/>
                                      </p:stCondLst>
                                      <p:iterate type="lt">
                                        <p:tmPct val="10000"/>
                                      </p:iterate>
                                      <p:childTnLst>
                                        <p:animEffect transition="out" filter="fade">
                                          <p:cBhvr>
                                            <p:cTn id="79" dur="500" tmFilter="0, 0; .2, .5; .8, .5; 1, 0"/>
                                            <p:tgtEl>
                                              <p:spTgt spid="26"/>
                                            </p:tgtEl>
                                          </p:cBhvr>
                                        </p:animEffect>
                                        <p:animScale>
                                          <p:cBhvr>
                                            <p:cTn id="80" dur="250" autoRev="1" fill="hold"/>
                                            <p:tgtEl>
                                              <p:spTgt spid="26"/>
                                            </p:tgtEl>
                                          </p:cBhvr>
                                          <p:by x="105000" y="105000"/>
                                        </p:animScale>
                                      </p:childTnLst>
                                    </p:cTn>
                                  </p:par>
                                  <p:par>
                                    <p:cTn id="81" presetID="26" presetClass="emph" presetSubtype="0" fill="hold" grpId="1" nodeType="withEffect">
                                      <p:stCondLst>
                                        <p:cond delay="0"/>
                                      </p:stCondLst>
                                      <p:iterate type="lt">
                                        <p:tmPct val="10000"/>
                                      </p:iterate>
                                      <p:childTnLst>
                                        <p:animEffect transition="out" filter="fade">
                                          <p:cBhvr>
                                            <p:cTn id="82" dur="500" tmFilter="0, 0; .2, .5; .8, .5; 1, 0"/>
                                            <p:tgtEl>
                                              <p:spTgt spid="27"/>
                                            </p:tgtEl>
                                          </p:cBhvr>
                                        </p:animEffect>
                                        <p:animScale>
                                          <p:cBhvr>
                                            <p:cTn id="83" dur="250" autoRev="1" fill="hold"/>
                                            <p:tgtEl>
                                              <p:spTgt spid="27"/>
                                            </p:tgtEl>
                                          </p:cBhvr>
                                          <p:by x="105000" y="105000"/>
                                        </p:animScale>
                                      </p:childTnLst>
                                    </p:cTn>
                                  </p:par>
                                </p:childTnLst>
                              </p:cTn>
                            </p:par>
                            <p:par>
                              <p:cTn id="84" fill="hold">
                                <p:stCondLst>
                                  <p:cond delay="14350"/>
                                </p:stCondLst>
                                <p:childTnLst>
                                  <p:par>
                                    <p:cTn id="85" presetID="14" presetClass="entr" presetSubtype="10" fill="hold" grpId="0" nodeType="afterEffect">
                                      <p:stCondLst>
                                        <p:cond delay="0"/>
                                      </p:stCondLst>
                                      <p:childTnLst>
                                        <p:set>
                                          <p:cBhvr>
                                            <p:cTn id="86" dur="1" fill="hold">
                                              <p:stCondLst>
                                                <p:cond delay="0"/>
                                              </p:stCondLst>
                                            </p:cTn>
                                            <p:tgtEl>
                                              <p:spTgt spid="23"/>
                                            </p:tgtEl>
                                            <p:attrNameLst>
                                              <p:attrName>style.visibility</p:attrName>
                                            </p:attrNameLst>
                                          </p:cBhvr>
                                          <p:to>
                                            <p:strVal val="visible"/>
                                          </p:to>
                                        </p:set>
                                        <p:animEffect transition="in" filter="randombar(horizontal)">
                                          <p:cBhvr>
                                            <p:cTn id="87" dur="500"/>
                                            <p:tgtEl>
                                              <p:spTgt spid="23"/>
                                            </p:tgtEl>
                                          </p:cBhvr>
                                        </p:animEffect>
                                      </p:childTnLst>
                                    </p:cTn>
                                  </p:par>
                                  <p:par>
                                    <p:cTn id="88" presetID="14" presetClass="entr" presetSubtype="10" fill="hold" grpId="0" nodeType="withEffect">
                                      <p:stCondLst>
                                        <p:cond delay="0"/>
                                      </p:stCondLst>
                                      <p:childTnLst>
                                        <p:set>
                                          <p:cBhvr>
                                            <p:cTn id="89" dur="1" fill="hold">
                                              <p:stCondLst>
                                                <p:cond delay="0"/>
                                              </p:stCondLst>
                                            </p:cTn>
                                            <p:tgtEl>
                                              <p:spTgt spid="21"/>
                                            </p:tgtEl>
                                            <p:attrNameLst>
                                              <p:attrName>style.visibility</p:attrName>
                                            </p:attrNameLst>
                                          </p:cBhvr>
                                          <p:to>
                                            <p:strVal val="visible"/>
                                          </p:to>
                                        </p:set>
                                        <p:animEffect transition="in" filter="randombar(horizontal)">
                                          <p:cBhvr>
                                            <p:cTn id="90" dur="500"/>
                                            <p:tgtEl>
                                              <p:spTgt spid="21"/>
                                            </p:tgtEl>
                                          </p:cBhvr>
                                        </p:animEffect>
                                      </p:childTnLst>
                                    </p:cTn>
                                  </p:par>
                                  <p:par>
                                    <p:cTn id="91" presetID="14" presetClass="entr" presetSubtype="10" fill="hold" grpId="0" nodeType="withEffect">
                                      <p:stCondLst>
                                        <p:cond delay="0"/>
                                      </p:stCondLst>
                                      <p:childTnLst>
                                        <p:set>
                                          <p:cBhvr>
                                            <p:cTn id="92" dur="1" fill="hold">
                                              <p:stCondLst>
                                                <p:cond delay="0"/>
                                              </p:stCondLst>
                                            </p:cTn>
                                            <p:tgtEl>
                                              <p:spTgt spid="25"/>
                                            </p:tgtEl>
                                            <p:attrNameLst>
                                              <p:attrName>style.visibility</p:attrName>
                                            </p:attrNameLst>
                                          </p:cBhvr>
                                          <p:to>
                                            <p:strVal val="visible"/>
                                          </p:to>
                                        </p:set>
                                        <p:animEffect transition="in" filter="randombar(horizontal)">
                                          <p:cBhvr>
                                            <p:cTn id="93" dur="500"/>
                                            <p:tgtEl>
                                              <p:spTgt spid="25"/>
                                            </p:tgtEl>
                                          </p:cBhvr>
                                        </p:animEffect>
                                      </p:childTnLst>
                                    </p:cTn>
                                  </p:par>
                                  <p:par>
                                    <p:cTn id="94" presetID="14" presetClass="entr" presetSubtype="10" fill="hold" grpId="0" nodeType="withEffect">
                                      <p:stCondLst>
                                        <p:cond delay="0"/>
                                      </p:stCondLst>
                                      <p:childTnLst>
                                        <p:set>
                                          <p:cBhvr>
                                            <p:cTn id="95" dur="1" fill="hold">
                                              <p:stCondLst>
                                                <p:cond delay="0"/>
                                              </p:stCondLst>
                                            </p:cTn>
                                            <p:tgtEl>
                                              <p:spTgt spid="24"/>
                                            </p:tgtEl>
                                            <p:attrNameLst>
                                              <p:attrName>style.visibility</p:attrName>
                                            </p:attrNameLst>
                                          </p:cBhvr>
                                          <p:to>
                                            <p:strVal val="visible"/>
                                          </p:to>
                                        </p:set>
                                        <p:animEffect transition="in" filter="randombar(horizontal)">
                                          <p:cBhvr>
                                            <p:cTn id="96" dur="500"/>
                                            <p:tgtEl>
                                              <p:spTgt spid="24"/>
                                            </p:tgtEl>
                                          </p:cBhvr>
                                        </p:animEffect>
                                      </p:childTnLst>
                                    </p:cTn>
                                  </p:par>
                                </p:childTnLst>
                              </p:cTn>
                            </p:par>
                            <p:par>
                              <p:cTn id="97" fill="hold">
                                <p:stCondLst>
                                  <p:cond delay="14850"/>
                                </p:stCondLst>
                                <p:childTnLst>
                                  <p:par>
                                    <p:cTn id="98" presetID="2" presetClass="entr" presetSubtype="8" fill="hold" nodeType="afterEffect">
                                      <p:stCondLst>
                                        <p:cond delay="0"/>
                                      </p:stCondLst>
                                      <p:childTnLst>
                                        <p:set>
                                          <p:cBhvr>
                                            <p:cTn id="99" dur="1" fill="hold">
                                              <p:stCondLst>
                                                <p:cond delay="0"/>
                                              </p:stCondLst>
                                            </p:cTn>
                                            <p:tgtEl>
                                              <p:spTgt spid="31"/>
                                            </p:tgtEl>
                                            <p:attrNameLst>
                                              <p:attrName>style.visibility</p:attrName>
                                            </p:attrNameLst>
                                          </p:cBhvr>
                                          <p:to>
                                            <p:strVal val="visible"/>
                                          </p:to>
                                        </p:set>
                                        <p:anim calcmode="lin" valueType="num">
                                          <p:cBhvr additive="base">
                                            <p:cTn id="100" dur="500" fill="hold"/>
                                            <p:tgtEl>
                                              <p:spTgt spid="31"/>
                                            </p:tgtEl>
                                            <p:attrNameLst>
                                              <p:attrName>ppt_x</p:attrName>
                                            </p:attrNameLst>
                                          </p:cBhvr>
                                          <p:tavLst>
                                            <p:tav tm="0">
                                              <p:val>
                                                <p:strVal val="0-#ppt_w/2"/>
                                              </p:val>
                                            </p:tav>
                                            <p:tav tm="100000">
                                              <p:val>
                                                <p:strVal val="#ppt_x"/>
                                              </p:val>
                                            </p:tav>
                                          </p:tavLst>
                                        </p:anim>
                                        <p:anim calcmode="lin" valueType="num">
                                          <p:cBhvr additive="base">
                                            <p:cTn id="101" dur="500" fill="hold"/>
                                            <p:tgtEl>
                                              <p:spTgt spid="31"/>
                                            </p:tgtEl>
                                            <p:attrNameLst>
                                              <p:attrName>ppt_y</p:attrName>
                                            </p:attrNameLst>
                                          </p:cBhvr>
                                          <p:tavLst>
                                            <p:tav tm="0">
                                              <p:val>
                                                <p:strVal val="#ppt_y"/>
                                              </p:val>
                                            </p:tav>
                                            <p:tav tm="100000">
                                              <p:val>
                                                <p:strVal val="#ppt_y"/>
                                              </p:val>
                                            </p:tav>
                                          </p:tavLst>
                                        </p:anim>
                                      </p:childTnLst>
                                    </p:cTn>
                                  </p:par>
                                  <p:par>
                                    <p:cTn id="102" presetID="42" presetClass="entr" presetSubtype="0" fill="hold" nodeType="withEffect">
                                      <p:stCondLst>
                                        <p:cond delay="0"/>
                                      </p:stCondLst>
                                      <p:childTnLst>
                                        <p:set>
                                          <p:cBhvr>
                                            <p:cTn id="103" dur="1" fill="hold">
                                              <p:stCondLst>
                                                <p:cond delay="0"/>
                                              </p:stCondLst>
                                            </p:cTn>
                                            <p:tgtEl>
                                              <p:spTgt spid="110"/>
                                            </p:tgtEl>
                                            <p:attrNameLst>
                                              <p:attrName>style.visibility</p:attrName>
                                            </p:attrNameLst>
                                          </p:cBhvr>
                                          <p:to>
                                            <p:strVal val="visible"/>
                                          </p:to>
                                        </p:set>
                                        <p:animEffect transition="in" filter="fade">
                                          <p:cBhvr>
                                            <p:cTn id="104" dur="1000"/>
                                            <p:tgtEl>
                                              <p:spTgt spid="110"/>
                                            </p:tgtEl>
                                          </p:cBhvr>
                                        </p:animEffect>
                                        <p:anim calcmode="lin" valueType="num">
                                          <p:cBhvr>
                                            <p:cTn id="105" dur="1000" fill="hold"/>
                                            <p:tgtEl>
                                              <p:spTgt spid="110"/>
                                            </p:tgtEl>
                                            <p:attrNameLst>
                                              <p:attrName>ppt_x</p:attrName>
                                            </p:attrNameLst>
                                          </p:cBhvr>
                                          <p:tavLst>
                                            <p:tav tm="0">
                                              <p:val>
                                                <p:strVal val="#ppt_x"/>
                                              </p:val>
                                            </p:tav>
                                            <p:tav tm="100000">
                                              <p:val>
                                                <p:strVal val="#ppt_x"/>
                                              </p:val>
                                            </p:tav>
                                          </p:tavLst>
                                        </p:anim>
                                        <p:anim calcmode="lin" valueType="num">
                                          <p:cBhvr>
                                            <p:cTn id="106" dur="1000" fill="hold"/>
                                            <p:tgtEl>
                                              <p:spTgt spid="1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 grpId="0"/>
          <p:bldP spid="16" grpId="0"/>
          <p:bldP spid="17" grpId="0"/>
          <p:bldP spid="18" grpId="0"/>
          <p:bldP spid="19" grpId="0"/>
          <p:bldP spid="20" grpId="0"/>
          <p:bldP spid="20" grpId="1"/>
          <p:bldP spid="21" grpId="0"/>
          <p:bldP spid="22" grpId="0"/>
          <p:bldP spid="22" grpId="1"/>
          <p:bldP spid="23" grpId="0"/>
          <p:bldP spid="24" grpId="0"/>
          <p:bldP spid="25" grpId="0"/>
          <p:bldP spid="26" grpId="0"/>
          <p:bldP spid="26" grpId="1"/>
          <p:bldP spid="27" grpId="0"/>
          <p:bldP spid="27" grpId="1"/>
        </p:bldLst>
      </p:timing>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7" name="Picture 7" descr="C:\Users\Administrator\Desktop\56d684a0446de.png"/>
          <p:cNvPicPr>
            <a:picLocks noChangeAspect="1" noChangeArrowheads="1"/>
          </p:cNvPicPr>
          <p:nvPr/>
        </p:nvPicPr>
        <p:blipFill>
          <a:blip r:embed="rId3" cstate="print">
            <a:extLst>
              <a:ext uri="{BEBA8EAE-BF5A-486C-A8C5-ECC9F3942E4B}">
                <a14:imgProps xmlns:a14="http://schemas.microsoft.com/office/drawing/2010/main">
                  <a14:imgLayer r:embed="rId4">
                    <a14:imgEffect>
                      <a14:brightnessContrast bright="5000"/>
                    </a14:imgEffect>
                  </a14:imgLayer>
                </a14:imgProps>
              </a:ext>
              <a:ext uri="{28A0092B-C50C-407E-A947-70E740481C1C}">
                <a14:useLocalDpi xmlns:a14="http://schemas.microsoft.com/office/drawing/2010/main" val="0"/>
              </a:ext>
            </a:extLst>
          </a:blip>
          <a:srcRect/>
          <a:stretch>
            <a:fillRect/>
          </a:stretch>
        </p:blipFill>
        <p:spPr bwMode="auto">
          <a:xfrm>
            <a:off x="947756" y="1725277"/>
            <a:ext cx="3493720" cy="3973626"/>
          </a:xfrm>
          <a:prstGeom prst="rect">
            <a:avLst/>
          </a:prstGeom>
          <a:noFill/>
          <a:extLst>
            <a:ext uri="{909E8E84-426E-40DD-AFC4-6F175D3DCCD1}">
              <a14:hiddenFill xmlns:a14="http://schemas.microsoft.com/office/drawing/2010/main">
                <a:solidFill>
                  <a:srgbClr val="FFFFFF"/>
                </a:solidFill>
              </a14:hiddenFill>
            </a:ext>
          </a:extLst>
        </p:spPr>
      </p:pic>
      <p:grpSp>
        <p:nvGrpSpPr>
          <p:cNvPr id="178" name="组合 177"/>
          <p:cNvGrpSpPr/>
          <p:nvPr/>
        </p:nvGrpSpPr>
        <p:grpSpPr>
          <a:xfrm rot="18302409">
            <a:off x="-422706" y="1827587"/>
            <a:ext cx="5190546" cy="4183077"/>
            <a:chOff x="1816885" y="160250"/>
            <a:chExt cx="5190546" cy="4183077"/>
          </a:xfrm>
          <a:solidFill>
            <a:schemeClr val="tx1">
              <a:lumMod val="50000"/>
              <a:lumOff val="50000"/>
            </a:schemeClr>
          </a:solidFill>
        </p:grpSpPr>
        <p:grpSp>
          <p:nvGrpSpPr>
            <p:cNvPr id="179" name="组合 178"/>
            <p:cNvGrpSpPr/>
            <p:nvPr/>
          </p:nvGrpSpPr>
          <p:grpSpPr>
            <a:xfrm rot="1500213">
              <a:off x="1816885" y="160250"/>
              <a:ext cx="4835931" cy="4183077"/>
              <a:chOff x="2983829" y="1091787"/>
              <a:chExt cx="4835931" cy="4183077"/>
            </a:xfrm>
            <a:grpFill/>
          </p:grpSpPr>
          <p:sp>
            <p:nvSpPr>
              <p:cNvPr id="181" name="Freeform 60"/>
              <p:cNvSpPr/>
              <p:nvPr/>
            </p:nvSpPr>
            <p:spPr bwMode="auto">
              <a:xfrm>
                <a:off x="2983829" y="3724325"/>
                <a:ext cx="2106312" cy="1499886"/>
              </a:xfrm>
              <a:custGeom>
                <a:avLst/>
                <a:gdLst>
                  <a:gd name="T0" fmla="*/ 2332 w 2339"/>
                  <a:gd name="T1" fmla="*/ 1665 h 1665"/>
                  <a:gd name="T2" fmla="*/ 2329 w 2339"/>
                  <a:gd name="T3" fmla="*/ 1664 h 1665"/>
                  <a:gd name="T4" fmla="*/ 3 w 2339"/>
                  <a:gd name="T5" fmla="*/ 11 h 1665"/>
                  <a:gd name="T6" fmla="*/ 2 w 2339"/>
                  <a:gd name="T7" fmla="*/ 3 h 1665"/>
                  <a:gd name="T8" fmla="*/ 10 w 2339"/>
                  <a:gd name="T9" fmla="*/ 2 h 1665"/>
                  <a:gd name="T10" fmla="*/ 2335 w 2339"/>
                  <a:gd name="T11" fmla="*/ 1654 h 1665"/>
                  <a:gd name="T12" fmla="*/ 2337 w 2339"/>
                  <a:gd name="T13" fmla="*/ 1662 h 1665"/>
                  <a:gd name="T14" fmla="*/ 2332 w 2339"/>
                  <a:gd name="T15" fmla="*/ 1665 h 16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9" h="1665">
                    <a:moveTo>
                      <a:pt x="2332" y="1665"/>
                    </a:moveTo>
                    <a:cubicBezTo>
                      <a:pt x="2331" y="1665"/>
                      <a:pt x="2330" y="1665"/>
                      <a:pt x="2329" y="1664"/>
                    </a:cubicBezTo>
                    <a:cubicBezTo>
                      <a:pt x="3" y="11"/>
                      <a:pt x="3" y="11"/>
                      <a:pt x="3" y="11"/>
                    </a:cubicBezTo>
                    <a:cubicBezTo>
                      <a:pt x="1" y="10"/>
                      <a:pt x="0" y="6"/>
                      <a:pt x="2" y="3"/>
                    </a:cubicBezTo>
                    <a:cubicBezTo>
                      <a:pt x="4" y="0"/>
                      <a:pt x="8" y="0"/>
                      <a:pt x="10" y="2"/>
                    </a:cubicBezTo>
                    <a:cubicBezTo>
                      <a:pt x="2335" y="1654"/>
                      <a:pt x="2335" y="1654"/>
                      <a:pt x="2335" y="1654"/>
                    </a:cubicBezTo>
                    <a:cubicBezTo>
                      <a:pt x="2338" y="1656"/>
                      <a:pt x="2339" y="1660"/>
                      <a:pt x="2337" y="1662"/>
                    </a:cubicBezTo>
                    <a:cubicBezTo>
                      <a:pt x="2336" y="1664"/>
                      <a:pt x="2334" y="1665"/>
                      <a:pt x="2332" y="166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82" name="Freeform 62"/>
              <p:cNvSpPr/>
              <p:nvPr/>
            </p:nvSpPr>
            <p:spPr bwMode="auto">
              <a:xfrm>
                <a:off x="5073257" y="4157688"/>
                <a:ext cx="15478" cy="1066523"/>
              </a:xfrm>
              <a:custGeom>
                <a:avLst/>
                <a:gdLst>
                  <a:gd name="T0" fmla="*/ 11 w 17"/>
                  <a:gd name="T1" fmla="*/ 1184 h 1184"/>
                  <a:gd name="T2" fmla="*/ 5 w 17"/>
                  <a:gd name="T3" fmla="*/ 1178 h 1184"/>
                  <a:gd name="T4" fmla="*/ 0 w 17"/>
                  <a:gd name="T5" fmla="*/ 6 h 1184"/>
                  <a:gd name="T6" fmla="*/ 6 w 17"/>
                  <a:gd name="T7" fmla="*/ 0 h 1184"/>
                  <a:gd name="T8" fmla="*/ 6 w 17"/>
                  <a:gd name="T9" fmla="*/ 0 h 1184"/>
                  <a:gd name="T10" fmla="*/ 12 w 17"/>
                  <a:gd name="T11" fmla="*/ 6 h 1184"/>
                  <a:gd name="T12" fmla="*/ 17 w 17"/>
                  <a:gd name="T13" fmla="*/ 1178 h 1184"/>
                  <a:gd name="T14" fmla="*/ 11 w 17"/>
                  <a:gd name="T15" fmla="*/ 1184 h 1184"/>
                  <a:gd name="T16" fmla="*/ 11 w 17"/>
                  <a:gd name="T17" fmla="*/ 1184 h 1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1184">
                    <a:moveTo>
                      <a:pt x="11" y="1184"/>
                    </a:moveTo>
                    <a:cubicBezTo>
                      <a:pt x="8" y="1184"/>
                      <a:pt x="5" y="1181"/>
                      <a:pt x="5" y="1178"/>
                    </a:cubicBezTo>
                    <a:cubicBezTo>
                      <a:pt x="0" y="6"/>
                      <a:pt x="0" y="6"/>
                      <a:pt x="0" y="6"/>
                    </a:cubicBezTo>
                    <a:cubicBezTo>
                      <a:pt x="0" y="3"/>
                      <a:pt x="2" y="0"/>
                      <a:pt x="6" y="0"/>
                    </a:cubicBezTo>
                    <a:cubicBezTo>
                      <a:pt x="6" y="0"/>
                      <a:pt x="6" y="0"/>
                      <a:pt x="6" y="0"/>
                    </a:cubicBezTo>
                    <a:cubicBezTo>
                      <a:pt x="9" y="0"/>
                      <a:pt x="12" y="3"/>
                      <a:pt x="12" y="6"/>
                    </a:cubicBezTo>
                    <a:cubicBezTo>
                      <a:pt x="17" y="1178"/>
                      <a:pt x="17" y="1178"/>
                      <a:pt x="17" y="1178"/>
                    </a:cubicBezTo>
                    <a:cubicBezTo>
                      <a:pt x="17" y="1181"/>
                      <a:pt x="14" y="1184"/>
                      <a:pt x="11" y="1184"/>
                    </a:cubicBezTo>
                    <a:cubicBezTo>
                      <a:pt x="11" y="1184"/>
                      <a:pt x="11" y="1184"/>
                      <a:pt x="11" y="1184"/>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83" name="Freeform 63"/>
              <p:cNvSpPr/>
              <p:nvPr/>
            </p:nvSpPr>
            <p:spPr bwMode="auto">
              <a:xfrm>
                <a:off x="2983829" y="3048954"/>
                <a:ext cx="1739079" cy="686627"/>
              </a:xfrm>
              <a:custGeom>
                <a:avLst/>
                <a:gdLst>
                  <a:gd name="T0" fmla="*/ 7 w 1932"/>
                  <a:gd name="T1" fmla="*/ 763 h 763"/>
                  <a:gd name="T2" fmla="*/ 1 w 1932"/>
                  <a:gd name="T3" fmla="*/ 759 h 763"/>
                  <a:gd name="T4" fmla="*/ 5 w 1932"/>
                  <a:gd name="T5" fmla="*/ 751 h 763"/>
                  <a:gd name="T6" fmla="*/ 1923 w 1932"/>
                  <a:gd name="T7" fmla="*/ 1 h 763"/>
                  <a:gd name="T8" fmla="*/ 1931 w 1932"/>
                  <a:gd name="T9" fmla="*/ 5 h 763"/>
                  <a:gd name="T10" fmla="*/ 1927 w 1932"/>
                  <a:gd name="T11" fmla="*/ 13 h 763"/>
                  <a:gd name="T12" fmla="*/ 9 w 1932"/>
                  <a:gd name="T13" fmla="*/ 762 h 763"/>
                  <a:gd name="T14" fmla="*/ 7 w 1932"/>
                  <a:gd name="T15" fmla="*/ 763 h 76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32" h="763">
                    <a:moveTo>
                      <a:pt x="7" y="763"/>
                    </a:moveTo>
                    <a:cubicBezTo>
                      <a:pt x="4" y="763"/>
                      <a:pt x="2" y="761"/>
                      <a:pt x="1" y="759"/>
                    </a:cubicBezTo>
                    <a:cubicBezTo>
                      <a:pt x="0" y="756"/>
                      <a:pt x="2" y="752"/>
                      <a:pt x="5" y="751"/>
                    </a:cubicBezTo>
                    <a:cubicBezTo>
                      <a:pt x="1923" y="1"/>
                      <a:pt x="1923" y="1"/>
                      <a:pt x="1923" y="1"/>
                    </a:cubicBezTo>
                    <a:cubicBezTo>
                      <a:pt x="1926" y="0"/>
                      <a:pt x="1930" y="2"/>
                      <a:pt x="1931" y="5"/>
                    </a:cubicBezTo>
                    <a:cubicBezTo>
                      <a:pt x="1932" y="8"/>
                      <a:pt x="1931" y="11"/>
                      <a:pt x="1927" y="13"/>
                    </a:cubicBezTo>
                    <a:cubicBezTo>
                      <a:pt x="9" y="762"/>
                      <a:pt x="9" y="762"/>
                      <a:pt x="9" y="762"/>
                    </a:cubicBezTo>
                    <a:cubicBezTo>
                      <a:pt x="8" y="762"/>
                      <a:pt x="8" y="763"/>
                      <a:pt x="7" y="76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84" name="Freeform 64"/>
              <p:cNvSpPr/>
              <p:nvPr/>
            </p:nvSpPr>
            <p:spPr bwMode="auto">
              <a:xfrm>
                <a:off x="4248742" y="2871669"/>
                <a:ext cx="474167" cy="188541"/>
              </a:xfrm>
              <a:custGeom>
                <a:avLst/>
                <a:gdLst>
                  <a:gd name="T0" fmla="*/ 520 w 527"/>
                  <a:gd name="T1" fmla="*/ 210 h 210"/>
                  <a:gd name="T2" fmla="*/ 518 w 527"/>
                  <a:gd name="T3" fmla="*/ 210 h 210"/>
                  <a:gd name="T4" fmla="*/ 4 w 527"/>
                  <a:gd name="T5" fmla="*/ 12 h 210"/>
                  <a:gd name="T6" fmla="*/ 1 w 527"/>
                  <a:gd name="T7" fmla="*/ 4 h 210"/>
                  <a:gd name="T8" fmla="*/ 9 w 527"/>
                  <a:gd name="T9" fmla="*/ 1 h 210"/>
                  <a:gd name="T10" fmla="*/ 522 w 527"/>
                  <a:gd name="T11" fmla="*/ 198 h 210"/>
                  <a:gd name="T12" fmla="*/ 526 w 527"/>
                  <a:gd name="T13" fmla="*/ 206 h 210"/>
                  <a:gd name="T14" fmla="*/ 520 w 527"/>
                  <a:gd name="T15" fmla="*/ 210 h 2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27" h="210">
                    <a:moveTo>
                      <a:pt x="520" y="210"/>
                    </a:moveTo>
                    <a:cubicBezTo>
                      <a:pt x="520" y="210"/>
                      <a:pt x="519" y="210"/>
                      <a:pt x="518" y="210"/>
                    </a:cubicBezTo>
                    <a:cubicBezTo>
                      <a:pt x="4" y="12"/>
                      <a:pt x="4" y="12"/>
                      <a:pt x="4" y="12"/>
                    </a:cubicBezTo>
                    <a:cubicBezTo>
                      <a:pt x="1" y="11"/>
                      <a:pt x="0" y="7"/>
                      <a:pt x="1" y="4"/>
                    </a:cubicBezTo>
                    <a:cubicBezTo>
                      <a:pt x="2" y="1"/>
                      <a:pt x="6" y="0"/>
                      <a:pt x="9" y="1"/>
                    </a:cubicBezTo>
                    <a:cubicBezTo>
                      <a:pt x="522" y="198"/>
                      <a:pt x="522" y="198"/>
                      <a:pt x="522" y="198"/>
                    </a:cubicBezTo>
                    <a:cubicBezTo>
                      <a:pt x="526" y="200"/>
                      <a:pt x="527" y="203"/>
                      <a:pt x="526" y="206"/>
                    </a:cubicBezTo>
                    <a:cubicBezTo>
                      <a:pt x="525" y="209"/>
                      <a:pt x="523" y="210"/>
                      <a:pt x="520" y="21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85" name="Freeform 65"/>
              <p:cNvSpPr/>
              <p:nvPr/>
            </p:nvSpPr>
            <p:spPr bwMode="auto">
              <a:xfrm>
                <a:off x="4711652" y="3048954"/>
                <a:ext cx="372861" cy="1119990"/>
              </a:xfrm>
              <a:custGeom>
                <a:avLst/>
                <a:gdLst>
                  <a:gd name="T0" fmla="*/ 408 w 415"/>
                  <a:gd name="T1" fmla="*/ 1243 h 1243"/>
                  <a:gd name="T2" fmla="*/ 402 w 415"/>
                  <a:gd name="T3" fmla="*/ 1239 h 1243"/>
                  <a:gd name="T4" fmla="*/ 1 w 415"/>
                  <a:gd name="T5" fmla="*/ 9 h 1243"/>
                  <a:gd name="T6" fmla="*/ 4 w 415"/>
                  <a:gd name="T7" fmla="*/ 1 h 1243"/>
                  <a:gd name="T8" fmla="*/ 12 w 415"/>
                  <a:gd name="T9" fmla="*/ 5 h 1243"/>
                  <a:gd name="T10" fmla="*/ 413 w 415"/>
                  <a:gd name="T11" fmla="*/ 1235 h 1243"/>
                  <a:gd name="T12" fmla="*/ 410 w 415"/>
                  <a:gd name="T13" fmla="*/ 1243 h 1243"/>
                  <a:gd name="T14" fmla="*/ 408 w 415"/>
                  <a:gd name="T15" fmla="*/ 1243 h 124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5" h="1243">
                    <a:moveTo>
                      <a:pt x="408" y="1243"/>
                    </a:moveTo>
                    <a:cubicBezTo>
                      <a:pt x="405" y="1243"/>
                      <a:pt x="403" y="1241"/>
                      <a:pt x="402" y="1239"/>
                    </a:cubicBezTo>
                    <a:cubicBezTo>
                      <a:pt x="1" y="9"/>
                      <a:pt x="1" y="9"/>
                      <a:pt x="1" y="9"/>
                    </a:cubicBezTo>
                    <a:cubicBezTo>
                      <a:pt x="0" y="6"/>
                      <a:pt x="1" y="2"/>
                      <a:pt x="4" y="1"/>
                    </a:cubicBezTo>
                    <a:cubicBezTo>
                      <a:pt x="8" y="0"/>
                      <a:pt x="11" y="2"/>
                      <a:pt x="12" y="5"/>
                    </a:cubicBezTo>
                    <a:cubicBezTo>
                      <a:pt x="413" y="1235"/>
                      <a:pt x="413" y="1235"/>
                      <a:pt x="413" y="1235"/>
                    </a:cubicBezTo>
                    <a:cubicBezTo>
                      <a:pt x="415" y="1238"/>
                      <a:pt x="413" y="1242"/>
                      <a:pt x="410" y="1243"/>
                    </a:cubicBezTo>
                    <a:cubicBezTo>
                      <a:pt x="409" y="1243"/>
                      <a:pt x="408" y="1243"/>
                      <a:pt x="408" y="124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86" name="Freeform 66"/>
              <p:cNvSpPr/>
              <p:nvPr/>
            </p:nvSpPr>
            <p:spPr bwMode="auto">
              <a:xfrm>
                <a:off x="2983829" y="3724325"/>
                <a:ext cx="2100684" cy="444619"/>
              </a:xfrm>
              <a:custGeom>
                <a:avLst/>
                <a:gdLst>
                  <a:gd name="T0" fmla="*/ 2327 w 2333"/>
                  <a:gd name="T1" fmla="*/ 493 h 493"/>
                  <a:gd name="T2" fmla="*/ 2326 w 2333"/>
                  <a:gd name="T3" fmla="*/ 493 h 493"/>
                  <a:gd name="T4" fmla="*/ 6 w 2333"/>
                  <a:gd name="T5" fmla="*/ 12 h 493"/>
                  <a:gd name="T6" fmla="*/ 1 w 2333"/>
                  <a:gd name="T7" fmla="*/ 5 h 493"/>
                  <a:gd name="T8" fmla="*/ 8 w 2333"/>
                  <a:gd name="T9" fmla="*/ 1 h 493"/>
                  <a:gd name="T10" fmla="*/ 2328 w 2333"/>
                  <a:gd name="T11" fmla="*/ 481 h 493"/>
                  <a:gd name="T12" fmla="*/ 2333 w 2333"/>
                  <a:gd name="T13" fmla="*/ 488 h 493"/>
                  <a:gd name="T14" fmla="*/ 2327 w 2333"/>
                  <a:gd name="T15" fmla="*/ 493 h 49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3" h="493">
                    <a:moveTo>
                      <a:pt x="2327" y="493"/>
                    </a:moveTo>
                    <a:cubicBezTo>
                      <a:pt x="2326" y="493"/>
                      <a:pt x="2326" y="493"/>
                      <a:pt x="2326" y="493"/>
                    </a:cubicBezTo>
                    <a:cubicBezTo>
                      <a:pt x="6" y="12"/>
                      <a:pt x="6" y="12"/>
                      <a:pt x="6" y="12"/>
                    </a:cubicBezTo>
                    <a:cubicBezTo>
                      <a:pt x="2" y="12"/>
                      <a:pt x="0" y="9"/>
                      <a:pt x="1" y="5"/>
                    </a:cubicBezTo>
                    <a:cubicBezTo>
                      <a:pt x="2" y="2"/>
                      <a:pt x="5" y="0"/>
                      <a:pt x="8" y="1"/>
                    </a:cubicBezTo>
                    <a:cubicBezTo>
                      <a:pt x="2328" y="481"/>
                      <a:pt x="2328" y="481"/>
                      <a:pt x="2328" y="481"/>
                    </a:cubicBezTo>
                    <a:cubicBezTo>
                      <a:pt x="2331" y="482"/>
                      <a:pt x="2333" y="485"/>
                      <a:pt x="2333" y="488"/>
                    </a:cubicBezTo>
                    <a:cubicBezTo>
                      <a:pt x="2332" y="491"/>
                      <a:pt x="2330" y="493"/>
                      <a:pt x="2327" y="49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87" name="Freeform 68"/>
              <p:cNvSpPr/>
              <p:nvPr/>
            </p:nvSpPr>
            <p:spPr bwMode="auto">
              <a:xfrm>
                <a:off x="2983829" y="2871669"/>
                <a:ext cx="1276169" cy="863912"/>
              </a:xfrm>
              <a:custGeom>
                <a:avLst/>
                <a:gdLst>
                  <a:gd name="T0" fmla="*/ 7 w 1418"/>
                  <a:gd name="T1" fmla="*/ 960 h 960"/>
                  <a:gd name="T2" fmla="*/ 2 w 1418"/>
                  <a:gd name="T3" fmla="*/ 957 h 960"/>
                  <a:gd name="T4" fmla="*/ 3 w 1418"/>
                  <a:gd name="T5" fmla="*/ 949 h 960"/>
                  <a:gd name="T6" fmla="*/ 1408 w 1418"/>
                  <a:gd name="T7" fmla="*/ 1 h 960"/>
                  <a:gd name="T8" fmla="*/ 1416 w 1418"/>
                  <a:gd name="T9" fmla="*/ 3 h 960"/>
                  <a:gd name="T10" fmla="*/ 1415 w 1418"/>
                  <a:gd name="T11" fmla="*/ 11 h 960"/>
                  <a:gd name="T12" fmla="*/ 10 w 1418"/>
                  <a:gd name="T13" fmla="*/ 959 h 960"/>
                  <a:gd name="T14" fmla="*/ 7 w 1418"/>
                  <a:gd name="T15" fmla="*/ 960 h 9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18" h="960">
                    <a:moveTo>
                      <a:pt x="7" y="960"/>
                    </a:moveTo>
                    <a:cubicBezTo>
                      <a:pt x="5" y="960"/>
                      <a:pt x="3" y="959"/>
                      <a:pt x="2" y="957"/>
                    </a:cubicBezTo>
                    <a:cubicBezTo>
                      <a:pt x="0" y="954"/>
                      <a:pt x="1" y="950"/>
                      <a:pt x="3" y="949"/>
                    </a:cubicBezTo>
                    <a:cubicBezTo>
                      <a:pt x="1408" y="1"/>
                      <a:pt x="1408" y="1"/>
                      <a:pt x="1408" y="1"/>
                    </a:cubicBezTo>
                    <a:cubicBezTo>
                      <a:pt x="1411" y="0"/>
                      <a:pt x="1415" y="0"/>
                      <a:pt x="1416" y="3"/>
                    </a:cubicBezTo>
                    <a:cubicBezTo>
                      <a:pt x="1418" y="6"/>
                      <a:pt x="1418" y="9"/>
                      <a:pt x="1415" y="11"/>
                    </a:cubicBezTo>
                    <a:cubicBezTo>
                      <a:pt x="10" y="959"/>
                      <a:pt x="10" y="959"/>
                      <a:pt x="10" y="959"/>
                    </a:cubicBezTo>
                    <a:cubicBezTo>
                      <a:pt x="9" y="959"/>
                      <a:pt x="8" y="960"/>
                      <a:pt x="7" y="96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88" name="Freeform 69"/>
              <p:cNvSpPr/>
              <p:nvPr/>
            </p:nvSpPr>
            <p:spPr bwMode="auto">
              <a:xfrm>
                <a:off x="4248742" y="1121334"/>
                <a:ext cx="610648" cy="1761592"/>
              </a:xfrm>
              <a:custGeom>
                <a:avLst/>
                <a:gdLst>
                  <a:gd name="T0" fmla="*/ 6 w 678"/>
                  <a:gd name="T1" fmla="*/ 1955 h 1955"/>
                  <a:gd name="T2" fmla="*/ 5 w 678"/>
                  <a:gd name="T3" fmla="*/ 1955 h 1955"/>
                  <a:gd name="T4" fmla="*/ 1 w 678"/>
                  <a:gd name="T5" fmla="*/ 1947 h 1955"/>
                  <a:gd name="T6" fmla="*/ 665 w 678"/>
                  <a:gd name="T7" fmla="*/ 5 h 1955"/>
                  <a:gd name="T8" fmla="*/ 673 w 678"/>
                  <a:gd name="T9" fmla="*/ 1 h 1955"/>
                  <a:gd name="T10" fmla="*/ 677 w 678"/>
                  <a:gd name="T11" fmla="*/ 9 h 1955"/>
                  <a:gd name="T12" fmla="*/ 12 w 678"/>
                  <a:gd name="T13" fmla="*/ 1951 h 1955"/>
                  <a:gd name="T14" fmla="*/ 6 w 678"/>
                  <a:gd name="T15" fmla="*/ 1955 h 195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8" h="1955">
                    <a:moveTo>
                      <a:pt x="6" y="1955"/>
                    </a:moveTo>
                    <a:cubicBezTo>
                      <a:pt x="6" y="1955"/>
                      <a:pt x="5" y="1955"/>
                      <a:pt x="5" y="1955"/>
                    </a:cubicBezTo>
                    <a:cubicBezTo>
                      <a:pt x="1" y="1954"/>
                      <a:pt x="0" y="1951"/>
                      <a:pt x="1" y="1947"/>
                    </a:cubicBezTo>
                    <a:cubicBezTo>
                      <a:pt x="665" y="5"/>
                      <a:pt x="665" y="5"/>
                      <a:pt x="665" y="5"/>
                    </a:cubicBezTo>
                    <a:cubicBezTo>
                      <a:pt x="666" y="2"/>
                      <a:pt x="670" y="0"/>
                      <a:pt x="673" y="1"/>
                    </a:cubicBezTo>
                    <a:cubicBezTo>
                      <a:pt x="676" y="2"/>
                      <a:pt x="678" y="6"/>
                      <a:pt x="677" y="9"/>
                    </a:cubicBezTo>
                    <a:cubicBezTo>
                      <a:pt x="12" y="1951"/>
                      <a:pt x="12" y="1951"/>
                      <a:pt x="12" y="1951"/>
                    </a:cubicBezTo>
                    <a:cubicBezTo>
                      <a:pt x="11" y="1954"/>
                      <a:pt x="9" y="1955"/>
                      <a:pt x="6" y="195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89" name="Freeform 70"/>
              <p:cNvSpPr/>
              <p:nvPr/>
            </p:nvSpPr>
            <p:spPr bwMode="auto">
              <a:xfrm>
                <a:off x="4846726" y="1121334"/>
                <a:ext cx="913158" cy="1732045"/>
              </a:xfrm>
              <a:custGeom>
                <a:avLst/>
                <a:gdLst>
                  <a:gd name="T0" fmla="*/ 1008 w 1015"/>
                  <a:gd name="T1" fmla="*/ 1923 h 1923"/>
                  <a:gd name="T2" fmla="*/ 1003 w 1015"/>
                  <a:gd name="T3" fmla="*/ 1920 h 1923"/>
                  <a:gd name="T4" fmla="*/ 2 w 1015"/>
                  <a:gd name="T5" fmla="*/ 10 h 1923"/>
                  <a:gd name="T6" fmla="*/ 4 w 1015"/>
                  <a:gd name="T7" fmla="*/ 2 h 1923"/>
                  <a:gd name="T8" fmla="*/ 12 w 1015"/>
                  <a:gd name="T9" fmla="*/ 4 h 1923"/>
                  <a:gd name="T10" fmla="*/ 1013 w 1015"/>
                  <a:gd name="T11" fmla="*/ 1914 h 1923"/>
                  <a:gd name="T12" fmla="*/ 1011 w 1015"/>
                  <a:gd name="T13" fmla="*/ 1922 h 1923"/>
                  <a:gd name="T14" fmla="*/ 1008 w 1015"/>
                  <a:gd name="T15" fmla="*/ 1923 h 192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15" h="1923">
                    <a:moveTo>
                      <a:pt x="1008" y="1923"/>
                    </a:moveTo>
                    <a:cubicBezTo>
                      <a:pt x="1006" y="1923"/>
                      <a:pt x="1004" y="1922"/>
                      <a:pt x="1003" y="1920"/>
                    </a:cubicBezTo>
                    <a:cubicBezTo>
                      <a:pt x="2" y="10"/>
                      <a:pt x="2" y="10"/>
                      <a:pt x="2" y="10"/>
                    </a:cubicBezTo>
                    <a:cubicBezTo>
                      <a:pt x="0" y="7"/>
                      <a:pt x="1" y="3"/>
                      <a:pt x="4" y="2"/>
                    </a:cubicBezTo>
                    <a:cubicBezTo>
                      <a:pt x="7" y="0"/>
                      <a:pt x="11" y="1"/>
                      <a:pt x="12" y="4"/>
                    </a:cubicBezTo>
                    <a:cubicBezTo>
                      <a:pt x="1013" y="1914"/>
                      <a:pt x="1013" y="1914"/>
                      <a:pt x="1013" y="1914"/>
                    </a:cubicBezTo>
                    <a:cubicBezTo>
                      <a:pt x="1015" y="1917"/>
                      <a:pt x="1014" y="1921"/>
                      <a:pt x="1011" y="1922"/>
                    </a:cubicBezTo>
                    <a:cubicBezTo>
                      <a:pt x="1010" y="1923"/>
                      <a:pt x="1009" y="1923"/>
                      <a:pt x="1008" y="192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90" name="Freeform 71"/>
              <p:cNvSpPr/>
              <p:nvPr/>
            </p:nvSpPr>
            <p:spPr bwMode="auto">
              <a:xfrm>
                <a:off x="5748628" y="1848765"/>
                <a:ext cx="84421" cy="1004614"/>
              </a:xfrm>
              <a:custGeom>
                <a:avLst/>
                <a:gdLst>
                  <a:gd name="T0" fmla="*/ 6 w 94"/>
                  <a:gd name="T1" fmla="*/ 1116 h 1116"/>
                  <a:gd name="T2" fmla="*/ 6 w 94"/>
                  <a:gd name="T3" fmla="*/ 1116 h 1116"/>
                  <a:gd name="T4" fmla="*/ 0 w 94"/>
                  <a:gd name="T5" fmla="*/ 1110 h 1116"/>
                  <a:gd name="T6" fmla="*/ 82 w 94"/>
                  <a:gd name="T7" fmla="*/ 6 h 1116"/>
                  <a:gd name="T8" fmla="*/ 89 w 94"/>
                  <a:gd name="T9" fmla="*/ 0 h 1116"/>
                  <a:gd name="T10" fmla="*/ 94 w 94"/>
                  <a:gd name="T11" fmla="*/ 7 h 1116"/>
                  <a:gd name="T12" fmla="*/ 12 w 94"/>
                  <a:gd name="T13" fmla="*/ 1110 h 1116"/>
                  <a:gd name="T14" fmla="*/ 6 w 94"/>
                  <a:gd name="T15" fmla="*/ 1116 h 11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4" h="1116">
                    <a:moveTo>
                      <a:pt x="6" y="1116"/>
                    </a:moveTo>
                    <a:cubicBezTo>
                      <a:pt x="6" y="1116"/>
                      <a:pt x="6" y="1116"/>
                      <a:pt x="6" y="1116"/>
                    </a:cubicBezTo>
                    <a:cubicBezTo>
                      <a:pt x="2" y="1116"/>
                      <a:pt x="0" y="1113"/>
                      <a:pt x="0" y="1110"/>
                    </a:cubicBezTo>
                    <a:cubicBezTo>
                      <a:pt x="82" y="6"/>
                      <a:pt x="82" y="6"/>
                      <a:pt x="82" y="6"/>
                    </a:cubicBezTo>
                    <a:cubicBezTo>
                      <a:pt x="83" y="2"/>
                      <a:pt x="85" y="0"/>
                      <a:pt x="89" y="0"/>
                    </a:cubicBezTo>
                    <a:cubicBezTo>
                      <a:pt x="92" y="0"/>
                      <a:pt x="94" y="3"/>
                      <a:pt x="94" y="7"/>
                    </a:cubicBezTo>
                    <a:cubicBezTo>
                      <a:pt x="12" y="1110"/>
                      <a:pt x="12" y="1110"/>
                      <a:pt x="12" y="1110"/>
                    </a:cubicBezTo>
                    <a:cubicBezTo>
                      <a:pt x="12" y="1114"/>
                      <a:pt x="9" y="1116"/>
                      <a:pt x="6" y="111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91" name="Freeform 72"/>
              <p:cNvSpPr/>
              <p:nvPr/>
            </p:nvSpPr>
            <p:spPr bwMode="auto">
              <a:xfrm>
                <a:off x="5748627" y="2842122"/>
                <a:ext cx="984915" cy="140702"/>
              </a:xfrm>
              <a:custGeom>
                <a:avLst/>
                <a:gdLst>
                  <a:gd name="T0" fmla="*/ 1088 w 1094"/>
                  <a:gd name="T1" fmla="*/ 155 h 155"/>
                  <a:gd name="T2" fmla="*/ 1087 w 1094"/>
                  <a:gd name="T3" fmla="*/ 155 h 155"/>
                  <a:gd name="T4" fmla="*/ 5 w 1094"/>
                  <a:gd name="T5" fmla="*/ 12 h 155"/>
                  <a:gd name="T6" fmla="*/ 0 w 1094"/>
                  <a:gd name="T7" fmla="*/ 5 h 155"/>
                  <a:gd name="T8" fmla="*/ 7 w 1094"/>
                  <a:gd name="T9" fmla="*/ 0 h 155"/>
                  <a:gd name="T10" fmla="*/ 1089 w 1094"/>
                  <a:gd name="T11" fmla="*/ 143 h 155"/>
                  <a:gd name="T12" fmla="*/ 1094 w 1094"/>
                  <a:gd name="T13" fmla="*/ 150 h 155"/>
                  <a:gd name="T14" fmla="*/ 1088 w 1094"/>
                  <a:gd name="T15" fmla="*/ 155 h 15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94" h="155">
                    <a:moveTo>
                      <a:pt x="1088" y="155"/>
                    </a:moveTo>
                    <a:cubicBezTo>
                      <a:pt x="1088" y="155"/>
                      <a:pt x="1087" y="155"/>
                      <a:pt x="1087" y="155"/>
                    </a:cubicBezTo>
                    <a:cubicBezTo>
                      <a:pt x="5" y="12"/>
                      <a:pt x="5" y="12"/>
                      <a:pt x="5" y="12"/>
                    </a:cubicBezTo>
                    <a:cubicBezTo>
                      <a:pt x="2" y="11"/>
                      <a:pt x="0" y="8"/>
                      <a:pt x="0" y="5"/>
                    </a:cubicBezTo>
                    <a:cubicBezTo>
                      <a:pt x="1" y="2"/>
                      <a:pt x="4" y="0"/>
                      <a:pt x="7" y="0"/>
                    </a:cubicBezTo>
                    <a:cubicBezTo>
                      <a:pt x="1089" y="143"/>
                      <a:pt x="1089" y="143"/>
                      <a:pt x="1089" y="143"/>
                    </a:cubicBezTo>
                    <a:cubicBezTo>
                      <a:pt x="1092" y="144"/>
                      <a:pt x="1094" y="147"/>
                      <a:pt x="1094" y="150"/>
                    </a:cubicBezTo>
                    <a:cubicBezTo>
                      <a:pt x="1093" y="153"/>
                      <a:pt x="1091" y="155"/>
                      <a:pt x="1088" y="15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92" name="Freeform 75"/>
              <p:cNvSpPr/>
              <p:nvPr/>
            </p:nvSpPr>
            <p:spPr bwMode="auto">
              <a:xfrm>
                <a:off x="6722288" y="2076702"/>
                <a:ext cx="1082000" cy="906122"/>
              </a:xfrm>
              <a:custGeom>
                <a:avLst/>
                <a:gdLst>
                  <a:gd name="T0" fmla="*/ 7 w 1202"/>
                  <a:gd name="T1" fmla="*/ 1006 h 1006"/>
                  <a:gd name="T2" fmla="*/ 2 w 1202"/>
                  <a:gd name="T3" fmla="*/ 1004 h 1006"/>
                  <a:gd name="T4" fmla="*/ 3 w 1202"/>
                  <a:gd name="T5" fmla="*/ 996 h 1006"/>
                  <a:gd name="T6" fmla="*/ 1191 w 1202"/>
                  <a:gd name="T7" fmla="*/ 2 h 1006"/>
                  <a:gd name="T8" fmla="*/ 1200 w 1202"/>
                  <a:gd name="T9" fmla="*/ 2 h 1006"/>
                  <a:gd name="T10" fmla="*/ 1199 w 1202"/>
                  <a:gd name="T11" fmla="*/ 11 h 1006"/>
                  <a:gd name="T12" fmla="*/ 11 w 1202"/>
                  <a:gd name="T13" fmla="*/ 1005 h 1006"/>
                  <a:gd name="T14" fmla="*/ 7 w 1202"/>
                  <a:gd name="T15" fmla="*/ 1006 h 100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02" h="1006">
                    <a:moveTo>
                      <a:pt x="7" y="1006"/>
                    </a:moveTo>
                    <a:cubicBezTo>
                      <a:pt x="5" y="1006"/>
                      <a:pt x="4" y="1005"/>
                      <a:pt x="2" y="1004"/>
                    </a:cubicBezTo>
                    <a:cubicBezTo>
                      <a:pt x="0" y="1001"/>
                      <a:pt x="1" y="998"/>
                      <a:pt x="3" y="996"/>
                    </a:cubicBezTo>
                    <a:cubicBezTo>
                      <a:pt x="1191" y="2"/>
                      <a:pt x="1191" y="2"/>
                      <a:pt x="1191" y="2"/>
                    </a:cubicBezTo>
                    <a:cubicBezTo>
                      <a:pt x="1194" y="0"/>
                      <a:pt x="1198" y="0"/>
                      <a:pt x="1200" y="2"/>
                    </a:cubicBezTo>
                    <a:cubicBezTo>
                      <a:pt x="1202" y="5"/>
                      <a:pt x="1202" y="9"/>
                      <a:pt x="1199" y="11"/>
                    </a:cubicBezTo>
                    <a:cubicBezTo>
                      <a:pt x="11" y="1005"/>
                      <a:pt x="11" y="1005"/>
                      <a:pt x="11" y="1005"/>
                    </a:cubicBezTo>
                    <a:cubicBezTo>
                      <a:pt x="10" y="1006"/>
                      <a:pt x="8" y="1006"/>
                      <a:pt x="7" y="100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93" name="Freeform 76"/>
              <p:cNvSpPr/>
              <p:nvPr/>
            </p:nvSpPr>
            <p:spPr bwMode="auto">
              <a:xfrm>
                <a:off x="5071849" y="2970161"/>
                <a:ext cx="1663100" cy="1198783"/>
              </a:xfrm>
              <a:custGeom>
                <a:avLst/>
                <a:gdLst>
                  <a:gd name="T0" fmla="*/ 7 w 1846"/>
                  <a:gd name="T1" fmla="*/ 1330 h 1330"/>
                  <a:gd name="T2" fmla="*/ 2 w 1846"/>
                  <a:gd name="T3" fmla="*/ 1327 h 1330"/>
                  <a:gd name="T4" fmla="*/ 3 w 1846"/>
                  <a:gd name="T5" fmla="*/ 1319 h 1330"/>
                  <a:gd name="T6" fmla="*/ 1835 w 1846"/>
                  <a:gd name="T7" fmla="*/ 2 h 1330"/>
                  <a:gd name="T8" fmla="*/ 1844 w 1846"/>
                  <a:gd name="T9" fmla="*/ 4 h 1330"/>
                  <a:gd name="T10" fmla="*/ 1842 w 1846"/>
                  <a:gd name="T11" fmla="*/ 12 h 1330"/>
                  <a:gd name="T12" fmla="*/ 10 w 1846"/>
                  <a:gd name="T13" fmla="*/ 1329 h 1330"/>
                  <a:gd name="T14" fmla="*/ 7 w 1846"/>
                  <a:gd name="T15" fmla="*/ 1330 h 133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46" h="1330">
                    <a:moveTo>
                      <a:pt x="7" y="1330"/>
                    </a:moveTo>
                    <a:cubicBezTo>
                      <a:pt x="5" y="1330"/>
                      <a:pt x="3" y="1329"/>
                      <a:pt x="2" y="1327"/>
                    </a:cubicBezTo>
                    <a:cubicBezTo>
                      <a:pt x="0" y="1325"/>
                      <a:pt x="1" y="1321"/>
                      <a:pt x="3" y="1319"/>
                    </a:cubicBezTo>
                    <a:cubicBezTo>
                      <a:pt x="1835" y="2"/>
                      <a:pt x="1835" y="2"/>
                      <a:pt x="1835" y="2"/>
                    </a:cubicBezTo>
                    <a:cubicBezTo>
                      <a:pt x="1838" y="0"/>
                      <a:pt x="1842" y="1"/>
                      <a:pt x="1844" y="4"/>
                    </a:cubicBezTo>
                    <a:cubicBezTo>
                      <a:pt x="1846" y="6"/>
                      <a:pt x="1845" y="10"/>
                      <a:pt x="1842" y="12"/>
                    </a:cubicBezTo>
                    <a:cubicBezTo>
                      <a:pt x="10" y="1329"/>
                      <a:pt x="10" y="1329"/>
                      <a:pt x="10" y="1329"/>
                    </a:cubicBezTo>
                    <a:cubicBezTo>
                      <a:pt x="9" y="1329"/>
                      <a:pt x="8" y="1330"/>
                      <a:pt x="7" y="133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94" name="Freeform 77"/>
              <p:cNvSpPr/>
              <p:nvPr/>
            </p:nvSpPr>
            <p:spPr bwMode="auto">
              <a:xfrm>
                <a:off x="5747220" y="2076702"/>
                <a:ext cx="2057066" cy="776676"/>
              </a:xfrm>
              <a:custGeom>
                <a:avLst/>
                <a:gdLst>
                  <a:gd name="T0" fmla="*/ 7 w 2284"/>
                  <a:gd name="T1" fmla="*/ 863 h 863"/>
                  <a:gd name="T2" fmla="*/ 1 w 2284"/>
                  <a:gd name="T3" fmla="*/ 859 h 863"/>
                  <a:gd name="T4" fmla="*/ 5 w 2284"/>
                  <a:gd name="T5" fmla="*/ 851 h 863"/>
                  <a:gd name="T6" fmla="*/ 2275 w 2284"/>
                  <a:gd name="T7" fmla="*/ 1 h 863"/>
                  <a:gd name="T8" fmla="*/ 2283 w 2284"/>
                  <a:gd name="T9" fmla="*/ 4 h 863"/>
                  <a:gd name="T10" fmla="*/ 2279 w 2284"/>
                  <a:gd name="T11" fmla="*/ 12 h 863"/>
                  <a:gd name="T12" fmla="*/ 9 w 2284"/>
                  <a:gd name="T13" fmla="*/ 863 h 863"/>
                  <a:gd name="T14" fmla="*/ 7 w 2284"/>
                  <a:gd name="T15" fmla="*/ 863 h 86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84" h="863">
                    <a:moveTo>
                      <a:pt x="7" y="863"/>
                    </a:moveTo>
                    <a:cubicBezTo>
                      <a:pt x="5" y="863"/>
                      <a:pt x="2" y="861"/>
                      <a:pt x="1" y="859"/>
                    </a:cubicBezTo>
                    <a:cubicBezTo>
                      <a:pt x="0" y="856"/>
                      <a:pt x="2" y="852"/>
                      <a:pt x="5" y="851"/>
                    </a:cubicBezTo>
                    <a:cubicBezTo>
                      <a:pt x="2275" y="1"/>
                      <a:pt x="2275" y="1"/>
                      <a:pt x="2275" y="1"/>
                    </a:cubicBezTo>
                    <a:cubicBezTo>
                      <a:pt x="2278" y="0"/>
                      <a:pt x="2282" y="1"/>
                      <a:pt x="2283" y="4"/>
                    </a:cubicBezTo>
                    <a:cubicBezTo>
                      <a:pt x="2284" y="7"/>
                      <a:pt x="2283" y="11"/>
                      <a:pt x="2279" y="12"/>
                    </a:cubicBezTo>
                    <a:cubicBezTo>
                      <a:pt x="9" y="863"/>
                      <a:pt x="9" y="863"/>
                      <a:pt x="9" y="863"/>
                    </a:cubicBezTo>
                    <a:cubicBezTo>
                      <a:pt x="8" y="863"/>
                      <a:pt x="8" y="863"/>
                      <a:pt x="7" y="86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95" name="Freeform 78"/>
              <p:cNvSpPr/>
              <p:nvPr/>
            </p:nvSpPr>
            <p:spPr bwMode="auto">
              <a:xfrm>
                <a:off x="5823199" y="1848765"/>
                <a:ext cx="1981087" cy="237787"/>
              </a:xfrm>
              <a:custGeom>
                <a:avLst/>
                <a:gdLst>
                  <a:gd name="T0" fmla="*/ 2194 w 2201"/>
                  <a:gd name="T1" fmla="*/ 265 h 265"/>
                  <a:gd name="T2" fmla="*/ 2194 w 2201"/>
                  <a:gd name="T3" fmla="*/ 265 h 265"/>
                  <a:gd name="T4" fmla="*/ 6 w 2201"/>
                  <a:gd name="T5" fmla="*/ 12 h 265"/>
                  <a:gd name="T6" fmla="*/ 0 w 2201"/>
                  <a:gd name="T7" fmla="*/ 5 h 265"/>
                  <a:gd name="T8" fmla="*/ 7 w 2201"/>
                  <a:gd name="T9" fmla="*/ 0 h 265"/>
                  <a:gd name="T10" fmla="*/ 2195 w 2201"/>
                  <a:gd name="T11" fmla="*/ 253 h 265"/>
                  <a:gd name="T12" fmla="*/ 2200 w 2201"/>
                  <a:gd name="T13" fmla="*/ 260 h 265"/>
                  <a:gd name="T14" fmla="*/ 2194 w 2201"/>
                  <a:gd name="T15" fmla="*/ 265 h 2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01" h="265">
                    <a:moveTo>
                      <a:pt x="2194" y="265"/>
                    </a:moveTo>
                    <a:cubicBezTo>
                      <a:pt x="2194" y="265"/>
                      <a:pt x="2194" y="265"/>
                      <a:pt x="2194" y="265"/>
                    </a:cubicBezTo>
                    <a:cubicBezTo>
                      <a:pt x="6" y="12"/>
                      <a:pt x="6" y="12"/>
                      <a:pt x="6" y="12"/>
                    </a:cubicBezTo>
                    <a:cubicBezTo>
                      <a:pt x="2" y="12"/>
                      <a:pt x="0" y="9"/>
                      <a:pt x="0" y="5"/>
                    </a:cubicBezTo>
                    <a:cubicBezTo>
                      <a:pt x="1" y="2"/>
                      <a:pt x="4" y="0"/>
                      <a:pt x="7" y="0"/>
                    </a:cubicBezTo>
                    <a:cubicBezTo>
                      <a:pt x="2195" y="253"/>
                      <a:pt x="2195" y="253"/>
                      <a:pt x="2195" y="253"/>
                    </a:cubicBezTo>
                    <a:cubicBezTo>
                      <a:pt x="2198" y="254"/>
                      <a:pt x="2201" y="257"/>
                      <a:pt x="2200" y="260"/>
                    </a:cubicBezTo>
                    <a:cubicBezTo>
                      <a:pt x="2200" y="263"/>
                      <a:pt x="2197" y="265"/>
                      <a:pt x="2194" y="26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96" name="Freeform 79"/>
              <p:cNvSpPr/>
              <p:nvPr/>
            </p:nvSpPr>
            <p:spPr bwMode="auto">
              <a:xfrm>
                <a:off x="4846727" y="1121334"/>
                <a:ext cx="987730" cy="737280"/>
              </a:xfrm>
              <a:custGeom>
                <a:avLst/>
                <a:gdLst>
                  <a:gd name="T0" fmla="*/ 1090 w 1097"/>
                  <a:gd name="T1" fmla="*/ 819 h 819"/>
                  <a:gd name="T2" fmla="*/ 1087 w 1097"/>
                  <a:gd name="T3" fmla="*/ 818 h 819"/>
                  <a:gd name="T4" fmla="*/ 3 w 1097"/>
                  <a:gd name="T5" fmla="*/ 12 h 819"/>
                  <a:gd name="T6" fmla="*/ 2 w 1097"/>
                  <a:gd name="T7" fmla="*/ 3 h 819"/>
                  <a:gd name="T8" fmla="*/ 11 w 1097"/>
                  <a:gd name="T9" fmla="*/ 2 h 819"/>
                  <a:gd name="T10" fmla="*/ 1094 w 1097"/>
                  <a:gd name="T11" fmla="*/ 808 h 819"/>
                  <a:gd name="T12" fmla="*/ 1095 w 1097"/>
                  <a:gd name="T13" fmla="*/ 817 h 819"/>
                  <a:gd name="T14" fmla="*/ 1090 w 1097"/>
                  <a:gd name="T15" fmla="*/ 819 h 81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97" h="819">
                    <a:moveTo>
                      <a:pt x="1090" y="819"/>
                    </a:moveTo>
                    <a:cubicBezTo>
                      <a:pt x="1089" y="819"/>
                      <a:pt x="1088" y="819"/>
                      <a:pt x="1087" y="818"/>
                    </a:cubicBezTo>
                    <a:cubicBezTo>
                      <a:pt x="3" y="12"/>
                      <a:pt x="3" y="12"/>
                      <a:pt x="3" y="12"/>
                    </a:cubicBezTo>
                    <a:cubicBezTo>
                      <a:pt x="1" y="10"/>
                      <a:pt x="0" y="6"/>
                      <a:pt x="2" y="3"/>
                    </a:cubicBezTo>
                    <a:cubicBezTo>
                      <a:pt x="4" y="1"/>
                      <a:pt x="8" y="0"/>
                      <a:pt x="11" y="2"/>
                    </a:cubicBezTo>
                    <a:cubicBezTo>
                      <a:pt x="1094" y="808"/>
                      <a:pt x="1094" y="808"/>
                      <a:pt x="1094" y="808"/>
                    </a:cubicBezTo>
                    <a:cubicBezTo>
                      <a:pt x="1097" y="810"/>
                      <a:pt x="1097" y="814"/>
                      <a:pt x="1095" y="817"/>
                    </a:cubicBezTo>
                    <a:cubicBezTo>
                      <a:pt x="1094" y="818"/>
                      <a:pt x="1092" y="819"/>
                      <a:pt x="1090" y="819"/>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97" name="Freeform 80"/>
              <p:cNvSpPr/>
              <p:nvPr/>
            </p:nvSpPr>
            <p:spPr bwMode="auto">
              <a:xfrm>
                <a:off x="5071850" y="2842122"/>
                <a:ext cx="688034" cy="1326822"/>
              </a:xfrm>
              <a:custGeom>
                <a:avLst/>
                <a:gdLst>
                  <a:gd name="T0" fmla="*/ 7 w 764"/>
                  <a:gd name="T1" fmla="*/ 1473 h 1473"/>
                  <a:gd name="T2" fmla="*/ 4 w 764"/>
                  <a:gd name="T3" fmla="*/ 1472 h 1473"/>
                  <a:gd name="T4" fmla="*/ 1 w 764"/>
                  <a:gd name="T5" fmla="*/ 1464 h 1473"/>
                  <a:gd name="T6" fmla="*/ 752 w 764"/>
                  <a:gd name="T7" fmla="*/ 4 h 1473"/>
                  <a:gd name="T8" fmla="*/ 760 w 764"/>
                  <a:gd name="T9" fmla="*/ 2 h 1473"/>
                  <a:gd name="T10" fmla="*/ 762 w 764"/>
                  <a:gd name="T11" fmla="*/ 10 h 1473"/>
                  <a:gd name="T12" fmla="*/ 12 w 764"/>
                  <a:gd name="T13" fmla="*/ 1470 h 1473"/>
                  <a:gd name="T14" fmla="*/ 7 w 764"/>
                  <a:gd name="T15" fmla="*/ 1473 h 147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64" h="1473">
                    <a:moveTo>
                      <a:pt x="7" y="1473"/>
                    </a:moveTo>
                    <a:cubicBezTo>
                      <a:pt x="6" y="1473"/>
                      <a:pt x="5" y="1473"/>
                      <a:pt x="4" y="1472"/>
                    </a:cubicBezTo>
                    <a:cubicBezTo>
                      <a:pt x="1" y="1471"/>
                      <a:pt x="0" y="1467"/>
                      <a:pt x="1" y="1464"/>
                    </a:cubicBezTo>
                    <a:cubicBezTo>
                      <a:pt x="752" y="4"/>
                      <a:pt x="752" y="4"/>
                      <a:pt x="752" y="4"/>
                    </a:cubicBezTo>
                    <a:cubicBezTo>
                      <a:pt x="753" y="1"/>
                      <a:pt x="757" y="0"/>
                      <a:pt x="760" y="2"/>
                    </a:cubicBezTo>
                    <a:cubicBezTo>
                      <a:pt x="763" y="3"/>
                      <a:pt x="764" y="7"/>
                      <a:pt x="762" y="10"/>
                    </a:cubicBezTo>
                    <a:cubicBezTo>
                      <a:pt x="12" y="1470"/>
                      <a:pt x="12" y="1470"/>
                      <a:pt x="12" y="1470"/>
                    </a:cubicBezTo>
                    <a:cubicBezTo>
                      <a:pt x="11" y="1472"/>
                      <a:pt x="9" y="1473"/>
                      <a:pt x="7" y="147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98" name="Freeform 28"/>
              <p:cNvSpPr/>
              <p:nvPr/>
            </p:nvSpPr>
            <p:spPr bwMode="auto">
              <a:xfrm flipV="1">
                <a:off x="3107786" y="3696185"/>
                <a:ext cx="1630598" cy="49850"/>
              </a:xfrm>
              <a:custGeom>
                <a:avLst/>
                <a:gdLst>
                  <a:gd name="T0" fmla="*/ 1150 w 1155"/>
                  <a:gd name="T1" fmla="*/ 175 h 175"/>
                  <a:gd name="T2" fmla="*/ 1150 w 1155"/>
                  <a:gd name="T3" fmla="*/ 175 h 175"/>
                  <a:gd name="T4" fmla="*/ 4 w 1155"/>
                  <a:gd name="T5" fmla="*/ 8 h 175"/>
                  <a:gd name="T6" fmla="*/ 0 w 1155"/>
                  <a:gd name="T7" fmla="*/ 4 h 175"/>
                  <a:gd name="T8" fmla="*/ 5 w 1155"/>
                  <a:gd name="T9" fmla="*/ 0 h 175"/>
                  <a:gd name="T10" fmla="*/ 1151 w 1155"/>
                  <a:gd name="T11" fmla="*/ 167 h 175"/>
                  <a:gd name="T12" fmla="*/ 1154 w 1155"/>
                  <a:gd name="T13" fmla="*/ 172 h 175"/>
                  <a:gd name="T14" fmla="*/ 1150 w 1155"/>
                  <a:gd name="T15" fmla="*/ 175 h 1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5" h="175">
                    <a:moveTo>
                      <a:pt x="1150" y="175"/>
                    </a:moveTo>
                    <a:cubicBezTo>
                      <a:pt x="1150" y="175"/>
                      <a:pt x="1150" y="175"/>
                      <a:pt x="1150" y="175"/>
                    </a:cubicBezTo>
                    <a:cubicBezTo>
                      <a:pt x="4" y="8"/>
                      <a:pt x="4" y="8"/>
                      <a:pt x="4" y="8"/>
                    </a:cubicBezTo>
                    <a:cubicBezTo>
                      <a:pt x="2" y="8"/>
                      <a:pt x="0" y="6"/>
                      <a:pt x="0" y="4"/>
                    </a:cubicBezTo>
                    <a:cubicBezTo>
                      <a:pt x="1" y="1"/>
                      <a:pt x="3" y="0"/>
                      <a:pt x="5" y="0"/>
                    </a:cubicBezTo>
                    <a:cubicBezTo>
                      <a:pt x="1151" y="167"/>
                      <a:pt x="1151" y="167"/>
                      <a:pt x="1151" y="167"/>
                    </a:cubicBezTo>
                    <a:cubicBezTo>
                      <a:pt x="1153" y="168"/>
                      <a:pt x="1155" y="170"/>
                      <a:pt x="1154" y="172"/>
                    </a:cubicBezTo>
                    <a:cubicBezTo>
                      <a:pt x="1154" y="174"/>
                      <a:pt x="1152" y="175"/>
                      <a:pt x="1150" y="17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99" name="Freeform 29"/>
              <p:cNvSpPr/>
              <p:nvPr/>
            </p:nvSpPr>
            <p:spPr bwMode="auto">
              <a:xfrm>
                <a:off x="3677489" y="3036291"/>
                <a:ext cx="1060895" cy="659894"/>
              </a:xfrm>
              <a:custGeom>
                <a:avLst/>
                <a:gdLst>
                  <a:gd name="T0" fmla="*/ 1175 w 1180"/>
                  <a:gd name="T1" fmla="*/ 733 h 733"/>
                  <a:gd name="T2" fmla="*/ 1173 w 1180"/>
                  <a:gd name="T3" fmla="*/ 733 h 733"/>
                  <a:gd name="T4" fmla="*/ 2 w 1180"/>
                  <a:gd name="T5" fmla="*/ 8 h 733"/>
                  <a:gd name="T6" fmla="*/ 1 w 1180"/>
                  <a:gd name="T7" fmla="*/ 2 h 733"/>
                  <a:gd name="T8" fmla="*/ 7 w 1180"/>
                  <a:gd name="T9" fmla="*/ 1 h 733"/>
                  <a:gd name="T10" fmla="*/ 1177 w 1180"/>
                  <a:gd name="T11" fmla="*/ 726 h 733"/>
                  <a:gd name="T12" fmla="*/ 1179 w 1180"/>
                  <a:gd name="T13" fmla="*/ 732 h 733"/>
                  <a:gd name="T14" fmla="*/ 1175 w 1180"/>
                  <a:gd name="T15" fmla="*/ 733 h 7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80" h="733">
                    <a:moveTo>
                      <a:pt x="1175" y="733"/>
                    </a:moveTo>
                    <a:cubicBezTo>
                      <a:pt x="1175" y="733"/>
                      <a:pt x="1174" y="733"/>
                      <a:pt x="1173" y="733"/>
                    </a:cubicBezTo>
                    <a:cubicBezTo>
                      <a:pt x="2" y="8"/>
                      <a:pt x="2" y="8"/>
                      <a:pt x="2" y="8"/>
                    </a:cubicBezTo>
                    <a:cubicBezTo>
                      <a:pt x="1" y="6"/>
                      <a:pt x="0" y="4"/>
                      <a:pt x="1" y="2"/>
                    </a:cubicBezTo>
                    <a:cubicBezTo>
                      <a:pt x="2" y="0"/>
                      <a:pt x="5" y="0"/>
                      <a:pt x="7" y="1"/>
                    </a:cubicBezTo>
                    <a:cubicBezTo>
                      <a:pt x="1177" y="726"/>
                      <a:pt x="1177" y="726"/>
                      <a:pt x="1177" y="726"/>
                    </a:cubicBezTo>
                    <a:cubicBezTo>
                      <a:pt x="1179" y="727"/>
                      <a:pt x="1180" y="730"/>
                      <a:pt x="1179" y="732"/>
                    </a:cubicBezTo>
                    <a:cubicBezTo>
                      <a:pt x="1178" y="733"/>
                      <a:pt x="1177" y="733"/>
                      <a:pt x="1175" y="73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00" name="Freeform 30"/>
              <p:cNvSpPr/>
              <p:nvPr/>
            </p:nvSpPr>
            <p:spPr bwMode="auto">
              <a:xfrm>
                <a:off x="3677489" y="2954684"/>
                <a:ext cx="765420" cy="88643"/>
              </a:xfrm>
              <a:custGeom>
                <a:avLst/>
                <a:gdLst>
                  <a:gd name="T0" fmla="*/ 5 w 851"/>
                  <a:gd name="T1" fmla="*/ 100 h 100"/>
                  <a:gd name="T2" fmla="*/ 1 w 851"/>
                  <a:gd name="T3" fmla="*/ 97 h 100"/>
                  <a:gd name="T4" fmla="*/ 4 w 851"/>
                  <a:gd name="T5" fmla="*/ 92 h 100"/>
                  <a:gd name="T6" fmla="*/ 846 w 851"/>
                  <a:gd name="T7" fmla="*/ 0 h 100"/>
                  <a:gd name="T8" fmla="*/ 850 w 851"/>
                  <a:gd name="T9" fmla="*/ 4 h 100"/>
                  <a:gd name="T10" fmla="*/ 847 w 851"/>
                  <a:gd name="T11" fmla="*/ 8 h 100"/>
                  <a:gd name="T12" fmla="*/ 5 w 851"/>
                  <a:gd name="T13" fmla="*/ 100 h 100"/>
                  <a:gd name="T14" fmla="*/ 5 w 851"/>
                  <a:gd name="T15" fmla="*/ 100 h 10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51" h="100">
                    <a:moveTo>
                      <a:pt x="5" y="100"/>
                    </a:moveTo>
                    <a:cubicBezTo>
                      <a:pt x="3" y="100"/>
                      <a:pt x="1" y="99"/>
                      <a:pt x="1" y="97"/>
                    </a:cubicBezTo>
                    <a:cubicBezTo>
                      <a:pt x="0" y="94"/>
                      <a:pt x="2" y="92"/>
                      <a:pt x="4" y="92"/>
                    </a:cubicBezTo>
                    <a:cubicBezTo>
                      <a:pt x="846" y="0"/>
                      <a:pt x="846" y="0"/>
                      <a:pt x="846" y="0"/>
                    </a:cubicBezTo>
                    <a:cubicBezTo>
                      <a:pt x="848" y="0"/>
                      <a:pt x="850" y="2"/>
                      <a:pt x="850" y="4"/>
                    </a:cubicBezTo>
                    <a:cubicBezTo>
                      <a:pt x="851" y="6"/>
                      <a:pt x="849" y="8"/>
                      <a:pt x="847" y="8"/>
                    </a:cubicBezTo>
                    <a:cubicBezTo>
                      <a:pt x="5" y="100"/>
                      <a:pt x="5" y="100"/>
                      <a:pt x="5" y="100"/>
                    </a:cubicBezTo>
                    <a:cubicBezTo>
                      <a:pt x="5" y="100"/>
                      <a:pt x="5" y="100"/>
                      <a:pt x="5" y="10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01" name="Freeform 31"/>
              <p:cNvSpPr/>
              <p:nvPr/>
            </p:nvSpPr>
            <p:spPr bwMode="auto">
              <a:xfrm>
                <a:off x="4434467" y="2248359"/>
                <a:ext cx="126632" cy="713361"/>
              </a:xfrm>
              <a:custGeom>
                <a:avLst/>
                <a:gdLst>
                  <a:gd name="T0" fmla="*/ 4 w 141"/>
                  <a:gd name="T1" fmla="*/ 793 h 793"/>
                  <a:gd name="T2" fmla="*/ 4 w 141"/>
                  <a:gd name="T3" fmla="*/ 793 h 793"/>
                  <a:gd name="T4" fmla="*/ 0 w 141"/>
                  <a:gd name="T5" fmla="*/ 789 h 793"/>
                  <a:gd name="T6" fmla="*/ 132 w 141"/>
                  <a:gd name="T7" fmla="*/ 3 h 793"/>
                  <a:gd name="T8" fmla="*/ 137 w 141"/>
                  <a:gd name="T9" fmla="*/ 0 h 793"/>
                  <a:gd name="T10" fmla="*/ 140 w 141"/>
                  <a:gd name="T11" fmla="*/ 5 h 793"/>
                  <a:gd name="T12" fmla="*/ 8 w 141"/>
                  <a:gd name="T13" fmla="*/ 790 h 793"/>
                  <a:gd name="T14" fmla="*/ 4 w 141"/>
                  <a:gd name="T15" fmla="*/ 793 h 79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1" h="793">
                    <a:moveTo>
                      <a:pt x="4" y="793"/>
                    </a:moveTo>
                    <a:cubicBezTo>
                      <a:pt x="4" y="793"/>
                      <a:pt x="4" y="793"/>
                      <a:pt x="4" y="793"/>
                    </a:cubicBezTo>
                    <a:cubicBezTo>
                      <a:pt x="2" y="793"/>
                      <a:pt x="0" y="791"/>
                      <a:pt x="0" y="789"/>
                    </a:cubicBezTo>
                    <a:cubicBezTo>
                      <a:pt x="132" y="3"/>
                      <a:pt x="132" y="3"/>
                      <a:pt x="132" y="3"/>
                    </a:cubicBezTo>
                    <a:cubicBezTo>
                      <a:pt x="133" y="1"/>
                      <a:pt x="135" y="0"/>
                      <a:pt x="137" y="0"/>
                    </a:cubicBezTo>
                    <a:cubicBezTo>
                      <a:pt x="139" y="1"/>
                      <a:pt x="141" y="3"/>
                      <a:pt x="140" y="5"/>
                    </a:cubicBezTo>
                    <a:cubicBezTo>
                      <a:pt x="8" y="790"/>
                      <a:pt x="8" y="790"/>
                      <a:pt x="8" y="790"/>
                    </a:cubicBezTo>
                    <a:cubicBezTo>
                      <a:pt x="8" y="792"/>
                      <a:pt x="6" y="793"/>
                      <a:pt x="4" y="79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02" name="Freeform 32"/>
              <p:cNvSpPr/>
              <p:nvPr/>
            </p:nvSpPr>
            <p:spPr bwMode="auto">
              <a:xfrm>
                <a:off x="4552658" y="2248359"/>
                <a:ext cx="185727" cy="1447826"/>
              </a:xfrm>
              <a:custGeom>
                <a:avLst/>
                <a:gdLst>
                  <a:gd name="T0" fmla="*/ 201 w 206"/>
                  <a:gd name="T1" fmla="*/ 1610 h 1610"/>
                  <a:gd name="T2" fmla="*/ 197 w 206"/>
                  <a:gd name="T3" fmla="*/ 1607 h 1610"/>
                  <a:gd name="T4" fmla="*/ 0 w 206"/>
                  <a:gd name="T5" fmla="*/ 5 h 1610"/>
                  <a:gd name="T6" fmla="*/ 4 w 206"/>
                  <a:gd name="T7" fmla="*/ 0 h 1610"/>
                  <a:gd name="T8" fmla="*/ 8 w 206"/>
                  <a:gd name="T9" fmla="*/ 4 h 1610"/>
                  <a:gd name="T10" fmla="*/ 205 w 206"/>
                  <a:gd name="T11" fmla="*/ 1606 h 1610"/>
                  <a:gd name="T12" fmla="*/ 202 w 206"/>
                  <a:gd name="T13" fmla="*/ 1610 h 1610"/>
                  <a:gd name="T14" fmla="*/ 201 w 206"/>
                  <a:gd name="T15" fmla="*/ 1610 h 16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6" h="1610">
                    <a:moveTo>
                      <a:pt x="201" y="1610"/>
                    </a:moveTo>
                    <a:cubicBezTo>
                      <a:pt x="199" y="1610"/>
                      <a:pt x="198" y="1609"/>
                      <a:pt x="197" y="1607"/>
                    </a:cubicBezTo>
                    <a:cubicBezTo>
                      <a:pt x="0" y="5"/>
                      <a:pt x="0" y="5"/>
                      <a:pt x="0" y="5"/>
                    </a:cubicBezTo>
                    <a:cubicBezTo>
                      <a:pt x="0" y="2"/>
                      <a:pt x="2" y="0"/>
                      <a:pt x="4" y="0"/>
                    </a:cubicBezTo>
                    <a:cubicBezTo>
                      <a:pt x="6" y="0"/>
                      <a:pt x="8" y="1"/>
                      <a:pt x="8" y="4"/>
                    </a:cubicBezTo>
                    <a:cubicBezTo>
                      <a:pt x="205" y="1606"/>
                      <a:pt x="205" y="1606"/>
                      <a:pt x="205" y="1606"/>
                    </a:cubicBezTo>
                    <a:cubicBezTo>
                      <a:pt x="206" y="1608"/>
                      <a:pt x="204" y="1610"/>
                      <a:pt x="202" y="1610"/>
                    </a:cubicBezTo>
                    <a:cubicBezTo>
                      <a:pt x="202" y="1610"/>
                      <a:pt x="201" y="1610"/>
                      <a:pt x="201" y="161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03" name="Freeform 33"/>
              <p:cNvSpPr/>
              <p:nvPr/>
            </p:nvSpPr>
            <p:spPr bwMode="auto">
              <a:xfrm>
                <a:off x="4434467" y="2954684"/>
                <a:ext cx="303917" cy="741501"/>
              </a:xfrm>
              <a:custGeom>
                <a:avLst/>
                <a:gdLst>
                  <a:gd name="T0" fmla="*/ 333 w 338"/>
                  <a:gd name="T1" fmla="*/ 825 h 825"/>
                  <a:gd name="T2" fmla="*/ 330 w 338"/>
                  <a:gd name="T3" fmla="*/ 823 h 825"/>
                  <a:gd name="T4" fmla="*/ 1 w 338"/>
                  <a:gd name="T5" fmla="*/ 6 h 825"/>
                  <a:gd name="T6" fmla="*/ 3 w 338"/>
                  <a:gd name="T7" fmla="*/ 1 h 825"/>
                  <a:gd name="T8" fmla="*/ 8 w 338"/>
                  <a:gd name="T9" fmla="*/ 3 h 825"/>
                  <a:gd name="T10" fmla="*/ 337 w 338"/>
                  <a:gd name="T11" fmla="*/ 820 h 825"/>
                  <a:gd name="T12" fmla="*/ 335 w 338"/>
                  <a:gd name="T13" fmla="*/ 825 h 825"/>
                  <a:gd name="T14" fmla="*/ 333 w 338"/>
                  <a:gd name="T15" fmla="*/ 825 h 8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8" h="825">
                    <a:moveTo>
                      <a:pt x="333" y="825"/>
                    </a:moveTo>
                    <a:cubicBezTo>
                      <a:pt x="332" y="825"/>
                      <a:pt x="330" y="824"/>
                      <a:pt x="330" y="823"/>
                    </a:cubicBezTo>
                    <a:cubicBezTo>
                      <a:pt x="1" y="6"/>
                      <a:pt x="1" y="6"/>
                      <a:pt x="1" y="6"/>
                    </a:cubicBezTo>
                    <a:cubicBezTo>
                      <a:pt x="0" y="4"/>
                      <a:pt x="1" y="2"/>
                      <a:pt x="3" y="1"/>
                    </a:cubicBezTo>
                    <a:cubicBezTo>
                      <a:pt x="5" y="0"/>
                      <a:pt x="7" y="1"/>
                      <a:pt x="8" y="3"/>
                    </a:cubicBezTo>
                    <a:cubicBezTo>
                      <a:pt x="337" y="820"/>
                      <a:pt x="337" y="820"/>
                      <a:pt x="337" y="820"/>
                    </a:cubicBezTo>
                    <a:cubicBezTo>
                      <a:pt x="338" y="822"/>
                      <a:pt x="337" y="824"/>
                      <a:pt x="335" y="825"/>
                    </a:cubicBezTo>
                    <a:cubicBezTo>
                      <a:pt x="334" y="825"/>
                      <a:pt x="334" y="825"/>
                      <a:pt x="333" y="82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04" name="Freeform 34"/>
              <p:cNvSpPr/>
              <p:nvPr/>
            </p:nvSpPr>
            <p:spPr bwMode="auto">
              <a:xfrm>
                <a:off x="4729942" y="3060211"/>
                <a:ext cx="303917" cy="635974"/>
              </a:xfrm>
              <a:custGeom>
                <a:avLst/>
                <a:gdLst>
                  <a:gd name="T0" fmla="*/ 4 w 338"/>
                  <a:gd name="T1" fmla="*/ 707 h 707"/>
                  <a:gd name="T2" fmla="*/ 3 w 338"/>
                  <a:gd name="T3" fmla="*/ 707 h 707"/>
                  <a:gd name="T4" fmla="*/ 1 w 338"/>
                  <a:gd name="T5" fmla="*/ 702 h 707"/>
                  <a:gd name="T6" fmla="*/ 330 w 338"/>
                  <a:gd name="T7" fmla="*/ 3 h 707"/>
                  <a:gd name="T8" fmla="*/ 336 w 338"/>
                  <a:gd name="T9" fmla="*/ 1 h 707"/>
                  <a:gd name="T10" fmla="*/ 337 w 338"/>
                  <a:gd name="T11" fmla="*/ 6 h 707"/>
                  <a:gd name="T12" fmla="*/ 8 w 338"/>
                  <a:gd name="T13" fmla="*/ 705 h 707"/>
                  <a:gd name="T14" fmla="*/ 4 w 338"/>
                  <a:gd name="T15" fmla="*/ 707 h 70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8" h="707">
                    <a:moveTo>
                      <a:pt x="4" y="707"/>
                    </a:moveTo>
                    <a:cubicBezTo>
                      <a:pt x="4" y="707"/>
                      <a:pt x="3" y="707"/>
                      <a:pt x="3" y="707"/>
                    </a:cubicBezTo>
                    <a:cubicBezTo>
                      <a:pt x="1" y="706"/>
                      <a:pt x="0" y="704"/>
                      <a:pt x="1" y="702"/>
                    </a:cubicBezTo>
                    <a:cubicBezTo>
                      <a:pt x="330" y="3"/>
                      <a:pt x="330" y="3"/>
                      <a:pt x="330" y="3"/>
                    </a:cubicBezTo>
                    <a:cubicBezTo>
                      <a:pt x="331" y="1"/>
                      <a:pt x="334" y="0"/>
                      <a:pt x="336" y="1"/>
                    </a:cubicBezTo>
                    <a:cubicBezTo>
                      <a:pt x="337" y="2"/>
                      <a:pt x="338" y="4"/>
                      <a:pt x="337" y="6"/>
                    </a:cubicBezTo>
                    <a:cubicBezTo>
                      <a:pt x="8" y="705"/>
                      <a:pt x="8" y="705"/>
                      <a:pt x="8" y="705"/>
                    </a:cubicBezTo>
                    <a:cubicBezTo>
                      <a:pt x="7" y="707"/>
                      <a:pt x="6" y="707"/>
                      <a:pt x="4" y="707"/>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05" name="Freeform 35"/>
              <p:cNvSpPr/>
              <p:nvPr/>
            </p:nvSpPr>
            <p:spPr bwMode="auto">
              <a:xfrm>
                <a:off x="4729942" y="3689150"/>
                <a:ext cx="664114" cy="161808"/>
              </a:xfrm>
              <a:custGeom>
                <a:avLst/>
                <a:gdLst>
                  <a:gd name="T0" fmla="*/ 734 w 738"/>
                  <a:gd name="T1" fmla="*/ 180 h 180"/>
                  <a:gd name="T2" fmla="*/ 733 w 738"/>
                  <a:gd name="T3" fmla="*/ 180 h 180"/>
                  <a:gd name="T4" fmla="*/ 3 w 738"/>
                  <a:gd name="T5" fmla="*/ 8 h 180"/>
                  <a:gd name="T6" fmla="*/ 0 w 738"/>
                  <a:gd name="T7" fmla="*/ 4 h 180"/>
                  <a:gd name="T8" fmla="*/ 5 w 738"/>
                  <a:gd name="T9" fmla="*/ 1 h 180"/>
                  <a:gd name="T10" fmla="*/ 735 w 738"/>
                  <a:gd name="T11" fmla="*/ 172 h 180"/>
                  <a:gd name="T12" fmla="*/ 738 w 738"/>
                  <a:gd name="T13" fmla="*/ 177 h 180"/>
                  <a:gd name="T14" fmla="*/ 734 w 738"/>
                  <a:gd name="T15" fmla="*/ 180 h 18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38" h="180">
                    <a:moveTo>
                      <a:pt x="734" y="180"/>
                    </a:moveTo>
                    <a:cubicBezTo>
                      <a:pt x="734" y="180"/>
                      <a:pt x="733" y="180"/>
                      <a:pt x="733" y="180"/>
                    </a:cubicBezTo>
                    <a:cubicBezTo>
                      <a:pt x="3" y="8"/>
                      <a:pt x="3" y="8"/>
                      <a:pt x="3" y="8"/>
                    </a:cubicBezTo>
                    <a:cubicBezTo>
                      <a:pt x="1" y="8"/>
                      <a:pt x="0" y="6"/>
                      <a:pt x="0" y="4"/>
                    </a:cubicBezTo>
                    <a:cubicBezTo>
                      <a:pt x="1" y="1"/>
                      <a:pt x="3" y="0"/>
                      <a:pt x="5" y="1"/>
                    </a:cubicBezTo>
                    <a:cubicBezTo>
                      <a:pt x="735" y="172"/>
                      <a:pt x="735" y="172"/>
                      <a:pt x="735" y="172"/>
                    </a:cubicBezTo>
                    <a:cubicBezTo>
                      <a:pt x="737" y="172"/>
                      <a:pt x="738" y="175"/>
                      <a:pt x="738" y="177"/>
                    </a:cubicBezTo>
                    <a:cubicBezTo>
                      <a:pt x="737" y="179"/>
                      <a:pt x="736" y="180"/>
                      <a:pt x="734" y="18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06" name="Freeform 36"/>
              <p:cNvSpPr/>
              <p:nvPr/>
            </p:nvSpPr>
            <p:spPr bwMode="auto">
              <a:xfrm>
                <a:off x="4552658" y="2248359"/>
                <a:ext cx="481202" cy="820294"/>
              </a:xfrm>
              <a:custGeom>
                <a:avLst/>
                <a:gdLst>
                  <a:gd name="T0" fmla="*/ 531 w 535"/>
                  <a:gd name="T1" fmla="*/ 912 h 912"/>
                  <a:gd name="T2" fmla="*/ 527 w 535"/>
                  <a:gd name="T3" fmla="*/ 910 h 912"/>
                  <a:gd name="T4" fmla="*/ 1 w 535"/>
                  <a:gd name="T5" fmla="*/ 6 h 912"/>
                  <a:gd name="T6" fmla="*/ 2 w 535"/>
                  <a:gd name="T7" fmla="*/ 1 h 912"/>
                  <a:gd name="T8" fmla="*/ 8 w 535"/>
                  <a:gd name="T9" fmla="*/ 2 h 912"/>
                  <a:gd name="T10" fmla="*/ 534 w 535"/>
                  <a:gd name="T11" fmla="*/ 906 h 912"/>
                  <a:gd name="T12" fmla="*/ 533 w 535"/>
                  <a:gd name="T13" fmla="*/ 911 h 912"/>
                  <a:gd name="T14" fmla="*/ 531 w 535"/>
                  <a:gd name="T15" fmla="*/ 912 h 9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5" h="912">
                    <a:moveTo>
                      <a:pt x="531" y="912"/>
                    </a:moveTo>
                    <a:cubicBezTo>
                      <a:pt x="529" y="912"/>
                      <a:pt x="528" y="911"/>
                      <a:pt x="527" y="910"/>
                    </a:cubicBezTo>
                    <a:cubicBezTo>
                      <a:pt x="1" y="6"/>
                      <a:pt x="1" y="6"/>
                      <a:pt x="1" y="6"/>
                    </a:cubicBezTo>
                    <a:cubicBezTo>
                      <a:pt x="0" y="4"/>
                      <a:pt x="0" y="2"/>
                      <a:pt x="2" y="1"/>
                    </a:cubicBezTo>
                    <a:cubicBezTo>
                      <a:pt x="4" y="0"/>
                      <a:pt x="7" y="0"/>
                      <a:pt x="8" y="2"/>
                    </a:cubicBezTo>
                    <a:cubicBezTo>
                      <a:pt x="534" y="906"/>
                      <a:pt x="534" y="906"/>
                      <a:pt x="534" y="906"/>
                    </a:cubicBezTo>
                    <a:cubicBezTo>
                      <a:pt x="535" y="908"/>
                      <a:pt x="535" y="910"/>
                      <a:pt x="533" y="911"/>
                    </a:cubicBezTo>
                    <a:cubicBezTo>
                      <a:pt x="532" y="911"/>
                      <a:pt x="531" y="912"/>
                      <a:pt x="531" y="912"/>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07" name="Freeform 37"/>
              <p:cNvSpPr/>
              <p:nvPr/>
            </p:nvSpPr>
            <p:spPr bwMode="auto">
              <a:xfrm>
                <a:off x="4552658" y="2248359"/>
                <a:ext cx="1229737" cy="364419"/>
              </a:xfrm>
              <a:custGeom>
                <a:avLst/>
                <a:gdLst>
                  <a:gd name="T0" fmla="*/ 1363 w 1367"/>
                  <a:gd name="T1" fmla="*/ 406 h 406"/>
                  <a:gd name="T2" fmla="*/ 1362 w 1367"/>
                  <a:gd name="T3" fmla="*/ 406 h 406"/>
                  <a:gd name="T4" fmla="*/ 3 w 1367"/>
                  <a:gd name="T5" fmla="*/ 8 h 406"/>
                  <a:gd name="T6" fmla="*/ 1 w 1367"/>
                  <a:gd name="T7" fmla="*/ 3 h 406"/>
                  <a:gd name="T8" fmla="*/ 5 w 1367"/>
                  <a:gd name="T9" fmla="*/ 0 h 406"/>
                  <a:gd name="T10" fmla="*/ 1364 w 1367"/>
                  <a:gd name="T11" fmla="*/ 398 h 406"/>
                  <a:gd name="T12" fmla="*/ 1367 w 1367"/>
                  <a:gd name="T13" fmla="*/ 403 h 406"/>
                  <a:gd name="T14" fmla="*/ 1363 w 1367"/>
                  <a:gd name="T15" fmla="*/ 406 h 40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67" h="406">
                    <a:moveTo>
                      <a:pt x="1363" y="406"/>
                    </a:moveTo>
                    <a:cubicBezTo>
                      <a:pt x="1362" y="406"/>
                      <a:pt x="1362" y="406"/>
                      <a:pt x="1362" y="406"/>
                    </a:cubicBezTo>
                    <a:cubicBezTo>
                      <a:pt x="3" y="8"/>
                      <a:pt x="3" y="8"/>
                      <a:pt x="3" y="8"/>
                    </a:cubicBezTo>
                    <a:cubicBezTo>
                      <a:pt x="1" y="7"/>
                      <a:pt x="0" y="5"/>
                      <a:pt x="1" y="3"/>
                    </a:cubicBezTo>
                    <a:cubicBezTo>
                      <a:pt x="1" y="1"/>
                      <a:pt x="3" y="0"/>
                      <a:pt x="5" y="0"/>
                    </a:cubicBezTo>
                    <a:cubicBezTo>
                      <a:pt x="1364" y="398"/>
                      <a:pt x="1364" y="398"/>
                      <a:pt x="1364" y="398"/>
                    </a:cubicBezTo>
                    <a:cubicBezTo>
                      <a:pt x="1366" y="399"/>
                      <a:pt x="1367" y="401"/>
                      <a:pt x="1367" y="403"/>
                    </a:cubicBezTo>
                    <a:cubicBezTo>
                      <a:pt x="1366" y="405"/>
                      <a:pt x="1365" y="406"/>
                      <a:pt x="1363" y="40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08" name="Freeform 38"/>
              <p:cNvSpPr/>
              <p:nvPr/>
            </p:nvSpPr>
            <p:spPr bwMode="auto">
              <a:xfrm>
                <a:off x="5026824" y="2604335"/>
                <a:ext cx="755571" cy="464317"/>
              </a:xfrm>
              <a:custGeom>
                <a:avLst/>
                <a:gdLst>
                  <a:gd name="T0" fmla="*/ 5 w 841"/>
                  <a:gd name="T1" fmla="*/ 515 h 515"/>
                  <a:gd name="T2" fmla="*/ 1 w 841"/>
                  <a:gd name="T3" fmla="*/ 513 h 515"/>
                  <a:gd name="T4" fmla="*/ 3 w 841"/>
                  <a:gd name="T5" fmla="*/ 507 h 515"/>
                  <a:gd name="T6" fmla="*/ 835 w 841"/>
                  <a:gd name="T7" fmla="*/ 1 h 515"/>
                  <a:gd name="T8" fmla="*/ 840 w 841"/>
                  <a:gd name="T9" fmla="*/ 3 h 515"/>
                  <a:gd name="T10" fmla="*/ 839 w 841"/>
                  <a:gd name="T11" fmla="*/ 8 h 515"/>
                  <a:gd name="T12" fmla="*/ 7 w 841"/>
                  <a:gd name="T13" fmla="*/ 514 h 515"/>
                  <a:gd name="T14" fmla="*/ 5 w 841"/>
                  <a:gd name="T15" fmla="*/ 515 h 5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41" h="515">
                    <a:moveTo>
                      <a:pt x="5" y="515"/>
                    </a:moveTo>
                    <a:cubicBezTo>
                      <a:pt x="3" y="515"/>
                      <a:pt x="2" y="514"/>
                      <a:pt x="1" y="513"/>
                    </a:cubicBezTo>
                    <a:cubicBezTo>
                      <a:pt x="0" y="511"/>
                      <a:pt x="1" y="508"/>
                      <a:pt x="3" y="507"/>
                    </a:cubicBezTo>
                    <a:cubicBezTo>
                      <a:pt x="835" y="1"/>
                      <a:pt x="835" y="1"/>
                      <a:pt x="835" y="1"/>
                    </a:cubicBezTo>
                    <a:cubicBezTo>
                      <a:pt x="837" y="0"/>
                      <a:pt x="839" y="1"/>
                      <a:pt x="840" y="3"/>
                    </a:cubicBezTo>
                    <a:cubicBezTo>
                      <a:pt x="841" y="5"/>
                      <a:pt x="841" y="7"/>
                      <a:pt x="839" y="8"/>
                    </a:cubicBezTo>
                    <a:cubicBezTo>
                      <a:pt x="7" y="514"/>
                      <a:pt x="7" y="514"/>
                      <a:pt x="7" y="514"/>
                    </a:cubicBezTo>
                    <a:cubicBezTo>
                      <a:pt x="6" y="514"/>
                      <a:pt x="6" y="515"/>
                      <a:pt x="5" y="51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09" name="Freeform 39"/>
              <p:cNvSpPr/>
              <p:nvPr/>
            </p:nvSpPr>
            <p:spPr bwMode="auto">
              <a:xfrm>
                <a:off x="5385614" y="2604335"/>
                <a:ext cx="396780" cy="1246622"/>
              </a:xfrm>
              <a:custGeom>
                <a:avLst/>
                <a:gdLst>
                  <a:gd name="T0" fmla="*/ 5 w 441"/>
                  <a:gd name="T1" fmla="*/ 1385 h 1385"/>
                  <a:gd name="T2" fmla="*/ 4 w 441"/>
                  <a:gd name="T3" fmla="*/ 1385 h 1385"/>
                  <a:gd name="T4" fmla="*/ 1 w 441"/>
                  <a:gd name="T5" fmla="*/ 1380 h 1385"/>
                  <a:gd name="T6" fmla="*/ 433 w 441"/>
                  <a:gd name="T7" fmla="*/ 4 h 1385"/>
                  <a:gd name="T8" fmla="*/ 438 w 441"/>
                  <a:gd name="T9" fmla="*/ 1 h 1385"/>
                  <a:gd name="T10" fmla="*/ 441 w 441"/>
                  <a:gd name="T11" fmla="*/ 6 h 1385"/>
                  <a:gd name="T12" fmla="*/ 9 w 441"/>
                  <a:gd name="T13" fmla="*/ 1382 h 1385"/>
                  <a:gd name="T14" fmla="*/ 5 w 441"/>
                  <a:gd name="T15" fmla="*/ 1385 h 13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41" h="1385">
                    <a:moveTo>
                      <a:pt x="5" y="1385"/>
                    </a:moveTo>
                    <a:cubicBezTo>
                      <a:pt x="5" y="1385"/>
                      <a:pt x="4" y="1385"/>
                      <a:pt x="4" y="1385"/>
                    </a:cubicBezTo>
                    <a:cubicBezTo>
                      <a:pt x="2" y="1384"/>
                      <a:pt x="0" y="1382"/>
                      <a:pt x="1" y="1380"/>
                    </a:cubicBezTo>
                    <a:cubicBezTo>
                      <a:pt x="433" y="4"/>
                      <a:pt x="433" y="4"/>
                      <a:pt x="433" y="4"/>
                    </a:cubicBezTo>
                    <a:cubicBezTo>
                      <a:pt x="434" y="1"/>
                      <a:pt x="436" y="0"/>
                      <a:pt x="438" y="1"/>
                    </a:cubicBezTo>
                    <a:cubicBezTo>
                      <a:pt x="440" y="2"/>
                      <a:pt x="441" y="4"/>
                      <a:pt x="441" y="6"/>
                    </a:cubicBezTo>
                    <a:cubicBezTo>
                      <a:pt x="9" y="1382"/>
                      <a:pt x="9" y="1382"/>
                      <a:pt x="9" y="1382"/>
                    </a:cubicBezTo>
                    <a:cubicBezTo>
                      <a:pt x="8" y="1384"/>
                      <a:pt x="7" y="1385"/>
                      <a:pt x="5" y="138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10" name="Freeform 40"/>
              <p:cNvSpPr/>
              <p:nvPr/>
            </p:nvSpPr>
            <p:spPr bwMode="auto">
              <a:xfrm>
                <a:off x="5773952" y="2604335"/>
                <a:ext cx="139296" cy="590949"/>
              </a:xfrm>
              <a:custGeom>
                <a:avLst/>
                <a:gdLst>
                  <a:gd name="T0" fmla="*/ 150 w 155"/>
                  <a:gd name="T1" fmla="*/ 656 h 656"/>
                  <a:gd name="T2" fmla="*/ 146 w 155"/>
                  <a:gd name="T3" fmla="*/ 652 h 656"/>
                  <a:gd name="T4" fmla="*/ 1 w 155"/>
                  <a:gd name="T5" fmla="*/ 6 h 656"/>
                  <a:gd name="T6" fmla="*/ 4 w 155"/>
                  <a:gd name="T7" fmla="*/ 1 h 656"/>
                  <a:gd name="T8" fmla="*/ 9 w 155"/>
                  <a:gd name="T9" fmla="*/ 4 h 656"/>
                  <a:gd name="T10" fmla="*/ 154 w 155"/>
                  <a:gd name="T11" fmla="*/ 651 h 656"/>
                  <a:gd name="T12" fmla="*/ 151 w 155"/>
                  <a:gd name="T13" fmla="*/ 655 h 656"/>
                  <a:gd name="T14" fmla="*/ 150 w 155"/>
                  <a:gd name="T15" fmla="*/ 656 h 6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5" h="656">
                    <a:moveTo>
                      <a:pt x="150" y="656"/>
                    </a:moveTo>
                    <a:cubicBezTo>
                      <a:pt x="148" y="656"/>
                      <a:pt x="147" y="654"/>
                      <a:pt x="146" y="652"/>
                    </a:cubicBezTo>
                    <a:cubicBezTo>
                      <a:pt x="1" y="6"/>
                      <a:pt x="1" y="6"/>
                      <a:pt x="1" y="6"/>
                    </a:cubicBezTo>
                    <a:cubicBezTo>
                      <a:pt x="0" y="3"/>
                      <a:pt x="2" y="1"/>
                      <a:pt x="4" y="1"/>
                    </a:cubicBezTo>
                    <a:cubicBezTo>
                      <a:pt x="6" y="0"/>
                      <a:pt x="8" y="2"/>
                      <a:pt x="9" y="4"/>
                    </a:cubicBezTo>
                    <a:cubicBezTo>
                      <a:pt x="154" y="651"/>
                      <a:pt x="154" y="651"/>
                      <a:pt x="154" y="651"/>
                    </a:cubicBezTo>
                    <a:cubicBezTo>
                      <a:pt x="155" y="653"/>
                      <a:pt x="153" y="655"/>
                      <a:pt x="151" y="655"/>
                    </a:cubicBezTo>
                    <a:cubicBezTo>
                      <a:pt x="151" y="656"/>
                      <a:pt x="150" y="656"/>
                      <a:pt x="150" y="65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11" name="Freeform 41"/>
              <p:cNvSpPr/>
              <p:nvPr/>
            </p:nvSpPr>
            <p:spPr bwMode="auto">
              <a:xfrm>
                <a:off x="5906212" y="3075688"/>
                <a:ext cx="892052" cy="119597"/>
              </a:xfrm>
              <a:custGeom>
                <a:avLst/>
                <a:gdLst>
                  <a:gd name="T0" fmla="*/ 4 w 992"/>
                  <a:gd name="T1" fmla="*/ 133 h 133"/>
                  <a:gd name="T2" fmla="*/ 0 w 992"/>
                  <a:gd name="T3" fmla="*/ 129 h 133"/>
                  <a:gd name="T4" fmla="*/ 4 w 992"/>
                  <a:gd name="T5" fmla="*/ 125 h 133"/>
                  <a:gd name="T6" fmla="*/ 988 w 992"/>
                  <a:gd name="T7" fmla="*/ 0 h 133"/>
                  <a:gd name="T8" fmla="*/ 992 w 992"/>
                  <a:gd name="T9" fmla="*/ 4 h 133"/>
                  <a:gd name="T10" fmla="*/ 989 w 992"/>
                  <a:gd name="T11" fmla="*/ 8 h 133"/>
                  <a:gd name="T12" fmla="*/ 5 w 992"/>
                  <a:gd name="T13" fmla="*/ 133 h 133"/>
                  <a:gd name="T14" fmla="*/ 4 w 992"/>
                  <a:gd name="T15" fmla="*/ 133 h 1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92" h="133">
                    <a:moveTo>
                      <a:pt x="4" y="133"/>
                    </a:moveTo>
                    <a:cubicBezTo>
                      <a:pt x="2" y="133"/>
                      <a:pt x="0" y="131"/>
                      <a:pt x="0" y="129"/>
                    </a:cubicBezTo>
                    <a:cubicBezTo>
                      <a:pt x="0" y="127"/>
                      <a:pt x="1" y="125"/>
                      <a:pt x="4" y="125"/>
                    </a:cubicBezTo>
                    <a:cubicBezTo>
                      <a:pt x="988" y="0"/>
                      <a:pt x="988" y="0"/>
                      <a:pt x="988" y="0"/>
                    </a:cubicBezTo>
                    <a:cubicBezTo>
                      <a:pt x="990" y="0"/>
                      <a:pt x="992" y="2"/>
                      <a:pt x="992" y="4"/>
                    </a:cubicBezTo>
                    <a:cubicBezTo>
                      <a:pt x="992" y="6"/>
                      <a:pt x="991" y="8"/>
                      <a:pt x="989" y="8"/>
                    </a:cubicBezTo>
                    <a:cubicBezTo>
                      <a:pt x="5" y="133"/>
                      <a:pt x="5" y="133"/>
                      <a:pt x="5" y="133"/>
                    </a:cubicBezTo>
                    <a:cubicBezTo>
                      <a:pt x="5" y="133"/>
                      <a:pt x="4" y="133"/>
                      <a:pt x="4" y="13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12" name="Freeform 42"/>
              <p:cNvSpPr/>
              <p:nvPr/>
            </p:nvSpPr>
            <p:spPr bwMode="auto">
              <a:xfrm>
                <a:off x="5906212" y="2253987"/>
                <a:ext cx="303917" cy="941298"/>
              </a:xfrm>
              <a:custGeom>
                <a:avLst/>
                <a:gdLst>
                  <a:gd name="T0" fmla="*/ 4 w 338"/>
                  <a:gd name="T1" fmla="*/ 1046 h 1046"/>
                  <a:gd name="T2" fmla="*/ 3 w 338"/>
                  <a:gd name="T3" fmla="*/ 1045 h 1046"/>
                  <a:gd name="T4" fmla="*/ 0 w 338"/>
                  <a:gd name="T5" fmla="*/ 1040 h 1046"/>
                  <a:gd name="T6" fmla="*/ 329 w 338"/>
                  <a:gd name="T7" fmla="*/ 4 h 1046"/>
                  <a:gd name="T8" fmla="*/ 334 w 338"/>
                  <a:gd name="T9" fmla="*/ 1 h 1046"/>
                  <a:gd name="T10" fmla="*/ 337 w 338"/>
                  <a:gd name="T11" fmla="*/ 6 h 1046"/>
                  <a:gd name="T12" fmla="*/ 8 w 338"/>
                  <a:gd name="T13" fmla="*/ 1043 h 1046"/>
                  <a:gd name="T14" fmla="*/ 4 w 338"/>
                  <a:gd name="T15" fmla="*/ 1046 h 10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8" h="1046">
                    <a:moveTo>
                      <a:pt x="4" y="1046"/>
                    </a:moveTo>
                    <a:cubicBezTo>
                      <a:pt x="4" y="1046"/>
                      <a:pt x="3" y="1045"/>
                      <a:pt x="3" y="1045"/>
                    </a:cubicBezTo>
                    <a:cubicBezTo>
                      <a:pt x="1" y="1045"/>
                      <a:pt x="0" y="1042"/>
                      <a:pt x="0" y="1040"/>
                    </a:cubicBezTo>
                    <a:cubicBezTo>
                      <a:pt x="329" y="4"/>
                      <a:pt x="329" y="4"/>
                      <a:pt x="329" y="4"/>
                    </a:cubicBezTo>
                    <a:cubicBezTo>
                      <a:pt x="330" y="2"/>
                      <a:pt x="332" y="0"/>
                      <a:pt x="334" y="1"/>
                    </a:cubicBezTo>
                    <a:cubicBezTo>
                      <a:pt x="337" y="2"/>
                      <a:pt x="338" y="4"/>
                      <a:pt x="337" y="6"/>
                    </a:cubicBezTo>
                    <a:cubicBezTo>
                      <a:pt x="8" y="1043"/>
                      <a:pt x="8" y="1043"/>
                      <a:pt x="8" y="1043"/>
                    </a:cubicBezTo>
                    <a:cubicBezTo>
                      <a:pt x="7" y="1044"/>
                      <a:pt x="6" y="1046"/>
                      <a:pt x="4" y="104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13" name="Freeform 43"/>
              <p:cNvSpPr/>
              <p:nvPr/>
            </p:nvSpPr>
            <p:spPr bwMode="auto">
              <a:xfrm>
                <a:off x="6201687" y="2175194"/>
                <a:ext cx="794968" cy="87235"/>
              </a:xfrm>
              <a:custGeom>
                <a:avLst/>
                <a:gdLst>
                  <a:gd name="T0" fmla="*/ 4 w 884"/>
                  <a:gd name="T1" fmla="*/ 96 h 96"/>
                  <a:gd name="T2" fmla="*/ 0 w 884"/>
                  <a:gd name="T3" fmla="*/ 92 h 96"/>
                  <a:gd name="T4" fmla="*/ 4 w 884"/>
                  <a:gd name="T5" fmla="*/ 88 h 96"/>
                  <a:gd name="T6" fmla="*/ 880 w 884"/>
                  <a:gd name="T7" fmla="*/ 0 h 96"/>
                  <a:gd name="T8" fmla="*/ 884 w 884"/>
                  <a:gd name="T9" fmla="*/ 4 h 96"/>
                  <a:gd name="T10" fmla="*/ 880 w 884"/>
                  <a:gd name="T11" fmla="*/ 8 h 96"/>
                  <a:gd name="T12" fmla="*/ 5 w 884"/>
                  <a:gd name="T13" fmla="*/ 96 h 96"/>
                  <a:gd name="T14" fmla="*/ 4 w 884"/>
                  <a:gd name="T15" fmla="*/ 96 h 9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84" h="96">
                    <a:moveTo>
                      <a:pt x="4" y="96"/>
                    </a:moveTo>
                    <a:cubicBezTo>
                      <a:pt x="2" y="96"/>
                      <a:pt x="0" y="94"/>
                      <a:pt x="0" y="92"/>
                    </a:cubicBezTo>
                    <a:cubicBezTo>
                      <a:pt x="0" y="90"/>
                      <a:pt x="2" y="88"/>
                      <a:pt x="4" y="88"/>
                    </a:cubicBezTo>
                    <a:cubicBezTo>
                      <a:pt x="880" y="0"/>
                      <a:pt x="880" y="0"/>
                      <a:pt x="880" y="0"/>
                    </a:cubicBezTo>
                    <a:cubicBezTo>
                      <a:pt x="882" y="0"/>
                      <a:pt x="884" y="2"/>
                      <a:pt x="884" y="4"/>
                    </a:cubicBezTo>
                    <a:cubicBezTo>
                      <a:pt x="884" y="6"/>
                      <a:pt x="883" y="8"/>
                      <a:pt x="880" y="8"/>
                    </a:cubicBezTo>
                    <a:cubicBezTo>
                      <a:pt x="5" y="96"/>
                      <a:pt x="5" y="96"/>
                      <a:pt x="5" y="96"/>
                    </a:cubicBezTo>
                    <a:cubicBezTo>
                      <a:pt x="4" y="96"/>
                      <a:pt x="4" y="96"/>
                      <a:pt x="4" y="9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14" name="Freeform 44"/>
              <p:cNvSpPr/>
              <p:nvPr/>
            </p:nvSpPr>
            <p:spPr bwMode="auto">
              <a:xfrm>
                <a:off x="6201687" y="2253987"/>
                <a:ext cx="596577" cy="828737"/>
              </a:xfrm>
              <a:custGeom>
                <a:avLst/>
                <a:gdLst>
                  <a:gd name="T0" fmla="*/ 659 w 664"/>
                  <a:gd name="T1" fmla="*/ 921 h 921"/>
                  <a:gd name="T2" fmla="*/ 656 w 664"/>
                  <a:gd name="T3" fmla="*/ 920 h 921"/>
                  <a:gd name="T4" fmla="*/ 1 w 664"/>
                  <a:gd name="T5" fmla="*/ 7 h 921"/>
                  <a:gd name="T6" fmla="*/ 2 w 664"/>
                  <a:gd name="T7" fmla="*/ 2 h 921"/>
                  <a:gd name="T8" fmla="*/ 7 w 664"/>
                  <a:gd name="T9" fmla="*/ 2 h 921"/>
                  <a:gd name="T10" fmla="*/ 662 w 664"/>
                  <a:gd name="T11" fmla="*/ 915 h 921"/>
                  <a:gd name="T12" fmla="*/ 661 w 664"/>
                  <a:gd name="T13" fmla="*/ 921 h 921"/>
                  <a:gd name="T14" fmla="*/ 659 w 664"/>
                  <a:gd name="T15" fmla="*/ 921 h 9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64" h="921">
                    <a:moveTo>
                      <a:pt x="659" y="921"/>
                    </a:moveTo>
                    <a:cubicBezTo>
                      <a:pt x="658" y="921"/>
                      <a:pt x="657" y="921"/>
                      <a:pt x="656" y="920"/>
                    </a:cubicBezTo>
                    <a:cubicBezTo>
                      <a:pt x="1" y="7"/>
                      <a:pt x="1" y="7"/>
                      <a:pt x="1" y="7"/>
                    </a:cubicBezTo>
                    <a:cubicBezTo>
                      <a:pt x="0" y="5"/>
                      <a:pt x="0" y="3"/>
                      <a:pt x="2" y="2"/>
                    </a:cubicBezTo>
                    <a:cubicBezTo>
                      <a:pt x="4" y="0"/>
                      <a:pt x="6" y="1"/>
                      <a:pt x="7" y="2"/>
                    </a:cubicBezTo>
                    <a:cubicBezTo>
                      <a:pt x="662" y="915"/>
                      <a:pt x="662" y="915"/>
                      <a:pt x="662" y="915"/>
                    </a:cubicBezTo>
                    <a:cubicBezTo>
                      <a:pt x="664" y="917"/>
                      <a:pt x="663" y="919"/>
                      <a:pt x="661" y="921"/>
                    </a:cubicBezTo>
                    <a:cubicBezTo>
                      <a:pt x="661" y="921"/>
                      <a:pt x="660" y="921"/>
                      <a:pt x="659" y="921"/>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15" name="Freeform 45"/>
              <p:cNvSpPr/>
              <p:nvPr/>
            </p:nvSpPr>
            <p:spPr bwMode="auto">
              <a:xfrm>
                <a:off x="6201687" y="2253987"/>
                <a:ext cx="914564" cy="585321"/>
              </a:xfrm>
              <a:custGeom>
                <a:avLst/>
                <a:gdLst>
                  <a:gd name="T0" fmla="*/ 1012 w 1017"/>
                  <a:gd name="T1" fmla="*/ 650 h 650"/>
                  <a:gd name="T2" fmla="*/ 1010 w 1017"/>
                  <a:gd name="T3" fmla="*/ 650 h 650"/>
                  <a:gd name="T4" fmla="*/ 2 w 1017"/>
                  <a:gd name="T5" fmla="*/ 8 h 650"/>
                  <a:gd name="T6" fmla="*/ 1 w 1017"/>
                  <a:gd name="T7" fmla="*/ 3 h 650"/>
                  <a:gd name="T8" fmla="*/ 6 w 1017"/>
                  <a:gd name="T9" fmla="*/ 1 h 650"/>
                  <a:gd name="T10" fmla="*/ 1015 w 1017"/>
                  <a:gd name="T11" fmla="*/ 643 h 650"/>
                  <a:gd name="T12" fmla="*/ 1016 w 1017"/>
                  <a:gd name="T13" fmla="*/ 649 h 650"/>
                  <a:gd name="T14" fmla="*/ 1012 w 1017"/>
                  <a:gd name="T15" fmla="*/ 650 h 6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17" h="650">
                    <a:moveTo>
                      <a:pt x="1012" y="650"/>
                    </a:moveTo>
                    <a:cubicBezTo>
                      <a:pt x="1012" y="650"/>
                      <a:pt x="1011" y="650"/>
                      <a:pt x="1010" y="650"/>
                    </a:cubicBezTo>
                    <a:cubicBezTo>
                      <a:pt x="2" y="8"/>
                      <a:pt x="2" y="8"/>
                      <a:pt x="2" y="8"/>
                    </a:cubicBezTo>
                    <a:cubicBezTo>
                      <a:pt x="0" y="7"/>
                      <a:pt x="0" y="5"/>
                      <a:pt x="1" y="3"/>
                    </a:cubicBezTo>
                    <a:cubicBezTo>
                      <a:pt x="2" y="1"/>
                      <a:pt x="4" y="0"/>
                      <a:pt x="6" y="1"/>
                    </a:cubicBezTo>
                    <a:cubicBezTo>
                      <a:pt x="1015" y="643"/>
                      <a:pt x="1015" y="643"/>
                      <a:pt x="1015" y="643"/>
                    </a:cubicBezTo>
                    <a:cubicBezTo>
                      <a:pt x="1016" y="644"/>
                      <a:pt x="1017" y="647"/>
                      <a:pt x="1016" y="649"/>
                    </a:cubicBezTo>
                    <a:cubicBezTo>
                      <a:pt x="1015" y="650"/>
                      <a:pt x="1014" y="650"/>
                      <a:pt x="1012" y="65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16" name="Freeform 46"/>
              <p:cNvSpPr/>
              <p:nvPr/>
            </p:nvSpPr>
            <p:spPr bwMode="auto">
              <a:xfrm>
                <a:off x="6989619" y="2175194"/>
                <a:ext cx="126632" cy="664115"/>
              </a:xfrm>
              <a:custGeom>
                <a:avLst/>
                <a:gdLst>
                  <a:gd name="T0" fmla="*/ 136 w 141"/>
                  <a:gd name="T1" fmla="*/ 737 h 737"/>
                  <a:gd name="T2" fmla="*/ 132 w 141"/>
                  <a:gd name="T3" fmla="*/ 734 h 737"/>
                  <a:gd name="T4" fmla="*/ 0 w 141"/>
                  <a:gd name="T5" fmla="*/ 5 h 737"/>
                  <a:gd name="T6" fmla="*/ 3 w 141"/>
                  <a:gd name="T7" fmla="*/ 0 h 737"/>
                  <a:gd name="T8" fmla="*/ 8 w 141"/>
                  <a:gd name="T9" fmla="*/ 3 h 737"/>
                  <a:gd name="T10" fmla="*/ 140 w 141"/>
                  <a:gd name="T11" fmla="*/ 733 h 737"/>
                  <a:gd name="T12" fmla="*/ 137 w 141"/>
                  <a:gd name="T13" fmla="*/ 737 h 737"/>
                  <a:gd name="T14" fmla="*/ 136 w 141"/>
                  <a:gd name="T15" fmla="*/ 737 h 7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1" h="737">
                    <a:moveTo>
                      <a:pt x="136" y="737"/>
                    </a:moveTo>
                    <a:cubicBezTo>
                      <a:pt x="134" y="737"/>
                      <a:pt x="133" y="736"/>
                      <a:pt x="132" y="734"/>
                    </a:cubicBezTo>
                    <a:cubicBezTo>
                      <a:pt x="0" y="5"/>
                      <a:pt x="0" y="5"/>
                      <a:pt x="0" y="5"/>
                    </a:cubicBezTo>
                    <a:cubicBezTo>
                      <a:pt x="0" y="3"/>
                      <a:pt x="1" y="1"/>
                      <a:pt x="3" y="0"/>
                    </a:cubicBezTo>
                    <a:cubicBezTo>
                      <a:pt x="6" y="0"/>
                      <a:pt x="8" y="1"/>
                      <a:pt x="8" y="3"/>
                    </a:cubicBezTo>
                    <a:cubicBezTo>
                      <a:pt x="140" y="733"/>
                      <a:pt x="140" y="733"/>
                      <a:pt x="140" y="733"/>
                    </a:cubicBezTo>
                    <a:cubicBezTo>
                      <a:pt x="141" y="735"/>
                      <a:pt x="139" y="737"/>
                      <a:pt x="137" y="737"/>
                    </a:cubicBezTo>
                    <a:cubicBezTo>
                      <a:pt x="137" y="737"/>
                      <a:pt x="137" y="737"/>
                      <a:pt x="136" y="737"/>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17" name="Freeform 47"/>
              <p:cNvSpPr/>
              <p:nvPr/>
            </p:nvSpPr>
            <p:spPr bwMode="auto">
              <a:xfrm>
                <a:off x="6791229" y="2832273"/>
                <a:ext cx="325023" cy="250450"/>
              </a:xfrm>
              <a:custGeom>
                <a:avLst/>
                <a:gdLst>
                  <a:gd name="T0" fmla="*/ 4 w 362"/>
                  <a:gd name="T1" fmla="*/ 279 h 279"/>
                  <a:gd name="T2" fmla="*/ 1 w 362"/>
                  <a:gd name="T3" fmla="*/ 278 h 279"/>
                  <a:gd name="T4" fmla="*/ 2 w 362"/>
                  <a:gd name="T5" fmla="*/ 272 h 279"/>
                  <a:gd name="T6" fmla="*/ 355 w 362"/>
                  <a:gd name="T7" fmla="*/ 1 h 279"/>
                  <a:gd name="T8" fmla="*/ 361 w 362"/>
                  <a:gd name="T9" fmla="*/ 2 h 279"/>
                  <a:gd name="T10" fmla="*/ 360 w 362"/>
                  <a:gd name="T11" fmla="*/ 8 h 279"/>
                  <a:gd name="T12" fmla="*/ 7 w 362"/>
                  <a:gd name="T13" fmla="*/ 279 h 279"/>
                  <a:gd name="T14" fmla="*/ 4 w 362"/>
                  <a:gd name="T15" fmla="*/ 279 h 27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62" h="279">
                    <a:moveTo>
                      <a:pt x="4" y="279"/>
                    </a:moveTo>
                    <a:cubicBezTo>
                      <a:pt x="3" y="279"/>
                      <a:pt x="2" y="279"/>
                      <a:pt x="1" y="278"/>
                    </a:cubicBezTo>
                    <a:cubicBezTo>
                      <a:pt x="0" y="276"/>
                      <a:pt x="0" y="274"/>
                      <a:pt x="2" y="272"/>
                    </a:cubicBezTo>
                    <a:cubicBezTo>
                      <a:pt x="355" y="1"/>
                      <a:pt x="355" y="1"/>
                      <a:pt x="355" y="1"/>
                    </a:cubicBezTo>
                    <a:cubicBezTo>
                      <a:pt x="357" y="0"/>
                      <a:pt x="359" y="0"/>
                      <a:pt x="361" y="2"/>
                    </a:cubicBezTo>
                    <a:cubicBezTo>
                      <a:pt x="362" y="4"/>
                      <a:pt x="362" y="6"/>
                      <a:pt x="360" y="8"/>
                    </a:cubicBezTo>
                    <a:cubicBezTo>
                      <a:pt x="7" y="279"/>
                      <a:pt x="7" y="279"/>
                      <a:pt x="7" y="279"/>
                    </a:cubicBezTo>
                    <a:cubicBezTo>
                      <a:pt x="6" y="279"/>
                      <a:pt x="5" y="279"/>
                      <a:pt x="4" y="279"/>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18" name="Freeform 48"/>
              <p:cNvSpPr/>
              <p:nvPr/>
            </p:nvSpPr>
            <p:spPr bwMode="auto">
              <a:xfrm>
                <a:off x="5385615" y="3186843"/>
                <a:ext cx="527634" cy="664115"/>
              </a:xfrm>
              <a:custGeom>
                <a:avLst/>
                <a:gdLst>
                  <a:gd name="T0" fmla="*/ 5 w 587"/>
                  <a:gd name="T1" fmla="*/ 738 h 738"/>
                  <a:gd name="T2" fmla="*/ 2 w 587"/>
                  <a:gd name="T3" fmla="*/ 737 h 738"/>
                  <a:gd name="T4" fmla="*/ 2 w 587"/>
                  <a:gd name="T5" fmla="*/ 731 h 738"/>
                  <a:gd name="T6" fmla="*/ 579 w 587"/>
                  <a:gd name="T7" fmla="*/ 2 h 738"/>
                  <a:gd name="T8" fmla="*/ 585 w 587"/>
                  <a:gd name="T9" fmla="*/ 1 h 738"/>
                  <a:gd name="T10" fmla="*/ 585 w 587"/>
                  <a:gd name="T11" fmla="*/ 7 h 738"/>
                  <a:gd name="T12" fmla="*/ 8 w 587"/>
                  <a:gd name="T13" fmla="*/ 736 h 738"/>
                  <a:gd name="T14" fmla="*/ 5 w 587"/>
                  <a:gd name="T15" fmla="*/ 738 h 7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87" h="738">
                    <a:moveTo>
                      <a:pt x="5" y="738"/>
                    </a:moveTo>
                    <a:cubicBezTo>
                      <a:pt x="4" y="738"/>
                      <a:pt x="3" y="738"/>
                      <a:pt x="2" y="737"/>
                    </a:cubicBezTo>
                    <a:cubicBezTo>
                      <a:pt x="1" y="736"/>
                      <a:pt x="0" y="733"/>
                      <a:pt x="2" y="731"/>
                    </a:cubicBezTo>
                    <a:cubicBezTo>
                      <a:pt x="579" y="2"/>
                      <a:pt x="579" y="2"/>
                      <a:pt x="579" y="2"/>
                    </a:cubicBezTo>
                    <a:cubicBezTo>
                      <a:pt x="580" y="0"/>
                      <a:pt x="583" y="0"/>
                      <a:pt x="585" y="1"/>
                    </a:cubicBezTo>
                    <a:cubicBezTo>
                      <a:pt x="586" y="3"/>
                      <a:pt x="587" y="5"/>
                      <a:pt x="585" y="7"/>
                    </a:cubicBezTo>
                    <a:cubicBezTo>
                      <a:pt x="8" y="736"/>
                      <a:pt x="8" y="736"/>
                      <a:pt x="8" y="736"/>
                    </a:cubicBezTo>
                    <a:cubicBezTo>
                      <a:pt x="7" y="737"/>
                      <a:pt x="6" y="738"/>
                      <a:pt x="5" y="738"/>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19" name="Freeform 49"/>
              <p:cNvSpPr/>
              <p:nvPr/>
            </p:nvSpPr>
            <p:spPr bwMode="auto">
              <a:xfrm>
                <a:off x="3925126" y="4059196"/>
                <a:ext cx="229345" cy="85829"/>
              </a:xfrm>
              <a:custGeom>
                <a:avLst/>
                <a:gdLst>
                  <a:gd name="T0" fmla="*/ 251 w 255"/>
                  <a:gd name="T1" fmla="*/ 95 h 95"/>
                  <a:gd name="T2" fmla="*/ 249 w 255"/>
                  <a:gd name="T3" fmla="*/ 94 h 95"/>
                  <a:gd name="T4" fmla="*/ 3 w 255"/>
                  <a:gd name="T5" fmla="*/ 8 h 95"/>
                  <a:gd name="T6" fmla="*/ 1 w 255"/>
                  <a:gd name="T7" fmla="*/ 3 h 95"/>
                  <a:gd name="T8" fmla="*/ 6 w 255"/>
                  <a:gd name="T9" fmla="*/ 1 h 95"/>
                  <a:gd name="T10" fmla="*/ 252 w 255"/>
                  <a:gd name="T11" fmla="*/ 87 h 95"/>
                  <a:gd name="T12" fmla="*/ 254 w 255"/>
                  <a:gd name="T13" fmla="*/ 92 h 95"/>
                  <a:gd name="T14" fmla="*/ 251 w 255"/>
                  <a:gd name="T15" fmla="*/ 95 h 9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5" h="95">
                    <a:moveTo>
                      <a:pt x="251" y="95"/>
                    </a:moveTo>
                    <a:cubicBezTo>
                      <a:pt x="250" y="95"/>
                      <a:pt x="250" y="95"/>
                      <a:pt x="249" y="94"/>
                    </a:cubicBezTo>
                    <a:cubicBezTo>
                      <a:pt x="3" y="8"/>
                      <a:pt x="3" y="8"/>
                      <a:pt x="3" y="8"/>
                    </a:cubicBezTo>
                    <a:cubicBezTo>
                      <a:pt x="1" y="8"/>
                      <a:pt x="0" y="5"/>
                      <a:pt x="1" y="3"/>
                    </a:cubicBezTo>
                    <a:cubicBezTo>
                      <a:pt x="1" y="1"/>
                      <a:pt x="4" y="0"/>
                      <a:pt x="6" y="1"/>
                    </a:cubicBezTo>
                    <a:cubicBezTo>
                      <a:pt x="252" y="87"/>
                      <a:pt x="252" y="87"/>
                      <a:pt x="252" y="87"/>
                    </a:cubicBezTo>
                    <a:cubicBezTo>
                      <a:pt x="254" y="88"/>
                      <a:pt x="255" y="90"/>
                      <a:pt x="254" y="92"/>
                    </a:cubicBezTo>
                    <a:cubicBezTo>
                      <a:pt x="254" y="94"/>
                      <a:pt x="252" y="95"/>
                      <a:pt x="251" y="9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20" name="Freeform 50"/>
              <p:cNvSpPr/>
              <p:nvPr/>
            </p:nvSpPr>
            <p:spPr bwMode="auto">
              <a:xfrm flipH="1">
                <a:off x="4154470" y="4136583"/>
                <a:ext cx="45719" cy="387557"/>
              </a:xfrm>
              <a:custGeom>
                <a:avLst/>
                <a:gdLst>
                  <a:gd name="T0" fmla="*/ 5 w 255"/>
                  <a:gd name="T1" fmla="*/ 960 h 960"/>
                  <a:gd name="T2" fmla="*/ 4 w 255"/>
                  <a:gd name="T3" fmla="*/ 960 h 960"/>
                  <a:gd name="T4" fmla="*/ 1 w 255"/>
                  <a:gd name="T5" fmla="*/ 955 h 960"/>
                  <a:gd name="T6" fmla="*/ 247 w 255"/>
                  <a:gd name="T7" fmla="*/ 4 h 960"/>
                  <a:gd name="T8" fmla="*/ 252 w 255"/>
                  <a:gd name="T9" fmla="*/ 1 h 960"/>
                  <a:gd name="T10" fmla="*/ 255 w 255"/>
                  <a:gd name="T11" fmla="*/ 6 h 960"/>
                  <a:gd name="T12" fmla="*/ 9 w 255"/>
                  <a:gd name="T13" fmla="*/ 957 h 960"/>
                  <a:gd name="T14" fmla="*/ 5 w 255"/>
                  <a:gd name="T15" fmla="*/ 960 h 9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5" h="960">
                    <a:moveTo>
                      <a:pt x="5" y="960"/>
                    </a:moveTo>
                    <a:cubicBezTo>
                      <a:pt x="4" y="960"/>
                      <a:pt x="4" y="960"/>
                      <a:pt x="4" y="960"/>
                    </a:cubicBezTo>
                    <a:cubicBezTo>
                      <a:pt x="2" y="960"/>
                      <a:pt x="0" y="957"/>
                      <a:pt x="1" y="955"/>
                    </a:cubicBezTo>
                    <a:cubicBezTo>
                      <a:pt x="247" y="4"/>
                      <a:pt x="247" y="4"/>
                      <a:pt x="247" y="4"/>
                    </a:cubicBezTo>
                    <a:cubicBezTo>
                      <a:pt x="247" y="1"/>
                      <a:pt x="250" y="0"/>
                      <a:pt x="252" y="1"/>
                    </a:cubicBezTo>
                    <a:cubicBezTo>
                      <a:pt x="254" y="1"/>
                      <a:pt x="255" y="3"/>
                      <a:pt x="255" y="6"/>
                    </a:cubicBezTo>
                    <a:cubicBezTo>
                      <a:pt x="9" y="957"/>
                      <a:pt x="9" y="957"/>
                      <a:pt x="9" y="957"/>
                    </a:cubicBezTo>
                    <a:cubicBezTo>
                      <a:pt x="8" y="959"/>
                      <a:pt x="6" y="960"/>
                      <a:pt x="5" y="96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21" name="Freeform 51"/>
              <p:cNvSpPr/>
              <p:nvPr/>
            </p:nvSpPr>
            <p:spPr bwMode="auto">
              <a:xfrm>
                <a:off x="4147435" y="3689151"/>
                <a:ext cx="590949" cy="455875"/>
              </a:xfrm>
              <a:custGeom>
                <a:avLst/>
                <a:gdLst>
                  <a:gd name="T0" fmla="*/ 5 w 658"/>
                  <a:gd name="T1" fmla="*/ 506 h 506"/>
                  <a:gd name="T2" fmla="*/ 1 w 658"/>
                  <a:gd name="T3" fmla="*/ 504 h 506"/>
                  <a:gd name="T4" fmla="*/ 2 w 658"/>
                  <a:gd name="T5" fmla="*/ 498 h 506"/>
                  <a:gd name="T6" fmla="*/ 651 w 658"/>
                  <a:gd name="T7" fmla="*/ 1 h 506"/>
                  <a:gd name="T8" fmla="*/ 656 w 658"/>
                  <a:gd name="T9" fmla="*/ 2 h 506"/>
                  <a:gd name="T10" fmla="*/ 656 w 658"/>
                  <a:gd name="T11" fmla="*/ 8 h 506"/>
                  <a:gd name="T12" fmla="*/ 7 w 658"/>
                  <a:gd name="T13" fmla="*/ 505 h 506"/>
                  <a:gd name="T14" fmla="*/ 5 w 658"/>
                  <a:gd name="T15" fmla="*/ 506 h 50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58" h="506">
                    <a:moveTo>
                      <a:pt x="5" y="506"/>
                    </a:moveTo>
                    <a:cubicBezTo>
                      <a:pt x="3" y="506"/>
                      <a:pt x="2" y="505"/>
                      <a:pt x="1" y="504"/>
                    </a:cubicBezTo>
                    <a:cubicBezTo>
                      <a:pt x="0" y="502"/>
                      <a:pt x="0" y="500"/>
                      <a:pt x="2" y="498"/>
                    </a:cubicBezTo>
                    <a:cubicBezTo>
                      <a:pt x="651" y="1"/>
                      <a:pt x="651" y="1"/>
                      <a:pt x="651" y="1"/>
                    </a:cubicBezTo>
                    <a:cubicBezTo>
                      <a:pt x="653" y="0"/>
                      <a:pt x="655" y="0"/>
                      <a:pt x="656" y="2"/>
                    </a:cubicBezTo>
                    <a:cubicBezTo>
                      <a:pt x="658" y="4"/>
                      <a:pt x="657" y="6"/>
                      <a:pt x="656" y="8"/>
                    </a:cubicBezTo>
                    <a:cubicBezTo>
                      <a:pt x="7" y="505"/>
                      <a:pt x="7" y="505"/>
                      <a:pt x="7" y="505"/>
                    </a:cubicBezTo>
                    <a:cubicBezTo>
                      <a:pt x="6" y="505"/>
                      <a:pt x="6" y="506"/>
                      <a:pt x="5" y="50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22" name="Freeform 52"/>
              <p:cNvSpPr/>
              <p:nvPr/>
            </p:nvSpPr>
            <p:spPr bwMode="auto">
              <a:xfrm>
                <a:off x="3925126" y="3689152"/>
                <a:ext cx="813259" cy="378489"/>
              </a:xfrm>
              <a:custGeom>
                <a:avLst/>
                <a:gdLst>
                  <a:gd name="T0" fmla="*/ 4 w 904"/>
                  <a:gd name="T1" fmla="*/ 420 h 420"/>
                  <a:gd name="T2" fmla="*/ 1 w 904"/>
                  <a:gd name="T3" fmla="*/ 417 h 420"/>
                  <a:gd name="T4" fmla="*/ 3 w 904"/>
                  <a:gd name="T5" fmla="*/ 412 h 420"/>
                  <a:gd name="T6" fmla="*/ 898 w 904"/>
                  <a:gd name="T7" fmla="*/ 1 h 420"/>
                  <a:gd name="T8" fmla="*/ 903 w 904"/>
                  <a:gd name="T9" fmla="*/ 3 h 420"/>
                  <a:gd name="T10" fmla="*/ 901 w 904"/>
                  <a:gd name="T11" fmla="*/ 8 h 420"/>
                  <a:gd name="T12" fmla="*/ 6 w 904"/>
                  <a:gd name="T13" fmla="*/ 419 h 420"/>
                  <a:gd name="T14" fmla="*/ 4 w 904"/>
                  <a:gd name="T15" fmla="*/ 420 h 4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04" h="420">
                    <a:moveTo>
                      <a:pt x="4" y="420"/>
                    </a:moveTo>
                    <a:cubicBezTo>
                      <a:pt x="3" y="420"/>
                      <a:pt x="2" y="419"/>
                      <a:pt x="1" y="417"/>
                    </a:cubicBezTo>
                    <a:cubicBezTo>
                      <a:pt x="0" y="415"/>
                      <a:pt x="1" y="413"/>
                      <a:pt x="3" y="412"/>
                    </a:cubicBezTo>
                    <a:cubicBezTo>
                      <a:pt x="898" y="1"/>
                      <a:pt x="898" y="1"/>
                      <a:pt x="898" y="1"/>
                    </a:cubicBezTo>
                    <a:cubicBezTo>
                      <a:pt x="900" y="0"/>
                      <a:pt x="902" y="1"/>
                      <a:pt x="903" y="3"/>
                    </a:cubicBezTo>
                    <a:cubicBezTo>
                      <a:pt x="904" y="5"/>
                      <a:pt x="903" y="7"/>
                      <a:pt x="901" y="8"/>
                    </a:cubicBezTo>
                    <a:cubicBezTo>
                      <a:pt x="6" y="419"/>
                      <a:pt x="6" y="419"/>
                      <a:pt x="6" y="419"/>
                    </a:cubicBezTo>
                    <a:cubicBezTo>
                      <a:pt x="6" y="420"/>
                      <a:pt x="5" y="420"/>
                      <a:pt x="4" y="42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23" name="Freeform 122"/>
              <p:cNvSpPr/>
              <p:nvPr/>
            </p:nvSpPr>
            <p:spPr bwMode="auto">
              <a:xfrm>
                <a:off x="4675070" y="3634276"/>
                <a:ext cx="104120" cy="104120"/>
              </a:xfrm>
              <a:custGeom>
                <a:avLst/>
                <a:gdLst>
                  <a:gd name="T0" fmla="*/ 85 w 116"/>
                  <a:gd name="T1" fmla="*/ 15 h 116"/>
                  <a:gd name="T2" fmla="*/ 101 w 116"/>
                  <a:gd name="T3" fmla="*/ 85 h 116"/>
                  <a:gd name="T4" fmla="*/ 31 w 116"/>
                  <a:gd name="T5" fmla="*/ 101 h 116"/>
                  <a:gd name="T6" fmla="*/ 15 w 116"/>
                  <a:gd name="T7" fmla="*/ 31 h 116"/>
                  <a:gd name="T8" fmla="*/ 85 w 116"/>
                  <a:gd name="T9" fmla="*/ 15 h 116"/>
                </a:gdLst>
                <a:ahLst/>
                <a:cxnLst>
                  <a:cxn ang="0">
                    <a:pos x="T0" y="T1"/>
                  </a:cxn>
                  <a:cxn ang="0">
                    <a:pos x="T2" y="T3"/>
                  </a:cxn>
                  <a:cxn ang="0">
                    <a:pos x="T4" y="T5"/>
                  </a:cxn>
                  <a:cxn ang="0">
                    <a:pos x="T6" y="T7"/>
                  </a:cxn>
                  <a:cxn ang="0">
                    <a:pos x="T8" y="T9"/>
                  </a:cxn>
                </a:cxnLst>
                <a:rect l="0" t="0" r="r" b="b"/>
                <a:pathLst>
                  <a:path w="116" h="116">
                    <a:moveTo>
                      <a:pt x="85" y="15"/>
                    </a:moveTo>
                    <a:cubicBezTo>
                      <a:pt x="109" y="30"/>
                      <a:pt x="116" y="62"/>
                      <a:pt x="101" y="85"/>
                    </a:cubicBezTo>
                    <a:cubicBezTo>
                      <a:pt x="86" y="109"/>
                      <a:pt x="55" y="116"/>
                      <a:pt x="31" y="101"/>
                    </a:cubicBezTo>
                    <a:cubicBezTo>
                      <a:pt x="7" y="87"/>
                      <a:pt x="0" y="55"/>
                      <a:pt x="15" y="31"/>
                    </a:cubicBezTo>
                    <a:cubicBezTo>
                      <a:pt x="30" y="8"/>
                      <a:pt x="61" y="0"/>
                      <a:pt x="85" y="1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24" name="Freeform 125"/>
              <p:cNvSpPr/>
              <p:nvPr/>
            </p:nvSpPr>
            <p:spPr bwMode="auto">
              <a:xfrm>
                <a:off x="4115075" y="4105629"/>
                <a:ext cx="66130" cy="67537"/>
              </a:xfrm>
              <a:custGeom>
                <a:avLst/>
                <a:gdLst>
                  <a:gd name="T0" fmla="*/ 54 w 74"/>
                  <a:gd name="T1" fmla="*/ 10 h 75"/>
                  <a:gd name="T2" fmla="*/ 65 w 74"/>
                  <a:gd name="T3" fmla="*/ 55 h 75"/>
                  <a:gd name="T4" fmla="*/ 20 w 74"/>
                  <a:gd name="T5" fmla="*/ 65 h 75"/>
                  <a:gd name="T6" fmla="*/ 9 w 74"/>
                  <a:gd name="T7" fmla="*/ 20 h 75"/>
                  <a:gd name="T8" fmla="*/ 54 w 74"/>
                  <a:gd name="T9" fmla="*/ 10 h 75"/>
                </a:gdLst>
                <a:ahLst/>
                <a:cxnLst>
                  <a:cxn ang="0">
                    <a:pos x="T0" y="T1"/>
                  </a:cxn>
                  <a:cxn ang="0">
                    <a:pos x="T2" y="T3"/>
                  </a:cxn>
                  <a:cxn ang="0">
                    <a:pos x="T4" y="T5"/>
                  </a:cxn>
                  <a:cxn ang="0">
                    <a:pos x="T6" y="T7"/>
                  </a:cxn>
                  <a:cxn ang="0">
                    <a:pos x="T8" y="T9"/>
                  </a:cxn>
                </a:cxnLst>
                <a:rect l="0" t="0" r="r" b="b"/>
                <a:pathLst>
                  <a:path w="74" h="75">
                    <a:moveTo>
                      <a:pt x="54" y="10"/>
                    </a:moveTo>
                    <a:cubicBezTo>
                      <a:pt x="70" y="20"/>
                      <a:pt x="74" y="40"/>
                      <a:pt x="65" y="55"/>
                    </a:cubicBezTo>
                    <a:cubicBezTo>
                      <a:pt x="55" y="70"/>
                      <a:pt x="35" y="75"/>
                      <a:pt x="20" y="65"/>
                    </a:cubicBezTo>
                    <a:cubicBezTo>
                      <a:pt x="4" y="56"/>
                      <a:pt x="0" y="36"/>
                      <a:pt x="9" y="20"/>
                    </a:cubicBezTo>
                    <a:cubicBezTo>
                      <a:pt x="19" y="5"/>
                      <a:pt x="39" y="0"/>
                      <a:pt x="54" y="1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25" name="Freeform 128"/>
              <p:cNvSpPr/>
              <p:nvPr/>
            </p:nvSpPr>
            <p:spPr bwMode="auto">
              <a:xfrm>
                <a:off x="4402107" y="2926544"/>
                <a:ext cx="67537" cy="67537"/>
              </a:xfrm>
              <a:custGeom>
                <a:avLst/>
                <a:gdLst>
                  <a:gd name="T0" fmla="*/ 55 w 75"/>
                  <a:gd name="T1" fmla="*/ 10 h 75"/>
                  <a:gd name="T2" fmla="*/ 65 w 75"/>
                  <a:gd name="T3" fmla="*/ 55 h 75"/>
                  <a:gd name="T4" fmla="*/ 20 w 75"/>
                  <a:gd name="T5" fmla="*/ 65 h 75"/>
                  <a:gd name="T6" fmla="*/ 10 w 75"/>
                  <a:gd name="T7" fmla="*/ 20 h 75"/>
                  <a:gd name="T8" fmla="*/ 55 w 75"/>
                  <a:gd name="T9" fmla="*/ 10 h 75"/>
                </a:gdLst>
                <a:ahLst/>
                <a:cxnLst>
                  <a:cxn ang="0">
                    <a:pos x="T0" y="T1"/>
                  </a:cxn>
                  <a:cxn ang="0">
                    <a:pos x="T2" y="T3"/>
                  </a:cxn>
                  <a:cxn ang="0">
                    <a:pos x="T4" y="T5"/>
                  </a:cxn>
                  <a:cxn ang="0">
                    <a:pos x="T6" y="T7"/>
                  </a:cxn>
                  <a:cxn ang="0">
                    <a:pos x="T8" y="T9"/>
                  </a:cxn>
                </a:cxnLst>
                <a:rect l="0" t="0" r="r" b="b"/>
                <a:pathLst>
                  <a:path w="75" h="75">
                    <a:moveTo>
                      <a:pt x="55" y="10"/>
                    </a:moveTo>
                    <a:cubicBezTo>
                      <a:pt x="70" y="19"/>
                      <a:pt x="75" y="39"/>
                      <a:pt x="65" y="55"/>
                    </a:cubicBezTo>
                    <a:cubicBezTo>
                      <a:pt x="56" y="70"/>
                      <a:pt x="36" y="75"/>
                      <a:pt x="20" y="65"/>
                    </a:cubicBezTo>
                    <a:cubicBezTo>
                      <a:pt x="5" y="55"/>
                      <a:pt x="0" y="35"/>
                      <a:pt x="10" y="20"/>
                    </a:cubicBezTo>
                    <a:cubicBezTo>
                      <a:pt x="20" y="5"/>
                      <a:pt x="40" y="0"/>
                      <a:pt x="55" y="1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26" name="Freeform 129"/>
              <p:cNvSpPr/>
              <p:nvPr/>
            </p:nvSpPr>
            <p:spPr bwMode="auto">
              <a:xfrm>
                <a:off x="4502005" y="2199113"/>
                <a:ext cx="106934" cy="105526"/>
              </a:xfrm>
              <a:custGeom>
                <a:avLst/>
                <a:gdLst>
                  <a:gd name="T0" fmla="*/ 87 w 119"/>
                  <a:gd name="T1" fmla="*/ 15 h 118"/>
                  <a:gd name="T2" fmla="*/ 104 w 119"/>
                  <a:gd name="T3" fmla="*/ 86 h 118"/>
                  <a:gd name="T4" fmla="*/ 32 w 119"/>
                  <a:gd name="T5" fmla="*/ 103 h 118"/>
                  <a:gd name="T6" fmla="*/ 16 w 119"/>
                  <a:gd name="T7" fmla="*/ 31 h 118"/>
                  <a:gd name="T8" fmla="*/ 87 w 119"/>
                  <a:gd name="T9" fmla="*/ 15 h 118"/>
                </a:gdLst>
                <a:ahLst/>
                <a:cxnLst>
                  <a:cxn ang="0">
                    <a:pos x="T0" y="T1"/>
                  </a:cxn>
                  <a:cxn ang="0">
                    <a:pos x="T2" y="T3"/>
                  </a:cxn>
                  <a:cxn ang="0">
                    <a:pos x="T4" y="T5"/>
                  </a:cxn>
                  <a:cxn ang="0">
                    <a:pos x="T6" y="T7"/>
                  </a:cxn>
                  <a:cxn ang="0">
                    <a:pos x="T8" y="T9"/>
                  </a:cxn>
                </a:cxnLst>
                <a:rect l="0" t="0" r="r" b="b"/>
                <a:pathLst>
                  <a:path w="119" h="118">
                    <a:moveTo>
                      <a:pt x="87" y="15"/>
                    </a:moveTo>
                    <a:cubicBezTo>
                      <a:pt x="111" y="30"/>
                      <a:pt x="119" y="62"/>
                      <a:pt x="104" y="86"/>
                    </a:cubicBezTo>
                    <a:cubicBezTo>
                      <a:pt x="88" y="111"/>
                      <a:pt x="56" y="118"/>
                      <a:pt x="32" y="103"/>
                    </a:cubicBezTo>
                    <a:cubicBezTo>
                      <a:pt x="8" y="87"/>
                      <a:pt x="0" y="55"/>
                      <a:pt x="16" y="31"/>
                    </a:cubicBezTo>
                    <a:cubicBezTo>
                      <a:pt x="31" y="7"/>
                      <a:pt x="63" y="0"/>
                      <a:pt x="87" y="1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27" name="Freeform 130"/>
              <p:cNvSpPr/>
              <p:nvPr/>
            </p:nvSpPr>
            <p:spPr bwMode="auto">
              <a:xfrm>
                <a:off x="4995870" y="3029256"/>
                <a:ext cx="67537" cy="67537"/>
              </a:xfrm>
              <a:custGeom>
                <a:avLst/>
                <a:gdLst>
                  <a:gd name="T0" fmla="*/ 55 w 75"/>
                  <a:gd name="T1" fmla="*/ 10 h 75"/>
                  <a:gd name="T2" fmla="*/ 66 w 75"/>
                  <a:gd name="T3" fmla="*/ 55 h 75"/>
                  <a:gd name="T4" fmla="*/ 20 w 75"/>
                  <a:gd name="T5" fmla="*/ 65 h 75"/>
                  <a:gd name="T6" fmla="*/ 10 w 75"/>
                  <a:gd name="T7" fmla="*/ 20 h 75"/>
                  <a:gd name="T8" fmla="*/ 55 w 75"/>
                  <a:gd name="T9" fmla="*/ 10 h 75"/>
                </a:gdLst>
                <a:ahLst/>
                <a:cxnLst>
                  <a:cxn ang="0">
                    <a:pos x="T0" y="T1"/>
                  </a:cxn>
                  <a:cxn ang="0">
                    <a:pos x="T2" y="T3"/>
                  </a:cxn>
                  <a:cxn ang="0">
                    <a:pos x="T4" y="T5"/>
                  </a:cxn>
                  <a:cxn ang="0">
                    <a:pos x="T6" y="T7"/>
                  </a:cxn>
                  <a:cxn ang="0">
                    <a:pos x="T8" y="T9"/>
                  </a:cxn>
                </a:cxnLst>
                <a:rect l="0" t="0" r="r" b="b"/>
                <a:pathLst>
                  <a:path w="75" h="75">
                    <a:moveTo>
                      <a:pt x="55" y="10"/>
                    </a:moveTo>
                    <a:cubicBezTo>
                      <a:pt x="71" y="19"/>
                      <a:pt x="75" y="39"/>
                      <a:pt x="66" y="55"/>
                    </a:cubicBezTo>
                    <a:cubicBezTo>
                      <a:pt x="56" y="70"/>
                      <a:pt x="36" y="75"/>
                      <a:pt x="20" y="65"/>
                    </a:cubicBezTo>
                    <a:cubicBezTo>
                      <a:pt x="5" y="56"/>
                      <a:pt x="0" y="35"/>
                      <a:pt x="10" y="20"/>
                    </a:cubicBezTo>
                    <a:cubicBezTo>
                      <a:pt x="20" y="5"/>
                      <a:pt x="40" y="0"/>
                      <a:pt x="55" y="1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28" name="Freeform 131"/>
              <p:cNvSpPr/>
              <p:nvPr/>
            </p:nvSpPr>
            <p:spPr bwMode="auto">
              <a:xfrm>
                <a:off x="5741593" y="2576195"/>
                <a:ext cx="67537" cy="67537"/>
              </a:xfrm>
              <a:custGeom>
                <a:avLst/>
                <a:gdLst>
                  <a:gd name="T0" fmla="*/ 55 w 75"/>
                  <a:gd name="T1" fmla="*/ 10 h 75"/>
                  <a:gd name="T2" fmla="*/ 65 w 75"/>
                  <a:gd name="T3" fmla="*/ 55 h 75"/>
                  <a:gd name="T4" fmla="*/ 20 w 75"/>
                  <a:gd name="T5" fmla="*/ 65 h 75"/>
                  <a:gd name="T6" fmla="*/ 10 w 75"/>
                  <a:gd name="T7" fmla="*/ 20 h 75"/>
                  <a:gd name="T8" fmla="*/ 55 w 75"/>
                  <a:gd name="T9" fmla="*/ 10 h 75"/>
                </a:gdLst>
                <a:ahLst/>
                <a:cxnLst>
                  <a:cxn ang="0">
                    <a:pos x="T0" y="T1"/>
                  </a:cxn>
                  <a:cxn ang="0">
                    <a:pos x="T2" y="T3"/>
                  </a:cxn>
                  <a:cxn ang="0">
                    <a:pos x="T4" y="T5"/>
                  </a:cxn>
                  <a:cxn ang="0">
                    <a:pos x="T6" y="T7"/>
                  </a:cxn>
                  <a:cxn ang="0">
                    <a:pos x="T8" y="T9"/>
                  </a:cxn>
                </a:cxnLst>
                <a:rect l="0" t="0" r="r" b="b"/>
                <a:pathLst>
                  <a:path w="75" h="75">
                    <a:moveTo>
                      <a:pt x="55" y="10"/>
                    </a:moveTo>
                    <a:cubicBezTo>
                      <a:pt x="70" y="19"/>
                      <a:pt x="75" y="39"/>
                      <a:pt x="65" y="55"/>
                    </a:cubicBezTo>
                    <a:cubicBezTo>
                      <a:pt x="56" y="70"/>
                      <a:pt x="36" y="75"/>
                      <a:pt x="20" y="65"/>
                    </a:cubicBezTo>
                    <a:cubicBezTo>
                      <a:pt x="5" y="56"/>
                      <a:pt x="0" y="35"/>
                      <a:pt x="10" y="20"/>
                    </a:cubicBezTo>
                    <a:cubicBezTo>
                      <a:pt x="20" y="5"/>
                      <a:pt x="40" y="0"/>
                      <a:pt x="55" y="1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29" name="Freeform 132"/>
              <p:cNvSpPr/>
              <p:nvPr/>
            </p:nvSpPr>
            <p:spPr bwMode="auto">
              <a:xfrm>
                <a:off x="5875259" y="3157296"/>
                <a:ext cx="61909" cy="61909"/>
              </a:xfrm>
              <a:custGeom>
                <a:avLst/>
                <a:gdLst>
                  <a:gd name="T0" fmla="*/ 50 w 68"/>
                  <a:gd name="T1" fmla="*/ 9 h 68"/>
                  <a:gd name="T2" fmla="*/ 59 w 68"/>
                  <a:gd name="T3" fmla="*/ 50 h 68"/>
                  <a:gd name="T4" fmla="*/ 18 w 68"/>
                  <a:gd name="T5" fmla="*/ 60 h 68"/>
                  <a:gd name="T6" fmla="*/ 9 w 68"/>
                  <a:gd name="T7" fmla="*/ 19 h 68"/>
                  <a:gd name="T8" fmla="*/ 50 w 68"/>
                  <a:gd name="T9" fmla="*/ 9 h 68"/>
                </a:gdLst>
                <a:ahLst/>
                <a:cxnLst>
                  <a:cxn ang="0">
                    <a:pos x="T0" y="T1"/>
                  </a:cxn>
                  <a:cxn ang="0">
                    <a:pos x="T2" y="T3"/>
                  </a:cxn>
                  <a:cxn ang="0">
                    <a:pos x="T4" y="T5"/>
                  </a:cxn>
                  <a:cxn ang="0">
                    <a:pos x="T6" y="T7"/>
                  </a:cxn>
                  <a:cxn ang="0">
                    <a:pos x="T8" y="T9"/>
                  </a:cxn>
                </a:cxnLst>
                <a:rect l="0" t="0" r="r" b="b"/>
                <a:pathLst>
                  <a:path w="68" h="68">
                    <a:moveTo>
                      <a:pt x="50" y="9"/>
                    </a:moveTo>
                    <a:cubicBezTo>
                      <a:pt x="64" y="18"/>
                      <a:pt x="68" y="36"/>
                      <a:pt x="59" y="50"/>
                    </a:cubicBezTo>
                    <a:cubicBezTo>
                      <a:pt x="50" y="64"/>
                      <a:pt x="32" y="68"/>
                      <a:pt x="18" y="60"/>
                    </a:cubicBezTo>
                    <a:cubicBezTo>
                      <a:pt x="4" y="51"/>
                      <a:pt x="0" y="33"/>
                      <a:pt x="9" y="19"/>
                    </a:cubicBezTo>
                    <a:cubicBezTo>
                      <a:pt x="17" y="5"/>
                      <a:pt x="36" y="0"/>
                      <a:pt x="50" y="9"/>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30" name="Freeform 133"/>
              <p:cNvSpPr/>
              <p:nvPr/>
            </p:nvSpPr>
            <p:spPr bwMode="auto">
              <a:xfrm>
                <a:off x="5354660" y="3803117"/>
                <a:ext cx="73165" cy="71758"/>
              </a:xfrm>
              <a:custGeom>
                <a:avLst/>
                <a:gdLst>
                  <a:gd name="T0" fmla="*/ 59 w 81"/>
                  <a:gd name="T1" fmla="*/ 10 h 80"/>
                  <a:gd name="T2" fmla="*/ 70 w 81"/>
                  <a:gd name="T3" fmla="*/ 59 h 80"/>
                  <a:gd name="T4" fmla="*/ 22 w 81"/>
                  <a:gd name="T5" fmla="*/ 70 h 80"/>
                  <a:gd name="T6" fmla="*/ 10 w 81"/>
                  <a:gd name="T7" fmla="*/ 21 h 80"/>
                  <a:gd name="T8" fmla="*/ 59 w 81"/>
                  <a:gd name="T9" fmla="*/ 10 h 80"/>
                </a:gdLst>
                <a:ahLst/>
                <a:cxnLst>
                  <a:cxn ang="0">
                    <a:pos x="T0" y="T1"/>
                  </a:cxn>
                  <a:cxn ang="0">
                    <a:pos x="T2" y="T3"/>
                  </a:cxn>
                  <a:cxn ang="0">
                    <a:pos x="T4" y="T5"/>
                  </a:cxn>
                  <a:cxn ang="0">
                    <a:pos x="T6" y="T7"/>
                  </a:cxn>
                  <a:cxn ang="0">
                    <a:pos x="T8" y="T9"/>
                  </a:cxn>
                </a:cxnLst>
                <a:rect l="0" t="0" r="r" b="b"/>
                <a:pathLst>
                  <a:path w="81" h="80">
                    <a:moveTo>
                      <a:pt x="59" y="10"/>
                    </a:moveTo>
                    <a:cubicBezTo>
                      <a:pt x="76" y="20"/>
                      <a:pt x="81" y="42"/>
                      <a:pt x="70" y="59"/>
                    </a:cubicBezTo>
                    <a:cubicBezTo>
                      <a:pt x="60" y="75"/>
                      <a:pt x="38" y="80"/>
                      <a:pt x="22" y="70"/>
                    </a:cubicBezTo>
                    <a:cubicBezTo>
                      <a:pt x="5" y="60"/>
                      <a:pt x="0" y="38"/>
                      <a:pt x="10" y="21"/>
                    </a:cubicBezTo>
                    <a:cubicBezTo>
                      <a:pt x="21" y="5"/>
                      <a:pt x="43" y="0"/>
                      <a:pt x="59" y="1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31" name="Freeform 134"/>
              <p:cNvSpPr/>
              <p:nvPr/>
            </p:nvSpPr>
            <p:spPr bwMode="auto">
              <a:xfrm>
                <a:off x="6758869" y="3044734"/>
                <a:ext cx="61909" cy="61909"/>
              </a:xfrm>
              <a:custGeom>
                <a:avLst/>
                <a:gdLst>
                  <a:gd name="T0" fmla="*/ 50 w 68"/>
                  <a:gd name="T1" fmla="*/ 8 h 68"/>
                  <a:gd name="T2" fmla="*/ 60 w 68"/>
                  <a:gd name="T3" fmla="*/ 49 h 68"/>
                  <a:gd name="T4" fmla="*/ 19 w 68"/>
                  <a:gd name="T5" fmla="*/ 59 h 68"/>
                  <a:gd name="T6" fmla="*/ 9 w 68"/>
                  <a:gd name="T7" fmla="*/ 18 h 68"/>
                  <a:gd name="T8" fmla="*/ 50 w 68"/>
                  <a:gd name="T9" fmla="*/ 8 h 68"/>
                </a:gdLst>
                <a:ahLst/>
                <a:cxnLst>
                  <a:cxn ang="0">
                    <a:pos x="T0" y="T1"/>
                  </a:cxn>
                  <a:cxn ang="0">
                    <a:pos x="T2" y="T3"/>
                  </a:cxn>
                  <a:cxn ang="0">
                    <a:pos x="T4" y="T5"/>
                  </a:cxn>
                  <a:cxn ang="0">
                    <a:pos x="T6" y="T7"/>
                  </a:cxn>
                  <a:cxn ang="0">
                    <a:pos x="T8" y="T9"/>
                  </a:cxn>
                </a:cxnLst>
                <a:rect l="0" t="0" r="r" b="b"/>
                <a:pathLst>
                  <a:path w="68" h="68">
                    <a:moveTo>
                      <a:pt x="50" y="8"/>
                    </a:moveTo>
                    <a:cubicBezTo>
                      <a:pt x="64" y="17"/>
                      <a:pt x="68" y="35"/>
                      <a:pt x="60" y="49"/>
                    </a:cubicBezTo>
                    <a:cubicBezTo>
                      <a:pt x="51" y="63"/>
                      <a:pt x="32" y="68"/>
                      <a:pt x="19" y="59"/>
                    </a:cubicBezTo>
                    <a:cubicBezTo>
                      <a:pt x="5" y="50"/>
                      <a:pt x="0" y="32"/>
                      <a:pt x="9" y="18"/>
                    </a:cubicBezTo>
                    <a:cubicBezTo>
                      <a:pt x="18" y="4"/>
                      <a:pt x="36" y="0"/>
                      <a:pt x="50" y="8"/>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32" name="Freeform 135"/>
              <p:cNvSpPr/>
              <p:nvPr/>
            </p:nvSpPr>
            <p:spPr bwMode="auto">
              <a:xfrm>
                <a:off x="6960074" y="2145647"/>
                <a:ext cx="61909" cy="60502"/>
              </a:xfrm>
              <a:custGeom>
                <a:avLst/>
                <a:gdLst>
                  <a:gd name="T0" fmla="*/ 50 w 68"/>
                  <a:gd name="T1" fmla="*/ 9 h 68"/>
                  <a:gd name="T2" fmla="*/ 59 w 68"/>
                  <a:gd name="T3" fmla="*/ 50 h 68"/>
                  <a:gd name="T4" fmla="*/ 18 w 68"/>
                  <a:gd name="T5" fmla="*/ 60 h 68"/>
                  <a:gd name="T6" fmla="*/ 9 w 68"/>
                  <a:gd name="T7" fmla="*/ 18 h 68"/>
                  <a:gd name="T8" fmla="*/ 50 w 68"/>
                  <a:gd name="T9" fmla="*/ 9 h 68"/>
                </a:gdLst>
                <a:ahLst/>
                <a:cxnLst>
                  <a:cxn ang="0">
                    <a:pos x="T0" y="T1"/>
                  </a:cxn>
                  <a:cxn ang="0">
                    <a:pos x="T2" y="T3"/>
                  </a:cxn>
                  <a:cxn ang="0">
                    <a:pos x="T4" y="T5"/>
                  </a:cxn>
                  <a:cxn ang="0">
                    <a:pos x="T6" y="T7"/>
                  </a:cxn>
                  <a:cxn ang="0">
                    <a:pos x="T8" y="T9"/>
                  </a:cxn>
                </a:cxnLst>
                <a:rect l="0" t="0" r="r" b="b"/>
                <a:pathLst>
                  <a:path w="68" h="68">
                    <a:moveTo>
                      <a:pt x="50" y="9"/>
                    </a:moveTo>
                    <a:cubicBezTo>
                      <a:pt x="64" y="18"/>
                      <a:pt x="68" y="36"/>
                      <a:pt x="59" y="50"/>
                    </a:cubicBezTo>
                    <a:cubicBezTo>
                      <a:pt x="51" y="64"/>
                      <a:pt x="32" y="68"/>
                      <a:pt x="18" y="60"/>
                    </a:cubicBezTo>
                    <a:cubicBezTo>
                      <a:pt x="4" y="51"/>
                      <a:pt x="0" y="32"/>
                      <a:pt x="9" y="18"/>
                    </a:cubicBezTo>
                    <a:cubicBezTo>
                      <a:pt x="18" y="5"/>
                      <a:pt x="36" y="0"/>
                      <a:pt x="50" y="9"/>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33" name="Freeform 136"/>
              <p:cNvSpPr/>
              <p:nvPr/>
            </p:nvSpPr>
            <p:spPr bwMode="auto">
              <a:xfrm>
                <a:off x="7061379" y="2783027"/>
                <a:ext cx="98492" cy="97084"/>
              </a:xfrm>
              <a:custGeom>
                <a:avLst/>
                <a:gdLst>
                  <a:gd name="T0" fmla="*/ 79 w 108"/>
                  <a:gd name="T1" fmla="*/ 14 h 108"/>
                  <a:gd name="T2" fmla="*/ 94 w 108"/>
                  <a:gd name="T3" fmla="*/ 79 h 108"/>
                  <a:gd name="T4" fmla="*/ 29 w 108"/>
                  <a:gd name="T5" fmla="*/ 94 h 108"/>
                  <a:gd name="T6" fmla="*/ 14 w 108"/>
                  <a:gd name="T7" fmla="*/ 29 h 108"/>
                  <a:gd name="T8" fmla="*/ 79 w 108"/>
                  <a:gd name="T9" fmla="*/ 14 h 108"/>
                </a:gdLst>
                <a:ahLst/>
                <a:cxnLst>
                  <a:cxn ang="0">
                    <a:pos x="T0" y="T1"/>
                  </a:cxn>
                  <a:cxn ang="0">
                    <a:pos x="T2" y="T3"/>
                  </a:cxn>
                  <a:cxn ang="0">
                    <a:pos x="T4" y="T5"/>
                  </a:cxn>
                  <a:cxn ang="0">
                    <a:pos x="T6" y="T7"/>
                  </a:cxn>
                  <a:cxn ang="0">
                    <a:pos x="T8" y="T9"/>
                  </a:cxn>
                </a:cxnLst>
                <a:rect l="0" t="0" r="r" b="b"/>
                <a:pathLst>
                  <a:path w="108" h="108">
                    <a:moveTo>
                      <a:pt x="79" y="14"/>
                    </a:moveTo>
                    <a:cubicBezTo>
                      <a:pt x="102" y="28"/>
                      <a:pt x="108" y="57"/>
                      <a:pt x="94" y="79"/>
                    </a:cubicBezTo>
                    <a:cubicBezTo>
                      <a:pt x="81" y="102"/>
                      <a:pt x="51" y="108"/>
                      <a:pt x="29" y="94"/>
                    </a:cubicBezTo>
                    <a:cubicBezTo>
                      <a:pt x="7" y="81"/>
                      <a:pt x="0" y="51"/>
                      <a:pt x="14" y="29"/>
                    </a:cubicBezTo>
                    <a:cubicBezTo>
                      <a:pt x="28" y="7"/>
                      <a:pt x="57" y="0"/>
                      <a:pt x="79" y="14"/>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34" name="Freeform 137"/>
              <p:cNvSpPr/>
              <p:nvPr/>
            </p:nvSpPr>
            <p:spPr bwMode="auto">
              <a:xfrm>
                <a:off x="6152442" y="2204740"/>
                <a:ext cx="101306" cy="102712"/>
              </a:xfrm>
              <a:custGeom>
                <a:avLst/>
                <a:gdLst>
                  <a:gd name="T0" fmla="*/ 84 w 114"/>
                  <a:gd name="T1" fmla="*/ 15 h 114"/>
                  <a:gd name="T2" fmla="*/ 100 w 114"/>
                  <a:gd name="T3" fmla="*/ 84 h 114"/>
                  <a:gd name="T4" fmla="*/ 31 w 114"/>
                  <a:gd name="T5" fmla="*/ 99 h 114"/>
                  <a:gd name="T6" fmla="*/ 15 w 114"/>
                  <a:gd name="T7" fmla="*/ 31 h 114"/>
                  <a:gd name="T8" fmla="*/ 84 w 114"/>
                  <a:gd name="T9" fmla="*/ 15 h 114"/>
                </a:gdLst>
                <a:ahLst/>
                <a:cxnLst>
                  <a:cxn ang="0">
                    <a:pos x="T0" y="T1"/>
                  </a:cxn>
                  <a:cxn ang="0">
                    <a:pos x="T2" y="T3"/>
                  </a:cxn>
                  <a:cxn ang="0">
                    <a:pos x="T4" y="T5"/>
                  </a:cxn>
                  <a:cxn ang="0">
                    <a:pos x="T6" y="T7"/>
                  </a:cxn>
                  <a:cxn ang="0">
                    <a:pos x="T8" y="T9"/>
                  </a:cxn>
                </a:cxnLst>
                <a:rect l="0" t="0" r="r" b="b"/>
                <a:pathLst>
                  <a:path w="114" h="114">
                    <a:moveTo>
                      <a:pt x="84" y="15"/>
                    </a:moveTo>
                    <a:cubicBezTo>
                      <a:pt x="107" y="29"/>
                      <a:pt x="114" y="60"/>
                      <a:pt x="100" y="84"/>
                    </a:cubicBezTo>
                    <a:cubicBezTo>
                      <a:pt x="85" y="107"/>
                      <a:pt x="54" y="114"/>
                      <a:pt x="31" y="99"/>
                    </a:cubicBezTo>
                    <a:cubicBezTo>
                      <a:pt x="8" y="85"/>
                      <a:pt x="0" y="54"/>
                      <a:pt x="15" y="31"/>
                    </a:cubicBezTo>
                    <a:cubicBezTo>
                      <a:pt x="30" y="7"/>
                      <a:pt x="60" y="0"/>
                      <a:pt x="84" y="1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35" name="Freeform 98"/>
              <p:cNvSpPr/>
              <p:nvPr/>
            </p:nvSpPr>
            <p:spPr bwMode="auto">
              <a:xfrm>
                <a:off x="5008534" y="5155267"/>
                <a:ext cx="136482" cy="119597"/>
              </a:xfrm>
              <a:custGeom>
                <a:avLst/>
                <a:gdLst>
                  <a:gd name="T0" fmla="*/ 75 w 151"/>
                  <a:gd name="T1" fmla="*/ 0 h 133"/>
                  <a:gd name="T2" fmla="*/ 19 w 151"/>
                  <a:gd name="T3" fmla="*/ 31 h 133"/>
                  <a:gd name="T4" fmla="*/ 40 w 151"/>
                  <a:gd name="T5" fmla="*/ 122 h 133"/>
                  <a:gd name="T6" fmla="*/ 75 w 151"/>
                  <a:gd name="T7" fmla="*/ 133 h 133"/>
                  <a:gd name="T8" fmla="*/ 131 w 151"/>
                  <a:gd name="T9" fmla="*/ 102 h 133"/>
                  <a:gd name="T10" fmla="*/ 111 w 151"/>
                  <a:gd name="T11" fmla="*/ 10 h 133"/>
                  <a:gd name="T12" fmla="*/ 75 w 151"/>
                  <a:gd name="T13" fmla="*/ 0 h 133"/>
                </a:gdLst>
                <a:ahLst/>
                <a:cxnLst>
                  <a:cxn ang="0">
                    <a:pos x="T0" y="T1"/>
                  </a:cxn>
                  <a:cxn ang="0">
                    <a:pos x="T2" y="T3"/>
                  </a:cxn>
                  <a:cxn ang="0">
                    <a:pos x="T4" y="T5"/>
                  </a:cxn>
                  <a:cxn ang="0">
                    <a:pos x="T6" y="T7"/>
                  </a:cxn>
                  <a:cxn ang="0">
                    <a:pos x="T8" y="T9"/>
                  </a:cxn>
                  <a:cxn ang="0">
                    <a:pos x="T10" y="T11"/>
                  </a:cxn>
                  <a:cxn ang="0">
                    <a:pos x="T12" y="T13"/>
                  </a:cxn>
                </a:cxnLst>
                <a:rect l="0" t="0" r="r" b="b"/>
                <a:pathLst>
                  <a:path w="151" h="133">
                    <a:moveTo>
                      <a:pt x="75" y="0"/>
                    </a:moveTo>
                    <a:cubicBezTo>
                      <a:pt x="53" y="0"/>
                      <a:pt x="32" y="11"/>
                      <a:pt x="19" y="31"/>
                    </a:cubicBezTo>
                    <a:cubicBezTo>
                      <a:pt x="0" y="62"/>
                      <a:pt x="9" y="103"/>
                      <a:pt x="40" y="122"/>
                    </a:cubicBezTo>
                    <a:cubicBezTo>
                      <a:pt x="51" y="129"/>
                      <a:pt x="63" y="133"/>
                      <a:pt x="75" y="133"/>
                    </a:cubicBezTo>
                    <a:cubicBezTo>
                      <a:pt x="97" y="133"/>
                      <a:pt x="119" y="122"/>
                      <a:pt x="131" y="102"/>
                    </a:cubicBezTo>
                    <a:cubicBezTo>
                      <a:pt x="151" y="71"/>
                      <a:pt x="142" y="30"/>
                      <a:pt x="111" y="10"/>
                    </a:cubicBezTo>
                    <a:cubicBezTo>
                      <a:pt x="100" y="3"/>
                      <a:pt x="87" y="0"/>
                      <a:pt x="75" y="0"/>
                    </a:cubicBezTo>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36" name="Freeform 99"/>
              <p:cNvSpPr/>
              <p:nvPr/>
            </p:nvSpPr>
            <p:spPr bwMode="auto">
              <a:xfrm>
                <a:off x="5031046" y="4123919"/>
                <a:ext cx="83015" cy="71759"/>
              </a:xfrm>
              <a:custGeom>
                <a:avLst/>
                <a:gdLst>
                  <a:gd name="T0" fmla="*/ 46 w 93"/>
                  <a:gd name="T1" fmla="*/ 0 h 81"/>
                  <a:gd name="T2" fmla="*/ 12 w 93"/>
                  <a:gd name="T3" fmla="*/ 19 h 81"/>
                  <a:gd name="T4" fmla="*/ 25 w 93"/>
                  <a:gd name="T5" fmla="*/ 75 h 81"/>
                  <a:gd name="T6" fmla="*/ 46 w 93"/>
                  <a:gd name="T7" fmla="*/ 81 h 81"/>
                  <a:gd name="T8" fmla="*/ 81 w 93"/>
                  <a:gd name="T9" fmla="*/ 62 h 81"/>
                  <a:gd name="T10" fmla="*/ 68 w 93"/>
                  <a:gd name="T11" fmla="*/ 6 h 81"/>
                  <a:gd name="T12" fmla="*/ 46 w 93"/>
                  <a:gd name="T13" fmla="*/ 0 h 81"/>
                </a:gdLst>
                <a:ahLst/>
                <a:cxnLst>
                  <a:cxn ang="0">
                    <a:pos x="T0" y="T1"/>
                  </a:cxn>
                  <a:cxn ang="0">
                    <a:pos x="T2" y="T3"/>
                  </a:cxn>
                  <a:cxn ang="0">
                    <a:pos x="T4" y="T5"/>
                  </a:cxn>
                  <a:cxn ang="0">
                    <a:pos x="T6" y="T7"/>
                  </a:cxn>
                  <a:cxn ang="0">
                    <a:pos x="T8" y="T9"/>
                  </a:cxn>
                  <a:cxn ang="0">
                    <a:pos x="T10" y="T11"/>
                  </a:cxn>
                  <a:cxn ang="0">
                    <a:pos x="T12" y="T13"/>
                  </a:cxn>
                </a:cxnLst>
                <a:rect l="0" t="0" r="r" b="b"/>
                <a:pathLst>
                  <a:path w="93" h="81">
                    <a:moveTo>
                      <a:pt x="46" y="0"/>
                    </a:moveTo>
                    <a:cubicBezTo>
                      <a:pt x="33" y="0"/>
                      <a:pt x="20" y="7"/>
                      <a:pt x="12" y="19"/>
                    </a:cubicBezTo>
                    <a:cubicBezTo>
                      <a:pt x="0" y="38"/>
                      <a:pt x="6" y="63"/>
                      <a:pt x="25" y="75"/>
                    </a:cubicBezTo>
                    <a:cubicBezTo>
                      <a:pt x="31" y="79"/>
                      <a:pt x="39" y="81"/>
                      <a:pt x="46" y="81"/>
                    </a:cubicBezTo>
                    <a:cubicBezTo>
                      <a:pt x="60" y="81"/>
                      <a:pt x="73" y="74"/>
                      <a:pt x="81" y="62"/>
                    </a:cubicBezTo>
                    <a:cubicBezTo>
                      <a:pt x="93" y="43"/>
                      <a:pt x="87" y="18"/>
                      <a:pt x="68" y="6"/>
                    </a:cubicBezTo>
                    <a:cubicBezTo>
                      <a:pt x="61" y="2"/>
                      <a:pt x="54" y="0"/>
                      <a:pt x="46" y="0"/>
                    </a:cubicBezTo>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37" name="Freeform 100"/>
              <p:cNvSpPr/>
              <p:nvPr/>
            </p:nvSpPr>
            <p:spPr bwMode="auto">
              <a:xfrm>
                <a:off x="4607533" y="2984231"/>
                <a:ext cx="187134" cy="163215"/>
              </a:xfrm>
              <a:custGeom>
                <a:avLst/>
                <a:gdLst>
                  <a:gd name="T0" fmla="*/ 104 w 208"/>
                  <a:gd name="T1" fmla="*/ 0 h 182"/>
                  <a:gd name="T2" fmla="*/ 27 w 208"/>
                  <a:gd name="T3" fmla="*/ 42 h 182"/>
                  <a:gd name="T4" fmla="*/ 56 w 208"/>
                  <a:gd name="T5" fmla="*/ 168 h 182"/>
                  <a:gd name="T6" fmla="*/ 104 w 208"/>
                  <a:gd name="T7" fmla="*/ 182 h 182"/>
                  <a:gd name="T8" fmla="*/ 182 w 208"/>
                  <a:gd name="T9" fmla="*/ 139 h 182"/>
                  <a:gd name="T10" fmla="*/ 153 w 208"/>
                  <a:gd name="T11" fmla="*/ 14 h 182"/>
                  <a:gd name="T12" fmla="*/ 104 w 208"/>
                  <a:gd name="T13" fmla="*/ 0 h 182"/>
                </a:gdLst>
                <a:ahLst/>
                <a:cxnLst>
                  <a:cxn ang="0">
                    <a:pos x="T0" y="T1"/>
                  </a:cxn>
                  <a:cxn ang="0">
                    <a:pos x="T2" y="T3"/>
                  </a:cxn>
                  <a:cxn ang="0">
                    <a:pos x="T4" y="T5"/>
                  </a:cxn>
                  <a:cxn ang="0">
                    <a:pos x="T6" y="T7"/>
                  </a:cxn>
                  <a:cxn ang="0">
                    <a:pos x="T8" y="T9"/>
                  </a:cxn>
                  <a:cxn ang="0">
                    <a:pos x="T10" y="T11"/>
                  </a:cxn>
                  <a:cxn ang="0">
                    <a:pos x="T12" y="T13"/>
                  </a:cxn>
                </a:cxnLst>
                <a:rect l="0" t="0" r="r" b="b"/>
                <a:pathLst>
                  <a:path w="208" h="182">
                    <a:moveTo>
                      <a:pt x="104" y="0"/>
                    </a:moveTo>
                    <a:cubicBezTo>
                      <a:pt x="74" y="0"/>
                      <a:pt x="44" y="15"/>
                      <a:pt x="27" y="42"/>
                    </a:cubicBezTo>
                    <a:cubicBezTo>
                      <a:pt x="0" y="85"/>
                      <a:pt x="13" y="141"/>
                      <a:pt x="56" y="168"/>
                    </a:cubicBezTo>
                    <a:cubicBezTo>
                      <a:pt x="71" y="178"/>
                      <a:pt x="88" y="182"/>
                      <a:pt x="104" y="182"/>
                    </a:cubicBezTo>
                    <a:cubicBezTo>
                      <a:pt x="135" y="182"/>
                      <a:pt x="164" y="167"/>
                      <a:pt x="182" y="139"/>
                    </a:cubicBezTo>
                    <a:cubicBezTo>
                      <a:pt x="208" y="97"/>
                      <a:pt x="196" y="40"/>
                      <a:pt x="153" y="14"/>
                    </a:cubicBezTo>
                    <a:cubicBezTo>
                      <a:pt x="138" y="4"/>
                      <a:pt x="121" y="0"/>
                      <a:pt x="104" y="0"/>
                    </a:cubicBezTo>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38" name="Freeform 101"/>
              <p:cNvSpPr/>
              <p:nvPr/>
            </p:nvSpPr>
            <p:spPr bwMode="auto">
              <a:xfrm>
                <a:off x="4199496" y="2832274"/>
                <a:ext cx="98492" cy="87235"/>
              </a:xfrm>
              <a:custGeom>
                <a:avLst/>
                <a:gdLst>
                  <a:gd name="T0" fmla="*/ 55 w 109"/>
                  <a:gd name="T1" fmla="*/ 0 h 96"/>
                  <a:gd name="T2" fmla="*/ 14 w 109"/>
                  <a:gd name="T3" fmla="*/ 22 h 96"/>
                  <a:gd name="T4" fmla="*/ 29 w 109"/>
                  <a:gd name="T5" fmla="*/ 88 h 96"/>
                  <a:gd name="T6" fmla="*/ 55 w 109"/>
                  <a:gd name="T7" fmla="*/ 96 h 96"/>
                  <a:gd name="T8" fmla="*/ 95 w 109"/>
                  <a:gd name="T9" fmla="*/ 73 h 96"/>
                  <a:gd name="T10" fmla="*/ 80 w 109"/>
                  <a:gd name="T11" fmla="*/ 7 h 96"/>
                  <a:gd name="T12" fmla="*/ 55 w 109"/>
                  <a:gd name="T13" fmla="*/ 0 h 96"/>
                </a:gdLst>
                <a:ahLst/>
                <a:cxnLst>
                  <a:cxn ang="0">
                    <a:pos x="T0" y="T1"/>
                  </a:cxn>
                  <a:cxn ang="0">
                    <a:pos x="T2" y="T3"/>
                  </a:cxn>
                  <a:cxn ang="0">
                    <a:pos x="T4" y="T5"/>
                  </a:cxn>
                  <a:cxn ang="0">
                    <a:pos x="T6" y="T7"/>
                  </a:cxn>
                  <a:cxn ang="0">
                    <a:pos x="T8" y="T9"/>
                  </a:cxn>
                  <a:cxn ang="0">
                    <a:pos x="T10" y="T11"/>
                  </a:cxn>
                  <a:cxn ang="0">
                    <a:pos x="T12" y="T13"/>
                  </a:cxn>
                </a:cxnLst>
                <a:rect l="0" t="0" r="r" b="b"/>
                <a:pathLst>
                  <a:path w="109" h="96">
                    <a:moveTo>
                      <a:pt x="55" y="0"/>
                    </a:moveTo>
                    <a:cubicBezTo>
                      <a:pt x="39" y="0"/>
                      <a:pt x="23" y="8"/>
                      <a:pt x="14" y="22"/>
                    </a:cubicBezTo>
                    <a:cubicBezTo>
                      <a:pt x="0" y="45"/>
                      <a:pt x="7" y="74"/>
                      <a:pt x="29" y="88"/>
                    </a:cubicBezTo>
                    <a:cubicBezTo>
                      <a:pt x="37" y="93"/>
                      <a:pt x="46" y="96"/>
                      <a:pt x="55" y="96"/>
                    </a:cubicBezTo>
                    <a:cubicBezTo>
                      <a:pt x="71" y="96"/>
                      <a:pt x="86" y="88"/>
                      <a:pt x="95" y="73"/>
                    </a:cubicBezTo>
                    <a:cubicBezTo>
                      <a:pt x="109" y="51"/>
                      <a:pt x="103" y="21"/>
                      <a:pt x="80" y="7"/>
                    </a:cubicBezTo>
                    <a:cubicBezTo>
                      <a:pt x="72" y="2"/>
                      <a:pt x="63" y="0"/>
                      <a:pt x="55" y="0"/>
                    </a:cubicBezTo>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39" name="Freeform 102"/>
              <p:cNvSpPr/>
              <p:nvPr/>
            </p:nvSpPr>
            <p:spPr bwMode="auto">
              <a:xfrm>
                <a:off x="4798888" y="1091787"/>
                <a:ext cx="98492" cy="85829"/>
              </a:xfrm>
              <a:custGeom>
                <a:avLst/>
                <a:gdLst>
                  <a:gd name="T0" fmla="*/ 55 w 109"/>
                  <a:gd name="T1" fmla="*/ 0 h 96"/>
                  <a:gd name="T2" fmla="*/ 14 w 109"/>
                  <a:gd name="T3" fmla="*/ 23 h 96"/>
                  <a:gd name="T4" fmla="*/ 29 w 109"/>
                  <a:gd name="T5" fmla="*/ 89 h 96"/>
                  <a:gd name="T6" fmla="*/ 55 w 109"/>
                  <a:gd name="T7" fmla="*/ 96 h 96"/>
                  <a:gd name="T8" fmla="*/ 95 w 109"/>
                  <a:gd name="T9" fmla="*/ 74 h 96"/>
                  <a:gd name="T10" fmla="*/ 80 w 109"/>
                  <a:gd name="T11" fmla="*/ 8 h 96"/>
                  <a:gd name="T12" fmla="*/ 55 w 109"/>
                  <a:gd name="T13" fmla="*/ 0 h 96"/>
                </a:gdLst>
                <a:ahLst/>
                <a:cxnLst>
                  <a:cxn ang="0">
                    <a:pos x="T0" y="T1"/>
                  </a:cxn>
                  <a:cxn ang="0">
                    <a:pos x="T2" y="T3"/>
                  </a:cxn>
                  <a:cxn ang="0">
                    <a:pos x="T4" y="T5"/>
                  </a:cxn>
                  <a:cxn ang="0">
                    <a:pos x="T6" y="T7"/>
                  </a:cxn>
                  <a:cxn ang="0">
                    <a:pos x="T8" y="T9"/>
                  </a:cxn>
                  <a:cxn ang="0">
                    <a:pos x="T10" y="T11"/>
                  </a:cxn>
                  <a:cxn ang="0">
                    <a:pos x="T12" y="T13"/>
                  </a:cxn>
                </a:cxnLst>
                <a:rect l="0" t="0" r="r" b="b"/>
                <a:pathLst>
                  <a:path w="109" h="96">
                    <a:moveTo>
                      <a:pt x="55" y="0"/>
                    </a:moveTo>
                    <a:cubicBezTo>
                      <a:pt x="39" y="0"/>
                      <a:pt x="23" y="8"/>
                      <a:pt x="14" y="23"/>
                    </a:cubicBezTo>
                    <a:cubicBezTo>
                      <a:pt x="0" y="45"/>
                      <a:pt x="7" y="75"/>
                      <a:pt x="29" y="89"/>
                    </a:cubicBezTo>
                    <a:cubicBezTo>
                      <a:pt x="37" y="94"/>
                      <a:pt x="46" y="96"/>
                      <a:pt x="55" y="96"/>
                    </a:cubicBezTo>
                    <a:cubicBezTo>
                      <a:pt x="70" y="96"/>
                      <a:pt x="86" y="88"/>
                      <a:pt x="95" y="74"/>
                    </a:cubicBezTo>
                    <a:cubicBezTo>
                      <a:pt x="109" y="51"/>
                      <a:pt x="102" y="22"/>
                      <a:pt x="80" y="8"/>
                    </a:cubicBezTo>
                    <a:cubicBezTo>
                      <a:pt x="72" y="3"/>
                      <a:pt x="63" y="0"/>
                      <a:pt x="55" y="0"/>
                    </a:cubicBezTo>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40" name="Freeform 103"/>
              <p:cNvSpPr/>
              <p:nvPr/>
            </p:nvSpPr>
            <p:spPr bwMode="auto">
              <a:xfrm>
                <a:off x="5750035" y="1796705"/>
                <a:ext cx="137888" cy="119597"/>
              </a:xfrm>
              <a:custGeom>
                <a:avLst/>
                <a:gdLst>
                  <a:gd name="T0" fmla="*/ 76 w 152"/>
                  <a:gd name="T1" fmla="*/ 0 h 132"/>
                  <a:gd name="T2" fmla="*/ 20 w 152"/>
                  <a:gd name="T3" fmla="*/ 31 h 132"/>
                  <a:gd name="T4" fmla="*/ 41 w 152"/>
                  <a:gd name="T5" fmla="*/ 122 h 132"/>
                  <a:gd name="T6" fmla="*/ 76 w 152"/>
                  <a:gd name="T7" fmla="*/ 132 h 132"/>
                  <a:gd name="T8" fmla="*/ 132 w 152"/>
                  <a:gd name="T9" fmla="*/ 101 h 132"/>
                  <a:gd name="T10" fmla="*/ 111 w 152"/>
                  <a:gd name="T11" fmla="*/ 10 h 132"/>
                  <a:gd name="T12" fmla="*/ 76 w 152"/>
                  <a:gd name="T13" fmla="*/ 0 h 132"/>
                </a:gdLst>
                <a:ahLst/>
                <a:cxnLst>
                  <a:cxn ang="0">
                    <a:pos x="T0" y="T1"/>
                  </a:cxn>
                  <a:cxn ang="0">
                    <a:pos x="T2" y="T3"/>
                  </a:cxn>
                  <a:cxn ang="0">
                    <a:pos x="T4" y="T5"/>
                  </a:cxn>
                  <a:cxn ang="0">
                    <a:pos x="T6" y="T7"/>
                  </a:cxn>
                  <a:cxn ang="0">
                    <a:pos x="T8" y="T9"/>
                  </a:cxn>
                  <a:cxn ang="0">
                    <a:pos x="T10" y="T11"/>
                  </a:cxn>
                  <a:cxn ang="0">
                    <a:pos x="T12" y="T13"/>
                  </a:cxn>
                </a:cxnLst>
                <a:rect l="0" t="0" r="r" b="b"/>
                <a:pathLst>
                  <a:path w="152" h="132">
                    <a:moveTo>
                      <a:pt x="76" y="0"/>
                    </a:moveTo>
                    <a:cubicBezTo>
                      <a:pt x="54" y="0"/>
                      <a:pt x="33" y="11"/>
                      <a:pt x="20" y="31"/>
                    </a:cubicBezTo>
                    <a:cubicBezTo>
                      <a:pt x="0" y="62"/>
                      <a:pt x="10" y="103"/>
                      <a:pt x="41" y="122"/>
                    </a:cubicBezTo>
                    <a:cubicBezTo>
                      <a:pt x="52" y="129"/>
                      <a:pt x="64" y="132"/>
                      <a:pt x="76" y="132"/>
                    </a:cubicBezTo>
                    <a:cubicBezTo>
                      <a:pt x="98" y="132"/>
                      <a:pt x="120" y="121"/>
                      <a:pt x="132" y="101"/>
                    </a:cubicBezTo>
                    <a:cubicBezTo>
                      <a:pt x="152" y="70"/>
                      <a:pt x="142" y="29"/>
                      <a:pt x="111" y="10"/>
                    </a:cubicBezTo>
                    <a:cubicBezTo>
                      <a:pt x="100" y="3"/>
                      <a:pt x="88" y="0"/>
                      <a:pt x="76" y="0"/>
                    </a:cubicBezTo>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41" name="Freeform 104"/>
              <p:cNvSpPr/>
              <p:nvPr/>
            </p:nvSpPr>
            <p:spPr bwMode="auto">
              <a:xfrm>
                <a:off x="5634659" y="2747852"/>
                <a:ext cx="225124" cy="196983"/>
              </a:xfrm>
              <a:custGeom>
                <a:avLst/>
                <a:gdLst>
                  <a:gd name="T0" fmla="*/ 125 w 250"/>
                  <a:gd name="T1" fmla="*/ 0 h 219"/>
                  <a:gd name="T2" fmla="*/ 33 w 250"/>
                  <a:gd name="T3" fmla="*/ 51 h 219"/>
                  <a:gd name="T4" fmla="*/ 67 w 250"/>
                  <a:gd name="T5" fmla="*/ 202 h 219"/>
                  <a:gd name="T6" fmla="*/ 125 w 250"/>
                  <a:gd name="T7" fmla="*/ 219 h 219"/>
                  <a:gd name="T8" fmla="*/ 218 w 250"/>
                  <a:gd name="T9" fmla="*/ 167 h 219"/>
                  <a:gd name="T10" fmla="*/ 184 w 250"/>
                  <a:gd name="T11" fmla="*/ 16 h 219"/>
                  <a:gd name="T12" fmla="*/ 125 w 250"/>
                  <a:gd name="T13" fmla="*/ 0 h 219"/>
                </a:gdLst>
                <a:ahLst/>
                <a:cxnLst>
                  <a:cxn ang="0">
                    <a:pos x="T0" y="T1"/>
                  </a:cxn>
                  <a:cxn ang="0">
                    <a:pos x="T2" y="T3"/>
                  </a:cxn>
                  <a:cxn ang="0">
                    <a:pos x="T4" y="T5"/>
                  </a:cxn>
                  <a:cxn ang="0">
                    <a:pos x="T6" y="T7"/>
                  </a:cxn>
                  <a:cxn ang="0">
                    <a:pos x="T8" y="T9"/>
                  </a:cxn>
                  <a:cxn ang="0">
                    <a:pos x="T10" y="T11"/>
                  </a:cxn>
                  <a:cxn ang="0">
                    <a:pos x="T12" y="T13"/>
                  </a:cxn>
                </a:cxnLst>
                <a:rect l="0" t="0" r="r" b="b"/>
                <a:pathLst>
                  <a:path w="250" h="219">
                    <a:moveTo>
                      <a:pt x="125" y="0"/>
                    </a:moveTo>
                    <a:cubicBezTo>
                      <a:pt x="89" y="0"/>
                      <a:pt x="53" y="18"/>
                      <a:pt x="33" y="51"/>
                    </a:cubicBezTo>
                    <a:cubicBezTo>
                      <a:pt x="0" y="102"/>
                      <a:pt x="16" y="170"/>
                      <a:pt x="67" y="202"/>
                    </a:cubicBezTo>
                    <a:cubicBezTo>
                      <a:pt x="85" y="213"/>
                      <a:pt x="105" y="219"/>
                      <a:pt x="125" y="219"/>
                    </a:cubicBezTo>
                    <a:cubicBezTo>
                      <a:pt x="162" y="219"/>
                      <a:pt x="197" y="201"/>
                      <a:pt x="218" y="167"/>
                    </a:cubicBezTo>
                    <a:cubicBezTo>
                      <a:pt x="250" y="116"/>
                      <a:pt x="235" y="49"/>
                      <a:pt x="184" y="16"/>
                    </a:cubicBezTo>
                    <a:cubicBezTo>
                      <a:pt x="165" y="5"/>
                      <a:pt x="145" y="0"/>
                      <a:pt x="125" y="0"/>
                    </a:cubicBezTo>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42" name="Freeform 105"/>
              <p:cNvSpPr/>
              <p:nvPr/>
            </p:nvSpPr>
            <p:spPr bwMode="auto">
              <a:xfrm>
                <a:off x="6653343" y="2920916"/>
                <a:ext cx="130853" cy="113969"/>
              </a:xfrm>
              <a:custGeom>
                <a:avLst/>
                <a:gdLst>
                  <a:gd name="T0" fmla="*/ 72 w 145"/>
                  <a:gd name="T1" fmla="*/ 0 h 126"/>
                  <a:gd name="T2" fmla="*/ 19 w 145"/>
                  <a:gd name="T3" fmla="*/ 29 h 126"/>
                  <a:gd name="T4" fmla="*/ 39 w 145"/>
                  <a:gd name="T5" fmla="*/ 117 h 126"/>
                  <a:gd name="T6" fmla="*/ 72 w 145"/>
                  <a:gd name="T7" fmla="*/ 126 h 126"/>
                  <a:gd name="T8" fmla="*/ 126 w 145"/>
                  <a:gd name="T9" fmla="*/ 97 h 126"/>
                  <a:gd name="T10" fmla="*/ 106 w 145"/>
                  <a:gd name="T11" fmla="*/ 9 h 126"/>
                  <a:gd name="T12" fmla="*/ 72 w 145"/>
                  <a:gd name="T13" fmla="*/ 0 h 126"/>
                </a:gdLst>
                <a:ahLst/>
                <a:cxnLst>
                  <a:cxn ang="0">
                    <a:pos x="T0" y="T1"/>
                  </a:cxn>
                  <a:cxn ang="0">
                    <a:pos x="T2" y="T3"/>
                  </a:cxn>
                  <a:cxn ang="0">
                    <a:pos x="T4" y="T5"/>
                  </a:cxn>
                  <a:cxn ang="0">
                    <a:pos x="T6" y="T7"/>
                  </a:cxn>
                  <a:cxn ang="0">
                    <a:pos x="T8" y="T9"/>
                  </a:cxn>
                  <a:cxn ang="0">
                    <a:pos x="T10" y="T11"/>
                  </a:cxn>
                  <a:cxn ang="0">
                    <a:pos x="T12" y="T13"/>
                  </a:cxn>
                </a:cxnLst>
                <a:rect l="0" t="0" r="r" b="b"/>
                <a:pathLst>
                  <a:path w="145" h="126">
                    <a:moveTo>
                      <a:pt x="72" y="0"/>
                    </a:moveTo>
                    <a:cubicBezTo>
                      <a:pt x="51" y="0"/>
                      <a:pt x="31" y="10"/>
                      <a:pt x="19" y="29"/>
                    </a:cubicBezTo>
                    <a:cubicBezTo>
                      <a:pt x="0" y="59"/>
                      <a:pt x="9" y="98"/>
                      <a:pt x="39" y="117"/>
                    </a:cubicBezTo>
                    <a:cubicBezTo>
                      <a:pt x="49" y="123"/>
                      <a:pt x="61" y="126"/>
                      <a:pt x="72" y="126"/>
                    </a:cubicBezTo>
                    <a:cubicBezTo>
                      <a:pt x="93" y="126"/>
                      <a:pt x="114" y="116"/>
                      <a:pt x="126" y="97"/>
                    </a:cubicBezTo>
                    <a:cubicBezTo>
                      <a:pt x="145" y="67"/>
                      <a:pt x="136" y="28"/>
                      <a:pt x="106" y="9"/>
                    </a:cubicBezTo>
                    <a:cubicBezTo>
                      <a:pt x="96" y="3"/>
                      <a:pt x="84" y="0"/>
                      <a:pt x="72" y="0"/>
                    </a:cubicBezTo>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43" name="Freeform 106"/>
              <p:cNvSpPr/>
              <p:nvPr/>
            </p:nvSpPr>
            <p:spPr bwMode="auto">
              <a:xfrm>
                <a:off x="7759258" y="2054190"/>
                <a:ext cx="60502" cy="53467"/>
              </a:xfrm>
              <a:custGeom>
                <a:avLst/>
                <a:gdLst>
                  <a:gd name="T0" fmla="*/ 34 w 67"/>
                  <a:gd name="T1" fmla="*/ 0 h 59"/>
                  <a:gd name="T2" fmla="*/ 9 w 67"/>
                  <a:gd name="T3" fmla="*/ 14 h 59"/>
                  <a:gd name="T4" fmla="*/ 18 w 67"/>
                  <a:gd name="T5" fmla="*/ 54 h 59"/>
                  <a:gd name="T6" fmla="*/ 34 w 67"/>
                  <a:gd name="T7" fmla="*/ 59 h 59"/>
                  <a:gd name="T8" fmla="*/ 58 w 67"/>
                  <a:gd name="T9" fmla="*/ 45 h 59"/>
                  <a:gd name="T10" fmla="*/ 49 w 67"/>
                  <a:gd name="T11" fmla="*/ 5 h 59"/>
                  <a:gd name="T12" fmla="*/ 34 w 67"/>
                  <a:gd name="T13" fmla="*/ 0 h 59"/>
                </a:gdLst>
                <a:ahLst/>
                <a:cxnLst>
                  <a:cxn ang="0">
                    <a:pos x="T0" y="T1"/>
                  </a:cxn>
                  <a:cxn ang="0">
                    <a:pos x="T2" y="T3"/>
                  </a:cxn>
                  <a:cxn ang="0">
                    <a:pos x="T4" y="T5"/>
                  </a:cxn>
                  <a:cxn ang="0">
                    <a:pos x="T6" y="T7"/>
                  </a:cxn>
                  <a:cxn ang="0">
                    <a:pos x="T8" y="T9"/>
                  </a:cxn>
                  <a:cxn ang="0">
                    <a:pos x="T10" y="T11"/>
                  </a:cxn>
                  <a:cxn ang="0">
                    <a:pos x="T12" y="T13"/>
                  </a:cxn>
                </a:cxnLst>
                <a:rect l="0" t="0" r="r" b="b"/>
                <a:pathLst>
                  <a:path w="67" h="59">
                    <a:moveTo>
                      <a:pt x="34" y="0"/>
                    </a:moveTo>
                    <a:cubicBezTo>
                      <a:pt x="24" y="0"/>
                      <a:pt x="14" y="5"/>
                      <a:pt x="9" y="14"/>
                    </a:cubicBezTo>
                    <a:cubicBezTo>
                      <a:pt x="0" y="28"/>
                      <a:pt x="4" y="46"/>
                      <a:pt x="18" y="54"/>
                    </a:cubicBezTo>
                    <a:cubicBezTo>
                      <a:pt x="23" y="57"/>
                      <a:pt x="28" y="59"/>
                      <a:pt x="34" y="59"/>
                    </a:cubicBezTo>
                    <a:cubicBezTo>
                      <a:pt x="43" y="59"/>
                      <a:pt x="53" y="54"/>
                      <a:pt x="58" y="45"/>
                    </a:cubicBezTo>
                    <a:cubicBezTo>
                      <a:pt x="67" y="31"/>
                      <a:pt x="63" y="13"/>
                      <a:pt x="49" y="5"/>
                    </a:cubicBezTo>
                    <a:cubicBezTo>
                      <a:pt x="44" y="2"/>
                      <a:pt x="39" y="0"/>
                      <a:pt x="34" y="0"/>
                    </a:cubicBezTo>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44" name="Freeform 161"/>
              <p:cNvSpPr/>
              <p:nvPr/>
            </p:nvSpPr>
            <p:spPr bwMode="auto">
              <a:xfrm>
                <a:off x="4592055" y="3554076"/>
                <a:ext cx="275776" cy="275776"/>
              </a:xfrm>
              <a:custGeom>
                <a:avLst/>
                <a:gdLst>
                  <a:gd name="T0" fmla="*/ 224 w 306"/>
                  <a:gd name="T1" fmla="*/ 39 h 306"/>
                  <a:gd name="T2" fmla="*/ 267 w 306"/>
                  <a:gd name="T3" fmla="*/ 224 h 306"/>
                  <a:gd name="T4" fmla="*/ 81 w 306"/>
                  <a:gd name="T5" fmla="*/ 267 h 306"/>
                  <a:gd name="T6" fmla="*/ 39 w 306"/>
                  <a:gd name="T7" fmla="*/ 82 h 306"/>
                  <a:gd name="T8" fmla="*/ 224 w 306"/>
                  <a:gd name="T9" fmla="*/ 39 h 306"/>
                </a:gdLst>
                <a:ahLst/>
                <a:cxnLst>
                  <a:cxn ang="0">
                    <a:pos x="T0" y="T1"/>
                  </a:cxn>
                  <a:cxn ang="0">
                    <a:pos x="T2" y="T3"/>
                  </a:cxn>
                  <a:cxn ang="0">
                    <a:pos x="T4" y="T5"/>
                  </a:cxn>
                  <a:cxn ang="0">
                    <a:pos x="T6" y="T7"/>
                  </a:cxn>
                  <a:cxn ang="0">
                    <a:pos x="T8" y="T9"/>
                  </a:cxn>
                </a:cxnLst>
                <a:rect l="0" t="0" r="r" b="b"/>
                <a:pathLst>
                  <a:path w="306" h="306">
                    <a:moveTo>
                      <a:pt x="224" y="39"/>
                    </a:moveTo>
                    <a:cubicBezTo>
                      <a:pt x="287" y="79"/>
                      <a:pt x="306" y="162"/>
                      <a:pt x="267" y="224"/>
                    </a:cubicBezTo>
                    <a:cubicBezTo>
                      <a:pt x="227" y="287"/>
                      <a:pt x="144" y="306"/>
                      <a:pt x="81" y="267"/>
                    </a:cubicBezTo>
                    <a:cubicBezTo>
                      <a:pt x="19" y="227"/>
                      <a:pt x="0" y="144"/>
                      <a:pt x="39" y="82"/>
                    </a:cubicBezTo>
                    <a:cubicBezTo>
                      <a:pt x="79" y="19"/>
                      <a:pt x="162" y="0"/>
                      <a:pt x="224" y="39"/>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45" name="Freeform 167"/>
              <p:cNvSpPr/>
              <p:nvPr/>
            </p:nvSpPr>
            <p:spPr bwMode="auto">
              <a:xfrm>
                <a:off x="4430245" y="2125947"/>
                <a:ext cx="257485" cy="256078"/>
              </a:xfrm>
              <a:custGeom>
                <a:avLst/>
                <a:gdLst>
                  <a:gd name="T0" fmla="*/ 209 w 285"/>
                  <a:gd name="T1" fmla="*/ 36 h 285"/>
                  <a:gd name="T2" fmla="*/ 248 w 285"/>
                  <a:gd name="T3" fmla="*/ 209 h 285"/>
                  <a:gd name="T4" fmla="*/ 76 w 285"/>
                  <a:gd name="T5" fmla="*/ 248 h 285"/>
                  <a:gd name="T6" fmla="*/ 37 w 285"/>
                  <a:gd name="T7" fmla="*/ 76 h 285"/>
                  <a:gd name="T8" fmla="*/ 209 w 285"/>
                  <a:gd name="T9" fmla="*/ 36 h 285"/>
                </a:gdLst>
                <a:ahLst/>
                <a:cxnLst>
                  <a:cxn ang="0">
                    <a:pos x="T0" y="T1"/>
                  </a:cxn>
                  <a:cxn ang="0">
                    <a:pos x="T2" y="T3"/>
                  </a:cxn>
                  <a:cxn ang="0">
                    <a:pos x="T4" y="T5"/>
                  </a:cxn>
                  <a:cxn ang="0">
                    <a:pos x="T6" y="T7"/>
                  </a:cxn>
                  <a:cxn ang="0">
                    <a:pos x="T8" y="T9"/>
                  </a:cxn>
                </a:cxnLst>
                <a:rect l="0" t="0" r="r" b="b"/>
                <a:pathLst>
                  <a:path w="285" h="285">
                    <a:moveTo>
                      <a:pt x="209" y="36"/>
                    </a:moveTo>
                    <a:cubicBezTo>
                      <a:pt x="268" y="73"/>
                      <a:pt x="285" y="150"/>
                      <a:pt x="248" y="209"/>
                    </a:cubicBezTo>
                    <a:cubicBezTo>
                      <a:pt x="212" y="267"/>
                      <a:pt x="135" y="285"/>
                      <a:pt x="76" y="248"/>
                    </a:cubicBezTo>
                    <a:cubicBezTo>
                      <a:pt x="18" y="211"/>
                      <a:pt x="0" y="134"/>
                      <a:pt x="37" y="76"/>
                    </a:cubicBezTo>
                    <a:cubicBezTo>
                      <a:pt x="74" y="17"/>
                      <a:pt x="151" y="0"/>
                      <a:pt x="209" y="3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46" name="Freeform 168"/>
              <p:cNvSpPr/>
              <p:nvPr/>
            </p:nvSpPr>
            <p:spPr bwMode="auto">
              <a:xfrm>
                <a:off x="5785202" y="3068653"/>
                <a:ext cx="250449" cy="250450"/>
              </a:xfrm>
              <a:custGeom>
                <a:avLst/>
                <a:gdLst>
                  <a:gd name="T0" fmla="*/ 203 w 278"/>
                  <a:gd name="T1" fmla="*/ 36 h 278"/>
                  <a:gd name="T2" fmla="*/ 242 w 278"/>
                  <a:gd name="T3" fmla="*/ 204 h 278"/>
                  <a:gd name="T4" fmla="*/ 74 w 278"/>
                  <a:gd name="T5" fmla="*/ 242 h 278"/>
                  <a:gd name="T6" fmla="*/ 35 w 278"/>
                  <a:gd name="T7" fmla="*/ 74 h 278"/>
                  <a:gd name="T8" fmla="*/ 203 w 278"/>
                  <a:gd name="T9" fmla="*/ 36 h 278"/>
                </a:gdLst>
                <a:ahLst/>
                <a:cxnLst>
                  <a:cxn ang="0">
                    <a:pos x="T0" y="T1"/>
                  </a:cxn>
                  <a:cxn ang="0">
                    <a:pos x="T2" y="T3"/>
                  </a:cxn>
                  <a:cxn ang="0">
                    <a:pos x="T4" y="T5"/>
                  </a:cxn>
                  <a:cxn ang="0">
                    <a:pos x="T6" y="T7"/>
                  </a:cxn>
                  <a:cxn ang="0">
                    <a:pos x="T8" y="T9"/>
                  </a:cxn>
                </a:cxnLst>
                <a:rect l="0" t="0" r="r" b="b"/>
                <a:pathLst>
                  <a:path w="278" h="278">
                    <a:moveTo>
                      <a:pt x="203" y="36"/>
                    </a:moveTo>
                    <a:cubicBezTo>
                      <a:pt x="260" y="71"/>
                      <a:pt x="278" y="147"/>
                      <a:pt x="242" y="204"/>
                    </a:cubicBezTo>
                    <a:cubicBezTo>
                      <a:pt x="206" y="261"/>
                      <a:pt x="131" y="278"/>
                      <a:pt x="74" y="242"/>
                    </a:cubicBezTo>
                    <a:cubicBezTo>
                      <a:pt x="17" y="206"/>
                      <a:pt x="0" y="131"/>
                      <a:pt x="35" y="74"/>
                    </a:cubicBezTo>
                    <a:cubicBezTo>
                      <a:pt x="71" y="17"/>
                      <a:pt x="146" y="0"/>
                      <a:pt x="203" y="3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47" name="Freeform 169"/>
              <p:cNvSpPr/>
              <p:nvPr/>
            </p:nvSpPr>
            <p:spPr bwMode="auto">
              <a:xfrm>
                <a:off x="6086296" y="2137202"/>
                <a:ext cx="246229" cy="246229"/>
              </a:xfrm>
              <a:custGeom>
                <a:avLst/>
                <a:gdLst>
                  <a:gd name="T0" fmla="*/ 200 w 273"/>
                  <a:gd name="T1" fmla="*/ 36 h 273"/>
                  <a:gd name="T2" fmla="*/ 238 w 273"/>
                  <a:gd name="T3" fmla="*/ 200 h 273"/>
                  <a:gd name="T4" fmla="*/ 73 w 273"/>
                  <a:gd name="T5" fmla="*/ 238 h 273"/>
                  <a:gd name="T6" fmla="*/ 35 w 273"/>
                  <a:gd name="T7" fmla="*/ 73 h 273"/>
                  <a:gd name="T8" fmla="*/ 200 w 273"/>
                  <a:gd name="T9" fmla="*/ 36 h 273"/>
                </a:gdLst>
                <a:ahLst/>
                <a:cxnLst>
                  <a:cxn ang="0">
                    <a:pos x="T0" y="T1"/>
                  </a:cxn>
                  <a:cxn ang="0">
                    <a:pos x="T2" y="T3"/>
                  </a:cxn>
                  <a:cxn ang="0">
                    <a:pos x="T4" y="T5"/>
                  </a:cxn>
                  <a:cxn ang="0">
                    <a:pos x="T6" y="T7"/>
                  </a:cxn>
                  <a:cxn ang="0">
                    <a:pos x="T8" y="T9"/>
                  </a:cxn>
                </a:cxnLst>
                <a:rect l="0" t="0" r="r" b="b"/>
                <a:pathLst>
                  <a:path w="273" h="273">
                    <a:moveTo>
                      <a:pt x="200" y="36"/>
                    </a:moveTo>
                    <a:cubicBezTo>
                      <a:pt x="256" y="71"/>
                      <a:pt x="273" y="144"/>
                      <a:pt x="238" y="200"/>
                    </a:cubicBezTo>
                    <a:cubicBezTo>
                      <a:pt x="203" y="256"/>
                      <a:pt x="129" y="273"/>
                      <a:pt x="73" y="238"/>
                    </a:cubicBezTo>
                    <a:cubicBezTo>
                      <a:pt x="17" y="203"/>
                      <a:pt x="0" y="129"/>
                      <a:pt x="35" y="73"/>
                    </a:cubicBezTo>
                    <a:cubicBezTo>
                      <a:pt x="70" y="17"/>
                      <a:pt x="144" y="0"/>
                      <a:pt x="200" y="3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grpSp>
        <p:sp>
          <p:nvSpPr>
            <p:cNvPr id="180" name="Freeform 60"/>
            <p:cNvSpPr/>
            <p:nvPr/>
          </p:nvSpPr>
          <p:spPr bwMode="auto">
            <a:xfrm rot="498591">
              <a:off x="4501415" y="362092"/>
              <a:ext cx="2506016" cy="1734180"/>
            </a:xfrm>
            <a:custGeom>
              <a:avLst/>
              <a:gdLst>
                <a:gd name="T0" fmla="*/ 2332 w 2339"/>
                <a:gd name="T1" fmla="*/ 1665 h 1665"/>
                <a:gd name="T2" fmla="*/ 2329 w 2339"/>
                <a:gd name="T3" fmla="*/ 1664 h 1665"/>
                <a:gd name="T4" fmla="*/ 3 w 2339"/>
                <a:gd name="T5" fmla="*/ 11 h 1665"/>
                <a:gd name="T6" fmla="*/ 2 w 2339"/>
                <a:gd name="T7" fmla="*/ 3 h 1665"/>
                <a:gd name="T8" fmla="*/ 10 w 2339"/>
                <a:gd name="T9" fmla="*/ 2 h 1665"/>
                <a:gd name="T10" fmla="*/ 2335 w 2339"/>
                <a:gd name="T11" fmla="*/ 1654 h 1665"/>
                <a:gd name="T12" fmla="*/ 2337 w 2339"/>
                <a:gd name="T13" fmla="*/ 1662 h 1665"/>
                <a:gd name="T14" fmla="*/ 2332 w 2339"/>
                <a:gd name="T15" fmla="*/ 1665 h 16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9" h="1665">
                  <a:moveTo>
                    <a:pt x="2332" y="1665"/>
                  </a:moveTo>
                  <a:cubicBezTo>
                    <a:pt x="2331" y="1665"/>
                    <a:pt x="2330" y="1665"/>
                    <a:pt x="2329" y="1664"/>
                  </a:cubicBezTo>
                  <a:cubicBezTo>
                    <a:pt x="3" y="11"/>
                    <a:pt x="3" y="11"/>
                    <a:pt x="3" y="11"/>
                  </a:cubicBezTo>
                  <a:cubicBezTo>
                    <a:pt x="1" y="10"/>
                    <a:pt x="0" y="6"/>
                    <a:pt x="2" y="3"/>
                  </a:cubicBezTo>
                  <a:cubicBezTo>
                    <a:pt x="4" y="0"/>
                    <a:pt x="8" y="0"/>
                    <a:pt x="10" y="2"/>
                  </a:cubicBezTo>
                  <a:cubicBezTo>
                    <a:pt x="2335" y="1654"/>
                    <a:pt x="2335" y="1654"/>
                    <a:pt x="2335" y="1654"/>
                  </a:cubicBezTo>
                  <a:cubicBezTo>
                    <a:pt x="2338" y="1656"/>
                    <a:pt x="2339" y="1660"/>
                    <a:pt x="2337" y="1662"/>
                  </a:cubicBezTo>
                  <a:cubicBezTo>
                    <a:pt x="2336" y="1664"/>
                    <a:pt x="2334" y="1665"/>
                    <a:pt x="2332" y="166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grpSp>
      <p:sp>
        <p:nvSpPr>
          <p:cNvPr id="176" name="矩形 175"/>
          <p:cNvSpPr/>
          <p:nvPr/>
        </p:nvSpPr>
        <p:spPr>
          <a:xfrm>
            <a:off x="2680492" y="-215153"/>
            <a:ext cx="6831016" cy="7460015"/>
          </a:xfrm>
          <a:prstGeom prst="rect">
            <a:avLst/>
          </a:prstGeom>
          <a:solidFill>
            <a:schemeClr val="bg1"/>
          </a:solidFill>
          <a:ln>
            <a:noFill/>
          </a:ln>
          <a:effectLst>
            <a:outerShdw blurRad="3810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5" name="文本框 3"/>
          <p:cNvSpPr txBox="1"/>
          <p:nvPr/>
        </p:nvSpPr>
        <p:spPr>
          <a:xfrm>
            <a:off x="3269905" y="508659"/>
            <a:ext cx="2091395" cy="2400657"/>
          </a:xfrm>
          <a:prstGeom prst="rect">
            <a:avLst/>
          </a:prstGeom>
          <a:noFill/>
          <a:effectLst/>
        </p:spPr>
        <p:txBody>
          <a:bodyPr wrap="square" rtlCol="0">
            <a:spAutoFit/>
          </a:bodyPr>
          <a:lstStyle/>
          <a:p>
            <a:r>
              <a:rPr lang="en-US" altLang="zh-CN" sz="15000" dirty="0">
                <a:gradFill flip="none" rotWithShape="1">
                  <a:gsLst>
                    <a:gs pos="0">
                      <a:srgbClr val="04B5EC"/>
                    </a:gs>
                    <a:gs pos="100000">
                      <a:srgbClr val="00C88A"/>
                    </a:gs>
                  </a:gsLst>
                  <a:lin ang="0" scaled="1"/>
                  <a:tileRect/>
                </a:gradFill>
                <a:latin typeface="Haettenschweiler" panose="020B0706040902060204" pitchFamily="34" charset="0"/>
                <a:ea typeface="微软雅黑" panose="020B0503020204020204" pitchFamily="34" charset="-122"/>
              </a:rPr>
              <a:t>04</a:t>
            </a:r>
          </a:p>
        </p:txBody>
      </p:sp>
      <p:sp>
        <p:nvSpPr>
          <p:cNvPr id="173" name="TextBox 54"/>
          <p:cNvSpPr txBox="1"/>
          <p:nvPr/>
        </p:nvSpPr>
        <p:spPr>
          <a:xfrm>
            <a:off x="4891988" y="1900380"/>
            <a:ext cx="2899788" cy="390295"/>
          </a:xfrm>
          <a:prstGeom prst="rect">
            <a:avLst/>
          </a:prstGeom>
          <a:noFill/>
        </p:spPr>
        <p:txBody>
          <a:bodyPr wrap="square" rIns="144000" bIns="36000" numCol="1" spcCol="360000" rtlCol="0">
            <a:spAutoFit/>
          </a:bodyPr>
          <a:lstStyle/>
          <a:p>
            <a:r>
              <a:rPr lang="zh-CN" altLang="en-US" sz="2000" b="1" dirty="0">
                <a:solidFill>
                  <a:srgbClr val="40CDAC"/>
                </a:solidFill>
                <a:latin typeface="微软雅黑" panose="020B0503020204020204" pitchFamily="34" charset="-122"/>
                <a:ea typeface="微软雅黑" panose="020B0503020204020204" pitchFamily="34" charset="-122"/>
              </a:rPr>
              <a:t>团队和优势资源</a:t>
            </a:r>
          </a:p>
        </p:txBody>
      </p:sp>
      <p:sp>
        <p:nvSpPr>
          <p:cNvPr id="111" name="TextBox 54"/>
          <p:cNvSpPr txBox="1"/>
          <p:nvPr/>
        </p:nvSpPr>
        <p:spPr>
          <a:xfrm>
            <a:off x="4929061" y="2268709"/>
            <a:ext cx="2899788" cy="267184"/>
          </a:xfrm>
          <a:prstGeom prst="rect">
            <a:avLst/>
          </a:prstGeom>
          <a:noFill/>
        </p:spPr>
        <p:txBody>
          <a:bodyPr wrap="square" rIns="144000" bIns="36000" numCol="1" spcCol="360000" rtlCol="0">
            <a:spAutoFit/>
          </a:bodyPr>
          <a:lstStyle/>
          <a:p>
            <a:r>
              <a:rPr lang="en-US" altLang="zh-CN" sz="1200" b="1" dirty="0">
                <a:solidFill>
                  <a:srgbClr val="40CDAC"/>
                </a:solidFill>
                <a:latin typeface="微软雅黑" panose="020B0503020204020204" pitchFamily="34" charset="-122"/>
                <a:ea typeface="微软雅黑" panose="020B0503020204020204" pitchFamily="34" charset="-122"/>
              </a:rPr>
              <a:t>Part four</a:t>
            </a:r>
            <a:endParaRPr lang="zh-CN" altLang="en-US" sz="1200" b="1" dirty="0">
              <a:solidFill>
                <a:srgbClr val="40CDAC"/>
              </a:solidFill>
              <a:latin typeface="微软雅黑" panose="020B0503020204020204" pitchFamily="34" charset="-122"/>
              <a:ea typeface="微软雅黑" panose="020B0503020204020204" pitchFamily="34" charset="-122"/>
            </a:endParaRPr>
          </a:p>
        </p:txBody>
      </p:sp>
      <p:sp>
        <p:nvSpPr>
          <p:cNvPr id="112" name="矩形 111"/>
          <p:cNvSpPr/>
          <p:nvPr/>
        </p:nvSpPr>
        <p:spPr>
          <a:xfrm>
            <a:off x="4634086" y="2930605"/>
            <a:ext cx="6266839" cy="3153929"/>
          </a:xfrm>
          <a:prstGeom prst="rect">
            <a:avLst/>
          </a:prstGeom>
          <a:solidFill>
            <a:schemeClr val="bg1"/>
          </a:solidFill>
          <a:ln>
            <a:noFill/>
          </a:ln>
          <a:effectLst>
            <a:outerShdw blurRad="3810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矩形 112"/>
          <p:cNvSpPr/>
          <p:nvPr/>
        </p:nvSpPr>
        <p:spPr>
          <a:xfrm rot="16200000">
            <a:off x="3277706" y="4280322"/>
            <a:ext cx="3149399" cy="433207"/>
          </a:xfrm>
          <a:prstGeom prst="rect">
            <a:avLst/>
          </a:prstGeom>
          <a:gradFill flip="none" rotWithShape="1">
            <a:gsLst>
              <a:gs pos="100000">
                <a:srgbClr val="00C898">
                  <a:alpha val="70000"/>
                </a:srgbClr>
              </a:gs>
              <a:gs pos="0">
                <a:srgbClr val="04B5EC">
                  <a:alpha val="70000"/>
                </a:srgbClr>
              </a:gs>
            </a:gsLst>
            <a:lin ang="0" scaled="1"/>
            <a:tileRect/>
          </a:gradFill>
          <a:ln>
            <a:noFill/>
          </a:ln>
          <a:effectLst>
            <a:outerShdw blurRad="5080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350"/>
          </a:p>
        </p:txBody>
      </p:sp>
      <p:pic>
        <p:nvPicPr>
          <p:cNvPr id="114" name="Picture 7" descr="C:\Users\Administrator\Desktop\56d684a0446de.png"/>
          <p:cNvPicPr>
            <a:picLocks noChangeAspect="1" noChangeArrowheads="1"/>
          </p:cNvPicPr>
          <p:nvPr/>
        </p:nvPicPr>
        <p:blipFill>
          <a:blip r:embed="rId5" cstate="print">
            <a:extLst>
              <a:ext uri="{BEBA8EAE-BF5A-486C-A8C5-ECC9F3942E4B}">
                <a14:imgProps xmlns:a14="http://schemas.microsoft.com/office/drawing/2010/main">
                  <a14:imgLayer r:embed="rId6">
                    <a14:imgEffect>
                      <a14:brightnessContrast bright="5000"/>
                    </a14:imgEffect>
                  </a14:imgLayer>
                </a14:imgProps>
              </a:ext>
              <a:ext uri="{28A0092B-C50C-407E-A947-70E740481C1C}">
                <a14:useLocalDpi xmlns:a14="http://schemas.microsoft.com/office/drawing/2010/main" val="0"/>
              </a:ext>
            </a:extLst>
          </a:blip>
          <a:srcRect/>
          <a:stretch>
            <a:fillRect/>
          </a:stretch>
        </p:blipFill>
        <p:spPr bwMode="auto">
          <a:xfrm>
            <a:off x="5849476" y="3578714"/>
            <a:ext cx="327196" cy="372140"/>
          </a:xfrm>
          <a:prstGeom prst="rect">
            <a:avLst/>
          </a:prstGeom>
          <a:noFill/>
          <a:extLst>
            <a:ext uri="{909E8E84-426E-40DD-AFC4-6F175D3DCCD1}">
              <a14:hiddenFill xmlns:a14="http://schemas.microsoft.com/office/drawing/2010/main">
                <a:solidFill>
                  <a:srgbClr val="FFFFFF"/>
                </a:solidFill>
              </a14:hiddenFill>
            </a:ext>
          </a:extLst>
        </p:spPr>
      </p:pic>
      <p:pic>
        <p:nvPicPr>
          <p:cNvPr id="117" name="Picture 7" descr="C:\Users\Administrator\Desktop\56d684a0446de.png"/>
          <p:cNvPicPr>
            <a:picLocks noChangeAspect="1" noChangeArrowheads="1"/>
          </p:cNvPicPr>
          <p:nvPr/>
        </p:nvPicPr>
        <p:blipFill>
          <a:blip r:embed="rId7" cstate="print">
            <a:extLst>
              <a:ext uri="{BEBA8EAE-BF5A-486C-A8C5-ECC9F3942E4B}">
                <a14:imgProps xmlns:a14="http://schemas.microsoft.com/office/drawing/2010/main">
                  <a14:imgLayer r:embed="rId8">
                    <a14:imgEffect>
                      <a14:brightnessContrast bright="5000"/>
                    </a14:imgEffect>
                  </a14:imgLayer>
                </a14:imgProps>
              </a:ext>
              <a:ext uri="{28A0092B-C50C-407E-A947-70E740481C1C}">
                <a14:useLocalDpi xmlns:a14="http://schemas.microsoft.com/office/drawing/2010/main" val="0"/>
              </a:ext>
            </a:extLst>
          </a:blip>
          <a:srcRect/>
          <a:stretch>
            <a:fillRect/>
          </a:stretch>
        </p:blipFill>
        <p:spPr bwMode="auto">
          <a:xfrm rot="5599857">
            <a:off x="5956126" y="5041683"/>
            <a:ext cx="210340" cy="239233"/>
          </a:xfrm>
          <a:prstGeom prst="rect">
            <a:avLst/>
          </a:prstGeom>
          <a:noFill/>
          <a:extLst>
            <a:ext uri="{909E8E84-426E-40DD-AFC4-6F175D3DCCD1}">
              <a14:hiddenFill xmlns:a14="http://schemas.microsoft.com/office/drawing/2010/main">
                <a:solidFill>
                  <a:srgbClr val="FFFFFF"/>
                </a:solidFill>
              </a14:hiddenFill>
            </a:ext>
          </a:extLst>
        </p:spPr>
      </p:pic>
      <p:pic>
        <p:nvPicPr>
          <p:cNvPr id="120" name="Picture 7" descr="C:\Users\Administrator\Desktop\56d684a0446de.png"/>
          <p:cNvPicPr>
            <a:picLocks noChangeAspect="1" noChangeArrowheads="1"/>
          </p:cNvPicPr>
          <p:nvPr/>
        </p:nvPicPr>
        <p:blipFill>
          <a:blip r:embed="rId9" cstate="print">
            <a:extLst>
              <a:ext uri="{BEBA8EAE-BF5A-486C-A8C5-ECC9F3942E4B}">
                <a14:imgProps xmlns:a14="http://schemas.microsoft.com/office/drawing/2010/main">
                  <a14:imgLayer r:embed="rId10">
                    <a14:imgEffect>
                      <a14:brightnessContrast bright="5000"/>
                    </a14:imgEffect>
                  </a14:imgLayer>
                </a14:imgProps>
              </a:ext>
              <a:ext uri="{28A0092B-C50C-407E-A947-70E740481C1C}">
                <a14:useLocalDpi xmlns:a14="http://schemas.microsoft.com/office/drawing/2010/main" val="0"/>
              </a:ext>
            </a:extLst>
          </a:blip>
          <a:srcRect/>
          <a:stretch>
            <a:fillRect/>
          </a:stretch>
        </p:blipFill>
        <p:spPr bwMode="auto">
          <a:xfrm rot="16842954">
            <a:off x="5845295" y="4280609"/>
            <a:ext cx="306263" cy="348332"/>
          </a:xfrm>
          <a:prstGeom prst="rect">
            <a:avLst/>
          </a:prstGeom>
          <a:noFill/>
          <a:extLst>
            <a:ext uri="{909E8E84-426E-40DD-AFC4-6F175D3DCCD1}">
              <a14:hiddenFill xmlns:a14="http://schemas.microsoft.com/office/drawing/2010/main">
                <a:solidFill>
                  <a:srgbClr val="FFFFFF"/>
                </a:solidFill>
              </a14:hiddenFill>
            </a:ext>
          </a:extLst>
        </p:spPr>
      </p:pic>
      <p:sp>
        <p:nvSpPr>
          <p:cNvPr id="127" name="TextBox 65"/>
          <p:cNvSpPr txBox="1">
            <a:spLocks noChangeArrowheads="1"/>
          </p:cNvSpPr>
          <p:nvPr/>
        </p:nvSpPr>
        <p:spPr bwMode="auto">
          <a:xfrm>
            <a:off x="6223001" y="3636706"/>
            <a:ext cx="1050897" cy="3152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rPr>
              <a:t>核心团队</a:t>
            </a:r>
          </a:p>
        </p:txBody>
      </p:sp>
      <p:sp>
        <p:nvSpPr>
          <p:cNvPr id="128" name="TextBox 66"/>
          <p:cNvSpPr txBox="1">
            <a:spLocks noChangeArrowheads="1"/>
          </p:cNvSpPr>
          <p:nvPr/>
        </p:nvSpPr>
        <p:spPr bwMode="auto">
          <a:xfrm>
            <a:off x="6248196" y="4334217"/>
            <a:ext cx="102570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rPr>
              <a:t>设想构架</a:t>
            </a:r>
          </a:p>
        </p:txBody>
      </p:sp>
      <p:sp>
        <p:nvSpPr>
          <p:cNvPr id="135" name="TextBox 15"/>
          <p:cNvSpPr txBox="1">
            <a:spLocks noChangeArrowheads="1"/>
          </p:cNvSpPr>
          <p:nvPr/>
        </p:nvSpPr>
        <p:spPr bwMode="auto">
          <a:xfrm>
            <a:off x="6248196" y="5040741"/>
            <a:ext cx="112327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rPr>
              <a:t>优势资源</a:t>
            </a:r>
          </a:p>
        </p:txBody>
      </p:sp>
      <p:sp>
        <p:nvSpPr>
          <p:cNvPr id="138" name="Rectangle 20"/>
          <p:cNvSpPr>
            <a:spLocks noChangeArrowheads="1"/>
          </p:cNvSpPr>
          <p:nvPr/>
        </p:nvSpPr>
        <p:spPr bwMode="auto">
          <a:xfrm>
            <a:off x="7901431" y="3917292"/>
            <a:ext cx="2041774" cy="1154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base">
              <a:lnSpc>
                <a:spcPct val="150000"/>
              </a:lnSpc>
              <a:spcBef>
                <a:spcPct val="0"/>
              </a:spcBef>
              <a:spcAft>
                <a:spcPct val="0"/>
              </a:spcAft>
              <a:buFont typeface="Arial" panose="020B0604020202020204" pitchFamily="34" charset="0"/>
              <a:buNone/>
            </a:pPr>
            <a:r>
              <a:rPr lang="en-US" altLang="zh-CN" sz="1000" dirty="0">
                <a:solidFill>
                  <a:schemeClr val="bg1">
                    <a:lumMod val="65000"/>
                  </a:schemeClr>
                </a:solidFill>
                <a:latin typeface="Arial" panose="020B0604020202020204" pitchFamily="34" charset="0"/>
                <a:cs typeface="Arial" panose="020B0604020202020204" pitchFamily="34" charset="0"/>
              </a:rPr>
              <a:t>We have many PowerPoint </a:t>
            </a:r>
            <a:r>
              <a:rPr lang="zh-CN" altLang="en-US" sz="1000" dirty="0">
                <a:solidFill>
                  <a:schemeClr val="bg1">
                    <a:lumMod val="65000"/>
                  </a:schemeClr>
                </a:solidFill>
                <a:latin typeface="Arial" panose="020B0604020202020204" pitchFamily="34" charset="0"/>
                <a:cs typeface="Arial" panose="020B0604020202020204" pitchFamily="34" charset="0"/>
              </a:rPr>
              <a:t>templates</a:t>
            </a:r>
            <a:r>
              <a:rPr lang="en-US" altLang="zh-CN" sz="1000" dirty="0">
                <a:solidFill>
                  <a:schemeClr val="bg1">
                    <a:lumMod val="65000"/>
                  </a:schemeClr>
                </a:solidFill>
                <a:latin typeface="Arial" panose="020B0604020202020204" pitchFamily="34" charset="0"/>
                <a:cs typeface="Arial" panose="020B0604020202020204" pitchFamily="34" charset="0"/>
              </a:rPr>
              <a:t> that has been specifically designed to help anyone that is stepping into the world of PowerPoint for the very first time.</a:t>
            </a:r>
            <a:endParaRPr lang="zh-CN" altLang="en-US" sz="1000" dirty="0">
              <a:solidFill>
                <a:schemeClr val="bg1">
                  <a:lumMod val="65000"/>
                </a:schemeClr>
              </a:solidFill>
              <a:latin typeface="Arial" panose="020B0604020202020204" pitchFamily="34" charset="0"/>
              <a:cs typeface="Arial" panose="020B0604020202020204" pitchFamily="34" charset="0"/>
            </a:endParaRPr>
          </a:p>
        </p:txBody>
      </p:sp>
      <p:pic>
        <p:nvPicPr>
          <p:cNvPr id="139" name="Picture 7" descr="C:\Users\Administrator\Desktop\56d684a0446de.png"/>
          <p:cNvPicPr>
            <a:picLocks noChangeAspect="1" noChangeArrowheads="1"/>
          </p:cNvPicPr>
          <p:nvPr/>
        </p:nvPicPr>
        <p:blipFill>
          <a:blip r:embed="rId11" cstate="print">
            <a:extLst>
              <a:ext uri="{BEBA8EAE-BF5A-486C-A8C5-ECC9F3942E4B}">
                <a14:imgProps xmlns:a14="http://schemas.microsoft.com/office/drawing/2010/main">
                  <a14:imgLayer r:embed="rId12">
                    <a14:imgEffect>
                      <a14:brightnessContrast bright="5000"/>
                    </a14:imgEffect>
                  </a14:imgLayer>
                </a14:imgProps>
              </a:ext>
              <a:ext uri="{28A0092B-C50C-407E-A947-70E740481C1C}">
                <a14:useLocalDpi xmlns:a14="http://schemas.microsoft.com/office/drawing/2010/main" val="0"/>
              </a:ext>
            </a:extLst>
          </a:blip>
          <a:srcRect/>
          <a:stretch>
            <a:fillRect/>
          </a:stretch>
        </p:blipFill>
        <p:spPr bwMode="auto">
          <a:xfrm rot="1643890">
            <a:off x="10777499" y="4212177"/>
            <a:ext cx="474514" cy="539694"/>
          </a:xfrm>
          <a:prstGeom prst="rect">
            <a:avLst/>
          </a:prstGeom>
          <a:noFill/>
          <a:extLst>
            <a:ext uri="{909E8E84-426E-40DD-AFC4-6F175D3DCCD1}">
              <a14:hiddenFill xmlns:a14="http://schemas.microsoft.com/office/drawing/2010/main">
                <a:solidFill>
                  <a:srgbClr val="FFFFFF"/>
                </a:solidFill>
              </a14:hiddenFill>
            </a:ext>
          </a:extLst>
        </p:spPr>
      </p:pic>
      <p:pic>
        <p:nvPicPr>
          <p:cNvPr id="140" name="Picture 7" descr="C:\Users\Administrator\Desktop\56d684a0446de.png"/>
          <p:cNvPicPr>
            <a:picLocks noChangeAspect="1" noChangeArrowheads="1"/>
          </p:cNvPicPr>
          <p:nvPr/>
        </p:nvPicPr>
        <p:blipFill>
          <a:blip r:embed="rId13" cstate="print">
            <a:extLst>
              <a:ext uri="{BEBA8EAE-BF5A-486C-A8C5-ECC9F3942E4B}">
                <a14:imgProps xmlns:a14="http://schemas.microsoft.com/office/drawing/2010/main">
                  <a14:imgLayer r:embed="rId14">
                    <a14:imgEffect>
                      <a14:brightnessContrast bright="5000"/>
                    </a14:imgEffect>
                  </a14:imgLayer>
                </a14:imgProps>
              </a:ext>
              <a:ext uri="{28A0092B-C50C-407E-A947-70E740481C1C}">
                <a14:useLocalDpi xmlns:a14="http://schemas.microsoft.com/office/drawing/2010/main" val="0"/>
              </a:ext>
            </a:extLst>
          </a:blip>
          <a:srcRect/>
          <a:stretch>
            <a:fillRect/>
          </a:stretch>
        </p:blipFill>
        <p:spPr bwMode="auto">
          <a:xfrm rot="4041525">
            <a:off x="7563540" y="5730139"/>
            <a:ext cx="883735" cy="1005127"/>
          </a:xfrm>
          <a:prstGeom prst="rect">
            <a:avLst/>
          </a:prstGeom>
          <a:noFill/>
          <a:extLst>
            <a:ext uri="{909E8E84-426E-40DD-AFC4-6F175D3DCCD1}">
              <a14:hiddenFill xmlns:a14="http://schemas.microsoft.com/office/drawing/2010/main">
                <a:solidFill>
                  <a:srgbClr val="FFFFFF"/>
                </a:solidFill>
              </a14:hiddenFill>
            </a:ext>
          </a:extLst>
        </p:spPr>
      </p:pic>
      <p:pic>
        <p:nvPicPr>
          <p:cNvPr id="141" name="Picture 7" descr="C:\Users\Administrator\Desktop\56d684a0446de.png"/>
          <p:cNvPicPr>
            <a:picLocks noChangeAspect="1" noChangeArrowheads="1"/>
          </p:cNvPicPr>
          <p:nvPr/>
        </p:nvPicPr>
        <p:blipFill>
          <a:blip r:embed="rId15" cstate="print">
            <a:extLst>
              <a:ext uri="{BEBA8EAE-BF5A-486C-A8C5-ECC9F3942E4B}">
                <a14:imgProps xmlns:a14="http://schemas.microsoft.com/office/drawing/2010/main">
                  <a14:imgLayer r:embed="rId16">
                    <a14:imgEffect>
                      <a14:brightnessContrast bright="5000"/>
                    </a14:imgEffect>
                  </a14:imgLayer>
                </a14:imgProps>
              </a:ext>
              <a:ext uri="{28A0092B-C50C-407E-A947-70E740481C1C}">
                <a14:useLocalDpi xmlns:a14="http://schemas.microsoft.com/office/drawing/2010/main" val="0"/>
              </a:ext>
            </a:extLst>
          </a:blip>
          <a:srcRect/>
          <a:stretch>
            <a:fillRect/>
          </a:stretch>
        </p:blipFill>
        <p:spPr bwMode="auto">
          <a:xfrm>
            <a:off x="3304872" y="3679884"/>
            <a:ext cx="833946" cy="948498"/>
          </a:xfrm>
          <a:prstGeom prst="rect">
            <a:avLst/>
          </a:prstGeom>
          <a:noFill/>
          <a:extLst>
            <a:ext uri="{909E8E84-426E-40DD-AFC4-6F175D3DCCD1}">
              <a14:hiddenFill xmlns:a14="http://schemas.microsoft.com/office/drawing/2010/main">
                <a:solidFill>
                  <a:srgbClr val="FFFFFF"/>
                </a:solidFill>
              </a14:hiddenFill>
            </a:ext>
          </a:extLst>
        </p:spPr>
      </p:pic>
      <p:pic>
        <p:nvPicPr>
          <p:cNvPr id="90" name="图片 89"/>
          <p:cNvPicPr>
            <a:picLocks noChangeAspect="1"/>
          </p:cNvPicPr>
          <p:nvPr/>
        </p:nvPicPr>
        <p:blipFill rotWithShape="1">
          <a:blip r:embed="rId17">
            <a:extLst>
              <a:ext uri="{28A0092B-C50C-407E-A947-70E740481C1C}">
                <a14:useLocalDpi xmlns:a14="http://schemas.microsoft.com/office/drawing/2010/main" val="0"/>
              </a:ext>
            </a:extLst>
          </a:blip>
          <a:srcRect t="42112"/>
          <a:stretch>
            <a:fillRect/>
          </a:stretch>
        </p:blipFill>
        <p:spPr>
          <a:xfrm>
            <a:off x="4679134" y="0"/>
            <a:ext cx="4850598" cy="1866222"/>
          </a:xfrm>
          <a:prstGeom prst="rect">
            <a:avLst/>
          </a:prstGeom>
          <a:effectLst/>
        </p:spPr>
      </p:pic>
    </p:spTree>
  </p:cSld>
  <p:clrMapOvr>
    <a:masterClrMapping/>
  </p:clrMapOvr>
  <mc:AlternateContent xmlns:mc="http://schemas.openxmlformats.org/markup-compatibility/2006">
    <mc:Choice xmlns:p14="http://schemas.microsoft.com/office/powerpoint/2010/main" Requires="p14">
      <p:transition p14:dur="10" advTm="3000"/>
    </mc:Choice>
    <mc:Fallback>
      <p:transition advTm="3000"/>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14:presetBounceEnd="68000">
                                      <p:stCondLst>
                                        <p:cond delay="0"/>
                                      </p:stCondLst>
                                      <p:childTnLst>
                                        <p:set>
                                          <p:cBhvr>
                                            <p:cTn id="6" dur="1" fill="hold">
                                              <p:stCondLst>
                                                <p:cond delay="0"/>
                                              </p:stCondLst>
                                            </p:cTn>
                                            <p:tgtEl>
                                              <p:spTgt spid="177"/>
                                            </p:tgtEl>
                                            <p:attrNameLst>
                                              <p:attrName>style.visibility</p:attrName>
                                            </p:attrNameLst>
                                          </p:cBhvr>
                                          <p:to>
                                            <p:strVal val="visible"/>
                                          </p:to>
                                        </p:set>
                                        <p:anim calcmode="lin" valueType="num" p14:bounceEnd="68000">
                                          <p:cBhvr additive="base">
                                            <p:cTn id="7" dur="500" fill="hold"/>
                                            <p:tgtEl>
                                              <p:spTgt spid="177"/>
                                            </p:tgtEl>
                                            <p:attrNameLst>
                                              <p:attrName>ppt_x</p:attrName>
                                            </p:attrNameLst>
                                          </p:cBhvr>
                                          <p:tavLst>
                                            <p:tav tm="0">
                                              <p:val>
                                                <p:strVal val="#ppt_x"/>
                                              </p:val>
                                            </p:tav>
                                            <p:tav tm="100000">
                                              <p:val>
                                                <p:strVal val="#ppt_x"/>
                                              </p:val>
                                            </p:tav>
                                          </p:tavLst>
                                        </p:anim>
                                        <p:anim calcmode="lin" valueType="num" p14:bounceEnd="68000">
                                          <p:cBhvr additive="base">
                                            <p:cTn id="8" dur="500" fill="hold"/>
                                            <p:tgtEl>
                                              <p:spTgt spid="17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14:presetBounceEnd="68000">
                                      <p:stCondLst>
                                        <p:cond delay="0"/>
                                      </p:stCondLst>
                                      <p:childTnLst>
                                        <p:set>
                                          <p:cBhvr>
                                            <p:cTn id="11" dur="1" fill="hold">
                                              <p:stCondLst>
                                                <p:cond delay="0"/>
                                              </p:stCondLst>
                                            </p:cTn>
                                            <p:tgtEl>
                                              <p:spTgt spid="178"/>
                                            </p:tgtEl>
                                            <p:attrNameLst>
                                              <p:attrName>style.visibility</p:attrName>
                                            </p:attrNameLst>
                                          </p:cBhvr>
                                          <p:to>
                                            <p:strVal val="visible"/>
                                          </p:to>
                                        </p:set>
                                        <p:anim calcmode="lin" valueType="num" p14:bounceEnd="68000">
                                          <p:cBhvr additive="base">
                                            <p:cTn id="12" dur="500" fill="hold"/>
                                            <p:tgtEl>
                                              <p:spTgt spid="178"/>
                                            </p:tgtEl>
                                            <p:attrNameLst>
                                              <p:attrName>ppt_x</p:attrName>
                                            </p:attrNameLst>
                                          </p:cBhvr>
                                          <p:tavLst>
                                            <p:tav tm="0">
                                              <p:val>
                                                <p:strVal val="#ppt_x"/>
                                              </p:val>
                                            </p:tav>
                                            <p:tav tm="100000">
                                              <p:val>
                                                <p:strVal val="#ppt_x"/>
                                              </p:val>
                                            </p:tav>
                                          </p:tavLst>
                                        </p:anim>
                                        <p:anim calcmode="lin" valueType="num" p14:bounceEnd="68000">
                                          <p:cBhvr additive="base">
                                            <p:cTn id="13" dur="500" fill="hold"/>
                                            <p:tgtEl>
                                              <p:spTgt spid="178"/>
                                            </p:tgtEl>
                                            <p:attrNameLst>
                                              <p:attrName>ppt_y</p:attrName>
                                            </p:attrNameLst>
                                          </p:cBhvr>
                                          <p:tavLst>
                                            <p:tav tm="0">
                                              <p:val>
                                                <p:strVal val="1+#ppt_h/2"/>
                                              </p:val>
                                            </p:tav>
                                            <p:tav tm="100000">
                                              <p:val>
                                                <p:strVal val="#ppt_y"/>
                                              </p:val>
                                            </p:tav>
                                          </p:tavLst>
                                        </p:anim>
                                      </p:childTnLst>
                                    </p:cTn>
                                  </p:par>
                                  <p:par>
                                    <p:cTn id="14" presetID="23" presetClass="entr" presetSubtype="16" fill="hold" grpId="0" nodeType="withEffect">
                                      <p:stCondLst>
                                        <p:cond delay="0"/>
                                      </p:stCondLst>
                                      <p:iterate type="lt">
                                        <p:tmPct val="10000"/>
                                      </p:iterate>
                                      <p:childTnLst>
                                        <p:set>
                                          <p:cBhvr>
                                            <p:cTn id="15" dur="1" fill="hold">
                                              <p:stCondLst>
                                                <p:cond delay="0"/>
                                              </p:stCondLst>
                                            </p:cTn>
                                            <p:tgtEl>
                                              <p:spTgt spid="175"/>
                                            </p:tgtEl>
                                            <p:attrNameLst>
                                              <p:attrName>style.visibility</p:attrName>
                                            </p:attrNameLst>
                                          </p:cBhvr>
                                          <p:to>
                                            <p:strVal val="visible"/>
                                          </p:to>
                                        </p:set>
                                        <p:anim calcmode="lin" valueType="num">
                                          <p:cBhvr>
                                            <p:cTn id="16" dur="500" fill="hold"/>
                                            <p:tgtEl>
                                              <p:spTgt spid="175"/>
                                            </p:tgtEl>
                                            <p:attrNameLst>
                                              <p:attrName>ppt_w</p:attrName>
                                            </p:attrNameLst>
                                          </p:cBhvr>
                                          <p:tavLst>
                                            <p:tav tm="0">
                                              <p:val>
                                                <p:fltVal val="0"/>
                                              </p:val>
                                            </p:tav>
                                            <p:tav tm="100000">
                                              <p:val>
                                                <p:strVal val="#ppt_w"/>
                                              </p:val>
                                            </p:tav>
                                          </p:tavLst>
                                        </p:anim>
                                        <p:anim calcmode="lin" valueType="num">
                                          <p:cBhvr>
                                            <p:cTn id="17" dur="500" fill="hold"/>
                                            <p:tgtEl>
                                              <p:spTgt spid="175"/>
                                            </p:tgtEl>
                                            <p:attrNameLst>
                                              <p:attrName>ppt_h</p:attrName>
                                            </p:attrNameLst>
                                          </p:cBhvr>
                                          <p:tavLst>
                                            <p:tav tm="0">
                                              <p:val>
                                                <p:fltVal val="0"/>
                                              </p:val>
                                            </p:tav>
                                            <p:tav tm="100000">
                                              <p:val>
                                                <p:strVal val="#ppt_h"/>
                                              </p:val>
                                            </p:tav>
                                          </p:tavLst>
                                        </p:anim>
                                      </p:childTnLst>
                                    </p:cTn>
                                  </p:par>
                                </p:childTnLst>
                              </p:cTn>
                            </p:par>
                            <p:par>
                              <p:cTn id="18" fill="hold">
                                <p:stCondLst>
                                  <p:cond delay="550"/>
                                </p:stCondLst>
                                <p:childTnLst>
                                  <p:par>
                                    <p:cTn id="19" presetID="42" presetClass="entr" presetSubtype="0" fill="hold" grpId="0" nodeType="afterEffect">
                                      <p:stCondLst>
                                        <p:cond delay="0"/>
                                      </p:stCondLst>
                                      <p:childTnLst>
                                        <p:set>
                                          <p:cBhvr>
                                            <p:cTn id="20" dur="1" fill="hold">
                                              <p:stCondLst>
                                                <p:cond delay="0"/>
                                              </p:stCondLst>
                                            </p:cTn>
                                            <p:tgtEl>
                                              <p:spTgt spid="173"/>
                                            </p:tgtEl>
                                            <p:attrNameLst>
                                              <p:attrName>style.visibility</p:attrName>
                                            </p:attrNameLst>
                                          </p:cBhvr>
                                          <p:to>
                                            <p:strVal val="visible"/>
                                          </p:to>
                                        </p:set>
                                        <p:animEffect transition="in" filter="fade">
                                          <p:cBhvr>
                                            <p:cTn id="21" dur="1000"/>
                                            <p:tgtEl>
                                              <p:spTgt spid="173"/>
                                            </p:tgtEl>
                                          </p:cBhvr>
                                        </p:animEffect>
                                        <p:anim calcmode="lin" valueType="num">
                                          <p:cBhvr>
                                            <p:cTn id="22" dur="1000" fill="hold"/>
                                            <p:tgtEl>
                                              <p:spTgt spid="173"/>
                                            </p:tgtEl>
                                            <p:attrNameLst>
                                              <p:attrName>ppt_x</p:attrName>
                                            </p:attrNameLst>
                                          </p:cBhvr>
                                          <p:tavLst>
                                            <p:tav tm="0">
                                              <p:val>
                                                <p:strVal val="#ppt_x"/>
                                              </p:val>
                                            </p:tav>
                                            <p:tav tm="100000">
                                              <p:val>
                                                <p:strVal val="#ppt_x"/>
                                              </p:val>
                                            </p:tav>
                                          </p:tavLst>
                                        </p:anim>
                                        <p:anim calcmode="lin" valueType="num">
                                          <p:cBhvr>
                                            <p:cTn id="23" dur="1000" fill="hold"/>
                                            <p:tgtEl>
                                              <p:spTgt spid="173"/>
                                            </p:tgtEl>
                                            <p:attrNameLst>
                                              <p:attrName>ppt_y</p:attrName>
                                            </p:attrNameLst>
                                          </p:cBhvr>
                                          <p:tavLst>
                                            <p:tav tm="0">
                                              <p:val>
                                                <p:strVal val="#ppt_y+.1"/>
                                              </p:val>
                                            </p:tav>
                                            <p:tav tm="100000">
                                              <p:val>
                                                <p:strVal val="#ppt_y"/>
                                              </p:val>
                                            </p:tav>
                                          </p:tavLst>
                                        </p:anim>
                                      </p:childTnLst>
                                    </p:cTn>
                                  </p:par>
                                </p:childTnLst>
                              </p:cTn>
                            </p:par>
                            <p:par>
                              <p:cTn id="24" fill="hold">
                                <p:stCondLst>
                                  <p:cond delay="1550"/>
                                </p:stCondLst>
                                <p:childTnLst>
                                  <p:par>
                                    <p:cTn id="25" presetID="42" presetClass="entr" presetSubtype="0" fill="hold" grpId="0" nodeType="afterEffect">
                                      <p:stCondLst>
                                        <p:cond delay="0"/>
                                      </p:stCondLst>
                                      <p:childTnLst>
                                        <p:set>
                                          <p:cBhvr>
                                            <p:cTn id="26" dur="1" fill="hold">
                                              <p:stCondLst>
                                                <p:cond delay="0"/>
                                              </p:stCondLst>
                                            </p:cTn>
                                            <p:tgtEl>
                                              <p:spTgt spid="111"/>
                                            </p:tgtEl>
                                            <p:attrNameLst>
                                              <p:attrName>style.visibility</p:attrName>
                                            </p:attrNameLst>
                                          </p:cBhvr>
                                          <p:to>
                                            <p:strVal val="visible"/>
                                          </p:to>
                                        </p:set>
                                        <p:animEffect transition="in" filter="fade">
                                          <p:cBhvr>
                                            <p:cTn id="27" dur="1000"/>
                                            <p:tgtEl>
                                              <p:spTgt spid="111"/>
                                            </p:tgtEl>
                                          </p:cBhvr>
                                        </p:animEffect>
                                        <p:anim calcmode="lin" valueType="num">
                                          <p:cBhvr>
                                            <p:cTn id="28" dur="1000" fill="hold"/>
                                            <p:tgtEl>
                                              <p:spTgt spid="111"/>
                                            </p:tgtEl>
                                            <p:attrNameLst>
                                              <p:attrName>ppt_x</p:attrName>
                                            </p:attrNameLst>
                                          </p:cBhvr>
                                          <p:tavLst>
                                            <p:tav tm="0">
                                              <p:val>
                                                <p:strVal val="#ppt_x"/>
                                              </p:val>
                                            </p:tav>
                                            <p:tav tm="100000">
                                              <p:val>
                                                <p:strVal val="#ppt_x"/>
                                              </p:val>
                                            </p:tav>
                                          </p:tavLst>
                                        </p:anim>
                                        <p:anim calcmode="lin" valueType="num">
                                          <p:cBhvr>
                                            <p:cTn id="29" dur="1000" fill="hold"/>
                                            <p:tgtEl>
                                              <p:spTgt spid="111"/>
                                            </p:tgtEl>
                                            <p:attrNameLst>
                                              <p:attrName>ppt_y</p:attrName>
                                            </p:attrNameLst>
                                          </p:cBhvr>
                                          <p:tavLst>
                                            <p:tav tm="0">
                                              <p:val>
                                                <p:strVal val="#ppt_y+.1"/>
                                              </p:val>
                                            </p:tav>
                                            <p:tav tm="100000">
                                              <p:val>
                                                <p:strVal val="#ppt_y"/>
                                              </p:val>
                                            </p:tav>
                                          </p:tavLst>
                                        </p:anim>
                                      </p:childTnLst>
                                    </p:cTn>
                                  </p:par>
                                  <p:par>
                                    <p:cTn id="30" presetID="2" presetClass="entr" presetSubtype="8" fill="hold" grpId="0" nodeType="withEffect">
                                      <p:stCondLst>
                                        <p:cond delay="250"/>
                                      </p:stCondLst>
                                      <p:childTnLst>
                                        <p:set>
                                          <p:cBhvr>
                                            <p:cTn id="31" dur="1" fill="hold">
                                              <p:stCondLst>
                                                <p:cond delay="0"/>
                                              </p:stCondLst>
                                            </p:cTn>
                                            <p:tgtEl>
                                              <p:spTgt spid="112"/>
                                            </p:tgtEl>
                                            <p:attrNameLst>
                                              <p:attrName>style.visibility</p:attrName>
                                            </p:attrNameLst>
                                          </p:cBhvr>
                                          <p:to>
                                            <p:strVal val="visible"/>
                                          </p:to>
                                        </p:set>
                                        <p:anim calcmode="lin" valueType="num">
                                          <p:cBhvr additive="base">
                                            <p:cTn id="32" dur="1000" fill="hold"/>
                                            <p:tgtEl>
                                              <p:spTgt spid="112"/>
                                            </p:tgtEl>
                                            <p:attrNameLst>
                                              <p:attrName>ppt_x</p:attrName>
                                            </p:attrNameLst>
                                          </p:cBhvr>
                                          <p:tavLst>
                                            <p:tav tm="0">
                                              <p:val>
                                                <p:strVal val="0-#ppt_w/2"/>
                                              </p:val>
                                            </p:tav>
                                            <p:tav tm="100000">
                                              <p:val>
                                                <p:strVal val="#ppt_x"/>
                                              </p:val>
                                            </p:tav>
                                          </p:tavLst>
                                        </p:anim>
                                        <p:anim calcmode="lin" valueType="num">
                                          <p:cBhvr additive="base">
                                            <p:cTn id="33" dur="1000" fill="hold"/>
                                            <p:tgtEl>
                                              <p:spTgt spid="112"/>
                                            </p:tgtEl>
                                            <p:attrNameLst>
                                              <p:attrName>ppt_y</p:attrName>
                                            </p:attrNameLst>
                                          </p:cBhvr>
                                          <p:tavLst>
                                            <p:tav tm="0">
                                              <p:val>
                                                <p:strVal val="#ppt_y"/>
                                              </p:val>
                                            </p:tav>
                                            <p:tav tm="100000">
                                              <p:val>
                                                <p:strVal val="#ppt_y"/>
                                              </p:val>
                                            </p:tav>
                                          </p:tavLst>
                                        </p:anim>
                                      </p:childTnLst>
                                    </p:cTn>
                                  </p:par>
                                </p:childTnLst>
                              </p:cTn>
                            </p:par>
                            <p:par>
                              <p:cTn id="34" fill="hold">
                                <p:stCondLst>
                                  <p:cond delay="2550"/>
                                </p:stCondLst>
                                <p:childTnLst>
                                  <p:par>
                                    <p:cTn id="35" presetID="2" presetClass="entr" presetSubtype="4" fill="hold" grpId="0" nodeType="afterEffect" p14:presetBounceEnd="68000">
                                      <p:stCondLst>
                                        <p:cond delay="0"/>
                                      </p:stCondLst>
                                      <p:childTnLst>
                                        <p:set>
                                          <p:cBhvr>
                                            <p:cTn id="36" dur="1" fill="hold">
                                              <p:stCondLst>
                                                <p:cond delay="0"/>
                                              </p:stCondLst>
                                            </p:cTn>
                                            <p:tgtEl>
                                              <p:spTgt spid="113"/>
                                            </p:tgtEl>
                                            <p:attrNameLst>
                                              <p:attrName>style.visibility</p:attrName>
                                            </p:attrNameLst>
                                          </p:cBhvr>
                                          <p:to>
                                            <p:strVal val="visible"/>
                                          </p:to>
                                        </p:set>
                                        <p:anim calcmode="lin" valueType="num" p14:bounceEnd="68000">
                                          <p:cBhvr additive="base">
                                            <p:cTn id="37" dur="500" fill="hold"/>
                                            <p:tgtEl>
                                              <p:spTgt spid="113"/>
                                            </p:tgtEl>
                                            <p:attrNameLst>
                                              <p:attrName>ppt_x</p:attrName>
                                            </p:attrNameLst>
                                          </p:cBhvr>
                                          <p:tavLst>
                                            <p:tav tm="0">
                                              <p:val>
                                                <p:strVal val="#ppt_x"/>
                                              </p:val>
                                            </p:tav>
                                            <p:tav tm="100000">
                                              <p:val>
                                                <p:strVal val="#ppt_x"/>
                                              </p:val>
                                            </p:tav>
                                          </p:tavLst>
                                        </p:anim>
                                        <p:anim calcmode="lin" valueType="num" p14:bounceEnd="68000">
                                          <p:cBhvr additive="base">
                                            <p:cTn id="38" dur="500" fill="hold"/>
                                            <p:tgtEl>
                                              <p:spTgt spid="113"/>
                                            </p:tgtEl>
                                            <p:attrNameLst>
                                              <p:attrName>ppt_y</p:attrName>
                                            </p:attrNameLst>
                                          </p:cBhvr>
                                          <p:tavLst>
                                            <p:tav tm="0">
                                              <p:val>
                                                <p:strVal val="1+#ppt_h/2"/>
                                              </p:val>
                                            </p:tav>
                                            <p:tav tm="100000">
                                              <p:val>
                                                <p:strVal val="#ppt_y"/>
                                              </p:val>
                                            </p:tav>
                                          </p:tavLst>
                                        </p:anim>
                                      </p:childTnLst>
                                    </p:cTn>
                                  </p:par>
                                  <p:par>
                                    <p:cTn id="39" presetID="52" presetClass="entr" presetSubtype="0" fill="hold" nodeType="withEffect">
                                      <p:stCondLst>
                                        <p:cond delay="500"/>
                                      </p:stCondLst>
                                      <p:childTnLst>
                                        <p:set>
                                          <p:cBhvr>
                                            <p:cTn id="40" dur="1" fill="hold">
                                              <p:stCondLst>
                                                <p:cond delay="0"/>
                                              </p:stCondLst>
                                            </p:cTn>
                                            <p:tgtEl>
                                              <p:spTgt spid="114"/>
                                            </p:tgtEl>
                                            <p:attrNameLst>
                                              <p:attrName>style.visibility</p:attrName>
                                            </p:attrNameLst>
                                          </p:cBhvr>
                                          <p:to>
                                            <p:strVal val="visible"/>
                                          </p:to>
                                        </p:set>
                                        <p:animScale>
                                          <p:cBhvr>
                                            <p:cTn id="41" dur="1000" decel="50000" fill="hold">
                                              <p:stCondLst>
                                                <p:cond delay="0"/>
                                              </p:stCondLst>
                                            </p:cTn>
                                            <p:tgtEl>
                                              <p:spTgt spid="1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2" dur="1000" decel="50000" fill="hold">
                                              <p:stCondLst>
                                                <p:cond delay="0"/>
                                              </p:stCondLst>
                                            </p:cTn>
                                            <p:tgtEl>
                                              <p:spTgt spid="114"/>
                                            </p:tgtEl>
                                            <p:attrNameLst>
                                              <p:attrName>ppt_x</p:attrName>
                                              <p:attrName>ppt_y</p:attrName>
                                            </p:attrNameLst>
                                          </p:cBhvr>
                                        </p:animMotion>
                                        <p:animEffect transition="in" filter="fade">
                                          <p:cBhvr>
                                            <p:cTn id="43" dur="1000"/>
                                            <p:tgtEl>
                                              <p:spTgt spid="114"/>
                                            </p:tgtEl>
                                          </p:cBhvr>
                                        </p:animEffect>
                                      </p:childTnLst>
                                    </p:cTn>
                                  </p:par>
                                  <p:par>
                                    <p:cTn id="44" presetID="52" presetClass="entr" presetSubtype="0" fill="hold" nodeType="withEffect">
                                      <p:stCondLst>
                                        <p:cond delay="500"/>
                                      </p:stCondLst>
                                      <p:childTnLst>
                                        <p:set>
                                          <p:cBhvr>
                                            <p:cTn id="45" dur="1" fill="hold">
                                              <p:stCondLst>
                                                <p:cond delay="0"/>
                                              </p:stCondLst>
                                            </p:cTn>
                                            <p:tgtEl>
                                              <p:spTgt spid="117"/>
                                            </p:tgtEl>
                                            <p:attrNameLst>
                                              <p:attrName>style.visibility</p:attrName>
                                            </p:attrNameLst>
                                          </p:cBhvr>
                                          <p:to>
                                            <p:strVal val="visible"/>
                                          </p:to>
                                        </p:set>
                                        <p:animScale>
                                          <p:cBhvr>
                                            <p:cTn id="46" dur="1000" decel="50000" fill="hold">
                                              <p:stCondLst>
                                                <p:cond delay="0"/>
                                              </p:stCondLst>
                                            </p:cTn>
                                            <p:tgtEl>
                                              <p:spTgt spid="1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7" dur="1000" decel="50000" fill="hold">
                                              <p:stCondLst>
                                                <p:cond delay="0"/>
                                              </p:stCondLst>
                                            </p:cTn>
                                            <p:tgtEl>
                                              <p:spTgt spid="117"/>
                                            </p:tgtEl>
                                            <p:attrNameLst>
                                              <p:attrName>ppt_x</p:attrName>
                                              <p:attrName>ppt_y</p:attrName>
                                            </p:attrNameLst>
                                          </p:cBhvr>
                                        </p:animMotion>
                                        <p:animEffect transition="in" filter="fade">
                                          <p:cBhvr>
                                            <p:cTn id="48" dur="1000"/>
                                            <p:tgtEl>
                                              <p:spTgt spid="117"/>
                                            </p:tgtEl>
                                          </p:cBhvr>
                                        </p:animEffect>
                                      </p:childTnLst>
                                    </p:cTn>
                                  </p:par>
                                  <p:par>
                                    <p:cTn id="49" presetID="52" presetClass="entr" presetSubtype="0" fill="hold" nodeType="withEffect">
                                      <p:stCondLst>
                                        <p:cond delay="500"/>
                                      </p:stCondLst>
                                      <p:childTnLst>
                                        <p:set>
                                          <p:cBhvr>
                                            <p:cTn id="50" dur="1" fill="hold">
                                              <p:stCondLst>
                                                <p:cond delay="0"/>
                                              </p:stCondLst>
                                            </p:cTn>
                                            <p:tgtEl>
                                              <p:spTgt spid="120"/>
                                            </p:tgtEl>
                                            <p:attrNameLst>
                                              <p:attrName>style.visibility</p:attrName>
                                            </p:attrNameLst>
                                          </p:cBhvr>
                                          <p:to>
                                            <p:strVal val="visible"/>
                                          </p:to>
                                        </p:set>
                                        <p:animScale>
                                          <p:cBhvr>
                                            <p:cTn id="51" dur="1000" decel="50000" fill="hold">
                                              <p:stCondLst>
                                                <p:cond delay="0"/>
                                              </p:stCondLst>
                                            </p:cTn>
                                            <p:tgtEl>
                                              <p:spTgt spid="12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2" dur="1000" decel="50000" fill="hold">
                                              <p:stCondLst>
                                                <p:cond delay="0"/>
                                              </p:stCondLst>
                                            </p:cTn>
                                            <p:tgtEl>
                                              <p:spTgt spid="120"/>
                                            </p:tgtEl>
                                            <p:attrNameLst>
                                              <p:attrName>ppt_x</p:attrName>
                                              <p:attrName>ppt_y</p:attrName>
                                            </p:attrNameLst>
                                          </p:cBhvr>
                                        </p:animMotion>
                                        <p:animEffect transition="in" filter="fade">
                                          <p:cBhvr>
                                            <p:cTn id="53" dur="1000"/>
                                            <p:tgtEl>
                                              <p:spTgt spid="120"/>
                                            </p:tgtEl>
                                          </p:cBhvr>
                                        </p:animEffect>
                                      </p:childTnLst>
                                    </p:cTn>
                                  </p:par>
                                </p:childTnLst>
                              </p:cTn>
                            </p:par>
                            <p:par>
                              <p:cTn id="54" fill="hold">
                                <p:stCondLst>
                                  <p:cond delay="3050"/>
                                </p:stCondLst>
                                <p:childTnLst>
                                  <p:par>
                                    <p:cTn id="55" presetID="2" presetClass="entr" presetSubtype="8" fill="hold" grpId="0" nodeType="afterEffect" p14:presetBounceEnd="66000">
                                      <p:stCondLst>
                                        <p:cond delay="0"/>
                                      </p:stCondLst>
                                      <p:childTnLst>
                                        <p:set>
                                          <p:cBhvr>
                                            <p:cTn id="56" dur="1" fill="hold">
                                              <p:stCondLst>
                                                <p:cond delay="0"/>
                                              </p:stCondLst>
                                            </p:cTn>
                                            <p:tgtEl>
                                              <p:spTgt spid="127"/>
                                            </p:tgtEl>
                                            <p:attrNameLst>
                                              <p:attrName>style.visibility</p:attrName>
                                            </p:attrNameLst>
                                          </p:cBhvr>
                                          <p:to>
                                            <p:strVal val="visible"/>
                                          </p:to>
                                        </p:set>
                                        <p:anim calcmode="lin" valueType="num" p14:bounceEnd="66000">
                                          <p:cBhvr additive="base">
                                            <p:cTn id="57" dur="300" fill="hold"/>
                                            <p:tgtEl>
                                              <p:spTgt spid="127"/>
                                            </p:tgtEl>
                                            <p:attrNameLst>
                                              <p:attrName>ppt_x</p:attrName>
                                            </p:attrNameLst>
                                          </p:cBhvr>
                                          <p:tavLst>
                                            <p:tav tm="0">
                                              <p:val>
                                                <p:strVal val="0-#ppt_w/2"/>
                                              </p:val>
                                            </p:tav>
                                            <p:tav tm="100000">
                                              <p:val>
                                                <p:strVal val="#ppt_x"/>
                                              </p:val>
                                            </p:tav>
                                          </p:tavLst>
                                        </p:anim>
                                        <p:anim calcmode="lin" valueType="num" p14:bounceEnd="66000">
                                          <p:cBhvr additive="base">
                                            <p:cTn id="58" dur="300" fill="hold"/>
                                            <p:tgtEl>
                                              <p:spTgt spid="127"/>
                                            </p:tgtEl>
                                            <p:attrNameLst>
                                              <p:attrName>ppt_y</p:attrName>
                                            </p:attrNameLst>
                                          </p:cBhvr>
                                          <p:tavLst>
                                            <p:tav tm="0">
                                              <p:val>
                                                <p:strVal val="#ppt_y"/>
                                              </p:val>
                                            </p:tav>
                                            <p:tav tm="100000">
                                              <p:val>
                                                <p:strVal val="#ppt_y"/>
                                              </p:val>
                                            </p:tav>
                                          </p:tavLst>
                                        </p:anim>
                                      </p:childTnLst>
                                    </p:cTn>
                                  </p:par>
                                </p:childTnLst>
                              </p:cTn>
                            </p:par>
                            <p:par>
                              <p:cTn id="59" fill="hold">
                                <p:stCondLst>
                                  <p:cond delay="3550"/>
                                </p:stCondLst>
                                <p:childTnLst>
                                  <p:par>
                                    <p:cTn id="60" presetID="2" presetClass="entr" presetSubtype="8" fill="hold" grpId="0" nodeType="afterEffect" p14:presetBounceEnd="66000">
                                      <p:stCondLst>
                                        <p:cond delay="0"/>
                                      </p:stCondLst>
                                      <p:childTnLst>
                                        <p:set>
                                          <p:cBhvr>
                                            <p:cTn id="61" dur="1" fill="hold">
                                              <p:stCondLst>
                                                <p:cond delay="0"/>
                                              </p:stCondLst>
                                            </p:cTn>
                                            <p:tgtEl>
                                              <p:spTgt spid="128"/>
                                            </p:tgtEl>
                                            <p:attrNameLst>
                                              <p:attrName>style.visibility</p:attrName>
                                            </p:attrNameLst>
                                          </p:cBhvr>
                                          <p:to>
                                            <p:strVal val="visible"/>
                                          </p:to>
                                        </p:set>
                                        <p:anim calcmode="lin" valueType="num" p14:bounceEnd="66000">
                                          <p:cBhvr additive="base">
                                            <p:cTn id="62" dur="300" fill="hold"/>
                                            <p:tgtEl>
                                              <p:spTgt spid="128"/>
                                            </p:tgtEl>
                                            <p:attrNameLst>
                                              <p:attrName>ppt_x</p:attrName>
                                            </p:attrNameLst>
                                          </p:cBhvr>
                                          <p:tavLst>
                                            <p:tav tm="0">
                                              <p:val>
                                                <p:strVal val="0-#ppt_w/2"/>
                                              </p:val>
                                            </p:tav>
                                            <p:tav tm="100000">
                                              <p:val>
                                                <p:strVal val="#ppt_x"/>
                                              </p:val>
                                            </p:tav>
                                          </p:tavLst>
                                        </p:anim>
                                        <p:anim calcmode="lin" valueType="num" p14:bounceEnd="66000">
                                          <p:cBhvr additive="base">
                                            <p:cTn id="63" dur="300" fill="hold"/>
                                            <p:tgtEl>
                                              <p:spTgt spid="128"/>
                                            </p:tgtEl>
                                            <p:attrNameLst>
                                              <p:attrName>ppt_y</p:attrName>
                                            </p:attrNameLst>
                                          </p:cBhvr>
                                          <p:tavLst>
                                            <p:tav tm="0">
                                              <p:val>
                                                <p:strVal val="#ppt_y"/>
                                              </p:val>
                                            </p:tav>
                                            <p:tav tm="100000">
                                              <p:val>
                                                <p:strVal val="#ppt_y"/>
                                              </p:val>
                                            </p:tav>
                                          </p:tavLst>
                                        </p:anim>
                                      </p:childTnLst>
                                    </p:cTn>
                                  </p:par>
                                </p:childTnLst>
                              </p:cTn>
                            </p:par>
                            <p:par>
                              <p:cTn id="64" fill="hold">
                                <p:stCondLst>
                                  <p:cond delay="4050"/>
                                </p:stCondLst>
                                <p:childTnLst>
                                  <p:par>
                                    <p:cTn id="65" presetID="2" presetClass="entr" presetSubtype="8" fill="hold" grpId="0" nodeType="afterEffect" p14:presetBounceEnd="66000">
                                      <p:stCondLst>
                                        <p:cond delay="0"/>
                                      </p:stCondLst>
                                      <p:childTnLst>
                                        <p:set>
                                          <p:cBhvr>
                                            <p:cTn id="66" dur="1" fill="hold">
                                              <p:stCondLst>
                                                <p:cond delay="0"/>
                                              </p:stCondLst>
                                            </p:cTn>
                                            <p:tgtEl>
                                              <p:spTgt spid="135"/>
                                            </p:tgtEl>
                                            <p:attrNameLst>
                                              <p:attrName>style.visibility</p:attrName>
                                            </p:attrNameLst>
                                          </p:cBhvr>
                                          <p:to>
                                            <p:strVal val="visible"/>
                                          </p:to>
                                        </p:set>
                                        <p:anim calcmode="lin" valueType="num" p14:bounceEnd="66000">
                                          <p:cBhvr additive="base">
                                            <p:cTn id="67" dur="300" fill="hold"/>
                                            <p:tgtEl>
                                              <p:spTgt spid="135"/>
                                            </p:tgtEl>
                                            <p:attrNameLst>
                                              <p:attrName>ppt_x</p:attrName>
                                            </p:attrNameLst>
                                          </p:cBhvr>
                                          <p:tavLst>
                                            <p:tav tm="0">
                                              <p:val>
                                                <p:strVal val="0-#ppt_w/2"/>
                                              </p:val>
                                            </p:tav>
                                            <p:tav tm="100000">
                                              <p:val>
                                                <p:strVal val="#ppt_x"/>
                                              </p:val>
                                            </p:tav>
                                          </p:tavLst>
                                        </p:anim>
                                        <p:anim calcmode="lin" valueType="num" p14:bounceEnd="66000">
                                          <p:cBhvr additive="base">
                                            <p:cTn id="68" dur="300" fill="hold"/>
                                            <p:tgtEl>
                                              <p:spTgt spid="135"/>
                                            </p:tgtEl>
                                            <p:attrNameLst>
                                              <p:attrName>ppt_y</p:attrName>
                                            </p:attrNameLst>
                                          </p:cBhvr>
                                          <p:tavLst>
                                            <p:tav tm="0">
                                              <p:val>
                                                <p:strVal val="#ppt_y"/>
                                              </p:val>
                                            </p:tav>
                                            <p:tav tm="100000">
                                              <p:val>
                                                <p:strVal val="#ppt_y"/>
                                              </p:val>
                                            </p:tav>
                                          </p:tavLst>
                                        </p:anim>
                                      </p:childTnLst>
                                    </p:cTn>
                                  </p:par>
                                </p:childTnLst>
                              </p:cTn>
                            </p:par>
                            <p:par>
                              <p:cTn id="69" fill="hold">
                                <p:stCondLst>
                                  <p:cond delay="4550"/>
                                </p:stCondLst>
                                <p:childTnLst>
                                  <p:par>
                                    <p:cTn id="70" presetID="42" presetClass="entr" presetSubtype="0" fill="hold" grpId="0" nodeType="afterEffect">
                                      <p:stCondLst>
                                        <p:cond delay="0"/>
                                      </p:stCondLst>
                                      <p:childTnLst>
                                        <p:set>
                                          <p:cBhvr>
                                            <p:cTn id="71" dur="1" fill="hold">
                                              <p:stCondLst>
                                                <p:cond delay="0"/>
                                              </p:stCondLst>
                                            </p:cTn>
                                            <p:tgtEl>
                                              <p:spTgt spid="138"/>
                                            </p:tgtEl>
                                            <p:attrNameLst>
                                              <p:attrName>style.visibility</p:attrName>
                                            </p:attrNameLst>
                                          </p:cBhvr>
                                          <p:to>
                                            <p:strVal val="visible"/>
                                          </p:to>
                                        </p:set>
                                        <p:animEffect transition="in" filter="fade">
                                          <p:cBhvr>
                                            <p:cTn id="72" dur="750"/>
                                            <p:tgtEl>
                                              <p:spTgt spid="138"/>
                                            </p:tgtEl>
                                          </p:cBhvr>
                                        </p:animEffect>
                                        <p:anim calcmode="lin" valueType="num">
                                          <p:cBhvr>
                                            <p:cTn id="73" dur="750" fill="hold"/>
                                            <p:tgtEl>
                                              <p:spTgt spid="138"/>
                                            </p:tgtEl>
                                            <p:attrNameLst>
                                              <p:attrName>ppt_x</p:attrName>
                                            </p:attrNameLst>
                                          </p:cBhvr>
                                          <p:tavLst>
                                            <p:tav tm="0">
                                              <p:val>
                                                <p:strVal val="#ppt_x"/>
                                              </p:val>
                                            </p:tav>
                                            <p:tav tm="100000">
                                              <p:val>
                                                <p:strVal val="#ppt_x"/>
                                              </p:val>
                                            </p:tav>
                                          </p:tavLst>
                                        </p:anim>
                                        <p:anim calcmode="lin" valueType="num">
                                          <p:cBhvr>
                                            <p:cTn id="74" dur="750" fill="hold"/>
                                            <p:tgtEl>
                                              <p:spTgt spid="138"/>
                                            </p:tgtEl>
                                            <p:attrNameLst>
                                              <p:attrName>ppt_y</p:attrName>
                                            </p:attrNameLst>
                                          </p:cBhvr>
                                          <p:tavLst>
                                            <p:tav tm="0">
                                              <p:val>
                                                <p:strVal val="#ppt_y+.1"/>
                                              </p:val>
                                            </p:tav>
                                            <p:tav tm="100000">
                                              <p:val>
                                                <p:strVal val="#ppt_y"/>
                                              </p:val>
                                            </p:tav>
                                          </p:tavLst>
                                        </p:anim>
                                      </p:childTnLst>
                                    </p:cTn>
                                  </p:par>
                                  <p:par>
                                    <p:cTn id="75" presetID="52" presetClass="entr" presetSubtype="0" fill="hold" nodeType="withEffect">
                                      <p:stCondLst>
                                        <p:cond delay="0"/>
                                      </p:stCondLst>
                                      <p:childTnLst>
                                        <p:set>
                                          <p:cBhvr>
                                            <p:cTn id="76" dur="1" fill="hold">
                                              <p:stCondLst>
                                                <p:cond delay="0"/>
                                              </p:stCondLst>
                                            </p:cTn>
                                            <p:tgtEl>
                                              <p:spTgt spid="139"/>
                                            </p:tgtEl>
                                            <p:attrNameLst>
                                              <p:attrName>style.visibility</p:attrName>
                                            </p:attrNameLst>
                                          </p:cBhvr>
                                          <p:to>
                                            <p:strVal val="visible"/>
                                          </p:to>
                                        </p:set>
                                        <p:animScale>
                                          <p:cBhvr>
                                            <p:cTn id="77" dur="1000" decel="50000" fill="hold">
                                              <p:stCondLst>
                                                <p:cond delay="0"/>
                                              </p:stCondLst>
                                            </p:cTn>
                                            <p:tgtEl>
                                              <p:spTgt spid="13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8" dur="1000" decel="50000" fill="hold">
                                              <p:stCondLst>
                                                <p:cond delay="0"/>
                                              </p:stCondLst>
                                            </p:cTn>
                                            <p:tgtEl>
                                              <p:spTgt spid="139"/>
                                            </p:tgtEl>
                                            <p:attrNameLst>
                                              <p:attrName>ppt_x</p:attrName>
                                              <p:attrName>ppt_y</p:attrName>
                                            </p:attrNameLst>
                                          </p:cBhvr>
                                        </p:animMotion>
                                        <p:animEffect transition="in" filter="fade">
                                          <p:cBhvr>
                                            <p:cTn id="79" dur="1000"/>
                                            <p:tgtEl>
                                              <p:spTgt spid="139"/>
                                            </p:tgtEl>
                                          </p:cBhvr>
                                        </p:animEffect>
                                      </p:childTnLst>
                                    </p:cTn>
                                  </p:par>
                                  <p:par>
                                    <p:cTn id="80" presetID="52" presetClass="entr" presetSubtype="0" fill="hold" nodeType="withEffect">
                                      <p:stCondLst>
                                        <p:cond delay="300"/>
                                      </p:stCondLst>
                                      <p:childTnLst>
                                        <p:set>
                                          <p:cBhvr>
                                            <p:cTn id="81" dur="1" fill="hold">
                                              <p:stCondLst>
                                                <p:cond delay="0"/>
                                              </p:stCondLst>
                                            </p:cTn>
                                            <p:tgtEl>
                                              <p:spTgt spid="140"/>
                                            </p:tgtEl>
                                            <p:attrNameLst>
                                              <p:attrName>style.visibility</p:attrName>
                                            </p:attrNameLst>
                                          </p:cBhvr>
                                          <p:to>
                                            <p:strVal val="visible"/>
                                          </p:to>
                                        </p:set>
                                        <p:animScale>
                                          <p:cBhvr>
                                            <p:cTn id="82" dur="1000" decel="50000" fill="hold">
                                              <p:stCondLst>
                                                <p:cond delay="0"/>
                                              </p:stCondLst>
                                            </p:cTn>
                                            <p:tgtEl>
                                              <p:spTgt spid="14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3" dur="1000" decel="50000" fill="hold">
                                              <p:stCondLst>
                                                <p:cond delay="0"/>
                                              </p:stCondLst>
                                            </p:cTn>
                                            <p:tgtEl>
                                              <p:spTgt spid="140"/>
                                            </p:tgtEl>
                                            <p:attrNameLst>
                                              <p:attrName>ppt_x</p:attrName>
                                              <p:attrName>ppt_y</p:attrName>
                                            </p:attrNameLst>
                                          </p:cBhvr>
                                        </p:animMotion>
                                        <p:animEffect transition="in" filter="fade">
                                          <p:cBhvr>
                                            <p:cTn id="84" dur="1000"/>
                                            <p:tgtEl>
                                              <p:spTgt spid="140"/>
                                            </p:tgtEl>
                                          </p:cBhvr>
                                        </p:animEffect>
                                      </p:childTnLst>
                                    </p:cTn>
                                  </p:par>
                                  <p:par>
                                    <p:cTn id="85" presetID="52" presetClass="entr" presetSubtype="0" fill="hold" nodeType="withEffect">
                                      <p:stCondLst>
                                        <p:cond delay="500"/>
                                      </p:stCondLst>
                                      <p:childTnLst>
                                        <p:set>
                                          <p:cBhvr>
                                            <p:cTn id="86" dur="1" fill="hold">
                                              <p:stCondLst>
                                                <p:cond delay="0"/>
                                              </p:stCondLst>
                                            </p:cTn>
                                            <p:tgtEl>
                                              <p:spTgt spid="141"/>
                                            </p:tgtEl>
                                            <p:attrNameLst>
                                              <p:attrName>style.visibility</p:attrName>
                                            </p:attrNameLst>
                                          </p:cBhvr>
                                          <p:to>
                                            <p:strVal val="visible"/>
                                          </p:to>
                                        </p:set>
                                        <p:animScale>
                                          <p:cBhvr>
                                            <p:cTn id="87" dur="1000" decel="50000" fill="hold">
                                              <p:stCondLst>
                                                <p:cond delay="0"/>
                                              </p:stCondLst>
                                            </p:cTn>
                                            <p:tgtEl>
                                              <p:spTgt spid="14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8" dur="1000" decel="50000" fill="hold">
                                              <p:stCondLst>
                                                <p:cond delay="0"/>
                                              </p:stCondLst>
                                            </p:cTn>
                                            <p:tgtEl>
                                              <p:spTgt spid="141"/>
                                            </p:tgtEl>
                                            <p:attrNameLst>
                                              <p:attrName>ppt_x</p:attrName>
                                              <p:attrName>ppt_y</p:attrName>
                                            </p:attrNameLst>
                                          </p:cBhvr>
                                        </p:animMotion>
                                        <p:animEffect transition="in" filter="fade">
                                          <p:cBhvr>
                                            <p:cTn id="89" dur="1000"/>
                                            <p:tgtEl>
                                              <p:spTgt spid="1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5" grpId="0"/>
          <p:bldP spid="173" grpId="0"/>
          <p:bldP spid="111" grpId="0"/>
          <p:bldP spid="112" grpId="0" animBg="1"/>
          <p:bldP spid="113" grpId="0" animBg="1"/>
          <p:bldP spid="127" grpId="0"/>
          <p:bldP spid="128" grpId="0"/>
          <p:bldP spid="135" grpId="0"/>
          <p:bldP spid="13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77"/>
                                            </p:tgtEl>
                                            <p:attrNameLst>
                                              <p:attrName>style.visibility</p:attrName>
                                            </p:attrNameLst>
                                          </p:cBhvr>
                                          <p:to>
                                            <p:strVal val="visible"/>
                                          </p:to>
                                        </p:set>
                                        <p:anim calcmode="lin" valueType="num">
                                          <p:cBhvr additive="base">
                                            <p:cTn id="7" dur="500" fill="hold"/>
                                            <p:tgtEl>
                                              <p:spTgt spid="177"/>
                                            </p:tgtEl>
                                            <p:attrNameLst>
                                              <p:attrName>ppt_x</p:attrName>
                                            </p:attrNameLst>
                                          </p:cBhvr>
                                          <p:tavLst>
                                            <p:tav tm="0">
                                              <p:val>
                                                <p:strVal val="#ppt_x"/>
                                              </p:val>
                                            </p:tav>
                                            <p:tav tm="100000">
                                              <p:val>
                                                <p:strVal val="#ppt_x"/>
                                              </p:val>
                                            </p:tav>
                                          </p:tavLst>
                                        </p:anim>
                                        <p:anim calcmode="lin" valueType="num">
                                          <p:cBhvr additive="base">
                                            <p:cTn id="8" dur="500" fill="hold"/>
                                            <p:tgtEl>
                                              <p:spTgt spid="17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178"/>
                                            </p:tgtEl>
                                            <p:attrNameLst>
                                              <p:attrName>style.visibility</p:attrName>
                                            </p:attrNameLst>
                                          </p:cBhvr>
                                          <p:to>
                                            <p:strVal val="visible"/>
                                          </p:to>
                                        </p:set>
                                        <p:anim calcmode="lin" valueType="num">
                                          <p:cBhvr additive="base">
                                            <p:cTn id="12" dur="500" fill="hold"/>
                                            <p:tgtEl>
                                              <p:spTgt spid="178"/>
                                            </p:tgtEl>
                                            <p:attrNameLst>
                                              <p:attrName>ppt_x</p:attrName>
                                            </p:attrNameLst>
                                          </p:cBhvr>
                                          <p:tavLst>
                                            <p:tav tm="0">
                                              <p:val>
                                                <p:strVal val="#ppt_x"/>
                                              </p:val>
                                            </p:tav>
                                            <p:tav tm="100000">
                                              <p:val>
                                                <p:strVal val="#ppt_x"/>
                                              </p:val>
                                            </p:tav>
                                          </p:tavLst>
                                        </p:anim>
                                        <p:anim calcmode="lin" valueType="num">
                                          <p:cBhvr additive="base">
                                            <p:cTn id="13" dur="500" fill="hold"/>
                                            <p:tgtEl>
                                              <p:spTgt spid="178"/>
                                            </p:tgtEl>
                                            <p:attrNameLst>
                                              <p:attrName>ppt_y</p:attrName>
                                            </p:attrNameLst>
                                          </p:cBhvr>
                                          <p:tavLst>
                                            <p:tav tm="0">
                                              <p:val>
                                                <p:strVal val="1+#ppt_h/2"/>
                                              </p:val>
                                            </p:tav>
                                            <p:tav tm="100000">
                                              <p:val>
                                                <p:strVal val="#ppt_y"/>
                                              </p:val>
                                            </p:tav>
                                          </p:tavLst>
                                        </p:anim>
                                      </p:childTnLst>
                                    </p:cTn>
                                  </p:par>
                                  <p:par>
                                    <p:cTn id="14" presetID="23" presetClass="entr" presetSubtype="16" fill="hold" grpId="0" nodeType="withEffect">
                                      <p:stCondLst>
                                        <p:cond delay="0"/>
                                      </p:stCondLst>
                                      <p:iterate type="lt">
                                        <p:tmPct val="10000"/>
                                      </p:iterate>
                                      <p:childTnLst>
                                        <p:set>
                                          <p:cBhvr>
                                            <p:cTn id="15" dur="1" fill="hold">
                                              <p:stCondLst>
                                                <p:cond delay="0"/>
                                              </p:stCondLst>
                                            </p:cTn>
                                            <p:tgtEl>
                                              <p:spTgt spid="175"/>
                                            </p:tgtEl>
                                            <p:attrNameLst>
                                              <p:attrName>style.visibility</p:attrName>
                                            </p:attrNameLst>
                                          </p:cBhvr>
                                          <p:to>
                                            <p:strVal val="visible"/>
                                          </p:to>
                                        </p:set>
                                        <p:anim calcmode="lin" valueType="num">
                                          <p:cBhvr>
                                            <p:cTn id="16" dur="500" fill="hold"/>
                                            <p:tgtEl>
                                              <p:spTgt spid="175"/>
                                            </p:tgtEl>
                                            <p:attrNameLst>
                                              <p:attrName>ppt_w</p:attrName>
                                            </p:attrNameLst>
                                          </p:cBhvr>
                                          <p:tavLst>
                                            <p:tav tm="0">
                                              <p:val>
                                                <p:fltVal val="0"/>
                                              </p:val>
                                            </p:tav>
                                            <p:tav tm="100000">
                                              <p:val>
                                                <p:strVal val="#ppt_w"/>
                                              </p:val>
                                            </p:tav>
                                          </p:tavLst>
                                        </p:anim>
                                        <p:anim calcmode="lin" valueType="num">
                                          <p:cBhvr>
                                            <p:cTn id="17" dur="500" fill="hold"/>
                                            <p:tgtEl>
                                              <p:spTgt spid="175"/>
                                            </p:tgtEl>
                                            <p:attrNameLst>
                                              <p:attrName>ppt_h</p:attrName>
                                            </p:attrNameLst>
                                          </p:cBhvr>
                                          <p:tavLst>
                                            <p:tav tm="0">
                                              <p:val>
                                                <p:fltVal val="0"/>
                                              </p:val>
                                            </p:tav>
                                            <p:tav tm="100000">
                                              <p:val>
                                                <p:strVal val="#ppt_h"/>
                                              </p:val>
                                            </p:tav>
                                          </p:tavLst>
                                        </p:anim>
                                      </p:childTnLst>
                                    </p:cTn>
                                  </p:par>
                                </p:childTnLst>
                              </p:cTn>
                            </p:par>
                            <p:par>
                              <p:cTn id="18" fill="hold">
                                <p:stCondLst>
                                  <p:cond delay="550"/>
                                </p:stCondLst>
                                <p:childTnLst>
                                  <p:par>
                                    <p:cTn id="19" presetID="42" presetClass="entr" presetSubtype="0" fill="hold" grpId="0" nodeType="afterEffect">
                                      <p:stCondLst>
                                        <p:cond delay="0"/>
                                      </p:stCondLst>
                                      <p:childTnLst>
                                        <p:set>
                                          <p:cBhvr>
                                            <p:cTn id="20" dur="1" fill="hold">
                                              <p:stCondLst>
                                                <p:cond delay="0"/>
                                              </p:stCondLst>
                                            </p:cTn>
                                            <p:tgtEl>
                                              <p:spTgt spid="173"/>
                                            </p:tgtEl>
                                            <p:attrNameLst>
                                              <p:attrName>style.visibility</p:attrName>
                                            </p:attrNameLst>
                                          </p:cBhvr>
                                          <p:to>
                                            <p:strVal val="visible"/>
                                          </p:to>
                                        </p:set>
                                        <p:animEffect transition="in" filter="fade">
                                          <p:cBhvr>
                                            <p:cTn id="21" dur="1000"/>
                                            <p:tgtEl>
                                              <p:spTgt spid="173"/>
                                            </p:tgtEl>
                                          </p:cBhvr>
                                        </p:animEffect>
                                        <p:anim calcmode="lin" valueType="num">
                                          <p:cBhvr>
                                            <p:cTn id="22" dur="1000" fill="hold"/>
                                            <p:tgtEl>
                                              <p:spTgt spid="173"/>
                                            </p:tgtEl>
                                            <p:attrNameLst>
                                              <p:attrName>ppt_x</p:attrName>
                                            </p:attrNameLst>
                                          </p:cBhvr>
                                          <p:tavLst>
                                            <p:tav tm="0">
                                              <p:val>
                                                <p:strVal val="#ppt_x"/>
                                              </p:val>
                                            </p:tav>
                                            <p:tav tm="100000">
                                              <p:val>
                                                <p:strVal val="#ppt_x"/>
                                              </p:val>
                                            </p:tav>
                                          </p:tavLst>
                                        </p:anim>
                                        <p:anim calcmode="lin" valueType="num">
                                          <p:cBhvr>
                                            <p:cTn id="23" dur="1000" fill="hold"/>
                                            <p:tgtEl>
                                              <p:spTgt spid="173"/>
                                            </p:tgtEl>
                                            <p:attrNameLst>
                                              <p:attrName>ppt_y</p:attrName>
                                            </p:attrNameLst>
                                          </p:cBhvr>
                                          <p:tavLst>
                                            <p:tav tm="0">
                                              <p:val>
                                                <p:strVal val="#ppt_y+.1"/>
                                              </p:val>
                                            </p:tav>
                                            <p:tav tm="100000">
                                              <p:val>
                                                <p:strVal val="#ppt_y"/>
                                              </p:val>
                                            </p:tav>
                                          </p:tavLst>
                                        </p:anim>
                                      </p:childTnLst>
                                    </p:cTn>
                                  </p:par>
                                </p:childTnLst>
                              </p:cTn>
                            </p:par>
                            <p:par>
                              <p:cTn id="24" fill="hold">
                                <p:stCondLst>
                                  <p:cond delay="1550"/>
                                </p:stCondLst>
                                <p:childTnLst>
                                  <p:par>
                                    <p:cTn id="25" presetID="42" presetClass="entr" presetSubtype="0" fill="hold" grpId="0" nodeType="afterEffect">
                                      <p:stCondLst>
                                        <p:cond delay="0"/>
                                      </p:stCondLst>
                                      <p:childTnLst>
                                        <p:set>
                                          <p:cBhvr>
                                            <p:cTn id="26" dur="1" fill="hold">
                                              <p:stCondLst>
                                                <p:cond delay="0"/>
                                              </p:stCondLst>
                                            </p:cTn>
                                            <p:tgtEl>
                                              <p:spTgt spid="111"/>
                                            </p:tgtEl>
                                            <p:attrNameLst>
                                              <p:attrName>style.visibility</p:attrName>
                                            </p:attrNameLst>
                                          </p:cBhvr>
                                          <p:to>
                                            <p:strVal val="visible"/>
                                          </p:to>
                                        </p:set>
                                        <p:animEffect transition="in" filter="fade">
                                          <p:cBhvr>
                                            <p:cTn id="27" dur="1000"/>
                                            <p:tgtEl>
                                              <p:spTgt spid="111"/>
                                            </p:tgtEl>
                                          </p:cBhvr>
                                        </p:animEffect>
                                        <p:anim calcmode="lin" valueType="num">
                                          <p:cBhvr>
                                            <p:cTn id="28" dur="1000" fill="hold"/>
                                            <p:tgtEl>
                                              <p:spTgt spid="111"/>
                                            </p:tgtEl>
                                            <p:attrNameLst>
                                              <p:attrName>ppt_x</p:attrName>
                                            </p:attrNameLst>
                                          </p:cBhvr>
                                          <p:tavLst>
                                            <p:tav tm="0">
                                              <p:val>
                                                <p:strVal val="#ppt_x"/>
                                              </p:val>
                                            </p:tav>
                                            <p:tav tm="100000">
                                              <p:val>
                                                <p:strVal val="#ppt_x"/>
                                              </p:val>
                                            </p:tav>
                                          </p:tavLst>
                                        </p:anim>
                                        <p:anim calcmode="lin" valueType="num">
                                          <p:cBhvr>
                                            <p:cTn id="29" dur="1000" fill="hold"/>
                                            <p:tgtEl>
                                              <p:spTgt spid="111"/>
                                            </p:tgtEl>
                                            <p:attrNameLst>
                                              <p:attrName>ppt_y</p:attrName>
                                            </p:attrNameLst>
                                          </p:cBhvr>
                                          <p:tavLst>
                                            <p:tav tm="0">
                                              <p:val>
                                                <p:strVal val="#ppt_y+.1"/>
                                              </p:val>
                                            </p:tav>
                                            <p:tav tm="100000">
                                              <p:val>
                                                <p:strVal val="#ppt_y"/>
                                              </p:val>
                                            </p:tav>
                                          </p:tavLst>
                                        </p:anim>
                                      </p:childTnLst>
                                    </p:cTn>
                                  </p:par>
                                  <p:par>
                                    <p:cTn id="30" presetID="2" presetClass="entr" presetSubtype="8" fill="hold" grpId="0" nodeType="withEffect">
                                      <p:stCondLst>
                                        <p:cond delay="250"/>
                                      </p:stCondLst>
                                      <p:childTnLst>
                                        <p:set>
                                          <p:cBhvr>
                                            <p:cTn id="31" dur="1" fill="hold">
                                              <p:stCondLst>
                                                <p:cond delay="0"/>
                                              </p:stCondLst>
                                            </p:cTn>
                                            <p:tgtEl>
                                              <p:spTgt spid="112"/>
                                            </p:tgtEl>
                                            <p:attrNameLst>
                                              <p:attrName>style.visibility</p:attrName>
                                            </p:attrNameLst>
                                          </p:cBhvr>
                                          <p:to>
                                            <p:strVal val="visible"/>
                                          </p:to>
                                        </p:set>
                                        <p:anim calcmode="lin" valueType="num">
                                          <p:cBhvr additive="base">
                                            <p:cTn id="32" dur="1000" fill="hold"/>
                                            <p:tgtEl>
                                              <p:spTgt spid="112"/>
                                            </p:tgtEl>
                                            <p:attrNameLst>
                                              <p:attrName>ppt_x</p:attrName>
                                            </p:attrNameLst>
                                          </p:cBhvr>
                                          <p:tavLst>
                                            <p:tav tm="0">
                                              <p:val>
                                                <p:strVal val="0-#ppt_w/2"/>
                                              </p:val>
                                            </p:tav>
                                            <p:tav tm="100000">
                                              <p:val>
                                                <p:strVal val="#ppt_x"/>
                                              </p:val>
                                            </p:tav>
                                          </p:tavLst>
                                        </p:anim>
                                        <p:anim calcmode="lin" valueType="num">
                                          <p:cBhvr additive="base">
                                            <p:cTn id="33" dur="1000" fill="hold"/>
                                            <p:tgtEl>
                                              <p:spTgt spid="112"/>
                                            </p:tgtEl>
                                            <p:attrNameLst>
                                              <p:attrName>ppt_y</p:attrName>
                                            </p:attrNameLst>
                                          </p:cBhvr>
                                          <p:tavLst>
                                            <p:tav tm="0">
                                              <p:val>
                                                <p:strVal val="#ppt_y"/>
                                              </p:val>
                                            </p:tav>
                                            <p:tav tm="100000">
                                              <p:val>
                                                <p:strVal val="#ppt_y"/>
                                              </p:val>
                                            </p:tav>
                                          </p:tavLst>
                                        </p:anim>
                                      </p:childTnLst>
                                    </p:cTn>
                                  </p:par>
                                </p:childTnLst>
                              </p:cTn>
                            </p:par>
                            <p:par>
                              <p:cTn id="34" fill="hold">
                                <p:stCondLst>
                                  <p:cond delay="2550"/>
                                </p:stCondLst>
                                <p:childTnLst>
                                  <p:par>
                                    <p:cTn id="35" presetID="2" presetClass="entr" presetSubtype="4" fill="hold" grpId="0" nodeType="afterEffect">
                                      <p:stCondLst>
                                        <p:cond delay="0"/>
                                      </p:stCondLst>
                                      <p:childTnLst>
                                        <p:set>
                                          <p:cBhvr>
                                            <p:cTn id="36" dur="1" fill="hold">
                                              <p:stCondLst>
                                                <p:cond delay="0"/>
                                              </p:stCondLst>
                                            </p:cTn>
                                            <p:tgtEl>
                                              <p:spTgt spid="113"/>
                                            </p:tgtEl>
                                            <p:attrNameLst>
                                              <p:attrName>style.visibility</p:attrName>
                                            </p:attrNameLst>
                                          </p:cBhvr>
                                          <p:to>
                                            <p:strVal val="visible"/>
                                          </p:to>
                                        </p:set>
                                        <p:anim calcmode="lin" valueType="num">
                                          <p:cBhvr additive="base">
                                            <p:cTn id="37" dur="500" fill="hold"/>
                                            <p:tgtEl>
                                              <p:spTgt spid="113"/>
                                            </p:tgtEl>
                                            <p:attrNameLst>
                                              <p:attrName>ppt_x</p:attrName>
                                            </p:attrNameLst>
                                          </p:cBhvr>
                                          <p:tavLst>
                                            <p:tav tm="0">
                                              <p:val>
                                                <p:strVal val="#ppt_x"/>
                                              </p:val>
                                            </p:tav>
                                            <p:tav tm="100000">
                                              <p:val>
                                                <p:strVal val="#ppt_x"/>
                                              </p:val>
                                            </p:tav>
                                          </p:tavLst>
                                        </p:anim>
                                        <p:anim calcmode="lin" valueType="num">
                                          <p:cBhvr additive="base">
                                            <p:cTn id="38" dur="500" fill="hold"/>
                                            <p:tgtEl>
                                              <p:spTgt spid="113"/>
                                            </p:tgtEl>
                                            <p:attrNameLst>
                                              <p:attrName>ppt_y</p:attrName>
                                            </p:attrNameLst>
                                          </p:cBhvr>
                                          <p:tavLst>
                                            <p:tav tm="0">
                                              <p:val>
                                                <p:strVal val="1+#ppt_h/2"/>
                                              </p:val>
                                            </p:tav>
                                            <p:tav tm="100000">
                                              <p:val>
                                                <p:strVal val="#ppt_y"/>
                                              </p:val>
                                            </p:tav>
                                          </p:tavLst>
                                        </p:anim>
                                      </p:childTnLst>
                                    </p:cTn>
                                  </p:par>
                                  <p:par>
                                    <p:cTn id="39" presetID="52" presetClass="entr" presetSubtype="0" fill="hold" nodeType="withEffect">
                                      <p:stCondLst>
                                        <p:cond delay="500"/>
                                      </p:stCondLst>
                                      <p:childTnLst>
                                        <p:set>
                                          <p:cBhvr>
                                            <p:cTn id="40" dur="1" fill="hold">
                                              <p:stCondLst>
                                                <p:cond delay="0"/>
                                              </p:stCondLst>
                                            </p:cTn>
                                            <p:tgtEl>
                                              <p:spTgt spid="114"/>
                                            </p:tgtEl>
                                            <p:attrNameLst>
                                              <p:attrName>style.visibility</p:attrName>
                                            </p:attrNameLst>
                                          </p:cBhvr>
                                          <p:to>
                                            <p:strVal val="visible"/>
                                          </p:to>
                                        </p:set>
                                        <p:animScale>
                                          <p:cBhvr>
                                            <p:cTn id="41" dur="1000" decel="50000" fill="hold">
                                              <p:stCondLst>
                                                <p:cond delay="0"/>
                                              </p:stCondLst>
                                            </p:cTn>
                                            <p:tgtEl>
                                              <p:spTgt spid="1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2" dur="1000" decel="50000" fill="hold">
                                              <p:stCondLst>
                                                <p:cond delay="0"/>
                                              </p:stCondLst>
                                            </p:cTn>
                                            <p:tgtEl>
                                              <p:spTgt spid="114"/>
                                            </p:tgtEl>
                                            <p:attrNameLst>
                                              <p:attrName>ppt_x</p:attrName>
                                              <p:attrName>ppt_y</p:attrName>
                                            </p:attrNameLst>
                                          </p:cBhvr>
                                        </p:animMotion>
                                        <p:animEffect transition="in" filter="fade">
                                          <p:cBhvr>
                                            <p:cTn id="43" dur="1000"/>
                                            <p:tgtEl>
                                              <p:spTgt spid="114"/>
                                            </p:tgtEl>
                                          </p:cBhvr>
                                        </p:animEffect>
                                      </p:childTnLst>
                                    </p:cTn>
                                  </p:par>
                                  <p:par>
                                    <p:cTn id="44" presetID="52" presetClass="entr" presetSubtype="0" fill="hold" nodeType="withEffect">
                                      <p:stCondLst>
                                        <p:cond delay="500"/>
                                      </p:stCondLst>
                                      <p:childTnLst>
                                        <p:set>
                                          <p:cBhvr>
                                            <p:cTn id="45" dur="1" fill="hold">
                                              <p:stCondLst>
                                                <p:cond delay="0"/>
                                              </p:stCondLst>
                                            </p:cTn>
                                            <p:tgtEl>
                                              <p:spTgt spid="117"/>
                                            </p:tgtEl>
                                            <p:attrNameLst>
                                              <p:attrName>style.visibility</p:attrName>
                                            </p:attrNameLst>
                                          </p:cBhvr>
                                          <p:to>
                                            <p:strVal val="visible"/>
                                          </p:to>
                                        </p:set>
                                        <p:animScale>
                                          <p:cBhvr>
                                            <p:cTn id="46" dur="1000" decel="50000" fill="hold">
                                              <p:stCondLst>
                                                <p:cond delay="0"/>
                                              </p:stCondLst>
                                            </p:cTn>
                                            <p:tgtEl>
                                              <p:spTgt spid="1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7" dur="1000" decel="50000" fill="hold">
                                              <p:stCondLst>
                                                <p:cond delay="0"/>
                                              </p:stCondLst>
                                            </p:cTn>
                                            <p:tgtEl>
                                              <p:spTgt spid="117"/>
                                            </p:tgtEl>
                                            <p:attrNameLst>
                                              <p:attrName>ppt_x</p:attrName>
                                              <p:attrName>ppt_y</p:attrName>
                                            </p:attrNameLst>
                                          </p:cBhvr>
                                        </p:animMotion>
                                        <p:animEffect transition="in" filter="fade">
                                          <p:cBhvr>
                                            <p:cTn id="48" dur="1000"/>
                                            <p:tgtEl>
                                              <p:spTgt spid="117"/>
                                            </p:tgtEl>
                                          </p:cBhvr>
                                        </p:animEffect>
                                      </p:childTnLst>
                                    </p:cTn>
                                  </p:par>
                                  <p:par>
                                    <p:cTn id="49" presetID="52" presetClass="entr" presetSubtype="0" fill="hold" nodeType="withEffect">
                                      <p:stCondLst>
                                        <p:cond delay="500"/>
                                      </p:stCondLst>
                                      <p:childTnLst>
                                        <p:set>
                                          <p:cBhvr>
                                            <p:cTn id="50" dur="1" fill="hold">
                                              <p:stCondLst>
                                                <p:cond delay="0"/>
                                              </p:stCondLst>
                                            </p:cTn>
                                            <p:tgtEl>
                                              <p:spTgt spid="120"/>
                                            </p:tgtEl>
                                            <p:attrNameLst>
                                              <p:attrName>style.visibility</p:attrName>
                                            </p:attrNameLst>
                                          </p:cBhvr>
                                          <p:to>
                                            <p:strVal val="visible"/>
                                          </p:to>
                                        </p:set>
                                        <p:animScale>
                                          <p:cBhvr>
                                            <p:cTn id="51" dur="1000" decel="50000" fill="hold">
                                              <p:stCondLst>
                                                <p:cond delay="0"/>
                                              </p:stCondLst>
                                            </p:cTn>
                                            <p:tgtEl>
                                              <p:spTgt spid="12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2" dur="1000" decel="50000" fill="hold">
                                              <p:stCondLst>
                                                <p:cond delay="0"/>
                                              </p:stCondLst>
                                            </p:cTn>
                                            <p:tgtEl>
                                              <p:spTgt spid="120"/>
                                            </p:tgtEl>
                                            <p:attrNameLst>
                                              <p:attrName>ppt_x</p:attrName>
                                              <p:attrName>ppt_y</p:attrName>
                                            </p:attrNameLst>
                                          </p:cBhvr>
                                        </p:animMotion>
                                        <p:animEffect transition="in" filter="fade">
                                          <p:cBhvr>
                                            <p:cTn id="53" dur="1000"/>
                                            <p:tgtEl>
                                              <p:spTgt spid="120"/>
                                            </p:tgtEl>
                                          </p:cBhvr>
                                        </p:animEffect>
                                      </p:childTnLst>
                                    </p:cTn>
                                  </p:par>
                                </p:childTnLst>
                              </p:cTn>
                            </p:par>
                            <p:par>
                              <p:cTn id="54" fill="hold">
                                <p:stCondLst>
                                  <p:cond delay="3050"/>
                                </p:stCondLst>
                                <p:childTnLst>
                                  <p:par>
                                    <p:cTn id="55" presetID="2" presetClass="entr" presetSubtype="8" fill="hold" grpId="0" nodeType="afterEffect">
                                      <p:stCondLst>
                                        <p:cond delay="0"/>
                                      </p:stCondLst>
                                      <p:childTnLst>
                                        <p:set>
                                          <p:cBhvr>
                                            <p:cTn id="56" dur="1" fill="hold">
                                              <p:stCondLst>
                                                <p:cond delay="0"/>
                                              </p:stCondLst>
                                            </p:cTn>
                                            <p:tgtEl>
                                              <p:spTgt spid="127"/>
                                            </p:tgtEl>
                                            <p:attrNameLst>
                                              <p:attrName>style.visibility</p:attrName>
                                            </p:attrNameLst>
                                          </p:cBhvr>
                                          <p:to>
                                            <p:strVal val="visible"/>
                                          </p:to>
                                        </p:set>
                                        <p:anim calcmode="lin" valueType="num">
                                          <p:cBhvr additive="base">
                                            <p:cTn id="57" dur="300" fill="hold"/>
                                            <p:tgtEl>
                                              <p:spTgt spid="127"/>
                                            </p:tgtEl>
                                            <p:attrNameLst>
                                              <p:attrName>ppt_x</p:attrName>
                                            </p:attrNameLst>
                                          </p:cBhvr>
                                          <p:tavLst>
                                            <p:tav tm="0">
                                              <p:val>
                                                <p:strVal val="0-#ppt_w/2"/>
                                              </p:val>
                                            </p:tav>
                                            <p:tav tm="100000">
                                              <p:val>
                                                <p:strVal val="#ppt_x"/>
                                              </p:val>
                                            </p:tav>
                                          </p:tavLst>
                                        </p:anim>
                                        <p:anim calcmode="lin" valueType="num">
                                          <p:cBhvr additive="base">
                                            <p:cTn id="58" dur="300" fill="hold"/>
                                            <p:tgtEl>
                                              <p:spTgt spid="127"/>
                                            </p:tgtEl>
                                            <p:attrNameLst>
                                              <p:attrName>ppt_y</p:attrName>
                                            </p:attrNameLst>
                                          </p:cBhvr>
                                          <p:tavLst>
                                            <p:tav tm="0">
                                              <p:val>
                                                <p:strVal val="#ppt_y"/>
                                              </p:val>
                                            </p:tav>
                                            <p:tav tm="100000">
                                              <p:val>
                                                <p:strVal val="#ppt_y"/>
                                              </p:val>
                                            </p:tav>
                                          </p:tavLst>
                                        </p:anim>
                                      </p:childTnLst>
                                    </p:cTn>
                                  </p:par>
                                </p:childTnLst>
                              </p:cTn>
                            </p:par>
                            <p:par>
                              <p:cTn id="59" fill="hold">
                                <p:stCondLst>
                                  <p:cond delay="3550"/>
                                </p:stCondLst>
                                <p:childTnLst>
                                  <p:par>
                                    <p:cTn id="60" presetID="2" presetClass="entr" presetSubtype="8" fill="hold" grpId="0" nodeType="afterEffect">
                                      <p:stCondLst>
                                        <p:cond delay="0"/>
                                      </p:stCondLst>
                                      <p:childTnLst>
                                        <p:set>
                                          <p:cBhvr>
                                            <p:cTn id="61" dur="1" fill="hold">
                                              <p:stCondLst>
                                                <p:cond delay="0"/>
                                              </p:stCondLst>
                                            </p:cTn>
                                            <p:tgtEl>
                                              <p:spTgt spid="128"/>
                                            </p:tgtEl>
                                            <p:attrNameLst>
                                              <p:attrName>style.visibility</p:attrName>
                                            </p:attrNameLst>
                                          </p:cBhvr>
                                          <p:to>
                                            <p:strVal val="visible"/>
                                          </p:to>
                                        </p:set>
                                        <p:anim calcmode="lin" valueType="num">
                                          <p:cBhvr additive="base">
                                            <p:cTn id="62" dur="300" fill="hold"/>
                                            <p:tgtEl>
                                              <p:spTgt spid="128"/>
                                            </p:tgtEl>
                                            <p:attrNameLst>
                                              <p:attrName>ppt_x</p:attrName>
                                            </p:attrNameLst>
                                          </p:cBhvr>
                                          <p:tavLst>
                                            <p:tav tm="0">
                                              <p:val>
                                                <p:strVal val="0-#ppt_w/2"/>
                                              </p:val>
                                            </p:tav>
                                            <p:tav tm="100000">
                                              <p:val>
                                                <p:strVal val="#ppt_x"/>
                                              </p:val>
                                            </p:tav>
                                          </p:tavLst>
                                        </p:anim>
                                        <p:anim calcmode="lin" valueType="num">
                                          <p:cBhvr additive="base">
                                            <p:cTn id="63" dur="300" fill="hold"/>
                                            <p:tgtEl>
                                              <p:spTgt spid="128"/>
                                            </p:tgtEl>
                                            <p:attrNameLst>
                                              <p:attrName>ppt_y</p:attrName>
                                            </p:attrNameLst>
                                          </p:cBhvr>
                                          <p:tavLst>
                                            <p:tav tm="0">
                                              <p:val>
                                                <p:strVal val="#ppt_y"/>
                                              </p:val>
                                            </p:tav>
                                            <p:tav tm="100000">
                                              <p:val>
                                                <p:strVal val="#ppt_y"/>
                                              </p:val>
                                            </p:tav>
                                          </p:tavLst>
                                        </p:anim>
                                      </p:childTnLst>
                                    </p:cTn>
                                  </p:par>
                                </p:childTnLst>
                              </p:cTn>
                            </p:par>
                            <p:par>
                              <p:cTn id="64" fill="hold">
                                <p:stCondLst>
                                  <p:cond delay="4050"/>
                                </p:stCondLst>
                                <p:childTnLst>
                                  <p:par>
                                    <p:cTn id="65" presetID="2" presetClass="entr" presetSubtype="8" fill="hold" grpId="0" nodeType="afterEffect">
                                      <p:stCondLst>
                                        <p:cond delay="0"/>
                                      </p:stCondLst>
                                      <p:childTnLst>
                                        <p:set>
                                          <p:cBhvr>
                                            <p:cTn id="66" dur="1" fill="hold">
                                              <p:stCondLst>
                                                <p:cond delay="0"/>
                                              </p:stCondLst>
                                            </p:cTn>
                                            <p:tgtEl>
                                              <p:spTgt spid="135"/>
                                            </p:tgtEl>
                                            <p:attrNameLst>
                                              <p:attrName>style.visibility</p:attrName>
                                            </p:attrNameLst>
                                          </p:cBhvr>
                                          <p:to>
                                            <p:strVal val="visible"/>
                                          </p:to>
                                        </p:set>
                                        <p:anim calcmode="lin" valueType="num">
                                          <p:cBhvr additive="base">
                                            <p:cTn id="67" dur="300" fill="hold"/>
                                            <p:tgtEl>
                                              <p:spTgt spid="135"/>
                                            </p:tgtEl>
                                            <p:attrNameLst>
                                              <p:attrName>ppt_x</p:attrName>
                                            </p:attrNameLst>
                                          </p:cBhvr>
                                          <p:tavLst>
                                            <p:tav tm="0">
                                              <p:val>
                                                <p:strVal val="0-#ppt_w/2"/>
                                              </p:val>
                                            </p:tav>
                                            <p:tav tm="100000">
                                              <p:val>
                                                <p:strVal val="#ppt_x"/>
                                              </p:val>
                                            </p:tav>
                                          </p:tavLst>
                                        </p:anim>
                                        <p:anim calcmode="lin" valueType="num">
                                          <p:cBhvr additive="base">
                                            <p:cTn id="68" dur="300" fill="hold"/>
                                            <p:tgtEl>
                                              <p:spTgt spid="135"/>
                                            </p:tgtEl>
                                            <p:attrNameLst>
                                              <p:attrName>ppt_y</p:attrName>
                                            </p:attrNameLst>
                                          </p:cBhvr>
                                          <p:tavLst>
                                            <p:tav tm="0">
                                              <p:val>
                                                <p:strVal val="#ppt_y"/>
                                              </p:val>
                                            </p:tav>
                                            <p:tav tm="100000">
                                              <p:val>
                                                <p:strVal val="#ppt_y"/>
                                              </p:val>
                                            </p:tav>
                                          </p:tavLst>
                                        </p:anim>
                                      </p:childTnLst>
                                    </p:cTn>
                                  </p:par>
                                </p:childTnLst>
                              </p:cTn>
                            </p:par>
                            <p:par>
                              <p:cTn id="69" fill="hold">
                                <p:stCondLst>
                                  <p:cond delay="4550"/>
                                </p:stCondLst>
                                <p:childTnLst>
                                  <p:par>
                                    <p:cTn id="70" presetID="42" presetClass="entr" presetSubtype="0" fill="hold" grpId="0" nodeType="afterEffect">
                                      <p:stCondLst>
                                        <p:cond delay="0"/>
                                      </p:stCondLst>
                                      <p:childTnLst>
                                        <p:set>
                                          <p:cBhvr>
                                            <p:cTn id="71" dur="1" fill="hold">
                                              <p:stCondLst>
                                                <p:cond delay="0"/>
                                              </p:stCondLst>
                                            </p:cTn>
                                            <p:tgtEl>
                                              <p:spTgt spid="138"/>
                                            </p:tgtEl>
                                            <p:attrNameLst>
                                              <p:attrName>style.visibility</p:attrName>
                                            </p:attrNameLst>
                                          </p:cBhvr>
                                          <p:to>
                                            <p:strVal val="visible"/>
                                          </p:to>
                                        </p:set>
                                        <p:animEffect transition="in" filter="fade">
                                          <p:cBhvr>
                                            <p:cTn id="72" dur="750"/>
                                            <p:tgtEl>
                                              <p:spTgt spid="138"/>
                                            </p:tgtEl>
                                          </p:cBhvr>
                                        </p:animEffect>
                                        <p:anim calcmode="lin" valueType="num">
                                          <p:cBhvr>
                                            <p:cTn id="73" dur="750" fill="hold"/>
                                            <p:tgtEl>
                                              <p:spTgt spid="138"/>
                                            </p:tgtEl>
                                            <p:attrNameLst>
                                              <p:attrName>ppt_x</p:attrName>
                                            </p:attrNameLst>
                                          </p:cBhvr>
                                          <p:tavLst>
                                            <p:tav tm="0">
                                              <p:val>
                                                <p:strVal val="#ppt_x"/>
                                              </p:val>
                                            </p:tav>
                                            <p:tav tm="100000">
                                              <p:val>
                                                <p:strVal val="#ppt_x"/>
                                              </p:val>
                                            </p:tav>
                                          </p:tavLst>
                                        </p:anim>
                                        <p:anim calcmode="lin" valueType="num">
                                          <p:cBhvr>
                                            <p:cTn id="74" dur="750" fill="hold"/>
                                            <p:tgtEl>
                                              <p:spTgt spid="138"/>
                                            </p:tgtEl>
                                            <p:attrNameLst>
                                              <p:attrName>ppt_y</p:attrName>
                                            </p:attrNameLst>
                                          </p:cBhvr>
                                          <p:tavLst>
                                            <p:tav tm="0">
                                              <p:val>
                                                <p:strVal val="#ppt_y+.1"/>
                                              </p:val>
                                            </p:tav>
                                            <p:tav tm="100000">
                                              <p:val>
                                                <p:strVal val="#ppt_y"/>
                                              </p:val>
                                            </p:tav>
                                          </p:tavLst>
                                        </p:anim>
                                      </p:childTnLst>
                                    </p:cTn>
                                  </p:par>
                                  <p:par>
                                    <p:cTn id="75" presetID="52" presetClass="entr" presetSubtype="0" fill="hold" nodeType="withEffect">
                                      <p:stCondLst>
                                        <p:cond delay="0"/>
                                      </p:stCondLst>
                                      <p:childTnLst>
                                        <p:set>
                                          <p:cBhvr>
                                            <p:cTn id="76" dur="1" fill="hold">
                                              <p:stCondLst>
                                                <p:cond delay="0"/>
                                              </p:stCondLst>
                                            </p:cTn>
                                            <p:tgtEl>
                                              <p:spTgt spid="139"/>
                                            </p:tgtEl>
                                            <p:attrNameLst>
                                              <p:attrName>style.visibility</p:attrName>
                                            </p:attrNameLst>
                                          </p:cBhvr>
                                          <p:to>
                                            <p:strVal val="visible"/>
                                          </p:to>
                                        </p:set>
                                        <p:animScale>
                                          <p:cBhvr>
                                            <p:cTn id="77" dur="1000" decel="50000" fill="hold">
                                              <p:stCondLst>
                                                <p:cond delay="0"/>
                                              </p:stCondLst>
                                            </p:cTn>
                                            <p:tgtEl>
                                              <p:spTgt spid="13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8" dur="1000" decel="50000" fill="hold">
                                              <p:stCondLst>
                                                <p:cond delay="0"/>
                                              </p:stCondLst>
                                            </p:cTn>
                                            <p:tgtEl>
                                              <p:spTgt spid="139"/>
                                            </p:tgtEl>
                                            <p:attrNameLst>
                                              <p:attrName>ppt_x</p:attrName>
                                              <p:attrName>ppt_y</p:attrName>
                                            </p:attrNameLst>
                                          </p:cBhvr>
                                        </p:animMotion>
                                        <p:animEffect transition="in" filter="fade">
                                          <p:cBhvr>
                                            <p:cTn id="79" dur="1000"/>
                                            <p:tgtEl>
                                              <p:spTgt spid="139"/>
                                            </p:tgtEl>
                                          </p:cBhvr>
                                        </p:animEffect>
                                      </p:childTnLst>
                                    </p:cTn>
                                  </p:par>
                                  <p:par>
                                    <p:cTn id="80" presetID="52" presetClass="entr" presetSubtype="0" fill="hold" nodeType="withEffect">
                                      <p:stCondLst>
                                        <p:cond delay="300"/>
                                      </p:stCondLst>
                                      <p:childTnLst>
                                        <p:set>
                                          <p:cBhvr>
                                            <p:cTn id="81" dur="1" fill="hold">
                                              <p:stCondLst>
                                                <p:cond delay="0"/>
                                              </p:stCondLst>
                                            </p:cTn>
                                            <p:tgtEl>
                                              <p:spTgt spid="140"/>
                                            </p:tgtEl>
                                            <p:attrNameLst>
                                              <p:attrName>style.visibility</p:attrName>
                                            </p:attrNameLst>
                                          </p:cBhvr>
                                          <p:to>
                                            <p:strVal val="visible"/>
                                          </p:to>
                                        </p:set>
                                        <p:animScale>
                                          <p:cBhvr>
                                            <p:cTn id="82" dur="1000" decel="50000" fill="hold">
                                              <p:stCondLst>
                                                <p:cond delay="0"/>
                                              </p:stCondLst>
                                            </p:cTn>
                                            <p:tgtEl>
                                              <p:spTgt spid="14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3" dur="1000" decel="50000" fill="hold">
                                              <p:stCondLst>
                                                <p:cond delay="0"/>
                                              </p:stCondLst>
                                            </p:cTn>
                                            <p:tgtEl>
                                              <p:spTgt spid="140"/>
                                            </p:tgtEl>
                                            <p:attrNameLst>
                                              <p:attrName>ppt_x</p:attrName>
                                              <p:attrName>ppt_y</p:attrName>
                                            </p:attrNameLst>
                                          </p:cBhvr>
                                        </p:animMotion>
                                        <p:animEffect transition="in" filter="fade">
                                          <p:cBhvr>
                                            <p:cTn id="84" dur="1000"/>
                                            <p:tgtEl>
                                              <p:spTgt spid="140"/>
                                            </p:tgtEl>
                                          </p:cBhvr>
                                        </p:animEffect>
                                      </p:childTnLst>
                                    </p:cTn>
                                  </p:par>
                                  <p:par>
                                    <p:cTn id="85" presetID="52" presetClass="entr" presetSubtype="0" fill="hold" nodeType="withEffect">
                                      <p:stCondLst>
                                        <p:cond delay="500"/>
                                      </p:stCondLst>
                                      <p:childTnLst>
                                        <p:set>
                                          <p:cBhvr>
                                            <p:cTn id="86" dur="1" fill="hold">
                                              <p:stCondLst>
                                                <p:cond delay="0"/>
                                              </p:stCondLst>
                                            </p:cTn>
                                            <p:tgtEl>
                                              <p:spTgt spid="141"/>
                                            </p:tgtEl>
                                            <p:attrNameLst>
                                              <p:attrName>style.visibility</p:attrName>
                                            </p:attrNameLst>
                                          </p:cBhvr>
                                          <p:to>
                                            <p:strVal val="visible"/>
                                          </p:to>
                                        </p:set>
                                        <p:animScale>
                                          <p:cBhvr>
                                            <p:cTn id="87" dur="1000" decel="50000" fill="hold">
                                              <p:stCondLst>
                                                <p:cond delay="0"/>
                                              </p:stCondLst>
                                            </p:cTn>
                                            <p:tgtEl>
                                              <p:spTgt spid="14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8" dur="1000" decel="50000" fill="hold">
                                              <p:stCondLst>
                                                <p:cond delay="0"/>
                                              </p:stCondLst>
                                            </p:cTn>
                                            <p:tgtEl>
                                              <p:spTgt spid="141"/>
                                            </p:tgtEl>
                                            <p:attrNameLst>
                                              <p:attrName>ppt_x</p:attrName>
                                              <p:attrName>ppt_y</p:attrName>
                                            </p:attrNameLst>
                                          </p:cBhvr>
                                        </p:animMotion>
                                        <p:animEffect transition="in" filter="fade">
                                          <p:cBhvr>
                                            <p:cTn id="89" dur="1000"/>
                                            <p:tgtEl>
                                              <p:spTgt spid="1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5" grpId="0"/>
          <p:bldP spid="173" grpId="0"/>
          <p:bldP spid="111" grpId="0"/>
          <p:bldP spid="112" grpId="0" animBg="1"/>
          <p:bldP spid="113" grpId="0" animBg="1"/>
          <p:bldP spid="127" grpId="0"/>
          <p:bldP spid="128" grpId="0"/>
          <p:bldP spid="135" grpId="0"/>
          <p:bldP spid="138" grpId="0"/>
        </p:bldLst>
      </p:timing>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 name="矩形 181"/>
          <p:cNvSpPr/>
          <p:nvPr/>
        </p:nvSpPr>
        <p:spPr>
          <a:xfrm>
            <a:off x="2680492" y="-215153"/>
            <a:ext cx="6831016" cy="7460015"/>
          </a:xfrm>
          <a:prstGeom prst="rect">
            <a:avLst/>
          </a:prstGeom>
          <a:solidFill>
            <a:schemeClr val="bg1"/>
          </a:solidFill>
          <a:ln>
            <a:noFill/>
          </a:ln>
          <a:effectLst>
            <a:outerShdw blurRad="3810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5" name="Picture 7" descr="C:\Users\Administrator\Desktop\56d684a0446de.png"/>
          <p:cNvPicPr>
            <a:picLocks noChangeAspect="1" noChangeArrowheads="1"/>
          </p:cNvPicPr>
          <p:nvPr/>
        </p:nvPicPr>
        <p:blipFill>
          <a:blip r:embed="rId3" cstate="print">
            <a:extLst>
              <a:ext uri="{BEBA8EAE-BF5A-486C-A8C5-ECC9F3942E4B}">
                <a14:imgProps xmlns:a14="http://schemas.microsoft.com/office/drawing/2010/main">
                  <a14:imgLayer r:embed="rId4">
                    <a14:imgEffect>
                      <a14:brightnessContrast bright="5000"/>
                    </a14:imgEffect>
                  </a14:imgLayer>
                </a14:imgProps>
              </a:ext>
              <a:ext uri="{28A0092B-C50C-407E-A947-70E740481C1C}">
                <a14:useLocalDpi xmlns:a14="http://schemas.microsoft.com/office/drawing/2010/main" val="0"/>
              </a:ext>
            </a:extLst>
          </a:blip>
          <a:srcRect/>
          <a:stretch>
            <a:fillRect/>
          </a:stretch>
        </p:blipFill>
        <p:spPr bwMode="auto">
          <a:xfrm>
            <a:off x="6310564" y="780265"/>
            <a:ext cx="3493720" cy="3973626"/>
          </a:xfrm>
          <a:prstGeom prst="rect">
            <a:avLst/>
          </a:prstGeom>
          <a:noFill/>
          <a:extLst>
            <a:ext uri="{909E8E84-426E-40DD-AFC4-6F175D3DCCD1}">
              <a14:hiddenFill xmlns:a14="http://schemas.microsoft.com/office/drawing/2010/main">
                <a:solidFill>
                  <a:srgbClr val="FFFFFF"/>
                </a:solidFill>
              </a14:hiddenFill>
            </a:ext>
          </a:extLst>
        </p:spPr>
      </p:pic>
      <p:grpSp>
        <p:nvGrpSpPr>
          <p:cNvPr id="16" name="组合 15"/>
          <p:cNvGrpSpPr/>
          <p:nvPr/>
        </p:nvGrpSpPr>
        <p:grpSpPr>
          <a:xfrm rot="21398620">
            <a:off x="5531739" y="352141"/>
            <a:ext cx="5190546" cy="4183077"/>
            <a:chOff x="1816885" y="160250"/>
            <a:chExt cx="5190546" cy="4183077"/>
          </a:xfrm>
          <a:solidFill>
            <a:schemeClr val="tx1">
              <a:lumMod val="50000"/>
              <a:lumOff val="50000"/>
            </a:schemeClr>
          </a:solidFill>
        </p:grpSpPr>
        <p:grpSp>
          <p:nvGrpSpPr>
            <p:cNvPr id="17" name="组合 16"/>
            <p:cNvGrpSpPr/>
            <p:nvPr/>
          </p:nvGrpSpPr>
          <p:grpSpPr>
            <a:xfrm rot="1500213">
              <a:off x="1816885" y="160250"/>
              <a:ext cx="4835931" cy="4183077"/>
              <a:chOff x="2983829" y="1091787"/>
              <a:chExt cx="4835931" cy="4183077"/>
            </a:xfrm>
            <a:grpFill/>
          </p:grpSpPr>
          <p:sp>
            <p:nvSpPr>
              <p:cNvPr id="19" name="Freeform 60"/>
              <p:cNvSpPr/>
              <p:nvPr/>
            </p:nvSpPr>
            <p:spPr bwMode="auto">
              <a:xfrm>
                <a:off x="2983829" y="3724325"/>
                <a:ext cx="2106312" cy="1499886"/>
              </a:xfrm>
              <a:custGeom>
                <a:avLst/>
                <a:gdLst>
                  <a:gd name="T0" fmla="*/ 2332 w 2339"/>
                  <a:gd name="T1" fmla="*/ 1665 h 1665"/>
                  <a:gd name="T2" fmla="*/ 2329 w 2339"/>
                  <a:gd name="T3" fmla="*/ 1664 h 1665"/>
                  <a:gd name="T4" fmla="*/ 3 w 2339"/>
                  <a:gd name="T5" fmla="*/ 11 h 1665"/>
                  <a:gd name="T6" fmla="*/ 2 w 2339"/>
                  <a:gd name="T7" fmla="*/ 3 h 1665"/>
                  <a:gd name="T8" fmla="*/ 10 w 2339"/>
                  <a:gd name="T9" fmla="*/ 2 h 1665"/>
                  <a:gd name="T10" fmla="*/ 2335 w 2339"/>
                  <a:gd name="T11" fmla="*/ 1654 h 1665"/>
                  <a:gd name="T12" fmla="*/ 2337 w 2339"/>
                  <a:gd name="T13" fmla="*/ 1662 h 1665"/>
                  <a:gd name="T14" fmla="*/ 2332 w 2339"/>
                  <a:gd name="T15" fmla="*/ 1665 h 16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9" h="1665">
                    <a:moveTo>
                      <a:pt x="2332" y="1665"/>
                    </a:moveTo>
                    <a:cubicBezTo>
                      <a:pt x="2331" y="1665"/>
                      <a:pt x="2330" y="1665"/>
                      <a:pt x="2329" y="1664"/>
                    </a:cubicBezTo>
                    <a:cubicBezTo>
                      <a:pt x="3" y="11"/>
                      <a:pt x="3" y="11"/>
                      <a:pt x="3" y="11"/>
                    </a:cubicBezTo>
                    <a:cubicBezTo>
                      <a:pt x="1" y="10"/>
                      <a:pt x="0" y="6"/>
                      <a:pt x="2" y="3"/>
                    </a:cubicBezTo>
                    <a:cubicBezTo>
                      <a:pt x="4" y="0"/>
                      <a:pt x="8" y="0"/>
                      <a:pt x="10" y="2"/>
                    </a:cubicBezTo>
                    <a:cubicBezTo>
                      <a:pt x="2335" y="1654"/>
                      <a:pt x="2335" y="1654"/>
                      <a:pt x="2335" y="1654"/>
                    </a:cubicBezTo>
                    <a:cubicBezTo>
                      <a:pt x="2338" y="1656"/>
                      <a:pt x="2339" y="1660"/>
                      <a:pt x="2337" y="1662"/>
                    </a:cubicBezTo>
                    <a:cubicBezTo>
                      <a:pt x="2336" y="1664"/>
                      <a:pt x="2334" y="1665"/>
                      <a:pt x="2332" y="166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0" name="Freeform 62"/>
              <p:cNvSpPr/>
              <p:nvPr/>
            </p:nvSpPr>
            <p:spPr bwMode="auto">
              <a:xfrm>
                <a:off x="5073257" y="4157688"/>
                <a:ext cx="15478" cy="1066523"/>
              </a:xfrm>
              <a:custGeom>
                <a:avLst/>
                <a:gdLst>
                  <a:gd name="T0" fmla="*/ 11 w 17"/>
                  <a:gd name="T1" fmla="*/ 1184 h 1184"/>
                  <a:gd name="T2" fmla="*/ 5 w 17"/>
                  <a:gd name="T3" fmla="*/ 1178 h 1184"/>
                  <a:gd name="T4" fmla="*/ 0 w 17"/>
                  <a:gd name="T5" fmla="*/ 6 h 1184"/>
                  <a:gd name="T6" fmla="*/ 6 w 17"/>
                  <a:gd name="T7" fmla="*/ 0 h 1184"/>
                  <a:gd name="T8" fmla="*/ 6 w 17"/>
                  <a:gd name="T9" fmla="*/ 0 h 1184"/>
                  <a:gd name="T10" fmla="*/ 12 w 17"/>
                  <a:gd name="T11" fmla="*/ 6 h 1184"/>
                  <a:gd name="T12" fmla="*/ 17 w 17"/>
                  <a:gd name="T13" fmla="*/ 1178 h 1184"/>
                  <a:gd name="T14" fmla="*/ 11 w 17"/>
                  <a:gd name="T15" fmla="*/ 1184 h 1184"/>
                  <a:gd name="T16" fmla="*/ 11 w 17"/>
                  <a:gd name="T17" fmla="*/ 1184 h 1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1184">
                    <a:moveTo>
                      <a:pt x="11" y="1184"/>
                    </a:moveTo>
                    <a:cubicBezTo>
                      <a:pt x="8" y="1184"/>
                      <a:pt x="5" y="1181"/>
                      <a:pt x="5" y="1178"/>
                    </a:cubicBezTo>
                    <a:cubicBezTo>
                      <a:pt x="0" y="6"/>
                      <a:pt x="0" y="6"/>
                      <a:pt x="0" y="6"/>
                    </a:cubicBezTo>
                    <a:cubicBezTo>
                      <a:pt x="0" y="3"/>
                      <a:pt x="2" y="0"/>
                      <a:pt x="6" y="0"/>
                    </a:cubicBezTo>
                    <a:cubicBezTo>
                      <a:pt x="6" y="0"/>
                      <a:pt x="6" y="0"/>
                      <a:pt x="6" y="0"/>
                    </a:cubicBezTo>
                    <a:cubicBezTo>
                      <a:pt x="9" y="0"/>
                      <a:pt x="12" y="3"/>
                      <a:pt x="12" y="6"/>
                    </a:cubicBezTo>
                    <a:cubicBezTo>
                      <a:pt x="17" y="1178"/>
                      <a:pt x="17" y="1178"/>
                      <a:pt x="17" y="1178"/>
                    </a:cubicBezTo>
                    <a:cubicBezTo>
                      <a:pt x="17" y="1181"/>
                      <a:pt x="14" y="1184"/>
                      <a:pt x="11" y="1184"/>
                    </a:cubicBezTo>
                    <a:cubicBezTo>
                      <a:pt x="11" y="1184"/>
                      <a:pt x="11" y="1184"/>
                      <a:pt x="11" y="1184"/>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1" name="Freeform 63"/>
              <p:cNvSpPr/>
              <p:nvPr/>
            </p:nvSpPr>
            <p:spPr bwMode="auto">
              <a:xfrm>
                <a:off x="2983829" y="3048954"/>
                <a:ext cx="1739079" cy="686627"/>
              </a:xfrm>
              <a:custGeom>
                <a:avLst/>
                <a:gdLst>
                  <a:gd name="T0" fmla="*/ 7 w 1932"/>
                  <a:gd name="T1" fmla="*/ 763 h 763"/>
                  <a:gd name="T2" fmla="*/ 1 w 1932"/>
                  <a:gd name="T3" fmla="*/ 759 h 763"/>
                  <a:gd name="T4" fmla="*/ 5 w 1932"/>
                  <a:gd name="T5" fmla="*/ 751 h 763"/>
                  <a:gd name="T6" fmla="*/ 1923 w 1932"/>
                  <a:gd name="T7" fmla="*/ 1 h 763"/>
                  <a:gd name="T8" fmla="*/ 1931 w 1932"/>
                  <a:gd name="T9" fmla="*/ 5 h 763"/>
                  <a:gd name="T10" fmla="*/ 1927 w 1932"/>
                  <a:gd name="T11" fmla="*/ 13 h 763"/>
                  <a:gd name="T12" fmla="*/ 9 w 1932"/>
                  <a:gd name="T13" fmla="*/ 762 h 763"/>
                  <a:gd name="T14" fmla="*/ 7 w 1932"/>
                  <a:gd name="T15" fmla="*/ 763 h 76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32" h="763">
                    <a:moveTo>
                      <a:pt x="7" y="763"/>
                    </a:moveTo>
                    <a:cubicBezTo>
                      <a:pt x="4" y="763"/>
                      <a:pt x="2" y="761"/>
                      <a:pt x="1" y="759"/>
                    </a:cubicBezTo>
                    <a:cubicBezTo>
                      <a:pt x="0" y="756"/>
                      <a:pt x="2" y="752"/>
                      <a:pt x="5" y="751"/>
                    </a:cubicBezTo>
                    <a:cubicBezTo>
                      <a:pt x="1923" y="1"/>
                      <a:pt x="1923" y="1"/>
                      <a:pt x="1923" y="1"/>
                    </a:cubicBezTo>
                    <a:cubicBezTo>
                      <a:pt x="1926" y="0"/>
                      <a:pt x="1930" y="2"/>
                      <a:pt x="1931" y="5"/>
                    </a:cubicBezTo>
                    <a:cubicBezTo>
                      <a:pt x="1932" y="8"/>
                      <a:pt x="1931" y="11"/>
                      <a:pt x="1927" y="13"/>
                    </a:cubicBezTo>
                    <a:cubicBezTo>
                      <a:pt x="9" y="762"/>
                      <a:pt x="9" y="762"/>
                      <a:pt x="9" y="762"/>
                    </a:cubicBezTo>
                    <a:cubicBezTo>
                      <a:pt x="8" y="762"/>
                      <a:pt x="8" y="763"/>
                      <a:pt x="7" y="76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2" name="Freeform 64"/>
              <p:cNvSpPr/>
              <p:nvPr/>
            </p:nvSpPr>
            <p:spPr bwMode="auto">
              <a:xfrm>
                <a:off x="4248742" y="2871669"/>
                <a:ext cx="474167" cy="188541"/>
              </a:xfrm>
              <a:custGeom>
                <a:avLst/>
                <a:gdLst>
                  <a:gd name="T0" fmla="*/ 520 w 527"/>
                  <a:gd name="T1" fmla="*/ 210 h 210"/>
                  <a:gd name="T2" fmla="*/ 518 w 527"/>
                  <a:gd name="T3" fmla="*/ 210 h 210"/>
                  <a:gd name="T4" fmla="*/ 4 w 527"/>
                  <a:gd name="T5" fmla="*/ 12 h 210"/>
                  <a:gd name="T6" fmla="*/ 1 w 527"/>
                  <a:gd name="T7" fmla="*/ 4 h 210"/>
                  <a:gd name="T8" fmla="*/ 9 w 527"/>
                  <a:gd name="T9" fmla="*/ 1 h 210"/>
                  <a:gd name="T10" fmla="*/ 522 w 527"/>
                  <a:gd name="T11" fmla="*/ 198 h 210"/>
                  <a:gd name="T12" fmla="*/ 526 w 527"/>
                  <a:gd name="T13" fmla="*/ 206 h 210"/>
                  <a:gd name="T14" fmla="*/ 520 w 527"/>
                  <a:gd name="T15" fmla="*/ 210 h 2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27" h="210">
                    <a:moveTo>
                      <a:pt x="520" y="210"/>
                    </a:moveTo>
                    <a:cubicBezTo>
                      <a:pt x="520" y="210"/>
                      <a:pt x="519" y="210"/>
                      <a:pt x="518" y="210"/>
                    </a:cubicBezTo>
                    <a:cubicBezTo>
                      <a:pt x="4" y="12"/>
                      <a:pt x="4" y="12"/>
                      <a:pt x="4" y="12"/>
                    </a:cubicBezTo>
                    <a:cubicBezTo>
                      <a:pt x="1" y="11"/>
                      <a:pt x="0" y="7"/>
                      <a:pt x="1" y="4"/>
                    </a:cubicBezTo>
                    <a:cubicBezTo>
                      <a:pt x="2" y="1"/>
                      <a:pt x="6" y="0"/>
                      <a:pt x="9" y="1"/>
                    </a:cubicBezTo>
                    <a:cubicBezTo>
                      <a:pt x="522" y="198"/>
                      <a:pt x="522" y="198"/>
                      <a:pt x="522" y="198"/>
                    </a:cubicBezTo>
                    <a:cubicBezTo>
                      <a:pt x="526" y="200"/>
                      <a:pt x="527" y="203"/>
                      <a:pt x="526" y="206"/>
                    </a:cubicBezTo>
                    <a:cubicBezTo>
                      <a:pt x="525" y="209"/>
                      <a:pt x="523" y="210"/>
                      <a:pt x="520" y="21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3" name="Freeform 65"/>
              <p:cNvSpPr/>
              <p:nvPr/>
            </p:nvSpPr>
            <p:spPr bwMode="auto">
              <a:xfrm>
                <a:off x="4711652" y="3048954"/>
                <a:ext cx="372861" cy="1119990"/>
              </a:xfrm>
              <a:custGeom>
                <a:avLst/>
                <a:gdLst>
                  <a:gd name="T0" fmla="*/ 408 w 415"/>
                  <a:gd name="T1" fmla="*/ 1243 h 1243"/>
                  <a:gd name="T2" fmla="*/ 402 w 415"/>
                  <a:gd name="T3" fmla="*/ 1239 h 1243"/>
                  <a:gd name="T4" fmla="*/ 1 w 415"/>
                  <a:gd name="T5" fmla="*/ 9 h 1243"/>
                  <a:gd name="T6" fmla="*/ 4 w 415"/>
                  <a:gd name="T7" fmla="*/ 1 h 1243"/>
                  <a:gd name="T8" fmla="*/ 12 w 415"/>
                  <a:gd name="T9" fmla="*/ 5 h 1243"/>
                  <a:gd name="T10" fmla="*/ 413 w 415"/>
                  <a:gd name="T11" fmla="*/ 1235 h 1243"/>
                  <a:gd name="T12" fmla="*/ 410 w 415"/>
                  <a:gd name="T13" fmla="*/ 1243 h 1243"/>
                  <a:gd name="T14" fmla="*/ 408 w 415"/>
                  <a:gd name="T15" fmla="*/ 1243 h 124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5" h="1243">
                    <a:moveTo>
                      <a:pt x="408" y="1243"/>
                    </a:moveTo>
                    <a:cubicBezTo>
                      <a:pt x="405" y="1243"/>
                      <a:pt x="403" y="1241"/>
                      <a:pt x="402" y="1239"/>
                    </a:cubicBezTo>
                    <a:cubicBezTo>
                      <a:pt x="1" y="9"/>
                      <a:pt x="1" y="9"/>
                      <a:pt x="1" y="9"/>
                    </a:cubicBezTo>
                    <a:cubicBezTo>
                      <a:pt x="0" y="6"/>
                      <a:pt x="1" y="2"/>
                      <a:pt x="4" y="1"/>
                    </a:cubicBezTo>
                    <a:cubicBezTo>
                      <a:pt x="8" y="0"/>
                      <a:pt x="11" y="2"/>
                      <a:pt x="12" y="5"/>
                    </a:cubicBezTo>
                    <a:cubicBezTo>
                      <a:pt x="413" y="1235"/>
                      <a:pt x="413" y="1235"/>
                      <a:pt x="413" y="1235"/>
                    </a:cubicBezTo>
                    <a:cubicBezTo>
                      <a:pt x="415" y="1238"/>
                      <a:pt x="413" y="1242"/>
                      <a:pt x="410" y="1243"/>
                    </a:cubicBezTo>
                    <a:cubicBezTo>
                      <a:pt x="409" y="1243"/>
                      <a:pt x="408" y="1243"/>
                      <a:pt x="408" y="124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4" name="Freeform 66"/>
              <p:cNvSpPr/>
              <p:nvPr/>
            </p:nvSpPr>
            <p:spPr bwMode="auto">
              <a:xfrm>
                <a:off x="2983829" y="3724325"/>
                <a:ext cx="2100684" cy="444619"/>
              </a:xfrm>
              <a:custGeom>
                <a:avLst/>
                <a:gdLst>
                  <a:gd name="T0" fmla="*/ 2327 w 2333"/>
                  <a:gd name="T1" fmla="*/ 493 h 493"/>
                  <a:gd name="T2" fmla="*/ 2326 w 2333"/>
                  <a:gd name="T3" fmla="*/ 493 h 493"/>
                  <a:gd name="T4" fmla="*/ 6 w 2333"/>
                  <a:gd name="T5" fmla="*/ 12 h 493"/>
                  <a:gd name="T6" fmla="*/ 1 w 2333"/>
                  <a:gd name="T7" fmla="*/ 5 h 493"/>
                  <a:gd name="T8" fmla="*/ 8 w 2333"/>
                  <a:gd name="T9" fmla="*/ 1 h 493"/>
                  <a:gd name="T10" fmla="*/ 2328 w 2333"/>
                  <a:gd name="T11" fmla="*/ 481 h 493"/>
                  <a:gd name="T12" fmla="*/ 2333 w 2333"/>
                  <a:gd name="T13" fmla="*/ 488 h 493"/>
                  <a:gd name="T14" fmla="*/ 2327 w 2333"/>
                  <a:gd name="T15" fmla="*/ 493 h 49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3" h="493">
                    <a:moveTo>
                      <a:pt x="2327" y="493"/>
                    </a:moveTo>
                    <a:cubicBezTo>
                      <a:pt x="2326" y="493"/>
                      <a:pt x="2326" y="493"/>
                      <a:pt x="2326" y="493"/>
                    </a:cubicBezTo>
                    <a:cubicBezTo>
                      <a:pt x="6" y="12"/>
                      <a:pt x="6" y="12"/>
                      <a:pt x="6" y="12"/>
                    </a:cubicBezTo>
                    <a:cubicBezTo>
                      <a:pt x="2" y="12"/>
                      <a:pt x="0" y="9"/>
                      <a:pt x="1" y="5"/>
                    </a:cubicBezTo>
                    <a:cubicBezTo>
                      <a:pt x="2" y="2"/>
                      <a:pt x="5" y="0"/>
                      <a:pt x="8" y="1"/>
                    </a:cubicBezTo>
                    <a:cubicBezTo>
                      <a:pt x="2328" y="481"/>
                      <a:pt x="2328" y="481"/>
                      <a:pt x="2328" y="481"/>
                    </a:cubicBezTo>
                    <a:cubicBezTo>
                      <a:pt x="2331" y="482"/>
                      <a:pt x="2333" y="485"/>
                      <a:pt x="2333" y="488"/>
                    </a:cubicBezTo>
                    <a:cubicBezTo>
                      <a:pt x="2332" y="491"/>
                      <a:pt x="2330" y="493"/>
                      <a:pt x="2327" y="49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5" name="Freeform 68"/>
              <p:cNvSpPr/>
              <p:nvPr/>
            </p:nvSpPr>
            <p:spPr bwMode="auto">
              <a:xfrm>
                <a:off x="2983829" y="2871669"/>
                <a:ext cx="1276169" cy="863912"/>
              </a:xfrm>
              <a:custGeom>
                <a:avLst/>
                <a:gdLst>
                  <a:gd name="T0" fmla="*/ 7 w 1418"/>
                  <a:gd name="T1" fmla="*/ 960 h 960"/>
                  <a:gd name="T2" fmla="*/ 2 w 1418"/>
                  <a:gd name="T3" fmla="*/ 957 h 960"/>
                  <a:gd name="T4" fmla="*/ 3 w 1418"/>
                  <a:gd name="T5" fmla="*/ 949 h 960"/>
                  <a:gd name="T6" fmla="*/ 1408 w 1418"/>
                  <a:gd name="T7" fmla="*/ 1 h 960"/>
                  <a:gd name="T8" fmla="*/ 1416 w 1418"/>
                  <a:gd name="T9" fmla="*/ 3 h 960"/>
                  <a:gd name="T10" fmla="*/ 1415 w 1418"/>
                  <a:gd name="T11" fmla="*/ 11 h 960"/>
                  <a:gd name="T12" fmla="*/ 10 w 1418"/>
                  <a:gd name="T13" fmla="*/ 959 h 960"/>
                  <a:gd name="T14" fmla="*/ 7 w 1418"/>
                  <a:gd name="T15" fmla="*/ 960 h 9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18" h="960">
                    <a:moveTo>
                      <a:pt x="7" y="960"/>
                    </a:moveTo>
                    <a:cubicBezTo>
                      <a:pt x="5" y="960"/>
                      <a:pt x="3" y="959"/>
                      <a:pt x="2" y="957"/>
                    </a:cubicBezTo>
                    <a:cubicBezTo>
                      <a:pt x="0" y="954"/>
                      <a:pt x="1" y="950"/>
                      <a:pt x="3" y="949"/>
                    </a:cubicBezTo>
                    <a:cubicBezTo>
                      <a:pt x="1408" y="1"/>
                      <a:pt x="1408" y="1"/>
                      <a:pt x="1408" y="1"/>
                    </a:cubicBezTo>
                    <a:cubicBezTo>
                      <a:pt x="1411" y="0"/>
                      <a:pt x="1415" y="0"/>
                      <a:pt x="1416" y="3"/>
                    </a:cubicBezTo>
                    <a:cubicBezTo>
                      <a:pt x="1418" y="6"/>
                      <a:pt x="1418" y="9"/>
                      <a:pt x="1415" y="11"/>
                    </a:cubicBezTo>
                    <a:cubicBezTo>
                      <a:pt x="10" y="959"/>
                      <a:pt x="10" y="959"/>
                      <a:pt x="10" y="959"/>
                    </a:cubicBezTo>
                    <a:cubicBezTo>
                      <a:pt x="9" y="959"/>
                      <a:pt x="8" y="960"/>
                      <a:pt x="7" y="96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6" name="Freeform 69"/>
              <p:cNvSpPr/>
              <p:nvPr/>
            </p:nvSpPr>
            <p:spPr bwMode="auto">
              <a:xfrm>
                <a:off x="4248742" y="1121334"/>
                <a:ext cx="610648" cy="1761592"/>
              </a:xfrm>
              <a:custGeom>
                <a:avLst/>
                <a:gdLst>
                  <a:gd name="T0" fmla="*/ 6 w 678"/>
                  <a:gd name="T1" fmla="*/ 1955 h 1955"/>
                  <a:gd name="T2" fmla="*/ 5 w 678"/>
                  <a:gd name="T3" fmla="*/ 1955 h 1955"/>
                  <a:gd name="T4" fmla="*/ 1 w 678"/>
                  <a:gd name="T5" fmla="*/ 1947 h 1955"/>
                  <a:gd name="T6" fmla="*/ 665 w 678"/>
                  <a:gd name="T7" fmla="*/ 5 h 1955"/>
                  <a:gd name="T8" fmla="*/ 673 w 678"/>
                  <a:gd name="T9" fmla="*/ 1 h 1955"/>
                  <a:gd name="T10" fmla="*/ 677 w 678"/>
                  <a:gd name="T11" fmla="*/ 9 h 1955"/>
                  <a:gd name="T12" fmla="*/ 12 w 678"/>
                  <a:gd name="T13" fmla="*/ 1951 h 1955"/>
                  <a:gd name="T14" fmla="*/ 6 w 678"/>
                  <a:gd name="T15" fmla="*/ 1955 h 195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8" h="1955">
                    <a:moveTo>
                      <a:pt x="6" y="1955"/>
                    </a:moveTo>
                    <a:cubicBezTo>
                      <a:pt x="6" y="1955"/>
                      <a:pt x="5" y="1955"/>
                      <a:pt x="5" y="1955"/>
                    </a:cubicBezTo>
                    <a:cubicBezTo>
                      <a:pt x="1" y="1954"/>
                      <a:pt x="0" y="1951"/>
                      <a:pt x="1" y="1947"/>
                    </a:cubicBezTo>
                    <a:cubicBezTo>
                      <a:pt x="665" y="5"/>
                      <a:pt x="665" y="5"/>
                      <a:pt x="665" y="5"/>
                    </a:cubicBezTo>
                    <a:cubicBezTo>
                      <a:pt x="666" y="2"/>
                      <a:pt x="670" y="0"/>
                      <a:pt x="673" y="1"/>
                    </a:cubicBezTo>
                    <a:cubicBezTo>
                      <a:pt x="676" y="2"/>
                      <a:pt x="678" y="6"/>
                      <a:pt x="677" y="9"/>
                    </a:cubicBezTo>
                    <a:cubicBezTo>
                      <a:pt x="12" y="1951"/>
                      <a:pt x="12" y="1951"/>
                      <a:pt x="12" y="1951"/>
                    </a:cubicBezTo>
                    <a:cubicBezTo>
                      <a:pt x="11" y="1954"/>
                      <a:pt x="9" y="1955"/>
                      <a:pt x="6" y="195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7" name="Freeform 70"/>
              <p:cNvSpPr/>
              <p:nvPr/>
            </p:nvSpPr>
            <p:spPr bwMode="auto">
              <a:xfrm>
                <a:off x="4846726" y="1121334"/>
                <a:ext cx="913158" cy="1732045"/>
              </a:xfrm>
              <a:custGeom>
                <a:avLst/>
                <a:gdLst>
                  <a:gd name="T0" fmla="*/ 1008 w 1015"/>
                  <a:gd name="T1" fmla="*/ 1923 h 1923"/>
                  <a:gd name="T2" fmla="*/ 1003 w 1015"/>
                  <a:gd name="T3" fmla="*/ 1920 h 1923"/>
                  <a:gd name="T4" fmla="*/ 2 w 1015"/>
                  <a:gd name="T5" fmla="*/ 10 h 1923"/>
                  <a:gd name="T6" fmla="*/ 4 w 1015"/>
                  <a:gd name="T7" fmla="*/ 2 h 1923"/>
                  <a:gd name="T8" fmla="*/ 12 w 1015"/>
                  <a:gd name="T9" fmla="*/ 4 h 1923"/>
                  <a:gd name="T10" fmla="*/ 1013 w 1015"/>
                  <a:gd name="T11" fmla="*/ 1914 h 1923"/>
                  <a:gd name="T12" fmla="*/ 1011 w 1015"/>
                  <a:gd name="T13" fmla="*/ 1922 h 1923"/>
                  <a:gd name="T14" fmla="*/ 1008 w 1015"/>
                  <a:gd name="T15" fmla="*/ 1923 h 192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15" h="1923">
                    <a:moveTo>
                      <a:pt x="1008" y="1923"/>
                    </a:moveTo>
                    <a:cubicBezTo>
                      <a:pt x="1006" y="1923"/>
                      <a:pt x="1004" y="1922"/>
                      <a:pt x="1003" y="1920"/>
                    </a:cubicBezTo>
                    <a:cubicBezTo>
                      <a:pt x="2" y="10"/>
                      <a:pt x="2" y="10"/>
                      <a:pt x="2" y="10"/>
                    </a:cubicBezTo>
                    <a:cubicBezTo>
                      <a:pt x="0" y="7"/>
                      <a:pt x="1" y="3"/>
                      <a:pt x="4" y="2"/>
                    </a:cubicBezTo>
                    <a:cubicBezTo>
                      <a:pt x="7" y="0"/>
                      <a:pt x="11" y="1"/>
                      <a:pt x="12" y="4"/>
                    </a:cubicBezTo>
                    <a:cubicBezTo>
                      <a:pt x="1013" y="1914"/>
                      <a:pt x="1013" y="1914"/>
                      <a:pt x="1013" y="1914"/>
                    </a:cubicBezTo>
                    <a:cubicBezTo>
                      <a:pt x="1015" y="1917"/>
                      <a:pt x="1014" y="1921"/>
                      <a:pt x="1011" y="1922"/>
                    </a:cubicBezTo>
                    <a:cubicBezTo>
                      <a:pt x="1010" y="1923"/>
                      <a:pt x="1009" y="1923"/>
                      <a:pt x="1008" y="192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8" name="Freeform 71"/>
              <p:cNvSpPr/>
              <p:nvPr/>
            </p:nvSpPr>
            <p:spPr bwMode="auto">
              <a:xfrm>
                <a:off x="5748628" y="1848765"/>
                <a:ext cx="84421" cy="1004614"/>
              </a:xfrm>
              <a:custGeom>
                <a:avLst/>
                <a:gdLst>
                  <a:gd name="T0" fmla="*/ 6 w 94"/>
                  <a:gd name="T1" fmla="*/ 1116 h 1116"/>
                  <a:gd name="T2" fmla="*/ 6 w 94"/>
                  <a:gd name="T3" fmla="*/ 1116 h 1116"/>
                  <a:gd name="T4" fmla="*/ 0 w 94"/>
                  <a:gd name="T5" fmla="*/ 1110 h 1116"/>
                  <a:gd name="T6" fmla="*/ 82 w 94"/>
                  <a:gd name="T7" fmla="*/ 6 h 1116"/>
                  <a:gd name="T8" fmla="*/ 89 w 94"/>
                  <a:gd name="T9" fmla="*/ 0 h 1116"/>
                  <a:gd name="T10" fmla="*/ 94 w 94"/>
                  <a:gd name="T11" fmla="*/ 7 h 1116"/>
                  <a:gd name="T12" fmla="*/ 12 w 94"/>
                  <a:gd name="T13" fmla="*/ 1110 h 1116"/>
                  <a:gd name="T14" fmla="*/ 6 w 94"/>
                  <a:gd name="T15" fmla="*/ 1116 h 11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4" h="1116">
                    <a:moveTo>
                      <a:pt x="6" y="1116"/>
                    </a:moveTo>
                    <a:cubicBezTo>
                      <a:pt x="6" y="1116"/>
                      <a:pt x="6" y="1116"/>
                      <a:pt x="6" y="1116"/>
                    </a:cubicBezTo>
                    <a:cubicBezTo>
                      <a:pt x="2" y="1116"/>
                      <a:pt x="0" y="1113"/>
                      <a:pt x="0" y="1110"/>
                    </a:cubicBezTo>
                    <a:cubicBezTo>
                      <a:pt x="82" y="6"/>
                      <a:pt x="82" y="6"/>
                      <a:pt x="82" y="6"/>
                    </a:cubicBezTo>
                    <a:cubicBezTo>
                      <a:pt x="83" y="2"/>
                      <a:pt x="85" y="0"/>
                      <a:pt x="89" y="0"/>
                    </a:cubicBezTo>
                    <a:cubicBezTo>
                      <a:pt x="92" y="0"/>
                      <a:pt x="94" y="3"/>
                      <a:pt x="94" y="7"/>
                    </a:cubicBezTo>
                    <a:cubicBezTo>
                      <a:pt x="12" y="1110"/>
                      <a:pt x="12" y="1110"/>
                      <a:pt x="12" y="1110"/>
                    </a:cubicBezTo>
                    <a:cubicBezTo>
                      <a:pt x="12" y="1114"/>
                      <a:pt x="9" y="1116"/>
                      <a:pt x="6" y="111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9" name="Freeform 72"/>
              <p:cNvSpPr/>
              <p:nvPr/>
            </p:nvSpPr>
            <p:spPr bwMode="auto">
              <a:xfrm>
                <a:off x="5748627" y="2842122"/>
                <a:ext cx="984915" cy="140702"/>
              </a:xfrm>
              <a:custGeom>
                <a:avLst/>
                <a:gdLst>
                  <a:gd name="T0" fmla="*/ 1088 w 1094"/>
                  <a:gd name="T1" fmla="*/ 155 h 155"/>
                  <a:gd name="T2" fmla="*/ 1087 w 1094"/>
                  <a:gd name="T3" fmla="*/ 155 h 155"/>
                  <a:gd name="T4" fmla="*/ 5 w 1094"/>
                  <a:gd name="T5" fmla="*/ 12 h 155"/>
                  <a:gd name="T6" fmla="*/ 0 w 1094"/>
                  <a:gd name="T7" fmla="*/ 5 h 155"/>
                  <a:gd name="T8" fmla="*/ 7 w 1094"/>
                  <a:gd name="T9" fmla="*/ 0 h 155"/>
                  <a:gd name="T10" fmla="*/ 1089 w 1094"/>
                  <a:gd name="T11" fmla="*/ 143 h 155"/>
                  <a:gd name="T12" fmla="*/ 1094 w 1094"/>
                  <a:gd name="T13" fmla="*/ 150 h 155"/>
                  <a:gd name="T14" fmla="*/ 1088 w 1094"/>
                  <a:gd name="T15" fmla="*/ 155 h 15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94" h="155">
                    <a:moveTo>
                      <a:pt x="1088" y="155"/>
                    </a:moveTo>
                    <a:cubicBezTo>
                      <a:pt x="1088" y="155"/>
                      <a:pt x="1087" y="155"/>
                      <a:pt x="1087" y="155"/>
                    </a:cubicBezTo>
                    <a:cubicBezTo>
                      <a:pt x="5" y="12"/>
                      <a:pt x="5" y="12"/>
                      <a:pt x="5" y="12"/>
                    </a:cubicBezTo>
                    <a:cubicBezTo>
                      <a:pt x="2" y="11"/>
                      <a:pt x="0" y="8"/>
                      <a:pt x="0" y="5"/>
                    </a:cubicBezTo>
                    <a:cubicBezTo>
                      <a:pt x="1" y="2"/>
                      <a:pt x="4" y="0"/>
                      <a:pt x="7" y="0"/>
                    </a:cubicBezTo>
                    <a:cubicBezTo>
                      <a:pt x="1089" y="143"/>
                      <a:pt x="1089" y="143"/>
                      <a:pt x="1089" y="143"/>
                    </a:cubicBezTo>
                    <a:cubicBezTo>
                      <a:pt x="1092" y="144"/>
                      <a:pt x="1094" y="147"/>
                      <a:pt x="1094" y="150"/>
                    </a:cubicBezTo>
                    <a:cubicBezTo>
                      <a:pt x="1093" y="153"/>
                      <a:pt x="1091" y="155"/>
                      <a:pt x="1088" y="15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30" name="Freeform 75"/>
              <p:cNvSpPr/>
              <p:nvPr/>
            </p:nvSpPr>
            <p:spPr bwMode="auto">
              <a:xfrm>
                <a:off x="6722288" y="2076702"/>
                <a:ext cx="1082000" cy="906122"/>
              </a:xfrm>
              <a:custGeom>
                <a:avLst/>
                <a:gdLst>
                  <a:gd name="T0" fmla="*/ 7 w 1202"/>
                  <a:gd name="T1" fmla="*/ 1006 h 1006"/>
                  <a:gd name="T2" fmla="*/ 2 w 1202"/>
                  <a:gd name="T3" fmla="*/ 1004 h 1006"/>
                  <a:gd name="T4" fmla="*/ 3 w 1202"/>
                  <a:gd name="T5" fmla="*/ 996 h 1006"/>
                  <a:gd name="T6" fmla="*/ 1191 w 1202"/>
                  <a:gd name="T7" fmla="*/ 2 h 1006"/>
                  <a:gd name="T8" fmla="*/ 1200 w 1202"/>
                  <a:gd name="T9" fmla="*/ 2 h 1006"/>
                  <a:gd name="T10" fmla="*/ 1199 w 1202"/>
                  <a:gd name="T11" fmla="*/ 11 h 1006"/>
                  <a:gd name="T12" fmla="*/ 11 w 1202"/>
                  <a:gd name="T13" fmla="*/ 1005 h 1006"/>
                  <a:gd name="T14" fmla="*/ 7 w 1202"/>
                  <a:gd name="T15" fmla="*/ 1006 h 100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02" h="1006">
                    <a:moveTo>
                      <a:pt x="7" y="1006"/>
                    </a:moveTo>
                    <a:cubicBezTo>
                      <a:pt x="5" y="1006"/>
                      <a:pt x="4" y="1005"/>
                      <a:pt x="2" y="1004"/>
                    </a:cubicBezTo>
                    <a:cubicBezTo>
                      <a:pt x="0" y="1001"/>
                      <a:pt x="1" y="998"/>
                      <a:pt x="3" y="996"/>
                    </a:cubicBezTo>
                    <a:cubicBezTo>
                      <a:pt x="1191" y="2"/>
                      <a:pt x="1191" y="2"/>
                      <a:pt x="1191" y="2"/>
                    </a:cubicBezTo>
                    <a:cubicBezTo>
                      <a:pt x="1194" y="0"/>
                      <a:pt x="1198" y="0"/>
                      <a:pt x="1200" y="2"/>
                    </a:cubicBezTo>
                    <a:cubicBezTo>
                      <a:pt x="1202" y="5"/>
                      <a:pt x="1202" y="9"/>
                      <a:pt x="1199" y="11"/>
                    </a:cubicBezTo>
                    <a:cubicBezTo>
                      <a:pt x="11" y="1005"/>
                      <a:pt x="11" y="1005"/>
                      <a:pt x="11" y="1005"/>
                    </a:cubicBezTo>
                    <a:cubicBezTo>
                      <a:pt x="10" y="1006"/>
                      <a:pt x="8" y="1006"/>
                      <a:pt x="7" y="100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31" name="Freeform 76"/>
              <p:cNvSpPr/>
              <p:nvPr/>
            </p:nvSpPr>
            <p:spPr bwMode="auto">
              <a:xfrm>
                <a:off x="5071849" y="2970161"/>
                <a:ext cx="1663100" cy="1198783"/>
              </a:xfrm>
              <a:custGeom>
                <a:avLst/>
                <a:gdLst>
                  <a:gd name="T0" fmla="*/ 7 w 1846"/>
                  <a:gd name="T1" fmla="*/ 1330 h 1330"/>
                  <a:gd name="T2" fmla="*/ 2 w 1846"/>
                  <a:gd name="T3" fmla="*/ 1327 h 1330"/>
                  <a:gd name="T4" fmla="*/ 3 w 1846"/>
                  <a:gd name="T5" fmla="*/ 1319 h 1330"/>
                  <a:gd name="T6" fmla="*/ 1835 w 1846"/>
                  <a:gd name="T7" fmla="*/ 2 h 1330"/>
                  <a:gd name="T8" fmla="*/ 1844 w 1846"/>
                  <a:gd name="T9" fmla="*/ 4 h 1330"/>
                  <a:gd name="T10" fmla="*/ 1842 w 1846"/>
                  <a:gd name="T11" fmla="*/ 12 h 1330"/>
                  <a:gd name="T12" fmla="*/ 10 w 1846"/>
                  <a:gd name="T13" fmla="*/ 1329 h 1330"/>
                  <a:gd name="T14" fmla="*/ 7 w 1846"/>
                  <a:gd name="T15" fmla="*/ 1330 h 133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46" h="1330">
                    <a:moveTo>
                      <a:pt x="7" y="1330"/>
                    </a:moveTo>
                    <a:cubicBezTo>
                      <a:pt x="5" y="1330"/>
                      <a:pt x="3" y="1329"/>
                      <a:pt x="2" y="1327"/>
                    </a:cubicBezTo>
                    <a:cubicBezTo>
                      <a:pt x="0" y="1325"/>
                      <a:pt x="1" y="1321"/>
                      <a:pt x="3" y="1319"/>
                    </a:cubicBezTo>
                    <a:cubicBezTo>
                      <a:pt x="1835" y="2"/>
                      <a:pt x="1835" y="2"/>
                      <a:pt x="1835" y="2"/>
                    </a:cubicBezTo>
                    <a:cubicBezTo>
                      <a:pt x="1838" y="0"/>
                      <a:pt x="1842" y="1"/>
                      <a:pt x="1844" y="4"/>
                    </a:cubicBezTo>
                    <a:cubicBezTo>
                      <a:pt x="1846" y="6"/>
                      <a:pt x="1845" y="10"/>
                      <a:pt x="1842" y="12"/>
                    </a:cubicBezTo>
                    <a:cubicBezTo>
                      <a:pt x="10" y="1329"/>
                      <a:pt x="10" y="1329"/>
                      <a:pt x="10" y="1329"/>
                    </a:cubicBezTo>
                    <a:cubicBezTo>
                      <a:pt x="9" y="1329"/>
                      <a:pt x="8" y="1330"/>
                      <a:pt x="7" y="133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32" name="Freeform 77"/>
              <p:cNvSpPr/>
              <p:nvPr/>
            </p:nvSpPr>
            <p:spPr bwMode="auto">
              <a:xfrm>
                <a:off x="5747220" y="2076702"/>
                <a:ext cx="2057066" cy="776676"/>
              </a:xfrm>
              <a:custGeom>
                <a:avLst/>
                <a:gdLst>
                  <a:gd name="T0" fmla="*/ 7 w 2284"/>
                  <a:gd name="T1" fmla="*/ 863 h 863"/>
                  <a:gd name="T2" fmla="*/ 1 w 2284"/>
                  <a:gd name="T3" fmla="*/ 859 h 863"/>
                  <a:gd name="T4" fmla="*/ 5 w 2284"/>
                  <a:gd name="T5" fmla="*/ 851 h 863"/>
                  <a:gd name="T6" fmla="*/ 2275 w 2284"/>
                  <a:gd name="T7" fmla="*/ 1 h 863"/>
                  <a:gd name="T8" fmla="*/ 2283 w 2284"/>
                  <a:gd name="T9" fmla="*/ 4 h 863"/>
                  <a:gd name="T10" fmla="*/ 2279 w 2284"/>
                  <a:gd name="T11" fmla="*/ 12 h 863"/>
                  <a:gd name="T12" fmla="*/ 9 w 2284"/>
                  <a:gd name="T13" fmla="*/ 863 h 863"/>
                  <a:gd name="T14" fmla="*/ 7 w 2284"/>
                  <a:gd name="T15" fmla="*/ 863 h 86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84" h="863">
                    <a:moveTo>
                      <a:pt x="7" y="863"/>
                    </a:moveTo>
                    <a:cubicBezTo>
                      <a:pt x="5" y="863"/>
                      <a:pt x="2" y="861"/>
                      <a:pt x="1" y="859"/>
                    </a:cubicBezTo>
                    <a:cubicBezTo>
                      <a:pt x="0" y="856"/>
                      <a:pt x="2" y="852"/>
                      <a:pt x="5" y="851"/>
                    </a:cubicBezTo>
                    <a:cubicBezTo>
                      <a:pt x="2275" y="1"/>
                      <a:pt x="2275" y="1"/>
                      <a:pt x="2275" y="1"/>
                    </a:cubicBezTo>
                    <a:cubicBezTo>
                      <a:pt x="2278" y="0"/>
                      <a:pt x="2282" y="1"/>
                      <a:pt x="2283" y="4"/>
                    </a:cubicBezTo>
                    <a:cubicBezTo>
                      <a:pt x="2284" y="7"/>
                      <a:pt x="2283" y="11"/>
                      <a:pt x="2279" y="12"/>
                    </a:cubicBezTo>
                    <a:cubicBezTo>
                      <a:pt x="9" y="863"/>
                      <a:pt x="9" y="863"/>
                      <a:pt x="9" y="863"/>
                    </a:cubicBezTo>
                    <a:cubicBezTo>
                      <a:pt x="8" y="863"/>
                      <a:pt x="8" y="863"/>
                      <a:pt x="7" y="86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33" name="Freeform 78"/>
              <p:cNvSpPr/>
              <p:nvPr/>
            </p:nvSpPr>
            <p:spPr bwMode="auto">
              <a:xfrm>
                <a:off x="5823199" y="1848765"/>
                <a:ext cx="1981087" cy="237787"/>
              </a:xfrm>
              <a:custGeom>
                <a:avLst/>
                <a:gdLst>
                  <a:gd name="T0" fmla="*/ 2194 w 2201"/>
                  <a:gd name="T1" fmla="*/ 265 h 265"/>
                  <a:gd name="T2" fmla="*/ 2194 w 2201"/>
                  <a:gd name="T3" fmla="*/ 265 h 265"/>
                  <a:gd name="T4" fmla="*/ 6 w 2201"/>
                  <a:gd name="T5" fmla="*/ 12 h 265"/>
                  <a:gd name="T6" fmla="*/ 0 w 2201"/>
                  <a:gd name="T7" fmla="*/ 5 h 265"/>
                  <a:gd name="T8" fmla="*/ 7 w 2201"/>
                  <a:gd name="T9" fmla="*/ 0 h 265"/>
                  <a:gd name="T10" fmla="*/ 2195 w 2201"/>
                  <a:gd name="T11" fmla="*/ 253 h 265"/>
                  <a:gd name="T12" fmla="*/ 2200 w 2201"/>
                  <a:gd name="T13" fmla="*/ 260 h 265"/>
                  <a:gd name="T14" fmla="*/ 2194 w 2201"/>
                  <a:gd name="T15" fmla="*/ 265 h 2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01" h="265">
                    <a:moveTo>
                      <a:pt x="2194" y="265"/>
                    </a:moveTo>
                    <a:cubicBezTo>
                      <a:pt x="2194" y="265"/>
                      <a:pt x="2194" y="265"/>
                      <a:pt x="2194" y="265"/>
                    </a:cubicBezTo>
                    <a:cubicBezTo>
                      <a:pt x="6" y="12"/>
                      <a:pt x="6" y="12"/>
                      <a:pt x="6" y="12"/>
                    </a:cubicBezTo>
                    <a:cubicBezTo>
                      <a:pt x="2" y="12"/>
                      <a:pt x="0" y="9"/>
                      <a:pt x="0" y="5"/>
                    </a:cubicBezTo>
                    <a:cubicBezTo>
                      <a:pt x="1" y="2"/>
                      <a:pt x="4" y="0"/>
                      <a:pt x="7" y="0"/>
                    </a:cubicBezTo>
                    <a:cubicBezTo>
                      <a:pt x="2195" y="253"/>
                      <a:pt x="2195" y="253"/>
                      <a:pt x="2195" y="253"/>
                    </a:cubicBezTo>
                    <a:cubicBezTo>
                      <a:pt x="2198" y="254"/>
                      <a:pt x="2201" y="257"/>
                      <a:pt x="2200" y="260"/>
                    </a:cubicBezTo>
                    <a:cubicBezTo>
                      <a:pt x="2200" y="263"/>
                      <a:pt x="2197" y="265"/>
                      <a:pt x="2194" y="26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34" name="Freeform 79"/>
              <p:cNvSpPr/>
              <p:nvPr/>
            </p:nvSpPr>
            <p:spPr bwMode="auto">
              <a:xfrm>
                <a:off x="4846727" y="1121334"/>
                <a:ext cx="987730" cy="737280"/>
              </a:xfrm>
              <a:custGeom>
                <a:avLst/>
                <a:gdLst>
                  <a:gd name="T0" fmla="*/ 1090 w 1097"/>
                  <a:gd name="T1" fmla="*/ 819 h 819"/>
                  <a:gd name="T2" fmla="*/ 1087 w 1097"/>
                  <a:gd name="T3" fmla="*/ 818 h 819"/>
                  <a:gd name="T4" fmla="*/ 3 w 1097"/>
                  <a:gd name="T5" fmla="*/ 12 h 819"/>
                  <a:gd name="T6" fmla="*/ 2 w 1097"/>
                  <a:gd name="T7" fmla="*/ 3 h 819"/>
                  <a:gd name="T8" fmla="*/ 11 w 1097"/>
                  <a:gd name="T9" fmla="*/ 2 h 819"/>
                  <a:gd name="T10" fmla="*/ 1094 w 1097"/>
                  <a:gd name="T11" fmla="*/ 808 h 819"/>
                  <a:gd name="T12" fmla="*/ 1095 w 1097"/>
                  <a:gd name="T13" fmla="*/ 817 h 819"/>
                  <a:gd name="T14" fmla="*/ 1090 w 1097"/>
                  <a:gd name="T15" fmla="*/ 819 h 81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97" h="819">
                    <a:moveTo>
                      <a:pt x="1090" y="819"/>
                    </a:moveTo>
                    <a:cubicBezTo>
                      <a:pt x="1089" y="819"/>
                      <a:pt x="1088" y="819"/>
                      <a:pt x="1087" y="818"/>
                    </a:cubicBezTo>
                    <a:cubicBezTo>
                      <a:pt x="3" y="12"/>
                      <a:pt x="3" y="12"/>
                      <a:pt x="3" y="12"/>
                    </a:cubicBezTo>
                    <a:cubicBezTo>
                      <a:pt x="1" y="10"/>
                      <a:pt x="0" y="6"/>
                      <a:pt x="2" y="3"/>
                    </a:cubicBezTo>
                    <a:cubicBezTo>
                      <a:pt x="4" y="1"/>
                      <a:pt x="8" y="0"/>
                      <a:pt x="11" y="2"/>
                    </a:cubicBezTo>
                    <a:cubicBezTo>
                      <a:pt x="1094" y="808"/>
                      <a:pt x="1094" y="808"/>
                      <a:pt x="1094" y="808"/>
                    </a:cubicBezTo>
                    <a:cubicBezTo>
                      <a:pt x="1097" y="810"/>
                      <a:pt x="1097" y="814"/>
                      <a:pt x="1095" y="817"/>
                    </a:cubicBezTo>
                    <a:cubicBezTo>
                      <a:pt x="1094" y="818"/>
                      <a:pt x="1092" y="819"/>
                      <a:pt x="1090" y="819"/>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35" name="Freeform 80"/>
              <p:cNvSpPr/>
              <p:nvPr/>
            </p:nvSpPr>
            <p:spPr bwMode="auto">
              <a:xfrm>
                <a:off x="5071850" y="2842122"/>
                <a:ext cx="688034" cy="1326822"/>
              </a:xfrm>
              <a:custGeom>
                <a:avLst/>
                <a:gdLst>
                  <a:gd name="T0" fmla="*/ 7 w 764"/>
                  <a:gd name="T1" fmla="*/ 1473 h 1473"/>
                  <a:gd name="T2" fmla="*/ 4 w 764"/>
                  <a:gd name="T3" fmla="*/ 1472 h 1473"/>
                  <a:gd name="T4" fmla="*/ 1 w 764"/>
                  <a:gd name="T5" fmla="*/ 1464 h 1473"/>
                  <a:gd name="T6" fmla="*/ 752 w 764"/>
                  <a:gd name="T7" fmla="*/ 4 h 1473"/>
                  <a:gd name="T8" fmla="*/ 760 w 764"/>
                  <a:gd name="T9" fmla="*/ 2 h 1473"/>
                  <a:gd name="T10" fmla="*/ 762 w 764"/>
                  <a:gd name="T11" fmla="*/ 10 h 1473"/>
                  <a:gd name="T12" fmla="*/ 12 w 764"/>
                  <a:gd name="T13" fmla="*/ 1470 h 1473"/>
                  <a:gd name="T14" fmla="*/ 7 w 764"/>
                  <a:gd name="T15" fmla="*/ 1473 h 147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64" h="1473">
                    <a:moveTo>
                      <a:pt x="7" y="1473"/>
                    </a:moveTo>
                    <a:cubicBezTo>
                      <a:pt x="6" y="1473"/>
                      <a:pt x="5" y="1473"/>
                      <a:pt x="4" y="1472"/>
                    </a:cubicBezTo>
                    <a:cubicBezTo>
                      <a:pt x="1" y="1471"/>
                      <a:pt x="0" y="1467"/>
                      <a:pt x="1" y="1464"/>
                    </a:cubicBezTo>
                    <a:cubicBezTo>
                      <a:pt x="752" y="4"/>
                      <a:pt x="752" y="4"/>
                      <a:pt x="752" y="4"/>
                    </a:cubicBezTo>
                    <a:cubicBezTo>
                      <a:pt x="753" y="1"/>
                      <a:pt x="757" y="0"/>
                      <a:pt x="760" y="2"/>
                    </a:cubicBezTo>
                    <a:cubicBezTo>
                      <a:pt x="763" y="3"/>
                      <a:pt x="764" y="7"/>
                      <a:pt x="762" y="10"/>
                    </a:cubicBezTo>
                    <a:cubicBezTo>
                      <a:pt x="12" y="1470"/>
                      <a:pt x="12" y="1470"/>
                      <a:pt x="12" y="1470"/>
                    </a:cubicBezTo>
                    <a:cubicBezTo>
                      <a:pt x="11" y="1472"/>
                      <a:pt x="9" y="1473"/>
                      <a:pt x="7" y="147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36" name="Freeform 28"/>
              <p:cNvSpPr/>
              <p:nvPr/>
            </p:nvSpPr>
            <p:spPr bwMode="auto">
              <a:xfrm flipV="1">
                <a:off x="3107786" y="3696185"/>
                <a:ext cx="1630598" cy="49850"/>
              </a:xfrm>
              <a:custGeom>
                <a:avLst/>
                <a:gdLst>
                  <a:gd name="T0" fmla="*/ 1150 w 1155"/>
                  <a:gd name="T1" fmla="*/ 175 h 175"/>
                  <a:gd name="T2" fmla="*/ 1150 w 1155"/>
                  <a:gd name="T3" fmla="*/ 175 h 175"/>
                  <a:gd name="T4" fmla="*/ 4 w 1155"/>
                  <a:gd name="T5" fmla="*/ 8 h 175"/>
                  <a:gd name="T6" fmla="*/ 0 w 1155"/>
                  <a:gd name="T7" fmla="*/ 4 h 175"/>
                  <a:gd name="T8" fmla="*/ 5 w 1155"/>
                  <a:gd name="T9" fmla="*/ 0 h 175"/>
                  <a:gd name="T10" fmla="*/ 1151 w 1155"/>
                  <a:gd name="T11" fmla="*/ 167 h 175"/>
                  <a:gd name="T12" fmla="*/ 1154 w 1155"/>
                  <a:gd name="T13" fmla="*/ 172 h 175"/>
                  <a:gd name="T14" fmla="*/ 1150 w 1155"/>
                  <a:gd name="T15" fmla="*/ 175 h 1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5" h="175">
                    <a:moveTo>
                      <a:pt x="1150" y="175"/>
                    </a:moveTo>
                    <a:cubicBezTo>
                      <a:pt x="1150" y="175"/>
                      <a:pt x="1150" y="175"/>
                      <a:pt x="1150" y="175"/>
                    </a:cubicBezTo>
                    <a:cubicBezTo>
                      <a:pt x="4" y="8"/>
                      <a:pt x="4" y="8"/>
                      <a:pt x="4" y="8"/>
                    </a:cubicBezTo>
                    <a:cubicBezTo>
                      <a:pt x="2" y="8"/>
                      <a:pt x="0" y="6"/>
                      <a:pt x="0" y="4"/>
                    </a:cubicBezTo>
                    <a:cubicBezTo>
                      <a:pt x="1" y="1"/>
                      <a:pt x="3" y="0"/>
                      <a:pt x="5" y="0"/>
                    </a:cubicBezTo>
                    <a:cubicBezTo>
                      <a:pt x="1151" y="167"/>
                      <a:pt x="1151" y="167"/>
                      <a:pt x="1151" y="167"/>
                    </a:cubicBezTo>
                    <a:cubicBezTo>
                      <a:pt x="1153" y="168"/>
                      <a:pt x="1155" y="170"/>
                      <a:pt x="1154" y="172"/>
                    </a:cubicBezTo>
                    <a:cubicBezTo>
                      <a:pt x="1154" y="174"/>
                      <a:pt x="1152" y="175"/>
                      <a:pt x="1150" y="17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37" name="Freeform 29"/>
              <p:cNvSpPr/>
              <p:nvPr/>
            </p:nvSpPr>
            <p:spPr bwMode="auto">
              <a:xfrm>
                <a:off x="3677489" y="3036291"/>
                <a:ext cx="1060895" cy="659894"/>
              </a:xfrm>
              <a:custGeom>
                <a:avLst/>
                <a:gdLst>
                  <a:gd name="T0" fmla="*/ 1175 w 1180"/>
                  <a:gd name="T1" fmla="*/ 733 h 733"/>
                  <a:gd name="T2" fmla="*/ 1173 w 1180"/>
                  <a:gd name="T3" fmla="*/ 733 h 733"/>
                  <a:gd name="T4" fmla="*/ 2 w 1180"/>
                  <a:gd name="T5" fmla="*/ 8 h 733"/>
                  <a:gd name="T6" fmla="*/ 1 w 1180"/>
                  <a:gd name="T7" fmla="*/ 2 h 733"/>
                  <a:gd name="T8" fmla="*/ 7 w 1180"/>
                  <a:gd name="T9" fmla="*/ 1 h 733"/>
                  <a:gd name="T10" fmla="*/ 1177 w 1180"/>
                  <a:gd name="T11" fmla="*/ 726 h 733"/>
                  <a:gd name="T12" fmla="*/ 1179 w 1180"/>
                  <a:gd name="T13" fmla="*/ 732 h 733"/>
                  <a:gd name="T14" fmla="*/ 1175 w 1180"/>
                  <a:gd name="T15" fmla="*/ 733 h 7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80" h="733">
                    <a:moveTo>
                      <a:pt x="1175" y="733"/>
                    </a:moveTo>
                    <a:cubicBezTo>
                      <a:pt x="1175" y="733"/>
                      <a:pt x="1174" y="733"/>
                      <a:pt x="1173" y="733"/>
                    </a:cubicBezTo>
                    <a:cubicBezTo>
                      <a:pt x="2" y="8"/>
                      <a:pt x="2" y="8"/>
                      <a:pt x="2" y="8"/>
                    </a:cubicBezTo>
                    <a:cubicBezTo>
                      <a:pt x="1" y="6"/>
                      <a:pt x="0" y="4"/>
                      <a:pt x="1" y="2"/>
                    </a:cubicBezTo>
                    <a:cubicBezTo>
                      <a:pt x="2" y="0"/>
                      <a:pt x="5" y="0"/>
                      <a:pt x="7" y="1"/>
                    </a:cubicBezTo>
                    <a:cubicBezTo>
                      <a:pt x="1177" y="726"/>
                      <a:pt x="1177" y="726"/>
                      <a:pt x="1177" y="726"/>
                    </a:cubicBezTo>
                    <a:cubicBezTo>
                      <a:pt x="1179" y="727"/>
                      <a:pt x="1180" y="730"/>
                      <a:pt x="1179" y="732"/>
                    </a:cubicBezTo>
                    <a:cubicBezTo>
                      <a:pt x="1178" y="733"/>
                      <a:pt x="1177" y="733"/>
                      <a:pt x="1175" y="73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38" name="Freeform 30"/>
              <p:cNvSpPr/>
              <p:nvPr/>
            </p:nvSpPr>
            <p:spPr bwMode="auto">
              <a:xfrm>
                <a:off x="3677489" y="2954684"/>
                <a:ext cx="765420" cy="88643"/>
              </a:xfrm>
              <a:custGeom>
                <a:avLst/>
                <a:gdLst>
                  <a:gd name="T0" fmla="*/ 5 w 851"/>
                  <a:gd name="T1" fmla="*/ 100 h 100"/>
                  <a:gd name="T2" fmla="*/ 1 w 851"/>
                  <a:gd name="T3" fmla="*/ 97 h 100"/>
                  <a:gd name="T4" fmla="*/ 4 w 851"/>
                  <a:gd name="T5" fmla="*/ 92 h 100"/>
                  <a:gd name="T6" fmla="*/ 846 w 851"/>
                  <a:gd name="T7" fmla="*/ 0 h 100"/>
                  <a:gd name="T8" fmla="*/ 850 w 851"/>
                  <a:gd name="T9" fmla="*/ 4 h 100"/>
                  <a:gd name="T10" fmla="*/ 847 w 851"/>
                  <a:gd name="T11" fmla="*/ 8 h 100"/>
                  <a:gd name="T12" fmla="*/ 5 w 851"/>
                  <a:gd name="T13" fmla="*/ 100 h 100"/>
                  <a:gd name="T14" fmla="*/ 5 w 851"/>
                  <a:gd name="T15" fmla="*/ 100 h 10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51" h="100">
                    <a:moveTo>
                      <a:pt x="5" y="100"/>
                    </a:moveTo>
                    <a:cubicBezTo>
                      <a:pt x="3" y="100"/>
                      <a:pt x="1" y="99"/>
                      <a:pt x="1" y="97"/>
                    </a:cubicBezTo>
                    <a:cubicBezTo>
                      <a:pt x="0" y="94"/>
                      <a:pt x="2" y="92"/>
                      <a:pt x="4" y="92"/>
                    </a:cubicBezTo>
                    <a:cubicBezTo>
                      <a:pt x="846" y="0"/>
                      <a:pt x="846" y="0"/>
                      <a:pt x="846" y="0"/>
                    </a:cubicBezTo>
                    <a:cubicBezTo>
                      <a:pt x="848" y="0"/>
                      <a:pt x="850" y="2"/>
                      <a:pt x="850" y="4"/>
                    </a:cubicBezTo>
                    <a:cubicBezTo>
                      <a:pt x="851" y="6"/>
                      <a:pt x="849" y="8"/>
                      <a:pt x="847" y="8"/>
                    </a:cubicBezTo>
                    <a:cubicBezTo>
                      <a:pt x="5" y="100"/>
                      <a:pt x="5" y="100"/>
                      <a:pt x="5" y="100"/>
                    </a:cubicBezTo>
                    <a:cubicBezTo>
                      <a:pt x="5" y="100"/>
                      <a:pt x="5" y="100"/>
                      <a:pt x="5" y="10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39" name="Freeform 31"/>
              <p:cNvSpPr/>
              <p:nvPr/>
            </p:nvSpPr>
            <p:spPr bwMode="auto">
              <a:xfrm>
                <a:off x="4434467" y="2248359"/>
                <a:ext cx="126632" cy="713361"/>
              </a:xfrm>
              <a:custGeom>
                <a:avLst/>
                <a:gdLst>
                  <a:gd name="T0" fmla="*/ 4 w 141"/>
                  <a:gd name="T1" fmla="*/ 793 h 793"/>
                  <a:gd name="T2" fmla="*/ 4 w 141"/>
                  <a:gd name="T3" fmla="*/ 793 h 793"/>
                  <a:gd name="T4" fmla="*/ 0 w 141"/>
                  <a:gd name="T5" fmla="*/ 789 h 793"/>
                  <a:gd name="T6" fmla="*/ 132 w 141"/>
                  <a:gd name="T7" fmla="*/ 3 h 793"/>
                  <a:gd name="T8" fmla="*/ 137 w 141"/>
                  <a:gd name="T9" fmla="*/ 0 h 793"/>
                  <a:gd name="T10" fmla="*/ 140 w 141"/>
                  <a:gd name="T11" fmla="*/ 5 h 793"/>
                  <a:gd name="T12" fmla="*/ 8 w 141"/>
                  <a:gd name="T13" fmla="*/ 790 h 793"/>
                  <a:gd name="T14" fmla="*/ 4 w 141"/>
                  <a:gd name="T15" fmla="*/ 793 h 79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1" h="793">
                    <a:moveTo>
                      <a:pt x="4" y="793"/>
                    </a:moveTo>
                    <a:cubicBezTo>
                      <a:pt x="4" y="793"/>
                      <a:pt x="4" y="793"/>
                      <a:pt x="4" y="793"/>
                    </a:cubicBezTo>
                    <a:cubicBezTo>
                      <a:pt x="2" y="793"/>
                      <a:pt x="0" y="791"/>
                      <a:pt x="0" y="789"/>
                    </a:cubicBezTo>
                    <a:cubicBezTo>
                      <a:pt x="132" y="3"/>
                      <a:pt x="132" y="3"/>
                      <a:pt x="132" y="3"/>
                    </a:cubicBezTo>
                    <a:cubicBezTo>
                      <a:pt x="133" y="1"/>
                      <a:pt x="135" y="0"/>
                      <a:pt x="137" y="0"/>
                    </a:cubicBezTo>
                    <a:cubicBezTo>
                      <a:pt x="139" y="1"/>
                      <a:pt x="141" y="3"/>
                      <a:pt x="140" y="5"/>
                    </a:cubicBezTo>
                    <a:cubicBezTo>
                      <a:pt x="8" y="790"/>
                      <a:pt x="8" y="790"/>
                      <a:pt x="8" y="790"/>
                    </a:cubicBezTo>
                    <a:cubicBezTo>
                      <a:pt x="8" y="792"/>
                      <a:pt x="6" y="793"/>
                      <a:pt x="4" y="79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40" name="Freeform 32"/>
              <p:cNvSpPr/>
              <p:nvPr/>
            </p:nvSpPr>
            <p:spPr bwMode="auto">
              <a:xfrm>
                <a:off x="4552658" y="2248359"/>
                <a:ext cx="185727" cy="1447826"/>
              </a:xfrm>
              <a:custGeom>
                <a:avLst/>
                <a:gdLst>
                  <a:gd name="T0" fmla="*/ 201 w 206"/>
                  <a:gd name="T1" fmla="*/ 1610 h 1610"/>
                  <a:gd name="T2" fmla="*/ 197 w 206"/>
                  <a:gd name="T3" fmla="*/ 1607 h 1610"/>
                  <a:gd name="T4" fmla="*/ 0 w 206"/>
                  <a:gd name="T5" fmla="*/ 5 h 1610"/>
                  <a:gd name="T6" fmla="*/ 4 w 206"/>
                  <a:gd name="T7" fmla="*/ 0 h 1610"/>
                  <a:gd name="T8" fmla="*/ 8 w 206"/>
                  <a:gd name="T9" fmla="*/ 4 h 1610"/>
                  <a:gd name="T10" fmla="*/ 205 w 206"/>
                  <a:gd name="T11" fmla="*/ 1606 h 1610"/>
                  <a:gd name="T12" fmla="*/ 202 w 206"/>
                  <a:gd name="T13" fmla="*/ 1610 h 1610"/>
                  <a:gd name="T14" fmla="*/ 201 w 206"/>
                  <a:gd name="T15" fmla="*/ 1610 h 16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6" h="1610">
                    <a:moveTo>
                      <a:pt x="201" y="1610"/>
                    </a:moveTo>
                    <a:cubicBezTo>
                      <a:pt x="199" y="1610"/>
                      <a:pt x="198" y="1609"/>
                      <a:pt x="197" y="1607"/>
                    </a:cubicBezTo>
                    <a:cubicBezTo>
                      <a:pt x="0" y="5"/>
                      <a:pt x="0" y="5"/>
                      <a:pt x="0" y="5"/>
                    </a:cubicBezTo>
                    <a:cubicBezTo>
                      <a:pt x="0" y="2"/>
                      <a:pt x="2" y="0"/>
                      <a:pt x="4" y="0"/>
                    </a:cubicBezTo>
                    <a:cubicBezTo>
                      <a:pt x="6" y="0"/>
                      <a:pt x="8" y="1"/>
                      <a:pt x="8" y="4"/>
                    </a:cubicBezTo>
                    <a:cubicBezTo>
                      <a:pt x="205" y="1606"/>
                      <a:pt x="205" y="1606"/>
                      <a:pt x="205" y="1606"/>
                    </a:cubicBezTo>
                    <a:cubicBezTo>
                      <a:pt x="206" y="1608"/>
                      <a:pt x="204" y="1610"/>
                      <a:pt x="202" y="1610"/>
                    </a:cubicBezTo>
                    <a:cubicBezTo>
                      <a:pt x="202" y="1610"/>
                      <a:pt x="201" y="1610"/>
                      <a:pt x="201" y="161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41" name="Freeform 33"/>
              <p:cNvSpPr/>
              <p:nvPr/>
            </p:nvSpPr>
            <p:spPr bwMode="auto">
              <a:xfrm>
                <a:off x="4434467" y="2954684"/>
                <a:ext cx="303917" cy="741501"/>
              </a:xfrm>
              <a:custGeom>
                <a:avLst/>
                <a:gdLst>
                  <a:gd name="T0" fmla="*/ 333 w 338"/>
                  <a:gd name="T1" fmla="*/ 825 h 825"/>
                  <a:gd name="T2" fmla="*/ 330 w 338"/>
                  <a:gd name="T3" fmla="*/ 823 h 825"/>
                  <a:gd name="T4" fmla="*/ 1 w 338"/>
                  <a:gd name="T5" fmla="*/ 6 h 825"/>
                  <a:gd name="T6" fmla="*/ 3 w 338"/>
                  <a:gd name="T7" fmla="*/ 1 h 825"/>
                  <a:gd name="T8" fmla="*/ 8 w 338"/>
                  <a:gd name="T9" fmla="*/ 3 h 825"/>
                  <a:gd name="T10" fmla="*/ 337 w 338"/>
                  <a:gd name="T11" fmla="*/ 820 h 825"/>
                  <a:gd name="T12" fmla="*/ 335 w 338"/>
                  <a:gd name="T13" fmla="*/ 825 h 825"/>
                  <a:gd name="T14" fmla="*/ 333 w 338"/>
                  <a:gd name="T15" fmla="*/ 825 h 8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8" h="825">
                    <a:moveTo>
                      <a:pt x="333" y="825"/>
                    </a:moveTo>
                    <a:cubicBezTo>
                      <a:pt x="332" y="825"/>
                      <a:pt x="330" y="824"/>
                      <a:pt x="330" y="823"/>
                    </a:cubicBezTo>
                    <a:cubicBezTo>
                      <a:pt x="1" y="6"/>
                      <a:pt x="1" y="6"/>
                      <a:pt x="1" y="6"/>
                    </a:cubicBezTo>
                    <a:cubicBezTo>
                      <a:pt x="0" y="4"/>
                      <a:pt x="1" y="2"/>
                      <a:pt x="3" y="1"/>
                    </a:cubicBezTo>
                    <a:cubicBezTo>
                      <a:pt x="5" y="0"/>
                      <a:pt x="7" y="1"/>
                      <a:pt x="8" y="3"/>
                    </a:cubicBezTo>
                    <a:cubicBezTo>
                      <a:pt x="337" y="820"/>
                      <a:pt x="337" y="820"/>
                      <a:pt x="337" y="820"/>
                    </a:cubicBezTo>
                    <a:cubicBezTo>
                      <a:pt x="338" y="822"/>
                      <a:pt x="337" y="824"/>
                      <a:pt x="335" y="825"/>
                    </a:cubicBezTo>
                    <a:cubicBezTo>
                      <a:pt x="334" y="825"/>
                      <a:pt x="334" y="825"/>
                      <a:pt x="333" y="82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42" name="Freeform 34"/>
              <p:cNvSpPr/>
              <p:nvPr/>
            </p:nvSpPr>
            <p:spPr bwMode="auto">
              <a:xfrm>
                <a:off x="4729942" y="3060211"/>
                <a:ext cx="303917" cy="635974"/>
              </a:xfrm>
              <a:custGeom>
                <a:avLst/>
                <a:gdLst>
                  <a:gd name="T0" fmla="*/ 4 w 338"/>
                  <a:gd name="T1" fmla="*/ 707 h 707"/>
                  <a:gd name="T2" fmla="*/ 3 w 338"/>
                  <a:gd name="T3" fmla="*/ 707 h 707"/>
                  <a:gd name="T4" fmla="*/ 1 w 338"/>
                  <a:gd name="T5" fmla="*/ 702 h 707"/>
                  <a:gd name="T6" fmla="*/ 330 w 338"/>
                  <a:gd name="T7" fmla="*/ 3 h 707"/>
                  <a:gd name="T8" fmla="*/ 336 w 338"/>
                  <a:gd name="T9" fmla="*/ 1 h 707"/>
                  <a:gd name="T10" fmla="*/ 337 w 338"/>
                  <a:gd name="T11" fmla="*/ 6 h 707"/>
                  <a:gd name="T12" fmla="*/ 8 w 338"/>
                  <a:gd name="T13" fmla="*/ 705 h 707"/>
                  <a:gd name="T14" fmla="*/ 4 w 338"/>
                  <a:gd name="T15" fmla="*/ 707 h 70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8" h="707">
                    <a:moveTo>
                      <a:pt x="4" y="707"/>
                    </a:moveTo>
                    <a:cubicBezTo>
                      <a:pt x="4" y="707"/>
                      <a:pt x="3" y="707"/>
                      <a:pt x="3" y="707"/>
                    </a:cubicBezTo>
                    <a:cubicBezTo>
                      <a:pt x="1" y="706"/>
                      <a:pt x="0" y="704"/>
                      <a:pt x="1" y="702"/>
                    </a:cubicBezTo>
                    <a:cubicBezTo>
                      <a:pt x="330" y="3"/>
                      <a:pt x="330" y="3"/>
                      <a:pt x="330" y="3"/>
                    </a:cubicBezTo>
                    <a:cubicBezTo>
                      <a:pt x="331" y="1"/>
                      <a:pt x="334" y="0"/>
                      <a:pt x="336" y="1"/>
                    </a:cubicBezTo>
                    <a:cubicBezTo>
                      <a:pt x="337" y="2"/>
                      <a:pt x="338" y="4"/>
                      <a:pt x="337" y="6"/>
                    </a:cubicBezTo>
                    <a:cubicBezTo>
                      <a:pt x="8" y="705"/>
                      <a:pt x="8" y="705"/>
                      <a:pt x="8" y="705"/>
                    </a:cubicBezTo>
                    <a:cubicBezTo>
                      <a:pt x="7" y="707"/>
                      <a:pt x="6" y="707"/>
                      <a:pt x="4" y="707"/>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43" name="Freeform 35"/>
              <p:cNvSpPr/>
              <p:nvPr/>
            </p:nvSpPr>
            <p:spPr bwMode="auto">
              <a:xfrm>
                <a:off x="4729942" y="3689150"/>
                <a:ext cx="664114" cy="161808"/>
              </a:xfrm>
              <a:custGeom>
                <a:avLst/>
                <a:gdLst>
                  <a:gd name="T0" fmla="*/ 734 w 738"/>
                  <a:gd name="T1" fmla="*/ 180 h 180"/>
                  <a:gd name="T2" fmla="*/ 733 w 738"/>
                  <a:gd name="T3" fmla="*/ 180 h 180"/>
                  <a:gd name="T4" fmla="*/ 3 w 738"/>
                  <a:gd name="T5" fmla="*/ 8 h 180"/>
                  <a:gd name="T6" fmla="*/ 0 w 738"/>
                  <a:gd name="T7" fmla="*/ 4 h 180"/>
                  <a:gd name="T8" fmla="*/ 5 w 738"/>
                  <a:gd name="T9" fmla="*/ 1 h 180"/>
                  <a:gd name="T10" fmla="*/ 735 w 738"/>
                  <a:gd name="T11" fmla="*/ 172 h 180"/>
                  <a:gd name="T12" fmla="*/ 738 w 738"/>
                  <a:gd name="T13" fmla="*/ 177 h 180"/>
                  <a:gd name="T14" fmla="*/ 734 w 738"/>
                  <a:gd name="T15" fmla="*/ 180 h 18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38" h="180">
                    <a:moveTo>
                      <a:pt x="734" y="180"/>
                    </a:moveTo>
                    <a:cubicBezTo>
                      <a:pt x="734" y="180"/>
                      <a:pt x="733" y="180"/>
                      <a:pt x="733" y="180"/>
                    </a:cubicBezTo>
                    <a:cubicBezTo>
                      <a:pt x="3" y="8"/>
                      <a:pt x="3" y="8"/>
                      <a:pt x="3" y="8"/>
                    </a:cubicBezTo>
                    <a:cubicBezTo>
                      <a:pt x="1" y="8"/>
                      <a:pt x="0" y="6"/>
                      <a:pt x="0" y="4"/>
                    </a:cubicBezTo>
                    <a:cubicBezTo>
                      <a:pt x="1" y="1"/>
                      <a:pt x="3" y="0"/>
                      <a:pt x="5" y="1"/>
                    </a:cubicBezTo>
                    <a:cubicBezTo>
                      <a:pt x="735" y="172"/>
                      <a:pt x="735" y="172"/>
                      <a:pt x="735" y="172"/>
                    </a:cubicBezTo>
                    <a:cubicBezTo>
                      <a:pt x="737" y="172"/>
                      <a:pt x="738" y="175"/>
                      <a:pt x="738" y="177"/>
                    </a:cubicBezTo>
                    <a:cubicBezTo>
                      <a:pt x="737" y="179"/>
                      <a:pt x="736" y="180"/>
                      <a:pt x="734" y="18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44" name="Freeform 36"/>
              <p:cNvSpPr/>
              <p:nvPr/>
            </p:nvSpPr>
            <p:spPr bwMode="auto">
              <a:xfrm>
                <a:off x="4552658" y="2248359"/>
                <a:ext cx="481202" cy="820294"/>
              </a:xfrm>
              <a:custGeom>
                <a:avLst/>
                <a:gdLst>
                  <a:gd name="T0" fmla="*/ 531 w 535"/>
                  <a:gd name="T1" fmla="*/ 912 h 912"/>
                  <a:gd name="T2" fmla="*/ 527 w 535"/>
                  <a:gd name="T3" fmla="*/ 910 h 912"/>
                  <a:gd name="T4" fmla="*/ 1 w 535"/>
                  <a:gd name="T5" fmla="*/ 6 h 912"/>
                  <a:gd name="T6" fmla="*/ 2 w 535"/>
                  <a:gd name="T7" fmla="*/ 1 h 912"/>
                  <a:gd name="T8" fmla="*/ 8 w 535"/>
                  <a:gd name="T9" fmla="*/ 2 h 912"/>
                  <a:gd name="T10" fmla="*/ 534 w 535"/>
                  <a:gd name="T11" fmla="*/ 906 h 912"/>
                  <a:gd name="T12" fmla="*/ 533 w 535"/>
                  <a:gd name="T13" fmla="*/ 911 h 912"/>
                  <a:gd name="T14" fmla="*/ 531 w 535"/>
                  <a:gd name="T15" fmla="*/ 912 h 9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5" h="912">
                    <a:moveTo>
                      <a:pt x="531" y="912"/>
                    </a:moveTo>
                    <a:cubicBezTo>
                      <a:pt x="529" y="912"/>
                      <a:pt x="528" y="911"/>
                      <a:pt x="527" y="910"/>
                    </a:cubicBezTo>
                    <a:cubicBezTo>
                      <a:pt x="1" y="6"/>
                      <a:pt x="1" y="6"/>
                      <a:pt x="1" y="6"/>
                    </a:cubicBezTo>
                    <a:cubicBezTo>
                      <a:pt x="0" y="4"/>
                      <a:pt x="0" y="2"/>
                      <a:pt x="2" y="1"/>
                    </a:cubicBezTo>
                    <a:cubicBezTo>
                      <a:pt x="4" y="0"/>
                      <a:pt x="7" y="0"/>
                      <a:pt x="8" y="2"/>
                    </a:cubicBezTo>
                    <a:cubicBezTo>
                      <a:pt x="534" y="906"/>
                      <a:pt x="534" y="906"/>
                      <a:pt x="534" y="906"/>
                    </a:cubicBezTo>
                    <a:cubicBezTo>
                      <a:pt x="535" y="908"/>
                      <a:pt x="535" y="910"/>
                      <a:pt x="533" y="911"/>
                    </a:cubicBezTo>
                    <a:cubicBezTo>
                      <a:pt x="532" y="911"/>
                      <a:pt x="531" y="912"/>
                      <a:pt x="531" y="912"/>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45" name="Freeform 37"/>
              <p:cNvSpPr/>
              <p:nvPr/>
            </p:nvSpPr>
            <p:spPr bwMode="auto">
              <a:xfrm>
                <a:off x="4552658" y="2248359"/>
                <a:ext cx="1229737" cy="364419"/>
              </a:xfrm>
              <a:custGeom>
                <a:avLst/>
                <a:gdLst>
                  <a:gd name="T0" fmla="*/ 1363 w 1367"/>
                  <a:gd name="T1" fmla="*/ 406 h 406"/>
                  <a:gd name="T2" fmla="*/ 1362 w 1367"/>
                  <a:gd name="T3" fmla="*/ 406 h 406"/>
                  <a:gd name="T4" fmla="*/ 3 w 1367"/>
                  <a:gd name="T5" fmla="*/ 8 h 406"/>
                  <a:gd name="T6" fmla="*/ 1 w 1367"/>
                  <a:gd name="T7" fmla="*/ 3 h 406"/>
                  <a:gd name="T8" fmla="*/ 5 w 1367"/>
                  <a:gd name="T9" fmla="*/ 0 h 406"/>
                  <a:gd name="T10" fmla="*/ 1364 w 1367"/>
                  <a:gd name="T11" fmla="*/ 398 h 406"/>
                  <a:gd name="T12" fmla="*/ 1367 w 1367"/>
                  <a:gd name="T13" fmla="*/ 403 h 406"/>
                  <a:gd name="T14" fmla="*/ 1363 w 1367"/>
                  <a:gd name="T15" fmla="*/ 406 h 40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67" h="406">
                    <a:moveTo>
                      <a:pt x="1363" y="406"/>
                    </a:moveTo>
                    <a:cubicBezTo>
                      <a:pt x="1362" y="406"/>
                      <a:pt x="1362" y="406"/>
                      <a:pt x="1362" y="406"/>
                    </a:cubicBezTo>
                    <a:cubicBezTo>
                      <a:pt x="3" y="8"/>
                      <a:pt x="3" y="8"/>
                      <a:pt x="3" y="8"/>
                    </a:cubicBezTo>
                    <a:cubicBezTo>
                      <a:pt x="1" y="7"/>
                      <a:pt x="0" y="5"/>
                      <a:pt x="1" y="3"/>
                    </a:cubicBezTo>
                    <a:cubicBezTo>
                      <a:pt x="1" y="1"/>
                      <a:pt x="3" y="0"/>
                      <a:pt x="5" y="0"/>
                    </a:cubicBezTo>
                    <a:cubicBezTo>
                      <a:pt x="1364" y="398"/>
                      <a:pt x="1364" y="398"/>
                      <a:pt x="1364" y="398"/>
                    </a:cubicBezTo>
                    <a:cubicBezTo>
                      <a:pt x="1366" y="399"/>
                      <a:pt x="1367" y="401"/>
                      <a:pt x="1367" y="403"/>
                    </a:cubicBezTo>
                    <a:cubicBezTo>
                      <a:pt x="1366" y="405"/>
                      <a:pt x="1365" y="406"/>
                      <a:pt x="1363" y="40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46" name="Freeform 38"/>
              <p:cNvSpPr/>
              <p:nvPr/>
            </p:nvSpPr>
            <p:spPr bwMode="auto">
              <a:xfrm>
                <a:off x="5026824" y="2604335"/>
                <a:ext cx="755571" cy="464317"/>
              </a:xfrm>
              <a:custGeom>
                <a:avLst/>
                <a:gdLst>
                  <a:gd name="T0" fmla="*/ 5 w 841"/>
                  <a:gd name="T1" fmla="*/ 515 h 515"/>
                  <a:gd name="T2" fmla="*/ 1 w 841"/>
                  <a:gd name="T3" fmla="*/ 513 h 515"/>
                  <a:gd name="T4" fmla="*/ 3 w 841"/>
                  <a:gd name="T5" fmla="*/ 507 h 515"/>
                  <a:gd name="T6" fmla="*/ 835 w 841"/>
                  <a:gd name="T7" fmla="*/ 1 h 515"/>
                  <a:gd name="T8" fmla="*/ 840 w 841"/>
                  <a:gd name="T9" fmla="*/ 3 h 515"/>
                  <a:gd name="T10" fmla="*/ 839 w 841"/>
                  <a:gd name="T11" fmla="*/ 8 h 515"/>
                  <a:gd name="T12" fmla="*/ 7 w 841"/>
                  <a:gd name="T13" fmla="*/ 514 h 515"/>
                  <a:gd name="T14" fmla="*/ 5 w 841"/>
                  <a:gd name="T15" fmla="*/ 515 h 5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41" h="515">
                    <a:moveTo>
                      <a:pt x="5" y="515"/>
                    </a:moveTo>
                    <a:cubicBezTo>
                      <a:pt x="3" y="515"/>
                      <a:pt x="2" y="514"/>
                      <a:pt x="1" y="513"/>
                    </a:cubicBezTo>
                    <a:cubicBezTo>
                      <a:pt x="0" y="511"/>
                      <a:pt x="1" y="508"/>
                      <a:pt x="3" y="507"/>
                    </a:cubicBezTo>
                    <a:cubicBezTo>
                      <a:pt x="835" y="1"/>
                      <a:pt x="835" y="1"/>
                      <a:pt x="835" y="1"/>
                    </a:cubicBezTo>
                    <a:cubicBezTo>
                      <a:pt x="837" y="0"/>
                      <a:pt x="839" y="1"/>
                      <a:pt x="840" y="3"/>
                    </a:cubicBezTo>
                    <a:cubicBezTo>
                      <a:pt x="841" y="5"/>
                      <a:pt x="841" y="7"/>
                      <a:pt x="839" y="8"/>
                    </a:cubicBezTo>
                    <a:cubicBezTo>
                      <a:pt x="7" y="514"/>
                      <a:pt x="7" y="514"/>
                      <a:pt x="7" y="514"/>
                    </a:cubicBezTo>
                    <a:cubicBezTo>
                      <a:pt x="6" y="514"/>
                      <a:pt x="6" y="515"/>
                      <a:pt x="5" y="51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47" name="Freeform 39"/>
              <p:cNvSpPr/>
              <p:nvPr/>
            </p:nvSpPr>
            <p:spPr bwMode="auto">
              <a:xfrm>
                <a:off x="5385614" y="2604335"/>
                <a:ext cx="396780" cy="1246622"/>
              </a:xfrm>
              <a:custGeom>
                <a:avLst/>
                <a:gdLst>
                  <a:gd name="T0" fmla="*/ 5 w 441"/>
                  <a:gd name="T1" fmla="*/ 1385 h 1385"/>
                  <a:gd name="T2" fmla="*/ 4 w 441"/>
                  <a:gd name="T3" fmla="*/ 1385 h 1385"/>
                  <a:gd name="T4" fmla="*/ 1 w 441"/>
                  <a:gd name="T5" fmla="*/ 1380 h 1385"/>
                  <a:gd name="T6" fmla="*/ 433 w 441"/>
                  <a:gd name="T7" fmla="*/ 4 h 1385"/>
                  <a:gd name="T8" fmla="*/ 438 w 441"/>
                  <a:gd name="T9" fmla="*/ 1 h 1385"/>
                  <a:gd name="T10" fmla="*/ 441 w 441"/>
                  <a:gd name="T11" fmla="*/ 6 h 1385"/>
                  <a:gd name="T12" fmla="*/ 9 w 441"/>
                  <a:gd name="T13" fmla="*/ 1382 h 1385"/>
                  <a:gd name="T14" fmla="*/ 5 w 441"/>
                  <a:gd name="T15" fmla="*/ 1385 h 13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41" h="1385">
                    <a:moveTo>
                      <a:pt x="5" y="1385"/>
                    </a:moveTo>
                    <a:cubicBezTo>
                      <a:pt x="5" y="1385"/>
                      <a:pt x="4" y="1385"/>
                      <a:pt x="4" y="1385"/>
                    </a:cubicBezTo>
                    <a:cubicBezTo>
                      <a:pt x="2" y="1384"/>
                      <a:pt x="0" y="1382"/>
                      <a:pt x="1" y="1380"/>
                    </a:cubicBezTo>
                    <a:cubicBezTo>
                      <a:pt x="433" y="4"/>
                      <a:pt x="433" y="4"/>
                      <a:pt x="433" y="4"/>
                    </a:cubicBezTo>
                    <a:cubicBezTo>
                      <a:pt x="434" y="1"/>
                      <a:pt x="436" y="0"/>
                      <a:pt x="438" y="1"/>
                    </a:cubicBezTo>
                    <a:cubicBezTo>
                      <a:pt x="440" y="2"/>
                      <a:pt x="441" y="4"/>
                      <a:pt x="441" y="6"/>
                    </a:cubicBezTo>
                    <a:cubicBezTo>
                      <a:pt x="9" y="1382"/>
                      <a:pt x="9" y="1382"/>
                      <a:pt x="9" y="1382"/>
                    </a:cubicBezTo>
                    <a:cubicBezTo>
                      <a:pt x="8" y="1384"/>
                      <a:pt x="7" y="1385"/>
                      <a:pt x="5" y="138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48" name="Freeform 40"/>
              <p:cNvSpPr/>
              <p:nvPr/>
            </p:nvSpPr>
            <p:spPr bwMode="auto">
              <a:xfrm>
                <a:off x="5773952" y="2604335"/>
                <a:ext cx="139296" cy="590949"/>
              </a:xfrm>
              <a:custGeom>
                <a:avLst/>
                <a:gdLst>
                  <a:gd name="T0" fmla="*/ 150 w 155"/>
                  <a:gd name="T1" fmla="*/ 656 h 656"/>
                  <a:gd name="T2" fmla="*/ 146 w 155"/>
                  <a:gd name="T3" fmla="*/ 652 h 656"/>
                  <a:gd name="T4" fmla="*/ 1 w 155"/>
                  <a:gd name="T5" fmla="*/ 6 h 656"/>
                  <a:gd name="T6" fmla="*/ 4 w 155"/>
                  <a:gd name="T7" fmla="*/ 1 h 656"/>
                  <a:gd name="T8" fmla="*/ 9 w 155"/>
                  <a:gd name="T9" fmla="*/ 4 h 656"/>
                  <a:gd name="T10" fmla="*/ 154 w 155"/>
                  <a:gd name="T11" fmla="*/ 651 h 656"/>
                  <a:gd name="T12" fmla="*/ 151 w 155"/>
                  <a:gd name="T13" fmla="*/ 655 h 656"/>
                  <a:gd name="T14" fmla="*/ 150 w 155"/>
                  <a:gd name="T15" fmla="*/ 656 h 6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5" h="656">
                    <a:moveTo>
                      <a:pt x="150" y="656"/>
                    </a:moveTo>
                    <a:cubicBezTo>
                      <a:pt x="148" y="656"/>
                      <a:pt x="147" y="654"/>
                      <a:pt x="146" y="652"/>
                    </a:cubicBezTo>
                    <a:cubicBezTo>
                      <a:pt x="1" y="6"/>
                      <a:pt x="1" y="6"/>
                      <a:pt x="1" y="6"/>
                    </a:cubicBezTo>
                    <a:cubicBezTo>
                      <a:pt x="0" y="3"/>
                      <a:pt x="2" y="1"/>
                      <a:pt x="4" y="1"/>
                    </a:cubicBezTo>
                    <a:cubicBezTo>
                      <a:pt x="6" y="0"/>
                      <a:pt x="8" y="2"/>
                      <a:pt x="9" y="4"/>
                    </a:cubicBezTo>
                    <a:cubicBezTo>
                      <a:pt x="154" y="651"/>
                      <a:pt x="154" y="651"/>
                      <a:pt x="154" y="651"/>
                    </a:cubicBezTo>
                    <a:cubicBezTo>
                      <a:pt x="155" y="653"/>
                      <a:pt x="153" y="655"/>
                      <a:pt x="151" y="655"/>
                    </a:cubicBezTo>
                    <a:cubicBezTo>
                      <a:pt x="151" y="656"/>
                      <a:pt x="150" y="656"/>
                      <a:pt x="150" y="65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49" name="Freeform 41"/>
              <p:cNvSpPr/>
              <p:nvPr/>
            </p:nvSpPr>
            <p:spPr bwMode="auto">
              <a:xfrm>
                <a:off x="5906212" y="3075688"/>
                <a:ext cx="892052" cy="119597"/>
              </a:xfrm>
              <a:custGeom>
                <a:avLst/>
                <a:gdLst>
                  <a:gd name="T0" fmla="*/ 4 w 992"/>
                  <a:gd name="T1" fmla="*/ 133 h 133"/>
                  <a:gd name="T2" fmla="*/ 0 w 992"/>
                  <a:gd name="T3" fmla="*/ 129 h 133"/>
                  <a:gd name="T4" fmla="*/ 4 w 992"/>
                  <a:gd name="T5" fmla="*/ 125 h 133"/>
                  <a:gd name="T6" fmla="*/ 988 w 992"/>
                  <a:gd name="T7" fmla="*/ 0 h 133"/>
                  <a:gd name="T8" fmla="*/ 992 w 992"/>
                  <a:gd name="T9" fmla="*/ 4 h 133"/>
                  <a:gd name="T10" fmla="*/ 989 w 992"/>
                  <a:gd name="T11" fmla="*/ 8 h 133"/>
                  <a:gd name="T12" fmla="*/ 5 w 992"/>
                  <a:gd name="T13" fmla="*/ 133 h 133"/>
                  <a:gd name="T14" fmla="*/ 4 w 992"/>
                  <a:gd name="T15" fmla="*/ 133 h 1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92" h="133">
                    <a:moveTo>
                      <a:pt x="4" y="133"/>
                    </a:moveTo>
                    <a:cubicBezTo>
                      <a:pt x="2" y="133"/>
                      <a:pt x="0" y="131"/>
                      <a:pt x="0" y="129"/>
                    </a:cubicBezTo>
                    <a:cubicBezTo>
                      <a:pt x="0" y="127"/>
                      <a:pt x="1" y="125"/>
                      <a:pt x="4" y="125"/>
                    </a:cubicBezTo>
                    <a:cubicBezTo>
                      <a:pt x="988" y="0"/>
                      <a:pt x="988" y="0"/>
                      <a:pt x="988" y="0"/>
                    </a:cubicBezTo>
                    <a:cubicBezTo>
                      <a:pt x="990" y="0"/>
                      <a:pt x="992" y="2"/>
                      <a:pt x="992" y="4"/>
                    </a:cubicBezTo>
                    <a:cubicBezTo>
                      <a:pt x="992" y="6"/>
                      <a:pt x="991" y="8"/>
                      <a:pt x="989" y="8"/>
                    </a:cubicBezTo>
                    <a:cubicBezTo>
                      <a:pt x="5" y="133"/>
                      <a:pt x="5" y="133"/>
                      <a:pt x="5" y="133"/>
                    </a:cubicBezTo>
                    <a:cubicBezTo>
                      <a:pt x="5" y="133"/>
                      <a:pt x="4" y="133"/>
                      <a:pt x="4" y="13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50" name="Freeform 42"/>
              <p:cNvSpPr/>
              <p:nvPr/>
            </p:nvSpPr>
            <p:spPr bwMode="auto">
              <a:xfrm>
                <a:off x="5906212" y="2253987"/>
                <a:ext cx="303917" cy="941298"/>
              </a:xfrm>
              <a:custGeom>
                <a:avLst/>
                <a:gdLst>
                  <a:gd name="T0" fmla="*/ 4 w 338"/>
                  <a:gd name="T1" fmla="*/ 1046 h 1046"/>
                  <a:gd name="T2" fmla="*/ 3 w 338"/>
                  <a:gd name="T3" fmla="*/ 1045 h 1046"/>
                  <a:gd name="T4" fmla="*/ 0 w 338"/>
                  <a:gd name="T5" fmla="*/ 1040 h 1046"/>
                  <a:gd name="T6" fmla="*/ 329 w 338"/>
                  <a:gd name="T7" fmla="*/ 4 h 1046"/>
                  <a:gd name="T8" fmla="*/ 334 w 338"/>
                  <a:gd name="T9" fmla="*/ 1 h 1046"/>
                  <a:gd name="T10" fmla="*/ 337 w 338"/>
                  <a:gd name="T11" fmla="*/ 6 h 1046"/>
                  <a:gd name="T12" fmla="*/ 8 w 338"/>
                  <a:gd name="T13" fmla="*/ 1043 h 1046"/>
                  <a:gd name="T14" fmla="*/ 4 w 338"/>
                  <a:gd name="T15" fmla="*/ 1046 h 10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8" h="1046">
                    <a:moveTo>
                      <a:pt x="4" y="1046"/>
                    </a:moveTo>
                    <a:cubicBezTo>
                      <a:pt x="4" y="1046"/>
                      <a:pt x="3" y="1045"/>
                      <a:pt x="3" y="1045"/>
                    </a:cubicBezTo>
                    <a:cubicBezTo>
                      <a:pt x="1" y="1045"/>
                      <a:pt x="0" y="1042"/>
                      <a:pt x="0" y="1040"/>
                    </a:cubicBezTo>
                    <a:cubicBezTo>
                      <a:pt x="329" y="4"/>
                      <a:pt x="329" y="4"/>
                      <a:pt x="329" y="4"/>
                    </a:cubicBezTo>
                    <a:cubicBezTo>
                      <a:pt x="330" y="2"/>
                      <a:pt x="332" y="0"/>
                      <a:pt x="334" y="1"/>
                    </a:cubicBezTo>
                    <a:cubicBezTo>
                      <a:pt x="337" y="2"/>
                      <a:pt x="338" y="4"/>
                      <a:pt x="337" y="6"/>
                    </a:cubicBezTo>
                    <a:cubicBezTo>
                      <a:pt x="8" y="1043"/>
                      <a:pt x="8" y="1043"/>
                      <a:pt x="8" y="1043"/>
                    </a:cubicBezTo>
                    <a:cubicBezTo>
                      <a:pt x="7" y="1044"/>
                      <a:pt x="6" y="1046"/>
                      <a:pt x="4" y="104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51" name="Freeform 43"/>
              <p:cNvSpPr/>
              <p:nvPr/>
            </p:nvSpPr>
            <p:spPr bwMode="auto">
              <a:xfrm>
                <a:off x="6201687" y="2175194"/>
                <a:ext cx="794968" cy="87235"/>
              </a:xfrm>
              <a:custGeom>
                <a:avLst/>
                <a:gdLst>
                  <a:gd name="T0" fmla="*/ 4 w 884"/>
                  <a:gd name="T1" fmla="*/ 96 h 96"/>
                  <a:gd name="T2" fmla="*/ 0 w 884"/>
                  <a:gd name="T3" fmla="*/ 92 h 96"/>
                  <a:gd name="T4" fmla="*/ 4 w 884"/>
                  <a:gd name="T5" fmla="*/ 88 h 96"/>
                  <a:gd name="T6" fmla="*/ 880 w 884"/>
                  <a:gd name="T7" fmla="*/ 0 h 96"/>
                  <a:gd name="T8" fmla="*/ 884 w 884"/>
                  <a:gd name="T9" fmla="*/ 4 h 96"/>
                  <a:gd name="T10" fmla="*/ 880 w 884"/>
                  <a:gd name="T11" fmla="*/ 8 h 96"/>
                  <a:gd name="T12" fmla="*/ 5 w 884"/>
                  <a:gd name="T13" fmla="*/ 96 h 96"/>
                  <a:gd name="T14" fmla="*/ 4 w 884"/>
                  <a:gd name="T15" fmla="*/ 96 h 9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84" h="96">
                    <a:moveTo>
                      <a:pt x="4" y="96"/>
                    </a:moveTo>
                    <a:cubicBezTo>
                      <a:pt x="2" y="96"/>
                      <a:pt x="0" y="94"/>
                      <a:pt x="0" y="92"/>
                    </a:cubicBezTo>
                    <a:cubicBezTo>
                      <a:pt x="0" y="90"/>
                      <a:pt x="2" y="88"/>
                      <a:pt x="4" y="88"/>
                    </a:cubicBezTo>
                    <a:cubicBezTo>
                      <a:pt x="880" y="0"/>
                      <a:pt x="880" y="0"/>
                      <a:pt x="880" y="0"/>
                    </a:cubicBezTo>
                    <a:cubicBezTo>
                      <a:pt x="882" y="0"/>
                      <a:pt x="884" y="2"/>
                      <a:pt x="884" y="4"/>
                    </a:cubicBezTo>
                    <a:cubicBezTo>
                      <a:pt x="884" y="6"/>
                      <a:pt x="883" y="8"/>
                      <a:pt x="880" y="8"/>
                    </a:cubicBezTo>
                    <a:cubicBezTo>
                      <a:pt x="5" y="96"/>
                      <a:pt x="5" y="96"/>
                      <a:pt x="5" y="96"/>
                    </a:cubicBezTo>
                    <a:cubicBezTo>
                      <a:pt x="4" y="96"/>
                      <a:pt x="4" y="96"/>
                      <a:pt x="4" y="9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52" name="Freeform 44"/>
              <p:cNvSpPr/>
              <p:nvPr/>
            </p:nvSpPr>
            <p:spPr bwMode="auto">
              <a:xfrm>
                <a:off x="6201687" y="2253987"/>
                <a:ext cx="596577" cy="828737"/>
              </a:xfrm>
              <a:custGeom>
                <a:avLst/>
                <a:gdLst>
                  <a:gd name="T0" fmla="*/ 659 w 664"/>
                  <a:gd name="T1" fmla="*/ 921 h 921"/>
                  <a:gd name="T2" fmla="*/ 656 w 664"/>
                  <a:gd name="T3" fmla="*/ 920 h 921"/>
                  <a:gd name="T4" fmla="*/ 1 w 664"/>
                  <a:gd name="T5" fmla="*/ 7 h 921"/>
                  <a:gd name="T6" fmla="*/ 2 w 664"/>
                  <a:gd name="T7" fmla="*/ 2 h 921"/>
                  <a:gd name="T8" fmla="*/ 7 w 664"/>
                  <a:gd name="T9" fmla="*/ 2 h 921"/>
                  <a:gd name="T10" fmla="*/ 662 w 664"/>
                  <a:gd name="T11" fmla="*/ 915 h 921"/>
                  <a:gd name="T12" fmla="*/ 661 w 664"/>
                  <a:gd name="T13" fmla="*/ 921 h 921"/>
                  <a:gd name="T14" fmla="*/ 659 w 664"/>
                  <a:gd name="T15" fmla="*/ 921 h 9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64" h="921">
                    <a:moveTo>
                      <a:pt x="659" y="921"/>
                    </a:moveTo>
                    <a:cubicBezTo>
                      <a:pt x="658" y="921"/>
                      <a:pt x="657" y="921"/>
                      <a:pt x="656" y="920"/>
                    </a:cubicBezTo>
                    <a:cubicBezTo>
                      <a:pt x="1" y="7"/>
                      <a:pt x="1" y="7"/>
                      <a:pt x="1" y="7"/>
                    </a:cubicBezTo>
                    <a:cubicBezTo>
                      <a:pt x="0" y="5"/>
                      <a:pt x="0" y="3"/>
                      <a:pt x="2" y="2"/>
                    </a:cubicBezTo>
                    <a:cubicBezTo>
                      <a:pt x="4" y="0"/>
                      <a:pt x="6" y="1"/>
                      <a:pt x="7" y="2"/>
                    </a:cubicBezTo>
                    <a:cubicBezTo>
                      <a:pt x="662" y="915"/>
                      <a:pt x="662" y="915"/>
                      <a:pt x="662" y="915"/>
                    </a:cubicBezTo>
                    <a:cubicBezTo>
                      <a:pt x="664" y="917"/>
                      <a:pt x="663" y="919"/>
                      <a:pt x="661" y="921"/>
                    </a:cubicBezTo>
                    <a:cubicBezTo>
                      <a:pt x="661" y="921"/>
                      <a:pt x="660" y="921"/>
                      <a:pt x="659" y="921"/>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53" name="Freeform 45"/>
              <p:cNvSpPr/>
              <p:nvPr/>
            </p:nvSpPr>
            <p:spPr bwMode="auto">
              <a:xfrm>
                <a:off x="6201687" y="2253987"/>
                <a:ext cx="914564" cy="585321"/>
              </a:xfrm>
              <a:custGeom>
                <a:avLst/>
                <a:gdLst>
                  <a:gd name="T0" fmla="*/ 1012 w 1017"/>
                  <a:gd name="T1" fmla="*/ 650 h 650"/>
                  <a:gd name="T2" fmla="*/ 1010 w 1017"/>
                  <a:gd name="T3" fmla="*/ 650 h 650"/>
                  <a:gd name="T4" fmla="*/ 2 w 1017"/>
                  <a:gd name="T5" fmla="*/ 8 h 650"/>
                  <a:gd name="T6" fmla="*/ 1 w 1017"/>
                  <a:gd name="T7" fmla="*/ 3 h 650"/>
                  <a:gd name="T8" fmla="*/ 6 w 1017"/>
                  <a:gd name="T9" fmla="*/ 1 h 650"/>
                  <a:gd name="T10" fmla="*/ 1015 w 1017"/>
                  <a:gd name="T11" fmla="*/ 643 h 650"/>
                  <a:gd name="T12" fmla="*/ 1016 w 1017"/>
                  <a:gd name="T13" fmla="*/ 649 h 650"/>
                  <a:gd name="T14" fmla="*/ 1012 w 1017"/>
                  <a:gd name="T15" fmla="*/ 650 h 6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17" h="650">
                    <a:moveTo>
                      <a:pt x="1012" y="650"/>
                    </a:moveTo>
                    <a:cubicBezTo>
                      <a:pt x="1012" y="650"/>
                      <a:pt x="1011" y="650"/>
                      <a:pt x="1010" y="650"/>
                    </a:cubicBezTo>
                    <a:cubicBezTo>
                      <a:pt x="2" y="8"/>
                      <a:pt x="2" y="8"/>
                      <a:pt x="2" y="8"/>
                    </a:cubicBezTo>
                    <a:cubicBezTo>
                      <a:pt x="0" y="7"/>
                      <a:pt x="0" y="5"/>
                      <a:pt x="1" y="3"/>
                    </a:cubicBezTo>
                    <a:cubicBezTo>
                      <a:pt x="2" y="1"/>
                      <a:pt x="4" y="0"/>
                      <a:pt x="6" y="1"/>
                    </a:cubicBezTo>
                    <a:cubicBezTo>
                      <a:pt x="1015" y="643"/>
                      <a:pt x="1015" y="643"/>
                      <a:pt x="1015" y="643"/>
                    </a:cubicBezTo>
                    <a:cubicBezTo>
                      <a:pt x="1016" y="644"/>
                      <a:pt x="1017" y="647"/>
                      <a:pt x="1016" y="649"/>
                    </a:cubicBezTo>
                    <a:cubicBezTo>
                      <a:pt x="1015" y="650"/>
                      <a:pt x="1014" y="650"/>
                      <a:pt x="1012" y="65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54" name="Freeform 46"/>
              <p:cNvSpPr/>
              <p:nvPr/>
            </p:nvSpPr>
            <p:spPr bwMode="auto">
              <a:xfrm>
                <a:off x="6989619" y="2175194"/>
                <a:ext cx="126632" cy="664115"/>
              </a:xfrm>
              <a:custGeom>
                <a:avLst/>
                <a:gdLst>
                  <a:gd name="T0" fmla="*/ 136 w 141"/>
                  <a:gd name="T1" fmla="*/ 737 h 737"/>
                  <a:gd name="T2" fmla="*/ 132 w 141"/>
                  <a:gd name="T3" fmla="*/ 734 h 737"/>
                  <a:gd name="T4" fmla="*/ 0 w 141"/>
                  <a:gd name="T5" fmla="*/ 5 h 737"/>
                  <a:gd name="T6" fmla="*/ 3 w 141"/>
                  <a:gd name="T7" fmla="*/ 0 h 737"/>
                  <a:gd name="T8" fmla="*/ 8 w 141"/>
                  <a:gd name="T9" fmla="*/ 3 h 737"/>
                  <a:gd name="T10" fmla="*/ 140 w 141"/>
                  <a:gd name="T11" fmla="*/ 733 h 737"/>
                  <a:gd name="T12" fmla="*/ 137 w 141"/>
                  <a:gd name="T13" fmla="*/ 737 h 737"/>
                  <a:gd name="T14" fmla="*/ 136 w 141"/>
                  <a:gd name="T15" fmla="*/ 737 h 7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1" h="737">
                    <a:moveTo>
                      <a:pt x="136" y="737"/>
                    </a:moveTo>
                    <a:cubicBezTo>
                      <a:pt x="134" y="737"/>
                      <a:pt x="133" y="736"/>
                      <a:pt x="132" y="734"/>
                    </a:cubicBezTo>
                    <a:cubicBezTo>
                      <a:pt x="0" y="5"/>
                      <a:pt x="0" y="5"/>
                      <a:pt x="0" y="5"/>
                    </a:cubicBezTo>
                    <a:cubicBezTo>
                      <a:pt x="0" y="3"/>
                      <a:pt x="1" y="1"/>
                      <a:pt x="3" y="0"/>
                    </a:cubicBezTo>
                    <a:cubicBezTo>
                      <a:pt x="6" y="0"/>
                      <a:pt x="8" y="1"/>
                      <a:pt x="8" y="3"/>
                    </a:cubicBezTo>
                    <a:cubicBezTo>
                      <a:pt x="140" y="733"/>
                      <a:pt x="140" y="733"/>
                      <a:pt x="140" y="733"/>
                    </a:cubicBezTo>
                    <a:cubicBezTo>
                      <a:pt x="141" y="735"/>
                      <a:pt x="139" y="737"/>
                      <a:pt x="137" y="737"/>
                    </a:cubicBezTo>
                    <a:cubicBezTo>
                      <a:pt x="137" y="737"/>
                      <a:pt x="137" y="737"/>
                      <a:pt x="136" y="737"/>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55" name="Freeform 47"/>
              <p:cNvSpPr/>
              <p:nvPr/>
            </p:nvSpPr>
            <p:spPr bwMode="auto">
              <a:xfrm>
                <a:off x="6791229" y="2832273"/>
                <a:ext cx="325023" cy="250450"/>
              </a:xfrm>
              <a:custGeom>
                <a:avLst/>
                <a:gdLst>
                  <a:gd name="T0" fmla="*/ 4 w 362"/>
                  <a:gd name="T1" fmla="*/ 279 h 279"/>
                  <a:gd name="T2" fmla="*/ 1 w 362"/>
                  <a:gd name="T3" fmla="*/ 278 h 279"/>
                  <a:gd name="T4" fmla="*/ 2 w 362"/>
                  <a:gd name="T5" fmla="*/ 272 h 279"/>
                  <a:gd name="T6" fmla="*/ 355 w 362"/>
                  <a:gd name="T7" fmla="*/ 1 h 279"/>
                  <a:gd name="T8" fmla="*/ 361 w 362"/>
                  <a:gd name="T9" fmla="*/ 2 h 279"/>
                  <a:gd name="T10" fmla="*/ 360 w 362"/>
                  <a:gd name="T11" fmla="*/ 8 h 279"/>
                  <a:gd name="T12" fmla="*/ 7 w 362"/>
                  <a:gd name="T13" fmla="*/ 279 h 279"/>
                  <a:gd name="T14" fmla="*/ 4 w 362"/>
                  <a:gd name="T15" fmla="*/ 279 h 27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62" h="279">
                    <a:moveTo>
                      <a:pt x="4" y="279"/>
                    </a:moveTo>
                    <a:cubicBezTo>
                      <a:pt x="3" y="279"/>
                      <a:pt x="2" y="279"/>
                      <a:pt x="1" y="278"/>
                    </a:cubicBezTo>
                    <a:cubicBezTo>
                      <a:pt x="0" y="276"/>
                      <a:pt x="0" y="274"/>
                      <a:pt x="2" y="272"/>
                    </a:cubicBezTo>
                    <a:cubicBezTo>
                      <a:pt x="355" y="1"/>
                      <a:pt x="355" y="1"/>
                      <a:pt x="355" y="1"/>
                    </a:cubicBezTo>
                    <a:cubicBezTo>
                      <a:pt x="357" y="0"/>
                      <a:pt x="359" y="0"/>
                      <a:pt x="361" y="2"/>
                    </a:cubicBezTo>
                    <a:cubicBezTo>
                      <a:pt x="362" y="4"/>
                      <a:pt x="362" y="6"/>
                      <a:pt x="360" y="8"/>
                    </a:cubicBezTo>
                    <a:cubicBezTo>
                      <a:pt x="7" y="279"/>
                      <a:pt x="7" y="279"/>
                      <a:pt x="7" y="279"/>
                    </a:cubicBezTo>
                    <a:cubicBezTo>
                      <a:pt x="6" y="279"/>
                      <a:pt x="5" y="279"/>
                      <a:pt x="4" y="279"/>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56" name="Freeform 48"/>
              <p:cNvSpPr/>
              <p:nvPr/>
            </p:nvSpPr>
            <p:spPr bwMode="auto">
              <a:xfrm>
                <a:off x="5385615" y="3186843"/>
                <a:ext cx="527634" cy="664115"/>
              </a:xfrm>
              <a:custGeom>
                <a:avLst/>
                <a:gdLst>
                  <a:gd name="T0" fmla="*/ 5 w 587"/>
                  <a:gd name="T1" fmla="*/ 738 h 738"/>
                  <a:gd name="T2" fmla="*/ 2 w 587"/>
                  <a:gd name="T3" fmla="*/ 737 h 738"/>
                  <a:gd name="T4" fmla="*/ 2 w 587"/>
                  <a:gd name="T5" fmla="*/ 731 h 738"/>
                  <a:gd name="T6" fmla="*/ 579 w 587"/>
                  <a:gd name="T7" fmla="*/ 2 h 738"/>
                  <a:gd name="T8" fmla="*/ 585 w 587"/>
                  <a:gd name="T9" fmla="*/ 1 h 738"/>
                  <a:gd name="T10" fmla="*/ 585 w 587"/>
                  <a:gd name="T11" fmla="*/ 7 h 738"/>
                  <a:gd name="T12" fmla="*/ 8 w 587"/>
                  <a:gd name="T13" fmla="*/ 736 h 738"/>
                  <a:gd name="T14" fmla="*/ 5 w 587"/>
                  <a:gd name="T15" fmla="*/ 738 h 7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87" h="738">
                    <a:moveTo>
                      <a:pt x="5" y="738"/>
                    </a:moveTo>
                    <a:cubicBezTo>
                      <a:pt x="4" y="738"/>
                      <a:pt x="3" y="738"/>
                      <a:pt x="2" y="737"/>
                    </a:cubicBezTo>
                    <a:cubicBezTo>
                      <a:pt x="1" y="736"/>
                      <a:pt x="0" y="733"/>
                      <a:pt x="2" y="731"/>
                    </a:cubicBezTo>
                    <a:cubicBezTo>
                      <a:pt x="579" y="2"/>
                      <a:pt x="579" y="2"/>
                      <a:pt x="579" y="2"/>
                    </a:cubicBezTo>
                    <a:cubicBezTo>
                      <a:pt x="580" y="0"/>
                      <a:pt x="583" y="0"/>
                      <a:pt x="585" y="1"/>
                    </a:cubicBezTo>
                    <a:cubicBezTo>
                      <a:pt x="586" y="3"/>
                      <a:pt x="587" y="5"/>
                      <a:pt x="585" y="7"/>
                    </a:cubicBezTo>
                    <a:cubicBezTo>
                      <a:pt x="8" y="736"/>
                      <a:pt x="8" y="736"/>
                      <a:pt x="8" y="736"/>
                    </a:cubicBezTo>
                    <a:cubicBezTo>
                      <a:pt x="7" y="737"/>
                      <a:pt x="6" y="738"/>
                      <a:pt x="5" y="738"/>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57" name="Freeform 49"/>
              <p:cNvSpPr/>
              <p:nvPr/>
            </p:nvSpPr>
            <p:spPr bwMode="auto">
              <a:xfrm>
                <a:off x="3925126" y="4059196"/>
                <a:ext cx="229345" cy="85829"/>
              </a:xfrm>
              <a:custGeom>
                <a:avLst/>
                <a:gdLst>
                  <a:gd name="T0" fmla="*/ 251 w 255"/>
                  <a:gd name="T1" fmla="*/ 95 h 95"/>
                  <a:gd name="T2" fmla="*/ 249 w 255"/>
                  <a:gd name="T3" fmla="*/ 94 h 95"/>
                  <a:gd name="T4" fmla="*/ 3 w 255"/>
                  <a:gd name="T5" fmla="*/ 8 h 95"/>
                  <a:gd name="T6" fmla="*/ 1 w 255"/>
                  <a:gd name="T7" fmla="*/ 3 h 95"/>
                  <a:gd name="T8" fmla="*/ 6 w 255"/>
                  <a:gd name="T9" fmla="*/ 1 h 95"/>
                  <a:gd name="T10" fmla="*/ 252 w 255"/>
                  <a:gd name="T11" fmla="*/ 87 h 95"/>
                  <a:gd name="T12" fmla="*/ 254 w 255"/>
                  <a:gd name="T13" fmla="*/ 92 h 95"/>
                  <a:gd name="T14" fmla="*/ 251 w 255"/>
                  <a:gd name="T15" fmla="*/ 95 h 9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5" h="95">
                    <a:moveTo>
                      <a:pt x="251" y="95"/>
                    </a:moveTo>
                    <a:cubicBezTo>
                      <a:pt x="250" y="95"/>
                      <a:pt x="250" y="95"/>
                      <a:pt x="249" y="94"/>
                    </a:cubicBezTo>
                    <a:cubicBezTo>
                      <a:pt x="3" y="8"/>
                      <a:pt x="3" y="8"/>
                      <a:pt x="3" y="8"/>
                    </a:cubicBezTo>
                    <a:cubicBezTo>
                      <a:pt x="1" y="8"/>
                      <a:pt x="0" y="5"/>
                      <a:pt x="1" y="3"/>
                    </a:cubicBezTo>
                    <a:cubicBezTo>
                      <a:pt x="1" y="1"/>
                      <a:pt x="4" y="0"/>
                      <a:pt x="6" y="1"/>
                    </a:cubicBezTo>
                    <a:cubicBezTo>
                      <a:pt x="252" y="87"/>
                      <a:pt x="252" y="87"/>
                      <a:pt x="252" y="87"/>
                    </a:cubicBezTo>
                    <a:cubicBezTo>
                      <a:pt x="254" y="88"/>
                      <a:pt x="255" y="90"/>
                      <a:pt x="254" y="92"/>
                    </a:cubicBezTo>
                    <a:cubicBezTo>
                      <a:pt x="254" y="94"/>
                      <a:pt x="252" y="95"/>
                      <a:pt x="251" y="9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58" name="Freeform 50"/>
              <p:cNvSpPr/>
              <p:nvPr/>
            </p:nvSpPr>
            <p:spPr bwMode="auto">
              <a:xfrm flipH="1">
                <a:off x="4154470" y="4136583"/>
                <a:ext cx="45719" cy="387557"/>
              </a:xfrm>
              <a:custGeom>
                <a:avLst/>
                <a:gdLst>
                  <a:gd name="T0" fmla="*/ 5 w 255"/>
                  <a:gd name="T1" fmla="*/ 960 h 960"/>
                  <a:gd name="T2" fmla="*/ 4 w 255"/>
                  <a:gd name="T3" fmla="*/ 960 h 960"/>
                  <a:gd name="T4" fmla="*/ 1 w 255"/>
                  <a:gd name="T5" fmla="*/ 955 h 960"/>
                  <a:gd name="T6" fmla="*/ 247 w 255"/>
                  <a:gd name="T7" fmla="*/ 4 h 960"/>
                  <a:gd name="T8" fmla="*/ 252 w 255"/>
                  <a:gd name="T9" fmla="*/ 1 h 960"/>
                  <a:gd name="T10" fmla="*/ 255 w 255"/>
                  <a:gd name="T11" fmla="*/ 6 h 960"/>
                  <a:gd name="T12" fmla="*/ 9 w 255"/>
                  <a:gd name="T13" fmla="*/ 957 h 960"/>
                  <a:gd name="T14" fmla="*/ 5 w 255"/>
                  <a:gd name="T15" fmla="*/ 960 h 9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5" h="960">
                    <a:moveTo>
                      <a:pt x="5" y="960"/>
                    </a:moveTo>
                    <a:cubicBezTo>
                      <a:pt x="4" y="960"/>
                      <a:pt x="4" y="960"/>
                      <a:pt x="4" y="960"/>
                    </a:cubicBezTo>
                    <a:cubicBezTo>
                      <a:pt x="2" y="960"/>
                      <a:pt x="0" y="957"/>
                      <a:pt x="1" y="955"/>
                    </a:cubicBezTo>
                    <a:cubicBezTo>
                      <a:pt x="247" y="4"/>
                      <a:pt x="247" y="4"/>
                      <a:pt x="247" y="4"/>
                    </a:cubicBezTo>
                    <a:cubicBezTo>
                      <a:pt x="247" y="1"/>
                      <a:pt x="250" y="0"/>
                      <a:pt x="252" y="1"/>
                    </a:cubicBezTo>
                    <a:cubicBezTo>
                      <a:pt x="254" y="1"/>
                      <a:pt x="255" y="3"/>
                      <a:pt x="255" y="6"/>
                    </a:cubicBezTo>
                    <a:cubicBezTo>
                      <a:pt x="9" y="957"/>
                      <a:pt x="9" y="957"/>
                      <a:pt x="9" y="957"/>
                    </a:cubicBezTo>
                    <a:cubicBezTo>
                      <a:pt x="8" y="959"/>
                      <a:pt x="6" y="960"/>
                      <a:pt x="5" y="96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59" name="Freeform 51"/>
              <p:cNvSpPr/>
              <p:nvPr/>
            </p:nvSpPr>
            <p:spPr bwMode="auto">
              <a:xfrm>
                <a:off x="4147435" y="3689151"/>
                <a:ext cx="590949" cy="455875"/>
              </a:xfrm>
              <a:custGeom>
                <a:avLst/>
                <a:gdLst>
                  <a:gd name="T0" fmla="*/ 5 w 658"/>
                  <a:gd name="T1" fmla="*/ 506 h 506"/>
                  <a:gd name="T2" fmla="*/ 1 w 658"/>
                  <a:gd name="T3" fmla="*/ 504 h 506"/>
                  <a:gd name="T4" fmla="*/ 2 w 658"/>
                  <a:gd name="T5" fmla="*/ 498 h 506"/>
                  <a:gd name="T6" fmla="*/ 651 w 658"/>
                  <a:gd name="T7" fmla="*/ 1 h 506"/>
                  <a:gd name="T8" fmla="*/ 656 w 658"/>
                  <a:gd name="T9" fmla="*/ 2 h 506"/>
                  <a:gd name="T10" fmla="*/ 656 w 658"/>
                  <a:gd name="T11" fmla="*/ 8 h 506"/>
                  <a:gd name="T12" fmla="*/ 7 w 658"/>
                  <a:gd name="T13" fmla="*/ 505 h 506"/>
                  <a:gd name="T14" fmla="*/ 5 w 658"/>
                  <a:gd name="T15" fmla="*/ 506 h 50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58" h="506">
                    <a:moveTo>
                      <a:pt x="5" y="506"/>
                    </a:moveTo>
                    <a:cubicBezTo>
                      <a:pt x="3" y="506"/>
                      <a:pt x="2" y="505"/>
                      <a:pt x="1" y="504"/>
                    </a:cubicBezTo>
                    <a:cubicBezTo>
                      <a:pt x="0" y="502"/>
                      <a:pt x="0" y="500"/>
                      <a:pt x="2" y="498"/>
                    </a:cubicBezTo>
                    <a:cubicBezTo>
                      <a:pt x="651" y="1"/>
                      <a:pt x="651" y="1"/>
                      <a:pt x="651" y="1"/>
                    </a:cubicBezTo>
                    <a:cubicBezTo>
                      <a:pt x="653" y="0"/>
                      <a:pt x="655" y="0"/>
                      <a:pt x="656" y="2"/>
                    </a:cubicBezTo>
                    <a:cubicBezTo>
                      <a:pt x="658" y="4"/>
                      <a:pt x="657" y="6"/>
                      <a:pt x="656" y="8"/>
                    </a:cubicBezTo>
                    <a:cubicBezTo>
                      <a:pt x="7" y="505"/>
                      <a:pt x="7" y="505"/>
                      <a:pt x="7" y="505"/>
                    </a:cubicBezTo>
                    <a:cubicBezTo>
                      <a:pt x="6" y="505"/>
                      <a:pt x="6" y="506"/>
                      <a:pt x="5" y="50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60" name="Freeform 52"/>
              <p:cNvSpPr/>
              <p:nvPr/>
            </p:nvSpPr>
            <p:spPr bwMode="auto">
              <a:xfrm>
                <a:off x="3925126" y="3689152"/>
                <a:ext cx="813259" cy="378489"/>
              </a:xfrm>
              <a:custGeom>
                <a:avLst/>
                <a:gdLst>
                  <a:gd name="T0" fmla="*/ 4 w 904"/>
                  <a:gd name="T1" fmla="*/ 420 h 420"/>
                  <a:gd name="T2" fmla="*/ 1 w 904"/>
                  <a:gd name="T3" fmla="*/ 417 h 420"/>
                  <a:gd name="T4" fmla="*/ 3 w 904"/>
                  <a:gd name="T5" fmla="*/ 412 h 420"/>
                  <a:gd name="T6" fmla="*/ 898 w 904"/>
                  <a:gd name="T7" fmla="*/ 1 h 420"/>
                  <a:gd name="T8" fmla="*/ 903 w 904"/>
                  <a:gd name="T9" fmla="*/ 3 h 420"/>
                  <a:gd name="T10" fmla="*/ 901 w 904"/>
                  <a:gd name="T11" fmla="*/ 8 h 420"/>
                  <a:gd name="T12" fmla="*/ 6 w 904"/>
                  <a:gd name="T13" fmla="*/ 419 h 420"/>
                  <a:gd name="T14" fmla="*/ 4 w 904"/>
                  <a:gd name="T15" fmla="*/ 420 h 4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04" h="420">
                    <a:moveTo>
                      <a:pt x="4" y="420"/>
                    </a:moveTo>
                    <a:cubicBezTo>
                      <a:pt x="3" y="420"/>
                      <a:pt x="2" y="419"/>
                      <a:pt x="1" y="417"/>
                    </a:cubicBezTo>
                    <a:cubicBezTo>
                      <a:pt x="0" y="415"/>
                      <a:pt x="1" y="413"/>
                      <a:pt x="3" y="412"/>
                    </a:cubicBezTo>
                    <a:cubicBezTo>
                      <a:pt x="898" y="1"/>
                      <a:pt x="898" y="1"/>
                      <a:pt x="898" y="1"/>
                    </a:cubicBezTo>
                    <a:cubicBezTo>
                      <a:pt x="900" y="0"/>
                      <a:pt x="902" y="1"/>
                      <a:pt x="903" y="3"/>
                    </a:cubicBezTo>
                    <a:cubicBezTo>
                      <a:pt x="904" y="5"/>
                      <a:pt x="903" y="7"/>
                      <a:pt x="901" y="8"/>
                    </a:cubicBezTo>
                    <a:cubicBezTo>
                      <a:pt x="6" y="419"/>
                      <a:pt x="6" y="419"/>
                      <a:pt x="6" y="419"/>
                    </a:cubicBezTo>
                    <a:cubicBezTo>
                      <a:pt x="6" y="420"/>
                      <a:pt x="5" y="420"/>
                      <a:pt x="4" y="42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61" name="Freeform 122"/>
              <p:cNvSpPr/>
              <p:nvPr/>
            </p:nvSpPr>
            <p:spPr bwMode="auto">
              <a:xfrm>
                <a:off x="4675070" y="3634276"/>
                <a:ext cx="104120" cy="104120"/>
              </a:xfrm>
              <a:custGeom>
                <a:avLst/>
                <a:gdLst>
                  <a:gd name="T0" fmla="*/ 85 w 116"/>
                  <a:gd name="T1" fmla="*/ 15 h 116"/>
                  <a:gd name="T2" fmla="*/ 101 w 116"/>
                  <a:gd name="T3" fmla="*/ 85 h 116"/>
                  <a:gd name="T4" fmla="*/ 31 w 116"/>
                  <a:gd name="T5" fmla="*/ 101 h 116"/>
                  <a:gd name="T6" fmla="*/ 15 w 116"/>
                  <a:gd name="T7" fmla="*/ 31 h 116"/>
                  <a:gd name="T8" fmla="*/ 85 w 116"/>
                  <a:gd name="T9" fmla="*/ 15 h 116"/>
                </a:gdLst>
                <a:ahLst/>
                <a:cxnLst>
                  <a:cxn ang="0">
                    <a:pos x="T0" y="T1"/>
                  </a:cxn>
                  <a:cxn ang="0">
                    <a:pos x="T2" y="T3"/>
                  </a:cxn>
                  <a:cxn ang="0">
                    <a:pos x="T4" y="T5"/>
                  </a:cxn>
                  <a:cxn ang="0">
                    <a:pos x="T6" y="T7"/>
                  </a:cxn>
                  <a:cxn ang="0">
                    <a:pos x="T8" y="T9"/>
                  </a:cxn>
                </a:cxnLst>
                <a:rect l="0" t="0" r="r" b="b"/>
                <a:pathLst>
                  <a:path w="116" h="116">
                    <a:moveTo>
                      <a:pt x="85" y="15"/>
                    </a:moveTo>
                    <a:cubicBezTo>
                      <a:pt x="109" y="30"/>
                      <a:pt x="116" y="62"/>
                      <a:pt x="101" y="85"/>
                    </a:cubicBezTo>
                    <a:cubicBezTo>
                      <a:pt x="86" y="109"/>
                      <a:pt x="55" y="116"/>
                      <a:pt x="31" y="101"/>
                    </a:cubicBezTo>
                    <a:cubicBezTo>
                      <a:pt x="7" y="87"/>
                      <a:pt x="0" y="55"/>
                      <a:pt x="15" y="31"/>
                    </a:cubicBezTo>
                    <a:cubicBezTo>
                      <a:pt x="30" y="8"/>
                      <a:pt x="61" y="0"/>
                      <a:pt x="85" y="1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62" name="Freeform 125"/>
              <p:cNvSpPr/>
              <p:nvPr/>
            </p:nvSpPr>
            <p:spPr bwMode="auto">
              <a:xfrm>
                <a:off x="4115075" y="4105629"/>
                <a:ext cx="66130" cy="67537"/>
              </a:xfrm>
              <a:custGeom>
                <a:avLst/>
                <a:gdLst>
                  <a:gd name="T0" fmla="*/ 54 w 74"/>
                  <a:gd name="T1" fmla="*/ 10 h 75"/>
                  <a:gd name="T2" fmla="*/ 65 w 74"/>
                  <a:gd name="T3" fmla="*/ 55 h 75"/>
                  <a:gd name="T4" fmla="*/ 20 w 74"/>
                  <a:gd name="T5" fmla="*/ 65 h 75"/>
                  <a:gd name="T6" fmla="*/ 9 w 74"/>
                  <a:gd name="T7" fmla="*/ 20 h 75"/>
                  <a:gd name="T8" fmla="*/ 54 w 74"/>
                  <a:gd name="T9" fmla="*/ 10 h 75"/>
                </a:gdLst>
                <a:ahLst/>
                <a:cxnLst>
                  <a:cxn ang="0">
                    <a:pos x="T0" y="T1"/>
                  </a:cxn>
                  <a:cxn ang="0">
                    <a:pos x="T2" y="T3"/>
                  </a:cxn>
                  <a:cxn ang="0">
                    <a:pos x="T4" y="T5"/>
                  </a:cxn>
                  <a:cxn ang="0">
                    <a:pos x="T6" y="T7"/>
                  </a:cxn>
                  <a:cxn ang="0">
                    <a:pos x="T8" y="T9"/>
                  </a:cxn>
                </a:cxnLst>
                <a:rect l="0" t="0" r="r" b="b"/>
                <a:pathLst>
                  <a:path w="74" h="75">
                    <a:moveTo>
                      <a:pt x="54" y="10"/>
                    </a:moveTo>
                    <a:cubicBezTo>
                      <a:pt x="70" y="20"/>
                      <a:pt x="74" y="40"/>
                      <a:pt x="65" y="55"/>
                    </a:cubicBezTo>
                    <a:cubicBezTo>
                      <a:pt x="55" y="70"/>
                      <a:pt x="35" y="75"/>
                      <a:pt x="20" y="65"/>
                    </a:cubicBezTo>
                    <a:cubicBezTo>
                      <a:pt x="4" y="56"/>
                      <a:pt x="0" y="36"/>
                      <a:pt x="9" y="20"/>
                    </a:cubicBezTo>
                    <a:cubicBezTo>
                      <a:pt x="19" y="5"/>
                      <a:pt x="39" y="0"/>
                      <a:pt x="54" y="1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63" name="Freeform 128"/>
              <p:cNvSpPr/>
              <p:nvPr/>
            </p:nvSpPr>
            <p:spPr bwMode="auto">
              <a:xfrm>
                <a:off x="4402107" y="2926544"/>
                <a:ext cx="67537" cy="67537"/>
              </a:xfrm>
              <a:custGeom>
                <a:avLst/>
                <a:gdLst>
                  <a:gd name="T0" fmla="*/ 55 w 75"/>
                  <a:gd name="T1" fmla="*/ 10 h 75"/>
                  <a:gd name="T2" fmla="*/ 65 w 75"/>
                  <a:gd name="T3" fmla="*/ 55 h 75"/>
                  <a:gd name="T4" fmla="*/ 20 w 75"/>
                  <a:gd name="T5" fmla="*/ 65 h 75"/>
                  <a:gd name="T6" fmla="*/ 10 w 75"/>
                  <a:gd name="T7" fmla="*/ 20 h 75"/>
                  <a:gd name="T8" fmla="*/ 55 w 75"/>
                  <a:gd name="T9" fmla="*/ 10 h 75"/>
                </a:gdLst>
                <a:ahLst/>
                <a:cxnLst>
                  <a:cxn ang="0">
                    <a:pos x="T0" y="T1"/>
                  </a:cxn>
                  <a:cxn ang="0">
                    <a:pos x="T2" y="T3"/>
                  </a:cxn>
                  <a:cxn ang="0">
                    <a:pos x="T4" y="T5"/>
                  </a:cxn>
                  <a:cxn ang="0">
                    <a:pos x="T6" y="T7"/>
                  </a:cxn>
                  <a:cxn ang="0">
                    <a:pos x="T8" y="T9"/>
                  </a:cxn>
                </a:cxnLst>
                <a:rect l="0" t="0" r="r" b="b"/>
                <a:pathLst>
                  <a:path w="75" h="75">
                    <a:moveTo>
                      <a:pt x="55" y="10"/>
                    </a:moveTo>
                    <a:cubicBezTo>
                      <a:pt x="70" y="19"/>
                      <a:pt x="75" y="39"/>
                      <a:pt x="65" y="55"/>
                    </a:cubicBezTo>
                    <a:cubicBezTo>
                      <a:pt x="56" y="70"/>
                      <a:pt x="36" y="75"/>
                      <a:pt x="20" y="65"/>
                    </a:cubicBezTo>
                    <a:cubicBezTo>
                      <a:pt x="5" y="55"/>
                      <a:pt x="0" y="35"/>
                      <a:pt x="10" y="20"/>
                    </a:cubicBezTo>
                    <a:cubicBezTo>
                      <a:pt x="20" y="5"/>
                      <a:pt x="40" y="0"/>
                      <a:pt x="55" y="1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64" name="Freeform 129"/>
              <p:cNvSpPr/>
              <p:nvPr/>
            </p:nvSpPr>
            <p:spPr bwMode="auto">
              <a:xfrm>
                <a:off x="4502005" y="2199113"/>
                <a:ext cx="106934" cy="105526"/>
              </a:xfrm>
              <a:custGeom>
                <a:avLst/>
                <a:gdLst>
                  <a:gd name="T0" fmla="*/ 87 w 119"/>
                  <a:gd name="T1" fmla="*/ 15 h 118"/>
                  <a:gd name="T2" fmla="*/ 104 w 119"/>
                  <a:gd name="T3" fmla="*/ 86 h 118"/>
                  <a:gd name="T4" fmla="*/ 32 w 119"/>
                  <a:gd name="T5" fmla="*/ 103 h 118"/>
                  <a:gd name="T6" fmla="*/ 16 w 119"/>
                  <a:gd name="T7" fmla="*/ 31 h 118"/>
                  <a:gd name="T8" fmla="*/ 87 w 119"/>
                  <a:gd name="T9" fmla="*/ 15 h 118"/>
                </a:gdLst>
                <a:ahLst/>
                <a:cxnLst>
                  <a:cxn ang="0">
                    <a:pos x="T0" y="T1"/>
                  </a:cxn>
                  <a:cxn ang="0">
                    <a:pos x="T2" y="T3"/>
                  </a:cxn>
                  <a:cxn ang="0">
                    <a:pos x="T4" y="T5"/>
                  </a:cxn>
                  <a:cxn ang="0">
                    <a:pos x="T6" y="T7"/>
                  </a:cxn>
                  <a:cxn ang="0">
                    <a:pos x="T8" y="T9"/>
                  </a:cxn>
                </a:cxnLst>
                <a:rect l="0" t="0" r="r" b="b"/>
                <a:pathLst>
                  <a:path w="119" h="118">
                    <a:moveTo>
                      <a:pt x="87" y="15"/>
                    </a:moveTo>
                    <a:cubicBezTo>
                      <a:pt x="111" y="30"/>
                      <a:pt x="119" y="62"/>
                      <a:pt x="104" y="86"/>
                    </a:cubicBezTo>
                    <a:cubicBezTo>
                      <a:pt x="88" y="111"/>
                      <a:pt x="56" y="118"/>
                      <a:pt x="32" y="103"/>
                    </a:cubicBezTo>
                    <a:cubicBezTo>
                      <a:pt x="8" y="87"/>
                      <a:pt x="0" y="55"/>
                      <a:pt x="16" y="31"/>
                    </a:cubicBezTo>
                    <a:cubicBezTo>
                      <a:pt x="31" y="7"/>
                      <a:pt x="63" y="0"/>
                      <a:pt x="87" y="1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65" name="Freeform 130"/>
              <p:cNvSpPr/>
              <p:nvPr/>
            </p:nvSpPr>
            <p:spPr bwMode="auto">
              <a:xfrm>
                <a:off x="4995870" y="3029256"/>
                <a:ext cx="67537" cy="67537"/>
              </a:xfrm>
              <a:custGeom>
                <a:avLst/>
                <a:gdLst>
                  <a:gd name="T0" fmla="*/ 55 w 75"/>
                  <a:gd name="T1" fmla="*/ 10 h 75"/>
                  <a:gd name="T2" fmla="*/ 66 w 75"/>
                  <a:gd name="T3" fmla="*/ 55 h 75"/>
                  <a:gd name="T4" fmla="*/ 20 w 75"/>
                  <a:gd name="T5" fmla="*/ 65 h 75"/>
                  <a:gd name="T6" fmla="*/ 10 w 75"/>
                  <a:gd name="T7" fmla="*/ 20 h 75"/>
                  <a:gd name="T8" fmla="*/ 55 w 75"/>
                  <a:gd name="T9" fmla="*/ 10 h 75"/>
                </a:gdLst>
                <a:ahLst/>
                <a:cxnLst>
                  <a:cxn ang="0">
                    <a:pos x="T0" y="T1"/>
                  </a:cxn>
                  <a:cxn ang="0">
                    <a:pos x="T2" y="T3"/>
                  </a:cxn>
                  <a:cxn ang="0">
                    <a:pos x="T4" y="T5"/>
                  </a:cxn>
                  <a:cxn ang="0">
                    <a:pos x="T6" y="T7"/>
                  </a:cxn>
                  <a:cxn ang="0">
                    <a:pos x="T8" y="T9"/>
                  </a:cxn>
                </a:cxnLst>
                <a:rect l="0" t="0" r="r" b="b"/>
                <a:pathLst>
                  <a:path w="75" h="75">
                    <a:moveTo>
                      <a:pt x="55" y="10"/>
                    </a:moveTo>
                    <a:cubicBezTo>
                      <a:pt x="71" y="19"/>
                      <a:pt x="75" y="39"/>
                      <a:pt x="66" y="55"/>
                    </a:cubicBezTo>
                    <a:cubicBezTo>
                      <a:pt x="56" y="70"/>
                      <a:pt x="36" y="75"/>
                      <a:pt x="20" y="65"/>
                    </a:cubicBezTo>
                    <a:cubicBezTo>
                      <a:pt x="5" y="56"/>
                      <a:pt x="0" y="35"/>
                      <a:pt x="10" y="20"/>
                    </a:cubicBezTo>
                    <a:cubicBezTo>
                      <a:pt x="20" y="5"/>
                      <a:pt x="40" y="0"/>
                      <a:pt x="55" y="1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66" name="Freeform 131"/>
              <p:cNvSpPr/>
              <p:nvPr/>
            </p:nvSpPr>
            <p:spPr bwMode="auto">
              <a:xfrm>
                <a:off x="5741593" y="2576195"/>
                <a:ext cx="67537" cy="67537"/>
              </a:xfrm>
              <a:custGeom>
                <a:avLst/>
                <a:gdLst>
                  <a:gd name="T0" fmla="*/ 55 w 75"/>
                  <a:gd name="T1" fmla="*/ 10 h 75"/>
                  <a:gd name="T2" fmla="*/ 65 w 75"/>
                  <a:gd name="T3" fmla="*/ 55 h 75"/>
                  <a:gd name="T4" fmla="*/ 20 w 75"/>
                  <a:gd name="T5" fmla="*/ 65 h 75"/>
                  <a:gd name="T6" fmla="*/ 10 w 75"/>
                  <a:gd name="T7" fmla="*/ 20 h 75"/>
                  <a:gd name="T8" fmla="*/ 55 w 75"/>
                  <a:gd name="T9" fmla="*/ 10 h 75"/>
                </a:gdLst>
                <a:ahLst/>
                <a:cxnLst>
                  <a:cxn ang="0">
                    <a:pos x="T0" y="T1"/>
                  </a:cxn>
                  <a:cxn ang="0">
                    <a:pos x="T2" y="T3"/>
                  </a:cxn>
                  <a:cxn ang="0">
                    <a:pos x="T4" y="T5"/>
                  </a:cxn>
                  <a:cxn ang="0">
                    <a:pos x="T6" y="T7"/>
                  </a:cxn>
                  <a:cxn ang="0">
                    <a:pos x="T8" y="T9"/>
                  </a:cxn>
                </a:cxnLst>
                <a:rect l="0" t="0" r="r" b="b"/>
                <a:pathLst>
                  <a:path w="75" h="75">
                    <a:moveTo>
                      <a:pt x="55" y="10"/>
                    </a:moveTo>
                    <a:cubicBezTo>
                      <a:pt x="70" y="19"/>
                      <a:pt x="75" y="39"/>
                      <a:pt x="65" y="55"/>
                    </a:cubicBezTo>
                    <a:cubicBezTo>
                      <a:pt x="56" y="70"/>
                      <a:pt x="36" y="75"/>
                      <a:pt x="20" y="65"/>
                    </a:cubicBezTo>
                    <a:cubicBezTo>
                      <a:pt x="5" y="56"/>
                      <a:pt x="0" y="35"/>
                      <a:pt x="10" y="20"/>
                    </a:cubicBezTo>
                    <a:cubicBezTo>
                      <a:pt x="20" y="5"/>
                      <a:pt x="40" y="0"/>
                      <a:pt x="55" y="1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67" name="Freeform 132"/>
              <p:cNvSpPr/>
              <p:nvPr/>
            </p:nvSpPr>
            <p:spPr bwMode="auto">
              <a:xfrm>
                <a:off x="5875259" y="3157296"/>
                <a:ext cx="61909" cy="61909"/>
              </a:xfrm>
              <a:custGeom>
                <a:avLst/>
                <a:gdLst>
                  <a:gd name="T0" fmla="*/ 50 w 68"/>
                  <a:gd name="T1" fmla="*/ 9 h 68"/>
                  <a:gd name="T2" fmla="*/ 59 w 68"/>
                  <a:gd name="T3" fmla="*/ 50 h 68"/>
                  <a:gd name="T4" fmla="*/ 18 w 68"/>
                  <a:gd name="T5" fmla="*/ 60 h 68"/>
                  <a:gd name="T6" fmla="*/ 9 w 68"/>
                  <a:gd name="T7" fmla="*/ 19 h 68"/>
                  <a:gd name="T8" fmla="*/ 50 w 68"/>
                  <a:gd name="T9" fmla="*/ 9 h 68"/>
                </a:gdLst>
                <a:ahLst/>
                <a:cxnLst>
                  <a:cxn ang="0">
                    <a:pos x="T0" y="T1"/>
                  </a:cxn>
                  <a:cxn ang="0">
                    <a:pos x="T2" y="T3"/>
                  </a:cxn>
                  <a:cxn ang="0">
                    <a:pos x="T4" y="T5"/>
                  </a:cxn>
                  <a:cxn ang="0">
                    <a:pos x="T6" y="T7"/>
                  </a:cxn>
                  <a:cxn ang="0">
                    <a:pos x="T8" y="T9"/>
                  </a:cxn>
                </a:cxnLst>
                <a:rect l="0" t="0" r="r" b="b"/>
                <a:pathLst>
                  <a:path w="68" h="68">
                    <a:moveTo>
                      <a:pt x="50" y="9"/>
                    </a:moveTo>
                    <a:cubicBezTo>
                      <a:pt x="64" y="18"/>
                      <a:pt x="68" y="36"/>
                      <a:pt x="59" y="50"/>
                    </a:cubicBezTo>
                    <a:cubicBezTo>
                      <a:pt x="50" y="64"/>
                      <a:pt x="32" y="68"/>
                      <a:pt x="18" y="60"/>
                    </a:cubicBezTo>
                    <a:cubicBezTo>
                      <a:pt x="4" y="51"/>
                      <a:pt x="0" y="33"/>
                      <a:pt x="9" y="19"/>
                    </a:cubicBezTo>
                    <a:cubicBezTo>
                      <a:pt x="17" y="5"/>
                      <a:pt x="36" y="0"/>
                      <a:pt x="50" y="9"/>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68" name="Freeform 133"/>
              <p:cNvSpPr/>
              <p:nvPr/>
            </p:nvSpPr>
            <p:spPr bwMode="auto">
              <a:xfrm>
                <a:off x="5354660" y="3803117"/>
                <a:ext cx="73165" cy="71758"/>
              </a:xfrm>
              <a:custGeom>
                <a:avLst/>
                <a:gdLst>
                  <a:gd name="T0" fmla="*/ 59 w 81"/>
                  <a:gd name="T1" fmla="*/ 10 h 80"/>
                  <a:gd name="T2" fmla="*/ 70 w 81"/>
                  <a:gd name="T3" fmla="*/ 59 h 80"/>
                  <a:gd name="T4" fmla="*/ 22 w 81"/>
                  <a:gd name="T5" fmla="*/ 70 h 80"/>
                  <a:gd name="T6" fmla="*/ 10 w 81"/>
                  <a:gd name="T7" fmla="*/ 21 h 80"/>
                  <a:gd name="T8" fmla="*/ 59 w 81"/>
                  <a:gd name="T9" fmla="*/ 10 h 80"/>
                </a:gdLst>
                <a:ahLst/>
                <a:cxnLst>
                  <a:cxn ang="0">
                    <a:pos x="T0" y="T1"/>
                  </a:cxn>
                  <a:cxn ang="0">
                    <a:pos x="T2" y="T3"/>
                  </a:cxn>
                  <a:cxn ang="0">
                    <a:pos x="T4" y="T5"/>
                  </a:cxn>
                  <a:cxn ang="0">
                    <a:pos x="T6" y="T7"/>
                  </a:cxn>
                  <a:cxn ang="0">
                    <a:pos x="T8" y="T9"/>
                  </a:cxn>
                </a:cxnLst>
                <a:rect l="0" t="0" r="r" b="b"/>
                <a:pathLst>
                  <a:path w="81" h="80">
                    <a:moveTo>
                      <a:pt x="59" y="10"/>
                    </a:moveTo>
                    <a:cubicBezTo>
                      <a:pt x="76" y="20"/>
                      <a:pt x="81" y="42"/>
                      <a:pt x="70" y="59"/>
                    </a:cubicBezTo>
                    <a:cubicBezTo>
                      <a:pt x="60" y="75"/>
                      <a:pt x="38" y="80"/>
                      <a:pt x="22" y="70"/>
                    </a:cubicBezTo>
                    <a:cubicBezTo>
                      <a:pt x="5" y="60"/>
                      <a:pt x="0" y="38"/>
                      <a:pt x="10" y="21"/>
                    </a:cubicBezTo>
                    <a:cubicBezTo>
                      <a:pt x="21" y="5"/>
                      <a:pt x="43" y="0"/>
                      <a:pt x="59" y="1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69" name="Freeform 134"/>
              <p:cNvSpPr/>
              <p:nvPr/>
            </p:nvSpPr>
            <p:spPr bwMode="auto">
              <a:xfrm>
                <a:off x="6758869" y="3044734"/>
                <a:ext cx="61909" cy="61909"/>
              </a:xfrm>
              <a:custGeom>
                <a:avLst/>
                <a:gdLst>
                  <a:gd name="T0" fmla="*/ 50 w 68"/>
                  <a:gd name="T1" fmla="*/ 8 h 68"/>
                  <a:gd name="T2" fmla="*/ 60 w 68"/>
                  <a:gd name="T3" fmla="*/ 49 h 68"/>
                  <a:gd name="T4" fmla="*/ 19 w 68"/>
                  <a:gd name="T5" fmla="*/ 59 h 68"/>
                  <a:gd name="T6" fmla="*/ 9 w 68"/>
                  <a:gd name="T7" fmla="*/ 18 h 68"/>
                  <a:gd name="T8" fmla="*/ 50 w 68"/>
                  <a:gd name="T9" fmla="*/ 8 h 68"/>
                </a:gdLst>
                <a:ahLst/>
                <a:cxnLst>
                  <a:cxn ang="0">
                    <a:pos x="T0" y="T1"/>
                  </a:cxn>
                  <a:cxn ang="0">
                    <a:pos x="T2" y="T3"/>
                  </a:cxn>
                  <a:cxn ang="0">
                    <a:pos x="T4" y="T5"/>
                  </a:cxn>
                  <a:cxn ang="0">
                    <a:pos x="T6" y="T7"/>
                  </a:cxn>
                  <a:cxn ang="0">
                    <a:pos x="T8" y="T9"/>
                  </a:cxn>
                </a:cxnLst>
                <a:rect l="0" t="0" r="r" b="b"/>
                <a:pathLst>
                  <a:path w="68" h="68">
                    <a:moveTo>
                      <a:pt x="50" y="8"/>
                    </a:moveTo>
                    <a:cubicBezTo>
                      <a:pt x="64" y="17"/>
                      <a:pt x="68" y="35"/>
                      <a:pt x="60" y="49"/>
                    </a:cubicBezTo>
                    <a:cubicBezTo>
                      <a:pt x="51" y="63"/>
                      <a:pt x="32" y="68"/>
                      <a:pt x="19" y="59"/>
                    </a:cubicBezTo>
                    <a:cubicBezTo>
                      <a:pt x="5" y="50"/>
                      <a:pt x="0" y="32"/>
                      <a:pt x="9" y="18"/>
                    </a:cubicBezTo>
                    <a:cubicBezTo>
                      <a:pt x="18" y="4"/>
                      <a:pt x="36" y="0"/>
                      <a:pt x="50" y="8"/>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70" name="Freeform 135"/>
              <p:cNvSpPr/>
              <p:nvPr/>
            </p:nvSpPr>
            <p:spPr bwMode="auto">
              <a:xfrm>
                <a:off x="6960074" y="2145647"/>
                <a:ext cx="61909" cy="60502"/>
              </a:xfrm>
              <a:custGeom>
                <a:avLst/>
                <a:gdLst>
                  <a:gd name="T0" fmla="*/ 50 w 68"/>
                  <a:gd name="T1" fmla="*/ 9 h 68"/>
                  <a:gd name="T2" fmla="*/ 59 w 68"/>
                  <a:gd name="T3" fmla="*/ 50 h 68"/>
                  <a:gd name="T4" fmla="*/ 18 w 68"/>
                  <a:gd name="T5" fmla="*/ 60 h 68"/>
                  <a:gd name="T6" fmla="*/ 9 w 68"/>
                  <a:gd name="T7" fmla="*/ 18 h 68"/>
                  <a:gd name="T8" fmla="*/ 50 w 68"/>
                  <a:gd name="T9" fmla="*/ 9 h 68"/>
                </a:gdLst>
                <a:ahLst/>
                <a:cxnLst>
                  <a:cxn ang="0">
                    <a:pos x="T0" y="T1"/>
                  </a:cxn>
                  <a:cxn ang="0">
                    <a:pos x="T2" y="T3"/>
                  </a:cxn>
                  <a:cxn ang="0">
                    <a:pos x="T4" y="T5"/>
                  </a:cxn>
                  <a:cxn ang="0">
                    <a:pos x="T6" y="T7"/>
                  </a:cxn>
                  <a:cxn ang="0">
                    <a:pos x="T8" y="T9"/>
                  </a:cxn>
                </a:cxnLst>
                <a:rect l="0" t="0" r="r" b="b"/>
                <a:pathLst>
                  <a:path w="68" h="68">
                    <a:moveTo>
                      <a:pt x="50" y="9"/>
                    </a:moveTo>
                    <a:cubicBezTo>
                      <a:pt x="64" y="18"/>
                      <a:pt x="68" y="36"/>
                      <a:pt x="59" y="50"/>
                    </a:cubicBezTo>
                    <a:cubicBezTo>
                      <a:pt x="51" y="64"/>
                      <a:pt x="32" y="68"/>
                      <a:pt x="18" y="60"/>
                    </a:cubicBezTo>
                    <a:cubicBezTo>
                      <a:pt x="4" y="51"/>
                      <a:pt x="0" y="32"/>
                      <a:pt x="9" y="18"/>
                    </a:cubicBezTo>
                    <a:cubicBezTo>
                      <a:pt x="18" y="5"/>
                      <a:pt x="36" y="0"/>
                      <a:pt x="50" y="9"/>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71" name="Freeform 136"/>
              <p:cNvSpPr/>
              <p:nvPr/>
            </p:nvSpPr>
            <p:spPr bwMode="auto">
              <a:xfrm>
                <a:off x="7061379" y="2783027"/>
                <a:ext cx="98492" cy="97084"/>
              </a:xfrm>
              <a:custGeom>
                <a:avLst/>
                <a:gdLst>
                  <a:gd name="T0" fmla="*/ 79 w 108"/>
                  <a:gd name="T1" fmla="*/ 14 h 108"/>
                  <a:gd name="T2" fmla="*/ 94 w 108"/>
                  <a:gd name="T3" fmla="*/ 79 h 108"/>
                  <a:gd name="T4" fmla="*/ 29 w 108"/>
                  <a:gd name="T5" fmla="*/ 94 h 108"/>
                  <a:gd name="T6" fmla="*/ 14 w 108"/>
                  <a:gd name="T7" fmla="*/ 29 h 108"/>
                  <a:gd name="T8" fmla="*/ 79 w 108"/>
                  <a:gd name="T9" fmla="*/ 14 h 108"/>
                </a:gdLst>
                <a:ahLst/>
                <a:cxnLst>
                  <a:cxn ang="0">
                    <a:pos x="T0" y="T1"/>
                  </a:cxn>
                  <a:cxn ang="0">
                    <a:pos x="T2" y="T3"/>
                  </a:cxn>
                  <a:cxn ang="0">
                    <a:pos x="T4" y="T5"/>
                  </a:cxn>
                  <a:cxn ang="0">
                    <a:pos x="T6" y="T7"/>
                  </a:cxn>
                  <a:cxn ang="0">
                    <a:pos x="T8" y="T9"/>
                  </a:cxn>
                </a:cxnLst>
                <a:rect l="0" t="0" r="r" b="b"/>
                <a:pathLst>
                  <a:path w="108" h="108">
                    <a:moveTo>
                      <a:pt x="79" y="14"/>
                    </a:moveTo>
                    <a:cubicBezTo>
                      <a:pt x="102" y="28"/>
                      <a:pt x="108" y="57"/>
                      <a:pt x="94" y="79"/>
                    </a:cubicBezTo>
                    <a:cubicBezTo>
                      <a:pt x="81" y="102"/>
                      <a:pt x="51" y="108"/>
                      <a:pt x="29" y="94"/>
                    </a:cubicBezTo>
                    <a:cubicBezTo>
                      <a:pt x="7" y="81"/>
                      <a:pt x="0" y="51"/>
                      <a:pt x="14" y="29"/>
                    </a:cubicBezTo>
                    <a:cubicBezTo>
                      <a:pt x="28" y="7"/>
                      <a:pt x="57" y="0"/>
                      <a:pt x="79" y="14"/>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72" name="Freeform 137"/>
              <p:cNvSpPr/>
              <p:nvPr/>
            </p:nvSpPr>
            <p:spPr bwMode="auto">
              <a:xfrm>
                <a:off x="6152442" y="2204740"/>
                <a:ext cx="101306" cy="102712"/>
              </a:xfrm>
              <a:custGeom>
                <a:avLst/>
                <a:gdLst>
                  <a:gd name="T0" fmla="*/ 84 w 114"/>
                  <a:gd name="T1" fmla="*/ 15 h 114"/>
                  <a:gd name="T2" fmla="*/ 100 w 114"/>
                  <a:gd name="T3" fmla="*/ 84 h 114"/>
                  <a:gd name="T4" fmla="*/ 31 w 114"/>
                  <a:gd name="T5" fmla="*/ 99 h 114"/>
                  <a:gd name="T6" fmla="*/ 15 w 114"/>
                  <a:gd name="T7" fmla="*/ 31 h 114"/>
                  <a:gd name="T8" fmla="*/ 84 w 114"/>
                  <a:gd name="T9" fmla="*/ 15 h 114"/>
                </a:gdLst>
                <a:ahLst/>
                <a:cxnLst>
                  <a:cxn ang="0">
                    <a:pos x="T0" y="T1"/>
                  </a:cxn>
                  <a:cxn ang="0">
                    <a:pos x="T2" y="T3"/>
                  </a:cxn>
                  <a:cxn ang="0">
                    <a:pos x="T4" y="T5"/>
                  </a:cxn>
                  <a:cxn ang="0">
                    <a:pos x="T6" y="T7"/>
                  </a:cxn>
                  <a:cxn ang="0">
                    <a:pos x="T8" y="T9"/>
                  </a:cxn>
                </a:cxnLst>
                <a:rect l="0" t="0" r="r" b="b"/>
                <a:pathLst>
                  <a:path w="114" h="114">
                    <a:moveTo>
                      <a:pt x="84" y="15"/>
                    </a:moveTo>
                    <a:cubicBezTo>
                      <a:pt x="107" y="29"/>
                      <a:pt x="114" y="60"/>
                      <a:pt x="100" y="84"/>
                    </a:cubicBezTo>
                    <a:cubicBezTo>
                      <a:pt x="85" y="107"/>
                      <a:pt x="54" y="114"/>
                      <a:pt x="31" y="99"/>
                    </a:cubicBezTo>
                    <a:cubicBezTo>
                      <a:pt x="8" y="85"/>
                      <a:pt x="0" y="54"/>
                      <a:pt x="15" y="31"/>
                    </a:cubicBezTo>
                    <a:cubicBezTo>
                      <a:pt x="30" y="7"/>
                      <a:pt x="60" y="0"/>
                      <a:pt x="84" y="1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73" name="Freeform 98"/>
              <p:cNvSpPr/>
              <p:nvPr/>
            </p:nvSpPr>
            <p:spPr bwMode="auto">
              <a:xfrm>
                <a:off x="5008534" y="5155267"/>
                <a:ext cx="136482" cy="119597"/>
              </a:xfrm>
              <a:custGeom>
                <a:avLst/>
                <a:gdLst>
                  <a:gd name="T0" fmla="*/ 75 w 151"/>
                  <a:gd name="T1" fmla="*/ 0 h 133"/>
                  <a:gd name="T2" fmla="*/ 19 w 151"/>
                  <a:gd name="T3" fmla="*/ 31 h 133"/>
                  <a:gd name="T4" fmla="*/ 40 w 151"/>
                  <a:gd name="T5" fmla="*/ 122 h 133"/>
                  <a:gd name="T6" fmla="*/ 75 w 151"/>
                  <a:gd name="T7" fmla="*/ 133 h 133"/>
                  <a:gd name="T8" fmla="*/ 131 w 151"/>
                  <a:gd name="T9" fmla="*/ 102 h 133"/>
                  <a:gd name="T10" fmla="*/ 111 w 151"/>
                  <a:gd name="T11" fmla="*/ 10 h 133"/>
                  <a:gd name="T12" fmla="*/ 75 w 151"/>
                  <a:gd name="T13" fmla="*/ 0 h 133"/>
                </a:gdLst>
                <a:ahLst/>
                <a:cxnLst>
                  <a:cxn ang="0">
                    <a:pos x="T0" y="T1"/>
                  </a:cxn>
                  <a:cxn ang="0">
                    <a:pos x="T2" y="T3"/>
                  </a:cxn>
                  <a:cxn ang="0">
                    <a:pos x="T4" y="T5"/>
                  </a:cxn>
                  <a:cxn ang="0">
                    <a:pos x="T6" y="T7"/>
                  </a:cxn>
                  <a:cxn ang="0">
                    <a:pos x="T8" y="T9"/>
                  </a:cxn>
                  <a:cxn ang="0">
                    <a:pos x="T10" y="T11"/>
                  </a:cxn>
                  <a:cxn ang="0">
                    <a:pos x="T12" y="T13"/>
                  </a:cxn>
                </a:cxnLst>
                <a:rect l="0" t="0" r="r" b="b"/>
                <a:pathLst>
                  <a:path w="151" h="133">
                    <a:moveTo>
                      <a:pt x="75" y="0"/>
                    </a:moveTo>
                    <a:cubicBezTo>
                      <a:pt x="53" y="0"/>
                      <a:pt x="32" y="11"/>
                      <a:pt x="19" y="31"/>
                    </a:cubicBezTo>
                    <a:cubicBezTo>
                      <a:pt x="0" y="62"/>
                      <a:pt x="9" y="103"/>
                      <a:pt x="40" y="122"/>
                    </a:cubicBezTo>
                    <a:cubicBezTo>
                      <a:pt x="51" y="129"/>
                      <a:pt x="63" y="133"/>
                      <a:pt x="75" y="133"/>
                    </a:cubicBezTo>
                    <a:cubicBezTo>
                      <a:pt x="97" y="133"/>
                      <a:pt x="119" y="122"/>
                      <a:pt x="131" y="102"/>
                    </a:cubicBezTo>
                    <a:cubicBezTo>
                      <a:pt x="151" y="71"/>
                      <a:pt x="142" y="30"/>
                      <a:pt x="111" y="10"/>
                    </a:cubicBezTo>
                    <a:cubicBezTo>
                      <a:pt x="100" y="3"/>
                      <a:pt x="87" y="0"/>
                      <a:pt x="75" y="0"/>
                    </a:cubicBezTo>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74" name="Freeform 99"/>
              <p:cNvSpPr/>
              <p:nvPr/>
            </p:nvSpPr>
            <p:spPr bwMode="auto">
              <a:xfrm>
                <a:off x="5031046" y="4123919"/>
                <a:ext cx="83015" cy="71759"/>
              </a:xfrm>
              <a:custGeom>
                <a:avLst/>
                <a:gdLst>
                  <a:gd name="T0" fmla="*/ 46 w 93"/>
                  <a:gd name="T1" fmla="*/ 0 h 81"/>
                  <a:gd name="T2" fmla="*/ 12 w 93"/>
                  <a:gd name="T3" fmla="*/ 19 h 81"/>
                  <a:gd name="T4" fmla="*/ 25 w 93"/>
                  <a:gd name="T5" fmla="*/ 75 h 81"/>
                  <a:gd name="T6" fmla="*/ 46 w 93"/>
                  <a:gd name="T7" fmla="*/ 81 h 81"/>
                  <a:gd name="T8" fmla="*/ 81 w 93"/>
                  <a:gd name="T9" fmla="*/ 62 h 81"/>
                  <a:gd name="T10" fmla="*/ 68 w 93"/>
                  <a:gd name="T11" fmla="*/ 6 h 81"/>
                  <a:gd name="T12" fmla="*/ 46 w 93"/>
                  <a:gd name="T13" fmla="*/ 0 h 81"/>
                </a:gdLst>
                <a:ahLst/>
                <a:cxnLst>
                  <a:cxn ang="0">
                    <a:pos x="T0" y="T1"/>
                  </a:cxn>
                  <a:cxn ang="0">
                    <a:pos x="T2" y="T3"/>
                  </a:cxn>
                  <a:cxn ang="0">
                    <a:pos x="T4" y="T5"/>
                  </a:cxn>
                  <a:cxn ang="0">
                    <a:pos x="T6" y="T7"/>
                  </a:cxn>
                  <a:cxn ang="0">
                    <a:pos x="T8" y="T9"/>
                  </a:cxn>
                  <a:cxn ang="0">
                    <a:pos x="T10" y="T11"/>
                  </a:cxn>
                  <a:cxn ang="0">
                    <a:pos x="T12" y="T13"/>
                  </a:cxn>
                </a:cxnLst>
                <a:rect l="0" t="0" r="r" b="b"/>
                <a:pathLst>
                  <a:path w="93" h="81">
                    <a:moveTo>
                      <a:pt x="46" y="0"/>
                    </a:moveTo>
                    <a:cubicBezTo>
                      <a:pt x="33" y="0"/>
                      <a:pt x="20" y="7"/>
                      <a:pt x="12" y="19"/>
                    </a:cubicBezTo>
                    <a:cubicBezTo>
                      <a:pt x="0" y="38"/>
                      <a:pt x="6" y="63"/>
                      <a:pt x="25" y="75"/>
                    </a:cubicBezTo>
                    <a:cubicBezTo>
                      <a:pt x="31" y="79"/>
                      <a:pt x="39" y="81"/>
                      <a:pt x="46" y="81"/>
                    </a:cubicBezTo>
                    <a:cubicBezTo>
                      <a:pt x="60" y="81"/>
                      <a:pt x="73" y="74"/>
                      <a:pt x="81" y="62"/>
                    </a:cubicBezTo>
                    <a:cubicBezTo>
                      <a:pt x="93" y="43"/>
                      <a:pt x="87" y="18"/>
                      <a:pt x="68" y="6"/>
                    </a:cubicBezTo>
                    <a:cubicBezTo>
                      <a:pt x="61" y="2"/>
                      <a:pt x="54" y="0"/>
                      <a:pt x="46" y="0"/>
                    </a:cubicBezTo>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75" name="Freeform 100"/>
              <p:cNvSpPr/>
              <p:nvPr/>
            </p:nvSpPr>
            <p:spPr bwMode="auto">
              <a:xfrm>
                <a:off x="4607533" y="2984231"/>
                <a:ext cx="187134" cy="163215"/>
              </a:xfrm>
              <a:custGeom>
                <a:avLst/>
                <a:gdLst>
                  <a:gd name="T0" fmla="*/ 104 w 208"/>
                  <a:gd name="T1" fmla="*/ 0 h 182"/>
                  <a:gd name="T2" fmla="*/ 27 w 208"/>
                  <a:gd name="T3" fmla="*/ 42 h 182"/>
                  <a:gd name="T4" fmla="*/ 56 w 208"/>
                  <a:gd name="T5" fmla="*/ 168 h 182"/>
                  <a:gd name="T6" fmla="*/ 104 w 208"/>
                  <a:gd name="T7" fmla="*/ 182 h 182"/>
                  <a:gd name="T8" fmla="*/ 182 w 208"/>
                  <a:gd name="T9" fmla="*/ 139 h 182"/>
                  <a:gd name="T10" fmla="*/ 153 w 208"/>
                  <a:gd name="T11" fmla="*/ 14 h 182"/>
                  <a:gd name="T12" fmla="*/ 104 w 208"/>
                  <a:gd name="T13" fmla="*/ 0 h 182"/>
                </a:gdLst>
                <a:ahLst/>
                <a:cxnLst>
                  <a:cxn ang="0">
                    <a:pos x="T0" y="T1"/>
                  </a:cxn>
                  <a:cxn ang="0">
                    <a:pos x="T2" y="T3"/>
                  </a:cxn>
                  <a:cxn ang="0">
                    <a:pos x="T4" y="T5"/>
                  </a:cxn>
                  <a:cxn ang="0">
                    <a:pos x="T6" y="T7"/>
                  </a:cxn>
                  <a:cxn ang="0">
                    <a:pos x="T8" y="T9"/>
                  </a:cxn>
                  <a:cxn ang="0">
                    <a:pos x="T10" y="T11"/>
                  </a:cxn>
                  <a:cxn ang="0">
                    <a:pos x="T12" y="T13"/>
                  </a:cxn>
                </a:cxnLst>
                <a:rect l="0" t="0" r="r" b="b"/>
                <a:pathLst>
                  <a:path w="208" h="182">
                    <a:moveTo>
                      <a:pt x="104" y="0"/>
                    </a:moveTo>
                    <a:cubicBezTo>
                      <a:pt x="74" y="0"/>
                      <a:pt x="44" y="15"/>
                      <a:pt x="27" y="42"/>
                    </a:cubicBezTo>
                    <a:cubicBezTo>
                      <a:pt x="0" y="85"/>
                      <a:pt x="13" y="141"/>
                      <a:pt x="56" y="168"/>
                    </a:cubicBezTo>
                    <a:cubicBezTo>
                      <a:pt x="71" y="178"/>
                      <a:pt x="88" y="182"/>
                      <a:pt x="104" y="182"/>
                    </a:cubicBezTo>
                    <a:cubicBezTo>
                      <a:pt x="135" y="182"/>
                      <a:pt x="164" y="167"/>
                      <a:pt x="182" y="139"/>
                    </a:cubicBezTo>
                    <a:cubicBezTo>
                      <a:pt x="208" y="97"/>
                      <a:pt x="196" y="40"/>
                      <a:pt x="153" y="14"/>
                    </a:cubicBezTo>
                    <a:cubicBezTo>
                      <a:pt x="138" y="4"/>
                      <a:pt x="121" y="0"/>
                      <a:pt x="104" y="0"/>
                    </a:cubicBezTo>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76" name="Freeform 101"/>
              <p:cNvSpPr/>
              <p:nvPr/>
            </p:nvSpPr>
            <p:spPr bwMode="auto">
              <a:xfrm>
                <a:off x="4199496" y="2832274"/>
                <a:ext cx="98492" cy="87235"/>
              </a:xfrm>
              <a:custGeom>
                <a:avLst/>
                <a:gdLst>
                  <a:gd name="T0" fmla="*/ 55 w 109"/>
                  <a:gd name="T1" fmla="*/ 0 h 96"/>
                  <a:gd name="T2" fmla="*/ 14 w 109"/>
                  <a:gd name="T3" fmla="*/ 22 h 96"/>
                  <a:gd name="T4" fmla="*/ 29 w 109"/>
                  <a:gd name="T5" fmla="*/ 88 h 96"/>
                  <a:gd name="T6" fmla="*/ 55 w 109"/>
                  <a:gd name="T7" fmla="*/ 96 h 96"/>
                  <a:gd name="T8" fmla="*/ 95 w 109"/>
                  <a:gd name="T9" fmla="*/ 73 h 96"/>
                  <a:gd name="T10" fmla="*/ 80 w 109"/>
                  <a:gd name="T11" fmla="*/ 7 h 96"/>
                  <a:gd name="T12" fmla="*/ 55 w 109"/>
                  <a:gd name="T13" fmla="*/ 0 h 96"/>
                </a:gdLst>
                <a:ahLst/>
                <a:cxnLst>
                  <a:cxn ang="0">
                    <a:pos x="T0" y="T1"/>
                  </a:cxn>
                  <a:cxn ang="0">
                    <a:pos x="T2" y="T3"/>
                  </a:cxn>
                  <a:cxn ang="0">
                    <a:pos x="T4" y="T5"/>
                  </a:cxn>
                  <a:cxn ang="0">
                    <a:pos x="T6" y="T7"/>
                  </a:cxn>
                  <a:cxn ang="0">
                    <a:pos x="T8" y="T9"/>
                  </a:cxn>
                  <a:cxn ang="0">
                    <a:pos x="T10" y="T11"/>
                  </a:cxn>
                  <a:cxn ang="0">
                    <a:pos x="T12" y="T13"/>
                  </a:cxn>
                </a:cxnLst>
                <a:rect l="0" t="0" r="r" b="b"/>
                <a:pathLst>
                  <a:path w="109" h="96">
                    <a:moveTo>
                      <a:pt x="55" y="0"/>
                    </a:moveTo>
                    <a:cubicBezTo>
                      <a:pt x="39" y="0"/>
                      <a:pt x="23" y="8"/>
                      <a:pt x="14" y="22"/>
                    </a:cubicBezTo>
                    <a:cubicBezTo>
                      <a:pt x="0" y="45"/>
                      <a:pt x="7" y="74"/>
                      <a:pt x="29" y="88"/>
                    </a:cubicBezTo>
                    <a:cubicBezTo>
                      <a:pt x="37" y="93"/>
                      <a:pt x="46" y="96"/>
                      <a:pt x="55" y="96"/>
                    </a:cubicBezTo>
                    <a:cubicBezTo>
                      <a:pt x="71" y="96"/>
                      <a:pt x="86" y="88"/>
                      <a:pt x="95" y="73"/>
                    </a:cubicBezTo>
                    <a:cubicBezTo>
                      <a:pt x="109" y="51"/>
                      <a:pt x="103" y="21"/>
                      <a:pt x="80" y="7"/>
                    </a:cubicBezTo>
                    <a:cubicBezTo>
                      <a:pt x="72" y="2"/>
                      <a:pt x="63" y="0"/>
                      <a:pt x="55" y="0"/>
                    </a:cubicBezTo>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77" name="Freeform 102"/>
              <p:cNvSpPr/>
              <p:nvPr/>
            </p:nvSpPr>
            <p:spPr bwMode="auto">
              <a:xfrm>
                <a:off x="4798888" y="1091787"/>
                <a:ext cx="98492" cy="85829"/>
              </a:xfrm>
              <a:custGeom>
                <a:avLst/>
                <a:gdLst>
                  <a:gd name="T0" fmla="*/ 55 w 109"/>
                  <a:gd name="T1" fmla="*/ 0 h 96"/>
                  <a:gd name="T2" fmla="*/ 14 w 109"/>
                  <a:gd name="T3" fmla="*/ 23 h 96"/>
                  <a:gd name="T4" fmla="*/ 29 w 109"/>
                  <a:gd name="T5" fmla="*/ 89 h 96"/>
                  <a:gd name="T6" fmla="*/ 55 w 109"/>
                  <a:gd name="T7" fmla="*/ 96 h 96"/>
                  <a:gd name="T8" fmla="*/ 95 w 109"/>
                  <a:gd name="T9" fmla="*/ 74 h 96"/>
                  <a:gd name="T10" fmla="*/ 80 w 109"/>
                  <a:gd name="T11" fmla="*/ 8 h 96"/>
                  <a:gd name="T12" fmla="*/ 55 w 109"/>
                  <a:gd name="T13" fmla="*/ 0 h 96"/>
                </a:gdLst>
                <a:ahLst/>
                <a:cxnLst>
                  <a:cxn ang="0">
                    <a:pos x="T0" y="T1"/>
                  </a:cxn>
                  <a:cxn ang="0">
                    <a:pos x="T2" y="T3"/>
                  </a:cxn>
                  <a:cxn ang="0">
                    <a:pos x="T4" y="T5"/>
                  </a:cxn>
                  <a:cxn ang="0">
                    <a:pos x="T6" y="T7"/>
                  </a:cxn>
                  <a:cxn ang="0">
                    <a:pos x="T8" y="T9"/>
                  </a:cxn>
                  <a:cxn ang="0">
                    <a:pos x="T10" y="T11"/>
                  </a:cxn>
                  <a:cxn ang="0">
                    <a:pos x="T12" y="T13"/>
                  </a:cxn>
                </a:cxnLst>
                <a:rect l="0" t="0" r="r" b="b"/>
                <a:pathLst>
                  <a:path w="109" h="96">
                    <a:moveTo>
                      <a:pt x="55" y="0"/>
                    </a:moveTo>
                    <a:cubicBezTo>
                      <a:pt x="39" y="0"/>
                      <a:pt x="23" y="8"/>
                      <a:pt x="14" y="23"/>
                    </a:cubicBezTo>
                    <a:cubicBezTo>
                      <a:pt x="0" y="45"/>
                      <a:pt x="7" y="75"/>
                      <a:pt x="29" y="89"/>
                    </a:cubicBezTo>
                    <a:cubicBezTo>
                      <a:pt x="37" y="94"/>
                      <a:pt x="46" y="96"/>
                      <a:pt x="55" y="96"/>
                    </a:cubicBezTo>
                    <a:cubicBezTo>
                      <a:pt x="70" y="96"/>
                      <a:pt x="86" y="88"/>
                      <a:pt x="95" y="74"/>
                    </a:cubicBezTo>
                    <a:cubicBezTo>
                      <a:pt x="109" y="51"/>
                      <a:pt x="102" y="22"/>
                      <a:pt x="80" y="8"/>
                    </a:cubicBezTo>
                    <a:cubicBezTo>
                      <a:pt x="72" y="3"/>
                      <a:pt x="63" y="0"/>
                      <a:pt x="55" y="0"/>
                    </a:cubicBezTo>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78" name="Freeform 103"/>
              <p:cNvSpPr/>
              <p:nvPr/>
            </p:nvSpPr>
            <p:spPr bwMode="auto">
              <a:xfrm>
                <a:off x="5750035" y="1796705"/>
                <a:ext cx="137888" cy="119597"/>
              </a:xfrm>
              <a:custGeom>
                <a:avLst/>
                <a:gdLst>
                  <a:gd name="T0" fmla="*/ 76 w 152"/>
                  <a:gd name="T1" fmla="*/ 0 h 132"/>
                  <a:gd name="T2" fmla="*/ 20 w 152"/>
                  <a:gd name="T3" fmla="*/ 31 h 132"/>
                  <a:gd name="T4" fmla="*/ 41 w 152"/>
                  <a:gd name="T5" fmla="*/ 122 h 132"/>
                  <a:gd name="T6" fmla="*/ 76 w 152"/>
                  <a:gd name="T7" fmla="*/ 132 h 132"/>
                  <a:gd name="T8" fmla="*/ 132 w 152"/>
                  <a:gd name="T9" fmla="*/ 101 h 132"/>
                  <a:gd name="T10" fmla="*/ 111 w 152"/>
                  <a:gd name="T11" fmla="*/ 10 h 132"/>
                  <a:gd name="T12" fmla="*/ 76 w 152"/>
                  <a:gd name="T13" fmla="*/ 0 h 132"/>
                </a:gdLst>
                <a:ahLst/>
                <a:cxnLst>
                  <a:cxn ang="0">
                    <a:pos x="T0" y="T1"/>
                  </a:cxn>
                  <a:cxn ang="0">
                    <a:pos x="T2" y="T3"/>
                  </a:cxn>
                  <a:cxn ang="0">
                    <a:pos x="T4" y="T5"/>
                  </a:cxn>
                  <a:cxn ang="0">
                    <a:pos x="T6" y="T7"/>
                  </a:cxn>
                  <a:cxn ang="0">
                    <a:pos x="T8" y="T9"/>
                  </a:cxn>
                  <a:cxn ang="0">
                    <a:pos x="T10" y="T11"/>
                  </a:cxn>
                  <a:cxn ang="0">
                    <a:pos x="T12" y="T13"/>
                  </a:cxn>
                </a:cxnLst>
                <a:rect l="0" t="0" r="r" b="b"/>
                <a:pathLst>
                  <a:path w="152" h="132">
                    <a:moveTo>
                      <a:pt x="76" y="0"/>
                    </a:moveTo>
                    <a:cubicBezTo>
                      <a:pt x="54" y="0"/>
                      <a:pt x="33" y="11"/>
                      <a:pt x="20" y="31"/>
                    </a:cubicBezTo>
                    <a:cubicBezTo>
                      <a:pt x="0" y="62"/>
                      <a:pt x="10" y="103"/>
                      <a:pt x="41" y="122"/>
                    </a:cubicBezTo>
                    <a:cubicBezTo>
                      <a:pt x="52" y="129"/>
                      <a:pt x="64" y="132"/>
                      <a:pt x="76" y="132"/>
                    </a:cubicBezTo>
                    <a:cubicBezTo>
                      <a:pt x="98" y="132"/>
                      <a:pt x="120" y="121"/>
                      <a:pt x="132" y="101"/>
                    </a:cubicBezTo>
                    <a:cubicBezTo>
                      <a:pt x="152" y="70"/>
                      <a:pt x="142" y="29"/>
                      <a:pt x="111" y="10"/>
                    </a:cubicBezTo>
                    <a:cubicBezTo>
                      <a:pt x="100" y="3"/>
                      <a:pt x="88" y="0"/>
                      <a:pt x="76" y="0"/>
                    </a:cubicBezTo>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79" name="Freeform 104"/>
              <p:cNvSpPr/>
              <p:nvPr/>
            </p:nvSpPr>
            <p:spPr bwMode="auto">
              <a:xfrm>
                <a:off x="5634659" y="2747852"/>
                <a:ext cx="225124" cy="196983"/>
              </a:xfrm>
              <a:custGeom>
                <a:avLst/>
                <a:gdLst>
                  <a:gd name="T0" fmla="*/ 125 w 250"/>
                  <a:gd name="T1" fmla="*/ 0 h 219"/>
                  <a:gd name="T2" fmla="*/ 33 w 250"/>
                  <a:gd name="T3" fmla="*/ 51 h 219"/>
                  <a:gd name="T4" fmla="*/ 67 w 250"/>
                  <a:gd name="T5" fmla="*/ 202 h 219"/>
                  <a:gd name="T6" fmla="*/ 125 w 250"/>
                  <a:gd name="T7" fmla="*/ 219 h 219"/>
                  <a:gd name="T8" fmla="*/ 218 w 250"/>
                  <a:gd name="T9" fmla="*/ 167 h 219"/>
                  <a:gd name="T10" fmla="*/ 184 w 250"/>
                  <a:gd name="T11" fmla="*/ 16 h 219"/>
                  <a:gd name="T12" fmla="*/ 125 w 250"/>
                  <a:gd name="T13" fmla="*/ 0 h 219"/>
                </a:gdLst>
                <a:ahLst/>
                <a:cxnLst>
                  <a:cxn ang="0">
                    <a:pos x="T0" y="T1"/>
                  </a:cxn>
                  <a:cxn ang="0">
                    <a:pos x="T2" y="T3"/>
                  </a:cxn>
                  <a:cxn ang="0">
                    <a:pos x="T4" y="T5"/>
                  </a:cxn>
                  <a:cxn ang="0">
                    <a:pos x="T6" y="T7"/>
                  </a:cxn>
                  <a:cxn ang="0">
                    <a:pos x="T8" y="T9"/>
                  </a:cxn>
                  <a:cxn ang="0">
                    <a:pos x="T10" y="T11"/>
                  </a:cxn>
                  <a:cxn ang="0">
                    <a:pos x="T12" y="T13"/>
                  </a:cxn>
                </a:cxnLst>
                <a:rect l="0" t="0" r="r" b="b"/>
                <a:pathLst>
                  <a:path w="250" h="219">
                    <a:moveTo>
                      <a:pt x="125" y="0"/>
                    </a:moveTo>
                    <a:cubicBezTo>
                      <a:pt x="89" y="0"/>
                      <a:pt x="53" y="18"/>
                      <a:pt x="33" y="51"/>
                    </a:cubicBezTo>
                    <a:cubicBezTo>
                      <a:pt x="0" y="102"/>
                      <a:pt x="16" y="170"/>
                      <a:pt x="67" y="202"/>
                    </a:cubicBezTo>
                    <a:cubicBezTo>
                      <a:pt x="85" y="213"/>
                      <a:pt x="105" y="219"/>
                      <a:pt x="125" y="219"/>
                    </a:cubicBezTo>
                    <a:cubicBezTo>
                      <a:pt x="162" y="219"/>
                      <a:pt x="197" y="201"/>
                      <a:pt x="218" y="167"/>
                    </a:cubicBezTo>
                    <a:cubicBezTo>
                      <a:pt x="250" y="116"/>
                      <a:pt x="235" y="49"/>
                      <a:pt x="184" y="16"/>
                    </a:cubicBezTo>
                    <a:cubicBezTo>
                      <a:pt x="165" y="5"/>
                      <a:pt x="145" y="0"/>
                      <a:pt x="125" y="0"/>
                    </a:cubicBezTo>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80" name="Freeform 105"/>
              <p:cNvSpPr/>
              <p:nvPr/>
            </p:nvSpPr>
            <p:spPr bwMode="auto">
              <a:xfrm>
                <a:off x="6653343" y="2920916"/>
                <a:ext cx="130853" cy="113969"/>
              </a:xfrm>
              <a:custGeom>
                <a:avLst/>
                <a:gdLst>
                  <a:gd name="T0" fmla="*/ 72 w 145"/>
                  <a:gd name="T1" fmla="*/ 0 h 126"/>
                  <a:gd name="T2" fmla="*/ 19 w 145"/>
                  <a:gd name="T3" fmla="*/ 29 h 126"/>
                  <a:gd name="T4" fmla="*/ 39 w 145"/>
                  <a:gd name="T5" fmla="*/ 117 h 126"/>
                  <a:gd name="T6" fmla="*/ 72 w 145"/>
                  <a:gd name="T7" fmla="*/ 126 h 126"/>
                  <a:gd name="T8" fmla="*/ 126 w 145"/>
                  <a:gd name="T9" fmla="*/ 97 h 126"/>
                  <a:gd name="T10" fmla="*/ 106 w 145"/>
                  <a:gd name="T11" fmla="*/ 9 h 126"/>
                  <a:gd name="T12" fmla="*/ 72 w 145"/>
                  <a:gd name="T13" fmla="*/ 0 h 126"/>
                </a:gdLst>
                <a:ahLst/>
                <a:cxnLst>
                  <a:cxn ang="0">
                    <a:pos x="T0" y="T1"/>
                  </a:cxn>
                  <a:cxn ang="0">
                    <a:pos x="T2" y="T3"/>
                  </a:cxn>
                  <a:cxn ang="0">
                    <a:pos x="T4" y="T5"/>
                  </a:cxn>
                  <a:cxn ang="0">
                    <a:pos x="T6" y="T7"/>
                  </a:cxn>
                  <a:cxn ang="0">
                    <a:pos x="T8" y="T9"/>
                  </a:cxn>
                  <a:cxn ang="0">
                    <a:pos x="T10" y="T11"/>
                  </a:cxn>
                  <a:cxn ang="0">
                    <a:pos x="T12" y="T13"/>
                  </a:cxn>
                </a:cxnLst>
                <a:rect l="0" t="0" r="r" b="b"/>
                <a:pathLst>
                  <a:path w="145" h="126">
                    <a:moveTo>
                      <a:pt x="72" y="0"/>
                    </a:moveTo>
                    <a:cubicBezTo>
                      <a:pt x="51" y="0"/>
                      <a:pt x="31" y="10"/>
                      <a:pt x="19" y="29"/>
                    </a:cubicBezTo>
                    <a:cubicBezTo>
                      <a:pt x="0" y="59"/>
                      <a:pt x="9" y="98"/>
                      <a:pt x="39" y="117"/>
                    </a:cubicBezTo>
                    <a:cubicBezTo>
                      <a:pt x="49" y="123"/>
                      <a:pt x="61" y="126"/>
                      <a:pt x="72" y="126"/>
                    </a:cubicBezTo>
                    <a:cubicBezTo>
                      <a:pt x="93" y="126"/>
                      <a:pt x="114" y="116"/>
                      <a:pt x="126" y="97"/>
                    </a:cubicBezTo>
                    <a:cubicBezTo>
                      <a:pt x="145" y="67"/>
                      <a:pt x="136" y="28"/>
                      <a:pt x="106" y="9"/>
                    </a:cubicBezTo>
                    <a:cubicBezTo>
                      <a:pt x="96" y="3"/>
                      <a:pt x="84" y="0"/>
                      <a:pt x="72" y="0"/>
                    </a:cubicBezTo>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81" name="Freeform 106"/>
              <p:cNvSpPr/>
              <p:nvPr/>
            </p:nvSpPr>
            <p:spPr bwMode="auto">
              <a:xfrm>
                <a:off x="7759258" y="2054190"/>
                <a:ext cx="60502" cy="53467"/>
              </a:xfrm>
              <a:custGeom>
                <a:avLst/>
                <a:gdLst>
                  <a:gd name="T0" fmla="*/ 34 w 67"/>
                  <a:gd name="T1" fmla="*/ 0 h 59"/>
                  <a:gd name="T2" fmla="*/ 9 w 67"/>
                  <a:gd name="T3" fmla="*/ 14 h 59"/>
                  <a:gd name="T4" fmla="*/ 18 w 67"/>
                  <a:gd name="T5" fmla="*/ 54 h 59"/>
                  <a:gd name="T6" fmla="*/ 34 w 67"/>
                  <a:gd name="T7" fmla="*/ 59 h 59"/>
                  <a:gd name="T8" fmla="*/ 58 w 67"/>
                  <a:gd name="T9" fmla="*/ 45 h 59"/>
                  <a:gd name="T10" fmla="*/ 49 w 67"/>
                  <a:gd name="T11" fmla="*/ 5 h 59"/>
                  <a:gd name="T12" fmla="*/ 34 w 67"/>
                  <a:gd name="T13" fmla="*/ 0 h 59"/>
                </a:gdLst>
                <a:ahLst/>
                <a:cxnLst>
                  <a:cxn ang="0">
                    <a:pos x="T0" y="T1"/>
                  </a:cxn>
                  <a:cxn ang="0">
                    <a:pos x="T2" y="T3"/>
                  </a:cxn>
                  <a:cxn ang="0">
                    <a:pos x="T4" y="T5"/>
                  </a:cxn>
                  <a:cxn ang="0">
                    <a:pos x="T6" y="T7"/>
                  </a:cxn>
                  <a:cxn ang="0">
                    <a:pos x="T8" y="T9"/>
                  </a:cxn>
                  <a:cxn ang="0">
                    <a:pos x="T10" y="T11"/>
                  </a:cxn>
                  <a:cxn ang="0">
                    <a:pos x="T12" y="T13"/>
                  </a:cxn>
                </a:cxnLst>
                <a:rect l="0" t="0" r="r" b="b"/>
                <a:pathLst>
                  <a:path w="67" h="59">
                    <a:moveTo>
                      <a:pt x="34" y="0"/>
                    </a:moveTo>
                    <a:cubicBezTo>
                      <a:pt x="24" y="0"/>
                      <a:pt x="14" y="5"/>
                      <a:pt x="9" y="14"/>
                    </a:cubicBezTo>
                    <a:cubicBezTo>
                      <a:pt x="0" y="28"/>
                      <a:pt x="4" y="46"/>
                      <a:pt x="18" y="54"/>
                    </a:cubicBezTo>
                    <a:cubicBezTo>
                      <a:pt x="23" y="57"/>
                      <a:pt x="28" y="59"/>
                      <a:pt x="34" y="59"/>
                    </a:cubicBezTo>
                    <a:cubicBezTo>
                      <a:pt x="43" y="59"/>
                      <a:pt x="53" y="54"/>
                      <a:pt x="58" y="45"/>
                    </a:cubicBezTo>
                    <a:cubicBezTo>
                      <a:pt x="67" y="31"/>
                      <a:pt x="63" y="13"/>
                      <a:pt x="49" y="5"/>
                    </a:cubicBezTo>
                    <a:cubicBezTo>
                      <a:pt x="44" y="2"/>
                      <a:pt x="39" y="0"/>
                      <a:pt x="34" y="0"/>
                    </a:cubicBezTo>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83" name="Freeform 161"/>
              <p:cNvSpPr/>
              <p:nvPr/>
            </p:nvSpPr>
            <p:spPr bwMode="auto">
              <a:xfrm>
                <a:off x="4592055" y="3554076"/>
                <a:ext cx="275776" cy="275776"/>
              </a:xfrm>
              <a:custGeom>
                <a:avLst/>
                <a:gdLst>
                  <a:gd name="T0" fmla="*/ 224 w 306"/>
                  <a:gd name="T1" fmla="*/ 39 h 306"/>
                  <a:gd name="T2" fmla="*/ 267 w 306"/>
                  <a:gd name="T3" fmla="*/ 224 h 306"/>
                  <a:gd name="T4" fmla="*/ 81 w 306"/>
                  <a:gd name="T5" fmla="*/ 267 h 306"/>
                  <a:gd name="T6" fmla="*/ 39 w 306"/>
                  <a:gd name="T7" fmla="*/ 82 h 306"/>
                  <a:gd name="T8" fmla="*/ 224 w 306"/>
                  <a:gd name="T9" fmla="*/ 39 h 306"/>
                </a:gdLst>
                <a:ahLst/>
                <a:cxnLst>
                  <a:cxn ang="0">
                    <a:pos x="T0" y="T1"/>
                  </a:cxn>
                  <a:cxn ang="0">
                    <a:pos x="T2" y="T3"/>
                  </a:cxn>
                  <a:cxn ang="0">
                    <a:pos x="T4" y="T5"/>
                  </a:cxn>
                  <a:cxn ang="0">
                    <a:pos x="T6" y="T7"/>
                  </a:cxn>
                  <a:cxn ang="0">
                    <a:pos x="T8" y="T9"/>
                  </a:cxn>
                </a:cxnLst>
                <a:rect l="0" t="0" r="r" b="b"/>
                <a:pathLst>
                  <a:path w="306" h="306">
                    <a:moveTo>
                      <a:pt x="224" y="39"/>
                    </a:moveTo>
                    <a:cubicBezTo>
                      <a:pt x="287" y="79"/>
                      <a:pt x="306" y="162"/>
                      <a:pt x="267" y="224"/>
                    </a:cubicBezTo>
                    <a:cubicBezTo>
                      <a:pt x="227" y="287"/>
                      <a:pt x="144" y="306"/>
                      <a:pt x="81" y="267"/>
                    </a:cubicBezTo>
                    <a:cubicBezTo>
                      <a:pt x="19" y="227"/>
                      <a:pt x="0" y="144"/>
                      <a:pt x="39" y="82"/>
                    </a:cubicBezTo>
                    <a:cubicBezTo>
                      <a:pt x="79" y="19"/>
                      <a:pt x="162" y="0"/>
                      <a:pt x="224" y="39"/>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84" name="Freeform 167"/>
              <p:cNvSpPr/>
              <p:nvPr/>
            </p:nvSpPr>
            <p:spPr bwMode="auto">
              <a:xfrm>
                <a:off x="4430245" y="2125947"/>
                <a:ext cx="257485" cy="256078"/>
              </a:xfrm>
              <a:custGeom>
                <a:avLst/>
                <a:gdLst>
                  <a:gd name="T0" fmla="*/ 209 w 285"/>
                  <a:gd name="T1" fmla="*/ 36 h 285"/>
                  <a:gd name="T2" fmla="*/ 248 w 285"/>
                  <a:gd name="T3" fmla="*/ 209 h 285"/>
                  <a:gd name="T4" fmla="*/ 76 w 285"/>
                  <a:gd name="T5" fmla="*/ 248 h 285"/>
                  <a:gd name="T6" fmla="*/ 37 w 285"/>
                  <a:gd name="T7" fmla="*/ 76 h 285"/>
                  <a:gd name="T8" fmla="*/ 209 w 285"/>
                  <a:gd name="T9" fmla="*/ 36 h 285"/>
                </a:gdLst>
                <a:ahLst/>
                <a:cxnLst>
                  <a:cxn ang="0">
                    <a:pos x="T0" y="T1"/>
                  </a:cxn>
                  <a:cxn ang="0">
                    <a:pos x="T2" y="T3"/>
                  </a:cxn>
                  <a:cxn ang="0">
                    <a:pos x="T4" y="T5"/>
                  </a:cxn>
                  <a:cxn ang="0">
                    <a:pos x="T6" y="T7"/>
                  </a:cxn>
                  <a:cxn ang="0">
                    <a:pos x="T8" y="T9"/>
                  </a:cxn>
                </a:cxnLst>
                <a:rect l="0" t="0" r="r" b="b"/>
                <a:pathLst>
                  <a:path w="285" h="285">
                    <a:moveTo>
                      <a:pt x="209" y="36"/>
                    </a:moveTo>
                    <a:cubicBezTo>
                      <a:pt x="268" y="73"/>
                      <a:pt x="285" y="150"/>
                      <a:pt x="248" y="209"/>
                    </a:cubicBezTo>
                    <a:cubicBezTo>
                      <a:pt x="212" y="267"/>
                      <a:pt x="135" y="285"/>
                      <a:pt x="76" y="248"/>
                    </a:cubicBezTo>
                    <a:cubicBezTo>
                      <a:pt x="18" y="211"/>
                      <a:pt x="0" y="134"/>
                      <a:pt x="37" y="76"/>
                    </a:cubicBezTo>
                    <a:cubicBezTo>
                      <a:pt x="74" y="17"/>
                      <a:pt x="151" y="0"/>
                      <a:pt x="209" y="3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85" name="Freeform 168"/>
              <p:cNvSpPr/>
              <p:nvPr/>
            </p:nvSpPr>
            <p:spPr bwMode="auto">
              <a:xfrm>
                <a:off x="5785202" y="3068653"/>
                <a:ext cx="250449" cy="250450"/>
              </a:xfrm>
              <a:custGeom>
                <a:avLst/>
                <a:gdLst>
                  <a:gd name="T0" fmla="*/ 203 w 278"/>
                  <a:gd name="T1" fmla="*/ 36 h 278"/>
                  <a:gd name="T2" fmla="*/ 242 w 278"/>
                  <a:gd name="T3" fmla="*/ 204 h 278"/>
                  <a:gd name="T4" fmla="*/ 74 w 278"/>
                  <a:gd name="T5" fmla="*/ 242 h 278"/>
                  <a:gd name="T6" fmla="*/ 35 w 278"/>
                  <a:gd name="T7" fmla="*/ 74 h 278"/>
                  <a:gd name="T8" fmla="*/ 203 w 278"/>
                  <a:gd name="T9" fmla="*/ 36 h 278"/>
                </a:gdLst>
                <a:ahLst/>
                <a:cxnLst>
                  <a:cxn ang="0">
                    <a:pos x="T0" y="T1"/>
                  </a:cxn>
                  <a:cxn ang="0">
                    <a:pos x="T2" y="T3"/>
                  </a:cxn>
                  <a:cxn ang="0">
                    <a:pos x="T4" y="T5"/>
                  </a:cxn>
                  <a:cxn ang="0">
                    <a:pos x="T6" y="T7"/>
                  </a:cxn>
                  <a:cxn ang="0">
                    <a:pos x="T8" y="T9"/>
                  </a:cxn>
                </a:cxnLst>
                <a:rect l="0" t="0" r="r" b="b"/>
                <a:pathLst>
                  <a:path w="278" h="278">
                    <a:moveTo>
                      <a:pt x="203" y="36"/>
                    </a:moveTo>
                    <a:cubicBezTo>
                      <a:pt x="260" y="71"/>
                      <a:pt x="278" y="147"/>
                      <a:pt x="242" y="204"/>
                    </a:cubicBezTo>
                    <a:cubicBezTo>
                      <a:pt x="206" y="261"/>
                      <a:pt x="131" y="278"/>
                      <a:pt x="74" y="242"/>
                    </a:cubicBezTo>
                    <a:cubicBezTo>
                      <a:pt x="17" y="206"/>
                      <a:pt x="0" y="131"/>
                      <a:pt x="35" y="74"/>
                    </a:cubicBezTo>
                    <a:cubicBezTo>
                      <a:pt x="71" y="17"/>
                      <a:pt x="146" y="0"/>
                      <a:pt x="203" y="3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86" name="Freeform 169"/>
              <p:cNvSpPr/>
              <p:nvPr/>
            </p:nvSpPr>
            <p:spPr bwMode="auto">
              <a:xfrm>
                <a:off x="6086296" y="2137202"/>
                <a:ext cx="246229" cy="246229"/>
              </a:xfrm>
              <a:custGeom>
                <a:avLst/>
                <a:gdLst>
                  <a:gd name="T0" fmla="*/ 200 w 273"/>
                  <a:gd name="T1" fmla="*/ 36 h 273"/>
                  <a:gd name="T2" fmla="*/ 238 w 273"/>
                  <a:gd name="T3" fmla="*/ 200 h 273"/>
                  <a:gd name="T4" fmla="*/ 73 w 273"/>
                  <a:gd name="T5" fmla="*/ 238 h 273"/>
                  <a:gd name="T6" fmla="*/ 35 w 273"/>
                  <a:gd name="T7" fmla="*/ 73 h 273"/>
                  <a:gd name="T8" fmla="*/ 200 w 273"/>
                  <a:gd name="T9" fmla="*/ 36 h 273"/>
                </a:gdLst>
                <a:ahLst/>
                <a:cxnLst>
                  <a:cxn ang="0">
                    <a:pos x="T0" y="T1"/>
                  </a:cxn>
                  <a:cxn ang="0">
                    <a:pos x="T2" y="T3"/>
                  </a:cxn>
                  <a:cxn ang="0">
                    <a:pos x="T4" y="T5"/>
                  </a:cxn>
                  <a:cxn ang="0">
                    <a:pos x="T6" y="T7"/>
                  </a:cxn>
                  <a:cxn ang="0">
                    <a:pos x="T8" y="T9"/>
                  </a:cxn>
                </a:cxnLst>
                <a:rect l="0" t="0" r="r" b="b"/>
                <a:pathLst>
                  <a:path w="273" h="273">
                    <a:moveTo>
                      <a:pt x="200" y="36"/>
                    </a:moveTo>
                    <a:cubicBezTo>
                      <a:pt x="256" y="71"/>
                      <a:pt x="273" y="144"/>
                      <a:pt x="238" y="200"/>
                    </a:cubicBezTo>
                    <a:cubicBezTo>
                      <a:pt x="203" y="256"/>
                      <a:pt x="129" y="273"/>
                      <a:pt x="73" y="238"/>
                    </a:cubicBezTo>
                    <a:cubicBezTo>
                      <a:pt x="17" y="203"/>
                      <a:pt x="0" y="129"/>
                      <a:pt x="35" y="73"/>
                    </a:cubicBezTo>
                    <a:cubicBezTo>
                      <a:pt x="70" y="17"/>
                      <a:pt x="144" y="0"/>
                      <a:pt x="200" y="3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grpSp>
        <p:sp>
          <p:nvSpPr>
            <p:cNvPr id="18" name="Freeform 60"/>
            <p:cNvSpPr/>
            <p:nvPr/>
          </p:nvSpPr>
          <p:spPr bwMode="auto">
            <a:xfrm rot="498591">
              <a:off x="4501415" y="362092"/>
              <a:ext cx="2506016" cy="1734180"/>
            </a:xfrm>
            <a:custGeom>
              <a:avLst/>
              <a:gdLst>
                <a:gd name="T0" fmla="*/ 2332 w 2339"/>
                <a:gd name="T1" fmla="*/ 1665 h 1665"/>
                <a:gd name="T2" fmla="*/ 2329 w 2339"/>
                <a:gd name="T3" fmla="*/ 1664 h 1665"/>
                <a:gd name="T4" fmla="*/ 3 w 2339"/>
                <a:gd name="T5" fmla="*/ 11 h 1665"/>
                <a:gd name="T6" fmla="*/ 2 w 2339"/>
                <a:gd name="T7" fmla="*/ 3 h 1665"/>
                <a:gd name="T8" fmla="*/ 10 w 2339"/>
                <a:gd name="T9" fmla="*/ 2 h 1665"/>
                <a:gd name="T10" fmla="*/ 2335 w 2339"/>
                <a:gd name="T11" fmla="*/ 1654 h 1665"/>
                <a:gd name="T12" fmla="*/ 2337 w 2339"/>
                <a:gd name="T13" fmla="*/ 1662 h 1665"/>
                <a:gd name="T14" fmla="*/ 2332 w 2339"/>
                <a:gd name="T15" fmla="*/ 1665 h 16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9" h="1665">
                  <a:moveTo>
                    <a:pt x="2332" y="1665"/>
                  </a:moveTo>
                  <a:cubicBezTo>
                    <a:pt x="2331" y="1665"/>
                    <a:pt x="2330" y="1665"/>
                    <a:pt x="2329" y="1664"/>
                  </a:cubicBezTo>
                  <a:cubicBezTo>
                    <a:pt x="3" y="11"/>
                    <a:pt x="3" y="11"/>
                    <a:pt x="3" y="11"/>
                  </a:cubicBezTo>
                  <a:cubicBezTo>
                    <a:pt x="1" y="10"/>
                    <a:pt x="0" y="6"/>
                    <a:pt x="2" y="3"/>
                  </a:cubicBezTo>
                  <a:cubicBezTo>
                    <a:pt x="4" y="0"/>
                    <a:pt x="8" y="0"/>
                    <a:pt x="10" y="2"/>
                  </a:cubicBezTo>
                  <a:cubicBezTo>
                    <a:pt x="2335" y="1654"/>
                    <a:pt x="2335" y="1654"/>
                    <a:pt x="2335" y="1654"/>
                  </a:cubicBezTo>
                  <a:cubicBezTo>
                    <a:pt x="2338" y="1656"/>
                    <a:pt x="2339" y="1660"/>
                    <a:pt x="2337" y="1662"/>
                  </a:cubicBezTo>
                  <a:cubicBezTo>
                    <a:pt x="2336" y="1664"/>
                    <a:pt x="2334" y="1665"/>
                    <a:pt x="2332" y="166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grpSp>
      <p:pic>
        <p:nvPicPr>
          <p:cNvPr id="96" name="Picture 7" descr="C:\Users\Administrator\Desktop\56d684a0446de.png"/>
          <p:cNvPicPr>
            <a:picLocks noChangeAspect="1" noChangeArrowheads="1"/>
          </p:cNvPicPr>
          <p:nvPr/>
        </p:nvPicPr>
        <p:blipFill>
          <a:blip r:embed="rId5" cstate="print">
            <a:extLst>
              <a:ext uri="{BEBA8EAE-BF5A-486C-A8C5-ECC9F3942E4B}">
                <a14:imgProps xmlns:a14="http://schemas.microsoft.com/office/drawing/2010/main">
                  <a14:imgLayer r:embed="rId6">
                    <a14:imgEffect>
                      <a14:brightnessContrast bright="5000"/>
                    </a14:imgEffect>
                  </a14:imgLayer>
                </a14:imgProps>
              </a:ext>
              <a:ext uri="{28A0092B-C50C-407E-A947-70E740481C1C}">
                <a14:useLocalDpi xmlns:a14="http://schemas.microsoft.com/office/drawing/2010/main" val="0"/>
              </a:ext>
            </a:extLst>
          </a:blip>
          <a:srcRect/>
          <a:stretch>
            <a:fillRect/>
          </a:stretch>
        </p:blipFill>
        <p:spPr bwMode="auto">
          <a:xfrm>
            <a:off x="3129388" y="372407"/>
            <a:ext cx="504056" cy="573294"/>
          </a:xfrm>
          <a:prstGeom prst="rect">
            <a:avLst/>
          </a:prstGeom>
          <a:noFill/>
          <a:extLst>
            <a:ext uri="{909E8E84-426E-40DD-AFC4-6F175D3DCCD1}">
              <a14:hiddenFill xmlns:a14="http://schemas.microsoft.com/office/drawing/2010/main">
                <a:solidFill>
                  <a:srgbClr val="FFFFFF"/>
                </a:solidFill>
              </a14:hiddenFill>
            </a:ext>
          </a:extLst>
        </p:spPr>
      </p:pic>
      <p:sp>
        <p:nvSpPr>
          <p:cNvPr id="97" name="TextBox 42"/>
          <p:cNvSpPr txBox="1">
            <a:spLocks noChangeArrowheads="1"/>
          </p:cNvSpPr>
          <p:nvPr/>
        </p:nvSpPr>
        <p:spPr bwMode="auto">
          <a:xfrm>
            <a:off x="3679264" y="372407"/>
            <a:ext cx="218365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800" b="1" dirty="0">
                <a:solidFill>
                  <a:schemeClr val="bg2"/>
                </a:solidFill>
                <a:latin typeface="微软雅黑" panose="020B0503020204020204" pitchFamily="34" charset="-122"/>
                <a:ea typeface="微软雅黑" panose="020B0503020204020204" pitchFamily="34" charset="-122"/>
              </a:rPr>
              <a:t>核心领导人</a:t>
            </a:r>
          </a:p>
        </p:txBody>
      </p:sp>
      <p:sp>
        <p:nvSpPr>
          <p:cNvPr id="6" name="圆角矩形 5"/>
          <p:cNvSpPr/>
          <p:nvPr/>
        </p:nvSpPr>
        <p:spPr>
          <a:xfrm>
            <a:off x="1251085" y="1361645"/>
            <a:ext cx="3936895" cy="5050110"/>
          </a:xfrm>
          <a:prstGeom prst="roundRect">
            <a:avLst>
              <a:gd name="adj" fmla="val 0"/>
            </a:avLst>
          </a:prstGeom>
          <a:blipFill dpi="0" rotWithShape="1">
            <a:blip r:embed="rId7">
              <a:extLst>
                <a:ext uri="{28A0092B-C50C-407E-A947-70E740481C1C}">
                  <a14:useLocalDpi xmlns:a14="http://schemas.microsoft.com/office/drawing/2010/main" val="0"/>
                </a:ext>
              </a:extLst>
            </a:blip>
            <a:srcRect/>
            <a:stretch>
              <a:fillRect/>
            </a:stretch>
          </a:blipFill>
          <a:ln w="25400">
            <a:noFill/>
          </a:ln>
          <a:effectLst>
            <a:outerShdw blurRad="6350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Arial" panose="020B0604020202020204" pitchFamily="34" charset="0"/>
              <a:ea typeface="微软雅黑" panose="020B0503020204020204" pitchFamily="34" charset="-122"/>
              <a:sym typeface="Arial" panose="020B0604020202020204" pitchFamily="34" charset="0"/>
            </a:endParaRPr>
          </a:p>
        </p:txBody>
      </p:sp>
      <p:sp>
        <p:nvSpPr>
          <p:cNvPr id="11" name="任意多边形 10"/>
          <p:cNvSpPr/>
          <p:nvPr/>
        </p:nvSpPr>
        <p:spPr>
          <a:xfrm rot="16200000">
            <a:off x="6326778" y="1050506"/>
            <a:ext cx="2743766" cy="6512114"/>
          </a:xfrm>
          <a:custGeom>
            <a:avLst/>
            <a:gdLst>
              <a:gd name="connsiteX0" fmla="*/ 1483106 w 2743766"/>
              <a:gd name="connsiteY0" fmla="*/ 425314 h 9703632"/>
              <a:gd name="connsiteX1" fmla="*/ 1474141 w 2743766"/>
              <a:gd name="connsiteY1" fmla="*/ 416349 h 9703632"/>
              <a:gd name="connsiteX2" fmla="*/ 1438283 w 2743766"/>
              <a:gd name="connsiteY2" fmla="*/ 416349 h 9703632"/>
              <a:gd name="connsiteX3" fmla="*/ 1429318 w 2743766"/>
              <a:gd name="connsiteY3" fmla="*/ 425314 h 9703632"/>
              <a:gd name="connsiteX4" fmla="*/ 1429318 w 2743766"/>
              <a:gd name="connsiteY4" fmla="*/ 9163284 h 9703632"/>
              <a:gd name="connsiteX5" fmla="*/ 1438283 w 2743766"/>
              <a:gd name="connsiteY5" fmla="*/ 9172248 h 9703632"/>
              <a:gd name="connsiteX6" fmla="*/ 1474141 w 2743766"/>
              <a:gd name="connsiteY6" fmla="*/ 9172248 h 9703632"/>
              <a:gd name="connsiteX7" fmla="*/ 1483106 w 2743766"/>
              <a:gd name="connsiteY7" fmla="*/ 9163284 h 9703632"/>
              <a:gd name="connsiteX8" fmla="*/ 2743766 w 2743766"/>
              <a:gd name="connsiteY8" fmla="*/ 0 h 9703632"/>
              <a:gd name="connsiteX9" fmla="*/ 2743766 w 2743766"/>
              <a:gd name="connsiteY9" fmla="*/ 9703632 h 9703632"/>
              <a:gd name="connsiteX10" fmla="*/ 0 w 2743766"/>
              <a:gd name="connsiteY10" fmla="*/ 9703632 h 9703632"/>
              <a:gd name="connsiteX11" fmla="*/ 0 w 2743766"/>
              <a:gd name="connsiteY11" fmla="*/ 0 h 97036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743766" h="9703632">
                <a:moveTo>
                  <a:pt x="1483106" y="425314"/>
                </a:moveTo>
                <a:cubicBezTo>
                  <a:pt x="1483106" y="420363"/>
                  <a:pt x="1479092" y="416349"/>
                  <a:pt x="1474141" y="416349"/>
                </a:cubicBezTo>
                <a:lnTo>
                  <a:pt x="1438283" y="416349"/>
                </a:lnTo>
                <a:cubicBezTo>
                  <a:pt x="1433332" y="416349"/>
                  <a:pt x="1429318" y="420363"/>
                  <a:pt x="1429318" y="425314"/>
                </a:cubicBezTo>
                <a:lnTo>
                  <a:pt x="1429318" y="9163284"/>
                </a:lnTo>
                <a:cubicBezTo>
                  <a:pt x="1429318" y="9168234"/>
                  <a:pt x="1433332" y="9172248"/>
                  <a:pt x="1438283" y="9172248"/>
                </a:cubicBezTo>
                <a:lnTo>
                  <a:pt x="1474141" y="9172248"/>
                </a:lnTo>
                <a:cubicBezTo>
                  <a:pt x="1479092" y="9172248"/>
                  <a:pt x="1483106" y="9168234"/>
                  <a:pt x="1483106" y="9163284"/>
                </a:cubicBezTo>
                <a:close/>
                <a:moveTo>
                  <a:pt x="2743766" y="0"/>
                </a:moveTo>
                <a:lnTo>
                  <a:pt x="2743766" y="9703632"/>
                </a:lnTo>
                <a:lnTo>
                  <a:pt x="0" y="9703632"/>
                </a:lnTo>
                <a:lnTo>
                  <a:pt x="0" y="0"/>
                </a:lnTo>
                <a:close/>
              </a:path>
            </a:pathLst>
          </a:custGeom>
          <a:gradFill flip="none" rotWithShape="1">
            <a:gsLst>
              <a:gs pos="100000">
                <a:srgbClr val="00C898">
                  <a:alpha val="70000"/>
                </a:srgbClr>
              </a:gs>
              <a:gs pos="0">
                <a:srgbClr val="04B5EC">
                  <a:alpha val="70000"/>
                </a:srgbClr>
              </a:gs>
            </a:gsLst>
            <a:lin ang="0" scaled="1"/>
            <a:tileRect/>
          </a:gradFill>
          <a:ln>
            <a:noFill/>
          </a:ln>
          <a:effectLst>
            <a:outerShdw blurRad="5080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350"/>
          </a:p>
        </p:txBody>
      </p:sp>
      <p:sp>
        <p:nvSpPr>
          <p:cNvPr id="12" name="矩形 7"/>
          <p:cNvSpPr>
            <a:spLocks noChangeArrowheads="1"/>
          </p:cNvSpPr>
          <p:nvPr/>
        </p:nvSpPr>
        <p:spPr bwMode="auto">
          <a:xfrm>
            <a:off x="6078577" y="3574620"/>
            <a:ext cx="29654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总经理，项目负责人</a:t>
            </a:r>
          </a:p>
        </p:txBody>
      </p:sp>
      <p:sp>
        <p:nvSpPr>
          <p:cNvPr id="13" name="矩形 9"/>
          <p:cNvSpPr>
            <a:spLocks noChangeArrowheads="1"/>
          </p:cNvSpPr>
          <p:nvPr/>
        </p:nvSpPr>
        <p:spPr bwMode="auto">
          <a:xfrm>
            <a:off x="6791364" y="3115833"/>
            <a:ext cx="154146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2400" b="1" dirty="0">
                <a:solidFill>
                  <a:schemeClr val="bg1"/>
                </a:solidFill>
                <a:latin typeface="微软雅黑" panose="020B0503020204020204" pitchFamily="34" charset="-122"/>
                <a:ea typeface="微软雅黑" panose="020B0503020204020204" pitchFamily="34" charset="-122"/>
              </a:rPr>
              <a:t>李斯特</a:t>
            </a:r>
          </a:p>
        </p:txBody>
      </p:sp>
      <p:sp>
        <p:nvSpPr>
          <p:cNvPr id="14" name="TextBox 17"/>
          <p:cNvSpPr txBox="1">
            <a:spLocks noChangeArrowheads="1"/>
          </p:cNvSpPr>
          <p:nvPr/>
        </p:nvSpPr>
        <p:spPr bwMode="auto">
          <a:xfrm>
            <a:off x="6078577" y="4564948"/>
            <a:ext cx="380047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dirty="0">
                <a:solidFill>
                  <a:schemeClr val="bg1"/>
                </a:solidFill>
                <a:latin typeface="微软雅黑" panose="020B0503020204020204" pitchFamily="34" charset="-122"/>
                <a:ea typeface="微软雅黑" panose="020B0503020204020204" pitchFamily="34" charset="-122"/>
              </a:rPr>
              <a:t>长江工商学院研究生，十三余年行业经验，是某领域领军人物。</a:t>
            </a:r>
            <a:r>
              <a:rPr lang="en-US" altLang="zh-CN" sz="1400" dirty="0">
                <a:solidFill>
                  <a:schemeClr val="bg1"/>
                </a:solidFill>
                <a:latin typeface="微软雅黑" panose="020B0503020204020204" pitchFamily="34" charset="-122"/>
                <a:ea typeface="微软雅黑" panose="020B0503020204020204" pitchFamily="34" charset="-122"/>
              </a:rPr>
              <a:t>2003</a:t>
            </a:r>
            <a:r>
              <a:rPr lang="zh-CN" altLang="en-US" sz="1400" dirty="0">
                <a:solidFill>
                  <a:schemeClr val="bg1"/>
                </a:solidFill>
                <a:latin typeface="微软雅黑" panose="020B0503020204020204" pitchFamily="34" charset="-122"/>
                <a:ea typeface="微软雅黑" panose="020B0503020204020204" pitchFamily="34" charset="-122"/>
              </a:rPr>
              <a:t>年任某公司执</a:t>
            </a:r>
            <a:r>
              <a:rPr lang="en-US" altLang="zh-CN" sz="1400" dirty="0">
                <a:solidFill>
                  <a:schemeClr val="bg1"/>
                </a:solidFill>
                <a:latin typeface="微软雅黑" panose="020B0503020204020204" pitchFamily="34" charset="-122"/>
                <a:ea typeface="微软雅黑" panose="020B0503020204020204" pitchFamily="34" charset="-122"/>
              </a:rPr>
              <a:t>COO</a:t>
            </a:r>
            <a:r>
              <a:rPr lang="zh-CN" altLang="en-US" sz="1400" dirty="0">
                <a:solidFill>
                  <a:schemeClr val="bg1"/>
                </a:solidFill>
                <a:latin typeface="微软雅黑" panose="020B0503020204020204" pitchFamily="34" charset="-122"/>
                <a:ea typeface="微软雅黑" panose="020B0503020204020204" pitchFamily="34" charset="-122"/>
              </a:rPr>
              <a:t>；</a:t>
            </a:r>
          </a:p>
        </p:txBody>
      </p:sp>
      <p:pic>
        <p:nvPicPr>
          <p:cNvPr id="87" name="Picture 7" descr="C:\Users\Administrator\Desktop\56d684a0446de.png"/>
          <p:cNvPicPr>
            <a:picLocks noChangeAspect="1" noChangeArrowheads="1"/>
          </p:cNvPicPr>
          <p:nvPr/>
        </p:nvPicPr>
        <p:blipFill>
          <a:blip r:embed="rId8" cstate="print">
            <a:extLst>
              <a:ext uri="{BEBA8EAE-BF5A-486C-A8C5-ECC9F3942E4B}">
                <a14:imgProps xmlns:a14="http://schemas.microsoft.com/office/drawing/2010/main">
                  <a14:imgLayer r:embed="rId9">
                    <a14:imgEffect>
                      <a14:brightnessContrast bright="5000"/>
                    </a14:imgEffect>
                  </a14:imgLayer>
                </a14:imgProps>
              </a:ext>
              <a:ext uri="{28A0092B-C50C-407E-A947-70E740481C1C}">
                <a14:useLocalDpi xmlns:a14="http://schemas.microsoft.com/office/drawing/2010/main" val="0"/>
              </a:ext>
            </a:extLst>
          </a:blip>
          <a:srcRect/>
          <a:stretch>
            <a:fillRect/>
          </a:stretch>
        </p:blipFill>
        <p:spPr bwMode="auto">
          <a:xfrm rot="4041525">
            <a:off x="7534138" y="5804186"/>
            <a:ext cx="883735" cy="1005127"/>
          </a:xfrm>
          <a:prstGeom prst="rect">
            <a:avLst/>
          </a:prstGeom>
          <a:noFill/>
          <a:extLst>
            <a:ext uri="{909E8E84-426E-40DD-AFC4-6F175D3DCCD1}">
              <a14:hiddenFill xmlns:a14="http://schemas.microsoft.com/office/drawing/2010/main">
                <a:solidFill>
                  <a:srgbClr val="FFFFFF"/>
                </a:solidFill>
              </a14:hiddenFill>
            </a:ext>
          </a:extLst>
        </p:spPr>
      </p:pic>
      <p:pic>
        <p:nvPicPr>
          <p:cNvPr id="88" name="Picture 7" descr="C:\Users\Administrator\Desktop\56d684a0446de.png"/>
          <p:cNvPicPr>
            <a:picLocks noChangeAspect="1" noChangeArrowheads="1"/>
          </p:cNvPicPr>
          <p:nvPr/>
        </p:nvPicPr>
        <p:blipFill>
          <a:blip r:embed="rId10" cstate="print">
            <a:extLst>
              <a:ext uri="{BEBA8EAE-BF5A-486C-A8C5-ECC9F3942E4B}">
                <a14:imgProps xmlns:a14="http://schemas.microsoft.com/office/drawing/2010/main">
                  <a14:imgLayer r:embed="rId11">
                    <a14:imgEffect>
                      <a14:brightnessContrast bright="5000"/>
                    </a14:imgEffect>
                  </a14:imgLayer>
                </a14:imgProps>
              </a:ext>
              <a:ext uri="{28A0092B-C50C-407E-A947-70E740481C1C}">
                <a14:useLocalDpi xmlns:a14="http://schemas.microsoft.com/office/drawing/2010/main" val="0"/>
              </a:ext>
            </a:extLst>
          </a:blip>
          <a:srcRect/>
          <a:stretch>
            <a:fillRect/>
          </a:stretch>
        </p:blipFill>
        <p:spPr bwMode="auto">
          <a:xfrm rot="1643890">
            <a:off x="10788325" y="4556710"/>
            <a:ext cx="474514" cy="53969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p14:dur="10" advTm="3000"/>
    </mc:Choice>
    <mc:Fallback>
      <p:transition advTm="3000"/>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96"/>
                                            </p:tgtEl>
                                            <p:attrNameLst>
                                              <p:attrName>style.visibility</p:attrName>
                                            </p:attrNameLst>
                                          </p:cBhvr>
                                          <p:to>
                                            <p:strVal val="visible"/>
                                          </p:to>
                                        </p:set>
                                        <p:anim calcmode="lin" valueType="num">
                                          <p:cBhvr additive="base">
                                            <p:cTn id="7" dur="500" fill="hold"/>
                                            <p:tgtEl>
                                              <p:spTgt spid="96"/>
                                            </p:tgtEl>
                                            <p:attrNameLst>
                                              <p:attrName>ppt_x</p:attrName>
                                            </p:attrNameLst>
                                          </p:cBhvr>
                                          <p:tavLst>
                                            <p:tav tm="0">
                                              <p:val>
                                                <p:strVal val="#ppt_x"/>
                                              </p:val>
                                            </p:tav>
                                            <p:tav tm="100000">
                                              <p:val>
                                                <p:strVal val="#ppt_x"/>
                                              </p:val>
                                            </p:tav>
                                          </p:tavLst>
                                        </p:anim>
                                        <p:anim calcmode="lin" valueType="num">
                                          <p:cBhvr additive="base">
                                            <p:cTn id="8" dur="500" fill="hold"/>
                                            <p:tgtEl>
                                              <p:spTgt spid="96"/>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14:presetBounceEnd="67000">
                                      <p:stCondLst>
                                        <p:cond delay="0"/>
                                      </p:stCondLst>
                                      <p:childTnLst>
                                        <p:set>
                                          <p:cBhvr>
                                            <p:cTn id="11" dur="1" fill="hold">
                                              <p:stCondLst>
                                                <p:cond delay="0"/>
                                              </p:stCondLst>
                                            </p:cTn>
                                            <p:tgtEl>
                                              <p:spTgt spid="97"/>
                                            </p:tgtEl>
                                            <p:attrNameLst>
                                              <p:attrName>style.visibility</p:attrName>
                                            </p:attrNameLst>
                                          </p:cBhvr>
                                          <p:to>
                                            <p:strVal val="visible"/>
                                          </p:to>
                                        </p:set>
                                        <p:anim calcmode="lin" valueType="num" p14:bounceEnd="67000">
                                          <p:cBhvr additive="base">
                                            <p:cTn id="12" dur="2000" fill="hold"/>
                                            <p:tgtEl>
                                              <p:spTgt spid="97"/>
                                            </p:tgtEl>
                                            <p:attrNameLst>
                                              <p:attrName>ppt_x</p:attrName>
                                            </p:attrNameLst>
                                          </p:cBhvr>
                                          <p:tavLst>
                                            <p:tav tm="0">
                                              <p:val>
                                                <p:strVal val="0-#ppt_w/2"/>
                                              </p:val>
                                            </p:tav>
                                            <p:tav tm="100000">
                                              <p:val>
                                                <p:strVal val="#ppt_x"/>
                                              </p:val>
                                            </p:tav>
                                          </p:tavLst>
                                        </p:anim>
                                        <p:anim calcmode="lin" valueType="num" p14:bounceEnd="67000">
                                          <p:cBhvr additive="base">
                                            <p:cTn id="13" dur="2000" fill="hold"/>
                                            <p:tgtEl>
                                              <p:spTgt spid="97"/>
                                            </p:tgtEl>
                                            <p:attrNameLst>
                                              <p:attrName>ppt_y</p:attrName>
                                            </p:attrNameLst>
                                          </p:cBhvr>
                                          <p:tavLst>
                                            <p:tav tm="0">
                                              <p:val>
                                                <p:strVal val="#ppt_y"/>
                                              </p:val>
                                            </p:tav>
                                            <p:tav tm="100000">
                                              <p:val>
                                                <p:strVal val="#ppt_y"/>
                                              </p:val>
                                            </p:tav>
                                          </p:tavLst>
                                        </p:anim>
                                      </p:childTnLst>
                                    </p:cTn>
                                  </p:par>
                                </p:childTnLst>
                              </p:cTn>
                            </p:par>
                            <p:par>
                              <p:cTn id="14" fill="hold">
                                <p:stCondLst>
                                  <p:cond delay="2500"/>
                                </p:stCondLst>
                                <p:childTnLst>
                                  <p:par>
                                    <p:cTn id="15" presetID="2" presetClass="entr" presetSubtype="8" fill="hold" nodeType="afterEffect" p14:presetBounceEnd="68000">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14:bounceEnd="68000">
                                          <p:cBhvr additive="base">
                                            <p:cTn id="17" dur="500" fill="hold"/>
                                            <p:tgtEl>
                                              <p:spTgt spid="15"/>
                                            </p:tgtEl>
                                            <p:attrNameLst>
                                              <p:attrName>ppt_x</p:attrName>
                                            </p:attrNameLst>
                                          </p:cBhvr>
                                          <p:tavLst>
                                            <p:tav tm="0">
                                              <p:val>
                                                <p:strVal val="0-#ppt_w/2"/>
                                              </p:val>
                                            </p:tav>
                                            <p:tav tm="100000">
                                              <p:val>
                                                <p:strVal val="#ppt_x"/>
                                              </p:val>
                                            </p:tav>
                                          </p:tavLst>
                                        </p:anim>
                                        <p:anim calcmode="lin" valueType="num" p14:bounceEnd="68000">
                                          <p:cBhvr additive="base">
                                            <p:cTn id="18" dur="500" fill="hold"/>
                                            <p:tgtEl>
                                              <p:spTgt spid="15"/>
                                            </p:tgtEl>
                                            <p:attrNameLst>
                                              <p:attrName>ppt_y</p:attrName>
                                            </p:attrNameLst>
                                          </p:cBhvr>
                                          <p:tavLst>
                                            <p:tav tm="0">
                                              <p:val>
                                                <p:strVal val="#ppt_y"/>
                                              </p:val>
                                            </p:tav>
                                            <p:tav tm="100000">
                                              <p:val>
                                                <p:strVal val="#ppt_y"/>
                                              </p:val>
                                            </p:tav>
                                          </p:tavLst>
                                        </p:anim>
                                      </p:childTnLst>
                                    </p:cTn>
                                  </p:par>
                                </p:childTnLst>
                              </p:cTn>
                            </p:par>
                            <p:par>
                              <p:cTn id="19" fill="hold">
                                <p:stCondLst>
                                  <p:cond delay="3000"/>
                                </p:stCondLst>
                                <p:childTnLst>
                                  <p:par>
                                    <p:cTn id="20" presetID="2" presetClass="entr" presetSubtype="8" fill="hold" nodeType="afterEffect" p14:presetBounceEnd="68000">
                                      <p:stCondLst>
                                        <p:cond delay="0"/>
                                      </p:stCondLst>
                                      <p:childTnLst>
                                        <p:set>
                                          <p:cBhvr>
                                            <p:cTn id="21" dur="1" fill="hold">
                                              <p:stCondLst>
                                                <p:cond delay="0"/>
                                              </p:stCondLst>
                                            </p:cTn>
                                            <p:tgtEl>
                                              <p:spTgt spid="16"/>
                                            </p:tgtEl>
                                            <p:attrNameLst>
                                              <p:attrName>style.visibility</p:attrName>
                                            </p:attrNameLst>
                                          </p:cBhvr>
                                          <p:to>
                                            <p:strVal val="visible"/>
                                          </p:to>
                                        </p:set>
                                        <p:anim calcmode="lin" valueType="num" p14:bounceEnd="68000">
                                          <p:cBhvr additive="base">
                                            <p:cTn id="22" dur="500" fill="hold"/>
                                            <p:tgtEl>
                                              <p:spTgt spid="16"/>
                                            </p:tgtEl>
                                            <p:attrNameLst>
                                              <p:attrName>ppt_x</p:attrName>
                                            </p:attrNameLst>
                                          </p:cBhvr>
                                          <p:tavLst>
                                            <p:tav tm="0">
                                              <p:val>
                                                <p:strVal val="0-#ppt_w/2"/>
                                              </p:val>
                                            </p:tav>
                                            <p:tav tm="100000">
                                              <p:val>
                                                <p:strVal val="#ppt_x"/>
                                              </p:val>
                                            </p:tav>
                                          </p:tavLst>
                                        </p:anim>
                                        <p:anim calcmode="lin" valueType="num" p14:bounceEnd="68000">
                                          <p:cBhvr additive="base">
                                            <p:cTn id="23" dur="500" fill="hold"/>
                                            <p:tgtEl>
                                              <p:spTgt spid="16"/>
                                            </p:tgtEl>
                                            <p:attrNameLst>
                                              <p:attrName>ppt_y</p:attrName>
                                            </p:attrNameLst>
                                          </p:cBhvr>
                                          <p:tavLst>
                                            <p:tav tm="0">
                                              <p:val>
                                                <p:strVal val="#ppt_y"/>
                                              </p:val>
                                            </p:tav>
                                            <p:tav tm="100000">
                                              <p:val>
                                                <p:strVal val="#ppt_y"/>
                                              </p:val>
                                            </p:tav>
                                          </p:tavLst>
                                        </p:anim>
                                      </p:childTnLst>
                                    </p:cTn>
                                  </p:par>
                                  <p:par>
                                    <p:cTn id="24" presetID="42" presetClass="entr" presetSubtype="0" fill="hold" grpId="0" nodeType="with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1000"/>
                                            <p:tgtEl>
                                              <p:spTgt spid="6"/>
                                            </p:tgtEl>
                                          </p:cBhvr>
                                        </p:animEffect>
                                        <p:anim calcmode="lin" valueType="num">
                                          <p:cBhvr>
                                            <p:cTn id="27" dur="1000" fill="hold"/>
                                            <p:tgtEl>
                                              <p:spTgt spid="6"/>
                                            </p:tgtEl>
                                            <p:attrNameLst>
                                              <p:attrName>ppt_x</p:attrName>
                                            </p:attrNameLst>
                                          </p:cBhvr>
                                          <p:tavLst>
                                            <p:tav tm="0">
                                              <p:val>
                                                <p:strVal val="#ppt_x"/>
                                              </p:val>
                                            </p:tav>
                                            <p:tav tm="100000">
                                              <p:val>
                                                <p:strVal val="#ppt_x"/>
                                              </p:val>
                                            </p:tav>
                                          </p:tavLst>
                                        </p:anim>
                                        <p:anim calcmode="lin" valueType="num">
                                          <p:cBhvr>
                                            <p:cTn id="28" dur="1000" fill="hold"/>
                                            <p:tgtEl>
                                              <p:spTgt spid="6"/>
                                            </p:tgtEl>
                                            <p:attrNameLst>
                                              <p:attrName>ppt_y</p:attrName>
                                            </p:attrNameLst>
                                          </p:cBhvr>
                                          <p:tavLst>
                                            <p:tav tm="0">
                                              <p:val>
                                                <p:strVal val="#ppt_y+.1"/>
                                              </p:val>
                                            </p:tav>
                                            <p:tav tm="100000">
                                              <p:val>
                                                <p:strVal val="#ppt_y"/>
                                              </p:val>
                                            </p:tav>
                                          </p:tavLst>
                                        </p:anim>
                                      </p:childTnLst>
                                    </p:cTn>
                                  </p:par>
                                </p:childTnLst>
                              </p:cTn>
                            </p:par>
                            <p:par>
                              <p:cTn id="29" fill="hold">
                                <p:stCondLst>
                                  <p:cond delay="3500"/>
                                </p:stCondLst>
                                <p:childTnLst>
                                  <p:par>
                                    <p:cTn id="30" presetID="2" presetClass="entr" presetSubtype="8" fill="hold" grpId="0" nodeType="afterEffect" p14:presetBounceEnd="67000">
                                      <p:stCondLst>
                                        <p:cond delay="0"/>
                                      </p:stCondLst>
                                      <p:childTnLst>
                                        <p:set>
                                          <p:cBhvr>
                                            <p:cTn id="31" dur="1" fill="hold">
                                              <p:stCondLst>
                                                <p:cond delay="0"/>
                                              </p:stCondLst>
                                            </p:cTn>
                                            <p:tgtEl>
                                              <p:spTgt spid="11"/>
                                            </p:tgtEl>
                                            <p:attrNameLst>
                                              <p:attrName>style.visibility</p:attrName>
                                            </p:attrNameLst>
                                          </p:cBhvr>
                                          <p:to>
                                            <p:strVal val="visible"/>
                                          </p:to>
                                        </p:set>
                                        <p:anim calcmode="lin" valueType="num" p14:bounceEnd="67000">
                                          <p:cBhvr additive="base">
                                            <p:cTn id="32" dur="2000" fill="hold"/>
                                            <p:tgtEl>
                                              <p:spTgt spid="11"/>
                                            </p:tgtEl>
                                            <p:attrNameLst>
                                              <p:attrName>ppt_x</p:attrName>
                                            </p:attrNameLst>
                                          </p:cBhvr>
                                          <p:tavLst>
                                            <p:tav tm="0">
                                              <p:val>
                                                <p:strVal val="0-#ppt_w/2"/>
                                              </p:val>
                                            </p:tav>
                                            <p:tav tm="100000">
                                              <p:val>
                                                <p:strVal val="#ppt_x"/>
                                              </p:val>
                                            </p:tav>
                                          </p:tavLst>
                                        </p:anim>
                                        <p:anim calcmode="lin" valueType="num" p14:bounceEnd="67000">
                                          <p:cBhvr additive="base">
                                            <p:cTn id="33" dur="2000" fill="hold"/>
                                            <p:tgtEl>
                                              <p:spTgt spid="11"/>
                                            </p:tgtEl>
                                            <p:attrNameLst>
                                              <p:attrName>ppt_y</p:attrName>
                                            </p:attrNameLst>
                                          </p:cBhvr>
                                          <p:tavLst>
                                            <p:tav tm="0">
                                              <p:val>
                                                <p:strVal val="#ppt_y"/>
                                              </p:val>
                                            </p:tav>
                                            <p:tav tm="100000">
                                              <p:val>
                                                <p:strVal val="#ppt_y"/>
                                              </p:val>
                                            </p:tav>
                                          </p:tavLst>
                                        </p:anim>
                                      </p:childTnLst>
                                    </p:cTn>
                                  </p:par>
                                </p:childTnLst>
                              </p:cTn>
                            </p:par>
                            <p:par>
                              <p:cTn id="34" fill="hold">
                                <p:stCondLst>
                                  <p:cond delay="5500"/>
                                </p:stCondLst>
                                <p:childTnLst>
                                  <p:par>
                                    <p:cTn id="35" presetID="2" presetClass="entr" presetSubtype="8" fill="hold" grpId="0" nodeType="afterEffect">
                                      <p:stCondLst>
                                        <p:cond delay="0"/>
                                      </p:stCondLst>
                                      <p:iterate type="lt">
                                        <p:tmPct val="10000"/>
                                      </p:iterate>
                                      <p:childTnLst>
                                        <p:set>
                                          <p:cBhvr>
                                            <p:cTn id="36" dur="1" fill="hold">
                                              <p:stCondLst>
                                                <p:cond delay="0"/>
                                              </p:stCondLst>
                                            </p:cTn>
                                            <p:tgtEl>
                                              <p:spTgt spid="13"/>
                                            </p:tgtEl>
                                            <p:attrNameLst>
                                              <p:attrName>style.visibility</p:attrName>
                                            </p:attrNameLst>
                                          </p:cBhvr>
                                          <p:to>
                                            <p:strVal val="visible"/>
                                          </p:to>
                                        </p:set>
                                        <p:anim calcmode="lin" valueType="num">
                                          <p:cBhvr>
                                            <p:cTn id="37" dur="500" fill="hold"/>
                                            <p:tgtEl>
                                              <p:spTgt spid="13"/>
                                            </p:tgtEl>
                                            <p:attrNameLst>
                                              <p:attrName>ppt_x</p:attrName>
                                            </p:attrNameLst>
                                          </p:cBhvr>
                                          <p:tavLst>
                                            <p:tav tm="0">
                                              <p:val>
                                                <p:strVal val="0-#ppt_w/2"/>
                                              </p:val>
                                            </p:tav>
                                            <p:tav tm="100000">
                                              <p:val>
                                                <p:strVal val="#ppt_x"/>
                                              </p:val>
                                            </p:tav>
                                          </p:tavLst>
                                        </p:anim>
                                        <p:anim calcmode="lin" valueType="num">
                                          <p:cBhvr>
                                            <p:cTn id="38" dur="500" fill="hold"/>
                                            <p:tgtEl>
                                              <p:spTgt spid="13"/>
                                            </p:tgtEl>
                                            <p:attrNameLst>
                                              <p:attrName>ppt_y</p:attrName>
                                            </p:attrNameLst>
                                          </p:cBhvr>
                                          <p:tavLst>
                                            <p:tav tm="0">
                                              <p:val>
                                                <p:strVal val="#ppt_y"/>
                                              </p:val>
                                            </p:tav>
                                            <p:tav tm="100000">
                                              <p:val>
                                                <p:strVal val="#ppt_y"/>
                                              </p:val>
                                            </p:tav>
                                          </p:tavLst>
                                        </p:anim>
                                      </p:childTnLst>
                                    </p:cTn>
                                  </p:par>
                                </p:childTnLst>
                              </p:cTn>
                            </p:par>
                            <p:par>
                              <p:cTn id="39" fill="hold">
                                <p:stCondLst>
                                  <p:cond delay="6099"/>
                                </p:stCondLst>
                                <p:childTnLst>
                                  <p:par>
                                    <p:cTn id="40" presetID="2" presetClass="entr" presetSubtype="8" fill="hold" grpId="0" nodeType="afterEffect">
                                      <p:stCondLst>
                                        <p:cond delay="0"/>
                                      </p:stCondLst>
                                      <p:iterate type="lt">
                                        <p:tmPct val="10000"/>
                                      </p:iterate>
                                      <p:childTnLst>
                                        <p:set>
                                          <p:cBhvr>
                                            <p:cTn id="41" dur="1" fill="hold">
                                              <p:stCondLst>
                                                <p:cond delay="0"/>
                                              </p:stCondLst>
                                            </p:cTn>
                                            <p:tgtEl>
                                              <p:spTgt spid="12"/>
                                            </p:tgtEl>
                                            <p:attrNameLst>
                                              <p:attrName>style.visibility</p:attrName>
                                            </p:attrNameLst>
                                          </p:cBhvr>
                                          <p:to>
                                            <p:strVal val="visible"/>
                                          </p:to>
                                        </p:set>
                                        <p:anim calcmode="lin" valueType="num">
                                          <p:cBhvr>
                                            <p:cTn id="42" dur="500" fill="hold"/>
                                            <p:tgtEl>
                                              <p:spTgt spid="12"/>
                                            </p:tgtEl>
                                            <p:attrNameLst>
                                              <p:attrName>ppt_x</p:attrName>
                                            </p:attrNameLst>
                                          </p:cBhvr>
                                          <p:tavLst>
                                            <p:tav tm="0">
                                              <p:val>
                                                <p:strVal val="0-#ppt_w/2"/>
                                              </p:val>
                                            </p:tav>
                                            <p:tav tm="100000">
                                              <p:val>
                                                <p:strVal val="#ppt_x"/>
                                              </p:val>
                                            </p:tav>
                                          </p:tavLst>
                                        </p:anim>
                                        <p:anim calcmode="lin" valueType="num">
                                          <p:cBhvr>
                                            <p:cTn id="43" dur="500" fill="hold"/>
                                            <p:tgtEl>
                                              <p:spTgt spid="12"/>
                                            </p:tgtEl>
                                            <p:attrNameLst>
                                              <p:attrName>ppt_y</p:attrName>
                                            </p:attrNameLst>
                                          </p:cBhvr>
                                          <p:tavLst>
                                            <p:tav tm="0">
                                              <p:val>
                                                <p:strVal val="#ppt_y"/>
                                              </p:val>
                                            </p:tav>
                                            <p:tav tm="100000">
                                              <p:val>
                                                <p:strVal val="#ppt_y"/>
                                              </p:val>
                                            </p:tav>
                                          </p:tavLst>
                                        </p:anim>
                                      </p:childTnLst>
                                    </p:cTn>
                                  </p:par>
                                </p:childTnLst>
                              </p:cTn>
                            </p:par>
                            <p:par>
                              <p:cTn id="44" fill="hold">
                                <p:stCondLst>
                                  <p:cond delay="7000"/>
                                </p:stCondLst>
                                <p:childTnLst>
                                  <p:par>
                                    <p:cTn id="45" presetID="26" presetClass="emph" presetSubtype="0" fill="hold" grpId="1" nodeType="afterEffect">
                                      <p:stCondLst>
                                        <p:cond delay="0"/>
                                      </p:stCondLst>
                                      <p:iterate type="lt">
                                        <p:tmPct val="10000"/>
                                      </p:iterate>
                                      <p:childTnLst>
                                        <p:animEffect transition="out" filter="fade">
                                          <p:cBhvr>
                                            <p:cTn id="46" dur="500" tmFilter="0, 0; .2, .5; .8, .5; 1, 0"/>
                                            <p:tgtEl>
                                              <p:spTgt spid="13"/>
                                            </p:tgtEl>
                                          </p:cBhvr>
                                        </p:animEffect>
                                        <p:animScale>
                                          <p:cBhvr>
                                            <p:cTn id="47" dur="250" autoRev="1" fill="hold"/>
                                            <p:tgtEl>
                                              <p:spTgt spid="13"/>
                                            </p:tgtEl>
                                          </p:cBhvr>
                                          <p:by x="105000" y="105000"/>
                                        </p:animScale>
                                      </p:childTnLst>
                                    </p:cTn>
                                  </p:par>
                                  <p:par>
                                    <p:cTn id="48" presetID="26" presetClass="emph" presetSubtype="0" fill="hold" grpId="1" nodeType="withEffect">
                                      <p:stCondLst>
                                        <p:cond delay="0"/>
                                      </p:stCondLst>
                                      <p:iterate type="lt">
                                        <p:tmPct val="10000"/>
                                      </p:iterate>
                                      <p:childTnLst>
                                        <p:animEffect transition="out" filter="fade">
                                          <p:cBhvr>
                                            <p:cTn id="49" dur="500" tmFilter="0, 0; .2, .5; .8, .5; 1, 0"/>
                                            <p:tgtEl>
                                              <p:spTgt spid="12"/>
                                            </p:tgtEl>
                                          </p:cBhvr>
                                        </p:animEffect>
                                        <p:animScale>
                                          <p:cBhvr>
                                            <p:cTn id="50" dur="250" autoRev="1" fill="hold"/>
                                            <p:tgtEl>
                                              <p:spTgt spid="12"/>
                                            </p:tgtEl>
                                          </p:cBhvr>
                                          <p:by x="105000" y="105000"/>
                                        </p:animScale>
                                      </p:childTnLst>
                                    </p:cTn>
                                  </p:par>
                                </p:childTnLst>
                              </p:cTn>
                            </p:par>
                            <p:par>
                              <p:cTn id="51" fill="hold">
                                <p:stCondLst>
                                  <p:cond delay="7900"/>
                                </p:stCondLst>
                                <p:childTnLst>
                                  <p:par>
                                    <p:cTn id="52" presetID="2" presetClass="entr" presetSubtype="4" fill="hold" grpId="0" nodeType="afterEffect">
                                      <p:stCondLst>
                                        <p:cond delay="0"/>
                                      </p:stCondLst>
                                      <p:iterate type="lt">
                                        <p:tmPct val="10000"/>
                                      </p:iterate>
                                      <p:childTnLst>
                                        <p:set>
                                          <p:cBhvr>
                                            <p:cTn id="53" dur="1" fill="hold">
                                              <p:stCondLst>
                                                <p:cond delay="0"/>
                                              </p:stCondLst>
                                            </p:cTn>
                                            <p:tgtEl>
                                              <p:spTgt spid="14"/>
                                            </p:tgtEl>
                                            <p:attrNameLst>
                                              <p:attrName>style.visibility</p:attrName>
                                            </p:attrNameLst>
                                          </p:cBhvr>
                                          <p:to>
                                            <p:strVal val="visible"/>
                                          </p:to>
                                        </p:set>
                                        <p:anim calcmode="lin" valueType="num">
                                          <p:cBhvr>
                                            <p:cTn id="54" dur="500" fill="hold"/>
                                            <p:tgtEl>
                                              <p:spTgt spid="14"/>
                                            </p:tgtEl>
                                            <p:attrNameLst>
                                              <p:attrName>ppt_x</p:attrName>
                                            </p:attrNameLst>
                                          </p:cBhvr>
                                          <p:tavLst>
                                            <p:tav tm="0">
                                              <p:val>
                                                <p:strVal val="#ppt_x"/>
                                              </p:val>
                                            </p:tav>
                                            <p:tav tm="100000">
                                              <p:val>
                                                <p:strVal val="#ppt_x"/>
                                              </p:val>
                                            </p:tav>
                                          </p:tavLst>
                                        </p:anim>
                                        <p:anim calcmode="lin" valueType="num">
                                          <p:cBhvr>
                                            <p:cTn id="55" dur="500" fill="hold"/>
                                            <p:tgtEl>
                                              <p:spTgt spid="14"/>
                                            </p:tgtEl>
                                            <p:attrNameLst>
                                              <p:attrName>ppt_y</p:attrName>
                                            </p:attrNameLst>
                                          </p:cBhvr>
                                          <p:tavLst>
                                            <p:tav tm="0">
                                              <p:val>
                                                <p:strVal val="1+#ppt_h/2"/>
                                              </p:val>
                                            </p:tav>
                                            <p:tav tm="100000">
                                              <p:val>
                                                <p:strVal val="#ppt_y"/>
                                              </p:val>
                                            </p:tav>
                                          </p:tavLst>
                                        </p:anim>
                                      </p:childTnLst>
                                    </p:cTn>
                                  </p:par>
                                  <p:par>
                                    <p:cTn id="56" presetID="26" presetClass="emph" presetSubtype="0" fill="hold" grpId="1" nodeType="withEffect">
                                      <p:stCondLst>
                                        <p:cond delay="2000"/>
                                      </p:stCondLst>
                                      <p:iterate type="lt">
                                        <p:tmPct val="10000"/>
                                      </p:iterate>
                                      <p:childTnLst>
                                        <p:animEffect transition="out" filter="fade">
                                          <p:cBhvr>
                                            <p:cTn id="57" dur="500" tmFilter="0, 0; .2, .5; .8, .5; 1, 0"/>
                                            <p:tgtEl>
                                              <p:spTgt spid="14"/>
                                            </p:tgtEl>
                                          </p:cBhvr>
                                        </p:animEffect>
                                        <p:animScale>
                                          <p:cBhvr>
                                            <p:cTn id="58" dur="250" autoRev="1" fill="hold"/>
                                            <p:tgtEl>
                                              <p:spTgt spid="14"/>
                                            </p:tgtEl>
                                          </p:cBhvr>
                                          <p:by x="105000" y="105000"/>
                                        </p:animScale>
                                      </p:childTnLst>
                                    </p:cTn>
                                  </p:par>
                                </p:childTnLst>
                              </p:cTn>
                            </p:par>
                            <p:par>
                              <p:cTn id="59" fill="hold">
                                <p:stCondLst>
                                  <p:cond delay="12450"/>
                                </p:stCondLst>
                                <p:childTnLst>
                                  <p:par>
                                    <p:cTn id="60" presetID="52" presetClass="entr" presetSubtype="0" fill="hold" nodeType="afterEffect">
                                      <p:stCondLst>
                                        <p:cond delay="0"/>
                                      </p:stCondLst>
                                      <p:childTnLst>
                                        <p:set>
                                          <p:cBhvr>
                                            <p:cTn id="61" dur="1" fill="hold">
                                              <p:stCondLst>
                                                <p:cond delay="0"/>
                                              </p:stCondLst>
                                            </p:cTn>
                                            <p:tgtEl>
                                              <p:spTgt spid="87"/>
                                            </p:tgtEl>
                                            <p:attrNameLst>
                                              <p:attrName>style.visibility</p:attrName>
                                            </p:attrNameLst>
                                          </p:cBhvr>
                                          <p:to>
                                            <p:strVal val="visible"/>
                                          </p:to>
                                        </p:set>
                                        <p:animScale>
                                          <p:cBhvr>
                                            <p:cTn id="62" dur="1000" decel="50000" fill="hold">
                                              <p:stCondLst>
                                                <p:cond delay="0"/>
                                              </p:stCondLst>
                                            </p:cTn>
                                            <p:tgtEl>
                                              <p:spTgt spid="8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3" dur="1000" decel="50000" fill="hold">
                                              <p:stCondLst>
                                                <p:cond delay="0"/>
                                              </p:stCondLst>
                                            </p:cTn>
                                            <p:tgtEl>
                                              <p:spTgt spid="87"/>
                                            </p:tgtEl>
                                            <p:attrNameLst>
                                              <p:attrName>ppt_x</p:attrName>
                                              <p:attrName>ppt_y</p:attrName>
                                            </p:attrNameLst>
                                          </p:cBhvr>
                                        </p:animMotion>
                                        <p:animEffect transition="in" filter="fade">
                                          <p:cBhvr>
                                            <p:cTn id="64" dur="1000"/>
                                            <p:tgtEl>
                                              <p:spTgt spid="87"/>
                                            </p:tgtEl>
                                          </p:cBhvr>
                                        </p:animEffect>
                                      </p:childTnLst>
                                    </p:cTn>
                                  </p:par>
                                  <p:par>
                                    <p:cTn id="65" presetID="52" presetClass="entr" presetSubtype="0" fill="hold" nodeType="withEffect">
                                      <p:stCondLst>
                                        <p:cond delay="200"/>
                                      </p:stCondLst>
                                      <p:childTnLst>
                                        <p:set>
                                          <p:cBhvr>
                                            <p:cTn id="66" dur="1" fill="hold">
                                              <p:stCondLst>
                                                <p:cond delay="0"/>
                                              </p:stCondLst>
                                            </p:cTn>
                                            <p:tgtEl>
                                              <p:spTgt spid="88"/>
                                            </p:tgtEl>
                                            <p:attrNameLst>
                                              <p:attrName>style.visibility</p:attrName>
                                            </p:attrNameLst>
                                          </p:cBhvr>
                                          <p:to>
                                            <p:strVal val="visible"/>
                                          </p:to>
                                        </p:set>
                                        <p:animScale>
                                          <p:cBhvr>
                                            <p:cTn id="67" dur="1000" decel="50000" fill="hold">
                                              <p:stCondLst>
                                                <p:cond delay="0"/>
                                              </p:stCondLst>
                                            </p:cTn>
                                            <p:tgtEl>
                                              <p:spTgt spid="8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8" dur="1000" decel="50000" fill="hold">
                                              <p:stCondLst>
                                                <p:cond delay="0"/>
                                              </p:stCondLst>
                                            </p:cTn>
                                            <p:tgtEl>
                                              <p:spTgt spid="88"/>
                                            </p:tgtEl>
                                            <p:attrNameLst>
                                              <p:attrName>ppt_x</p:attrName>
                                              <p:attrName>ppt_y</p:attrName>
                                            </p:attrNameLst>
                                          </p:cBhvr>
                                        </p:animMotion>
                                        <p:animEffect transition="in" filter="fade">
                                          <p:cBhvr>
                                            <p:cTn id="69" dur="1000"/>
                                            <p:tgtEl>
                                              <p:spTgt spid="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 grpId="0"/>
          <p:bldP spid="6" grpId="0" animBg="1"/>
          <p:bldP spid="11" grpId="0" animBg="1"/>
          <p:bldP spid="12" grpId="0"/>
          <p:bldP spid="12" grpId="1"/>
          <p:bldP spid="13" grpId="0"/>
          <p:bldP spid="13" grpId="1"/>
          <p:bldP spid="14" grpId="0"/>
          <p:bldP spid="14" grpId="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96"/>
                                            </p:tgtEl>
                                            <p:attrNameLst>
                                              <p:attrName>style.visibility</p:attrName>
                                            </p:attrNameLst>
                                          </p:cBhvr>
                                          <p:to>
                                            <p:strVal val="visible"/>
                                          </p:to>
                                        </p:set>
                                        <p:anim calcmode="lin" valueType="num">
                                          <p:cBhvr additive="base">
                                            <p:cTn id="7" dur="500" fill="hold"/>
                                            <p:tgtEl>
                                              <p:spTgt spid="96"/>
                                            </p:tgtEl>
                                            <p:attrNameLst>
                                              <p:attrName>ppt_x</p:attrName>
                                            </p:attrNameLst>
                                          </p:cBhvr>
                                          <p:tavLst>
                                            <p:tav tm="0">
                                              <p:val>
                                                <p:strVal val="#ppt_x"/>
                                              </p:val>
                                            </p:tav>
                                            <p:tav tm="100000">
                                              <p:val>
                                                <p:strVal val="#ppt_x"/>
                                              </p:val>
                                            </p:tav>
                                          </p:tavLst>
                                        </p:anim>
                                        <p:anim calcmode="lin" valueType="num">
                                          <p:cBhvr additive="base">
                                            <p:cTn id="8" dur="500" fill="hold"/>
                                            <p:tgtEl>
                                              <p:spTgt spid="96"/>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97"/>
                                            </p:tgtEl>
                                            <p:attrNameLst>
                                              <p:attrName>style.visibility</p:attrName>
                                            </p:attrNameLst>
                                          </p:cBhvr>
                                          <p:to>
                                            <p:strVal val="visible"/>
                                          </p:to>
                                        </p:set>
                                        <p:anim calcmode="lin" valueType="num">
                                          <p:cBhvr additive="base">
                                            <p:cTn id="12" dur="2000" fill="hold"/>
                                            <p:tgtEl>
                                              <p:spTgt spid="97"/>
                                            </p:tgtEl>
                                            <p:attrNameLst>
                                              <p:attrName>ppt_x</p:attrName>
                                            </p:attrNameLst>
                                          </p:cBhvr>
                                          <p:tavLst>
                                            <p:tav tm="0">
                                              <p:val>
                                                <p:strVal val="0-#ppt_w/2"/>
                                              </p:val>
                                            </p:tav>
                                            <p:tav tm="100000">
                                              <p:val>
                                                <p:strVal val="#ppt_x"/>
                                              </p:val>
                                            </p:tav>
                                          </p:tavLst>
                                        </p:anim>
                                        <p:anim calcmode="lin" valueType="num">
                                          <p:cBhvr additive="base">
                                            <p:cTn id="13" dur="2000" fill="hold"/>
                                            <p:tgtEl>
                                              <p:spTgt spid="97"/>
                                            </p:tgtEl>
                                            <p:attrNameLst>
                                              <p:attrName>ppt_y</p:attrName>
                                            </p:attrNameLst>
                                          </p:cBhvr>
                                          <p:tavLst>
                                            <p:tav tm="0">
                                              <p:val>
                                                <p:strVal val="#ppt_y"/>
                                              </p:val>
                                            </p:tav>
                                            <p:tav tm="100000">
                                              <p:val>
                                                <p:strVal val="#ppt_y"/>
                                              </p:val>
                                            </p:tav>
                                          </p:tavLst>
                                        </p:anim>
                                      </p:childTnLst>
                                    </p:cTn>
                                  </p:par>
                                </p:childTnLst>
                              </p:cTn>
                            </p:par>
                            <p:par>
                              <p:cTn id="14" fill="hold">
                                <p:stCondLst>
                                  <p:cond delay="2500"/>
                                </p:stCondLst>
                                <p:childTnLst>
                                  <p:par>
                                    <p:cTn id="15" presetID="2" presetClass="entr" presetSubtype="8" fill="hold" nodeType="after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additive="base">
                                            <p:cTn id="17" dur="500" fill="hold"/>
                                            <p:tgtEl>
                                              <p:spTgt spid="15"/>
                                            </p:tgtEl>
                                            <p:attrNameLst>
                                              <p:attrName>ppt_x</p:attrName>
                                            </p:attrNameLst>
                                          </p:cBhvr>
                                          <p:tavLst>
                                            <p:tav tm="0">
                                              <p:val>
                                                <p:strVal val="0-#ppt_w/2"/>
                                              </p:val>
                                            </p:tav>
                                            <p:tav tm="100000">
                                              <p:val>
                                                <p:strVal val="#ppt_x"/>
                                              </p:val>
                                            </p:tav>
                                          </p:tavLst>
                                        </p:anim>
                                        <p:anim calcmode="lin" valueType="num">
                                          <p:cBhvr additive="base">
                                            <p:cTn id="18" dur="500" fill="hold"/>
                                            <p:tgtEl>
                                              <p:spTgt spid="15"/>
                                            </p:tgtEl>
                                            <p:attrNameLst>
                                              <p:attrName>ppt_y</p:attrName>
                                            </p:attrNameLst>
                                          </p:cBhvr>
                                          <p:tavLst>
                                            <p:tav tm="0">
                                              <p:val>
                                                <p:strVal val="#ppt_y"/>
                                              </p:val>
                                            </p:tav>
                                            <p:tav tm="100000">
                                              <p:val>
                                                <p:strVal val="#ppt_y"/>
                                              </p:val>
                                            </p:tav>
                                          </p:tavLst>
                                        </p:anim>
                                      </p:childTnLst>
                                    </p:cTn>
                                  </p:par>
                                </p:childTnLst>
                              </p:cTn>
                            </p:par>
                            <p:par>
                              <p:cTn id="19" fill="hold">
                                <p:stCondLst>
                                  <p:cond delay="3000"/>
                                </p:stCondLst>
                                <p:childTnLst>
                                  <p:par>
                                    <p:cTn id="20" presetID="2" presetClass="entr" presetSubtype="8" fill="hold" nodeType="afterEffect">
                                      <p:stCondLst>
                                        <p:cond delay="0"/>
                                      </p:stCondLst>
                                      <p:childTnLst>
                                        <p:set>
                                          <p:cBhvr>
                                            <p:cTn id="21" dur="1" fill="hold">
                                              <p:stCondLst>
                                                <p:cond delay="0"/>
                                              </p:stCondLst>
                                            </p:cTn>
                                            <p:tgtEl>
                                              <p:spTgt spid="16"/>
                                            </p:tgtEl>
                                            <p:attrNameLst>
                                              <p:attrName>style.visibility</p:attrName>
                                            </p:attrNameLst>
                                          </p:cBhvr>
                                          <p:to>
                                            <p:strVal val="visible"/>
                                          </p:to>
                                        </p:set>
                                        <p:anim calcmode="lin" valueType="num">
                                          <p:cBhvr additive="base">
                                            <p:cTn id="22" dur="500" fill="hold"/>
                                            <p:tgtEl>
                                              <p:spTgt spid="16"/>
                                            </p:tgtEl>
                                            <p:attrNameLst>
                                              <p:attrName>ppt_x</p:attrName>
                                            </p:attrNameLst>
                                          </p:cBhvr>
                                          <p:tavLst>
                                            <p:tav tm="0">
                                              <p:val>
                                                <p:strVal val="0-#ppt_w/2"/>
                                              </p:val>
                                            </p:tav>
                                            <p:tav tm="100000">
                                              <p:val>
                                                <p:strVal val="#ppt_x"/>
                                              </p:val>
                                            </p:tav>
                                          </p:tavLst>
                                        </p:anim>
                                        <p:anim calcmode="lin" valueType="num">
                                          <p:cBhvr additive="base">
                                            <p:cTn id="23" dur="500" fill="hold"/>
                                            <p:tgtEl>
                                              <p:spTgt spid="16"/>
                                            </p:tgtEl>
                                            <p:attrNameLst>
                                              <p:attrName>ppt_y</p:attrName>
                                            </p:attrNameLst>
                                          </p:cBhvr>
                                          <p:tavLst>
                                            <p:tav tm="0">
                                              <p:val>
                                                <p:strVal val="#ppt_y"/>
                                              </p:val>
                                            </p:tav>
                                            <p:tav tm="100000">
                                              <p:val>
                                                <p:strVal val="#ppt_y"/>
                                              </p:val>
                                            </p:tav>
                                          </p:tavLst>
                                        </p:anim>
                                      </p:childTnLst>
                                    </p:cTn>
                                  </p:par>
                                  <p:par>
                                    <p:cTn id="24" presetID="42" presetClass="entr" presetSubtype="0" fill="hold" grpId="0" nodeType="with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1000"/>
                                            <p:tgtEl>
                                              <p:spTgt spid="6"/>
                                            </p:tgtEl>
                                          </p:cBhvr>
                                        </p:animEffect>
                                        <p:anim calcmode="lin" valueType="num">
                                          <p:cBhvr>
                                            <p:cTn id="27" dur="1000" fill="hold"/>
                                            <p:tgtEl>
                                              <p:spTgt spid="6"/>
                                            </p:tgtEl>
                                            <p:attrNameLst>
                                              <p:attrName>ppt_x</p:attrName>
                                            </p:attrNameLst>
                                          </p:cBhvr>
                                          <p:tavLst>
                                            <p:tav tm="0">
                                              <p:val>
                                                <p:strVal val="#ppt_x"/>
                                              </p:val>
                                            </p:tav>
                                            <p:tav tm="100000">
                                              <p:val>
                                                <p:strVal val="#ppt_x"/>
                                              </p:val>
                                            </p:tav>
                                          </p:tavLst>
                                        </p:anim>
                                        <p:anim calcmode="lin" valueType="num">
                                          <p:cBhvr>
                                            <p:cTn id="28" dur="1000" fill="hold"/>
                                            <p:tgtEl>
                                              <p:spTgt spid="6"/>
                                            </p:tgtEl>
                                            <p:attrNameLst>
                                              <p:attrName>ppt_y</p:attrName>
                                            </p:attrNameLst>
                                          </p:cBhvr>
                                          <p:tavLst>
                                            <p:tav tm="0">
                                              <p:val>
                                                <p:strVal val="#ppt_y+.1"/>
                                              </p:val>
                                            </p:tav>
                                            <p:tav tm="100000">
                                              <p:val>
                                                <p:strVal val="#ppt_y"/>
                                              </p:val>
                                            </p:tav>
                                          </p:tavLst>
                                        </p:anim>
                                      </p:childTnLst>
                                    </p:cTn>
                                  </p:par>
                                </p:childTnLst>
                              </p:cTn>
                            </p:par>
                            <p:par>
                              <p:cTn id="29" fill="hold">
                                <p:stCondLst>
                                  <p:cond delay="3500"/>
                                </p:stCondLst>
                                <p:childTnLst>
                                  <p:par>
                                    <p:cTn id="30" presetID="2" presetClass="entr" presetSubtype="8" fill="hold" grpId="0" nodeType="afterEffect">
                                      <p:stCondLst>
                                        <p:cond delay="0"/>
                                      </p:stCondLst>
                                      <p:childTnLst>
                                        <p:set>
                                          <p:cBhvr>
                                            <p:cTn id="31" dur="1" fill="hold">
                                              <p:stCondLst>
                                                <p:cond delay="0"/>
                                              </p:stCondLst>
                                            </p:cTn>
                                            <p:tgtEl>
                                              <p:spTgt spid="11"/>
                                            </p:tgtEl>
                                            <p:attrNameLst>
                                              <p:attrName>style.visibility</p:attrName>
                                            </p:attrNameLst>
                                          </p:cBhvr>
                                          <p:to>
                                            <p:strVal val="visible"/>
                                          </p:to>
                                        </p:set>
                                        <p:anim calcmode="lin" valueType="num">
                                          <p:cBhvr additive="base">
                                            <p:cTn id="32" dur="2000" fill="hold"/>
                                            <p:tgtEl>
                                              <p:spTgt spid="11"/>
                                            </p:tgtEl>
                                            <p:attrNameLst>
                                              <p:attrName>ppt_x</p:attrName>
                                            </p:attrNameLst>
                                          </p:cBhvr>
                                          <p:tavLst>
                                            <p:tav tm="0">
                                              <p:val>
                                                <p:strVal val="0-#ppt_w/2"/>
                                              </p:val>
                                            </p:tav>
                                            <p:tav tm="100000">
                                              <p:val>
                                                <p:strVal val="#ppt_x"/>
                                              </p:val>
                                            </p:tav>
                                          </p:tavLst>
                                        </p:anim>
                                        <p:anim calcmode="lin" valueType="num">
                                          <p:cBhvr additive="base">
                                            <p:cTn id="33" dur="2000" fill="hold"/>
                                            <p:tgtEl>
                                              <p:spTgt spid="11"/>
                                            </p:tgtEl>
                                            <p:attrNameLst>
                                              <p:attrName>ppt_y</p:attrName>
                                            </p:attrNameLst>
                                          </p:cBhvr>
                                          <p:tavLst>
                                            <p:tav tm="0">
                                              <p:val>
                                                <p:strVal val="#ppt_y"/>
                                              </p:val>
                                            </p:tav>
                                            <p:tav tm="100000">
                                              <p:val>
                                                <p:strVal val="#ppt_y"/>
                                              </p:val>
                                            </p:tav>
                                          </p:tavLst>
                                        </p:anim>
                                      </p:childTnLst>
                                    </p:cTn>
                                  </p:par>
                                </p:childTnLst>
                              </p:cTn>
                            </p:par>
                            <p:par>
                              <p:cTn id="34" fill="hold">
                                <p:stCondLst>
                                  <p:cond delay="5500"/>
                                </p:stCondLst>
                                <p:childTnLst>
                                  <p:par>
                                    <p:cTn id="35" presetID="2" presetClass="entr" presetSubtype="8" fill="hold" grpId="0" nodeType="afterEffect">
                                      <p:stCondLst>
                                        <p:cond delay="0"/>
                                      </p:stCondLst>
                                      <p:iterate type="lt">
                                        <p:tmPct val="10000"/>
                                      </p:iterate>
                                      <p:childTnLst>
                                        <p:set>
                                          <p:cBhvr>
                                            <p:cTn id="36" dur="1" fill="hold">
                                              <p:stCondLst>
                                                <p:cond delay="0"/>
                                              </p:stCondLst>
                                            </p:cTn>
                                            <p:tgtEl>
                                              <p:spTgt spid="13"/>
                                            </p:tgtEl>
                                            <p:attrNameLst>
                                              <p:attrName>style.visibility</p:attrName>
                                            </p:attrNameLst>
                                          </p:cBhvr>
                                          <p:to>
                                            <p:strVal val="visible"/>
                                          </p:to>
                                        </p:set>
                                        <p:anim calcmode="lin" valueType="num">
                                          <p:cBhvr>
                                            <p:cTn id="37" dur="500" fill="hold"/>
                                            <p:tgtEl>
                                              <p:spTgt spid="13"/>
                                            </p:tgtEl>
                                            <p:attrNameLst>
                                              <p:attrName>ppt_x</p:attrName>
                                            </p:attrNameLst>
                                          </p:cBhvr>
                                          <p:tavLst>
                                            <p:tav tm="0">
                                              <p:val>
                                                <p:strVal val="0-#ppt_w/2"/>
                                              </p:val>
                                            </p:tav>
                                            <p:tav tm="100000">
                                              <p:val>
                                                <p:strVal val="#ppt_x"/>
                                              </p:val>
                                            </p:tav>
                                          </p:tavLst>
                                        </p:anim>
                                        <p:anim calcmode="lin" valueType="num">
                                          <p:cBhvr>
                                            <p:cTn id="38" dur="500" fill="hold"/>
                                            <p:tgtEl>
                                              <p:spTgt spid="13"/>
                                            </p:tgtEl>
                                            <p:attrNameLst>
                                              <p:attrName>ppt_y</p:attrName>
                                            </p:attrNameLst>
                                          </p:cBhvr>
                                          <p:tavLst>
                                            <p:tav tm="0">
                                              <p:val>
                                                <p:strVal val="#ppt_y"/>
                                              </p:val>
                                            </p:tav>
                                            <p:tav tm="100000">
                                              <p:val>
                                                <p:strVal val="#ppt_y"/>
                                              </p:val>
                                            </p:tav>
                                          </p:tavLst>
                                        </p:anim>
                                      </p:childTnLst>
                                    </p:cTn>
                                  </p:par>
                                </p:childTnLst>
                              </p:cTn>
                            </p:par>
                            <p:par>
                              <p:cTn id="39" fill="hold">
                                <p:stCondLst>
                                  <p:cond delay="6099"/>
                                </p:stCondLst>
                                <p:childTnLst>
                                  <p:par>
                                    <p:cTn id="40" presetID="2" presetClass="entr" presetSubtype="8" fill="hold" grpId="0" nodeType="afterEffect">
                                      <p:stCondLst>
                                        <p:cond delay="0"/>
                                      </p:stCondLst>
                                      <p:iterate type="lt">
                                        <p:tmPct val="10000"/>
                                      </p:iterate>
                                      <p:childTnLst>
                                        <p:set>
                                          <p:cBhvr>
                                            <p:cTn id="41" dur="1" fill="hold">
                                              <p:stCondLst>
                                                <p:cond delay="0"/>
                                              </p:stCondLst>
                                            </p:cTn>
                                            <p:tgtEl>
                                              <p:spTgt spid="12"/>
                                            </p:tgtEl>
                                            <p:attrNameLst>
                                              <p:attrName>style.visibility</p:attrName>
                                            </p:attrNameLst>
                                          </p:cBhvr>
                                          <p:to>
                                            <p:strVal val="visible"/>
                                          </p:to>
                                        </p:set>
                                        <p:anim calcmode="lin" valueType="num">
                                          <p:cBhvr>
                                            <p:cTn id="42" dur="500" fill="hold"/>
                                            <p:tgtEl>
                                              <p:spTgt spid="12"/>
                                            </p:tgtEl>
                                            <p:attrNameLst>
                                              <p:attrName>ppt_x</p:attrName>
                                            </p:attrNameLst>
                                          </p:cBhvr>
                                          <p:tavLst>
                                            <p:tav tm="0">
                                              <p:val>
                                                <p:strVal val="0-#ppt_w/2"/>
                                              </p:val>
                                            </p:tav>
                                            <p:tav tm="100000">
                                              <p:val>
                                                <p:strVal val="#ppt_x"/>
                                              </p:val>
                                            </p:tav>
                                          </p:tavLst>
                                        </p:anim>
                                        <p:anim calcmode="lin" valueType="num">
                                          <p:cBhvr>
                                            <p:cTn id="43" dur="500" fill="hold"/>
                                            <p:tgtEl>
                                              <p:spTgt spid="12"/>
                                            </p:tgtEl>
                                            <p:attrNameLst>
                                              <p:attrName>ppt_y</p:attrName>
                                            </p:attrNameLst>
                                          </p:cBhvr>
                                          <p:tavLst>
                                            <p:tav tm="0">
                                              <p:val>
                                                <p:strVal val="#ppt_y"/>
                                              </p:val>
                                            </p:tav>
                                            <p:tav tm="100000">
                                              <p:val>
                                                <p:strVal val="#ppt_y"/>
                                              </p:val>
                                            </p:tav>
                                          </p:tavLst>
                                        </p:anim>
                                      </p:childTnLst>
                                    </p:cTn>
                                  </p:par>
                                </p:childTnLst>
                              </p:cTn>
                            </p:par>
                            <p:par>
                              <p:cTn id="44" fill="hold">
                                <p:stCondLst>
                                  <p:cond delay="7000"/>
                                </p:stCondLst>
                                <p:childTnLst>
                                  <p:par>
                                    <p:cTn id="45" presetID="26" presetClass="emph" presetSubtype="0" fill="hold" grpId="1" nodeType="afterEffect">
                                      <p:stCondLst>
                                        <p:cond delay="0"/>
                                      </p:stCondLst>
                                      <p:iterate type="lt">
                                        <p:tmPct val="10000"/>
                                      </p:iterate>
                                      <p:childTnLst>
                                        <p:animEffect transition="out" filter="fade">
                                          <p:cBhvr>
                                            <p:cTn id="46" dur="500" tmFilter="0, 0; .2, .5; .8, .5; 1, 0"/>
                                            <p:tgtEl>
                                              <p:spTgt spid="13"/>
                                            </p:tgtEl>
                                          </p:cBhvr>
                                        </p:animEffect>
                                        <p:animScale>
                                          <p:cBhvr>
                                            <p:cTn id="47" dur="250" autoRev="1" fill="hold"/>
                                            <p:tgtEl>
                                              <p:spTgt spid="13"/>
                                            </p:tgtEl>
                                          </p:cBhvr>
                                          <p:by x="105000" y="105000"/>
                                        </p:animScale>
                                      </p:childTnLst>
                                    </p:cTn>
                                  </p:par>
                                  <p:par>
                                    <p:cTn id="48" presetID="26" presetClass="emph" presetSubtype="0" fill="hold" grpId="1" nodeType="withEffect">
                                      <p:stCondLst>
                                        <p:cond delay="0"/>
                                      </p:stCondLst>
                                      <p:iterate type="lt">
                                        <p:tmPct val="10000"/>
                                      </p:iterate>
                                      <p:childTnLst>
                                        <p:animEffect transition="out" filter="fade">
                                          <p:cBhvr>
                                            <p:cTn id="49" dur="500" tmFilter="0, 0; .2, .5; .8, .5; 1, 0"/>
                                            <p:tgtEl>
                                              <p:spTgt spid="12"/>
                                            </p:tgtEl>
                                          </p:cBhvr>
                                        </p:animEffect>
                                        <p:animScale>
                                          <p:cBhvr>
                                            <p:cTn id="50" dur="250" autoRev="1" fill="hold"/>
                                            <p:tgtEl>
                                              <p:spTgt spid="12"/>
                                            </p:tgtEl>
                                          </p:cBhvr>
                                          <p:by x="105000" y="105000"/>
                                        </p:animScale>
                                      </p:childTnLst>
                                    </p:cTn>
                                  </p:par>
                                </p:childTnLst>
                              </p:cTn>
                            </p:par>
                            <p:par>
                              <p:cTn id="51" fill="hold">
                                <p:stCondLst>
                                  <p:cond delay="7900"/>
                                </p:stCondLst>
                                <p:childTnLst>
                                  <p:par>
                                    <p:cTn id="52" presetID="2" presetClass="entr" presetSubtype="4" fill="hold" grpId="0" nodeType="afterEffect">
                                      <p:stCondLst>
                                        <p:cond delay="0"/>
                                      </p:stCondLst>
                                      <p:iterate type="lt">
                                        <p:tmPct val="10000"/>
                                      </p:iterate>
                                      <p:childTnLst>
                                        <p:set>
                                          <p:cBhvr>
                                            <p:cTn id="53" dur="1" fill="hold">
                                              <p:stCondLst>
                                                <p:cond delay="0"/>
                                              </p:stCondLst>
                                            </p:cTn>
                                            <p:tgtEl>
                                              <p:spTgt spid="14"/>
                                            </p:tgtEl>
                                            <p:attrNameLst>
                                              <p:attrName>style.visibility</p:attrName>
                                            </p:attrNameLst>
                                          </p:cBhvr>
                                          <p:to>
                                            <p:strVal val="visible"/>
                                          </p:to>
                                        </p:set>
                                        <p:anim calcmode="lin" valueType="num">
                                          <p:cBhvr>
                                            <p:cTn id="54" dur="500" fill="hold"/>
                                            <p:tgtEl>
                                              <p:spTgt spid="14"/>
                                            </p:tgtEl>
                                            <p:attrNameLst>
                                              <p:attrName>ppt_x</p:attrName>
                                            </p:attrNameLst>
                                          </p:cBhvr>
                                          <p:tavLst>
                                            <p:tav tm="0">
                                              <p:val>
                                                <p:strVal val="#ppt_x"/>
                                              </p:val>
                                            </p:tav>
                                            <p:tav tm="100000">
                                              <p:val>
                                                <p:strVal val="#ppt_x"/>
                                              </p:val>
                                            </p:tav>
                                          </p:tavLst>
                                        </p:anim>
                                        <p:anim calcmode="lin" valueType="num">
                                          <p:cBhvr>
                                            <p:cTn id="55" dur="500" fill="hold"/>
                                            <p:tgtEl>
                                              <p:spTgt spid="14"/>
                                            </p:tgtEl>
                                            <p:attrNameLst>
                                              <p:attrName>ppt_y</p:attrName>
                                            </p:attrNameLst>
                                          </p:cBhvr>
                                          <p:tavLst>
                                            <p:tav tm="0">
                                              <p:val>
                                                <p:strVal val="1+#ppt_h/2"/>
                                              </p:val>
                                            </p:tav>
                                            <p:tav tm="100000">
                                              <p:val>
                                                <p:strVal val="#ppt_y"/>
                                              </p:val>
                                            </p:tav>
                                          </p:tavLst>
                                        </p:anim>
                                      </p:childTnLst>
                                    </p:cTn>
                                  </p:par>
                                  <p:par>
                                    <p:cTn id="56" presetID="26" presetClass="emph" presetSubtype="0" fill="hold" grpId="1" nodeType="withEffect">
                                      <p:stCondLst>
                                        <p:cond delay="2000"/>
                                      </p:stCondLst>
                                      <p:iterate type="lt">
                                        <p:tmPct val="10000"/>
                                      </p:iterate>
                                      <p:childTnLst>
                                        <p:animEffect transition="out" filter="fade">
                                          <p:cBhvr>
                                            <p:cTn id="57" dur="500" tmFilter="0, 0; .2, .5; .8, .5; 1, 0"/>
                                            <p:tgtEl>
                                              <p:spTgt spid="14"/>
                                            </p:tgtEl>
                                          </p:cBhvr>
                                        </p:animEffect>
                                        <p:animScale>
                                          <p:cBhvr>
                                            <p:cTn id="58" dur="250" autoRev="1" fill="hold"/>
                                            <p:tgtEl>
                                              <p:spTgt spid="14"/>
                                            </p:tgtEl>
                                          </p:cBhvr>
                                          <p:by x="105000" y="105000"/>
                                        </p:animScale>
                                      </p:childTnLst>
                                    </p:cTn>
                                  </p:par>
                                </p:childTnLst>
                              </p:cTn>
                            </p:par>
                            <p:par>
                              <p:cTn id="59" fill="hold">
                                <p:stCondLst>
                                  <p:cond delay="12450"/>
                                </p:stCondLst>
                                <p:childTnLst>
                                  <p:par>
                                    <p:cTn id="60" presetID="52" presetClass="entr" presetSubtype="0" fill="hold" nodeType="afterEffect">
                                      <p:stCondLst>
                                        <p:cond delay="0"/>
                                      </p:stCondLst>
                                      <p:childTnLst>
                                        <p:set>
                                          <p:cBhvr>
                                            <p:cTn id="61" dur="1" fill="hold">
                                              <p:stCondLst>
                                                <p:cond delay="0"/>
                                              </p:stCondLst>
                                            </p:cTn>
                                            <p:tgtEl>
                                              <p:spTgt spid="87"/>
                                            </p:tgtEl>
                                            <p:attrNameLst>
                                              <p:attrName>style.visibility</p:attrName>
                                            </p:attrNameLst>
                                          </p:cBhvr>
                                          <p:to>
                                            <p:strVal val="visible"/>
                                          </p:to>
                                        </p:set>
                                        <p:animScale>
                                          <p:cBhvr>
                                            <p:cTn id="62" dur="1000" decel="50000" fill="hold">
                                              <p:stCondLst>
                                                <p:cond delay="0"/>
                                              </p:stCondLst>
                                            </p:cTn>
                                            <p:tgtEl>
                                              <p:spTgt spid="8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3" dur="1000" decel="50000" fill="hold">
                                              <p:stCondLst>
                                                <p:cond delay="0"/>
                                              </p:stCondLst>
                                            </p:cTn>
                                            <p:tgtEl>
                                              <p:spTgt spid="87"/>
                                            </p:tgtEl>
                                            <p:attrNameLst>
                                              <p:attrName>ppt_x</p:attrName>
                                              <p:attrName>ppt_y</p:attrName>
                                            </p:attrNameLst>
                                          </p:cBhvr>
                                        </p:animMotion>
                                        <p:animEffect transition="in" filter="fade">
                                          <p:cBhvr>
                                            <p:cTn id="64" dur="1000"/>
                                            <p:tgtEl>
                                              <p:spTgt spid="87"/>
                                            </p:tgtEl>
                                          </p:cBhvr>
                                        </p:animEffect>
                                      </p:childTnLst>
                                    </p:cTn>
                                  </p:par>
                                  <p:par>
                                    <p:cTn id="65" presetID="52" presetClass="entr" presetSubtype="0" fill="hold" nodeType="withEffect">
                                      <p:stCondLst>
                                        <p:cond delay="200"/>
                                      </p:stCondLst>
                                      <p:childTnLst>
                                        <p:set>
                                          <p:cBhvr>
                                            <p:cTn id="66" dur="1" fill="hold">
                                              <p:stCondLst>
                                                <p:cond delay="0"/>
                                              </p:stCondLst>
                                            </p:cTn>
                                            <p:tgtEl>
                                              <p:spTgt spid="88"/>
                                            </p:tgtEl>
                                            <p:attrNameLst>
                                              <p:attrName>style.visibility</p:attrName>
                                            </p:attrNameLst>
                                          </p:cBhvr>
                                          <p:to>
                                            <p:strVal val="visible"/>
                                          </p:to>
                                        </p:set>
                                        <p:animScale>
                                          <p:cBhvr>
                                            <p:cTn id="67" dur="1000" decel="50000" fill="hold">
                                              <p:stCondLst>
                                                <p:cond delay="0"/>
                                              </p:stCondLst>
                                            </p:cTn>
                                            <p:tgtEl>
                                              <p:spTgt spid="8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8" dur="1000" decel="50000" fill="hold">
                                              <p:stCondLst>
                                                <p:cond delay="0"/>
                                              </p:stCondLst>
                                            </p:cTn>
                                            <p:tgtEl>
                                              <p:spTgt spid="88"/>
                                            </p:tgtEl>
                                            <p:attrNameLst>
                                              <p:attrName>ppt_x</p:attrName>
                                              <p:attrName>ppt_y</p:attrName>
                                            </p:attrNameLst>
                                          </p:cBhvr>
                                        </p:animMotion>
                                        <p:animEffect transition="in" filter="fade">
                                          <p:cBhvr>
                                            <p:cTn id="69" dur="1000"/>
                                            <p:tgtEl>
                                              <p:spTgt spid="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 grpId="0"/>
          <p:bldP spid="6" grpId="0" animBg="1"/>
          <p:bldP spid="11" grpId="0" animBg="1"/>
          <p:bldP spid="12" grpId="0"/>
          <p:bldP spid="12" grpId="1"/>
          <p:bldP spid="13" grpId="0"/>
          <p:bldP spid="13" grpId="1"/>
          <p:bldP spid="14" grpId="0"/>
          <p:bldP spid="14" grpId="1"/>
        </p:bldLst>
      </p:timing>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 name="矩形 181"/>
          <p:cNvSpPr/>
          <p:nvPr/>
        </p:nvSpPr>
        <p:spPr>
          <a:xfrm>
            <a:off x="2680492" y="-215153"/>
            <a:ext cx="6831016" cy="7460015"/>
          </a:xfrm>
          <a:prstGeom prst="rect">
            <a:avLst/>
          </a:prstGeom>
          <a:solidFill>
            <a:schemeClr val="bg1"/>
          </a:solidFill>
          <a:ln>
            <a:noFill/>
          </a:ln>
          <a:effectLst>
            <a:outerShdw blurRad="3810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2" name="任意多边形 151"/>
          <p:cNvSpPr/>
          <p:nvPr/>
        </p:nvSpPr>
        <p:spPr>
          <a:xfrm rot="16200000">
            <a:off x="4983193" y="99745"/>
            <a:ext cx="2225615" cy="9703632"/>
          </a:xfrm>
          <a:custGeom>
            <a:avLst/>
            <a:gdLst>
              <a:gd name="connsiteX0" fmla="*/ 1483106 w 2743766"/>
              <a:gd name="connsiteY0" fmla="*/ 425314 h 9703632"/>
              <a:gd name="connsiteX1" fmla="*/ 1474141 w 2743766"/>
              <a:gd name="connsiteY1" fmla="*/ 416349 h 9703632"/>
              <a:gd name="connsiteX2" fmla="*/ 1438283 w 2743766"/>
              <a:gd name="connsiteY2" fmla="*/ 416349 h 9703632"/>
              <a:gd name="connsiteX3" fmla="*/ 1429318 w 2743766"/>
              <a:gd name="connsiteY3" fmla="*/ 425314 h 9703632"/>
              <a:gd name="connsiteX4" fmla="*/ 1429318 w 2743766"/>
              <a:gd name="connsiteY4" fmla="*/ 9163284 h 9703632"/>
              <a:gd name="connsiteX5" fmla="*/ 1438283 w 2743766"/>
              <a:gd name="connsiteY5" fmla="*/ 9172248 h 9703632"/>
              <a:gd name="connsiteX6" fmla="*/ 1474141 w 2743766"/>
              <a:gd name="connsiteY6" fmla="*/ 9172248 h 9703632"/>
              <a:gd name="connsiteX7" fmla="*/ 1483106 w 2743766"/>
              <a:gd name="connsiteY7" fmla="*/ 9163284 h 9703632"/>
              <a:gd name="connsiteX8" fmla="*/ 2743766 w 2743766"/>
              <a:gd name="connsiteY8" fmla="*/ 0 h 9703632"/>
              <a:gd name="connsiteX9" fmla="*/ 2743766 w 2743766"/>
              <a:gd name="connsiteY9" fmla="*/ 9703632 h 9703632"/>
              <a:gd name="connsiteX10" fmla="*/ 0 w 2743766"/>
              <a:gd name="connsiteY10" fmla="*/ 9703632 h 9703632"/>
              <a:gd name="connsiteX11" fmla="*/ 0 w 2743766"/>
              <a:gd name="connsiteY11" fmla="*/ 0 h 97036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743766" h="9703632">
                <a:moveTo>
                  <a:pt x="1483106" y="425314"/>
                </a:moveTo>
                <a:cubicBezTo>
                  <a:pt x="1483106" y="420363"/>
                  <a:pt x="1479092" y="416349"/>
                  <a:pt x="1474141" y="416349"/>
                </a:cubicBezTo>
                <a:lnTo>
                  <a:pt x="1438283" y="416349"/>
                </a:lnTo>
                <a:cubicBezTo>
                  <a:pt x="1433332" y="416349"/>
                  <a:pt x="1429318" y="420363"/>
                  <a:pt x="1429318" y="425314"/>
                </a:cubicBezTo>
                <a:lnTo>
                  <a:pt x="1429318" y="9163284"/>
                </a:lnTo>
                <a:cubicBezTo>
                  <a:pt x="1429318" y="9168234"/>
                  <a:pt x="1433332" y="9172248"/>
                  <a:pt x="1438283" y="9172248"/>
                </a:cubicBezTo>
                <a:lnTo>
                  <a:pt x="1474141" y="9172248"/>
                </a:lnTo>
                <a:cubicBezTo>
                  <a:pt x="1479092" y="9172248"/>
                  <a:pt x="1483106" y="9168234"/>
                  <a:pt x="1483106" y="9163284"/>
                </a:cubicBezTo>
                <a:close/>
                <a:moveTo>
                  <a:pt x="2743766" y="0"/>
                </a:moveTo>
                <a:lnTo>
                  <a:pt x="2743766" y="9703632"/>
                </a:lnTo>
                <a:lnTo>
                  <a:pt x="0" y="9703632"/>
                </a:lnTo>
                <a:lnTo>
                  <a:pt x="0" y="0"/>
                </a:lnTo>
                <a:close/>
              </a:path>
            </a:pathLst>
          </a:custGeom>
          <a:gradFill flip="none" rotWithShape="1">
            <a:gsLst>
              <a:gs pos="100000">
                <a:srgbClr val="00C898">
                  <a:alpha val="70000"/>
                </a:srgbClr>
              </a:gs>
              <a:gs pos="0">
                <a:srgbClr val="04B5EC">
                  <a:alpha val="70000"/>
                </a:srgbClr>
              </a:gs>
            </a:gsLst>
            <a:lin ang="0" scaled="1"/>
            <a:tileRect/>
          </a:gradFill>
          <a:ln>
            <a:noFill/>
          </a:ln>
          <a:effectLst>
            <a:outerShdw blurRad="5080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350"/>
          </a:p>
        </p:txBody>
      </p:sp>
      <p:pic>
        <p:nvPicPr>
          <p:cNvPr id="96" name="Picture 7" descr="C:\Users\Administrator\Desktop\56d684a0446de.png"/>
          <p:cNvPicPr>
            <a:picLocks noChangeAspect="1" noChangeArrowheads="1"/>
          </p:cNvPicPr>
          <p:nvPr/>
        </p:nvPicPr>
        <p:blipFill>
          <a:blip r:embed="rId3" cstate="print">
            <a:extLst>
              <a:ext uri="{BEBA8EAE-BF5A-486C-A8C5-ECC9F3942E4B}">
                <a14:imgProps xmlns:a14="http://schemas.microsoft.com/office/drawing/2010/main">
                  <a14:imgLayer r:embed="rId4">
                    <a14:imgEffect>
                      <a14:brightnessContrast bright="5000"/>
                    </a14:imgEffect>
                  </a14:imgLayer>
                </a14:imgProps>
              </a:ext>
              <a:ext uri="{28A0092B-C50C-407E-A947-70E740481C1C}">
                <a14:useLocalDpi xmlns:a14="http://schemas.microsoft.com/office/drawing/2010/main" val="0"/>
              </a:ext>
            </a:extLst>
          </a:blip>
          <a:srcRect/>
          <a:stretch>
            <a:fillRect/>
          </a:stretch>
        </p:blipFill>
        <p:spPr bwMode="auto">
          <a:xfrm>
            <a:off x="3129388" y="372407"/>
            <a:ext cx="504056" cy="573294"/>
          </a:xfrm>
          <a:prstGeom prst="rect">
            <a:avLst/>
          </a:prstGeom>
          <a:noFill/>
          <a:extLst>
            <a:ext uri="{909E8E84-426E-40DD-AFC4-6F175D3DCCD1}">
              <a14:hiddenFill xmlns:a14="http://schemas.microsoft.com/office/drawing/2010/main">
                <a:solidFill>
                  <a:srgbClr val="FFFFFF"/>
                </a:solidFill>
              </a14:hiddenFill>
            </a:ext>
          </a:extLst>
        </p:spPr>
      </p:pic>
      <p:sp>
        <p:nvSpPr>
          <p:cNvPr id="97" name="TextBox 42"/>
          <p:cNvSpPr txBox="1">
            <a:spLocks noChangeArrowheads="1"/>
          </p:cNvSpPr>
          <p:nvPr/>
        </p:nvSpPr>
        <p:spPr bwMode="auto">
          <a:xfrm>
            <a:off x="3679264" y="372407"/>
            <a:ext cx="284230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800" b="1" dirty="0">
                <a:solidFill>
                  <a:schemeClr val="bg2"/>
                </a:solidFill>
                <a:latin typeface="微软雅黑" panose="020B0503020204020204" pitchFamily="34" charset="-122"/>
                <a:ea typeface="微软雅黑" panose="020B0503020204020204" pitchFamily="34" charset="-122"/>
              </a:rPr>
              <a:t>核心团队</a:t>
            </a:r>
          </a:p>
        </p:txBody>
      </p:sp>
      <p:grpSp>
        <p:nvGrpSpPr>
          <p:cNvPr id="143" name="组合 142"/>
          <p:cNvGrpSpPr/>
          <p:nvPr/>
        </p:nvGrpSpPr>
        <p:grpSpPr>
          <a:xfrm>
            <a:off x="1850733" y="1373490"/>
            <a:ext cx="2077255" cy="2252687"/>
            <a:chOff x="764788" y="1059582"/>
            <a:chExt cx="1558144" cy="1689124"/>
          </a:xfrm>
          <a:effectLst>
            <a:outerShdw blurRad="228600" dist="101600" dir="8400000" sx="105000" sy="105000" algn="tr" rotWithShape="0">
              <a:prstClr val="black">
                <a:alpha val="40000"/>
              </a:prstClr>
            </a:outerShdw>
          </a:effectLst>
        </p:grpSpPr>
        <p:sp>
          <p:nvSpPr>
            <p:cNvPr id="144" name="椭圆 8"/>
            <p:cNvSpPr/>
            <p:nvPr/>
          </p:nvSpPr>
          <p:spPr>
            <a:xfrm>
              <a:off x="834850" y="1135533"/>
              <a:ext cx="1418020" cy="1537222"/>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blipFill dpi="0" rotWithShape="1">
              <a:blip r:embed="rId5" cstate="print">
                <a:extLst>
                  <a:ext uri="{28A0092B-C50C-407E-A947-70E740481C1C}">
                    <a14:useLocalDpi xmlns:a14="http://schemas.microsoft.com/office/drawing/2010/main" val="0"/>
                  </a:ext>
                </a:extLst>
              </a:blip>
              <a:srcRect/>
              <a:stretch>
                <a:fillRect/>
              </a:stretch>
            </a:bli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Calibri" panose="020F0502020204030204"/>
                <a:ea typeface="微软雅黑" panose="020B0503020204020204" pitchFamily="34" charset="-122"/>
                <a:cs typeface="+mn-cs"/>
              </a:endParaRPr>
            </a:p>
          </p:txBody>
        </p:sp>
        <p:sp>
          <p:nvSpPr>
            <p:cNvPr id="145" name="椭圆 8"/>
            <p:cNvSpPr/>
            <p:nvPr/>
          </p:nvSpPr>
          <p:spPr>
            <a:xfrm>
              <a:off x="764788" y="1059582"/>
              <a:ext cx="1558144" cy="1689124"/>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noFill/>
            <a:ln w="6350" cap="flat" cmpd="sng" algn="ctr">
              <a:solidFill>
                <a:schemeClr val="bg1">
                  <a:lumMod val="50000"/>
                </a:schemeClr>
              </a:solidFill>
              <a:prstDash val="dash"/>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Calibri" panose="020F0502020204030204"/>
                <a:ea typeface="微软雅黑" panose="020B0503020204020204" pitchFamily="34" charset="-122"/>
                <a:cs typeface="+mn-cs"/>
              </a:endParaRPr>
            </a:p>
          </p:txBody>
        </p:sp>
      </p:grpSp>
      <p:grpSp>
        <p:nvGrpSpPr>
          <p:cNvPr id="146" name="组合 145"/>
          <p:cNvGrpSpPr/>
          <p:nvPr/>
        </p:nvGrpSpPr>
        <p:grpSpPr>
          <a:xfrm>
            <a:off x="4989847" y="1373490"/>
            <a:ext cx="2077255" cy="2252687"/>
            <a:chOff x="2782280" y="1059582"/>
            <a:chExt cx="1558144" cy="1689124"/>
          </a:xfrm>
          <a:effectLst>
            <a:outerShdw blurRad="228600" dist="101600" dir="8400000" sx="105000" sy="105000" algn="tr" rotWithShape="0">
              <a:prstClr val="black">
                <a:alpha val="40000"/>
              </a:prstClr>
            </a:outerShdw>
          </a:effectLst>
        </p:grpSpPr>
        <p:sp>
          <p:nvSpPr>
            <p:cNvPr id="147" name="椭圆 8"/>
            <p:cNvSpPr/>
            <p:nvPr/>
          </p:nvSpPr>
          <p:spPr>
            <a:xfrm>
              <a:off x="2852342" y="1135533"/>
              <a:ext cx="1418020" cy="1537222"/>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blipFill dpi="0" rotWithShape="1">
              <a:blip r:embed="rId6">
                <a:extLst>
                  <a:ext uri="{28A0092B-C50C-407E-A947-70E740481C1C}">
                    <a14:useLocalDpi xmlns:a14="http://schemas.microsoft.com/office/drawing/2010/main" val="0"/>
                  </a:ext>
                </a:extLst>
              </a:blip>
              <a:srcRect/>
              <a:stretch>
                <a:fillRect/>
              </a:stretch>
            </a:bli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Calibri" panose="020F0502020204030204"/>
                <a:ea typeface="微软雅黑" panose="020B0503020204020204" pitchFamily="34" charset="-122"/>
                <a:cs typeface="+mn-cs"/>
              </a:endParaRPr>
            </a:p>
          </p:txBody>
        </p:sp>
        <p:sp>
          <p:nvSpPr>
            <p:cNvPr id="148" name="椭圆 8"/>
            <p:cNvSpPr/>
            <p:nvPr/>
          </p:nvSpPr>
          <p:spPr>
            <a:xfrm>
              <a:off x="2782280" y="1059582"/>
              <a:ext cx="1558144" cy="1689124"/>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noFill/>
            <a:ln w="6350" cap="flat" cmpd="sng" algn="ctr">
              <a:solidFill>
                <a:schemeClr val="bg1">
                  <a:lumMod val="50000"/>
                </a:schemeClr>
              </a:solidFill>
              <a:prstDash val="dash"/>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Calibri" panose="020F0502020204030204"/>
                <a:ea typeface="微软雅黑" panose="020B0503020204020204" pitchFamily="34" charset="-122"/>
                <a:cs typeface="+mn-cs"/>
              </a:endParaRPr>
            </a:p>
          </p:txBody>
        </p:sp>
      </p:grpSp>
      <p:grpSp>
        <p:nvGrpSpPr>
          <p:cNvPr id="149" name="组合 148"/>
          <p:cNvGrpSpPr/>
          <p:nvPr/>
        </p:nvGrpSpPr>
        <p:grpSpPr>
          <a:xfrm>
            <a:off x="8128962" y="1373490"/>
            <a:ext cx="2077255" cy="2252687"/>
            <a:chOff x="4799772" y="1059582"/>
            <a:chExt cx="1558144" cy="1689124"/>
          </a:xfrm>
          <a:effectLst>
            <a:outerShdw blurRad="228600" dist="101600" dir="8400000" sx="105000" sy="105000" algn="tr" rotWithShape="0">
              <a:prstClr val="black">
                <a:alpha val="40000"/>
              </a:prstClr>
            </a:outerShdw>
          </a:effectLst>
        </p:grpSpPr>
        <p:sp>
          <p:nvSpPr>
            <p:cNvPr id="150" name="椭圆 8"/>
            <p:cNvSpPr/>
            <p:nvPr/>
          </p:nvSpPr>
          <p:spPr>
            <a:xfrm>
              <a:off x="4869834" y="1135533"/>
              <a:ext cx="1418020" cy="1537222"/>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blipFill dpi="0" rotWithShape="1">
              <a:blip r:embed="rId7" cstate="print">
                <a:extLst>
                  <a:ext uri="{28A0092B-C50C-407E-A947-70E740481C1C}">
                    <a14:useLocalDpi xmlns:a14="http://schemas.microsoft.com/office/drawing/2010/main" val="0"/>
                  </a:ext>
                </a:extLst>
              </a:blip>
              <a:srcRect/>
              <a:stretch>
                <a:fillRect/>
              </a:stretch>
            </a:bli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Calibri" panose="020F0502020204030204"/>
                <a:ea typeface="微软雅黑" panose="020B0503020204020204" pitchFamily="34" charset="-122"/>
                <a:cs typeface="+mn-cs"/>
              </a:endParaRPr>
            </a:p>
          </p:txBody>
        </p:sp>
        <p:sp>
          <p:nvSpPr>
            <p:cNvPr id="151" name="椭圆 8"/>
            <p:cNvSpPr/>
            <p:nvPr/>
          </p:nvSpPr>
          <p:spPr>
            <a:xfrm>
              <a:off x="4799772" y="1059582"/>
              <a:ext cx="1558144" cy="1689124"/>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noFill/>
            <a:ln w="6350" cap="flat" cmpd="sng" algn="ctr">
              <a:solidFill>
                <a:schemeClr val="bg1">
                  <a:lumMod val="50000"/>
                </a:schemeClr>
              </a:solidFill>
              <a:prstDash val="dash"/>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Calibri" panose="020F0502020204030204"/>
                <a:ea typeface="微软雅黑" panose="020B0503020204020204" pitchFamily="34" charset="-122"/>
                <a:cs typeface="+mn-cs"/>
              </a:endParaRPr>
            </a:p>
          </p:txBody>
        </p:sp>
      </p:grpSp>
      <p:sp>
        <p:nvSpPr>
          <p:cNvPr id="153" name="矩形 9"/>
          <p:cNvSpPr>
            <a:spLocks noChangeArrowheads="1"/>
          </p:cNvSpPr>
          <p:nvPr/>
        </p:nvSpPr>
        <p:spPr bwMode="auto">
          <a:xfrm>
            <a:off x="1944137" y="3969938"/>
            <a:ext cx="1539875"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安妮</a:t>
            </a:r>
            <a:endParaRPr lang="en-US" altLang="zh-CN" sz="2000" b="1" dirty="0">
              <a:solidFill>
                <a:schemeClr val="bg1"/>
              </a:solidFill>
              <a:latin typeface="微软雅黑" panose="020B0503020204020204" pitchFamily="34" charset="-122"/>
              <a:ea typeface="微软雅黑" panose="020B0503020204020204" pitchFamily="34" charset="-122"/>
            </a:endParaRPr>
          </a:p>
          <a:p>
            <a:pPr algn="ctr"/>
            <a:r>
              <a:rPr lang="zh-CN" altLang="en-US" sz="2000" b="1" dirty="0">
                <a:solidFill>
                  <a:schemeClr val="bg1"/>
                </a:solidFill>
                <a:latin typeface="微软雅黑" panose="020B0503020204020204" pitchFamily="34" charset="-122"/>
                <a:ea typeface="微软雅黑" panose="020B0503020204020204" pitchFamily="34" charset="-122"/>
              </a:rPr>
              <a:t>副总经理</a:t>
            </a:r>
          </a:p>
        </p:txBody>
      </p:sp>
      <p:sp>
        <p:nvSpPr>
          <p:cNvPr id="154" name="TextBox 7"/>
          <p:cNvSpPr txBox="1">
            <a:spLocks noChangeArrowheads="1"/>
          </p:cNvSpPr>
          <p:nvPr/>
        </p:nvSpPr>
        <p:spPr bwMode="auto">
          <a:xfrm>
            <a:off x="1760548" y="5069280"/>
            <a:ext cx="241463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zh-CN" altLang="en-US" sz="1200" dirty="0">
                <a:solidFill>
                  <a:schemeClr val="bg1"/>
                </a:solidFill>
                <a:latin typeface="微软雅黑" panose="020B0503020204020204" pitchFamily="34" charset="-122"/>
                <a:ea typeface="微软雅黑" panose="020B0503020204020204" pitchFamily="34" charset="-122"/>
              </a:rPr>
              <a:t>本科学历，拥有行业十年运营经验，成绩斐然，负责财务、仓库和日常运营事务。</a:t>
            </a:r>
          </a:p>
        </p:txBody>
      </p:sp>
      <p:sp>
        <p:nvSpPr>
          <p:cNvPr id="155" name="矩形 9"/>
          <p:cNvSpPr>
            <a:spLocks noChangeArrowheads="1"/>
          </p:cNvSpPr>
          <p:nvPr/>
        </p:nvSpPr>
        <p:spPr bwMode="auto">
          <a:xfrm>
            <a:off x="5211676" y="3969938"/>
            <a:ext cx="1539875"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李维佳</a:t>
            </a:r>
          </a:p>
          <a:p>
            <a:pPr algn="ctr"/>
            <a:r>
              <a:rPr lang="zh-CN" altLang="en-US" sz="2000" b="1" dirty="0">
                <a:solidFill>
                  <a:schemeClr val="bg1"/>
                </a:solidFill>
                <a:latin typeface="微软雅黑" panose="020B0503020204020204" pitchFamily="34" charset="-122"/>
                <a:ea typeface="微软雅黑" panose="020B0503020204020204" pitchFamily="34" charset="-122"/>
              </a:rPr>
              <a:t>副总经理</a:t>
            </a:r>
          </a:p>
        </p:txBody>
      </p:sp>
      <p:sp>
        <p:nvSpPr>
          <p:cNvPr id="156" name="TextBox 7"/>
          <p:cNvSpPr txBox="1">
            <a:spLocks noChangeArrowheads="1"/>
          </p:cNvSpPr>
          <p:nvPr/>
        </p:nvSpPr>
        <p:spPr bwMode="auto">
          <a:xfrm>
            <a:off x="5028087" y="5069280"/>
            <a:ext cx="241463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zh-CN" altLang="en-US" sz="1200" dirty="0">
                <a:solidFill>
                  <a:schemeClr val="bg1"/>
                </a:solidFill>
                <a:latin typeface="微软雅黑" panose="020B0503020204020204" pitchFamily="34" charset="-122"/>
                <a:ea typeface="微软雅黑" panose="020B0503020204020204" pitchFamily="34" charset="-122"/>
              </a:rPr>
              <a:t>技术总监，本科学历，在多家高端旗舰店工作</a:t>
            </a:r>
            <a:r>
              <a:rPr lang="en-US" altLang="zh-CN" sz="1200" dirty="0">
                <a:solidFill>
                  <a:schemeClr val="bg1"/>
                </a:solidFill>
                <a:latin typeface="微软雅黑" panose="020B0503020204020204" pitchFamily="34" charset="-122"/>
                <a:ea typeface="微软雅黑" panose="020B0503020204020204" pitchFamily="34" charset="-122"/>
              </a:rPr>
              <a:t>8</a:t>
            </a:r>
            <a:r>
              <a:rPr lang="zh-CN" altLang="en-US" sz="1200" dirty="0">
                <a:solidFill>
                  <a:schemeClr val="bg1"/>
                </a:solidFill>
                <a:latin typeface="微软雅黑" panose="020B0503020204020204" pitchFamily="34" charset="-122"/>
                <a:ea typeface="微软雅黑" panose="020B0503020204020204" pitchFamily="34" charset="-122"/>
              </a:rPr>
              <a:t>年并担任总监职务，技术沉淀丰厚。</a:t>
            </a:r>
          </a:p>
        </p:txBody>
      </p:sp>
      <p:sp>
        <p:nvSpPr>
          <p:cNvPr id="157" name="矩形 9"/>
          <p:cNvSpPr>
            <a:spLocks noChangeArrowheads="1"/>
          </p:cNvSpPr>
          <p:nvPr/>
        </p:nvSpPr>
        <p:spPr bwMode="auto">
          <a:xfrm>
            <a:off x="8402450" y="3969938"/>
            <a:ext cx="1539875"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安妮</a:t>
            </a:r>
            <a:endParaRPr lang="en-US" altLang="zh-CN" sz="2000" b="1" dirty="0">
              <a:solidFill>
                <a:schemeClr val="bg1"/>
              </a:solidFill>
              <a:latin typeface="微软雅黑" panose="020B0503020204020204" pitchFamily="34" charset="-122"/>
              <a:ea typeface="微软雅黑" panose="020B0503020204020204" pitchFamily="34" charset="-122"/>
            </a:endParaRPr>
          </a:p>
          <a:p>
            <a:pPr algn="ctr"/>
            <a:r>
              <a:rPr lang="zh-CN" altLang="en-US" sz="2000" b="1" dirty="0">
                <a:solidFill>
                  <a:schemeClr val="bg1"/>
                </a:solidFill>
                <a:latin typeface="微软雅黑" panose="020B0503020204020204" pitchFamily="34" charset="-122"/>
                <a:ea typeface="微软雅黑" panose="020B0503020204020204" pitchFamily="34" charset="-122"/>
              </a:rPr>
              <a:t>副总经理</a:t>
            </a:r>
          </a:p>
        </p:txBody>
      </p:sp>
      <p:sp>
        <p:nvSpPr>
          <p:cNvPr id="158" name="TextBox 7"/>
          <p:cNvSpPr txBox="1">
            <a:spLocks noChangeArrowheads="1"/>
          </p:cNvSpPr>
          <p:nvPr/>
        </p:nvSpPr>
        <p:spPr bwMode="auto">
          <a:xfrm>
            <a:off x="8218861" y="5069280"/>
            <a:ext cx="241463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zh-CN" altLang="en-US" sz="1200" dirty="0">
                <a:solidFill>
                  <a:schemeClr val="bg1"/>
                </a:solidFill>
                <a:latin typeface="微软雅黑" panose="020B0503020204020204" pitchFamily="34" charset="-122"/>
                <a:ea typeface="微软雅黑" panose="020B0503020204020204" pitchFamily="34" charset="-122"/>
              </a:rPr>
              <a:t>客服经理，研究生学历，拥</a:t>
            </a:r>
            <a:r>
              <a:rPr lang="en-US" altLang="zh-CN" sz="1200" dirty="0">
                <a:solidFill>
                  <a:schemeClr val="bg1"/>
                </a:solidFill>
                <a:latin typeface="微软雅黑" panose="020B0503020204020204" pitchFamily="34" charset="-122"/>
                <a:ea typeface="微软雅黑" panose="020B0503020204020204" pitchFamily="34" charset="-122"/>
              </a:rPr>
              <a:t>5</a:t>
            </a:r>
            <a:r>
              <a:rPr lang="zh-CN" altLang="en-US" sz="1200" dirty="0">
                <a:solidFill>
                  <a:schemeClr val="bg1"/>
                </a:solidFill>
                <a:latin typeface="微软雅黑" panose="020B0503020204020204" pitchFamily="34" charset="-122"/>
                <a:ea typeface="微软雅黑" panose="020B0503020204020204" pitchFamily="34" charset="-122"/>
              </a:rPr>
              <a:t>年业内经验，负责客服，网络，官微运营等工作。</a:t>
            </a:r>
          </a:p>
        </p:txBody>
      </p:sp>
      <p:pic>
        <p:nvPicPr>
          <p:cNvPr id="159" name="Picture 7" descr="C:\Users\Administrator\Desktop\56d684a0446de.png"/>
          <p:cNvPicPr>
            <a:picLocks noChangeAspect="1" noChangeArrowheads="1"/>
          </p:cNvPicPr>
          <p:nvPr/>
        </p:nvPicPr>
        <p:blipFill>
          <a:blip r:embed="rId8" cstate="print">
            <a:extLst>
              <a:ext uri="{BEBA8EAE-BF5A-486C-A8C5-ECC9F3942E4B}">
                <a14:imgProps xmlns:a14="http://schemas.microsoft.com/office/drawing/2010/main">
                  <a14:imgLayer r:embed="rId9">
                    <a14:imgEffect>
                      <a14:brightnessContrast bright="5000"/>
                    </a14:imgEffect>
                  </a14:imgLayer>
                </a14:imgProps>
              </a:ext>
              <a:ext uri="{28A0092B-C50C-407E-A947-70E740481C1C}">
                <a14:useLocalDpi xmlns:a14="http://schemas.microsoft.com/office/drawing/2010/main" val="0"/>
              </a:ext>
            </a:extLst>
          </a:blip>
          <a:srcRect/>
          <a:stretch>
            <a:fillRect/>
          </a:stretch>
        </p:blipFill>
        <p:spPr bwMode="auto">
          <a:xfrm rot="4041525">
            <a:off x="4080672" y="5714115"/>
            <a:ext cx="883735" cy="1005127"/>
          </a:xfrm>
          <a:prstGeom prst="rect">
            <a:avLst/>
          </a:prstGeom>
          <a:noFill/>
          <a:extLst>
            <a:ext uri="{909E8E84-426E-40DD-AFC4-6F175D3DCCD1}">
              <a14:hiddenFill xmlns:a14="http://schemas.microsoft.com/office/drawing/2010/main">
                <a:solidFill>
                  <a:srgbClr val="FFFFFF"/>
                </a:solidFill>
              </a14:hiddenFill>
            </a:ext>
          </a:extLst>
        </p:spPr>
      </p:pic>
      <p:pic>
        <p:nvPicPr>
          <p:cNvPr id="160" name="Picture 7" descr="C:\Users\Administrator\Desktop\56d684a0446de.png"/>
          <p:cNvPicPr>
            <a:picLocks noChangeAspect="1" noChangeArrowheads="1"/>
          </p:cNvPicPr>
          <p:nvPr/>
        </p:nvPicPr>
        <p:blipFill>
          <a:blip r:embed="rId10" cstate="print">
            <a:extLst>
              <a:ext uri="{BEBA8EAE-BF5A-486C-A8C5-ECC9F3942E4B}">
                <a14:imgProps xmlns:a14="http://schemas.microsoft.com/office/drawing/2010/main">
                  <a14:imgLayer r:embed="rId11">
                    <a14:imgEffect>
                      <a14:brightnessContrast bright="5000"/>
                    </a14:imgEffect>
                  </a14:imgLayer>
                </a14:imgProps>
              </a:ext>
              <a:ext uri="{28A0092B-C50C-407E-A947-70E740481C1C}">
                <a14:useLocalDpi xmlns:a14="http://schemas.microsoft.com/office/drawing/2010/main" val="0"/>
              </a:ext>
            </a:extLst>
          </a:blip>
          <a:srcRect/>
          <a:stretch>
            <a:fillRect/>
          </a:stretch>
        </p:blipFill>
        <p:spPr bwMode="auto">
          <a:xfrm rot="1643890">
            <a:off x="1012171" y="3113860"/>
            <a:ext cx="474514" cy="53969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p14:dur="10" advTm="3000"/>
    </mc:Choice>
    <mc:Fallback>
      <p:transition advTm="3000"/>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96"/>
                                            </p:tgtEl>
                                            <p:attrNameLst>
                                              <p:attrName>style.visibility</p:attrName>
                                            </p:attrNameLst>
                                          </p:cBhvr>
                                          <p:to>
                                            <p:strVal val="visible"/>
                                          </p:to>
                                        </p:set>
                                        <p:anim calcmode="lin" valueType="num">
                                          <p:cBhvr additive="base">
                                            <p:cTn id="7" dur="500" fill="hold"/>
                                            <p:tgtEl>
                                              <p:spTgt spid="96"/>
                                            </p:tgtEl>
                                            <p:attrNameLst>
                                              <p:attrName>ppt_x</p:attrName>
                                            </p:attrNameLst>
                                          </p:cBhvr>
                                          <p:tavLst>
                                            <p:tav tm="0">
                                              <p:val>
                                                <p:strVal val="#ppt_x"/>
                                              </p:val>
                                            </p:tav>
                                            <p:tav tm="100000">
                                              <p:val>
                                                <p:strVal val="#ppt_x"/>
                                              </p:val>
                                            </p:tav>
                                          </p:tavLst>
                                        </p:anim>
                                        <p:anim calcmode="lin" valueType="num">
                                          <p:cBhvr additive="base">
                                            <p:cTn id="8" dur="500" fill="hold"/>
                                            <p:tgtEl>
                                              <p:spTgt spid="96"/>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14:presetBounceEnd="67000">
                                      <p:stCondLst>
                                        <p:cond delay="0"/>
                                      </p:stCondLst>
                                      <p:childTnLst>
                                        <p:set>
                                          <p:cBhvr>
                                            <p:cTn id="11" dur="1" fill="hold">
                                              <p:stCondLst>
                                                <p:cond delay="0"/>
                                              </p:stCondLst>
                                            </p:cTn>
                                            <p:tgtEl>
                                              <p:spTgt spid="97"/>
                                            </p:tgtEl>
                                            <p:attrNameLst>
                                              <p:attrName>style.visibility</p:attrName>
                                            </p:attrNameLst>
                                          </p:cBhvr>
                                          <p:to>
                                            <p:strVal val="visible"/>
                                          </p:to>
                                        </p:set>
                                        <p:anim calcmode="lin" valueType="num" p14:bounceEnd="67000">
                                          <p:cBhvr additive="base">
                                            <p:cTn id="12" dur="2000" fill="hold"/>
                                            <p:tgtEl>
                                              <p:spTgt spid="97"/>
                                            </p:tgtEl>
                                            <p:attrNameLst>
                                              <p:attrName>ppt_x</p:attrName>
                                            </p:attrNameLst>
                                          </p:cBhvr>
                                          <p:tavLst>
                                            <p:tav tm="0">
                                              <p:val>
                                                <p:strVal val="0-#ppt_w/2"/>
                                              </p:val>
                                            </p:tav>
                                            <p:tav tm="100000">
                                              <p:val>
                                                <p:strVal val="#ppt_x"/>
                                              </p:val>
                                            </p:tav>
                                          </p:tavLst>
                                        </p:anim>
                                        <p:anim calcmode="lin" valueType="num" p14:bounceEnd="67000">
                                          <p:cBhvr additive="base">
                                            <p:cTn id="13" dur="2000" fill="hold"/>
                                            <p:tgtEl>
                                              <p:spTgt spid="97"/>
                                            </p:tgtEl>
                                            <p:attrNameLst>
                                              <p:attrName>ppt_y</p:attrName>
                                            </p:attrNameLst>
                                          </p:cBhvr>
                                          <p:tavLst>
                                            <p:tav tm="0">
                                              <p:val>
                                                <p:strVal val="#ppt_y"/>
                                              </p:val>
                                            </p:tav>
                                            <p:tav tm="100000">
                                              <p:val>
                                                <p:strVal val="#ppt_y"/>
                                              </p:val>
                                            </p:tav>
                                          </p:tavLst>
                                        </p:anim>
                                      </p:childTnLst>
                                    </p:cTn>
                                  </p:par>
                                </p:childTnLst>
                              </p:cTn>
                            </p:par>
                            <p:par>
                              <p:cTn id="14" fill="hold">
                                <p:stCondLst>
                                  <p:cond delay="2500"/>
                                </p:stCondLst>
                                <p:childTnLst>
                                  <p:par>
                                    <p:cTn id="15" presetID="42" presetClass="entr" presetSubtype="0" fill="hold" nodeType="afterEffect">
                                      <p:stCondLst>
                                        <p:cond delay="0"/>
                                      </p:stCondLst>
                                      <p:childTnLst>
                                        <p:set>
                                          <p:cBhvr>
                                            <p:cTn id="16" dur="1" fill="hold">
                                              <p:stCondLst>
                                                <p:cond delay="0"/>
                                              </p:stCondLst>
                                            </p:cTn>
                                            <p:tgtEl>
                                              <p:spTgt spid="143"/>
                                            </p:tgtEl>
                                            <p:attrNameLst>
                                              <p:attrName>style.visibility</p:attrName>
                                            </p:attrNameLst>
                                          </p:cBhvr>
                                          <p:to>
                                            <p:strVal val="visible"/>
                                          </p:to>
                                        </p:set>
                                        <p:animEffect transition="in" filter="fade">
                                          <p:cBhvr>
                                            <p:cTn id="17" dur="500"/>
                                            <p:tgtEl>
                                              <p:spTgt spid="143"/>
                                            </p:tgtEl>
                                          </p:cBhvr>
                                        </p:animEffect>
                                        <p:anim calcmode="lin" valueType="num">
                                          <p:cBhvr>
                                            <p:cTn id="18" dur="500" fill="hold"/>
                                            <p:tgtEl>
                                              <p:spTgt spid="143"/>
                                            </p:tgtEl>
                                            <p:attrNameLst>
                                              <p:attrName>ppt_x</p:attrName>
                                            </p:attrNameLst>
                                          </p:cBhvr>
                                          <p:tavLst>
                                            <p:tav tm="0">
                                              <p:val>
                                                <p:strVal val="#ppt_x"/>
                                              </p:val>
                                            </p:tav>
                                            <p:tav tm="100000">
                                              <p:val>
                                                <p:strVal val="#ppt_x"/>
                                              </p:val>
                                            </p:tav>
                                          </p:tavLst>
                                        </p:anim>
                                        <p:anim calcmode="lin" valueType="num">
                                          <p:cBhvr>
                                            <p:cTn id="19" dur="500" fill="hold"/>
                                            <p:tgtEl>
                                              <p:spTgt spid="143"/>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100"/>
                                      </p:stCondLst>
                                      <p:childTnLst>
                                        <p:set>
                                          <p:cBhvr>
                                            <p:cTn id="21" dur="1" fill="hold">
                                              <p:stCondLst>
                                                <p:cond delay="0"/>
                                              </p:stCondLst>
                                            </p:cTn>
                                            <p:tgtEl>
                                              <p:spTgt spid="146"/>
                                            </p:tgtEl>
                                            <p:attrNameLst>
                                              <p:attrName>style.visibility</p:attrName>
                                            </p:attrNameLst>
                                          </p:cBhvr>
                                          <p:to>
                                            <p:strVal val="visible"/>
                                          </p:to>
                                        </p:set>
                                        <p:animEffect transition="in" filter="fade">
                                          <p:cBhvr>
                                            <p:cTn id="22" dur="500"/>
                                            <p:tgtEl>
                                              <p:spTgt spid="146"/>
                                            </p:tgtEl>
                                          </p:cBhvr>
                                        </p:animEffect>
                                        <p:anim calcmode="lin" valueType="num">
                                          <p:cBhvr>
                                            <p:cTn id="23" dur="500" fill="hold"/>
                                            <p:tgtEl>
                                              <p:spTgt spid="146"/>
                                            </p:tgtEl>
                                            <p:attrNameLst>
                                              <p:attrName>ppt_x</p:attrName>
                                            </p:attrNameLst>
                                          </p:cBhvr>
                                          <p:tavLst>
                                            <p:tav tm="0">
                                              <p:val>
                                                <p:strVal val="#ppt_x"/>
                                              </p:val>
                                            </p:tav>
                                            <p:tav tm="100000">
                                              <p:val>
                                                <p:strVal val="#ppt_x"/>
                                              </p:val>
                                            </p:tav>
                                          </p:tavLst>
                                        </p:anim>
                                        <p:anim calcmode="lin" valueType="num">
                                          <p:cBhvr>
                                            <p:cTn id="24" dur="500" fill="hold"/>
                                            <p:tgtEl>
                                              <p:spTgt spid="146"/>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200"/>
                                      </p:stCondLst>
                                      <p:childTnLst>
                                        <p:set>
                                          <p:cBhvr>
                                            <p:cTn id="26" dur="1" fill="hold">
                                              <p:stCondLst>
                                                <p:cond delay="0"/>
                                              </p:stCondLst>
                                            </p:cTn>
                                            <p:tgtEl>
                                              <p:spTgt spid="149"/>
                                            </p:tgtEl>
                                            <p:attrNameLst>
                                              <p:attrName>style.visibility</p:attrName>
                                            </p:attrNameLst>
                                          </p:cBhvr>
                                          <p:to>
                                            <p:strVal val="visible"/>
                                          </p:to>
                                        </p:set>
                                        <p:animEffect transition="in" filter="fade">
                                          <p:cBhvr>
                                            <p:cTn id="27" dur="500"/>
                                            <p:tgtEl>
                                              <p:spTgt spid="149"/>
                                            </p:tgtEl>
                                          </p:cBhvr>
                                        </p:animEffect>
                                        <p:anim calcmode="lin" valueType="num">
                                          <p:cBhvr>
                                            <p:cTn id="28" dur="500" fill="hold"/>
                                            <p:tgtEl>
                                              <p:spTgt spid="149"/>
                                            </p:tgtEl>
                                            <p:attrNameLst>
                                              <p:attrName>ppt_x</p:attrName>
                                            </p:attrNameLst>
                                          </p:cBhvr>
                                          <p:tavLst>
                                            <p:tav tm="0">
                                              <p:val>
                                                <p:strVal val="#ppt_x"/>
                                              </p:val>
                                            </p:tav>
                                            <p:tav tm="100000">
                                              <p:val>
                                                <p:strVal val="#ppt_x"/>
                                              </p:val>
                                            </p:tav>
                                          </p:tavLst>
                                        </p:anim>
                                        <p:anim calcmode="lin" valueType="num">
                                          <p:cBhvr>
                                            <p:cTn id="29" dur="500" fill="hold"/>
                                            <p:tgtEl>
                                              <p:spTgt spid="149"/>
                                            </p:tgtEl>
                                            <p:attrNameLst>
                                              <p:attrName>ppt_y</p:attrName>
                                            </p:attrNameLst>
                                          </p:cBhvr>
                                          <p:tavLst>
                                            <p:tav tm="0">
                                              <p:val>
                                                <p:strVal val="#ppt_y+.1"/>
                                              </p:val>
                                            </p:tav>
                                            <p:tav tm="100000">
                                              <p:val>
                                                <p:strVal val="#ppt_y"/>
                                              </p:val>
                                            </p:tav>
                                          </p:tavLst>
                                        </p:anim>
                                      </p:childTnLst>
                                    </p:cTn>
                                  </p:par>
                                </p:childTnLst>
                              </p:cTn>
                            </p:par>
                            <p:par>
                              <p:cTn id="30" fill="hold">
                                <p:stCondLst>
                                  <p:cond delay="3000"/>
                                </p:stCondLst>
                                <p:childTnLst>
                                  <p:par>
                                    <p:cTn id="31" presetID="2" presetClass="entr" presetSubtype="8" fill="hold" grpId="0" nodeType="afterEffect" p14:presetBounceEnd="67000">
                                      <p:stCondLst>
                                        <p:cond delay="0"/>
                                      </p:stCondLst>
                                      <p:childTnLst>
                                        <p:set>
                                          <p:cBhvr>
                                            <p:cTn id="32" dur="1" fill="hold">
                                              <p:stCondLst>
                                                <p:cond delay="0"/>
                                              </p:stCondLst>
                                            </p:cTn>
                                            <p:tgtEl>
                                              <p:spTgt spid="152"/>
                                            </p:tgtEl>
                                            <p:attrNameLst>
                                              <p:attrName>style.visibility</p:attrName>
                                            </p:attrNameLst>
                                          </p:cBhvr>
                                          <p:to>
                                            <p:strVal val="visible"/>
                                          </p:to>
                                        </p:set>
                                        <p:anim calcmode="lin" valueType="num" p14:bounceEnd="67000">
                                          <p:cBhvr additive="base">
                                            <p:cTn id="33" dur="2000" fill="hold"/>
                                            <p:tgtEl>
                                              <p:spTgt spid="152"/>
                                            </p:tgtEl>
                                            <p:attrNameLst>
                                              <p:attrName>ppt_x</p:attrName>
                                            </p:attrNameLst>
                                          </p:cBhvr>
                                          <p:tavLst>
                                            <p:tav tm="0">
                                              <p:val>
                                                <p:strVal val="0-#ppt_w/2"/>
                                              </p:val>
                                            </p:tav>
                                            <p:tav tm="100000">
                                              <p:val>
                                                <p:strVal val="#ppt_x"/>
                                              </p:val>
                                            </p:tav>
                                          </p:tavLst>
                                        </p:anim>
                                        <p:anim calcmode="lin" valueType="num" p14:bounceEnd="67000">
                                          <p:cBhvr additive="base">
                                            <p:cTn id="34" dur="2000" fill="hold"/>
                                            <p:tgtEl>
                                              <p:spTgt spid="152"/>
                                            </p:tgtEl>
                                            <p:attrNameLst>
                                              <p:attrName>ppt_y</p:attrName>
                                            </p:attrNameLst>
                                          </p:cBhvr>
                                          <p:tavLst>
                                            <p:tav tm="0">
                                              <p:val>
                                                <p:strVal val="#ppt_y"/>
                                              </p:val>
                                            </p:tav>
                                            <p:tav tm="100000">
                                              <p:val>
                                                <p:strVal val="#ppt_y"/>
                                              </p:val>
                                            </p:tav>
                                          </p:tavLst>
                                        </p:anim>
                                      </p:childTnLst>
                                    </p:cTn>
                                  </p:par>
                                </p:childTnLst>
                              </p:cTn>
                            </p:par>
                            <p:par>
                              <p:cTn id="35" fill="hold">
                                <p:stCondLst>
                                  <p:cond delay="5000"/>
                                </p:stCondLst>
                                <p:childTnLst>
                                  <p:par>
                                    <p:cTn id="36" presetID="52" presetClass="entr" presetSubtype="0" fill="hold" nodeType="afterEffect">
                                      <p:stCondLst>
                                        <p:cond delay="0"/>
                                      </p:stCondLst>
                                      <p:childTnLst>
                                        <p:set>
                                          <p:cBhvr>
                                            <p:cTn id="37" dur="1" fill="hold">
                                              <p:stCondLst>
                                                <p:cond delay="0"/>
                                              </p:stCondLst>
                                            </p:cTn>
                                            <p:tgtEl>
                                              <p:spTgt spid="159"/>
                                            </p:tgtEl>
                                            <p:attrNameLst>
                                              <p:attrName>style.visibility</p:attrName>
                                            </p:attrNameLst>
                                          </p:cBhvr>
                                          <p:to>
                                            <p:strVal val="visible"/>
                                          </p:to>
                                        </p:set>
                                        <p:animScale>
                                          <p:cBhvr>
                                            <p:cTn id="38" dur="1000" decel="50000" fill="hold">
                                              <p:stCondLst>
                                                <p:cond delay="0"/>
                                              </p:stCondLst>
                                            </p:cTn>
                                            <p:tgtEl>
                                              <p:spTgt spid="15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9" dur="1000" decel="50000" fill="hold">
                                              <p:stCondLst>
                                                <p:cond delay="0"/>
                                              </p:stCondLst>
                                            </p:cTn>
                                            <p:tgtEl>
                                              <p:spTgt spid="159"/>
                                            </p:tgtEl>
                                            <p:attrNameLst>
                                              <p:attrName>ppt_x</p:attrName>
                                              <p:attrName>ppt_y</p:attrName>
                                            </p:attrNameLst>
                                          </p:cBhvr>
                                        </p:animMotion>
                                        <p:animEffect transition="in" filter="fade">
                                          <p:cBhvr>
                                            <p:cTn id="40" dur="1000"/>
                                            <p:tgtEl>
                                              <p:spTgt spid="159"/>
                                            </p:tgtEl>
                                          </p:cBhvr>
                                        </p:animEffect>
                                      </p:childTnLst>
                                    </p:cTn>
                                  </p:par>
                                  <p:par>
                                    <p:cTn id="41" presetID="52" presetClass="entr" presetSubtype="0" fill="hold" nodeType="withEffect">
                                      <p:stCondLst>
                                        <p:cond delay="200"/>
                                      </p:stCondLst>
                                      <p:childTnLst>
                                        <p:set>
                                          <p:cBhvr>
                                            <p:cTn id="42" dur="1" fill="hold">
                                              <p:stCondLst>
                                                <p:cond delay="0"/>
                                              </p:stCondLst>
                                            </p:cTn>
                                            <p:tgtEl>
                                              <p:spTgt spid="160"/>
                                            </p:tgtEl>
                                            <p:attrNameLst>
                                              <p:attrName>style.visibility</p:attrName>
                                            </p:attrNameLst>
                                          </p:cBhvr>
                                          <p:to>
                                            <p:strVal val="visible"/>
                                          </p:to>
                                        </p:set>
                                        <p:animScale>
                                          <p:cBhvr>
                                            <p:cTn id="43" dur="1000" decel="50000" fill="hold">
                                              <p:stCondLst>
                                                <p:cond delay="0"/>
                                              </p:stCondLst>
                                            </p:cTn>
                                            <p:tgtEl>
                                              <p:spTgt spid="16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4" dur="1000" decel="50000" fill="hold">
                                              <p:stCondLst>
                                                <p:cond delay="0"/>
                                              </p:stCondLst>
                                            </p:cTn>
                                            <p:tgtEl>
                                              <p:spTgt spid="160"/>
                                            </p:tgtEl>
                                            <p:attrNameLst>
                                              <p:attrName>ppt_x</p:attrName>
                                              <p:attrName>ppt_y</p:attrName>
                                            </p:attrNameLst>
                                          </p:cBhvr>
                                        </p:animMotion>
                                        <p:animEffect transition="in" filter="fade">
                                          <p:cBhvr>
                                            <p:cTn id="45" dur="1000"/>
                                            <p:tgtEl>
                                              <p:spTgt spid="160"/>
                                            </p:tgtEl>
                                          </p:cBhvr>
                                        </p:animEffect>
                                      </p:childTnLst>
                                    </p:cTn>
                                  </p:par>
                                </p:childTnLst>
                              </p:cTn>
                            </p:par>
                            <p:par>
                              <p:cTn id="46" fill="hold">
                                <p:stCondLst>
                                  <p:cond delay="6000"/>
                                </p:stCondLst>
                                <p:childTnLst>
                                  <p:par>
                                    <p:cTn id="47" presetID="2" presetClass="entr" presetSubtype="8" fill="hold" grpId="0" nodeType="afterEffect">
                                      <p:stCondLst>
                                        <p:cond delay="0"/>
                                      </p:stCondLst>
                                      <p:iterate type="lt">
                                        <p:tmPct val="10000"/>
                                      </p:iterate>
                                      <p:childTnLst>
                                        <p:set>
                                          <p:cBhvr>
                                            <p:cTn id="48" dur="1" fill="hold">
                                              <p:stCondLst>
                                                <p:cond delay="0"/>
                                              </p:stCondLst>
                                            </p:cTn>
                                            <p:tgtEl>
                                              <p:spTgt spid="153"/>
                                            </p:tgtEl>
                                            <p:attrNameLst>
                                              <p:attrName>style.visibility</p:attrName>
                                            </p:attrNameLst>
                                          </p:cBhvr>
                                          <p:to>
                                            <p:strVal val="visible"/>
                                          </p:to>
                                        </p:set>
                                        <p:anim calcmode="lin" valueType="num">
                                          <p:cBhvr>
                                            <p:cTn id="49" dur="500" fill="hold"/>
                                            <p:tgtEl>
                                              <p:spTgt spid="153"/>
                                            </p:tgtEl>
                                            <p:attrNameLst>
                                              <p:attrName>ppt_x</p:attrName>
                                            </p:attrNameLst>
                                          </p:cBhvr>
                                          <p:tavLst>
                                            <p:tav tm="0">
                                              <p:val>
                                                <p:strVal val="0-#ppt_w/2"/>
                                              </p:val>
                                            </p:tav>
                                            <p:tav tm="100000">
                                              <p:val>
                                                <p:strVal val="#ppt_x"/>
                                              </p:val>
                                            </p:tav>
                                          </p:tavLst>
                                        </p:anim>
                                        <p:anim calcmode="lin" valueType="num">
                                          <p:cBhvr>
                                            <p:cTn id="50" dur="500" fill="hold"/>
                                            <p:tgtEl>
                                              <p:spTgt spid="153"/>
                                            </p:tgtEl>
                                            <p:attrNameLst>
                                              <p:attrName>ppt_y</p:attrName>
                                            </p:attrNameLst>
                                          </p:cBhvr>
                                          <p:tavLst>
                                            <p:tav tm="0">
                                              <p:val>
                                                <p:strVal val="#ppt_y"/>
                                              </p:val>
                                            </p:tav>
                                            <p:tav tm="100000">
                                              <p:val>
                                                <p:strVal val="#ppt_y"/>
                                              </p:val>
                                            </p:tav>
                                          </p:tavLst>
                                        </p:anim>
                                      </p:childTnLst>
                                    </p:cTn>
                                  </p:par>
                                </p:childTnLst>
                              </p:cTn>
                            </p:par>
                            <p:par>
                              <p:cTn id="51" fill="hold">
                                <p:stCondLst>
                                  <p:cond delay="6650"/>
                                </p:stCondLst>
                                <p:childTnLst>
                                  <p:par>
                                    <p:cTn id="52" presetID="2" presetClass="entr" presetSubtype="8" fill="hold" grpId="0" nodeType="afterEffect">
                                      <p:stCondLst>
                                        <p:cond delay="0"/>
                                      </p:stCondLst>
                                      <p:iterate type="lt">
                                        <p:tmPct val="10000"/>
                                      </p:iterate>
                                      <p:childTnLst>
                                        <p:set>
                                          <p:cBhvr>
                                            <p:cTn id="53" dur="1" fill="hold">
                                              <p:stCondLst>
                                                <p:cond delay="0"/>
                                              </p:stCondLst>
                                            </p:cTn>
                                            <p:tgtEl>
                                              <p:spTgt spid="155"/>
                                            </p:tgtEl>
                                            <p:attrNameLst>
                                              <p:attrName>style.visibility</p:attrName>
                                            </p:attrNameLst>
                                          </p:cBhvr>
                                          <p:to>
                                            <p:strVal val="visible"/>
                                          </p:to>
                                        </p:set>
                                        <p:anim calcmode="lin" valueType="num">
                                          <p:cBhvr>
                                            <p:cTn id="54" dur="500" fill="hold"/>
                                            <p:tgtEl>
                                              <p:spTgt spid="155"/>
                                            </p:tgtEl>
                                            <p:attrNameLst>
                                              <p:attrName>ppt_x</p:attrName>
                                            </p:attrNameLst>
                                          </p:cBhvr>
                                          <p:tavLst>
                                            <p:tav tm="0">
                                              <p:val>
                                                <p:strVal val="0-#ppt_w/2"/>
                                              </p:val>
                                            </p:tav>
                                            <p:tav tm="100000">
                                              <p:val>
                                                <p:strVal val="#ppt_x"/>
                                              </p:val>
                                            </p:tav>
                                          </p:tavLst>
                                        </p:anim>
                                        <p:anim calcmode="lin" valueType="num">
                                          <p:cBhvr>
                                            <p:cTn id="55" dur="500" fill="hold"/>
                                            <p:tgtEl>
                                              <p:spTgt spid="155"/>
                                            </p:tgtEl>
                                            <p:attrNameLst>
                                              <p:attrName>ppt_y</p:attrName>
                                            </p:attrNameLst>
                                          </p:cBhvr>
                                          <p:tavLst>
                                            <p:tav tm="0">
                                              <p:val>
                                                <p:strVal val="#ppt_y"/>
                                              </p:val>
                                            </p:tav>
                                            <p:tav tm="100000">
                                              <p:val>
                                                <p:strVal val="#ppt_y"/>
                                              </p:val>
                                            </p:tav>
                                          </p:tavLst>
                                        </p:anim>
                                      </p:childTnLst>
                                    </p:cTn>
                                  </p:par>
                                </p:childTnLst>
                              </p:cTn>
                            </p:par>
                            <p:par>
                              <p:cTn id="56" fill="hold">
                                <p:stCondLst>
                                  <p:cond delay="7449"/>
                                </p:stCondLst>
                                <p:childTnLst>
                                  <p:par>
                                    <p:cTn id="57" presetID="2" presetClass="entr" presetSubtype="8" fill="hold" grpId="0" nodeType="afterEffect">
                                      <p:stCondLst>
                                        <p:cond delay="0"/>
                                      </p:stCondLst>
                                      <p:iterate type="lt">
                                        <p:tmPct val="10000"/>
                                      </p:iterate>
                                      <p:childTnLst>
                                        <p:set>
                                          <p:cBhvr>
                                            <p:cTn id="58" dur="1" fill="hold">
                                              <p:stCondLst>
                                                <p:cond delay="0"/>
                                              </p:stCondLst>
                                            </p:cTn>
                                            <p:tgtEl>
                                              <p:spTgt spid="157"/>
                                            </p:tgtEl>
                                            <p:attrNameLst>
                                              <p:attrName>style.visibility</p:attrName>
                                            </p:attrNameLst>
                                          </p:cBhvr>
                                          <p:to>
                                            <p:strVal val="visible"/>
                                          </p:to>
                                        </p:set>
                                        <p:anim calcmode="lin" valueType="num">
                                          <p:cBhvr>
                                            <p:cTn id="59" dur="500" fill="hold"/>
                                            <p:tgtEl>
                                              <p:spTgt spid="157"/>
                                            </p:tgtEl>
                                            <p:attrNameLst>
                                              <p:attrName>ppt_x</p:attrName>
                                            </p:attrNameLst>
                                          </p:cBhvr>
                                          <p:tavLst>
                                            <p:tav tm="0">
                                              <p:val>
                                                <p:strVal val="0-#ppt_w/2"/>
                                              </p:val>
                                            </p:tav>
                                            <p:tav tm="100000">
                                              <p:val>
                                                <p:strVal val="#ppt_x"/>
                                              </p:val>
                                            </p:tav>
                                          </p:tavLst>
                                        </p:anim>
                                        <p:anim calcmode="lin" valueType="num">
                                          <p:cBhvr>
                                            <p:cTn id="60" dur="500" fill="hold"/>
                                            <p:tgtEl>
                                              <p:spTgt spid="157"/>
                                            </p:tgtEl>
                                            <p:attrNameLst>
                                              <p:attrName>ppt_y</p:attrName>
                                            </p:attrNameLst>
                                          </p:cBhvr>
                                          <p:tavLst>
                                            <p:tav tm="0">
                                              <p:val>
                                                <p:strVal val="#ppt_y"/>
                                              </p:val>
                                            </p:tav>
                                            <p:tav tm="100000">
                                              <p:val>
                                                <p:strVal val="#ppt_y"/>
                                              </p:val>
                                            </p:tav>
                                          </p:tavLst>
                                        </p:anim>
                                      </p:childTnLst>
                                    </p:cTn>
                                  </p:par>
                                  <p:par>
                                    <p:cTn id="61" presetID="26" presetClass="emph" presetSubtype="0" fill="hold" grpId="1" nodeType="withEffect">
                                      <p:stCondLst>
                                        <p:cond delay="0"/>
                                      </p:stCondLst>
                                      <p:iterate type="lt">
                                        <p:tmPct val="10000"/>
                                      </p:iterate>
                                      <p:childTnLst>
                                        <p:animEffect transition="out" filter="fade">
                                          <p:cBhvr>
                                            <p:cTn id="62" dur="500" tmFilter="0, 0; .2, .5; .8, .5; 1, 0"/>
                                            <p:tgtEl>
                                              <p:spTgt spid="153"/>
                                            </p:tgtEl>
                                          </p:cBhvr>
                                        </p:animEffect>
                                        <p:animScale>
                                          <p:cBhvr>
                                            <p:cTn id="63" dur="250" autoRev="1" fill="hold"/>
                                            <p:tgtEl>
                                              <p:spTgt spid="153"/>
                                            </p:tgtEl>
                                          </p:cBhvr>
                                          <p:by x="105000" y="105000"/>
                                        </p:animScale>
                                      </p:childTnLst>
                                    </p:cTn>
                                  </p:par>
                                  <p:par>
                                    <p:cTn id="64" presetID="26" presetClass="emph" presetSubtype="0" fill="hold" grpId="1" nodeType="withEffect">
                                      <p:stCondLst>
                                        <p:cond delay="0"/>
                                      </p:stCondLst>
                                      <p:iterate type="lt">
                                        <p:tmPct val="10000"/>
                                      </p:iterate>
                                      <p:childTnLst>
                                        <p:animEffect transition="out" filter="fade">
                                          <p:cBhvr>
                                            <p:cTn id="65" dur="500" tmFilter="0, 0; .2, .5; .8, .5; 1, 0"/>
                                            <p:tgtEl>
                                              <p:spTgt spid="155"/>
                                            </p:tgtEl>
                                          </p:cBhvr>
                                        </p:animEffect>
                                        <p:animScale>
                                          <p:cBhvr>
                                            <p:cTn id="66" dur="250" autoRev="1" fill="hold"/>
                                            <p:tgtEl>
                                              <p:spTgt spid="155"/>
                                            </p:tgtEl>
                                          </p:cBhvr>
                                          <p:by x="105000" y="105000"/>
                                        </p:animScale>
                                      </p:childTnLst>
                                    </p:cTn>
                                  </p:par>
                                  <p:par>
                                    <p:cTn id="67" presetID="26" presetClass="emph" presetSubtype="0" fill="hold" grpId="1" nodeType="withEffect">
                                      <p:stCondLst>
                                        <p:cond delay="0"/>
                                      </p:stCondLst>
                                      <p:iterate type="lt">
                                        <p:tmPct val="10000"/>
                                      </p:iterate>
                                      <p:childTnLst>
                                        <p:animEffect transition="out" filter="fade">
                                          <p:cBhvr>
                                            <p:cTn id="68" dur="500" tmFilter="0, 0; .2, .5; .8, .5; 1, 0"/>
                                            <p:tgtEl>
                                              <p:spTgt spid="157"/>
                                            </p:tgtEl>
                                          </p:cBhvr>
                                        </p:animEffect>
                                        <p:animScale>
                                          <p:cBhvr>
                                            <p:cTn id="69" dur="250" autoRev="1" fill="hold"/>
                                            <p:tgtEl>
                                              <p:spTgt spid="157"/>
                                            </p:tgtEl>
                                          </p:cBhvr>
                                          <p:by x="105000" y="105000"/>
                                        </p:animScale>
                                      </p:childTnLst>
                                    </p:cTn>
                                  </p:par>
                                </p:childTnLst>
                              </p:cTn>
                            </p:par>
                            <p:par>
                              <p:cTn id="70" fill="hold">
                                <p:stCondLst>
                                  <p:cond delay="8250"/>
                                </p:stCondLst>
                                <p:childTnLst>
                                  <p:par>
                                    <p:cTn id="71" presetID="2" presetClass="entr" presetSubtype="4" fill="hold" grpId="0" nodeType="afterEffect">
                                      <p:stCondLst>
                                        <p:cond delay="0"/>
                                      </p:stCondLst>
                                      <p:iterate type="lt">
                                        <p:tmPct val="10000"/>
                                      </p:iterate>
                                      <p:childTnLst>
                                        <p:set>
                                          <p:cBhvr>
                                            <p:cTn id="72" dur="1" fill="hold">
                                              <p:stCondLst>
                                                <p:cond delay="0"/>
                                              </p:stCondLst>
                                            </p:cTn>
                                            <p:tgtEl>
                                              <p:spTgt spid="154"/>
                                            </p:tgtEl>
                                            <p:attrNameLst>
                                              <p:attrName>style.visibility</p:attrName>
                                            </p:attrNameLst>
                                          </p:cBhvr>
                                          <p:to>
                                            <p:strVal val="visible"/>
                                          </p:to>
                                        </p:set>
                                        <p:anim calcmode="lin" valueType="num">
                                          <p:cBhvr>
                                            <p:cTn id="73" dur="500" fill="hold"/>
                                            <p:tgtEl>
                                              <p:spTgt spid="154"/>
                                            </p:tgtEl>
                                            <p:attrNameLst>
                                              <p:attrName>ppt_x</p:attrName>
                                            </p:attrNameLst>
                                          </p:cBhvr>
                                          <p:tavLst>
                                            <p:tav tm="0">
                                              <p:val>
                                                <p:strVal val="#ppt_x"/>
                                              </p:val>
                                            </p:tav>
                                            <p:tav tm="100000">
                                              <p:val>
                                                <p:strVal val="#ppt_x"/>
                                              </p:val>
                                            </p:tav>
                                          </p:tavLst>
                                        </p:anim>
                                        <p:anim calcmode="lin" valueType="num">
                                          <p:cBhvr>
                                            <p:cTn id="74" dur="500" fill="hold"/>
                                            <p:tgtEl>
                                              <p:spTgt spid="154"/>
                                            </p:tgtEl>
                                            <p:attrNameLst>
                                              <p:attrName>ppt_y</p:attrName>
                                            </p:attrNameLst>
                                          </p:cBhvr>
                                          <p:tavLst>
                                            <p:tav tm="0">
                                              <p:val>
                                                <p:strVal val="1+#ppt_h/2"/>
                                              </p:val>
                                            </p:tav>
                                            <p:tav tm="100000">
                                              <p:val>
                                                <p:strVal val="#ppt_y"/>
                                              </p:val>
                                            </p:tav>
                                          </p:tavLst>
                                        </p:anim>
                                      </p:childTnLst>
                                    </p:cTn>
                                  </p:par>
                                  <p:par>
                                    <p:cTn id="75" presetID="26" presetClass="emph" presetSubtype="0" fill="hold" grpId="1" nodeType="withEffect">
                                      <p:stCondLst>
                                        <p:cond delay="2000"/>
                                      </p:stCondLst>
                                      <p:iterate type="lt">
                                        <p:tmPct val="10000"/>
                                      </p:iterate>
                                      <p:childTnLst>
                                        <p:animEffect transition="out" filter="fade">
                                          <p:cBhvr>
                                            <p:cTn id="76" dur="500" tmFilter="0, 0; .2, .5; .8, .5; 1, 0"/>
                                            <p:tgtEl>
                                              <p:spTgt spid="154"/>
                                            </p:tgtEl>
                                          </p:cBhvr>
                                        </p:animEffect>
                                        <p:animScale>
                                          <p:cBhvr>
                                            <p:cTn id="77" dur="250" autoRev="1" fill="hold"/>
                                            <p:tgtEl>
                                              <p:spTgt spid="154"/>
                                            </p:tgtEl>
                                          </p:cBhvr>
                                          <p:by x="105000" y="105000"/>
                                        </p:animScale>
                                      </p:childTnLst>
                                    </p:cTn>
                                  </p:par>
                                </p:childTnLst>
                              </p:cTn>
                            </p:par>
                            <p:par>
                              <p:cTn id="78" fill="hold">
                                <p:stCondLst>
                                  <p:cond delay="12500"/>
                                </p:stCondLst>
                                <p:childTnLst>
                                  <p:par>
                                    <p:cTn id="79" presetID="2" presetClass="entr" presetSubtype="4" fill="hold" grpId="0" nodeType="afterEffect">
                                      <p:stCondLst>
                                        <p:cond delay="0"/>
                                      </p:stCondLst>
                                      <p:iterate type="lt">
                                        <p:tmPct val="10000"/>
                                      </p:iterate>
                                      <p:childTnLst>
                                        <p:set>
                                          <p:cBhvr>
                                            <p:cTn id="80" dur="1" fill="hold">
                                              <p:stCondLst>
                                                <p:cond delay="0"/>
                                              </p:stCondLst>
                                            </p:cTn>
                                            <p:tgtEl>
                                              <p:spTgt spid="156"/>
                                            </p:tgtEl>
                                            <p:attrNameLst>
                                              <p:attrName>style.visibility</p:attrName>
                                            </p:attrNameLst>
                                          </p:cBhvr>
                                          <p:to>
                                            <p:strVal val="visible"/>
                                          </p:to>
                                        </p:set>
                                        <p:anim calcmode="lin" valueType="num">
                                          <p:cBhvr>
                                            <p:cTn id="81" dur="500" fill="hold"/>
                                            <p:tgtEl>
                                              <p:spTgt spid="156"/>
                                            </p:tgtEl>
                                            <p:attrNameLst>
                                              <p:attrName>ppt_x</p:attrName>
                                            </p:attrNameLst>
                                          </p:cBhvr>
                                          <p:tavLst>
                                            <p:tav tm="0">
                                              <p:val>
                                                <p:strVal val="#ppt_x"/>
                                              </p:val>
                                            </p:tav>
                                            <p:tav tm="100000">
                                              <p:val>
                                                <p:strVal val="#ppt_x"/>
                                              </p:val>
                                            </p:tav>
                                          </p:tavLst>
                                        </p:anim>
                                        <p:anim calcmode="lin" valueType="num">
                                          <p:cBhvr>
                                            <p:cTn id="82" dur="500" fill="hold"/>
                                            <p:tgtEl>
                                              <p:spTgt spid="156"/>
                                            </p:tgtEl>
                                            <p:attrNameLst>
                                              <p:attrName>ppt_y</p:attrName>
                                            </p:attrNameLst>
                                          </p:cBhvr>
                                          <p:tavLst>
                                            <p:tav tm="0">
                                              <p:val>
                                                <p:strVal val="1+#ppt_h/2"/>
                                              </p:val>
                                            </p:tav>
                                            <p:tav tm="100000">
                                              <p:val>
                                                <p:strVal val="#ppt_y"/>
                                              </p:val>
                                            </p:tav>
                                          </p:tavLst>
                                        </p:anim>
                                      </p:childTnLst>
                                    </p:cTn>
                                  </p:par>
                                  <p:par>
                                    <p:cTn id="83" presetID="26" presetClass="emph" presetSubtype="0" fill="hold" grpId="1" nodeType="withEffect">
                                      <p:stCondLst>
                                        <p:cond delay="2000"/>
                                      </p:stCondLst>
                                      <p:iterate type="lt">
                                        <p:tmPct val="10000"/>
                                      </p:iterate>
                                      <p:childTnLst>
                                        <p:animEffect transition="out" filter="fade">
                                          <p:cBhvr>
                                            <p:cTn id="84" dur="500" tmFilter="0, 0; .2, .5; .8, .5; 1, 0"/>
                                            <p:tgtEl>
                                              <p:spTgt spid="156"/>
                                            </p:tgtEl>
                                          </p:cBhvr>
                                        </p:animEffect>
                                        <p:animScale>
                                          <p:cBhvr>
                                            <p:cTn id="85" dur="250" autoRev="1" fill="hold"/>
                                            <p:tgtEl>
                                              <p:spTgt spid="156"/>
                                            </p:tgtEl>
                                          </p:cBhvr>
                                          <p:by x="105000" y="105000"/>
                                        </p:animScale>
                                      </p:childTnLst>
                                    </p:cTn>
                                  </p:par>
                                </p:childTnLst>
                              </p:cTn>
                            </p:par>
                            <p:par>
                              <p:cTn id="86" fill="hold">
                                <p:stCondLst>
                                  <p:cond delay="16799"/>
                                </p:stCondLst>
                                <p:childTnLst>
                                  <p:par>
                                    <p:cTn id="87" presetID="2" presetClass="entr" presetSubtype="4" fill="hold" grpId="0" nodeType="afterEffect">
                                      <p:stCondLst>
                                        <p:cond delay="0"/>
                                      </p:stCondLst>
                                      <p:iterate type="lt">
                                        <p:tmPct val="10000"/>
                                      </p:iterate>
                                      <p:childTnLst>
                                        <p:set>
                                          <p:cBhvr>
                                            <p:cTn id="88" dur="1" fill="hold">
                                              <p:stCondLst>
                                                <p:cond delay="0"/>
                                              </p:stCondLst>
                                            </p:cTn>
                                            <p:tgtEl>
                                              <p:spTgt spid="158"/>
                                            </p:tgtEl>
                                            <p:attrNameLst>
                                              <p:attrName>style.visibility</p:attrName>
                                            </p:attrNameLst>
                                          </p:cBhvr>
                                          <p:to>
                                            <p:strVal val="visible"/>
                                          </p:to>
                                        </p:set>
                                        <p:anim calcmode="lin" valueType="num">
                                          <p:cBhvr>
                                            <p:cTn id="89" dur="500" fill="hold"/>
                                            <p:tgtEl>
                                              <p:spTgt spid="158"/>
                                            </p:tgtEl>
                                            <p:attrNameLst>
                                              <p:attrName>ppt_x</p:attrName>
                                            </p:attrNameLst>
                                          </p:cBhvr>
                                          <p:tavLst>
                                            <p:tav tm="0">
                                              <p:val>
                                                <p:strVal val="#ppt_x"/>
                                              </p:val>
                                            </p:tav>
                                            <p:tav tm="100000">
                                              <p:val>
                                                <p:strVal val="#ppt_x"/>
                                              </p:val>
                                            </p:tav>
                                          </p:tavLst>
                                        </p:anim>
                                        <p:anim calcmode="lin" valueType="num">
                                          <p:cBhvr>
                                            <p:cTn id="90" dur="500" fill="hold"/>
                                            <p:tgtEl>
                                              <p:spTgt spid="158"/>
                                            </p:tgtEl>
                                            <p:attrNameLst>
                                              <p:attrName>ppt_y</p:attrName>
                                            </p:attrNameLst>
                                          </p:cBhvr>
                                          <p:tavLst>
                                            <p:tav tm="0">
                                              <p:val>
                                                <p:strVal val="1+#ppt_h/2"/>
                                              </p:val>
                                            </p:tav>
                                            <p:tav tm="100000">
                                              <p:val>
                                                <p:strVal val="#ppt_y"/>
                                              </p:val>
                                            </p:tav>
                                          </p:tavLst>
                                        </p:anim>
                                      </p:childTnLst>
                                    </p:cTn>
                                  </p:par>
                                  <p:par>
                                    <p:cTn id="91" presetID="26" presetClass="emph" presetSubtype="0" fill="hold" grpId="1" nodeType="withEffect">
                                      <p:stCondLst>
                                        <p:cond delay="2000"/>
                                      </p:stCondLst>
                                      <p:iterate type="lt">
                                        <p:tmPct val="10000"/>
                                      </p:iterate>
                                      <p:childTnLst>
                                        <p:animEffect transition="out" filter="fade">
                                          <p:cBhvr>
                                            <p:cTn id="92" dur="500" tmFilter="0, 0; .2, .5; .8, .5; 1, 0"/>
                                            <p:tgtEl>
                                              <p:spTgt spid="158"/>
                                            </p:tgtEl>
                                          </p:cBhvr>
                                        </p:animEffect>
                                        <p:animScale>
                                          <p:cBhvr>
                                            <p:cTn id="93" dur="250" autoRev="1" fill="hold"/>
                                            <p:tgtEl>
                                              <p:spTgt spid="15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2" grpId="0" animBg="1"/>
          <p:bldP spid="97" grpId="0"/>
          <p:bldP spid="153" grpId="0"/>
          <p:bldP spid="153" grpId="1"/>
          <p:bldP spid="154" grpId="0"/>
          <p:bldP spid="154" grpId="1"/>
          <p:bldP spid="155" grpId="0"/>
          <p:bldP spid="155" grpId="1"/>
          <p:bldP spid="156" grpId="0"/>
          <p:bldP spid="156" grpId="1"/>
          <p:bldP spid="157" grpId="0"/>
          <p:bldP spid="157" grpId="1"/>
          <p:bldP spid="158" grpId="0"/>
          <p:bldP spid="158" grpId="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96"/>
                                            </p:tgtEl>
                                            <p:attrNameLst>
                                              <p:attrName>style.visibility</p:attrName>
                                            </p:attrNameLst>
                                          </p:cBhvr>
                                          <p:to>
                                            <p:strVal val="visible"/>
                                          </p:to>
                                        </p:set>
                                        <p:anim calcmode="lin" valueType="num">
                                          <p:cBhvr additive="base">
                                            <p:cTn id="7" dur="500" fill="hold"/>
                                            <p:tgtEl>
                                              <p:spTgt spid="96"/>
                                            </p:tgtEl>
                                            <p:attrNameLst>
                                              <p:attrName>ppt_x</p:attrName>
                                            </p:attrNameLst>
                                          </p:cBhvr>
                                          <p:tavLst>
                                            <p:tav tm="0">
                                              <p:val>
                                                <p:strVal val="#ppt_x"/>
                                              </p:val>
                                            </p:tav>
                                            <p:tav tm="100000">
                                              <p:val>
                                                <p:strVal val="#ppt_x"/>
                                              </p:val>
                                            </p:tav>
                                          </p:tavLst>
                                        </p:anim>
                                        <p:anim calcmode="lin" valueType="num">
                                          <p:cBhvr additive="base">
                                            <p:cTn id="8" dur="500" fill="hold"/>
                                            <p:tgtEl>
                                              <p:spTgt spid="96"/>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97"/>
                                            </p:tgtEl>
                                            <p:attrNameLst>
                                              <p:attrName>style.visibility</p:attrName>
                                            </p:attrNameLst>
                                          </p:cBhvr>
                                          <p:to>
                                            <p:strVal val="visible"/>
                                          </p:to>
                                        </p:set>
                                        <p:anim calcmode="lin" valueType="num">
                                          <p:cBhvr additive="base">
                                            <p:cTn id="12" dur="2000" fill="hold"/>
                                            <p:tgtEl>
                                              <p:spTgt spid="97"/>
                                            </p:tgtEl>
                                            <p:attrNameLst>
                                              <p:attrName>ppt_x</p:attrName>
                                            </p:attrNameLst>
                                          </p:cBhvr>
                                          <p:tavLst>
                                            <p:tav tm="0">
                                              <p:val>
                                                <p:strVal val="0-#ppt_w/2"/>
                                              </p:val>
                                            </p:tav>
                                            <p:tav tm="100000">
                                              <p:val>
                                                <p:strVal val="#ppt_x"/>
                                              </p:val>
                                            </p:tav>
                                          </p:tavLst>
                                        </p:anim>
                                        <p:anim calcmode="lin" valueType="num">
                                          <p:cBhvr additive="base">
                                            <p:cTn id="13" dur="2000" fill="hold"/>
                                            <p:tgtEl>
                                              <p:spTgt spid="97"/>
                                            </p:tgtEl>
                                            <p:attrNameLst>
                                              <p:attrName>ppt_y</p:attrName>
                                            </p:attrNameLst>
                                          </p:cBhvr>
                                          <p:tavLst>
                                            <p:tav tm="0">
                                              <p:val>
                                                <p:strVal val="#ppt_y"/>
                                              </p:val>
                                            </p:tav>
                                            <p:tav tm="100000">
                                              <p:val>
                                                <p:strVal val="#ppt_y"/>
                                              </p:val>
                                            </p:tav>
                                          </p:tavLst>
                                        </p:anim>
                                      </p:childTnLst>
                                    </p:cTn>
                                  </p:par>
                                </p:childTnLst>
                              </p:cTn>
                            </p:par>
                            <p:par>
                              <p:cTn id="14" fill="hold">
                                <p:stCondLst>
                                  <p:cond delay="2500"/>
                                </p:stCondLst>
                                <p:childTnLst>
                                  <p:par>
                                    <p:cTn id="15" presetID="42" presetClass="entr" presetSubtype="0" fill="hold" nodeType="afterEffect">
                                      <p:stCondLst>
                                        <p:cond delay="0"/>
                                      </p:stCondLst>
                                      <p:childTnLst>
                                        <p:set>
                                          <p:cBhvr>
                                            <p:cTn id="16" dur="1" fill="hold">
                                              <p:stCondLst>
                                                <p:cond delay="0"/>
                                              </p:stCondLst>
                                            </p:cTn>
                                            <p:tgtEl>
                                              <p:spTgt spid="143"/>
                                            </p:tgtEl>
                                            <p:attrNameLst>
                                              <p:attrName>style.visibility</p:attrName>
                                            </p:attrNameLst>
                                          </p:cBhvr>
                                          <p:to>
                                            <p:strVal val="visible"/>
                                          </p:to>
                                        </p:set>
                                        <p:animEffect transition="in" filter="fade">
                                          <p:cBhvr>
                                            <p:cTn id="17" dur="500"/>
                                            <p:tgtEl>
                                              <p:spTgt spid="143"/>
                                            </p:tgtEl>
                                          </p:cBhvr>
                                        </p:animEffect>
                                        <p:anim calcmode="lin" valueType="num">
                                          <p:cBhvr>
                                            <p:cTn id="18" dur="500" fill="hold"/>
                                            <p:tgtEl>
                                              <p:spTgt spid="143"/>
                                            </p:tgtEl>
                                            <p:attrNameLst>
                                              <p:attrName>ppt_x</p:attrName>
                                            </p:attrNameLst>
                                          </p:cBhvr>
                                          <p:tavLst>
                                            <p:tav tm="0">
                                              <p:val>
                                                <p:strVal val="#ppt_x"/>
                                              </p:val>
                                            </p:tav>
                                            <p:tav tm="100000">
                                              <p:val>
                                                <p:strVal val="#ppt_x"/>
                                              </p:val>
                                            </p:tav>
                                          </p:tavLst>
                                        </p:anim>
                                        <p:anim calcmode="lin" valueType="num">
                                          <p:cBhvr>
                                            <p:cTn id="19" dur="500" fill="hold"/>
                                            <p:tgtEl>
                                              <p:spTgt spid="143"/>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100"/>
                                      </p:stCondLst>
                                      <p:childTnLst>
                                        <p:set>
                                          <p:cBhvr>
                                            <p:cTn id="21" dur="1" fill="hold">
                                              <p:stCondLst>
                                                <p:cond delay="0"/>
                                              </p:stCondLst>
                                            </p:cTn>
                                            <p:tgtEl>
                                              <p:spTgt spid="146"/>
                                            </p:tgtEl>
                                            <p:attrNameLst>
                                              <p:attrName>style.visibility</p:attrName>
                                            </p:attrNameLst>
                                          </p:cBhvr>
                                          <p:to>
                                            <p:strVal val="visible"/>
                                          </p:to>
                                        </p:set>
                                        <p:animEffect transition="in" filter="fade">
                                          <p:cBhvr>
                                            <p:cTn id="22" dur="500"/>
                                            <p:tgtEl>
                                              <p:spTgt spid="146"/>
                                            </p:tgtEl>
                                          </p:cBhvr>
                                        </p:animEffect>
                                        <p:anim calcmode="lin" valueType="num">
                                          <p:cBhvr>
                                            <p:cTn id="23" dur="500" fill="hold"/>
                                            <p:tgtEl>
                                              <p:spTgt spid="146"/>
                                            </p:tgtEl>
                                            <p:attrNameLst>
                                              <p:attrName>ppt_x</p:attrName>
                                            </p:attrNameLst>
                                          </p:cBhvr>
                                          <p:tavLst>
                                            <p:tav tm="0">
                                              <p:val>
                                                <p:strVal val="#ppt_x"/>
                                              </p:val>
                                            </p:tav>
                                            <p:tav tm="100000">
                                              <p:val>
                                                <p:strVal val="#ppt_x"/>
                                              </p:val>
                                            </p:tav>
                                          </p:tavLst>
                                        </p:anim>
                                        <p:anim calcmode="lin" valueType="num">
                                          <p:cBhvr>
                                            <p:cTn id="24" dur="500" fill="hold"/>
                                            <p:tgtEl>
                                              <p:spTgt spid="146"/>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200"/>
                                      </p:stCondLst>
                                      <p:childTnLst>
                                        <p:set>
                                          <p:cBhvr>
                                            <p:cTn id="26" dur="1" fill="hold">
                                              <p:stCondLst>
                                                <p:cond delay="0"/>
                                              </p:stCondLst>
                                            </p:cTn>
                                            <p:tgtEl>
                                              <p:spTgt spid="149"/>
                                            </p:tgtEl>
                                            <p:attrNameLst>
                                              <p:attrName>style.visibility</p:attrName>
                                            </p:attrNameLst>
                                          </p:cBhvr>
                                          <p:to>
                                            <p:strVal val="visible"/>
                                          </p:to>
                                        </p:set>
                                        <p:animEffect transition="in" filter="fade">
                                          <p:cBhvr>
                                            <p:cTn id="27" dur="500"/>
                                            <p:tgtEl>
                                              <p:spTgt spid="149"/>
                                            </p:tgtEl>
                                          </p:cBhvr>
                                        </p:animEffect>
                                        <p:anim calcmode="lin" valueType="num">
                                          <p:cBhvr>
                                            <p:cTn id="28" dur="500" fill="hold"/>
                                            <p:tgtEl>
                                              <p:spTgt spid="149"/>
                                            </p:tgtEl>
                                            <p:attrNameLst>
                                              <p:attrName>ppt_x</p:attrName>
                                            </p:attrNameLst>
                                          </p:cBhvr>
                                          <p:tavLst>
                                            <p:tav tm="0">
                                              <p:val>
                                                <p:strVal val="#ppt_x"/>
                                              </p:val>
                                            </p:tav>
                                            <p:tav tm="100000">
                                              <p:val>
                                                <p:strVal val="#ppt_x"/>
                                              </p:val>
                                            </p:tav>
                                          </p:tavLst>
                                        </p:anim>
                                        <p:anim calcmode="lin" valueType="num">
                                          <p:cBhvr>
                                            <p:cTn id="29" dur="500" fill="hold"/>
                                            <p:tgtEl>
                                              <p:spTgt spid="149"/>
                                            </p:tgtEl>
                                            <p:attrNameLst>
                                              <p:attrName>ppt_y</p:attrName>
                                            </p:attrNameLst>
                                          </p:cBhvr>
                                          <p:tavLst>
                                            <p:tav tm="0">
                                              <p:val>
                                                <p:strVal val="#ppt_y+.1"/>
                                              </p:val>
                                            </p:tav>
                                            <p:tav tm="100000">
                                              <p:val>
                                                <p:strVal val="#ppt_y"/>
                                              </p:val>
                                            </p:tav>
                                          </p:tavLst>
                                        </p:anim>
                                      </p:childTnLst>
                                    </p:cTn>
                                  </p:par>
                                </p:childTnLst>
                              </p:cTn>
                            </p:par>
                            <p:par>
                              <p:cTn id="30" fill="hold">
                                <p:stCondLst>
                                  <p:cond delay="3000"/>
                                </p:stCondLst>
                                <p:childTnLst>
                                  <p:par>
                                    <p:cTn id="31" presetID="2" presetClass="entr" presetSubtype="8" fill="hold" grpId="0" nodeType="afterEffect">
                                      <p:stCondLst>
                                        <p:cond delay="0"/>
                                      </p:stCondLst>
                                      <p:childTnLst>
                                        <p:set>
                                          <p:cBhvr>
                                            <p:cTn id="32" dur="1" fill="hold">
                                              <p:stCondLst>
                                                <p:cond delay="0"/>
                                              </p:stCondLst>
                                            </p:cTn>
                                            <p:tgtEl>
                                              <p:spTgt spid="152"/>
                                            </p:tgtEl>
                                            <p:attrNameLst>
                                              <p:attrName>style.visibility</p:attrName>
                                            </p:attrNameLst>
                                          </p:cBhvr>
                                          <p:to>
                                            <p:strVal val="visible"/>
                                          </p:to>
                                        </p:set>
                                        <p:anim calcmode="lin" valueType="num">
                                          <p:cBhvr additive="base">
                                            <p:cTn id="33" dur="2000" fill="hold"/>
                                            <p:tgtEl>
                                              <p:spTgt spid="152"/>
                                            </p:tgtEl>
                                            <p:attrNameLst>
                                              <p:attrName>ppt_x</p:attrName>
                                            </p:attrNameLst>
                                          </p:cBhvr>
                                          <p:tavLst>
                                            <p:tav tm="0">
                                              <p:val>
                                                <p:strVal val="0-#ppt_w/2"/>
                                              </p:val>
                                            </p:tav>
                                            <p:tav tm="100000">
                                              <p:val>
                                                <p:strVal val="#ppt_x"/>
                                              </p:val>
                                            </p:tav>
                                          </p:tavLst>
                                        </p:anim>
                                        <p:anim calcmode="lin" valueType="num">
                                          <p:cBhvr additive="base">
                                            <p:cTn id="34" dur="2000" fill="hold"/>
                                            <p:tgtEl>
                                              <p:spTgt spid="152"/>
                                            </p:tgtEl>
                                            <p:attrNameLst>
                                              <p:attrName>ppt_y</p:attrName>
                                            </p:attrNameLst>
                                          </p:cBhvr>
                                          <p:tavLst>
                                            <p:tav tm="0">
                                              <p:val>
                                                <p:strVal val="#ppt_y"/>
                                              </p:val>
                                            </p:tav>
                                            <p:tav tm="100000">
                                              <p:val>
                                                <p:strVal val="#ppt_y"/>
                                              </p:val>
                                            </p:tav>
                                          </p:tavLst>
                                        </p:anim>
                                      </p:childTnLst>
                                    </p:cTn>
                                  </p:par>
                                </p:childTnLst>
                              </p:cTn>
                            </p:par>
                            <p:par>
                              <p:cTn id="35" fill="hold">
                                <p:stCondLst>
                                  <p:cond delay="5000"/>
                                </p:stCondLst>
                                <p:childTnLst>
                                  <p:par>
                                    <p:cTn id="36" presetID="52" presetClass="entr" presetSubtype="0" fill="hold" nodeType="afterEffect">
                                      <p:stCondLst>
                                        <p:cond delay="0"/>
                                      </p:stCondLst>
                                      <p:childTnLst>
                                        <p:set>
                                          <p:cBhvr>
                                            <p:cTn id="37" dur="1" fill="hold">
                                              <p:stCondLst>
                                                <p:cond delay="0"/>
                                              </p:stCondLst>
                                            </p:cTn>
                                            <p:tgtEl>
                                              <p:spTgt spid="159"/>
                                            </p:tgtEl>
                                            <p:attrNameLst>
                                              <p:attrName>style.visibility</p:attrName>
                                            </p:attrNameLst>
                                          </p:cBhvr>
                                          <p:to>
                                            <p:strVal val="visible"/>
                                          </p:to>
                                        </p:set>
                                        <p:animScale>
                                          <p:cBhvr>
                                            <p:cTn id="38" dur="1000" decel="50000" fill="hold">
                                              <p:stCondLst>
                                                <p:cond delay="0"/>
                                              </p:stCondLst>
                                            </p:cTn>
                                            <p:tgtEl>
                                              <p:spTgt spid="15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9" dur="1000" decel="50000" fill="hold">
                                              <p:stCondLst>
                                                <p:cond delay="0"/>
                                              </p:stCondLst>
                                            </p:cTn>
                                            <p:tgtEl>
                                              <p:spTgt spid="159"/>
                                            </p:tgtEl>
                                            <p:attrNameLst>
                                              <p:attrName>ppt_x</p:attrName>
                                              <p:attrName>ppt_y</p:attrName>
                                            </p:attrNameLst>
                                          </p:cBhvr>
                                        </p:animMotion>
                                        <p:animEffect transition="in" filter="fade">
                                          <p:cBhvr>
                                            <p:cTn id="40" dur="1000"/>
                                            <p:tgtEl>
                                              <p:spTgt spid="159"/>
                                            </p:tgtEl>
                                          </p:cBhvr>
                                        </p:animEffect>
                                      </p:childTnLst>
                                    </p:cTn>
                                  </p:par>
                                  <p:par>
                                    <p:cTn id="41" presetID="52" presetClass="entr" presetSubtype="0" fill="hold" nodeType="withEffect">
                                      <p:stCondLst>
                                        <p:cond delay="200"/>
                                      </p:stCondLst>
                                      <p:childTnLst>
                                        <p:set>
                                          <p:cBhvr>
                                            <p:cTn id="42" dur="1" fill="hold">
                                              <p:stCondLst>
                                                <p:cond delay="0"/>
                                              </p:stCondLst>
                                            </p:cTn>
                                            <p:tgtEl>
                                              <p:spTgt spid="160"/>
                                            </p:tgtEl>
                                            <p:attrNameLst>
                                              <p:attrName>style.visibility</p:attrName>
                                            </p:attrNameLst>
                                          </p:cBhvr>
                                          <p:to>
                                            <p:strVal val="visible"/>
                                          </p:to>
                                        </p:set>
                                        <p:animScale>
                                          <p:cBhvr>
                                            <p:cTn id="43" dur="1000" decel="50000" fill="hold">
                                              <p:stCondLst>
                                                <p:cond delay="0"/>
                                              </p:stCondLst>
                                            </p:cTn>
                                            <p:tgtEl>
                                              <p:spTgt spid="16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4" dur="1000" decel="50000" fill="hold">
                                              <p:stCondLst>
                                                <p:cond delay="0"/>
                                              </p:stCondLst>
                                            </p:cTn>
                                            <p:tgtEl>
                                              <p:spTgt spid="160"/>
                                            </p:tgtEl>
                                            <p:attrNameLst>
                                              <p:attrName>ppt_x</p:attrName>
                                              <p:attrName>ppt_y</p:attrName>
                                            </p:attrNameLst>
                                          </p:cBhvr>
                                        </p:animMotion>
                                        <p:animEffect transition="in" filter="fade">
                                          <p:cBhvr>
                                            <p:cTn id="45" dur="1000"/>
                                            <p:tgtEl>
                                              <p:spTgt spid="160"/>
                                            </p:tgtEl>
                                          </p:cBhvr>
                                        </p:animEffect>
                                      </p:childTnLst>
                                    </p:cTn>
                                  </p:par>
                                </p:childTnLst>
                              </p:cTn>
                            </p:par>
                            <p:par>
                              <p:cTn id="46" fill="hold">
                                <p:stCondLst>
                                  <p:cond delay="6000"/>
                                </p:stCondLst>
                                <p:childTnLst>
                                  <p:par>
                                    <p:cTn id="47" presetID="2" presetClass="entr" presetSubtype="8" fill="hold" grpId="0" nodeType="afterEffect">
                                      <p:stCondLst>
                                        <p:cond delay="0"/>
                                      </p:stCondLst>
                                      <p:iterate type="lt">
                                        <p:tmPct val="10000"/>
                                      </p:iterate>
                                      <p:childTnLst>
                                        <p:set>
                                          <p:cBhvr>
                                            <p:cTn id="48" dur="1" fill="hold">
                                              <p:stCondLst>
                                                <p:cond delay="0"/>
                                              </p:stCondLst>
                                            </p:cTn>
                                            <p:tgtEl>
                                              <p:spTgt spid="153"/>
                                            </p:tgtEl>
                                            <p:attrNameLst>
                                              <p:attrName>style.visibility</p:attrName>
                                            </p:attrNameLst>
                                          </p:cBhvr>
                                          <p:to>
                                            <p:strVal val="visible"/>
                                          </p:to>
                                        </p:set>
                                        <p:anim calcmode="lin" valueType="num">
                                          <p:cBhvr>
                                            <p:cTn id="49" dur="500" fill="hold"/>
                                            <p:tgtEl>
                                              <p:spTgt spid="153"/>
                                            </p:tgtEl>
                                            <p:attrNameLst>
                                              <p:attrName>ppt_x</p:attrName>
                                            </p:attrNameLst>
                                          </p:cBhvr>
                                          <p:tavLst>
                                            <p:tav tm="0">
                                              <p:val>
                                                <p:strVal val="0-#ppt_w/2"/>
                                              </p:val>
                                            </p:tav>
                                            <p:tav tm="100000">
                                              <p:val>
                                                <p:strVal val="#ppt_x"/>
                                              </p:val>
                                            </p:tav>
                                          </p:tavLst>
                                        </p:anim>
                                        <p:anim calcmode="lin" valueType="num">
                                          <p:cBhvr>
                                            <p:cTn id="50" dur="500" fill="hold"/>
                                            <p:tgtEl>
                                              <p:spTgt spid="153"/>
                                            </p:tgtEl>
                                            <p:attrNameLst>
                                              <p:attrName>ppt_y</p:attrName>
                                            </p:attrNameLst>
                                          </p:cBhvr>
                                          <p:tavLst>
                                            <p:tav tm="0">
                                              <p:val>
                                                <p:strVal val="#ppt_y"/>
                                              </p:val>
                                            </p:tav>
                                            <p:tav tm="100000">
                                              <p:val>
                                                <p:strVal val="#ppt_y"/>
                                              </p:val>
                                            </p:tav>
                                          </p:tavLst>
                                        </p:anim>
                                      </p:childTnLst>
                                    </p:cTn>
                                  </p:par>
                                </p:childTnLst>
                              </p:cTn>
                            </p:par>
                            <p:par>
                              <p:cTn id="51" fill="hold">
                                <p:stCondLst>
                                  <p:cond delay="6650"/>
                                </p:stCondLst>
                                <p:childTnLst>
                                  <p:par>
                                    <p:cTn id="52" presetID="2" presetClass="entr" presetSubtype="8" fill="hold" grpId="0" nodeType="afterEffect">
                                      <p:stCondLst>
                                        <p:cond delay="0"/>
                                      </p:stCondLst>
                                      <p:iterate type="lt">
                                        <p:tmPct val="10000"/>
                                      </p:iterate>
                                      <p:childTnLst>
                                        <p:set>
                                          <p:cBhvr>
                                            <p:cTn id="53" dur="1" fill="hold">
                                              <p:stCondLst>
                                                <p:cond delay="0"/>
                                              </p:stCondLst>
                                            </p:cTn>
                                            <p:tgtEl>
                                              <p:spTgt spid="155"/>
                                            </p:tgtEl>
                                            <p:attrNameLst>
                                              <p:attrName>style.visibility</p:attrName>
                                            </p:attrNameLst>
                                          </p:cBhvr>
                                          <p:to>
                                            <p:strVal val="visible"/>
                                          </p:to>
                                        </p:set>
                                        <p:anim calcmode="lin" valueType="num">
                                          <p:cBhvr>
                                            <p:cTn id="54" dur="500" fill="hold"/>
                                            <p:tgtEl>
                                              <p:spTgt spid="155"/>
                                            </p:tgtEl>
                                            <p:attrNameLst>
                                              <p:attrName>ppt_x</p:attrName>
                                            </p:attrNameLst>
                                          </p:cBhvr>
                                          <p:tavLst>
                                            <p:tav tm="0">
                                              <p:val>
                                                <p:strVal val="0-#ppt_w/2"/>
                                              </p:val>
                                            </p:tav>
                                            <p:tav tm="100000">
                                              <p:val>
                                                <p:strVal val="#ppt_x"/>
                                              </p:val>
                                            </p:tav>
                                          </p:tavLst>
                                        </p:anim>
                                        <p:anim calcmode="lin" valueType="num">
                                          <p:cBhvr>
                                            <p:cTn id="55" dur="500" fill="hold"/>
                                            <p:tgtEl>
                                              <p:spTgt spid="155"/>
                                            </p:tgtEl>
                                            <p:attrNameLst>
                                              <p:attrName>ppt_y</p:attrName>
                                            </p:attrNameLst>
                                          </p:cBhvr>
                                          <p:tavLst>
                                            <p:tav tm="0">
                                              <p:val>
                                                <p:strVal val="#ppt_y"/>
                                              </p:val>
                                            </p:tav>
                                            <p:tav tm="100000">
                                              <p:val>
                                                <p:strVal val="#ppt_y"/>
                                              </p:val>
                                            </p:tav>
                                          </p:tavLst>
                                        </p:anim>
                                      </p:childTnLst>
                                    </p:cTn>
                                  </p:par>
                                </p:childTnLst>
                              </p:cTn>
                            </p:par>
                            <p:par>
                              <p:cTn id="56" fill="hold">
                                <p:stCondLst>
                                  <p:cond delay="7449"/>
                                </p:stCondLst>
                                <p:childTnLst>
                                  <p:par>
                                    <p:cTn id="57" presetID="2" presetClass="entr" presetSubtype="8" fill="hold" grpId="0" nodeType="afterEffect">
                                      <p:stCondLst>
                                        <p:cond delay="0"/>
                                      </p:stCondLst>
                                      <p:iterate type="lt">
                                        <p:tmPct val="10000"/>
                                      </p:iterate>
                                      <p:childTnLst>
                                        <p:set>
                                          <p:cBhvr>
                                            <p:cTn id="58" dur="1" fill="hold">
                                              <p:stCondLst>
                                                <p:cond delay="0"/>
                                              </p:stCondLst>
                                            </p:cTn>
                                            <p:tgtEl>
                                              <p:spTgt spid="157"/>
                                            </p:tgtEl>
                                            <p:attrNameLst>
                                              <p:attrName>style.visibility</p:attrName>
                                            </p:attrNameLst>
                                          </p:cBhvr>
                                          <p:to>
                                            <p:strVal val="visible"/>
                                          </p:to>
                                        </p:set>
                                        <p:anim calcmode="lin" valueType="num">
                                          <p:cBhvr>
                                            <p:cTn id="59" dur="500" fill="hold"/>
                                            <p:tgtEl>
                                              <p:spTgt spid="157"/>
                                            </p:tgtEl>
                                            <p:attrNameLst>
                                              <p:attrName>ppt_x</p:attrName>
                                            </p:attrNameLst>
                                          </p:cBhvr>
                                          <p:tavLst>
                                            <p:tav tm="0">
                                              <p:val>
                                                <p:strVal val="0-#ppt_w/2"/>
                                              </p:val>
                                            </p:tav>
                                            <p:tav tm="100000">
                                              <p:val>
                                                <p:strVal val="#ppt_x"/>
                                              </p:val>
                                            </p:tav>
                                          </p:tavLst>
                                        </p:anim>
                                        <p:anim calcmode="lin" valueType="num">
                                          <p:cBhvr>
                                            <p:cTn id="60" dur="500" fill="hold"/>
                                            <p:tgtEl>
                                              <p:spTgt spid="157"/>
                                            </p:tgtEl>
                                            <p:attrNameLst>
                                              <p:attrName>ppt_y</p:attrName>
                                            </p:attrNameLst>
                                          </p:cBhvr>
                                          <p:tavLst>
                                            <p:tav tm="0">
                                              <p:val>
                                                <p:strVal val="#ppt_y"/>
                                              </p:val>
                                            </p:tav>
                                            <p:tav tm="100000">
                                              <p:val>
                                                <p:strVal val="#ppt_y"/>
                                              </p:val>
                                            </p:tav>
                                          </p:tavLst>
                                        </p:anim>
                                      </p:childTnLst>
                                    </p:cTn>
                                  </p:par>
                                  <p:par>
                                    <p:cTn id="61" presetID="26" presetClass="emph" presetSubtype="0" fill="hold" grpId="1" nodeType="withEffect">
                                      <p:stCondLst>
                                        <p:cond delay="0"/>
                                      </p:stCondLst>
                                      <p:iterate type="lt">
                                        <p:tmPct val="10000"/>
                                      </p:iterate>
                                      <p:childTnLst>
                                        <p:animEffect transition="out" filter="fade">
                                          <p:cBhvr>
                                            <p:cTn id="62" dur="500" tmFilter="0, 0; .2, .5; .8, .5; 1, 0"/>
                                            <p:tgtEl>
                                              <p:spTgt spid="153"/>
                                            </p:tgtEl>
                                          </p:cBhvr>
                                        </p:animEffect>
                                        <p:animScale>
                                          <p:cBhvr>
                                            <p:cTn id="63" dur="250" autoRev="1" fill="hold"/>
                                            <p:tgtEl>
                                              <p:spTgt spid="153"/>
                                            </p:tgtEl>
                                          </p:cBhvr>
                                          <p:by x="105000" y="105000"/>
                                        </p:animScale>
                                      </p:childTnLst>
                                    </p:cTn>
                                  </p:par>
                                  <p:par>
                                    <p:cTn id="64" presetID="26" presetClass="emph" presetSubtype="0" fill="hold" grpId="1" nodeType="withEffect">
                                      <p:stCondLst>
                                        <p:cond delay="0"/>
                                      </p:stCondLst>
                                      <p:iterate type="lt">
                                        <p:tmPct val="10000"/>
                                      </p:iterate>
                                      <p:childTnLst>
                                        <p:animEffect transition="out" filter="fade">
                                          <p:cBhvr>
                                            <p:cTn id="65" dur="500" tmFilter="0, 0; .2, .5; .8, .5; 1, 0"/>
                                            <p:tgtEl>
                                              <p:spTgt spid="155"/>
                                            </p:tgtEl>
                                          </p:cBhvr>
                                        </p:animEffect>
                                        <p:animScale>
                                          <p:cBhvr>
                                            <p:cTn id="66" dur="250" autoRev="1" fill="hold"/>
                                            <p:tgtEl>
                                              <p:spTgt spid="155"/>
                                            </p:tgtEl>
                                          </p:cBhvr>
                                          <p:by x="105000" y="105000"/>
                                        </p:animScale>
                                      </p:childTnLst>
                                    </p:cTn>
                                  </p:par>
                                  <p:par>
                                    <p:cTn id="67" presetID="26" presetClass="emph" presetSubtype="0" fill="hold" grpId="1" nodeType="withEffect">
                                      <p:stCondLst>
                                        <p:cond delay="0"/>
                                      </p:stCondLst>
                                      <p:iterate type="lt">
                                        <p:tmPct val="10000"/>
                                      </p:iterate>
                                      <p:childTnLst>
                                        <p:animEffect transition="out" filter="fade">
                                          <p:cBhvr>
                                            <p:cTn id="68" dur="500" tmFilter="0, 0; .2, .5; .8, .5; 1, 0"/>
                                            <p:tgtEl>
                                              <p:spTgt spid="157"/>
                                            </p:tgtEl>
                                          </p:cBhvr>
                                        </p:animEffect>
                                        <p:animScale>
                                          <p:cBhvr>
                                            <p:cTn id="69" dur="250" autoRev="1" fill="hold"/>
                                            <p:tgtEl>
                                              <p:spTgt spid="157"/>
                                            </p:tgtEl>
                                          </p:cBhvr>
                                          <p:by x="105000" y="105000"/>
                                        </p:animScale>
                                      </p:childTnLst>
                                    </p:cTn>
                                  </p:par>
                                </p:childTnLst>
                              </p:cTn>
                            </p:par>
                            <p:par>
                              <p:cTn id="70" fill="hold">
                                <p:stCondLst>
                                  <p:cond delay="8250"/>
                                </p:stCondLst>
                                <p:childTnLst>
                                  <p:par>
                                    <p:cTn id="71" presetID="2" presetClass="entr" presetSubtype="4" fill="hold" grpId="0" nodeType="afterEffect">
                                      <p:stCondLst>
                                        <p:cond delay="0"/>
                                      </p:stCondLst>
                                      <p:iterate type="lt">
                                        <p:tmPct val="10000"/>
                                      </p:iterate>
                                      <p:childTnLst>
                                        <p:set>
                                          <p:cBhvr>
                                            <p:cTn id="72" dur="1" fill="hold">
                                              <p:stCondLst>
                                                <p:cond delay="0"/>
                                              </p:stCondLst>
                                            </p:cTn>
                                            <p:tgtEl>
                                              <p:spTgt spid="154"/>
                                            </p:tgtEl>
                                            <p:attrNameLst>
                                              <p:attrName>style.visibility</p:attrName>
                                            </p:attrNameLst>
                                          </p:cBhvr>
                                          <p:to>
                                            <p:strVal val="visible"/>
                                          </p:to>
                                        </p:set>
                                        <p:anim calcmode="lin" valueType="num">
                                          <p:cBhvr>
                                            <p:cTn id="73" dur="500" fill="hold"/>
                                            <p:tgtEl>
                                              <p:spTgt spid="154"/>
                                            </p:tgtEl>
                                            <p:attrNameLst>
                                              <p:attrName>ppt_x</p:attrName>
                                            </p:attrNameLst>
                                          </p:cBhvr>
                                          <p:tavLst>
                                            <p:tav tm="0">
                                              <p:val>
                                                <p:strVal val="#ppt_x"/>
                                              </p:val>
                                            </p:tav>
                                            <p:tav tm="100000">
                                              <p:val>
                                                <p:strVal val="#ppt_x"/>
                                              </p:val>
                                            </p:tav>
                                          </p:tavLst>
                                        </p:anim>
                                        <p:anim calcmode="lin" valueType="num">
                                          <p:cBhvr>
                                            <p:cTn id="74" dur="500" fill="hold"/>
                                            <p:tgtEl>
                                              <p:spTgt spid="154"/>
                                            </p:tgtEl>
                                            <p:attrNameLst>
                                              <p:attrName>ppt_y</p:attrName>
                                            </p:attrNameLst>
                                          </p:cBhvr>
                                          <p:tavLst>
                                            <p:tav tm="0">
                                              <p:val>
                                                <p:strVal val="1+#ppt_h/2"/>
                                              </p:val>
                                            </p:tav>
                                            <p:tav tm="100000">
                                              <p:val>
                                                <p:strVal val="#ppt_y"/>
                                              </p:val>
                                            </p:tav>
                                          </p:tavLst>
                                        </p:anim>
                                      </p:childTnLst>
                                    </p:cTn>
                                  </p:par>
                                  <p:par>
                                    <p:cTn id="75" presetID="26" presetClass="emph" presetSubtype="0" fill="hold" grpId="1" nodeType="withEffect">
                                      <p:stCondLst>
                                        <p:cond delay="2000"/>
                                      </p:stCondLst>
                                      <p:iterate type="lt">
                                        <p:tmPct val="10000"/>
                                      </p:iterate>
                                      <p:childTnLst>
                                        <p:animEffect transition="out" filter="fade">
                                          <p:cBhvr>
                                            <p:cTn id="76" dur="500" tmFilter="0, 0; .2, .5; .8, .5; 1, 0"/>
                                            <p:tgtEl>
                                              <p:spTgt spid="154"/>
                                            </p:tgtEl>
                                          </p:cBhvr>
                                        </p:animEffect>
                                        <p:animScale>
                                          <p:cBhvr>
                                            <p:cTn id="77" dur="250" autoRev="1" fill="hold"/>
                                            <p:tgtEl>
                                              <p:spTgt spid="154"/>
                                            </p:tgtEl>
                                          </p:cBhvr>
                                          <p:by x="105000" y="105000"/>
                                        </p:animScale>
                                      </p:childTnLst>
                                    </p:cTn>
                                  </p:par>
                                </p:childTnLst>
                              </p:cTn>
                            </p:par>
                            <p:par>
                              <p:cTn id="78" fill="hold">
                                <p:stCondLst>
                                  <p:cond delay="12500"/>
                                </p:stCondLst>
                                <p:childTnLst>
                                  <p:par>
                                    <p:cTn id="79" presetID="2" presetClass="entr" presetSubtype="4" fill="hold" grpId="0" nodeType="afterEffect">
                                      <p:stCondLst>
                                        <p:cond delay="0"/>
                                      </p:stCondLst>
                                      <p:iterate type="lt">
                                        <p:tmPct val="10000"/>
                                      </p:iterate>
                                      <p:childTnLst>
                                        <p:set>
                                          <p:cBhvr>
                                            <p:cTn id="80" dur="1" fill="hold">
                                              <p:stCondLst>
                                                <p:cond delay="0"/>
                                              </p:stCondLst>
                                            </p:cTn>
                                            <p:tgtEl>
                                              <p:spTgt spid="156"/>
                                            </p:tgtEl>
                                            <p:attrNameLst>
                                              <p:attrName>style.visibility</p:attrName>
                                            </p:attrNameLst>
                                          </p:cBhvr>
                                          <p:to>
                                            <p:strVal val="visible"/>
                                          </p:to>
                                        </p:set>
                                        <p:anim calcmode="lin" valueType="num">
                                          <p:cBhvr>
                                            <p:cTn id="81" dur="500" fill="hold"/>
                                            <p:tgtEl>
                                              <p:spTgt spid="156"/>
                                            </p:tgtEl>
                                            <p:attrNameLst>
                                              <p:attrName>ppt_x</p:attrName>
                                            </p:attrNameLst>
                                          </p:cBhvr>
                                          <p:tavLst>
                                            <p:tav tm="0">
                                              <p:val>
                                                <p:strVal val="#ppt_x"/>
                                              </p:val>
                                            </p:tav>
                                            <p:tav tm="100000">
                                              <p:val>
                                                <p:strVal val="#ppt_x"/>
                                              </p:val>
                                            </p:tav>
                                          </p:tavLst>
                                        </p:anim>
                                        <p:anim calcmode="lin" valueType="num">
                                          <p:cBhvr>
                                            <p:cTn id="82" dur="500" fill="hold"/>
                                            <p:tgtEl>
                                              <p:spTgt spid="156"/>
                                            </p:tgtEl>
                                            <p:attrNameLst>
                                              <p:attrName>ppt_y</p:attrName>
                                            </p:attrNameLst>
                                          </p:cBhvr>
                                          <p:tavLst>
                                            <p:tav tm="0">
                                              <p:val>
                                                <p:strVal val="1+#ppt_h/2"/>
                                              </p:val>
                                            </p:tav>
                                            <p:tav tm="100000">
                                              <p:val>
                                                <p:strVal val="#ppt_y"/>
                                              </p:val>
                                            </p:tav>
                                          </p:tavLst>
                                        </p:anim>
                                      </p:childTnLst>
                                    </p:cTn>
                                  </p:par>
                                  <p:par>
                                    <p:cTn id="83" presetID="26" presetClass="emph" presetSubtype="0" fill="hold" grpId="1" nodeType="withEffect">
                                      <p:stCondLst>
                                        <p:cond delay="2000"/>
                                      </p:stCondLst>
                                      <p:iterate type="lt">
                                        <p:tmPct val="10000"/>
                                      </p:iterate>
                                      <p:childTnLst>
                                        <p:animEffect transition="out" filter="fade">
                                          <p:cBhvr>
                                            <p:cTn id="84" dur="500" tmFilter="0, 0; .2, .5; .8, .5; 1, 0"/>
                                            <p:tgtEl>
                                              <p:spTgt spid="156"/>
                                            </p:tgtEl>
                                          </p:cBhvr>
                                        </p:animEffect>
                                        <p:animScale>
                                          <p:cBhvr>
                                            <p:cTn id="85" dur="250" autoRev="1" fill="hold"/>
                                            <p:tgtEl>
                                              <p:spTgt spid="156"/>
                                            </p:tgtEl>
                                          </p:cBhvr>
                                          <p:by x="105000" y="105000"/>
                                        </p:animScale>
                                      </p:childTnLst>
                                    </p:cTn>
                                  </p:par>
                                </p:childTnLst>
                              </p:cTn>
                            </p:par>
                            <p:par>
                              <p:cTn id="86" fill="hold">
                                <p:stCondLst>
                                  <p:cond delay="16799"/>
                                </p:stCondLst>
                                <p:childTnLst>
                                  <p:par>
                                    <p:cTn id="87" presetID="2" presetClass="entr" presetSubtype="4" fill="hold" grpId="0" nodeType="afterEffect">
                                      <p:stCondLst>
                                        <p:cond delay="0"/>
                                      </p:stCondLst>
                                      <p:iterate type="lt">
                                        <p:tmPct val="10000"/>
                                      </p:iterate>
                                      <p:childTnLst>
                                        <p:set>
                                          <p:cBhvr>
                                            <p:cTn id="88" dur="1" fill="hold">
                                              <p:stCondLst>
                                                <p:cond delay="0"/>
                                              </p:stCondLst>
                                            </p:cTn>
                                            <p:tgtEl>
                                              <p:spTgt spid="158"/>
                                            </p:tgtEl>
                                            <p:attrNameLst>
                                              <p:attrName>style.visibility</p:attrName>
                                            </p:attrNameLst>
                                          </p:cBhvr>
                                          <p:to>
                                            <p:strVal val="visible"/>
                                          </p:to>
                                        </p:set>
                                        <p:anim calcmode="lin" valueType="num">
                                          <p:cBhvr>
                                            <p:cTn id="89" dur="500" fill="hold"/>
                                            <p:tgtEl>
                                              <p:spTgt spid="158"/>
                                            </p:tgtEl>
                                            <p:attrNameLst>
                                              <p:attrName>ppt_x</p:attrName>
                                            </p:attrNameLst>
                                          </p:cBhvr>
                                          <p:tavLst>
                                            <p:tav tm="0">
                                              <p:val>
                                                <p:strVal val="#ppt_x"/>
                                              </p:val>
                                            </p:tav>
                                            <p:tav tm="100000">
                                              <p:val>
                                                <p:strVal val="#ppt_x"/>
                                              </p:val>
                                            </p:tav>
                                          </p:tavLst>
                                        </p:anim>
                                        <p:anim calcmode="lin" valueType="num">
                                          <p:cBhvr>
                                            <p:cTn id="90" dur="500" fill="hold"/>
                                            <p:tgtEl>
                                              <p:spTgt spid="158"/>
                                            </p:tgtEl>
                                            <p:attrNameLst>
                                              <p:attrName>ppt_y</p:attrName>
                                            </p:attrNameLst>
                                          </p:cBhvr>
                                          <p:tavLst>
                                            <p:tav tm="0">
                                              <p:val>
                                                <p:strVal val="1+#ppt_h/2"/>
                                              </p:val>
                                            </p:tav>
                                            <p:tav tm="100000">
                                              <p:val>
                                                <p:strVal val="#ppt_y"/>
                                              </p:val>
                                            </p:tav>
                                          </p:tavLst>
                                        </p:anim>
                                      </p:childTnLst>
                                    </p:cTn>
                                  </p:par>
                                  <p:par>
                                    <p:cTn id="91" presetID="26" presetClass="emph" presetSubtype="0" fill="hold" grpId="1" nodeType="withEffect">
                                      <p:stCondLst>
                                        <p:cond delay="2000"/>
                                      </p:stCondLst>
                                      <p:iterate type="lt">
                                        <p:tmPct val="10000"/>
                                      </p:iterate>
                                      <p:childTnLst>
                                        <p:animEffect transition="out" filter="fade">
                                          <p:cBhvr>
                                            <p:cTn id="92" dur="500" tmFilter="0, 0; .2, .5; .8, .5; 1, 0"/>
                                            <p:tgtEl>
                                              <p:spTgt spid="158"/>
                                            </p:tgtEl>
                                          </p:cBhvr>
                                        </p:animEffect>
                                        <p:animScale>
                                          <p:cBhvr>
                                            <p:cTn id="93" dur="250" autoRev="1" fill="hold"/>
                                            <p:tgtEl>
                                              <p:spTgt spid="15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2" grpId="0" animBg="1"/>
          <p:bldP spid="97" grpId="0"/>
          <p:bldP spid="153" grpId="0"/>
          <p:bldP spid="153" grpId="1"/>
          <p:bldP spid="154" grpId="0"/>
          <p:bldP spid="154" grpId="1"/>
          <p:bldP spid="155" grpId="0"/>
          <p:bldP spid="155" grpId="1"/>
          <p:bldP spid="156" grpId="0"/>
          <p:bldP spid="156" grpId="1"/>
          <p:bldP spid="157" grpId="0"/>
          <p:bldP spid="157" grpId="1"/>
          <p:bldP spid="158" grpId="0"/>
          <p:bldP spid="158" grpId="1"/>
        </p:bldLst>
      </p:timing>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 name="矩形 181"/>
          <p:cNvSpPr/>
          <p:nvPr/>
        </p:nvSpPr>
        <p:spPr>
          <a:xfrm>
            <a:off x="2680492" y="-215153"/>
            <a:ext cx="6831016" cy="7460015"/>
          </a:xfrm>
          <a:prstGeom prst="rect">
            <a:avLst/>
          </a:prstGeom>
          <a:solidFill>
            <a:schemeClr val="bg1"/>
          </a:solidFill>
          <a:ln>
            <a:noFill/>
          </a:ln>
          <a:effectLst>
            <a:outerShdw blurRad="3810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6" name="Picture 7" descr="C:\Users\Administrator\Desktop\56d684a0446de.png"/>
          <p:cNvPicPr>
            <a:picLocks noChangeAspect="1" noChangeArrowheads="1"/>
          </p:cNvPicPr>
          <p:nvPr/>
        </p:nvPicPr>
        <p:blipFill>
          <a:blip r:embed="rId3" cstate="print">
            <a:extLst>
              <a:ext uri="{BEBA8EAE-BF5A-486C-A8C5-ECC9F3942E4B}">
                <a14:imgProps xmlns:a14="http://schemas.microsoft.com/office/drawing/2010/main">
                  <a14:imgLayer r:embed="rId4">
                    <a14:imgEffect>
                      <a14:brightnessContrast bright="5000"/>
                    </a14:imgEffect>
                  </a14:imgLayer>
                </a14:imgProps>
              </a:ext>
              <a:ext uri="{28A0092B-C50C-407E-A947-70E740481C1C}">
                <a14:useLocalDpi xmlns:a14="http://schemas.microsoft.com/office/drawing/2010/main" val="0"/>
              </a:ext>
            </a:extLst>
          </a:blip>
          <a:srcRect/>
          <a:stretch>
            <a:fillRect/>
          </a:stretch>
        </p:blipFill>
        <p:spPr bwMode="auto">
          <a:xfrm>
            <a:off x="3129388" y="372407"/>
            <a:ext cx="504056" cy="573294"/>
          </a:xfrm>
          <a:prstGeom prst="rect">
            <a:avLst/>
          </a:prstGeom>
          <a:noFill/>
          <a:extLst>
            <a:ext uri="{909E8E84-426E-40DD-AFC4-6F175D3DCCD1}">
              <a14:hiddenFill xmlns:a14="http://schemas.microsoft.com/office/drawing/2010/main">
                <a:solidFill>
                  <a:srgbClr val="FFFFFF"/>
                </a:solidFill>
              </a14:hiddenFill>
            </a:ext>
          </a:extLst>
        </p:spPr>
      </p:pic>
      <p:sp>
        <p:nvSpPr>
          <p:cNvPr id="97" name="TextBox 42"/>
          <p:cNvSpPr txBox="1">
            <a:spLocks noChangeArrowheads="1"/>
          </p:cNvSpPr>
          <p:nvPr/>
        </p:nvSpPr>
        <p:spPr bwMode="auto">
          <a:xfrm>
            <a:off x="3679264" y="372407"/>
            <a:ext cx="284230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800" b="1" dirty="0">
                <a:solidFill>
                  <a:schemeClr val="bg2"/>
                </a:solidFill>
                <a:latin typeface="微软雅黑" panose="020B0503020204020204" pitchFamily="34" charset="-122"/>
                <a:ea typeface="微软雅黑" panose="020B0503020204020204" pitchFamily="34" charset="-122"/>
              </a:rPr>
              <a:t>组织构架</a:t>
            </a:r>
          </a:p>
        </p:txBody>
      </p:sp>
      <p:sp>
        <p:nvSpPr>
          <p:cNvPr id="430" name="Line 359"/>
          <p:cNvSpPr>
            <a:spLocks noChangeShapeType="1"/>
          </p:cNvSpPr>
          <p:nvPr/>
        </p:nvSpPr>
        <p:spPr bwMode="auto">
          <a:xfrm>
            <a:off x="6096000" y="1400175"/>
            <a:ext cx="0" cy="303213"/>
          </a:xfrm>
          <a:prstGeom prst="line">
            <a:avLst/>
          </a:prstGeom>
          <a:noFill/>
          <a:ln w="6350">
            <a:solidFill>
              <a:srgbClr val="404040"/>
            </a:solidFill>
            <a:miter lim="800000"/>
          </a:ln>
          <a:effectLst>
            <a:outerShdw blurRad="254000" dist="127000" dir="8100000" algn="tr" rotWithShape="0">
              <a:prstClr val="black">
                <a:alpha val="40000"/>
              </a:prstClr>
            </a:outerShdw>
          </a:effectLst>
          <a:extLst>
            <a:ext uri="{909E8E84-426E-40DD-AFC4-6F175D3DCCD1}">
              <a14:hiddenFill xmlns:a14="http://schemas.microsoft.com/office/drawing/2010/main">
                <a:noFill/>
              </a14:hiddenFill>
            </a:ext>
          </a:extLst>
        </p:spPr>
        <p:txBody>
          <a:bodyPr lIns="121920" tIns="60960" rIns="121920" bIns="60960"/>
          <a:lstStyle/>
          <a:p>
            <a:pPr marL="0" marR="0" lvl="0" indent="0" defTabSz="1219200" eaLnBrk="1" fontAlgn="base" latinLnBrk="0" hangingPunct="1">
              <a:lnSpc>
                <a:spcPct val="100000"/>
              </a:lnSpc>
              <a:spcBef>
                <a:spcPct val="0"/>
              </a:spcBef>
              <a:spcAft>
                <a:spcPct val="0"/>
              </a:spcAft>
              <a:buClrTx/>
              <a:buSzTx/>
              <a:buFontTx/>
              <a:buNone/>
              <a:defRPr/>
            </a:pPr>
            <a:endParaRPr kumimoji="0" lang="zh-CN" altLang="en-US" sz="2400" b="0" i="0" u="none" strike="noStrike" kern="0" cap="none" spc="0" normalizeH="0" baseline="0" noProof="0">
              <a:ln>
                <a:noFill/>
              </a:ln>
              <a:solidFill>
                <a:prstClr val="black"/>
              </a:solidFill>
              <a:effectLst/>
              <a:uLnTx/>
              <a:uFillTx/>
            </a:endParaRPr>
          </a:p>
        </p:txBody>
      </p:sp>
      <p:grpSp>
        <p:nvGrpSpPr>
          <p:cNvPr id="431" name="组合 430"/>
          <p:cNvGrpSpPr/>
          <p:nvPr/>
        </p:nvGrpSpPr>
        <p:grpSpPr bwMode="auto">
          <a:xfrm>
            <a:off x="3168650" y="1979613"/>
            <a:ext cx="5857875" cy="303212"/>
            <a:chOff x="2458395" y="1557338"/>
            <a:chExt cx="4393398" cy="227013"/>
          </a:xfrm>
          <a:effectLst>
            <a:outerShdw blurRad="254000" dist="127000" dir="8100000" algn="tr" rotWithShape="0">
              <a:prstClr val="black">
                <a:alpha val="40000"/>
              </a:prstClr>
            </a:outerShdw>
          </a:effectLst>
        </p:grpSpPr>
        <p:sp>
          <p:nvSpPr>
            <p:cNvPr id="432" name="Line 360"/>
            <p:cNvSpPr>
              <a:spLocks noChangeShapeType="1"/>
            </p:cNvSpPr>
            <p:nvPr/>
          </p:nvSpPr>
          <p:spPr bwMode="auto">
            <a:xfrm>
              <a:off x="4654479" y="1557338"/>
              <a:ext cx="0" cy="227013"/>
            </a:xfrm>
            <a:prstGeom prst="line">
              <a:avLst/>
            </a:prstGeom>
            <a:noFill/>
            <a:ln w="6350">
              <a:solidFill>
                <a:srgbClr val="404040"/>
              </a:solidFill>
              <a:miter lim="800000"/>
            </a:ln>
            <a:extLst>
              <a:ext uri="{909E8E84-426E-40DD-AFC4-6F175D3DCCD1}">
                <a14:hiddenFill xmlns:a14="http://schemas.microsoft.com/office/drawing/2010/main">
                  <a:noFill/>
                </a14:hiddenFill>
              </a:ext>
            </a:extLst>
          </p:spPr>
          <p:txBody>
            <a:bodyPr lIns="121920" tIns="60960" rIns="121920" bIns="60960"/>
            <a:lstStyle/>
            <a:p>
              <a:pPr marL="0" marR="0" lvl="0" indent="0" defTabSz="1219200" eaLnBrk="1" fontAlgn="base" latinLnBrk="0" hangingPunct="1">
                <a:lnSpc>
                  <a:spcPct val="100000"/>
                </a:lnSpc>
                <a:spcBef>
                  <a:spcPct val="0"/>
                </a:spcBef>
                <a:spcAft>
                  <a:spcPct val="0"/>
                </a:spcAft>
                <a:buClrTx/>
                <a:buSzTx/>
                <a:buFontTx/>
                <a:buNone/>
                <a:defRPr/>
              </a:pPr>
              <a:endParaRPr kumimoji="0" lang="zh-CN" altLang="en-US" sz="2400" b="0" i="0" u="none" strike="noStrike" kern="0" cap="none" spc="0" normalizeH="0" baseline="0" noProof="0">
                <a:ln>
                  <a:noFill/>
                </a:ln>
                <a:solidFill>
                  <a:prstClr val="black"/>
                </a:solidFill>
                <a:effectLst/>
                <a:uLnTx/>
                <a:uFillTx/>
              </a:endParaRPr>
            </a:p>
          </p:txBody>
        </p:sp>
        <p:sp>
          <p:nvSpPr>
            <p:cNvPr id="433" name="Line 361"/>
            <p:cNvSpPr>
              <a:spLocks noChangeShapeType="1"/>
            </p:cNvSpPr>
            <p:nvPr/>
          </p:nvSpPr>
          <p:spPr bwMode="auto">
            <a:xfrm>
              <a:off x="2458395" y="1671638"/>
              <a:ext cx="0" cy="112713"/>
            </a:xfrm>
            <a:prstGeom prst="line">
              <a:avLst/>
            </a:prstGeom>
            <a:noFill/>
            <a:ln w="6350">
              <a:solidFill>
                <a:srgbClr val="404040"/>
              </a:solidFill>
              <a:miter lim="800000"/>
            </a:ln>
            <a:extLst>
              <a:ext uri="{909E8E84-426E-40DD-AFC4-6F175D3DCCD1}">
                <a14:hiddenFill xmlns:a14="http://schemas.microsoft.com/office/drawing/2010/main">
                  <a:noFill/>
                </a14:hiddenFill>
              </a:ext>
            </a:extLst>
          </p:spPr>
          <p:txBody>
            <a:bodyPr lIns="121920" tIns="60960" rIns="121920" bIns="60960"/>
            <a:lstStyle/>
            <a:p>
              <a:pPr marL="0" marR="0" lvl="0" indent="0" defTabSz="1219200" eaLnBrk="1" fontAlgn="base" latinLnBrk="0" hangingPunct="1">
                <a:lnSpc>
                  <a:spcPct val="100000"/>
                </a:lnSpc>
                <a:spcBef>
                  <a:spcPct val="0"/>
                </a:spcBef>
                <a:spcAft>
                  <a:spcPct val="0"/>
                </a:spcAft>
                <a:buClrTx/>
                <a:buSzTx/>
                <a:buFontTx/>
                <a:buNone/>
                <a:defRPr/>
              </a:pPr>
              <a:endParaRPr kumimoji="0" lang="zh-CN" altLang="en-US" sz="2400" b="0" i="0" u="none" strike="noStrike" kern="0" cap="none" spc="0" normalizeH="0" baseline="0" noProof="0">
                <a:ln>
                  <a:noFill/>
                </a:ln>
                <a:solidFill>
                  <a:prstClr val="black"/>
                </a:solidFill>
                <a:effectLst/>
                <a:uLnTx/>
                <a:uFillTx/>
              </a:endParaRPr>
            </a:p>
          </p:txBody>
        </p:sp>
        <p:sp>
          <p:nvSpPr>
            <p:cNvPr id="434" name="Line 362"/>
            <p:cNvSpPr>
              <a:spLocks noChangeShapeType="1"/>
            </p:cNvSpPr>
            <p:nvPr/>
          </p:nvSpPr>
          <p:spPr bwMode="auto">
            <a:xfrm>
              <a:off x="6851793" y="1671638"/>
              <a:ext cx="0" cy="112713"/>
            </a:xfrm>
            <a:prstGeom prst="line">
              <a:avLst/>
            </a:prstGeom>
            <a:noFill/>
            <a:ln w="6350">
              <a:solidFill>
                <a:srgbClr val="404040"/>
              </a:solidFill>
              <a:miter lim="800000"/>
            </a:ln>
            <a:extLst>
              <a:ext uri="{909E8E84-426E-40DD-AFC4-6F175D3DCCD1}">
                <a14:hiddenFill xmlns:a14="http://schemas.microsoft.com/office/drawing/2010/main">
                  <a:noFill/>
                </a14:hiddenFill>
              </a:ext>
            </a:extLst>
          </p:spPr>
          <p:txBody>
            <a:bodyPr lIns="121920" tIns="60960" rIns="121920" bIns="60960"/>
            <a:lstStyle/>
            <a:p>
              <a:pPr marL="0" marR="0" lvl="0" indent="0" defTabSz="1219200" eaLnBrk="1" fontAlgn="base" latinLnBrk="0" hangingPunct="1">
                <a:lnSpc>
                  <a:spcPct val="100000"/>
                </a:lnSpc>
                <a:spcBef>
                  <a:spcPct val="0"/>
                </a:spcBef>
                <a:spcAft>
                  <a:spcPct val="0"/>
                </a:spcAft>
                <a:buClrTx/>
                <a:buSzTx/>
                <a:buFontTx/>
                <a:buNone/>
                <a:defRPr/>
              </a:pPr>
              <a:endParaRPr kumimoji="0" lang="zh-CN" altLang="en-US" sz="2400" b="0" i="0" u="none" strike="noStrike" kern="0" cap="none" spc="0" normalizeH="0" baseline="0" noProof="0">
                <a:ln>
                  <a:noFill/>
                </a:ln>
                <a:solidFill>
                  <a:prstClr val="black"/>
                </a:solidFill>
                <a:effectLst/>
                <a:uLnTx/>
                <a:uFillTx/>
              </a:endParaRPr>
            </a:p>
          </p:txBody>
        </p:sp>
        <p:sp>
          <p:nvSpPr>
            <p:cNvPr id="435" name="Line 363"/>
            <p:cNvSpPr>
              <a:spLocks noChangeShapeType="1"/>
            </p:cNvSpPr>
            <p:nvPr/>
          </p:nvSpPr>
          <p:spPr bwMode="auto">
            <a:xfrm>
              <a:off x="2459037" y="1671638"/>
              <a:ext cx="4392755" cy="0"/>
            </a:xfrm>
            <a:prstGeom prst="line">
              <a:avLst/>
            </a:prstGeom>
            <a:noFill/>
            <a:ln w="6350">
              <a:solidFill>
                <a:srgbClr val="404040"/>
              </a:solidFill>
              <a:miter lim="800000"/>
            </a:ln>
            <a:extLst>
              <a:ext uri="{909E8E84-426E-40DD-AFC4-6F175D3DCCD1}">
                <a14:hiddenFill xmlns:a14="http://schemas.microsoft.com/office/drawing/2010/main">
                  <a:noFill/>
                </a14:hiddenFill>
              </a:ext>
            </a:extLst>
          </p:spPr>
          <p:txBody>
            <a:bodyPr lIns="121920" tIns="60960" rIns="121920" bIns="60960"/>
            <a:lstStyle/>
            <a:p>
              <a:pPr marL="0" marR="0" lvl="0" indent="0" defTabSz="1219200" eaLnBrk="1" fontAlgn="base" latinLnBrk="0" hangingPunct="1">
                <a:lnSpc>
                  <a:spcPct val="100000"/>
                </a:lnSpc>
                <a:spcBef>
                  <a:spcPct val="0"/>
                </a:spcBef>
                <a:spcAft>
                  <a:spcPct val="0"/>
                </a:spcAft>
                <a:buClrTx/>
                <a:buSzTx/>
                <a:buFontTx/>
                <a:buNone/>
                <a:defRPr/>
              </a:pPr>
              <a:endParaRPr kumimoji="0" lang="zh-CN" altLang="en-US" sz="2400" b="0" i="0" u="none" strike="noStrike" kern="0" cap="none" spc="0" normalizeH="0" baseline="0" noProof="0">
                <a:ln>
                  <a:noFill/>
                </a:ln>
                <a:solidFill>
                  <a:prstClr val="black"/>
                </a:solidFill>
                <a:effectLst/>
                <a:uLnTx/>
                <a:uFillTx/>
              </a:endParaRPr>
            </a:p>
          </p:txBody>
        </p:sp>
      </p:grpSp>
      <p:grpSp>
        <p:nvGrpSpPr>
          <p:cNvPr id="436" name="组合 435"/>
          <p:cNvGrpSpPr/>
          <p:nvPr/>
        </p:nvGrpSpPr>
        <p:grpSpPr bwMode="auto">
          <a:xfrm>
            <a:off x="1652588" y="2620963"/>
            <a:ext cx="8883650" cy="374650"/>
            <a:chOff x="1322241" y="1989138"/>
            <a:chExt cx="6662092" cy="280988"/>
          </a:xfrm>
          <a:effectLst>
            <a:outerShdw blurRad="254000" dist="127000" dir="8100000" algn="tr" rotWithShape="0">
              <a:prstClr val="black">
                <a:alpha val="40000"/>
              </a:prstClr>
            </a:outerShdw>
          </a:effectLst>
        </p:grpSpPr>
        <p:sp>
          <p:nvSpPr>
            <p:cNvPr id="437" name="Line 364"/>
            <p:cNvSpPr>
              <a:spLocks noChangeShapeType="1"/>
            </p:cNvSpPr>
            <p:nvPr/>
          </p:nvSpPr>
          <p:spPr bwMode="auto">
            <a:xfrm>
              <a:off x="2458395" y="1989139"/>
              <a:ext cx="0" cy="139699"/>
            </a:xfrm>
            <a:prstGeom prst="line">
              <a:avLst/>
            </a:prstGeom>
            <a:noFill/>
            <a:ln w="6350">
              <a:solidFill>
                <a:srgbClr val="404040"/>
              </a:solidFill>
              <a:miter lim="800000"/>
            </a:ln>
            <a:extLst>
              <a:ext uri="{909E8E84-426E-40DD-AFC4-6F175D3DCCD1}">
                <a14:hiddenFill xmlns:a14="http://schemas.microsoft.com/office/drawing/2010/main">
                  <a:noFill/>
                </a14:hiddenFill>
              </a:ext>
            </a:extLst>
          </p:spPr>
          <p:txBody>
            <a:bodyPr lIns="121920" tIns="60960" rIns="121920" bIns="60960"/>
            <a:lstStyle/>
            <a:p>
              <a:pPr marL="0" marR="0" lvl="0" indent="0" defTabSz="1219200" eaLnBrk="1" fontAlgn="base" latinLnBrk="0" hangingPunct="1">
                <a:lnSpc>
                  <a:spcPct val="100000"/>
                </a:lnSpc>
                <a:spcBef>
                  <a:spcPct val="0"/>
                </a:spcBef>
                <a:spcAft>
                  <a:spcPct val="0"/>
                </a:spcAft>
                <a:buClrTx/>
                <a:buSzTx/>
                <a:buFontTx/>
                <a:buNone/>
                <a:defRPr/>
              </a:pPr>
              <a:endParaRPr kumimoji="0" lang="zh-CN" altLang="en-US" sz="2400" b="0" i="0" u="none" strike="noStrike" kern="0" cap="none" spc="0" normalizeH="0" baseline="0" noProof="0">
                <a:ln>
                  <a:noFill/>
                </a:ln>
                <a:solidFill>
                  <a:prstClr val="black"/>
                </a:solidFill>
                <a:effectLst/>
                <a:uLnTx/>
                <a:uFillTx/>
              </a:endParaRPr>
            </a:p>
          </p:txBody>
        </p:sp>
        <p:sp>
          <p:nvSpPr>
            <p:cNvPr id="438" name="Line 367"/>
            <p:cNvSpPr>
              <a:spLocks noChangeShapeType="1"/>
            </p:cNvSpPr>
            <p:nvPr/>
          </p:nvSpPr>
          <p:spPr bwMode="auto">
            <a:xfrm>
              <a:off x="1322241" y="2128838"/>
              <a:ext cx="2272309" cy="0"/>
            </a:xfrm>
            <a:prstGeom prst="line">
              <a:avLst/>
            </a:prstGeom>
            <a:noFill/>
            <a:ln w="6350">
              <a:solidFill>
                <a:srgbClr val="404040"/>
              </a:solidFill>
              <a:miter lim="800000"/>
            </a:ln>
            <a:extLst>
              <a:ext uri="{909E8E84-426E-40DD-AFC4-6F175D3DCCD1}">
                <a14:hiddenFill xmlns:a14="http://schemas.microsoft.com/office/drawing/2010/main">
                  <a:noFill/>
                </a14:hiddenFill>
              </a:ext>
            </a:extLst>
          </p:spPr>
          <p:txBody>
            <a:bodyPr lIns="121920" tIns="60960" rIns="121920" bIns="60960"/>
            <a:lstStyle/>
            <a:p>
              <a:pPr marL="0" marR="0" lvl="0" indent="0" defTabSz="1219200" eaLnBrk="1" fontAlgn="base" latinLnBrk="0" hangingPunct="1">
                <a:lnSpc>
                  <a:spcPct val="100000"/>
                </a:lnSpc>
                <a:spcBef>
                  <a:spcPct val="0"/>
                </a:spcBef>
                <a:spcAft>
                  <a:spcPct val="0"/>
                </a:spcAft>
                <a:buClrTx/>
                <a:buSzTx/>
                <a:buFontTx/>
                <a:buNone/>
                <a:defRPr/>
              </a:pPr>
              <a:endParaRPr kumimoji="0" lang="zh-CN" altLang="en-US" sz="2400" b="0" i="0" u="none" strike="noStrike" kern="0" cap="none" spc="0" normalizeH="0" baseline="0" noProof="0">
                <a:ln>
                  <a:noFill/>
                </a:ln>
                <a:solidFill>
                  <a:prstClr val="black"/>
                </a:solidFill>
                <a:effectLst/>
                <a:uLnTx/>
                <a:uFillTx/>
              </a:endParaRPr>
            </a:p>
          </p:txBody>
        </p:sp>
        <p:sp>
          <p:nvSpPr>
            <p:cNvPr id="439" name="Line 368"/>
            <p:cNvSpPr>
              <a:spLocks noChangeShapeType="1"/>
            </p:cNvSpPr>
            <p:nvPr/>
          </p:nvSpPr>
          <p:spPr bwMode="auto">
            <a:xfrm>
              <a:off x="1322241" y="2128838"/>
              <a:ext cx="0" cy="141288"/>
            </a:xfrm>
            <a:prstGeom prst="line">
              <a:avLst/>
            </a:prstGeom>
            <a:noFill/>
            <a:ln w="6350">
              <a:solidFill>
                <a:srgbClr val="404040"/>
              </a:solidFill>
              <a:miter lim="800000"/>
            </a:ln>
            <a:extLst>
              <a:ext uri="{909E8E84-426E-40DD-AFC4-6F175D3DCCD1}">
                <a14:hiddenFill xmlns:a14="http://schemas.microsoft.com/office/drawing/2010/main">
                  <a:noFill/>
                </a14:hiddenFill>
              </a:ext>
            </a:extLst>
          </p:spPr>
          <p:txBody>
            <a:bodyPr lIns="121920" tIns="60960" rIns="121920" bIns="60960"/>
            <a:lstStyle/>
            <a:p>
              <a:pPr marL="0" marR="0" lvl="0" indent="0" defTabSz="1219200" eaLnBrk="1" fontAlgn="base" latinLnBrk="0" hangingPunct="1">
                <a:lnSpc>
                  <a:spcPct val="100000"/>
                </a:lnSpc>
                <a:spcBef>
                  <a:spcPct val="0"/>
                </a:spcBef>
                <a:spcAft>
                  <a:spcPct val="0"/>
                </a:spcAft>
                <a:buClrTx/>
                <a:buSzTx/>
                <a:buFontTx/>
                <a:buNone/>
                <a:defRPr/>
              </a:pPr>
              <a:endParaRPr kumimoji="0" lang="zh-CN" altLang="en-US" sz="2400" b="0" i="0" u="none" strike="noStrike" kern="0" cap="none" spc="0" normalizeH="0" baseline="0" noProof="0">
                <a:ln>
                  <a:noFill/>
                </a:ln>
                <a:solidFill>
                  <a:prstClr val="black"/>
                </a:solidFill>
                <a:effectLst/>
                <a:uLnTx/>
                <a:uFillTx/>
              </a:endParaRPr>
            </a:p>
          </p:txBody>
        </p:sp>
        <p:sp>
          <p:nvSpPr>
            <p:cNvPr id="440" name="Line 369"/>
            <p:cNvSpPr>
              <a:spLocks noChangeShapeType="1"/>
            </p:cNvSpPr>
            <p:nvPr/>
          </p:nvSpPr>
          <p:spPr bwMode="auto">
            <a:xfrm>
              <a:off x="1872800" y="2128838"/>
              <a:ext cx="0" cy="141288"/>
            </a:xfrm>
            <a:prstGeom prst="line">
              <a:avLst/>
            </a:prstGeom>
            <a:noFill/>
            <a:ln w="6350">
              <a:solidFill>
                <a:srgbClr val="404040"/>
              </a:solidFill>
              <a:miter lim="800000"/>
            </a:ln>
            <a:extLst>
              <a:ext uri="{909E8E84-426E-40DD-AFC4-6F175D3DCCD1}">
                <a14:hiddenFill xmlns:a14="http://schemas.microsoft.com/office/drawing/2010/main">
                  <a:noFill/>
                </a14:hiddenFill>
              </a:ext>
            </a:extLst>
          </p:spPr>
          <p:txBody>
            <a:bodyPr lIns="121920" tIns="60960" rIns="121920" bIns="60960"/>
            <a:lstStyle/>
            <a:p>
              <a:pPr marL="0" marR="0" lvl="0" indent="0" defTabSz="1219200" eaLnBrk="1" fontAlgn="base" latinLnBrk="0" hangingPunct="1">
                <a:lnSpc>
                  <a:spcPct val="100000"/>
                </a:lnSpc>
                <a:spcBef>
                  <a:spcPct val="0"/>
                </a:spcBef>
                <a:spcAft>
                  <a:spcPct val="0"/>
                </a:spcAft>
                <a:buClrTx/>
                <a:buSzTx/>
                <a:buFontTx/>
                <a:buNone/>
                <a:defRPr/>
              </a:pPr>
              <a:endParaRPr kumimoji="0" lang="zh-CN" altLang="en-US" sz="2400" b="0" i="0" u="none" strike="noStrike" kern="0" cap="none" spc="0" normalizeH="0" baseline="0" noProof="0">
                <a:ln>
                  <a:noFill/>
                </a:ln>
                <a:solidFill>
                  <a:prstClr val="black"/>
                </a:solidFill>
                <a:effectLst/>
                <a:uLnTx/>
                <a:uFillTx/>
              </a:endParaRPr>
            </a:p>
          </p:txBody>
        </p:sp>
        <p:sp>
          <p:nvSpPr>
            <p:cNvPr id="441" name="Line 370"/>
            <p:cNvSpPr>
              <a:spLocks noChangeShapeType="1"/>
            </p:cNvSpPr>
            <p:nvPr/>
          </p:nvSpPr>
          <p:spPr bwMode="auto">
            <a:xfrm>
              <a:off x="2644190" y="2128838"/>
              <a:ext cx="0" cy="141288"/>
            </a:xfrm>
            <a:prstGeom prst="line">
              <a:avLst/>
            </a:prstGeom>
            <a:noFill/>
            <a:ln w="6350">
              <a:solidFill>
                <a:srgbClr val="404040"/>
              </a:solidFill>
              <a:miter lim="800000"/>
            </a:ln>
            <a:extLst>
              <a:ext uri="{909E8E84-426E-40DD-AFC4-6F175D3DCCD1}">
                <a14:hiddenFill xmlns:a14="http://schemas.microsoft.com/office/drawing/2010/main">
                  <a:noFill/>
                </a14:hiddenFill>
              </a:ext>
            </a:extLst>
          </p:spPr>
          <p:txBody>
            <a:bodyPr lIns="121920" tIns="60960" rIns="121920" bIns="60960"/>
            <a:lstStyle/>
            <a:p>
              <a:pPr marL="0" marR="0" lvl="0" indent="0" defTabSz="1219200" eaLnBrk="1" fontAlgn="base" latinLnBrk="0" hangingPunct="1">
                <a:lnSpc>
                  <a:spcPct val="100000"/>
                </a:lnSpc>
                <a:spcBef>
                  <a:spcPct val="0"/>
                </a:spcBef>
                <a:spcAft>
                  <a:spcPct val="0"/>
                </a:spcAft>
                <a:buClrTx/>
                <a:buSzTx/>
                <a:buFontTx/>
                <a:buNone/>
                <a:defRPr/>
              </a:pPr>
              <a:endParaRPr kumimoji="0" lang="zh-CN" altLang="en-US" sz="2400" b="0" i="0" u="none" strike="noStrike" kern="0" cap="none" spc="0" normalizeH="0" baseline="0" noProof="0">
                <a:ln>
                  <a:noFill/>
                </a:ln>
                <a:solidFill>
                  <a:prstClr val="black"/>
                </a:solidFill>
                <a:effectLst/>
                <a:uLnTx/>
                <a:uFillTx/>
              </a:endParaRPr>
            </a:p>
          </p:txBody>
        </p:sp>
        <p:sp>
          <p:nvSpPr>
            <p:cNvPr id="442" name="Line 371"/>
            <p:cNvSpPr>
              <a:spLocks noChangeShapeType="1"/>
            </p:cNvSpPr>
            <p:nvPr/>
          </p:nvSpPr>
          <p:spPr bwMode="auto">
            <a:xfrm>
              <a:off x="3589338" y="2128838"/>
              <a:ext cx="0" cy="141288"/>
            </a:xfrm>
            <a:prstGeom prst="line">
              <a:avLst/>
            </a:prstGeom>
            <a:noFill/>
            <a:ln w="6350">
              <a:solidFill>
                <a:srgbClr val="404040"/>
              </a:solidFill>
              <a:miter lim="800000"/>
            </a:ln>
            <a:extLst>
              <a:ext uri="{909E8E84-426E-40DD-AFC4-6F175D3DCCD1}">
                <a14:hiddenFill xmlns:a14="http://schemas.microsoft.com/office/drawing/2010/main">
                  <a:noFill/>
                </a14:hiddenFill>
              </a:ext>
            </a:extLst>
          </p:spPr>
          <p:txBody>
            <a:bodyPr lIns="121920" tIns="60960" rIns="121920" bIns="60960"/>
            <a:lstStyle/>
            <a:p>
              <a:pPr marL="0" marR="0" lvl="0" indent="0" defTabSz="1219200" eaLnBrk="1" fontAlgn="base" latinLnBrk="0" hangingPunct="1">
                <a:lnSpc>
                  <a:spcPct val="100000"/>
                </a:lnSpc>
                <a:spcBef>
                  <a:spcPct val="0"/>
                </a:spcBef>
                <a:spcAft>
                  <a:spcPct val="0"/>
                </a:spcAft>
                <a:buClrTx/>
                <a:buSzTx/>
                <a:buFontTx/>
                <a:buNone/>
                <a:defRPr/>
              </a:pPr>
              <a:endParaRPr kumimoji="0" lang="zh-CN" altLang="en-US" sz="2400" b="0" i="0" u="none" strike="noStrike" kern="0" cap="none" spc="0" normalizeH="0" baseline="0" noProof="0">
                <a:ln>
                  <a:noFill/>
                </a:ln>
                <a:solidFill>
                  <a:prstClr val="black"/>
                </a:solidFill>
                <a:effectLst/>
                <a:uLnTx/>
                <a:uFillTx/>
              </a:endParaRPr>
            </a:p>
          </p:txBody>
        </p:sp>
        <p:sp>
          <p:nvSpPr>
            <p:cNvPr id="443" name="Line 366"/>
            <p:cNvSpPr>
              <a:spLocks noChangeShapeType="1"/>
            </p:cNvSpPr>
            <p:nvPr/>
          </p:nvSpPr>
          <p:spPr bwMode="auto">
            <a:xfrm>
              <a:off x="4664820" y="1989138"/>
              <a:ext cx="0" cy="139699"/>
            </a:xfrm>
            <a:prstGeom prst="line">
              <a:avLst/>
            </a:prstGeom>
            <a:noFill/>
            <a:ln w="6350">
              <a:solidFill>
                <a:srgbClr val="404040"/>
              </a:solidFill>
              <a:miter lim="800000"/>
            </a:ln>
            <a:extLst>
              <a:ext uri="{909E8E84-426E-40DD-AFC4-6F175D3DCCD1}">
                <a14:hiddenFill xmlns:a14="http://schemas.microsoft.com/office/drawing/2010/main">
                  <a:noFill/>
                </a14:hiddenFill>
              </a:ext>
            </a:extLst>
          </p:spPr>
          <p:txBody>
            <a:bodyPr lIns="121920" tIns="60960" rIns="121920" bIns="60960"/>
            <a:lstStyle/>
            <a:p>
              <a:pPr marL="0" marR="0" lvl="0" indent="0" defTabSz="1219200" eaLnBrk="1" fontAlgn="base" latinLnBrk="0" hangingPunct="1">
                <a:lnSpc>
                  <a:spcPct val="100000"/>
                </a:lnSpc>
                <a:spcBef>
                  <a:spcPct val="0"/>
                </a:spcBef>
                <a:spcAft>
                  <a:spcPct val="0"/>
                </a:spcAft>
                <a:buClrTx/>
                <a:buSzTx/>
                <a:buFontTx/>
                <a:buNone/>
                <a:defRPr/>
              </a:pPr>
              <a:endParaRPr kumimoji="0" lang="zh-CN" altLang="en-US" sz="2400" b="0" i="0" u="none" strike="noStrike" kern="0" cap="none" spc="0" normalizeH="0" baseline="0" noProof="0">
                <a:ln>
                  <a:noFill/>
                </a:ln>
                <a:solidFill>
                  <a:prstClr val="black"/>
                </a:solidFill>
                <a:effectLst/>
                <a:uLnTx/>
                <a:uFillTx/>
              </a:endParaRPr>
            </a:p>
          </p:txBody>
        </p:sp>
        <p:sp>
          <p:nvSpPr>
            <p:cNvPr id="444" name="Line 372"/>
            <p:cNvSpPr>
              <a:spLocks noChangeShapeType="1"/>
            </p:cNvSpPr>
            <p:nvPr/>
          </p:nvSpPr>
          <p:spPr bwMode="auto">
            <a:xfrm>
              <a:off x="4263526" y="2128838"/>
              <a:ext cx="0" cy="141288"/>
            </a:xfrm>
            <a:prstGeom prst="line">
              <a:avLst/>
            </a:prstGeom>
            <a:noFill/>
            <a:ln w="6350">
              <a:solidFill>
                <a:srgbClr val="404040"/>
              </a:solidFill>
              <a:miter lim="800000"/>
            </a:ln>
            <a:extLst>
              <a:ext uri="{909E8E84-426E-40DD-AFC4-6F175D3DCCD1}">
                <a14:hiddenFill xmlns:a14="http://schemas.microsoft.com/office/drawing/2010/main">
                  <a:noFill/>
                </a14:hiddenFill>
              </a:ext>
            </a:extLst>
          </p:spPr>
          <p:txBody>
            <a:bodyPr lIns="121920" tIns="60960" rIns="121920" bIns="60960"/>
            <a:lstStyle/>
            <a:p>
              <a:pPr marL="0" marR="0" lvl="0" indent="0" defTabSz="1219200" eaLnBrk="1" fontAlgn="base" latinLnBrk="0" hangingPunct="1">
                <a:lnSpc>
                  <a:spcPct val="100000"/>
                </a:lnSpc>
                <a:spcBef>
                  <a:spcPct val="0"/>
                </a:spcBef>
                <a:spcAft>
                  <a:spcPct val="0"/>
                </a:spcAft>
                <a:buClrTx/>
                <a:buSzTx/>
                <a:buFontTx/>
                <a:buNone/>
                <a:defRPr/>
              </a:pPr>
              <a:endParaRPr kumimoji="0" lang="zh-CN" altLang="en-US" sz="2400" b="0" i="0" u="none" strike="noStrike" kern="0" cap="none" spc="0" normalizeH="0" baseline="0" noProof="0">
                <a:ln>
                  <a:noFill/>
                </a:ln>
                <a:solidFill>
                  <a:prstClr val="black"/>
                </a:solidFill>
                <a:effectLst/>
                <a:uLnTx/>
                <a:uFillTx/>
              </a:endParaRPr>
            </a:p>
          </p:txBody>
        </p:sp>
        <p:sp>
          <p:nvSpPr>
            <p:cNvPr id="445" name="Line 373"/>
            <p:cNvSpPr>
              <a:spLocks noChangeShapeType="1"/>
            </p:cNvSpPr>
            <p:nvPr/>
          </p:nvSpPr>
          <p:spPr bwMode="auto">
            <a:xfrm>
              <a:off x="5061299" y="2128838"/>
              <a:ext cx="0" cy="141288"/>
            </a:xfrm>
            <a:prstGeom prst="line">
              <a:avLst/>
            </a:prstGeom>
            <a:noFill/>
            <a:ln w="6350">
              <a:solidFill>
                <a:srgbClr val="404040"/>
              </a:solidFill>
              <a:miter lim="800000"/>
            </a:ln>
            <a:extLst>
              <a:ext uri="{909E8E84-426E-40DD-AFC4-6F175D3DCCD1}">
                <a14:hiddenFill xmlns:a14="http://schemas.microsoft.com/office/drawing/2010/main">
                  <a:noFill/>
                </a14:hiddenFill>
              </a:ext>
            </a:extLst>
          </p:spPr>
          <p:txBody>
            <a:bodyPr lIns="121920" tIns="60960" rIns="121920" bIns="60960"/>
            <a:lstStyle/>
            <a:p>
              <a:pPr marL="0" marR="0" lvl="0" indent="0" defTabSz="1219200" eaLnBrk="1" fontAlgn="base" latinLnBrk="0" hangingPunct="1">
                <a:lnSpc>
                  <a:spcPct val="100000"/>
                </a:lnSpc>
                <a:spcBef>
                  <a:spcPct val="0"/>
                </a:spcBef>
                <a:spcAft>
                  <a:spcPct val="0"/>
                </a:spcAft>
                <a:buClrTx/>
                <a:buSzTx/>
                <a:buFontTx/>
                <a:buNone/>
                <a:defRPr/>
              </a:pPr>
              <a:endParaRPr kumimoji="0" lang="zh-CN" altLang="en-US" sz="2400" b="0" i="0" u="none" strike="noStrike" kern="0" cap="none" spc="0" normalizeH="0" baseline="0" noProof="0">
                <a:ln>
                  <a:noFill/>
                </a:ln>
                <a:solidFill>
                  <a:prstClr val="black"/>
                </a:solidFill>
                <a:effectLst/>
                <a:uLnTx/>
                <a:uFillTx/>
              </a:endParaRPr>
            </a:p>
          </p:txBody>
        </p:sp>
        <p:sp>
          <p:nvSpPr>
            <p:cNvPr id="446" name="Line 378"/>
            <p:cNvSpPr>
              <a:spLocks noChangeShapeType="1"/>
            </p:cNvSpPr>
            <p:nvPr/>
          </p:nvSpPr>
          <p:spPr bwMode="auto">
            <a:xfrm>
              <a:off x="4268342" y="2128838"/>
              <a:ext cx="792957" cy="0"/>
            </a:xfrm>
            <a:prstGeom prst="line">
              <a:avLst/>
            </a:prstGeom>
            <a:noFill/>
            <a:ln w="6350">
              <a:solidFill>
                <a:srgbClr val="404040"/>
              </a:solidFill>
              <a:miter lim="800000"/>
            </a:ln>
            <a:extLst>
              <a:ext uri="{909E8E84-426E-40DD-AFC4-6F175D3DCCD1}">
                <a14:hiddenFill xmlns:a14="http://schemas.microsoft.com/office/drawing/2010/main">
                  <a:noFill/>
                </a14:hiddenFill>
              </a:ext>
            </a:extLst>
          </p:spPr>
          <p:txBody>
            <a:bodyPr lIns="121920" tIns="60960" rIns="121920" bIns="60960"/>
            <a:lstStyle/>
            <a:p>
              <a:pPr marL="0" marR="0" lvl="0" indent="0" defTabSz="1219200" eaLnBrk="1" fontAlgn="base" latinLnBrk="0" hangingPunct="1">
                <a:lnSpc>
                  <a:spcPct val="100000"/>
                </a:lnSpc>
                <a:spcBef>
                  <a:spcPct val="0"/>
                </a:spcBef>
                <a:spcAft>
                  <a:spcPct val="0"/>
                </a:spcAft>
                <a:buClrTx/>
                <a:buSzTx/>
                <a:buFontTx/>
                <a:buNone/>
                <a:defRPr/>
              </a:pPr>
              <a:endParaRPr kumimoji="0" lang="zh-CN" altLang="en-US" sz="2400" b="0" i="0" u="none" strike="noStrike" kern="0" cap="none" spc="0" normalizeH="0" baseline="0" noProof="0">
                <a:ln>
                  <a:noFill/>
                </a:ln>
                <a:solidFill>
                  <a:prstClr val="black"/>
                </a:solidFill>
                <a:effectLst/>
                <a:uLnTx/>
                <a:uFillTx/>
              </a:endParaRPr>
            </a:p>
          </p:txBody>
        </p:sp>
        <p:sp>
          <p:nvSpPr>
            <p:cNvPr id="447" name="Line 365"/>
            <p:cNvSpPr>
              <a:spLocks noChangeShapeType="1"/>
            </p:cNvSpPr>
            <p:nvPr/>
          </p:nvSpPr>
          <p:spPr bwMode="auto">
            <a:xfrm>
              <a:off x="6851793" y="1989138"/>
              <a:ext cx="0" cy="139699"/>
            </a:xfrm>
            <a:prstGeom prst="line">
              <a:avLst/>
            </a:prstGeom>
            <a:noFill/>
            <a:ln w="6350">
              <a:solidFill>
                <a:srgbClr val="404040"/>
              </a:solidFill>
              <a:miter lim="800000"/>
            </a:ln>
            <a:extLst>
              <a:ext uri="{909E8E84-426E-40DD-AFC4-6F175D3DCCD1}">
                <a14:hiddenFill xmlns:a14="http://schemas.microsoft.com/office/drawing/2010/main">
                  <a:noFill/>
                </a14:hiddenFill>
              </a:ext>
            </a:extLst>
          </p:spPr>
          <p:txBody>
            <a:bodyPr lIns="121920" tIns="60960" rIns="121920" bIns="60960"/>
            <a:lstStyle/>
            <a:p>
              <a:pPr marL="0" marR="0" lvl="0" indent="0" defTabSz="1219200" eaLnBrk="1" fontAlgn="base" latinLnBrk="0" hangingPunct="1">
                <a:lnSpc>
                  <a:spcPct val="100000"/>
                </a:lnSpc>
                <a:spcBef>
                  <a:spcPct val="0"/>
                </a:spcBef>
                <a:spcAft>
                  <a:spcPct val="0"/>
                </a:spcAft>
                <a:buClrTx/>
                <a:buSzTx/>
                <a:buFontTx/>
                <a:buNone/>
                <a:defRPr/>
              </a:pPr>
              <a:endParaRPr kumimoji="0" lang="zh-CN" altLang="en-US" sz="2400" b="0" i="0" u="none" strike="noStrike" kern="0" cap="none" spc="0" normalizeH="0" baseline="0" noProof="0">
                <a:ln>
                  <a:noFill/>
                </a:ln>
                <a:solidFill>
                  <a:prstClr val="black"/>
                </a:solidFill>
                <a:effectLst/>
                <a:uLnTx/>
                <a:uFillTx/>
              </a:endParaRPr>
            </a:p>
          </p:txBody>
        </p:sp>
        <p:sp>
          <p:nvSpPr>
            <p:cNvPr id="448" name="Line 374"/>
            <p:cNvSpPr>
              <a:spLocks noChangeShapeType="1"/>
            </p:cNvSpPr>
            <p:nvPr/>
          </p:nvSpPr>
          <p:spPr bwMode="auto">
            <a:xfrm>
              <a:off x="5725158" y="2128838"/>
              <a:ext cx="0" cy="141288"/>
            </a:xfrm>
            <a:prstGeom prst="line">
              <a:avLst/>
            </a:prstGeom>
            <a:noFill/>
            <a:ln w="6350">
              <a:solidFill>
                <a:srgbClr val="404040"/>
              </a:solidFill>
              <a:miter lim="800000"/>
            </a:ln>
            <a:extLst>
              <a:ext uri="{909E8E84-426E-40DD-AFC4-6F175D3DCCD1}">
                <a14:hiddenFill xmlns:a14="http://schemas.microsoft.com/office/drawing/2010/main">
                  <a:noFill/>
                </a14:hiddenFill>
              </a:ext>
            </a:extLst>
          </p:spPr>
          <p:txBody>
            <a:bodyPr lIns="121920" tIns="60960" rIns="121920" bIns="60960"/>
            <a:lstStyle/>
            <a:p>
              <a:pPr marL="0" marR="0" lvl="0" indent="0" defTabSz="1219200" eaLnBrk="1" fontAlgn="base" latinLnBrk="0" hangingPunct="1">
                <a:lnSpc>
                  <a:spcPct val="100000"/>
                </a:lnSpc>
                <a:spcBef>
                  <a:spcPct val="0"/>
                </a:spcBef>
                <a:spcAft>
                  <a:spcPct val="0"/>
                </a:spcAft>
                <a:buClrTx/>
                <a:buSzTx/>
                <a:buFontTx/>
                <a:buNone/>
                <a:defRPr/>
              </a:pPr>
              <a:endParaRPr kumimoji="0" lang="zh-CN" altLang="en-US" sz="2400" b="0" i="0" u="none" strike="noStrike" kern="0" cap="none" spc="0" normalizeH="0" baseline="0" noProof="0">
                <a:ln>
                  <a:noFill/>
                </a:ln>
                <a:solidFill>
                  <a:prstClr val="black"/>
                </a:solidFill>
                <a:effectLst/>
                <a:uLnTx/>
                <a:uFillTx/>
              </a:endParaRPr>
            </a:p>
          </p:txBody>
        </p:sp>
        <p:sp>
          <p:nvSpPr>
            <p:cNvPr id="449" name="Line 375"/>
            <p:cNvSpPr>
              <a:spLocks noChangeShapeType="1"/>
            </p:cNvSpPr>
            <p:nvPr/>
          </p:nvSpPr>
          <p:spPr bwMode="auto">
            <a:xfrm>
              <a:off x="6380782" y="2128838"/>
              <a:ext cx="0" cy="141288"/>
            </a:xfrm>
            <a:prstGeom prst="line">
              <a:avLst/>
            </a:prstGeom>
            <a:noFill/>
            <a:ln w="6350">
              <a:solidFill>
                <a:srgbClr val="404040"/>
              </a:solidFill>
              <a:miter lim="800000"/>
            </a:ln>
            <a:extLst>
              <a:ext uri="{909E8E84-426E-40DD-AFC4-6F175D3DCCD1}">
                <a14:hiddenFill xmlns:a14="http://schemas.microsoft.com/office/drawing/2010/main">
                  <a:noFill/>
                </a14:hiddenFill>
              </a:ext>
            </a:extLst>
          </p:spPr>
          <p:txBody>
            <a:bodyPr lIns="121920" tIns="60960" rIns="121920" bIns="60960"/>
            <a:lstStyle/>
            <a:p>
              <a:pPr marL="0" marR="0" lvl="0" indent="0" defTabSz="1219200" eaLnBrk="1" fontAlgn="base" latinLnBrk="0" hangingPunct="1">
                <a:lnSpc>
                  <a:spcPct val="100000"/>
                </a:lnSpc>
                <a:spcBef>
                  <a:spcPct val="0"/>
                </a:spcBef>
                <a:spcAft>
                  <a:spcPct val="0"/>
                </a:spcAft>
                <a:buClrTx/>
                <a:buSzTx/>
                <a:buFontTx/>
                <a:buNone/>
                <a:defRPr/>
              </a:pPr>
              <a:endParaRPr kumimoji="0" lang="zh-CN" altLang="en-US" sz="2400" b="0" i="0" u="none" strike="noStrike" kern="0" cap="none" spc="0" normalizeH="0" baseline="0" noProof="0">
                <a:ln>
                  <a:noFill/>
                </a:ln>
                <a:solidFill>
                  <a:prstClr val="black"/>
                </a:solidFill>
                <a:effectLst/>
                <a:uLnTx/>
                <a:uFillTx/>
              </a:endParaRPr>
            </a:p>
          </p:txBody>
        </p:sp>
        <p:sp>
          <p:nvSpPr>
            <p:cNvPr id="450" name="Line 376"/>
            <p:cNvSpPr>
              <a:spLocks noChangeShapeType="1"/>
            </p:cNvSpPr>
            <p:nvPr/>
          </p:nvSpPr>
          <p:spPr bwMode="auto">
            <a:xfrm>
              <a:off x="7192340" y="2128838"/>
              <a:ext cx="0" cy="141288"/>
            </a:xfrm>
            <a:prstGeom prst="line">
              <a:avLst/>
            </a:prstGeom>
            <a:noFill/>
            <a:ln w="6350">
              <a:solidFill>
                <a:srgbClr val="404040"/>
              </a:solidFill>
              <a:miter lim="800000"/>
            </a:ln>
            <a:extLst>
              <a:ext uri="{909E8E84-426E-40DD-AFC4-6F175D3DCCD1}">
                <a14:hiddenFill xmlns:a14="http://schemas.microsoft.com/office/drawing/2010/main">
                  <a:noFill/>
                </a14:hiddenFill>
              </a:ext>
            </a:extLst>
          </p:spPr>
          <p:txBody>
            <a:bodyPr lIns="121920" tIns="60960" rIns="121920" bIns="60960"/>
            <a:lstStyle/>
            <a:p>
              <a:pPr marL="0" marR="0" lvl="0" indent="0" defTabSz="1219200" eaLnBrk="1" fontAlgn="base" latinLnBrk="0" hangingPunct="1">
                <a:lnSpc>
                  <a:spcPct val="100000"/>
                </a:lnSpc>
                <a:spcBef>
                  <a:spcPct val="0"/>
                </a:spcBef>
                <a:spcAft>
                  <a:spcPct val="0"/>
                </a:spcAft>
                <a:buClrTx/>
                <a:buSzTx/>
                <a:buFontTx/>
                <a:buNone/>
                <a:defRPr/>
              </a:pPr>
              <a:endParaRPr kumimoji="0" lang="zh-CN" altLang="en-US" sz="2400" b="0" i="0" u="none" strike="noStrike" kern="0" cap="none" spc="0" normalizeH="0" baseline="0" noProof="0">
                <a:ln>
                  <a:noFill/>
                </a:ln>
                <a:solidFill>
                  <a:prstClr val="black"/>
                </a:solidFill>
                <a:effectLst/>
                <a:uLnTx/>
                <a:uFillTx/>
              </a:endParaRPr>
            </a:p>
          </p:txBody>
        </p:sp>
        <p:sp>
          <p:nvSpPr>
            <p:cNvPr id="451" name="Line 377"/>
            <p:cNvSpPr>
              <a:spLocks noChangeShapeType="1"/>
            </p:cNvSpPr>
            <p:nvPr/>
          </p:nvSpPr>
          <p:spPr bwMode="auto">
            <a:xfrm>
              <a:off x="7984333" y="2128838"/>
              <a:ext cx="0" cy="141288"/>
            </a:xfrm>
            <a:prstGeom prst="line">
              <a:avLst/>
            </a:prstGeom>
            <a:noFill/>
            <a:ln w="6350">
              <a:solidFill>
                <a:srgbClr val="404040"/>
              </a:solidFill>
              <a:miter lim="800000"/>
            </a:ln>
            <a:extLst>
              <a:ext uri="{909E8E84-426E-40DD-AFC4-6F175D3DCCD1}">
                <a14:hiddenFill xmlns:a14="http://schemas.microsoft.com/office/drawing/2010/main">
                  <a:noFill/>
                </a14:hiddenFill>
              </a:ext>
            </a:extLst>
          </p:spPr>
          <p:txBody>
            <a:bodyPr lIns="121920" tIns="60960" rIns="121920" bIns="60960"/>
            <a:lstStyle/>
            <a:p>
              <a:pPr marL="0" marR="0" lvl="0" indent="0" defTabSz="1219200" eaLnBrk="1" fontAlgn="base" latinLnBrk="0" hangingPunct="1">
                <a:lnSpc>
                  <a:spcPct val="100000"/>
                </a:lnSpc>
                <a:spcBef>
                  <a:spcPct val="0"/>
                </a:spcBef>
                <a:spcAft>
                  <a:spcPct val="0"/>
                </a:spcAft>
                <a:buClrTx/>
                <a:buSzTx/>
                <a:buFontTx/>
                <a:buNone/>
                <a:defRPr/>
              </a:pPr>
              <a:endParaRPr kumimoji="0" lang="zh-CN" altLang="en-US" sz="2400" b="0" i="0" u="none" strike="noStrike" kern="0" cap="none" spc="0" normalizeH="0" baseline="0" noProof="0">
                <a:ln>
                  <a:noFill/>
                </a:ln>
                <a:solidFill>
                  <a:prstClr val="black"/>
                </a:solidFill>
                <a:effectLst/>
                <a:uLnTx/>
                <a:uFillTx/>
              </a:endParaRPr>
            </a:p>
          </p:txBody>
        </p:sp>
        <p:sp>
          <p:nvSpPr>
            <p:cNvPr id="452" name="Line 379"/>
            <p:cNvSpPr>
              <a:spLocks noChangeShapeType="1"/>
            </p:cNvSpPr>
            <p:nvPr/>
          </p:nvSpPr>
          <p:spPr bwMode="auto">
            <a:xfrm>
              <a:off x="5719253" y="2128838"/>
              <a:ext cx="2265080" cy="0"/>
            </a:xfrm>
            <a:prstGeom prst="line">
              <a:avLst/>
            </a:prstGeom>
            <a:noFill/>
            <a:ln w="6350">
              <a:solidFill>
                <a:srgbClr val="404040"/>
              </a:solidFill>
              <a:miter lim="800000"/>
            </a:ln>
            <a:extLst>
              <a:ext uri="{909E8E84-426E-40DD-AFC4-6F175D3DCCD1}">
                <a14:hiddenFill xmlns:a14="http://schemas.microsoft.com/office/drawing/2010/main">
                  <a:noFill/>
                </a14:hiddenFill>
              </a:ext>
            </a:extLst>
          </p:spPr>
          <p:txBody>
            <a:bodyPr lIns="121920" tIns="60960" rIns="121920" bIns="60960"/>
            <a:lstStyle/>
            <a:p>
              <a:pPr marL="0" marR="0" lvl="0" indent="0" defTabSz="1219200" eaLnBrk="1" fontAlgn="base" latinLnBrk="0" hangingPunct="1">
                <a:lnSpc>
                  <a:spcPct val="100000"/>
                </a:lnSpc>
                <a:spcBef>
                  <a:spcPct val="0"/>
                </a:spcBef>
                <a:spcAft>
                  <a:spcPct val="0"/>
                </a:spcAft>
                <a:buClrTx/>
                <a:buSzTx/>
                <a:buFontTx/>
                <a:buNone/>
                <a:defRPr/>
              </a:pPr>
              <a:endParaRPr kumimoji="0" lang="zh-CN" altLang="en-US" sz="2400" b="0" i="0" u="none" strike="noStrike" kern="0" cap="none" spc="0" normalizeH="0" baseline="0" noProof="0">
                <a:ln>
                  <a:noFill/>
                </a:ln>
                <a:solidFill>
                  <a:prstClr val="black"/>
                </a:solidFill>
                <a:effectLst/>
                <a:uLnTx/>
                <a:uFillTx/>
              </a:endParaRPr>
            </a:p>
          </p:txBody>
        </p:sp>
      </p:grpSp>
      <p:grpSp>
        <p:nvGrpSpPr>
          <p:cNvPr id="453" name="组合 452"/>
          <p:cNvGrpSpPr/>
          <p:nvPr/>
        </p:nvGrpSpPr>
        <p:grpSpPr bwMode="auto">
          <a:xfrm>
            <a:off x="1497013" y="4351338"/>
            <a:ext cx="9220200" cy="484187"/>
            <a:chOff x="1205167" y="3335339"/>
            <a:chExt cx="6915703" cy="363537"/>
          </a:xfrm>
          <a:effectLst>
            <a:outerShdw blurRad="254000" dist="127000" dir="8100000" algn="tr" rotWithShape="0">
              <a:prstClr val="black">
                <a:alpha val="40000"/>
              </a:prstClr>
            </a:outerShdw>
          </a:effectLst>
        </p:grpSpPr>
        <p:sp>
          <p:nvSpPr>
            <p:cNvPr id="454" name="Line 380"/>
            <p:cNvSpPr>
              <a:spLocks noChangeShapeType="1"/>
            </p:cNvSpPr>
            <p:nvPr/>
          </p:nvSpPr>
          <p:spPr bwMode="auto">
            <a:xfrm>
              <a:off x="1205167" y="3557588"/>
              <a:ext cx="266255" cy="0"/>
            </a:xfrm>
            <a:prstGeom prst="line">
              <a:avLst/>
            </a:prstGeom>
            <a:noFill/>
            <a:ln w="6350">
              <a:solidFill>
                <a:srgbClr val="404040"/>
              </a:solidFill>
              <a:miter lim="800000"/>
            </a:ln>
            <a:extLst>
              <a:ext uri="{909E8E84-426E-40DD-AFC4-6F175D3DCCD1}">
                <a14:hiddenFill xmlns:a14="http://schemas.microsoft.com/office/drawing/2010/main">
                  <a:noFill/>
                </a14:hiddenFill>
              </a:ext>
            </a:extLst>
          </p:spPr>
          <p:txBody>
            <a:bodyPr lIns="121920" tIns="60960" rIns="121920" bIns="60960"/>
            <a:lstStyle/>
            <a:p>
              <a:pPr marL="0" marR="0" lvl="0" indent="0" defTabSz="1219200" eaLnBrk="1" fontAlgn="base" latinLnBrk="0" hangingPunct="1">
                <a:lnSpc>
                  <a:spcPct val="100000"/>
                </a:lnSpc>
                <a:spcBef>
                  <a:spcPct val="0"/>
                </a:spcBef>
                <a:spcAft>
                  <a:spcPct val="0"/>
                </a:spcAft>
                <a:buClrTx/>
                <a:buSzTx/>
                <a:buFontTx/>
                <a:buNone/>
                <a:defRPr/>
              </a:pPr>
              <a:endParaRPr kumimoji="0" lang="zh-CN" altLang="en-US" sz="2400" b="0" i="0" u="none" strike="noStrike" kern="0" cap="none" spc="0" normalizeH="0" baseline="0" noProof="0">
                <a:ln>
                  <a:noFill/>
                </a:ln>
                <a:solidFill>
                  <a:prstClr val="black"/>
                </a:solidFill>
                <a:effectLst/>
                <a:uLnTx/>
                <a:uFillTx/>
              </a:endParaRPr>
            </a:p>
          </p:txBody>
        </p:sp>
        <p:sp>
          <p:nvSpPr>
            <p:cNvPr id="455" name="Line 381"/>
            <p:cNvSpPr>
              <a:spLocks noChangeShapeType="1"/>
            </p:cNvSpPr>
            <p:nvPr/>
          </p:nvSpPr>
          <p:spPr bwMode="auto">
            <a:xfrm>
              <a:off x="1205167" y="3556001"/>
              <a:ext cx="0" cy="142875"/>
            </a:xfrm>
            <a:prstGeom prst="line">
              <a:avLst/>
            </a:prstGeom>
            <a:noFill/>
            <a:ln w="6350">
              <a:solidFill>
                <a:srgbClr val="404040"/>
              </a:solidFill>
              <a:miter lim="800000"/>
            </a:ln>
            <a:extLst>
              <a:ext uri="{909E8E84-426E-40DD-AFC4-6F175D3DCCD1}">
                <a14:hiddenFill xmlns:a14="http://schemas.microsoft.com/office/drawing/2010/main">
                  <a:noFill/>
                </a14:hiddenFill>
              </a:ext>
            </a:extLst>
          </p:spPr>
          <p:txBody>
            <a:bodyPr lIns="121920" tIns="60960" rIns="121920" bIns="60960"/>
            <a:lstStyle/>
            <a:p>
              <a:pPr marL="0" marR="0" lvl="0" indent="0" defTabSz="1219200" eaLnBrk="1" fontAlgn="base" latinLnBrk="0" hangingPunct="1">
                <a:lnSpc>
                  <a:spcPct val="100000"/>
                </a:lnSpc>
                <a:spcBef>
                  <a:spcPct val="0"/>
                </a:spcBef>
                <a:spcAft>
                  <a:spcPct val="0"/>
                </a:spcAft>
                <a:buClrTx/>
                <a:buSzTx/>
                <a:buFontTx/>
                <a:buNone/>
                <a:defRPr/>
              </a:pPr>
              <a:endParaRPr kumimoji="0" lang="zh-CN" altLang="en-US" sz="2400" b="0" i="0" u="none" strike="noStrike" kern="0" cap="none" spc="0" normalizeH="0" baseline="0" noProof="0">
                <a:ln>
                  <a:noFill/>
                </a:ln>
                <a:solidFill>
                  <a:prstClr val="black"/>
                </a:solidFill>
                <a:effectLst/>
                <a:uLnTx/>
                <a:uFillTx/>
              </a:endParaRPr>
            </a:p>
          </p:txBody>
        </p:sp>
        <p:sp>
          <p:nvSpPr>
            <p:cNvPr id="456" name="Line 382"/>
            <p:cNvSpPr>
              <a:spLocks noChangeShapeType="1"/>
            </p:cNvSpPr>
            <p:nvPr/>
          </p:nvSpPr>
          <p:spPr bwMode="auto">
            <a:xfrm>
              <a:off x="1338294" y="3338513"/>
              <a:ext cx="0" cy="219075"/>
            </a:xfrm>
            <a:prstGeom prst="line">
              <a:avLst/>
            </a:prstGeom>
            <a:noFill/>
            <a:ln w="6350">
              <a:solidFill>
                <a:srgbClr val="404040"/>
              </a:solidFill>
              <a:miter lim="800000"/>
            </a:ln>
            <a:extLst>
              <a:ext uri="{909E8E84-426E-40DD-AFC4-6F175D3DCCD1}">
                <a14:hiddenFill xmlns:a14="http://schemas.microsoft.com/office/drawing/2010/main">
                  <a:noFill/>
                </a14:hiddenFill>
              </a:ext>
            </a:extLst>
          </p:spPr>
          <p:txBody>
            <a:bodyPr lIns="121920" tIns="60960" rIns="121920" bIns="60960"/>
            <a:lstStyle/>
            <a:p>
              <a:pPr marL="0" marR="0" lvl="0" indent="0" defTabSz="1219200" eaLnBrk="1" fontAlgn="base" latinLnBrk="0" hangingPunct="1">
                <a:lnSpc>
                  <a:spcPct val="100000"/>
                </a:lnSpc>
                <a:spcBef>
                  <a:spcPct val="0"/>
                </a:spcBef>
                <a:spcAft>
                  <a:spcPct val="0"/>
                </a:spcAft>
                <a:buClrTx/>
                <a:buSzTx/>
                <a:buFontTx/>
                <a:buNone/>
                <a:defRPr/>
              </a:pPr>
              <a:endParaRPr kumimoji="0" lang="zh-CN" altLang="en-US" sz="2400" b="0" i="0" u="none" strike="noStrike" kern="0" cap="none" spc="0" normalizeH="0" baseline="0" noProof="0">
                <a:ln>
                  <a:noFill/>
                </a:ln>
                <a:solidFill>
                  <a:prstClr val="black"/>
                </a:solidFill>
                <a:effectLst/>
                <a:uLnTx/>
                <a:uFillTx/>
              </a:endParaRPr>
            </a:p>
          </p:txBody>
        </p:sp>
        <p:sp>
          <p:nvSpPr>
            <p:cNvPr id="457" name="Line 383"/>
            <p:cNvSpPr>
              <a:spLocks noChangeShapeType="1"/>
            </p:cNvSpPr>
            <p:nvPr/>
          </p:nvSpPr>
          <p:spPr bwMode="auto">
            <a:xfrm>
              <a:off x="1471422" y="3556001"/>
              <a:ext cx="0" cy="142875"/>
            </a:xfrm>
            <a:prstGeom prst="line">
              <a:avLst/>
            </a:prstGeom>
            <a:noFill/>
            <a:ln w="6350">
              <a:solidFill>
                <a:srgbClr val="404040"/>
              </a:solidFill>
              <a:miter lim="800000"/>
            </a:ln>
            <a:extLst>
              <a:ext uri="{909E8E84-426E-40DD-AFC4-6F175D3DCCD1}">
                <a14:hiddenFill xmlns:a14="http://schemas.microsoft.com/office/drawing/2010/main">
                  <a:noFill/>
                </a14:hiddenFill>
              </a:ext>
            </a:extLst>
          </p:spPr>
          <p:txBody>
            <a:bodyPr lIns="121920" tIns="60960" rIns="121920" bIns="60960"/>
            <a:lstStyle/>
            <a:p>
              <a:pPr marL="0" marR="0" lvl="0" indent="0" defTabSz="1219200" eaLnBrk="1" fontAlgn="base" latinLnBrk="0" hangingPunct="1">
                <a:lnSpc>
                  <a:spcPct val="100000"/>
                </a:lnSpc>
                <a:spcBef>
                  <a:spcPct val="0"/>
                </a:spcBef>
                <a:spcAft>
                  <a:spcPct val="0"/>
                </a:spcAft>
                <a:buClrTx/>
                <a:buSzTx/>
                <a:buFontTx/>
                <a:buNone/>
                <a:defRPr/>
              </a:pPr>
              <a:endParaRPr kumimoji="0" lang="zh-CN" altLang="en-US" sz="2400" b="0" i="0" u="none" strike="noStrike" kern="0" cap="none" spc="0" normalizeH="0" baseline="0" noProof="0">
                <a:ln>
                  <a:noFill/>
                </a:ln>
                <a:solidFill>
                  <a:prstClr val="black"/>
                </a:solidFill>
                <a:effectLst/>
                <a:uLnTx/>
                <a:uFillTx/>
              </a:endParaRPr>
            </a:p>
          </p:txBody>
        </p:sp>
        <p:sp>
          <p:nvSpPr>
            <p:cNvPr id="458" name="Line 384"/>
            <p:cNvSpPr>
              <a:spLocks noChangeShapeType="1"/>
            </p:cNvSpPr>
            <p:nvPr/>
          </p:nvSpPr>
          <p:spPr bwMode="auto">
            <a:xfrm>
              <a:off x="1733190" y="3557588"/>
              <a:ext cx="269947" cy="0"/>
            </a:xfrm>
            <a:prstGeom prst="line">
              <a:avLst/>
            </a:prstGeom>
            <a:noFill/>
            <a:ln w="6350">
              <a:solidFill>
                <a:srgbClr val="404040"/>
              </a:solidFill>
              <a:miter lim="800000"/>
            </a:ln>
            <a:extLst>
              <a:ext uri="{909E8E84-426E-40DD-AFC4-6F175D3DCCD1}">
                <a14:hiddenFill xmlns:a14="http://schemas.microsoft.com/office/drawing/2010/main">
                  <a:noFill/>
                </a14:hiddenFill>
              </a:ext>
            </a:extLst>
          </p:spPr>
          <p:txBody>
            <a:bodyPr lIns="121920" tIns="60960" rIns="121920" bIns="60960"/>
            <a:lstStyle/>
            <a:p>
              <a:pPr marL="0" marR="0" lvl="0" indent="0" defTabSz="1219200" eaLnBrk="1" fontAlgn="base" latinLnBrk="0" hangingPunct="1">
                <a:lnSpc>
                  <a:spcPct val="100000"/>
                </a:lnSpc>
                <a:spcBef>
                  <a:spcPct val="0"/>
                </a:spcBef>
                <a:spcAft>
                  <a:spcPct val="0"/>
                </a:spcAft>
                <a:buClrTx/>
                <a:buSzTx/>
                <a:buFontTx/>
                <a:buNone/>
                <a:defRPr/>
              </a:pPr>
              <a:endParaRPr kumimoji="0" lang="zh-CN" altLang="en-US" sz="2400" b="0" i="0" u="none" strike="noStrike" kern="0" cap="none" spc="0" normalizeH="0" baseline="0" noProof="0">
                <a:ln>
                  <a:noFill/>
                </a:ln>
                <a:solidFill>
                  <a:prstClr val="black"/>
                </a:solidFill>
                <a:effectLst/>
                <a:uLnTx/>
                <a:uFillTx/>
              </a:endParaRPr>
            </a:p>
          </p:txBody>
        </p:sp>
        <p:sp>
          <p:nvSpPr>
            <p:cNvPr id="459" name="Line 385"/>
            <p:cNvSpPr>
              <a:spLocks noChangeShapeType="1"/>
            </p:cNvSpPr>
            <p:nvPr/>
          </p:nvSpPr>
          <p:spPr bwMode="auto">
            <a:xfrm>
              <a:off x="1737280" y="3556001"/>
              <a:ext cx="0" cy="142875"/>
            </a:xfrm>
            <a:prstGeom prst="line">
              <a:avLst/>
            </a:prstGeom>
            <a:noFill/>
            <a:ln w="6350">
              <a:solidFill>
                <a:srgbClr val="404040"/>
              </a:solidFill>
              <a:miter lim="800000"/>
            </a:ln>
            <a:extLst>
              <a:ext uri="{909E8E84-426E-40DD-AFC4-6F175D3DCCD1}">
                <a14:hiddenFill xmlns:a14="http://schemas.microsoft.com/office/drawing/2010/main">
                  <a:noFill/>
                </a14:hiddenFill>
              </a:ext>
            </a:extLst>
          </p:spPr>
          <p:txBody>
            <a:bodyPr lIns="121920" tIns="60960" rIns="121920" bIns="60960"/>
            <a:lstStyle/>
            <a:p>
              <a:pPr marL="0" marR="0" lvl="0" indent="0" defTabSz="1219200" eaLnBrk="1" fontAlgn="base" latinLnBrk="0" hangingPunct="1">
                <a:lnSpc>
                  <a:spcPct val="100000"/>
                </a:lnSpc>
                <a:spcBef>
                  <a:spcPct val="0"/>
                </a:spcBef>
                <a:spcAft>
                  <a:spcPct val="0"/>
                </a:spcAft>
                <a:buClrTx/>
                <a:buSzTx/>
                <a:buFontTx/>
                <a:buNone/>
                <a:defRPr/>
              </a:pPr>
              <a:endParaRPr kumimoji="0" lang="zh-CN" altLang="en-US" sz="2400" b="0" i="0" u="none" strike="noStrike" kern="0" cap="none" spc="0" normalizeH="0" baseline="0" noProof="0">
                <a:ln>
                  <a:noFill/>
                </a:ln>
                <a:solidFill>
                  <a:prstClr val="black"/>
                </a:solidFill>
                <a:effectLst/>
                <a:uLnTx/>
                <a:uFillTx/>
              </a:endParaRPr>
            </a:p>
          </p:txBody>
        </p:sp>
        <p:sp>
          <p:nvSpPr>
            <p:cNvPr id="460" name="Line 386"/>
            <p:cNvSpPr>
              <a:spLocks noChangeShapeType="1"/>
            </p:cNvSpPr>
            <p:nvPr/>
          </p:nvSpPr>
          <p:spPr bwMode="auto">
            <a:xfrm>
              <a:off x="1868163" y="3338513"/>
              <a:ext cx="0" cy="219075"/>
            </a:xfrm>
            <a:prstGeom prst="line">
              <a:avLst/>
            </a:prstGeom>
            <a:noFill/>
            <a:ln w="6350">
              <a:solidFill>
                <a:srgbClr val="404040"/>
              </a:solidFill>
              <a:miter lim="800000"/>
            </a:ln>
            <a:extLst>
              <a:ext uri="{909E8E84-426E-40DD-AFC4-6F175D3DCCD1}">
                <a14:hiddenFill xmlns:a14="http://schemas.microsoft.com/office/drawing/2010/main">
                  <a:noFill/>
                </a14:hiddenFill>
              </a:ext>
            </a:extLst>
          </p:spPr>
          <p:txBody>
            <a:bodyPr lIns="121920" tIns="60960" rIns="121920" bIns="60960"/>
            <a:lstStyle/>
            <a:p>
              <a:pPr marL="0" marR="0" lvl="0" indent="0" defTabSz="1219200" eaLnBrk="1" fontAlgn="base" latinLnBrk="0" hangingPunct="1">
                <a:lnSpc>
                  <a:spcPct val="100000"/>
                </a:lnSpc>
                <a:spcBef>
                  <a:spcPct val="0"/>
                </a:spcBef>
                <a:spcAft>
                  <a:spcPct val="0"/>
                </a:spcAft>
                <a:buClrTx/>
                <a:buSzTx/>
                <a:buFontTx/>
                <a:buNone/>
                <a:defRPr/>
              </a:pPr>
              <a:endParaRPr kumimoji="0" lang="zh-CN" altLang="en-US" sz="2400" b="0" i="0" u="none" strike="noStrike" kern="0" cap="none" spc="0" normalizeH="0" baseline="0" noProof="0">
                <a:ln>
                  <a:noFill/>
                </a:ln>
                <a:solidFill>
                  <a:prstClr val="black"/>
                </a:solidFill>
                <a:effectLst/>
                <a:uLnTx/>
                <a:uFillTx/>
              </a:endParaRPr>
            </a:p>
          </p:txBody>
        </p:sp>
        <p:sp>
          <p:nvSpPr>
            <p:cNvPr id="461" name="Line 387"/>
            <p:cNvSpPr>
              <a:spLocks noChangeShapeType="1"/>
            </p:cNvSpPr>
            <p:nvPr/>
          </p:nvSpPr>
          <p:spPr bwMode="auto">
            <a:xfrm>
              <a:off x="2003138" y="3556001"/>
              <a:ext cx="0" cy="142875"/>
            </a:xfrm>
            <a:prstGeom prst="line">
              <a:avLst/>
            </a:prstGeom>
            <a:noFill/>
            <a:ln w="6350">
              <a:solidFill>
                <a:srgbClr val="404040"/>
              </a:solidFill>
              <a:miter lim="800000"/>
            </a:ln>
            <a:extLst>
              <a:ext uri="{909E8E84-426E-40DD-AFC4-6F175D3DCCD1}">
                <a14:hiddenFill xmlns:a14="http://schemas.microsoft.com/office/drawing/2010/main">
                  <a:noFill/>
                </a14:hiddenFill>
              </a:ext>
            </a:extLst>
          </p:spPr>
          <p:txBody>
            <a:bodyPr lIns="121920" tIns="60960" rIns="121920" bIns="60960"/>
            <a:lstStyle/>
            <a:p>
              <a:pPr marL="0" marR="0" lvl="0" indent="0" defTabSz="1219200" eaLnBrk="1" fontAlgn="base" latinLnBrk="0" hangingPunct="1">
                <a:lnSpc>
                  <a:spcPct val="100000"/>
                </a:lnSpc>
                <a:spcBef>
                  <a:spcPct val="0"/>
                </a:spcBef>
                <a:spcAft>
                  <a:spcPct val="0"/>
                </a:spcAft>
                <a:buClrTx/>
                <a:buSzTx/>
                <a:buFontTx/>
                <a:buNone/>
                <a:defRPr/>
              </a:pPr>
              <a:endParaRPr kumimoji="0" lang="zh-CN" altLang="en-US" sz="2400" b="0" i="0" u="none" strike="noStrike" kern="0" cap="none" spc="0" normalizeH="0" baseline="0" noProof="0">
                <a:ln>
                  <a:noFill/>
                </a:ln>
                <a:solidFill>
                  <a:prstClr val="black"/>
                </a:solidFill>
                <a:effectLst/>
                <a:uLnTx/>
                <a:uFillTx/>
              </a:endParaRPr>
            </a:p>
          </p:txBody>
        </p:sp>
        <p:sp>
          <p:nvSpPr>
            <p:cNvPr id="462" name="Line 388"/>
            <p:cNvSpPr>
              <a:spLocks noChangeShapeType="1"/>
            </p:cNvSpPr>
            <p:nvPr/>
          </p:nvSpPr>
          <p:spPr bwMode="auto">
            <a:xfrm>
              <a:off x="2267744" y="3557588"/>
              <a:ext cx="798827" cy="0"/>
            </a:xfrm>
            <a:prstGeom prst="line">
              <a:avLst/>
            </a:prstGeom>
            <a:noFill/>
            <a:ln w="6350">
              <a:solidFill>
                <a:srgbClr val="404040"/>
              </a:solidFill>
              <a:miter lim="800000"/>
            </a:ln>
            <a:extLst>
              <a:ext uri="{909E8E84-426E-40DD-AFC4-6F175D3DCCD1}">
                <a14:hiddenFill xmlns:a14="http://schemas.microsoft.com/office/drawing/2010/main">
                  <a:noFill/>
                </a14:hiddenFill>
              </a:ext>
            </a:extLst>
          </p:spPr>
          <p:txBody>
            <a:bodyPr lIns="121920" tIns="60960" rIns="121920" bIns="60960"/>
            <a:lstStyle/>
            <a:p>
              <a:pPr marL="0" marR="0" lvl="0" indent="0" defTabSz="1219200" eaLnBrk="1" fontAlgn="base" latinLnBrk="0" hangingPunct="1">
                <a:lnSpc>
                  <a:spcPct val="100000"/>
                </a:lnSpc>
                <a:spcBef>
                  <a:spcPct val="0"/>
                </a:spcBef>
                <a:spcAft>
                  <a:spcPct val="0"/>
                </a:spcAft>
                <a:buClrTx/>
                <a:buSzTx/>
                <a:buFontTx/>
                <a:buNone/>
                <a:defRPr/>
              </a:pPr>
              <a:endParaRPr kumimoji="0" lang="zh-CN" altLang="en-US" sz="2400" b="0" i="0" u="none" strike="noStrike" kern="0" cap="none" spc="0" normalizeH="0" baseline="0" noProof="0">
                <a:ln>
                  <a:noFill/>
                </a:ln>
                <a:solidFill>
                  <a:prstClr val="black"/>
                </a:solidFill>
                <a:effectLst/>
                <a:uLnTx/>
                <a:uFillTx/>
              </a:endParaRPr>
            </a:p>
          </p:txBody>
        </p:sp>
        <p:sp>
          <p:nvSpPr>
            <p:cNvPr id="463" name="Line 389"/>
            <p:cNvSpPr>
              <a:spLocks noChangeShapeType="1"/>
            </p:cNvSpPr>
            <p:nvPr/>
          </p:nvSpPr>
          <p:spPr bwMode="auto">
            <a:xfrm>
              <a:off x="2534854" y="3556001"/>
              <a:ext cx="0" cy="142875"/>
            </a:xfrm>
            <a:prstGeom prst="line">
              <a:avLst/>
            </a:prstGeom>
            <a:noFill/>
            <a:ln w="6350">
              <a:solidFill>
                <a:srgbClr val="404040"/>
              </a:solidFill>
              <a:miter lim="800000"/>
            </a:ln>
            <a:extLst>
              <a:ext uri="{909E8E84-426E-40DD-AFC4-6F175D3DCCD1}">
                <a14:hiddenFill xmlns:a14="http://schemas.microsoft.com/office/drawing/2010/main">
                  <a:noFill/>
                </a14:hiddenFill>
              </a:ext>
            </a:extLst>
          </p:spPr>
          <p:txBody>
            <a:bodyPr lIns="121920" tIns="60960" rIns="121920" bIns="60960"/>
            <a:lstStyle/>
            <a:p>
              <a:pPr marL="0" marR="0" lvl="0" indent="0" defTabSz="1219200" eaLnBrk="1" fontAlgn="base" latinLnBrk="0" hangingPunct="1">
                <a:lnSpc>
                  <a:spcPct val="100000"/>
                </a:lnSpc>
                <a:spcBef>
                  <a:spcPct val="0"/>
                </a:spcBef>
                <a:spcAft>
                  <a:spcPct val="0"/>
                </a:spcAft>
                <a:buClrTx/>
                <a:buSzTx/>
                <a:buFontTx/>
                <a:buNone/>
                <a:defRPr/>
              </a:pPr>
              <a:endParaRPr kumimoji="0" lang="zh-CN" altLang="en-US" sz="2400" b="0" i="0" u="none" strike="noStrike" kern="0" cap="none" spc="0" normalizeH="0" baseline="0" noProof="0">
                <a:ln>
                  <a:noFill/>
                </a:ln>
                <a:solidFill>
                  <a:prstClr val="black"/>
                </a:solidFill>
                <a:effectLst/>
                <a:uLnTx/>
                <a:uFillTx/>
              </a:endParaRPr>
            </a:p>
          </p:txBody>
        </p:sp>
        <p:sp>
          <p:nvSpPr>
            <p:cNvPr id="464" name="Line 390"/>
            <p:cNvSpPr>
              <a:spLocks noChangeShapeType="1"/>
            </p:cNvSpPr>
            <p:nvPr/>
          </p:nvSpPr>
          <p:spPr bwMode="auto">
            <a:xfrm>
              <a:off x="2667157" y="3338513"/>
              <a:ext cx="0" cy="219075"/>
            </a:xfrm>
            <a:prstGeom prst="line">
              <a:avLst/>
            </a:prstGeom>
            <a:noFill/>
            <a:ln w="6350">
              <a:solidFill>
                <a:srgbClr val="404040"/>
              </a:solidFill>
              <a:miter lim="800000"/>
            </a:ln>
            <a:extLst>
              <a:ext uri="{909E8E84-426E-40DD-AFC4-6F175D3DCCD1}">
                <a14:hiddenFill xmlns:a14="http://schemas.microsoft.com/office/drawing/2010/main">
                  <a:noFill/>
                </a14:hiddenFill>
              </a:ext>
            </a:extLst>
          </p:spPr>
          <p:txBody>
            <a:bodyPr lIns="121920" tIns="60960" rIns="121920" bIns="60960"/>
            <a:lstStyle/>
            <a:p>
              <a:pPr marL="0" marR="0" lvl="0" indent="0" defTabSz="1219200" eaLnBrk="1" fontAlgn="base" latinLnBrk="0" hangingPunct="1">
                <a:lnSpc>
                  <a:spcPct val="100000"/>
                </a:lnSpc>
                <a:spcBef>
                  <a:spcPct val="0"/>
                </a:spcBef>
                <a:spcAft>
                  <a:spcPct val="0"/>
                </a:spcAft>
                <a:buClrTx/>
                <a:buSzTx/>
                <a:buFontTx/>
                <a:buNone/>
                <a:defRPr/>
              </a:pPr>
              <a:endParaRPr kumimoji="0" lang="zh-CN" altLang="en-US" sz="2400" b="0" i="0" u="none" strike="noStrike" kern="0" cap="none" spc="0" normalizeH="0" baseline="0" noProof="0">
                <a:ln>
                  <a:noFill/>
                </a:ln>
                <a:solidFill>
                  <a:prstClr val="black"/>
                </a:solidFill>
                <a:effectLst/>
                <a:uLnTx/>
                <a:uFillTx/>
              </a:endParaRPr>
            </a:p>
          </p:txBody>
        </p:sp>
        <p:sp>
          <p:nvSpPr>
            <p:cNvPr id="465" name="Line 391"/>
            <p:cNvSpPr>
              <a:spLocks noChangeShapeType="1"/>
            </p:cNvSpPr>
            <p:nvPr/>
          </p:nvSpPr>
          <p:spPr bwMode="auto">
            <a:xfrm>
              <a:off x="2800712" y="3556001"/>
              <a:ext cx="0" cy="142875"/>
            </a:xfrm>
            <a:prstGeom prst="line">
              <a:avLst/>
            </a:prstGeom>
            <a:noFill/>
            <a:ln w="6350">
              <a:solidFill>
                <a:srgbClr val="404040"/>
              </a:solidFill>
              <a:miter lim="800000"/>
            </a:ln>
            <a:extLst>
              <a:ext uri="{909E8E84-426E-40DD-AFC4-6F175D3DCCD1}">
                <a14:hiddenFill xmlns:a14="http://schemas.microsoft.com/office/drawing/2010/main">
                  <a:noFill/>
                </a14:hiddenFill>
              </a:ext>
            </a:extLst>
          </p:spPr>
          <p:txBody>
            <a:bodyPr lIns="121920" tIns="60960" rIns="121920" bIns="60960"/>
            <a:lstStyle/>
            <a:p>
              <a:pPr marL="0" marR="0" lvl="0" indent="0" defTabSz="1219200" eaLnBrk="1" fontAlgn="base" latinLnBrk="0" hangingPunct="1">
                <a:lnSpc>
                  <a:spcPct val="100000"/>
                </a:lnSpc>
                <a:spcBef>
                  <a:spcPct val="0"/>
                </a:spcBef>
                <a:spcAft>
                  <a:spcPct val="0"/>
                </a:spcAft>
                <a:buClrTx/>
                <a:buSzTx/>
                <a:buFontTx/>
                <a:buNone/>
                <a:defRPr/>
              </a:pPr>
              <a:endParaRPr kumimoji="0" lang="zh-CN" altLang="en-US" sz="2400" b="0" i="0" u="none" strike="noStrike" kern="0" cap="none" spc="0" normalizeH="0" baseline="0" noProof="0">
                <a:ln>
                  <a:noFill/>
                </a:ln>
                <a:solidFill>
                  <a:prstClr val="black"/>
                </a:solidFill>
                <a:effectLst/>
                <a:uLnTx/>
                <a:uFillTx/>
              </a:endParaRPr>
            </a:p>
          </p:txBody>
        </p:sp>
        <p:sp>
          <p:nvSpPr>
            <p:cNvPr id="466" name="Line 392"/>
            <p:cNvSpPr>
              <a:spLocks noChangeShapeType="1"/>
            </p:cNvSpPr>
            <p:nvPr/>
          </p:nvSpPr>
          <p:spPr bwMode="auto">
            <a:xfrm>
              <a:off x="2267744" y="3556001"/>
              <a:ext cx="0" cy="142875"/>
            </a:xfrm>
            <a:prstGeom prst="line">
              <a:avLst/>
            </a:prstGeom>
            <a:noFill/>
            <a:ln w="6350">
              <a:solidFill>
                <a:srgbClr val="404040"/>
              </a:solidFill>
              <a:miter lim="800000"/>
            </a:ln>
            <a:extLst>
              <a:ext uri="{909E8E84-426E-40DD-AFC4-6F175D3DCCD1}">
                <a14:hiddenFill xmlns:a14="http://schemas.microsoft.com/office/drawing/2010/main">
                  <a:noFill/>
                </a14:hiddenFill>
              </a:ext>
            </a:extLst>
          </p:spPr>
          <p:txBody>
            <a:bodyPr lIns="121920" tIns="60960" rIns="121920" bIns="60960"/>
            <a:lstStyle/>
            <a:p>
              <a:pPr marL="0" marR="0" lvl="0" indent="0" defTabSz="1219200" eaLnBrk="1" fontAlgn="base" latinLnBrk="0" hangingPunct="1">
                <a:lnSpc>
                  <a:spcPct val="100000"/>
                </a:lnSpc>
                <a:spcBef>
                  <a:spcPct val="0"/>
                </a:spcBef>
                <a:spcAft>
                  <a:spcPct val="0"/>
                </a:spcAft>
                <a:buClrTx/>
                <a:buSzTx/>
                <a:buFontTx/>
                <a:buNone/>
                <a:defRPr/>
              </a:pPr>
              <a:endParaRPr kumimoji="0" lang="zh-CN" altLang="en-US" sz="2400" b="0" i="0" u="none" strike="noStrike" kern="0" cap="none" spc="0" normalizeH="0" baseline="0" noProof="0">
                <a:ln>
                  <a:noFill/>
                </a:ln>
                <a:solidFill>
                  <a:prstClr val="black"/>
                </a:solidFill>
                <a:effectLst/>
                <a:uLnTx/>
                <a:uFillTx/>
              </a:endParaRPr>
            </a:p>
          </p:txBody>
        </p:sp>
        <p:sp>
          <p:nvSpPr>
            <p:cNvPr id="467" name="Line 393"/>
            <p:cNvSpPr>
              <a:spLocks noChangeShapeType="1"/>
            </p:cNvSpPr>
            <p:nvPr/>
          </p:nvSpPr>
          <p:spPr bwMode="auto">
            <a:xfrm>
              <a:off x="3066570" y="3556001"/>
              <a:ext cx="0" cy="142875"/>
            </a:xfrm>
            <a:prstGeom prst="line">
              <a:avLst/>
            </a:prstGeom>
            <a:noFill/>
            <a:ln w="6350">
              <a:solidFill>
                <a:srgbClr val="404040"/>
              </a:solidFill>
              <a:miter lim="800000"/>
            </a:ln>
            <a:extLst>
              <a:ext uri="{909E8E84-426E-40DD-AFC4-6F175D3DCCD1}">
                <a14:hiddenFill xmlns:a14="http://schemas.microsoft.com/office/drawing/2010/main">
                  <a:noFill/>
                </a14:hiddenFill>
              </a:ext>
            </a:extLst>
          </p:spPr>
          <p:txBody>
            <a:bodyPr lIns="121920" tIns="60960" rIns="121920" bIns="60960"/>
            <a:lstStyle/>
            <a:p>
              <a:pPr marL="0" marR="0" lvl="0" indent="0" defTabSz="1219200" eaLnBrk="1" fontAlgn="base" latinLnBrk="0" hangingPunct="1">
                <a:lnSpc>
                  <a:spcPct val="100000"/>
                </a:lnSpc>
                <a:spcBef>
                  <a:spcPct val="0"/>
                </a:spcBef>
                <a:spcAft>
                  <a:spcPct val="0"/>
                </a:spcAft>
                <a:buClrTx/>
                <a:buSzTx/>
                <a:buFontTx/>
                <a:buNone/>
                <a:defRPr/>
              </a:pPr>
              <a:endParaRPr kumimoji="0" lang="zh-CN" altLang="en-US" sz="2400" b="0" i="0" u="none" strike="noStrike" kern="0" cap="none" spc="0" normalizeH="0" baseline="0" noProof="0">
                <a:ln>
                  <a:noFill/>
                </a:ln>
                <a:solidFill>
                  <a:prstClr val="black"/>
                </a:solidFill>
                <a:effectLst/>
                <a:uLnTx/>
                <a:uFillTx/>
              </a:endParaRPr>
            </a:p>
          </p:txBody>
        </p:sp>
        <p:sp>
          <p:nvSpPr>
            <p:cNvPr id="468" name="Line 394"/>
            <p:cNvSpPr>
              <a:spLocks noChangeShapeType="1"/>
            </p:cNvSpPr>
            <p:nvPr/>
          </p:nvSpPr>
          <p:spPr bwMode="auto">
            <a:xfrm>
              <a:off x="3479800" y="3557588"/>
              <a:ext cx="241300" cy="0"/>
            </a:xfrm>
            <a:prstGeom prst="line">
              <a:avLst/>
            </a:prstGeom>
            <a:noFill/>
            <a:ln w="6350">
              <a:solidFill>
                <a:srgbClr val="404040"/>
              </a:solidFill>
              <a:miter lim="800000"/>
            </a:ln>
            <a:extLst>
              <a:ext uri="{909E8E84-426E-40DD-AFC4-6F175D3DCCD1}">
                <a14:hiddenFill xmlns:a14="http://schemas.microsoft.com/office/drawing/2010/main">
                  <a:noFill/>
                </a14:hiddenFill>
              </a:ext>
            </a:extLst>
          </p:spPr>
          <p:txBody>
            <a:bodyPr lIns="121920" tIns="60960" rIns="121920" bIns="60960"/>
            <a:lstStyle/>
            <a:p>
              <a:pPr marL="0" marR="0" lvl="0" indent="0" defTabSz="1219200" eaLnBrk="1" fontAlgn="base" latinLnBrk="0" hangingPunct="1">
                <a:lnSpc>
                  <a:spcPct val="100000"/>
                </a:lnSpc>
                <a:spcBef>
                  <a:spcPct val="0"/>
                </a:spcBef>
                <a:spcAft>
                  <a:spcPct val="0"/>
                </a:spcAft>
                <a:buClrTx/>
                <a:buSzTx/>
                <a:buFontTx/>
                <a:buNone/>
                <a:defRPr/>
              </a:pPr>
              <a:endParaRPr kumimoji="0" lang="zh-CN" altLang="en-US" sz="2400" b="0" i="0" u="none" strike="noStrike" kern="0" cap="none" spc="0" normalizeH="0" baseline="0" noProof="0">
                <a:ln>
                  <a:noFill/>
                </a:ln>
                <a:solidFill>
                  <a:prstClr val="black"/>
                </a:solidFill>
                <a:effectLst/>
                <a:uLnTx/>
                <a:uFillTx/>
              </a:endParaRPr>
            </a:p>
          </p:txBody>
        </p:sp>
        <p:sp>
          <p:nvSpPr>
            <p:cNvPr id="469" name="Line 395"/>
            <p:cNvSpPr>
              <a:spLocks noChangeShapeType="1"/>
            </p:cNvSpPr>
            <p:nvPr/>
          </p:nvSpPr>
          <p:spPr bwMode="auto">
            <a:xfrm>
              <a:off x="3482975" y="3556001"/>
              <a:ext cx="0" cy="142875"/>
            </a:xfrm>
            <a:prstGeom prst="line">
              <a:avLst/>
            </a:prstGeom>
            <a:noFill/>
            <a:ln w="6350">
              <a:solidFill>
                <a:srgbClr val="404040"/>
              </a:solidFill>
              <a:miter lim="800000"/>
            </a:ln>
            <a:extLst>
              <a:ext uri="{909E8E84-426E-40DD-AFC4-6F175D3DCCD1}">
                <a14:hiddenFill xmlns:a14="http://schemas.microsoft.com/office/drawing/2010/main">
                  <a:noFill/>
                </a14:hiddenFill>
              </a:ext>
            </a:extLst>
          </p:spPr>
          <p:txBody>
            <a:bodyPr lIns="121920" tIns="60960" rIns="121920" bIns="60960"/>
            <a:lstStyle/>
            <a:p>
              <a:pPr marL="0" marR="0" lvl="0" indent="0" defTabSz="1219200" eaLnBrk="1" fontAlgn="base" latinLnBrk="0" hangingPunct="1">
                <a:lnSpc>
                  <a:spcPct val="100000"/>
                </a:lnSpc>
                <a:spcBef>
                  <a:spcPct val="0"/>
                </a:spcBef>
                <a:spcAft>
                  <a:spcPct val="0"/>
                </a:spcAft>
                <a:buClrTx/>
                <a:buSzTx/>
                <a:buFontTx/>
                <a:buNone/>
                <a:defRPr/>
              </a:pPr>
              <a:endParaRPr kumimoji="0" lang="zh-CN" altLang="en-US" sz="2400" b="0" i="0" u="none" strike="noStrike" kern="0" cap="none" spc="0" normalizeH="0" baseline="0" noProof="0">
                <a:ln>
                  <a:noFill/>
                </a:ln>
                <a:solidFill>
                  <a:prstClr val="black"/>
                </a:solidFill>
                <a:effectLst/>
                <a:uLnTx/>
                <a:uFillTx/>
              </a:endParaRPr>
            </a:p>
          </p:txBody>
        </p:sp>
        <p:sp>
          <p:nvSpPr>
            <p:cNvPr id="470" name="Line 396"/>
            <p:cNvSpPr>
              <a:spLocks noChangeShapeType="1"/>
            </p:cNvSpPr>
            <p:nvPr/>
          </p:nvSpPr>
          <p:spPr bwMode="auto">
            <a:xfrm>
              <a:off x="3609975" y="3338513"/>
              <a:ext cx="0" cy="219075"/>
            </a:xfrm>
            <a:prstGeom prst="line">
              <a:avLst/>
            </a:prstGeom>
            <a:noFill/>
            <a:ln w="6350">
              <a:solidFill>
                <a:srgbClr val="404040"/>
              </a:solidFill>
              <a:miter lim="800000"/>
            </a:ln>
            <a:extLst>
              <a:ext uri="{909E8E84-426E-40DD-AFC4-6F175D3DCCD1}">
                <a14:hiddenFill xmlns:a14="http://schemas.microsoft.com/office/drawing/2010/main">
                  <a:noFill/>
                </a14:hiddenFill>
              </a:ext>
            </a:extLst>
          </p:spPr>
          <p:txBody>
            <a:bodyPr lIns="121920" tIns="60960" rIns="121920" bIns="60960"/>
            <a:lstStyle/>
            <a:p>
              <a:pPr marL="0" marR="0" lvl="0" indent="0" defTabSz="1219200" eaLnBrk="1" fontAlgn="base" latinLnBrk="0" hangingPunct="1">
                <a:lnSpc>
                  <a:spcPct val="100000"/>
                </a:lnSpc>
                <a:spcBef>
                  <a:spcPct val="0"/>
                </a:spcBef>
                <a:spcAft>
                  <a:spcPct val="0"/>
                </a:spcAft>
                <a:buClrTx/>
                <a:buSzTx/>
                <a:buFontTx/>
                <a:buNone/>
                <a:defRPr/>
              </a:pPr>
              <a:endParaRPr kumimoji="0" lang="zh-CN" altLang="en-US" sz="2400" b="0" i="0" u="none" strike="noStrike" kern="0" cap="none" spc="0" normalizeH="0" baseline="0" noProof="0">
                <a:ln>
                  <a:noFill/>
                </a:ln>
                <a:solidFill>
                  <a:prstClr val="black"/>
                </a:solidFill>
                <a:effectLst/>
                <a:uLnTx/>
                <a:uFillTx/>
              </a:endParaRPr>
            </a:p>
          </p:txBody>
        </p:sp>
        <p:sp>
          <p:nvSpPr>
            <p:cNvPr id="471" name="Line 397"/>
            <p:cNvSpPr>
              <a:spLocks noChangeShapeType="1"/>
            </p:cNvSpPr>
            <p:nvPr/>
          </p:nvSpPr>
          <p:spPr bwMode="auto">
            <a:xfrm>
              <a:off x="3714750" y="3556001"/>
              <a:ext cx="0" cy="142875"/>
            </a:xfrm>
            <a:prstGeom prst="line">
              <a:avLst/>
            </a:prstGeom>
            <a:noFill/>
            <a:ln w="6350">
              <a:solidFill>
                <a:srgbClr val="404040"/>
              </a:solidFill>
              <a:miter lim="800000"/>
            </a:ln>
            <a:extLst>
              <a:ext uri="{909E8E84-426E-40DD-AFC4-6F175D3DCCD1}">
                <a14:hiddenFill xmlns:a14="http://schemas.microsoft.com/office/drawing/2010/main">
                  <a:noFill/>
                </a14:hiddenFill>
              </a:ext>
            </a:extLst>
          </p:spPr>
          <p:txBody>
            <a:bodyPr lIns="121920" tIns="60960" rIns="121920" bIns="60960"/>
            <a:lstStyle/>
            <a:p>
              <a:pPr marL="0" marR="0" lvl="0" indent="0" defTabSz="1219200" eaLnBrk="1" fontAlgn="base" latinLnBrk="0" hangingPunct="1">
                <a:lnSpc>
                  <a:spcPct val="100000"/>
                </a:lnSpc>
                <a:spcBef>
                  <a:spcPct val="0"/>
                </a:spcBef>
                <a:spcAft>
                  <a:spcPct val="0"/>
                </a:spcAft>
                <a:buClrTx/>
                <a:buSzTx/>
                <a:buFontTx/>
                <a:buNone/>
                <a:defRPr/>
              </a:pPr>
              <a:endParaRPr kumimoji="0" lang="zh-CN" altLang="en-US" sz="2400" b="0" i="0" u="none" strike="noStrike" kern="0" cap="none" spc="0" normalizeH="0" baseline="0" noProof="0">
                <a:ln>
                  <a:noFill/>
                </a:ln>
                <a:solidFill>
                  <a:prstClr val="black"/>
                </a:solidFill>
                <a:effectLst/>
                <a:uLnTx/>
                <a:uFillTx/>
              </a:endParaRPr>
            </a:p>
          </p:txBody>
        </p:sp>
        <p:sp>
          <p:nvSpPr>
            <p:cNvPr id="472" name="Line 398"/>
            <p:cNvSpPr>
              <a:spLocks noChangeShapeType="1"/>
            </p:cNvSpPr>
            <p:nvPr/>
          </p:nvSpPr>
          <p:spPr bwMode="auto">
            <a:xfrm>
              <a:off x="3864541" y="3557588"/>
              <a:ext cx="797971" cy="0"/>
            </a:xfrm>
            <a:prstGeom prst="line">
              <a:avLst/>
            </a:prstGeom>
            <a:noFill/>
            <a:ln w="6350">
              <a:solidFill>
                <a:srgbClr val="404040"/>
              </a:solidFill>
              <a:miter lim="800000"/>
            </a:ln>
            <a:extLst>
              <a:ext uri="{909E8E84-426E-40DD-AFC4-6F175D3DCCD1}">
                <a14:hiddenFill xmlns:a14="http://schemas.microsoft.com/office/drawing/2010/main">
                  <a:noFill/>
                </a14:hiddenFill>
              </a:ext>
            </a:extLst>
          </p:spPr>
          <p:txBody>
            <a:bodyPr lIns="121920" tIns="60960" rIns="121920" bIns="60960"/>
            <a:lstStyle/>
            <a:p>
              <a:pPr marL="0" marR="0" lvl="0" indent="0" defTabSz="1219200" eaLnBrk="1" fontAlgn="base" latinLnBrk="0" hangingPunct="1">
                <a:lnSpc>
                  <a:spcPct val="100000"/>
                </a:lnSpc>
                <a:spcBef>
                  <a:spcPct val="0"/>
                </a:spcBef>
                <a:spcAft>
                  <a:spcPct val="0"/>
                </a:spcAft>
                <a:buClrTx/>
                <a:buSzTx/>
                <a:buFontTx/>
                <a:buNone/>
                <a:defRPr/>
              </a:pPr>
              <a:endParaRPr kumimoji="0" lang="zh-CN" altLang="en-US" sz="2400" b="0" i="0" u="none" strike="noStrike" kern="0" cap="none" spc="0" normalizeH="0" baseline="0" noProof="0">
                <a:ln>
                  <a:noFill/>
                </a:ln>
                <a:solidFill>
                  <a:prstClr val="black"/>
                </a:solidFill>
                <a:effectLst/>
                <a:uLnTx/>
                <a:uFillTx/>
              </a:endParaRPr>
            </a:p>
          </p:txBody>
        </p:sp>
        <p:sp>
          <p:nvSpPr>
            <p:cNvPr id="473" name="Line 399"/>
            <p:cNvSpPr>
              <a:spLocks noChangeShapeType="1"/>
            </p:cNvSpPr>
            <p:nvPr/>
          </p:nvSpPr>
          <p:spPr bwMode="auto">
            <a:xfrm>
              <a:off x="4130796" y="3556001"/>
              <a:ext cx="0" cy="142875"/>
            </a:xfrm>
            <a:prstGeom prst="line">
              <a:avLst/>
            </a:prstGeom>
            <a:noFill/>
            <a:ln w="6350">
              <a:solidFill>
                <a:srgbClr val="404040"/>
              </a:solidFill>
              <a:miter lim="800000"/>
            </a:ln>
            <a:extLst>
              <a:ext uri="{909E8E84-426E-40DD-AFC4-6F175D3DCCD1}">
                <a14:hiddenFill xmlns:a14="http://schemas.microsoft.com/office/drawing/2010/main">
                  <a:noFill/>
                </a14:hiddenFill>
              </a:ext>
            </a:extLst>
          </p:spPr>
          <p:txBody>
            <a:bodyPr lIns="121920" tIns="60960" rIns="121920" bIns="60960"/>
            <a:lstStyle/>
            <a:p>
              <a:pPr marL="0" marR="0" lvl="0" indent="0" defTabSz="1219200" eaLnBrk="1" fontAlgn="base" latinLnBrk="0" hangingPunct="1">
                <a:lnSpc>
                  <a:spcPct val="100000"/>
                </a:lnSpc>
                <a:spcBef>
                  <a:spcPct val="0"/>
                </a:spcBef>
                <a:spcAft>
                  <a:spcPct val="0"/>
                </a:spcAft>
                <a:buClrTx/>
                <a:buSzTx/>
                <a:buFontTx/>
                <a:buNone/>
                <a:defRPr/>
              </a:pPr>
              <a:endParaRPr kumimoji="0" lang="zh-CN" altLang="en-US" sz="2400" b="0" i="0" u="none" strike="noStrike" kern="0" cap="none" spc="0" normalizeH="0" baseline="0" noProof="0">
                <a:ln>
                  <a:noFill/>
                </a:ln>
                <a:solidFill>
                  <a:prstClr val="black"/>
                </a:solidFill>
                <a:effectLst/>
                <a:uLnTx/>
                <a:uFillTx/>
              </a:endParaRPr>
            </a:p>
          </p:txBody>
        </p:sp>
        <p:sp>
          <p:nvSpPr>
            <p:cNvPr id="474" name="Line 400"/>
            <p:cNvSpPr>
              <a:spLocks noChangeShapeType="1"/>
            </p:cNvSpPr>
            <p:nvPr/>
          </p:nvSpPr>
          <p:spPr bwMode="auto">
            <a:xfrm>
              <a:off x="4263526" y="3338513"/>
              <a:ext cx="0" cy="219075"/>
            </a:xfrm>
            <a:prstGeom prst="line">
              <a:avLst/>
            </a:prstGeom>
            <a:noFill/>
            <a:ln w="6350">
              <a:solidFill>
                <a:srgbClr val="404040"/>
              </a:solidFill>
              <a:miter lim="800000"/>
            </a:ln>
            <a:extLst>
              <a:ext uri="{909E8E84-426E-40DD-AFC4-6F175D3DCCD1}">
                <a14:hiddenFill xmlns:a14="http://schemas.microsoft.com/office/drawing/2010/main">
                  <a:noFill/>
                </a14:hiddenFill>
              </a:ext>
            </a:extLst>
          </p:spPr>
          <p:txBody>
            <a:bodyPr lIns="121920" tIns="60960" rIns="121920" bIns="60960"/>
            <a:lstStyle/>
            <a:p>
              <a:pPr marL="0" marR="0" lvl="0" indent="0" defTabSz="1219200" eaLnBrk="1" fontAlgn="base" latinLnBrk="0" hangingPunct="1">
                <a:lnSpc>
                  <a:spcPct val="100000"/>
                </a:lnSpc>
                <a:spcBef>
                  <a:spcPct val="0"/>
                </a:spcBef>
                <a:spcAft>
                  <a:spcPct val="0"/>
                </a:spcAft>
                <a:buClrTx/>
                <a:buSzTx/>
                <a:buFontTx/>
                <a:buNone/>
                <a:defRPr/>
              </a:pPr>
              <a:endParaRPr kumimoji="0" lang="zh-CN" altLang="en-US" sz="2400" b="0" i="0" u="none" strike="noStrike" kern="0" cap="none" spc="0" normalizeH="0" baseline="0" noProof="0">
                <a:ln>
                  <a:noFill/>
                </a:ln>
                <a:solidFill>
                  <a:prstClr val="black"/>
                </a:solidFill>
                <a:effectLst/>
                <a:uLnTx/>
                <a:uFillTx/>
              </a:endParaRPr>
            </a:p>
          </p:txBody>
        </p:sp>
        <p:sp>
          <p:nvSpPr>
            <p:cNvPr id="475" name="Line 401"/>
            <p:cNvSpPr>
              <a:spLocks noChangeShapeType="1"/>
            </p:cNvSpPr>
            <p:nvPr/>
          </p:nvSpPr>
          <p:spPr bwMode="auto">
            <a:xfrm>
              <a:off x="4396654" y="3556001"/>
              <a:ext cx="0" cy="142875"/>
            </a:xfrm>
            <a:prstGeom prst="line">
              <a:avLst/>
            </a:prstGeom>
            <a:noFill/>
            <a:ln w="6350">
              <a:solidFill>
                <a:srgbClr val="404040"/>
              </a:solidFill>
              <a:miter lim="800000"/>
            </a:ln>
            <a:extLst>
              <a:ext uri="{909E8E84-426E-40DD-AFC4-6F175D3DCCD1}">
                <a14:hiddenFill xmlns:a14="http://schemas.microsoft.com/office/drawing/2010/main">
                  <a:noFill/>
                </a14:hiddenFill>
              </a:ext>
            </a:extLst>
          </p:spPr>
          <p:txBody>
            <a:bodyPr lIns="121920" tIns="60960" rIns="121920" bIns="60960"/>
            <a:lstStyle/>
            <a:p>
              <a:pPr marL="0" marR="0" lvl="0" indent="0" defTabSz="1219200" eaLnBrk="1" fontAlgn="base" latinLnBrk="0" hangingPunct="1">
                <a:lnSpc>
                  <a:spcPct val="100000"/>
                </a:lnSpc>
                <a:spcBef>
                  <a:spcPct val="0"/>
                </a:spcBef>
                <a:spcAft>
                  <a:spcPct val="0"/>
                </a:spcAft>
                <a:buClrTx/>
                <a:buSzTx/>
                <a:buFontTx/>
                <a:buNone/>
                <a:defRPr/>
              </a:pPr>
              <a:endParaRPr kumimoji="0" lang="zh-CN" altLang="en-US" sz="2400" b="0" i="0" u="none" strike="noStrike" kern="0" cap="none" spc="0" normalizeH="0" baseline="0" noProof="0">
                <a:ln>
                  <a:noFill/>
                </a:ln>
                <a:solidFill>
                  <a:prstClr val="black"/>
                </a:solidFill>
                <a:effectLst/>
                <a:uLnTx/>
                <a:uFillTx/>
              </a:endParaRPr>
            </a:p>
          </p:txBody>
        </p:sp>
        <p:sp>
          <p:nvSpPr>
            <p:cNvPr id="476" name="Line 402"/>
            <p:cNvSpPr>
              <a:spLocks noChangeShapeType="1"/>
            </p:cNvSpPr>
            <p:nvPr/>
          </p:nvSpPr>
          <p:spPr bwMode="auto">
            <a:xfrm>
              <a:off x="3864541" y="3556001"/>
              <a:ext cx="0" cy="142875"/>
            </a:xfrm>
            <a:prstGeom prst="line">
              <a:avLst/>
            </a:prstGeom>
            <a:noFill/>
            <a:ln w="6350">
              <a:solidFill>
                <a:srgbClr val="404040"/>
              </a:solidFill>
              <a:miter lim="800000"/>
            </a:ln>
            <a:extLst>
              <a:ext uri="{909E8E84-426E-40DD-AFC4-6F175D3DCCD1}">
                <a14:hiddenFill xmlns:a14="http://schemas.microsoft.com/office/drawing/2010/main">
                  <a:noFill/>
                </a14:hiddenFill>
              </a:ext>
            </a:extLst>
          </p:spPr>
          <p:txBody>
            <a:bodyPr lIns="121920" tIns="60960" rIns="121920" bIns="60960"/>
            <a:lstStyle/>
            <a:p>
              <a:pPr marL="0" marR="0" lvl="0" indent="0" defTabSz="1219200" eaLnBrk="1" fontAlgn="base" latinLnBrk="0" hangingPunct="1">
                <a:lnSpc>
                  <a:spcPct val="100000"/>
                </a:lnSpc>
                <a:spcBef>
                  <a:spcPct val="0"/>
                </a:spcBef>
                <a:spcAft>
                  <a:spcPct val="0"/>
                </a:spcAft>
                <a:buClrTx/>
                <a:buSzTx/>
                <a:buFontTx/>
                <a:buNone/>
                <a:defRPr/>
              </a:pPr>
              <a:endParaRPr kumimoji="0" lang="zh-CN" altLang="en-US" sz="2400" b="0" i="0" u="none" strike="noStrike" kern="0" cap="none" spc="0" normalizeH="0" baseline="0" noProof="0">
                <a:ln>
                  <a:noFill/>
                </a:ln>
                <a:solidFill>
                  <a:prstClr val="black"/>
                </a:solidFill>
                <a:effectLst/>
                <a:uLnTx/>
                <a:uFillTx/>
              </a:endParaRPr>
            </a:p>
          </p:txBody>
        </p:sp>
        <p:sp>
          <p:nvSpPr>
            <p:cNvPr id="477" name="Line 403"/>
            <p:cNvSpPr>
              <a:spLocks noChangeShapeType="1"/>
            </p:cNvSpPr>
            <p:nvPr/>
          </p:nvSpPr>
          <p:spPr bwMode="auto">
            <a:xfrm>
              <a:off x="4662512" y="3556001"/>
              <a:ext cx="0" cy="142875"/>
            </a:xfrm>
            <a:prstGeom prst="line">
              <a:avLst/>
            </a:prstGeom>
            <a:noFill/>
            <a:ln w="6350">
              <a:solidFill>
                <a:srgbClr val="404040"/>
              </a:solidFill>
              <a:miter lim="800000"/>
            </a:ln>
            <a:extLst>
              <a:ext uri="{909E8E84-426E-40DD-AFC4-6F175D3DCCD1}">
                <a14:hiddenFill xmlns:a14="http://schemas.microsoft.com/office/drawing/2010/main">
                  <a:noFill/>
                </a14:hiddenFill>
              </a:ext>
            </a:extLst>
          </p:spPr>
          <p:txBody>
            <a:bodyPr lIns="121920" tIns="60960" rIns="121920" bIns="60960"/>
            <a:lstStyle/>
            <a:p>
              <a:pPr marL="0" marR="0" lvl="0" indent="0" defTabSz="1219200" eaLnBrk="1" fontAlgn="base" latinLnBrk="0" hangingPunct="1">
                <a:lnSpc>
                  <a:spcPct val="100000"/>
                </a:lnSpc>
                <a:spcBef>
                  <a:spcPct val="0"/>
                </a:spcBef>
                <a:spcAft>
                  <a:spcPct val="0"/>
                </a:spcAft>
                <a:buClrTx/>
                <a:buSzTx/>
                <a:buFontTx/>
                <a:buNone/>
                <a:defRPr/>
              </a:pPr>
              <a:endParaRPr kumimoji="0" lang="zh-CN" altLang="en-US" sz="2400" b="0" i="0" u="none" strike="noStrike" kern="0" cap="none" spc="0" normalizeH="0" baseline="0" noProof="0">
                <a:ln>
                  <a:noFill/>
                </a:ln>
                <a:solidFill>
                  <a:prstClr val="black"/>
                </a:solidFill>
                <a:effectLst/>
                <a:uLnTx/>
                <a:uFillTx/>
              </a:endParaRPr>
            </a:p>
          </p:txBody>
        </p:sp>
        <p:sp>
          <p:nvSpPr>
            <p:cNvPr id="478" name="Line 404"/>
            <p:cNvSpPr>
              <a:spLocks noChangeShapeType="1"/>
            </p:cNvSpPr>
            <p:nvPr/>
          </p:nvSpPr>
          <p:spPr bwMode="auto">
            <a:xfrm>
              <a:off x="6797294" y="3557588"/>
              <a:ext cx="790093" cy="0"/>
            </a:xfrm>
            <a:prstGeom prst="line">
              <a:avLst/>
            </a:prstGeom>
            <a:noFill/>
            <a:ln w="6350">
              <a:solidFill>
                <a:srgbClr val="404040"/>
              </a:solidFill>
              <a:miter lim="800000"/>
            </a:ln>
            <a:extLst>
              <a:ext uri="{909E8E84-426E-40DD-AFC4-6F175D3DCCD1}">
                <a14:hiddenFill xmlns:a14="http://schemas.microsoft.com/office/drawing/2010/main">
                  <a:noFill/>
                </a14:hiddenFill>
              </a:ext>
            </a:extLst>
          </p:spPr>
          <p:txBody>
            <a:bodyPr lIns="121920" tIns="60960" rIns="121920" bIns="60960"/>
            <a:lstStyle/>
            <a:p>
              <a:pPr marL="0" marR="0" lvl="0" indent="0" defTabSz="1219200" eaLnBrk="1" fontAlgn="base" latinLnBrk="0" hangingPunct="1">
                <a:lnSpc>
                  <a:spcPct val="100000"/>
                </a:lnSpc>
                <a:spcBef>
                  <a:spcPct val="0"/>
                </a:spcBef>
                <a:spcAft>
                  <a:spcPct val="0"/>
                </a:spcAft>
                <a:buClrTx/>
                <a:buSzTx/>
                <a:buFontTx/>
                <a:buNone/>
                <a:defRPr/>
              </a:pPr>
              <a:endParaRPr kumimoji="0" lang="zh-CN" altLang="en-US" sz="2400" b="0" i="0" u="none" strike="noStrike" kern="0" cap="none" spc="0" normalizeH="0" baseline="0" noProof="0">
                <a:ln>
                  <a:noFill/>
                </a:ln>
                <a:solidFill>
                  <a:prstClr val="black"/>
                </a:solidFill>
                <a:effectLst/>
                <a:uLnTx/>
                <a:uFillTx/>
              </a:endParaRPr>
            </a:p>
          </p:txBody>
        </p:sp>
        <p:sp>
          <p:nvSpPr>
            <p:cNvPr id="479" name="Line 405"/>
            <p:cNvSpPr>
              <a:spLocks noChangeShapeType="1"/>
            </p:cNvSpPr>
            <p:nvPr/>
          </p:nvSpPr>
          <p:spPr bwMode="auto">
            <a:xfrm>
              <a:off x="7063152" y="3556001"/>
              <a:ext cx="0" cy="142875"/>
            </a:xfrm>
            <a:prstGeom prst="line">
              <a:avLst/>
            </a:prstGeom>
            <a:noFill/>
            <a:ln w="6350">
              <a:solidFill>
                <a:srgbClr val="404040"/>
              </a:solidFill>
              <a:miter lim="800000"/>
            </a:ln>
            <a:extLst>
              <a:ext uri="{909E8E84-426E-40DD-AFC4-6F175D3DCCD1}">
                <a14:hiddenFill xmlns:a14="http://schemas.microsoft.com/office/drawing/2010/main">
                  <a:noFill/>
                </a14:hiddenFill>
              </a:ext>
            </a:extLst>
          </p:spPr>
          <p:txBody>
            <a:bodyPr lIns="121920" tIns="60960" rIns="121920" bIns="60960"/>
            <a:lstStyle/>
            <a:p>
              <a:pPr marL="0" marR="0" lvl="0" indent="0" defTabSz="1219200" eaLnBrk="1" fontAlgn="base" latinLnBrk="0" hangingPunct="1">
                <a:lnSpc>
                  <a:spcPct val="100000"/>
                </a:lnSpc>
                <a:spcBef>
                  <a:spcPct val="0"/>
                </a:spcBef>
                <a:spcAft>
                  <a:spcPct val="0"/>
                </a:spcAft>
                <a:buClrTx/>
                <a:buSzTx/>
                <a:buFontTx/>
                <a:buNone/>
                <a:defRPr/>
              </a:pPr>
              <a:endParaRPr kumimoji="0" lang="zh-CN" altLang="en-US" sz="2400" b="0" i="0" u="none" strike="noStrike" kern="0" cap="none" spc="0" normalizeH="0" baseline="0" noProof="0">
                <a:ln>
                  <a:noFill/>
                </a:ln>
                <a:solidFill>
                  <a:prstClr val="black"/>
                </a:solidFill>
                <a:effectLst/>
                <a:uLnTx/>
                <a:uFillTx/>
              </a:endParaRPr>
            </a:p>
          </p:txBody>
        </p:sp>
        <p:sp>
          <p:nvSpPr>
            <p:cNvPr id="480" name="Line 406"/>
            <p:cNvSpPr>
              <a:spLocks noChangeShapeType="1"/>
            </p:cNvSpPr>
            <p:nvPr/>
          </p:nvSpPr>
          <p:spPr bwMode="auto">
            <a:xfrm>
              <a:off x="7192340" y="3338513"/>
              <a:ext cx="0" cy="219075"/>
            </a:xfrm>
            <a:prstGeom prst="line">
              <a:avLst/>
            </a:prstGeom>
            <a:noFill/>
            <a:ln w="6350">
              <a:solidFill>
                <a:srgbClr val="404040"/>
              </a:solidFill>
              <a:miter lim="800000"/>
            </a:ln>
            <a:extLst>
              <a:ext uri="{909E8E84-426E-40DD-AFC4-6F175D3DCCD1}">
                <a14:hiddenFill xmlns:a14="http://schemas.microsoft.com/office/drawing/2010/main">
                  <a:noFill/>
                </a14:hiddenFill>
              </a:ext>
            </a:extLst>
          </p:spPr>
          <p:txBody>
            <a:bodyPr lIns="121920" tIns="60960" rIns="121920" bIns="60960"/>
            <a:lstStyle/>
            <a:p>
              <a:pPr marL="0" marR="0" lvl="0" indent="0" defTabSz="1219200" eaLnBrk="1" fontAlgn="base" latinLnBrk="0" hangingPunct="1">
                <a:lnSpc>
                  <a:spcPct val="100000"/>
                </a:lnSpc>
                <a:spcBef>
                  <a:spcPct val="0"/>
                </a:spcBef>
                <a:spcAft>
                  <a:spcPct val="0"/>
                </a:spcAft>
                <a:buClrTx/>
                <a:buSzTx/>
                <a:buFontTx/>
                <a:buNone/>
                <a:defRPr/>
              </a:pPr>
              <a:endParaRPr kumimoji="0" lang="zh-CN" altLang="en-US" sz="2400" b="0" i="0" u="none" strike="noStrike" kern="0" cap="none" spc="0" normalizeH="0" baseline="0" noProof="0">
                <a:ln>
                  <a:noFill/>
                </a:ln>
                <a:solidFill>
                  <a:prstClr val="black"/>
                </a:solidFill>
                <a:effectLst/>
                <a:uLnTx/>
                <a:uFillTx/>
              </a:endParaRPr>
            </a:p>
          </p:txBody>
        </p:sp>
        <p:sp>
          <p:nvSpPr>
            <p:cNvPr id="481" name="Line 407"/>
            <p:cNvSpPr>
              <a:spLocks noChangeShapeType="1"/>
            </p:cNvSpPr>
            <p:nvPr/>
          </p:nvSpPr>
          <p:spPr bwMode="auto">
            <a:xfrm>
              <a:off x="7329010" y="3556001"/>
              <a:ext cx="0" cy="142875"/>
            </a:xfrm>
            <a:prstGeom prst="line">
              <a:avLst/>
            </a:prstGeom>
            <a:noFill/>
            <a:ln w="6350">
              <a:solidFill>
                <a:srgbClr val="404040"/>
              </a:solidFill>
              <a:miter lim="800000"/>
            </a:ln>
            <a:extLst>
              <a:ext uri="{909E8E84-426E-40DD-AFC4-6F175D3DCCD1}">
                <a14:hiddenFill xmlns:a14="http://schemas.microsoft.com/office/drawing/2010/main">
                  <a:noFill/>
                </a14:hiddenFill>
              </a:ext>
            </a:extLst>
          </p:spPr>
          <p:txBody>
            <a:bodyPr lIns="121920" tIns="60960" rIns="121920" bIns="60960"/>
            <a:lstStyle/>
            <a:p>
              <a:pPr marL="0" marR="0" lvl="0" indent="0" defTabSz="1219200" eaLnBrk="1" fontAlgn="base" latinLnBrk="0" hangingPunct="1">
                <a:lnSpc>
                  <a:spcPct val="100000"/>
                </a:lnSpc>
                <a:spcBef>
                  <a:spcPct val="0"/>
                </a:spcBef>
                <a:spcAft>
                  <a:spcPct val="0"/>
                </a:spcAft>
                <a:buClrTx/>
                <a:buSzTx/>
                <a:buFontTx/>
                <a:buNone/>
                <a:defRPr/>
              </a:pPr>
              <a:endParaRPr kumimoji="0" lang="zh-CN" altLang="en-US" sz="2400" b="0" i="0" u="none" strike="noStrike" kern="0" cap="none" spc="0" normalizeH="0" baseline="0" noProof="0">
                <a:ln>
                  <a:noFill/>
                </a:ln>
                <a:solidFill>
                  <a:prstClr val="black"/>
                </a:solidFill>
                <a:effectLst/>
                <a:uLnTx/>
                <a:uFillTx/>
              </a:endParaRPr>
            </a:p>
          </p:txBody>
        </p:sp>
        <p:sp>
          <p:nvSpPr>
            <p:cNvPr id="482" name="Line 408"/>
            <p:cNvSpPr>
              <a:spLocks noChangeShapeType="1"/>
            </p:cNvSpPr>
            <p:nvPr/>
          </p:nvSpPr>
          <p:spPr bwMode="auto">
            <a:xfrm>
              <a:off x="6797294" y="3556001"/>
              <a:ext cx="0" cy="142875"/>
            </a:xfrm>
            <a:prstGeom prst="line">
              <a:avLst/>
            </a:prstGeom>
            <a:noFill/>
            <a:ln w="6350">
              <a:solidFill>
                <a:srgbClr val="404040"/>
              </a:solidFill>
              <a:miter lim="800000"/>
            </a:ln>
            <a:extLst>
              <a:ext uri="{909E8E84-426E-40DD-AFC4-6F175D3DCCD1}">
                <a14:hiddenFill xmlns:a14="http://schemas.microsoft.com/office/drawing/2010/main">
                  <a:noFill/>
                </a14:hiddenFill>
              </a:ext>
            </a:extLst>
          </p:spPr>
          <p:txBody>
            <a:bodyPr lIns="121920" tIns="60960" rIns="121920" bIns="60960"/>
            <a:lstStyle/>
            <a:p>
              <a:pPr marL="0" marR="0" lvl="0" indent="0" defTabSz="1219200" eaLnBrk="1" fontAlgn="base" latinLnBrk="0" hangingPunct="1">
                <a:lnSpc>
                  <a:spcPct val="100000"/>
                </a:lnSpc>
                <a:spcBef>
                  <a:spcPct val="0"/>
                </a:spcBef>
                <a:spcAft>
                  <a:spcPct val="0"/>
                </a:spcAft>
                <a:buClrTx/>
                <a:buSzTx/>
                <a:buFontTx/>
                <a:buNone/>
                <a:defRPr/>
              </a:pPr>
              <a:endParaRPr kumimoji="0" lang="zh-CN" altLang="en-US" sz="2400" b="0" i="0" u="none" strike="noStrike" kern="0" cap="none" spc="0" normalizeH="0" baseline="0" noProof="0">
                <a:ln>
                  <a:noFill/>
                </a:ln>
                <a:solidFill>
                  <a:prstClr val="black"/>
                </a:solidFill>
                <a:effectLst/>
                <a:uLnTx/>
                <a:uFillTx/>
              </a:endParaRPr>
            </a:p>
          </p:txBody>
        </p:sp>
        <p:sp>
          <p:nvSpPr>
            <p:cNvPr id="483" name="Line 409"/>
            <p:cNvSpPr>
              <a:spLocks noChangeShapeType="1"/>
            </p:cNvSpPr>
            <p:nvPr/>
          </p:nvSpPr>
          <p:spPr bwMode="auto">
            <a:xfrm>
              <a:off x="7587387" y="3556001"/>
              <a:ext cx="0" cy="142875"/>
            </a:xfrm>
            <a:prstGeom prst="line">
              <a:avLst/>
            </a:prstGeom>
            <a:noFill/>
            <a:ln w="6350">
              <a:solidFill>
                <a:srgbClr val="404040"/>
              </a:solidFill>
              <a:miter lim="800000"/>
            </a:ln>
            <a:extLst>
              <a:ext uri="{909E8E84-426E-40DD-AFC4-6F175D3DCCD1}">
                <a14:hiddenFill xmlns:a14="http://schemas.microsoft.com/office/drawing/2010/main">
                  <a:noFill/>
                </a14:hiddenFill>
              </a:ext>
            </a:extLst>
          </p:spPr>
          <p:txBody>
            <a:bodyPr lIns="121920" tIns="60960" rIns="121920" bIns="60960"/>
            <a:lstStyle/>
            <a:p>
              <a:pPr marL="0" marR="0" lvl="0" indent="0" defTabSz="1219200" eaLnBrk="1" fontAlgn="base" latinLnBrk="0" hangingPunct="1">
                <a:lnSpc>
                  <a:spcPct val="100000"/>
                </a:lnSpc>
                <a:spcBef>
                  <a:spcPct val="0"/>
                </a:spcBef>
                <a:spcAft>
                  <a:spcPct val="0"/>
                </a:spcAft>
                <a:buClrTx/>
                <a:buSzTx/>
                <a:buFontTx/>
                <a:buNone/>
                <a:defRPr/>
              </a:pPr>
              <a:endParaRPr kumimoji="0" lang="zh-CN" altLang="en-US" sz="2400" b="0" i="0" u="none" strike="noStrike" kern="0" cap="none" spc="0" normalizeH="0" baseline="0" noProof="0">
                <a:ln>
                  <a:noFill/>
                </a:ln>
                <a:solidFill>
                  <a:prstClr val="black"/>
                </a:solidFill>
                <a:effectLst/>
                <a:uLnTx/>
                <a:uFillTx/>
              </a:endParaRPr>
            </a:p>
          </p:txBody>
        </p:sp>
        <p:sp>
          <p:nvSpPr>
            <p:cNvPr id="484" name="Line 410"/>
            <p:cNvSpPr>
              <a:spLocks noChangeShapeType="1"/>
            </p:cNvSpPr>
            <p:nvPr/>
          </p:nvSpPr>
          <p:spPr bwMode="auto">
            <a:xfrm>
              <a:off x="4928370" y="3557588"/>
              <a:ext cx="265858" cy="0"/>
            </a:xfrm>
            <a:prstGeom prst="line">
              <a:avLst/>
            </a:prstGeom>
            <a:noFill/>
            <a:ln w="6350">
              <a:solidFill>
                <a:srgbClr val="404040"/>
              </a:solidFill>
              <a:miter lim="800000"/>
            </a:ln>
            <a:extLst>
              <a:ext uri="{909E8E84-426E-40DD-AFC4-6F175D3DCCD1}">
                <a14:hiddenFill xmlns:a14="http://schemas.microsoft.com/office/drawing/2010/main">
                  <a:noFill/>
                </a14:hiddenFill>
              </a:ext>
            </a:extLst>
          </p:spPr>
          <p:txBody>
            <a:bodyPr lIns="121920" tIns="60960" rIns="121920" bIns="60960"/>
            <a:lstStyle/>
            <a:p>
              <a:pPr marL="0" marR="0" lvl="0" indent="0" defTabSz="1219200" eaLnBrk="1" fontAlgn="base" latinLnBrk="0" hangingPunct="1">
                <a:lnSpc>
                  <a:spcPct val="100000"/>
                </a:lnSpc>
                <a:spcBef>
                  <a:spcPct val="0"/>
                </a:spcBef>
                <a:spcAft>
                  <a:spcPct val="0"/>
                </a:spcAft>
                <a:buClrTx/>
                <a:buSzTx/>
                <a:buFontTx/>
                <a:buNone/>
                <a:defRPr/>
              </a:pPr>
              <a:endParaRPr kumimoji="0" lang="zh-CN" altLang="en-US" sz="2400" b="0" i="0" u="none" strike="noStrike" kern="0" cap="none" spc="0" normalizeH="0" baseline="0" noProof="0">
                <a:ln>
                  <a:noFill/>
                </a:ln>
                <a:solidFill>
                  <a:prstClr val="black"/>
                </a:solidFill>
                <a:effectLst/>
                <a:uLnTx/>
                <a:uFillTx/>
              </a:endParaRPr>
            </a:p>
          </p:txBody>
        </p:sp>
        <p:sp>
          <p:nvSpPr>
            <p:cNvPr id="485" name="Line 411"/>
            <p:cNvSpPr>
              <a:spLocks noChangeShapeType="1"/>
            </p:cNvSpPr>
            <p:nvPr/>
          </p:nvSpPr>
          <p:spPr bwMode="auto">
            <a:xfrm>
              <a:off x="4928370" y="3556001"/>
              <a:ext cx="0" cy="142875"/>
            </a:xfrm>
            <a:prstGeom prst="line">
              <a:avLst/>
            </a:prstGeom>
            <a:noFill/>
            <a:ln w="6350">
              <a:solidFill>
                <a:srgbClr val="404040"/>
              </a:solidFill>
              <a:miter lim="800000"/>
            </a:ln>
            <a:extLst>
              <a:ext uri="{909E8E84-426E-40DD-AFC4-6F175D3DCCD1}">
                <a14:hiddenFill xmlns:a14="http://schemas.microsoft.com/office/drawing/2010/main">
                  <a:noFill/>
                </a14:hiddenFill>
              </a:ext>
            </a:extLst>
          </p:spPr>
          <p:txBody>
            <a:bodyPr lIns="121920" tIns="60960" rIns="121920" bIns="60960"/>
            <a:lstStyle/>
            <a:p>
              <a:pPr marL="0" marR="0" lvl="0" indent="0" defTabSz="1219200" eaLnBrk="1" fontAlgn="base" latinLnBrk="0" hangingPunct="1">
                <a:lnSpc>
                  <a:spcPct val="100000"/>
                </a:lnSpc>
                <a:spcBef>
                  <a:spcPct val="0"/>
                </a:spcBef>
                <a:spcAft>
                  <a:spcPct val="0"/>
                </a:spcAft>
                <a:buClrTx/>
                <a:buSzTx/>
                <a:buFontTx/>
                <a:buNone/>
                <a:defRPr/>
              </a:pPr>
              <a:endParaRPr kumimoji="0" lang="zh-CN" altLang="en-US" sz="2400" b="0" i="0" u="none" strike="noStrike" kern="0" cap="none" spc="0" normalizeH="0" baseline="0" noProof="0">
                <a:ln>
                  <a:noFill/>
                </a:ln>
                <a:solidFill>
                  <a:prstClr val="black"/>
                </a:solidFill>
                <a:effectLst/>
                <a:uLnTx/>
                <a:uFillTx/>
              </a:endParaRPr>
            </a:p>
          </p:txBody>
        </p:sp>
        <p:sp>
          <p:nvSpPr>
            <p:cNvPr id="486" name="Line 412"/>
            <p:cNvSpPr>
              <a:spLocks noChangeShapeType="1"/>
            </p:cNvSpPr>
            <p:nvPr/>
          </p:nvSpPr>
          <p:spPr bwMode="auto">
            <a:xfrm>
              <a:off x="5061299" y="3338513"/>
              <a:ext cx="0" cy="219075"/>
            </a:xfrm>
            <a:prstGeom prst="line">
              <a:avLst/>
            </a:prstGeom>
            <a:noFill/>
            <a:ln w="6350">
              <a:solidFill>
                <a:srgbClr val="404040"/>
              </a:solidFill>
              <a:miter lim="800000"/>
            </a:ln>
            <a:extLst>
              <a:ext uri="{909E8E84-426E-40DD-AFC4-6F175D3DCCD1}">
                <a14:hiddenFill xmlns:a14="http://schemas.microsoft.com/office/drawing/2010/main">
                  <a:noFill/>
                </a14:hiddenFill>
              </a:ext>
            </a:extLst>
          </p:spPr>
          <p:txBody>
            <a:bodyPr lIns="121920" tIns="60960" rIns="121920" bIns="60960"/>
            <a:lstStyle/>
            <a:p>
              <a:pPr marL="0" marR="0" lvl="0" indent="0" defTabSz="1219200" eaLnBrk="1" fontAlgn="base" latinLnBrk="0" hangingPunct="1">
                <a:lnSpc>
                  <a:spcPct val="100000"/>
                </a:lnSpc>
                <a:spcBef>
                  <a:spcPct val="0"/>
                </a:spcBef>
                <a:spcAft>
                  <a:spcPct val="0"/>
                </a:spcAft>
                <a:buClrTx/>
                <a:buSzTx/>
                <a:buFontTx/>
                <a:buNone/>
                <a:defRPr/>
              </a:pPr>
              <a:endParaRPr kumimoji="0" lang="zh-CN" altLang="en-US" sz="2400" b="0" i="0" u="none" strike="noStrike" kern="0" cap="none" spc="0" normalizeH="0" baseline="0" noProof="0">
                <a:ln>
                  <a:noFill/>
                </a:ln>
                <a:solidFill>
                  <a:prstClr val="black"/>
                </a:solidFill>
                <a:effectLst/>
                <a:uLnTx/>
                <a:uFillTx/>
              </a:endParaRPr>
            </a:p>
          </p:txBody>
        </p:sp>
        <p:sp>
          <p:nvSpPr>
            <p:cNvPr id="487" name="Line 413"/>
            <p:cNvSpPr>
              <a:spLocks noChangeShapeType="1"/>
            </p:cNvSpPr>
            <p:nvPr/>
          </p:nvSpPr>
          <p:spPr bwMode="auto">
            <a:xfrm>
              <a:off x="5194228" y="3556001"/>
              <a:ext cx="0" cy="142875"/>
            </a:xfrm>
            <a:prstGeom prst="line">
              <a:avLst/>
            </a:prstGeom>
            <a:noFill/>
            <a:ln w="6350">
              <a:solidFill>
                <a:srgbClr val="404040"/>
              </a:solidFill>
              <a:miter lim="800000"/>
            </a:ln>
            <a:extLst>
              <a:ext uri="{909E8E84-426E-40DD-AFC4-6F175D3DCCD1}">
                <a14:hiddenFill xmlns:a14="http://schemas.microsoft.com/office/drawing/2010/main">
                  <a:noFill/>
                </a14:hiddenFill>
              </a:ext>
            </a:extLst>
          </p:spPr>
          <p:txBody>
            <a:bodyPr lIns="121920" tIns="60960" rIns="121920" bIns="60960"/>
            <a:lstStyle/>
            <a:p>
              <a:pPr marL="0" marR="0" lvl="0" indent="0" defTabSz="1219200" eaLnBrk="1" fontAlgn="base" latinLnBrk="0" hangingPunct="1">
                <a:lnSpc>
                  <a:spcPct val="100000"/>
                </a:lnSpc>
                <a:spcBef>
                  <a:spcPct val="0"/>
                </a:spcBef>
                <a:spcAft>
                  <a:spcPct val="0"/>
                </a:spcAft>
                <a:buClrTx/>
                <a:buSzTx/>
                <a:buFontTx/>
                <a:buNone/>
                <a:defRPr/>
              </a:pPr>
              <a:endParaRPr kumimoji="0" lang="zh-CN" altLang="en-US" sz="2400" b="0" i="0" u="none" strike="noStrike" kern="0" cap="none" spc="0" normalizeH="0" baseline="0" noProof="0">
                <a:ln>
                  <a:noFill/>
                </a:ln>
                <a:solidFill>
                  <a:prstClr val="black"/>
                </a:solidFill>
                <a:effectLst/>
                <a:uLnTx/>
                <a:uFillTx/>
              </a:endParaRPr>
            </a:p>
          </p:txBody>
        </p:sp>
        <p:sp>
          <p:nvSpPr>
            <p:cNvPr id="488" name="Line 414"/>
            <p:cNvSpPr>
              <a:spLocks noChangeShapeType="1"/>
            </p:cNvSpPr>
            <p:nvPr/>
          </p:nvSpPr>
          <p:spPr bwMode="auto">
            <a:xfrm>
              <a:off x="6245350" y="3557588"/>
              <a:ext cx="281815" cy="0"/>
            </a:xfrm>
            <a:prstGeom prst="line">
              <a:avLst/>
            </a:prstGeom>
            <a:noFill/>
            <a:ln w="6350">
              <a:solidFill>
                <a:srgbClr val="404040"/>
              </a:solidFill>
              <a:miter lim="800000"/>
            </a:ln>
            <a:extLst>
              <a:ext uri="{909E8E84-426E-40DD-AFC4-6F175D3DCCD1}">
                <a14:hiddenFill xmlns:a14="http://schemas.microsoft.com/office/drawing/2010/main">
                  <a:noFill/>
                </a14:hiddenFill>
              </a:ext>
            </a:extLst>
          </p:spPr>
          <p:txBody>
            <a:bodyPr lIns="121920" tIns="60960" rIns="121920" bIns="60960"/>
            <a:lstStyle/>
            <a:p>
              <a:pPr marL="0" marR="0" lvl="0" indent="0" defTabSz="1219200" eaLnBrk="1" fontAlgn="base" latinLnBrk="0" hangingPunct="1">
                <a:lnSpc>
                  <a:spcPct val="100000"/>
                </a:lnSpc>
                <a:spcBef>
                  <a:spcPct val="0"/>
                </a:spcBef>
                <a:spcAft>
                  <a:spcPct val="0"/>
                </a:spcAft>
                <a:buClrTx/>
                <a:buSzTx/>
                <a:buFontTx/>
                <a:buNone/>
                <a:defRPr/>
              </a:pPr>
              <a:endParaRPr kumimoji="0" lang="zh-CN" altLang="en-US" sz="2400" b="0" i="0" u="none" strike="noStrike" kern="0" cap="none" spc="0" normalizeH="0" baseline="0" noProof="0">
                <a:ln>
                  <a:noFill/>
                </a:ln>
                <a:solidFill>
                  <a:prstClr val="black"/>
                </a:solidFill>
                <a:effectLst/>
                <a:uLnTx/>
                <a:uFillTx/>
              </a:endParaRPr>
            </a:p>
          </p:txBody>
        </p:sp>
        <p:sp>
          <p:nvSpPr>
            <p:cNvPr id="489" name="Line 415"/>
            <p:cNvSpPr>
              <a:spLocks noChangeShapeType="1"/>
            </p:cNvSpPr>
            <p:nvPr/>
          </p:nvSpPr>
          <p:spPr bwMode="auto">
            <a:xfrm>
              <a:off x="6251575" y="3556001"/>
              <a:ext cx="0" cy="142875"/>
            </a:xfrm>
            <a:prstGeom prst="line">
              <a:avLst/>
            </a:prstGeom>
            <a:noFill/>
            <a:ln w="6350">
              <a:solidFill>
                <a:srgbClr val="404040"/>
              </a:solidFill>
              <a:miter lim="800000"/>
            </a:ln>
            <a:extLst>
              <a:ext uri="{909E8E84-426E-40DD-AFC4-6F175D3DCCD1}">
                <a14:hiddenFill xmlns:a14="http://schemas.microsoft.com/office/drawing/2010/main">
                  <a:noFill/>
                </a14:hiddenFill>
              </a:ext>
            </a:extLst>
          </p:spPr>
          <p:txBody>
            <a:bodyPr lIns="121920" tIns="60960" rIns="121920" bIns="60960"/>
            <a:lstStyle/>
            <a:p>
              <a:pPr marL="0" marR="0" lvl="0" indent="0" defTabSz="1219200" eaLnBrk="1" fontAlgn="base" latinLnBrk="0" hangingPunct="1">
                <a:lnSpc>
                  <a:spcPct val="100000"/>
                </a:lnSpc>
                <a:spcBef>
                  <a:spcPct val="0"/>
                </a:spcBef>
                <a:spcAft>
                  <a:spcPct val="0"/>
                </a:spcAft>
                <a:buClrTx/>
                <a:buSzTx/>
                <a:buFontTx/>
                <a:buNone/>
                <a:defRPr/>
              </a:pPr>
              <a:endParaRPr kumimoji="0" lang="zh-CN" altLang="en-US" sz="2400" b="0" i="0" u="none" strike="noStrike" kern="0" cap="none" spc="0" normalizeH="0" baseline="0" noProof="0">
                <a:ln>
                  <a:noFill/>
                </a:ln>
                <a:solidFill>
                  <a:prstClr val="black"/>
                </a:solidFill>
                <a:effectLst/>
                <a:uLnTx/>
                <a:uFillTx/>
              </a:endParaRPr>
            </a:p>
          </p:txBody>
        </p:sp>
        <p:sp>
          <p:nvSpPr>
            <p:cNvPr id="490" name="Line 416"/>
            <p:cNvSpPr>
              <a:spLocks noChangeShapeType="1"/>
            </p:cNvSpPr>
            <p:nvPr/>
          </p:nvSpPr>
          <p:spPr bwMode="auto">
            <a:xfrm>
              <a:off x="6380782" y="3335339"/>
              <a:ext cx="0" cy="219075"/>
            </a:xfrm>
            <a:prstGeom prst="line">
              <a:avLst/>
            </a:prstGeom>
            <a:noFill/>
            <a:ln w="6350">
              <a:solidFill>
                <a:srgbClr val="404040"/>
              </a:solidFill>
              <a:miter lim="800000"/>
            </a:ln>
            <a:extLst>
              <a:ext uri="{909E8E84-426E-40DD-AFC4-6F175D3DCCD1}">
                <a14:hiddenFill xmlns:a14="http://schemas.microsoft.com/office/drawing/2010/main">
                  <a:noFill/>
                </a14:hiddenFill>
              </a:ext>
            </a:extLst>
          </p:spPr>
          <p:txBody>
            <a:bodyPr lIns="121920" tIns="60960" rIns="121920" bIns="60960"/>
            <a:lstStyle/>
            <a:p>
              <a:pPr marL="0" marR="0" lvl="0" indent="0" defTabSz="1219200" eaLnBrk="1" fontAlgn="base" latinLnBrk="0" hangingPunct="1">
                <a:lnSpc>
                  <a:spcPct val="100000"/>
                </a:lnSpc>
                <a:spcBef>
                  <a:spcPct val="0"/>
                </a:spcBef>
                <a:spcAft>
                  <a:spcPct val="0"/>
                </a:spcAft>
                <a:buClrTx/>
                <a:buSzTx/>
                <a:buFontTx/>
                <a:buNone/>
                <a:defRPr/>
              </a:pPr>
              <a:endParaRPr kumimoji="0" lang="zh-CN" altLang="en-US" sz="2400" b="0" i="0" u="none" strike="noStrike" kern="0" cap="none" spc="0" normalizeH="0" baseline="0" noProof="0">
                <a:ln>
                  <a:noFill/>
                </a:ln>
                <a:solidFill>
                  <a:prstClr val="black"/>
                </a:solidFill>
                <a:effectLst/>
                <a:uLnTx/>
                <a:uFillTx/>
              </a:endParaRPr>
            </a:p>
          </p:txBody>
        </p:sp>
        <p:sp>
          <p:nvSpPr>
            <p:cNvPr id="491" name="Line 417"/>
            <p:cNvSpPr>
              <a:spLocks noChangeShapeType="1"/>
            </p:cNvSpPr>
            <p:nvPr/>
          </p:nvSpPr>
          <p:spPr bwMode="auto">
            <a:xfrm>
              <a:off x="6527165" y="3556001"/>
              <a:ext cx="0" cy="142875"/>
            </a:xfrm>
            <a:prstGeom prst="line">
              <a:avLst/>
            </a:prstGeom>
            <a:noFill/>
            <a:ln w="6350">
              <a:solidFill>
                <a:srgbClr val="404040"/>
              </a:solidFill>
              <a:miter lim="800000"/>
            </a:ln>
            <a:extLst>
              <a:ext uri="{909E8E84-426E-40DD-AFC4-6F175D3DCCD1}">
                <a14:hiddenFill xmlns:a14="http://schemas.microsoft.com/office/drawing/2010/main">
                  <a:noFill/>
                </a14:hiddenFill>
              </a:ext>
            </a:extLst>
          </p:spPr>
          <p:txBody>
            <a:bodyPr lIns="121920" tIns="60960" rIns="121920" bIns="60960"/>
            <a:lstStyle/>
            <a:p>
              <a:pPr marL="0" marR="0" lvl="0" indent="0" defTabSz="1219200" eaLnBrk="1" fontAlgn="base" latinLnBrk="0" hangingPunct="1">
                <a:lnSpc>
                  <a:spcPct val="100000"/>
                </a:lnSpc>
                <a:spcBef>
                  <a:spcPct val="0"/>
                </a:spcBef>
                <a:spcAft>
                  <a:spcPct val="0"/>
                </a:spcAft>
                <a:buClrTx/>
                <a:buSzTx/>
                <a:buFontTx/>
                <a:buNone/>
                <a:defRPr/>
              </a:pPr>
              <a:endParaRPr kumimoji="0" lang="zh-CN" altLang="en-US" sz="2400" b="0" i="0" u="none" strike="noStrike" kern="0" cap="none" spc="0" normalizeH="0" baseline="0" noProof="0">
                <a:ln>
                  <a:noFill/>
                </a:ln>
                <a:solidFill>
                  <a:prstClr val="black"/>
                </a:solidFill>
                <a:effectLst/>
                <a:uLnTx/>
                <a:uFillTx/>
              </a:endParaRPr>
            </a:p>
          </p:txBody>
        </p:sp>
        <p:sp>
          <p:nvSpPr>
            <p:cNvPr id="492" name="Line 418"/>
            <p:cNvSpPr>
              <a:spLocks noChangeShapeType="1"/>
            </p:cNvSpPr>
            <p:nvPr/>
          </p:nvSpPr>
          <p:spPr bwMode="auto">
            <a:xfrm>
              <a:off x="7855017" y="3557588"/>
              <a:ext cx="263926" cy="0"/>
            </a:xfrm>
            <a:prstGeom prst="line">
              <a:avLst/>
            </a:prstGeom>
            <a:noFill/>
            <a:ln w="6350">
              <a:solidFill>
                <a:srgbClr val="404040"/>
              </a:solidFill>
              <a:miter lim="800000"/>
            </a:ln>
            <a:extLst>
              <a:ext uri="{909E8E84-426E-40DD-AFC4-6F175D3DCCD1}">
                <a14:hiddenFill xmlns:a14="http://schemas.microsoft.com/office/drawing/2010/main">
                  <a:noFill/>
                </a14:hiddenFill>
              </a:ext>
            </a:extLst>
          </p:spPr>
          <p:txBody>
            <a:bodyPr lIns="121920" tIns="60960" rIns="121920" bIns="60960"/>
            <a:lstStyle/>
            <a:p>
              <a:pPr marL="0" marR="0" lvl="0" indent="0" defTabSz="1219200" eaLnBrk="1" fontAlgn="base" latinLnBrk="0" hangingPunct="1">
                <a:lnSpc>
                  <a:spcPct val="100000"/>
                </a:lnSpc>
                <a:spcBef>
                  <a:spcPct val="0"/>
                </a:spcBef>
                <a:spcAft>
                  <a:spcPct val="0"/>
                </a:spcAft>
                <a:buClrTx/>
                <a:buSzTx/>
                <a:buFontTx/>
                <a:buNone/>
                <a:defRPr/>
              </a:pPr>
              <a:endParaRPr kumimoji="0" lang="zh-CN" altLang="en-US" sz="2400" b="0" i="0" u="none" strike="noStrike" kern="0" cap="none" spc="0" normalizeH="0" baseline="0" noProof="0">
                <a:ln>
                  <a:noFill/>
                </a:ln>
                <a:solidFill>
                  <a:prstClr val="black"/>
                </a:solidFill>
                <a:effectLst/>
                <a:uLnTx/>
                <a:uFillTx/>
              </a:endParaRPr>
            </a:p>
          </p:txBody>
        </p:sp>
        <p:sp>
          <p:nvSpPr>
            <p:cNvPr id="493" name="Line 419"/>
            <p:cNvSpPr>
              <a:spLocks noChangeShapeType="1"/>
            </p:cNvSpPr>
            <p:nvPr/>
          </p:nvSpPr>
          <p:spPr bwMode="auto">
            <a:xfrm>
              <a:off x="7855016" y="3556001"/>
              <a:ext cx="0" cy="142875"/>
            </a:xfrm>
            <a:prstGeom prst="line">
              <a:avLst/>
            </a:prstGeom>
            <a:noFill/>
            <a:ln w="6350">
              <a:solidFill>
                <a:srgbClr val="404040"/>
              </a:solidFill>
              <a:miter lim="800000"/>
            </a:ln>
            <a:extLst>
              <a:ext uri="{909E8E84-426E-40DD-AFC4-6F175D3DCCD1}">
                <a14:hiddenFill xmlns:a14="http://schemas.microsoft.com/office/drawing/2010/main">
                  <a:noFill/>
                </a14:hiddenFill>
              </a:ext>
            </a:extLst>
          </p:spPr>
          <p:txBody>
            <a:bodyPr lIns="121920" tIns="60960" rIns="121920" bIns="60960"/>
            <a:lstStyle/>
            <a:p>
              <a:pPr marL="0" marR="0" lvl="0" indent="0" defTabSz="1219200" eaLnBrk="1" fontAlgn="base" latinLnBrk="0" hangingPunct="1">
                <a:lnSpc>
                  <a:spcPct val="100000"/>
                </a:lnSpc>
                <a:spcBef>
                  <a:spcPct val="0"/>
                </a:spcBef>
                <a:spcAft>
                  <a:spcPct val="0"/>
                </a:spcAft>
                <a:buClrTx/>
                <a:buSzTx/>
                <a:buFontTx/>
                <a:buNone/>
                <a:defRPr/>
              </a:pPr>
              <a:endParaRPr kumimoji="0" lang="zh-CN" altLang="en-US" sz="2400" b="0" i="0" u="none" strike="noStrike" kern="0" cap="none" spc="0" normalizeH="0" baseline="0" noProof="0">
                <a:ln>
                  <a:noFill/>
                </a:ln>
                <a:solidFill>
                  <a:prstClr val="black"/>
                </a:solidFill>
                <a:effectLst/>
                <a:uLnTx/>
                <a:uFillTx/>
              </a:endParaRPr>
            </a:p>
          </p:txBody>
        </p:sp>
        <p:sp>
          <p:nvSpPr>
            <p:cNvPr id="494" name="Line 420"/>
            <p:cNvSpPr>
              <a:spLocks noChangeShapeType="1"/>
            </p:cNvSpPr>
            <p:nvPr/>
          </p:nvSpPr>
          <p:spPr bwMode="auto">
            <a:xfrm>
              <a:off x="7986980" y="3338513"/>
              <a:ext cx="0" cy="219075"/>
            </a:xfrm>
            <a:prstGeom prst="line">
              <a:avLst/>
            </a:prstGeom>
            <a:noFill/>
            <a:ln w="6350">
              <a:solidFill>
                <a:srgbClr val="404040"/>
              </a:solidFill>
              <a:miter lim="800000"/>
            </a:ln>
            <a:extLst>
              <a:ext uri="{909E8E84-426E-40DD-AFC4-6F175D3DCCD1}">
                <a14:hiddenFill xmlns:a14="http://schemas.microsoft.com/office/drawing/2010/main">
                  <a:noFill/>
                </a14:hiddenFill>
              </a:ext>
            </a:extLst>
          </p:spPr>
          <p:txBody>
            <a:bodyPr lIns="121920" tIns="60960" rIns="121920" bIns="60960"/>
            <a:lstStyle/>
            <a:p>
              <a:pPr marL="0" marR="0" lvl="0" indent="0" defTabSz="1219200" eaLnBrk="1" fontAlgn="base" latinLnBrk="0" hangingPunct="1">
                <a:lnSpc>
                  <a:spcPct val="100000"/>
                </a:lnSpc>
                <a:spcBef>
                  <a:spcPct val="0"/>
                </a:spcBef>
                <a:spcAft>
                  <a:spcPct val="0"/>
                </a:spcAft>
                <a:buClrTx/>
                <a:buSzTx/>
                <a:buFontTx/>
                <a:buNone/>
                <a:defRPr/>
              </a:pPr>
              <a:endParaRPr kumimoji="0" lang="zh-CN" altLang="en-US" sz="2400" b="0" i="0" u="none" strike="noStrike" kern="0" cap="none" spc="0" normalizeH="0" baseline="0" noProof="0">
                <a:ln>
                  <a:noFill/>
                </a:ln>
                <a:solidFill>
                  <a:prstClr val="black"/>
                </a:solidFill>
                <a:effectLst/>
                <a:uLnTx/>
                <a:uFillTx/>
              </a:endParaRPr>
            </a:p>
          </p:txBody>
        </p:sp>
        <p:sp>
          <p:nvSpPr>
            <p:cNvPr id="495" name="Line 421"/>
            <p:cNvSpPr>
              <a:spLocks noChangeShapeType="1"/>
            </p:cNvSpPr>
            <p:nvPr/>
          </p:nvSpPr>
          <p:spPr bwMode="auto">
            <a:xfrm>
              <a:off x="8120870" y="3556001"/>
              <a:ext cx="0" cy="142875"/>
            </a:xfrm>
            <a:prstGeom prst="line">
              <a:avLst/>
            </a:prstGeom>
            <a:noFill/>
            <a:ln w="6350">
              <a:solidFill>
                <a:srgbClr val="404040"/>
              </a:solidFill>
              <a:miter lim="800000"/>
            </a:ln>
            <a:extLst>
              <a:ext uri="{909E8E84-426E-40DD-AFC4-6F175D3DCCD1}">
                <a14:hiddenFill xmlns:a14="http://schemas.microsoft.com/office/drawing/2010/main">
                  <a:noFill/>
                </a14:hiddenFill>
              </a:ext>
            </a:extLst>
          </p:spPr>
          <p:txBody>
            <a:bodyPr lIns="121920" tIns="60960" rIns="121920" bIns="60960"/>
            <a:lstStyle/>
            <a:p>
              <a:pPr marL="0" marR="0" lvl="0" indent="0" defTabSz="1219200" eaLnBrk="1" fontAlgn="base" latinLnBrk="0" hangingPunct="1">
                <a:lnSpc>
                  <a:spcPct val="100000"/>
                </a:lnSpc>
                <a:spcBef>
                  <a:spcPct val="0"/>
                </a:spcBef>
                <a:spcAft>
                  <a:spcPct val="0"/>
                </a:spcAft>
                <a:buClrTx/>
                <a:buSzTx/>
                <a:buFontTx/>
                <a:buNone/>
                <a:defRPr/>
              </a:pPr>
              <a:endParaRPr kumimoji="0" lang="zh-CN" altLang="en-US" sz="2400" b="0" i="0" u="none" strike="noStrike" kern="0" cap="none" spc="0" normalizeH="0" baseline="0" noProof="0">
                <a:ln>
                  <a:noFill/>
                </a:ln>
                <a:solidFill>
                  <a:prstClr val="black"/>
                </a:solidFill>
                <a:effectLst/>
                <a:uLnTx/>
                <a:uFillTx/>
              </a:endParaRPr>
            </a:p>
          </p:txBody>
        </p:sp>
        <p:sp>
          <p:nvSpPr>
            <p:cNvPr id="496" name="Line 422"/>
            <p:cNvSpPr>
              <a:spLocks noChangeShapeType="1"/>
            </p:cNvSpPr>
            <p:nvPr/>
          </p:nvSpPr>
          <p:spPr bwMode="auto">
            <a:xfrm>
              <a:off x="5458514" y="3557588"/>
              <a:ext cx="533288" cy="0"/>
            </a:xfrm>
            <a:prstGeom prst="line">
              <a:avLst/>
            </a:prstGeom>
            <a:noFill/>
            <a:ln w="6350">
              <a:solidFill>
                <a:srgbClr val="404040"/>
              </a:solidFill>
              <a:miter lim="800000"/>
            </a:ln>
            <a:extLst>
              <a:ext uri="{909E8E84-426E-40DD-AFC4-6F175D3DCCD1}">
                <a14:hiddenFill xmlns:a14="http://schemas.microsoft.com/office/drawing/2010/main">
                  <a:noFill/>
                </a14:hiddenFill>
              </a:ext>
            </a:extLst>
          </p:spPr>
          <p:txBody>
            <a:bodyPr lIns="121920" tIns="60960" rIns="121920" bIns="60960"/>
            <a:lstStyle/>
            <a:p>
              <a:pPr marL="0" marR="0" lvl="0" indent="0" defTabSz="1219200" eaLnBrk="1" fontAlgn="base" latinLnBrk="0" hangingPunct="1">
                <a:lnSpc>
                  <a:spcPct val="100000"/>
                </a:lnSpc>
                <a:spcBef>
                  <a:spcPct val="0"/>
                </a:spcBef>
                <a:spcAft>
                  <a:spcPct val="0"/>
                </a:spcAft>
                <a:buClrTx/>
                <a:buSzTx/>
                <a:buFontTx/>
                <a:buNone/>
                <a:defRPr/>
              </a:pPr>
              <a:endParaRPr kumimoji="0" lang="zh-CN" altLang="en-US" sz="2400" b="0" i="0" u="none" strike="noStrike" kern="0" cap="none" spc="0" normalizeH="0" baseline="0" noProof="0">
                <a:ln>
                  <a:noFill/>
                </a:ln>
                <a:solidFill>
                  <a:prstClr val="black"/>
                </a:solidFill>
                <a:effectLst/>
                <a:uLnTx/>
                <a:uFillTx/>
              </a:endParaRPr>
            </a:p>
          </p:txBody>
        </p:sp>
        <p:sp>
          <p:nvSpPr>
            <p:cNvPr id="497" name="Line 423"/>
            <p:cNvSpPr>
              <a:spLocks noChangeShapeType="1"/>
            </p:cNvSpPr>
            <p:nvPr/>
          </p:nvSpPr>
          <p:spPr bwMode="auto">
            <a:xfrm>
              <a:off x="5460086" y="3556001"/>
              <a:ext cx="0" cy="142875"/>
            </a:xfrm>
            <a:prstGeom prst="line">
              <a:avLst/>
            </a:prstGeom>
            <a:noFill/>
            <a:ln w="6350">
              <a:solidFill>
                <a:srgbClr val="404040"/>
              </a:solidFill>
              <a:miter lim="800000"/>
            </a:ln>
            <a:extLst>
              <a:ext uri="{909E8E84-426E-40DD-AFC4-6F175D3DCCD1}">
                <a14:hiddenFill xmlns:a14="http://schemas.microsoft.com/office/drawing/2010/main">
                  <a:noFill/>
                </a14:hiddenFill>
              </a:ext>
            </a:extLst>
          </p:spPr>
          <p:txBody>
            <a:bodyPr lIns="121920" tIns="60960" rIns="121920" bIns="60960"/>
            <a:lstStyle/>
            <a:p>
              <a:pPr marL="0" marR="0" lvl="0" indent="0" defTabSz="1219200" eaLnBrk="1" fontAlgn="base" latinLnBrk="0" hangingPunct="1">
                <a:lnSpc>
                  <a:spcPct val="100000"/>
                </a:lnSpc>
                <a:spcBef>
                  <a:spcPct val="0"/>
                </a:spcBef>
                <a:spcAft>
                  <a:spcPct val="0"/>
                </a:spcAft>
                <a:buClrTx/>
                <a:buSzTx/>
                <a:buFontTx/>
                <a:buNone/>
                <a:defRPr/>
              </a:pPr>
              <a:endParaRPr kumimoji="0" lang="zh-CN" altLang="en-US" sz="2400" b="0" i="0" u="none" strike="noStrike" kern="0" cap="none" spc="0" normalizeH="0" baseline="0" noProof="0">
                <a:ln>
                  <a:noFill/>
                </a:ln>
                <a:solidFill>
                  <a:prstClr val="black"/>
                </a:solidFill>
                <a:effectLst/>
                <a:uLnTx/>
                <a:uFillTx/>
              </a:endParaRPr>
            </a:p>
          </p:txBody>
        </p:sp>
        <p:sp>
          <p:nvSpPr>
            <p:cNvPr id="498" name="Line 424"/>
            <p:cNvSpPr>
              <a:spLocks noChangeShapeType="1"/>
            </p:cNvSpPr>
            <p:nvPr/>
          </p:nvSpPr>
          <p:spPr bwMode="auto">
            <a:xfrm>
              <a:off x="5725944" y="3338513"/>
              <a:ext cx="0" cy="357188"/>
            </a:xfrm>
            <a:prstGeom prst="line">
              <a:avLst/>
            </a:prstGeom>
            <a:noFill/>
            <a:ln w="6350">
              <a:solidFill>
                <a:srgbClr val="404040"/>
              </a:solidFill>
              <a:miter lim="800000"/>
            </a:ln>
            <a:extLst>
              <a:ext uri="{909E8E84-426E-40DD-AFC4-6F175D3DCCD1}">
                <a14:hiddenFill xmlns:a14="http://schemas.microsoft.com/office/drawing/2010/main">
                  <a:noFill/>
                </a14:hiddenFill>
              </a:ext>
            </a:extLst>
          </p:spPr>
          <p:txBody>
            <a:bodyPr lIns="121920" tIns="60960" rIns="121920" bIns="60960"/>
            <a:lstStyle/>
            <a:p>
              <a:pPr marL="0" marR="0" lvl="0" indent="0" defTabSz="1219200" eaLnBrk="1" fontAlgn="base" latinLnBrk="0" hangingPunct="1">
                <a:lnSpc>
                  <a:spcPct val="100000"/>
                </a:lnSpc>
                <a:spcBef>
                  <a:spcPct val="0"/>
                </a:spcBef>
                <a:spcAft>
                  <a:spcPct val="0"/>
                </a:spcAft>
                <a:buClrTx/>
                <a:buSzTx/>
                <a:buFontTx/>
                <a:buNone/>
                <a:defRPr/>
              </a:pPr>
              <a:endParaRPr kumimoji="0" lang="zh-CN" altLang="en-US" sz="2400" b="0" i="0" u="none" strike="noStrike" kern="0" cap="none" spc="0" normalizeH="0" baseline="0" noProof="0">
                <a:ln>
                  <a:noFill/>
                </a:ln>
                <a:solidFill>
                  <a:prstClr val="black"/>
                </a:solidFill>
                <a:effectLst/>
                <a:uLnTx/>
                <a:uFillTx/>
              </a:endParaRPr>
            </a:p>
          </p:txBody>
        </p:sp>
        <p:sp>
          <p:nvSpPr>
            <p:cNvPr id="499" name="Line 425"/>
            <p:cNvSpPr>
              <a:spLocks noChangeShapeType="1"/>
            </p:cNvSpPr>
            <p:nvPr/>
          </p:nvSpPr>
          <p:spPr bwMode="auto">
            <a:xfrm>
              <a:off x="5991802" y="3556001"/>
              <a:ext cx="0" cy="142875"/>
            </a:xfrm>
            <a:prstGeom prst="line">
              <a:avLst/>
            </a:prstGeom>
            <a:noFill/>
            <a:ln w="6350">
              <a:solidFill>
                <a:srgbClr val="404040"/>
              </a:solidFill>
              <a:miter lim="800000"/>
            </a:ln>
            <a:extLst>
              <a:ext uri="{909E8E84-426E-40DD-AFC4-6F175D3DCCD1}">
                <a14:hiddenFill xmlns:a14="http://schemas.microsoft.com/office/drawing/2010/main">
                  <a:noFill/>
                </a14:hiddenFill>
              </a:ext>
            </a:extLst>
          </p:spPr>
          <p:txBody>
            <a:bodyPr lIns="121920" tIns="60960" rIns="121920" bIns="60960"/>
            <a:lstStyle/>
            <a:p>
              <a:pPr marL="0" marR="0" lvl="0" indent="0" defTabSz="1219200" eaLnBrk="1" fontAlgn="base" latinLnBrk="0" hangingPunct="1">
                <a:lnSpc>
                  <a:spcPct val="100000"/>
                </a:lnSpc>
                <a:spcBef>
                  <a:spcPct val="0"/>
                </a:spcBef>
                <a:spcAft>
                  <a:spcPct val="0"/>
                </a:spcAft>
                <a:buClrTx/>
                <a:buSzTx/>
                <a:buFontTx/>
                <a:buNone/>
                <a:defRPr/>
              </a:pPr>
              <a:endParaRPr kumimoji="0" lang="zh-CN" altLang="en-US" sz="2400" b="0" i="0" u="none" strike="noStrike" kern="0" cap="none" spc="0" normalizeH="0" baseline="0" noProof="0">
                <a:ln>
                  <a:noFill/>
                </a:ln>
                <a:solidFill>
                  <a:prstClr val="black"/>
                </a:solidFill>
                <a:effectLst/>
                <a:uLnTx/>
                <a:uFillTx/>
              </a:endParaRPr>
            </a:p>
          </p:txBody>
        </p:sp>
      </p:grpSp>
      <p:grpSp>
        <p:nvGrpSpPr>
          <p:cNvPr id="500" name="组合 499"/>
          <p:cNvGrpSpPr/>
          <p:nvPr/>
        </p:nvGrpSpPr>
        <p:grpSpPr bwMode="auto">
          <a:xfrm>
            <a:off x="5389563" y="1670050"/>
            <a:ext cx="1416050" cy="338138"/>
            <a:chOff x="3846513" y="1349502"/>
            <a:chExt cx="1062038" cy="204788"/>
          </a:xfrm>
          <a:effectLst>
            <a:outerShdw blurRad="254000" dist="127000" dir="8100000" algn="tr" rotWithShape="0">
              <a:prstClr val="black">
                <a:alpha val="40000"/>
              </a:prstClr>
            </a:outerShdw>
          </a:effectLst>
        </p:grpSpPr>
        <p:sp>
          <p:nvSpPr>
            <p:cNvPr id="501" name="Rectangle 319"/>
            <p:cNvSpPr>
              <a:spLocks noChangeArrowheads="1"/>
            </p:cNvSpPr>
            <p:nvPr/>
          </p:nvSpPr>
          <p:spPr bwMode="auto">
            <a:xfrm>
              <a:off x="3846513" y="1349502"/>
              <a:ext cx="1062038" cy="204788"/>
            </a:xfrm>
            <a:prstGeom prst="rect">
              <a:avLst/>
            </a:prstGeom>
            <a:solidFill>
              <a:srgbClr val="0ED3E8">
                <a:alpha val="70000"/>
              </a:srgbClr>
            </a:solidFill>
            <a:ln w="9525" cap="flat" cmpd="sng" algn="ctr">
              <a:noFill/>
              <a:prstDash val="solid"/>
            </a:ln>
            <a:effectLst/>
          </p:spPr>
          <p:txBody>
            <a:bodyPr anchor="ctr"/>
            <a:lstStyle/>
            <a:p>
              <a:pPr marL="0" marR="0" lvl="0" indent="0" algn="ctr" defTabSz="1219200" eaLnBrk="1" fontAlgn="auto" latinLnBrk="0" hangingPunct="1">
                <a:lnSpc>
                  <a:spcPct val="100000"/>
                </a:lnSpc>
                <a:spcBef>
                  <a:spcPct val="0"/>
                </a:spcBef>
                <a:spcAft>
                  <a:spcPct val="0"/>
                </a:spcAft>
                <a:buClrTx/>
                <a:buSzTx/>
                <a:buFontTx/>
                <a:buNone/>
                <a:defRPr/>
              </a:pPr>
              <a:endParaRPr kumimoji="0" lang="zh-CN" altLang="en-US" sz="2400" b="0" i="0" u="none" strike="noStrike" kern="0" cap="none" spc="0" normalizeH="0" baseline="0" noProof="1">
                <a:ln>
                  <a:noFill/>
                </a:ln>
                <a:solidFill>
                  <a:prstClr val="white"/>
                </a:solidFill>
                <a:effectLst/>
                <a:uLnTx/>
                <a:uFillTx/>
                <a:latin typeface="Calibri" panose="020F0502020204030204"/>
                <a:ea typeface="宋体" panose="02010600030101010101" pitchFamily="2" charset="-122"/>
                <a:cs typeface="+mn-cs"/>
              </a:endParaRPr>
            </a:p>
          </p:txBody>
        </p:sp>
        <p:sp>
          <p:nvSpPr>
            <p:cNvPr id="502" name="Rectangle 429"/>
            <p:cNvSpPr>
              <a:spLocks noChangeArrowheads="1"/>
            </p:cNvSpPr>
            <p:nvPr/>
          </p:nvSpPr>
          <p:spPr bwMode="auto">
            <a:xfrm>
              <a:off x="4023916" y="1358155"/>
              <a:ext cx="707232" cy="187481"/>
            </a:xfrm>
            <a:prstGeom prst="rect">
              <a:avLst/>
            </a:prstGeom>
            <a:noFill/>
            <a:ln w="9525" cap="flat" cmpd="sng" algn="ctr">
              <a:noFill/>
              <a:prstDash val="solid"/>
              <a:miter lim="800000"/>
            </a:ln>
            <a:effectLst>
              <a:outerShdw blurRad="203200" dist="127000" dir="8100000" sx="102000" sy="102000" algn="tr" rotWithShape="0">
                <a:prstClr val="black">
                  <a:alpha val="30000"/>
                </a:prstClr>
              </a:outerShdw>
            </a:effectLst>
          </p:spPr>
          <p:txBody>
            <a:bodyPr anchor="ctr"/>
            <a:lstStyle/>
            <a:p>
              <a:pPr marL="0" marR="0" lvl="0" indent="0" algn="ctr" defTabSz="1219200" eaLnBrk="1" fontAlgn="auto" latinLnBrk="0" hangingPunct="1">
                <a:lnSpc>
                  <a:spcPct val="100000"/>
                </a:lnSpc>
                <a:spcBef>
                  <a:spcPct val="0"/>
                </a:spcBef>
                <a:spcAft>
                  <a:spcPct val="0"/>
                </a:spcAft>
                <a:buClrTx/>
                <a:buSzTx/>
                <a:buFontTx/>
                <a:buNone/>
                <a:defRPr/>
              </a:pPr>
              <a:r>
                <a:rPr kumimoji="0" lang="zh-CN" altLang="en-US" sz="1735" b="0" i="0" u="none" strike="noStrike" kern="0" cap="none" spc="0" normalizeH="0" baseline="0" noProof="1">
                  <a:ln>
                    <a:noFill/>
                  </a:ln>
                  <a:solidFill>
                    <a:prstClr val="white"/>
                  </a:solidFill>
                  <a:effectLst/>
                  <a:uLnTx/>
                  <a:uFillTx/>
                  <a:latin typeface="微软雅黑" panose="020B0503020204020204" pitchFamily="34" charset="-122"/>
                  <a:ea typeface="微软雅黑" panose="020B0503020204020204" pitchFamily="34" charset="-122"/>
                  <a:cs typeface="+mn-cs"/>
                </a:rPr>
                <a:t>总经理</a:t>
              </a:r>
            </a:p>
          </p:txBody>
        </p:sp>
      </p:grpSp>
      <p:grpSp>
        <p:nvGrpSpPr>
          <p:cNvPr id="503" name="组合 502"/>
          <p:cNvGrpSpPr/>
          <p:nvPr/>
        </p:nvGrpSpPr>
        <p:grpSpPr bwMode="auto">
          <a:xfrm>
            <a:off x="5387975" y="2287588"/>
            <a:ext cx="1416050" cy="339725"/>
            <a:chOff x="3849688" y="1784351"/>
            <a:chExt cx="1062038" cy="204788"/>
          </a:xfrm>
          <a:effectLst>
            <a:outerShdw blurRad="254000" dist="127000" dir="8100000" algn="tr" rotWithShape="0">
              <a:prstClr val="black">
                <a:alpha val="40000"/>
              </a:prstClr>
            </a:outerShdw>
          </a:effectLst>
        </p:grpSpPr>
        <p:sp>
          <p:nvSpPr>
            <p:cNvPr id="504" name="Rectangle 321"/>
            <p:cNvSpPr>
              <a:spLocks noChangeArrowheads="1"/>
            </p:cNvSpPr>
            <p:nvPr/>
          </p:nvSpPr>
          <p:spPr bwMode="auto">
            <a:xfrm>
              <a:off x="3849688" y="1784351"/>
              <a:ext cx="1062038" cy="204788"/>
            </a:xfrm>
            <a:prstGeom prst="rect">
              <a:avLst/>
            </a:prstGeom>
            <a:solidFill>
              <a:srgbClr val="0ED3E8">
                <a:alpha val="70000"/>
              </a:srgbClr>
            </a:solidFill>
            <a:ln w="9525" cap="flat" cmpd="sng" algn="ctr">
              <a:noFill/>
              <a:prstDash val="solid"/>
            </a:ln>
            <a:effectLst/>
          </p:spPr>
          <p:txBody>
            <a:bodyPr anchor="ctr"/>
            <a:lstStyle/>
            <a:p>
              <a:pPr marL="0" marR="0" lvl="0" indent="0" algn="ctr" defTabSz="1219200" eaLnBrk="1" fontAlgn="auto" latinLnBrk="0" hangingPunct="1">
                <a:lnSpc>
                  <a:spcPct val="100000"/>
                </a:lnSpc>
                <a:spcBef>
                  <a:spcPct val="0"/>
                </a:spcBef>
                <a:spcAft>
                  <a:spcPct val="0"/>
                </a:spcAft>
                <a:buClrTx/>
                <a:buSzTx/>
                <a:buFontTx/>
                <a:buNone/>
                <a:defRPr/>
              </a:pPr>
              <a:endParaRPr kumimoji="0" lang="zh-CN" altLang="en-US" sz="2400" b="0" i="0" u="none" strike="noStrike" kern="0" cap="none" spc="0" normalizeH="0" baseline="0" noProof="1">
                <a:ln>
                  <a:noFill/>
                </a:ln>
                <a:solidFill>
                  <a:prstClr val="white"/>
                </a:solidFill>
                <a:effectLst/>
                <a:uLnTx/>
                <a:uFillTx/>
                <a:latin typeface="Calibri" panose="020F0502020204030204"/>
                <a:ea typeface="宋体" panose="02010600030101010101" pitchFamily="2" charset="-122"/>
                <a:cs typeface="+mn-cs"/>
              </a:endParaRPr>
            </a:p>
          </p:txBody>
        </p:sp>
        <p:sp>
          <p:nvSpPr>
            <p:cNvPr id="505" name="Rectangle 430"/>
            <p:cNvSpPr>
              <a:spLocks noChangeArrowheads="1"/>
            </p:cNvSpPr>
            <p:nvPr/>
          </p:nvSpPr>
          <p:spPr bwMode="auto">
            <a:xfrm>
              <a:off x="3940176" y="1795834"/>
              <a:ext cx="881063" cy="186606"/>
            </a:xfrm>
            <a:prstGeom prst="rect">
              <a:avLst/>
            </a:prstGeom>
            <a:noFill/>
            <a:ln w="9525" cap="flat" cmpd="sng" algn="ctr">
              <a:noFill/>
              <a:prstDash val="solid"/>
            </a:ln>
            <a:effectLst>
              <a:outerShdw blurRad="203200" dist="127000" dir="8100000" sx="102000" sy="102000" algn="tr" rotWithShape="0">
                <a:prstClr val="black">
                  <a:alpha val="30000"/>
                </a:prstClr>
              </a:outerShdw>
            </a:effectLst>
          </p:spPr>
          <p:txBody>
            <a:bodyPr anchor="ctr"/>
            <a:lstStyle/>
            <a:p>
              <a:pPr marL="0" marR="0" lvl="0" indent="0" algn="ctr" defTabSz="1219200" eaLnBrk="1" fontAlgn="auto" latinLnBrk="0" hangingPunct="1">
                <a:lnSpc>
                  <a:spcPct val="100000"/>
                </a:lnSpc>
                <a:spcBef>
                  <a:spcPct val="0"/>
                </a:spcBef>
                <a:spcAft>
                  <a:spcPct val="0"/>
                </a:spcAft>
                <a:buClrTx/>
                <a:buSzTx/>
                <a:buFontTx/>
                <a:buNone/>
                <a:defRPr/>
              </a:pPr>
              <a:r>
                <a:rPr kumimoji="0" lang="zh-CN" altLang="en-US" sz="1735" b="0" i="0" u="none" strike="noStrike" kern="0" cap="none" spc="0" normalizeH="0" baseline="0" noProof="1">
                  <a:ln>
                    <a:noFill/>
                  </a:ln>
                  <a:solidFill>
                    <a:prstClr val="white"/>
                  </a:solidFill>
                  <a:effectLst/>
                  <a:uLnTx/>
                  <a:uFillTx/>
                  <a:latin typeface="微软雅黑" panose="020B0503020204020204" pitchFamily="34" charset="-122"/>
                  <a:ea typeface="微软雅黑" panose="020B0503020204020204" pitchFamily="34" charset="-122"/>
                  <a:cs typeface="+mn-cs"/>
                </a:rPr>
                <a:t>行政副总</a:t>
              </a:r>
            </a:p>
          </p:txBody>
        </p:sp>
      </p:grpSp>
      <p:grpSp>
        <p:nvGrpSpPr>
          <p:cNvPr id="506" name="组合 505"/>
          <p:cNvGrpSpPr/>
          <p:nvPr/>
        </p:nvGrpSpPr>
        <p:grpSpPr bwMode="auto">
          <a:xfrm>
            <a:off x="8318500" y="2287588"/>
            <a:ext cx="1416050" cy="339725"/>
            <a:chOff x="5891213" y="1784351"/>
            <a:chExt cx="1062038" cy="204788"/>
          </a:xfrm>
          <a:effectLst>
            <a:outerShdw blurRad="254000" dist="127000" dir="8100000" algn="tr" rotWithShape="0">
              <a:prstClr val="black">
                <a:alpha val="40000"/>
              </a:prstClr>
            </a:outerShdw>
          </a:effectLst>
        </p:grpSpPr>
        <p:sp>
          <p:nvSpPr>
            <p:cNvPr id="507" name="Rectangle 322"/>
            <p:cNvSpPr>
              <a:spLocks noChangeArrowheads="1"/>
            </p:cNvSpPr>
            <p:nvPr/>
          </p:nvSpPr>
          <p:spPr bwMode="auto">
            <a:xfrm>
              <a:off x="5891213" y="1784351"/>
              <a:ext cx="1062038" cy="204788"/>
            </a:xfrm>
            <a:prstGeom prst="rect">
              <a:avLst/>
            </a:prstGeom>
            <a:solidFill>
              <a:srgbClr val="0ED3E8">
                <a:alpha val="70000"/>
              </a:srgbClr>
            </a:solidFill>
            <a:ln w="9525" cap="flat" cmpd="sng" algn="ctr">
              <a:noFill/>
              <a:prstDash val="solid"/>
            </a:ln>
            <a:effectLst/>
          </p:spPr>
          <p:txBody>
            <a:bodyPr anchor="ctr"/>
            <a:lstStyle/>
            <a:p>
              <a:pPr marL="0" marR="0" lvl="0" indent="0" algn="ctr" defTabSz="1219200" eaLnBrk="1" fontAlgn="auto" latinLnBrk="0" hangingPunct="1">
                <a:lnSpc>
                  <a:spcPct val="100000"/>
                </a:lnSpc>
                <a:spcBef>
                  <a:spcPct val="0"/>
                </a:spcBef>
                <a:spcAft>
                  <a:spcPct val="0"/>
                </a:spcAft>
                <a:buClrTx/>
                <a:buSzTx/>
                <a:buFontTx/>
                <a:buNone/>
                <a:defRPr/>
              </a:pPr>
              <a:endParaRPr kumimoji="0" lang="zh-CN" altLang="en-US" sz="2400" b="0" i="0" u="none" strike="noStrike" kern="0" cap="none" spc="0" normalizeH="0" baseline="0" noProof="1">
                <a:ln>
                  <a:noFill/>
                </a:ln>
                <a:solidFill>
                  <a:prstClr val="white"/>
                </a:solidFill>
                <a:effectLst/>
                <a:uLnTx/>
                <a:uFillTx/>
                <a:latin typeface="Calibri" panose="020F0502020204030204"/>
                <a:ea typeface="宋体" panose="02010600030101010101" pitchFamily="2" charset="-122"/>
                <a:cs typeface="+mn-cs"/>
              </a:endParaRPr>
            </a:p>
          </p:txBody>
        </p:sp>
        <p:sp>
          <p:nvSpPr>
            <p:cNvPr id="508" name="Rectangle 431"/>
            <p:cNvSpPr>
              <a:spLocks noChangeArrowheads="1"/>
            </p:cNvSpPr>
            <p:nvPr/>
          </p:nvSpPr>
          <p:spPr bwMode="auto">
            <a:xfrm>
              <a:off x="6013848" y="1794877"/>
              <a:ext cx="883444" cy="187563"/>
            </a:xfrm>
            <a:prstGeom prst="rect">
              <a:avLst/>
            </a:prstGeom>
            <a:noFill/>
            <a:ln w="9525" cap="flat" cmpd="sng" algn="ctr">
              <a:noFill/>
              <a:prstDash val="solid"/>
            </a:ln>
            <a:effectLst>
              <a:outerShdw blurRad="203200" dist="127000" dir="8100000" sx="102000" sy="102000" algn="tr" rotWithShape="0">
                <a:prstClr val="black">
                  <a:alpha val="30000"/>
                </a:prstClr>
              </a:outerShdw>
            </a:effectLst>
          </p:spPr>
          <p:txBody>
            <a:bodyPr anchor="ctr"/>
            <a:lstStyle/>
            <a:p>
              <a:pPr marL="0" marR="0" lvl="0" indent="0" algn="ctr" defTabSz="1219200" eaLnBrk="1" fontAlgn="auto" latinLnBrk="0" hangingPunct="1">
                <a:lnSpc>
                  <a:spcPct val="100000"/>
                </a:lnSpc>
                <a:spcBef>
                  <a:spcPct val="0"/>
                </a:spcBef>
                <a:spcAft>
                  <a:spcPct val="0"/>
                </a:spcAft>
                <a:buClrTx/>
                <a:buSzTx/>
                <a:buFontTx/>
                <a:buNone/>
                <a:defRPr/>
              </a:pPr>
              <a:r>
                <a:rPr kumimoji="0" lang="zh-CN" altLang="en-US" sz="1735" b="0" i="0" u="none" strike="noStrike" kern="0" cap="none" spc="0" normalizeH="0" baseline="0" noProof="1">
                  <a:ln>
                    <a:noFill/>
                  </a:ln>
                  <a:solidFill>
                    <a:prstClr val="white"/>
                  </a:solidFill>
                  <a:effectLst/>
                  <a:uLnTx/>
                  <a:uFillTx/>
                  <a:latin typeface="微软雅黑" panose="020B0503020204020204" pitchFamily="34" charset="-122"/>
                  <a:ea typeface="微软雅黑" panose="020B0503020204020204" pitchFamily="34" charset="-122"/>
                  <a:cs typeface="+mn-cs"/>
                </a:rPr>
                <a:t>经营副总</a:t>
              </a:r>
            </a:p>
          </p:txBody>
        </p:sp>
      </p:grpSp>
      <p:grpSp>
        <p:nvGrpSpPr>
          <p:cNvPr id="509" name="组合 508"/>
          <p:cNvGrpSpPr/>
          <p:nvPr/>
        </p:nvGrpSpPr>
        <p:grpSpPr bwMode="auto">
          <a:xfrm>
            <a:off x="2460625" y="2287588"/>
            <a:ext cx="1414463" cy="339725"/>
            <a:chOff x="2049463" y="1784351"/>
            <a:chExt cx="1060450" cy="204788"/>
          </a:xfrm>
          <a:effectLst>
            <a:outerShdw blurRad="254000" dist="127000" dir="8100000" algn="tr" rotWithShape="0">
              <a:prstClr val="black">
                <a:alpha val="40000"/>
              </a:prstClr>
            </a:outerShdw>
          </a:effectLst>
        </p:grpSpPr>
        <p:sp>
          <p:nvSpPr>
            <p:cNvPr id="510" name="Rectangle 320"/>
            <p:cNvSpPr>
              <a:spLocks noChangeArrowheads="1"/>
            </p:cNvSpPr>
            <p:nvPr/>
          </p:nvSpPr>
          <p:spPr bwMode="auto">
            <a:xfrm>
              <a:off x="2049463" y="1784351"/>
              <a:ext cx="1060450" cy="204788"/>
            </a:xfrm>
            <a:prstGeom prst="rect">
              <a:avLst/>
            </a:prstGeom>
            <a:solidFill>
              <a:srgbClr val="0ED3E8">
                <a:alpha val="70000"/>
              </a:srgbClr>
            </a:solidFill>
            <a:ln w="9525" cap="flat" cmpd="sng" algn="ctr">
              <a:noFill/>
              <a:prstDash val="solid"/>
            </a:ln>
            <a:effectLst/>
          </p:spPr>
          <p:txBody>
            <a:bodyPr anchor="ctr"/>
            <a:lstStyle/>
            <a:p>
              <a:pPr marL="0" marR="0" lvl="0" indent="0" algn="ctr" defTabSz="1219200" eaLnBrk="1" fontAlgn="auto" latinLnBrk="0" hangingPunct="1">
                <a:lnSpc>
                  <a:spcPct val="100000"/>
                </a:lnSpc>
                <a:spcBef>
                  <a:spcPct val="0"/>
                </a:spcBef>
                <a:spcAft>
                  <a:spcPct val="0"/>
                </a:spcAft>
                <a:buClrTx/>
                <a:buSzTx/>
                <a:buFontTx/>
                <a:buNone/>
                <a:defRPr/>
              </a:pPr>
              <a:endParaRPr kumimoji="0" lang="zh-CN" altLang="en-US" sz="2400" b="0" i="0" u="none" strike="noStrike" kern="0" cap="none" spc="0" normalizeH="0" baseline="0" noProof="1">
                <a:ln>
                  <a:noFill/>
                </a:ln>
                <a:solidFill>
                  <a:prstClr val="white"/>
                </a:solidFill>
                <a:effectLst/>
                <a:uLnTx/>
                <a:uFillTx/>
                <a:latin typeface="Calibri" panose="020F0502020204030204"/>
                <a:ea typeface="宋体" panose="02010600030101010101" pitchFamily="2" charset="-122"/>
                <a:cs typeface="+mn-cs"/>
              </a:endParaRPr>
            </a:p>
          </p:txBody>
        </p:sp>
        <p:sp>
          <p:nvSpPr>
            <p:cNvPr id="511" name="Rectangle 432"/>
            <p:cNvSpPr>
              <a:spLocks noChangeArrowheads="1"/>
            </p:cNvSpPr>
            <p:nvPr/>
          </p:nvSpPr>
          <p:spPr bwMode="auto">
            <a:xfrm>
              <a:off x="2113733" y="1790093"/>
              <a:ext cx="931911" cy="187563"/>
            </a:xfrm>
            <a:prstGeom prst="rect">
              <a:avLst/>
            </a:prstGeom>
            <a:noFill/>
            <a:ln w="9525" cap="flat" cmpd="sng" algn="ctr">
              <a:noFill/>
              <a:prstDash val="solid"/>
              <a:miter lim="800000"/>
            </a:ln>
            <a:effectLst>
              <a:outerShdw blurRad="203200" dist="127000" dir="8100000" sx="102000" sy="102000" algn="tr" rotWithShape="0">
                <a:prstClr val="black">
                  <a:alpha val="30000"/>
                </a:prstClr>
              </a:outerShdw>
            </a:effectLst>
          </p:spPr>
          <p:txBody>
            <a:bodyPr anchor="ctr"/>
            <a:lstStyle/>
            <a:p>
              <a:pPr marL="0" marR="0" lvl="0" indent="0" algn="ctr" defTabSz="1219200" eaLnBrk="1" fontAlgn="auto" latinLnBrk="0" hangingPunct="1">
                <a:lnSpc>
                  <a:spcPct val="100000"/>
                </a:lnSpc>
                <a:spcBef>
                  <a:spcPct val="0"/>
                </a:spcBef>
                <a:spcAft>
                  <a:spcPct val="0"/>
                </a:spcAft>
                <a:buClrTx/>
                <a:buSzTx/>
                <a:buFontTx/>
                <a:buNone/>
                <a:defRPr/>
              </a:pPr>
              <a:r>
                <a:rPr kumimoji="0" lang="zh-CN" altLang="en-US" sz="1735" b="0" i="0" u="none" strike="noStrike" kern="0" cap="none" spc="0" normalizeH="0" baseline="0" noProof="1">
                  <a:ln>
                    <a:noFill/>
                  </a:ln>
                  <a:solidFill>
                    <a:prstClr val="white"/>
                  </a:solidFill>
                  <a:effectLst/>
                  <a:uLnTx/>
                  <a:uFillTx/>
                  <a:latin typeface="微软雅黑" panose="020B0503020204020204" pitchFamily="34" charset="-122"/>
                  <a:ea typeface="微软雅黑" panose="020B0503020204020204" pitchFamily="34" charset="-122"/>
                  <a:cs typeface="+mn-cs"/>
                </a:rPr>
                <a:t>生产副总</a:t>
              </a:r>
            </a:p>
          </p:txBody>
        </p:sp>
      </p:grpSp>
      <p:grpSp>
        <p:nvGrpSpPr>
          <p:cNvPr id="512" name="组合 511"/>
          <p:cNvGrpSpPr/>
          <p:nvPr/>
        </p:nvGrpSpPr>
        <p:grpSpPr bwMode="auto">
          <a:xfrm>
            <a:off x="1506538" y="2995613"/>
            <a:ext cx="336550" cy="1419225"/>
            <a:chOff x="1641349" y="2270126"/>
            <a:chExt cx="204788" cy="1065213"/>
          </a:xfrm>
          <a:effectLst>
            <a:outerShdw blurRad="254000" dist="127000" dir="8100000" algn="tr" rotWithShape="0">
              <a:prstClr val="black">
                <a:alpha val="40000"/>
              </a:prstClr>
            </a:outerShdw>
          </a:effectLst>
        </p:grpSpPr>
        <p:sp>
          <p:nvSpPr>
            <p:cNvPr id="513" name="Rectangle 323"/>
            <p:cNvSpPr>
              <a:spLocks noChangeArrowheads="1"/>
            </p:cNvSpPr>
            <p:nvPr/>
          </p:nvSpPr>
          <p:spPr bwMode="auto">
            <a:xfrm>
              <a:off x="1641349" y="2270126"/>
              <a:ext cx="204788" cy="1065213"/>
            </a:xfrm>
            <a:prstGeom prst="rect">
              <a:avLst/>
            </a:prstGeom>
            <a:solidFill>
              <a:srgbClr val="00B8BC">
                <a:alpha val="70000"/>
              </a:srgbClr>
            </a:solidFill>
            <a:ln w="9525" cap="flat" cmpd="sng" algn="ctr">
              <a:noFill/>
              <a:prstDash val="solid"/>
            </a:ln>
            <a:effectLst/>
          </p:spPr>
          <p:txBody>
            <a:bodyPr anchor="ctr"/>
            <a:lstStyle/>
            <a:p>
              <a:pPr marL="0" marR="0" lvl="0" indent="0" algn="ctr" defTabSz="1219200" eaLnBrk="1" fontAlgn="auto" latinLnBrk="0" hangingPunct="1">
                <a:lnSpc>
                  <a:spcPct val="100000"/>
                </a:lnSpc>
                <a:spcBef>
                  <a:spcPct val="0"/>
                </a:spcBef>
                <a:spcAft>
                  <a:spcPct val="0"/>
                </a:spcAft>
                <a:buClrTx/>
                <a:buSzTx/>
                <a:buFontTx/>
                <a:buNone/>
                <a:defRPr/>
              </a:pPr>
              <a:endParaRPr kumimoji="0" lang="zh-CN" altLang="en-US" sz="2400" b="0" i="0" u="none" strike="noStrike" kern="0" cap="none" spc="0" normalizeH="0" baseline="0" noProof="1">
                <a:ln>
                  <a:noFill/>
                </a:ln>
                <a:solidFill>
                  <a:prstClr val="white"/>
                </a:solidFill>
                <a:effectLst/>
                <a:uLnTx/>
                <a:uFillTx/>
                <a:latin typeface="Calibri" panose="020F0502020204030204"/>
                <a:ea typeface="宋体" panose="02010600030101010101" pitchFamily="2" charset="-122"/>
                <a:cs typeface="+mn-cs"/>
              </a:endParaRPr>
            </a:p>
          </p:txBody>
        </p:sp>
        <p:sp>
          <p:nvSpPr>
            <p:cNvPr id="514" name="Rectangle 433"/>
            <p:cNvSpPr>
              <a:spLocks noChangeArrowheads="1"/>
            </p:cNvSpPr>
            <p:nvPr/>
          </p:nvSpPr>
          <p:spPr bwMode="auto">
            <a:xfrm>
              <a:off x="1650043" y="2583494"/>
              <a:ext cx="187400" cy="438477"/>
            </a:xfrm>
            <a:prstGeom prst="rect">
              <a:avLst/>
            </a:prstGeom>
            <a:noFill/>
            <a:ln w="9525" cap="flat" cmpd="sng" algn="ctr">
              <a:noFill/>
              <a:prstDash val="solid"/>
              <a:miter lim="800000"/>
            </a:ln>
            <a:effectLst>
              <a:outerShdw blurRad="203200" dist="127000" dir="8100000" sx="102000" sy="102000" algn="tr" rotWithShape="0">
                <a:prstClr val="black">
                  <a:alpha val="30000"/>
                </a:prstClr>
              </a:outerShdw>
            </a:effectLst>
          </p:spPr>
          <p:txBody>
            <a:bodyPr anchor="ctr"/>
            <a:lstStyle/>
            <a:p>
              <a:pPr marL="0" marR="0" lvl="0" indent="0" algn="ctr" defTabSz="1219200" eaLnBrk="1" fontAlgn="auto" latinLnBrk="0" hangingPunct="1">
                <a:lnSpc>
                  <a:spcPct val="100000"/>
                </a:lnSpc>
                <a:spcBef>
                  <a:spcPct val="0"/>
                </a:spcBef>
                <a:spcAft>
                  <a:spcPct val="0"/>
                </a:spcAft>
                <a:buClrTx/>
                <a:buSzTx/>
                <a:buFontTx/>
                <a:buNone/>
                <a:defRPr/>
              </a:pPr>
              <a:r>
                <a:rPr kumimoji="0" lang="zh-CN" altLang="en-US" sz="1465" b="0" i="0" u="none" strike="noStrike" kern="0" cap="none" spc="0" normalizeH="0" baseline="0" noProof="1">
                  <a:ln>
                    <a:noFill/>
                  </a:ln>
                  <a:solidFill>
                    <a:prstClr val="white"/>
                  </a:solidFill>
                  <a:effectLst/>
                  <a:uLnTx/>
                  <a:uFillTx/>
                  <a:latin typeface="微软雅黑" panose="020B0503020204020204" pitchFamily="34" charset="-122"/>
                  <a:ea typeface="微软雅黑" panose="020B0503020204020204" pitchFamily="34" charset="-122"/>
                  <a:cs typeface="+mn-cs"/>
                </a:rPr>
                <a:t>研发部</a:t>
              </a:r>
            </a:p>
          </p:txBody>
        </p:sp>
      </p:grpSp>
      <p:grpSp>
        <p:nvGrpSpPr>
          <p:cNvPr id="515" name="组合 514"/>
          <p:cNvGrpSpPr/>
          <p:nvPr/>
        </p:nvGrpSpPr>
        <p:grpSpPr bwMode="auto">
          <a:xfrm>
            <a:off x="2212975" y="2995613"/>
            <a:ext cx="336550" cy="1419225"/>
            <a:chOff x="2111249" y="2270126"/>
            <a:chExt cx="204788" cy="1065213"/>
          </a:xfrm>
          <a:effectLst>
            <a:outerShdw blurRad="254000" dist="127000" dir="8100000" algn="tr" rotWithShape="0">
              <a:prstClr val="black">
                <a:alpha val="40000"/>
              </a:prstClr>
            </a:outerShdw>
          </a:effectLst>
        </p:grpSpPr>
        <p:sp>
          <p:nvSpPr>
            <p:cNvPr id="516" name="Rectangle 324"/>
            <p:cNvSpPr>
              <a:spLocks noChangeArrowheads="1"/>
            </p:cNvSpPr>
            <p:nvPr/>
          </p:nvSpPr>
          <p:spPr bwMode="auto">
            <a:xfrm>
              <a:off x="2111249" y="2270126"/>
              <a:ext cx="204788" cy="1065213"/>
            </a:xfrm>
            <a:prstGeom prst="rect">
              <a:avLst/>
            </a:prstGeom>
            <a:solidFill>
              <a:srgbClr val="00B8BC">
                <a:alpha val="70000"/>
              </a:srgbClr>
            </a:solidFill>
            <a:ln w="9525" cap="flat" cmpd="sng" algn="ctr">
              <a:noFill/>
              <a:prstDash val="solid"/>
            </a:ln>
            <a:effectLst/>
          </p:spPr>
          <p:txBody>
            <a:bodyPr anchor="ctr"/>
            <a:lstStyle/>
            <a:p>
              <a:pPr marL="0" marR="0" lvl="0" indent="0" algn="ctr" defTabSz="1219200" eaLnBrk="1" fontAlgn="auto" latinLnBrk="0" hangingPunct="1">
                <a:lnSpc>
                  <a:spcPct val="100000"/>
                </a:lnSpc>
                <a:spcBef>
                  <a:spcPct val="0"/>
                </a:spcBef>
                <a:spcAft>
                  <a:spcPct val="0"/>
                </a:spcAft>
                <a:buClrTx/>
                <a:buSzTx/>
                <a:buFontTx/>
                <a:buNone/>
                <a:defRPr/>
              </a:pPr>
              <a:endParaRPr kumimoji="0" lang="zh-CN" altLang="en-US" sz="2400" b="0" i="0" u="none" strike="noStrike" kern="0" cap="none" spc="0" normalizeH="0" baseline="0" noProof="1">
                <a:ln>
                  <a:noFill/>
                </a:ln>
                <a:solidFill>
                  <a:prstClr val="white"/>
                </a:solidFill>
                <a:effectLst/>
                <a:uLnTx/>
                <a:uFillTx/>
                <a:latin typeface="Calibri" panose="020F0502020204030204"/>
                <a:ea typeface="宋体" panose="02010600030101010101" pitchFamily="2" charset="-122"/>
                <a:cs typeface="+mn-cs"/>
              </a:endParaRPr>
            </a:p>
          </p:txBody>
        </p:sp>
        <p:sp>
          <p:nvSpPr>
            <p:cNvPr id="517" name="Rectangle 434"/>
            <p:cNvSpPr>
              <a:spLocks noChangeArrowheads="1"/>
            </p:cNvSpPr>
            <p:nvPr/>
          </p:nvSpPr>
          <p:spPr bwMode="auto">
            <a:xfrm>
              <a:off x="2119943" y="2583494"/>
              <a:ext cx="187400" cy="438477"/>
            </a:xfrm>
            <a:prstGeom prst="rect">
              <a:avLst/>
            </a:prstGeom>
            <a:noFill/>
            <a:ln w="9525" cap="flat" cmpd="sng" algn="ctr">
              <a:noFill/>
              <a:prstDash val="solid"/>
            </a:ln>
            <a:effectLst>
              <a:outerShdw blurRad="203200" dist="127000" dir="8100000" sx="102000" sy="102000" algn="tr" rotWithShape="0">
                <a:prstClr val="black">
                  <a:alpha val="30000"/>
                </a:prstClr>
              </a:outerShdw>
            </a:effectLst>
          </p:spPr>
          <p:txBody>
            <a:bodyPr anchor="ctr"/>
            <a:lstStyle/>
            <a:p>
              <a:pPr marL="0" marR="0" lvl="0" indent="0" algn="ctr" defTabSz="1219200" eaLnBrk="1" fontAlgn="auto" latinLnBrk="0" hangingPunct="1">
                <a:lnSpc>
                  <a:spcPct val="100000"/>
                </a:lnSpc>
                <a:spcBef>
                  <a:spcPct val="0"/>
                </a:spcBef>
                <a:spcAft>
                  <a:spcPct val="0"/>
                </a:spcAft>
                <a:buClrTx/>
                <a:buSzTx/>
                <a:buFontTx/>
                <a:buNone/>
                <a:defRPr/>
              </a:pPr>
              <a:r>
                <a:rPr kumimoji="0" lang="zh-CN" altLang="en-US" sz="1600" b="0" i="0" u="none" strike="noStrike" kern="0" cap="none" spc="0" normalizeH="0" baseline="0" noProof="1">
                  <a:ln>
                    <a:noFill/>
                  </a:ln>
                  <a:solidFill>
                    <a:prstClr val="white"/>
                  </a:solidFill>
                  <a:effectLst/>
                  <a:uLnTx/>
                  <a:uFillTx/>
                  <a:latin typeface="微软雅黑" panose="020B0503020204020204" pitchFamily="34" charset="-122"/>
                  <a:ea typeface="微软雅黑" panose="020B0503020204020204" pitchFamily="34" charset="-122"/>
                  <a:cs typeface="+mn-cs"/>
                </a:rPr>
                <a:t>资料部</a:t>
              </a:r>
            </a:p>
          </p:txBody>
        </p:sp>
      </p:grpSp>
      <p:grpSp>
        <p:nvGrpSpPr>
          <p:cNvPr id="518" name="组合 517"/>
          <p:cNvGrpSpPr/>
          <p:nvPr/>
        </p:nvGrpSpPr>
        <p:grpSpPr bwMode="auto">
          <a:xfrm>
            <a:off x="3278188" y="2995613"/>
            <a:ext cx="336550" cy="1419225"/>
            <a:chOff x="2804987" y="2270126"/>
            <a:chExt cx="204788" cy="1065213"/>
          </a:xfrm>
          <a:effectLst>
            <a:outerShdw blurRad="254000" dist="127000" dir="8100000" algn="tr" rotWithShape="0">
              <a:prstClr val="black">
                <a:alpha val="40000"/>
              </a:prstClr>
            </a:outerShdw>
          </a:effectLst>
        </p:grpSpPr>
        <p:sp>
          <p:nvSpPr>
            <p:cNvPr id="519" name="Rectangle 317"/>
            <p:cNvSpPr>
              <a:spLocks noChangeArrowheads="1"/>
            </p:cNvSpPr>
            <p:nvPr/>
          </p:nvSpPr>
          <p:spPr bwMode="auto">
            <a:xfrm>
              <a:off x="2804987" y="2270126"/>
              <a:ext cx="204788" cy="1065213"/>
            </a:xfrm>
            <a:prstGeom prst="rect">
              <a:avLst/>
            </a:prstGeom>
            <a:solidFill>
              <a:srgbClr val="00B8BC">
                <a:alpha val="70000"/>
              </a:srgbClr>
            </a:solidFill>
            <a:ln w="9525" cap="flat" cmpd="sng" algn="ctr">
              <a:noFill/>
              <a:prstDash val="solid"/>
            </a:ln>
            <a:effectLst/>
          </p:spPr>
          <p:txBody>
            <a:bodyPr anchor="ctr"/>
            <a:lstStyle/>
            <a:p>
              <a:pPr marL="0" marR="0" lvl="0" indent="0" algn="ctr" defTabSz="1219200" eaLnBrk="1" fontAlgn="auto" latinLnBrk="0" hangingPunct="1">
                <a:lnSpc>
                  <a:spcPct val="100000"/>
                </a:lnSpc>
                <a:spcBef>
                  <a:spcPct val="0"/>
                </a:spcBef>
                <a:spcAft>
                  <a:spcPct val="0"/>
                </a:spcAft>
                <a:buClrTx/>
                <a:buSzTx/>
                <a:buFontTx/>
                <a:buNone/>
                <a:defRPr/>
              </a:pPr>
              <a:endParaRPr kumimoji="0" lang="zh-CN" altLang="en-US" sz="2400" b="0" i="0" u="none" strike="noStrike" kern="0" cap="none" spc="0" normalizeH="0" baseline="0" noProof="1">
                <a:ln>
                  <a:noFill/>
                </a:ln>
                <a:solidFill>
                  <a:prstClr val="white"/>
                </a:solidFill>
                <a:effectLst/>
                <a:uLnTx/>
                <a:uFillTx/>
                <a:latin typeface="Calibri" panose="020F0502020204030204"/>
                <a:ea typeface="宋体" panose="02010600030101010101" pitchFamily="2" charset="-122"/>
                <a:cs typeface="+mn-cs"/>
              </a:endParaRPr>
            </a:p>
          </p:txBody>
        </p:sp>
        <p:sp>
          <p:nvSpPr>
            <p:cNvPr id="520" name="Rectangle 435"/>
            <p:cNvSpPr>
              <a:spLocks noChangeArrowheads="1"/>
            </p:cNvSpPr>
            <p:nvPr/>
          </p:nvSpPr>
          <p:spPr bwMode="auto">
            <a:xfrm>
              <a:off x="2813681" y="2583494"/>
              <a:ext cx="187400" cy="438477"/>
            </a:xfrm>
            <a:prstGeom prst="rect">
              <a:avLst/>
            </a:prstGeom>
            <a:noFill/>
            <a:ln w="9525" cap="flat" cmpd="sng" algn="ctr">
              <a:noFill/>
              <a:prstDash val="solid"/>
            </a:ln>
            <a:effectLst>
              <a:outerShdw blurRad="203200" dist="127000" dir="8100000" sx="102000" sy="102000" algn="tr" rotWithShape="0">
                <a:prstClr val="black">
                  <a:alpha val="30000"/>
                </a:prstClr>
              </a:outerShdw>
            </a:effectLst>
          </p:spPr>
          <p:txBody>
            <a:bodyPr anchor="ctr"/>
            <a:lstStyle/>
            <a:p>
              <a:pPr marL="0" marR="0" lvl="0" indent="0" algn="ctr" defTabSz="1219200" eaLnBrk="1" fontAlgn="auto" latinLnBrk="0" hangingPunct="1">
                <a:lnSpc>
                  <a:spcPct val="100000"/>
                </a:lnSpc>
                <a:spcBef>
                  <a:spcPct val="0"/>
                </a:spcBef>
                <a:spcAft>
                  <a:spcPct val="0"/>
                </a:spcAft>
                <a:buClrTx/>
                <a:buSzTx/>
                <a:buFontTx/>
                <a:buNone/>
                <a:defRPr/>
              </a:pPr>
              <a:r>
                <a:rPr kumimoji="0" lang="zh-CN" altLang="en-US" sz="1600" b="0" i="0" u="none" strike="noStrike" kern="0" cap="none" spc="0" normalizeH="0" baseline="0" noProof="1">
                  <a:ln>
                    <a:noFill/>
                  </a:ln>
                  <a:solidFill>
                    <a:prstClr val="white"/>
                  </a:solidFill>
                  <a:effectLst/>
                  <a:uLnTx/>
                  <a:uFillTx/>
                  <a:latin typeface="微软雅黑" panose="020B0503020204020204" pitchFamily="34" charset="-122"/>
                  <a:ea typeface="微软雅黑" panose="020B0503020204020204" pitchFamily="34" charset="-122"/>
                  <a:cs typeface="+mn-cs"/>
                </a:rPr>
                <a:t>生产部</a:t>
              </a:r>
            </a:p>
          </p:txBody>
        </p:sp>
      </p:grpSp>
      <p:grpSp>
        <p:nvGrpSpPr>
          <p:cNvPr id="521" name="组合 520"/>
          <p:cNvGrpSpPr/>
          <p:nvPr/>
        </p:nvGrpSpPr>
        <p:grpSpPr bwMode="auto">
          <a:xfrm>
            <a:off x="4500563" y="2995613"/>
            <a:ext cx="338137" cy="1419225"/>
            <a:chOff x="3481387" y="2270126"/>
            <a:chExt cx="206375" cy="1065213"/>
          </a:xfrm>
          <a:effectLst>
            <a:outerShdw blurRad="254000" dist="127000" dir="8100000" algn="tr" rotWithShape="0">
              <a:prstClr val="black">
                <a:alpha val="40000"/>
              </a:prstClr>
            </a:outerShdw>
          </a:effectLst>
        </p:grpSpPr>
        <p:sp>
          <p:nvSpPr>
            <p:cNvPr id="522" name="Rectangle 325"/>
            <p:cNvSpPr>
              <a:spLocks noChangeArrowheads="1"/>
            </p:cNvSpPr>
            <p:nvPr/>
          </p:nvSpPr>
          <p:spPr bwMode="auto">
            <a:xfrm>
              <a:off x="3481387" y="2270126"/>
              <a:ext cx="206375" cy="1065213"/>
            </a:xfrm>
            <a:prstGeom prst="rect">
              <a:avLst/>
            </a:prstGeom>
            <a:solidFill>
              <a:srgbClr val="00B8BC">
                <a:alpha val="70000"/>
              </a:srgbClr>
            </a:solidFill>
            <a:ln w="9525" cap="flat" cmpd="sng" algn="ctr">
              <a:noFill/>
              <a:prstDash val="solid"/>
            </a:ln>
            <a:effectLst/>
          </p:spPr>
          <p:txBody>
            <a:bodyPr anchor="ctr"/>
            <a:lstStyle/>
            <a:p>
              <a:pPr marL="0" marR="0" lvl="0" indent="0" algn="ctr" defTabSz="1219200" eaLnBrk="1" fontAlgn="auto" latinLnBrk="0" hangingPunct="1">
                <a:lnSpc>
                  <a:spcPct val="100000"/>
                </a:lnSpc>
                <a:spcBef>
                  <a:spcPct val="0"/>
                </a:spcBef>
                <a:spcAft>
                  <a:spcPct val="0"/>
                </a:spcAft>
                <a:buClrTx/>
                <a:buSzTx/>
                <a:buFontTx/>
                <a:buNone/>
                <a:defRPr/>
              </a:pPr>
              <a:endParaRPr kumimoji="0" lang="zh-CN" altLang="en-US" sz="2400" b="0" i="0" u="none" strike="noStrike" kern="0" cap="none" spc="0" normalizeH="0" baseline="0" noProof="1">
                <a:ln>
                  <a:noFill/>
                </a:ln>
                <a:solidFill>
                  <a:prstClr val="white"/>
                </a:solidFill>
                <a:effectLst/>
                <a:uLnTx/>
                <a:uFillTx/>
                <a:latin typeface="Calibri" panose="020F0502020204030204"/>
                <a:ea typeface="宋体" panose="02010600030101010101" pitchFamily="2" charset="-122"/>
                <a:cs typeface="+mn-cs"/>
              </a:endParaRPr>
            </a:p>
          </p:txBody>
        </p:sp>
        <p:sp>
          <p:nvSpPr>
            <p:cNvPr id="523" name="Rectangle 436"/>
            <p:cNvSpPr>
              <a:spLocks noChangeArrowheads="1"/>
            </p:cNvSpPr>
            <p:nvPr/>
          </p:nvSpPr>
          <p:spPr bwMode="auto">
            <a:xfrm>
              <a:off x="3491076" y="2583494"/>
              <a:ext cx="186997" cy="438477"/>
            </a:xfrm>
            <a:prstGeom prst="rect">
              <a:avLst/>
            </a:prstGeom>
            <a:noFill/>
            <a:ln w="9525" cap="flat" cmpd="sng" algn="ctr">
              <a:noFill/>
              <a:prstDash val="solid"/>
            </a:ln>
            <a:effectLst>
              <a:outerShdw blurRad="203200" dist="127000" dir="8100000" sx="102000" sy="102000" algn="tr" rotWithShape="0">
                <a:prstClr val="black">
                  <a:alpha val="30000"/>
                </a:prstClr>
              </a:outerShdw>
            </a:effectLst>
          </p:spPr>
          <p:txBody>
            <a:bodyPr anchor="ctr"/>
            <a:lstStyle/>
            <a:p>
              <a:pPr marL="0" marR="0" lvl="0" indent="0" algn="ctr" defTabSz="1219200" eaLnBrk="1" fontAlgn="auto" latinLnBrk="0" hangingPunct="1">
                <a:lnSpc>
                  <a:spcPct val="100000"/>
                </a:lnSpc>
                <a:spcBef>
                  <a:spcPct val="0"/>
                </a:spcBef>
                <a:spcAft>
                  <a:spcPct val="0"/>
                </a:spcAft>
                <a:buClrTx/>
                <a:buSzTx/>
                <a:buFontTx/>
                <a:buNone/>
                <a:defRPr/>
              </a:pPr>
              <a:r>
                <a:rPr kumimoji="0" lang="zh-CN" altLang="en-US" sz="1600" b="0" i="0" u="none" strike="noStrike" kern="0" cap="none" spc="0" normalizeH="0" baseline="0" noProof="1">
                  <a:ln>
                    <a:noFill/>
                  </a:ln>
                  <a:solidFill>
                    <a:prstClr val="white"/>
                  </a:solidFill>
                  <a:effectLst/>
                  <a:uLnTx/>
                  <a:uFillTx/>
                  <a:latin typeface="微软雅黑" panose="020B0503020204020204" pitchFamily="34" charset="-122"/>
                  <a:ea typeface="微软雅黑" panose="020B0503020204020204" pitchFamily="34" charset="-122"/>
                  <a:cs typeface="+mn-cs"/>
                </a:rPr>
                <a:t>质管部</a:t>
              </a:r>
            </a:p>
          </p:txBody>
        </p:sp>
      </p:grpSp>
      <p:grpSp>
        <p:nvGrpSpPr>
          <p:cNvPr id="524" name="组合 523"/>
          <p:cNvGrpSpPr/>
          <p:nvPr/>
        </p:nvGrpSpPr>
        <p:grpSpPr bwMode="auto">
          <a:xfrm>
            <a:off x="5407025" y="2995613"/>
            <a:ext cx="334963" cy="1419225"/>
            <a:chOff x="4179762" y="2270126"/>
            <a:chExt cx="204788" cy="1065213"/>
          </a:xfrm>
          <a:effectLst>
            <a:outerShdw blurRad="254000" dist="127000" dir="8100000" algn="tr" rotWithShape="0">
              <a:prstClr val="black">
                <a:alpha val="40000"/>
              </a:prstClr>
            </a:outerShdw>
          </a:effectLst>
        </p:grpSpPr>
        <p:sp>
          <p:nvSpPr>
            <p:cNvPr id="525" name="Rectangle 326"/>
            <p:cNvSpPr>
              <a:spLocks noChangeArrowheads="1"/>
            </p:cNvSpPr>
            <p:nvPr/>
          </p:nvSpPr>
          <p:spPr bwMode="auto">
            <a:xfrm>
              <a:off x="4179762" y="2270126"/>
              <a:ext cx="204788" cy="1065213"/>
            </a:xfrm>
            <a:prstGeom prst="rect">
              <a:avLst/>
            </a:prstGeom>
            <a:solidFill>
              <a:srgbClr val="00B8BC">
                <a:alpha val="70000"/>
              </a:srgbClr>
            </a:solidFill>
            <a:ln w="9525" cap="flat" cmpd="sng" algn="ctr">
              <a:noFill/>
              <a:prstDash val="solid"/>
            </a:ln>
            <a:effectLst/>
          </p:spPr>
          <p:txBody>
            <a:bodyPr anchor="ctr"/>
            <a:lstStyle/>
            <a:p>
              <a:pPr marL="0" marR="0" lvl="0" indent="0" algn="ctr" defTabSz="1219200" eaLnBrk="1" fontAlgn="auto" latinLnBrk="0" hangingPunct="1">
                <a:lnSpc>
                  <a:spcPct val="100000"/>
                </a:lnSpc>
                <a:spcBef>
                  <a:spcPct val="0"/>
                </a:spcBef>
                <a:spcAft>
                  <a:spcPct val="0"/>
                </a:spcAft>
                <a:buClrTx/>
                <a:buSzTx/>
                <a:buFontTx/>
                <a:buNone/>
                <a:defRPr/>
              </a:pPr>
              <a:endParaRPr kumimoji="0" lang="zh-CN" altLang="en-US" sz="2400" b="0" i="0" u="none" strike="noStrike" kern="0" cap="none" spc="0" normalizeH="0" baseline="0" noProof="1">
                <a:ln>
                  <a:noFill/>
                </a:ln>
                <a:solidFill>
                  <a:prstClr val="white"/>
                </a:solidFill>
                <a:effectLst/>
                <a:uLnTx/>
                <a:uFillTx/>
                <a:latin typeface="Calibri" panose="020F0502020204030204"/>
                <a:ea typeface="宋体" panose="02010600030101010101" pitchFamily="2" charset="-122"/>
                <a:cs typeface="+mn-cs"/>
              </a:endParaRPr>
            </a:p>
          </p:txBody>
        </p:sp>
        <p:sp>
          <p:nvSpPr>
            <p:cNvPr id="526" name="Rectangle 437"/>
            <p:cNvSpPr>
              <a:spLocks noChangeArrowheads="1"/>
            </p:cNvSpPr>
            <p:nvPr/>
          </p:nvSpPr>
          <p:spPr bwMode="auto">
            <a:xfrm>
              <a:off x="4188497" y="2442895"/>
              <a:ext cx="187317" cy="719674"/>
            </a:xfrm>
            <a:prstGeom prst="rect">
              <a:avLst/>
            </a:prstGeom>
            <a:noFill/>
            <a:ln w="9525" cap="flat" cmpd="sng" algn="ctr">
              <a:noFill/>
              <a:prstDash val="solid"/>
            </a:ln>
            <a:effectLst>
              <a:outerShdw blurRad="203200" dist="127000" dir="8100000" sx="102000" sy="102000" algn="tr" rotWithShape="0">
                <a:prstClr val="black">
                  <a:alpha val="30000"/>
                </a:prstClr>
              </a:outerShdw>
            </a:effectLst>
          </p:spPr>
          <p:txBody>
            <a:bodyPr anchor="ctr"/>
            <a:lstStyle/>
            <a:p>
              <a:pPr marL="0" marR="0" lvl="0" indent="0" algn="ctr" defTabSz="1219200" eaLnBrk="1" fontAlgn="auto" latinLnBrk="0" hangingPunct="1">
                <a:lnSpc>
                  <a:spcPts val="1600"/>
                </a:lnSpc>
                <a:spcBef>
                  <a:spcPct val="0"/>
                </a:spcBef>
                <a:spcAft>
                  <a:spcPct val="0"/>
                </a:spcAft>
                <a:buClrTx/>
                <a:buSzTx/>
                <a:buFontTx/>
                <a:buNone/>
                <a:defRPr/>
              </a:pPr>
              <a:r>
                <a:rPr kumimoji="0" lang="zh-CN" altLang="en-US" sz="1600" b="0" i="0" u="none" strike="noStrike" kern="0" cap="none" spc="0" normalizeH="0" baseline="0" noProof="1">
                  <a:ln>
                    <a:noFill/>
                  </a:ln>
                  <a:solidFill>
                    <a:prstClr val="white"/>
                  </a:solidFill>
                  <a:effectLst/>
                  <a:uLnTx/>
                  <a:uFillTx/>
                  <a:latin typeface="微软雅黑" panose="020B0503020204020204" pitchFamily="34" charset="-122"/>
                  <a:ea typeface="微软雅黑" panose="020B0503020204020204" pitchFamily="34" charset="-122"/>
                  <a:cs typeface="+mn-cs"/>
                </a:rPr>
                <a:t>行政人事部</a:t>
              </a:r>
            </a:p>
          </p:txBody>
        </p:sp>
      </p:grpSp>
      <p:grpSp>
        <p:nvGrpSpPr>
          <p:cNvPr id="527" name="组合 526"/>
          <p:cNvGrpSpPr/>
          <p:nvPr/>
        </p:nvGrpSpPr>
        <p:grpSpPr bwMode="auto">
          <a:xfrm>
            <a:off x="6470650" y="2995613"/>
            <a:ext cx="336550" cy="1419225"/>
            <a:chOff x="4868737" y="2270126"/>
            <a:chExt cx="204788" cy="1065213"/>
          </a:xfrm>
          <a:effectLst>
            <a:outerShdw blurRad="254000" dist="127000" dir="8100000" algn="tr" rotWithShape="0">
              <a:prstClr val="black">
                <a:alpha val="40000"/>
              </a:prstClr>
            </a:outerShdw>
          </a:effectLst>
        </p:grpSpPr>
        <p:sp>
          <p:nvSpPr>
            <p:cNvPr id="528" name="Rectangle 327"/>
            <p:cNvSpPr>
              <a:spLocks noChangeArrowheads="1"/>
            </p:cNvSpPr>
            <p:nvPr/>
          </p:nvSpPr>
          <p:spPr bwMode="auto">
            <a:xfrm>
              <a:off x="4868737" y="2270126"/>
              <a:ext cx="204788" cy="1065213"/>
            </a:xfrm>
            <a:prstGeom prst="rect">
              <a:avLst/>
            </a:prstGeom>
            <a:solidFill>
              <a:srgbClr val="00B8BC">
                <a:alpha val="70000"/>
              </a:srgbClr>
            </a:solidFill>
            <a:ln w="9525" cap="flat" cmpd="sng" algn="ctr">
              <a:noFill/>
              <a:prstDash val="solid"/>
            </a:ln>
            <a:effectLst/>
          </p:spPr>
          <p:txBody>
            <a:bodyPr anchor="ctr"/>
            <a:lstStyle/>
            <a:p>
              <a:pPr marL="0" marR="0" lvl="0" indent="0" algn="ctr" defTabSz="1219200" eaLnBrk="1" fontAlgn="auto" latinLnBrk="0" hangingPunct="1">
                <a:lnSpc>
                  <a:spcPct val="100000"/>
                </a:lnSpc>
                <a:spcBef>
                  <a:spcPct val="0"/>
                </a:spcBef>
                <a:spcAft>
                  <a:spcPct val="0"/>
                </a:spcAft>
                <a:buClrTx/>
                <a:buSzTx/>
                <a:buFontTx/>
                <a:buNone/>
                <a:defRPr/>
              </a:pPr>
              <a:endParaRPr kumimoji="0" lang="zh-CN" altLang="en-US" sz="2400" b="0" i="0" u="none" strike="noStrike" kern="0" cap="none" spc="0" normalizeH="0" baseline="0" noProof="1">
                <a:ln>
                  <a:noFill/>
                </a:ln>
                <a:solidFill>
                  <a:prstClr val="white"/>
                </a:solidFill>
                <a:effectLst/>
                <a:uLnTx/>
                <a:uFillTx/>
                <a:latin typeface="Calibri" panose="020F0502020204030204"/>
                <a:ea typeface="宋体" panose="02010600030101010101" pitchFamily="2" charset="-122"/>
                <a:cs typeface="+mn-cs"/>
              </a:endParaRPr>
            </a:p>
          </p:txBody>
        </p:sp>
        <p:sp>
          <p:nvSpPr>
            <p:cNvPr id="529" name="Rectangle 438"/>
            <p:cNvSpPr>
              <a:spLocks noChangeArrowheads="1"/>
            </p:cNvSpPr>
            <p:nvPr/>
          </p:nvSpPr>
          <p:spPr bwMode="auto">
            <a:xfrm>
              <a:off x="4877431" y="2442895"/>
              <a:ext cx="187400" cy="719674"/>
            </a:xfrm>
            <a:prstGeom prst="rect">
              <a:avLst/>
            </a:prstGeom>
            <a:noFill/>
            <a:ln w="9525" cap="flat" cmpd="sng" algn="ctr">
              <a:noFill/>
              <a:prstDash val="solid"/>
            </a:ln>
            <a:effectLst>
              <a:outerShdw blurRad="203200" dist="127000" dir="8100000" sx="102000" sy="102000" algn="tr" rotWithShape="0">
                <a:prstClr val="black">
                  <a:alpha val="30000"/>
                </a:prstClr>
              </a:outerShdw>
            </a:effectLst>
          </p:spPr>
          <p:txBody>
            <a:bodyPr anchor="ctr"/>
            <a:lstStyle/>
            <a:p>
              <a:pPr marL="0" marR="0" lvl="0" indent="0" algn="ctr" defTabSz="1219200" eaLnBrk="1" fontAlgn="auto" latinLnBrk="0" hangingPunct="1">
                <a:lnSpc>
                  <a:spcPts val="1600"/>
                </a:lnSpc>
                <a:spcBef>
                  <a:spcPct val="0"/>
                </a:spcBef>
                <a:spcAft>
                  <a:spcPct val="0"/>
                </a:spcAft>
                <a:buClrTx/>
                <a:buSzTx/>
                <a:buFontTx/>
                <a:buNone/>
                <a:defRPr/>
              </a:pPr>
              <a:r>
                <a:rPr kumimoji="0" lang="zh-CN" altLang="en-US" sz="1600" b="0" i="0" u="none" strike="noStrike" kern="0" cap="none" spc="0" normalizeH="0" baseline="0" noProof="1">
                  <a:ln>
                    <a:noFill/>
                  </a:ln>
                  <a:solidFill>
                    <a:prstClr val="white"/>
                  </a:solidFill>
                  <a:effectLst/>
                  <a:uLnTx/>
                  <a:uFillTx/>
                  <a:latin typeface="微软雅黑" panose="020B0503020204020204" pitchFamily="34" charset="-122"/>
                  <a:ea typeface="微软雅黑" panose="020B0503020204020204" pitchFamily="34" charset="-122"/>
                  <a:cs typeface="+mn-cs"/>
                </a:rPr>
                <a:t>信息管理部</a:t>
              </a:r>
            </a:p>
          </p:txBody>
        </p:sp>
      </p:grpSp>
      <p:grpSp>
        <p:nvGrpSpPr>
          <p:cNvPr id="530" name="组合 529"/>
          <p:cNvGrpSpPr/>
          <p:nvPr/>
        </p:nvGrpSpPr>
        <p:grpSpPr bwMode="auto">
          <a:xfrm>
            <a:off x="7354888" y="2995613"/>
            <a:ext cx="336550" cy="1419225"/>
            <a:chOff x="5449762" y="2270126"/>
            <a:chExt cx="204788" cy="1065213"/>
          </a:xfrm>
          <a:effectLst>
            <a:outerShdw blurRad="254000" dist="127000" dir="8100000" algn="tr" rotWithShape="0">
              <a:prstClr val="black">
                <a:alpha val="40000"/>
              </a:prstClr>
            </a:outerShdw>
          </a:effectLst>
        </p:grpSpPr>
        <p:sp>
          <p:nvSpPr>
            <p:cNvPr id="531" name="Rectangle 328"/>
            <p:cNvSpPr>
              <a:spLocks noChangeArrowheads="1"/>
            </p:cNvSpPr>
            <p:nvPr/>
          </p:nvSpPr>
          <p:spPr bwMode="auto">
            <a:xfrm>
              <a:off x="5449762" y="2270126"/>
              <a:ext cx="204788" cy="1065213"/>
            </a:xfrm>
            <a:prstGeom prst="rect">
              <a:avLst/>
            </a:prstGeom>
            <a:solidFill>
              <a:srgbClr val="00B8BC">
                <a:alpha val="70000"/>
              </a:srgbClr>
            </a:solidFill>
            <a:ln w="9525" cap="flat" cmpd="sng" algn="ctr">
              <a:noFill/>
              <a:prstDash val="solid"/>
            </a:ln>
            <a:effectLst/>
          </p:spPr>
          <p:txBody>
            <a:bodyPr anchor="ctr"/>
            <a:lstStyle/>
            <a:p>
              <a:pPr marL="0" marR="0" lvl="0" indent="0" algn="ctr" defTabSz="1219200" eaLnBrk="1" fontAlgn="auto" latinLnBrk="0" hangingPunct="1">
                <a:lnSpc>
                  <a:spcPct val="100000"/>
                </a:lnSpc>
                <a:spcBef>
                  <a:spcPct val="0"/>
                </a:spcBef>
                <a:spcAft>
                  <a:spcPct val="0"/>
                </a:spcAft>
                <a:buClrTx/>
                <a:buSzTx/>
                <a:buFontTx/>
                <a:buNone/>
                <a:defRPr/>
              </a:pPr>
              <a:endParaRPr kumimoji="0" lang="zh-CN" altLang="en-US" sz="2400" b="0" i="0" u="none" strike="noStrike" kern="0" cap="none" spc="0" normalizeH="0" baseline="0" noProof="1">
                <a:ln>
                  <a:noFill/>
                </a:ln>
                <a:solidFill>
                  <a:prstClr val="white"/>
                </a:solidFill>
                <a:effectLst/>
                <a:uLnTx/>
                <a:uFillTx/>
                <a:latin typeface="Calibri" panose="020F0502020204030204"/>
                <a:ea typeface="宋体" panose="02010600030101010101" pitchFamily="2" charset="-122"/>
                <a:cs typeface="+mn-cs"/>
              </a:endParaRPr>
            </a:p>
          </p:txBody>
        </p:sp>
        <p:sp>
          <p:nvSpPr>
            <p:cNvPr id="532" name="Rectangle 439"/>
            <p:cNvSpPr>
              <a:spLocks noChangeArrowheads="1"/>
            </p:cNvSpPr>
            <p:nvPr/>
          </p:nvSpPr>
          <p:spPr bwMode="auto">
            <a:xfrm>
              <a:off x="5458456" y="2583494"/>
              <a:ext cx="187400" cy="438477"/>
            </a:xfrm>
            <a:prstGeom prst="rect">
              <a:avLst/>
            </a:prstGeom>
            <a:noFill/>
            <a:ln w="9525" cap="flat" cmpd="sng" algn="ctr">
              <a:noFill/>
              <a:prstDash val="solid"/>
            </a:ln>
            <a:effectLst>
              <a:outerShdw blurRad="203200" dist="127000" dir="8100000" sx="102000" sy="102000" algn="tr" rotWithShape="0">
                <a:prstClr val="black">
                  <a:alpha val="30000"/>
                </a:prstClr>
              </a:outerShdw>
            </a:effectLst>
          </p:spPr>
          <p:txBody>
            <a:bodyPr anchor="ctr"/>
            <a:lstStyle/>
            <a:p>
              <a:pPr marL="0" marR="0" lvl="0" indent="0" algn="ctr" defTabSz="1219200" eaLnBrk="1" fontAlgn="auto" latinLnBrk="0" hangingPunct="1">
                <a:lnSpc>
                  <a:spcPct val="100000"/>
                </a:lnSpc>
                <a:spcBef>
                  <a:spcPct val="0"/>
                </a:spcBef>
                <a:spcAft>
                  <a:spcPct val="0"/>
                </a:spcAft>
                <a:buClrTx/>
                <a:buSzTx/>
                <a:buFontTx/>
                <a:buNone/>
                <a:defRPr/>
              </a:pPr>
              <a:r>
                <a:rPr kumimoji="0" lang="zh-CN" altLang="en-US" sz="1600" b="0" i="0" u="none" strike="noStrike" kern="0" cap="none" spc="0" normalizeH="0" baseline="0" noProof="1">
                  <a:ln>
                    <a:noFill/>
                  </a:ln>
                  <a:solidFill>
                    <a:prstClr val="white"/>
                  </a:solidFill>
                  <a:effectLst/>
                  <a:uLnTx/>
                  <a:uFillTx/>
                  <a:latin typeface="微软雅黑" panose="020B0503020204020204" pitchFamily="34" charset="-122"/>
                  <a:ea typeface="微软雅黑" panose="020B0503020204020204" pitchFamily="34" charset="-122"/>
                  <a:cs typeface="+mn-cs"/>
                </a:rPr>
                <a:t>财务部</a:t>
              </a:r>
            </a:p>
          </p:txBody>
        </p:sp>
      </p:grpSp>
      <p:grpSp>
        <p:nvGrpSpPr>
          <p:cNvPr id="533" name="组合 532"/>
          <p:cNvGrpSpPr/>
          <p:nvPr/>
        </p:nvGrpSpPr>
        <p:grpSpPr bwMode="auto">
          <a:xfrm>
            <a:off x="8229600" y="2995613"/>
            <a:ext cx="336550" cy="1419225"/>
            <a:chOff x="6011737" y="2270126"/>
            <a:chExt cx="204788" cy="1065213"/>
          </a:xfrm>
          <a:effectLst>
            <a:outerShdw blurRad="254000" dist="127000" dir="8100000" algn="tr" rotWithShape="0">
              <a:prstClr val="black">
                <a:alpha val="40000"/>
              </a:prstClr>
            </a:outerShdw>
          </a:effectLst>
        </p:grpSpPr>
        <p:sp>
          <p:nvSpPr>
            <p:cNvPr id="534" name="Rectangle 329"/>
            <p:cNvSpPr>
              <a:spLocks noChangeArrowheads="1"/>
            </p:cNvSpPr>
            <p:nvPr/>
          </p:nvSpPr>
          <p:spPr bwMode="auto">
            <a:xfrm>
              <a:off x="6011737" y="2270126"/>
              <a:ext cx="204788" cy="1065213"/>
            </a:xfrm>
            <a:prstGeom prst="rect">
              <a:avLst/>
            </a:prstGeom>
            <a:solidFill>
              <a:srgbClr val="00B8BC">
                <a:alpha val="70000"/>
              </a:srgbClr>
            </a:solidFill>
            <a:ln w="9525" cap="flat" cmpd="sng" algn="ctr">
              <a:noFill/>
              <a:prstDash val="solid"/>
            </a:ln>
            <a:effectLst/>
          </p:spPr>
          <p:txBody>
            <a:bodyPr anchor="ctr"/>
            <a:lstStyle/>
            <a:p>
              <a:pPr marL="0" marR="0" lvl="0" indent="0" algn="ctr" defTabSz="1219200" eaLnBrk="1" fontAlgn="auto" latinLnBrk="0" hangingPunct="1">
                <a:lnSpc>
                  <a:spcPct val="100000"/>
                </a:lnSpc>
                <a:spcBef>
                  <a:spcPct val="0"/>
                </a:spcBef>
                <a:spcAft>
                  <a:spcPct val="0"/>
                </a:spcAft>
                <a:buClrTx/>
                <a:buSzTx/>
                <a:buFontTx/>
                <a:buNone/>
                <a:defRPr/>
              </a:pPr>
              <a:endParaRPr kumimoji="0" lang="zh-CN" altLang="en-US" sz="2400" b="0" i="0" u="none" strike="noStrike" kern="0" cap="none" spc="0" normalizeH="0" baseline="0" noProof="1">
                <a:ln>
                  <a:noFill/>
                </a:ln>
                <a:solidFill>
                  <a:prstClr val="white"/>
                </a:solidFill>
                <a:effectLst/>
                <a:uLnTx/>
                <a:uFillTx/>
                <a:latin typeface="Calibri" panose="020F0502020204030204"/>
                <a:ea typeface="宋体" panose="02010600030101010101" pitchFamily="2" charset="-122"/>
                <a:cs typeface="+mn-cs"/>
              </a:endParaRPr>
            </a:p>
          </p:txBody>
        </p:sp>
        <p:sp>
          <p:nvSpPr>
            <p:cNvPr id="535" name="Rectangle 440"/>
            <p:cNvSpPr>
              <a:spLocks noChangeArrowheads="1"/>
            </p:cNvSpPr>
            <p:nvPr/>
          </p:nvSpPr>
          <p:spPr bwMode="auto">
            <a:xfrm>
              <a:off x="6020431" y="2583494"/>
              <a:ext cx="187400" cy="438477"/>
            </a:xfrm>
            <a:prstGeom prst="rect">
              <a:avLst/>
            </a:prstGeom>
            <a:noFill/>
            <a:ln w="9525" cap="flat" cmpd="sng" algn="ctr">
              <a:noFill/>
              <a:prstDash val="solid"/>
            </a:ln>
            <a:effectLst>
              <a:outerShdw blurRad="203200" dist="127000" dir="8100000" sx="102000" sy="102000" algn="tr" rotWithShape="0">
                <a:prstClr val="black">
                  <a:alpha val="30000"/>
                </a:prstClr>
              </a:outerShdw>
            </a:effectLst>
          </p:spPr>
          <p:txBody>
            <a:bodyPr anchor="ctr"/>
            <a:lstStyle/>
            <a:p>
              <a:pPr marL="0" marR="0" lvl="0" indent="0" algn="ctr" defTabSz="1219200" eaLnBrk="1" fontAlgn="auto" latinLnBrk="0" hangingPunct="1">
                <a:lnSpc>
                  <a:spcPct val="100000"/>
                </a:lnSpc>
                <a:spcBef>
                  <a:spcPct val="0"/>
                </a:spcBef>
                <a:spcAft>
                  <a:spcPct val="0"/>
                </a:spcAft>
                <a:buClrTx/>
                <a:buSzTx/>
                <a:buFontTx/>
                <a:buNone/>
                <a:defRPr/>
              </a:pPr>
              <a:r>
                <a:rPr kumimoji="0" lang="zh-CN" altLang="en-US" sz="1600" b="0" i="0" u="none" strike="noStrike" kern="0" cap="none" spc="0" normalizeH="0" baseline="0" noProof="1">
                  <a:ln>
                    <a:noFill/>
                  </a:ln>
                  <a:solidFill>
                    <a:prstClr val="white"/>
                  </a:solidFill>
                  <a:effectLst/>
                  <a:uLnTx/>
                  <a:uFillTx/>
                  <a:latin typeface="微软雅黑" panose="020B0503020204020204" pitchFamily="34" charset="-122"/>
                  <a:ea typeface="微软雅黑" panose="020B0503020204020204" pitchFamily="34" charset="-122"/>
                  <a:cs typeface="+mn-cs"/>
                </a:rPr>
                <a:t>股份部</a:t>
              </a:r>
            </a:p>
          </p:txBody>
        </p:sp>
      </p:grpSp>
      <p:grpSp>
        <p:nvGrpSpPr>
          <p:cNvPr id="536" name="组合 535"/>
          <p:cNvGrpSpPr/>
          <p:nvPr/>
        </p:nvGrpSpPr>
        <p:grpSpPr bwMode="auto">
          <a:xfrm>
            <a:off x="9312275" y="2995613"/>
            <a:ext cx="334963" cy="1419225"/>
            <a:chOff x="6719762" y="2270126"/>
            <a:chExt cx="204788" cy="1065213"/>
          </a:xfrm>
          <a:effectLst>
            <a:outerShdw blurRad="254000" dist="127000" dir="8100000" algn="tr" rotWithShape="0">
              <a:prstClr val="black">
                <a:alpha val="40000"/>
              </a:prstClr>
            </a:outerShdw>
          </a:effectLst>
        </p:grpSpPr>
        <p:sp>
          <p:nvSpPr>
            <p:cNvPr id="537" name="Rectangle 330"/>
            <p:cNvSpPr>
              <a:spLocks noChangeArrowheads="1"/>
            </p:cNvSpPr>
            <p:nvPr/>
          </p:nvSpPr>
          <p:spPr bwMode="auto">
            <a:xfrm>
              <a:off x="6719762" y="2270126"/>
              <a:ext cx="204788" cy="1065213"/>
            </a:xfrm>
            <a:prstGeom prst="rect">
              <a:avLst/>
            </a:prstGeom>
            <a:solidFill>
              <a:srgbClr val="00B8BC">
                <a:alpha val="70000"/>
              </a:srgbClr>
            </a:solidFill>
            <a:ln w="9525" cap="flat" cmpd="sng" algn="ctr">
              <a:noFill/>
              <a:prstDash val="solid"/>
            </a:ln>
            <a:effectLst/>
          </p:spPr>
          <p:txBody>
            <a:bodyPr anchor="ctr"/>
            <a:lstStyle/>
            <a:p>
              <a:pPr marL="0" marR="0" lvl="0" indent="0" algn="ctr" defTabSz="1219200" eaLnBrk="1" fontAlgn="auto" latinLnBrk="0" hangingPunct="1">
                <a:lnSpc>
                  <a:spcPct val="100000"/>
                </a:lnSpc>
                <a:spcBef>
                  <a:spcPct val="0"/>
                </a:spcBef>
                <a:spcAft>
                  <a:spcPct val="0"/>
                </a:spcAft>
                <a:buClrTx/>
                <a:buSzTx/>
                <a:buFontTx/>
                <a:buNone/>
                <a:defRPr/>
              </a:pPr>
              <a:endParaRPr kumimoji="0" lang="zh-CN" altLang="en-US" sz="2400" b="0" i="0" u="none" strike="noStrike" kern="0" cap="none" spc="0" normalizeH="0" baseline="0" noProof="1">
                <a:ln>
                  <a:noFill/>
                </a:ln>
                <a:solidFill>
                  <a:prstClr val="white"/>
                </a:solidFill>
                <a:effectLst/>
                <a:uLnTx/>
                <a:uFillTx/>
                <a:latin typeface="Calibri" panose="020F0502020204030204"/>
                <a:ea typeface="宋体" panose="02010600030101010101" pitchFamily="2" charset="-122"/>
                <a:cs typeface="+mn-cs"/>
              </a:endParaRPr>
            </a:p>
          </p:txBody>
        </p:sp>
        <p:sp>
          <p:nvSpPr>
            <p:cNvPr id="538" name="Rectangle 441"/>
            <p:cNvSpPr>
              <a:spLocks noChangeArrowheads="1"/>
            </p:cNvSpPr>
            <p:nvPr/>
          </p:nvSpPr>
          <p:spPr bwMode="auto">
            <a:xfrm>
              <a:off x="6728497" y="2583494"/>
              <a:ext cx="187317" cy="438477"/>
            </a:xfrm>
            <a:prstGeom prst="rect">
              <a:avLst/>
            </a:prstGeom>
            <a:noFill/>
            <a:ln w="9525" cap="flat" cmpd="sng" algn="ctr">
              <a:noFill/>
              <a:prstDash val="solid"/>
            </a:ln>
            <a:effectLst>
              <a:outerShdw blurRad="203200" dist="127000" dir="8100000" sx="102000" sy="102000" algn="tr" rotWithShape="0">
                <a:prstClr val="black">
                  <a:alpha val="30000"/>
                </a:prstClr>
              </a:outerShdw>
            </a:effectLst>
          </p:spPr>
          <p:txBody>
            <a:bodyPr anchor="ctr"/>
            <a:lstStyle/>
            <a:p>
              <a:pPr marL="0" marR="0" lvl="0" indent="0" algn="ctr" defTabSz="1219200" eaLnBrk="1" fontAlgn="auto" latinLnBrk="0" hangingPunct="1">
                <a:lnSpc>
                  <a:spcPct val="100000"/>
                </a:lnSpc>
                <a:spcBef>
                  <a:spcPct val="0"/>
                </a:spcBef>
                <a:spcAft>
                  <a:spcPct val="0"/>
                </a:spcAft>
                <a:buClrTx/>
                <a:buSzTx/>
                <a:buFontTx/>
                <a:buNone/>
                <a:defRPr/>
              </a:pPr>
              <a:r>
                <a:rPr kumimoji="0" lang="zh-CN" altLang="en-US" sz="1600" b="0" i="0" u="none" strike="noStrike" kern="0" cap="none" spc="0" normalizeH="0" baseline="0" noProof="1">
                  <a:ln>
                    <a:noFill/>
                  </a:ln>
                  <a:solidFill>
                    <a:prstClr val="white"/>
                  </a:solidFill>
                  <a:effectLst/>
                  <a:uLnTx/>
                  <a:uFillTx/>
                  <a:latin typeface="微软雅黑" panose="020B0503020204020204" pitchFamily="34" charset="-122"/>
                  <a:ea typeface="微软雅黑" panose="020B0503020204020204" pitchFamily="34" charset="-122"/>
                  <a:cs typeface="+mn-cs"/>
                </a:rPr>
                <a:t>营销部</a:t>
              </a:r>
            </a:p>
          </p:txBody>
        </p:sp>
      </p:grpSp>
      <p:grpSp>
        <p:nvGrpSpPr>
          <p:cNvPr id="539" name="组合 538"/>
          <p:cNvGrpSpPr/>
          <p:nvPr/>
        </p:nvGrpSpPr>
        <p:grpSpPr bwMode="auto">
          <a:xfrm>
            <a:off x="10367963" y="2995613"/>
            <a:ext cx="336550" cy="1419225"/>
            <a:chOff x="7396037" y="2270126"/>
            <a:chExt cx="204788" cy="1065213"/>
          </a:xfrm>
          <a:effectLst>
            <a:outerShdw blurRad="254000" dist="127000" dir="8100000" algn="tr" rotWithShape="0">
              <a:prstClr val="black">
                <a:alpha val="40000"/>
              </a:prstClr>
            </a:outerShdw>
          </a:effectLst>
        </p:grpSpPr>
        <p:sp>
          <p:nvSpPr>
            <p:cNvPr id="540" name="Rectangle 331"/>
            <p:cNvSpPr>
              <a:spLocks noChangeArrowheads="1"/>
            </p:cNvSpPr>
            <p:nvPr/>
          </p:nvSpPr>
          <p:spPr bwMode="auto">
            <a:xfrm>
              <a:off x="7396037" y="2270126"/>
              <a:ext cx="204788" cy="1065213"/>
            </a:xfrm>
            <a:prstGeom prst="rect">
              <a:avLst/>
            </a:prstGeom>
            <a:solidFill>
              <a:srgbClr val="00B8BC">
                <a:alpha val="70000"/>
              </a:srgbClr>
            </a:solidFill>
            <a:ln w="9525" cap="flat" cmpd="sng" algn="ctr">
              <a:noFill/>
              <a:prstDash val="solid"/>
            </a:ln>
            <a:effectLst/>
          </p:spPr>
          <p:txBody>
            <a:bodyPr anchor="ctr"/>
            <a:lstStyle/>
            <a:p>
              <a:pPr marL="0" marR="0" lvl="0" indent="0" algn="ctr" defTabSz="1219200" eaLnBrk="1" fontAlgn="auto" latinLnBrk="0" hangingPunct="1">
                <a:lnSpc>
                  <a:spcPct val="100000"/>
                </a:lnSpc>
                <a:spcBef>
                  <a:spcPct val="0"/>
                </a:spcBef>
                <a:spcAft>
                  <a:spcPct val="0"/>
                </a:spcAft>
                <a:buClrTx/>
                <a:buSzTx/>
                <a:buFontTx/>
                <a:buNone/>
                <a:defRPr/>
              </a:pPr>
              <a:endParaRPr kumimoji="0" lang="zh-CN" altLang="en-US" sz="2400" b="0" i="0" u="none" strike="noStrike" kern="0" cap="none" spc="0" normalizeH="0" baseline="0" noProof="1">
                <a:ln>
                  <a:noFill/>
                </a:ln>
                <a:solidFill>
                  <a:prstClr val="white"/>
                </a:solidFill>
                <a:effectLst/>
                <a:uLnTx/>
                <a:uFillTx/>
                <a:latin typeface="Calibri" panose="020F0502020204030204"/>
                <a:ea typeface="宋体" panose="02010600030101010101" pitchFamily="2" charset="-122"/>
                <a:cs typeface="+mn-cs"/>
              </a:endParaRPr>
            </a:p>
          </p:txBody>
        </p:sp>
        <p:sp>
          <p:nvSpPr>
            <p:cNvPr id="541" name="Rectangle 442"/>
            <p:cNvSpPr>
              <a:spLocks noChangeArrowheads="1"/>
            </p:cNvSpPr>
            <p:nvPr/>
          </p:nvSpPr>
          <p:spPr bwMode="auto">
            <a:xfrm>
              <a:off x="7404731" y="2583494"/>
              <a:ext cx="187400" cy="438477"/>
            </a:xfrm>
            <a:prstGeom prst="rect">
              <a:avLst/>
            </a:prstGeom>
            <a:noFill/>
            <a:ln w="9525" cap="flat" cmpd="sng" algn="ctr">
              <a:noFill/>
              <a:prstDash val="solid"/>
            </a:ln>
            <a:effectLst>
              <a:outerShdw blurRad="203200" dist="127000" dir="8100000" sx="102000" sy="102000" algn="tr" rotWithShape="0">
                <a:prstClr val="black">
                  <a:alpha val="30000"/>
                </a:prstClr>
              </a:outerShdw>
            </a:effectLst>
          </p:spPr>
          <p:txBody>
            <a:bodyPr anchor="ctr"/>
            <a:lstStyle/>
            <a:p>
              <a:pPr marL="0" marR="0" lvl="0" indent="0" algn="ctr" defTabSz="1219200" eaLnBrk="1" fontAlgn="auto" latinLnBrk="0" hangingPunct="1">
                <a:lnSpc>
                  <a:spcPct val="100000"/>
                </a:lnSpc>
                <a:spcBef>
                  <a:spcPct val="0"/>
                </a:spcBef>
                <a:spcAft>
                  <a:spcPct val="0"/>
                </a:spcAft>
                <a:buClrTx/>
                <a:buSzTx/>
                <a:buFontTx/>
                <a:buNone/>
                <a:defRPr/>
              </a:pPr>
              <a:r>
                <a:rPr kumimoji="0" lang="zh-CN" altLang="en-US" sz="1600" b="0" i="0" u="none" strike="noStrike" kern="0" cap="none" spc="0" normalizeH="0" baseline="0" noProof="1">
                  <a:ln>
                    <a:noFill/>
                  </a:ln>
                  <a:solidFill>
                    <a:prstClr val="white"/>
                  </a:solidFill>
                  <a:effectLst/>
                  <a:uLnTx/>
                  <a:uFillTx/>
                  <a:latin typeface="微软雅黑" panose="020B0503020204020204" pitchFamily="34" charset="-122"/>
                  <a:ea typeface="微软雅黑" panose="020B0503020204020204" pitchFamily="34" charset="-122"/>
                  <a:cs typeface="+mn-cs"/>
                </a:rPr>
                <a:t>国际部</a:t>
              </a:r>
            </a:p>
          </p:txBody>
        </p:sp>
      </p:grpSp>
      <p:grpSp>
        <p:nvGrpSpPr>
          <p:cNvPr id="542" name="组合 541"/>
          <p:cNvGrpSpPr/>
          <p:nvPr/>
        </p:nvGrpSpPr>
        <p:grpSpPr bwMode="auto">
          <a:xfrm>
            <a:off x="10572750" y="4835525"/>
            <a:ext cx="300038" cy="1506538"/>
            <a:chOff x="7533533" y="3698876"/>
            <a:chExt cx="174625" cy="908050"/>
          </a:xfrm>
          <a:effectLst/>
        </p:grpSpPr>
        <p:sp>
          <p:nvSpPr>
            <p:cNvPr id="543" name="Rectangle 358"/>
            <p:cNvSpPr>
              <a:spLocks noChangeArrowheads="1"/>
            </p:cNvSpPr>
            <p:nvPr/>
          </p:nvSpPr>
          <p:spPr bwMode="auto">
            <a:xfrm>
              <a:off x="7533533" y="3698876"/>
              <a:ext cx="174625" cy="908050"/>
            </a:xfrm>
            <a:prstGeom prst="rect">
              <a:avLst/>
            </a:prstGeom>
            <a:solidFill>
              <a:sysClr val="window" lastClr="FFFFFF">
                <a:lumMod val="65000"/>
              </a:sysClr>
            </a:solidFill>
            <a:ln w="9525" cap="flat" cmpd="sng" algn="ctr">
              <a:noFill/>
              <a:prstDash val="solid"/>
            </a:ln>
            <a:effectLst/>
          </p:spPr>
          <p:txBody>
            <a:bodyPr anchor="ctr"/>
            <a:lstStyle/>
            <a:p>
              <a:pPr marL="0" marR="0" lvl="0" indent="0" algn="ctr" defTabSz="1219200" eaLnBrk="1" fontAlgn="auto" latinLnBrk="0" hangingPunct="1">
                <a:lnSpc>
                  <a:spcPct val="100000"/>
                </a:lnSpc>
                <a:spcBef>
                  <a:spcPct val="0"/>
                </a:spcBef>
                <a:spcAft>
                  <a:spcPct val="0"/>
                </a:spcAft>
                <a:buClrTx/>
                <a:buSzTx/>
                <a:buFontTx/>
                <a:buNone/>
                <a:defRPr/>
              </a:pPr>
              <a:endParaRPr kumimoji="0" lang="zh-CN" altLang="en-US" sz="2400" b="0" i="0" u="none" strike="noStrike" kern="0" cap="none" spc="0" normalizeH="0" baseline="0" noProof="1">
                <a:ln>
                  <a:noFill/>
                </a:ln>
                <a:solidFill>
                  <a:prstClr val="white"/>
                </a:solidFill>
                <a:effectLst/>
                <a:uLnTx/>
                <a:uFillTx/>
                <a:latin typeface="Calibri" panose="020F0502020204030204"/>
                <a:ea typeface="宋体" panose="02010600030101010101" pitchFamily="2" charset="-122"/>
                <a:cs typeface="+mn-cs"/>
              </a:endParaRPr>
            </a:p>
          </p:txBody>
        </p:sp>
        <p:sp>
          <p:nvSpPr>
            <p:cNvPr id="544" name="Rectangle 443"/>
            <p:cNvSpPr>
              <a:spLocks noChangeArrowheads="1"/>
            </p:cNvSpPr>
            <p:nvPr/>
          </p:nvSpPr>
          <p:spPr bwMode="auto">
            <a:xfrm>
              <a:off x="7534457" y="3781165"/>
              <a:ext cx="170929" cy="399006"/>
            </a:xfrm>
            <a:prstGeom prst="rect">
              <a:avLst/>
            </a:prstGeom>
            <a:noFill/>
            <a:ln w="9525" cap="flat" cmpd="sng" algn="ctr">
              <a:noFill/>
              <a:prstDash val="solid"/>
            </a:ln>
            <a:effectLst>
              <a:outerShdw blurRad="203200" dist="127000" dir="8100000" sx="102000" sy="102000" algn="tr" rotWithShape="0">
                <a:prstClr val="black">
                  <a:alpha val="30000"/>
                </a:prstClr>
              </a:outerShdw>
            </a:effectLst>
          </p:spPr>
          <p:txBody>
            <a:bodyPr anchor="ctr"/>
            <a:lstStyle/>
            <a:p>
              <a:pPr marL="0" marR="0" lvl="0" indent="0" algn="ctr" defTabSz="1219200" eaLnBrk="1" fontAlgn="auto" latinLnBrk="0" hangingPunct="1">
                <a:lnSpc>
                  <a:spcPct val="100000"/>
                </a:lnSpc>
                <a:spcBef>
                  <a:spcPct val="0"/>
                </a:spcBef>
                <a:spcAft>
                  <a:spcPct val="0"/>
                </a:spcAft>
                <a:buClrTx/>
                <a:buSzTx/>
                <a:buFontTx/>
                <a:buNone/>
                <a:defRPr/>
              </a:pPr>
              <a:r>
                <a:rPr kumimoji="0" lang="zh-CN" altLang="en-US" sz="1465" b="0" i="0" u="none" strike="noStrike" kern="0" cap="none" spc="0" normalizeH="0" baseline="0" noProof="1">
                  <a:ln>
                    <a:noFill/>
                  </a:ln>
                  <a:solidFill>
                    <a:prstClr val="white"/>
                  </a:solidFill>
                  <a:effectLst/>
                  <a:uLnTx/>
                  <a:uFillTx/>
                  <a:latin typeface="微软雅黑" panose="020B0503020204020204" pitchFamily="34" charset="-122"/>
                  <a:ea typeface="微软雅黑" panose="020B0503020204020204" pitchFamily="34" charset="-122"/>
                  <a:cs typeface="+mn-cs"/>
                </a:rPr>
                <a:t>加工部</a:t>
              </a:r>
            </a:p>
          </p:txBody>
        </p:sp>
      </p:grpSp>
      <p:grpSp>
        <p:nvGrpSpPr>
          <p:cNvPr id="545" name="组合 544"/>
          <p:cNvGrpSpPr/>
          <p:nvPr/>
        </p:nvGrpSpPr>
        <p:grpSpPr bwMode="auto">
          <a:xfrm>
            <a:off x="10218738" y="4835525"/>
            <a:ext cx="300037" cy="1506538"/>
            <a:chOff x="7304088" y="3698876"/>
            <a:chExt cx="174625" cy="908050"/>
          </a:xfrm>
          <a:effectLst/>
        </p:grpSpPr>
        <p:sp>
          <p:nvSpPr>
            <p:cNvPr id="546" name="Rectangle 357"/>
            <p:cNvSpPr>
              <a:spLocks noChangeArrowheads="1"/>
            </p:cNvSpPr>
            <p:nvPr/>
          </p:nvSpPr>
          <p:spPr bwMode="auto">
            <a:xfrm>
              <a:off x="7304088" y="3698876"/>
              <a:ext cx="174625" cy="908050"/>
            </a:xfrm>
            <a:prstGeom prst="rect">
              <a:avLst/>
            </a:prstGeom>
            <a:solidFill>
              <a:sysClr val="window" lastClr="FFFFFF">
                <a:lumMod val="65000"/>
              </a:sysClr>
            </a:solidFill>
            <a:ln w="9525" cap="flat" cmpd="sng" algn="ctr">
              <a:noFill/>
              <a:prstDash val="solid"/>
            </a:ln>
            <a:effectLst/>
          </p:spPr>
          <p:txBody>
            <a:bodyPr anchor="ctr"/>
            <a:lstStyle/>
            <a:p>
              <a:pPr marL="0" marR="0" lvl="0" indent="0" algn="ctr" defTabSz="1219200" eaLnBrk="1" fontAlgn="auto" latinLnBrk="0" hangingPunct="1">
                <a:lnSpc>
                  <a:spcPct val="100000"/>
                </a:lnSpc>
                <a:spcBef>
                  <a:spcPct val="0"/>
                </a:spcBef>
                <a:spcAft>
                  <a:spcPct val="0"/>
                </a:spcAft>
                <a:buClrTx/>
                <a:buSzTx/>
                <a:buFontTx/>
                <a:buNone/>
                <a:defRPr/>
              </a:pPr>
              <a:endParaRPr kumimoji="0" lang="zh-CN" altLang="en-US" sz="2400" b="0" i="0" u="none" strike="noStrike" kern="0" cap="none" spc="0" normalizeH="0" baseline="0" noProof="1">
                <a:ln>
                  <a:noFill/>
                </a:ln>
                <a:solidFill>
                  <a:prstClr val="white"/>
                </a:solidFill>
                <a:effectLst/>
                <a:uLnTx/>
                <a:uFillTx/>
                <a:latin typeface="Calibri" panose="020F0502020204030204"/>
                <a:ea typeface="宋体" panose="02010600030101010101" pitchFamily="2" charset="-122"/>
                <a:cs typeface="+mn-cs"/>
              </a:endParaRPr>
            </a:p>
          </p:txBody>
        </p:sp>
        <p:sp>
          <p:nvSpPr>
            <p:cNvPr id="547" name="Rectangle 444"/>
            <p:cNvSpPr>
              <a:spLocks noChangeArrowheads="1"/>
            </p:cNvSpPr>
            <p:nvPr/>
          </p:nvSpPr>
          <p:spPr bwMode="auto">
            <a:xfrm>
              <a:off x="7305012" y="3781165"/>
              <a:ext cx="170006" cy="399006"/>
            </a:xfrm>
            <a:prstGeom prst="rect">
              <a:avLst/>
            </a:prstGeom>
            <a:noFill/>
            <a:ln w="9525" cap="flat" cmpd="sng" algn="ctr">
              <a:noFill/>
              <a:prstDash val="solid"/>
            </a:ln>
            <a:effectLst>
              <a:outerShdw blurRad="203200" dist="127000" dir="8100000" sx="102000" sy="102000" algn="tr" rotWithShape="0">
                <a:prstClr val="black">
                  <a:alpha val="30000"/>
                </a:prstClr>
              </a:outerShdw>
            </a:effectLst>
          </p:spPr>
          <p:txBody>
            <a:bodyPr anchor="ctr"/>
            <a:lstStyle/>
            <a:p>
              <a:pPr marL="0" marR="0" lvl="0" indent="0" algn="ctr" defTabSz="1219200" eaLnBrk="1" fontAlgn="auto" latinLnBrk="0" hangingPunct="1">
                <a:lnSpc>
                  <a:spcPct val="100000"/>
                </a:lnSpc>
                <a:spcBef>
                  <a:spcPct val="0"/>
                </a:spcBef>
                <a:spcAft>
                  <a:spcPct val="0"/>
                </a:spcAft>
                <a:buClrTx/>
                <a:buSzTx/>
                <a:buFontTx/>
                <a:buNone/>
                <a:defRPr/>
              </a:pPr>
              <a:r>
                <a:rPr kumimoji="0" lang="zh-CN" altLang="en-US" sz="1465" b="0" i="0" u="none" strike="noStrike" kern="0" cap="none" spc="0" normalizeH="0" baseline="0" noProof="1">
                  <a:ln>
                    <a:noFill/>
                  </a:ln>
                  <a:solidFill>
                    <a:prstClr val="white"/>
                  </a:solidFill>
                  <a:effectLst/>
                  <a:uLnTx/>
                  <a:uFillTx/>
                  <a:latin typeface="微软雅黑" panose="020B0503020204020204" pitchFamily="34" charset="-122"/>
                  <a:ea typeface="微软雅黑" panose="020B0503020204020204" pitchFamily="34" charset="-122"/>
                  <a:cs typeface="+mn-cs"/>
                </a:rPr>
                <a:t>外贸部</a:t>
              </a:r>
            </a:p>
          </p:txBody>
        </p:sp>
      </p:grpSp>
      <p:grpSp>
        <p:nvGrpSpPr>
          <p:cNvPr id="548" name="组合 547"/>
          <p:cNvGrpSpPr/>
          <p:nvPr/>
        </p:nvGrpSpPr>
        <p:grpSpPr bwMode="auto">
          <a:xfrm>
            <a:off x="9856788" y="4835525"/>
            <a:ext cx="300037" cy="1506538"/>
            <a:chOff x="7073900" y="3698876"/>
            <a:chExt cx="174625" cy="908050"/>
          </a:xfrm>
          <a:effectLst/>
        </p:grpSpPr>
        <p:sp>
          <p:nvSpPr>
            <p:cNvPr id="549" name="Rectangle 356"/>
            <p:cNvSpPr>
              <a:spLocks noChangeArrowheads="1"/>
            </p:cNvSpPr>
            <p:nvPr/>
          </p:nvSpPr>
          <p:spPr bwMode="auto">
            <a:xfrm>
              <a:off x="7073900" y="3698876"/>
              <a:ext cx="174625" cy="908050"/>
            </a:xfrm>
            <a:prstGeom prst="rect">
              <a:avLst/>
            </a:prstGeom>
            <a:solidFill>
              <a:sysClr val="window" lastClr="FFFFFF">
                <a:lumMod val="65000"/>
              </a:sysClr>
            </a:solidFill>
            <a:ln w="9525" cap="flat" cmpd="sng" algn="ctr">
              <a:noFill/>
              <a:prstDash val="solid"/>
            </a:ln>
            <a:effectLst/>
          </p:spPr>
          <p:txBody>
            <a:bodyPr anchor="ctr"/>
            <a:lstStyle/>
            <a:p>
              <a:pPr marL="0" marR="0" lvl="0" indent="0" algn="ctr" defTabSz="1219200" eaLnBrk="1" fontAlgn="auto" latinLnBrk="0" hangingPunct="1">
                <a:lnSpc>
                  <a:spcPct val="100000"/>
                </a:lnSpc>
                <a:spcBef>
                  <a:spcPct val="0"/>
                </a:spcBef>
                <a:spcAft>
                  <a:spcPct val="0"/>
                </a:spcAft>
                <a:buClrTx/>
                <a:buSzTx/>
                <a:buFontTx/>
                <a:buNone/>
                <a:defRPr/>
              </a:pPr>
              <a:endParaRPr kumimoji="0" lang="zh-CN" altLang="en-US" sz="2400" b="0" i="0" u="none" strike="noStrike" kern="0" cap="none" spc="0" normalizeH="0" baseline="0" noProof="1">
                <a:ln>
                  <a:noFill/>
                </a:ln>
                <a:solidFill>
                  <a:prstClr val="white"/>
                </a:solidFill>
                <a:effectLst/>
                <a:uLnTx/>
                <a:uFillTx/>
                <a:latin typeface="Calibri" panose="020F0502020204030204"/>
                <a:ea typeface="宋体" panose="02010600030101010101" pitchFamily="2" charset="-122"/>
                <a:cs typeface="+mn-cs"/>
              </a:endParaRPr>
            </a:p>
          </p:txBody>
        </p:sp>
        <p:sp>
          <p:nvSpPr>
            <p:cNvPr id="550" name="Rectangle 445"/>
            <p:cNvSpPr>
              <a:spLocks noChangeArrowheads="1"/>
            </p:cNvSpPr>
            <p:nvPr/>
          </p:nvSpPr>
          <p:spPr bwMode="auto">
            <a:xfrm>
              <a:off x="7076672" y="3757244"/>
              <a:ext cx="170006" cy="657355"/>
            </a:xfrm>
            <a:prstGeom prst="rect">
              <a:avLst/>
            </a:prstGeom>
            <a:noFill/>
            <a:ln w="9525" cap="flat" cmpd="sng" algn="ctr">
              <a:noFill/>
              <a:prstDash val="solid"/>
            </a:ln>
            <a:effectLst>
              <a:outerShdw blurRad="203200" dist="127000" dir="8100000" sx="102000" sy="102000" algn="tr" rotWithShape="0">
                <a:prstClr val="black">
                  <a:alpha val="30000"/>
                </a:prstClr>
              </a:outerShdw>
            </a:effectLst>
          </p:spPr>
          <p:txBody>
            <a:bodyPr anchor="ctr"/>
            <a:lstStyle/>
            <a:p>
              <a:pPr marL="0" marR="0" lvl="0" indent="0" algn="ctr" defTabSz="1219200" eaLnBrk="1" fontAlgn="auto" latinLnBrk="0" hangingPunct="1">
                <a:lnSpc>
                  <a:spcPts val="1600"/>
                </a:lnSpc>
                <a:spcBef>
                  <a:spcPct val="0"/>
                </a:spcBef>
                <a:spcAft>
                  <a:spcPct val="0"/>
                </a:spcAft>
                <a:buClrTx/>
                <a:buSzTx/>
                <a:buFontTx/>
                <a:buNone/>
                <a:defRPr/>
              </a:pPr>
              <a:r>
                <a:rPr kumimoji="0" lang="zh-CN" altLang="en-US" sz="1465" b="0" i="0" u="none" strike="noStrike" kern="0" cap="none" spc="0" normalizeH="0" baseline="0" noProof="1">
                  <a:ln>
                    <a:noFill/>
                  </a:ln>
                  <a:solidFill>
                    <a:prstClr val="white"/>
                  </a:solidFill>
                  <a:effectLst/>
                  <a:uLnTx/>
                  <a:uFillTx/>
                  <a:latin typeface="微软雅黑" panose="020B0503020204020204" pitchFamily="34" charset="-122"/>
                  <a:ea typeface="微软雅黑" panose="020B0503020204020204" pitchFamily="34" charset="-122"/>
                  <a:cs typeface="+mn-cs"/>
                </a:rPr>
                <a:t>售后服务部</a:t>
              </a:r>
            </a:p>
          </p:txBody>
        </p:sp>
      </p:grpSp>
      <p:grpSp>
        <p:nvGrpSpPr>
          <p:cNvPr id="551" name="组合 550"/>
          <p:cNvGrpSpPr/>
          <p:nvPr/>
        </p:nvGrpSpPr>
        <p:grpSpPr bwMode="auto">
          <a:xfrm>
            <a:off x="9507538" y="4835525"/>
            <a:ext cx="304800" cy="1506538"/>
            <a:chOff x="6840435" y="3698876"/>
            <a:chExt cx="177159" cy="908050"/>
          </a:xfrm>
          <a:effectLst/>
        </p:grpSpPr>
        <p:sp>
          <p:nvSpPr>
            <p:cNvPr id="552" name="Rectangle 355"/>
            <p:cNvSpPr>
              <a:spLocks noChangeArrowheads="1"/>
            </p:cNvSpPr>
            <p:nvPr/>
          </p:nvSpPr>
          <p:spPr bwMode="auto">
            <a:xfrm>
              <a:off x="6843203" y="3698876"/>
              <a:ext cx="174391" cy="908050"/>
            </a:xfrm>
            <a:prstGeom prst="rect">
              <a:avLst/>
            </a:prstGeom>
            <a:solidFill>
              <a:sysClr val="window" lastClr="FFFFFF">
                <a:lumMod val="65000"/>
              </a:sysClr>
            </a:solidFill>
            <a:ln w="9525" cap="flat" cmpd="sng" algn="ctr">
              <a:noFill/>
              <a:prstDash val="solid"/>
            </a:ln>
            <a:effectLst/>
          </p:spPr>
          <p:txBody>
            <a:bodyPr anchor="ctr"/>
            <a:lstStyle/>
            <a:p>
              <a:pPr marL="0" marR="0" lvl="0" indent="0" algn="ctr" defTabSz="1219200" eaLnBrk="1" fontAlgn="auto" latinLnBrk="0" hangingPunct="1">
                <a:lnSpc>
                  <a:spcPct val="100000"/>
                </a:lnSpc>
                <a:spcBef>
                  <a:spcPct val="0"/>
                </a:spcBef>
                <a:spcAft>
                  <a:spcPct val="0"/>
                </a:spcAft>
                <a:buClrTx/>
                <a:buSzTx/>
                <a:buFontTx/>
                <a:buNone/>
                <a:defRPr/>
              </a:pPr>
              <a:endParaRPr kumimoji="0" lang="zh-CN" altLang="en-US" sz="2400" b="0" i="0" u="none" strike="noStrike" kern="0" cap="none" spc="0" normalizeH="0" baseline="0" noProof="1">
                <a:ln>
                  <a:noFill/>
                </a:ln>
                <a:solidFill>
                  <a:prstClr val="white"/>
                </a:solidFill>
                <a:effectLst/>
                <a:uLnTx/>
                <a:uFillTx/>
                <a:latin typeface="Calibri" panose="020F0502020204030204"/>
                <a:ea typeface="宋体" panose="02010600030101010101" pitchFamily="2" charset="-122"/>
                <a:cs typeface="+mn-cs"/>
              </a:endParaRPr>
            </a:p>
          </p:txBody>
        </p:sp>
        <p:sp>
          <p:nvSpPr>
            <p:cNvPr id="553" name="Rectangle 446"/>
            <p:cNvSpPr>
              <a:spLocks noChangeArrowheads="1"/>
            </p:cNvSpPr>
            <p:nvPr/>
          </p:nvSpPr>
          <p:spPr bwMode="auto">
            <a:xfrm>
              <a:off x="6840435" y="3781165"/>
              <a:ext cx="170700" cy="399006"/>
            </a:xfrm>
            <a:prstGeom prst="rect">
              <a:avLst/>
            </a:prstGeom>
            <a:noFill/>
            <a:ln w="9525" cap="flat" cmpd="sng" algn="ctr">
              <a:noFill/>
              <a:prstDash val="solid"/>
            </a:ln>
            <a:effectLst>
              <a:outerShdw blurRad="203200" dist="127000" dir="8100000" sx="102000" sy="102000" algn="tr" rotWithShape="0">
                <a:prstClr val="black">
                  <a:alpha val="30000"/>
                </a:prstClr>
              </a:outerShdw>
            </a:effectLst>
          </p:spPr>
          <p:txBody>
            <a:bodyPr anchor="ctr"/>
            <a:lstStyle/>
            <a:p>
              <a:pPr marL="0" marR="0" lvl="0" indent="0" algn="ctr" defTabSz="1219200" eaLnBrk="1" fontAlgn="auto" latinLnBrk="0" hangingPunct="1">
                <a:lnSpc>
                  <a:spcPct val="100000"/>
                </a:lnSpc>
                <a:spcBef>
                  <a:spcPct val="0"/>
                </a:spcBef>
                <a:spcAft>
                  <a:spcPct val="0"/>
                </a:spcAft>
                <a:buClrTx/>
                <a:buSzTx/>
                <a:buFontTx/>
                <a:buNone/>
                <a:defRPr/>
              </a:pPr>
              <a:r>
                <a:rPr kumimoji="0" lang="zh-CN" altLang="en-US" sz="1465" b="0" i="0" u="none" strike="noStrike" kern="0" cap="none" spc="0" normalizeH="0" baseline="0" noProof="1">
                  <a:ln>
                    <a:noFill/>
                  </a:ln>
                  <a:solidFill>
                    <a:prstClr val="white"/>
                  </a:solidFill>
                  <a:effectLst/>
                  <a:uLnTx/>
                  <a:uFillTx/>
                  <a:latin typeface="微软雅黑" panose="020B0503020204020204" pitchFamily="34" charset="-122"/>
                  <a:ea typeface="微软雅黑" panose="020B0503020204020204" pitchFamily="34" charset="-122"/>
                  <a:cs typeface="+mn-cs"/>
                </a:rPr>
                <a:t>销售部</a:t>
              </a:r>
            </a:p>
          </p:txBody>
        </p:sp>
      </p:grpSp>
      <p:grpSp>
        <p:nvGrpSpPr>
          <p:cNvPr id="554" name="组合 553"/>
          <p:cNvGrpSpPr/>
          <p:nvPr/>
        </p:nvGrpSpPr>
        <p:grpSpPr bwMode="auto">
          <a:xfrm>
            <a:off x="9155113" y="4835525"/>
            <a:ext cx="303212" cy="1506538"/>
            <a:chOff x="6612530" y="3698876"/>
            <a:chExt cx="175620" cy="908050"/>
          </a:xfrm>
          <a:effectLst/>
        </p:grpSpPr>
        <p:sp>
          <p:nvSpPr>
            <p:cNvPr id="555" name="Rectangle 354"/>
            <p:cNvSpPr>
              <a:spLocks noChangeArrowheads="1"/>
            </p:cNvSpPr>
            <p:nvPr/>
          </p:nvSpPr>
          <p:spPr bwMode="auto">
            <a:xfrm>
              <a:off x="6613449" y="3698876"/>
              <a:ext cx="174701" cy="908050"/>
            </a:xfrm>
            <a:prstGeom prst="rect">
              <a:avLst/>
            </a:prstGeom>
            <a:solidFill>
              <a:sysClr val="window" lastClr="FFFFFF">
                <a:lumMod val="65000"/>
              </a:sysClr>
            </a:solidFill>
            <a:ln w="9525" cap="flat" cmpd="sng" algn="ctr">
              <a:noFill/>
              <a:prstDash val="solid"/>
            </a:ln>
            <a:effectLst/>
          </p:spPr>
          <p:txBody>
            <a:bodyPr anchor="ctr"/>
            <a:lstStyle/>
            <a:p>
              <a:pPr marL="0" marR="0" lvl="0" indent="0" algn="ctr" defTabSz="1219200" eaLnBrk="1" fontAlgn="auto" latinLnBrk="0" hangingPunct="1">
                <a:lnSpc>
                  <a:spcPct val="100000"/>
                </a:lnSpc>
                <a:spcBef>
                  <a:spcPct val="0"/>
                </a:spcBef>
                <a:spcAft>
                  <a:spcPct val="0"/>
                </a:spcAft>
                <a:buClrTx/>
                <a:buSzTx/>
                <a:buFontTx/>
                <a:buNone/>
                <a:defRPr/>
              </a:pPr>
              <a:endParaRPr kumimoji="0" lang="zh-CN" altLang="en-US" sz="2400" b="0" i="0" u="none" strike="noStrike" kern="0" cap="none" spc="0" normalizeH="0" baseline="0" noProof="1">
                <a:ln>
                  <a:noFill/>
                </a:ln>
                <a:solidFill>
                  <a:prstClr val="white"/>
                </a:solidFill>
                <a:effectLst/>
                <a:uLnTx/>
                <a:uFillTx/>
                <a:latin typeface="Calibri" panose="020F0502020204030204"/>
                <a:ea typeface="宋体" panose="02010600030101010101" pitchFamily="2" charset="-122"/>
                <a:cs typeface="+mn-cs"/>
              </a:endParaRPr>
            </a:p>
          </p:txBody>
        </p:sp>
        <p:sp>
          <p:nvSpPr>
            <p:cNvPr id="556" name="Rectangle 447"/>
            <p:cNvSpPr>
              <a:spLocks noChangeArrowheads="1"/>
            </p:cNvSpPr>
            <p:nvPr/>
          </p:nvSpPr>
          <p:spPr bwMode="auto">
            <a:xfrm>
              <a:off x="6612530" y="3781165"/>
              <a:ext cx="170103" cy="399006"/>
            </a:xfrm>
            <a:prstGeom prst="rect">
              <a:avLst/>
            </a:prstGeom>
            <a:noFill/>
            <a:ln w="9525" cap="flat" cmpd="sng" algn="ctr">
              <a:noFill/>
              <a:prstDash val="solid"/>
            </a:ln>
            <a:effectLst>
              <a:outerShdw blurRad="203200" dist="127000" dir="8100000" sx="102000" sy="102000" algn="tr" rotWithShape="0">
                <a:prstClr val="black">
                  <a:alpha val="30000"/>
                </a:prstClr>
              </a:outerShdw>
            </a:effectLst>
          </p:spPr>
          <p:txBody>
            <a:bodyPr anchor="ctr"/>
            <a:lstStyle/>
            <a:p>
              <a:pPr marL="0" marR="0" lvl="0" indent="0" algn="ctr" defTabSz="1219200" eaLnBrk="1" fontAlgn="auto" latinLnBrk="0" hangingPunct="1">
                <a:lnSpc>
                  <a:spcPct val="100000"/>
                </a:lnSpc>
                <a:spcBef>
                  <a:spcPct val="0"/>
                </a:spcBef>
                <a:spcAft>
                  <a:spcPct val="0"/>
                </a:spcAft>
                <a:buClrTx/>
                <a:buSzTx/>
                <a:buFontTx/>
                <a:buNone/>
                <a:defRPr/>
              </a:pPr>
              <a:r>
                <a:rPr kumimoji="0" lang="zh-CN" altLang="en-US" sz="1465" b="0" i="0" u="none" strike="noStrike" kern="0" cap="none" spc="0" normalizeH="0" baseline="0" noProof="1">
                  <a:ln>
                    <a:noFill/>
                  </a:ln>
                  <a:solidFill>
                    <a:prstClr val="white"/>
                  </a:solidFill>
                  <a:effectLst/>
                  <a:uLnTx/>
                  <a:uFillTx/>
                  <a:latin typeface="微软雅黑" panose="020B0503020204020204" pitchFamily="34" charset="-122"/>
                  <a:ea typeface="微软雅黑" panose="020B0503020204020204" pitchFamily="34" charset="-122"/>
                  <a:cs typeface="+mn-cs"/>
                </a:rPr>
                <a:t>市场部</a:t>
              </a:r>
            </a:p>
          </p:txBody>
        </p:sp>
      </p:grpSp>
      <p:grpSp>
        <p:nvGrpSpPr>
          <p:cNvPr id="557" name="组合 556"/>
          <p:cNvGrpSpPr/>
          <p:nvPr/>
        </p:nvGrpSpPr>
        <p:grpSpPr bwMode="auto">
          <a:xfrm>
            <a:off x="8801100" y="4830763"/>
            <a:ext cx="301625" cy="1508125"/>
            <a:chOff x="6382347" y="3695701"/>
            <a:chExt cx="175616" cy="908050"/>
          </a:xfrm>
          <a:effectLst/>
        </p:grpSpPr>
        <p:sp>
          <p:nvSpPr>
            <p:cNvPr id="558" name="Rectangle 353"/>
            <p:cNvSpPr>
              <a:spLocks noChangeArrowheads="1"/>
            </p:cNvSpPr>
            <p:nvPr/>
          </p:nvSpPr>
          <p:spPr bwMode="auto">
            <a:xfrm>
              <a:off x="6383272" y="3695701"/>
              <a:ext cx="174691" cy="908050"/>
            </a:xfrm>
            <a:prstGeom prst="rect">
              <a:avLst/>
            </a:prstGeom>
            <a:solidFill>
              <a:sysClr val="window" lastClr="FFFFFF">
                <a:lumMod val="65000"/>
              </a:sysClr>
            </a:solidFill>
            <a:ln w="9525" cap="flat" cmpd="sng" algn="ctr">
              <a:noFill/>
              <a:prstDash val="solid"/>
            </a:ln>
            <a:effectLst/>
          </p:spPr>
          <p:txBody>
            <a:bodyPr anchor="ctr"/>
            <a:lstStyle/>
            <a:p>
              <a:pPr marL="0" marR="0" lvl="0" indent="0" algn="ctr" defTabSz="1219200" eaLnBrk="1" fontAlgn="auto" latinLnBrk="0" hangingPunct="1">
                <a:lnSpc>
                  <a:spcPct val="100000"/>
                </a:lnSpc>
                <a:spcBef>
                  <a:spcPct val="0"/>
                </a:spcBef>
                <a:spcAft>
                  <a:spcPct val="0"/>
                </a:spcAft>
                <a:buClrTx/>
                <a:buSzTx/>
                <a:buFontTx/>
                <a:buNone/>
                <a:defRPr/>
              </a:pPr>
              <a:endParaRPr kumimoji="0" lang="zh-CN" altLang="en-US" sz="2400" b="0" i="0" u="none" strike="noStrike" kern="0" cap="none" spc="0" normalizeH="0" baseline="0" noProof="1">
                <a:ln>
                  <a:noFill/>
                </a:ln>
                <a:solidFill>
                  <a:prstClr val="white"/>
                </a:solidFill>
                <a:effectLst/>
                <a:uLnTx/>
                <a:uFillTx/>
                <a:latin typeface="Calibri" panose="020F0502020204030204"/>
                <a:ea typeface="宋体" panose="02010600030101010101" pitchFamily="2" charset="-122"/>
                <a:cs typeface="+mn-cs"/>
              </a:endParaRPr>
            </a:p>
          </p:txBody>
        </p:sp>
        <p:sp>
          <p:nvSpPr>
            <p:cNvPr id="559" name="Rectangle 448"/>
            <p:cNvSpPr>
              <a:spLocks noChangeArrowheads="1"/>
            </p:cNvSpPr>
            <p:nvPr/>
          </p:nvSpPr>
          <p:spPr bwMode="auto">
            <a:xfrm>
              <a:off x="6382347" y="3780771"/>
              <a:ext cx="170070" cy="527625"/>
            </a:xfrm>
            <a:prstGeom prst="rect">
              <a:avLst/>
            </a:prstGeom>
            <a:noFill/>
            <a:ln w="9525" cap="flat" cmpd="sng" algn="ctr">
              <a:noFill/>
              <a:prstDash val="solid"/>
            </a:ln>
            <a:effectLst>
              <a:outerShdw blurRad="203200" dist="127000" dir="8100000" sx="102000" sy="102000" algn="tr" rotWithShape="0">
                <a:prstClr val="black">
                  <a:alpha val="30000"/>
                </a:prstClr>
              </a:outerShdw>
            </a:effectLst>
          </p:spPr>
          <p:txBody>
            <a:bodyPr anchor="ctr"/>
            <a:lstStyle/>
            <a:p>
              <a:pPr marL="0" marR="0" lvl="0" indent="0" algn="ctr" defTabSz="1219200" eaLnBrk="1" fontAlgn="auto" latinLnBrk="0" hangingPunct="1">
                <a:lnSpc>
                  <a:spcPct val="100000"/>
                </a:lnSpc>
                <a:spcBef>
                  <a:spcPct val="0"/>
                </a:spcBef>
                <a:spcAft>
                  <a:spcPct val="0"/>
                </a:spcAft>
                <a:buClrTx/>
                <a:buSzTx/>
                <a:buFontTx/>
                <a:buNone/>
                <a:defRPr/>
              </a:pPr>
              <a:r>
                <a:rPr kumimoji="0" lang="zh-CN" altLang="en-US" sz="1465" b="0" i="0" u="none" strike="noStrike" kern="0" cap="none" spc="0" normalizeH="0" baseline="0" noProof="1">
                  <a:ln>
                    <a:noFill/>
                  </a:ln>
                  <a:solidFill>
                    <a:prstClr val="white"/>
                  </a:solidFill>
                  <a:effectLst/>
                  <a:uLnTx/>
                  <a:uFillTx/>
                  <a:latin typeface="微软雅黑" panose="020B0503020204020204" pitchFamily="34" charset="-122"/>
                  <a:ea typeface="微软雅黑" panose="020B0503020204020204" pitchFamily="34" charset="-122"/>
                  <a:cs typeface="+mn-cs"/>
                </a:rPr>
                <a:t>商务中心</a:t>
              </a:r>
            </a:p>
          </p:txBody>
        </p:sp>
      </p:grpSp>
      <p:grpSp>
        <p:nvGrpSpPr>
          <p:cNvPr id="560" name="组合 559"/>
          <p:cNvGrpSpPr/>
          <p:nvPr/>
        </p:nvGrpSpPr>
        <p:grpSpPr bwMode="auto">
          <a:xfrm>
            <a:off x="8445500" y="4830763"/>
            <a:ext cx="303213" cy="1508125"/>
            <a:chOff x="6150819" y="3695701"/>
            <a:chExt cx="176213" cy="908050"/>
          </a:xfrm>
          <a:effectLst/>
        </p:grpSpPr>
        <p:sp>
          <p:nvSpPr>
            <p:cNvPr id="561" name="Rectangle 352"/>
            <p:cNvSpPr>
              <a:spLocks noChangeArrowheads="1"/>
            </p:cNvSpPr>
            <p:nvPr/>
          </p:nvSpPr>
          <p:spPr bwMode="auto">
            <a:xfrm>
              <a:off x="6150819" y="3695701"/>
              <a:ext cx="176213" cy="908050"/>
            </a:xfrm>
            <a:prstGeom prst="rect">
              <a:avLst/>
            </a:prstGeom>
            <a:solidFill>
              <a:sysClr val="window" lastClr="FFFFFF">
                <a:lumMod val="65000"/>
              </a:sysClr>
            </a:solidFill>
            <a:ln w="9525" cap="flat" cmpd="sng" algn="ctr">
              <a:noFill/>
              <a:prstDash val="solid"/>
            </a:ln>
            <a:effectLst/>
          </p:spPr>
          <p:txBody>
            <a:bodyPr anchor="ctr"/>
            <a:lstStyle/>
            <a:p>
              <a:pPr marL="0" marR="0" lvl="0" indent="0" algn="ctr" defTabSz="1219200" eaLnBrk="1" fontAlgn="auto" latinLnBrk="0" hangingPunct="1">
                <a:lnSpc>
                  <a:spcPct val="100000"/>
                </a:lnSpc>
                <a:spcBef>
                  <a:spcPct val="0"/>
                </a:spcBef>
                <a:spcAft>
                  <a:spcPct val="0"/>
                </a:spcAft>
                <a:buClrTx/>
                <a:buSzTx/>
                <a:buFontTx/>
                <a:buNone/>
                <a:defRPr/>
              </a:pPr>
              <a:endParaRPr kumimoji="0" lang="zh-CN" altLang="en-US" sz="2400" b="0" i="0" u="none" strike="noStrike" kern="0" cap="none" spc="0" normalizeH="0" baseline="0" noProof="1">
                <a:ln>
                  <a:noFill/>
                </a:ln>
                <a:solidFill>
                  <a:prstClr val="white"/>
                </a:solidFill>
                <a:effectLst/>
                <a:uLnTx/>
                <a:uFillTx/>
                <a:latin typeface="Calibri" panose="020F0502020204030204"/>
                <a:ea typeface="宋体" panose="02010600030101010101" pitchFamily="2" charset="-122"/>
                <a:cs typeface="+mn-cs"/>
              </a:endParaRPr>
            </a:p>
          </p:txBody>
        </p:sp>
        <p:sp>
          <p:nvSpPr>
            <p:cNvPr id="562" name="Rectangle 449"/>
            <p:cNvSpPr>
              <a:spLocks noChangeArrowheads="1"/>
            </p:cNvSpPr>
            <p:nvPr/>
          </p:nvSpPr>
          <p:spPr bwMode="auto">
            <a:xfrm>
              <a:off x="6152664" y="3753052"/>
              <a:ext cx="169755" cy="653796"/>
            </a:xfrm>
            <a:prstGeom prst="rect">
              <a:avLst/>
            </a:prstGeom>
            <a:noFill/>
            <a:ln w="9525" cap="flat" cmpd="sng" algn="ctr">
              <a:noFill/>
              <a:prstDash val="solid"/>
            </a:ln>
            <a:effectLst>
              <a:outerShdw blurRad="203200" dist="127000" dir="8100000" sx="102000" sy="102000" algn="tr" rotWithShape="0">
                <a:prstClr val="black">
                  <a:alpha val="30000"/>
                </a:prstClr>
              </a:outerShdw>
            </a:effectLst>
          </p:spPr>
          <p:txBody>
            <a:bodyPr anchor="ctr"/>
            <a:lstStyle/>
            <a:p>
              <a:pPr marL="0" marR="0" lvl="0" indent="0" algn="ctr" defTabSz="1219200" eaLnBrk="1" fontAlgn="auto" latinLnBrk="0" hangingPunct="1">
                <a:lnSpc>
                  <a:spcPts val="1600"/>
                </a:lnSpc>
                <a:spcBef>
                  <a:spcPct val="0"/>
                </a:spcBef>
                <a:spcAft>
                  <a:spcPct val="0"/>
                </a:spcAft>
                <a:buClrTx/>
                <a:buSzTx/>
                <a:buFontTx/>
                <a:buNone/>
                <a:defRPr/>
              </a:pPr>
              <a:r>
                <a:rPr kumimoji="0" lang="zh-CN" altLang="en-US" sz="1465" b="0" i="0" u="none" strike="noStrike" kern="0" cap="none" spc="0" normalizeH="0" baseline="0" noProof="1">
                  <a:ln>
                    <a:noFill/>
                  </a:ln>
                  <a:solidFill>
                    <a:prstClr val="white"/>
                  </a:solidFill>
                  <a:effectLst/>
                  <a:uLnTx/>
                  <a:uFillTx/>
                  <a:latin typeface="微软雅黑" panose="020B0503020204020204" pitchFamily="34" charset="-122"/>
                  <a:ea typeface="微软雅黑" panose="020B0503020204020204" pitchFamily="34" charset="-122"/>
                  <a:cs typeface="+mn-cs"/>
                </a:rPr>
                <a:t>对外投资部</a:t>
              </a:r>
            </a:p>
          </p:txBody>
        </p:sp>
      </p:grpSp>
      <p:grpSp>
        <p:nvGrpSpPr>
          <p:cNvPr id="563" name="组合 562"/>
          <p:cNvGrpSpPr/>
          <p:nvPr/>
        </p:nvGrpSpPr>
        <p:grpSpPr bwMode="auto">
          <a:xfrm>
            <a:off x="8077200" y="4830763"/>
            <a:ext cx="301625" cy="1508125"/>
            <a:chOff x="5921375" y="3695701"/>
            <a:chExt cx="174625" cy="908050"/>
          </a:xfrm>
          <a:effectLst/>
        </p:grpSpPr>
        <p:sp>
          <p:nvSpPr>
            <p:cNvPr id="564" name="Rectangle 351"/>
            <p:cNvSpPr>
              <a:spLocks noChangeArrowheads="1"/>
            </p:cNvSpPr>
            <p:nvPr/>
          </p:nvSpPr>
          <p:spPr bwMode="auto">
            <a:xfrm>
              <a:off x="5921375" y="3695701"/>
              <a:ext cx="174625" cy="908050"/>
            </a:xfrm>
            <a:prstGeom prst="rect">
              <a:avLst/>
            </a:prstGeom>
            <a:solidFill>
              <a:sysClr val="window" lastClr="FFFFFF">
                <a:lumMod val="65000"/>
              </a:sysClr>
            </a:solidFill>
            <a:ln w="9525" cap="flat" cmpd="sng" algn="ctr">
              <a:noFill/>
              <a:prstDash val="solid"/>
            </a:ln>
            <a:effectLst/>
          </p:spPr>
          <p:txBody>
            <a:bodyPr anchor="ctr"/>
            <a:lstStyle/>
            <a:p>
              <a:pPr marL="0" marR="0" lvl="0" indent="0" algn="ctr" defTabSz="1219200" eaLnBrk="1" fontAlgn="auto" latinLnBrk="0" hangingPunct="1">
                <a:lnSpc>
                  <a:spcPct val="100000"/>
                </a:lnSpc>
                <a:spcBef>
                  <a:spcPct val="0"/>
                </a:spcBef>
                <a:spcAft>
                  <a:spcPct val="0"/>
                </a:spcAft>
                <a:buClrTx/>
                <a:buSzTx/>
                <a:buFontTx/>
                <a:buNone/>
                <a:defRPr/>
              </a:pPr>
              <a:endParaRPr kumimoji="0" lang="zh-CN" altLang="en-US" sz="2400" b="0" i="0" u="none" strike="noStrike" kern="0" cap="none" spc="0" normalizeH="0" baseline="0" noProof="1">
                <a:ln>
                  <a:noFill/>
                </a:ln>
                <a:solidFill>
                  <a:prstClr val="white"/>
                </a:solidFill>
                <a:effectLst/>
                <a:uLnTx/>
                <a:uFillTx/>
                <a:latin typeface="Calibri" panose="020F0502020204030204"/>
                <a:ea typeface="宋体" panose="02010600030101010101" pitchFamily="2" charset="-122"/>
                <a:cs typeface="+mn-cs"/>
              </a:endParaRPr>
            </a:p>
          </p:txBody>
        </p:sp>
        <p:sp>
          <p:nvSpPr>
            <p:cNvPr id="565" name="Rectangle 450"/>
            <p:cNvSpPr>
              <a:spLocks noChangeArrowheads="1"/>
            </p:cNvSpPr>
            <p:nvPr/>
          </p:nvSpPr>
          <p:spPr bwMode="auto">
            <a:xfrm>
              <a:off x="5921375" y="3709083"/>
              <a:ext cx="170030" cy="858346"/>
            </a:xfrm>
            <a:prstGeom prst="rect">
              <a:avLst/>
            </a:prstGeom>
            <a:noFill/>
            <a:ln w="9525" cap="flat" cmpd="sng" algn="ctr">
              <a:noFill/>
              <a:prstDash val="solid"/>
            </a:ln>
            <a:effectLst>
              <a:outerShdw blurRad="203200" dist="127000" dir="8100000" sx="102000" sy="102000" algn="tr" rotWithShape="0">
                <a:prstClr val="black">
                  <a:alpha val="30000"/>
                </a:prstClr>
              </a:outerShdw>
            </a:effectLst>
          </p:spPr>
          <p:txBody>
            <a:bodyPr anchor="ctr"/>
            <a:lstStyle/>
            <a:p>
              <a:pPr marL="0" marR="0" lvl="0" indent="0" algn="ctr" defTabSz="1219200" eaLnBrk="1" fontAlgn="auto" latinLnBrk="0" hangingPunct="1">
                <a:lnSpc>
                  <a:spcPts val="1600"/>
                </a:lnSpc>
                <a:spcBef>
                  <a:spcPct val="0"/>
                </a:spcBef>
                <a:spcAft>
                  <a:spcPct val="0"/>
                </a:spcAft>
                <a:buClrTx/>
                <a:buSzTx/>
                <a:buFontTx/>
                <a:buNone/>
                <a:defRPr/>
              </a:pPr>
              <a:r>
                <a:rPr kumimoji="0" lang="zh-CN" altLang="en-US" sz="1465" b="0" i="0" u="none" strike="noStrike" kern="0" cap="none" spc="0" normalizeH="0" baseline="0" noProof="1">
                  <a:ln>
                    <a:noFill/>
                  </a:ln>
                  <a:solidFill>
                    <a:prstClr val="white"/>
                  </a:solidFill>
                  <a:effectLst/>
                  <a:uLnTx/>
                  <a:uFillTx/>
                  <a:latin typeface="微软雅黑" panose="020B0503020204020204" pitchFamily="34" charset="-122"/>
                  <a:ea typeface="微软雅黑" panose="020B0503020204020204" pitchFamily="34" charset="-122"/>
                  <a:cs typeface="+mn-cs"/>
                </a:rPr>
                <a:t>股份制办公室</a:t>
              </a:r>
            </a:p>
          </p:txBody>
        </p:sp>
      </p:grpSp>
      <p:grpSp>
        <p:nvGrpSpPr>
          <p:cNvPr id="566" name="组合 565"/>
          <p:cNvGrpSpPr/>
          <p:nvPr/>
        </p:nvGrpSpPr>
        <p:grpSpPr bwMode="auto">
          <a:xfrm>
            <a:off x="7734300" y="4830763"/>
            <a:ext cx="300038" cy="1508125"/>
            <a:chOff x="5691188" y="3695701"/>
            <a:chExt cx="174625" cy="908050"/>
          </a:xfrm>
          <a:effectLst/>
        </p:grpSpPr>
        <p:sp>
          <p:nvSpPr>
            <p:cNvPr id="567" name="Rectangle 350"/>
            <p:cNvSpPr>
              <a:spLocks noChangeArrowheads="1"/>
            </p:cNvSpPr>
            <p:nvPr/>
          </p:nvSpPr>
          <p:spPr bwMode="auto">
            <a:xfrm>
              <a:off x="5691188" y="3695701"/>
              <a:ext cx="174625" cy="908050"/>
            </a:xfrm>
            <a:prstGeom prst="rect">
              <a:avLst/>
            </a:prstGeom>
            <a:solidFill>
              <a:sysClr val="window" lastClr="FFFFFF">
                <a:lumMod val="65000"/>
              </a:sysClr>
            </a:solidFill>
            <a:ln w="9525" cap="flat" cmpd="sng" algn="ctr">
              <a:noFill/>
              <a:prstDash val="solid"/>
            </a:ln>
            <a:effectLst/>
          </p:spPr>
          <p:txBody>
            <a:bodyPr anchor="ctr"/>
            <a:lstStyle/>
            <a:p>
              <a:pPr marL="0" marR="0" lvl="0" indent="0" algn="ctr" defTabSz="1219200" eaLnBrk="1" fontAlgn="auto" latinLnBrk="0" hangingPunct="1">
                <a:lnSpc>
                  <a:spcPct val="100000"/>
                </a:lnSpc>
                <a:spcBef>
                  <a:spcPct val="0"/>
                </a:spcBef>
                <a:spcAft>
                  <a:spcPct val="0"/>
                </a:spcAft>
                <a:buClrTx/>
                <a:buSzTx/>
                <a:buFontTx/>
                <a:buNone/>
                <a:defRPr/>
              </a:pPr>
              <a:endParaRPr kumimoji="0" lang="zh-CN" altLang="en-US" sz="2400" b="0" i="0" u="none" strike="noStrike" kern="0" cap="none" spc="0" normalizeH="0" baseline="0" noProof="1">
                <a:ln>
                  <a:noFill/>
                </a:ln>
                <a:solidFill>
                  <a:prstClr val="white"/>
                </a:solidFill>
                <a:effectLst/>
                <a:uLnTx/>
                <a:uFillTx/>
                <a:latin typeface="Calibri" panose="020F0502020204030204"/>
                <a:ea typeface="宋体" panose="02010600030101010101" pitchFamily="2" charset="-122"/>
                <a:cs typeface="+mn-cs"/>
              </a:endParaRPr>
            </a:p>
          </p:txBody>
        </p:sp>
        <p:sp>
          <p:nvSpPr>
            <p:cNvPr id="568" name="Rectangle 451"/>
            <p:cNvSpPr>
              <a:spLocks noChangeArrowheads="1"/>
            </p:cNvSpPr>
            <p:nvPr/>
          </p:nvSpPr>
          <p:spPr bwMode="auto">
            <a:xfrm>
              <a:off x="5692112" y="3780771"/>
              <a:ext cx="170005" cy="399542"/>
            </a:xfrm>
            <a:prstGeom prst="rect">
              <a:avLst/>
            </a:prstGeom>
            <a:noFill/>
            <a:ln w="9525" cap="flat" cmpd="sng" algn="ctr">
              <a:noFill/>
              <a:prstDash val="solid"/>
            </a:ln>
            <a:effectLst>
              <a:outerShdw blurRad="203200" dist="127000" dir="8100000" sx="102000" sy="102000" algn="tr" rotWithShape="0">
                <a:prstClr val="black">
                  <a:alpha val="30000"/>
                </a:prstClr>
              </a:outerShdw>
            </a:effectLst>
          </p:spPr>
          <p:txBody>
            <a:bodyPr anchor="ctr"/>
            <a:lstStyle/>
            <a:p>
              <a:pPr marL="0" marR="0" lvl="0" indent="0" algn="ctr" defTabSz="1219200" eaLnBrk="1" fontAlgn="auto" latinLnBrk="0" hangingPunct="1">
                <a:lnSpc>
                  <a:spcPct val="100000"/>
                </a:lnSpc>
                <a:spcBef>
                  <a:spcPct val="0"/>
                </a:spcBef>
                <a:spcAft>
                  <a:spcPct val="0"/>
                </a:spcAft>
                <a:buClrTx/>
                <a:buSzTx/>
                <a:buFontTx/>
                <a:buNone/>
                <a:defRPr/>
              </a:pPr>
              <a:r>
                <a:rPr kumimoji="0" lang="zh-CN" altLang="en-US" sz="1465" b="0" i="0" u="none" strike="noStrike" kern="0" cap="none" spc="0" normalizeH="0" baseline="0" noProof="1">
                  <a:ln>
                    <a:noFill/>
                  </a:ln>
                  <a:solidFill>
                    <a:prstClr val="white"/>
                  </a:solidFill>
                  <a:effectLst/>
                  <a:uLnTx/>
                  <a:uFillTx/>
                  <a:latin typeface="微软雅黑" panose="020B0503020204020204" pitchFamily="34" charset="-122"/>
                  <a:ea typeface="微软雅黑" panose="020B0503020204020204" pitchFamily="34" charset="-122"/>
                  <a:cs typeface="+mn-cs"/>
                </a:rPr>
                <a:t>证券部</a:t>
              </a:r>
            </a:p>
          </p:txBody>
        </p:sp>
      </p:grpSp>
      <p:grpSp>
        <p:nvGrpSpPr>
          <p:cNvPr id="569" name="组合 568"/>
          <p:cNvGrpSpPr/>
          <p:nvPr/>
        </p:nvGrpSpPr>
        <p:grpSpPr bwMode="auto">
          <a:xfrm>
            <a:off x="7378700" y="4830763"/>
            <a:ext cx="301625" cy="1508125"/>
            <a:chOff x="5460183" y="3695701"/>
            <a:chExt cx="175442" cy="908050"/>
          </a:xfrm>
          <a:effectLst/>
        </p:grpSpPr>
        <p:sp>
          <p:nvSpPr>
            <p:cNvPr id="570" name="Rectangle 349"/>
            <p:cNvSpPr>
              <a:spLocks noChangeArrowheads="1"/>
            </p:cNvSpPr>
            <p:nvPr/>
          </p:nvSpPr>
          <p:spPr bwMode="auto">
            <a:xfrm>
              <a:off x="5461107" y="3695701"/>
              <a:ext cx="174518" cy="908050"/>
            </a:xfrm>
            <a:prstGeom prst="rect">
              <a:avLst/>
            </a:prstGeom>
            <a:solidFill>
              <a:sysClr val="window" lastClr="FFFFFF">
                <a:lumMod val="65000"/>
              </a:sysClr>
            </a:solidFill>
            <a:ln w="9525" cap="flat" cmpd="sng" algn="ctr">
              <a:noFill/>
              <a:prstDash val="solid"/>
            </a:ln>
            <a:effectLst/>
          </p:spPr>
          <p:txBody>
            <a:bodyPr anchor="ctr"/>
            <a:lstStyle/>
            <a:p>
              <a:pPr marL="0" marR="0" lvl="0" indent="0" algn="ctr" defTabSz="1219200" eaLnBrk="1" fontAlgn="auto" latinLnBrk="0" hangingPunct="1">
                <a:lnSpc>
                  <a:spcPct val="100000"/>
                </a:lnSpc>
                <a:spcBef>
                  <a:spcPct val="0"/>
                </a:spcBef>
                <a:spcAft>
                  <a:spcPct val="0"/>
                </a:spcAft>
                <a:buClrTx/>
                <a:buSzTx/>
                <a:buFontTx/>
                <a:buNone/>
                <a:defRPr/>
              </a:pPr>
              <a:endParaRPr kumimoji="0" lang="zh-CN" altLang="en-US" sz="2400" b="0" i="0" u="none" strike="noStrike" kern="0" cap="none" spc="0" normalizeH="0" baseline="0" noProof="1">
                <a:ln>
                  <a:noFill/>
                </a:ln>
                <a:solidFill>
                  <a:prstClr val="white"/>
                </a:solidFill>
                <a:effectLst/>
                <a:uLnTx/>
                <a:uFillTx/>
                <a:latin typeface="Calibri" panose="020F0502020204030204"/>
                <a:ea typeface="宋体" panose="02010600030101010101" pitchFamily="2" charset="-122"/>
                <a:cs typeface="+mn-cs"/>
              </a:endParaRPr>
            </a:p>
          </p:txBody>
        </p:sp>
        <p:sp>
          <p:nvSpPr>
            <p:cNvPr id="571" name="Rectangle 452"/>
            <p:cNvSpPr>
              <a:spLocks noChangeArrowheads="1"/>
            </p:cNvSpPr>
            <p:nvPr/>
          </p:nvSpPr>
          <p:spPr bwMode="auto">
            <a:xfrm>
              <a:off x="5460183" y="3773124"/>
              <a:ext cx="169902" cy="271459"/>
            </a:xfrm>
            <a:prstGeom prst="rect">
              <a:avLst/>
            </a:prstGeom>
            <a:noFill/>
            <a:ln w="9525" cap="flat" cmpd="sng" algn="ctr">
              <a:noFill/>
              <a:prstDash val="solid"/>
            </a:ln>
            <a:effectLst>
              <a:outerShdw blurRad="203200" dist="127000" dir="8100000" sx="102000" sy="102000" algn="tr" rotWithShape="0">
                <a:prstClr val="black">
                  <a:alpha val="30000"/>
                </a:prstClr>
              </a:outerShdw>
            </a:effectLst>
          </p:spPr>
          <p:txBody>
            <a:bodyPr anchor="ctr"/>
            <a:lstStyle/>
            <a:p>
              <a:pPr marL="0" marR="0" lvl="0" indent="0" algn="ctr" defTabSz="1219200" eaLnBrk="1" fontAlgn="auto" latinLnBrk="0" hangingPunct="1">
                <a:lnSpc>
                  <a:spcPct val="100000"/>
                </a:lnSpc>
                <a:spcBef>
                  <a:spcPct val="0"/>
                </a:spcBef>
                <a:spcAft>
                  <a:spcPct val="0"/>
                </a:spcAft>
                <a:buClrTx/>
                <a:buSzTx/>
                <a:buFontTx/>
                <a:buNone/>
                <a:defRPr/>
              </a:pPr>
              <a:r>
                <a:rPr kumimoji="0" lang="zh-CN" altLang="en-US" sz="1465" b="0" i="0" u="none" strike="noStrike" kern="0" cap="none" spc="0" normalizeH="0" baseline="0" noProof="1">
                  <a:ln>
                    <a:noFill/>
                  </a:ln>
                  <a:solidFill>
                    <a:prstClr val="white"/>
                  </a:solidFill>
                  <a:effectLst/>
                  <a:uLnTx/>
                  <a:uFillTx/>
                  <a:latin typeface="微软雅黑" panose="020B0503020204020204" pitchFamily="34" charset="-122"/>
                  <a:ea typeface="微软雅黑" panose="020B0503020204020204" pitchFamily="34" charset="-122"/>
                  <a:cs typeface="+mn-cs"/>
                </a:rPr>
                <a:t>出纳</a:t>
              </a:r>
            </a:p>
          </p:txBody>
        </p:sp>
      </p:grpSp>
      <p:grpSp>
        <p:nvGrpSpPr>
          <p:cNvPr id="572" name="组合 571"/>
          <p:cNvGrpSpPr/>
          <p:nvPr/>
        </p:nvGrpSpPr>
        <p:grpSpPr bwMode="auto">
          <a:xfrm>
            <a:off x="7021513" y="4830763"/>
            <a:ext cx="304800" cy="1508125"/>
            <a:chOff x="5228418" y="3695701"/>
            <a:chExt cx="177020" cy="908050"/>
          </a:xfrm>
          <a:effectLst/>
        </p:grpSpPr>
        <p:sp>
          <p:nvSpPr>
            <p:cNvPr id="573" name="Rectangle 348"/>
            <p:cNvSpPr>
              <a:spLocks noChangeArrowheads="1"/>
            </p:cNvSpPr>
            <p:nvPr/>
          </p:nvSpPr>
          <p:spPr bwMode="auto">
            <a:xfrm>
              <a:off x="5231184" y="3695701"/>
              <a:ext cx="174254" cy="908050"/>
            </a:xfrm>
            <a:prstGeom prst="rect">
              <a:avLst/>
            </a:prstGeom>
            <a:solidFill>
              <a:sysClr val="window" lastClr="FFFFFF">
                <a:lumMod val="65000"/>
              </a:sysClr>
            </a:solidFill>
            <a:ln w="9525" cap="flat" cmpd="sng" algn="ctr">
              <a:noFill/>
              <a:prstDash val="solid"/>
            </a:ln>
            <a:effectLst/>
          </p:spPr>
          <p:txBody>
            <a:bodyPr anchor="ctr"/>
            <a:lstStyle/>
            <a:p>
              <a:pPr marL="0" marR="0" lvl="0" indent="0" algn="ctr" defTabSz="1219200" eaLnBrk="1" fontAlgn="auto" latinLnBrk="0" hangingPunct="1">
                <a:lnSpc>
                  <a:spcPct val="100000"/>
                </a:lnSpc>
                <a:spcBef>
                  <a:spcPct val="0"/>
                </a:spcBef>
                <a:spcAft>
                  <a:spcPct val="0"/>
                </a:spcAft>
                <a:buClrTx/>
                <a:buSzTx/>
                <a:buFontTx/>
                <a:buNone/>
                <a:defRPr/>
              </a:pPr>
              <a:endParaRPr kumimoji="0" lang="zh-CN" altLang="en-US" sz="2400" b="0" i="0" u="none" strike="noStrike" kern="0" cap="none" spc="0" normalizeH="0" baseline="0" noProof="1">
                <a:ln>
                  <a:noFill/>
                </a:ln>
                <a:solidFill>
                  <a:prstClr val="white"/>
                </a:solidFill>
                <a:effectLst/>
                <a:uLnTx/>
                <a:uFillTx/>
                <a:latin typeface="Calibri" panose="020F0502020204030204"/>
                <a:ea typeface="宋体" panose="02010600030101010101" pitchFamily="2" charset="-122"/>
                <a:cs typeface="+mn-cs"/>
              </a:endParaRPr>
            </a:p>
          </p:txBody>
        </p:sp>
        <p:sp>
          <p:nvSpPr>
            <p:cNvPr id="574" name="Rectangle 453"/>
            <p:cNvSpPr>
              <a:spLocks noChangeArrowheads="1"/>
            </p:cNvSpPr>
            <p:nvPr/>
          </p:nvSpPr>
          <p:spPr bwMode="auto">
            <a:xfrm>
              <a:off x="5228418" y="3780771"/>
              <a:ext cx="170566" cy="271459"/>
            </a:xfrm>
            <a:prstGeom prst="rect">
              <a:avLst/>
            </a:prstGeom>
            <a:noFill/>
            <a:ln w="9525" cap="flat" cmpd="sng" algn="ctr">
              <a:noFill/>
              <a:prstDash val="solid"/>
            </a:ln>
            <a:effectLst>
              <a:outerShdw blurRad="203200" dist="127000" dir="8100000" sx="102000" sy="102000" algn="tr" rotWithShape="0">
                <a:prstClr val="black">
                  <a:alpha val="30000"/>
                </a:prstClr>
              </a:outerShdw>
            </a:effectLst>
          </p:spPr>
          <p:txBody>
            <a:bodyPr anchor="ctr"/>
            <a:lstStyle/>
            <a:p>
              <a:pPr marL="0" marR="0" lvl="0" indent="0" algn="ctr" defTabSz="1219200" eaLnBrk="1" fontAlgn="auto" latinLnBrk="0" hangingPunct="1">
                <a:lnSpc>
                  <a:spcPct val="100000"/>
                </a:lnSpc>
                <a:spcBef>
                  <a:spcPct val="0"/>
                </a:spcBef>
                <a:spcAft>
                  <a:spcPct val="0"/>
                </a:spcAft>
                <a:buClrTx/>
                <a:buSzTx/>
                <a:buFontTx/>
                <a:buNone/>
                <a:defRPr/>
              </a:pPr>
              <a:r>
                <a:rPr kumimoji="0" lang="zh-CN" altLang="en-US" sz="1465" b="0" i="0" u="none" strike="noStrike" kern="0" cap="none" spc="0" normalizeH="0" baseline="0" noProof="1">
                  <a:ln>
                    <a:noFill/>
                  </a:ln>
                  <a:solidFill>
                    <a:prstClr val="white"/>
                  </a:solidFill>
                  <a:effectLst/>
                  <a:uLnTx/>
                  <a:uFillTx/>
                  <a:latin typeface="微软雅黑" panose="020B0503020204020204" pitchFamily="34" charset="-122"/>
                  <a:ea typeface="微软雅黑" panose="020B0503020204020204" pitchFamily="34" charset="-122"/>
                  <a:cs typeface="+mn-cs"/>
                </a:rPr>
                <a:t>会计</a:t>
              </a:r>
            </a:p>
          </p:txBody>
        </p:sp>
      </p:grpSp>
      <p:grpSp>
        <p:nvGrpSpPr>
          <p:cNvPr id="575" name="组合 574"/>
          <p:cNvGrpSpPr/>
          <p:nvPr/>
        </p:nvGrpSpPr>
        <p:grpSpPr bwMode="auto">
          <a:xfrm>
            <a:off x="6669088" y="4830763"/>
            <a:ext cx="301625" cy="1508125"/>
            <a:chOff x="4999367" y="3695701"/>
            <a:chExt cx="175883" cy="908050"/>
          </a:xfrm>
          <a:effectLst/>
        </p:grpSpPr>
        <p:sp>
          <p:nvSpPr>
            <p:cNvPr id="576" name="Rectangle 347"/>
            <p:cNvSpPr>
              <a:spLocks noChangeArrowheads="1"/>
            </p:cNvSpPr>
            <p:nvPr/>
          </p:nvSpPr>
          <p:spPr bwMode="auto">
            <a:xfrm>
              <a:off x="5000292" y="3695701"/>
              <a:ext cx="174958" cy="908050"/>
            </a:xfrm>
            <a:prstGeom prst="rect">
              <a:avLst/>
            </a:prstGeom>
            <a:solidFill>
              <a:sysClr val="window" lastClr="FFFFFF">
                <a:lumMod val="65000"/>
              </a:sysClr>
            </a:solidFill>
            <a:ln w="9525" cap="flat" cmpd="sng" algn="ctr">
              <a:noFill/>
              <a:prstDash val="solid"/>
            </a:ln>
            <a:effectLst/>
          </p:spPr>
          <p:txBody>
            <a:bodyPr anchor="ctr"/>
            <a:lstStyle/>
            <a:p>
              <a:pPr marL="0" marR="0" lvl="0" indent="0" algn="ctr" defTabSz="1219200" eaLnBrk="1" fontAlgn="auto" latinLnBrk="0" hangingPunct="1">
                <a:lnSpc>
                  <a:spcPct val="100000"/>
                </a:lnSpc>
                <a:spcBef>
                  <a:spcPct val="0"/>
                </a:spcBef>
                <a:spcAft>
                  <a:spcPct val="0"/>
                </a:spcAft>
                <a:buClrTx/>
                <a:buSzTx/>
                <a:buFontTx/>
                <a:buNone/>
                <a:defRPr/>
              </a:pPr>
              <a:endParaRPr kumimoji="0" lang="zh-CN" altLang="en-US" sz="2400" b="0" i="0" u="none" strike="noStrike" kern="0" cap="none" spc="0" normalizeH="0" baseline="0" noProof="1">
                <a:ln>
                  <a:noFill/>
                </a:ln>
                <a:solidFill>
                  <a:prstClr val="white"/>
                </a:solidFill>
                <a:effectLst/>
                <a:uLnTx/>
                <a:uFillTx/>
                <a:latin typeface="Calibri" panose="020F0502020204030204"/>
                <a:ea typeface="宋体" panose="02010600030101010101" pitchFamily="2" charset="-122"/>
                <a:cs typeface="+mn-cs"/>
              </a:endParaRPr>
            </a:p>
          </p:txBody>
        </p:sp>
        <p:sp>
          <p:nvSpPr>
            <p:cNvPr id="577" name="Rectangle 454"/>
            <p:cNvSpPr>
              <a:spLocks noChangeArrowheads="1"/>
            </p:cNvSpPr>
            <p:nvPr/>
          </p:nvSpPr>
          <p:spPr bwMode="auto">
            <a:xfrm>
              <a:off x="4999367" y="3780771"/>
              <a:ext cx="170329" cy="527625"/>
            </a:xfrm>
            <a:prstGeom prst="rect">
              <a:avLst/>
            </a:prstGeom>
            <a:noFill/>
            <a:ln w="9525" cap="flat" cmpd="sng" algn="ctr">
              <a:noFill/>
              <a:prstDash val="solid"/>
            </a:ln>
            <a:effectLst>
              <a:outerShdw blurRad="203200" dist="127000" dir="8100000" sx="102000" sy="102000" algn="tr" rotWithShape="0">
                <a:prstClr val="black">
                  <a:alpha val="30000"/>
                </a:prstClr>
              </a:outerShdw>
            </a:effectLst>
          </p:spPr>
          <p:txBody>
            <a:bodyPr anchor="ctr"/>
            <a:lstStyle/>
            <a:p>
              <a:pPr marL="0" marR="0" lvl="0" indent="0" algn="ctr" defTabSz="1219200" eaLnBrk="1" fontAlgn="auto" latinLnBrk="0" hangingPunct="1">
                <a:lnSpc>
                  <a:spcPct val="100000"/>
                </a:lnSpc>
                <a:spcBef>
                  <a:spcPct val="0"/>
                </a:spcBef>
                <a:spcAft>
                  <a:spcPct val="0"/>
                </a:spcAft>
                <a:buClrTx/>
                <a:buSzTx/>
                <a:buFontTx/>
                <a:buNone/>
                <a:defRPr/>
              </a:pPr>
              <a:r>
                <a:rPr kumimoji="0" lang="zh-CN" altLang="en-US" sz="1465" b="0" i="0" u="none" strike="noStrike" kern="0" cap="none" spc="0" normalizeH="0" baseline="0" noProof="1">
                  <a:ln>
                    <a:noFill/>
                  </a:ln>
                  <a:solidFill>
                    <a:prstClr val="white"/>
                  </a:solidFill>
                  <a:effectLst/>
                  <a:uLnTx/>
                  <a:uFillTx/>
                  <a:latin typeface="微软雅黑" panose="020B0503020204020204" pitchFamily="34" charset="-122"/>
                  <a:ea typeface="微软雅黑" panose="020B0503020204020204" pitchFamily="34" charset="-122"/>
                  <a:cs typeface="+mn-cs"/>
                </a:rPr>
                <a:t>文管中心</a:t>
              </a:r>
            </a:p>
          </p:txBody>
        </p:sp>
      </p:grpSp>
      <p:grpSp>
        <p:nvGrpSpPr>
          <p:cNvPr id="578" name="组合 577"/>
          <p:cNvGrpSpPr/>
          <p:nvPr/>
        </p:nvGrpSpPr>
        <p:grpSpPr bwMode="auto">
          <a:xfrm>
            <a:off x="6313488" y="4830763"/>
            <a:ext cx="303212" cy="1508125"/>
            <a:chOff x="4769189" y="3695701"/>
            <a:chExt cx="175874" cy="908050"/>
          </a:xfrm>
          <a:effectLst/>
        </p:grpSpPr>
        <p:sp>
          <p:nvSpPr>
            <p:cNvPr id="579" name="Rectangle 346"/>
            <p:cNvSpPr>
              <a:spLocks noChangeArrowheads="1"/>
            </p:cNvSpPr>
            <p:nvPr/>
          </p:nvSpPr>
          <p:spPr bwMode="auto">
            <a:xfrm>
              <a:off x="4770110" y="3695701"/>
              <a:ext cx="174953" cy="908050"/>
            </a:xfrm>
            <a:prstGeom prst="rect">
              <a:avLst/>
            </a:prstGeom>
            <a:solidFill>
              <a:sysClr val="window" lastClr="FFFFFF">
                <a:lumMod val="65000"/>
              </a:sysClr>
            </a:solidFill>
            <a:ln w="9525" cap="flat" cmpd="sng" algn="ctr">
              <a:noFill/>
              <a:prstDash val="solid"/>
            </a:ln>
            <a:effectLst/>
          </p:spPr>
          <p:txBody>
            <a:bodyPr anchor="ctr"/>
            <a:lstStyle/>
            <a:p>
              <a:pPr marL="0" marR="0" lvl="0" indent="0" algn="ctr" defTabSz="1219200" eaLnBrk="1" fontAlgn="auto" latinLnBrk="0" hangingPunct="1">
                <a:lnSpc>
                  <a:spcPct val="100000"/>
                </a:lnSpc>
                <a:spcBef>
                  <a:spcPct val="0"/>
                </a:spcBef>
                <a:spcAft>
                  <a:spcPct val="0"/>
                </a:spcAft>
                <a:buClrTx/>
                <a:buSzTx/>
                <a:buFontTx/>
                <a:buNone/>
                <a:defRPr/>
              </a:pPr>
              <a:endParaRPr kumimoji="0" lang="zh-CN" altLang="en-US" sz="2400" b="0" i="0" u="none" strike="noStrike" kern="0" cap="none" spc="0" normalizeH="0" baseline="0" noProof="1">
                <a:ln>
                  <a:noFill/>
                </a:ln>
                <a:solidFill>
                  <a:prstClr val="white"/>
                </a:solidFill>
                <a:effectLst/>
                <a:uLnTx/>
                <a:uFillTx/>
                <a:latin typeface="Calibri" panose="020F0502020204030204"/>
                <a:ea typeface="宋体" panose="02010600030101010101" pitchFamily="2" charset="-122"/>
                <a:cs typeface="+mn-cs"/>
              </a:endParaRPr>
            </a:p>
          </p:txBody>
        </p:sp>
        <p:sp>
          <p:nvSpPr>
            <p:cNvPr id="580" name="Rectangle 455"/>
            <p:cNvSpPr>
              <a:spLocks noChangeArrowheads="1"/>
            </p:cNvSpPr>
            <p:nvPr/>
          </p:nvSpPr>
          <p:spPr bwMode="auto">
            <a:xfrm>
              <a:off x="4769189" y="3780771"/>
              <a:ext cx="170349" cy="399542"/>
            </a:xfrm>
            <a:prstGeom prst="rect">
              <a:avLst/>
            </a:prstGeom>
            <a:noFill/>
            <a:ln w="9525" cap="flat" cmpd="sng" algn="ctr">
              <a:noFill/>
              <a:prstDash val="solid"/>
            </a:ln>
            <a:effectLst>
              <a:outerShdw blurRad="203200" dist="127000" dir="8100000" sx="102000" sy="102000" algn="tr" rotWithShape="0">
                <a:prstClr val="black">
                  <a:alpha val="30000"/>
                </a:prstClr>
              </a:outerShdw>
            </a:effectLst>
          </p:spPr>
          <p:txBody>
            <a:bodyPr anchor="ctr"/>
            <a:lstStyle/>
            <a:p>
              <a:pPr marL="0" marR="0" lvl="0" indent="0" algn="ctr" defTabSz="1219200" eaLnBrk="1" fontAlgn="auto" latinLnBrk="0" hangingPunct="1">
                <a:lnSpc>
                  <a:spcPct val="100000"/>
                </a:lnSpc>
                <a:spcBef>
                  <a:spcPct val="0"/>
                </a:spcBef>
                <a:spcAft>
                  <a:spcPct val="0"/>
                </a:spcAft>
                <a:buClrTx/>
                <a:buSzTx/>
                <a:buFontTx/>
                <a:buNone/>
                <a:defRPr/>
              </a:pPr>
              <a:r>
                <a:rPr kumimoji="0" lang="zh-CN" altLang="en-US" sz="1465" b="0" i="0" u="none" strike="noStrike" kern="0" cap="none" spc="0" normalizeH="0" baseline="0" noProof="1">
                  <a:ln>
                    <a:noFill/>
                  </a:ln>
                  <a:solidFill>
                    <a:prstClr val="white"/>
                  </a:solidFill>
                  <a:effectLst/>
                  <a:uLnTx/>
                  <a:uFillTx/>
                  <a:latin typeface="微软雅黑" panose="020B0503020204020204" pitchFamily="34" charset="-122"/>
                  <a:ea typeface="微软雅黑" panose="020B0503020204020204" pitchFamily="34" charset="-122"/>
                  <a:cs typeface="+mn-cs"/>
                </a:rPr>
                <a:t>电脑室</a:t>
              </a:r>
            </a:p>
          </p:txBody>
        </p:sp>
      </p:grpSp>
      <p:grpSp>
        <p:nvGrpSpPr>
          <p:cNvPr id="581" name="组合 580"/>
          <p:cNvGrpSpPr/>
          <p:nvPr/>
        </p:nvGrpSpPr>
        <p:grpSpPr bwMode="auto">
          <a:xfrm>
            <a:off x="5959475" y="4830763"/>
            <a:ext cx="303213" cy="1508125"/>
            <a:chOff x="4538992" y="3695701"/>
            <a:chExt cx="175883" cy="908050"/>
          </a:xfrm>
          <a:effectLst/>
        </p:grpSpPr>
        <p:sp>
          <p:nvSpPr>
            <p:cNvPr id="582" name="Rectangle 345"/>
            <p:cNvSpPr>
              <a:spLocks noChangeArrowheads="1"/>
            </p:cNvSpPr>
            <p:nvPr/>
          </p:nvSpPr>
          <p:spPr bwMode="auto">
            <a:xfrm>
              <a:off x="4539913" y="3695701"/>
              <a:ext cx="174962" cy="908050"/>
            </a:xfrm>
            <a:prstGeom prst="rect">
              <a:avLst/>
            </a:prstGeom>
            <a:solidFill>
              <a:sysClr val="window" lastClr="FFFFFF">
                <a:lumMod val="65000"/>
              </a:sysClr>
            </a:solidFill>
            <a:ln w="9525" cap="flat" cmpd="sng" algn="ctr">
              <a:noFill/>
              <a:prstDash val="solid"/>
            </a:ln>
            <a:effectLst/>
          </p:spPr>
          <p:txBody>
            <a:bodyPr anchor="ctr"/>
            <a:lstStyle/>
            <a:p>
              <a:pPr marL="0" marR="0" lvl="0" indent="0" algn="ctr" defTabSz="1219200" eaLnBrk="1" fontAlgn="auto" latinLnBrk="0" hangingPunct="1">
                <a:lnSpc>
                  <a:spcPct val="100000"/>
                </a:lnSpc>
                <a:spcBef>
                  <a:spcPct val="0"/>
                </a:spcBef>
                <a:spcAft>
                  <a:spcPct val="0"/>
                </a:spcAft>
                <a:buClrTx/>
                <a:buSzTx/>
                <a:buFontTx/>
                <a:buNone/>
                <a:defRPr/>
              </a:pPr>
              <a:endParaRPr kumimoji="0" lang="zh-CN" altLang="en-US" sz="2400" b="0" i="0" u="none" strike="noStrike" kern="0" cap="none" spc="0" normalizeH="0" baseline="0" noProof="1">
                <a:ln>
                  <a:noFill/>
                </a:ln>
                <a:solidFill>
                  <a:prstClr val="white"/>
                </a:solidFill>
                <a:effectLst/>
                <a:uLnTx/>
                <a:uFillTx/>
                <a:latin typeface="Calibri" panose="020F0502020204030204"/>
                <a:ea typeface="宋体" panose="02010600030101010101" pitchFamily="2" charset="-122"/>
                <a:cs typeface="+mn-cs"/>
              </a:endParaRPr>
            </a:p>
          </p:txBody>
        </p:sp>
        <p:sp>
          <p:nvSpPr>
            <p:cNvPr id="583" name="Rectangle 456"/>
            <p:cNvSpPr>
              <a:spLocks noChangeArrowheads="1"/>
            </p:cNvSpPr>
            <p:nvPr/>
          </p:nvSpPr>
          <p:spPr bwMode="auto">
            <a:xfrm>
              <a:off x="4538992" y="3780771"/>
              <a:ext cx="170358" cy="399542"/>
            </a:xfrm>
            <a:prstGeom prst="rect">
              <a:avLst/>
            </a:prstGeom>
            <a:noFill/>
            <a:ln w="9525" cap="flat" cmpd="sng" algn="ctr">
              <a:noFill/>
              <a:prstDash val="solid"/>
            </a:ln>
            <a:effectLst>
              <a:outerShdw blurRad="203200" dist="127000" dir="8100000" sx="102000" sy="102000" algn="tr" rotWithShape="0">
                <a:prstClr val="black">
                  <a:alpha val="30000"/>
                </a:prstClr>
              </a:outerShdw>
            </a:effectLst>
          </p:spPr>
          <p:txBody>
            <a:bodyPr anchor="ctr"/>
            <a:lstStyle/>
            <a:p>
              <a:pPr marL="0" marR="0" lvl="0" indent="0" algn="ctr" defTabSz="1219200" eaLnBrk="1" fontAlgn="auto" latinLnBrk="0" hangingPunct="1">
                <a:lnSpc>
                  <a:spcPct val="100000"/>
                </a:lnSpc>
                <a:spcBef>
                  <a:spcPct val="0"/>
                </a:spcBef>
                <a:spcAft>
                  <a:spcPct val="0"/>
                </a:spcAft>
                <a:buClrTx/>
                <a:buSzTx/>
                <a:buFontTx/>
                <a:buNone/>
                <a:defRPr/>
              </a:pPr>
              <a:r>
                <a:rPr kumimoji="0" lang="zh-CN" altLang="en-US" sz="1465" b="0" i="0" u="none" strike="noStrike" kern="0" cap="none" spc="0" normalizeH="0" baseline="0" noProof="1">
                  <a:ln>
                    <a:noFill/>
                  </a:ln>
                  <a:solidFill>
                    <a:prstClr val="white"/>
                  </a:solidFill>
                  <a:effectLst/>
                  <a:uLnTx/>
                  <a:uFillTx/>
                  <a:latin typeface="微软雅黑" panose="020B0503020204020204" pitchFamily="34" charset="-122"/>
                  <a:ea typeface="微软雅黑" panose="020B0503020204020204" pitchFamily="34" charset="-122"/>
                  <a:cs typeface="+mn-cs"/>
                </a:rPr>
                <a:t>总务室</a:t>
              </a:r>
            </a:p>
          </p:txBody>
        </p:sp>
      </p:grpSp>
      <p:grpSp>
        <p:nvGrpSpPr>
          <p:cNvPr id="584" name="组合 583"/>
          <p:cNvGrpSpPr/>
          <p:nvPr/>
        </p:nvGrpSpPr>
        <p:grpSpPr bwMode="auto">
          <a:xfrm>
            <a:off x="5605463" y="4830763"/>
            <a:ext cx="301625" cy="1508125"/>
            <a:chOff x="4309244" y="3695701"/>
            <a:chExt cx="175444" cy="908050"/>
          </a:xfrm>
          <a:effectLst/>
        </p:grpSpPr>
        <p:sp>
          <p:nvSpPr>
            <p:cNvPr id="585" name="Rectangle 344"/>
            <p:cNvSpPr>
              <a:spLocks noChangeArrowheads="1"/>
            </p:cNvSpPr>
            <p:nvPr/>
          </p:nvSpPr>
          <p:spPr bwMode="auto">
            <a:xfrm>
              <a:off x="4310167" y="3695701"/>
              <a:ext cx="174521" cy="908050"/>
            </a:xfrm>
            <a:prstGeom prst="rect">
              <a:avLst/>
            </a:prstGeom>
            <a:solidFill>
              <a:sysClr val="window" lastClr="FFFFFF">
                <a:lumMod val="65000"/>
              </a:sysClr>
            </a:solidFill>
            <a:ln w="9525" cap="flat" cmpd="sng" algn="ctr">
              <a:noFill/>
              <a:prstDash val="solid"/>
            </a:ln>
            <a:effectLst/>
          </p:spPr>
          <p:txBody>
            <a:bodyPr anchor="ctr"/>
            <a:lstStyle/>
            <a:p>
              <a:pPr marL="0" marR="0" lvl="0" indent="0" algn="ctr" defTabSz="1219200" eaLnBrk="1" fontAlgn="auto" latinLnBrk="0" hangingPunct="1">
                <a:lnSpc>
                  <a:spcPct val="100000"/>
                </a:lnSpc>
                <a:spcBef>
                  <a:spcPct val="0"/>
                </a:spcBef>
                <a:spcAft>
                  <a:spcPct val="0"/>
                </a:spcAft>
                <a:buClrTx/>
                <a:buSzTx/>
                <a:buFontTx/>
                <a:buNone/>
                <a:defRPr/>
              </a:pPr>
              <a:endParaRPr kumimoji="0" lang="zh-CN" altLang="en-US" sz="2400" b="0" i="0" u="none" strike="noStrike" kern="0" cap="none" spc="0" normalizeH="0" baseline="0" noProof="1">
                <a:ln>
                  <a:noFill/>
                </a:ln>
                <a:solidFill>
                  <a:prstClr val="white"/>
                </a:solidFill>
                <a:effectLst/>
                <a:uLnTx/>
                <a:uFillTx/>
                <a:latin typeface="Calibri" panose="020F0502020204030204"/>
                <a:ea typeface="宋体" panose="02010600030101010101" pitchFamily="2" charset="-122"/>
                <a:cs typeface="+mn-cs"/>
              </a:endParaRPr>
            </a:p>
          </p:txBody>
        </p:sp>
        <p:sp>
          <p:nvSpPr>
            <p:cNvPr id="586" name="Rectangle 457"/>
            <p:cNvSpPr>
              <a:spLocks noChangeArrowheads="1"/>
            </p:cNvSpPr>
            <p:nvPr/>
          </p:nvSpPr>
          <p:spPr bwMode="auto">
            <a:xfrm>
              <a:off x="4309244" y="3780771"/>
              <a:ext cx="169904" cy="399542"/>
            </a:xfrm>
            <a:prstGeom prst="rect">
              <a:avLst/>
            </a:prstGeom>
            <a:noFill/>
            <a:ln w="9525" cap="flat" cmpd="sng" algn="ctr">
              <a:noFill/>
              <a:prstDash val="solid"/>
            </a:ln>
            <a:effectLst>
              <a:outerShdw blurRad="203200" dist="127000" dir="8100000" sx="102000" sy="102000" algn="tr" rotWithShape="0">
                <a:prstClr val="black">
                  <a:alpha val="30000"/>
                </a:prstClr>
              </a:outerShdw>
            </a:effectLst>
          </p:spPr>
          <p:txBody>
            <a:bodyPr anchor="ctr"/>
            <a:lstStyle/>
            <a:p>
              <a:pPr marL="0" marR="0" lvl="0" indent="0" algn="ctr" defTabSz="1219200" eaLnBrk="1" fontAlgn="auto" latinLnBrk="0" hangingPunct="1">
                <a:lnSpc>
                  <a:spcPct val="100000"/>
                </a:lnSpc>
                <a:spcBef>
                  <a:spcPct val="0"/>
                </a:spcBef>
                <a:spcAft>
                  <a:spcPct val="0"/>
                </a:spcAft>
                <a:buClrTx/>
                <a:buSzTx/>
                <a:buFontTx/>
                <a:buNone/>
                <a:defRPr/>
              </a:pPr>
              <a:r>
                <a:rPr kumimoji="0" lang="zh-CN" altLang="en-US" sz="1465" b="0" i="0" u="none" strike="noStrike" kern="0" cap="none" spc="0" normalizeH="0" baseline="0" noProof="1">
                  <a:ln>
                    <a:noFill/>
                  </a:ln>
                  <a:solidFill>
                    <a:prstClr val="white"/>
                  </a:solidFill>
                  <a:effectLst/>
                  <a:uLnTx/>
                  <a:uFillTx/>
                  <a:latin typeface="微软雅黑" panose="020B0503020204020204" pitchFamily="34" charset="-122"/>
                  <a:ea typeface="微软雅黑" panose="020B0503020204020204" pitchFamily="34" charset="-122"/>
                  <a:cs typeface="+mn-cs"/>
                </a:rPr>
                <a:t>法务部</a:t>
              </a:r>
            </a:p>
          </p:txBody>
        </p:sp>
      </p:grpSp>
      <p:grpSp>
        <p:nvGrpSpPr>
          <p:cNvPr id="587" name="组合 586"/>
          <p:cNvGrpSpPr/>
          <p:nvPr/>
        </p:nvGrpSpPr>
        <p:grpSpPr bwMode="auto">
          <a:xfrm>
            <a:off x="5251450" y="4830763"/>
            <a:ext cx="301625" cy="1508125"/>
            <a:chOff x="4079056" y="3695701"/>
            <a:chExt cx="175444" cy="908050"/>
          </a:xfrm>
          <a:effectLst/>
        </p:grpSpPr>
        <p:sp>
          <p:nvSpPr>
            <p:cNvPr id="588" name="Rectangle 343"/>
            <p:cNvSpPr>
              <a:spLocks noChangeArrowheads="1"/>
            </p:cNvSpPr>
            <p:nvPr/>
          </p:nvSpPr>
          <p:spPr bwMode="auto">
            <a:xfrm>
              <a:off x="4079980" y="3695701"/>
              <a:ext cx="174520" cy="908050"/>
            </a:xfrm>
            <a:prstGeom prst="rect">
              <a:avLst/>
            </a:prstGeom>
            <a:solidFill>
              <a:sysClr val="window" lastClr="FFFFFF">
                <a:lumMod val="65000"/>
              </a:sysClr>
            </a:solidFill>
            <a:ln w="9525" cap="flat" cmpd="sng" algn="ctr">
              <a:noFill/>
              <a:prstDash val="solid"/>
            </a:ln>
            <a:effectLst/>
          </p:spPr>
          <p:txBody>
            <a:bodyPr anchor="ctr"/>
            <a:lstStyle/>
            <a:p>
              <a:pPr marL="0" marR="0" lvl="0" indent="0" algn="ctr" defTabSz="1219200" eaLnBrk="1" fontAlgn="auto" latinLnBrk="0" hangingPunct="1">
                <a:lnSpc>
                  <a:spcPct val="100000"/>
                </a:lnSpc>
                <a:spcBef>
                  <a:spcPct val="0"/>
                </a:spcBef>
                <a:spcAft>
                  <a:spcPct val="0"/>
                </a:spcAft>
                <a:buClrTx/>
                <a:buSzTx/>
                <a:buFontTx/>
                <a:buNone/>
                <a:defRPr/>
              </a:pPr>
              <a:endParaRPr kumimoji="0" lang="zh-CN" altLang="en-US" sz="2400" b="0" i="0" u="none" strike="noStrike" kern="0" cap="none" spc="0" normalizeH="0" baseline="0" noProof="1">
                <a:ln>
                  <a:noFill/>
                </a:ln>
                <a:solidFill>
                  <a:prstClr val="white"/>
                </a:solidFill>
                <a:effectLst/>
                <a:uLnTx/>
                <a:uFillTx/>
                <a:latin typeface="Calibri" panose="020F0502020204030204"/>
                <a:ea typeface="宋体" panose="02010600030101010101" pitchFamily="2" charset="-122"/>
                <a:cs typeface="+mn-cs"/>
              </a:endParaRPr>
            </a:p>
          </p:txBody>
        </p:sp>
        <p:sp>
          <p:nvSpPr>
            <p:cNvPr id="589" name="Rectangle 458"/>
            <p:cNvSpPr>
              <a:spLocks noChangeArrowheads="1"/>
            </p:cNvSpPr>
            <p:nvPr/>
          </p:nvSpPr>
          <p:spPr bwMode="auto">
            <a:xfrm>
              <a:off x="4079056" y="3780771"/>
              <a:ext cx="169904" cy="653796"/>
            </a:xfrm>
            <a:prstGeom prst="rect">
              <a:avLst/>
            </a:prstGeom>
            <a:noFill/>
            <a:ln w="9525" cap="flat" cmpd="sng" algn="ctr">
              <a:noFill/>
              <a:prstDash val="solid"/>
            </a:ln>
            <a:effectLst>
              <a:outerShdw blurRad="203200" dist="127000" dir="8100000" sx="102000" sy="102000" algn="tr" rotWithShape="0">
                <a:prstClr val="black">
                  <a:alpha val="30000"/>
                </a:prstClr>
              </a:outerShdw>
            </a:effectLst>
          </p:spPr>
          <p:txBody>
            <a:bodyPr anchor="ctr"/>
            <a:lstStyle/>
            <a:p>
              <a:pPr marL="0" marR="0" lvl="0" indent="0" algn="ctr" defTabSz="1219200" eaLnBrk="1" fontAlgn="auto" latinLnBrk="0" hangingPunct="1">
                <a:lnSpc>
                  <a:spcPts val="1600"/>
                </a:lnSpc>
                <a:spcBef>
                  <a:spcPct val="0"/>
                </a:spcBef>
                <a:spcAft>
                  <a:spcPct val="0"/>
                </a:spcAft>
                <a:buClrTx/>
                <a:buSzTx/>
                <a:buFontTx/>
                <a:buNone/>
                <a:defRPr/>
              </a:pPr>
              <a:r>
                <a:rPr kumimoji="0" lang="zh-CN" altLang="en-US" sz="1465" b="0" i="0" u="none" strike="noStrike" kern="0" cap="none" spc="0" normalizeH="0" baseline="0" noProof="1">
                  <a:ln>
                    <a:noFill/>
                  </a:ln>
                  <a:solidFill>
                    <a:prstClr val="white"/>
                  </a:solidFill>
                  <a:effectLst/>
                  <a:uLnTx/>
                  <a:uFillTx/>
                  <a:latin typeface="微软雅黑" panose="020B0503020204020204" pitchFamily="34" charset="-122"/>
                  <a:ea typeface="微软雅黑" panose="020B0503020204020204" pitchFamily="34" charset="-122"/>
                  <a:cs typeface="+mn-cs"/>
                </a:rPr>
                <a:t>人力资源部</a:t>
              </a:r>
            </a:p>
          </p:txBody>
        </p:sp>
      </p:grpSp>
      <p:grpSp>
        <p:nvGrpSpPr>
          <p:cNvPr id="590" name="组合 589"/>
          <p:cNvGrpSpPr/>
          <p:nvPr/>
        </p:nvGrpSpPr>
        <p:grpSpPr bwMode="auto">
          <a:xfrm>
            <a:off x="4895850" y="4830763"/>
            <a:ext cx="303213" cy="1508125"/>
            <a:chOff x="3848100" y="3695701"/>
            <a:chExt cx="176213" cy="908050"/>
          </a:xfrm>
          <a:effectLst/>
        </p:grpSpPr>
        <p:sp>
          <p:nvSpPr>
            <p:cNvPr id="591" name="Rectangle 342"/>
            <p:cNvSpPr>
              <a:spLocks noChangeArrowheads="1"/>
            </p:cNvSpPr>
            <p:nvPr/>
          </p:nvSpPr>
          <p:spPr bwMode="auto">
            <a:xfrm>
              <a:off x="3848100" y="3695701"/>
              <a:ext cx="176213" cy="908050"/>
            </a:xfrm>
            <a:prstGeom prst="rect">
              <a:avLst/>
            </a:prstGeom>
            <a:solidFill>
              <a:sysClr val="window" lastClr="FFFFFF">
                <a:lumMod val="65000"/>
              </a:sysClr>
            </a:solidFill>
            <a:ln w="9525" cap="flat" cmpd="sng" algn="ctr">
              <a:noFill/>
              <a:prstDash val="solid"/>
            </a:ln>
            <a:effectLst/>
          </p:spPr>
          <p:txBody>
            <a:bodyPr anchor="ctr"/>
            <a:lstStyle/>
            <a:p>
              <a:pPr marL="0" marR="0" lvl="0" indent="0" algn="ctr" defTabSz="1219200" eaLnBrk="1" fontAlgn="auto" latinLnBrk="0" hangingPunct="1">
                <a:lnSpc>
                  <a:spcPct val="100000"/>
                </a:lnSpc>
                <a:spcBef>
                  <a:spcPct val="0"/>
                </a:spcBef>
                <a:spcAft>
                  <a:spcPct val="0"/>
                </a:spcAft>
                <a:buClrTx/>
                <a:buSzTx/>
                <a:buFontTx/>
                <a:buNone/>
                <a:defRPr/>
              </a:pPr>
              <a:endParaRPr kumimoji="0" lang="zh-CN" altLang="en-US" sz="2400" b="0" i="0" u="none" strike="noStrike" kern="0" cap="none" spc="0" normalizeH="0" baseline="0" noProof="1">
                <a:ln>
                  <a:noFill/>
                </a:ln>
                <a:solidFill>
                  <a:prstClr val="white"/>
                </a:solidFill>
                <a:effectLst/>
                <a:uLnTx/>
                <a:uFillTx/>
                <a:latin typeface="Calibri" panose="020F0502020204030204"/>
                <a:ea typeface="宋体" panose="02010600030101010101" pitchFamily="2" charset="-122"/>
                <a:cs typeface="+mn-cs"/>
              </a:endParaRPr>
            </a:p>
          </p:txBody>
        </p:sp>
        <p:sp>
          <p:nvSpPr>
            <p:cNvPr id="592" name="Rectangle 459"/>
            <p:cNvSpPr>
              <a:spLocks noChangeArrowheads="1"/>
            </p:cNvSpPr>
            <p:nvPr/>
          </p:nvSpPr>
          <p:spPr bwMode="auto">
            <a:xfrm>
              <a:off x="3849023" y="3780771"/>
              <a:ext cx="169755" cy="399542"/>
            </a:xfrm>
            <a:prstGeom prst="rect">
              <a:avLst/>
            </a:prstGeom>
            <a:noFill/>
            <a:ln w="9525" cap="flat" cmpd="sng" algn="ctr">
              <a:noFill/>
              <a:prstDash val="solid"/>
            </a:ln>
            <a:effectLst>
              <a:outerShdw blurRad="203200" dist="127000" dir="8100000" sx="102000" sy="102000" algn="tr" rotWithShape="0">
                <a:prstClr val="black">
                  <a:alpha val="30000"/>
                </a:prstClr>
              </a:outerShdw>
            </a:effectLst>
          </p:spPr>
          <p:txBody>
            <a:bodyPr anchor="ctr"/>
            <a:lstStyle/>
            <a:p>
              <a:pPr marL="0" marR="0" lvl="0" indent="0" algn="ctr" defTabSz="1219200" eaLnBrk="1" fontAlgn="auto" latinLnBrk="0" hangingPunct="1">
                <a:lnSpc>
                  <a:spcPct val="100000"/>
                </a:lnSpc>
                <a:spcBef>
                  <a:spcPct val="0"/>
                </a:spcBef>
                <a:spcAft>
                  <a:spcPct val="0"/>
                </a:spcAft>
                <a:buClrTx/>
                <a:buSzTx/>
                <a:buFontTx/>
                <a:buNone/>
                <a:defRPr/>
              </a:pPr>
              <a:r>
                <a:rPr kumimoji="0" lang="zh-CN" altLang="en-US" sz="1465" b="0" i="0" u="none" strike="noStrike" kern="0" cap="none" spc="0" normalizeH="0" baseline="0" noProof="1">
                  <a:ln>
                    <a:noFill/>
                  </a:ln>
                  <a:solidFill>
                    <a:prstClr val="white"/>
                  </a:solidFill>
                  <a:effectLst/>
                  <a:uLnTx/>
                  <a:uFillTx/>
                  <a:latin typeface="微软雅黑" panose="020B0503020204020204" pitchFamily="34" charset="-122"/>
                  <a:ea typeface="微软雅黑" panose="020B0503020204020204" pitchFamily="34" charset="-122"/>
                  <a:cs typeface="+mn-cs"/>
                </a:rPr>
                <a:t>行政部</a:t>
              </a:r>
            </a:p>
          </p:txBody>
        </p:sp>
      </p:grpSp>
      <p:grpSp>
        <p:nvGrpSpPr>
          <p:cNvPr id="593" name="组合 592"/>
          <p:cNvGrpSpPr/>
          <p:nvPr/>
        </p:nvGrpSpPr>
        <p:grpSpPr bwMode="auto">
          <a:xfrm>
            <a:off x="4540250" y="4830763"/>
            <a:ext cx="303213" cy="1508125"/>
            <a:chOff x="3616659" y="3695701"/>
            <a:chExt cx="175879" cy="908050"/>
          </a:xfrm>
          <a:effectLst/>
        </p:grpSpPr>
        <p:sp>
          <p:nvSpPr>
            <p:cNvPr id="594" name="Rectangle 341"/>
            <p:cNvSpPr>
              <a:spLocks noChangeArrowheads="1"/>
            </p:cNvSpPr>
            <p:nvPr/>
          </p:nvSpPr>
          <p:spPr bwMode="auto">
            <a:xfrm>
              <a:off x="3617580" y="3695701"/>
              <a:ext cx="174958" cy="908050"/>
            </a:xfrm>
            <a:prstGeom prst="rect">
              <a:avLst/>
            </a:prstGeom>
            <a:solidFill>
              <a:sysClr val="window" lastClr="FFFFFF">
                <a:lumMod val="65000"/>
              </a:sysClr>
            </a:solidFill>
            <a:ln w="9525" cap="flat" cmpd="sng" algn="ctr">
              <a:noFill/>
              <a:prstDash val="solid"/>
            </a:ln>
            <a:effectLst/>
          </p:spPr>
          <p:txBody>
            <a:bodyPr anchor="ctr"/>
            <a:lstStyle/>
            <a:p>
              <a:pPr marL="0" marR="0" lvl="0" indent="0" algn="ctr" defTabSz="1219200" eaLnBrk="1" fontAlgn="auto" latinLnBrk="0" hangingPunct="1">
                <a:lnSpc>
                  <a:spcPct val="100000"/>
                </a:lnSpc>
                <a:spcBef>
                  <a:spcPct val="0"/>
                </a:spcBef>
                <a:spcAft>
                  <a:spcPct val="0"/>
                </a:spcAft>
                <a:buClrTx/>
                <a:buSzTx/>
                <a:buFontTx/>
                <a:buNone/>
                <a:defRPr/>
              </a:pPr>
              <a:endParaRPr kumimoji="0" lang="zh-CN" altLang="en-US" sz="2400" b="0" i="0" u="none" strike="noStrike" kern="0" cap="none" spc="0" normalizeH="0" baseline="0" noProof="1">
                <a:ln>
                  <a:noFill/>
                </a:ln>
                <a:solidFill>
                  <a:prstClr val="white"/>
                </a:solidFill>
                <a:effectLst/>
                <a:uLnTx/>
                <a:uFillTx/>
                <a:latin typeface="Calibri" panose="020F0502020204030204"/>
                <a:ea typeface="宋体" panose="02010600030101010101" pitchFamily="2" charset="-122"/>
                <a:cs typeface="+mn-cs"/>
              </a:endParaRPr>
            </a:p>
          </p:txBody>
        </p:sp>
        <p:sp>
          <p:nvSpPr>
            <p:cNvPr id="595" name="Rectangle 460"/>
            <p:cNvSpPr>
              <a:spLocks noChangeArrowheads="1"/>
            </p:cNvSpPr>
            <p:nvPr/>
          </p:nvSpPr>
          <p:spPr bwMode="auto">
            <a:xfrm>
              <a:off x="3616659" y="3780771"/>
              <a:ext cx="170354" cy="399542"/>
            </a:xfrm>
            <a:prstGeom prst="rect">
              <a:avLst/>
            </a:prstGeom>
            <a:noFill/>
            <a:ln w="9525" cap="flat" cmpd="sng" algn="ctr">
              <a:noFill/>
              <a:prstDash val="solid"/>
            </a:ln>
            <a:effectLst>
              <a:outerShdw blurRad="203200" dist="127000" dir="8100000" sx="102000" sy="102000" algn="tr" rotWithShape="0">
                <a:prstClr val="black">
                  <a:alpha val="30000"/>
                </a:prstClr>
              </a:outerShdw>
            </a:effectLst>
          </p:spPr>
          <p:txBody>
            <a:bodyPr anchor="ctr"/>
            <a:lstStyle/>
            <a:p>
              <a:pPr marL="0" marR="0" lvl="0" indent="0" algn="ctr" defTabSz="1219200" eaLnBrk="1" fontAlgn="auto" latinLnBrk="0" hangingPunct="1">
                <a:lnSpc>
                  <a:spcPct val="100000"/>
                </a:lnSpc>
                <a:spcBef>
                  <a:spcPct val="0"/>
                </a:spcBef>
                <a:spcAft>
                  <a:spcPct val="0"/>
                </a:spcAft>
                <a:buClrTx/>
                <a:buSzTx/>
                <a:buFontTx/>
                <a:buNone/>
                <a:defRPr/>
              </a:pPr>
              <a:r>
                <a:rPr kumimoji="0" lang="zh-CN" altLang="en-US" sz="1465" b="0" i="0" u="none" strike="noStrike" kern="0" cap="none" spc="0" normalizeH="0" baseline="0" noProof="1">
                  <a:ln>
                    <a:noFill/>
                  </a:ln>
                  <a:solidFill>
                    <a:prstClr val="white"/>
                  </a:solidFill>
                  <a:effectLst/>
                  <a:uLnTx/>
                  <a:uFillTx/>
                  <a:latin typeface="微软雅黑" panose="020B0503020204020204" pitchFamily="34" charset="-122"/>
                  <a:ea typeface="微软雅黑" panose="020B0503020204020204" pitchFamily="34" charset="-122"/>
                  <a:cs typeface="+mn-cs"/>
                </a:rPr>
                <a:t>质检部</a:t>
              </a:r>
            </a:p>
          </p:txBody>
        </p:sp>
      </p:grpSp>
      <p:grpSp>
        <p:nvGrpSpPr>
          <p:cNvPr id="596" name="组合 595"/>
          <p:cNvGrpSpPr/>
          <p:nvPr/>
        </p:nvGrpSpPr>
        <p:grpSpPr bwMode="auto">
          <a:xfrm>
            <a:off x="4186238" y="4830763"/>
            <a:ext cx="303212" cy="1508125"/>
            <a:chOff x="3386731" y="3695701"/>
            <a:chExt cx="175619" cy="908050"/>
          </a:xfrm>
          <a:effectLst/>
        </p:grpSpPr>
        <p:sp>
          <p:nvSpPr>
            <p:cNvPr id="597" name="Rectangle 340"/>
            <p:cNvSpPr>
              <a:spLocks noChangeArrowheads="1"/>
            </p:cNvSpPr>
            <p:nvPr/>
          </p:nvSpPr>
          <p:spPr bwMode="auto">
            <a:xfrm>
              <a:off x="3387650" y="3695701"/>
              <a:ext cx="174700" cy="908050"/>
            </a:xfrm>
            <a:prstGeom prst="rect">
              <a:avLst/>
            </a:prstGeom>
            <a:solidFill>
              <a:sysClr val="window" lastClr="FFFFFF">
                <a:lumMod val="65000"/>
              </a:sysClr>
            </a:solidFill>
            <a:ln w="9525" cap="flat" cmpd="sng" algn="ctr">
              <a:noFill/>
              <a:prstDash val="solid"/>
            </a:ln>
            <a:effectLst/>
          </p:spPr>
          <p:txBody>
            <a:bodyPr anchor="ctr"/>
            <a:lstStyle/>
            <a:p>
              <a:pPr marL="0" marR="0" lvl="0" indent="0" algn="ctr" defTabSz="1219200" eaLnBrk="1" fontAlgn="auto" latinLnBrk="0" hangingPunct="1">
                <a:lnSpc>
                  <a:spcPct val="100000"/>
                </a:lnSpc>
                <a:spcBef>
                  <a:spcPct val="0"/>
                </a:spcBef>
                <a:spcAft>
                  <a:spcPct val="0"/>
                </a:spcAft>
                <a:buClrTx/>
                <a:buSzTx/>
                <a:buFontTx/>
                <a:buNone/>
                <a:defRPr/>
              </a:pPr>
              <a:endParaRPr kumimoji="0" lang="zh-CN" altLang="en-US" sz="2400" b="0" i="0" u="none" strike="noStrike" kern="0" cap="none" spc="0" normalizeH="0" baseline="0" noProof="1">
                <a:ln>
                  <a:noFill/>
                </a:ln>
                <a:solidFill>
                  <a:prstClr val="white"/>
                </a:solidFill>
                <a:effectLst/>
                <a:uLnTx/>
                <a:uFillTx/>
                <a:latin typeface="Calibri" panose="020F0502020204030204"/>
                <a:ea typeface="宋体" panose="02010600030101010101" pitchFamily="2" charset="-122"/>
                <a:cs typeface="+mn-cs"/>
              </a:endParaRPr>
            </a:p>
          </p:txBody>
        </p:sp>
        <p:sp>
          <p:nvSpPr>
            <p:cNvPr id="598" name="Rectangle 461"/>
            <p:cNvSpPr>
              <a:spLocks noChangeArrowheads="1"/>
            </p:cNvSpPr>
            <p:nvPr/>
          </p:nvSpPr>
          <p:spPr bwMode="auto">
            <a:xfrm>
              <a:off x="3386731" y="3780771"/>
              <a:ext cx="170102" cy="399542"/>
            </a:xfrm>
            <a:prstGeom prst="rect">
              <a:avLst/>
            </a:prstGeom>
            <a:noFill/>
            <a:ln w="9525" cap="flat" cmpd="sng" algn="ctr">
              <a:noFill/>
              <a:prstDash val="solid"/>
            </a:ln>
            <a:effectLst>
              <a:outerShdw blurRad="203200" dist="127000" dir="8100000" sx="102000" sy="102000" algn="tr" rotWithShape="0">
                <a:prstClr val="black">
                  <a:alpha val="30000"/>
                </a:prstClr>
              </a:outerShdw>
            </a:effectLst>
          </p:spPr>
          <p:txBody>
            <a:bodyPr anchor="ctr"/>
            <a:lstStyle/>
            <a:p>
              <a:pPr marL="0" marR="0" lvl="0" indent="0" algn="ctr" defTabSz="1219200" eaLnBrk="1" fontAlgn="auto" latinLnBrk="0" hangingPunct="1">
                <a:lnSpc>
                  <a:spcPct val="100000"/>
                </a:lnSpc>
                <a:spcBef>
                  <a:spcPct val="0"/>
                </a:spcBef>
                <a:spcAft>
                  <a:spcPct val="0"/>
                </a:spcAft>
                <a:buClrTx/>
                <a:buSzTx/>
                <a:buFontTx/>
                <a:buNone/>
                <a:defRPr/>
              </a:pPr>
              <a:r>
                <a:rPr kumimoji="0" lang="zh-CN" altLang="en-US" sz="1465" b="0" i="0" u="none" strike="noStrike" kern="0" cap="none" spc="0" normalizeH="0" baseline="0" noProof="1">
                  <a:ln>
                    <a:noFill/>
                  </a:ln>
                  <a:solidFill>
                    <a:prstClr val="white"/>
                  </a:solidFill>
                  <a:effectLst/>
                  <a:uLnTx/>
                  <a:uFillTx/>
                  <a:latin typeface="微软雅黑" panose="020B0503020204020204" pitchFamily="34" charset="-122"/>
                  <a:ea typeface="微软雅黑" panose="020B0503020204020204" pitchFamily="34" charset="-122"/>
                  <a:cs typeface="+mn-cs"/>
                </a:rPr>
                <a:t>质管部</a:t>
              </a:r>
            </a:p>
          </p:txBody>
        </p:sp>
      </p:grpSp>
      <p:grpSp>
        <p:nvGrpSpPr>
          <p:cNvPr id="599" name="组合 598"/>
          <p:cNvGrpSpPr/>
          <p:nvPr/>
        </p:nvGrpSpPr>
        <p:grpSpPr bwMode="auto">
          <a:xfrm>
            <a:off x="3833813" y="4830763"/>
            <a:ext cx="300037" cy="1508125"/>
            <a:chOff x="3157538" y="3695701"/>
            <a:chExt cx="174625" cy="908050"/>
          </a:xfrm>
          <a:effectLst/>
        </p:grpSpPr>
        <p:sp>
          <p:nvSpPr>
            <p:cNvPr id="600" name="Rectangle 339"/>
            <p:cNvSpPr>
              <a:spLocks noChangeArrowheads="1"/>
            </p:cNvSpPr>
            <p:nvPr/>
          </p:nvSpPr>
          <p:spPr bwMode="auto">
            <a:xfrm>
              <a:off x="3157538" y="3695701"/>
              <a:ext cx="174625" cy="908050"/>
            </a:xfrm>
            <a:prstGeom prst="rect">
              <a:avLst/>
            </a:prstGeom>
            <a:solidFill>
              <a:sysClr val="window" lastClr="FFFFFF">
                <a:lumMod val="65000"/>
              </a:sysClr>
            </a:solidFill>
            <a:ln w="9525" cap="flat" cmpd="sng" algn="ctr">
              <a:noFill/>
              <a:prstDash val="solid"/>
            </a:ln>
            <a:effectLst/>
          </p:spPr>
          <p:txBody>
            <a:bodyPr anchor="ctr"/>
            <a:lstStyle/>
            <a:p>
              <a:pPr marL="0" marR="0" lvl="0" indent="0" algn="ctr" defTabSz="1219200" eaLnBrk="1" fontAlgn="auto" latinLnBrk="0" hangingPunct="1">
                <a:lnSpc>
                  <a:spcPct val="100000"/>
                </a:lnSpc>
                <a:spcBef>
                  <a:spcPct val="0"/>
                </a:spcBef>
                <a:spcAft>
                  <a:spcPct val="0"/>
                </a:spcAft>
                <a:buClrTx/>
                <a:buSzTx/>
                <a:buFontTx/>
                <a:buNone/>
                <a:defRPr/>
              </a:pPr>
              <a:endParaRPr kumimoji="0" lang="zh-CN" altLang="en-US" sz="2400" b="0" i="0" u="none" strike="noStrike" kern="0" cap="none" spc="0" normalizeH="0" baseline="0" noProof="1">
                <a:ln>
                  <a:noFill/>
                </a:ln>
                <a:solidFill>
                  <a:prstClr val="white"/>
                </a:solidFill>
                <a:effectLst/>
                <a:uLnTx/>
                <a:uFillTx/>
                <a:latin typeface="Calibri" panose="020F0502020204030204"/>
                <a:ea typeface="宋体" panose="02010600030101010101" pitchFamily="2" charset="-122"/>
                <a:cs typeface="+mn-cs"/>
              </a:endParaRPr>
            </a:p>
          </p:txBody>
        </p:sp>
        <p:sp>
          <p:nvSpPr>
            <p:cNvPr id="601" name="Rectangle 462"/>
            <p:cNvSpPr>
              <a:spLocks noChangeArrowheads="1"/>
            </p:cNvSpPr>
            <p:nvPr/>
          </p:nvSpPr>
          <p:spPr bwMode="auto">
            <a:xfrm>
              <a:off x="3159386" y="3780771"/>
              <a:ext cx="170929" cy="399542"/>
            </a:xfrm>
            <a:prstGeom prst="rect">
              <a:avLst/>
            </a:prstGeom>
            <a:noFill/>
            <a:ln w="9525" cap="flat" cmpd="sng" algn="ctr">
              <a:noFill/>
              <a:prstDash val="solid"/>
            </a:ln>
            <a:effectLst>
              <a:outerShdw blurRad="203200" dist="127000" dir="8100000" sx="102000" sy="102000" algn="tr" rotWithShape="0">
                <a:prstClr val="black">
                  <a:alpha val="30000"/>
                </a:prstClr>
              </a:outerShdw>
            </a:effectLst>
          </p:spPr>
          <p:txBody>
            <a:bodyPr anchor="ctr"/>
            <a:lstStyle/>
            <a:p>
              <a:pPr marL="0" marR="0" lvl="0" indent="0" algn="ctr" defTabSz="1219200" eaLnBrk="1" fontAlgn="auto" latinLnBrk="0" hangingPunct="1">
                <a:lnSpc>
                  <a:spcPct val="100000"/>
                </a:lnSpc>
                <a:spcBef>
                  <a:spcPct val="0"/>
                </a:spcBef>
                <a:spcAft>
                  <a:spcPct val="0"/>
                </a:spcAft>
                <a:buClrTx/>
                <a:buSzTx/>
                <a:buFontTx/>
                <a:buNone/>
                <a:defRPr/>
              </a:pPr>
              <a:r>
                <a:rPr kumimoji="0" lang="zh-CN" altLang="en-US" sz="1465" b="0" i="0" u="none" strike="noStrike" kern="0" cap="none" spc="0" normalizeH="0" baseline="0" noProof="1">
                  <a:ln>
                    <a:noFill/>
                  </a:ln>
                  <a:solidFill>
                    <a:prstClr val="white"/>
                  </a:solidFill>
                  <a:effectLst/>
                  <a:uLnTx/>
                  <a:uFillTx/>
                  <a:latin typeface="微软雅黑" panose="020B0503020204020204" pitchFamily="34" charset="-122"/>
                  <a:ea typeface="微软雅黑" panose="020B0503020204020204" pitchFamily="34" charset="-122"/>
                  <a:cs typeface="+mn-cs"/>
                </a:rPr>
                <a:t>生技部</a:t>
              </a:r>
            </a:p>
          </p:txBody>
        </p:sp>
      </p:grpSp>
      <p:grpSp>
        <p:nvGrpSpPr>
          <p:cNvPr id="602" name="组合 601"/>
          <p:cNvGrpSpPr/>
          <p:nvPr/>
        </p:nvGrpSpPr>
        <p:grpSpPr bwMode="auto">
          <a:xfrm>
            <a:off x="3478213" y="4830763"/>
            <a:ext cx="301625" cy="1508125"/>
            <a:chOff x="2926531" y="3695701"/>
            <a:chExt cx="175444" cy="908050"/>
          </a:xfrm>
          <a:effectLst/>
        </p:grpSpPr>
        <p:sp>
          <p:nvSpPr>
            <p:cNvPr id="603" name="Rectangle 338"/>
            <p:cNvSpPr>
              <a:spLocks noChangeArrowheads="1"/>
            </p:cNvSpPr>
            <p:nvPr/>
          </p:nvSpPr>
          <p:spPr bwMode="auto">
            <a:xfrm>
              <a:off x="2927454" y="3695701"/>
              <a:ext cx="174521" cy="908050"/>
            </a:xfrm>
            <a:prstGeom prst="rect">
              <a:avLst/>
            </a:prstGeom>
            <a:solidFill>
              <a:sysClr val="window" lastClr="FFFFFF">
                <a:lumMod val="65000"/>
              </a:sysClr>
            </a:solidFill>
            <a:ln w="9525" cap="flat" cmpd="sng" algn="ctr">
              <a:noFill/>
              <a:prstDash val="solid"/>
            </a:ln>
            <a:effectLst/>
          </p:spPr>
          <p:txBody>
            <a:bodyPr anchor="ctr"/>
            <a:lstStyle/>
            <a:p>
              <a:pPr marL="0" marR="0" lvl="0" indent="0" algn="ctr" defTabSz="1219200" eaLnBrk="1" fontAlgn="auto" latinLnBrk="0" hangingPunct="1">
                <a:lnSpc>
                  <a:spcPct val="100000"/>
                </a:lnSpc>
                <a:spcBef>
                  <a:spcPct val="0"/>
                </a:spcBef>
                <a:spcAft>
                  <a:spcPct val="0"/>
                </a:spcAft>
                <a:buClrTx/>
                <a:buSzTx/>
                <a:buFontTx/>
                <a:buNone/>
                <a:defRPr/>
              </a:pPr>
              <a:endParaRPr kumimoji="0" lang="zh-CN" altLang="en-US" sz="2400" b="0" i="0" u="none" strike="noStrike" kern="0" cap="none" spc="0" normalizeH="0" baseline="0" noProof="1">
                <a:ln>
                  <a:noFill/>
                </a:ln>
                <a:solidFill>
                  <a:prstClr val="white"/>
                </a:solidFill>
                <a:effectLst/>
                <a:uLnTx/>
                <a:uFillTx/>
                <a:latin typeface="Calibri" panose="020F0502020204030204"/>
                <a:ea typeface="宋体" panose="02010600030101010101" pitchFamily="2" charset="-122"/>
                <a:cs typeface="+mn-cs"/>
              </a:endParaRPr>
            </a:p>
          </p:txBody>
        </p:sp>
        <p:sp>
          <p:nvSpPr>
            <p:cNvPr id="604" name="Rectangle 463"/>
            <p:cNvSpPr>
              <a:spLocks noChangeArrowheads="1"/>
            </p:cNvSpPr>
            <p:nvPr/>
          </p:nvSpPr>
          <p:spPr bwMode="auto">
            <a:xfrm>
              <a:off x="2926531" y="3780771"/>
              <a:ext cx="169904" cy="399542"/>
            </a:xfrm>
            <a:prstGeom prst="rect">
              <a:avLst/>
            </a:prstGeom>
            <a:noFill/>
            <a:ln w="9525" cap="flat" cmpd="sng" algn="ctr">
              <a:noFill/>
              <a:prstDash val="solid"/>
            </a:ln>
            <a:effectLst>
              <a:outerShdw blurRad="203200" dist="127000" dir="8100000" sx="102000" sy="102000" algn="tr" rotWithShape="0">
                <a:prstClr val="black">
                  <a:alpha val="30000"/>
                </a:prstClr>
              </a:outerShdw>
            </a:effectLst>
          </p:spPr>
          <p:txBody>
            <a:bodyPr anchor="ctr"/>
            <a:lstStyle/>
            <a:p>
              <a:pPr marL="0" marR="0" lvl="0" indent="0" algn="ctr" defTabSz="1219200" eaLnBrk="1" fontAlgn="auto" latinLnBrk="0" hangingPunct="1">
                <a:lnSpc>
                  <a:spcPct val="100000"/>
                </a:lnSpc>
                <a:spcBef>
                  <a:spcPct val="0"/>
                </a:spcBef>
                <a:spcAft>
                  <a:spcPct val="0"/>
                </a:spcAft>
                <a:buClrTx/>
                <a:buSzTx/>
                <a:buFontTx/>
                <a:buNone/>
                <a:defRPr/>
              </a:pPr>
              <a:r>
                <a:rPr kumimoji="0" lang="zh-CN" altLang="en-US" sz="1465" b="0" i="0" u="none" strike="noStrike" kern="0" cap="none" spc="0" normalizeH="0" baseline="0" noProof="1">
                  <a:ln>
                    <a:noFill/>
                  </a:ln>
                  <a:solidFill>
                    <a:prstClr val="white"/>
                  </a:solidFill>
                  <a:effectLst/>
                  <a:uLnTx/>
                  <a:uFillTx/>
                  <a:latin typeface="微软雅黑" panose="020B0503020204020204" pitchFamily="34" charset="-122"/>
                  <a:ea typeface="微软雅黑" panose="020B0503020204020204" pitchFamily="34" charset="-122"/>
                  <a:cs typeface="+mn-cs"/>
                </a:rPr>
                <a:t>化工厂</a:t>
              </a:r>
            </a:p>
          </p:txBody>
        </p:sp>
      </p:grpSp>
      <p:grpSp>
        <p:nvGrpSpPr>
          <p:cNvPr id="605" name="组合 604"/>
          <p:cNvGrpSpPr/>
          <p:nvPr/>
        </p:nvGrpSpPr>
        <p:grpSpPr bwMode="auto">
          <a:xfrm>
            <a:off x="3124200" y="4830763"/>
            <a:ext cx="301625" cy="1508125"/>
            <a:chOff x="2697163" y="3695701"/>
            <a:chExt cx="174625" cy="908050"/>
          </a:xfrm>
          <a:effectLst/>
        </p:grpSpPr>
        <p:sp>
          <p:nvSpPr>
            <p:cNvPr id="606" name="Rectangle 337"/>
            <p:cNvSpPr>
              <a:spLocks noChangeArrowheads="1"/>
            </p:cNvSpPr>
            <p:nvPr/>
          </p:nvSpPr>
          <p:spPr bwMode="auto">
            <a:xfrm>
              <a:off x="2697163" y="3695701"/>
              <a:ext cx="174625" cy="908050"/>
            </a:xfrm>
            <a:prstGeom prst="rect">
              <a:avLst/>
            </a:prstGeom>
            <a:solidFill>
              <a:sysClr val="window" lastClr="FFFFFF">
                <a:lumMod val="65000"/>
              </a:sysClr>
            </a:solidFill>
            <a:ln w="9525" cap="flat" cmpd="sng" algn="ctr">
              <a:noFill/>
              <a:prstDash val="solid"/>
            </a:ln>
            <a:effectLst/>
          </p:spPr>
          <p:txBody>
            <a:bodyPr anchor="ctr"/>
            <a:lstStyle/>
            <a:p>
              <a:pPr marL="0" marR="0" lvl="0" indent="0" algn="ctr" defTabSz="1219200" eaLnBrk="1" fontAlgn="auto" latinLnBrk="0" hangingPunct="1">
                <a:lnSpc>
                  <a:spcPct val="100000"/>
                </a:lnSpc>
                <a:spcBef>
                  <a:spcPct val="0"/>
                </a:spcBef>
                <a:spcAft>
                  <a:spcPct val="0"/>
                </a:spcAft>
                <a:buClrTx/>
                <a:buSzTx/>
                <a:buFontTx/>
                <a:buNone/>
                <a:defRPr/>
              </a:pPr>
              <a:endParaRPr kumimoji="0" lang="zh-CN" altLang="en-US" sz="2400" b="0" i="0" u="none" strike="noStrike" kern="0" cap="none" spc="0" normalizeH="0" baseline="0" noProof="1">
                <a:ln>
                  <a:noFill/>
                </a:ln>
                <a:solidFill>
                  <a:prstClr val="white"/>
                </a:solidFill>
                <a:effectLst/>
                <a:uLnTx/>
                <a:uFillTx/>
                <a:latin typeface="Calibri" panose="020F0502020204030204"/>
                <a:ea typeface="宋体" panose="02010600030101010101" pitchFamily="2" charset="-122"/>
                <a:cs typeface="+mn-cs"/>
              </a:endParaRPr>
            </a:p>
          </p:txBody>
        </p:sp>
        <p:sp>
          <p:nvSpPr>
            <p:cNvPr id="607" name="Rectangle 464"/>
            <p:cNvSpPr>
              <a:spLocks noChangeArrowheads="1"/>
            </p:cNvSpPr>
            <p:nvPr/>
          </p:nvSpPr>
          <p:spPr bwMode="auto">
            <a:xfrm>
              <a:off x="2700839" y="3780771"/>
              <a:ext cx="170030" cy="399542"/>
            </a:xfrm>
            <a:prstGeom prst="rect">
              <a:avLst/>
            </a:prstGeom>
            <a:noFill/>
            <a:ln w="9525" cap="flat" cmpd="sng" algn="ctr">
              <a:noFill/>
              <a:prstDash val="solid"/>
            </a:ln>
            <a:effectLst>
              <a:outerShdw blurRad="203200" dist="127000" dir="8100000" sx="102000" sy="102000" algn="tr" rotWithShape="0">
                <a:prstClr val="black">
                  <a:alpha val="30000"/>
                </a:prstClr>
              </a:outerShdw>
            </a:effectLst>
          </p:spPr>
          <p:txBody>
            <a:bodyPr anchor="ctr"/>
            <a:lstStyle/>
            <a:p>
              <a:pPr marL="0" marR="0" lvl="0" indent="0" algn="ctr" defTabSz="1219200" eaLnBrk="1" fontAlgn="auto" latinLnBrk="0" hangingPunct="1">
                <a:lnSpc>
                  <a:spcPct val="100000"/>
                </a:lnSpc>
                <a:spcBef>
                  <a:spcPct val="0"/>
                </a:spcBef>
                <a:spcAft>
                  <a:spcPct val="0"/>
                </a:spcAft>
                <a:buClrTx/>
                <a:buSzTx/>
                <a:buFontTx/>
                <a:buNone/>
                <a:defRPr/>
              </a:pPr>
              <a:r>
                <a:rPr kumimoji="0" lang="zh-CN" altLang="en-US" sz="1465" b="0" i="0" u="none" strike="noStrike" kern="0" cap="none" spc="0" normalizeH="0" baseline="0" noProof="1">
                  <a:ln>
                    <a:noFill/>
                  </a:ln>
                  <a:solidFill>
                    <a:prstClr val="white"/>
                  </a:solidFill>
                  <a:effectLst/>
                  <a:uLnTx/>
                  <a:uFillTx/>
                  <a:latin typeface="微软雅黑" panose="020B0503020204020204" pitchFamily="34" charset="-122"/>
                  <a:ea typeface="微软雅黑" panose="020B0503020204020204" pitchFamily="34" charset="-122"/>
                  <a:cs typeface="+mn-cs"/>
                </a:rPr>
                <a:t>电子厂</a:t>
              </a:r>
            </a:p>
          </p:txBody>
        </p:sp>
      </p:grpSp>
      <p:grpSp>
        <p:nvGrpSpPr>
          <p:cNvPr id="608" name="组合 607"/>
          <p:cNvGrpSpPr/>
          <p:nvPr/>
        </p:nvGrpSpPr>
        <p:grpSpPr bwMode="auto">
          <a:xfrm>
            <a:off x="2768600" y="4830763"/>
            <a:ext cx="301625" cy="1508125"/>
            <a:chOff x="2465722" y="3695701"/>
            <a:chExt cx="175878" cy="908050"/>
          </a:xfrm>
          <a:effectLst/>
        </p:grpSpPr>
        <p:sp>
          <p:nvSpPr>
            <p:cNvPr id="609" name="Rectangle 336"/>
            <p:cNvSpPr>
              <a:spLocks noChangeArrowheads="1"/>
            </p:cNvSpPr>
            <p:nvPr/>
          </p:nvSpPr>
          <p:spPr bwMode="auto">
            <a:xfrm>
              <a:off x="2466648" y="3695701"/>
              <a:ext cx="174952" cy="908050"/>
            </a:xfrm>
            <a:prstGeom prst="rect">
              <a:avLst/>
            </a:prstGeom>
            <a:solidFill>
              <a:sysClr val="window" lastClr="FFFFFF">
                <a:lumMod val="65000"/>
              </a:sysClr>
            </a:solidFill>
            <a:ln w="9525" cap="flat" cmpd="sng" algn="ctr">
              <a:noFill/>
              <a:prstDash val="solid"/>
            </a:ln>
            <a:effectLst/>
          </p:spPr>
          <p:txBody>
            <a:bodyPr anchor="ctr"/>
            <a:lstStyle/>
            <a:p>
              <a:pPr marL="0" marR="0" lvl="0" indent="0" algn="ctr" defTabSz="1219200" eaLnBrk="1" fontAlgn="auto" latinLnBrk="0" hangingPunct="1">
                <a:lnSpc>
                  <a:spcPct val="100000"/>
                </a:lnSpc>
                <a:spcBef>
                  <a:spcPct val="0"/>
                </a:spcBef>
                <a:spcAft>
                  <a:spcPct val="0"/>
                </a:spcAft>
                <a:buClrTx/>
                <a:buSzTx/>
                <a:buFontTx/>
                <a:buNone/>
                <a:defRPr/>
              </a:pPr>
              <a:endParaRPr kumimoji="0" lang="zh-CN" altLang="en-US" sz="2400" b="0" i="0" u="none" strike="noStrike" kern="0" cap="none" spc="0" normalizeH="0" baseline="0" noProof="1">
                <a:ln>
                  <a:noFill/>
                </a:ln>
                <a:solidFill>
                  <a:prstClr val="white"/>
                </a:solidFill>
                <a:effectLst/>
                <a:uLnTx/>
                <a:uFillTx/>
                <a:latin typeface="Calibri" panose="020F0502020204030204"/>
                <a:ea typeface="宋体" panose="02010600030101010101" pitchFamily="2" charset="-122"/>
                <a:cs typeface="+mn-cs"/>
              </a:endParaRPr>
            </a:p>
          </p:txBody>
        </p:sp>
        <p:sp>
          <p:nvSpPr>
            <p:cNvPr id="610" name="Rectangle 465"/>
            <p:cNvSpPr>
              <a:spLocks noChangeArrowheads="1"/>
            </p:cNvSpPr>
            <p:nvPr/>
          </p:nvSpPr>
          <p:spPr bwMode="auto">
            <a:xfrm>
              <a:off x="2465722" y="3780771"/>
              <a:ext cx="170324" cy="399542"/>
            </a:xfrm>
            <a:prstGeom prst="rect">
              <a:avLst/>
            </a:prstGeom>
            <a:noFill/>
            <a:ln w="9525" cap="flat" cmpd="sng" algn="ctr">
              <a:noFill/>
              <a:prstDash val="solid"/>
            </a:ln>
            <a:effectLst>
              <a:outerShdw blurRad="203200" dist="127000" dir="8100000" sx="102000" sy="102000" algn="tr" rotWithShape="0">
                <a:prstClr val="black">
                  <a:alpha val="30000"/>
                </a:prstClr>
              </a:outerShdw>
            </a:effectLst>
          </p:spPr>
          <p:txBody>
            <a:bodyPr anchor="ctr"/>
            <a:lstStyle/>
            <a:p>
              <a:pPr marL="0" marR="0" lvl="0" indent="0" algn="ctr" defTabSz="1219200" eaLnBrk="1" fontAlgn="auto" latinLnBrk="0" hangingPunct="1">
                <a:lnSpc>
                  <a:spcPct val="100000"/>
                </a:lnSpc>
                <a:spcBef>
                  <a:spcPct val="0"/>
                </a:spcBef>
                <a:spcAft>
                  <a:spcPct val="0"/>
                </a:spcAft>
                <a:buClrTx/>
                <a:buSzTx/>
                <a:buFontTx/>
                <a:buNone/>
                <a:defRPr/>
              </a:pPr>
              <a:r>
                <a:rPr kumimoji="0" lang="zh-CN" altLang="en-US" sz="1465" b="0" i="0" u="none" strike="noStrike" kern="0" cap="none" spc="0" normalizeH="0" baseline="0" noProof="1">
                  <a:ln>
                    <a:noFill/>
                  </a:ln>
                  <a:solidFill>
                    <a:prstClr val="white"/>
                  </a:solidFill>
                  <a:effectLst/>
                  <a:uLnTx/>
                  <a:uFillTx/>
                  <a:latin typeface="微软雅黑" panose="020B0503020204020204" pitchFamily="34" charset="-122"/>
                  <a:ea typeface="微软雅黑" panose="020B0503020204020204" pitchFamily="34" charset="-122"/>
                  <a:cs typeface="+mn-cs"/>
                </a:rPr>
                <a:t>生管部</a:t>
              </a:r>
            </a:p>
          </p:txBody>
        </p:sp>
      </p:grpSp>
      <p:grpSp>
        <p:nvGrpSpPr>
          <p:cNvPr id="611" name="组合 610"/>
          <p:cNvGrpSpPr/>
          <p:nvPr/>
        </p:nvGrpSpPr>
        <p:grpSpPr bwMode="auto">
          <a:xfrm>
            <a:off x="2414588" y="4830763"/>
            <a:ext cx="301625" cy="1508125"/>
            <a:chOff x="2235976" y="3695701"/>
            <a:chExt cx="175437" cy="908050"/>
          </a:xfrm>
          <a:effectLst/>
        </p:grpSpPr>
        <p:sp>
          <p:nvSpPr>
            <p:cNvPr id="612" name="Rectangle 335"/>
            <p:cNvSpPr>
              <a:spLocks noChangeArrowheads="1"/>
            </p:cNvSpPr>
            <p:nvPr/>
          </p:nvSpPr>
          <p:spPr bwMode="auto">
            <a:xfrm>
              <a:off x="2236899" y="3695701"/>
              <a:ext cx="174514" cy="908050"/>
            </a:xfrm>
            <a:prstGeom prst="rect">
              <a:avLst/>
            </a:prstGeom>
            <a:solidFill>
              <a:sysClr val="window" lastClr="FFFFFF">
                <a:lumMod val="65000"/>
              </a:sysClr>
            </a:solidFill>
            <a:ln w="9525" cap="flat" cmpd="sng" algn="ctr">
              <a:noFill/>
              <a:prstDash val="solid"/>
            </a:ln>
            <a:effectLst/>
          </p:spPr>
          <p:txBody>
            <a:bodyPr anchor="ctr"/>
            <a:lstStyle/>
            <a:p>
              <a:pPr marL="0" marR="0" lvl="0" indent="0" algn="ctr" defTabSz="1219200" eaLnBrk="1" fontAlgn="auto" latinLnBrk="0" hangingPunct="1">
                <a:lnSpc>
                  <a:spcPct val="100000"/>
                </a:lnSpc>
                <a:spcBef>
                  <a:spcPct val="0"/>
                </a:spcBef>
                <a:spcAft>
                  <a:spcPct val="0"/>
                </a:spcAft>
                <a:buClrTx/>
                <a:buSzTx/>
                <a:buFontTx/>
                <a:buNone/>
                <a:defRPr/>
              </a:pPr>
              <a:endParaRPr kumimoji="0" lang="zh-CN" altLang="en-US" sz="2400" b="0" i="0" u="none" strike="noStrike" kern="0" cap="none" spc="0" normalizeH="0" baseline="0" noProof="1">
                <a:ln>
                  <a:noFill/>
                </a:ln>
                <a:solidFill>
                  <a:prstClr val="white"/>
                </a:solidFill>
                <a:effectLst/>
                <a:uLnTx/>
                <a:uFillTx/>
                <a:latin typeface="Calibri" panose="020F0502020204030204"/>
                <a:ea typeface="宋体" panose="02010600030101010101" pitchFamily="2" charset="-122"/>
                <a:cs typeface="+mn-cs"/>
              </a:endParaRPr>
            </a:p>
          </p:txBody>
        </p:sp>
        <p:sp>
          <p:nvSpPr>
            <p:cNvPr id="613" name="Rectangle 466"/>
            <p:cNvSpPr>
              <a:spLocks noChangeArrowheads="1"/>
            </p:cNvSpPr>
            <p:nvPr/>
          </p:nvSpPr>
          <p:spPr bwMode="auto">
            <a:xfrm>
              <a:off x="2235976" y="3780771"/>
              <a:ext cx="169897" cy="271459"/>
            </a:xfrm>
            <a:prstGeom prst="rect">
              <a:avLst/>
            </a:prstGeom>
            <a:noFill/>
            <a:ln w="9525" cap="flat" cmpd="sng" algn="ctr">
              <a:noFill/>
              <a:prstDash val="solid"/>
            </a:ln>
            <a:effectLst>
              <a:outerShdw blurRad="203200" dist="127000" dir="8100000" sx="102000" sy="102000" algn="tr" rotWithShape="0">
                <a:prstClr val="black">
                  <a:alpha val="30000"/>
                </a:prstClr>
              </a:outerShdw>
            </a:effectLst>
          </p:spPr>
          <p:txBody>
            <a:bodyPr anchor="ctr"/>
            <a:lstStyle/>
            <a:p>
              <a:pPr marL="0" marR="0" lvl="0" indent="0" algn="ctr" defTabSz="1219200" eaLnBrk="1" fontAlgn="auto" latinLnBrk="0" hangingPunct="1">
                <a:lnSpc>
                  <a:spcPct val="100000"/>
                </a:lnSpc>
                <a:spcBef>
                  <a:spcPct val="0"/>
                </a:spcBef>
                <a:spcAft>
                  <a:spcPct val="0"/>
                </a:spcAft>
                <a:buClrTx/>
                <a:buSzTx/>
                <a:buFontTx/>
                <a:buNone/>
                <a:defRPr/>
              </a:pPr>
              <a:r>
                <a:rPr kumimoji="0" lang="zh-CN" altLang="en-US" sz="1465" b="0" i="0" u="none" strike="noStrike" kern="0" cap="none" spc="0" normalizeH="0" baseline="0" noProof="1">
                  <a:ln>
                    <a:noFill/>
                  </a:ln>
                  <a:solidFill>
                    <a:prstClr val="white"/>
                  </a:solidFill>
                  <a:effectLst/>
                  <a:uLnTx/>
                  <a:uFillTx/>
                  <a:latin typeface="微软雅黑" panose="020B0503020204020204" pitchFamily="34" charset="-122"/>
                  <a:ea typeface="微软雅黑" panose="020B0503020204020204" pitchFamily="34" charset="-122"/>
                  <a:cs typeface="+mn-cs"/>
                </a:rPr>
                <a:t>仓库</a:t>
              </a:r>
            </a:p>
          </p:txBody>
        </p:sp>
      </p:grpSp>
      <p:grpSp>
        <p:nvGrpSpPr>
          <p:cNvPr id="614" name="组合 613"/>
          <p:cNvGrpSpPr/>
          <p:nvPr/>
        </p:nvGrpSpPr>
        <p:grpSpPr bwMode="auto">
          <a:xfrm>
            <a:off x="2055813" y="4830763"/>
            <a:ext cx="301625" cy="1508125"/>
            <a:chOff x="2003602" y="3695701"/>
            <a:chExt cx="174625" cy="908050"/>
          </a:xfrm>
          <a:effectLst/>
        </p:grpSpPr>
        <p:sp>
          <p:nvSpPr>
            <p:cNvPr id="615" name="Rectangle 334"/>
            <p:cNvSpPr>
              <a:spLocks noChangeArrowheads="1"/>
            </p:cNvSpPr>
            <p:nvPr/>
          </p:nvSpPr>
          <p:spPr bwMode="auto">
            <a:xfrm>
              <a:off x="2003602" y="3695701"/>
              <a:ext cx="174625" cy="908050"/>
            </a:xfrm>
            <a:prstGeom prst="rect">
              <a:avLst/>
            </a:prstGeom>
            <a:solidFill>
              <a:sysClr val="window" lastClr="FFFFFF">
                <a:lumMod val="65000"/>
              </a:sysClr>
            </a:solidFill>
            <a:ln w="9525" cap="flat" cmpd="sng" algn="ctr">
              <a:noFill/>
              <a:prstDash val="solid"/>
            </a:ln>
            <a:effectLst/>
          </p:spPr>
          <p:txBody>
            <a:bodyPr anchor="ctr"/>
            <a:lstStyle/>
            <a:p>
              <a:pPr marL="0" marR="0" lvl="0" indent="0" algn="ctr" defTabSz="1219200" eaLnBrk="1" fontAlgn="auto" latinLnBrk="0" hangingPunct="1">
                <a:lnSpc>
                  <a:spcPct val="100000"/>
                </a:lnSpc>
                <a:spcBef>
                  <a:spcPct val="0"/>
                </a:spcBef>
                <a:spcAft>
                  <a:spcPct val="0"/>
                </a:spcAft>
                <a:buClrTx/>
                <a:buSzTx/>
                <a:buFontTx/>
                <a:buNone/>
                <a:defRPr/>
              </a:pPr>
              <a:endParaRPr kumimoji="0" lang="zh-CN" altLang="en-US" sz="2400" b="0" i="0" u="none" strike="noStrike" kern="0" cap="none" spc="0" normalizeH="0" baseline="0" noProof="1">
                <a:ln>
                  <a:noFill/>
                </a:ln>
                <a:solidFill>
                  <a:prstClr val="white"/>
                </a:solidFill>
                <a:effectLst/>
                <a:uLnTx/>
                <a:uFillTx/>
                <a:latin typeface="Calibri" panose="020F0502020204030204"/>
                <a:ea typeface="宋体" panose="02010600030101010101" pitchFamily="2" charset="-122"/>
                <a:cs typeface="+mn-cs"/>
              </a:endParaRPr>
            </a:p>
          </p:txBody>
        </p:sp>
        <p:sp>
          <p:nvSpPr>
            <p:cNvPr id="616" name="Rectangle 467"/>
            <p:cNvSpPr>
              <a:spLocks noChangeArrowheads="1"/>
            </p:cNvSpPr>
            <p:nvPr/>
          </p:nvSpPr>
          <p:spPr bwMode="auto">
            <a:xfrm>
              <a:off x="2005440" y="3780771"/>
              <a:ext cx="170949" cy="399542"/>
            </a:xfrm>
            <a:prstGeom prst="rect">
              <a:avLst/>
            </a:prstGeom>
            <a:noFill/>
            <a:ln w="9525" cap="flat" cmpd="sng" algn="ctr">
              <a:noFill/>
              <a:prstDash val="solid"/>
            </a:ln>
            <a:effectLst>
              <a:outerShdw blurRad="203200" dist="127000" dir="8100000" sx="102000" sy="102000" algn="tr" rotWithShape="0">
                <a:prstClr val="black">
                  <a:alpha val="30000"/>
                </a:prstClr>
              </a:outerShdw>
            </a:effectLst>
          </p:spPr>
          <p:txBody>
            <a:bodyPr anchor="ctr"/>
            <a:lstStyle/>
            <a:p>
              <a:pPr marL="0" marR="0" lvl="0" indent="0" algn="ctr" defTabSz="1219200" eaLnBrk="1" fontAlgn="auto" latinLnBrk="0" hangingPunct="1">
                <a:lnSpc>
                  <a:spcPct val="100000"/>
                </a:lnSpc>
                <a:spcBef>
                  <a:spcPct val="0"/>
                </a:spcBef>
                <a:spcAft>
                  <a:spcPct val="0"/>
                </a:spcAft>
                <a:buClrTx/>
                <a:buSzTx/>
                <a:buFontTx/>
                <a:buNone/>
                <a:defRPr/>
              </a:pPr>
              <a:r>
                <a:rPr kumimoji="0" lang="zh-CN" altLang="en-US" sz="1465" b="0" i="0" u="none" strike="noStrike" kern="0" cap="none" spc="0" normalizeH="0" baseline="0" noProof="1">
                  <a:ln>
                    <a:noFill/>
                  </a:ln>
                  <a:solidFill>
                    <a:prstClr val="white"/>
                  </a:solidFill>
                  <a:effectLst/>
                  <a:uLnTx/>
                  <a:uFillTx/>
                  <a:latin typeface="微软雅黑" panose="020B0503020204020204" pitchFamily="34" charset="-122"/>
                  <a:ea typeface="微软雅黑" panose="020B0503020204020204" pitchFamily="34" charset="-122"/>
                  <a:cs typeface="+mn-cs"/>
                </a:rPr>
                <a:t>采购部</a:t>
              </a:r>
            </a:p>
          </p:txBody>
        </p:sp>
      </p:grpSp>
      <p:grpSp>
        <p:nvGrpSpPr>
          <p:cNvPr id="617" name="组合 616"/>
          <p:cNvGrpSpPr/>
          <p:nvPr/>
        </p:nvGrpSpPr>
        <p:grpSpPr bwMode="auto">
          <a:xfrm>
            <a:off x="1701800" y="4830763"/>
            <a:ext cx="300038" cy="1508125"/>
            <a:chOff x="1773415" y="3695701"/>
            <a:chExt cx="174625" cy="908050"/>
          </a:xfrm>
          <a:effectLst/>
        </p:grpSpPr>
        <p:sp>
          <p:nvSpPr>
            <p:cNvPr id="618" name="Rectangle 333"/>
            <p:cNvSpPr>
              <a:spLocks noChangeArrowheads="1"/>
            </p:cNvSpPr>
            <p:nvPr/>
          </p:nvSpPr>
          <p:spPr bwMode="auto">
            <a:xfrm>
              <a:off x="1773415" y="3695701"/>
              <a:ext cx="174625" cy="908050"/>
            </a:xfrm>
            <a:prstGeom prst="rect">
              <a:avLst/>
            </a:prstGeom>
            <a:solidFill>
              <a:sysClr val="window" lastClr="FFFFFF">
                <a:lumMod val="65000"/>
              </a:sysClr>
            </a:solidFill>
            <a:ln w="9525" cap="flat" cmpd="sng" algn="ctr">
              <a:noFill/>
              <a:prstDash val="solid"/>
            </a:ln>
            <a:effectLst/>
          </p:spPr>
          <p:txBody>
            <a:bodyPr anchor="ctr"/>
            <a:lstStyle/>
            <a:p>
              <a:pPr marL="0" marR="0" lvl="0" indent="0" algn="ctr" defTabSz="1219200" eaLnBrk="1" fontAlgn="auto" latinLnBrk="0" hangingPunct="1">
                <a:lnSpc>
                  <a:spcPct val="100000"/>
                </a:lnSpc>
                <a:spcBef>
                  <a:spcPct val="0"/>
                </a:spcBef>
                <a:spcAft>
                  <a:spcPct val="0"/>
                </a:spcAft>
                <a:buClrTx/>
                <a:buSzTx/>
                <a:buFontTx/>
                <a:buNone/>
                <a:defRPr/>
              </a:pPr>
              <a:endParaRPr kumimoji="0" lang="zh-CN" altLang="en-US" sz="2400" b="0" i="0" u="none" strike="noStrike" kern="0" cap="none" spc="0" normalizeH="0" baseline="0" noProof="1">
                <a:ln>
                  <a:noFill/>
                </a:ln>
                <a:solidFill>
                  <a:prstClr val="white"/>
                </a:solidFill>
                <a:effectLst/>
                <a:uLnTx/>
                <a:uFillTx/>
                <a:latin typeface="Calibri" panose="020F0502020204030204"/>
                <a:ea typeface="宋体" panose="02010600030101010101" pitchFamily="2" charset="-122"/>
                <a:cs typeface="+mn-cs"/>
              </a:endParaRPr>
            </a:p>
          </p:txBody>
        </p:sp>
        <p:sp>
          <p:nvSpPr>
            <p:cNvPr id="619" name="Rectangle 468"/>
            <p:cNvSpPr>
              <a:spLocks noChangeArrowheads="1"/>
            </p:cNvSpPr>
            <p:nvPr/>
          </p:nvSpPr>
          <p:spPr bwMode="auto">
            <a:xfrm>
              <a:off x="1775263" y="3780771"/>
              <a:ext cx="170929" cy="653796"/>
            </a:xfrm>
            <a:prstGeom prst="rect">
              <a:avLst/>
            </a:prstGeom>
            <a:noFill/>
            <a:ln w="9525" cap="flat" cmpd="sng" algn="ctr">
              <a:noFill/>
              <a:prstDash val="solid"/>
            </a:ln>
            <a:effectLst>
              <a:outerShdw blurRad="203200" dist="127000" dir="8100000" sx="102000" sy="102000" algn="tr" rotWithShape="0">
                <a:prstClr val="black">
                  <a:alpha val="30000"/>
                </a:prstClr>
              </a:outerShdw>
            </a:effectLst>
          </p:spPr>
          <p:txBody>
            <a:bodyPr anchor="ctr"/>
            <a:lstStyle/>
            <a:p>
              <a:pPr marL="0" marR="0" lvl="0" indent="0" algn="ctr" defTabSz="1219200" eaLnBrk="1" fontAlgn="auto" latinLnBrk="0" hangingPunct="1">
                <a:lnSpc>
                  <a:spcPts val="1600"/>
                </a:lnSpc>
                <a:spcBef>
                  <a:spcPct val="0"/>
                </a:spcBef>
                <a:spcAft>
                  <a:spcPct val="0"/>
                </a:spcAft>
                <a:buClrTx/>
                <a:buSzTx/>
                <a:buFontTx/>
                <a:buNone/>
                <a:defRPr/>
              </a:pPr>
              <a:r>
                <a:rPr kumimoji="0" lang="zh-CN" altLang="en-US" sz="1465" b="0" i="0" u="none" strike="noStrike" kern="0" cap="none" spc="0" normalizeH="0" baseline="0" noProof="1">
                  <a:ln>
                    <a:noFill/>
                  </a:ln>
                  <a:solidFill>
                    <a:prstClr val="white"/>
                  </a:solidFill>
                  <a:effectLst/>
                  <a:uLnTx/>
                  <a:uFillTx/>
                  <a:latin typeface="微软雅黑" panose="020B0503020204020204" pitchFamily="34" charset="-122"/>
                  <a:ea typeface="微软雅黑" panose="020B0503020204020204" pitchFamily="34" charset="-122"/>
                  <a:cs typeface="+mn-cs"/>
                </a:rPr>
                <a:t>化工开发部</a:t>
              </a:r>
            </a:p>
          </p:txBody>
        </p:sp>
      </p:grpSp>
      <p:grpSp>
        <p:nvGrpSpPr>
          <p:cNvPr id="620" name="组合 619"/>
          <p:cNvGrpSpPr/>
          <p:nvPr/>
        </p:nvGrpSpPr>
        <p:grpSpPr bwMode="auto">
          <a:xfrm>
            <a:off x="1344613" y="4830763"/>
            <a:ext cx="303212" cy="1508125"/>
            <a:chOff x="1542035" y="3695701"/>
            <a:chExt cx="176213" cy="908050"/>
          </a:xfrm>
          <a:effectLst/>
        </p:grpSpPr>
        <p:sp>
          <p:nvSpPr>
            <p:cNvPr id="621" name="Rectangle 332"/>
            <p:cNvSpPr>
              <a:spLocks noChangeArrowheads="1"/>
            </p:cNvSpPr>
            <p:nvPr/>
          </p:nvSpPr>
          <p:spPr bwMode="auto">
            <a:xfrm>
              <a:off x="1542035" y="3695701"/>
              <a:ext cx="176213" cy="908050"/>
            </a:xfrm>
            <a:prstGeom prst="rect">
              <a:avLst/>
            </a:prstGeom>
            <a:solidFill>
              <a:sysClr val="window" lastClr="FFFFFF">
                <a:lumMod val="65000"/>
              </a:sysClr>
            </a:solidFill>
            <a:ln w="9525" cap="flat" cmpd="sng" algn="ctr">
              <a:noFill/>
              <a:prstDash val="solid"/>
            </a:ln>
            <a:effectLst/>
          </p:spPr>
          <p:txBody>
            <a:bodyPr anchor="ctr"/>
            <a:lstStyle/>
            <a:p>
              <a:pPr marL="0" marR="0" lvl="0" indent="0" algn="ctr" defTabSz="1219200" eaLnBrk="1" fontAlgn="auto" latinLnBrk="0" hangingPunct="1">
                <a:lnSpc>
                  <a:spcPct val="100000"/>
                </a:lnSpc>
                <a:spcBef>
                  <a:spcPct val="0"/>
                </a:spcBef>
                <a:spcAft>
                  <a:spcPct val="0"/>
                </a:spcAft>
                <a:buClrTx/>
                <a:buSzTx/>
                <a:buFontTx/>
                <a:buNone/>
                <a:defRPr/>
              </a:pPr>
              <a:endParaRPr kumimoji="0" lang="zh-CN" altLang="en-US" sz="2400" b="0" i="0" u="none" strike="noStrike" kern="0" cap="none" spc="0" normalizeH="0" baseline="0" noProof="1">
                <a:ln>
                  <a:noFill/>
                </a:ln>
                <a:solidFill>
                  <a:prstClr val="white"/>
                </a:solidFill>
                <a:effectLst/>
                <a:uLnTx/>
                <a:uFillTx/>
                <a:latin typeface="Calibri" panose="020F0502020204030204"/>
                <a:ea typeface="宋体" panose="02010600030101010101" pitchFamily="2" charset="-122"/>
                <a:cs typeface="+mn-cs"/>
              </a:endParaRPr>
            </a:p>
          </p:txBody>
        </p:sp>
        <p:sp>
          <p:nvSpPr>
            <p:cNvPr id="622" name="Rectangle 469"/>
            <p:cNvSpPr>
              <a:spLocks noChangeArrowheads="1"/>
            </p:cNvSpPr>
            <p:nvPr/>
          </p:nvSpPr>
          <p:spPr bwMode="auto">
            <a:xfrm>
              <a:off x="1544802" y="3780771"/>
              <a:ext cx="170678" cy="653796"/>
            </a:xfrm>
            <a:prstGeom prst="rect">
              <a:avLst/>
            </a:prstGeom>
            <a:noFill/>
            <a:ln w="9525" cap="flat" cmpd="sng" algn="ctr">
              <a:noFill/>
              <a:prstDash val="solid"/>
              <a:miter lim="800000"/>
            </a:ln>
            <a:effectLst>
              <a:outerShdw blurRad="203200" dist="127000" dir="8100000" sx="102000" sy="102000" algn="tr" rotWithShape="0">
                <a:prstClr val="black">
                  <a:alpha val="30000"/>
                </a:prstClr>
              </a:outerShdw>
            </a:effectLst>
          </p:spPr>
          <p:txBody>
            <a:bodyPr anchor="ctr"/>
            <a:lstStyle/>
            <a:p>
              <a:pPr marL="0" marR="0" lvl="0" indent="0" algn="ctr" defTabSz="1219200" eaLnBrk="1" fontAlgn="auto" latinLnBrk="0" hangingPunct="1">
                <a:lnSpc>
                  <a:spcPts val="1600"/>
                </a:lnSpc>
                <a:spcBef>
                  <a:spcPct val="0"/>
                </a:spcBef>
                <a:spcAft>
                  <a:spcPct val="0"/>
                </a:spcAft>
                <a:buClrTx/>
                <a:buSzTx/>
                <a:buFontTx/>
                <a:buNone/>
                <a:defRPr/>
              </a:pPr>
              <a:r>
                <a:rPr kumimoji="0" lang="zh-CN" altLang="en-US" sz="1465" b="0" i="0" u="none" strike="noStrike" kern="0" cap="none" spc="0" normalizeH="0" baseline="0" noProof="1">
                  <a:ln>
                    <a:noFill/>
                  </a:ln>
                  <a:solidFill>
                    <a:prstClr val="white"/>
                  </a:solidFill>
                  <a:effectLst/>
                  <a:uLnTx/>
                  <a:uFillTx/>
                  <a:latin typeface="微软雅黑" panose="020B0503020204020204" pitchFamily="34" charset="-122"/>
                  <a:ea typeface="微软雅黑" panose="020B0503020204020204" pitchFamily="34" charset="-122"/>
                  <a:cs typeface="+mn-cs"/>
                </a:rPr>
                <a:t>电子开发部</a:t>
              </a:r>
            </a:p>
          </p:txBody>
        </p:sp>
      </p:grpSp>
      <p:grpSp>
        <p:nvGrpSpPr>
          <p:cNvPr id="623" name="组合 622"/>
          <p:cNvGrpSpPr/>
          <p:nvPr/>
        </p:nvGrpSpPr>
        <p:grpSpPr bwMode="auto">
          <a:xfrm>
            <a:off x="5389563" y="1092200"/>
            <a:ext cx="1416050" cy="341313"/>
            <a:chOff x="3846513" y="915988"/>
            <a:chExt cx="1062038" cy="206375"/>
          </a:xfrm>
          <a:effectLst>
            <a:outerShdw blurRad="254000" dist="127000" dir="8100000" algn="tr" rotWithShape="0">
              <a:prstClr val="black">
                <a:alpha val="40000"/>
              </a:prstClr>
            </a:outerShdw>
          </a:effectLst>
        </p:grpSpPr>
        <p:sp>
          <p:nvSpPr>
            <p:cNvPr id="624" name="Rectangle 318"/>
            <p:cNvSpPr>
              <a:spLocks noChangeArrowheads="1"/>
            </p:cNvSpPr>
            <p:nvPr/>
          </p:nvSpPr>
          <p:spPr bwMode="auto">
            <a:xfrm>
              <a:off x="3846513" y="915988"/>
              <a:ext cx="1062038" cy="206375"/>
            </a:xfrm>
            <a:prstGeom prst="rect">
              <a:avLst/>
            </a:prstGeom>
            <a:gradFill flip="none" rotWithShape="1">
              <a:gsLst>
                <a:gs pos="0">
                  <a:srgbClr val="1AB9E6">
                    <a:alpha val="70000"/>
                  </a:srgbClr>
                </a:gs>
                <a:gs pos="100000">
                  <a:srgbClr val="40CDAC">
                    <a:alpha val="70000"/>
                  </a:srgbClr>
                </a:gs>
              </a:gsLst>
              <a:lin ang="2700000" scaled="1"/>
              <a:tileRect/>
            </a:gradFill>
            <a:ln w="9525" cap="flat" cmpd="sng" algn="ctr">
              <a:noFill/>
              <a:prstDash val="solid"/>
            </a:ln>
            <a:effectLst/>
          </p:spPr>
          <p:txBody>
            <a:bodyPr anchor="ctr"/>
            <a:lstStyle/>
            <a:p>
              <a:pPr marL="0" marR="0" lvl="0" indent="0" algn="ctr" defTabSz="1219200" eaLnBrk="1" fontAlgn="auto" latinLnBrk="0" hangingPunct="1">
                <a:lnSpc>
                  <a:spcPct val="100000"/>
                </a:lnSpc>
                <a:spcBef>
                  <a:spcPct val="0"/>
                </a:spcBef>
                <a:spcAft>
                  <a:spcPct val="0"/>
                </a:spcAft>
                <a:buClrTx/>
                <a:buSzTx/>
                <a:buFontTx/>
                <a:buNone/>
                <a:defRPr/>
              </a:pPr>
              <a:endParaRPr kumimoji="0" lang="zh-CN" altLang="en-US" sz="2400" b="0" i="0" u="none" strike="noStrike" kern="0" cap="none" spc="0" normalizeH="0" baseline="0" noProof="1">
                <a:ln>
                  <a:noFill/>
                </a:ln>
                <a:solidFill>
                  <a:prstClr val="white"/>
                </a:solidFill>
                <a:effectLst/>
                <a:uLnTx/>
                <a:uFillTx/>
                <a:latin typeface="Calibri" panose="020F0502020204030204"/>
                <a:ea typeface="宋体" panose="02010600030101010101" pitchFamily="2" charset="-122"/>
                <a:cs typeface="+mn-cs"/>
              </a:endParaRPr>
            </a:p>
          </p:txBody>
        </p:sp>
        <p:sp>
          <p:nvSpPr>
            <p:cNvPr id="625" name="Rectangle 429"/>
            <p:cNvSpPr>
              <a:spLocks noChangeArrowheads="1"/>
            </p:cNvSpPr>
            <p:nvPr/>
          </p:nvSpPr>
          <p:spPr bwMode="auto">
            <a:xfrm>
              <a:off x="3983435" y="925587"/>
              <a:ext cx="788194" cy="187177"/>
            </a:xfrm>
            <a:prstGeom prst="rect">
              <a:avLst/>
            </a:prstGeom>
            <a:noFill/>
            <a:ln w="9525" cap="flat" cmpd="sng" algn="ctr">
              <a:noFill/>
              <a:prstDash val="solid"/>
              <a:miter lim="800000"/>
            </a:ln>
            <a:effectLst>
              <a:outerShdw blurRad="203200" dist="127000" dir="8100000" sx="102000" sy="102000" algn="tr" rotWithShape="0">
                <a:prstClr val="black">
                  <a:alpha val="30000"/>
                </a:prstClr>
              </a:outerShdw>
            </a:effectLst>
          </p:spPr>
          <p:txBody>
            <a:bodyPr anchor="ctr"/>
            <a:lstStyle/>
            <a:p>
              <a:pPr marL="0" marR="0" lvl="0" indent="0" algn="ctr" defTabSz="1219200" eaLnBrk="1" fontAlgn="auto" latinLnBrk="0" hangingPunct="1">
                <a:lnSpc>
                  <a:spcPct val="100000"/>
                </a:lnSpc>
                <a:spcBef>
                  <a:spcPct val="0"/>
                </a:spcBef>
                <a:spcAft>
                  <a:spcPct val="0"/>
                </a:spcAft>
                <a:buClrTx/>
                <a:buSzTx/>
                <a:buFontTx/>
                <a:buNone/>
                <a:defRPr/>
              </a:pPr>
              <a:r>
                <a:rPr kumimoji="0" lang="zh-CN" altLang="en-US" sz="1735" b="1" i="0" u="none" strike="noStrike" kern="0" cap="none" spc="0" normalizeH="0" baseline="0" noProof="1">
                  <a:ln>
                    <a:noFill/>
                  </a:ln>
                  <a:solidFill>
                    <a:prstClr val="white"/>
                  </a:solidFill>
                  <a:effectLst/>
                  <a:uLnTx/>
                  <a:uFillTx/>
                  <a:latin typeface="微软雅黑" panose="020B0503020204020204" pitchFamily="34" charset="-122"/>
                  <a:ea typeface="微软雅黑" panose="020B0503020204020204" pitchFamily="34" charset="-122"/>
                  <a:cs typeface="+mn-cs"/>
                </a:rPr>
                <a:t>董事会</a:t>
              </a:r>
            </a:p>
          </p:txBody>
        </p:sp>
      </p:grpSp>
    </p:spTree>
  </p:cSld>
  <p:clrMapOvr>
    <a:masterClrMapping/>
  </p:clrMapOvr>
  <mc:AlternateContent xmlns:mc="http://schemas.openxmlformats.org/markup-compatibility/2006">
    <mc:Choice xmlns:p14="http://schemas.microsoft.com/office/powerpoint/2010/main" Requires="p14">
      <p:transition p14:dur="10" advTm="3000"/>
    </mc:Choice>
    <mc:Fallback>
      <p:transition advTm="3000"/>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96"/>
                                            </p:tgtEl>
                                            <p:attrNameLst>
                                              <p:attrName>style.visibility</p:attrName>
                                            </p:attrNameLst>
                                          </p:cBhvr>
                                          <p:to>
                                            <p:strVal val="visible"/>
                                          </p:to>
                                        </p:set>
                                        <p:anim calcmode="lin" valueType="num">
                                          <p:cBhvr additive="base">
                                            <p:cTn id="7" dur="500" fill="hold"/>
                                            <p:tgtEl>
                                              <p:spTgt spid="96"/>
                                            </p:tgtEl>
                                            <p:attrNameLst>
                                              <p:attrName>ppt_x</p:attrName>
                                            </p:attrNameLst>
                                          </p:cBhvr>
                                          <p:tavLst>
                                            <p:tav tm="0">
                                              <p:val>
                                                <p:strVal val="#ppt_x"/>
                                              </p:val>
                                            </p:tav>
                                            <p:tav tm="100000">
                                              <p:val>
                                                <p:strVal val="#ppt_x"/>
                                              </p:val>
                                            </p:tav>
                                          </p:tavLst>
                                        </p:anim>
                                        <p:anim calcmode="lin" valueType="num">
                                          <p:cBhvr additive="base">
                                            <p:cTn id="8" dur="500" fill="hold"/>
                                            <p:tgtEl>
                                              <p:spTgt spid="96"/>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14:presetBounceEnd="67000">
                                      <p:stCondLst>
                                        <p:cond delay="0"/>
                                      </p:stCondLst>
                                      <p:childTnLst>
                                        <p:set>
                                          <p:cBhvr>
                                            <p:cTn id="11" dur="1" fill="hold">
                                              <p:stCondLst>
                                                <p:cond delay="0"/>
                                              </p:stCondLst>
                                            </p:cTn>
                                            <p:tgtEl>
                                              <p:spTgt spid="97"/>
                                            </p:tgtEl>
                                            <p:attrNameLst>
                                              <p:attrName>style.visibility</p:attrName>
                                            </p:attrNameLst>
                                          </p:cBhvr>
                                          <p:to>
                                            <p:strVal val="visible"/>
                                          </p:to>
                                        </p:set>
                                        <p:anim calcmode="lin" valueType="num" p14:bounceEnd="67000">
                                          <p:cBhvr additive="base">
                                            <p:cTn id="12" dur="2000" fill="hold"/>
                                            <p:tgtEl>
                                              <p:spTgt spid="97"/>
                                            </p:tgtEl>
                                            <p:attrNameLst>
                                              <p:attrName>ppt_x</p:attrName>
                                            </p:attrNameLst>
                                          </p:cBhvr>
                                          <p:tavLst>
                                            <p:tav tm="0">
                                              <p:val>
                                                <p:strVal val="0-#ppt_w/2"/>
                                              </p:val>
                                            </p:tav>
                                            <p:tav tm="100000">
                                              <p:val>
                                                <p:strVal val="#ppt_x"/>
                                              </p:val>
                                            </p:tav>
                                          </p:tavLst>
                                        </p:anim>
                                        <p:anim calcmode="lin" valueType="num" p14:bounceEnd="67000">
                                          <p:cBhvr additive="base">
                                            <p:cTn id="13" dur="2000" fill="hold"/>
                                            <p:tgtEl>
                                              <p:spTgt spid="97"/>
                                            </p:tgtEl>
                                            <p:attrNameLst>
                                              <p:attrName>ppt_y</p:attrName>
                                            </p:attrNameLst>
                                          </p:cBhvr>
                                          <p:tavLst>
                                            <p:tav tm="0">
                                              <p:val>
                                                <p:strVal val="#ppt_y"/>
                                              </p:val>
                                            </p:tav>
                                            <p:tav tm="100000">
                                              <p:val>
                                                <p:strVal val="#ppt_y"/>
                                              </p:val>
                                            </p:tav>
                                          </p:tavLst>
                                        </p:anim>
                                      </p:childTnLst>
                                    </p:cTn>
                                  </p:par>
                                  <p:par>
                                    <p:cTn id="14" presetID="53" presetClass="entr" presetSubtype="528" fill="hold" nodeType="withEffect">
                                      <p:stCondLst>
                                        <p:cond delay="0"/>
                                      </p:stCondLst>
                                      <p:childTnLst>
                                        <p:set>
                                          <p:cBhvr>
                                            <p:cTn id="15" dur="1" fill="hold">
                                              <p:stCondLst>
                                                <p:cond delay="0"/>
                                              </p:stCondLst>
                                            </p:cTn>
                                            <p:tgtEl>
                                              <p:spTgt spid="623"/>
                                            </p:tgtEl>
                                            <p:attrNameLst>
                                              <p:attrName>style.visibility</p:attrName>
                                            </p:attrNameLst>
                                          </p:cBhvr>
                                          <p:to>
                                            <p:strVal val="visible"/>
                                          </p:to>
                                        </p:set>
                                        <p:anim calcmode="lin" valueType="num">
                                          <p:cBhvr>
                                            <p:cTn id="16" dur="500" fill="hold"/>
                                            <p:tgtEl>
                                              <p:spTgt spid="623"/>
                                            </p:tgtEl>
                                            <p:attrNameLst>
                                              <p:attrName>ppt_w</p:attrName>
                                            </p:attrNameLst>
                                          </p:cBhvr>
                                          <p:tavLst>
                                            <p:tav tm="0">
                                              <p:val>
                                                <p:fltVal val="0"/>
                                              </p:val>
                                            </p:tav>
                                            <p:tav tm="100000">
                                              <p:val>
                                                <p:strVal val="#ppt_w"/>
                                              </p:val>
                                            </p:tav>
                                          </p:tavLst>
                                        </p:anim>
                                        <p:anim calcmode="lin" valueType="num">
                                          <p:cBhvr>
                                            <p:cTn id="17" dur="500" fill="hold"/>
                                            <p:tgtEl>
                                              <p:spTgt spid="623"/>
                                            </p:tgtEl>
                                            <p:attrNameLst>
                                              <p:attrName>ppt_h</p:attrName>
                                            </p:attrNameLst>
                                          </p:cBhvr>
                                          <p:tavLst>
                                            <p:tav tm="0">
                                              <p:val>
                                                <p:fltVal val="0"/>
                                              </p:val>
                                            </p:tav>
                                            <p:tav tm="100000">
                                              <p:val>
                                                <p:strVal val="#ppt_h"/>
                                              </p:val>
                                            </p:tav>
                                          </p:tavLst>
                                        </p:anim>
                                        <p:animEffect transition="in" filter="fade">
                                          <p:cBhvr>
                                            <p:cTn id="18" dur="500"/>
                                            <p:tgtEl>
                                              <p:spTgt spid="623"/>
                                            </p:tgtEl>
                                          </p:cBhvr>
                                        </p:animEffect>
                                        <p:anim calcmode="lin" valueType="num">
                                          <p:cBhvr>
                                            <p:cTn id="19" dur="500" fill="hold"/>
                                            <p:tgtEl>
                                              <p:spTgt spid="623"/>
                                            </p:tgtEl>
                                            <p:attrNameLst>
                                              <p:attrName>ppt_x</p:attrName>
                                            </p:attrNameLst>
                                          </p:cBhvr>
                                          <p:tavLst>
                                            <p:tav tm="0">
                                              <p:val>
                                                <p:fltVal val="0.5"/>
                                              </p:val>
                                            </p:tav>
                                            <p:tav tm="100000">
                                              <p:val>
                                                <p:strVal val="#ppt_x"/>
                                              </p:val>
                                            </p:tav>
                                          </p:tavLst>
                                        </p:anim>
                                        <p:anim calcmode="lin" valueType="num">
                                          <p:cBhvr>
                                            <p:cTn id="20" dur="500" fill="hold"/>
                                            <p:tgtEl>
                                              <p:spTgt spid="623"/>
                                            </p:tgtEl>
                                            <p:attrNameLst>
                                              <p:attrName>ppt_y</p:attrName>
                                            </p:attrNameLst>
                                          </p:cBhvr>
                                          <p:tavLst>
                                            <p:tav tm="0">
                                              <p:val>
                                                <p:fltVal val="0.5"/>
                                              </p:val>
                                            </p:tav>
                                            <p:tav tm="100000">
                                              <p:val>
                                                <p:strVal val="#ppt_y"/>
                                              </p:val>
                                            </p:tav>
                                          </p:tavLst>
                                        </p:anim>
                                      </p:childTnLst>
                                    </p:cTn>
                                  </p:par>
                                </p:childTnLst>
                              </p:cTn>
                            </p:par>
                            <p:par>
                              <p:cTn id="21" fill="hold">
                                <p:stCondLst>
                                  <p:cond delay="2500"/>
                                </p:stCondLst>
                                <p:childTnLst>
                                  <p:par>
                                    <p:cTn id="22" presetID="22" presetClass="entr" presetSubtype="1" fill="hold" grpId="0" nodeType="afterEffect">
                                      <p:stCondLst>
                                        <p:cond delay="0"/>
                                      </p:stCondLst>
                                      <p:childTnLst>
                                        <p:set>
                                          <p:cBhvr>
                                            <p:cTn id="23" dur="1" fill="hold">
                                              <p:stCondLst>
                                                <p:cond delay="0"/>
                                              </p:stCondLst>
                                            </p:cTn>
                                            <p:tgtEl>
                                              <p:spTgt spid="430"/>
                                            </p:tgtEl>
                                            <p:attrNameLst>
                                              <p:attrName>style.visibility</p:attrName>
                                            </p:attrNameLst>
                                          </p:cBhvr>
                                          <p:to>
                                            <p:strVal val="visible"/>
                                          </p:to>
                                        </p:set>
                                        <p:animEffect transition="in" filter="wipe(up)">
                                          <p:cBhvr>
                                            <p:cTn id="24" dur="500"/>
                                            <p:tgtEl>
                                              <p:spTgt spid="430"/>
                                            </p:tgtEl>
                                          </p:cBhvr>
                                        </p:animEffect>
                                      </p:childTnLst>
                                    </p:cTn>
                                  </p:par>
                                </p:childTnLst>
                              </p:cTn>
                            </p:par>
                            <p:par>
                              <p:cTn id="25" fill="hold">
                                <p:stCondLst>
                                  <p:cond delay="3000"/>
                                </p:stCondLst>
                                <p:childTnLst>
                                  <p:par>
                                    <p:cTn id="26" presetID="53" presetClass="entr" presetSubtype="528" fill="hold" nodeType="afterEffect">
                                      <p:stCondLst>
                                        <p:cond delay="0"/>
                                      </p:stCondLst>
                                      <p:childTnLst>
                                        <p:set>
                                          <p:cBhvr>
                                            <p:cTn id="27" dur="1" fill="hold">
                                              <p:stCondLst>
                                                <p:cond delay="0"/>
                                              </p:stCondLst>
                                            </p:cTn>
                                            <p:tgtEl>
                                              <p:spTgt spid="500"/>
                                            </p:tgtEl>
                                            <p:attrNameLst>
                                              <p:attrName>style.visibility</p:attrName>
                                            </p:attrNameLst>
                                          </p:cBhvr>
                                          <p:to>
                                            <p:strVal val="visible"/>
                                          </p:to>
                                        </p:set>
                                        <p:anim calcmode="lin" valueType="num">
                                          <p:cBhvr>
                                            <p:cTn id="28" dur="500" fill="hold"/>
                                            <p:tgtEl>
                                              <p:spTgt spid="500"/>
                                            </p:tgtEl>
                                            <p:attrNameLst>
                                              <p:attrName>ppt_w</p:attrName>
                                            </p:attrNameLst>
                                          </p:cBhvr>
                                          <p:tavLst>
                                            <p:tav tm="0">
                                              <p:val>
                                                <p:fltVal val="0"/>
                                              </p:val>
                                            </p:tav>
                                            <p:tav tm="100000">
                                              <p:val>
                                                <p:strVal val="#ppt_w"/>
                                              </p:val>
                                            </p:tav>
                                          </p:tavLst>
                                        </p:anim>
                                        <p:anim calcmode="lin" valueType="num">
                                          <p:cBhvr>
                                            <p:cTn id="29" dur="500" fill="hold"/>
                                            <p:tgtEl>
                                              <p:spTgt spid="500"/>
                                            </p:tgtEl>
                                            <p:attrNameLst>
                                              <p:attrName>ppt_h</p:attrName>
                                            </p:attrNameLst>
                                          </p:cBhvr>
                                          <p:tavLst>
                                            <p:tav tm="0">
                                              <p:val>
                                                <p:fltVal val="0"/>
                                              </p:val>
                                            </p:tav>
                                            <p:tav tm="100000">
                                              <p:val>
                                                <p:strVal val="#ppt_h"/>
                                              </p:val>
                                            </p:tav>
                                          </p:tavLst>
                                        </p:anim>
                                        <p:animEffect transition="in" filter="fade">
                                          <p:cBhvr>
                                            <p:cTn id="30" dur="500"/>
                                            <p:tgtEl>
                                              <p:spTgt spid="500"/>
                                            </p:tgtEl>
                                          </p:cBhvr>
                                        </p:animEffect>
                                        <p:anim calcmode="lin" valueType="num">
                                          <p:cBhvr>
                                            <p:cTn id="31" dur="500" fill="hold"/>
                                            <p:tgtEl>
                                              <p:spTgt spid="500"/>
                                            </p:tgtEl>
                                            <p:attrNameLst>
                                              <p:attrName>ppt_x</p:attrName>
                                            </p:attrNameLst>
                                          </p:cBhvr>
                                          <p:tavLst>
                                            <p:tav tm="0">
                                              <p:val>
                                                <p:fltVal val="0.5"/>
                                              </p:val>
                                            </p:tav>
                                            <p:tav tm="100000">
                                              <p:val>
                                                <p:strVal val="#ppt_x"/>
                                              </p:val>
                                            </p:tav>
                                          </p:tavLst>
                                        </p:anim>
                                        <p:anim calcmode="lin" valueType="num">
                                          <p:cBhvr>
                                            <p:cTn id="32" dur="500" fill="hold"/>
                                            <p:tgtEl>
                                              <p:spTgt spid="500"/>
                                            </p:tgtEl>
                                            <p:attrNameLst>
                                              <p:attrName>ppt_y</p:attrName>
                                            </p:attrNameLst>
                                          </p:cBhvr>
                                          <p:tavLst>
                                            <p:tav tm="0">
                                              <p:val>
                                                <p:fltVal val="0.5"/>
                                              </p:val>
                                            </p:tav>
                                            <p:tav tm="100000">
                                              <p:val>
                                                <p:strVal val="#ppt_y"/>
                                              </p:val>
                                            </p:tav>
                                          </p:tavLst>
                                        </p:anim>
                                      </p:childTnLst>
                                    </p:cTn>
                                  </p:par>
                                </p:childTnLst>
                              </p:cTn>
                            </p:par>
                            <p:par>
                              <p:cTn id="33" fill="hold">
                                <p:stCondLst>
                                  <p:cond delay="3500"/>
                                </p:stCondLst>
                                <p:childTnLst>
                                  <p:par>
                                    <p:cTn id="34" presetID="22" presetClass="entr" presetSubtype="1" fill="hold" nodeType="afterEffect">
                                      <p:stCondLst>
                                        <p:cond delay="0"/>
                                      </p:stCondLst>
                                      <p:childTnLst>
                                        <p:set>
                                          <p:cBhvr>
                                            <p:cTn id="35" dur="1" fill="hold">
                                              <p:stCondLst>
                                                <p:cond delay="0"/>
                                              </p:stCondLst>
                                            </p:cTn>
                                            <p:tgtEl>
                                              <p:spTgt spid="431"/>
                                            </p:tgtEl>
                                            <p:attrNameLst>
                                              <p:attrName>style.visibility</p:attrName>
                                            </p:attrNameLst>
                                          </p:cBhvr>
                                          <p:to>
                                            <p:strVal val="visible"/>
                                          </p:to>
                                        </p:set>
                                        <p:animEffect transition="in" filter="wipe(up)">
                                          <p:cBhvr>
                                            <p:cTn id="36" dur="500"/>
                                            <p:tgtEl>
                                              <p:spTgt spid="431"/>
                                            </p:tgtEl>
                                          </p:cBhvr>
                                        </p:animEffect>
                                      </p:childTnLst>
                                    </p:cTn>
                                  </p:par>
                                </p:childTnLst>
                              </p:cTn>
                            </p:par>
                            <p:par>
                              <p:cTn id="37" fill="hold">
                                <p:stCondLst>
                                  <p:cond delay="4000"/>
                                </p:stCondLst>
                                <p:childTnLst>
                                  <p:par>
                                    <p:cTn id="38" presetID="53" presetClass="entr" presetSubtype="528" fill="hold" nodeType="afterEffect">
                                      <p:stCondLst>
                                        <p:cond delay="0"/>
                                      </p:stCondLst>
                                      <p:childTnLst>
                                        <p:set>
                                          <p:cBhvr>
                                            <p:cTn id="39" dur="1" fill="hold">
                                              <p:stCondLst>
                                                <p:cond delay="0"/>
                                              </p:stCondLst>
                                            </p:cTn>
                                            <p:tgtEl>
                                              <p:spTgt spid="503"/>
                                            </p:tgtEl>
                                            <p:attrNameLst>
                                              <p:attrName>style.visibility</p:attrName>
                                            </p:attrNameLst>
                                          </p:cBhvr>
                                          <p:to>
                                            <p:strVal val="visible"/>
                                          </p:to>
                                        </p:set>
                                        <p:anim calcmode="lin" valueType="num">
                                          <p:cBhvr>
                                            <p:cTn id="40" dur="500" fill="hold"/>
                                            <p:tgtEl>
                                              <p:spTgt spid="503"/>
                                            </p:tgtEl>
                                            <p:attrNameLst>
                                              <p:attrName>ppt_w</p:attrName>
                                            </p:attrNameLst>
                                          </p:cBhvr>
                                          <p:tavLst>
                                            <p:tav tm="0">
                                              <p:val>
                                                <p:fltVal val="0"/>
                                              </p:val>
                                            </p:tav>
                                            <p:tav tm="100000">
                                              <p:val>
                                                <p:strVal val="#ppt_w"/>
                                              </p:val>
                                            </p:tav>
                                          </p:tavLst>
                                        </p:anim>
                                        <p:anim calcmode="lin" valueType="num">
                                          <p:cBhvr>
                                            <p:cTn id="41" dur="500" fill="hold"/>
                                            <p:tgtEl>
                                              <p:spTgt spid="503"/>
                                            </p:tgtEl>
                                            <p:attrNameLst>
                                              <p:attrName>ppt_h</p:attrName>
                                            </p:attrNameLst>
                                          </p:cBhvr>
                                          <p:tavLst>
                                            <p:tav tm="0">
                                              <p:val>
                                                <p:fltVal val="0"/>
                                              </p:val>
                                            </p:tav>
                                            <p:tav tm="100000">
                                              <p:val>
                                                <p:strVal val="#ppt_h"/>
                                              </p:val>
                                            </p:tav>
                                          </p:tavLst>
                                        </p:anim>
                                        <p:animEffect transition="in" filter="fade">
                                          <p:cBhvr>
                                            <p:cTn id="42" dur="500"/>
                                            <p:tgtEl>
                                              <p:spTgt spid="503"/>
                                            </p:tgtEl>
                                          </p:cBhvr>
                                        </p:animEffect>
                                        <p:anim calcmode="lin" valueType="num">
                                          <p:cBhvr>
                                            <p:cTn id="43" dur="500" fill="hold"/>
                                            <p:tgtEl>
                                              <p:spTgt spid="503"/>
                                            </p:tgtEl>
                                            <p:attrNameLst>
                                              <p:attrName>ppt_x</p:attrName>
                                            </p:attrNameLst>
                                          </p:cBhvr>
                                          <p:tavLst>
                                            <p:tav tm="0">
                                              <p:val>
                                                <p:fltVal val="0.5"/>
                                              </p:val>
                                            </p:tav>
                                            <p:tav tm="100000">
                                              <p:val>
                                                <p:strVal val="#ppt_x"/>
                                              </p:val>
                                            </p:tav>
                                          </p:tavLst>
                                        </p:anim>
                                        <p:anim calcmode="lin" valueType="num">
                                          <p:cBhvr>
                                            <p:cTn id="44" dur="500" fill="hold"/>
                                            <p:tgtEl>
                                              <p:spTgt spid="503"/>
                                            </p:tgtEl>
                                            <p:attrNameLst>
                                              <p:attrName>ppt_y</p:attrName>
                                            </p:attrNameLst>
                                          </p:cBhvr>
                                          <p:tavLst>
                                            <p:tav tm="0">
                                              <p:val>
                                                <p:fltVal val="0.5"/>
                                              </p:val>
                                            </p:tav>
                                            <p:tav tm="100000">
                                              <p:val>
                                                <p:strVal val="#ppt_y"/>
                                              </p:val>
                                            </p:tav>
                                          </p:tavLst>
                                        </p:anim>
                                      </p:childTnLst>
                                    </p:cTn>
                                  </p:par>
                                  <p:par>
                                    <p:cTn id="45" presetID="53" presetClass="entr" presetSubtype="528" fill="hold" nodeType="withEffect">
                                      <p:stCondLst>
                                        <p:cond delay="200"/>
                                      </p:stCondLst>
                                      <p:childTnLst>
                                        <p:set>
                                          <p:cBhvr>
                                            <p:cTn id="46" dur="1" fill="hold">
                                              <p:stCondLst>
                                                <p:cond delay="0"/>
                                              </p:stCondLst>
                                            </p:cTn>
                                            <p:tgtEl>
                                              <p:spTgt spid="506"/>
                                            </p:tgtEl>
                                            <p:attrNameLst>
                                              <p:attrName>style.visibility</p:attrName>
                                            </p:attrNameLst>
                                          </p:cBhvr>
                                          <p:to>
                                            <p:strVal val="visible"/>
                                          </p:to>
                                        </p:set>
                                        <p:anim calcmode="lin" valueType="num">
                                          <p:cBhvr>
                                            <p:cTn id="47" dur="500" fill="hold"/>
                                            <p:tgtEl>
                                              <p:spTgt spid="506"/>
                                            </p:tgtEl>
                                            <p:attrNameLst>
                                              <p:attrName>ppt_w</p:attrName>
                                            </p:attrNameLst>
                                          </p:cBhvr>
                                          <p:tavLst>
                                            <p:tav tm="0">
                                              <p:val>
                                                <p:fltVal val="0"/>
                                              </p:val>
                                            </p:tav>
                                            <p:tav tm="100000">
                                              <p:val>
                                                <p:strVal val="#ppt_w"/>
                                              </p:val>
                                            </p:tav>
                                          </p:tavLst>
                                        </p:anim>
                                        <p:anim calcmode="lin" valueType="num">
                                          <p:cBhvr>
                                            <p:cTn id="48" dur="500" fill="hold"/>
                                            <p:tgtEl>
                                              <p:spTgt spid="506"/>
                                            </p:tgtEl>
                                            <p:attrNameLst>
                                              <p:attrName>ppt_h</p:attrName>
                                            </p:attrNameLst>
                                          </p:cBhvr>
                                          <p:tavLst>
                                            <p:tav tm="0">
                                              <p:val>
                                                <p:fltVal val="0"/>
                                              </p:val>
                                            </p:tav>
                                            <p:tav tm="100000">
                                              <p:val>
                                                <p:strVal val="#ppt_h"/>
                                              </p:val>
                                            </p:tav>
                                          </p:tavLst>
                                        </p:anim>
                                        <p:animEffect transition="in" filter="fade">
                                          <p:cBhvr>
                                            <p:cTn id="49" dur="500"/>
                                            <p:tgtEl>
                                              <p:spTgt spid="506"/>
                                            </p:tgtEl>
                                          </p:cBhvr>
                                        </p:animEffect>
                                        <p:anim calcmode="lin" valueType="num">
                                          <p:cBhvr>
                                            <p:cTn id="50" dur="500" fill="hold"/>
                                            <p:tgtEl>
                                              <p:spTgt spid="506"/>
                                            </p:tgtEl>
                                            <p:attrNameLst>
                                              <p:attrName>ppt_x</p:attrName>
                                            </p:attrNameLst>
                                          </p:cBhvr>
                                          <p:tavLst>
                                            <p:tav tm="0">
                                              <p:val>
                                                <p:fltVal val="0.5"/>
                                              </p:val>
                                            </p:tav>
                                            <p:tav tm="100000">
                                              <p:val>
                                                <p:strVal val="#ppt_x"/>
                                              </p:val>
                                            </p:tav>
                                          </p:tavLst>
                                        </p:anim>
                                        <p:anim calcmode="lin" valueType="num">
                                          <p:cBhvr>
                                            <p:cTn id="51" dur="500" fill="hold"/>
                                            <p:tgtEl>
                                              <p:spTgt spid="506"/>
                                            </p:tgtEl>
                                            <p:attrNameLst>
                                              <p:attrName>ppt_y</p:attrName>
                                            </p:attrNameLst>
                                          </p:cBhvr>
                                          <p:tavLst>
                                            <p:tav tm="0">
                                              <p:val>
                                                <p:fltVal val="0.5"/>
                                              </p:val>
                                            </p:tav>
                                            <p:tav tm="100000">
                                              <p:val>
                                                <p:strVal val="#ppt_y"/>
                                              </p:val>
                                            </p:tav>
                                          </p:tavLst>
                                        </p:anim>
                                      </p:childTnLst>
                                    </p:cTn>
                                  </p:par>
                                  <p:par>
                                    <p:cTn id="52" presetID="53" presetClass="entr" presetSubtype="528" fill="hold" nodeType="withEffect">
                                      <p:stCondLst>
                                        <p:cond delay="400"/>
                                      </p:stCondLst>
                                      <p:childTnLst>
                                        <p:set>
                                          <p:cBhvr>
                                            <p:cTn id="53" dur="1" fill="hold">
                                              <p:stCondLst>
                                                <p:cond delay="0"/>
                                              </p:stCondLst>
                                            </p:cTn>
                                            <p:tgtEl>
                                              <p:spTgt spid="509"/>
                                            </p:tgtEl>
                                            <p:attrNameLst>
                                              <p:attrName>style.visibility</p:attrName>
                                            </p:attrNameLst>
                                          </p:cBhvr>
                                          <p:to>
                                            <p:strVal val="visible"/>
                                          </p:to>
                                        </p:set>
                                        <p:anim calcmode="lin" valueType="num">
                                          <p:cBhvr>
                                            <p:cTn id="54" dur="500" fill="hold"/>
                                            <p:tgtEl>
                                              <p:spTgt spid="509"/>
                                            </p:tgtEl>
                                            <p:attrNameLst>
                                              <p:attrName>ppt_w</p:attrName>
                                            </p:attrNameLst>
                                          </p:cBhvr>
                                          <p:tavLst>
                                            <p:tav tm="0">
                                              <p:val>
                                                <p:fltVal val="0"/>
                                              </p:val>
                                            </p:tav>
                                            <p:tav tm="100000">
                                              <p:val>
                                                <p:strVal val="#ppt_w"/>
                                              </p:val>
                                            </p:tav>
                                          </p:tavLst>
                                        </p:anim>
                                        <p:anim calcmode="lin" valueType="num">
                                          <p:cBhvr>
                                            <p:cTn id="55" dur="500" fill="hold"/>
                                            <p:tgtEl>
                                              <p:spTgt spid="509"/>
                                            </p:tgtEl>
                                            <p:attrNameLst>
                                              <p:attrName>ppt_h</p:attrName>
                                            </p:attrNameLst>
                                          </p:cBhvr>
                                          <p:tavLst>
                                            <p:tav tm="0">
                                              <p:val>
                                                <p:fltVal val="0"/>
                                              </p:val>
                                            </p:tav>
                                            <p:tav tm="100000">
                                              <p:val>
                                                <p:strVal val="#ppt_h"/>
                                              </p:val>
                                            </p:tav>
                                          </p:tavLst>
                                        </p:anim>
                                        <p:animEffect transition="in" filter="fade">
                                          <p:cBhvr>
                                            <p:cTn id="56" dur="500"/>
                                            <p:tgtEl>
                                              <p:spTgt spid="509"/>
                                            </p:tgtEl>
                                          </p:cBhvr>
                                        </p:animEffect>
                                        <p:anim calcmode="lin" valueType="num">
                                          <p:cBhvr>
                                            <p:cTn id="57" dur="500" fill="hold"/>
                                            <p:tgtEl>
                                              <p:spTgt spid="509"/>
                                            </p:tgtEl>
                                            <p:attrNameLst>
                                              <p:attrName>ppt_x</p:attrName>
                                            </p:attrNameLst>
                                          </p:cBhvr>
                                          <p:tavLst>
                                            <p:tav tm="0">
                                              <p:val>
                                                <p:fltVal val="0.5"/>
                                              </p:val>
                                            </p:tav>
                                            <p:tav tm="100000">
                                              <p:val>
                                                <p:strVal val="#ppt_x"/>
                                              </p:val>
                                            </p:tav>
                                          </p:tavLst>
                                        </p:anim>
                                        <p:anim calcmode="lin" valueType="num">
                                          <p:cBhvr>
                                            <p:cTn id="58" dur="500" fill="hold"/>
                                            <p:tgtEl>
                                              <p:spTgt spid="509"/>
                                            </p:tgtEl>
                                            <p:attrNameLst>
                                              <p:attrName>ppt_y</p:attrName>
                                            </p:attrNameLst>
                                          </p:cBhvr>
                                          <p:tavLst>
                                            <p:tav tm="0">
                                              <p:val>
                                                <p:fltVal val="0.5"/>
                                              </p:val>
                                            </p:tav>
                                            <p:tav tm="100000">
                                              <p:val>
                                                <p:strVal val="#ppt_y"/>
                                              </p:val>
                                            </p:tav>
                                          </p:tavLst>
                                        </p:anim>
                                      </p:childTnLst>
                                    </p:cTn>
                                  </p:par>
                                </p:childTnLst>
                              </p:cTn>
                            </p:par>
                            <p:par>
                              <p:cTn id="59" fill="hold">
                                <p:stCondLst>
                                  <p:cond delay="4500"/>
                                </p:stCondLst>
                                <p:childTnLst>
                                  <p:par>
                                    <p:cTn id="60" presetID="22" presetClass="entr" presetSubtype="1" fill="hold" nodeType="afterEffect">
                                      <p:stCondLst>
                                        <p:cond delay="0"/>
                                      </p:stCondLst>
                                      <p:childTnLst>
                                        <p:set>
                                          <p:cBhvr>
                                            <p:cTn id="61" dur="1" fill="hold">
                                              <p:stCondLst>
                                                <p:cond delay="0"/>
                                              </p:stCondLst>
                                            </p:cTn>
                                            <p:tgtEl>
                                              <p:spTgt spid="436"/>
                                            </p:tgtEl>
                                            <p:attrNameLst>
                                              <p:attrName>style.visibility</p:attrName>
                                            </p:attrNameLst>
                                          </p:cBhvr>
                                          <p:to>
                                            <p:strVal val="visible"/>
                                          </p:to>
                                        </p:set>
                                        <p:animEffect transition="in" filter="wipe(up)">
                                          <p:cBhvr>
                                            <p:cTn id="62" dur="500"/>
                                            <p:tgtEl>
                                              <p:spTgt spid="436"/>
                                            </p:tgtEl>
                                          </p:cBhvr>
                                        </p:animEffect>
                                      </p:childTnLst>
                                    </p:cTn>
                                  </p:par>
                                </p:childTnLst>
                              </p:cTn>
                            </p:par>
                            <p:par>
                              <p:cTn id="63" fill="hold">
                                <p:stCondLst>
                                  <p:cond delay="5000"/>
                                </p:stCondLst>
                                <p:childTnLst>
                                  <p:par>
                                    <p:cTn id="64" presetID="42" presetClass="entr" presetSubtype="0" fill="hold" nodeType="afterEffect">
                                      <p:stCondLst>
                                        <p:cond delay="0"/>
                                      </p:stCondLst>
                                      <p:childTnLst>
                                        <p:set>
                                          <p:cBhvr>
                                            <p:cTn id="65" dur="1" fill="hold">
                                              <p:stCondLst>
                                                <p:cond delay="0"/>
                                              </p:stCondLst>
                                            </p:cTn>
                                            <p:tgtEl>
                                              <p:spTgt spid="512"/>
                                            </p:tgtEl>
                                            <p:attrNameLst>
                                              <p:attrName>style.visibility</p:attrName>
                                            </p:attrNameLst>
                                          </p:cBhvr>
                                          <p:to>
                                            <p:strVal val="visible"/>
                                          </p:to>
                                        </p:set>
                                        <p:animEffect transition="in" filter="fade">
                                          <p:cBhvr>
                                            <p:cTn id="66" dur="500"/>
                                            <p:tgtEl>
                                              <p:spTgt spid="512"/>
                                            </p:tgtEl>
                                          </p:cBhvr>
                                        </p:animEffect>
                                        <p:anim calcmode="lin" valueType="num">
                                          <p:cBhvr>
                                            <p:cTn id="67" dur="500" fill="hold"/>
                                            <p:tgtEl>
                                              <p:spTgt spid="512"/>
                                            </p:tgtEl>
                                            <p:attrNameLst>
                                              <p:attrName>ppt_x</p:attrName>
                                            </p:attrNameLst>
                                          </p:cBhvr>
                                          <p:tavLst>
                                            <p:tav tm="0">
                                              <p:val>
                                                <p:strVal val="#ppt_x"/>
                                              </p:val>
                                            </p:tav>
                                            <p:tav tm="100000">
                                              <p:val>
                                                <p:strVal val="#ppt_x"/>
                                              </p:val>
                                            </p:tav>
                                          </p:tavLst>
                                        </p:anim>
                                        <p:anim calcmode="lin" valueType="num">
                                          <p:cBhvr>
                                            <p:cTn id="68" dur="500" fill="hold"/>
                                            <p:tgtEl>
                                              <p:spTgt spid="512"/>
                                            </p:tgtEl>
                                            <p:attrNameLst>
                                              <p:attrName>ppt_y</p:attrName>
                                            </p:attrNameLst>
                                          </p:cBhvr>
                                          <p:tavLst>
                                            <p:tav tm="0">
                                              <p:val>
                                                <p:strVal val="#ppt_y+.1"/>
                                              </p:val>
                                            </p:tav>
                                            <p:tav tm="100000">
                                              <p:val>
                                                <p:strVal val="#ppt_y"/>
                                              </p:val>
                                            </p:tav>
                                          </p:tavLst>
                                        </p:anim>
                                      </p:childTnLst>
                                    </p:cTn>
                                  </p:par>
                                  <p:par>
                                    <p:cTn id="69" presetID="42" presetClass="entr" presetSubtype="0" fill="hold" nodeType="withEffect">
                                      <p:stCondLst>
                                        <p:cond delay="200"/>
                                      </p:stCondLst>
                                      <p:childTnLst>
                                        <p:set>
                                          <p:cBhvr>
                                            <p:cTn id="70" dur="1" fill="hold">
                                              <p:stCondLst>
                                                <p:cond delay="0"/>
                                              </p:stCondLst>
                                            </p:cTn>
                                            <p:tgtEl>
                                              <p:spTgt spid="515"/>
                                            </p:tgtEl>
                                            <p:attrNameLst>
                                              <p:attrName>style.visibility</p:attrName>
                                            </p:attrNameLst>
                                          </p:cBhvr>
                                          <p:to>
                                            <p:strVal val="visible"/>
                                          </p:to>
                                        </p:set>
                                        <p:animEffect transition="in" filter="fade">
                                          <p:cBhvr>
                                            <p:cTn id="71" dur="500"/>
                                            <p:tgtEl>
                                              <p:spTgt spid="515"/>
                                            </p:tgtEl>
                                          </p:cBhvr>
                                        </p:animEffect>
                                        <p:anim calcmode="lin" valueType="num">
                                          <p:cBhvr>
                                            <p:cTn id="72" dur="500" fill="hold"/>
                                            <p:tgtEl>
                                              <p:spTgt spid="515"/>
                                            </p:tgtEl>
                                            <p:attrNameLst>
                                              <p:attrName>ppt_x</p:attrName>
                                            </p:attrNameLst>
                                          </p:cBhvr>
                                          <p:tavLst>
                                            <p:tav tm="0">
                                              <p:val>
                                                <p:strVal val="#ppt_x"/>
                                              </p:val>
                                            </p:tav>
                                            <p:tav tm="100000">
                                              <p:val>
                                                <p:strVal val="#ppt_x"/>
                                              </p:val>
                                            </p:tav>
                                          </p:tavLst>
                                        </p:anim>
                                        <p:anim calcmode="lin" valueType="num">
                                          <p:cBhvr>
                                            <p:cTn id="73" dur="500" fill="hold"/>
                                            <p:tgtEl>
                                              <p:spTgt spid="515"/>
                                            </p:tgtEl>
                                            <p:attrNameLst>
                                              <p:attrName>ppt_y</p:attrName>
                                            </p:attrNameLst>
                                          </p:cBhvr>
                                          <p:tavLst>
                                            <p:tav tm="0">
                                              <p:val>
                                                <p:strVal val="#ppt_y+.1"/>
                                              </p:val>
                                            </p:tav>
                                            <p:tav tm="100000">
                                              <p:val>
                                                <p:strVal val="#ppt_y"/>
                                              </p:val>
                                            </p:tav>
                                          </p:tavLst>
                                        </p:anim>
                                      </p:childTnLst>
                                    </p:cTn>
                                  </p:par>
                                  <p:par>
                                    <p:cTn id="74" presetID="42" presetClass="entr" presetSubtype="0" fill="hold" nodeType="withEffect">
                                      <p:stCondLst>
                                        <p:cond delay="400"/>
                                      </p:stCondLst>
                                      <p:childTnLst>
                                        <p:set>
                                          <p:cBhvr>
                                            <p:cTn id="75" dur="1" fill="hold">
                                              <p:stCondLst>
                                                <p:cond delay="0"/>
                                              </p:stCondLst>
                                            </p:cTn>
                                            <p:tgtEl>
                                              <p:spTgt spid="518"/>
                                            </p:tgtEl>
                                            <p:attrNameLst>
                                              <p:attrName>style.visibility</p:attrName>
                                            </p:attrNameLst>
                                          </p:cBhvr>
                                          <p:to>
                                            <p:strVal val="visible"/>
                                          </p:to>
                                        </p:set>
                                        <p:animEffect transition="in" filter="fade">
                                          <p:cBhvr>
                                            <p:cTn id="76" dur="500"/>
                                            <p:tgtEl>
                                              <p:spTgt spid="518"/>
                                            </p:tgtEl>
                                          </p:cBhvr>
                                        </p:animEffect>
                                        <p:anim calcmode="lin" valueType="num">
                                          <p:cBhvr>
                                            <p:cTn id="77" dur="500" fill="hold"/>
                                            <p:tgtEl>
                                              <p:spTgt spid="518"/>
                                            </p:tgtEl>
                                            <p:attrNameLst>
                                              <p:attrName>ppt_x</p:attrName>
                                            </p:attrNameLst>
                                          </p:cBhvr>
                                          <p:tavLst>
                                            <p:tav tm="0">
                                              <p:val>
                                                <p:strVal val="#ppt_x"/>
                                              </p:val>
                                            </p:tav>
                                            <p:tav tm="100000">
                                              <p:val>
                                                <p:strVal val="#ppt_x"/>
                                              </p:val>
                                            </p:tav>
                                          </p:tavLst>
                                        </p:anim>
                                        <p:anim calcmode="lin" valueType="num">
                                          <p:cBhvr>
                                            <p:cTn id="78" dur="500" fill="hold"/>
                                            <p:tgtEl>
                                              <p:spTgt spid="518"/>
                                            </p:tgtEl>
                                            <p:attrNameLst>
                                              <p:attrName>ppt_y</p:attrName>
                                            </p:attrNameLst>
                                          </p:cBhvr>
                                          <p:tavLst>
                                            <p:tav tm="0">
                                              <p:val>
                                                <p:strVal val="#ppt_y+.1"/>
                                              </p:val>
                                            </p:tav>
                                            <p:tav tm="100000">
                                              <p:val>
                                                <p:strVal val="#ppt_y"/>
                                              </p:val>
                                            </p:tav>
                                          </p:tavLst>
                                        </p:anim>
                                      </p:childTnLst>
                                    </p:cTn>
                                  </p:par>
                                  <p:par>
                                    <p:cTn id="79" presetID="42" presetClass="entr" presetSubtype="0" fill="hold" nodeType="withEffect">
                                      <p:stCondLst>
                                        <p:cond delay="600"/>
                                      </p:stCondLst>
                                      <p:childTnLst>
                                        <p:set>
                                          <p:cBhvr>
                                            <p:cTn id="80" dur="1" fill="hold">
                                              <p:stCondLst>
                                                <p:cond delay="0"/>
                                              </p:stCondLst>
                                            </p:cTn>
                                            <p:tgtEl>
                                              <p:spTgt spid="521"/>
                                            </p:tgtEl>
                                            <p:attrNameLst>
                                              <p:attrName>style.visibility</p:attrName>
                                            </p:attrNameLst>
                                          </p:cBhvr>
                                          <p:to>
                                            <p:strVal val="visible"/>
                                          </p:to>
                                        </p:set>
                                        <p:animEffect transition="in" filter="fade">
                                          <p:cBhvr>
                                            <p:cTn id="81" dur="500"/>
                                            <p:tgtEl>
                                              <p:spTgt spid="521"/>
                                            </p:tgtEl>
                                          </p:cBhvr>
                                        </p:animEffect>
                                        <p:anim calcmode="lin" valueType="num">
                                          <p:cBhvr>
                                            <p:cTn id="82" dur="500" fill="hold"/>
                                            <p:tgtEl>
                                              <p:spTgt spid="521"/>
                                            </p:tgtEl>
                                            <p:attrNameLst>
                                              <p:attrName>ppt_x</p:attrName>
                                            </p:attrNameLst>
                                          </p:cBhvr>
                                          <p:tavLst>
                                            <p:tav tm="0">
                                              <p:val>
                                                <p:strVal val="#ppt_x"/>
                                              </p:val>
                                            </p:tav>
                                            <p:tav tm="100000">
                                              <p:val>
                                                <p:strVal val="#ppt_x"/>
                                              </p:val>
                                            </p:tav>
                                          </p:tavLst>
                                        </p:anim>
                                        <p:anim calcmode="lin" valueType="num">
                                          <p:cBhvr>
                                            <p:cTn id="83" dur="500" fill="hold"/>
                                            <p:tgtEl>
                                              <p:spTgt spid="521"/>
                                            </p:tgtEl>
                                            <p:attrNameLst>
                                              <p:attrName>ppt_y</p:attrName>
                                            </p:attrNameLst>
                                          </p:cBhvr>
                                          <p:tavLst>
                                            <p:tav tm="0">
                                              <p:val>
                                                <p:strVal val="#ppt_y+.1"/>
                                              </p:val>
                                            </p:tav>
                                            <p:tav tm="100000">
                                              <p:val>
                                                <p:strVal val="#ppt_y"/>
                                              </p:val>
                                            </p:tav>
                                          </p:tavLst>
                                        </p:anim>
                                      </p:childTnLst>
                                    </p:cTn>
                                  </p:par>
                                  <p:par>
                                    <p:cTn id="84" presetID="42" presetClass="entr" presetSubtype="0" fill="hold" nodeType="withEffect">
                                      <p:stCondLst>
                                        <p:cond delay="800"/>
                                      </p:stCondLst>
                                      <p:childTnLst>
                                        <p:set>
                                          <p:cBhvr>
                                            <p:cTn id="85" dur="1" fill="hold">
                                              <p:stCondLst>
                                                <p:cond delay="0"/>
                                              </p:stCondLst>
                                            </p:cTn>
                                            <p:tgtEl>
                                              <p:spTgt spid="524"/>
                                            </p:tgtEl>
                                            <p:attrNameLst>
                                              <p:attrName>style.visibility</p:attrName>
                                            </p:attrNameLst>
                                          </p:cBhvr>
                                          <p:to>
                                            <p:strVal val="visible"/>
                                          </p:to>
                                        </p:set>
                                        <p:animEffect transition="in" filter="fade">
                                          <p:cBhvr>
                                            <p:cTn id="86" dur="500"/>
                                            <p:tgtEl>
                                              <p:spTgt spid="524"/>
                                            </p:tgtEl>
                                          </p:cBhvr>
                                        </p:animEffect>
                                        <p:anim calcmode="lin" valueType="num">
                                          <p:cBhvr>
                                            <p:cTn id="87" dur="500" fill="hold"/>
                                            <p:tgtEl>
                                              <p:spTgt spid="524"/>
                                            </p:tgtEl>
                                            <p:attrNameLst>
                                              <p:attrName>ppt_x</p:attrName>
                                            </p:attrNameLst>
                                          </p:cBhvr>
                                          <p:tavLst>
                                            <p:tav tm="0">
                                              <p:val>
                                                <p:strVal val="#ppt_x"/>
                                              </p:val>
                                            </p:tav>
                                            <p:tav tm="100000">
                                              <p:val>
                                                <p:strVal val="#ppt_x"/>
                                              </p:val>
                                            </p:tav>
                                          </p:tavLst>
                                        </p:anim>
                                        <p:anim calcmode="lin" valueType="num">
                                          <p:cBhvr>
                                            <p:cTn id="88" dur="500" fill="hold"/>
                                            <p:tgtEl>
                                              <p:spTgt spid="524"/>
                                            </p:tgtEl>
                                            <p:attrNameLst>
                                              <p:attrName>ppt_y</p:attrName>
                                            </p:attrNameLst>
                                          </p:cBhvr>
                                          <p:tavLst>
                                            <p:tav tm="0">
                                              <p:val>
                                                <p:strVal val="#ppt_y+.1"/>
                                              </p:val>
                                            </p:tav>
                                            <p:tav tm="100000">
                                              <p:val>
                                                <p:strVal val="#ppt_y"/>
                                              </p:val>
                                            </p:tav>
                                          </p:tavLst>
                                        </p:anim>
                                      </p:childTnLst>
                                    </p:cTn>
                                  </p:par>
                                  <p:par>
                                    <p:cTn id="89" presetID="42" presetClass="entr" presetSubtype="0" fill="hold" nodeType="withEffect">
                                      <p:stCondLst>
                                        <p:cond delay="1000"/>
                                      </p:stCondLst>
                                      <p:childTnLst>
                                        <p:set>
                                          <p:cBhvr>
                                            <p:cTn id="90" dur="1" fill="hold">
                                              <p:stCondLst>
                                                <p:cond delay="0"/>
                                              </p:stCondLst>
                                            </p:cTn>
                                            <p:tgtEl>
                                              <p:spTgt spid="527"/>
                                            </p:tgtEl>
                                            <p:attrNameLst>
                                              <p:attrName>style.visibility</p:attrName>
                                            </p:attrNameLst>
                                          </p:cBhvr>
                                          <p:to>
                                            <p:strVal val="visible"/>
                                          </p:to>
                                        </p:set>
                                        <p:animEffect transition="in" filter="fade">
                                          <p:cBhvr>
                                            <p:cTn id="91" dur="500"/>
                                            <p:tgtEl>
                                              <p:spTgt spid="527"/>
                                            </p:tgtEl>
                                          </p:cBhvr>
                                        </p:animEffect>
                                        <p:anim calcmode="lin" valueType="num">
                                          <p:cBhvr>
                                            <p:cTn id="92" dur="500" fill="hold"/>
                                            <p:tgtEl>
                                              <p:spTgt spid="527"/>
                                            </p:tgtEl>
                                            <p:attrNameLst>
                                              <p:attrName>ppt_x</p:attrName>
                                            </p:attrNameLst>
                                          </p:cBhvr>
                                          <p:tavLst>
                                            <p:tav tm="0">
                                              <p:val>
                                                <p:strVal val="#ppt_x"/>
                                              </p:val>
                                            </p:tav>
                                            <p:tav tm="100000">
                                              <p:val>
                                                <p:strVal val="#ppt_x"/>
                                              </p:val>
                                            </p:tav>
                                          </p:tavLst>
                                        </p:anim>
                                        <p:anim calcmode="lin" valueType="num">
                                          <p:cBhvr>
                                            <p:cTn id="93" dur="500" fill="hold"/>
                                            <p:tgtEl>
                                              <p:spTgt spid="527"/>
                                            </p:tgtEl>
                                            <p:attrNameLst>
                                              <p:attrName>ppt_y</p:attrName>
                                            </p:attrNameLst>
                                          </p:cBhvr>
                                          <p:tavLst>
                                            <p:tav tm="0">
                                              <p:val>
                                                <p:strVal val="#ppt_y+.1"/>
                                              </p:val>
                                            </p:tav>
                                            <p:tav tm="100000">
                                              <p:val>
                                                <p:strVal val="#ppt_y"/>
                                              </p:val>
                                            </p:tav>
                                          </p:tavLst>
                                        </p:anim>
                                      </p:childTnLst>
                                    </p:cTn>
                                  </p:par>
                                  <p:par>
                                    <p:cTn id="94" presetID="42" presetClass="entr" presetSubtype="0" fill="hold" nodeType="withEffect">
                                      <p:stCondLst>
                                        <p:cond delay="1200"/>
                                      </p:stCondLst>
                                      <p:childTnLst>
                                        <p:set>
                                          <p:cBhvr>
                                            <p:cTn id="95" dur="1" fill="hold">
                                              <p:stCondLst>
                                                <p:cond delay="0"/>
                                              </p:stCondLst>
                                            </p:cTn>
                                            <p:tgtEl>
                                              <p:spTgt spid="530"/>
                                            </p:tgtEl>
                                            <p:attrNameLst>
                                              <p:attrName>style.visibility</p:attrName>
                                            </p:attrNameLst>
                                          </p:cBhvr>
                                          <p:to>
                                            <p:strVal val="visible"/>
                                          </p:to>
                                        </p:set>
                                        <p:animEffect transition="in" filter="fade">
                                          <p:cBhvr>
                                            <p:cTn id="96" dur="500"/>
                                            <p:tgtEl>
                                              <p:spTgt spid="530"/>
                                            </p:tgtEl>
                                          </p:cBhvr>
                                        </p:animEffect>
                                        <p:anim calcmode="lin" valueType="num">
                                          <p:cBhvr>
                                            <p:cTn id="97" dur="500" fill="hold"/>
                                            <p:tgtEl>
                                              <p:spTgt spid="530"/>
                                            </p:tgtEl>
                                            <p:attrNameLst>
                                              <p:attrName>ppt_x</p:attrName>
                                            </p:attrNameLst>
                                          </p:cBhvr>
                                          <p:tavLst>
                                            <p:tav tm="0">
                                              <p:val>
                                                <p:strVal val="#ppt_x"/>
                                              </p:val>
                                            </p:tav>
                                            <p:tav tm="100000">
                                              <p:val>
                                                <p:strVal val="#ppt_x"/>
                                              </p:val>
                                            </p:tav>
                                          </p:tavLst>
                                        </p:anim>
                                        <p:anim calcmode="lin" valueType="num">
                                          <p:cBhvr>
                                            <p:cTn id="98" dur="500" fill="hold"/>
                                            <p:tgtEl>
                                              <p:spTgt spid="530"/>
                                            </p:tgtEl>
                                            <p:attrNameLst>
                                              <p:attrName>ppt_y</p:attrName>
                                            </p:attrNameLst>
                                          </p:cBhvr>
                                          <p:tavLst>
                                            <p:tav tm="0">
                                              <p:val>
                                                <p:strVal val="#ppt_y+.1"/>
                                              </p:val>
                                            </p:tav>
                                            <p:tav tm="100000">
                                              <p:val>
                                                <p:strVal val="#ppt_y"/>
                                              </p:val>
                                            </p:tav>
                                          </p:tavLst>
                                        </p:anim>
                                      </p:childTnLst>
                                    </p:cTn>
                                  </p:par>
                                  <p:par>
                                    <p:cTn id="99" presetID="42" presetClass="entr" presetSubtype="0" fill="hold" nodeType="withEffect">
                                      <p:stCondLst>
                                        <p:cond delay="1400"/>
                                      </p:stCondLst>
                                      <p:childTnLst>
                                        <p:set>
                                          <p:cBhvr>
                                            <p:cTn id="100" dur="1" fill="hold">
                                              <p:stCondLst>
                                                <p:cond delay="0"/>
                                              </p:stCondLst>
                                            </p:cTn>
                                            <p:tgtEl>
                                              <p:spTgt spid="533"/>
                                            </p:tgtEl>
                                            <p:attrNameLst>
                                              <p:attrName>style.visibility</p:attrName>
                                            </p:attrNameLst>
                                          </p:cBhvr>
                                          <p:to>
                                            <p:strVal val="visible"/>
                                          </p:to>
                                        </p:set>
                                        <p:animEffect transition="in" filter="fade">
                                          <p:cBhvr>
                                            <p:cTn id="101" dur="500"/>
                                            <p:tgtEl>
                                              <p:spTgt spid="533"/>
                                            </p:tgtEl>
                                          </p:cBhvr>
                                        </p:animEffect>
                                        <p:anim calcmode="lin" valueType="num">
                                          <p:cBhvr>
                                            <p:cTn id="102" dur="500" fill="hold"/>
                                            <p:tgtEl>
                                              <p:spTgt spid="533"/>
                                            </p:tgtEl>
                                            <p:attrNameLst>
                                              <p:attrName>ppt_x</p:attrName>
                                            </p:attrNameLst>
                                          </p:cBhvr>
                                          <p:tavLst>
                                            <p:tav tm="0">
                                              <p:val>
                                                <p:strVal val="#ppt_x"/>
                                              </p:val>
                                            </p:tav>
                                            <p:tav tm="100000">
                                              <p:val>
                                                <p:strVal val="#ppt_x"/>
                                              </p:val>
                                            </p:tav>
                                          </p:tavLst>
                                        </p:anim>
                                        <p:anim calcmode="lin" valueType="num">
                                          <p:cBhvr>
                                            <p:cTn id="103" dur="500" fill="hold"/>
                                            <p:tgtEl>
                                              <p:spTgt spid="533"/>
                                            </p:tgtEl>
                                            <p:attrNameLst>
                                              <p:attrName>ppt_y</p:attrName>
                                            </p:attrNameLst>
                                          </p:cBhvr>
                                          <p:tavLst>
                                            <p:tav tm="0">
                                              <p:val>
                                                <p:strVal val="#ppt_y+.1"/>
                                              </p:val>
                                            </p:tav>
                                            <p:tav tm="100000">
                                              <p:val>
                                                <p:strVal val="#ppt_y"/>
                                              </p:val>
                                            </p:tav>
                                          </p:tavLst>
                                        </p:anim>
                                      </p:childTnLst>
                                    </p:cTn>
                                  </p:par>
                                  <p:par>
                                    <p:cTn id="104" presetID="42" presetClass="entr" presetSubtype="0" fill="hold" nodeType="withEffect">
                                      <p:stCondLst>
                                        <p:cond delay="1600"/>
                                      </p:stCondLst>
                                      <p:childTnLst>
                                        <p:set>
                                          <p:cBhvr>
                                            <p:cTn id="105" dur="1" fill="hold">
                                              <p:stCondLst>
                                                <p:cond delay="0"/>
                                              </p:stCondLst>
                                            </p:cTn>
                                            <p:tgtEl>
                                              <p:spTgt spid="536"/>
                                            </p:tgtEl>
                                            <p:attrNameLst>
                                              <p:attrName>style.visibility</p:attrName>
                                            </p:attrNameLst>
                                          </p:cBhvr>
                                          <p:to>
                                            <p:strVal val="visible"/>
                                          </p:to>
                                        </p:set>
                                        <p:animEffect transition="in" filter="fade">
                                          <p:cBhvr>
                                            <p:cTn id="106" dur="500"/>
                                            <p:tgtEl>
                                              <p:spTgt spid="536"/>
                                            </p:tgtEl>
                                          </p:cBhvr>
                                        </p:animEffect>
                                        <p:anim calcmode="lin" valueType="num">
                                          <p:cBhvr>
                                            <p:cTn id="107" dur="500" fill="hold"/>
                                            <p:tgtEl>
                                              <p:spTgt spid="536"/>
                                            </p:tgtEl>
                                            <p:attrNameLst>
                                              <p:attrName>ppt_x</p:attrName>
                                            </p:attrNameLst>
                                          </p:cBhvr>
                                          <p:tavLst>
                                            <p:tav tm="0">
                                              <p:val>
                                                <p:strVal val="#ppt_x"/>
                                              </p:val>
                                            </p:tav>
                                            <p:tav tm="100000">
                                              <p:val>
                                                <p:strVal val="#ppt_x"/>
                                              </p:val>
                                            </p:tav>
                                          </p:tavLst>
                                        </p:anim>
                                        <p:anim calcmode="lin" valueType="num">
                                          <p:cBhvr>
                                            <p:cTn id="108" dur="500" fill="hold"/>
                                            <p:tgtEl>
                                              <p:spTgt spid="536"/>
                                            </p:tgtEl>
                                            <p:attrNameLst>
                                              <p:attrName>ppt_y</p:attrName>
                                            </p:attrNameLst>
                                          </p:cBhvr>
                                          <p:tavLst>
                                            <p:tav tm="0">
                                              <p:val>
                                                <p:strVal val="#ppt_y+.1"/>
                                              </p:val>
                                            </p:tav>
                                            <p:tav tm="100000">
                                              <p:val>
                                                <p:strVal val="#ppt_y"/>
                                              </p:val>
                                            </p:tav>
                                          </p:tavLst>
                                        </p:anim>
                                      </p:childTnLst>
                                    </p:cTn>
                                  </p:par>
                                  <p:par>
                                    <p:cTn id="109" presetID="42" presetClass="entr" presetSubtype="0" fill="hold" nodeType="withEffect">
                                      <p:stCondLst>
                                        <p:cond delay="1800"/>
                                      </p:stCondLst>
                                      <p:childTnLst>
                                        <p:set>
                                          <p:cBhvr>
                                            <p:cTn id="110" dur="1" fill="hold">
                                              <p:stCondLst>
                                                <p:cond delay="0"/>
                                              </p:stCondLst>
                                            </p:cTn>
                                            <p:tgtEl>
                                              <p:spTgt spid="539"/>
                                            </p:tgtEl>
                                            <p:attrNameLst>
                                              <p:attrName>style.visibility</p:attrName>
                                            </p:attrNameLst>
                                          </p:cBhvr>
                                          <p:to>
                                            <p:strVal val="visible"/>
                                          </p:to>
                                        </p:set>
                                        <p:animEffect transition="in" filter="fade">
                                          <p:cBhvr>
                                            <p:cTn id="111" dur="500"/>
                                            <p:tgtEl>
                                              <p:spTgt spid="539"/>
                                            </p:tgtEl>
                                          </p:cBhvr>
                                        </p:animEffect>
                                        <p:anim calcmode="lin" valueType="num">
                                          <p:cBhvr>
                                            <p:cTn id="112" dur="500" fill="hold"/>
                                            <p:tgtEl>
                                              <p:spTgt spid="539"/>
                                            </p:tgtEl>
                                            <p:attrNameLst>
                                              <p:attrName>ppt_x</p:attrName>
                                            </p:attrNameLst>
                                          </p:cBhvr>
                                          <p:tavLst>
                                            <p:tav tm="0">
                                              <p:val>
                                                <p:strVal val="#ppt_x"/>
                                              </p:val>
                                            </p:tav>
                                            <p:tav tm="100000">
                                              <p:val>
                                                <p:strVal val="#ppt_x"/>
                                              </p:val>
                                            </p:tav>
                                          </p:tavLst>
                                        </p:anim>
                                        <p:anim calcmode="lin" valueType="num">
                                          <p:cBhvr>
                                            <p:cTn id="113" dur="500" fill="hold"/>
                                            <p:tgtEl>
                                              <p:spTgt spid="539"/>
                                            </p:tgtEl>
                                            <p:attrNameLst>
                                              <p:attrName>ppt_y</p:attrName>
                                            </p:attrNameLst>
                                          </p:cBhvr>
                                          <p:tavLst>
                                            <p:tav tm="0">
                                              <p:val>
                                                <p:strVal val="#ppt_y+.1"/>
                                              </p:val>
                                            </p:tav>
                                            <p:tav tm="100000">
                                              <p:val>
                                                <p:strVal val="#ppt_y"/>
                                              </p:val>
                                            </p:tav>
                                          </p:tavLst>
                                        </p:anim>
                                      </p:childTnLst>
                                    </p:cTn>
                                  </p:par>
                                </p:childTnLst>
                              </p:cTn>
                            </p:par>
                            <p:par>
                              <p:cTn id="114" fill="hold">
                                <p:stCondLst>
                                  <p:cond delay="5500"/>
                                </p:stCondLst>
                                <p:childTnLst>
                                  <p:par>
                                    <p:cTn id="115" presetID="22" presetClass="entr" presetSubtype="1" fill="hold" nodeType="afterEffect">
                                      <p:stCondLst>
                                        <p:cond delay="0"/>
                                      </p:stCondLst>
                                      <p:childTnLst>
                                        <p:set>
                                          <p:cBhvr>
                                            <p:cTn id="116" dur="1" fill="hold">
                                              <p:stCondLst>
                                                <p:cond delay="0"/>
                                              </p:stCondLst>
                                            </p:cTn>
                                            <p:tgtEl>
                                              <p:spTgt spid="453"/>
                                            </p:tgtEl>
                                            <p:attrNameLst>
                                              <p:attrName>style.visibility</p:attrName>
                                            </p:attrNameLst>
                                          </p:cBhvr>
                                          <p:to>
                                            <p:strVal val="visible"/>
                                          </p:to>
                                        </p:set>
                                        <p:animEffect transition="in" filter="wipe(up)">
                                          <p:cBhvr>
                                            <p:cTn id="117" dur="500"/>
                                            <p:tgtEl>
                                              <p:spTgt spid="453"/>
                                            </p:tgtEl>
                                          </p:cBhvr>
                                        </p:animEffect>
                                      </p:childTnLst>
                                    </p:cTn>
                                  </p:par>
                                </p:childTnLst>
                              </p:cTn>
                            </p:par>
                            <p:par>
                              <p:cTn id="118" fill="hold">
                                <p:stCondLst>
                                  <p:cond delay="6000"/>
                                </p:stCondLst>
                                <p:childTnLst>
                                  <p:par>
                                    <p:cTn id="119" presetID="42" presetClass="entr" presetSubtype="0" fill="hold" nodeType="afterEffect">
                                      <p:stCondLst>
                                        <p:cond delay="0"/>
                                      </p:stCondLst>
                                      <p:childTnLst>
                                        <p:set>
                                          <p:cBhvr>
                                            <p:cTn id="120" dur="1" fill="hold">
                                              <p:stCondLst>
                                                <p:cond delay="0"/>
                                              </p:stCondLst>
                                            </p:cTn>
                                            <p:tgtEl>
                                              <p:spTgt spid="542"/>
                                            </p:tgtEl>
                                            <p:attrNameLst>
                                              <p:attrName>style.visibility</p:attrName>
                                            </p:attrNameLst>
                                          </p:cBhvr>
                                          <p:to>
                                            <p:strVal val="visible"/>
                                          </p:to>
                                        </p:set>
                                        <p:animEffect transition="in" filter="fade">
                                          <p:cBhvr>
                                            <p:cTn id="121" dur="500"/>
                                            <p:tgtEl>
                                              <p:spTgt spid="542"/>
                                            </p:tgtEl>
                                          </p:cBhvr>
                                        </p:animEffect>
                                        <p:anim calcmode="lin" valueType="num">
                                          <p:cBhvr>
                                            <p:cTn id="122" dur="500" fill="hold"/>
                                            <p:tgtEl>
                                              <p:spTgt spid="542"/>
                                            </p:tgtEl>
                                            <p:attrNameLst>
                                              <p:attrName>ppt_x</p:attrName>
                                            </p:attrNameLst>
                                          </p:cBhvr>
                                          <p:tavLst>
                                            <p:tav tm="0">
                                              <p:val>
                                                <p:strVal val="#ppt_x"/>
                                              </p:val>
                                            </p:tav>
                                            <p:tav tm="100000">
                                              <p:val>
                                                <p:strVal val="#ppt_x"/>
                                              </p:val>
                                            </p:tav>
                                          </p:tavLst>
                                        </p:anim>
                                        <p:anim calcmode="lin" valueType="num">
                                          <p:cBhvr>
                                            <p:cTn id="123" dur="500" fill="hold"/>
                                            <p:tgtEl>
                                              <p:spTgt spid="542"/>
                                            </p:tgtEl>
                                            <p:attrNameLst>
                                              <p:attrName>ppt_y</p:attrName>
                                            </p:attrNameLst>
                                          </p:cBhvr>
                                          <p:tavLst>
                                            <p:tav tm="0">
                                              <p:val>
                                                <p:strVal val="#ppt_y+.1"/>
                                              </p:val>
                                            </p:tav>
                                            <p:tav tm="100000">
                                              <p:val>
                                                <p:strVal val="#ppt_y"/>
                                              </p:val>
                                            </p:tav>
                                          </p:tavLst>
                                        </p:anim>
                                      </p:childTnLst>
                                    </p:cTn>
                                  </p:par>
                                  <p:par>
                                    <p:cTn id="124" presetID="42" presetClass="entr" presetSubtype="0" fill="hold" nodeType="withEffect">
                                      <p:stCondLst>
                                        <p:cond delay="100"/>
                                      </p:stCondLst>
                                      <p:childTnLst>
                                        <p:set>
                                          <p:cBhvr>
                                            <p:cTn id="125" dur="1" fill="hold">
                                              <p:stCondLst>
                                                <p:cond delay="0"/>
                                              </p:stCondLst>
                                            </p:cTn>
                                            <p:tgtEl>
                                              <p:spTgt spid="545"/>
                                            </p:tgtEl>
                                            <p:attrNameLst>
                                              <p:attrName>style.visibility</p:attrName>
                                            </p:attrNameLst>
                                          </p:cBhvr>
                                          <p:to>
                                            <p:strVal val="visible"/>
                                          </p:to>
                                        </p:set>
                                        <p:animEffect transition="in" filter="fade">
                                          <p:cBhvr>
                                            <p:cTn id="126" dur="500"/>
                                            <p:tgtEl>
                                              <p:spTgt spid="545"/>
                                            </p:tgtEl>
                                          </p:cBhvr>
                                        </p:animEffect>
                                        <p:anim calcmode="lin" valueType="num">
                                          <p:cBhvr>
                                            <p:cTn id="127" dur="500" fill="hold"/>
                                            <p:tgtEl>
                                              <p:spTgt spid="545"/>
                                            </p:tgtEl>
                                            <p:attrNameLst>
                                              <p:attrName>ppt_x</p:attrName>
                                            </p:attrNameLst>
                                          </p:cBhvr>
                                          <p:tavLst>
                                            <p:tav tm="0">
                                              <p:val>
                                                <p:strVal val="#ppt_x"/>
                                              </p:val>
                                            </p:tav>
                                            <p:tav tm="100000">
                                              <p:val>
                                                <p:strVal val="#ppt_x"/>
                                              </p:val>
                                            </p:tav>
                                          </p:tavLst>
                                        </p:anim>
                                        <p:anim calcmode="lin" valueType="num">
                                          <p:cBhvr>
                                            <p:cTn id="128" dur="500" fill="hold"/>
                                            <p:tgtEl>
                                              <p:spTgt spid="545"/>
                                            </p:tgtEl>
                                            <p:attrNameLst>
                                              <p:attrName>ppt_y</p:attrName>
                                            </p:attrNameLst>
                                          </p:cBhvr>
                                          <p:tavLst>
                                            <p:tav tm="0">
                                              <p:val>
                                                <p:strVal val="#ppt_y+.1"/>
                                              </p:val>
                                            </p:tav>
                                            <p:tav tm="100000">
                                              <p:val>
                                                <p:strVal val="#ppt_y"/>
                                              </p:val>
                                            </p:tav>
                                          </p:tavLst>
                                        </p:anim>
                                      </p:childTnLst>
                                    </p:cTn>
                                  </p:par>
                                  <p:par>
                                    <p:cTn id="129" presetID="42" presetClass="entr" presetSubtype="0" fill="hold" nodeType="withEffect">
                                      <p:stCondLst>
                                        <p:cond delay="200"/>
                                      </p:stCondLst>
                                      <p:childTnLst>
                                        <p:set>
                                          <p:cBhvr>
                                            <p:cTn id="130" dur="1" fill="hold">
                                              <p:stCondLst>
                                                <p:cond delay="0"/>
                                              </p:stCondLst>
                                            </p:cTn>
                                            <p:tgtEl>
                                              <p:spTgt spid="548"/>
                                            </p:tgtEl>
                                            <p:attrNameLst>
                                              <p:attrName>style.visibility</p:attrName>
                                            </p:attrNameLst>
                                          </p:cBhvr>
                                          <p:to>
                                            <p:strVal val="visible"/>
                                          </p:to>
                                        </p:set>
                                        <p:animEffect transition="in" filter="fade">
                                          <p:cBhvr>
                                            <p:cTn id="131" dur="500"/>
                                            <p:tgtEl>
                                              <p:spTgt spid="548"/>
                                            </p:tgtEl>
                                          </p:cBhvr>
                                        </p:animEffect>
                                        <p:anim calcmode="lin" valueType="num">
                                          <p:cBhvr>
                                            <p:cTn id="132" dur="500" fill="hold"/>
                                            <p:tgtEl>
                                              <p:spTgt spid="548"/>
                                            </p:tgtEl>
                                            <p:attrNameLst>
                                              <p:attrName>ppt_x</p:attrName>
                                            </p:attrNameLst>
                                          </p:cBhvr>
                                          <p:tavLst>
                                            <p:tav tm="0">
                                              <p:val>
                                                <p:strVal val="#ppt_x"/>
                                              </p:val>
                                            </p:tav>
                                            <p:tav tm="100000">
                                              <p:val>
                                                <p:strVal val="#ppt_x"/>
                                              </p:val>
                                            </p:tav>
                                          </p:tavLst>
                                        </p:anim>
                                        <p:anim calcmode="lin" valueType="num">
                                          <p:cBhvr>
                                            <p:cTn id="133" dur="500" fill="hold"/>
                                            <p:tgtEl>
                                              <p:spTgt spid="548"/>
                                            </p:tgtEl>
                                            <p:attrNameLst>
                                              <p:attrName>ppt_y</p:attrName>
                                            </p:attrNameLst>
                                          </p:cBhvr>
                                          <p:tavLst>
                                            <p:tav tm="0">
                                              <p:val>
                                                <p:strVal val="#ppt_y+.1"/>
                                              </p:val>
                                            </p:tav>
                                            <p:tav tm="100000">
                                              <p:val>
                                                <p:strVal val="#ppt_y"/>
                                              </p:val>
                                            </p:tav>
                                          </p:tavLst>
                                        </p:anim>
                                      </p:childTnLst>
                                    </p:cTn>
                                  </p:par>
                                  <p:par>
                                    <p:cTn id="134" presetID="42" presetClass="entr" presetSubtype="0" fill="hold" nodeType="withEffect">
                                      <p:stCondLst>
                                        <p:cond delay="300"/>
                                      </p:stCondLst>
                                      <p:childTnLst>
                                        <p:set>
                                          <p:cBhvr>
                                            <p:cTn id="135" dur="1" fill="hold">
                                              <p:stCondLst>
                                                <p:cond delay="0"/>
                                              </p:stCondLst>
                                            </p:cTn>
                                            <p:tgtEl>
                                              <p:spTgt spid="551"/>
                                            </p:tgtEl>
                                            <p:attrNameLst>
                                              <p:attrName>style.visibility</p:attrName>
                                            </p:attrNameLst>
                                          </p:cBhvr>
                                          <p:to>
                                            <p:strVal val="visible"/>
                                          </p:to>
                                        </p:set>
                                        <p:animEffect transition="in" filter="fade">
                                          <p:cBhvr>
                                            <p:cTn id="136" dur="500"/>
                                            <p:tgtEl>
                                              <p:spTgt spid="551"/>
                                            </p:tgtEl>
                                          </p:cBhvr>
                                        </p:animEffect>
                                        <p:anim calcmode="lin" valueType="num">
                                          <p:cBhvr>
                                            <p:cTn id="137" dur="500" fill="hold"/>
                                            <p:tgtEl>
                                              <p:spTgt spid="551"/>
                                            </p:tgtEl>
                                            <p:attrNameLst>
                                              <p:attrName>ppt_x</p:attrName>
                                            </p:attrNameLst>
                                          </p:cBhvr>
                                          <p:tavLst>
                                            <p:tav tm="0">
                                              <p:val>
                                                <p:strVal val="#ppt_x"/>
                                              </p:val>
                                            </p:tav>
                                            <p:tav tm="100000">
                                              <p:val>
                                                <p:strVal val="#ppt_x"/>
                                              </p:val>
                                            </p:tav>
                                          </p:tavLst>
                                        </p:anim>
                                        <p:anim calcmode="lin" valueType="num">
                                          <p:cBhvr>
                                            <p:cTn id="138" dur="500" fill="hold"/>
                                            <p:tgtEl>
                                              <p:spTgt spid="551"/>
                                            </p:tgtEl>
                                            <p:attrNameLst>
                                              <p:attrName>ppt_y</p:attrName>
                                            </p:attrNameLst>
                                          </p:cBhvr>
                                          <p:tavLst>
                                            <p:tav tm="0">
                                              <p:val>
                                                <p:strVal val="#ppt_y+.1"/>
                                              </p:val>
                                            </p:tav>
                                            <p:tav tm="100000">
                                              <p:val>
                                                <p:strVal val="#ppt_y"/>
                                              </p:val>
                                            </p:tav>
                                          </p:tavLst>
                                        </p:anim>
                                      </p:childTnLst>
                                    </p:cTn>
                                  </p:par>
                                  <p:par>
                                    <p:cTn id="139" presetID="42" presetClass="entr" presetSubtype="0" fill="hold" nodeType="withEffect">
                                      <p:stCondLst>
                                        <p:cond delay="400"/>
                                      </p:stCondLst>
                                      <p:childTnLst>
                                        <p:set>
                                          <p:cBhvr>
                                            <p:cTn id="140" dur="1" fill="hold">
                                              <p:stCondLst>
                                                <p:cond delay="0"/>
                                              </p:stCondLst>
                                            </p:cTn>
                                            <p:tgtEl>
                                              <p:spTgt spid="554"/>
                                            </p:tgtEl>
                                            <p:attrNameLst>
                                              <p:attrName>style.visibility</p:attrName>
                                            </p:attrNameLst>
                                          </p:cBhvr>
                                          <p:to>
                                            <p:strVal val="visible"/>
                                          </p:to>
                                        </p:set>
                                        <p:animEffect transition="in" filter="fade">
                                          <p:cBhvr>
                                            <p:cTn id="141" dur="500"/>
                                            <p:tgtEl>
                                              <p:spTgt spid="554"/>
                                            </p:tgtEl>
                                          </p:cBhvr>
                                        </p:animEffect>
                                        <p:anim calcmode="lin" valueType="num">
                                          <p:cBhvr>
                                            <p:cTn id="142" dur="500" fill="hold"/>
                                            <p:tgtEl>
                                              <p:spTgt spid="554"/>
                                            </p:tgtEl>
                                            <p:attrNameLst>
                                              <p:attrName>ppt_x</p:attrName>
                                            </p:attrNameLst>
                                          </p:cBhvr>
                                          <p:tavLst>
                                            <p:tav tm="0">
                                              <p:val>
                                                <p:strVal val="#ppt_x"/>
                                              </p:val>
                                            </p:tav>
                                            <p:tav tm="100000">
                                              <p:val>
                                                <p:strVal val="#ppt_x"/>
                                              </p:val>
                                            </p:tav>
                                          </p:tavLst>
                                        </p:anim>
                                        <p:anim calcmode="lin" valueType="num">
                                          <p:cBhvr>
                                            <p:cTn id="143" dur="500" fill="hold"/>
                                            <p:tgtEl>
                                              <p:spTgt spid="554"/>
                                            </p:tgtEl>
                                            <p:attrNameLst>
                                              <p:attrName>ppt_y</p:attrName>
                                            </p:attrNameLst>
                                          </p:cBhvr>
                                          <p:tavLst>
                                            <p:tav tm="0">
                                              <p:val>
                                                <p:strVal val="#ppt_y+.1"/>
                                              </p:val>
                                            </p:tav>
                                            <p:tav tm="100000">
                                              <p:val>
                                                <p:strVal val="#ppt_y"/>
                                              </p:val>
                                            </p:tav>
                                          </p:tavLst>
                                        </p:anim>
                                      </p:childTnLst>
                                    </p:cTn>
                                  </p:par>
                                  <p:par>
                                    <p:cTn id="144" presetID="42" presetClass="entr" presetSubtype="0" fill="hold" nodeType="withEffect">
                                      <p:stCondLst>
                                        <p:cond delay="500"/>
                                      </p:stCondLst>
                                      <p:childTnLst>
                                        <p:set>
                                          <p:cBhvr>
                                            <p:cTn id="145" dur="1" fill="hold">
                                              <p:stCondLst>
                                                <p:cond delay="0"/>
                                              </p:stCondLst>
                                            </p:cTn>
                                            <p:tgtEl>
                                              <p:spTgt spid="557"/>
                                            </p:tgtEl>
                                            <p:attrNameLst>
                                              <p:attrName>style.visibility</p:attrName>
                                            </p:attrNameLst>
                                          </p:cBhvr>
                                          <p:to>
                                            <p:strVal val="visible"/>
                                          </p:to>
                                        </p:set>
                                        <p:animEffect transition="in" filter="fade">
                                          <p:cBhvr>
                                            <p:cTn id="146" dur="500"/>
                                            <p:tgtEl>
                                              <p:spTgt spid="557"/>
                                            </p:tgtEl>
                                          </p:cBhvr>
                                        </p:animEffect>
                                        <p:anim calcmode="lin" valueType="num">
                                          <p:cBhvr>
                                            <p:cTn id="147" dur="500" fill="hold"/>
                                            <p:tgtEl>
                                              <p:spTgt spid="557"/>
                                            </p:tgtEl>
                                            <p:attrNameLst>
                                              <p:attrName>ppt_x</p:attrName>
                                            </p:attrNameLst>
                                          </p:cBhvr>
                                          <p:tavLst>
                                            <p:tav tm="0">
                                              <p:val>
                                                <p:strVal val="#ppt_x"/>
                                              </p:val>
                                            </p:tav>
                                            <p:tav tm="100000">
                                              <p:val>
                                                <p:strVal val="#ppt_x"/>
                                              </p:val>
                                            </p:tav>
                                          </p:tavLst>
                                        </p:anim>
                                        <p:anim calcmode="lin" valueType="num">
                                          <p:cBhvr>
                                            <p:cTn id="148" dur="500" fill="hold"/>
                                            <p:tgtEl>
                                              <p:spTgt spid="557"/>
                                            </p:tgtEl>
                                            <p:attrNameLst>
                                              <p:attrName>ppt_y</p:attrName>
                                            </p:attrNameLst>
                                          </p:cBhvr>
                                          <p:tavLst>
                                            <p:tav tm="0">
                                              <p:val>
                                                <p:strVal val="#ppt_y+.1"/>
                                              </p:val>
                                            </p:tav>
                                            <p:tav tm="100000">
                                              <p:val>
                                                <p:strVal val="#ppt_y"/>
                                              </p:val>
                                            </p:tav>
                                          </p:tavLst>
                                        </p:anim>
                                      </p:childTnLst>
                                    </p:cTn>
                                  </p:par>
                                  <p:par>
                                    <p:cTn id="149" presetID="42" presetClass="entr" presetSubtype="0" fill="hold" nodeType="withEffect">
                                      <p:stCondLst>
                                        <p:cond delay="600"/>
                                      </p:stCondLst>
                                      <p:childTnLst>
                                        <p:set>
                                          <p:cBhvr>
                                            <p:cTn id="150" dur="1" fill="hold">
                                              <p:stCondLst>
                                                <p:cond delay="0"/>
                                              </p:stCondLst>
                                            </p:cTn>
                                            <p:tgtEl>
                                              <p:spTgt spid="560"/>
                                            </p:tgtEl>
                                            <p:attrNameLst>
                                              <p:attrName>style.visibility</p:attrName>
                                            </p:attrNameLst>
                                          </p:cBhvr>
                                          <p:to>
                                            <p:strVal val="visible"/>
                                          </p:to>
                                        </p:set>
                                        <p:animEffect transition="in" filter="fade">
                                          <p:cBhvr>
                                            <p:cTn id="151" dur="500"/>
                                            <p:tgtEl>
                                              <p:spTgt spid="560"/>
                                            </p:tgtEl>
                                          </p:cBhvr>
                                        </p:animEffect>
                                        <p:anim calcmode="lin" valueType="num">
                                          <p:cBhvr>
                                            <p:cTn id="152" dur="500" fill="hold"/>
                                            <p:tgtEl>
                                              <p:spTgt spid="560"/>
                                            </p:tgtEl>
                                            <p:attrNameLst>
                                              <p:attrName>ppt_x</p:attrName>
                                            </p:attrNameLst>
                                          </p:cBhvr>
                                          <p:tavLst>
                                            <p:tav tm="0">
                                              <p:val>
                                                <p:strVal val="#ppt_x"/>
                                              </p:val>
                                            </p:tav>
                                            <p:tav tm="100000">
                                              <p:val>
                                                <p:strVal val="#ppt_x"/>
                                              </p:val>
                                            </p:tav>
                                          </p:tavLst>
                                        </p:anim>
                                        <p:anim calcmode="lin" valueType="num">
                                          <p:cBhvr>
                                            <p:cTn id="153" dur="500" fill="hold"/>
                                            <p:tgtEl>
                                              <p:spTgt spid="560"/>
                                            </p:tgtEl>
                                            <p:attrNameLst>
                                              <p:attrName>ppt_y</p:attrName>
                                            </p:attrNameLst>
                                          </p:cBhvr>
                                          <p:tavLst>
                                            <p:tav tm="0">
                                              <p:val>
                                                <p:strVal val="#ppt_y+.1"/>
                                              </p:val>
                                            </p:tav>
                                            <p:tav tm="100000">
                                              <p:val>
                                                <p:strVal val="#ppt_y"/>
                                              </p:val>
                                            </p:tav>
                                          </p:tavLst>
                                        </p:anim>
                                      </p:childTnLst>
                                    </p:cTn>
                                  </p:par>
                                  <p:par>
                                    <p:cTn id="154" presetID="42" presetClass="entr" presetSubtype="0" fill="hold" nodeType="withEffect">
                                      <p:stCondLst>
                                        <p:cond delay="700"/>
                                      </p:stCondLst>
                                      <p:childTnLst>
                                        <p:set>
                                          <p:cBhvr>
                                            <p:cTn id="155" dur="1" fill="hold">
                                              <p:stCondLst>
                                                <p:cond delay="0"/>
                                              </p:stCondLst>
                                            </p:cTn>
                                            <p:tgtEl>
                                              <p:spTgt spid="563"/>
                                            </p:tgtEl>
                                            <p:attrNameLst>
                                              <p:attrName>style.visibility</p:attrName>
                                            </p:attrNameLst>
                                          </p:cBhvr>
                                          <p:to>
                                            <p:strVal val="visible"/>
                                          </p:to>
                                        </p:set>
                                        <p:animEffect transition="in" filter="fade">
                                          <p:cBhvr>
                                            <p:cTn id="156" dur="500"/>
                                            <p:tgtEl>
                                              <p:spTgt spid="563"/>
                                            </p:tgtEl>
                                          </p:cBhvr>
                                        </p:animEffect>
                                        <p:anim calcmode="lin" valueType="num">
                                          <p:cBhvr>
                                            <p:cTn id="157" dur="500" fill="hold"/>
                                            <p:tgtEl>
                                              <p:spTgt spid="563"/>
                                            </p:tgtEl>
                                            <p:attrNameLst>
                                              <p:attrName>ppt_x</p:attrName>
                                            </p:attrNameLst>
                                          </p:cBhvr>
                                          <p:tavLst>
                                            <p:tav tm="0">
                                              <p:val>
                                                <p:strVal val="#ppt_x"/>
                                              </p:val>
                                            </p:tav>
                                            <p:tav tm="100000">
                                              <p:val>
                                                <p:strVal val="#ppt_x"/>
                                              </p:val>
                                            </p:tav>
                                          </p:tavLst>
                                        </p:anim>
                                        <p:anim calcmode="lin" valueType="num">
                                          <p:cBhvr>
                                            <p:cTn id="158" dur="500" fill="hold"/>
                                            <p:tgtEl>
                                              <p:spTgt spid="563"/>
                                            </p:tgtEl>
                                            <p:attrNameLst>
                                              <p:attrName>ppt_y</p:attrName>
                                            </p:attrNameLst>
                                          </p:cBhvr>
                                          <p:tavLst>
                                            <p:tav tm="0">
                                              <p:val>
                                                <p:strVal val="#ppt_y+.1"/>
                                              </p:val>
                                            </p:tav>
                                            <p:tav tm="100000">
                                              <p:val>
                                                <p:strVal val="#ppt_y"/>
                                              </p:val>
                                            </p:tav>
                                          </p:tavLst>
                                        </p:anim>
                                      </p:childTnLst>
                                    </p:cTn>
                                  </p:par>
                                  <p:par>
                                    <p:cTn id="159" presetID="42" presetClass="entr" presetSubtype="0" fill="hold" nodeType="withEffect">
                                      <p:stCondLst>
                                        <p:cond delay="800"/>
                                      </p:stCondLst>
                                      <p:childTnLst>
                                        <p:set>
                                          <p:cBhvr>
                                            <p:cTn id="160" dur="1" fill="hold">
                                              <p:stCondLst>
                                                <p:cond delay="0"/>
                                              </p:stCondLst>
                                            </p:cTn>
                                            <p:tgtEl>
                                              <p:spTgt spid="566"/>
                                            </p:tgtEl>
                                            <p:attrNameLst>
                                              <p:attrName>style.visibility</p:attrName>
                                            </p:attrNameLst>
                                          </p:cBhvr>
                                          <p:to>
                                            <p:strVal val="visible"/>
                                          </p:to>
                                        </p:set>
                                        <p:animEffect transition="in" filter="fade">
                                          <p:cBhvr>
                                            <p:cTn id="161" dur="500"/>
                                            <p:tgtEl>
                                              <p:spTgt spid="566"/>
                                            </p:tgtEl>
                                          </p:cBhvr>
                                        </p:animEffect>
                                        <p:anim calcmode="lin" valueType="num">
                                          <p:cBhvr>
                                            <p:cTn id="162" dur="500" fill="hold"/>
                                            <p:tgtEl>
                                              <p:spTgt spid="566"/>
                                            </p:tgtEl>
                                            <p:attrNameLst>
                                              <p:attrName>ppt_x</p:attrName>
                                            </p:attrNameLst>
                                          </p:cBhvr>
                                          <p:tavLst>
                                            <p:tav tm="0">
                                              <p:val>
                                                <p:strVal val="#ppt_x"/>
                                              </p:val>
                                            </p:tav>
                                            <p:tav tm="100000">
                                              <p:val>
                                                <p:strVal val="#ppt_x"/>
                                              </p:val>
                                            </p:tav>
                                          </p:tavLst>
                                        </p:anim>
                                        <p:anim calcmode="lin" valueType="num">
                                          <p:cBhvr>
                                            <p:cTn id="163" dur="500" fill="hold"/>
                                            <p:tgtEl>
                                              <p:spTgt spid="566"/>
                                            </p:tgtEl>
                                            <p:attrNameLst>
                                              <p:attrName>ppt_y</p:attrName>
                                            </p:attrNameLst>
                                          </p:cBhvr>
                                          <p:tavLst>
                                            <p:tav tm="0">
                                              <p:val>
                                                <p:strVal val="#ppt_y+.1"/>
                                              </p:val>
                                            </p:tav>
                                            <p:tav tm="100000">
                                              <p:val>
                                                <p:strVal val="#ppt_y"/>
                                              </p:val>
                                            </p:tav>
                                          </p:tavLst>
                                        </p:anim>
                                      </p:childTnLst>
                                    </p:cTn>
                                  </p:par>
                                  <p:par>
                                    <p:cTn id="164" presetID="42" presetClass="entr" presetSubtype="0" fill="hold" nodeType="withEffect">
                                      <p:stCondLst>
                                        <p:cond delay="900"/>
                                      </p:stCondLst>
                                      <p:childTnLst>
                                        <p:set>
                                          <p:cBhvr>
                                            <p:cTn id="165" dur="1" fill="hold">
                                              <p:stCondLst>
                                                <p:cond delay="0"/>
                                              </p:stCondLst>
                                            </p:cTn>
                                            <p:tgtEl>
                                              <p:spTgt spid="569"/>
                                            </p:tgtEl>
                                            <p:attrNameLst>
                                              <p:attrName>style.visibility</p:attrName>
                                            </p:attrNameLst>
                                          </p:cBhvr>
                                          <p:to>
                                            <p:strVal val="visible"/>
                                          </p:to>
                                        </p:set>
                                        <p:animEffect transition="in" filter="fade">
                                          <p:cBhvr>
                                            <p:cTn id="166" dur="500"/>
                                            <p:tgtEl>
                                              <p:spTgt spid="569"/>
                                            </p:tgtEl>
                                          </p:cBhvr>
                                        </p:animEffect>
                                        <p:anim calcmode="lin" valueType="num">
                                          <p:cBhvr>
                                            <p:cTn id="167" dur="500" fill="hold"/>
                                            <p:tgtEl>
                                              <p:spTgt spid="569"/>
                                            </p:tgtEl>
                                            <p:attrNameLst>
                                              <p:attrName>ppt_x</p:attrName>
                                            </p:attrNameLst>
                                          </p:cBhvr>
                                          <p:tavLst>
                                            <p:tav tm="0">
                                              <p:val>
                                                <p:strVal val="#ppt_x"/>
                                              </p:val>
                                            </p:tav>
                                            <p:tav tm="100000">
                                              <p:val>
                                                <p:strVal val="#ppt_x"/>
                                              </p:val>
                                            </p:tav>
                                          </p:tavLst>
                                        </p:anim>
                                        <p:anim calcmode="lin" valueType="num">
                                          <p:cBhvr>
                                            <p:cTn id="168" dur="500" fill="hold"/>
                                            <p:tgtEl>
                                              <p:spTgt spid="569"/>
                                            </p:tgtEl>
                                            <p:attrNameLst>
                                              <p:attrName>ppt_y</p:attrName>
                                            </p:attrNameLst>
                                          </p:cBhvr>
                                          <p:tavLst>
                                            <p:tav tm="0">
                                              <p:val>
                                                <p:strVal val="#ppt_y+.1"/>
                                              </p:val>
                                            </p:tav>
                                            <p:tav tm="100000">
                                              <p:val>
                                                <p:strVal val="#ppt_y"/>
                                              </p:val>
                                            </p:tav>
                                          </p:tavLst>
                                        </p:anim>
                                      </p:childTnLst>
                                    </p:cTn>
                                  </p:par>
                                  <p:par>
                                    <p:cTn id="169" presetID="42" presetClass="entr" presetSubtype="0" fill="hold" nodeType="withEffect">
                                      <p:stCondLst>
                                        <p:cond delay="1000"/>
                                      </p:stCondLst>
                                      <p:childTnLst>
                                        <p:set>
                                          <p:cBhvr>
                                            <p:cTn id="170" dur="1" fill="hold">
                                              <p:stCondLst>
                                                <p:cond delay="0"/>
                                              </p:stCondLst>
                                            </p:cTn>
                                            <p:tgtEl>
                                              <p:spTgt spid="572"/>
                                            </p:tgtEl>
                                            <p:attrNameLst>
                                              <p:attrName>style.visibility</p:attrName>
                                            </p:attrNameLst>
                                          </p:cBhvr>
                                          <p:to>
                                            <p:strVal val="visible"/>
                                          </p:to>
                                        </p:set>
                                        <p:animEffect transition="in" filter="fade">
                                          <p:cBhvr>
                                            <p:cTn id="171" dur="500"/>
                                            <p:tgtEl>
                                              <p:spTgt spid="572"/>
                                            </p:tgtEl>
                                          </p:cBhvr>
                                        </p:animEffect>
                                        <p:anim calcmode="lin" valueType="num">
                                          <p:cBhvr>
                                            <p:cTn id="172" dur="500" fill="hold"/>
                                            <p:tgtEl>
                                              <p:spTgt spid="572"/>
                                            </p:tgtEl>
                                            <p:attrNameLst>
                                              <p:attrName>ppt_x</p:attrName>
                                            </p:attrNameLst>
                                          </p:cBhvr>
                                          <p:tavLst>
                                            <p:tav tm="0">
                                              <p:val>
                                                <p:strVal val="#ppt_x"/>
                                              </p:val>
                                            </p:tav>
                                            <p:tav tm="100000">
                                              <p:val>
                                                <p:strVal val="#ppt_x"/>
                                              </p:val>
                                            </p:tav>
                                          </p:tavLst>
                                        </p:anim>
                                        <p:anim calcmode="lin" valueType="num">
                                          <p:cBhvr>
                                            <p:cTn id="173" dur="500" fill="hold"/>
                                            <p:tgtEl>
                                              <p:spTgt spid="572"/>
                                            </p:tgtEl>
                                            <p:attrNameLst>
                                              <p:attrName>ppt_y</p:attrName>
                                            </p:attrNameLst>
                                          </p:cBhvr>
                                          <p:tavLst>
                                            <p:tav tm="0">
                                              <p:val>
                                                <p:strVal val="#ppt_y+.1"/>
                                              </p:val>
                                            </p:tav>
                                            <p:tav tm="100000">
                                              <p:val>
                                                <p:strVal val="#ppt_y"/>
                                              </p:val>
                                            </p:tav>
                                          </p:tavLst>
                                        </p:anim>
                                      </p:childTnLst>
                                    </p:cTn>
                                  </p:par>
                                  <p:par>
                                    <p:cTn id="174" presetID="42" presetClass="entr" presetSubtype="0" fill="hold" nodeType="withEffect">
                                      <p:stCondLst>
                                        <p:cond delay="1100"/>
                                      </p:stCondLst>
                                      <p:childTnLst>
                                        <p:set>
                                          <p:cBhvr>
                                            <p:cTn id="175" dur="1" fill="hold">
                                              <p:stCondLst>
                                                <p:cond delay="0"/>
                                              </p:stCondLst>
                                            </p:cTn>
                                            <p:tgtEl>
                                              <p:spTgt spid="575"/>
                                            </p:tgtEl>
                                            <p:attrNameLst>
                                              <p:attrName>style.visibility</p:attrName>
                                            </p:attrNameLst>
                                          </p:cBhvr>
                                          <p:to>
                                            <p:strVal val="visible"/>
                                          </p:to>
                                        </p:set>
                                        <p:animEffect transition="in" filter="fade">
                                          <p:cBhvr>
                                            <p:cTn id="176" dur="500"/>
                                            <p:tgtEl>
                                              <p:spTgt spid="575"/>
                                            </p:tgtEl>
                                          </p:cBhvr>
                                        </p:animEffect>
                                        <p:anim calcmode="lin" valueType="num">
                                          <p:cBhvr>
                                            <p:cTn id="177" dur="500" fill="hold"/>
                                            <p:tgtEl>
                                              <p:spTgt spid="575"/>
                                            </p:tgtEl>
                                            <p:attrNameLst>
                                              <p:attrName>ppt_x</p:attrName>
                                            </p:attrNameLst>
                                          </p:cBhvr>
                                          <p:tavLst>
                                            <p:tav tm="0">
                                              <p:val>
                                                <p:strVal val="#ppt_x"/>
                                              </p:val>
                                            </p:tav>
                                            <p:tav tm="100000">
                                              <p:val>
                                                <p:strVal val="#ppt_x"/>
                                              </p:val>
                                            </p:tav>
                                          </p:tavLst>
                                        </p:anim>
                                        <p:anim calcmode="lin" valueType="num">
                                          <p:cBhvr>
                                            <p:cTn id="178" dur="500" fill="hold"/>
                                            <p:tgtEl>
                                              <p:spTgt spid="575"/>
                                            </p:tgtEl>
                                            <p:attrNameLst>
                                              <p:attrName>ppt_y</p:attrName>
                                            </p:attrNameLst>
                                          </p:cBhvr>
                                          <p:tavLst>
                                            <p:tav tm="0">
                                              <p:val>
                                                <p:strVal val="#ppt_y+.1"/>
                                              </p:val>
                                            </p:tav>
                                            <p:tav tm="100000">
                                              <p:val>
                                                <p:strVal val="#ppt_y"/>
                                              </p:val>
                                            </p:tav>
                                          </p:tavLst>
                                        </p:anim>
                                      </p:childTnLst>
                                    </p:cTn>
                                  </p:par>
                                  <p:par>
                                    <p:cTn id="179" presetID="42" presetClass="entr" presetSubtype="0" fill="hold" nodeType="withEffect">
                                      <p:stCondLst>
                                        <p:cond delay="1200"/>
                                      </p:stCondLst>
                                      <p:childTnLst>
                                        <p:set>
                                          <p:cBhvr>
                                            <p:cTn id="180" dur="1" fill="hold">
                                              <p:stCondLst>
                                                <p:cond delay="0"/>
                                              </p:stCondLst>
                                            </p:cTn>
                                            <p:tgtEl>
                                              <p:spTgt spid="578"/>
                                            </p:tgtEl>
                                            <p:attrNameLst>
                                              <p:attrName>style.visibility</p:attrName>
                                            </p:attrNameLst>
                                          </p:cBhvr>
                                          <p:to>
                                            <p:strVal val="visible"/>
                                          </p:to>
                                        </p:set>
                                        <p:animEffect transition="in" filter="fade">
                                          <p:cBhvr>
                                            <p:cTn id="181" dur="500"/>
                                            <p:tgtEl>
                                              <p:spTgt spid="578"/>
                                            </p:tgtEl>
                                          </p:cBhvr>
                                        </p:animEffect>
                                        <p:anim calcmode="lin" valueType="num">
                                          <p:cBhvr>
                                            <p:cTn id="182" dur="500" fill="hold"/>
                                            <p:tgtEl>
                                              <p:spTgt spid="578"/>
                                            </p:tgtEl>
                                            <p:attrNameLst>
                                              <p:attrName>ppt_x</p:attrName>
                                            </p:attrNameLst>
                                          </p:cBhvr>
                                          <p:tavLst>
                                            <p:tav tm="0">
                                              <p:val>
                                                <p:strVal val="#ppt_x"/>
                                              </p:val>
                                            </p:tav>
                                            <p:tav tm="100000">
                                              <p:val>
                                                <p:strVal val="#ppt_x"/>
                                              </p:val>
                                            </p:tav>
                                          </p:tavLst>
                                        </p:anim>
                                        <p:anim calcmode="lin" valueType="num">
                                          <p:cBhvr>
                                            <p:cTn id="183" dur="500" fill="hold"/>
                                            <p:tgtEl>
                                              <p:spTgt spid="578"/>
                                            </p:tgtEl>
                                            <p:attrNameLst>
                                              <p:attrName>ppt_y</p:attrName>
                                            </p:attrNameLst>
                                          </p:cBhvr>
                                          <p:tavLst>
                                            <p:tav tm="0">
                                              <p:val>
                                                <p:strVal val="#ppt_y+.1"/>
                                              </p:val>
                                            </p:tav>
                                            <p:tav tm="100000">
                                              <p:val>
                                                <p:strVal val="#ppt_y"/>
                                              </p:val>
                                            </p:tav>
                                          </p:tavLst>
                                        </p:anim>
                                      </p:childTnLst>
                                    </p:cTn>
                                  </p:par>
                                  <p:par>
                                    <p:cTn id="184" presetID="42" presetClass="entr" presetSubtype="0" fill="hold" nodeType="withEffect">
                                      <p:stCondLst>
                                        <p:cond delay="1300"/>
                                      </p:stCondLst>
                                      <p:childTnLst>
                                        <p:set>
                                          <p:cBhvr>
                                            <p:cTn id="185" dur="1" fill="hold">
                                              <p:stCondLst>
                                                <p:cond delay="0"/>
                                              </p:stCondLst>
                                            </p:cTn>
                                            <p:tgtEl>
                                              <p:spTgt spid="581"/>
                                            </p:tgtEl>
                                            <p:attrNameLst>
                                              <p:attrName>style.visibility</p:attrName>
                                            </p:attrNameLst>
                                          </p:cBhvr>
                                          <p:to>
                                            <p:strVal val="visible"/>
                                          </p:to>
                                        </p:set>
                                        <p:animEffect transition="in" filter="fade">
                                          <p:cBhvr>
                                            <p:cTn id="186" dur="500"/>
                                            <p:tgtEl>
                                              <p:spTgt spid="581"/>
                                            </p:tgtEl>
                                          </p:cBhvr>
                                        </p:animEffect>
                                        <p:anim calcmode="lin" valueType="num">
                                          <p:cBhvr>
                                            <p:cTn id="187" dur="500" fill="hold"/>
                                            <p:tgtEl>
                                              <p:spTgt spid="581"/>
                                            </p:tgtEl>
                                            <p:attrNameLst>
                                              <p:attrName>ppt_x</p:attrName>
                                            </p:attrNameLst>
                                          </p:cBhvr>
                                          <p:tavLst>
                                            <p:tav tm="0">
                                              <p:val>
                                                <p:strVal val="#ppt_x"/>
                                              </p:val>
                                            </p:tav>
                                            <p:tav tm="100000">
                                              <p:val>
                                                <p:strVal val="#ppt_x"/>
                                              </p:val>
                                            </p:tav>
                                          </p:tavLst>
                                        </p:anim>
                                        <p:anim calcmode="lin" valueType="num">
                                          <p:cBhvr>
                                            <p:cTn id="188" dur="500" fill="hold"/>
                                            <p:tgtEl>
                                              <p:spTgt spid="581"/>
                                            </p:tgtEl>
                                            <p:attrNameLst>
                                              <p:attrName>ppt_y</p:attrName>
                                            </p:attrNameLst>
                                          </p:cBhvr>
                                          <p:tavLst>
                                            <p:tav tm="0">
                                              <p:val>
                                                <p:strVal val="#ppt_y+.1"/>
                                              </p:val>
                                            </p:tav>
                                            <p:tav tm="100000">
                                              <p:val>
                                                <p:strVal val="#ppt_y"/>
                                              </p:val>
                                            </p:tav>
                                          </p:tavLst>
                                        </p:anim>
                                      </p:childTnLst>
                                    </p:cTn>
                                  </p:par>
                                  <p:par>
                                    <p:cTn id="189" presetID="42" presetClass="entr" presetSubtype="0" fill="hold" nodeType="withEffect">
                                      <p:stCondLst>
                                        <p:cond delay="1400"/>
                                      </p:stCondLst>
                                      <p:childTnLst>
                                        <p:set>
                                          <p:cBhvr>
                                            <p:cTn id="190" dur="1" fill="hold">
                                              <p:stCondLst>
                                                <p:cond delay="0"/>
                                              </p:stCondLst>
                                            </p:cTn>
                                            <p:tgtEl>
                                              <p:spTgt spid="584"/>
                                            </p:tgtEl>
                                            <p:attrNameLst>
                                              <p:attrName>style.visibility</p:attrName>
                                            </p:attrNameLst>
                                          </p:cBhvr>
                                          <p:to>
                                            <p:strVal val="visible"/>
                                          </p:to>
                                        </p:set>
                                        <p:animEffect transition="in" filter="fade">
                                          <p:cBhvr>
                                            <p:cTn id="191" dur="500"/>
                                            <p:tgtEl>
                                              <p:spTgt spid="584"/>
                                            </p:tgtEl>
                                          </p:cBhvr>
                                        </p:animEffect>
                                        <p:anim calcmode="lin" valueType="num">
                                          <p:cBhvr>
                                            <p:cTn id="192" dur="500" fill="hold"/>
                                            <p:tgtEl>
                                              <p:spTgt spid="584"/>
                                            </p:tgtEl>
                                            <p:attrNameLst>
                                              <p:attrName>ppt_x</p:attrName>
                                            </p:attrNameLst>
                                          </p:cBhvr>
                                          <p:tavLst>
                                            <p:tav tm="0">
                                              <p:val>
                                                <p:strVal val="#ppt_x"/>
                                              </p:val>
                                            </p:tav>
                                            <p:tav tm="100000">
                                              <p:val>
                                                <p:strVal val="#ppt_x"/>
                                              </p:val>
                                            </p:tav>
                                          </p:tavLst>
                                        </p:anim>
                                        <p:anim calcmode="lin" valueType="num">
                                          <p:cBhvr>
                                            <p:cTn id="193" dur="500" fill="hold"/>
                                            <p:tgtEl>
                                              <p:spTgt spid="584"/>
                                            </p:tgtEl>
                                            <p:attrNameLst>
                                              <p:attrName>ppt_y</p:attrName>
                                            </p:attrNameLst>
                                          </p:cBhvr>
                                          <p:tavLst>
                                            <p:tav tm="0">
                                              <p:val>
                                                <p:strVal val="#ppt_y+.1"/>
                                              </p:val>
                                            </p:tav>
                                            <p:tav tm="100000">
                                              <p:val>
                                                <p:strVal val="#ppt_y"/>
                                              </p:val>
                                            </p:tav>
                                          </p:tavLst>
                                        </p:anim>
                                      </p:childTnLst>
                                    </p:cTn>
                                  </p:par>
                                  <p:par>
                                    <p:cTn id="194" presetID="42" presetClass="entr" presetSubtype="0" fill="hold" nodeType="withEffect">
                                      <p:stCondLst>
                                        <p:cond delay="1500"/>
                                      </p:stCondLst>
                                      <p:childTnLst>
                                        <p:set>
                                          <p:cBhvr>
                                            <p:cTn id="195" dur="1" fill="hold">
                                              <p:stCondLst>
                                                <p:cond delay="0"/>
                                              </p:stCondLst>
                                            </p:cTn>
                                            <p:tgtEl>
                                              <p:spTgt spid="587"/>
                                            </p:tgtEl>
                                            <p:attrNameLst>
                                              <p:attrName>style.visibility</p:attrName>
                                            </p:attrNameLst>
                                          </p:cBhvr>
                                          <p:to>
                                            <p:strVal val="visible"/>
                                          </p:to>
                                        </p:set>
                                        <p:animEffect transition="in" filter="fade">
                                          <p:cBhvr>
                                            <p:cTn id="196" dur="500"/>
                                            <p:tgtEl>
                                              <p:spTgt spid="587"/>
                                            </p:tgtEl>
                                          </p:cBhvr>
                                        </p:animEffect>
                                        <p:anim calcmode="lin" valueType="num">
                                          <p:cBhvr>
                                            <p:cTn id="197" dur="500" fill="hold"/>
                                            <p:tgtEl>
                                              <p:spTgt spid="587"/>
                                            </p:tgtEl>
                                            <p:attrNameLst>
                                              <p:attrName>ppt_x</p:attrName>
                                            </p:attrNameLst>
                                          </p:cBhvr>
                                          <p:tavLst>
                                            <p:tav tm="0">
                                              <p:val>
                                                <p:strVal val="#ppt_x"/>
                                              </p:val>
                                            </p:tav>
                                            <p:tav tm="100000">
                                              <p:val>
                                                <p:strVal val="#ppt_x"/>
                                              </p:val>
                                            </p:tav>
                                          </p:tavLst>
                                        </p:anim>
                                        <p:anim calcmode="lin" valueType="num">
                                          <p:cBhvr>
                                            <p:cTn id="198" dur="500" fill="hold"/>
                                            <p:tgtEl>
                                              <p:spTgt spid="587"/>
                                            </p:tgtEl>
                                            <p:attrNameLst>
                                              <p:attrName>ppt_y</p:attrName>
                                            </p:attrNameLst>
                                          </p:cBhvr>
                                          <p:tavLst>
                                            <p:tav tm="0">
                                              <p:val>
                                                <p:strVal val="#ppt_y+.1"/>
                                              </p:val>
                                            </p:tav>
                                            <p:tav tm="100000">
                                              <p:val>
                                                <p:strVal val="#ppt_y"/>
                                              </p:val>
                                            </p:tav>
                                          </p:tavLst>
                                        </p:anim>
                                      </p:childTnLst>
                                    </p:cTn>
                                  </p:par>
                                  <p:par>
                                    <p:cTn id="199" presetID="42" presetClass="entr" presetSubtype="0" fill="hold" nodeType="withEffect">
                                      <p:stCondLst>
                                        <p:cond delay="1600"/>
                                      </p:stCondLst>
                                      <p:childTnLst>
                                        <p:set>
                                          <p:cBhvr>
                                            <p:cTn id="200" dur="1" fill="hold">
                                              <p:stCondLst>
                                                <p:cond delay="0"/>
                                              </p:stCondLst>
                                            </p:cTn>
                                            <p:tgtEl>
                                              <p:spTgt spid="590"/>
                                            </p:tgtEl>
                                            <p:attrNameLst>
                                              <p:attrName>style.visibility</p:attrName>
                                            </p:attrNameLst>
                                          </p:cBhvr>
                                          <p:to>
                                            <p:strVal val="visible"/>
                                          </p:to>
                                        </p:set>
                                        <p:animEffect transition="in" filter="fade">
                                          <p:cBhvr>
                                            <p:cTn id="201" dur="500"/>
                                            <p:tgtEl>
                                              <p:spTgt spid="590"/>
                                            </p:tgtEl>
                                          </p:cBhvr>
                                        </p:animEffect>
                                        <p:anim calcmode="lin" valueType="num">
                                          <p:cBhvr>
                                            <p:cTn id="202" dur="500" fill="hold"/>
                                            <p:tgtEl>
                                              <p:spTgt spid="590"/>
                                            </p:tgtEl>
                                            <p:attrNameLst>
                                              <p:attrName>ppt_x</p:attrName>
                                            </p:attrNameLst>
                                          </p:cBhvr>
                                          <p:tavLst>
                                            <p:tav tm="0">
                                              <p:val>
                                                <p:strVal val="#ppt_x"/>
                                              </p:val>
                                            </p:tav>
                                            <p:tav tm="100000">
                                              <p:val>
                                                <p:strVal val="#ppt_x"/>
                                              </p:val>
                                            </p:tav>
                                          </p:tavLst>
                                        </p:anim>
                                        <p:anim calcmode="lin" valueType="num">
                                          <p:cBhvr>
                                            <p:cTn id="203" dur="500" fill="hold"/>
                                            <p:tgtEl>
                                              <p:spTgt spid="590"/>
                                            </p:tgtEl>
                                            <p:attrNameLst>
                                              <p:attrName>ppt_y</p:attrName>
                                            </p:attrNameLst>
                                          </p:cBhvr>
                                          <p:tavLst>
                                            <p:tav tm="0">
                                              <p:val>
                                                <p:strVal val="#ppt_y+.1"/>
                                              </p:val>
                                            </p:tav>
                                            <p:tav tm="100000">
                                              <p:val>
                                                <p:strVal val="#ppt_y"/>
                                              </p:val>
                                            </p:tav>
                                          </p:tavLst>
                                        </p:anim>
                                      </p:childTnLst>
                                    </p:cTn>
                                  </p:par>
                                  <p:par>
                                    <p:cTn id="204" presetID="42" presetClass="entr" presetSubtype="0" fill="hold" nodeType="withEffect">
                                      <p:stCondLst>
                                        <p:cond delay="1700"/>
                                      </p:stCondLst>
                                      <p:childTnLst>
                                        <p:set>
                                          <p:cBhvr>
                                            <p:cTn id="205" dur="1" fill="hold">
                                              <p:stCondLst>
                                                <p:cond delay="0"/>
                                              </p:stCondLst>
                                            </p:cTn>
                                            <p:tgtEl>
                                              <p:spTgt spid="593"/>
                                            </p:tgtEl>
                                            <p:attrNameLst>
                                              <p:attrName>style.visibility</p:attrName>
                                            </p:attrNameLst>
                                          </p:cBhvr>
                                          <p:to>
                                            <p:strVal val="visible"/>
                                          </p:to>
                                        </p:set>
                                        <p:animEffect transition="in" filter="fade">
                                          <p:cBhvr>
                                            <p:cTn id="206" dur="500"/>
                                            <p:tgtEl>
                                              <p:spTgt spid="593"/>
                                            </p:tgtEl>
                                          </p:cBhvr>
                                        </p:animEffect>
                                        <p:anim calcmode="lin" valueType="num">
                                          <p:cBhvr>
                                            <p:cTn id="207" dur="500" fill="hold"/>
                                            <p:tgtEl>
                                              <p:spTgt spid="593"/>
                                            </p:tgtEl>
                                            <p:attrNameLst>
                                              <p:attrName>ppt_x</p:attrName>
                                            </p:attrNameLst>
                                          </p:cBhvr>
                                          <p:tavLst>
                                            <p:tav tm="0">
                                              <p:val>
                                                <p:strVal val="#ppt_x"/>
                                              </p:val>
                                            </p:tav>
                                            <p:tav tm="100000">
                                              <p:val>
                                                <p:strVal val="#ppt_x"/>
                                              </p:val>
                                            </p:tav>
                                          </p:tavLst>
                                        </p:anim>
                                        <p:anim calcmode="lin" valueType="num">
                                          <p:cBhvr>
                                            <p:cTn id="208" dur="500" fill="hold"/>
                                            <p:tgtEl>
                                              <p:spTgt spid="593"/>
                                            </p:tgtEl>
                                            <p:attrNameLst>
                                              <p:attrName>ppt_y</p:attrName>
                                            </p:attrNameLst>
                                          </p:cBhvr>
                                          <p:tavLst>
                                            <p:tav tm="0">
                                              <p:val>
                                                <p:strVal val="#ppt_y+.1"/>
                                              </p:val>
                                            </p:tav>
                                            <p:tav tm="100000">
                                              <p:val>
                                                <p:strVal val="#ppt_y"/>
                                              </p:val>
                                            </p:tav>
                                          </p:tavLst>
                                        </p:anim>
                                      </p:childTnLst>
                                    </p:cTn>
                                  </p:par>
                                  <p:par>
                                    <p:cTn id="209" presetID="42" presetClass="entr" presetSubtype="0" fill="hold" nodeType="withEffect">
                                      <p:stCondLst>
                                        <p:cond delay="1800"/>
                                      </p:stCondLst>
                                      <p:childTnLst>
                                        <p:set>
                                          <p:cBhvr>
                                            <p:cTn id="210" dur="1" fill="hold">
                                              <p:stCondLst>
                                                <p:cond delay="0"/>
                                              </p:stCondLst>
                                            </p:cTn>
                                            <p:tgtEl>
                                              <p:spTgt spid="596"/>
                                            </p:tgtEl>
                                            <p:attrNameLst>
                                              <p:attrName>style.visibility</p:attrName>
                                            </p:attrNameLst>
                                          </p:cBhvr>
                                          <p:to>
                                            <p:strVal val="visible"/>
                                          </p:to>
                                        </p:set>
                                        <p:animEffect transition="in" filter="fade">
                                          <p:cBhvr>
                                            <p:cTn id="211" dur="500"/>
                                            <p:tgtEl>
                                              <p:spTgt spid="596"/>
                                            </p:tgtEl>
                                          </p:cBhvr>
                                        </p:animEffect>
                                        <p:anim calcmode="lin" valueType="num">
                                          <p:cBhvr>
                                            <p:cTn id="212" dur="500" fill="hold"/>
                                            <p:tgtEl>
                                              <p:spTgt spid="596"/>
                                            </p:tgtEl>
                                            <p:attrNameLst>
                                              <p:attrName>ppt_x</p:attrName>
                                            </p:attrNameLst>
                                          </p:cBhvr>
                                          <p:tavLst>
                                            <p:tav tm="0">
                                              <p:val>
                                                <p:strVal val="#ppt_x"/>
                                              </p:val>
                                            </p:tav>
                                            <p:tav tm="100000">
                                              <p:val>
                                                <p:strVal val="#ppt_x"/>
                                              </p:val>
                                            </p:tav>
                                          </p:tavLst>
                                        </p:anim>
                                        <p:anim calcmode="lin" valueType="num">
                                          <p:cBhvr>
                                            <p:cTn id="213" dur="500" fill="hold"/>
                                            <p:tgtEl>
                                              <p:spTgt spid="596"/>
                                            </p:tgtEl>
                                            <p:attrNameLst>
                                              <p:attrName>ppt_y</p:attrName>
                                            </p:attrNameLst>
                                          </p:cBhvr>
                                          <p:tavLst>
                                            <p:tav tm="0">
                                              <p:val>
                                                <p:strVal val="#ppt_y+.1"/>
                                              </p:val>
                                            </p:tav>
                                            <p:tav tm="100000">
                                              <p:val>
                                                <p:strVal val="#ppt_y"/>
                                              </p:val>
                                            </p:tav>
                                          </p:tavLst>
                                        </p:anim>
                                      </p:childTnLst>
                                    </p:cTn>
                                  </p:par>
                                  <p:par>
                                    <p:cTn id="214" presetID="42" presetClass="entr" presetSubtype="0" fill="hold" nodeType="withEffect">
                                      <p:stCondLst>
                                        <p:cond delay="1900"/>
                                      </p:stCondLst>
                                      <p:childTnLst>
                                        <p:set>
                                          <p:cBhvr>
                                            <p:cTn id="215" dur="1" fill="hold">
                                              <p:stCondLst>
                                                <p:cond delay="0"/>
                                              </p:stCondLst>
                                            </p:cTn>
                                            <p:tgtEl>
                                              <p:spTgt spid="599"/>
                                            </p:tgtEl>
                                            <p:attrNameLst>
                                              <p:attrName>style.visibility</p:attrName>
                                            </p:attrNameLst>
                                          </p:cBhvr>
                                          <p:to>
                                            <p:strVal val="visible"/>
                                          </p:to>
                                        </p:set>
                                        <p:animEffect transition="in" filter="fade">
                                          <p:cBhvr>
                                            <p:cTn id="216" dur="500"/>
                                            <p:tgtEl>
                                              <p:spTgt spid="599"/>
                                            </p:tgtEl>
                                          </p:cBhvr>
                                        </p:animEffect>
                                        <p:anim calcmode="lin" valueType="num">
                                          <p:cBhvr>
                                            <p:cTn id="217" dur="500" fill="hold"/>
                                            <p:tgtEl>
                                              <p:spTgt spid="599"/>
                                            </p:tgtEl>
                                            <p:attrNameLst>
                                              <p:attrName>ppt_x</p:attrName>
                                            </p:attrNameLst>
                                          </p:cBhvr>
                                          <p:tavLst>
                                            <p:tav tm="0">
                                              <p:val>
                                                <p:strVal val="#ppt_x"/>
                                              </p:val>
                                            </p:tav>
                                            <p:tav tm="100000">
                                              <p:val>
                                                <p:strVal val="#ppt_x"/>
                                              </p:val>
                                            </p:tav>
                                          </p:tavLst>
                                        </p:anim>
                                        <p:anim calcmode="lin" valueType="num">
                                          <p:cBhvr>
                                            <p:cTn id="218" dur="500" fill="hold"/>
                                            <p:tgtEl>
                                              <p:spTgt spid="599"/>
                                            </p:tgtEl>
                                            <p:attrNameLst>
                                              <p:attrName>ppt_y</p:attrName>
                                            </p:attrNameLst>
                                          </p:cBhvr>
                                          <p:tavLst>
                                            <p:tav tm="0">
                                              <p:val>
                                                <p:strVal val="#ppt_y+.1"/>
                                              </p:val>
                                            </p:tav>
                                            <p:tav tm="100000">
                                              <p:val>
                                                <p:strVal val="#ppt_y"/>
                                              </p:val>
                                            </p:tav>
                                          </p:tavLst>
                                        </p:anim>
                                      </p:childTnLst>
                                    </p:cTn>
                                  </p:par>
                                  <p:par>
                                    <p:cTn id="219" presetID="42" presetClass="entr" presetSubtype="0" fill="hold" nodeType="withEffect">
                                      <p:stCondLst>
                                        <p:cond delay="2000"/>
                                      </p:stCondLst>
                                      <p:childTnLst>
                                        <p:set>
                                          <p:cBhvr>
                                            <p:cTn id="220" dur="1" fill="hold">
                                              <p:stCondLst>
                                                <p:cond delay="0"/>
                                              </p:stCondLst>
                                            </p:cTn>
                                            <p:tgtEl>
                                              <p:spTgt spid="602"/>
                                            </p:tgtEl>
                                            <p:attrNameLst>
                                              <p:attrName>style.visibility</p:attrName>
                                            </p:attrNameLst>
                                          </p:cBhvr>
                                          <p:to>
                                            <p:strVal val="visible"/>
                                          </p:to>
                                        </p:set>
                                        <p:animEffect transition="in" filter="fade">
                                          <p:cBhvr>
                                            <p:cTn id="221" dur="500"/>
                                            <p:tgtEl>
                                              <p:spTgt spid="602"/>
                                            </p:tgtEl>
                                          </p:cBhvr>
                                        </p:animEffect>
                                        <p:anim calcmode="lin" valueType="num">
                                          <p:cBhvr>
                                            <p:cTn id="222" dur="500" fill="hold"/>
                                            <p:tgtEl>
                                              <p:spTgt spid="602"/>
                                            </p:tgtEl>
                                            <p:attrNameLst>
                                              <p:attrName>ppt_x</p:attrName>
                                            </p:attrNameLst>
                                          </p:cBhvr>
                                          <p:tavLst>
                                            <p:tav tm="0">
                                              <p:val>
                                                <p:strVal val="#ppt_x"/>
                                              </p:val>
                                            </p:tav>
                                            <p:tav tm="100000">
                                              <p:val>
                                                <p:strVal val="#ppt_x"/>
                                              </p:val>
                                            </p:tav>
                                          </p:tavLst>
                                        </p:anim>
                                        <p:anim calcmode="lin" valueType="num">
                                          <p:cBhvr>
                                            <p:cTn id="223" dur="500" fill="hold"/>
                                            <p:tgtEl>
                                              <p:spTgt spid="602"/>
                                            </p:tgtEl>
                                            <p:attrNameLst>
                                              <p:attrName>ppt_y</p:attrName>
                                            </p:attrNameLst>
                                          </p:cBhvr>
                                          <p:tavLst>
                                            <p:tav tm="0">
                                              <p:val>
                                                <p:strVal val="#ppt_y+.1"/>
                                              </p:val>
                                            </p:tav>
                                            <p:tav tm="100000">
                                              <p:val>
                                                <p:strVal val="#ppt_y"/>
                                              </p:val>
                                            </p:tav>
                                          </p:tavLst>
                                        </p:anim>
                                      </p:childTnLst>
                                    </p:cTn>
                                  </p:par>
                                  <p:par>
                                    <p:cTn id="224" presetID="42" presetClass="entr" presetSubtype="0" fill="hold" nodeType="withEffect">
                                      <p:stCondLst>
                                        <p:cond delay="2100"/>
                                      </p:stCondLst>
                                      <p:childTnLst>
                                        <p:set>
                                          <p:cBhvr>
                                            <p:cTn id="225" dur="1" fill="hold">
                                              <p:stCondLst>
                                                <p:cond delay="0"/>
                                              </p:stCondLst>
                                            </p:cTn>
                                            <p:tgtEl>
                                              <p:spTgt spid="605"/>
                                            </p:tgtEl>
                                            <p:attrNameLst>
                                              <p:attrName>style.visibility</p:attrName>
                                            </p:attrNameLst>
                                          </p:cBhvr>
                                          <p:to>
                                            <p:strVal val="visible"/>
                                          </p:to>
                                        </p:set>
                                        <p:animEffect transition="in" filter="fade">
                                          <p:cBhvr>
                                            <p:cTn id="226" dur="500"/>
                                            <p:tgtEl>
                                              <p:spTgt spid="605"/>
                                            </p:tgtEl>
                                          </p:cBhvr>
                                        </p:animEffect>
                                        <p:anim calcmode="lin" valueType="num">
                                          <p:cBhvr>
                                            <p:cTn id="227" dur="500" fill="hold"/>
                                            <p:tgtEl>
                                              <p:spTgt spid="605"/>
                                            </p:tgtEl>
                                            <p:attrNameLst>
                                              <p:attrName>ppt_x</p:attrName>
                                            </p:attrNameLst>
                                          </p:cBhvr>
                                          <p:tavLst>
                                            <p:tav tm="0">
                                              <p:val>
                                                <p:strVal val="#ppt_x"/>
                                              </p:val>
                                            </p:tav>
                                            <p:tav tm="100000">
                                              <p:val>
                                                <p:strVal val="#ppt_x"/>
                                              </p:val>
                                            </p:tav>
                                          </p:tavLst>
                                        </p:anim>
                                        <p:anim calcmode="lin" valueType="num">
                                          <p:cBhvr>
                                            <p:cTn id="228" dur="500" fill="hold"/>
                                            <p:tgtEl>
                                              <p:spTgt spid="605"/>
                                            </p:tgtEl>
                                            <p:attrNameLst>
                                              <p:attrName>ppt_y</p:attrName>
                                            </p:attrNameLst>
                                          </p:cBhvr>
                                          <p:tavLst>
                                            <p:tav tm="0">
                                              <p:val>
                                                <p:strVal val="#ppt_y+.1"/>
                                              </p:val>
                                            </p:tav>
                                            <p:tav tm="100000">
                                              <p:val>
                                                <p:strVal val="#ppt_y"/>
                                              </p:val>
                                            </p:tav>
                                          </p:tavLst>
                                        </p:anim>
                                      </p:childTnLst>
                                    </p:cTn>
                                  </p:par>
                                  <p:par>
                                    <p:cTn id="229" presetID="42" presetClass="entr" presetSubtype="0" fill="hold" nodeType="withEffect">
                                      <p:stCondLst>
                                        <p:cond delay="2200"/>
                                      </p:stCondLst>
                                      <p:childTnLst>
                                        <p:set>
                                          <p:cBhvr>
                                            <p:cTn id="230" dur="1" fill="hold">
                                              <p:stCondLst>
                                                <p:cond delay="0"/>
                                              </p:stCondLst>
                                            </p:cTn>
                                            <p:tgtEl>
                                              <p:spTgt spid="608"/>
                                            </p:tgtEl>
                                            <p:attrNameLst>
                                              <p:attrName>style.visibility</p:attrName>
                                            </p:attrNameLst>
                                          </p:cBhvr>
                                          <p:to>
                                            <p:strVal val="visible"/>
                                          </p:to>
                                        </p:set>
                                        <p:animEffect transition="in" filter="fade">
                                          <p:cBhvr>
                                            <p:cTn id="231" dur="500"/>
                                            <p:tgtEl>
                                              <p:spTgt spid="608"/>
                                            </p:tgtEl>
                                          </p:cBhvr>
                                        </p:animEffect>
                                        <p:anim calcmode="lin" valueType="num">
                                          <p:cBhvr>
                                            <p:cTn id="232" dur="500" fill="hold"/>
                                            <p:tgtEl>
                                              <p:spTgt spid="608"/>
                                            </p:tgtEl>
                                            <p:attrNameLst>
                                              <p:attrName>ppt_x</p:attrName>
                                            </p:attrNameLst>
                                          </p:cBhvr>
                                          <p:tavLst>
                                            <p:tav tm="0">
                                              <p:val>
                                                <p:strVal val="#ppt_x"/>
                                              </p:val>
                                            </p:tav>
                                            <p:tav tm="100000">
                                              <p:val>
                                                <p:strVal val="#ppt_x"/>
                                              </p:val>
                                            </p:tav>
                                          </p:tavLst>
                                        </p:anim>
                                        <p:anim calcmode="lin" valueType="num">
                                          <p:cBhvr>
                                            <p:cTn id="233" dur="500" fill="hold"/>
                                            <p:tgtEl>
                                              <p:spTgt spid="608"/>
                                            </p:tgtEl>
                                            <p:attrNameLst>
                                              <p:attrName>ppt_y</p:attrName>
                                            </p:attrNameLst>
                                          </p:cBhvr>
                                          <p:tavLst>
                                            <p:tav tm="0">
                                              <p:val>
                                                <p:strVal val="#ppt_y+.1"/>
                                              </p:val>
                                            </p:tav>
                                            <p:tav tm="100000">
                                              <p:val>
                                                <p:strVal val="#ppt_y"/>
                                              </p:val>
                                            </p:tav>
                                          </p:tavLst>
                                        </p:anim>
                                      </p:childTnLst>
                                    </p:cTn>
                                  </p:par>
                                  <p:par>
                                    <p:cTn id="234" presetID="42" presetClass="entr" presetSubtype="0" fill="hold" nodeType="withEffect">
                                      <p:stCondLst>
                                        <p:cond delay="2300"/>
                                      </p:stCondLst>
                                      <p:childTnLst>
                                        <p:set>
                                          <p:cBhvr>
                                            <p:cTn id="235" dur="1" fill="hold">
                                              <p:stCondLst>
                                                <p:cond delay="0"/>
                                              </p:stCondLst>
                                            </p:cTn>
                                            <p:tgtEl>
                                              <p:spTgt spid="611"/>
                                            </p:tgtEl>
                                            <p:attrNameLst>
                                              <p:attrName>style.visibility</p:attrName>
                                            </p:attrNameLst>
                                          </p:cBhvr>
                                          <p:to>
                                            <p:strVal val="visible"/>
                                          </p:to>
                                        </p:set>
                                        <p:animEffect transition="in" filter="fade">
                                          <p:cBhvr>
                                            <p:cTn id="236" dur="500"/>
                                            <p:tgtEl>
                                              <p:spTgt spid="611"/>
                                            </p:tgtEl>
                                          </p:cBhvr>
                                        </p:animEffect>
                                        <p:anim calcmode="lin" valueType="num">
                                          <p:cBhvr>
                                            <p:cTn id="237" dur="500" fill="hold"/>
                                            <p:tgtEl>
                                              <p:spTgt spid="611"/>
                                            </p:tgtEl>
                                            <p:attrNameLst>
                                              <p:attrName>ppt_x</p:attrName>
                                            </p:attrNameLst>
                                          </p:cBhvr>
                                          <p:tavLst>
                                            <p:tav tm="0">
                                              <p:val>
                                                <p:strVal val="#ppt_x"/>
                                              </p:val>
                                            </p:tav>
                                            <p:tav tm="100000">
                                              <p:val>
                                                <p:strVal val="#ppt_x"/>
                                              </p:val>
                                            </p:tav>
                                          </p:tavLst>
                                        </p:anim>
                                        <p:anim calcmode="lin" valueType="num">
                                          <p:cBhvr>
                                            <p:cTn id="238" dur="500" fill="hold"/>
                                            <p:tgtEl>
                                              <p:spTgt spid="611"/>
                                            </p:tgtEl>
                                            <p:attrNameLst>
                                              <p:attrName>ppt_y</p:attrName>
                                            </p:attrNameLst>
                                          </p:cBhvr>
                                          <p:tavLst>
                                            <p:tav tm="0">
                                              <p:val>
                                                <p:strVal val="#ppt_y+.1"/>
                                              </p:val>
                                            </p:tav>
                                            <p:tav tm="100000">
                                              <p:val>
                                                <p:strVal val="#ppt_y"/>
                                              </p:val>
                                            </p:tav>
                                          </p:tavLst>
                                        </p:anim>
                                      </p:childTnLst>
                                    </p:cTn>
                                  </p:par>
                                  <p:par>
                                    <p:cTn id="239" presetID="42" presetClass="entr" presetSubtype="0" fill="hold" nodeType="withEffect">
                                      <p:stCondLst>
                                        <p:cond delay="2400"/>
                                      </p:stCondLst>
                                      <p:childTnLst>
                                        <p:set>
                                          <p:cBhvr>
                                            <p:cTn id="240" dur="1" fill="hold">
                                              <p:stCondLst>
                                                <p:cond delay="0"/>
                                              </p:stCondLst>
                                            </p:cTn>
                                            <p:tgtEl>
                                              <p:spTgt spid="614"/>
                                            </p:tgtEl>
                                            <p:attrNameLst>
                                              <p:attrName>style.visibility</p:attrName>
                                            </p:attrNameLst>
                                          </p:cBhvr>
                                          <p:to>
                                            <p:strVal val="visible"/>
                                          </p:to>
                                        </p:set>
                                        <p:animEffect transition="in" filter="fade">
                                          <p:cBhvr>
                                            <p:cTn id="241" dur="500"/>
                                            <p:tgtEl>
                                              <p:spTgt spid="614"/>
                                            </p:tgtEl>
                                          </p:cBhvr>
                                        </p:animEffect>
                                        <p:anim calcmode="lin" valueType="num">
                                          <p:cBhvr>
                                            <p:cTn id="242" dur="500" fill="hold"/>
                                            <p:tgtEl>
                                              <p:spTgt spid="614"/>
                                            </p:tgtEl>
                                            <p:attrNameLst>
                                              <p:attrName>ppt_x</p:attrName>
                                            </p:attrNameLst>
                                          </p:cBhvr>
                                          <p:tavLst>
                                            <p:tav tm="0">
                                              <p:val>
                                                <p:strVal val="#ppt_x"/>
                                              </p:val>
                                            </p:tav>
                                            <p:tav tm="100000">
                                              <p:val>
                                                <p:strVal val="#ppt_x"/>
                                              </p:val>
                                            </p:tav>
                                          </p:tavLst>
                                        </p:anim>
                                        <p:anim calcmode="lin" valueType="num">
                                          <p:cBhvr>
                                            <p:cTn id="243" dur="500" fill="hold"/>
                                            <p:tgtEl>
                                              <p:spTgt spid="614"/>
                                            </p:tgtEl>
                                            <p:attrNameLst>
                                              <p:attrName>ppt_y</p:attrName>
                                            </p:attrNameLst>
                                          </p:cBhvr>
                                          <p:tavLst>
                                            <p:tav tm="0">
                                              <p:val>
                                                <p:strVal val="#ppt_y+.1"/>
                                              </p:val>
                                            </p:tav>
                                            <p:tav tm="100000">
                                              <p:val>
                                                <p:strVal val="#ppt_y"/>
                                              </p:val>
                                            </p:tav>
                                          </p:tavLst>
                                        </p:anim>
                                      </p:childTnLst>
                                    </p:cTn>
                                  </p:par>
                                  <p:par>
                                    <p:cTn id="244" presetID="42" presetClass="entr" presetSubtype="0" fill="hold" nodeType="withEffect">
                                      <p:stCondLst>
                                        <p:cond delay="2500"/>
                                      </p:stCondLst>
                                      <p:childTnLst>
                                        <p:set>
                                          <p:cBhvr>
                                            <p:cTn id="245" dur="1" fill="hold">
                                              <p:stCondLst>
                                                <p:cond delay="0"/>
                                              </p:stCondLst>
                                            </p:cTn>
                                            <p:tgtEl>
                                              <p:spTgt spid="617"/>
                                            </p:tgtEl>
                                            <p:attrNameLst>
                                              <p:attrName>style.visibility</p:attrName>
                                            </p:attrNameLst>
                                          </p:cBhvr>
                                          <p:to>
                                            <p:strVal val="visible"/>
                                          </p:to>
                                        </p:set>
                                        <p:animEffect transition="in" filter="fade">
                                          <p:cBhvr>
                                            <p:cTn id="246" dur="500"/>
                                            <p:tgtEl>
                                              <p:spTgt spid="617"/>
                                            </p:tgtEl>
                                          </p:cBhvr>
                                        </p:animEffect>
                                        <p:anim calcmode="lin" valueType="num">
                                          <p:cBhvr>
                                            <p:cTn id="247" dur="500" fill="hold"/>
                                            <p:tgtEl>
                                              <p:spTgt spid="617"/>
                                            </p:tgtEl>
                                            <p:attrNameLst>
                                              <p:attrName>ppt_x</p:attrName>
                                            </p:attrNameLst>
                                          </p:cBhvr>
                                          <p:tavLst>
                                            <p:tav tm="0">
                                              <p:val>
                                                <p:strVal val="#ppt_x"/>
                                              </p:val>
                                            </p:tav>
                                            <p:tav tm="100000">
                                              <p:val>
                                                <p:strVal val="#ppt_x"/>
                                              </p:val>
                                            </p:tav>
                                          </p:tavLst>
                                        </p:anim>
                                        <p:anim calcmode="lin" valueType="num">
                                          <p:cBhvr>
                                            <p:cTn id="248" dur="500" fill="hold"/>
                                            <p:tgtEl>
                                              <p:spTgt spid="617"/>
                                            </p:tgtEl>
                                            <p:attrNameLst>
                                              <p:attrName>ppt_y</p:attrName>
                                            </p:attrNameLst>
                                          </p:cBhvr>
                                          <p:tavLst>
                                            <p:tav tm="0">
                                              <p:val>
                                                <p:strVal val="#ppt_y+.1"/>
                                              </p:val>
                                            </p:tav>
                                            <p:tav tm="100000">
                                              <p:val>
                                                <p:strVal val="#ppt_y"/>
                                              </p:val>
                                            </p:tav>
                                          </p:tavLst>
                                        </p:anim>
                                      </p:childTnLst>
                                    </p:cTn>
                                  </p:par>
                                  <p:par>
                                    <p:cTn id="249" presetID="42" presetClass="entr" presetSubtype="0" fill="hold" nodeType="withEffect">
                                      <p:stCondLst>
                                        <p:cond delay="2600"/>
                                      </p:stCondLst>
                                      <p:childTnLst>
                                        <p:set>
                                          <p:cBhvr>
                                            <p:cTn id="250" dur="1" fill="hold">
                                              <p:stCondLst>
                                                <p:cond delay="0"/>
                                              </p:stCondLst>
                                            </p:cTn>
                                            <p:tgtEl>
                                              <p:spTgt spid="620"/>
                                            </p:tgtEl>
                                            <p:attrNameLst>
                                              <p:attrName>style.visibility</p:attrName>
                                            </p:attrNameLst>
                                          </p:cBhvr>
                                          <p:to>
                                            <p:strVal val="visible"/>
                                          </p:to>
                                        </p:set>
                                        <p:animEffect transition="in" filter="fade">
                                          <p:cBhvr>
                                            <p:cTn id="251" dur="500"/>
                                            <p:tgtEl>
                                              <p:spTgt spid="620"/>
                                            </p:tgtEl>
                                          </p:cBhvr>
                                        </p:animEffect>
                                        <p:anim calcmode="lin" valueType="num">
                                          <p:cBhvr>
                                            <p:cTn id="252" dur="500" fill="hold"/>
                                            <p:tgtEl>
                                              <p:spTgt spid="620"/>
                                            </p:tgtEl>
                                            <p:attrNameLst>
                                              <p:attrName>ppt_x</p:attrName>
                                            </p:attrNameLst>
                                          </p:cBhvr>
                                          <p:tavLst>
                                            <p:tav tm="0">
                                              <p:val>
                                                <p:strVal val="#ppt_x"/>
                                              </p:val>
                                            </p:tav>
                                            <p:tav tm="100000">
                                              <p:val>
                                                <p:strVal val="#ppt_x"/>
                                              </p:val>
                                            </p:tav>
                                          </p:tavLst>
                                        </p:anim>
                                        <p:anim calcmode="lin" valueType="num">
                                          <p:cBhvr>
                                            <p:cTn id="253" dur="500" fill="hold"/>
                                            <p:tgtEl>
                                              <p:spTgt spid="6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 grpId="0"/>
          <p:bldP spid="430"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96"/>
                                            </p:tgtEl>
                                            <p:attrNameLst>
                                              <p:attrName>style.visibility</p:attrName>
                                            </p:attrNameLst>
                                          </p:cBhvr>
                                          <p:to>
                                            <p:strVal val="visible"/>
                                          </p:to>
                                        </p:set>
                                        <p:anim calcmode="lin" valueType="num">
                                          <p:cBhvr additive="base">
                                            <p:cTn id="7" dur="500" fill="hold"/>
                                            <p:tgtEl>
                                              <p:spTgt spid="96"/>
                                            </p:tgtEl>
                                            <p:attrNameLst>
                                              <p:attrName>ppt_x</p:attrName>
                                            </p:attrNameLst>
                                          </p:cBhvr>
                                          <p:tavLst>
                                            <p:tav tm="0">
                                              <p:val>
                                                <p:strVal val="#ppt_x"/>
                                              </p:val>
                                            </p:tav>
                                            <p:tav tm="100000">
                                              <p:val>
                                                <p:strVal val="#ppt_x"/>
                                              </p:val>
                                            </p:tav>
                                          </p:tavLst>
                                        </p:anim>
                                        <p:anim calcmode="lin" valueType="num">
                                          <p:cBhvr additive="base">
                                            <p:cTn id="8" dur="500" fill="hold"/>
                                            <p:tgtEl>
                                              <p:spTgt spid="96"/>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97"/>
                                            </p:tgtEl>
                                            <p:attrNameLst>
                                              <p:attrName>style.visibility</p:attrName>
                                            </p:attrNameLst>
                                          </p:cBhvr>
                                          <p:to>
                                            <p:strVal val="visible"/>
                                          </p:to>
                                        </p:set>
                                        <p:anim calcmode="lin" valueType="num">
                                          <p:cBhvr additive="base">
                                            <p:cTn id="12" dur="2000" fill="hold"/>
                                            <p:tgtEl>
                                              <p:spTgt spid="97"/>
                                            </p:tgtEl>
                                            <p:attrNameLst>
                                              <p:attrName>ppt_x</p:attrName>
                                            </p:attrNameLst>
                                          </p:cBhvr>
                                          <p:tavLst>
                                            <p:tav tm="0">
                                              <p:val>
                                                <p:strVal val="0-#ppt_w/2"/>
                                              </p:val>
                                            </p:tav>
                                            <p:tav tm="100000">
                                              <p:val>
                                                <p:strVal val="#ppt_x"/>
                                              </p:val>
                                            </p:tav>
                                          </p:tavLst>
                                        </p:anim>
                                        <p:anim calcmode="lin" valueType="num">
                                          <p:cBhvr additive="base">
                                            <p:cTn id="13" dur="2000" fill="hold"/>
                                            <p:tgtEl>
                                              <p:spTgt spid="97"/>
                                            </p:tgtEl>
                                            <p:attrNameLst>
                                              <p:attrName>ppt_y</p:attrName>
                                            </p:attrNameLst>
                                          </p:cBhvr>
                                          <p:tavLst>
                                            <p:tav tm="0">
                                              <p:val>
                                                <p:strVal val="#ppt_y"/>
                                              </p:val>
                                            </p:tav>
                                            <p:tav tm="100000">
                                              <p:val>
                                                <p:strVal val="#ppt_y"/>
                                              </p:val>
                                            </p:tav>
                                          </p:tavLst>
                                        </p:anim>
                                      </p:childTnLst>
                                    </p:cTn>
                                  </p:par>
                                  <p:par>
                                    <p:cTn id="14" presetID="53" presetClass="entr" presetSubtype="528" fill="hold" nodeType="withEffect">
                                      <p:stCondLst>
                                        <p:cond delay="0"/>
                                      </p:stCondLst>
                                      <p:childTnLst>
                                        <p:set>
                                          <p:cBhvr>
                                            <p:cTn id="15" dur="1" fill="hold">
                                              <p:stCondLst>
                                                <p:cond delay="0"/>
                                              </p:stCondLst>
                                            </p:cTn>
                                            <p:tgtEl>
                                              <p:spTgt spid="623"/>
                                            </p:tgtEl>
                                            <p:attrNameLst>
                                              <p:attrName>style.visibility</p:attrName>
                                            </p:attrNameLst>
                                          </p:cBhvr>
                                          <p:to>
                                            <p:strVal val="visible"/>
                                          </p:to>
                                        </p:set>
                                        <p:anim calcmode="lin" valueType="num">
                                          <p:cBhvr>
                                            <p:cTn id="16" dur="500" fill="hold"/>
                                            <p:tgtEl>
                                              <p:spTgt spid="623"/>
                                            </p:tgtEl>
                                            <p:attrNameLst>
                                              <p:attrName>ppt_w</p:attrName>
                                            </p:attrNameLst>
                                          </p:cBhvr>
                                          <p:tavLst>
                                            <p:tav tm="0">
                                              <p:val>
                                                <p:fltVal val="0"/>
                                              </p:val>
                                            </p:tav>
                                            <p:tav tm="100000">
                                              <p:val>
                                                <p:strVal val="#ppt_w"/>
                                              </p:val>
                                            </p:tav>
                                          </p:tavLst>
                                        </p:anim>
                                        <p:anim calcmode="lin" valueType="num">
                                          <p:cBhvr>
                                            <p:cTn id="17" dur="500" fill="hold"/>
                                            <p:tgtEl>
                                              <p:spTgt spid="623"/>
                                            </p:tgtEl>
                                            <p:attrNameLst>
                                              <p:attrName>ppt_h</p:attrName>
                                            </p:attrNameLst>
                                          </p:cBhvr>
                                          <p:tavLst>
                                            <p:tav tm="0">
                                              <p:val>
                                                <p:fltVal val="0"/>
                                              </p:val>
                                            </p:tav>
                                            <p:tav tm="100000">
                                              <p:val>
                                                <p:strVal val="#ppt_h"/>
                                              </p:val>
                                            </p:tav>
                                          </p:tavLst>
                                        </p:anim>
                                        <p:animEffect transition="in" filter="fade">
                                          <p:cBhvr>
                                            <p:cTn id="18" dur="500"/>
                                            <p:tgtEl>
                                              <p:spTgt spid="623"/>
                                            </p:tgtEl>
                                          </p:cBhvr>
                                        </p:animEffect>
                                        <p:anim calcmode="lin" valueType="num">
                                          <p:cBhvr>
                                            <p:cTn id="19" dur="500" fill="hold"/>
                                            <p:tgtEl>
                                              <p:spTgt spid="623"/>
                                            </p:tgtEl>
                                            <p:attrNameLst>
                                              <p:attrName>ppt_x</p:attrName>
                                            </p:attrNameLst>
                                          </p:cBhvr>
                                          <p:tavLst>
                                            <p:tav tm="0">
                                              <p:val>
                                                <p:fltVal val="0.5"/>
                                              </p:val>
                                            </p:tav>
                                            <p:tav tm="100000">
                                              <p:val>
                                                <p:strVal val="#ppt_x"/>
                                              </p:val>
                                            </p:tav>
                                          </p:tavLst>
                                        </p:anim>
                                        <p:anim calcmode="lin" valueType="num">
                                          <p:cBhvr>
                                            <p:cTn id="20" dur="500" fill="hold"/>
                                            <p:tgtEl>
                                              <p:spTgt spid="623"/>
                                            </p:tgtEl>
                                            <p:attrNameLst>
                                              <p:attrName>ppt_y</p:attrName>
                                            </p:attrNameLst>
                                          </p:cBhvr>
                                          <p:tavLst>
                                            <p:tav tm="0">
                                              <p:val>
                                                <p:fltVal val="0.5"/>
                                              </p:val>
                                            </p:tav>
                                            <p:tav tm="100000">
                                              <p:val>
                                                <p:strVal val="#ppt_y"/>
                                              </p:val>
                                            </p:tav>
                                          </p:tavLst>
                                        </p:anim>
                                      </p:childTnLst>
                                    </p:cTn>
                                  </p:par>
                                </p:childTnLst>
                              </p:cTn>
                            </p:par>
                            <p:par>
                              <p:cTn id="21" fill="hold">
                                <p:stCondLst>
                                  <p:cond delay="2500"/>
                                </p:stCondLst>
                                <p:childTnLst>
                                  <p:par>
                                    <p:cTn id="22" presetID="22" presetClass="entr" presetSubtype="1" fill="hold" grpId="0" nodeType="afterEffect">
                                      <p:stCondLst>
                                        <p:cond delay="0"/>
                                      </p:stCondLst>
                                      <p:childTnLst>
                                        <p:set>
                                          <p:cBhvr>
                                            <p:cTn id="23" dur="1" fill="hold">
                                              <p:stCondLst>
                                                <p:cond delay="0"/>
                                              </p:stCondLst>
                                            </p:cTn>
                                            <p:tgtEl>
                                              <p:spTgt spid="430"/>
                                            </p:tgtEl>
                                            <p:attrNameLst>
                                              <p:attrName>style.visibility</p:attrName>
                                            </p:attrNameLst>
                                          </p:cBhvr>
                                          <p:to>
                                            <p:strVal val="visible"/>
                                          </p:to>
                                        </p:set>
                                        <p:animEffect transition="in" filter="wipe(up)">
                                          <p:cBhvr>
                                            <p:cTn id="24" dur="500"/>
                                            <p:tgtEl>
                                              <p:spTgt spid="430"/>
                                            </p:tgtEl>
                                          </p:cBhvr>
                                        </p:animEffect>
                                      </p:childTnLst>
                                    </p:cTn>
                                  </p:par>
                                </p:childTnLst>
                              </p:cTn>
                            </p:par>
                            <p:par>
                              <p:cTn id="25" fill="hold">
                                <p:stCondLst>
                                  <p:cond delay="3000"/>
                                </p:stCondLst>
                                <p:childTnLst>
                                  <p:par>
                                    <p:cTn id="26" presetID="53" presetClass="entr" presetSubtype="528" fill="hold" nodeType="afterEffect">
                                      <p:stCondLst>
                                        <p:cond delay="0"/>
                                      </p:stCondLst>
                                      <p:childTnLst>
                                        <p:set>
                                          <p:cBhvr>
                                            <p:cTn id="27" dur="1" fill="hold">
                                              <p:stCondLst>
                                                <p:cond delay="0"/>
                                              </p:stCondLst>
                                            </p:cTn>
                                            <p:tgtEl>
                                              <p:spTgt spid="500"/>
                                            </p:tgtEl>
                                            <p:attrNameLst>
                                              <p:attrName>style.visibility</p:attrName>
                                            </p:attrNameLst>
                                          </p:cBhvr>
                                          <p:to>
                                            <p:strVal val="visible"/>
                                          </p:to>
                                        </p:set>
                                        <p:anim calcmode="lin" valueType="num">
                                          <p:cBhvr>
                                            <p:cTn id="28" dur="500" fill="hold"/>
                                            <p:tgtEl>
                                              <p:spTgt spid="500"/>
                                            </p:tgtEl>
                                            <p:attrNameLst>
                                              <p:attrName>ppt_w</p:attrName>
                                            </p:attrNameLst>
                                          </p:cBhvr>
                                          <p:tavLst>
                                            <p:tav tm="0">
                                              <p:val>
                                                <p:fltVal val="0"/>
                                              </p:val>
                                            </p:tav>
                                            <p:tav tm="100000">
                                              <p:val>
                                                <p:strVal val="#ppt_w"/>
                                              </p:val>
                                            </p:tav>
                                          </p:tavLst>
                                        </p:anim>
                                        <p:anim calcmode="lin" valueType="num">
                                          <p:cBhvr>
                                            <p:cTn id="29" dur="500" fill="hold"/>
                                            <p:tgtEl>
                                              <p:spTgt spid="500"/>
                                            </p:tgtEl>
                                            <p:attrNameLst>
                                              <p:attrName>ppt_h</p:attrName>
                                            </p:attrNameLst>
                                          </p:cBhvr>
                                          <p:tavLst>
                                            <p:tav tm="0">
                                              <p:val>
                                                <p:fltVal val="0"/>
                                              </p:val>
                                            </p:tav>
                                            <p:tav tm="100000">
                                              <p:val>
                                                <p:strVal val="#ppt_h"/>
                                              </p:val>
                                            </p:tav>
                                          </p:tavLst>
                                        </p:anim>
                                        <p:animEffect transition="in" filter="fade">
                                          <p:cBhvr>
                                            <p:cTn id="30" dur="500"/>
                                            <p:tgtEl>
                                              <p:spTgt spid="500"/>
                                            </p:tgtEl>
                                          </p:cBhvr>
                                        </p:animEffect>
                                        <p:anim calcmode="lin" valueType="num">
                                          <p:cBhvr>
                                            <p:cTn id="31" dur="500" fill="hold"/>
                                            <p:tgtEl>
                                              <p:spTgt spid="500"/>
                                            </p:tgtEl>
                                            <p:attrNameLst>
                                              <p:attrName>ppt_x</p:attrName>
                                            </p:attrNameLst>
                                          </p:cBhvr>
                                          <p:tavLst>
                                            <p:tav tm="0">
                                              <p:val>
                                                <p:fltVal val="0.5"/>
                                              </p:val>
                                            </p:tav>
                                            <p:tav tm="100000">
                                              <p:val>
                                                <p:strVal val="#ppt_x"/>
                                              </p:val>
                                            </p:tav>
                                          </p:tavLst>
                                        </p:anim>
                                        <p:anim calcmode="lin" valueType="num">
                                          <p:cBhvr>
                                            <p:cTn id="32" dur="500" fill="hold"/>
                                            <p:tgtEl>
                                              <p:spTgt spid="500"/>
                                            </p:tgtEl>
                                            <p:attrNameLst>
                                              <p:attrName>ppt_y</p:attrName>
                                            </p:attrNameLst>
                                          </p:cBhvr>
                                          <p:tavLst>
                                            <p:tav tm="0">
                                              <p:val>
                                                <p:fltVal val="0.5"/>
                                              </p:val>
                                            </p:tav>
                                            <p:tav tm="100000">
                                              <p:val>
                                                <p:strVal val="#ppt_y"/>
                                              </p:val>
                                            </p:tav>
                                          </p:tavLst>
                                        </p:anim>
                                      </p:childTnLst>
                                    </p:cTn>
                                  </p:par>
                                </p:childTnLst>
                              </p:cTn>
                            </p:par>
                            <p:par>
                              <p:cTn id="33" fill="hold">
                                <p:stCondLst>
                                  <p:cond delay="3500"/>
                                </p:stCondLst>
                                <p:childTnLst>
                                  <p:par>
                                    <p:cTn id="34" presetID="22" presetClass="entr" presetSubtype="1" fill="hold" nodeType="afterEffect">
                                      <p:stCondLst>
                                        <p:cond delay="0"/>
                                      </p:stCondLst>
                                      <p:childTnLst>
                                        <p:set>
                                          <p:cBhvr>
                                            <p:cTn id="35" dur="1" fill="hold">
                                              <p:stCondLst>
                                                <p:cond delay="0"/>
                                              </p:stCondLst>
                                            </p:cTn>
                                            <p:tgtEl>
                                              <p:spTgt spid="431"/>
                                            </p:tgtEl>
                                            <p:attrNameLst>
                                              <p:attrName>style.visibility</p:attrName>
                                            </p:attrNameLst>
                                          </p:cBhvr>
                                          <p:to>
                                            <p:strVal val="visible"/>
                                          </p:to>
                                        </p:set>
                                        <p:animEffect transition="in" filter="wipe(up)">
                                          <p:cBhvr>
                                            <p:cTn id="36" dur="500"/>
                                            <p:tgtEl>
                                              <p:spTgt spid="431"/>
                                            </p:tgtEl>
                                          </p:cBhvr>
                                        </p:animEffect>
                                      </p:childTnLst>
                                    </p:cTn>
                                  </p:par>
                                </p:childTnLst>
                              </p:cTn>
                            </p:par>
                            <p:par>
                              <p:cTn id="37" fill="hold">
                                <p:stCondLst>
                                  <p:cond delay="4000"/>
                                </p:stCondLst>
                                <p:childTnLst>
                                  <p:par>
                                    <p:cTn id="38" presetID="53" presetClass="entr" presetSubtype="528" fill="hold" nodeType="afterEffect">
                                      <p:stCondLst>
                                        <p:cond delay="0"/>
                                      </p:stCondLst>
                                      <p:childTnLst>
                                        <p:set>
                                          <p:cBhvr>
                                            <p:cTn id="39" dur="1" fill="hold">
                                              <p:stCondLst>
                                                <p:cond delay="0"/>
                                              </p:stCondLst>
                                            </p:cTn>
                                            <p:tgtEl>
                                              <p:spTgt spid="503"/>
                                            </p:tgtEl>
                                            <p:attrNameLst>
                                              <p:attrName>style.visibility</p:attrName>
                                            </p:attrNameLst>
                                          </p:cBhvr>
                                          <p:to>
                                            <p:strVal val="visible"/>
                                          </p:to>
                                        </p:set>
                                        <p:anim calcmode="lin" valueType="num">
                                          <p:cBhvr>
                                            <p:cTn id="40" dur="500" fill="hold"/>
                                            <p:tgtEl>
                                              <p:spTgt spid="503"/>
                                            </p:tgtEl>
                                            <p:attrNameLst>
                                              <p:attrName>ppt_w</p:attrName>
                                            </p:attrNameLst>
                                          </p:cBhvr>
                                          <p:tavLst>
                                            <p:tav tm="0">
                                              <p:val>
                                                <p:fltVal val="0"/>
                                              </p:val>
                                            </p:tav>
                                            <p:tav tm="100000">
                                              <p:val>
                                                <p:strVal val="#ppt_w"/>
                                              </p:val>
                                            </p:tav>
                                          </p:tavLst>
                                        </p:anim>
                                        <p:anim calcmode="lin" valueType="num">
                                          <p:cBhvr>
                                            <p:cTn id="41" dur="500" fill="hold"/>
                                            <p:tgtEl>
                                              <p:spTgt spid="503"/>
                                            </p:tgtEl>
                                            <p:attrNameLst>
                                              <p:attrName>ppt_h</p:attrName>
                                            </p:attrNameLst>
                                          </p:cBhvr>
                                          <p:tavLst>
                                            <p:tav tm="0">
                                              <p:val>
                                                <p:fltVal val="0"/>
                                              </p:val>
                                            </p:tav>
                                            <p:tav tm="100000">
                                              <p:val>
                                                <p:strVal val="#ppt_h"/>
                                              </p:val>
                                            </p:tav>
                                          </p:tavLst>
                                        </p:anim>
                                        <p:animEffect transition="in" filter="fade">
                                          <p:cBhvr>
                                            <p:cTn id="42" dur="500"/>
                                            <p:tgtEl>
                                              <p:spTgt spid="503"/>
                                            </p:tgtEl>
                                          </p:cBhvr>
                                        </p:animEffect>
                                        <p:anim calcmode="lin" valueType="num">
                                          <p:cBhvr>
                                            <p:cTn id="43" dur="500" fill="hold"/>
                                            <p:tgtEl>
                                              <p:spTgt spid="503"/>
                                            </p:tgtEl>
                                            <p:attrNameLst>
                                              <p:attrName>ppt_x</p:attrName>
                                            </p:attrNameLst>
                                          </p:cBhvr>
                                          <p:tavLst>
                                            <p:tav tm="0">
                                              <p:val>
                                                <p:fltVal val="0.5"/>
                                              </p:val>
                                            </p:tav>
                                            <p:tav tm="100000">
                                              <p:val>
                                                <p:strVal val="#ppt_x"/>
                                              </p:val>
                                            </p:tav>
                                          </p:tavLst>
                                        </p:anim>
                                        <p:anim calcmode="lin" valueType="num">
                                          <p:cBhvr>
                                            <p:cTn id="44" dur="500" fill="hold"/>
                                            <p:tgtEl>
                                              <p:spTgt spid="503"/>
                                            </p:tgtEl>
                                            <p:attrNameLst>
                                              <p:attrName>ppt_y</p:attrName>
                                            </p:attrNameLst>
                                          </p:cBhvr>
                                          <p:tavLst>
                                            <p:tav tm="0">
                                              <p:val>
                                                <p:fltVal val="0.5"/>
                                              </p:val>
                                            </p:tav>
                                            <p:tav tm="100000">
                                              <p:val>
                                                <p:strVal val="#ppt_y"/>
                                              </p:val>
                                            </p:tav>
                                          </p:tavLst>
                                        </p:anim>
                                      </p:childTnLst>
                                    </p:cTn>
                                  </p:par>
                                  <p:par>
                                    <p:cTn id="45" presetID="53" presetClass="entr" presetSubtype="528" fill="hold" nodeType="withEffect">
                                      <p:stCondLst>
                                        <p:cond delay="200"/>
                                      </p:stCondLst>
                                      <p:childTnLst>
                                        <p:set>
                                          <p:cBhvr>
                                            <p:cTn id="46" dur="1" fill="hold">
                                              <p:stCondLst>
                                                <p:cond delay="0"/>
                                              </p:stCondLst>
                                            </p:cTn>
                                            <p:tgtEl>
                                              <p:spTgt spid="506"/>
                                            </p:tgtEl>
                                            <p:attrNameLst>
                                              <p:attrName>style.visibility</p:attrName>
                                            </p:attrNameLst>
                                          </p:cBhvr>
                                          <p:to>
                                            <p:strVal val="visible"/>
                                          </p:to>
                                        </p:set>
                                        <p:anim calcmode="lin" valueType="num">
                                          <p:cBhvr>
                                            <p:cTn id="47" dur="500" fill="hold"/>
                                            <p:tgtEl>
                                              <p:spTgt spid="506"/>
                                            </p:tgtEl>
                                            <p:attrNameLst>
                                              <p:attrName>ppt_w</p:attrName>
                                            </p:attrNameLst>
                                          </p:cBhvr>
                                          <p:tavLst>
                                            <p:tav tm="0">
                                              <p:val>
                                                <p:fltVal val="0"/>
                                              </p:val>
                                            </p:tav>
                                            <p:tav tm="100000">
                                              <p:val>
                                                <p:strVal val="#ppt_w"/>
                                              </p:val>
                                            </p:tav>
                                          </p:tavLst>
                                        </p:anim>
                                        <p:anim calcmode="lin" valueType="num">
                                          <p:cBhvr>
                                            <p:cTn id="48" dur="500" fill="hold"/>
                                            <p:tgtEl>
                                              <p:spTgt spid="506"/>
                                            </p:tgtEl>
                                            <p:attrNameLst>
                                              <p:attrName>ppt_h</p:attrName>
                                            </p:attrNameLst>
                                          </p:cBhvr>
                                          <p:tavLst>
                                            <p:tav tm="0">
                                              <p:val>
                                                <p:fltVal val="0"/>
                                              </p:val>
                                            </p:tav>
                                            <p:tav tm="100000">
                                              <p:val>
                                                <p:strVal val="#ppt_h"/>
                                              </p:val>
                                            </p:tav>
                                          </p:tavLst>
                                        </p:anim>
                                        <p:animEffect transition="in" filter="fade">
                                          <p:cBhvr>
                                            <p:cTn id="49" dur="500"/>
                                            <p:tgtEl>
                                              <p:spTgt spid="506"/>
                                            </p:tgtEl>
                                          </p:cBhvr>
                                        </p:animEffect>
                                        <p:anim calcmode="lin" valueType="num">
                                          <p:cBhvr>
                                            <p:cTn id="50" dur="500" fill="hold"/>
                                            <p:tgtEl>
                                              <p:spTgt spid="506"/>
                                            </p:tgtEl>
                                            <p:attrNameLst>
                                              <p:attrName>ppt_x</p:attrName>
                                            </p:attrNameLst>
                                          </p:cBhvr>
                                          <p:tavLst>
                                            <p:tav tm="0">
                                              <p:val>
                                                <p:fltVal val="0.5"/>
                                              </p:val>
                                            </p:tav>
                                            <p:tav tm="100000">
                                              <p:val>
                                                <p:strVal val="#ppt_x"/>
                                              </p:val>
                                            </p:tav>
                                          </p:tavLst>
                                        </p:anim>
                                        <p:anim calcmode="lin" valueType="num">
                                          <p:cBhvr>
                                            <p:cTn id="51" dur="500" fill="hold"/>
                                            <p:tgtEl>
                                              <p:spTgt spid="506"/>
                                            </p:tgtEl>
                                            <p:attrNameLst>
                                              <p:attrName>ppt_y</p:attrName>
                                            </p:attrNameLst>
                                          </p:cBhvr>
                                          <p:tavLst>
                                            <p:tav tm="0">
                                              <p:val>
                                                <p:fltVal val="0.5"/>
                                              </p:val>
                                            </p:tav>
                                            <p:tav tm="100000">
                                              <p:val>
                                                <p:strVal val="#ppt_y"/>
                                              </p:val>
                                            </p:tav>
                                          </p:tavLst>
                                        </p:anim>
                                      </p:childTnLst>
                                    </p:cTn>
                                  </p:par>
                                  <p:par>
                                    <p:cTn id="52" presetID="53" presetClass="entr" presetSubtype="528" fill="hold" nodeType="withEffect">
                                      <p:stCondLst>
                                        <p:cond delay="400"/>
                                      </p:stCondLst>
                                      <p:childTnLst>
                                        <p:set>
                                          <p:cBhvr>
                                            <p:cTn id="53" dur="1" fill="hold">
                                              <p:stCondLst>
                                                <p:cond delay="0"/>
                                              </p:stCondLst>
                                            </p:cTn>
                                            <p:tgtEl>
                                              <p:spTgt spid="509"/>
                                            </p:tgtEl>
                                            <p:attrNameLst>
                                              <p:attrName>style.visibility</p:attrName>
                                            </p:attrNameLst>
                                          </p:cBhvr>
                                          <p:to>
                                            <p:strVal val="visible"/>
                                          </p:to>
                                        </p:set>
                                        <p:anim calcmode="lin" valueType="num">
                                          <p:cBhvr>
                                            <p:cTn id="54" dur="500" fill="hold"/>
                                            <p:tgtEl>
                                              <p:spTgt spid="509"/>
                                            </p:tgtEl>
                                            <p:attrNameLst>
                                              <p:attrName>ppt_w</p:attrName>
                                            </p:attrNameLst>
                                          </p:cBhvr>
                                          <p:tavLst>
                                            <p:tav tm="0">
                                              <p:val>
                                                <p:fltVal val="0"/>
                                              </p:val>
                                            </p:tav>
                                            <p:tav tm="100000">
                                              <p:val>
                                                <p:strVal val="#ppt_w"/>
                                              </p:val>
                                            </p:tav>
                                          </p:tavLst>
                                        </p:anim>
                                        <p:anim calcmode="lin" valueType="num">
                                          <p:cBhvr>
                                            <p:cTn id="55" dur="500" fill="hold"/>
                                            <p:tgtEl>
                                              <p:spTgt spid="509"/>
                                            </p:tgtEl>
                                            <p:attrNameLst>
                                              <p:attrName>ppt_h</p:attrName>
                                            </p:attrNameLst>
                                          </p:cBhvr>
                                          <p:tavLst>
                                            <p:tav tm="0">
                                              <p:val>
                                                <p:fltVal val="0"/>
                                              </p:val>
                                            </p:tav>
                                            <p:tav tm="100000">
                                              <p:val>
                                                <p:strVal val="#ppt_h"/>
                                              </p:val>
                                            </p:tav>
                                          </p:tavLst>
                                        </p:anim>
                                        <p:animEffect transition="in" filter="fade">
                                          <p:cBhvr>
                                            <p:cTn id="56" dur="500"/>
                                            <p:tgtEl>
                                              <p:spTgt spid="509"/>
                                            </p:tgtEl>
                                          </p:cBhvr>
                                        </p:animEffect>
                                        <p:anim calcmode="lin" valueType="num">
                                          <p:cBhvr>
                                            <p:cTn id="57" dur="500" fill="hold"/>
                                            <p:tgtEl>
                                              <p:spTgt spid="509"/>
                                            </p:tgtEl>
                                            <p:attrNameLst>
                                              <p:attrName>ppt_x</p:attrName>
                                            </p:attrNameLst>
                                          </p:cBhvr>
                                          <p:tavLst>
                                            <p:tav tm="0">
                                              <p:val>
                                                <p:fltVal val="0.5"/>
                                              </p:val>
                                            </p:tav>
                                            <p:tav tm="100000">
                                              <p:val>
                                                <p:strVal val="#ppt_x"/>
                                              </p:val>
                                            </p:tav>
                                          </p:tavLst>
                                        </p:anim>
                                        <p:anim calcmode="lin" valueType="num">
                                          <p:cBhvr>
                                            <p:cTn id="58" dur="500" fill="hold"/>
                                            <p:tgtEl>
                                              <p:spTgt spid="509"/>
                                            </p:tgtEl>
                                            <p:attrNameLst>
                                              <p:attrName>ppt_y</p:attrName>
                                            </p:attrNameLst>
                                          </p:cBhvr>
                                          <p:tavLst>
                                            <p:tav tm="0">
                                              <p:val>
                                                <p:fltVal val="0.5"/>
                                              </p:val>
                                            </p:tav>
                                            <p:tav tm="100000">
                                              <p:val>
                                                <p:strVal val="#ppt_y"/>
                                              </p:val>
                                            </p:tav>
                                          </p:tavLst>
                                        </p:anim>
                                      </p:childTnLst>
                                    </p:cTn>
                                  </p:par>
                                </p:childTnLst>
                              </p:cTn>
                            </p:par>
                            <p:par>
                              <p:cTn id="59" fill="hold">
                                <p:stCondLst>
                                  <p:cond delay="4500"/>
                                </p:stCondLst>
                                <p:childTnLst>
                                  <p:par>
                                    <p:cTn id="60" presetID="22" presetClass="entr" presetSubtype="1" fill="hold" nodeType="afterEffect">
                                      <p:stCondLst>
                                        <p:cond delay="0"/>
                                      </p:stCondLst>
                                      <p:childTnLst>
                                        <p:set>
                                          <p:cBhvr>
                                            <p:cTn id="61" dur="1" fill="hold">
                                              <p:stCondLst>
                                                <p:cond delay="0"/>
                                              </p:stCondLst>
                                            </p:cTn>
                                            <p:tgtEl>
                                              <p:spTgt spid="436"/>
                                            </p:tgtEl>
                                            <p:attrNameLst>
                                              <p:attrName>style.visibility</p:attrName>
                                            </p:attrNameLst>
                                          </p:cBhvr>
                                          <p:to>
                                            <p:strVal val="visible"/>
                                          </p:to>
                                        </p:set>
                                        <p:animEffect transition="in" filter="wipe(up)">
                                          <p:cBhvr>
                                            <p:cTn id="62" dur="500"/>
                                            <p:tgtEl>
                                              <p:spTgt spid="436"/>
                                            </p:tgtEl>
                                          </p:cBhvr>
                                        </p:animEffect>
                                      </p:childTnLst>
                                    </p:cTn>
                                  </p:par>
                                </p:childTnLst>
                              </p:cTn>
                            </p:par>
                            <p:par>
                              <p:cTn id="63" fill="hold">
                                <p:stCondLst>
                                  <p:cond delay="5000"/>
                                </p:stCondLst>
                                <p:childTnLst>
                                  <p:par>
                                    <p:cTn id="64" presetID="42" presetClass="entr" presetSubtype="0" fill="hold" nodeType="afterEffect">
                                      <p:stCondLst>
                                        <p:cond delay="0"/>
                                      </p:stCondLst>
                                      <p:childTnLst>
                                        <p:set>
                                          <p:cBhvr>
                                            <p:cTn id="65" dur="1" fill="hold">
                                              <p:stCondLst>
                                                <p:cond delay="0"/>
                                              </p:stCondLst>
                                            </p:cTn>
                                            <p:tgtEl>
                                              <p:spTgt spid="512"/>
                                            </p:tgtEl>
                                            <p:attrNameLst>
                                              <p:attrName>style.visibility</p:attrName>
                                            </p:attrNameLst>
                                          </p:cBhvr>
                                          <p:to>
                                            <p:strVal val="visible"/>
                                          </p:to>
                                        </p:set>
                                        <p:animEffect transition="in" filter="fade">
                                          <p:cBhvr>
                                            <p:cTn id="66" dur="500"/>
                                            <p:tgtEl>
                                              <p:spTgt spid="512"/>
                                            </p:tgtEl>
                                          </p:cBhvr>
                                        </p:animEffect>
                                        <p:anim calcmode="lin" valueType="num">
                                          <p:cBhvr>
                                            <p:cTn id="67" dur="500" fill="hold"/>
                                            <p:tgtEl>
                                              <p:spTgt spid="512"/>
                                            </p:tgtEl>
                                            <p:attrNameLst>
                                              <p:attrName>ppt_x</p:attrName>
                                            </p:attrNameLst>
                                          </p:cBhvr>
                                          <p:tavLst>
                                            <p:tav tm="0">
                                              <p:val>
                                                <p:strVal val="#ppt_x"/>
                                              </p:val>
                                            </p:tav>
                                            <p:tav tm="100000">
                                              <p:val>
                                                <p:strVal val="#ppt_x"/>
                                              </p:val>
                                            </p:tav>
                                          </p:tavLst>
                                        </p:anim>
                                        <p:anim calcmode="lin" valueType="num">
                                          <p:cBhvr>
                                            <p:cTn id="68" dur="500" fill="hold"/>
                                            <p:tgtEl>
                                              <p:spTgt spid="512"/>
                                            </p:tgtEl>
                                            <p:attrNameLst>
                                              <p:attrName>ppt_y</p:attrName>
                                            </p:attrNameLst>
                                          </p:cBhvr>
                                          <p:tavLst>
                                            <p:tav tm="0">
                                              <p:val>
                                                <p:strVal val="#ppt_y+.1"/>
                                              </p:val>
                                            </p:tav>
                                            <p:tav tm="100000">
                                              <p:val>
                                                <p:strVal val="#ppt_y"/>
                                              </p:val>
                                            </p:tav>
                                          </p:tavLst>
                                        </p:anim>
                                      </p:childTnLst>
                                    </p:cTn>
                                  </p:par>
                                  <p:par>
                                    <p:cTn id="69" presetID="42" presetClass="entr" presetSubtype="0" fill="hold" nodeType="withEffect">
                                      <p:stCondLst>
                                        <p:cond delay="200"/>
                                      </p:stCondLst>
                                      <p:childTnLst>
                                        <p:set>
                                          <p:cBhvr>
                                            <p:cTn id="70" dur="1" fill="hold">
                                              <p:stCondLst>
                                                <p:cond delay="0"/>
                                              </p:stCondLst>
                                            </p:cTn>
                                            <p:tgtEl>
                                              <p:spTgt spid="515"/>
                                            </p:tgtEl>
                                            <p:attrNameLst>
                                              <p:attrName>style.visibility</p:attrName>
                                            </p:attrNameLst>
                                          </p:cBhvr>
                                          <p:to>
                                            <p:strVal val="visible"/>
                                          </p:to>
                                        </p:set>
                                        <p:animEffect transition="in" filter="fade">
                                          <p:cBhvr>
                                            <p:cTn id="71" dur="500"/>
                                            <p:tgtEl>
                                              <p:spTgt spid="515"/>
                                            </p:tgtEl>
                                          </p:cBhvr>
                                        </p:animEffect>
                                        <p:anim calcmode="lin" valueType="num">
                                          <p:cBhvr>
                                            <p:cTn id="72" dur="500" fill="hold"/>
                                            <p:tgtEl>
                                              <p:spTgt spid="515"/>
                                            </p:tgtEl>
                                            <p:attrNameLst>
                                              <p:attrName>ppt_x</p:attrName>
                                            </p:attrNameLst>
                                          </p:cBhvr>
                                          <p:tavLst>
                                            <p:tav tm="0">
                                              <p:val>
                                                <p:strVal val="#ppt_x"/>
                                              </p:val>
                                            </p:tav>
                                            <p:tav tm="100000">
                                              <p:val>
                                                <p:strVal val="#ppt_x"/>
                                              </p:val>
                                            </p:tav>
                                          </p:tavLst>
                                        </p:anim>
                                        <p:anim calcmode="lin" valueType="num">
                                          <p:cBhvr>
                                            <p:cTn id="73" dur="500" fill="hold"/>
                                            <p:tgtEl>
                                              <p:spTgt spid="515"/>
                                            </p:tgtEl>
                                            <p:attrNameLst>
                                              <p:attrName>ppt_y</p:attrName>
                                            </p:attrNameLst>
                                          </p:cBhvr>
                                          <p:tavLst>
                                            <p:tav tm="0">
                                              <p:val>
                                                <p:strVal val="#ppt_y+.1"/>
                                              </p:val>
                                            </p:tav>
                                            <p:tav tm="100000">
                                              <p:val>
                                                <p:strVal val="#ppt_y"/>
                                              </p:val>
                                            </p:tav>
                                          </p:tavLst>
                                        </p:anim>
                                      </p:childTnLst>
                                    </p:cTn>
                                  </p:par>
                                  <p:par>
                                    <p:cTn id="74" presetID="42" presetClass="entr" presetSubtype="0" fill="hold" nodeType="withEffect">
                                      <p:stCondLst>
                                        <p:cond delay="400"/>
                                      </p:stCondLst>
                                      <p:childTnLst>
                                        <p:set>
                                          <p:cBhvr>
                                            <p:cTn id="75" dur="1" fill="hold">
                                              <p:stCondLst>
                                                <p:cond delay="0"/>
                                              </p:stCondLst>
                                            </p:cTn>
                                            <p:tgtEl>
                                              <p:spTgt spid="518"/>
                                            </p:tgtEl>
                                            <p:attrNameLst>
                                              <p:attrName>style.visibility</p:attrName>
                                            </p:attrNameLst>
                                          </p:cBhvr>
                                          <p:to>
                                            <p:strVal val="visible"/>
                                          </p:to>
                                        </p:set>
                                        <p:animEffect transition="in" filter="fade">
                                          <p:cBhvr>
                                            <p:cTn id="76" dur="500"/>
                                            <p:tgtEl>
                                              <p:spTgt spid="518"/>
                                            </p:tgtEl>
                                          </p:cBhvr>
                                        </p:animEffect>
                                        <p:anim calcmode="lin" valueType="num">
                                          <p:cBhvr>
                                            <p:cTn id="77" dur="500" fill="hold"/>
                                            <p:tgtEl>
                                              <p:spTgt spid="518"/>
                                            </p:tgtEl>
                                            <p:attrNameLst>
                                              <p:attrName>ppt_x</p:attrName>
                                            </p:attrNameLst>
                                          </p:cBhvr>
                                          <p:tavLst>
                                            <p:tav tm="0">
                                              <p:val>
                                                <p:strVal val="#ppt_x"/>
                                              </p:val>
                                            </p:tav>
                                            <p:tav tm="100000">
                                              <p:val>
                                                <p:strVal val="#ppt_x"/>
                                              </p:val>
                                            </p:tav>
                                          </p:tavLst>
                                        </p:anim>
                                        <p:anim calcmode="lin" valueType="num">
                                          <p:cBhvr>
                                            <p:cTn id="78" dur="500" fill="hold"/>
                                            <p:tgtEl>
                                              <p:spTgt spid="518"/>
                                            </p:tgtEl>
                                            <p:attrNameLst>
                                              <p:attrName>ppt_y</p:attrName>
                                            </p:attrNameLst>
                                          </p:cBhvr>
                                          <p:tavLst>
                                            <p:tav tm="0">
                                              <p:val>
                                                <p:strVal val="#ppt_y+.1"/>
                                              </p:val>
                                            </p:tav>
                                            <p:tav tm="100000">
                                              <p:val>
                                                <p:strVal val="#ppt_y"/>
                                              </p:val>
                                            </p:tav>
                                          </p:tavLst>
                                        </p:anim>
                                      </p:childTnLst>
                                    </p:cTn>
                                  </p:par>
                                  <p:par>
                                    <p:cTn id="79" presetID="42" presetClass="entr" presetSubtype="0" fill="hold" nodeType="withEffect">
                                      <p:stCondLst>
                                        <p:cond delay="600"/>
                                      </p:stCondLst>
                                      <p:childTnLst>
                                        <p:set>
                                          <p:cBhvr>
                                            <p:cTn id="80" dur="1" fill="hold">
                                              <p:stCondLst>
                                                <p:cond delay="0"/>
                                              </p:stCondLst>
                                            </p:cTn>
                                            <p:tgtEl>
                                              <p:spTgt spid="521"/>
                                            </p:tgtEl>
                                            <p:attrNameLst>
                                              <p:attrName>style.visibility</p:attrName>
                                            </p:attrNameLst>
                                          </p:cBhvr>
                                          <p:to>
                                            <p:strVal val="visible"/>
                                          </p:to>
                                        </p:set>
                                        <p:animEffect transition="in" filter="fade">
                                          <p:cBhvr>
                                            <p:cTn id="81" dur="500"/>
                                            <p:tgtEl>
                                              <p:spTgt spid="521"/>
                                            </p:tgtEl>
                                          </p:cBhvr>
                                        </p:animEffect>
                                        <p:anim calcmode="lin" valueType="num">
                                          <p:cBhvr>
                                            <p:cTn id="82" dur="500" fill="hold"/>
                                            <p:tgtEl>
                                              <p:spTgt spid="521"/>
                                            </p:tgtEl>
                                            <p:attrNameLst>
                                              <p:attrName>ppt_x</p:attrName>
                                            </p:attrNameLst>
                                          </p:cBhvr>
                                          <p:tavLst>
                                            <p:tav tm="0">
                                              <p:val>
                                                <p:strVal val="#ppt_x"/>
                                              </p:val>
                                            </p:tav>
                                            <p:tav tm="100000">
                                              <p:val>
                                                <p:strVal val="#ppt_x"/>
                                              </p:val>
                                            </p:tav>
                                          </p:tavLst>
                                        </p:anim>
                                        <p:anim calcmode="lin" valueType="num">
                                          <p:cBhvr>
                                            <p:cTn id="83" dur="500" fill="hold"/>
                                            <p:tgtEl>
                                              <p:spTgt spid="521"/>
                                            </p:tgtEl>
                                            <p:attrNameLst>
                                              <p:attrName>ppt_y</p:attrName>
                                            </p:attrNameLst>
                                          </p:cBhvr>
                                          <p:tavLst>
                                            <p:tav tm="0">
                                              <p:val>
                                                <p:strVal val="#ppt_y+.1"/>
                                              </p:val>
                                            </p:tav>
                                            <p:tav tm="100000">
                                              <p:val>
                                                <p:strVal val="#ppt_y"/>
                                              </p:val>
                                            </p:tav>
                                          </p:tavLst>
                                        </p:anim>
                                      </p:childTnLst>
                                    </p:cTn>
                                  </p:par>
                                  <p:par>
                                    <p:cTn id="84" presetID="42" presetClass="entr" presetSubtype="0" fill="hold" nodeType="withEffect">
                                      <p:stCondLst>
                                        <p:cond delay="800"/>
                                      </p:stCondLst>
                                      <p:childTnLst>
                                        <p:set>
                                          <p:cBhvr>
                                            <p:cTn id="85" dur="1" fill="hold">
                                              <p:stCondLst>
                                                <p:cond delay="0"/>
                                              </p:stCondLst>
                                            </p:cTn>
                                            <p:tgtEl>
                                              <p:spTgt spid="524"/>
                                            </p:tgtEl>
                                            <p:attrNameLst>
                                              <p:attrName>style.visibility</p:attrName>
                                            </p:attrNameLst>
                                          </p:cBhvr>
                                          <p:to>
                                            <p:strVal val="visible"/>
                                          </p:to>
                                        </p:set>
                                        <p:animEffect transition="in" filter="fade">
                                          <p:cBhvr>
                                            <p:cTn id="86" dur="500"/>
                                            <p:tgtEl>
                                              <p:spTgt spid="524"/>
                                            </p:tgtEl>
                                          </p:cBhvr>
                                        </p:animEffect>
                                        <p:anim calcmode="lin" valueType="num">
                                          <p:cBhvr>
                                            <p:cTn id="87" dur="500" fill="hold"/>
                                            <p:tgtEl>
                                              <p:spTgt spid="524"/>
                                            </p:tgtEl>
                                            <p:attrNameLst>
                                              <p:attrName>ppt_x</p:attrName>
                                            </p:attrNameLst>
                                          </p:cBhvr>
                                          <p:tavLst>
                                            <p:tav tm="0">
                                              <p:val>
                                                <p:strVal val="#ppt_x"/>
                                              </p:val>
                                            </p:tav>
                                            <p:tav tm="100000">
                                              <p:val>
                                                <p:strVal val="#ppt_x"/>
                                              </p:val>
                                            </p:tav>
                                          </p:tavLst>
                                        </p:anim>
                                        <p:anim calcmode="lin" valueType="num">
                                          <p:cBhvr>
                                            <p:cTn id="88" dur="500" fill="hold"/>
                                            <p:tgtEl>
                                              <p:spTgt spid="524"/>
                                            </p:tgtEl>
                                            <p:attrNameLst>
                                              <p:attrName>ppt_y</p:attrName>
                                            </p:attrNameLst>
                                          </p:cBhvr>
                                          <p:tavLst>
                                            <p:tav tm="0">
                                              <p:val>
                                                <p:strVal val="#ppt_y+.1"/>
                                              </p:val>
                                            </p:tav>
                                            <p:tav tm="100000">
                                              <p:val>
                                                <p:strVal val="#ppt_y"/>
                                              </p:val>
                                            </p:tav>
                                          </p:tavLst>
                                        </p:anim>
                                      </p:childTnLst>
                                    </p:cTn>
                                  </p:par>
                                  <p:par>
                                    <p:cTn id="89" presetID="42" presetClass="entr" presetSubtype="0" fill="hold" nodeType="withEffect">
                                      <p:stCondLst>
                                        <p:cond delay="1000"/>
                                      </p:stCondLst>
                                      <p:childTnLst>
                                        <p:set>
                                          <p:cBhvr>
                                            <p:cTn id="90" dur="1" fill="hold">
                                              <p:stCondLst>
                                                <p:cond delay="0"/>
                                              </p:stCondLst>
                                            </p:cTn>
                                            <p:tgtEl>
                                              <p:spTgt spid="527"/>
                                            </p:tgtEl>
                                            <p:attrNameLst>
                                              <p:attrName>style.visibility</p:attrName>
                                            </p:attrNameLst>
                                          </p:cBhvr>
                                          <p:to>
                                            <p:strVal val="visible"/>
                                          </p:to>
                                        </p:set>
                                        <p:animEffect transition="in" filter="fade">
                                          <p:cBhvr>
                                            <p:cTn id="91" dur="500"/>
                                            <p:tgtEl>
                                              <p:spTgt spid="527"/>
                                            </p:tgtEl>
                                          </p:cBhvr>
                                        </p:animEffect>
                                        <p:anim calcmode="lin" valueType="num">
                                          <p:cBhvr>
                                            <p:cTn id="92" dur="500" fill="hold"/>
                                            <p:tgtEl>
                                              <p:spTgt spid="527"/>
                                            </p:tgtEl>
                                            <p:attrNameLst>
                                              <p:attrName>ppt_x</p:attrName>
                                            </p:attrNameLst>
                                          </p:cBhvr>
                                          <p:tavLst>
                                            <p:tav tm="0">
                                              <p:val>
                                                <p:strVal val="#ppt_x"/>
                                              </p:val>
                                            </p:tav>
                                            <p:tav tm="100000">
                                              <p:val>
                                                <p:strVal val="#ppt_x"/>
                                              </p:val>
                                            </p:tav>
                                          </p:tavLst>
                                        </p:anim>
                                        <p:anim calcmode="lin" valueType="num">
                                          <p:cBhvr>
                                            <p:cTn id="93" dur="500" fill="hold"/>
                                            <p:tgtEl>
                                              <p:spTgt spid="527"/>
                                            </p:tgtEl>
                                            <p:attrNameLst>
                                              <p:attrName>ppt_y</p:attrName>
                                            </p:attrNameLst>
                                          </p:cBhvr>
                                          <p:tavLst>
                                            <p:tav tm="0">
                                              <p:val>
                                                <p:strVal val="#ppt_y+.1"/>
                                              </p:val>
                                            </p:tav>
                                            <p:tav tm="100000">
                                              <p:val>
                                                <p:strVal val="#ppt_y"/>
                                              </p:val>
                                            </p:tav>
                                          </p:tavLst>
                                        </p:anim>
                                      </p:childTnLst>
                                    </p:cTn>
                                  </p:par>
                                  <p:par>
                                    <p:cTn id="94" presetID="42" presetClass="entr" presetSubtype="0" fill="hold" nodeType="withEffect">
                                      <p:stCondLst>
                                        <p:cond delay="1200"/>
                                      </p:stCondLst>
                                      <p:childTnLst>
                                        <p:set>
                                          <p:cBhvr>
                                            <p:cTn id="95" dur="1" fill="hold">
                                              <p:stCondLst>
                                                <p:cond delay="0"/>
                                              </p:stCondLst>
                                            </p:cTn>
                                            <p:tgtEl>
                                              <p:spTgt spid="530"/>
                                            </p:tgtEl>
                                            <p:attrNameLst>
                                              <p:attrName>style.visibility</p:attrName>
                                            </p:attrNameLst>
                                          </p:cBhvr>
                                          <p:to>
                                            <p:strVal val="visible"/>
                                          </p:to>
                                        </p:set>
                                        <p:animEffect transition="in" filter="fade">
                                          <p:cBhvr>
                                            <p:cTn id="96" dur="500"/>
                                            <p:tgtEl>
                                              <p:spTgt spid="530"/>
                                            </p:tgtEl>
                                          </p:cBhvr>
                                        </p:animEffect>
                                        <p:anim calcmode="lin" valueType="num">
                                          <p:cBhvr>
                                            <p:cTn id="97" dur="500" fill="hold"/>
                                            <p:tgtEl>
                                              <p:spTgt spid="530"/>
                                            </p:tgtEl>
                                            <p:attrNameLst>
                                              <p:attrName>ppt_x</p:attrName>
                                            </p:attrNameLst>
                                          </p:cBhvr>
                                          <p:tavLst>
                                            <p:tav tm="0">
                                              <p:val>
                                                <p:strVal val="#ppt_x"/>
                                              </p:val>
                                            </p:tav>
                                            <p:tav tm="100000">
                                              <p:val>
                                                <p:strVal val="#ppt_x"/>
                                              </p:val>
                                            </p:tav>
                                          </p:tavLst>
                                        </p:anim>
                                        <p:anim calcmode="lin" valueType="num">
                                          <p:cBhvr>
                                            <p:cTn id="98" dur="500" fill="hold"/>
                                            <p:tgtEl>
                                              <p:spTgt spid="530"/>
                                            </p:tgtEl>
                                            <p:attrNameLst>
                                              <p:attrName>ppt_y</p:attrName>
                                            </p:attrNameLst>
                                          </p:cBhvr>
                                          <p:tavLst>
                                            <p:tav tm="0">
                                              <p:val>
                                                <p:strVal val="#ppt_y+.1"/>
                                              </p:val>
                                            </p:tav>
                                            <p:tav tm="100000">
                                              <p:val>
                                                <p:strVal val="#ppt_y"/>
                                              </p:val>
                                            </p:tav>
                                          </p:tavLst>
                                        </p:anim>
                                      </p:childTnLst>
                                    </p:cTn>
                                  </p:par>
                                  <p:par>
                                    <p:cTn id="99" presetID="42" presetClass="entr" presetSubtype="0" fill="hold" nodeType="withEffect">
                                      <p:stCondLst>
                                        <p:cond delay="1400"/>
                                      </p:stCondLst>
                                      <p:childTnLst>
                                        <p:set>
                                          <p:cBhvr>
                                            <p:cTn id="100" dur="1" fill="hold">
                                              <p:stCondLst>
                                                <p:cond delay="0"/>
                                              </p:stCondLst>
                                            </p:cTn>
                                            <p:tgtEl>
                                              <p:spTgt spid="533"/>
                                            </p:tgtEl>
                                            <p:attrNameLst>
                                              <p:attrName>style.visibility</p:attrName>
                                            </p:attrNameLst>
                                          </p:cBhvr>
                                          <p:to>
                                            <p:strVal val="visible"/>
                                          </p:to>
                                        </p:set>
                                        <p:animEffect transition="in" filter="fade">
                                          <p:cBhvr>
                                            <p:cTn id="101" dur="500"/>
                                            <p:tgtEl>
                                              <p:spTgt spid="533"/>
                                            </p:tgtEl>
                                          </p:cBhvr>
                                        </p:animEffect>
                                        <p:anim calcmode="lin" valueType="num">
                                          <p:cBhvr>
                                            <p:cTn id="102" dur="500" fill="hold"/>
                                            <p:tgtEl>
                                              <p:spTgt spid="533"/>
                                            </p:tgtEl>
                                            <p:attrNameLst>
                                              <p:attrName>ppt_x</p:attrName>
                                            </p:attrNameLst>
                                          </p:cBhvr>
                                          <p:tavLst>
                                            <p:tav tm="0">
                                              <p:val>
                                                <p:strVal val="#ppt_x"/>
                                              </p:val>
                                            </p:tav>
                                            <p:tav tm="100000">
                                              <p:val>
                                                <p:strVal val="#ppt_x"/>
                                              </p:val>
                                            </p:tav>
                                          </p:tavLst>
                                        </p:anim>
                                        <p:anim calcmode="lin" valueType="num">
                                          <p:cBhvr>
                                            <p:cTn id="103" dur="500" fill="hold"/>
                                            <p:tgtEl>
                                              <p:spTgt spid="533"/>
                                            </p:tgtEl>
                                            <p:attrNameLst>
                                              <p:attrName>ppt_y</p:attrName>
                                            </p:attrNameLst>
                                          </p:cBhvr>
                                          <p:tavLst>
                                            <p:tav tm="0">
                                              <p:val>
                                                <p:strVal val="#ppt_y+.1"/>
                                              </p:val>
                                            </p:tav>
                                            <p:tav tm="100000">
                                              <p:val>
                                                <p:strVal val="#ppt_y"/>
                                              </p:val>
                                            </p:tav>
                                          </p:tavLst>
                                        </p:anim>
                                      </p:childTnLst>
                                    </p:cTn>
                                  </p:par>
                                  <p:par>
                                    <p:cTn id="104" presetID="42" presetClass="entr" presetSubtype="0" fill="hold" nodeType="withEffect">
                                      <p:stCondLst>
                                        <p:cond delay="1600"/>
                                      </p:stCondLst>
                                      <p:childTnLst>
                                        <p:set>
                                          <p:cBhvr>
                                            <p:cTn id="105" dur="1" fill="hold">
                                              <p:stCondLst>
                                                <p:cond delay="0"/>
                                              </p:stCondLst>
                                            </p:cTn>
                                            <p:tgtEl>
                                              <p:spTgt spid="536"/>
                                            </p:tgtEl>
                                            <p:attrNameLst>
                                              <p:attrName>style.visibility</p:attrName>
                                            </p:attrNameLst>
                                          </p:cBhvr>
                                          <p:to>
                                            <p:strVal val="visible"/>
                                          </p:to>
                                        </p:set>
                                        <p:animEffect transition="in" filter="fade">
                                          <p:cBhvr>
                                            <p:cTn id="106" dur="500"/>
                                            <p:tgtEl>
                                              <p:spTgt spid="536"/>
                                            </p:tgtEl>
                                          </p:cBhvr>
                                        </p:animEffect>
                                        <p:anim calcmode="lin" valueType="num">
                                          <p:cBhvr>
                                            <p:cTn id="107" dur="500" fill="hold"/>
                                            <p:tgtEl>
                                              <p:spTgt spid="536"/>
                                            </p:tgtEl>
                                            <p:attrNameLst>
                                              <p:attrName>ppt_x</p:attrName>
                                            </p:attrNameLst>
                                          </p:cBhvr>
                                          <p:tavLst>
                                            <p:tav tm="0">
                                              <p:val>
                                                <p:strVal val="#ppt_x"/>
                                              </p:val>
                                            </p:tav>
                                            <p:tav tm="100000">
                                              <p:val>
                                                <p:strVal val="#ppt_x"/>
                                              </p:val>
                                            </p:tav>
                                          </p:tavLst>
                                        </p:anim>
                                        <p:anim calcmode="lin" valueType="num">
                                          <p:cBhvr>
                                            <p:cTn id="108" dur="500" fill="hold"/>
                                            <p:tgtEl>
                                              <p:spTgt spid="536"/>
                                            </p:tgtEl>
                                            <p:attrNameLst>
                                              <p:attrName>ppt_y</p:attrName>
                                            </p:attrNameLst>
                                          </p:cBhvr>
                                          <p:tavLst>
                                            <p:tav tm="0">
                                              <p:val>
                                                <p:strVal val="#ppt_y+.1"/>
                                              </p:val>
                                            </p:tav>
                                            <p:tav tm="100000">
                                              <p:val>
                                                <p:strVal val="#ppt_y"/>
                                              </p:val>
                                            </p:tav>
                                          </p:tavLst>
                                        </p:anim>
                                      </p:childTnLst>
                                    </p:cTn>
                                  </p:par>
                                  <p:par>
                                    <p:cTn id="109" presetID="42" presetClass="entr" presetSubtype="0" fill="hold" nodeType="withEffect">
                                      <p:stCondLst>
                                        <p:cond delay="1800"/>
                                      </p:stCondLst>
                                      <p:childTnLst>
                                        <p:set>
                                          <p:cBhvr>
                                            <p:cTn id="110" dur="1" fill="hold">
                                              <p:stCondLst>
                                                <p:cond delay="0"/>
                                              </p:stCondLst>
                                            </p:cTn>
                                            <p:tgtEl>
                                              <p:spTgt spid="539"/>
                                            </p:tgtEl>
                                            <p:attrNameLst>
                                              <p:attrName>style.visibility</p:attrName>
                                            </p:attrNameLst>
                                          </p:cBhvr>
                                          <p:to>
                                            <p:strVal val="visible"/>
                                          </p:to>
                                        </p:set>
                                        <p:animEffect transition="in" filter="fade">
                                          <p:cBhvr>
                                            <p:cTn id="111" dur="500"/>
                                            <p:tgtEl>
                                              <p:spTgt spid="539"/>
                                            </p:tgtEl>
                                          </p:cBhvr>
                                        </p:animEffect>
                                        <p:anim calcmode="lin" valueType="num">
                                          <p:cBhvr>
                                            <p:cTn id="112" dur="500" fill="hold"/>
                                            <p:tgtEl>
                                              <p:spTgt spid="539"/>
                                            </p:tgtEl>
                                            <p:attrNameLst>
                                              <p:attrName>ppt_x</p:attrName>
                                            </p:attrNameLst>
                                          </p:cBhvr>
                                          <p:tavLst>
                                            <p:tav tm="0">
                                              <p:val>
                                                <p:strVal val="#ppt_x"/>
                                              </p:val>
                                            </p:tav>
                                            <p:tav tm="100000">
                                              <p:val>
                                                <p:strVal val="#ppt_x"/>
                                              </p:val>
                                            </p:tav>
                                          </p:tavLst>
                                        </p:anim>
                                        <p:anim calcmode="lin" valueType="num">
                                          <p:cBhvr>
                                            <p:cTn id="113" dur="500" fill="hold"/>
                                            <p:tgtEl>
                                              <p:spTgt spid="539"/>
                                            </p:tgtEl>
                                            <p:attrNameLst>
                                              <p:attrName>ppt_y</p:attrName>
                                            </p:attrNameLst>
                                          </p:cBhvr>
                                          <p:tavLst>
                                            <p:tav tm="0">
                                              <p:val>
                                                <p:strVal val="#ppt_y+.1"/>
                                              </p:val>
                                            </p:tav>
                                            <p:tav tm="100000">
                                              <p:val>
                                                <p:strVal val="#ppt_y"/>
                                              </p:val>
                                            </p:tav>
                                          </p:tavLst>
                                        </p:anim>
                                      </p:childTnLst>
                                    </p:cTn>
                                  </p:par>
                                </p:childTnLst>
                              </p:cTn>
                            </p:par>
                            <p:par>
                              <p:cTn id="114" fill="hold">
                                <p:stCondLst>
                                  <p:cond delay="5500"/>
                                </p:stCondLst>
                                <p:childTnLst>
                                  <p:par>
                                    <p:cTn id="115" presetID="22" presetClass="entr" presetSubtype="1" fill="hold" nodeType="afterEffect">
                                      <p:stCondLst>
                                        <p:cond delay="0"/>
                                      </p:stCondLst>
                                      <p:childTnLst>
                                        <p:set>
                                          <p:cBhvr>
                                            <p:cTn id="116" dur="1" fill="hold">
                                              <p:stCondLst>
                                                <p:cond delay="0"/>
                                              </p:stCondLst>
                                            </p:cTn>
                                            <p:tgtEl>
                                              <p:spTgt spid="453"/>
                                            </p:tgtEl>
                                            <p:attrNameLst>
                                              <p:attrName>style.visibility</p:attrName>
                                            </p:attrNameLst>
                                          </p:cBhvr>
                                          <p:to>
                                            <p:strVal val="visible"/>
                                          </p:to>
                                        </p:set>
                                        <p:animEffect transition="in" filter="wipe(up)">
                                          <p:cBhvr>
                                            <p:cTn id="117" dur="500"/>
                                            <p:tgtEl>
                                              <p:spTgt spid="453"/>
                                            </p:tgtEl>
                                          </p:cBhvr>
                                        </p:animEffect>
                                      </p:childTnLst>
                                    </p:cTn>
                                  </p:par>
                                </p:childTnLst>
                              </p:cTn>
                            </p:par>
                            <p:par>
                              <p:cTn id="118" fill="hold">
                                <p:stCondLst>
                                  <p:cond delay="6000"/>
                                </p:stCondLst>
                                <p:childTnLst>
                                  <p:par>
                                    <p:cTn id="119" presetID="42" presetClass="entr" presetSubtype="0" fill="hold" nodeType="afterEffect">
                                      <p:stCondLst>
                                        <p:cond delay="0"/>
                                      </p:stCondLst>
                                      <p:childTnLst>
                                        <p:set>
                                          <p:cBhvr>
                                            <p:cTn id="120" dur="1" fill="hold">
                                              <p:stCondLst>
                                                <p:cond delay="0"/>
                                              </p:stCondLst>
                                            </p:cTn>
                                            <p:tgtEl>
                                              <p:spTgt spid="542"/>
                                            </p:tgtEl>
                                            <p:attrNameLst>
                                              <p:attrName>style.visibility</p:attrName>
                                            </p:attrNameLst>
                                          </p:cBhvr>
                                          <p:to>
                                            <p:strVal val="visible"/>
                                          </p:to>
                                        </p:set>
                                        <p:animEffect transition="in" filter="fade">
                                          <p:cBhvr>
                                            <p:cTn id="121" dur="500"/>
                                            <p:tgtEl>
                                              <p:spTgt spid="542"/>
                                            </p:tgtEl>
                                          </p:cBhvr>
                                        </p:animEffect>
                                        <p:anim calcmode="lin" valueType="num">
                                          <p:cBhvr>
                                            <p:cTn id="122" dur="500" fill="hold"/>
                                            <p:tgtEl>
                                              <p:spTgt spid="542"/>
                                            </p:tgtEl>
                                            <p:attrNameLst>
                                              <p:attrName>ppt_x</p:attrName>
                                            </p:attrNameLst>
                                          </p:cBhvr>
                                          <p:tavLst>
                                            <p:tav tm="0">
                                              <p:val>
                                                <p:strVal val="#ppt_x"/>
                                              </p:val>
                                            </p:tav>
                                            <p:tav tm="100000">
                                              <p:val>
                                                <p:strVal val="#ppt_x"/>
                                              </p:val>
                                            </p:tav>
                                          </p:tavLst>
                                        </p:anim>
                                        <p:anim calcmode="lin" valueType="num">
                                          <p:cBhvr>
                                            <p:cTn id="123" dur="500" fill="hold"/>
                                            <p:tgtEl>
                                              <p:spTgt spid="542"/>
                                            </p:tgtEl>
                                            <p:attrNameLst>
                                              <p:attrName>ppt_y</p:attrName>
                                            </p:attrNameLst>
                                          </p:cBhvr>
                                          <p:tavLst>
                                            <p:tav tm="0">
                                              <p:val>
                                                <p:strVal val="#ppt_y+.1"/>
                                              </p:val>
                                            </p:tav>
                                            <p:tav tm="100000">
                                              <p:val>
                                                <p:strVal val="#ppt_y"/>
                                              </p:val>
                                            </p:tav>
                                          </p:tavLst>
                                        </p:anim>
                                      </p:childTnLst>
                                    </p:cTn>
                                  </p:par>
                                  <p:par>
                                    <p:cTn id="124" presetID="42" presetClass="entr" presetSubtype="0" fill="hold" nodeType="withEffect">
                                      <p:stCondLst>
                                        <p:cond delay="100"/>
                                      </p:stCondLst>
                                      <p:childTnLst>
                                        <p:set>
                                          <p:cBhvr>
                                            <p:cTn id="125" dur="1" fill="hold">
                                              <p:stCondLst>
                                                <p:cond delay="0"/>
                                              </p:stCondLst>
                                            </p:cTn>
                                            <p:tgtEl>
                                              <p:spTgt spid="545"/>
                                            </p:tgtEl>
                                            <p:attrNameLst>
                                              <p:attrName>style.visibility</p:attrName>
                                            </p:attrNameLst>
                                          </p:cBhvr>
                                          <p:to>
                                            <p:strVal val="visible"/>
                                          </p:to>
                                        </p:set>
                                        <p:animEffect transition="in" filter="fade">
                                          <p:cBhvr>
                                            <p:cTn id="126" dur="500"/>
                                            <p:tgtEl>
                                              <p:spTgt spid="545"/>
                                            </p:tgtEl>
                                          </p:cBhvr>
                                        </p:animEffect>
                                        <p:anim calcmode="lin" valueType="num">
                                          <p:cBhvr>
                                            <p:cTn id="127" dur="500" fill="hold"/>
                                            <p:tgtEl>
                                              <p:spTgt spid="545"/>
                                            </p:tgtEl>
                                            <p:attrNameLst>
                                              <p:attrName>ppt_x</p:attrName>
                                            </p:attrNameLst>
                                          </p:cBhvr>
                                          <p:tavLst>
                                            <p:tav tm="0">
                                              <p:val>
                                                <p:strVal val="#ppt_x"/>
                                              </p:val>
                                            </p:tav>
                                            <p:tav tm="100000">
                                              <p:val>
                                                <p:strVal val="#ppt_x"/>
                                              </p:val>
                                            </p:tav>
                                          </p:tavLst>
                                        </p:anim>
                                        <p:anim calcmode="lin" valueType="num">
                                          <p:cBhvr>
                                            <p:cTn id="128" dur="500" fill="hold"/>
                                            <p:tgtEl>
                                              <p:spTgt spid="545"/>
                                            </p:tgtEl>
                                            <p:attrNameLst>
                                              <p:attrName>ppt_y</p:attrName>
                                            </p:attrNameLst>
                                          </p:cBhvr>
                                          <p:tavLst>
                                            <p:tav tm="0">
                                              <p:val>
                                                <p:strVal val="#ppt_y+.1"/>
                                              </p:val>
                                            </p:tav>
                                            <p:tav tm="100000">
                                              <p:val>
                                                <p:strVal val="#ppt_y"/>
                                              </p:val>
                                            </p:tav>
                                          </p:tavLst>
                                        </p:anim>
                                      </p:childTnLst>
                                    </p:cTn>
                                  </p:par>
                                  <p:par>
                                    <p:cTn id="129" presetID="42" presetClass="entr" presetSubtype="0" fill="hold" nodeType="withEffect">
                                      <p:stCondLst>
                                        <p:cond delay="200"/>
                                      </p:stCondLst>
                                      <p:childTnLst>
                                        <p:set>
                                          <p:cBhvr>
                                            <p:cTn id="130" dur="1" fill="hold">
                                              <p:stCondLst>
                                                <p:cond delay="0"/>
                                              </p:stCondLst>
                                            </p:cTn>
                                            <p:tgtEl>
                                              <p:spTgt spid="548"/>
                                            </p:tgtEl>
                                            <p:attrNameLst>
                                              <p:attrName>style.visibility</p:attrName>
                                            </p:attrNameLst>
                                          </p:cBhvr>
                                          <p:to>
                                            <p:strVal val="visible"/>
                                          </p:to>
                                        </p:set>
                                        <p:animEffect transition="in" filter="fade">
                                          <p:cBhvr>
                                            <p:cTn id="131" dur="500"/>
                                            <p:tgtEl>
                                              <p:spTgt spid="548"/>
                                            </p:tgtEl>
                                          </p:cBhvr>
                                        </p:animEffect>
                                        <p:anim calcmode="lin" valueType="num">
                                          <p:cBhvr>
                                            <p:cTn id="132" dur="500" fill="hold"/>
                                            <p:tgtEl>
                                              <p:spTgt spid="548"/>
                                            </p:tgtEl>
                                            <p:attrNameLst>
                                              <p:attrName>ppt_x</p:attrName>
                                            </p:attrNameLst>
                                          </p:cBhvr>
                                          <p:tavLst>
                                            <p:tav tm="0">
                                              <p:val>
                                                <p:strVal val="#ppt_x"/>
                                              </p:val>
                                            </p:tav>
                                            <p:tav tm="100000">
                                              <p:val>
                                                <p:strVal val="#ppt_x"/>
                                              </p:val>
                                            </p:tav>
                                          </p:tavLst>
                                        </p:anim>
                                        <p:anim calcmode="lin" valueType="num">
                                          <p:cBhvr>
                                            <p:cTn id="133" dur="500" fill="hold"/>
                                            <p:tgtEl>
                                              <p:spTgt spid="548"/>
                                            </p:tgtEl>
                                            <p:attrNameLst>
                                              <p:attrName>ppt_y</p:attrName>
                                            </p:attrNameLst>
                                          </p:cBhvr>
                                          <p:tavLst>
                                            <p:tav tm="0">
                                              <p:val>
                                                <p:strVal val="#ppt_y+.1"/>
                                              </p:val>
                                            </p:tav>
                                            <p:tav tm="100000">
                                              <p:val>
                                                <p:strVal val="#ppt_y"/>
                                              </p:val>
                                            </p:tav>
                                          </p:tavLst>
                                        </p:anim>
                                      </p:childTnLst>
                                    </p:cTn>
                                  </p:par>
                                  <p:par>
                                    <p:cTn id="134" presetID="42" presetClass="entr" presetSubtype="0" fill="hold" nodeType="withEffect">
                                      <p:stCondLst>
                                        <p:cond delay="300"/>
                                      </p:stCondLst>
                                      <p:childTnLst>
                                        <p:set>
                                          <p:cBhvr>
                                            <p:cTn id="135" dur="1" fill="hold">
                                              <p:stCondLst>
                                                <p:cond delay="0"/>
                                              </p:stCondLst>
                                            </p:cTn>
                                            <p:tgtEl>
                                              <p:spTgt spid="551"/>
                                            </p:tgtEl>
                                            <p:attrNameLst>
                                              <p:attrName>style.visibility</p:attrName>
                                            </p:attrNameLst>
                                          </p:cBhvr>
                                          <p:to>
                                            <p:strVal val="visible"/>
                                          </p:to>
                                        </p:set>
                                        <p:animEffect transition="in" filter="fade">
                                          <p:cBhvr>
                                            <p:cTn id="136" dur="500"/>
                                            <p:tgtEl>
                                              <p:spTgt spid="551"/>
                                            </p:tgtEl>
                                          </p:cBhvr>
                                        </p:animEffect>
                                        <p:anim calcmode="lin" valueType="num">
                                          <p:cBhvr>
                                            <p:cTn id="137" dur="500" fill="hold"/>
                                            <p:tgtEl>
                                              <p:spTgt spid="551"/>
                                            </p:tgtEl>
                                            <p:attrNameLst>
                                              <p:attrName>ppt_x</p:attrName>
                                            </p:attrNameLst>
                                          </p:cBhvr>
                                          <p:tavLst>
                                            <p:tav tm="0">
                                              <p:val>
                                                <p:strVal val="#ppt_x"/>
                                              </p:val>
                                            </p:tav>
                                            <p:tav tm="100000">
                                              <p:val>
                                                <p:strVal val="#ppt_x"/>
                                              </p:val>
                                            </p:tav>
                                          </p:tavLst>
                                        </p:anim>
                                        <p:anim calcmode="lin" valueType="num">
                                          <p:cBhvr>
                                            <p:cTn id="138" dur="500" fill="hold"/>
                                            <p:tgtEl>
                                              <p:spTgt spid="551"/>
                                            </p:tgtEl>
                                            <p:attrNameLst>
                                              <p:attrName>ppt_y</p:attrName>
                                            </p:attrNameLst>
                                          </p:cBhvr>
                                          <p:tavLst>
                                            <p:tav tm="0">
                                              <p:val>
                                                <p:strVal val="#ppt_y+.1"/>
                                              </p:val>
                                            </p:tav>
                                            <p:tav tm="100000">
                                              <p:val>
                                                <p:strVal val="#ppt_y"/>
                                              </p:val>
                                            </p:tav>
                                          </p:tavLst>
                                        </p:anim>
                                      </p:childTnLst>
                                    </p:cTn>
                                  </p:par>
                                  <p:par>
                                    <p:cTn id="139" presetID="42" presetClass="entr" presetSubtype="0" fill="hold" nodeType="withEffect">
                                      <p:stCondLst>
                                        <p:cond delay="400"/>
                                      </p:stCondLst>
                                      <p:childTnLst>
                                        <p:set>
                                          <p:cBhvr>
                                            <p:cTn id="140" dur="1" fill="hold">
                                              <p:stCondLst>
                                                <p:cond delay="0"/>
                                              </p:stCondLst>
                                            </p:cTn>
                                            <p:tgtEl>
                                              <p:spTgt spid="554"/>
                                            </p:tgtEl>
                                            <p:attrNameLst>
                                              <p:attrName>style.visibility</p:attrName>
                                            </p:attrNameLst>
                                          </p:cBhvr>
                                          <p:to>
                                            <p:strVal val="visible"/>
                                          </p:to>
                                        </p:set>
                                        <p:animEffect transition="in" filter="fade">
                                          <p:cBhvr>
                                            <p:cTn id="141" dur="500"/>
                                            <p:tgtEl>
                                              <p:spTgt spid="554"/>
                                            </p:tgtEl>
                                          </p:cBhvr>
                                        </p:animEffect>
                                        <p:anim calcmode="lin" valueType="num">
                                          <p:cBhvr>
                                            <p:cTn id="142" dur="500" fill="hold"/>
                                            <p:tgtEl>
                                              <p:spTgt spid="554"/>
                                            </p:tgtEl>
                                            <p:attrNameLst>
                                              <p:attrName>ppt_x</p:attrName>
                                            </p:attrNameLst>
                                          </p:cBhvr>
                                          <p:tavLst>
                                            <p:tav tm="0">
                                              <p:val>
                                                <p:strVal val="#ppt_x"/>
                                              </p:val>
                                            </p:tav>
                                            <p:tav tm="100000">
                                              <p:val>
                                                <p:strVal val="#ppt_x"/>
                                              </p:val>
                                            </p:tav>
                                          </p:tavLst>
                                        </p:anim>
                                        <p:anim calcmode="lin" valueType="num">
                                          <p:cBhvr>
                                            <p:cTn id="143" dur="500" fill="hold"/>
                                            <p:tgtEl>
                                              <p:spTgt spid="554"/>
                                            </p:tgtEl>
                                            <p:attrNameLst>
                                              <p:attrName>ppt_y</p:attrName>
                                            </p:attrNameLst>
                                          </p:cBhvr>
                                          <p:tavLst>
                                            <p:tav tm="0">
                                              <p:val>
                                                <p:strVal val="#ppt_y+.1"/>
                                              </p:val>
                                            </p:tav>
                                            <p:tav tm="100000">
                                              <p:val>
                                                <p:strVal val="#ppt_y"/>
                                              </p:val>
                                            </p:tav>
                                          </p:tavLst>
                                        </p:anim>
                                      </p:childTnLst>
                                    </p:cTn>
                                  </p:par>
                                  <p:par>
                                    <p:cTn id="144" presetID="42" presetClass="entr" presetSubtype="0" fill="hold" nodeType="withEffect">
                                      <p:stCondLst>
                                        <p:cond delay="500"/>
                                      </p:stCondLst>
                                      <p:childTnLst>
                                        <p:set>
                                          <p:cBhvr>
                                            <p:cTn id="145" dur="1" fill="hold">
                                              <p:stCondLst>
                                                <p:cond delay="0"/>
                                              </p:stCondLst>
                                            </p:cTn>
                                            <p:tgtEl>
                                              <p:spTgt spid="557"/>
                                            </p:tgtEl>
                                            <p:attrNameLst>
                                              <p:attrName>style.visibility</p:attrName>
                                            </p:attrNameLst>
                                          </p:cBhvr>
                                          <p:to>
                                            <p:strVal val="visible"/>
                                          </p:to>
                                        </p:set>
                                        <p:animEffect transition="in" filter="fade">
                                          <p:cBhvr>
                                            <p:cTn id="146" dur="500"/>
                                            <p:tgtEl>
                                              <p:spTgt spid="557"/>
                                            </p:tgtEl>
                                          </p:cBhvr>
                                        </p:animEffect>
                                        <p:anim calcmode="lin" valueType="num">
                                          <p:cBhvr>
                                            <p:cTn id="147" dur="500" fill="hold"/>
                                            <p:tgtEl>
                                              <p:spTgt spid="557"/>
                                            </p:tgtEl>
                                            <p:attrNameLst>
                                              <p:attrName>ppt_x</p:attrName>
                                            </p:attrNameLst>
                                          </p:cBhvr>
                                          <p:tavLst>
                                            <p:tav tm="0">
                                              <p:val>
                                                <p:strVal val="#ppt_x"/>
                                              </p:val>
                                            </p:tav>
                                            <p:tav tm="100000">
                                              <p:val>
                                                <p:strVal val="#ppt_x"/>
                                              </p:val>
                                            </p:tav>
                                          </p:tavLst>
                                        </p:anim>
                                        <p:anim calcmode="lin" valueType="num">
                                          <p:cBhvr>
                                            <p:cTn id="148" dur="500" fill="hold"/>
                                            <p:tgtEl>
                                              <p:spTgt spid="557"/>
                                            </p:tgtEl>
                                            <p:attrNameLst>
                                              <p:attrName>ppt_y</p:attrName>
                                            </p:attrNameLst>
                                          </p:cBhvr>
                                          <p:tavLst>
                                            <p:tav tm="0">
                                              <p:val>
                                                <p:strVal val="#ppt_y+.1"/>
                                              </p:val>
                                            </p:tav>
                                            <p:tav tm="100000">
                                              <p:val>
                                                <p:strVal val="#ppt_y"/>
                                              </p:val>
                                            </p:tav>
                                          </p:tavLst>
                                        </p:anim>
                                      </p:childTnLst>
                                    </p:cTn>
                                  </p:par>
                                  <p:par>
                                    <p:cTn id="149" presetID="42" presetClass="entr" presetSubtype="0" fill="hold" nodeType="withEffect">
                                      <p:stCondLst>
                                        <p:cond delay="600"/>
                                      </p:stCondLst>
                                      <p:childTnLst>
                                        <p:set>
                                          <p:cBhvr>
                                            <p:cTn id="150" dur="1" fill="hold">
                                              <p:stCondLst>
                                                <p:cond delay="0"/>
                                              </p:stCondLst>
                                            </p:cTn>
                                            <p:tgtEl>
                                              <p:spTgt spid="560"/>
                                            </p:tgtEl>
                                            <p:attrNameLst>
                                              <p:attrName>style.visibility</p:attrName>
                                            </p:attrNameLst>
                                          </p:cBhvr>
                                          <p:to>
                                            <p:strVal val="visible"/>
                                          </p:to>
                                        </p:set>
                                        <p:animEffect transition="in" filter="fade">
                                          <p:cBhvr>
                                            <p:cTn id="151" dur="500"/>
                                            <p:tgtEl>
                                              <p:spTgt spid="560"/>
                                            </p:tgtEl>
                                          </p:cBhvr>
                                        </p:animEffect>
                                        <p:anim calcmode="lin" valueType="num">
                                          <p:cBhvr>
                                            <p:cTn id="152" dur="500" fill="hold"/>
                                            <p:tgtEl>
                                              <p:spTgt spid="560"/>
                                            </p:tgtEl>
                                            <p:attrNameLst>
                                              <p:attrName>ppt_x</p:attrName>
                                            </p:attrNameLst>
                                          </p:cBhvr>
                                          <p:tavLst>
                                            <p:tav tm="0">
                                              <p:val>
                                                <p:strVal val="#ppt_x"/>
                                              </p:val>
                                            </p:tav>
                                            <p:tav tm="100000">
                                              <p:val>
                                                <p:strVal val="#ppt_x"/>
                                              </p:val>
                                            </p:tav>
                                          </p:tavLst>
                                        </p:anim>
                                        <p:anim calcmode="lin" valueType="num">
                                          <p:cBhvr>
                                            <p:cTn id="153" dur="500" fill="hold"/>
                                            <p:tgtEl>
                                              <p:spTgt spid="560"/>
                                            </p:tgtEl>
                                            <p:attrNameLst>
                                              <p:attrName>ppt_y</p:attrName>
                                            </p:attrNameLst>
                                          </p:cBhvr>
                                          <p:tavLst>
                                            <p:tav tm="0">
                                              <p:val>
                                                <p:strVal val="#ppt_y+.1"/>
                                              </p:val>
                                            </p:tav>
                                            <p:tav tm="100000">
                                              <p:val>
                                                <p:strVal val="#ppt_y"/>
                                              </p:val>
                                            </p:tav>
                                          </p:tavLst>
                                        </p:anim>
                                      </p:childTnLst>
                                    </p:cTn>
                                  </p:par>
                                  <p:par>
                                    <p:cTn id="154" presetID="42" presetClass="entr" presetSubtype="0" fill="hold" nodeType="withEffect">
                                      <p:stCondLst>
                                        <p:cond delay="700"/>
                                      </p:stCondLst>
                                      <p:childTnLst>
                                        <p:set>
                                          <p:cBhvr>
                                            <p:cTn id="155" dur="1" fill="hold">
                                              <p:stCondLst>
                                                <p:cond delay="0"/>
                                              </p:stCondLst>
                                            </p:cTn>
                                            <p:tgtEl>
                                              <p:spTgt spid="563"/>
                                            </p:tgtEl>
                                            <p:attrNameLst>
                                              <p:attrName>style.visibility</p:attrName>
                                            </p:attrNameLst>
                                          </p:cBhvr>
                                          <p:to>
                                            <p:strVal val="visible"/>
                                          </p:to>
                                        </p:set>
                                        <p:animEffect transition="in" filter="fade">
                                          <p:cBhvr>
                                            <p:cTn id="156" dur="500"/>
                                            <p:tgtEl>
                                              <p:spTgt spid="563"/>
                                            </p:tgtEl>
                                          </p:cBhvr>
                                        </p:animEffect>
                                        <p:anim calcmode="lin" valueType="num">
                                          <p:cBhvr>
                                            <p:cTn id="157" dur="500" fill="hold"/>
                                            <p:tgtEl>
                                              <p:spTgt spid="563"/>
                                            </p:tgtEl>
                                            <p:attrNameLst>
                                              <p:attrName>ppt_x</p:attrName>
                                            </p:attrNameLst>
                                          </p:cBhvr>
                                          <p:tavLst>
                                            <p:tav tm="0">
                                              <p:val>
                                                <p:strVal val="#ppt_x"/>
                                              </p:val>
                                            </p:tav>
                                            <p:tav tm="100000">
                                              <p:val>
                                                <p:strVal val="#ppt_x"/>
                                              </p:val>
                                            </p:tav>
                                          </p:tavLst>
                                        </p:anim>
                                        <p:anim calcmode="lin" valueType="num">
                                          <p:cBhvr>
                                            <p:cTn id="158" dur="500" fill="hold"/>
                                            <p:tgtEl>
                                              <p:spTgt spid="563"/>
                                            </p:tgtEl>
                                            <p:attrNameLst>
                                              <p:attrName>ppt_y</p:attrName>
                                            </p:attrNameLst>
                                          </p:cBhvr>
                                          <p:tavLst>
                                            <p:tav tm="0">
                                              <p:val>
                                                <p:strVal val="#ppt_y+.1"/>
                                              </p:val>
                                            </p:tav>
                                            <p:tav tm="100000">
                                              <p:val>
                                                <p:strVal val="#ppt_y"/>
                                              </p:val>
                                            </p:tav>
                                          </p:tavLst>
                                        </p:anim>
                                      </p:childTnLst>
                                    </p:cTn>
                                  </p:par>
                                  <p:par>
                                    <p:cTn id="159" presetID="42" presetClass="entr" presetSubtype="0" fill="hold" nodeType="withEffect">
                                      <p:stCondLst>
                                        <p:cond delay="800"/>
                                      </p:stCondLst>
                                      <p:childTnLst>
                                        <p:set>
                                          <p:cBhvr>
                                            <p:cTn id="160" dur="1" fill="hold">
                                              <p:stCondLst>
                                                <p:cond delay="0"/>
                                              </p:stCondLst>
                                            </p:cTn>
                                            <p:tgtEl>
                                              <p:spTgt spid="566"/>
                                            </p:tgtEl>
                                            <p:attrNameLst>
                                              <p:attrName>style.visibility</p:attrName>
                                            </p:attrNameLst>
                                          </p:cBhvr>
                                          <p:to>
                                            <p:strVal val="visible"/>
                                          </p:to>
                                        </p:set>
                                        <p:animEffect transition="in" filter="fade">
                                          <p:cBhvr>
                                            <p:cTn id="161" dur="500"/>
                                            <p:tgtEl>
                                              <p:spTgt spid="566"/>
                                            </p:tgtEl>
                                          </p:cBhvr>
                                        </p:animEffect>
                                        <p:anim calcmode="lin" valueType="num">
                                          <p:cBhvr>
                                            <p:cTn id="162" dur="500" fill="hold"/>
                                            <p:tgtEl>
                                              <p:spTgt spid="566"/>
                                            </p:tgtEl>
                                            <p:attrNameLst>
                                              <p:attrName>ppt_x</p:attrName>
                                            </p:attrNameLst>
                                          </p:cBhvr>
                                          <p:tavLst>
                                            <p:tav tm="0">
                                              <p:val>
                                                <p:strVal val="#ppt_x"/>
                                              </p:val>
                                            </p:tav>
                                            <p:tav tm="100000">
                                              <p:val>
                                                <p:strVal val="#ppt_x"/>
                                              </p:val>
                                            </p:tav>
                                          </p:tavLst>
                                        </p:anim>
                                        <p:anim calcmode="lin" valueType="num">
                                          <p:cBhvr>
                                            <p:cTn id="163" dur="500" fill="hold"/>
                                            <p:tgtEl>
                                              <p:spTgt spid="566"/>
                                            </p:tgtEl>
                                            <p:attrNameLst>
                                              <p:attrName>ppt_y</p:attrName>
                                            </p:attrNameLst>
                                          </p:cBhvr>
                                          <p:tavLst>
                                            <p:tav tm="0">
                                              <p:val>
                                                <p:strVal val="#ppt_y+.1"/>
                                              </p:val>
                                            </p:tav>
                                            <p:tav tm="100000">
                                              <p:val>
                                                <p:strVal val="#ppt_y"/>
                                              </p:val>
                                            </p:tav>
                                          </p:tavLst>
                                        </p:anim>
                                      </p:childTnLst>
                                    </p:cTn>
                                  </p:par>
                                  <p:par>
                                    <p:cTn id="164" presetID="42" presetClass="entr" presetSubtype="0" fill="hold" nodeType="withEffect">
                                      <p:stCondLst>
                                        <p:cond delay="900"/>
                                      </p:stCondLst>
                                      <p:childTnLst>
                                        <p:set>
                                          <p:cBhvr>
                                            <p:cTn id="165" dur="1" fill="hold">
                                              <p:stCondLst>
                                                <p:cond delay="0"/>
                                              </p:stCondLst>
                                            </p:cTn>
                                            <p:tgtEl>
                                              <p:spTgt spid="569"/>
                                            </p:tgtEl>
                                            <p:attrNameLst>
                                              <p:attrName>style.visibility</p:attrName>
                                            </p:attrNameLst>
                                          </p:cBhvr>
                                          <p:to>
                                            <p:strVal val="visible"/>
                                          </p:to>
                                        </p:set>
                                        <p:animEffect transition="in" filter="fade">
                                          <p:cBhvr>
                                            <p:cTn id="166" dur="500"/>
                                            <p:tgtEl>
                                              <p:spTgt spid="569"/>
                                            </p:tgtEl>
                                          </p:cBhvr>
                                        </p:animEffect>
                                        <p:anim calcmode="lin" valueType="num">
                                          <p:cBhvr>
                                            <p:cTn id="167" dur="500" fill="hold"/>
                                            <p:tgtEl>
                                              <p:spTgt spid="569"/>
                                            </p:tgtEl>
                                            <p:attrNameLst>
                                              <p:attrName>ppt_x</p:attrName>
                                            </p:attrNameLst>
                                          </p:cBhvr>
                                          <p:tavLst>
                                            <p:tav tm="0">
                                              <p:val>
                                                <p:strVal val="#ppt_x"/>
                                              </p:val>
                                            </p:tav>
                                            <p:tav tm="100000">
                                              <p:val>
                                                <p:strVal val="#ppt_x"/>
                                              </p:val>
                                            </p:tav>
                                          </p:tavLst>
                                        </p:anim>
                                        <p:anim calcmode="lin" valueType="num">
                                          <p:cBhvr>
                                            <p:cTn id="168" dur="500" fill="hold"/>
                                            <p:tgtEl>
                                              <p:spTgt spid="569"/>
                                            </p:tgtEl>
                                            <p:attrNameLst>
                                              <p:attrName>ppt_y</p:attrName>
                                            </p:attrNameLst>
                                          </p:cBhvr>
                                          <p:tavLst>
                                            <p:tav tm="0">
                                              <p:val>
                                                <p:strVal val="#ppt_y+.1"/>
                                              </p:val>
                                            </p:tav>
                                            <p:tav tm="100000">
                                              <p:val>
                                                <p:strVal val="#ppt_y"/>
                                              </p:val>
                                            </p:tav>
                                          </p:tavLst>
                                        </p:anim>
                                      </p:childTnLst>
                                    </p:cTn>
                                  </p:par>
                                  <p:par>
                                    <p:cTn id="169" presetID="42" presetClass="entr" presetSubtype="0" fill="hold" nodeType="withEffect">
                                      <p:stCondLst>
                                        <p:cond delay="1000"/>
                                      </p:stCondLst>
                                      <p:childTnLst>
                                        <p:set>
                                          <p:cBhvr>
                                            <p:cTn id="170" dur="1" fill="hold">
                                              <p:stCondLst>
                                                <p:cond delay="0"/>
                                              </p:stCondLst>
                                            </p:cTn>
                                            <p:tgtEl>
                                              <p:spTgt spid="572"/>
                                            </p:tgtEl>
                                            <p:attrNameLst>
                                              <p:attrName>style.visibility</p:attrName>
                                            </p:attrNameLst>
                                          </p:cBhvr>
                                          <p:to>
                                            <p:strVal val="visible"/>
                                          </p:to>
                                        </p:set>
                                        <p:animEffect transition="in" filter="fade">
                                          <p:cBhvr>
                                            <p:cTn id="171" dur="500"/>
                                            <p:tgtEl>
                                              <p:spTgt spid="572"/>
                                            </p:tgtEl>
                                          </p:cBhvr>
                                        </p:animEffect>
                                        <p:anim calcmode="lin" valueType="num">
                                          <p:cBhvr>
                                            <p:cTn id="172" dur="500" fill="hold"/>
                                            <p:tgtEl>
                                              <p:spTgt spid="572"/>
                                            </p:tgtEl>
                                            <p:attrNameLst>
                                              <p:attrName>ppt_x</p:attrName>
                                            </p:attrNameLst>
                                          </p:cBhvr>
                                          <p:tavLst>
                                            <p:tav tm="0">
                                              <p:val>
                                                <p:strVal val="#ppt_x"/>
                                              </p:val>
                                            </p:tav>
                                            <p:tav tm="100000">
                                              <p:val>
                                                <p:strVal val="#ppt_x"/>
                                              </p:val>
                                            </p:tav>
                                          </p:tavLst>
                                        </p:anim>
                                        <p:anim calcmode="lin" valueType="num">
                                          <p:cBhvr>
                                            <p:cTn id="173" dur="500" fill="hold"/>
                                            <p:tgtEl>
                                              <p:spTgt spid="572"/>
                                            </p:tgtEl>
                                            <p:attrNameLst>
                                              <p:attrName>ppt_y</p:attrName>
                                            </p:attrNameLst>
                                          </p:cBhvr>
                                          <p:tavLst>
                                            <p:tav tm="0">
                                              <p:val>
                                                <p:strVal val="#ppt_y+.1"/>
                                              </p:val>
                                            </p:tav>
                                            <p:tav tm="100000">
                                              <p:val>
                                                <p:strVal val="#ppt_y"/>
                                              </p:val>
                                            </p:tav>
                                          </p:tavLst>
                                        </p:anim>
                                      </p:childTnLst>
                                    </p:cTn>
                                  </p:par>
                                  <p:par>
                                    <p:cTn id="174" presetID="42" presetClass="entr" presetSubtype="0" fill="hold" nodeType="withEffect">
                                      <p:stCondLst>
                                        <p:cond delay="1100"/>
                                      </p:stCondLst>
                                      <p:childTnLst>
                                        <p:set>
                                          <p:cBhvr>
                                            <p:cTn id="175" dur="1" fill="hold">
                                              <p:stCondLst>
                                                <p:cond delay="0"/>
                                              </p:stCondLst>
                                            </p:cTn>
                                            <p:tgtEl>
                                              <p:spTgt spid="575"/>
                                            </p:tgtEl>
                                            <p:attrNameLst>
                                              <p:attrName>style.visibility</p:attrName>
                                            </p:attrNameLst>
                                          </p:cBhvr>
                                          <p:to>
                                            <p:strVal val="visible"/>
                                          </p:to>
                                        </p:set>
                                        <p:animEffect transition="in" filter="fade">
                                          <p:cBhvr>
                                            <p:cTn id="176" dur="500"/>
                                            <p:tgtEl>
                                              <p:spTgt spid="575"/>
                                            </p:tgtEl>
                                          </p:cBhvr>
                                        </p:animEffect>
                                        <p:anim calcmode="lin" valueType="num">
                                          <p:cBhvr>
                                            <p:cTn id="177" dur="500" fill="hold"/>
                                            <p:tgtEl>
                                              <p:spTgt spid="575"/>
                                            </p:tgtEl>
                                            <p:attrNameLst>
                                              <p:attrName>ppt_x</p:attrName>
                                            </p:attrNameLst>
                                          </p:cBhvr>
                                          <p:tavLst>
                                            <p:tav tm="0">
                                              <p:val>
                                                <p:strVal val="#ppt_x"/>
                                              </p:val>
                                            </p:tav>
                                            <p:tav tm="100000">
                                              <p:val>
                                                <p:strVal val="#ppt_x"/>
                                              </p:val>
                                            </p:tav>
                                          </p:tavLst>
                                        </p:anim>
                                        <p:anim calcmode="lin" valueType="num">
                                          <p:cBhvr>
                                            <p:cTn id="178" dur="500" fill="hold"/>
                                            <p:tgtEl>
                                              <p:spTgt spid="575"/>
                                            </p:tgtEl>
                                            <p:attrNameLst>
                                              <p:attrName>ppt_y</p:attrName>
                                            </p:attrNameLst>
                                          </p:cBhvr>
                                          <p:tavLst>
                                            <p:tav tm="0">
                                              <p:val>
                                                <p:strVal val="#ppt_y+.1"/>
                                              </p:val>
                                            </p:tav>
                                            <p:tav tm="100000">
                                              <p:val>
                                                <p:strVal val="#ppt_y"/>
                                              </p:val>
                                            </p:tav>
                                          </p:tavLst>
                                        </p:anim>
                                      </p:childTnLst>
                                    </p:cTn>
                                  </p:par>
                                  <p:par>
                                    <p:cTn id="179" presetID="42" presetClass="entr" presetSubtype="0" fill="hold" nodeType="withEffect">
                                      <p:stCondLst>
                                        <p:cond delay="1200"/>
                                      </p:stCondLst>
                                      <p:childTnLst>
                                        <p:set>
                                          <p:cBhvr>
                                            <p:cTn id="180" dur="1" fill="hold">
                                              <p:stCondLst>
                                                <p:cond delay="0"/>
                                              </p:stCondLst>
                                            </p:cTn>
                                            <p:tgtEl>
                                              <p:spTgt spid="578"/>
                                            </p:tgtEl>
                                            <p:attrNameLst>
                                              <p:attrName>style.visibility</p:attrName>
                                            </p:attrNameLst>
                                          </p:cBhvr>
                                          <p:to>
                                            <p:strVal val="visible"/>
                                          </p:to>
                                        </p:set>
                                        <p:animEffect transition="in" filter="fade">
                                          <p:cBhvr>
                                            <p:cTn id="181" dur="500"/>
                                            <p:tgtEl>
                                              <p:spTgt spid="578"/>
                                            </p:tgtEl>
                                          </p:cBhvr>
                                        </p:animEffect>
                                        <p:anim calcmode="lin" valueType="num">
                                          <p:cBhvr>
                                            <p:cTn id="182" dur="500" fill="hold"/>
                                            <p:tgtEl>
                                              <p:spTgt spid="578"/>
                                            </p:tgtEl>
                                            <p:attrNameLst>
                                              <p:attrName>ppt_x</p:attrName>
                                            </p:attrNameLst>
                                          </p:cBhvr>
                                          <p:tavLst>
                                            <p:tav tm="0">
                                              <p:val>
                                                <p:strVal val="#ppt_x"/>
                                              </p:val>
                                            </p:tav>
                                            <p:tav tm="100000">
                                              <p:val>
                                                <p:strVal val="#ppt_x"/>
                                              </p:val>
                                            </p:tav>
                                          </p:tavLst>
                                        </p:anim>
                                        <p:anim calcmode="lin" valueType="num">
                                          <p:cBhvr>
                                            <p:cTn id="183" dur="500" fill="hold"/>
                                            <p:tgtEl>
                                              <p:spTgt spid="578"/>
                                            </p:tgtEl>
                                            <p:attrNameLst>
                                              <p:attrName>ppt_y</p:attrName>
                                            </p:attrNameLst>
                                          </p:cBhvr>
                                          <p:tavLst>
                                            <p:tav tm="0">
                                              <p:val>
                                                <p:strVal val="#ppt_y+.1"/>
                                              </p:val>
                                            </p:tav>
                                            <p:tav tm="100000">
                                              <p:val>
                                                <p:strVal val="#ppt_y"/>
                                              </p:val>
                                            </p:tav>
                                          </p:tavLst>
                                        </p:anim>
                                      </p:childTnLst>
                                    </p:cTn>
                                  </p:par>
                                  <p:par>
                                    <p:cTn id="184" presetID="42" presetClass="entr" presetSubtype="0" fill="hold" nodeType="withEffect">
                                      <p:stCondLst>
                                        <p:cond delay="1300"/>
                                      </p:stCondLst>
                                      <p:childTnLst>
                                        <p:set>
                                          <p:cBhvr>
                                            <p:cTn id="185" dur="1" fill="hold">
                                              <p:stCondLst>
                                                <p:cond delay="0"/>
                                              </p:stCondLst>
                                            </p:cTn>
                                            <p:tgtEl>
                                              <p:spTgt spid="581"/>
                                            </p:tgtEl>
                                            <p:attrNameLst>
                                              <p:attrName>style.visibility</p:attrName>
                                            </p:attrNameLst>
                                          </p:cBhvr>
                                          <p:to>
                                            <p:strVal val="visible"/>
                                          </p:to>
                                        </p:set>
                                        <p:animEffect transition="in" filter="fade">
                                          <p:cBhvr>
                                            <p:cTn id="186" dur="500"/>
                                            <p:tgtEl>
                                              <p:spTgt spid="581"/>
                                            </p:tgtEl>
                                          </p:cBhvr>
                                        </p:animEffect>
                                        <p:anim calcmode="lin" valueType="num">
                                          <p:cBhvr>
                                            <p:cTn id="187" dur="500" fill="hold"/>
                                            <p:tgtEl>
                                              <p:spTgt spid="581"/>
                                            </p:tgtEl>
                                            <p:attrNameLst>
                                              <p:attrName>ppt_x</p:attrName>
                                            </p:attrNameLst>
                                          </p:cBhvr>
                                          <p:tavLst>
                                            <p:tav tm="0">
                                              <p:val>
                                                <p:strVal val="#ppt_x"/>
                                              </p:val>
                                            </p:tav>
                                            <p:tav tm="100000">
                                              <p:val>
                                                <p:strVal val="#ppt_x"/>
                                              </p:val>
                                            </p:tav>
                                          </p:tavLst>
                                        </p:anim>
                                        <p:anim calcmode="lin" valueType="num">
                                          <p:cBhvr>
                                            <p:cTn id="188" dur="500" fill="hold"/>
                                            <p:tgtEl>
                                              <p:spTgt spid="581"/>
                                            </p:tgtEl>
                                            <p:attrNameLst>
                                              <p:attrName>ppt_y</p:attrName>
                                            </p:attrNameLst>
                                          </p:cBhvr>
                                          <p:tavLst>
                                            <p:tav tm="0">
                                              <p:val>
                                                <p:strVal val="#ppt_y+.1"/>
                                              </p:val>
                                            </p:tav>
                                            <p:tav tm="100000">
                                              <p:val>
                                                <p:strVal val="#ppt_y"/>
                                              </p:val>
                                            </p:tav>
                                          </p:tavLst>
                                        </p:anim>
                                      </p:childTnLst>
                                    </p:cTn>
                                  </p:par>
                                  <p:par>
                                    <p:cTn id="189" presetID="42" presetClass="entr" presetSubtype="0" fill="hold" nodeType="withEffect">
                                      <p:stCondLst>
                                        <p:cond delay="1400"/>
                                      </p:stCondLst>
                                      <p:childTnLst>
                                        <p:set>
                                          <p:cBhvr>
                                            <p:cTn id="190" dur="1" fill="hold">
                                              <p:stCondLst>
                                                <p:cond delay="0"/>
                                              </p:stCondLst>
                                            </p:cTn>
                                            <p:tgtEl>
                                              <p:spTgt spid="584"/>
                                            </p:tgtEl>
                                            <p:attrNameLst>
                                              <p:attrName>style.visibility</p:attrName>
                                            </p:attrNameLst>
                                          </p:cBhvr>
                                          <p:to>
                                            <p:strVal val="visible"/>
                                          </p:to>
                                        </p:set>
                                        <p:animEffect transition="in" filter="fade">
                                          <p:cBhvr>
                                            <p:cTn id="191" dur="500"/>
                                            <p:tgtEl>
                                              <p:spTgt spid="584"/>
                                            </p:tgtEl>
                                          </p:cBhvr>
                                        </p:animEffect>
                                        <p:anim calcmode="lin" valueType="num">
                                          <p:cBhvr>
                                            <p:cTn id="192" dur="500" fill="hold"/>
                                            <p:tgtEl>
                                              <p:spTgt spid="584"/>
                                            </p:tgtEl>
                                            <p:attrNameLst>
                                              <p:attrName>ppt_x</p:attrName>
                                            </p:attrNameLst>
                                          </p:cBhvr>
                                          <p:tavLst>
                                            <p:tav tm="0">
                                              <p:val>
                                                <p:strVal val="#ppt_x"/>
                                              </p:val>
                                            </p:tav>
                                            <p:tav tm="100000">
                                              <p:val>
                                                <p:strVal val="#ppt_x"/>
                                              </p:val>
                                            </p:tav>
                                          </p:tavLst>
                                        </p:anim>
                                        <p:anim calcmode="lin" valueType="num">
                                          <p:cBhvr>
                                            <p:cTn id="193" dur="500" fill="hold"/>
                                            <p:tgtEl>
                                              <p:spTgt spid="584"/>
                                            </p:tgtEl>
                                            <p:attrNameLst>
                                              <p:attrName>ppt_y</p:attrName>
                                            </p:attrNameLst>
                                          </p:cBhvr>
                                          <p:tavLst>
                                            <p:tav tm="0">
                                              <p:val>
                                                <p:strVal val="#ppt_y+.1"/>
                                              </p:val>
                                            </p:tav>
                                            <p:tav tm="100000">
                                              <p:val>
                                                <p:strVal val="#ppt_y"/>
                                              </p:val>
                                            </p:tav>
                                          </p:tavLst>
                                        </p:anim>
                                      </p:childTnLst>
                                    </p:cTn>
                                  </p:par>
                                  <p:par>
                                    <p:cTn id="194" presetID="42" presetClass="entr" presetSubtype="0" fill="hold" nodeType="withEffect">
                                      <p:stCondLst>
                                        <p:cond delay="1500"/>
                                      </p:stCondLst>
                                      <p:childTnLst>
                                        <p:set>
                                          <p:cBhvr>
                                            <p:cTn id="195" dur="1" fill="hold">
                                              <p:stCondLst>
                                                <p:cond delay="0"/>
                                              </p:stCondLst>
                                            </p:cTn>
                                            <p:tgtEl>
                                              <p:spTgt spid="587"/>
                                            </p:tgtEl>
                                            <p:attrNameLst>
                                              <p:attrName>style.visibility</p:attrName>
                                            </p:attrNameLst>
                                          </p:cBhvr>
                                          <p:to>
                                            <p:strVal val="visible"/>
                                          </p:to>
                                        </p:set>
                                        <p:animEffect transition="in" filter="fade">
                                          <p:cBhvr>
                                            <p:cTn id="196" dur="500"/>
                                            <p:tgtEl>
                                              <p:spTgt spid="587"/>
                                            </p:tgtEl>
                                          </p:cBhvr>
                                        </p:animEffect>
                                        <p:anim calcmode="lin" valueType="num">
                                          <p:cBhvr>
                                            <p:cTn id="197" dur="500" fill="hold"/>
                                            <p:tgtEl>
                                              <p:spTgt spid="587"/>
                                            </p:tgtEl>
                                            <p:attrNameLst>
                                              <p:attrName>ppt_x</p:attrName>
                                            </p:attrNameLst>
                                          </p:cBhvr>
                                          <p:tavLst>
                                            <p:tav tm="0">
                                              <p:val>
                                                <p:strVal val="#ppt_x"/>
                                              </p:val>
                                            </p:tav>
                                            <p:tav tm="100000">
                                              <p:val>
                                                <p:strVal val="#ppt_x"/>
                                              </p:val>
                                            </p:tav>
                                          </p:tavLst>
                                        </p:anim>
                                        <p:anim calcmode="lin" valueType="num">
                                          <p:cBhvr>
                                            <p:cTn id="198" dur="500" fill="hold"/>
                                            <p:tgtEl>
                                              <p:spTgt spid="587"/>
                                            </p:tgtEl>
                                            <p:attrNameLst>
                                              <p:attrName>ppt_y</p:attrName>
                                            </p:attrNameLst>
                                          </p:cBhvr>
                                          <p:tavLst>
                                            <p:tav tm="0">
                                              <p:val>
                                                <p:strVal val="#ppt_y+.1"/>
                                              </p:val>
                                            </p:tav>
                                            <p:tav tm="100000">
                                              <p:val>
                                                <p:strVal val="#ppt_y"/>
                                              </p:val>
                                            </p:tav>
                                          </p:tavLst>
                                        </p:anim>
                                      </p:childTnLst>
                                    </p:cTn>
                                  </p:par>
                                  <p:par>
                                    <p:cTn id="199" presetID="42" presetClass="entr" presetSubtype="0" fill="hold" nodeType="withEffect">
                                      <p:stCondLst>
                                        <p:cond delay="1600"/>
                                      </p:stCondLst>
                                      <p:childTnLst>
                                        <p:set>
                                          <p:cBhvr>
                                            <p:cTn id="200" dur="1" fill="hold">
                                              <p:stCondLst>
                                                <p:cond delay="0"/>
                                              </p:stCondLst>
                                            </p:cTn>
                                            <p:tgtEl>
                                              <p:spTgt spid="590"/>
                                            </p:tgtEl>
                                            <p:attrNameLst>
                                              <p:attrName>style.visibility</p:attrName>
                                            </p:attrNameLst>
                                          </p:cBhvr>
                                          <p:to>
                                            <p:strVal val="visible"/>
                                          </p:to>
                                        </p:set>
                                        <p:animEffect transition="in" filter="fade">
                                          <p:cBhvr>
                                            <p:cTn id="201" dur="500"/>
                                            <p:tgtEl>
                                              <p:spTgt spid="590"/>
                                            </p:tgtEl>
                                          </p:cBhvr>
                                        </p:animEffect>
                                        <p:anim calcmode="lin" valueType="num">
                                          <p:cBhvr>
                                            <p:cTn id="202" dur="500" fill="hold"/>
                                            <p:tgtEl>
                                              <p:spTgt spid="590"/>
                                            </p:tgtEl>
                                            <p:attrNameLst>
                                              <p:attrName>ppt_x</p:attrName>
                                            </p:attrNameLst>
                                          </p:cBhvr>
                                          <p:tavLst>
                                            <p:tav tm="0">
                                              <p:val>
                                                <p:strVal val="#ppt_x"/>
                                              </p:val>
                                            </p:tav>
                                            <p:tav tm="100000">
                                              <p:val>
                                                <p:strVal val="#ppt_x"/>
                                              </p:val>
                                            </p:tav>
                                          </p:tavLst>
                                        </p:anim>
                                        <p:anim calcmode="lin" valueType="num">
                                          <p:cBhvr>
                                            <p:cTn id="203" dur="500" fill="hold"/>
                                            <p:tgtEl>
                                              <p:spTgt spid="590"/>
                                            </p:tgtEl>
                                            <p:attrNameLst>
                                              <p:attrName>ppt_y</p:attrName>
                                            </p:attrNameLst>
                                          </p:cBhvr>
                                          <p:tavLst>
                                            <p:tav tm="0">
                                              <p:val>
                                                <p:strVal val="#ppt_y+.1"/>
                                              </p:val>
                                            </p:tav>
                                            <p:tav tm="100000">
                                              <p:val>
                                                <p:strVal val="#ppt_y"/>
                                              </p:val>
                                            </p:tav>
                                          </p:tavLst>
                                        </p:anim>
                                      </p:childTnLst>
                                    </p:cTn>
                                  </p:par>
                                  <p:par>
                                    <p:cTn id="204" presetID="42" presetClass="entr" presetSubtype="0" fill="hold" nodeType="withEffect">
                                      <p:stCondLst>
                                        <p:cond delay="1700"/>
                                      </p:stCondLst>
                                      <p:childTnLst>
                                        <p:set>
                                          <p:cBhvr>
                                            <p:cTn id="205" dur="1" fill="hold">
                                              <p:stCondLst>
                                                <p:cond delay="0"/>
                                              </p:stCondLst>
                                            </p:cTn>
                                            <p:tgtEl>
                                              <p:spTgt spid="593"/>
                                            </p:tgtEl>
                                            <p:attrNameLst>
                                              <p:attrName>style.visibility</p:attrName>
                                            </p:attrNameLst>
                                          </p:cBhvr>
                                          <p:to>
                                            <p:strVal val="visible"/>
                                          </p:to>
                                        </p:set>
                                        <p:animEffect transition="in" filter="fade">
                                          <p:cBhvr>
                                            <p:cTn id="206" dur="500"/>
                                            <p:tgtEl>
                                              <p:spTgt spid="593"/>
                                            </p:tgtEl>
                                          </p:cBhvr>
                                        </p:animEffect>
                                        <p:anim calcmode="lin" valueType="num">
                                          <p:cBhvr>
                                            <p:cTn id="207" dur="500" fill="hold"/>
                                            <p:tgtEl>
                                              <p:spTgt spid="593"/>
                                            </p:tgtEl>
                                            <p:attrNameLst>
                                              <p:attrName>ppt_x</p:attrName>
                                            </p:attrNameLst>
                                          </p:cBhvr>
                                          <p:tavLst>
                                            <p:tav tm="0">
                                              <p:val>
                                                <p:strVal val="#ppt_x"/>
                                              </p:val>
                                            </p:tav>
                                            <p:tav tm="100000">
                                              <p:val>
                                                <p:strVal val="#ppt_x"/>
                                              </p:val>
                                            </p:tav>
                                          </p:tavLst>
                                        </p:anim>
                                        <p:anim calcmode="lin" valueType="num">
                                          <p:cBhvr>
                                            <p:cTn id="208" dur="500" fill="hold"/>
                                            <p:tgtEl>
                                              <p:spTgt spid="593"/>
                                            </p:tgtEl>
                                            <p:attrNameLst>
                                              <p:attrName>ppt_y</p:attrName>
                                            </p:attrNameLst>
                                          </p:cBhvr>
                                          <p:tavLst>
                                            <p:tav tm="0">
                                              <p:val>
                                                <p:strVal val="#ppt_y+.1"/>
                                              </p:val>
                                            </p:tav>
                                            <p:tav tm="100000">
                                              <p:val>
                                                <p:strVal val="#ppt_y"/>
                                              </p:val>
                                            </p:tav>
                                          </p:tavLst>
                                        </p:anim>
                                      </p:childTnLst>
                                    </p:cTn>
                                  </p:par>
                                  <p:par>
                                    <p:cTn id="209" presetID="42" presetClass="entr" presetSubtype="0" fill="hold" nodeType="withEffect">
                                      <p:stCondLst>
                                        <p:cond delay="1800"/>
                                      </p:stCondLst>
                                      <p:childTnLst>
                                        <p:set>
                                          <p:cBhvr>
                                            <p:cTn id="210" dur="1" fill="hold">
                                              <p:stCondLst>
                                                <p:cond delay="0"/>
                                              </p:stCondLst>
                                            </p:cTn>
                                            <p:tgtEl>
                                              <p:spTgt spid="596"/>
                                            </p:tgtEl>
                                            <p:attrNameLst>
                                              <p:attrName>style.visibility</p:attrName>
                                            </p:attrNameLst>
                                          </p:cBhvr>
                                          <p:to>
                                            <p:strVal val="visible"/>
                                          </p:to>
                                        </p:set>
                                        <p:animEffect transition="in" filter="fade">
                                          <p:cBhvr>
                                            <p:cTn id="211" dur="500"/>
                                            <p:tgtEl>
                                              <p:spTgt spid="596"/>
                                            </p:tgtEl>
                                          </p:cBhvr>
                                        </p:animEffect>
                                        <p:anim calcmode="lin" valueType="num">
                                          <p:cBhvr>
                                            <p:cTn id="212" dur="500" fill="hold"/>
                                            <p:tgtEl>
                                              <p:spTgt spid="596"/>
                                            </p:tgtEl>
                                            <p:attrNameLst>
                                              <p:attrName>ppt_x</p:attrName>
                                            </p:attrNameLst>
                                          </p:cBhvr>
                                          <p:tavLst>
                                            <p:tav tm="0">
                                              <p:val>
                                                <p:strVal val="#ppt_x"/>
                                              </p:val>
                                            </p:tav>
                                            <p:tav tm="100000">
                                              <p:val>
                                                <p:strVal val="#ppt_x"/>
                                              </p:val>
                                            </p:tav>
                                          </p:tavLst>
                                        </p:anim>
                                        <p:anim calcmode="lin" valueType="num">
                                          <p:cBhvr>
                                            <p:cTn id="213" dur="500" fill="hold"/>
                                            <p:tgtEl>
                                              <p:spTgt spid="596"/>
                                            </p:tgtEl>
                                            <p:attrNameLst>
                                              <p:attrName>ppt_y</p:attrName>
                                            </p:attrNameLst>
                                          </p:cBhvr>
                                          <p:tavLst>
                                            <p:tav tm="0">
                                              <p:val>
                                                <p:strVal val="#ppt_y+.1"/>
                                              </p:val>
                                            </p:tav>
                                            <p:tav tm="100000">
                                              <p:val>
                                                <p:strVal val="#ppt_y"/>
                                              </p:val>
                                            </p:tav>
                                          </p:tavLst>
                                        </p:anim>
                                      </p:childTnLst>
                                    </p:cTn>
                                  </p:par>
                                  <p:par>
                                    <p:cTn id="214" presetID="42" presetClass="entr" presetSubtype="0" fill="hold" nodeType="withEffect">
                                      <p:stCondLst>
                                        <p:cond delay="1900"/>
                                      </p:stCondLst>
                                      <p:childTnLst>
                                        <p:set>
                                          <p:cBhvr>
                                            <p:cTn id="215" dur="1" fill="hold">
                                              <p:stCondLst>
                                                <p:cond delay="0"/>
                                              </p:stCondLst>
                                            </p:cTn>
                                            <p:tgtEl>
                                              <p:spTgt spid="599"/>
                                            </p:tgtEl>
                                            <p:attrNameLst>
                                              <p:attrName>style.visibility</p:attrName>
                                            </p:attrNameLst>
                                          </p:cBhvr>
                                          <p:to>
                                            <p:strVal val="visible"/>
                                          </p:to>
                                        </p:set>
                                        <p:animEffect transition="in" filter="fade">
                                          <p:cBhvr>
                                            <p:cTn id="216" dur="500"/>
                                            <p:tgtEl>
                                              <p:spTgt spid="599"/>
                                            </p:tgtEl>
                                          </p:cBhvr>
                                        </p:animEffect>
                                        <p:anim calcmode="lin" valueType="num">
                                          <p:cBhvr>
                                            <p:cTn id="217" dur="500" fill="hold"/>
                                            <p:tgtEl>
                                              <p:spTgt spid="599"/>
                                            </p:tgtEl>
                                            <p:attrNameLst>
                                              <p:attrName>ppt_x</p:attrName>
                                            </p:attrNameLst>
                                          </p:cBhvr>
                                          <p:tavLst>
                                            <p:tav tm="0">
                                              <p:val>
                                                <p:strVal val="#ppt_x"/>
                                              </p:val>
                                            </p:tav>
                                            <p:tav tm="100000">
                                              <p:val>
                                                <p:strVal val="#ppt_x"/>
                                              </p:val>
                                            </p:tav>
                                          </p:tavLst>
                                        </p:anim>
                                        <p:anim calcmode="lin" valueType="num">
                                          <p:cBhvr>
                                            <p:cTn id="218" dur="500" fill="hold"/>
                                            <p:tgtEl>
                                              <p:spTgt spid="599"/>
                                            </p:tgtEl>
                                            <p:attrNameLst>
                                              <p:attrName>ppt_y</p:attrName>
                                            </p:attrNameLst>
                                          </p:cBhvr>
                                          <p:tavLst>
                                            <p:tav tm="0">
                                              <p:val>
                                                <p:strVal val="#ppt_y+.1"/>
                                              </p:val>
                                            </p:tav>
                                            <p:tav tm="100000">
                                              <p:val>
                                                <p:strVal val="#ppt_y"/>
                                              </p:val>
                                            </p:tav>
                                          </p:tavLst>
                                        </p:anim>
                                      </p:childTnLst>
                                    </p:cTn>
                                  </p:par>
                                  <p:par>
                                    <p:cTn id="219" presetID="42" presetClass="entr" presetSubtype="0" fill="hold" nodeType="withEffect">
                                      <p:stCondLst>
                                        <p:cond delay="2000"/>
                                      </p:stCondLst>
                                      <p:childTnLst>
                                        <p:set>
                                          <p:cBhvr>
                                            <p:cTn id="220" dur="1" fill="hold">
                                              <p:stCondLst>
                                                <p:cond delay="0"/>
                                              </p:stCondLst>
                                            </p:cTn>
                                            <p:tgtEl>
                                              <p:spTgt spid="602"/>
                                            </p:tgtEl>
                                            <p:attrNameLst>
                                              <p:attrName>style.visibility</p:attrName>
                                            </p:attrNameLst>
                                          </p:cBhvr>
                                          <p:to>
                                            <p:strVal val="visible"/>
                                          </p:to>
                                        </p:set>
                                        <p:animEffect transition="in" filter="fade">
                                          <p:cBhvr>
                                            <p:cTn id="221" dur="500"/>
                                            <p:tgtEl>
                                              <p:spTgt spid="602"/>
                                            </p:tgtEl>
                                          </p:cBhvr>
                                        </p:animEffect>
                                        <p:anim calcmode="lin" valueType="num">
                                          <p:cBhvr>
                                            <p:cTn id="222" dur="500" fill="hold"/>
                                            <p:tgtEl>
                                              <p:spTgt spid="602"/>
                                            </p:tgtEl>
                                            <p:attrNameLst>
                                              <p:attrName>ppt_x</p:attrName>
                                            </p:attrNameLst>
                                          </p:cBhvr>
                                          <p:tavLst>
                                            <p:tav tm="0">
                                              <p:val>
                                                <p:strVal val="#ppt_x"/>
                                              </p:val>
                                            </p:tav>
                                            <p:tav tm="100000">
                                              <p:val>
                                                <p:strVal val="#ppt_x"/>
                                              </p:val>
                                            </p:tav>
                                          </p:tavLst>
                                        </p:anim>
                                        <p:anim calcmode="lin" valueType="num">
                                          <p:cBhvr>
                                            <p:cTn id="223" dur="500" fill="hold"/>
                                            <p:tgtEl>
                                              <p:spTgt spid="602"/>
                                            </p:tgtEl>
                                            <p:attrNameLst>
                                              <p:attrName>ppt_y</p:attrName>
                                            </p:attrNameLst>
                                          </p:cBhvr>
                                          <p:tavLst>
                                            <p:tav tm="0">
                                              <p:val>
                                                <p:strVal val="#ppt_y+.1"/>
                                              </p:val>
                                            </p:tav>
                                            <p:tav tm="100000">
                                              <p:val>
                                                <p:strVal val="#ppt_y"/>
                                              </p:val>
                                            </p:tav>
                                          </p:tavLst>
                                        </p:anim>
                                      </p:childTnLst>
                                    </p:cTn>
                                  </p:par>
                                  <p:par>
                                    <p:cTn id="224" presetID="42" presetClass="entr" presetSubtype="0" fill="hold" nodeType="withEffect">
                                      <p:stCondLst>
                                        <p:cond delay="2100"/>
                                      </p:stCondLst>
                                      <p:childTnLst>
                                        <p:set>
                                          <p:cBhvr>
                                            <p:cTn id="225" dur="1" fill="hold">
                                              <p:stCondLst>
                                                <p:cond delay="0"/>
                                              </p:stCondLst>
                                            </p:cTn>
                                            <p:tgtEl>
                                              <p:spTgt spid="605"/>
                                            </p:tgtEl>
                                            <p:attrNameLst>
                                              <p:attrName>style.visibility</p:attrName>
                                            </p:attrNameLst>
                                          </p:cBhvr>
                                          <p:to>
                                            <p:strVal val="visible"/>
                                          </p:to>
                                        </p:set>
                                        <p:animEffect transition="in" filter="fade">
                                          <p:cBhvr>
                                            <p:cTn id="226" dur="500"/>
                                            <p:tgtEl>
                                              <p:spTgt spid="605"/>
                                            </p:tgtEl>
                                          </p:cBhvr>
                                        </p:animEffect>
                                        <p:anim calcmode="lin" valueType="num">
                                          <p:cBhvr>
                                            <p:cTn id="227" dur="500" fill="hold"/>
                                            <p:tgtEl>
                                              <p:spTgt spid="605"/>
                                            </p:tgtEl>
                                            <p:attrNameLst>
                                              <p:attrName>ppt_x</p:attrName>
                                            </p:attrNameLst>
                                          </p:cBhvr>
                                          <p:tavLst>
                                            <p:tav tm="0">
                                              <p:val>
                                                <p:strVal val="#ppt_x"/>
                                              </p:val>
                                            </p:tav>
                                            <p:tav tm="100000">
                                              <p:val>
                                                <p:strVal val="#ppt_x"/>
                                              </p:val>
                                            </p:tav>
                                          </p:tavLst>
                                        </p:anim>
                                        <p:anim calcmode="lin" valueType="num">
                                          <p:cBhvr>
                                            <p:cTn id="228" dur="500" fill="hold"/>
                                            <p:tgtEl>
                                              <p:spTgt spid="605"/>
                                            </p:tgtEl>
                                            <p:attrNameLst>
                                              <p:attrName>ppt_y</p:attrName>
                                            </p:attrNameLst>
                                          </p:cBhvr>
                                          <p:tavLst>
                                            <p:tav tm="0">
                                              <p:val>
                                                <p:strVal val="#ppt_y+.1"/>
                                              </p:val>
                                            </p:tav>
                                            <p:tav tm="100000">
                                              <p:val>
                                                <p:strVal val="#ppt_y"/>
                                              </p:val>
                                            </p:tav>
                                          </p:tavLst>
                                        </p:anim>
                                      </p:childTnLst>
                                    </p:cTn>
                                  </p:par>
                                  <p:par>
                                    <p:cTn id="229" presetID="42" presetClass="entr" presetSubtype="0" fill="hold" nodeType="withEffect">
                                      <p:stCondLst>
                                        <p:cond delay="2200"/>
                                      </p:stCondLst>
                                      <p:childTnLst>
                                        <p:set>
                                          <p:cBhvr>
                                            <p:cTn id="230" dur="1" fill="hold">
                                              <p:stCondLst>
                                                <p:cond delay="0"/>
                                              </p:stCondLst>
                                            </p:cTn>
                                            <p:tgtEl>
                                              <p:spTgt spid="608"/>
                                            </p:tgtEl>
                                            <p:attrNameLst>
                                              <p:attrName>style.visibility</p:attrName>
                                            </p:attrNameLst>
                                          </p:cBhvr>
                                          <p:to>
                                            <p:strVal val="visible"/>
                                          </p:to>
                                        </p:set>
                                        <p:animEffect transition="in" filter="fade">
                                          <p:cBhvr>
                                            <p:cTn id="231" dur="500"/>
                                            <p:tgtEl>
                                              <p:spTgt spid="608"/>
                                            </p:tgtEl>
                                          </p:cBhvr>
                                        </p:animEffect>
                                        <p:anim calcmode="lin" valueType="num">
                                          <p:cBhvr>
                                            <p:cTn id="232" dur="500" fill="hold"/>
                                            <p:tgtEl>
                                              <p:spTgt spid="608"/>
                                            </p:tgtEl>
                                            <p:attrNameLst>
                                              <p:attrName>ppt_x</p:attrName>
                                            </p:attrNameLst>
                                          </p:cBhvr>
                                          <p:tavLst>
                                            <p:tav tm="0">
                                              <p:val>
                                                <p:strVal val="#ppt_x"/>
                                              </p:val>
                                            </p:tav>
                                            <p:tav tm="100000">
                                              <p:val>
                                                <p:strVal val="#ppt_x"/>
                                              </p:val>
                                            </p:tav>
                                          </p:tavLst>
                                        </p:anim>
                                        <p:anim calcmode="lin" valueType="num">
                                          <p:cBhvr>
                                            <p:cTn id="233" dur="500" fill="hold"/>
                                            <p:tgtEl>
                                              <p:spTgt spid="608"/>
                                            </p:tgtEl>
                                            <p:attrNameLst>
                                              <p:attrName>ppt_y</p:attrName>
                                            </p:attrNameLst>
                                          </p:cBhvr>
                                          <p:tavLst>
                                            <p:tav tm="0">
                                              <p:val>
                                                <p:strVal val="#ppt_y+.1"/>
                                              </p:val>
                                            </p:tav>
                                            <p:tav tm="100000">
                                              <p:val>
                                                <p:strVal val="#ppt_y"/>
                                              </p:val>
                                            </p:tav>
                                          </p:tavLst>
                                        </p:anim>
                                      </p:childTnLst>
                                    </p:cTn>
                                  </p:par>
                                  <p:par>
                                    <p:cTn id="234" presetID="42" presetClass="entr" presetSubtype="0" fill="hold" nodeType="withEffect">
                                      <p:stCondLst>
                                        <p:cond delay="2300"/>
                                      </p:stCondLst>
                                      <p:childTnLst>
                                        <p:set>
                                          <p:cBhvr>
                                            <p:cTn id="235" dur="1" fill="hold">
                                              <p:stCondLst>
                                                <p:cond delay="0"/>
                                              </p:stCondLst>
                                            </p:cTn>
                                            <p:tgtEl>
                                              <p:spTgt spid="611"/>
                                            </p:tgtEl>
                                            <p:attrNameLst>
                                              <p:attrName>style.visibility</p:attrName>
                                            </p:attrNameLst>
                                          </p:cBhvr>
                                          <p:to>
                                            <p:strVal val="visible"/>
                                          </p:to>
                                        </p:set>
                                        <p:animEffect transition="in" filter="fade">
                                          <p:cBhvr>
                                            <p:cTn id="236" dur="500"/>
                                            <p:tgtEl>
                                              <p:spTgt spid="611"/>
                                            </p:tgtEl>
                                          </p:cBhvr>
                                        </p:animEffect>
                                        <p:anim calcmode="lin" valueType="num">
                                          <p:cBhvr>
                                            <p:cTn id="237" dur="500" fill="hold"/>
                                            <p:tgtEl>
                                              <p:spTgt spid="611"/>
                                            </p:tgtEl>
                                            <p:attrNameLst>
                                              <p:attrName>ppt_x</p:attrName>
                                            </p:attrNameLst>
                                          </p:cBhvr>
                                          <p:tavLst>
                                            <p:tav tm="0">
                                              <p:val>
                                                <p:strVal val="#ppt_x"/>
                                              </p:val>
                                            </p:tav>
                                            <p:tav tm="100000">
                                              <p:val>
                                                <p:strVal val="#ppt_x"/>
                                              </p:val>
                                            </p:tav>
                                          </p:tavLst>
                                        </p:anim>
                                        <p:anim calcmode="lin" valueType="num">
                                          <p:cBhvr>
                                            <p:cTn id="238" dur="500" fill="hold"/>
                                            <p:tgtEl>
                                              <p:spTgt spid="611"/>
                                            </p:tgtEl>
                                            <p:attrNameLst>
                                              <p:attrName>ppt_y</p:attrName>
                                            </p:attrNameLst>
                                          </p:cBhvr>
                                          <p:tavLst>
                                            <p:tav tm="0">
                                              <p:val>
                                                <p:strVal val="#ppt_y+.1"/>
                                              </p:val>
                                            </p:tav>
                                            <p:tav tm="100000">
                                              <p:val>
                                                <p:strVal val="#ppt_y"/>
                                              </p:val>
                                            </p:tav>
                                          </p:tavLst>
                                        </p:anim>
                                      </p:childTnLst>
                                    </p:cTn>
                                  </p:par>
                                  <p:par>
                                    <p:cTn id="239" presetID="42" presetClass="entr" presetSubtype="0" fill="hold" nodeType="withEffect">
                                      <p:stCondLst>
                                        <p:cond delay="2400"/>
                                      </p:stCondLst>
                                      <p:childTnLst>
                                        <p:set>
                                          <p:cBhvr>
                                            <p:cTn id="240" dur="1" fill="hold">
                                              <p:stCondLst>
                                                <p:cond delay="0"/>
                                              </p:stCondLst>
                                            </p:cTn>
                                            <p:tgtEl>
                                              <p:spTgt spid="614"/>
                                            </p:tgtEl>
                                            <p:attrNameLst>
                                              <p:attrName>style.visibility</p:attrName>
                                            </p:attrNameLst>
                                          </p:cBhvr>
                                          <p:to>
                                            <p:strVal val="visible"/>
                                          </p:to>
                                        </p:set>
                                        <p:animEffect transition="in" filter="fade">
                                          <p:cBhvr>
                                            <p:cTn id="241" dur="500"/>
                                            <p:tgtEl>
                                              <p:spTgt spid="614"/>
                                            </p:tgtEl>
                                          </p:cBhvr>
                                        </p:animEffect>
                                        <p:anim calcmode="lin" valueType="num">
                                          <p:cBhvr>
                                            <p:cTn id="242" dur="500" fill="hold"/>
                                            <p:tgtEl>
                                              <p:spTgt spid="614"/>
                                            </p:tgtEl>
                                            <p:attrNameLst>
                                              <p:attrName>ppt_x</p:attrName>
                                            </p:attrNameLst>
                                          </p:cBhvr>
                                          <p:tavLst>
                                            <p:tav tm="0">
                                              <p:val>
                                                <p:strVal val="#ppt_x"/>
                                              </p:val>
                                            </p:tav>
                                            <p:tav tm="100000">
                                              <p:val>
                                                <p:strVal val="#ppt_x"/>
                                              </p:val>
                                            </p:tav>
                                          </p:tavLst>
                                        </p:anim>
                                        <p:anim calcmode="lin" valueType="num">
                                          <p:cBhvr>
                                            <p:cTn id="243" dur="500" fill="hold"/>
                                            <p:tgtEl>
                                              <p:spTgt spid="614"/>
                                            </p:tgtEl>
                                            <p:attrNameLst>
                                              <p:attrName>ppt_y</p:attrName>
                                            </p:attrNameLst>
                                          </p:cBhvr>
                                          <p:tavLst>
                                            <p:tav tm="0">
                                              <p:val>
                                                <p:strVal val="#ppt_y+.1"/>
                                              </p:val>
                                            </p:tav>
                                            <p:tav tm="100000">
                                              <p:val>
                                                <p:strVal val="#ppt_y"/>
                                              </p:val>
                                            </p:tav>
                                          </p:tavLst>
                                        </p:anim>
                                      </p:childTnLst>
                                    </p:cTn>
                                  </p:par>
                                  <p:par>
                                    <p:cTn id="244" presetID="42" presetClass="entr" presetSubtype="0" fill="hold" nodeType="withEffect">
                                      <p:stCondLst>
                                        <p:cond delay="2500"/>
                                      </p:stCondLst>
                                      <p:childTnLst>
                                        <p:set>
                                          <p:cBhvr>
                                            <p:cTn id="245" dur="1" fill="hold">
                                              <p:stCondLst>
                                                <p:cond delay="0"/>
                                              </p:stCondLst>
                                            </p:cTn>
                                            <p:tgtEl>
                                              <p:spTgt spid="617"/>
                                            </p:tgtEl>
                                            <p:attrNameLst>
                                              <p:attrName>style.visibility</p:attrName>
                                            </p:attrNameLst>
                                          </p:cBhvr>
                                          <p:to>
                                            <p:strVal val="visible"/>
                                          </p:to>
                                        </p:set>
                                        <p:animEffect transition="in" filter="fade">
                                          <p:cBhvr>
                                            <p:cTn id="246" dur="500"/>
                                            <p:tgtEl>
                                              <p:spTgt spid="617"/>
                                            </p:tgtEl>
                                          </p:cBhvr>
                                        </p:animEffect>
                                        <p:anim calcmode="lin" valueType="num">
                                          <p:cBhvr>
                                            <p:cTn id="247" dur="500" fill="hold"/>
                                            <p:tgtEl>
                                              <p:spTgt spid="617"/>
                                            </p:tgtEl>
                                            <p:attrNameLst>
                                              <p:attrName>ppt_x</p:attrName>
                                            </p:attrNameLst>
                                          </p:cBhvr>
                                          <p:tavLst>
                                            <p:tav tm="0">
                                              <p:val>
                                                <p:strVal val="#ppt_x"/>
                                              </p:val>
                                            </p:tav>
                                            <p:tav tm="100000">
                                              <p:val>
                                                <p:strVal val="#ppt_x"/>
                                              </p:val>
                                            </p:tav>
                                          </p:tavLst>
                                        </p:anim>
                                        <p:anim calcmode="lin" valueType="num">
                                          <p:cBhvr>
                                            <p:cTn id="248" dur="500" fill="hold"/>
                                            <p:tgtEl>
                                              <p:spTgt spid="617"/>
                                            </p:tgtEl>
                                            <p:attrNameLst>
                                              <p:attrName>ppt_y</p:attrName>
                                            </p:attrNameLst>
                                          </p:cBhvr>
                                          <p:tavLst>
                                            <p:tav tm="0">
                                              <p:val>
                                                <p:strVal val="#ppt_y+.1"/>
                                              </p:val>
                                            </p:tav>
                                            <p:tav tm="100000">
                                              <p:val>
                                                <p:strVal val="#ppt_y"/>
                                              </p:val>
                                            </p:tav>
                                          </p:tavLst>
                                        </p:anim>
                                      </p:childTnLst>
                                    </p:cTn>
                                  </p:par>
                                  <p:par>
                                    <p:cTn id="249" presetID="42" presetClass="entr" presetSubtype="0" fill="hold" nodeType="withEffect">
                                      <p:stCondLst>
                                        <p:cond delay="2600"/>
                                      </p:stCondLst>
                                      <p:childTnLst>
                                        <p:set>
                                          <p:cBhvr>
                                            <p:cTn id="250" dur="1" fill="hold">
                                              <p:stCondLst>
                                                <p:cond delay="0"/>
                                              </p:stCondLst>
                                            </p:cTn>
                                            <p:tgtEl>
                                              <p:spTgt spid="620"/>
                                            </p:tgtEl>
                                            <p:attrNameLst>
                                              <p:attrName>style.visibility</p:attrName>
                                            </p:attrNameLst>
                                          </p:cBhvr>
                                          <p:to>
                                            <p:strVal val="visible"/>
                                          </p:to>
                                        </p:set>
                                        <p:animEffect transition="in" filter="fade">
                                          <p:cBhvr>
                                            <p:cTn id="251" dur="500"/>
                                            <p:tgtEl>
                                              <p:spTgt spid="620"/>
                                            </p:tgtEl>
                                          </p:cBhvr>
                                        </p:animEffect>
                                        <p:anim calcmode="lin" valueType="num">
                                          <p:cBhvr>
                                            <p:cTn id="252" dur="500" fill="hold"/>
                                            <p:tgtEl>
                                              <p:spTgt spid="620"/>
                                            </p:tgtEl>
                                            <p:attrNameLst>
                                              <p:attrName>ppt_x</p:attrName>
                                            </p:attrNameLst>
                                          </p:cBhvr>
                                          <p:tavLst>
                                            <p:tav tm="0">
                                              <p:val>
                                                <p:strVal val="#ppt_x"/>
                                              </p:val>
                                            </p:tav>
                                            <p:tav tm="100000">
                                              <p:val>
                                                <p:strVal val="#ppt_x"/>
                                              </p:val>
                                            </p:tav>
                                          </p:tavLst>
                                        </p:anim>
                                        <p:anim calcmode="lin" valueType="num">
                                          <p:cBhvr>
                                            <p:cTn id="253" dur="500" fill="hold"/>
                                            <p:tgtEl>
                                              <p:spTgt spid="6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 grpId="0"/>
          <p:bldP spid="430" grpId="0" animBg="1"/>
        </p:bldLst>
      </p:timing>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0" name="Picture 7" descr="C:\Users\Administrator\Desktop\56d684a0446de.png"/>
          <p:cNvPicPr>
            <a:picLocks noChangeAspect="1" noChangeArrowheads="1"/>
          </p:cNvPicPr>
          <p:nvPr/>
        </p:nvPicPr>
        <p:blipFill>
          <a:blip r:embed="rId3" cstate="print">
            <a:extLst>
              <a:ext uri="{BEBA8EAE-BF5A-486C-A8C5-ECC9F3942E4B}">
                <a14:imgProps xmlns:a14="http://schemas.microsoft.com/office/drawing/2010/main">
                  <a14:imgLayer r:embed="rId4">
                    <a14:imgEffect>
                      <a14:brightnessContrast bright="5000"/>
                    </a14:imgEffect>
                  </a14:imgLayer>
                </a14:imgProps>
              </a:ext>
              <a:ext uri="{28A0092B-C50C-407E-A947-70E740481C1C}">
                <a14:useLocalDpi xmlns:a14="http://schemas.microsoft.com/office/drawing/2010/main" val="0"/>
              </a:ext>
            </a:extLst>
          </a:blip>
          <a:srcRect/>
          <a:stretch>
            <a:fillRect/>
          </a:stretch>
        </p:blipFill>
        <p:spPr bwMode="auto">
          <a:xfrm>
            <a:off x="7778402" y="1787597"/>
            <a:ext cx="3493720" cy="3973626"/>
          </a:xfrm>
          <a:prstGeom prst="rect">
            <a:avLst/>
          </a:prstGeom>
          <a:noFill/>
          <a:extLst>
            <a:ext uri="{909E8E84-426E-40DD-AFC4-6F175D3DCCD1}">
              <a14:hiddenFill xmlns:a14="http://schemas.microsoft.com/office/drawing/2010/main">
                <a:solidFill>
                  <a:srgbClr val="FFFFFF"/>
                </a:solidFill>
              </a14:hiddenFill>
            </a:ext>
          </a:extLst>
        </p:spPr>
      </p:pic>
      <p:grpSp>
        <p:nvGrpSpPr>
          <p:cNvPr id="331" name="组合 330"/>
          <p:cNvGrpSpPr/>
          <p:nvPr/>
        </p:nvGrpSpPr>
        <p:grpSpPr>
          <a:xfrm rot="3297591" flipH="1">
            <a:off x="7312429" y="608575"/>
            <a:ext cx="5190546" cy="4183077"/>
            <a:chOff x="1816885" y="160250"/>
            <a:chExt cx="5190546" cy="4183077"/>
          </a:xfrm>
          <a:solidFill>
            <a:schemeClr val="tx1">
              <a:lumMod val="50000"/>
              <a:lumOff val="50000"/>
            </a:schemeClr>
          </a:solidFill>
        </p:grpSpPr>
        <p:grpSp>
          <p:nvGrpSpPr>
            <p:cNvPr id="332" name="组合 331"/>
            <p:cNvGrpSpPr/>
            <p:nvPr/>
          </p:nvGrpSpPr>
          <p:grpSpPr>
            <a:xfrm rot="1500213">
              <a:off x="1816885" y="160250"/>
              <a:ext cx="4835931" cy="4183077"/>
              <a:chOff x="2983829" y="1091787"/>
              <a:chExt cx="4835931" cy="4183077"/>
            </a:xfrm>
            <a:grpFill/>
          </p:grpSpPr>
          <p:sp>
            <p:nvSpPr>
              <p:cNvPr id="334" name="Freeform 60"/>
              <p:cNvSpPr/>
              <p:nvPr/>
            </p:nvSpPr>
            <p:spPr bwMode="auto">
              <a:xfrm>
                <a:off x="2983829" y="3724325"/>
                <a:ext cx="2106312" cy="1499886"/>
              </a:xfrm>
              <a:custGeom>
                <a:avLst/>
                <a:gdLst>
                  <a:gd name="T0" fmla="*/ 2332 w 2339"/>
                  <a:gd name="T1" fmla="*/ 1665 h 1665"/>
                  <a:gd name="T2" fmla="*/ 2329 w 2339"/>
                  <a:gd name="T3" fmla="*/ 1664 h 1665"/>
                  <a:gd name="T4" fmla="*/ 3 w 2339"/>
                  <a:gd name="T5" fmla="*/ 11 h 1665"/>
                  <a:gd name="T6" fmla="*/ 2 w 2339"/>
                  <a:gd name="T7" fmla="*/ 3 h 1665"/>
                  <a:gd name="T8" fmla="*/ 10 w 2339"/>
                  <a:gd name="T9" fmla="*/ 2 h 1665"/>
                  <a:gd name="T10" fmla="*/ 2335 w 2339"/>
                  <a:gd name="T11" fmla="*/ 1654 h 1665"/>
                  <a:gd name="T12" fmla="*/ 2337 w 2339"/>
                  <a:gd name="T13" fmla="*/ 1662 h 1665"/>
                  <a:gd name="T14" fmla="*/ 2332 w 2339"/>
                  <a:gd name="T15" fmla="*/ 1665 h 16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9" h="1665">
                    <a:moveTo>
                      <a:pt x="2332" y="1665"/>
                    </a:moveTo>
                    <a:cubicBezTo>
                      <a:pt x="2331" y="1665"/>
                      <a:pt x="2330" y="1665"/>
                      <a:pt x="2329" y="1664"/>
                    </a:cubicBezTo>
                    <a:cubicBezTo>
                      <a:pt x="3" y="11"/>
                      <a:pt x="3" y="11"/>
                      <a:pt x="3" y="11"/>
                    </a:cubicBezTo>
                    <a:cubicBezTo>
                      <a:pt x="1" y="10"/>
                      <a:pt x="0" y="6"/>
                      <a:pt x="2" y="3"/>
                    </a:cubicBezTo>
                    <a:cubicBezTo>
                      <a:pt x="4" y="0"/>
                      <a:pt x="8" y="0"/>
                      <a:pt x="10" y="2"/>
                    </a:cubicBezTo>
                    <a:cubicBezTo>
                      <a:pt x="2335" y="1654"/>
                      <a:pt x="2335" y="1654"/>
                      <a:pt x="2335" y="1654"/>
                    </a:cubicBezTo>
                    <a:cubicBezTo>
                      <a:pt x="2338" y="1656"/>
                      <a:pt x="2339" y="1660"/>
                      <a:pt x="2337" y="1662"/>
                    </a:cubicBezTo>
                    <a:cubicBezTo>
                      <a:pt x="2336" y="1664"/>
                      <a:pt x="2334" y="1665"/>
                      <a:pt x="2332" y="166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335" name="Freeform 62"/>
              <p:cNvSpPr/>
              <p:nvPr/>
            </p:nvSpPr>
            <p:spPr bwMode="auto">
              <a:xfrm>
                <a:off x="5073257" y="4157688"/>
                <a:ext cx="15478" cy="1066523"/>
              </a:xfrm>
              <a:custGeom>
                <a:avLst/>
                <a:gdLst>
                  <a:gd name="T0" fmla="*/ 11 w 17"/>
                  <a:gd name="T1" fmla="*/ 1184 h 1184"/>
                  <a:gd name="T2" fmla="*/ 5 w 17"/>
                  <a:gd name="T3" fmla="*/ 1178 h 1184"/>
                  <a:gd name="T4" fmla="*/ 0 w 17"/>
                  <a:gd name="T5" fmla="*/ 6 h 1184"/>
                  <a:gd name="T6" fmla="*/ 6 w 17"/>
                  <a:gd name="T7" fmla="*/ 0 h 1184"/>
                  <a:gd name="T8" fmla="*/ 6 w 17"/>
                  <a:gd name="T9" fmla="*/ 0 h 1184"/>
                  <a:gd name="T10" fmla="*/ 12 w 17"/>
                  <a:gd name="T11" fmla="*/ 6 h 1184"/>
                  <a:gd name="T12" fmla="*/ 17 w 17"/>
                  <a:gd name="T13" fmla="*/ 1178 h 1184"/>
                  <a:gd name="T14" fmla="*/ 11 w 17"/>
                  <a:gd name="T15" fmla="*/ 1184 h 1184"/>
                  <a:gd name="T16" fmla="*/ 11 w 17"/>
                  <a:gd name="T17" fmla="*/ 1184 h 1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1184">
                    <a:moveTo>
                      <a:pt x="11" y="1184"/>
                    </a:moveTo>
                    <a:cubicBezTo>
                      <a:pt x="8" y="1184"/>
                      <a:pt x="5" y="1181"/>
                      <a:pt x="5" y="1178"/>
                    </a:cubicBezTo>
                    <a:cubicBezTo>
                      <a:pt x="0" y="6"/>
                      <a:pt x="0" y="6"/>
                      <a:pt x="0" y="6"/>
                    </a:cubicBezTo>
                    <a:cubicBezTo>
                      <a:pt x="0" y="3"/>
                      <a:pt x="2" y="0"/>
                      <a:pt x="6" y="0"/>
                    </a:cubicBezTo>
                    <a:cubicBezTo>
                      <a:pt x="6" y="0"/>
                      <a:pt x="6" y="0"/>
                      <a:pt x="6" y="0"/>
                    </a:cubicBezTo>
                    <a:cubicBezTo>
                      <a:pt x="9" y="0"/>
                      <a:pt x="12" y="3"/>
                      <a:pt x="12" y="6"/>
                    </a:cubicBezTo>
                    <a:cubicBezTo>
                      <a:pt x="17" y="1178"/>
                      <a:pt x="17" y="1178"/>
                      <a:pt x="17" y="1178"/>
                    </a:cubicBezTo>
                    <a:cubicBezTo>
                      <a:pt x="17" y="1181"/>
                      <a:pt x="14" y="1184"/>
                      <a:pt x="11" y="1184"/>
                    </a:cubicBezTo>
                    <a:cubicBezTo>
                      <a:pt x="11" y="1184"/>
                      <a:pt x="11" y="1184"/>
                      <a:pt x="11" y="1184"/>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336" name="Freeform 63"/>
              <p:cNvSpPr/>
              <p:nvPr/>
            </p:nvSpPr>
            <p:spPr bwMode="auto">
              <a:xfrm>
                <a:off x="2983829" y="3048954"/>
                <a:ext cx="1739079" cy="686627"/>
              </a:xfrm>
              <a:custGeom>
                <a:avLst/>
                <a:gdLst>
                  <a:gd name="T0" fmla="*/ 7 w 1932"/>
                  <a:gd name="T1" fmla="*/ 763 h 763"/>
                  <a:gd name="T2" fmla="*/ 1 w 1932"/>
                  <a:gd name="T3" fmla="*/ 759 h 763"/>
                  <a:gd name="T4" fmla="*/ 5 w 1932"/>
                  <a:gd name="T5" fmla="*/ 751 h 763"/>
                  <a:gd name="T6" fmla="*/ 1923 w 1932"/>
                  <a:gd name="T7" fmla="*/ 1 h 763"/>
                  <a:gd name="T8" fmla="*/ 1931 w 1932"/>
                  <a:gd name="T9" fmla="*/ 5 h 763"/>
                  <a:gd name="T10" fmla="*/ 1927 w 1932"/>
                  <a:gd name="T11" fmla="*/ 13 h 763"/>
                  <a:gd name="T12" fmla="*/ 9 w 1932"/>
                  <a:gd name="T13" fmla="*/ 762 h 763"/>
                  <a:gd name="T14" fmla="*/ 7 w 1932"/>
                  <a:gd name="T15" fmla="*/ 763 h 76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32" h="763">
                    <a:moveTo>
                      <a:pt x="7" y="763"/>
                    </a:moveTo>
                    <a:cubicBezTo>
                      <a:pt x="4" y="763"/>
                      <a:pt x="2" y="761"/>
                      <a:pt x="1" y="759"/>
                    </a:cubicBezTo>
                    <a:cubicBezTo>
                      <a:pt x="0" y="756"/>
                      <a:pt x="2" y="752"/>
                      <a:pt x="5" y="751"/>
                    </a:cubicBezTo>
                    <a:cubicBezTo>
                      <a:pt x="1923" y="1"/>
                      <a:pt x="1923" y="1"/>
                      <a:pt x="1923" y="1"/>
                    </a:cubicBezTo>
                    <a:cubicBezTo>
                      <a:pt x="1926" y="0"/>
                      <a:pt x="1930" y="2"/>
                      <a:pt x="1931" y="5"/>
                    </a:cubicBezTo>
                    <a:cubicBezTo>
                      <a:pt x="1932" y="8"/>
                      <a:pt x="1931" y="11"/>
                      <a:pt x="1927" y="13"/>
                    </a:cubicBezTo>
                    <a:cubicBezTo>
                      <a:pt x="9" y="762"/>
                      <a:pt x="9" y="762"/>
                      <a:pt x="9" y="762"/>
                    </a:cubicBezTo>
                    <a:cubicBezTo>
                      <a:pt x="8" y="762"/>
                      <a:pt x="8" y="763"/>
                      <a:pt x="7" y="76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337" name="Freeform 64"/>
              <p:cNvSpPr/>
              <p:nvPr/>
            </p:nvSpPr>
            <p:spPr bwMode="auto">
              <a:xfrm>
                <a:off x="4248742" y="2871669"/>
                <a:ext cx="474167" cy="188541"/>
              </a:xfrm>
              <a:custGeom>
                <a:avLst/>
                <a:gdLst>
                  <a:gd name="T0" fmla="*/ 520 w 527"/>
                  <a:gd name="T1" fmla="*/ 210 h 210"/>
                  <a:gd name="T2" fmla="*/ 518 w 527"/>
                  <a:gd name="T3" fmla="*/ 210 h 210"/>
                  <a:gd name="T4" fmla="*/ 4 w 527"/>
                  <a:gd name="T5" fmla="*/ 12 h 210"/>
                  <a:gd name="T6" fmla="*/ 1 w 527"/>
                  <a:gd name="T7" fmla="*/ 4 h 210"/>
                  <a:gd name="T8" fmla="*/ 9 w 527"/>
                  <a:gd name="T9" fmla="*/ 1 h 210"/>
                  <a:gd name="T10" fmla="*/ 522 w 527"/>
                  <a:gd name="T11" fmla="*/ 198 h 210"/>
                  <a:gd name="T12" fmla="*/ 526 w 527"/>
                  <a:gd name="T13" fmla="*/ 206 h 210"/>
                  <a:gd name="T14" fmla="*/ 520 w 527"/>
                  <a:gd name="T15" fmla="*/ 210 h 2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27" h="210">
                    <a:moveTo>
                      <a:pt x="520" y="210"/>
                    </a:moveTo>
                    <a:cubicBezTo>
                      <a:pt x="520" y="210"/>
                      <a:pt x="519" y="210"/>
                      <a:pt x="518" y="210"/>
                    </a:cubicBezTo>
                    <a:cubicBezTo>
                      <a:pt x="4" y="12"/>
                      <a:pt x="4" y="12"/>
                      <a:pt x="4" y="12"/>
                    </a:cubicBezTo>
                    <a:cubicBezTo>
                      <a:pt x="1" y="11"/>
                      <a:pt x="0" y="7"/>
                      <a:pt x="1" y="4"/>
                    </a:cubicBezTo>
                    <a:cubicBezTo>
                      <a:pt x="2" y="1"/>
                      <a:pt x="6" y="0"/>
                      <a:pt x="9" y="1"/>
                    </a:cubicBezTo>
                    <a:cubicBezTo>
                      <a:pt x="522" y="198"/>
                      <a:pt x="522" y="198"/>
                      <a:pt x="522" y="198"/>
                    </a:cubicBezTo>
                    <a:cubicBezTo>
                      <a:pt x="526" y="200"/>
                      <a:pt x="527" y="203"/>
                      <a:pt x="526" y="206"/>
                    </a:cubicBezTo>
                    <a:cubicBezTo>
                      <a:pt x="525" y="209"/>
                      <a:pt x="523" y="210"/>
                      <a:pt x="520" y="21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338" name="Freeform 65"/>
              <p:cNvSpPr/>
              <p:nvPr/>
            </p:nvSpPr>
            <p:spPr bwMode="auto">
              <a:xfrm>
                <a:off x="4711652" y="3048954"/>
                <a:ext cx="372861" cy="1119990"/>
              </a:xfrm>
              <a:custGeom>
                <a:avLst/>
                <a:gdLst>
                  <a:gd name="T0" fmla="*/ 408 w 415"/>
                  <a:gd name="T1" fmla="*/ 1243 h 1243"/>
                  <a:gd name="T2" fmla="*/ 402 w 415"/>
                  <a:gd name="T3" fmla="*/ 1239 h 1243"/>
                  <a:gd name="T4" fmla="*/ 1 w 415"/>
                  <a:gd name="T5" fmla="*/ 9 h 1243"/>
                  <a:gd name="T6" fmla="*/ 4 w 415"/>
                  <a:gd name="T7" fmla="*/ 1 h 1243"/>
                  <a:gd name="T8" fmla="*/ 12 w 415"/>
                  <a:gd name="T9" fmla="*/ 5 h 1243"/>
                  <a:gd name="T10" fmla="*/ 413 w 415"/>
                  <a:gd name="T11" fmla="*/ 1235 h 1243"/>
                  <a:gd name="T12" fmla="*/ 410 w 415"/>
                  <a:gd name="T13" fmla="*/ 1243 h 1243"/>
                  <a:gd name="T14" fmla="*/ 408 w 415"/>
                  <a:gd name="T15" fmla="*/ 1243 h 124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5" h="1243">
                    <a:moveTo>
                      <a:pt x="408" y="1243"/>
                    </a:moveTo>
                    <a:cubicBezTo>
                      <a:pt x="405" y="1243"/>
                      <a:pt x="403" y="1241"/>
                      <a:pt x="402" y="1239"/>
                    </a:cubicBezTo>
                    <a:cubicBezTo>
                      <a:pt x="1" y="9"/>
                      <a:pt x="1" y="9"/>
                      <a:pt x="1" y="9"/>
                    </a:cubicBezTo>
                    <a:cubicBezTo>
                      <a:pt x="0" y="6"/>
                      <a:pt x="1" y="2"/>
                      <a:pt x="4" y="1"/>
                    </a:cubicBezTo>
                    <a:cubicBezTo>
                      <a:pt x="8" y="0"/>
                      <a:pt x="11" y="2"/>
                      <a:pt x="12" y="5"/>
                    </a:cubicBezTo>
                    <a:cubicBezTo>
                      <a:pt x="413" y="1235"/>
                      <a:pt x="413" y="1235"/>
                      <a:pt x="413" y="1235"/>
                    </a:cubicBezTo>
                    <a:cubicBezTo>
                      <a:pt x="415" y="1238"/>
                      <a:pt x="413" y="1242"/>
                      <a:pt x="410" y="1243"/>
                    </a:cubicBezTo>
                    <a:cubicBezTo>
                      <a:pt x="409" y="1243"/>
                      <a:pt x="408" y="1243"/>
                      <a:pt x="408" y="124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339" name="Freeform 66"/>
              <p:cNvSpPr/>
              <p:nvPr/>
            </p:nvSpPr>
            <p:spPr bwMode="auto">
              <a:xfrm>
                <a:off x="2983829" y="3724325"/>
                <a:ext cx="2100684" cy="444619"/>
              </a:xfrm>
              <a:custGeom>
                <a:avLst/>
                <a:gdLst>
                  <a:gd name="T0" fmla="*/ 2327 w 2333"/>
                  <a:gd name="T1" fmla="*/ 493 h 493"/>
                  <a:gd name="T2" fmla="*/ 2326 w 2333"/>
                  <a:gd name="T3" fmla="*/ 493 h 493"/>
                  <a:gd name="T4" fmla="*/ 6 w 2333"/>
                  <a:gd name="T5" fmla="*/ 12 h 493"/>
                  <a:gd name="T6" fmla="*/ 1 w 2333"/>
                  <a:gd name="T7" fmla="*/ 5 h 493"/>
                  <a:gd name="T8" fmla="*/ 8 w 2333"/>
                  <a:gd name="T9" fmla="*/ 1 h 493"/>
                  <a:gd name="T10" fmla="*/ 2328 w 2333"/>
                  <a:gd name="T11" fmla="*/ 481 h 493"/>
                  <a:gd name="T12" fmla="*/ 2333 w 2333"/>
                  <a:gd name="T13" fmla="*/ 488 h 493"/>
                  <a:gd name="T14" fmla="*/ 2327 w 2333"/>
                  <a:gd name="T15" fmla="*/ 493 h 49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3" h="493">
                    <a:moveTo>
                      <a:pt x="2327" y="493"/>
                    </a:moveTo>
                    <a:cubicBezTo>
                      <a:pt x="2326" y="493"/>
                      <a:pt x="2326" y="493"/>
                      <a:pt x="2326" y="493"/>
                    </a:cubicBezTo>
                    <a:cubicBezTo>
                      <a:pt x="6" y="12"/>
                      <a:pt x="6" y="12"/>
                      <a:pt x="6" y="12"/>
                    </a:cubicBezTo>
                    <a:cubicBezTo>
                      <a:pt x="2" y="12"/>
                      <a:pt x="0" y="9"/>
                      <a:pt x="1" y="5"/>
                    </a:cubicBezTo>
                    <a:cubicBezTo>
                      <a:pt x="2" y="2"/>
                      <a:pt x="5" y="0"/>
                      <a:pt x="8" y="1"/>
                    </a:cubicBezTo>
                    <a:cubicBezTo>
                      <a:pt x="2328" y="481"/>
                      <a:pt x="2328" y="481"/>
                      <a:pt x="2328" y="481"/>
                    </a:cubicBezTo>
                    <a:cubicBezTo>
                      <a:pt x="2331" y="482"/>
                      <a:pt x="2333" y="485"/>
                      <a:pt x="2333" y="488"/>
                    </a:cubicBezTo>
                    <a:cubicBezTo>
                      <a:pt x="2332" y="491"/>
                      <a:pt x="2330" y="493"/>
                      <a:pt x="2327" y="49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340" name="Freeform 68"/>
              <p:cNvSpPr/>
              <p:nvPr/>
            </p:nvSpPr>
            <p:spPr bwMode="auto">
              <a:xfrm>
                <a:off x="2983829" y="2871669"/>
                <a:ext cx="1276169" cy="863912"/>
              </a:xfrm>
              <a:custGeom>
                <a:avLst/>
                <a:gdLst>
                  <a:gd name="T0" fmla="*/ 7 w 1418"/>
                  <a:gd name="T1" fmla="*/ 960 h 960"/>
                  <a:gd name="T2" fmla="*/ 2 w 1418"/>
                  <a:gd name="T3" fmla="*/ 957 h 960"/>
                  <a:gd name="T4" fmla="*/ 3 w 1418"/>
                  <a:gd name="T5" fmla="*/ 949 h 960"/>
                  <a:gd name="T6" fmla="*/ 1408 w 1418"/>
                  <a:gd name="T7" fmla="*/ 1 h 960"/>
                  <a:gd name="T8" fmla="*/ 1416 w 1418"/>
                  <a:gd name="T9" fmla="*/ 3 h 960"/>
                  <a:gd name="T10" fmla="*/ 1415 w 1418"/>
                  <a:gd name="T11" fmla="*/ 11 h 960"/>
                  <a:gd name="T12" fmla="*/ 10 w 1418"/>
                  <a:gd name="T13" fmla="*/ 959 h 960"/>
                  <a:gd name="T14" fmla="*/ 7 w 1418"/>
                  <a:gd name="T15" fmla="*/ 960 h 9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18" h="960">
                    <a:moveTo>
                      <a:pt x="7" y="960"/>
                    </a:moveTo>
                    <a:cubicBezTo>
                      <a:pt x="5" y="960"/>
                      <a:pt x="3" y="959"/>
                      <a:pt x="2" y="957"/>
                    </a:cubicBezTo>
                    <a:cubicBezTo>
                      <a:pt x="0" y="954"/>
                      <a:pt x="1" y="950"/>
                      <a:pt x="3" y="949"/>
                    </a:cubicBezTo>
                    <a:cubicBezTo>
                      <a:pt x="1408" y="1"/>
                      <a:pt x="1408" y="1"/>
                      <a:pt x="1408" y="1"/>
                    </a:cubicBezTo>
                    <a:cubicBezTo>
                      <a:pt x="1411" y="0"/>
                      <a:pt x="1415" y="0"/>
                      <a:pt x="1416" y="3"/>
                    </a:cubicBezTo>
                    <a:cubicBezTo>
                      <a:pt x="1418" y="6"/>
                      <a:pt x="1418" y="9"/>
                      <a:pt x="1415" y="11"/>
                    </a:cubicBezTo>
                    <a:cubicBezTo>
                      <a:pt x="10" y="959"/>
                      <a:pt x="10" y="959"/>
                      <a:pt x="10" y="959"/>
                    </a:cubicBezTo>
                    <a:cubicBezTo>
                      <a:pt x="9" y="959"/>
                      <a:pt x="8" y="960"/>
                      <a:pt x="7" y="96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341" name="Freeform 69"/>
              <p:cNvSpPr/>
              <p:nvPr/>
            </p:nvSpPr>
            <p:spPr bwMode="auto">
              <a:xfrm>
                <a:off x="4248742" y="1121334"/>
                <a:ext cx="610648" cy="1761592"/>
              </a:xfrm>
              <a:custGeom>
                <a:avLst/>
                <a:gdLst>
                  <a:gd name="T0" fmla="*/ 6 w 678"/>
                  <a:gd name="T1" fmla="*/ 1955 h 1955"/>
                  <a:gd name="T2" fmla="*/ 5 w 678"/>
                  <a:gd name="T3" fmla="*/ 1955 h 1955"/>
                  <a:gd name="T4" fmla="*/ 1 w 678"/>
                  <a:gd name="T5" fmla="*/ 1947 h 1955"/>
                  <a:gd name="T6" fmla="*/ 665 w 678"/>
                  <a:gd name="T7" fmla="*/ 5 h 1955"/>
                  <a:gd name="T8" fmla="*/ 673 w 678"/>
                  <a:gd name="T9" fmla="*/ 1 h 1955"/>
                  <a:gd name="T10" fmla="*/ 677 w 678"/>
                  <a:gd name="T11" fmla="*/ 9 h 1955"/>
                  <a:gd name="T12" fmla="*/ 12 w 678"/>
                  <a:gd name="T13" fmla="*/ 1951 h 1955"/>
                  <a:gd name="T14" fmla="*/ 6 w 678"/>
                  <a:gd name="T15" fmla="*/ 1955 h 195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8" h="1955">
                    <a:moveTo>
                      <a:pt x="6" y="1955"/>
                    </a:moveTo>
                    <a:cubicBezTo>
                      <a:pt x="6" y="1955"/>
                      <a:pt x="5" y="1955"/>
                      <a:pt x="5" y="1955"/>
                    </a:cubicBezTo>
                    <a:cubicBezTo>
                      <a:pt x="1" y="1954"/>
                      <a:pt x="0" y="1951"/>
                      <a:pt x="1" y="1947"/>
                    </a:cubicBezTo>
                    <a:cubicBezTo>
                      <a:pt x="665" y="5"/>
                      <a:pt x="665" y="5"/>
                      <a:pt x="665" y="5"/>
                    </a:cubicBezTo>
                    <a:cubicBezTo>
                      <a:pt x="666" y="2"/>
                      <a:pt x="670" y="0"/>
                      <a:pt x="673" y="1"/>
                    </a:cubicBezTo>
                    <a:cubicBezTo>
                      <a:pt x="676" y="2"/>
                      <a:pt x="678" y="6"/>
                      <a:pt x="677" y="9"/>
                    </a:cubicBezTo>
                    <a:cubicBezTo>
                      <a:pt x="12" y="1951"/>
                      <a:pt x="12" y="1951"/>
                      <a:pt x="12" y="1951"/>
                    </a:cubicBezTo>
                    <a:cubicBezTo>
                      <a:pt x="11" y="1954"/>
                      <a:pt x="9" y="1955"/>
                      <a:pt x="6" y="195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342" name="Freeform 70"/>
              <p:cNvSpPr/>
              <p:nvPr/>
            </p:nvSpPr>
            <p:spPr bwMode="auto">
              <a:xfrm>
                <a:off x="4846726" y="1121334"/>
                <a:ext cx="913158" cy="1732045"/>
              </a:xfrm>
              <a:custGeom>
                <a:avLst/>
                <a:gdLst>
                  <a:gd name="T0" fmla="*/ 1008 w 1015"/>
                  <a:gd name="T1" fmla="*/ 1923 h 1923"/>
                  <a:gd name="T2" fmla="*/ 1003 w 1015"/>
                  <a:gd name="T3" fmla="*/ 1920 h 1923"/>
                  <a:gd name="T4" fmla="*/ 2 w 1015"/>
                  <a:gd name="T5" fmla="*/ 10 h 1923"/>
                  <a:gd name="T6" fmla="*/ 4 w 1015"/>
                  <a:gd name="T7" fmla="*/ 2 h 1923"/>
                  <a:gd name="T8" fmla="*/ 12 w 1015"/>
                  <a:gd name="T9" fmla="*/ 4 h 1923"/>
                  <a:gd name="T10" fmla="*/ 1013 w 1015"/>
                  <a:gd name="T11" fmla="*/ 1914 h 1923"/>
                  <a:gd name="T12" fmla="*/ 1011 w 1015"/>
                  <a:gd name="T13" fmla="*/ 1922 h 1923"/>
                  <a:gd name="T14" fmla="*/ 1008 w 1015"/>
                  <a:gd name="T15" fmla="*/ 1923 h 192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15" h="1923">
                    <a:moveTo>
                      <a:pt x="1008" y="1923"/>
                    </a:moveTo>
                    <a:cubicBezTo>
                      <a:pt x="1006" y="1923"/>
                      <a:pt x="1004" y="1922"/>
                      <a:pt x="1003" y="1920"/>
                    </a:cubicBezTo>
                    <a:cubicBezTo>
                      <a:pt x="2" y="10"/>
                      <a:pt x="2" y="10"/>
                      <a:pt x="2" y="10"/>
                    </a:cubicBezTo>
                    <a:cubicBezTo>
                      <a:pt x="0" y="7"/>
                      <a:pt x="1" y="3"/>
                      <a:pt x="4" y="2"/>
                    </a:cubicBezTo>
                    <a:cubicBezTo>
                      <a:pt x="7" y="0"/>
                      <a:pt x="11" y="1"/>
                      <a:pt x="12" y="4"/>
                    </a:cubicBezTo>
                    <a:cubicBezTo>
                      <a:pt x="1013" y="1914"/>
                      <a:pt x="1013" y="1914"/>
                      <a:pt x="1013" y="1914"/>
                    </a:cubicBezTo>
                    <a:cubicBezTo>
                      <a:pt x="1015" y="1917"/>
                      <a:pt x="1014" y="1921"/>
                      <a:pt x="1011" y="1922"/>
                    </a:cubicBezTo>
                    <a:cubicBezTo>
                      <a:pt x="1010" y="1923"/>
                      <a:pt x="1009" y="1923"/>
                      <a:pt x="1008" y="192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343" name="Freeform 71"/>
              <p:cNvSpPr/>
              <p:nvPr/>
            </p:nvSpPr>
            <p:spPr bwMode="auto">
              <a:xfrm>
                <a:off x="5748628" y="1848765"/>
                <a:ext cx="84421" cy="1004614"/>
              </a:xfrm>
              <a:custGeom>
                <a:avLst/>
                <a:gdLst>
                  <a:gd name="T0" fmla="*/ 6 w 94"/>
                  <a:gd name="T1" fmla="*/ 1116 h 1116"/>
                  <a:gd name="T2" fmla="*/ 6 w 94"/>
                  <a:gd name="T3" fmla="*/ 1116 h 1116"/>
                  <a:gd name="T4" fmla="*/ 0 w 94"/>
                  <a:gd name="T5" fmla="*/ 1110 h 1116"/>
                  <a:gd name="T6" fmla="*/ 82 w 94"/>
                  <a:gd name="T7" fmla="*/ 6 h 1116"/>
                  <a:gd name="T8" fmla="*/ 89 w 94"/>
                  <a:gd name="T9" fmla="*/ 0 h 1116"/>
                  <a:gd name="T10" fmla="*/ 94 w 94"/>
                  <a:gd name="T11" fmla="*/ 7 h 1116"/>
                  <a:gd name="T12" fmla="*/ 12 w 94"/>
                  <a:gd name="T13" fmla="*/ 1110 h 1116"/>
                  <a:gd name="T14" fmla="*/ 6 w 94"/>
                  <a:gd name="T15" fmla="*/ 1116 h 11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4" h="1116">
                    <a:moveTo>
                      <a:pt x="6" y="1116"/>
                    </a:moveTo>
                    <a:cubicBezTo>
                      <a:pt x="6" y="1116"/>
                      <a:pt x="6" y="1116"/>
                      <a:pt x="6" y="1116"/>
                    </a:cubicBezTo>
                    <a:cubicBezTo>
                      <a:pt x="2" y="1116"/>
                      <a:pt x="0" y="1113"/>
                      <a:pt x="0" y="1110"/>
                    </a:cubicBezTo>
                    <a:cubicBezTo>
                      <a:pt x="82" y="6"/>
                      <a:pt x="82" y="6"/>
                      <a:pt x="82" y="6"/>
                    </a:cubicBezTo>
                    <a:cubicBezTo>
                      <a:pt x="83" y="2"/>
                      <a:pt x="85" y="0"/>
                      <a:pt x="89" y="0"/>
                    </a:cubicBezTo>
                    <a:cubicBezTo>
                      <a:pt x="92" y="0"/>
                      <a:pt x="94" y="3"/>
                      <a:pt x="94" y="7"/>
                    </a:cubicBezTo>
                    <a:cubicBezTo>
                      <a:pt x="12" y="1110"/>
                      <a:pt x="12" y="1110"/>
                      <a:pt x="12" y="1110"/>
                    </a:cubicBezTo>
                    <a:cubicBezTo>
                      <a:pt x="12" y="1114"/>
                      <a:pt x="9" y="1116"/>
                      <a:pt x="6" y="111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344" name="Freeform 72"/>
              <p:cNvSpPr/>
              <p:nvPr/>
            </p:nvSpPr>
            <p:spPr bwMode="auto">
              <a:xfrm>
                <a:off x="5748627" y="2842122"/>
                <a:ext cx="984915" cy="140702"/>
              </a:xfrm>
              <a:custGeom>
                <a:avLst/>
                <a:gdLst>
                  <a:gd name="T0" fmla="*/ 1088 w 1094"/>
                  <a:gd name="T1" fmla="*/ 155 h 155"/>
                  <a:gd name="T2" fmla="*/ 1087 w 1094"/>
                  <a:gd name="T3" fmla="*/ 155 h 155"/>
                  <a:gd name="T4" fmla="*/ 5 w 1094"/>
                  <a:gd name="T5" fmla="*/ 12 h 155"/>
                  <a:gd name="T6" fmla="*/ 0 w 1094"/>
                  <a:gd name="T7" fmla="*/ 5 h 155"/>
                  <a:gd name="T8" fmla="*/ 7 w 1094"/>
                  <a:gd name="T9" fmla="*/ 0 h 155"/>
                  <a:gd name="T10" fmla="*/ 1089 w 1094"/>
                  <a:gd name="T11" fmla="*/ 143 h 155"/>
                  <a:gd name="T12" fmla="*/ 1094 w 1094"/>
                  <a:gd name="T13" fmla="*/ 150 h 155"/>
                  <a:gd name="T14" fmla="*/ 1088 w 1094"/>
                  <a:gd name="T15" fmla="*/ 155 h 15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94" h="155">
                    <a:moveTo>
                      <a:pt x="1088" y="155"/>
                    </a:moveTo>
                    <a:cubicBezTo>
                      <a:pt x="1088" y="155"/>
                      <a:pt x="1087" y="155"/>
                      <a:pt x="1087" y="155"/>
                    </a:cubicBezTo>
                    <a:cubicBezTo>
                      <a:pt x="5" y="12"/>
                      <a:pt x="5" y="12"/>
                      <a:pt x="5" y="12"/>
                    </a:cubicBezTo>
                    <a:cubicBezTo>
                      <a:pt x="2" y="11"/>
                      <a:pt x="0" y="8"/>
                      <a:pt x="0" y="5"/>
                    </a:cubicBezTo>
                    <a:cubicBezTo>
                      <a:pt x="1" y="2"/>
                      <a:pt x="4" y="0"/>
                      <a:pt x="7" y="0"/>
                    </a:cubicBezTo>
                    <a:cubicBezTo>
                      <a:pt x="1089" y="143"/>
                      <a:pt x="1089" y="143"/>
                      <a:pt x="1089" y="143"/>
                    </a:cubicBezTo>
                    <a:cubicBezTo>
                      <a:pt x="1092" y="144"/>
                      <a:pt x="1094" y="147"/>
                      <a:pt x="1094" y="150"/>
                    </a:cubicBezTo>
                    <a:cubicBezTo>
                      <a:pt x="1093" y="153"/>
                      <a:pt x="1091" y="155"/>
                      <a:pt x="1088" y="15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345" name="Freeform 75"/>
              <p:cNvSpPr/>
              <p:nvPr/>
            </p:nvSpPr>
            <p:spPr bwMode="auto">
              <a:xfrm>
                <a:off x="6722288" y="2076702"/>
                <a:ext cx="1082000" cy="906122"/>
              </a:xfrm>
              <a:custGeom>
                <a:avLst/>
                <a:gdLst>
                  <a:gd name="T0" fmla="*/ 7 w 1202"/>
                  <a:gd name="T1" fmla="*/ 1006 h 1006"/>
                  <a:gd name="T2" fmla="*/ 2 w 1202"/>
                  <a:gd name="T3" fmla="*/ 1004 h 1006"/>
                  <a:gd name="T4" fmla="*/ 3 w 1202"/>
                  <a:gd name="T5" fmla="*/ 996 h 1006"/>
                  <a:gd name="T6" fmla="*/ 1191 w 1202"/>
                  <a:gd name="T7" fmla="*/ 2 h 1006"/>
                  <a:gd name="T8" fmla="*/ 1200 w 1202"/>
                  <a:gd name="T9" fmla="*/ 2 h 1006"/>
                  <a:gd name="T10" fmla="*/ 1199 w 1202"/>
                  <a:gd name="T11" fmla="*/ 11 h 1006"/>
                  <a:gd name="T12" fmla="*/ 11 w 1202"/>
                  <a:gd name="T13" fmla="*/ 1005 h 1006"/>
                  <a:gd name="T14" fmla="*/ 7 w 1202"/>
                  <a:gd name="T15" fmla="*/ 1006 h 100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02" h="1006">
                    <a:moveTo>
                      <a:pt x="7" y="1006"/>
                    </a:moveTo>
                    <a:cubicBezTo>
                      <a:pt x="5" y="1006"/>
                      <a:pt x="4" y="1005"/>
                      <a:pt x="2" y="1004"/>
                    </a:cubicBezTo>
                    <a:cubicBezTo>
                      <a:pt x="0" y="1001"/>
                      <a:pt x="1" y="998"/>
                      <a:pt x="3" y="996"/>
                    </a:cubicBezTo>
                    <a:cubicBezTo>
                      <a:pt x="1191" y="2"/>
                      <a:pt x="1191" y="2"/>
                      <a:pt x="1191" y="2"/>
                    </a:cubicBezTo>
                    <a:cubicBezTo>
                      <a:pt x="1194" y="0"/>
                      <a:pt x="1198" y="0"/>
                      <a:pt x="1200" y="2"/>
                    </a:cubicBezTo>
                    <a:cubicBezTo>
                      <a:pt x="1202" y="5"/>
                      <a:pt x="1202" y="9"/>
                      <a:pt x="1199" y="11"/>
                    </a:cubicBezTo>
                    <a:cubicBezTo>
                      <a:pt x="11" y="1005"/>
                      <a:pt x="11" y="1005"/>
                      <a:pt x="11" y="1005"/>
                    </a:cubicBezTo>
                    <a:cubicBezTo>
                      <a:pt x="10" y="1006"/>
                      <a:pt x="8" y="1006"/>
                      <a:pt x="7" y="100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346" name="Freeform 76"/>
              <p:cNvSpPr/>
              <p:nvPr/>
            </p:nvSpPr>
            <p:spPr bwMode="auto">
              <a:xfrm>
                <a:off x="5071849" y="2970161"/>
                <a:ext cx="1663100" cy="1198783"/>
              </a:xfrm>
              <a:custGeom>
                <a:avLst/>
                <a:gdLst>
                  <a:gd name="T0" fmla="*/ 7 w 1846"/>
                  <a:gd name="T1" fmla="*/ 1330 h 1330"/>
                  <a:gd name="T2" fmla="*/ 2 w 1846"/>
                  <a:gd name="T3" fmla="*/ 1327 h 1330"/>
                  <a:gd name="T4" fmla="*/ 3 w 1846"/>
                  <a:gd name="T5" fmla="*/ 1319 h 1330"/>
                  <a:gd name="T6" fmla="*/ 1835 w 1846"/>
                  <a:gd name="T7" fmla="*/ 2 h 1330"/>
                  <a:gd name="T8" fmla="*/ 1844 w 1846"/>
                  <a:gd name="T9" fmla="*/ 4 h 1330"/>
                  <a:gd name="T10" fmla="*/ 1842 w 1846"/>
                  <a:gd name="T11" fmla="*/ 12 h 1330"/>
                  <a:gd name="T12" fmla="*/ 10 w 1846"/>
                  <a:gd name="T13" fmla="*/ 1329 h 1330"/>
                  <a:gd name="T14" fmla="*/ 7 w 1846"/>
                  <a:gd name="T15" fmla="*/ 1330 h 133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46" h="1330">
                    <a:moveTo>
                      <a:pt x="7" y="1330"/>
                    </a:moveTo>
                    <a:cubicBezTo>
                      <a:pt x="5" y="1330"/>
                      <a:pt x="3" y="1329"/>
                      <a:pt x="2" y="1327"/>
                    </a:cubicBezTo>
                    <a:cubicBezTo>
                      <a:pt x="0" y="1325"/>
                      <a:pt x="1" y="1321"/>
                      <a:pt x="3" y="1319"/>
                    </a:cubicBezTo>
                    <a:cubicBezTo>
                      <a:pt x="1835" y="2"/>
                      <a:pt x="1835" y="2"/>
                      <a:pt x="1835" y="2"/>
                    </a:cubicBezTo>
                    <a:cubicBezTo>
                      <a:pt x="1838" y="0"/>
                      <a:pt x="1842" y="1"/>
                      <a:pt x="1844" y="4"/>
                    </a:cubicBezTo>
                    <a:cubicBezTo>
                      <a:pt x="1846" y="6"/>
                      <a:pt x="1845" y="10"/>
                      <a:pt x="1842" y="12"/>
                    </a:cubicBezTo>
                    <a:cubicBezTo>
                      <a:pt x="10" y="1329"/>
                      <a:pt x="10" y="1329"/>
                      <a:pt x="10" y="1329"/>
                    </a:cubicBezTo>
                    <a:cubicBezTo>
                      <a:pt x="9" y="1329"/>
                      <a:pt x="8" y="1330"/>
                      <a:pt x="7" y="133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347" name="Freeform 77"/>
              <p:cNvSpPr/>
              <p:nvPr/>
            </p:nvSpPr>
            <p:spPr bwMode="auto">
              <a:xfrm>
                <a:off x="5747220" y="2076702"/>
                <a:ext cx="2057066" cy="776676"/>
              </a:xfrm>
              <a:custGeom>
                <a:avLst/>
                <a:gdLst>
                  <a:gd name="T0" fmla="*/ 7 w 2284"/>
                  <a:gd name="T1" fmla="*/ 863 h 863"/>
                  <a:gd name="T2" fmla="*/ 1 w 2284"/>
                  <a:gd name="T3" fmla="*/ 859 h 863"/>
                  <a:gd name="T4" fmla="*/ 5 w 2284"/>
                  <a:gd name="T5" fmla="*/ 851 h 863"/>
                  <a:gd name="T6" fmla="*/ 2275 w 2284"/>
                  <a:gd name="T7" fmla="*/ 1 h 863"/>
                  <a:gd name="T8" fmla="*/ 2283 w 2284"/>
                  <a:gd name="T9" fmla="*/ 4 h 863"/>
                  <a:gd name="T10" fmla="*/ 2279 w 2284"/>
                  <a:gd name="T11" fmla="*/ 12 h 863"/>
                  <a:gd name="T12" fmla="*/ 9 w 2284"/>
                  <a:gd name="T13" fmla="*/ 863 h 863"/>
                  <a:gd name="T14" fmla="*/ 7 w 2284"/>
                  <a:gd name="T15" fmla="*/ 863 h 86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84" h="863">
                    <a:moveTo>
                      <a:pt x="7" y="863"/>
                    </a:moveTo>
                    <a:cubicBezTo>
                      <a:pt x="5" y="863"/>
                      <a:pt x="2" y="861"/>
                      <a:pt x="1" y="859"/>
                    </a:cubicBezTo>
                    <a:cubicBezTo>
                      <a:pt x="0" y="856"/>
                      <a:pt x="2" y="852"/>
                      <a:pt x="5" y="851"/>
                    </a:cubicBezTo>
                    <a:cubicBezTo>
                      <a:pt x="2275" y="1"/>
                      <a:pt x="2275" y="1"/>
                      <a:pt x="2275" y="1"/>
                    </a:cubicBezTo>
                    <a:cubicBezTo>
                      <a:pt x="2278" y="0"/>
                      <a:pt x="2282" y="1"/>
                      <a:pt x="2283" y="4"/>
                    </a:cubicBezTo>
                    <a:cubicBezTo>
                      <a:pt x="2284" y="7"/>
                      <a:pt x="2283" y="11"/>
                      <a:pt x="2279" y="12"/>
                    </a:cubicBezTo>
                    <a:cubicBezTo>
                      <a:pt x="9" y="863"/>
                      <a:pt x="9" y="863"/>
                      <a:pt x="9" y="863"/>
                    </a:cubicBezTo>
                    <a:cubicBezTo>
                      <a:pt x="8" y="863"/>
                      <a:pt x="8" y="863"/>
                      <a:pt x="7" y="86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348" name="Freeform 78"/>
              <p:cNvSpPr/>
              <p:nvPr/>
            </p:nvSpPr>
            <p:spPr bwMode="auto">
              <a:xfrm>
                <a:off x="5823199" y="1848765"/>
                <a:ext cx="1981087" cy="237787"/>
              </a:xfrm>
              <a:custGeom>
                <a:avLst/>
                <a:gdLst>
                  <a:gd name="T0" fmla="*/ 2194 w 2201"/>
                  <a:gd name="T1" fmla="*/ 265 h 265"/>
                  <a:gd name="T2" fmla="*/ 2194 w 2201"/>
                  <a:gd name="T3" fmla="*/ 265 h 265"/>
                  <a:gd name="T4" fmla="*/ 6 w 2201"/>
                  <a:gd name="T5" fmla="*/ 12 h 265"/>
                  <a:gd name="T6" fmla="*/ 0 w 2201"/>
                  <a:gd name="T7" fmla="*/ 5 h 265"/>
                  <a:gd name="T8" fmla="*/ 7 w 2201"/>
                  <a:gd name="T9" fmla="*/ 0 h 265"/>
                  <a:gd name="T10" fmla="*/ 2195 w 2201"/>
                  <a:gd name="T11" fmla="*/ 253 h 265"/>
                  <a:gd name="T12" fmla="*/ 2200 w 2201"/>
                  <a:gd name="T13" fmla="*/ 260 h 265"/>
                  <a:gd name="T14" fmla="*/ 2194 w 2201"/>
                  <a:gd name="T15" fmla="*/ 265 h 2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01" h="265">
                    <a:moveTo>
                      <a:pt x="2194" y="265"/>
                    </a:moveTo>
                    <a:cubicBezTo>
                      <a:pt x="2194" y="265"/>
                      <a:pt x="2194" y="265"/>
                      <a:pt x="2194" y="265"/>
                    </a:cubicBezTo>
                    <a:cubicBezTo>
                      <a:pt x="6" y="12"/>
                      <a:pt x="6" y="12"/>
                      <a:pt x="6" y="12"/>
                    </a:cubicBezTo>
                    <a:cubicBezTo>
                      <a:pt x="2" y="12"/>
                      <a:pt x="0" y="9"/>
                      <a:pt x="0" y="5"/>
                    </a:cubicBezTo>
                    <a:cubicBezTo>
                      <a:pt x="1" y="2"/>
                      <a:pt x="4" y="0"/>
                      <a:pt x="7" y="0"/>
                    </a:cubicBezTo>
                    <a:cubicBezTo>
                      <a:pt x="2195" y="253"/>
                      <a:pt x="2195" y="253"/>
                      <a:pt x="2195" y="253"/>
                    </a:cubicBezTo>
                    <a:cubicBezTo>
                      <a:pt x="2198" y="254"/>
                      <a:pt x="2201" y="257"/>
                      <a:pt x="2200" y="260"/>
                    </a:cubicBezTo>
                    <a:cubicBezTo>
                      <a:pt x="2200" y="263"/>
                      <a:pt x="2197" y="265"/>
                      <a:pt x="2194" y="26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349" name="Freeform 79"/>
              <p:cNvSpPr/>
              <p:nvPr/>
            </p:nvSpPr>
            <p:spPr bwMode="auto">
              <a:xfrm>
                <a:off x="4846727" y="1121334"/>
                <a:ext cx="987730" cy="737280"/>
              </a:xfrm>
              <a:custGeom>
                <a:avLst/>
                <a:gdLst>
                  <a:gd name="T0" fmla="*/ 1090 w 1097"/>
                  <a:gd name="T1" fmla="*/ 819 h 819"/>
                  <a:gd name="T2" fmla="*/ 1087 w 1097"/>
                  <a:gd name="T3" fmla="*/ 818 h 819"/>
                  <a:gd name="T4" fmla="*/ 3 w 1097"/>
                  <a:gd name="T5" fmla="*/ 12 h 819"/>
                  <a:gd name="T6" fmla="*/ 2 w 1097"/>
                  <a:gd name="T7" fmla="*/ 3 h 819"/>
                  <a:gd name="T8" fmla="*/ 11 w 1097"/>
                  <a:gd name="T9" fmla="*/ 2 h 819"/>
                  <a:gd name="T10" fmla="*/ 1094 w 1097"/>
                  <a:gd name="T11" fmla="*/ 808 h 819"/>
                  <a:gd name="T12" fmla="*/ 1095 w 1097"/>
                  <a:gd name="T13" fmla="*/ 817 h 819"/>
                  <a:gd name="T14" fmla="*/ 1090 w 1097"/>
                  <a:gd name="T15" fmla="*/ 819 h 81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97" h="819">
                    <a:moveTo>
                      <a:pt x="1090" y="819"/>
                    </a:moveTo>
                    <a:cubicBezTo>
                      <a:pt x="1089" y="819"/>
                      <a:pt x="1088" y="819"/>
                      <a:pt x="1087" y="818"/>
                    </a:cubicBezTo>
                    <a:cubicBezTo>
                      <a:pt x="3" y="12"/>
                      <a:pt x="3" y="12"/>
                      <a:pt x="3" y="12"/>
                    </a:cubicBezTo>
                    <a:cubicBezTo>
                      <a:pt x="1" y="10"/>
                      <a:pt x="0" y="6"/>
                      <a:pt x="2" y="3"/>
                    </a:cubicBezTo>
                    <a:cubicBezTo>
                      <a:pt x="4" y="1"/>
                      <a:pt x="8" y="0"/>
                      <a:pt x="11" y="2"/>
                    </a:cubicBezTo>
                    <a:cubicBezTo>
                      <a:pt x="1094" y="808"/>
                      <a:pt x="1094" y="808"/>
                      <a:pt x="1094" y="808"/>
                    </a:cubicBezTo>
                    <a:cubicBezTo>
                      <a:pt x="1097" y="810"/>
                      <a:pt x="1097" y="814"/>
                      <a:pt x="1095" y="817"/>
                    </a:cubicBezTo>
                    <a:cubicBezTo>
                      <a:pt x="1094" y="818"/>
                      <a:pt x="1092" y="819"/>
                      <a:pt x="1090" y="819"/>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350" name="Freeform 80"/>
              <p:cNvSpPr/>
              <p:nvPr/>
            </p:nvSpPr>
            <p:spPr bwMode="auto">
              <a:xfrm>
                <a:off x="5071850" y="2842122"/>
                <a:ext cx="688034" cy="1326822"/>
              </a:xfrm>
              <a:custGeom>
                <a:avLst/>
                <a:gdLst>
                  <a:gd name="T0" fmla="*/ 7 w 764"/>
                  <a:gd name="T1" fmla="*/ 1473 h 1473"/>
                  <a:gd name="T2" fmla="*/ 4 w 764"/>
                  <a:gd name="T3" fmla="*/ 1472 h 1473"/>
                  <a:gd name="T4" fmla="*/ 1 w 764"/>
                  <a:gd name="T5" fmla="*/ 1464 h 1473"/>
                  <a:gd name="T6" fmla="*/ 752 w 764"/>
                  <a:gd name="T7" fmla="*/ 4 h 1473"/>
                  <a:gd name="T8" fmla="*/ 760 w 764"/>
                  <a:gd name="T9" fmla="*/ 2 h 1473"/>
                  <a:gd name="T10" fmla="*/ 762 w 764"/>
                  <a:gd name="T11" fmla="*/ 10 h 1473"/>
                  <a:gd name="T12" fmla="*/ 12 w 764"/>
                  <a:gd name="T13" fmla="*/ 1470 h 1473"/>
                  <a:gd name="T14" fmla="*/ 7 w 764"/>
                  <a:gd name="T15" fmla="*/ 1473 h 147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64" h="1473">
                    <a:moveTo>
                      <a:pt x="7" y="1473"/>
                    </a:moveTo>
                    <a:cubicBezTo>
                      <a:pt x="6" y="1473"/>
                      <a:pt x="5" y="1473"/>
                      <a:pt x="4" y="1472"/>
                    </a:cubicBezTo>
                    <a:cubicBezTo>
                      <a:pt x="1" y="1471"/>
                      <a:pt x="0" y="1467"/>
                      <a:pt x="1" y="1464"/>
                    </a:cubicBezTo>
                    <a:cubicBezTo>
                      <a:pt x="752" y="4"/>
                      <a:pt x="752" y="4"/>
                      <a:pt x="752" y="4"/>
                    </a:cubicBezTo>
                    <a:cubicBezTo>
                      <a:pt x="753" y="1"/>
                      <a:pt x="757" y="0"/>
                      <a:pt x="760" y="2"/>
                    </a:cubicBezTo>
                    <a:cubicBezTo>
                      <a:pt x="763" y="3"/>
                      <a:pt x="764" y="7"/>
                      <a:pt x="762" y="10"/>
                    </a:cubicBezTo>
                    <a:cubicBezTo>
                      <a:pt x="12" y="1470"/>
                      <a:pt x="12" y="1470"/>
                      <a:pt x="12" y="1470"/>
                    </a:cubicBezTo>
                    <a:cubicBezTo>
                      <a:pt x="11" y="1472"/>
                      <a:pt x="9" y="1473"/>
                      <a:pt x="7" y="147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351" name="Freeform 28"/>
              <p:cNvSpPr/>
              <p:nvPr/>
            </p:nvSpPr>
            <p:spPr bwMode="auto">
              <a:xfrm flipV="1">
                <a:off x="3107786" y="3696185"/>
                <a:ext cx="1630598" cy="49850"/>
              </a:xfrm>
              <a:custGeom>
                <a:avLst/>
                <a:gdLst>
                  <a:gd name="T0" fmla="*/ 1150 w 1155"/>
                  <a:gd name="T1" fmla="*/ 175 h 175"/>
                  <a:gd name="T2" fmla="*/ 1150 w 1155"/>
                  <a:gd name="T3" fmla="*/ 175 h 175"/>
                  <a:gd name="T4" fmla="*/ 4 w 1155"/>
                  <a:gd name="T5" fmla="*/ 8 h 175"/>
                  <a:gd name="T6" fmla="*/ 0 w 1155"/>
                  <a:gd name="T7" fmla="*/ 4 h 175"/>
                  <a:gd name="T8" fmla="*/ 5 w 1155"/>
                  <a:gd name="T9" fmla="*/ 0 h 175"/>
                  <a:gd name="T10" fmla="*/ 1151 w 1155"/>
                  <a:gd name="T11" fmla="*/ 167 h 175"/>
                  <a:gd name="T12" fmla="*/ 1154 w 1155"/>
                  <a:gd name="T13" fmla="*/ 172 h 175"/>
                  <a:gd name="T14" fmla="*/ 1150 w 1155"/>
                  <a:gd name="T15" fmla="*/ 175 h 1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5" h="175">
                    <a:moveTo>
                      <a:pt x="1150" y="175"/>
                    </a:moveTo>
                    <a:cubicBezTo>
                      <a:pt x="1150" y="175"/>
                      <a:pt x="1150" y="175"/>
                      <a:pt x="1150" y="175"/>
                    </a:cubicBezTo>
                    <a:cubicBezTo>
                      <a:pt x="4" y="8"/>
                      <a:pt x="4" y="8"/>
                      <a:pt x="4" y="8"/>
                    </a:cubicBezTo>
                    <a:cubicBezTo>
                      <a:pt x="2" y="8"/>
                      <a:pt x="0" y="6"/>
                      <a:pt x="0" y="4"/>
                    </a:cubicBezTo>
                    <a:cubicBezTo>
                      <a:pt x="1" y="1"/>
                      <a:pt x="3" y="0"/>
                      <a:pt x="5" y="0"/>
                    </a:cubicBezTo>
                    <a:cubicBezTo>
                      <a:pt x="1151" y="167"/>
                      <a:pt x="1151" y="167"/>
                      <a:pt x="1151" y="167"/>
                    </a:cubicBezTo>
                    <a:cubicBezTo>
                      <a:pt x="1153" y="168"/>
                      <a:pt x="1155" y="170"/>
                      <a:pt x="1154" y="172"/>
                    </a:cubicBezTo>
                    <a:cubicBezTo>
                      <a:pt x="1154" y="174"/>
                      <a:pt x="1152" y="175"/>
                      <a:pt x="1150" y="17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352" name="Freeform 29"/>
              <p:cNvSpPr/>
              <p:nvPr/>
            </p:nvSpPr>
            <p:spPr bwMode="auto">
              <a:xfrm>
                <a:off x="3677489" y="3036291"/>
                <a:ext cx="1060895" cy="659894"/>
              </a:xfrm>
              <a:custGeom>
                <a:avLst/>
                <a:gdLst>
                  <a:gd name="T0" fmla="*/ 1175 w 1180"/>
                  <a:gd name="T1" fmla="*/ 733 h 733"/>
                  <a:gd name="T2" fmla="*/ 1173 w 1180"/>
                  <a:gd name="T3" fmla="*/ 733 h 733"/>
                  <a:gd name="T4" fmla="*/ 2 w 1180"/>
                  <a:gd name="T5" fmla="*/ 8 h 733"/>
                  <a:gd name="T6" fmla="*/ 1 w 1180"/>
                  <a:gd name="T7" fmla="*/ 2 h 733"/>
                  <a:gd name="T8" fmla="*/ 7 w 1180"/>
                  <a:gd name="T9" fmla="*/ 1 h 733"/>
                  <a:gd name="T10" fmla="*/ 1177 w 1180"/>
                  <a:gd name="T11" fmla="*/ 726 h 733"/>
                  <a:gd name="T12" fmla="*/ 1179 w 1180"/>
                  <a:gd name="T13" fmla="*/ 732 h 733"/>
                  <a:gd name="T14" fmla="*/ 1175 w 1180"/>
                  <a:gd name="T15" fmla="*/ 733 h 7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80" h="733">
                    <a:moveTo>
                      <a:pt x="1175" y="733"/>
                    </a:moveTo>
                    <a:cubicBezTo>
                      <a:pt x="1175" y="733"/>
                      <a:pt x="1174" y="733"/>
                      <a:pt x="1173" y="733"/>
                    </a:cubicBezTo>
                    <a:cubicBezTo>
                      <a:pt x="2" y="8"/>
                      <a:pt x="2" y="8"/>
                      <a:pt x="2" y="8"/>
                    </a:cubicBezTo>
                    <a:cubicBezTo>
                      <a:pt x="1" y="6"/>
                      <a:pt x="0" y="4"/>
                      <a:pt x="1" y="2"/>
                    </a:cubicBezTo>
                    <a:cubicBezTo>
                      <a:pt x="2" y="0"/>
                      <a:pt x="5" y="0"/>
                      <a:pt x="7" y="1"/>
                    </a:cubicBezTo>
                    <a:cubicBezTo>
                      <a:pt x="1177" y="726"/>
                      <a:pt x="1177" y="726"/>
                      <a:pt x="1177" y="726"/>
                    </a:cubicBezTo>
                    <a:cubicBezTo>
                      <a:pt x="1179" y="727"/>
                      <a:pt x="1180" y="730"/>
                      <a:pt x="1179" y="732"/>
                    </a:cubicBezTo>
                    <a:cubicBezTo>
                      <a:pt x="1178" y="733"/>
                      <a:pt x="1177" y="733"/>
                      <a:pt x="1175" y="73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353" name="Freeform 30"/>
              <p:cNvSpPr/>
              <p:nvPr/>
            </p:nvSpPr>
            <p:spPr bwMode="auto">
              <a:xfrm>
                <a:off x="3677489" y="2954684"/>
                <a:ext cx="765420" cy="88643"/>
              </a:xfrm>
              <a:custGeom>
                <a:avLst/>
                <a:gdLst>
                  <a:gd name="T0" fmla="*/ 5 w 851"/>
                  <a:gd name="T1" fmla="*/ 100 h 100"/>
                  <a:gd name="T2" fmla="*/ 1 w 851"/>
                  <a:gd name="T3" fmla="*/ 97 h 100"/>
                  <a:gd name="T4" fmla="*/ 4 w 851"/>
                  <a:gd name="T5" fmla="*/ 92 h 100"/>
                  <a:gd name="T6" fmla="*/ 846 w 851"/>
                  <a:gd name="T7" fmla="*/ 0 h 100"/>
                  <a:gd name="T8" fmla="*/ 850 w 851"/>
                  <a:gd name="T9" fmla="*/ 4 h 100"/>
                  <a:gd name="T10" fmla="*/ 847 w 851"/>
                  <a:gd name="T11" fmla="*/ 8 h 100"/>
                  <a:gd name="T12" fmla="*/ 5 w 851"/>
                  <a:gd name="T13" fmla="*/ 100 h 100"/>
                  <a:gd name="T14" fmla="*/ 5 w 851"/>
                  <a:gd name="T15" fmla="*/ 100 h 10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51" h="100">
                    <a:moveTo>
                      <a:pt x="5" y="100"/>
                    </a:moveTo>
                    <a:cubicBezTo>
                      <a:pt x="3" y="100"/>
                      <a:pt x="1" y="99"/>
                      <a:pt x="1" y="97"/>
                    </a:cubicBezTo>
                    <a:cubicBezTo>
                      <a:pt x="0" y="94"/>
                      <a:pt x="2" y="92"/>
                      <a:pt x="4" y="92"/>
                    </a:cubicBezTo>
                    <a:cubicBezTo>
                      <a:pt x="846" y="0"/>
                      <a:pt x="846" y="0"/>
                      <a:pt x="846" y="0"/>
                    </a:cubicBezTo>
                    <a:cubicBezTo>
                      <a:pt x="848" y="0"/>
                      <a:pt x="850" y="2"/>
                      <a:pt x="850" y="4"/>
                    </a:cubicBezTo>
                    <a:cubicBezTo>
                      <a:pt x="851" y="6"/>
                      <a:pt x="849" y="8"/>
                      <a:pt x="847" y="8"/>
                    </a:cubicBezTo>
                    <a:cubicBezTo>
                      <a:pt x="5" y="100"/>
                      <a:pt x="5" y="100"/>
                      <a:pt x="5" y="100"/>
                    </a:cubicBezTo>
                    <a:cubicBezTo>
                      <a:pt x="5" y="100"/>
                      <a:pt x="5" y="100"/>
                      <a:pt x="5" y="10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354" name="Freeform 31"/>
              <p:cNvSpPr/>
              <p:nvPr/>
            </p:nvSpPr>
            <p:spPr bwMode="auto">
              <a:xfrm>
                <a:off x="4434467" y="2248359"/>
                <a:ext cx="126632" cy="713361"/>
              </a:xfrm>
              <a:custGeom>
                <a:avLst/>
                <a:gdLst>
                  <a:gd name="T0" fmla="*/ 4 w 141"/>
                  <a:gd name="T1" fmla="*/ 793 h 793"/>
                  <a:gd name="T2" fmla="*/ 4 w 141"/>
                  <a:gd name="T3" fmla="*/ 793 h 793"/>
                  <a:gd name="T4" fmla="*/ 0 w 141"/>
                  <a:gd name="T5" fmla="*/ 789 h 793"/>
                  <a:gd name="T6" fmla="*/ 132 w 141"/>
                  <a:gd name="T7" fmla="*/ 3 h 793"/>
                  <a:gd name="T8" fmla="*/ 137 w 141"/>
                  <a:gd name="T9" fmla="*/ 0 h 793"/>
                  <a:gd name="T10" fmla="*/ 140 w 141"/>
                  <a:gd name="T11" fmla="*/ 5 h 793"/>
                  <a:gd name="T12" fmla="*/ 8 w 141"/>
                  <a:gd name="T13" fmla="*/ 790 h 793"/>
                  <a:gd name="T14" fmla="*/ 4 w 141"/>
                  <a:gd name="T15" fmla="*/ 793 h 79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1" h="793">
                    <a:moveTo>
                      <a:pt x="4" y="793"/>
                    </a:moveTo>
                    <a:cubicBezTo>
                      <a:pt x="4" y="793"/>
                      <a:pt x="4" y="793"/>
                      <a:pt x="4" y="793"/>
                    </a:cubicBezTo>
                    <a:cubicBezTo>
                      <a:pt x="2" y="793"/>
                      <a:pt x="0" y="791"/>
                      <a:pt x="0" y="789"/>
                    </a:cubicBezTo>
                    <a:cubicBezTo>
                      <a:pt x="132" y="3"/>
                      <a:pt x="132" y="3"/>
                      <a:pt x="132" y="3"/>
                    </a:cubicBezTo>
                    <a:cubicBezTo>
                      <a:pt x="133" y="1"/>
                      <a:pt x="135" y="0"/>
                      <a:pt x="137" y="0"/>
                    </a:cubicBezTo>
                    <a:cubicBezTo>
                      <a:pt x="139" y="1"/>
                      <a:pt x="141" y="3"/>
                      <a:pt x="140" y="5"/>
                    </a:cubicBezTo>
                    <a:cubicBezTo>
                      <a:pt x="8" y="790"/>
                      <a:pt x="8" y="790"/>
                      <a:pt x="8" y="790"/>
                    </a:cubicBezTo>
                    <a:cubicBezTo>
                      <a:pt x="8" y="792"/>
                      <a:pt x="6" y="793"/>
                      <a:pt x="4" y="79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355" name="Freeform 32"/>
              <p:cNvSpPr/>
              <p:nvPr/>
            </p:nvSpPr>
            <p:spPr bwMode="auto">
              <a:xfrm>
                <a:off x="4552658" y="2248359"/>
                <a:ext cx="185727" cy="1447826"/>
              </a:xfrm>
              <a:custGeom>
                <a:avLst/>
                <a:gdLst>
                  <a:gd name="T0" fmla="*/ 201 w 206"/>
                  <a:gd name="T1" fmla="*/ 1610 h 1610"/>
                  <a:gd name="T2" fmla="*/ 197 w 206"/>
                  <a:gd name="T3" fmla="*/ 1607 h 1610"/>
                  <a:gd name="T4" fmla="*/ 0 w 206"/>
                  <a:gd name="T5" fmla="*/ 5 h 1610"/>
                  <a:gd name="T6" fmla="*/ 4 w 206"/>
                  <a:gd name="T7" fmla="*/ 0 h 1610"/>
                  <a:gd name="T8" fmla="*/ 8 w 206"/>
                  <a:gd name="T9" fmla="*/ 4 h 1610"/>
                  <a:gd name="T10" fmla="*/ 205 w 206"/>
                  <a:gd name="T11" fmla="*/ 1606 h 1610"/>
                  <a:gd name="T12" fmla="*/ 202 w 206"/>
                  <a:gd name="T13" fmla="*/ 1610 h 1610"/>
                  <a:gd name="T14" fmla="*/ 201 w 206"/>
                  <a:gd name="T15" fmla="*/ 1610 h 16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6" h="1610">
                    <a:moveTo>
                      <a:pt x="201" y="1610"/>
                    </a:moveTo>
                    <a:cubicBezTo>
                      <a:pt x="199" y="1610"/>
                      <a:pt x="198" y="1609"/>
                      <a:pt x="197" y="1607"/>
                    </a:cubicBezTo>
                    <a:cubicBezTo>
                      <a:pt x="0" y="5"/>
                      <a:pt x="0" y="5"/>
                      <a:pt x="0" y="5"/>
                    </a:cubicBezTo>
                    <a:cubicBezTo>
                      <a:pt x="0" y="2"/>
                      <a:pt x="2" y="0"/>
                      <a:pt x="4" y="0"/>
                    </a:cubicBezTo>
                    <a:cubicBezTo>
                      <a:pt x="6" y="0"/>
                      <a:pt x="8" y="1"/>
                      <a:pt x="8" y="4"/>
                    </a:cubicBezTo>
                    <a:cubicBezTo>
                      <a:pt x="205" y="1606"/>
                      <a:pt x="205" y="1606"/>
                      <a:pt x="205" y="1606"/>
                    </a:cubicBezTo>
                    <a:cubicBezTo>
                      <a:pt x="206" y="1608"/>
                      <a:pt x="204" y="1610"/>
                      <a:pt x="202" y="1610"/>
                    </a:cubicBezTo>
                    <a:cubicBezTo>
                      <a:pt x="202" y="1610"/>
                      <a:pt x="201" y="1610"/>
                      <a:pt x="201" y="161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356" name="Freeform 33"/>
              <p:cNvSpPr/>
              <p:nvPr/>
            </p:nvSpPr>
            <p:spPr bwMode="auto">
              <a:xfrm>
                <a:off x="4434467" y="2954684"/>
                <a:ext cx="303917" cy="741501"/>
              </a:xfrm>
              <a:custGeom>
                <a:avLst/>
                <a:gdLst>
                  <a:gd name="T0" fmla="*/ 333 w 338"/>
                  <a:gd name="T1" fmla="*/ 825 h 825"/>
                  <a:gd name="T2" fmla="*/ 330 w 338"/>
                  <a:gd name="T3" fmla="*/ 823 h 825"/>
                  <a:gd name="T4" fmla="*/ 1 w 338"/>
                  <a:gd name="T5" fmla="*/ 6 h 825"/>
                  <a:gd name="T6" fmla="*/ 3 w 338"/>
                  <a:gd name="T7" fmla="*/ 1 h 825"/>
                  <a:gd name="T8" fmla="*/ 8 w 338"/>
                  <a:gd name="T9" fmla="*/ 3 h 825"/>
                  <a:gd name="T10" fmla="*/ 337 w 338"/>
                  <a:gd name="T11" fmla="*/ 820 h 825"/>
                  <a:gd name="T12" fmla="*/ 335 w 338"/>
                  <a:gd name="T13" fmla="*/ 825 h 825"/>
                  <a:gd name="T14" fmla="*/ 333 w 338"/>
                  <a:gd name="T15" fmla="*/ 825 h 8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8" h="825">
                    <a:moveTo>
                      <a:pt x="333" y="825"/>
                    </a:moveTo>
                    <a:cubicBezTo>
                      <a:pt x="332" y="825"/>
                      <a:pt x="330" y="824"/>
                      <a:pt x="330" y="823"/>
                    </a:cubicBezTo>
                    <a:cubicBezTo>
                      <a:pt x="1" y="6"/>
                      <a:pt x="1" y="6"/>
                      <a:pt x="1" y="6"/>
                    </a:cubicBezTo>
                    <a:cubicBezTo>
                      <a:pt x="0" y="4"/>
                      <a:pt x="1" y="2"/>
                      <a:pt x="3" y="1"/>
                    </a:cubicBezTo>
                    <a:cubicBezTo>
                      <a:pt x="5" y="0"/>
                      <a:pt x="7" y="1"/>
                      <a:pt x="8" y="3"/>
                    </a:cubicBezTo>
                    <a:cubicBezTo>
                      <a:pt x="337" y="820"/>
                      <a:pt x="337" y="820"/>
                      <a:pt x="337" y="820"/>
                    </a:cubicBezTo>
                    <a:cubicBezTo>
                      <a:pt x="338" y="822"/>
                      <a:pt x="337" y="824"/>
                      <a:pt x="335" y="825"/>
                    </a:cubicBezTo>
                    <a:cubicBezTo>
                      <a:pt x="334" y="825"/>
                      <a:pt x="334" y="825"/>
                      <a:pt x="333" y="82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357" name="Freeform 34"/>
              <p:cNvSpPr/>
              <p:nvPr/>
            </p:nvSpPr>
            <p:spPr bwMode="auto">
              <a:xfrm>
                <a:off x="4729942" y="3060211"/>
                <a:ext cx="303917" cy="635974"/>
              </a:xfrm>
              <a:custGeom>
                <a:avLst/>
                <a:gdLst>
                  <a:gd name="T0" fmla="*/ 4 w 338"/>
                  <a:gd name="T1" fmla="*/ 707 h 707"/>
                  <a:gd name="T2" fmla="*/ 3 w 338"/>
                  <a:gd name="T3" fmla="*/ 707 h 707"/>
                  <a:gd name="T4" fmla="*/ 1 w 338"/>
                  <a:gd name="T5" fmla="*/ 702 h 707"/>
                  <a:gd name="T6" fmla="*/ 330 w 338"/>
                  <a:gd name="T7" fmla="*/ 3 h 707"/>
                  <a:gd name="T8" fmla="*/ 336 w 338"/>
                  <a:gd name="T9" fmla="*/ 1 h 707"/>
                  <a:gd name="T10" fmla="*/ 337 w 338"/>
                  <a:gd name="T11" fmla="*/ 6 h 707"/>
                  <a:gd name="T12" fmla="*/ 8 w 338"/>
                  <a:gd name="T13" fmla="*/ 705 h 707"/>
                  <a:gd name="T14" fmla="*/ 4 w 338"/>
                  <a:gd name="T15" fmla="*/ 707 h 70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8" h="707">
                    <a:moveTo>
                      <a:pt x="4" y="707"/>
                    </a:moveTo>
                    <a:cubicBezTo>
                      <a:pt x="4" y="707"/>
                      <a:pt x="3" y="707"/>
                      <a:pt x="3" y="707"/>
                    </a:cubicBezTo>
                    <a:cubicBezTo>
                      <a:pt x="1" y="706"/>
                      <a:pt x="0" y="704"/>
                      <a:pt x="1" y="702"/>
                    </a:cubicBezTo>
                    <a:cubicBezTo>
                      <a:pt x="330" y="3"/>
                      <a:pt x="330" y="3"/>
                      <a:pt x="330" y="3"/>
                    </a:cubicBezTo>
                    <a:cubicBezTo>
                      <a:pt x="331" y="1"/>
                      <a:pt x="334" y="0"/>
                      <a:pt x="336" y="1"/>
                    </a:cubicBezTo>
                    <a:cubicBezTo>
                      <a:pt x="337" y="2"/>
                      <a:pt x="338" y="4"/>
                      <a:pt x="337" y="6"/>
                    </a:cubicBezTo>
                    <a:cubicBezTo>
                      <a:pt x="8" y="705"/>
                      <a:pt x="8" y="705"/>
                      <a:pt x="8" y="705"/>
                    </a:cubicBezTo>
                    <a:cubicBezTo>
                      <a:pt x="7" y="707"/>
                      <a:pt x="6" y="707"/>
                      <a:pt x="4" y="707"/>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358" name="Freeform 35"/>
              <p:cNvSpPr/>
              <p:nvPr/>
            </p:nvSpPr>
            <p:spPr bwMode="auto">
              <a:xfrm>
                <a:off x="4729942" y="3689150"/>
                <a:ext cx="664114" cy="161808"/>
              </a:xfrm>
              <a:custGeom>
                <a:avLst/>
                <a:gdLst>
                  <a:gd name="T0" fmla="*/ 734 w 738"/>
                  <a:gd name="T1" fmla="*/ 180 h 180"/>
                  <a:gd name="T2" fmla="*/ 733 w 738"/>
                  <a:gd name="T3" fmla="*/ 180 h 180"/>
                  <a:gd name="T4" fmla="*/ 3 w 738"/>
                  <a:gd name="T5" fmla="*/ 8 h 180"/>
                  <a:gd name="T6" fmla="*/ 0 w 738"/>
                  <a:gd name="T7" fmla="*/ 4 h 180"/>
                  <a:gd name="T8" fmla="*/ 5 w 738"/>
                  <a:gd name="T9" fmla="*/ 1 h 180"/>
                  <a:gd name="T10" fmla="*/ 735 w 738"/>
                  <a:gd name="T11" fmla="*/ 172 h 180"/>
                  <a:gd name="T12" fmla="*/ 738 w 738"/>
                  <a:gd name="T13" fmla="*/ 177 h 180"/>
                  <a:gd name="T14" fmla="*/ 734 w 738"/>
                  <a:gd name="T15" fmla="*/ 180 h 18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38" h="180">
                    <a:moveTo>
                      <a:pt x="734" y="180"/>
                    </a:moveTo>
                    <a:cubicBezTo>
                      <a:pt x="734" y="180"/>
                      <a:pt x="733" y="180"/>
                      <a:pt x="733" y="180"/>
                    </a:cubicBezTo>
                    <a:cubicBezTo>
                      <a:pt x="3" y="8"/>
                      <a:pt x="3" y="8"/>
                      <a:pt x="3" y="8"/>
                    </a:cubicBezTo>
                    <a:cubicBezTo>
                      <a:pt x="1" y="8"/>
                      <a:pt x="0" y="6"/>
                      <a:pt x="0" y="4"/>
                    </a:cubicBezTo>
                    <a:cubicBezTo>
                      <a:pt x="1" y="1"/>
                      <a:pt x="3" y="0"/>
                      <a:pt x="5" y="1"/>
                    </a:cubicBezTo>
                    <a:cubicBezTo>
                      <a:pt x="735" y="172"/>
                      <a:pt x="735" y="172"/>
                      <a:pt x="735" y="172"/>
                    </a:cubicBezTo>
                    <a:cubicBezTo>
                      <a:pt x="737" y="172"/>
                      <a:pt x="738" y="175"/>
                      <a:pt x="738" y="177"/>
                    </a:cubicBezTo>
                    <a:cubicBezTo>
                      <a:pt x="737" y="179"/>
                      <a:pt x="736" y="180"/>
                      <a:pt x="734" y="18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359" name="Freeform 36"/>
              <p:cNvSpPr/>
              <p:nvPr/>
            </p:nvSpPr>
            <p:spPr bwMode="auto">
              <a:xfrm>
                <a:off x="4552658" y="2248359"/>
                <a:ext cx="481202" cy="820294"/>
              </a:xfrm>
              <a:custGeom>
                <a:avLst/>
                <a:gdLst>
                  <a:gd name="T0" fmla="*/ 531 w 535"/>
                  <a:gd name="T1" fmla="*/ 912 h 912"/>
                  <a:gd name="T2" fmla="*/ 527 w 535"/>
                  <a:gd name="T3" fmla="*/ 910 h 912"/>
                  <a:gd name="T4" fmla="*/ 1 w 535"/>
                  <a:gd name="T5" fmla="*/ 6 h 912"/>
                  <a:gd name="T6" fmla="*/ 2 w 535"/>
                  <a:gd name="T7" fmla="*/ 1 h 912"/>
                  <a:gd name="T8" fmla="*/ 8 w 535"/>
                  <a:gd name="T9" fmla="*/ 2 h 912"/>
                  <a:gd name="T10" fmla="*/ 534 w 535"/>
                  <a:gd name="T11" fmla="*/ 906 h 912"/>
                  <a:gd name="T12" fmla="*/ 533 w 535"/>
                  <a:gd name="T13" fmla="*/ 911 h 912"/>
                  <a:gd name="T14" fmla="*/ 531 w 535"/>
                  <a:gd name="T15" fmla="*/ 912 h 9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5" h="912">
                    <a:moveTo>
                      <a:pt x="531" y="912"/>
                    </a:moveTo>
                    <a:cubicBezTo>
                      <a:pt x="529" y="912"/>
                      <a:pt x="528" y="911"/>
                      <a:pt x="527" y="910"/>
                    </a:cubicBezTo>
                    <a:cubicBezTo>
                      <a:pt x="1" y="6"/>
                      <a:pt x="1" y="6"/>
                      <a:pt x="1" y="6"/>
                    </a:cubicBezTo>
                    <a:cubicBezTo>
                      <a:pt x="0" y="4"/>
                      <a:pt x="0" y="2"/>
                      <a:pt x="2" y="1"/>
                    </a:cubicBezTo>
                    <a:cubicBezTo>
                      <a:pt x="4" y="0"/>
                      <a:pt x="7" y="0"/>
                      <a:pt x="8" y="2"/>
                    </a:cubicBezTo>
                    <a:cubicBezTo>
                      <a:pt x="534" y="906"/>
                      <a:pt x="534" y="906"/>
                      <a:pt x="534" y="906"/>
                    </a:cubicBezTo>
                    <a:cubicBezTo>
                      <a:pt x="535" y="908"/>
                      <a:pt x="535" y="910"/>
                      <a:pt x="533" y="911"/>
                    </a:cubicBezTo>
                    <a:cubicBezTo>
                      <a:pt x="532" y="911"/>
                      <a:pt x="531" y="912"/>
                      <a:pt x="531" y="912"/>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360" name="Freeform 37"/>
              <p:cNvSpPr/>
              <p:nvPr/>
            </p:nvSpPr>
            <p:spPr bwMode="auto">
              <a:xfrm>
                <a:off x="4552658" y="2248359"/>
                <a:ext cx="1229737" cy="364419"/>
              </a:xfrm>
              <a:custGeom>
                <a:avLst/>
                <a:gdLst>
                  <a:gd name="T0" fmla="*/ 1363 w 1367"/>
                  <a:gd name="T1" fmla="*/ 406 h 406"/>
                  <a:gd name="T2" fmla="*/ 1362 w 1367"/>
                  <a:gd name="T3" fmla="*/ 406 h 406"/>
                  <a:gd name="T4" fmla="*/ 3 w 1367"/>
                  <a:gd name="T5" fmla="*/ 8 h 406"/>
                  <a:gd name="T6" fmla="*/ 1 w 1367"/>
                  <a:gd name="T7" fmla="*/ 3 h 406"/>
                  <a:gd name="T8" fmla="*/ 5 w 1367"/>
                  <a:gd name="T9" fmla="*/ 0 h 406"/>
                  <a:gd name="T10" fmla="*/ 1364 w 1367"/>
                  <a:gd name="T11" fmla="*/ 398 h 406"/>
                  <a:gd name="T12" fmla="*/ 1367 w 1367"/>
                  <a:gd name="T13" fmla="*/ 403 h 406"/>
                  <a:gd name="T14" fmla="*/ 1363 w 1367"/>
                  <a:gd name="T15" fmla="*/ 406 h 40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67" h="406">
                    <a:moveTo>
                      <a:pt x="1363" y="406"/>
                    </a:moveTo>
                    <a:cubicBezTo>
                      <a:pt x="1362" y="406"/>
                      <a:pt x="1362" y="406"/>
                      <a:pt x="1362" y="406"/>
                    </a:cubicBezTo>
                    <a:cubicBezTo>
                      <a:pt x="3" y="8"/>
                      <a:pt x="3" y="8"/>
                      <a:pt x="3" y="8"/>
                    </a:cubicBezTo>
                    <a:cubicBezTo>
                      <a:pt x="1" y="7"/>
                      <a:pt x="0" y="5"/>
                      <a:pt x="1" y="3"/>
                    </a:cubicBezTo>
                    <a:cubicBezTo>
                      <a:pt x="1" y="1"/>
                      <a:pt x="3" y="0"/>
                      <a:pt x="5" y="0"/>
                    </a:cubicBezTo>
                    <a:cubicBezTo>
                      <a:pt x="1364" y="398"/>
                      <a:pt x="1364" y="398"/>
                      <a:pt x="1364" y="398"/>
                    </a:cubicBezTo>
                    <a:cubicBezTo>
                      <a:pt x="1366" y="399"/>
                      <a:pt x="1367" y="401"/>
                      <a:pt x="1367" y="403"/>
                    </a:cubicBezTo>
                    <a:cubicBezTo>
                      <a:pt x="1366" y="405"/>
                      <a:pt x="1365" y="406"/>
                      <a:pt x="1363" y="40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361" name="Freeform 38"/>
              <p:cNvSpPr/>
              <p:nvPr/>
            </p:nvSpPr>
            <p:spPr bwMode="auto">
              <a:xfrm>
                <a:off x="5026824" y="2604335"/>
                <a:ext cx="755571" cy="464317"/>
              </a:xfrm>
              <a:custGeom>
                <a:avLst/>
                <a:gdLst>
                  <a:gd name="T0" fmla="*/ 5 w 841"/>
                  <a:gd name="T1" fmla="*/ 515 h 515"/>
                  <a:gd name="T2" fmla="*/ 1 w 841"/>
                  <a:gd name="T3" fmla="*/ 513 h 515"/>
                  <a:gd name="T4" fmla="*/ 3 w 841"/>
                  <a:gd name="T5" fmla="*/ 507 h 515"/>
                  <a:gd name="T6" fmla="*/ 835 w 841"/>
                  <a:gd name="T7" fmla="*/ 1 h 515"/>
                  <a:gd name="T8" fmla="*/ 840 w 841"/>
                  <a:gd name="T9" fmla="*/ 3 h 515"/>
                  <a:gd name="T10" fmla="*/ 839 w 841"/>
                  <a:gd name="T11" fmla="*/ 8 h 515"/>
                  <a:gd name="T12" fmla="*/ 7 w 841"/>
                  <a:gd name="T13" fmla="*/ 514 h 515"/>
                  <a:gd name="T14" fmla="*/ 5 w 841"/>
                  <a:gd name="T15" fmla="*/ 515 h 5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41" h="515">
                    <a:moveTo>
                      <a:pt x="5" y="515"/>
                    </a:moveTo>
                    <a:cubicBezTo>
                      <a:pt x="3" y="515"/>
                      <a:pt x="2" y="514"/>
                      <a:pt x="1" y="513"/>
                    </a:cubicBezTo>
                    <a:cubicBezTo>
                      <a:pt x="0" y="511"/>
                      <a:pt x="1" y="508"/>
                      <a:pt x="3" y="507"/>
                    </a:cubicBezTo>
                    <a:cubicBezTo>
                      <a:pt x="835" y="1"/>
                      <a:pt x="835" y="1"/>
                      <a:pt x="835" y="1"/>
                    </a:cubicBezTo>
                    <a:cubicBezTo>
                      <a:pt x="837" y="0"/>
                      <a:pt x="839" y="1"/>
                      <a:pt x="840" y="3"/>
                    </a:cubicBezTo>
                    <a:cubicBezTo>
                      <a:pt x="841" y="5"/>
                      <a:pt x="841" y="7"/>
                      <a:pt x="839" y="8"/>
                    </a:cubicBezTo>
                    <a:cubicBezTo>
                      <a:pt x="7" y="514"/>
                      <a:pt x="7" y="514"/>
                      <a:pt x="7" y="514"/>
                    </a:cubicBezTo>
                    <a:cubicBezTo>
                      <a:pt x="6" y="514"/>
                      <a:pt x="6" y="515"/>
                      <a:pt x="5" y="51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362" name="Freeform 39"/>
              <p:cNvSpPr/>
              <p:nvPr/>
            </p:nvSpPr>
            <p:spPr bwMode="auto">
              <a:xfrm>
                <a:off x="5385614" y="2604335"/>
                <a:ext cx="396780" cy="1246622"/>
              </a:xfrm>
              <a:custGeom>
                <a:avLst/>
                <a:gdLst>
                  <a:gd name="T0" fmla="*/ 5 w 441"/>
                  <a:gd name="T1" fmla="*/ 1385 h 1385"/>
                  <a:gd name="T2" fmla="*/ 4 w 441"/>
                  <a:gd name="T3" fmla="*/ 1385 h 1385"/>
                  <a:gd name="T4" fmla="*/ 1 w 441"/>
                  <a:gd name="T5" fmla="*/ 1380 h 1385"/>
                  <a:gd name="T6" fmla="*/ 433 w 441"/>
                  <a:gd name="T7" fmla="*/ 4 h 1385"/>
                  <a:gd name="T8" fmla="*/ 438 w 441"/>
                  <a:gd name="T9" fmla="*/ 1 h 1385"/>
                  <a:gd name="T10" fmla="*/ 441 w 441"/>
                  <a:gd name="T11" fmla="*/ 6 h 1385"/>
                  <a:gd name="T12" fmla="*/ 9 w 441"/>
                  <a:gd name="T13" fmla="*/ 1382 h 1385"/>
                  <a:gd name="T14" fmla="*/ 5 w 441"/>
                  <a:gd name="T15" fmla="*/ 1385 h 13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41" h="1385">
                    <a:moveTo>
                      <a:pt x="5" y="1385"/>
                    </a:moveTo>
                    <a:cubicBezTo>
                      <a:pt x="5" y="1385"/>
                      <a:pt x="4" y="1385"/>
                      <a:pt x="4" y="1385"/>
                    </a:cubicBezTo>
                    <a:cubicBezTo>
                      <a:pt x="2" y="1384"/>
                      <a:pt x="0" y="1382"/>
                      <a:pt x="1" y="1380"/>
                    </a:cubicBezTo>
                    <a:cubicBezTo>
                      <a:pt x="433" y="4"/>
                      <a:pt x="433" y="4"/>
                      <a:pt x="433" y="4"/>
                    </a:cubicBezTo>
                    <a:cubicBezTo>
                      <a:pt x="434" y="1"/>
                      <a:pt x="436" y="0"/>
                      <a:pt x="438" y="1"/>
                    </a:cubicBezTo>
                    <a:cubicBezTo>
                      <a:pt x="440" y="2"/>
                      <a:pt x="441" y="4"/>
                      <a:pt x="441" y="6"/>
                    </a:cubicBezTo>
                    <a:cubicBezTo>
                      <a:pt x="9" y="1382"/>
                      <a:pt x="9" y="1382"/>
                      <a:pt x="9" y="1382"/>
                    </a:cubicBezTo>
                    <a:cubicBezTo>
                      <a:pt x="8" y="1384"/>
                      <a:pt x="7" y="1385"/>
                      <a:pt x="5" y="138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363" name="Freeform 40"/>
              <p:cNvSpPr/>
              <p:nvPr/>
            </p:nvSpPr>
            <p:spPr bwMode="auto">
              <a:xfrm>
                <a:off x="5773952" y="2604335"/>
                <a:ext cx="139296" cy="590949"/>
              </a:xfrm>
              <a:custGeom>
                <a:avLst/>
                <a:gdLst>
                  <a:gd name="T0" fmla="*/ 150 w 155"/>
                  <a:gd name="T1" fmla="*/ 656 h 656"/>
                  <a:gd name="T2" fmla="*/ 146 w 155"/>
                  <a:gd name="T3" fmla="*/ 652 h 656"/>
                  <a:gd name="T4" fmla="*/ 1 w 155"/>
                  <a:gd name="T5" fmla="*/ 6 h 656"/>
                  <a:gd name="T6" fmla="*/ 4 w 155"/>
                  <a:gd name="T7" fmla="*/ 1 h 656"/>
                  <a:gd name="T8" fmla="*/ 9 w 155"/>
                  <a:gd name="T9" fmla="*/ 4 h 656"/>
                  <a:gd name="T10" fmla="*/ 154 w 155"/>
                  <a:gd name="T11" fmla="*/ 651 h 656"/>
                  <a:gd name="T12" fmla="*/ 151 w 155"/>
                  <a:gd name="T13" fmla="*/ 655 h 656"/>
                  <a:gd name="T14" fmla="*/ 150 w 155"/>
                  <a:gd name="T15" fmla="*/ 656 h 6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5" h="656">
                    <a:moveTo>
                      <a:pt x="150" y="656"/>
                    </a:moveTo>
                    <a:cubicBezTo>
                      <a:pt x="148" y="656"/>
                      <a:pt x="147" y="654"/>
                      <a:pt x="146" y="652"/>
                    </a:cubicBezTo>
                    <a:cubicBezTo>
                      <a:pt x="1" y="6"/>
                      <a:pt x="1" y="6"/>
                      <a:pt x="1" y="6"/>
                    </a:cubicBezTo>
                    <a:cubicBezTo>
                      <a:pt x="0" y="3"/>
                      <a:pt x="2" y="1"/>
                      <a:pt x="4" y="1"/>
                    </a:cubicBezTo>
                    <a:cubicBezTo>
                      <a:pt x="6" y="0"/>
                      <a:pt x="8" y="2"/>
                      <a:pt x="9" y="4"/>
                    </a:cubicBezTo>
                    <a:cubicBezTo>
                      <a:pt x="154" y="651"/>
                      <a:pt x="154" y="651"/>
                      <a:pt x="154" y="651"/>
                    </a:cubicBezTo>
                    <a:cubicBezTo>
                      <a:pt x="155" y="653"/>
                      <a:pt x="153" y="655"/>
                      <a:pt x="151" y="655"/>
                    </a:cubicBezTo>
                    <a:cubicBezTo>
                      <a:pt x="151" y="656"/>
                      <a:pt x="150" y="656"/>
                      <a:pt x="150" y="65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364" name="Freeform 41"/>
              <p:cNvSpPr/>
              <p:nvPr/>
            </p:nvSpPr>
            <p:spPr bwMode="auto">
              <a:xfrm>
                <a:off x="5906212" y="3075688"/>
                <a:ext cx="892052" cy="119597"/>
              </a:xfrm>
              <a:custGeom>
                <a:avLst/>
                <a:gdLst>
                  <a:gd name="T0" fmla="*/ 4 w 992"/>
                  <a:gd name="T1" fmla="*/ 133 h 133"/>
                  <a:gd name="T2" fmla="*/ 0 w 992"/>
                  <a:gd name="T3" fmla="*/ 129 h 133"/>
                  <a:gd name="T4" fmla="*/ 4 w 992"/>
                  <a:gd name="T5" fmla="*/ 125 h 133"/>
                  <a:gd name="T6" fmla="*/ 988 w 992"/>
                  <a:gd name="T7" fmla="*/ 0 h 133"/>
                  <a:gd name="T8" fmla="*/ 992 w 992"/>
                  <a:gd name="T9" fmla="*/ 4 h 133"/>
                  <a:gd name="T10" fmla="*/ 989 w 992"/>
                  <a:gd name="T11" fmla="*/ 8 h 133"/>
                  <a:gd name="T12" fmla="*/ 5 w 992"/>
                  <a:gd name="T13" fmla="*/ 133 h 133"/>
                  <a:gd name="T14" fmla="*/ 4 w 992"/>
                  <a:gd name="T15" fmla="*/ 133 h 1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92" h="133">
                    <a:moveTo>
                      <a:pt x="4" y="133"/>
                    </a:moveTo>
                    <a:cubicBezTo>
                      <a:pt x="2" y="133"/>
                      <a:pt x="0" y="131"/>
                      <a:pt x="0" y="129"/>
                    </a:cubicBezTo>
                    <a:cubicBezTo>
                      <a:pt x="0" y="127"/>
                      <a:pt x="1" y="125"/>
                      <a:pt x="4" y="125"/>
                    </a:cubicBezTo>
                    <a:cubicBezTo>
                      <a:pt x="988" y="0"/>
                      <a:pt x="988" y="0"/>
                      <a:pt x="988" y="0"/>
                    </a:cubicBezTo>
                    <a:cubicBezTo>
                      <a:pt x="990" y="0"/>
                      <a:pt x="992" y="2"/>
                      <a:pt x="992" y="4"/>
                    </a:cubicBezTo>
                    <a:cubicBezTo>
                      <a:pt x="992" y="6"/>
                      <a:pt x="991" y="8"/>
                      <a:pt x="989" y="8"/>
                    </a:cubicBezTo>
                    <a:cubicBezTo>
                      <a:pt x="5" y="133"/>
                      <a:pt x="5" y="133"/>
                      <a:pt x="5" y="133"/>
                    </a:cubicBezTo>
                    <a:cubicBezTo>
                      <a:pt x="5" y="133"/>
                      <a:pt x="4" y="133"/>
                      <a:pt x="4" y="13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365" name="Freeform 42"/>
              <p:cNvSpPr/>
              <p:nvPr/>
            </p:nvSpPr>
            <p:spPr bwMode="auto">
              <a:xfrm>
                <a:off x="5906212" y="2253987"/>
                <a:ext cx="303917" cy="941298"/>
              </a:xfrm>
              <a:custGeom>
                <a:avLst/>
                <a:gdLst>
                  <a:gd name="T0" fmla="*/ 4 w 338"/>
                  <a:gd name="T1" fmla="*/ 1046 h 1046"/>
                  <a:gd name="T2" fmla="*/ 3 w 338"/>
                  <a:gd name="T3" fmla="*/ 1045 h 1046"/>
                  <a:gd name="T4" fmla="*/ 0 w 338"/>
                  <a:gd name="T5" fmla="*/ 1040 h 1046"/>
                  <a:gd name="T6" fmla="*/ 329 w 338"/>
                  <a:gd name="T7" fmla="*/ 4 h 1046"/>
                  <a:gd name="T8" fmla="*/ 334 w 338"/>
                  <a:gd name="T9" fmla="*/ 1 h 1046"/>
                  <a:gd name="T10" fmla="*/ 337 w 338"/>
                  <a:gd name="T11" fmla="*/ 6 h 1046"/>
                  <a:gd name="T12" fmla="*/ 8 w 338"/>
                  <a:gd name="T13" fmla="*/ 1043 h 1046"/>
                  <a:gd name="T14" fmla="*/ 4 w 338"/>
                  <a:gd name="T15" fmla="*/ 1046 h 10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8" h="1046">
                    <a:moveTo>
                      <a:pt x="4" y="1046"/>
                    </a:moveTo>
                    <a:cubicBezTo>
                      <a:pt x="4" y="1046"/>
                      <a:pt x="3" y="1045"/>
                      <a:pt x="3" y="1045"/>
                    </a:cubicBezTo>
                    <a:cubicBezTo>
                      <a:pt x="1" y="1045"/>
                      <a:pt x="0" y="1042"/>
                      <a:pt x="0" y="1040"/>
                    </a:cubicBezTo>
                    <a:cubicBezTo>
                      <a:pt x="329" y="4"/>
                      <a:pt x="329" y="4"/>
                      <a:pt x="329" y="4"/>
                    </a:cubicBezTo>
                    <a:cubicBezTo>
                      <a:pt x="330" y="2"/>
                      <a:pt x="332" y="0"/>
                      <a:pt x="334" y="1"/>
                    </a:cubicBezTo>
                    <a:cubicBezTo>
                      <a:pt x="337" y="2"/>
                      <a:pt x="338" y="4"/>
                      <a:pt x="337" y="6"/>
                    </a:cubicBezTo>
                    <a:cubicBezTo>
                      <a:pt x="8" y="1043"/>
                      <a:pt x="8" y="1043"/>
                      <a:pt x="8" y="1043"/>
                    </a:cubicBezTo>
                    <a:cubicBezTo>
                      <a:pt x="7" y="1044"/>
                      <a:pt x="6" y="1046"/>
                      <a:pt x="4" y="104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366" name="Freeform 43"/>
              <p:cNvSpPr/>
              <p:nvPr/>
            </p:nvSpPr>
            <p:spPr bwMode="auto">
              <a:xfrm>
                <a:off x="6201687" y="2175194"/>
                <a:ext cx="794968" cy="87235"/>
              </a:xfrm>
              <a:custGeom>
                <a:avLst/>
                <a:gdLst>
                  <a:gd name="T0" fmla="*/ 4 w 884"/>
                  <a:gd name="T1" fmla="*/ 96 h 96"/>
                  <a:gd name="T2" fmla="*/ 0 w 884"/>
                  <a:gd name="T3" fmla="*/ 92 h 96"/>
                  <a:gd name="T4" fmla="*/ 4 w 884"/>
                  <a:gd name="T5" fmla="*/ 88 h 96"/>
                  <a:gd name="T6" fmla="*/ 880 w 884"/>
                  <a:gd name="T7" fmla="*/ 0 h 96"/>
                  <a:gd name="T8" fmla="*/ 884 w 884"/>
                  <a:gd name="T9" fmla="*/ 4 h 96"/>
                  <a:gd name="T10" fmla="*/ 880 w 884"/>
                  <a:gd name="T11" fmla="*/ 8 h 96"/>
                  <a:gd name="T12" fmla="*/ 5 w 884"/>
                  <a:gd name="T13" fmla="*/ 96 h 96"/>
                  <a:gd name="T14" fmla="*/ 4 w 884"/>
                  <a:gd name="T15" fmla="*/ 96 h 9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84" h="96">
                    <a:moveTo>
                      <a:pt x="4" y="96"/>
                    </a:moveTo>
                    <a:cubicBezTo>
                      <a:pt x="2" y="96"/>
                      <a:pt x="0" y="94"/>
                      <a:pt x="0" y="92"/>
                    </a:cubicBezTo>
                    <a:cubicBezTo>
                      <a:pt x="0" y="90"/>
                      <a:pt x="2" y="88"/>
                      <a:pt x="4" y="88"/>
                    </a:cubicBezTo>
                    <a:cubicBezTo>
                      <a:pt x="880" y="0"/>
                      <a:pt x="880" y="0"/>
                      <a:pt x="880" y="0"/>
                    </a:cubicBezTo>
                    <a:cubicBezTo>
                      <a:pt x="882" y="0"/>
                      <a:pt x="884" y="2"/>
                      <a:pt x="884" y="4"/>
                    </a:cubicBezTo>
                    <a:cubicBezTo>
                      <a:pt x="884" y="6"/>
                      <a:pt x="883" y="8"/>
                      <a:pt x="880" y="8"/>
                    </a:cubicBezTo>
                    <a:cubicBezTo>
                      <a:pt x="5" y="96"/>
                      <a:pt x="5" y="96"/>
                      <a:pt x="5" y="96"/>
                    </a:cubicBezTo>
                    <a:cubicBezTo>
                      <a:pt x="4" y="96"/>
                      <a:pt x="4" y="96"/>
                      <a:pt x="4" y="9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367" name="Freeform 44"/>
              <p:cNvSpPr/>
              <p:nvPr/>
            </p:nvSpPr>
            <p:spPr bwMode="auto">
              <a:xfrm>
                <a:off x="6201687" y="2253987"/>
                <a:ext cx="596577" cy="828737"/>
              </a:xfrm>
              <a:custGeom>
                <a:avLst/>
                <a:gdLst>
                  <a:gd name="T0" fmla="*/ 659 w 664"/>
                  <a:gd name="T1" fmla="*/ 921 h 921"/>
                  <a:gd name="T2" fmla="*/ 656 w 664"/>
                  <a:gd name="T3" fmla="*/ 920 h 921"/>
                  <a:gd name="T4" fmla="*/ 1 w 664"/>
                  <a:gd name="T5" fmla="*/ 7 h 921"/>
                  <a:gd name="T6" fmla="*/ 2 w 664"/>
                  <a:gd name="T7" fmla="*/ 2 h 921"/>
                  <a:gd name="T8" fmla="*/ 7 w 664"/>
                  <a:gd name="T9" fmla="*/ 2 h 921"/>
                  <a:gd name="T10" fmla="*/ 662 w 664"/>
                  <a:gd name="T11" fmla="*/ 915 h 921"/>
                  <a:gd name="T12" fmla="*/ 661 w 664"/>
                  <a:gd name="T13" fmla="*/ 921 h 921"/>
                  <a:gd name="T14" fmla="*/ 659 w 664"/>
                  <a:gd name="T15" fmla="*/ 921 h 9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64" h="921">
                    <a:moveTo>
                      <a:pt x="659" y="921"/>
                    </a:moveTo>
                    <a:cubicBezTo>
                      <a:pt x="658" y="921"/>
                      <a:pt x="657" y="921"/>
                      <a:pt x="656" y="920"/>
                    </a:cubicBezTo>
                    <a:cubicBezTo>
                      <a:pt x="1" y="7"/>
                      <a:pt x="1" y="7"/>
                      <a:pt x="1" y="7"/>
                    </a:cubicBezTo>
                    <a:cubicBezTo>
                      <a:pt x="0" y="5"/>
                      <a:pt x="0" y="3"/>
                      <a:pt x="2" y="2"/>
                    </a:cubicBezTo>
                    <a:cubicBezTo>
                      <a:pt x="4" y="0"/>
                      <a:pt x="6" y="1"/>
                      <a:pt x="7" y="2"/>
                    </a:cubicBezTo>
                    <a:cubicBezTo>
                      <a:pt x="662" y="915"/>
                      <a:pt x="662" y="915"/>
                      <a:pt x="662" y="915"/>
                    </a:cubicBezTo>
                    <a:cubicBezTo>
                      <a:pt x="664" y="917"/>
                      <a:pt x="663" y="919"/>
                      <a:pt x="661" y="921"/>
                    </a:cubicBezTo>
                    <a:cubicBezTo>
                      <a:pt x="661" y="921"/>
                      <a:pt x="660" y="921"/>
                      <a:pt x="659" y="921"/>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368" name="Freeform 45"/>
              <p:cNvSpPr/>
              <p:nvPr/>
            </p:nvSpPr>
            <p:spPr bwMode="auto">
              <a:xfrm>
                <a:off x="6201687" y="2253987"/>
                <a:ext cx="914564" cy="585321"/>
              </a:xfrm>
              <a:custGeom>
                <a:avLst/>
                <a:gdLst>
                  <a:gd name="T0" fmla="*/ 1012 w 1017"/>
                  <a:gd name="T1" fmla="*/ 650 h 650"/>
                  <a:gd name="T2" fmla="*/ 1010 w 1017"/>
                  <a:gd name="T3" fmla="*/ 650 h 650"/>
                  <a:gd name="T4" fmla="*/ 2 w 1017"/>
                  <a:gd name="T5" fmla="*/ 8 h 650"/>
                  <a:gd name="T6" fmla="*/ 1 w 1017"/>
                  <a:gd name="T7" fmla="*/ 3 h 650"/>
                  <a:gd name="T8" fmla="*/ 6 w 1017"/>
                  <a:gd name="T9" fmla="*/ 1 h 650"/>
                  <a:gd name="T10" fmla="*/ 1015 w 1017"/>
                  <a:gd name="T11" fmla="*/ 643 h 650"/>
                  <a:gd name="T12" fmla="*/ 1016 w 1017"/>
                  <a:gd name="T13" fmla="*/ 649 h 650"/>
                  <a:gd name="T14" fmla="*/ 1012 w 1017"/>
                  <a:gd name="T15" fmla="*/ 650 h 6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17" h="650">
                    <a:moveTo>
                      <a:pt x="1012" y="650"/>
                    </a:moveTo>
                    <a:cubicBezTo>
                      <a:pt x="1012" y="650"/>
                      <a:pt x="1011" y="650"/>
                      <a:pt x="1010" y="650"/>
                    </a:cubicBezTo>
                    <a:cubicBezTo>
                      <a:pt x="2" y="8"/>
                      <a:pt x="2" y="8"/>
                      <a:pt x="2" y="8"/>
                    </a:cubicBezTo>
                    <a:cubicBezTo>
                      <a:pt x="0" y="7"/>
                      <a:pt x="0" y="5"/>
                      <a:pt x="1" y="3"/>
                    </a:cubicBezTo>
                    <a:cubicBezTo>
                      <a:pt x="2" y="1"/>
                      <a:pt x="4" y="0"/>
                      <a:pt x="6" y="1"/>
                    </a:cubicBezTo>
                    <a:cubicBezTo>
                      <a:pt x="1015" y="643"/>
                      <a:pt x="1015" y="643"/>
                      <a:pt x="1015" y="643"/>
                    </a:cubicBezTo>
                    <a:cubicBezTo>
                      <a:pt x="1016" y="644"/>
                      <a:pt x="1017" y="647"/>
                      <a:pt x="1016" y="649"/>
                    </a:cubicBezTo>
                    <a:cubicBezTo>
                      <a:pt x="1015" y="650"/>
                      <a:pt x="1014" y="650"/>
                      <a:pt x="1012" y="65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369" name="Freeform 46"/>
              <p:cNvSpPr/>
              <p:nvPr/>
            </p:nvSpPr>
            <p:spPr bwMode="auto">
              <a:xfrm>
                <a:off x="6989619" y="2175194"/>
                <a:ext cx="126632" cy="664115"/>
              </a:xfrm>
              <a:custGeom>
                <a:avLst/>
                <a:gdLst>
                  <a:gd name="T0" fmla="*/ 136 w 141"/>
                  <a:gd name="T1" fmla="*/ 737 h 737"/>
                  <a:gd name="T2" fmla="*/ 132 w 141"/>
                  <a:gd name="T3" fmla="*/ 734 h 737"/>
                  <a:gd name="T4" fmla="*/ 0 w 141"/>
                  <a:gd name="T5" fmla="*/ 5 h 737"/>
                  <a:gd name="T6" fmla="*/ 3 w 141"/>
                  <a:gd name="T7" fmla="*/ 0 h 737"/>
                  <a:gd name="T8" fmla="*/ 8 w 141"/>
                  <a:gd name="T9" fmla="*/ 3 h 737"/>
                  <a:gd name="T10" fmla="*/ 140 w 141"/>
                  <a:gd name="T11" fmla="*/ 733 h 737"/>
                  <a:gd name="T12" fmla="*/ 137 w 141"/>
                  <a:gd name="T13" fmla="*/ 737 h 737"/>
                  <a:gd name="T14" fmla="*/ 136 w 141"/>
                  <a:gd name="T15" fmla="*/ 737 h 7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1" h="737">
                    <a:moveTo>
                      <a:pt x="136" y="737"/>
                    </a:moveTo>
                    <a:cubicBezTo>
                      <a:pt x="134" y="737"/>
                      <a:pt x="133" y="736"/>
                      <a:pt x="132" y="734"/>
                    </a:cubicBezTo>
                    <a:cubicBezTo>
                      <a:pt x="0" y="5"/>
                      <a:pt x="0" y="5"/>
                      <a:pt x="0" y="5"/>
                    </a:cubicBezTo>
                    <a:cubicBezTo>
                      <a:pt x="0" y="3"/>
                      <a:pt x="1" y="1"/>
                      <a:pt x="3" y="0"/>
                    </a:cubicBezTo>
                    <a:cubicBezTo>
                      <a:pt x="6" y="0"/>
                      <a:pt x="8" y="1"/>
                      <a:pt x="8" y="3"/>
                    </a:cubicBezTo>
                    <a:cubicBezTo>
                      <a:pt x="140" y="733"/>
                      <a:pt x="140" y="733"/>
                      <a:pt x="140" y="733"/>
                    </a:cubicBezTo>
                    <a:cubicBezTo>
                      <a:pt x="141" y="735"/>
                      <a:pt x="139" y="737"/>
                      <a:pt x="137" y="737"/>
                    </a:cubicBezTo>
                    <a:cubicBezTo>
                      <a:pt x="137" y="737"/>
                      <a:pt x="137" y="737"/>
                      <a:pt x="136" y="737"/>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370" name="Freeform 47"/>
              <p:cNvSpPr/>
              <p:nvPr/>
            </p:nvSpPr>
            <p:spPr bwMode="auto">
              <a:xfrm>
                <a:off x="6791229" y="2832273"/>
                <a:ext cx="325023" cy="250450"/>
              </a:xfrm>
              <a:custGeom>
                <a:avLst/>
                <a:gdLst>
                  <a:gd name="T0" fmla="*/ 4 w 362"/>
                  <a:gd name="T1" fmla="*/ 279 h 279"/>
                  <a:gd name="T2" fmla="*/ 1 w 362"/>
                  <a:gd name="T3" fmla="*/ 278 h 279"/>
                  <a:gd name="T4" fmla="*/ 2 w 362"/>
                  <a:gd name="T5" fmla="*/ 272 h 279"/>
                  <a:gd name="T6" fmla="*/ 355 w 362"/>
                  <a:gd name="T7" fmla="*/ 1 h 279"/>
                  <a:gd name="T8" fmla="*/ 361 w 362"/>
                  <a:gd name="T9" fmla="*/ 2 h 279"/>
                  <a:gd name="T10" fmla="*/ 360 w 362"/>
                  <a:gd name="T11" fmla="*/ 8 h 279"/>
                  <a:gd name="T12" fmla="*/ 7 w 362"/>
                  <a:gd name="T13" fmla="*/ 279 h 279"/>
                  <a:gd name="T14" fmla="*/ 4 w 362"/>
                  <a:gd name="T15" fmla="*/ 279 h 27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62" h="279">
                    <a:moveTo>
                      <a:pt x="4" y="279"/>
                    </a:moveTo>
                    <a:cubicBezTo>
                      <a:pt x="3" y="279"/>
                      <a:pt x="2" y="279"/>
                      <a:pt x="1" y="278"/>
                    </a:cubicBezTo>
                    <a:cubicBezTo>
                      <a:pt x="0" y="276"/>
                      <a:pt x="0" y="274"/>
                      <a:pt x="2" y="272"/>
                    </a:cubicBezTo>
                    <a:cubicBezTo>
                      <a:pt x="355" y="1"/>
                      <a:pt x="355" y="1"/>
                      <a:pt x="355" y="1"/>
                    </a:cubicBezTo>
                    <a:cubicBezTo>
                      <a:pt x="357" y="0"/>
                      <a:pt x="359" y="0"/>
                      <a:pt x="361" y="2"/>
                    </a:cubicBezTo>
                    <a:cubicBezTo>
                      <a:pt x="362" y="4"/>
                      <a:pt x="362" y="6"/>
                      <a:pt x="360" y="8"/>
                    </a:cubicBezTo>
                    <a:cubicBezTo>
                      <a:pt x="7" y="279"/>
                      <a:pt x="7" y="279"/>
                      <a:pt x="7" y="279"/>
                    </a:cubicBezTo>
                    <a:cubicBezTo>
                      <a:pt x="6" y="279"/>
                      <a:pt x="5" y="279"/>
                      <a:pt x="4" y="279"/>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371" name="Freeform 48"/>
              <p:cNvSpPr/>
              <p:nvPr/>
            </p:nvSpPr>
            <p:spPr bwMode="auto">
              <a:xfrm>
                <a:off x="5385615" y="3186843"/>
                <a:ext cx="527634" cy="664115"/>
              </a:xfrm>
              <a:custGeom>
                <a:avLst/>
                <a:gdLst>
                  <a:gd name="T0" fmla="*/ 5 w 587"/>
                  <a:gd name="T1" fmla="*/ 738 h 738"/>
                  <a:gd name="T2" fmla="*/ 2 w 587"/>
                  <a:gd name="T3" fmla="*/ 737 h 738"/>
                  <a:gd name="T4" fmla="*/ 2 w 587"/>
                  <a:gd name="T5" fmla="*/ 731 h 738"/>
                  <a:gd name="T6" fmla="*/ 579 w 587"/>
                  <a:gd name="T7" fmla="*/ 2 h 738"/>
                  <a:gd name="T8" fmla="*/ 585 w 587"/>
                  <a:gd name="T9" fmla="*/ 1 h 738"/>
                  <a:gd name="T10" fmla="*/ 585 w 587"/>
                  <a:gd name="T11" fmla="*/ 7 h 738"/>
                  <a:gd name="T12" fmla="*/ 8 w 587"/>
                  <a:gd name="T13" fmla="*/ 736 h 738"/>
                  <a:gd name="T14" fmla="*/ 5 w 587"/>
                  <a:gd name="T15" fmla="*/ 738 h 7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87" h="738">
                    <a:moveTo>
                      <a:pt x="5" y="738"/>
                    </a:moveTo>
                    <a:cubicBezTo>
                      <a:pt x="4" y="738"/>
                      <a:pt x="3" y="738"/>
                      <a:pt x="2" y="737"/>
                    </a:cubicBezTo>
                    <a:cubicBezTo>
                      <a:pt x="1" y="736"/>
                      <a:pt x="0" y="733"/>
                      <a:pt x="2" y="731"/>
                    </a:cubicBezTo>
                    <a:cubicBezTo>
                      <a:pt x="579" y="2"/>
                      <a:pt x="579" y="2"/>
                      <a:pt x="579" y="2"/>
                    </a:cubicBezTo>
                    <a:cubicBezTo>
                      <a:pt x="580" y="0"/>
                      <a:pt x="583" y="0"/>
                      <a:pt x="585" y="1"/>
                    </a:cubicBezTo>
                    <a:cubicBezTo>
                      <a:pt x="586" y="3"/>
                      <a:pt x="587" y="5"/>
                      <a:pt x="585" y="7"/>
                    </a:cubicBezTo>
                    <a:cubicBezTo>
                      <a:pt x="8" y="736"/>
                      <a:pt x="8" y="736"/>
                      <a:pt x="8" y="736"/>
                    </a:cubicBezTo>
                    <a:cubicBezTo>
                      <a:pt x="7" y="737"/>
                      <a:pt x="6" y="738"/>
                      <a:pt x="5" y="738"/>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372" name="Freeform 49"/>
              <p:cNvSpPr/>
              <p:nvPr/>
            </p:nvSpPr>
            <p:spPr bwMode="auto">
              <a:xfrm>
                <a:off x="3925126" y="4059196"/>
                <a:ext cx="229345" cy="85829"/>
              </a:xfrm>
              <a:custGeom>
                <a:avLst/>
                <a:gdLst>
                  <a:gd name="T0" fmla="*/ 251 w 255"/>
                  <a:gd name="T1" fmla="*/ 95 h 95"/>
                  <a:gd name="T2" fmla="*/ 249 w 255"/>
                  <a:gd name="T3" fmla="*/ 94 h 95"/>
                  <a:gd name="T4" fmla="*/ 3 w 255"/>
                  <a:gd name="T5" fmla="*/ 8 h 95"/>
                  <a:gd name="T6" fmla="*/ 1 w 255"/>
                  <a:gd name="T7" fmla="*/ 3 h 95"/>
                  <a:gd name="T8" fmla="*/ 6 w 255"/>
                  <a:gd name="T9" fmla="*/ 1 h 95"/>
                  <a:gd name="T10" fmla="*/ 252 w 255"/>
                  <a:gd name="T11" fmla="*/ 87 h 95"/>
                  <a:gd name="T12" fmla="*/ 254 w 255"/>
                  <a:gd name="T13" fmla="*/ 92 h 95"/>
                  <a:gd name="T14" fmla="*/ 251 w 255"/>
                  <a:gd name="T15" fmla="*/ 95 h 9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5" h="95">
                    <a:moveTo>
                      <a:pt x="251" y="95"/>
                    </a:moveTo>
                    <a:cubicBezTo>
                      <a:pt x="250" y="95"/>
                      <a:pt x="250" y="95"/>
                      <a:pt x="249" y="94"/>
                    </a:cubicBezTo>
                    <a:cubicBezTo>
                      <a:pt x="3" y="8"/>
                      <a:pt x="3" y="8"/>
                      <a:pt x="3" y="8"/>
                    </a:cubicBezTo>
                    <a:cubicBezTo>
                      <a:pt x="1" y="8"/>
                      <a:pt x="0" y="5"/>
                      <a:pt x="1" y="3"/>
                    </a:cubicBezTo>
                    <a:cubicBezTo>
                      <a:pt x="1" y="1"/>
                      <a:pt x="4" y="0"/>
                      <a:pt x="6" y="1"/>
                    </a:cubicBezTo>
                    <a:cubicBezTo>
                      <a:pt x="252" y="87"/>
                      <a:pt x="252" y="87"/>
                      <a:pt x="252" y="87"/>
                    </a:cubicBezTo>
                    <a:cubicBezTo>
                      <a:pt x="254" y="88"/>
                      <a:pt x="255" y="90"/>
                      <a:pt x="254" y="92"/>
                    </a:cubicBezTo>
                    <a:cubicBezTo>
                      <a:pt x="254" y="94"/>
                      <a:pt x="252" y="95"/>
                      <a:pt x="251" y="9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373" name="Freeform 50"/>
              <p:cNvSpPr/>
              <p:nvPr/>
            </p:nvSpPr>
            <p:spPr bwMode="auto">
              <a:xfrm flipH="1">
                <a:off x="4154470" y="4136583"/>
                <a:ext cx="45719" cy="387557"/>
              </a:xfrm>
              <a:custGeom>
                <a:avLst/>
                <a:gdLst>
                  <a:gd name="T0" fmla="*/ 5 w 255"/>
                  <a:gd name="T1" fmla="*/ 960 h 960"/>
                  <a:gd name="T2" fmla="*/ 4 w 255"/>
                  <a:gd name="T3" fmla="*/ 960 h 960"/>
                  <a:gd name="T4" fmla="*/ 1 w 255"/>
                  <a:gd name="T5" fmla="*/ 955 h 960"/>
                  <a:gd name="T6" fmla="*/ 247 w 255"/>
                  <a:gd name="T7" fmla="*/ 4 h 960"/>
                  <a:gd name="T8" fmla="*/ 252 w 255"/>
                  <a:gd name="T9" fmla="*/ 1 h 960"/>
                  <a:gd name="T10" fmla="*/ 255 w 255"/>
                  <a:gd name="T11" fmla="*/ 6 h 960"/>
                  <a:gd name="T12" fmla="*/ 9 w 255"/>
                  <a:gd name="T13" fmla="*/ 957 h 960"/>
                  <a:gd name="T14" fmla="*/ 5 w 255"/>
                  <a:gd name="T15" fmla="*/ 960 h 9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5" h="960">
                    <a:moveTo>
                      <a:pt x="5" y="960"/>
                    </a:moveTo>
                    <a:cubicBezTo>
                      <a:pt x="4" y="960"/>
                      <a:pt x="4" y="960"/>
                      <a:pt x="4" y="960"/>
                    </a:cubicBezTo>
                    <a:cubicBezTo>
                      <a:pt x="2" y="960"/>
                      <a:pt x="0" y="957"/>
                      <a:pt x="1" y="955"/>
                    </a:cubicBezTo>
                    <a:cubicBezTo>
                      <a:pt x="247" y="4"/>
                      <a:pt x="247" y="4"/>
                      <a:pt x="247" y="4"/>
                    </a:cubicBezTo>
                    <a:cubicBezTo>
                      <a:pt x="247" y="1"/>
                      <a:pt x="250" y="0"/>
                      <a:pt x="252" y="1"/>
                    </a:cubicBezTo>
                    <a:cubicBezTo>
                      <a:pt x="254" y="1"/>
                      <a:pt x="255" y="3"/>
                      <a:pt x="255" y="6"/>
                    </a:cubicBezTo>
                    <a:cubicBezTo>
                      <a:pt x="9" y="957"/>
                      <a:pt x="9" y="957"/>
                      <a:pt x="9" y="957"/>
                    </a:cubicBezTo>
                    <a:cubicBezTo>
                      <a:pt x="8" y="959"/>
                      <a:pt x="6" y="960"/>
                      <a:pt x="5" y="96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374" name="Freeform 51"/>
              <p:cNvSpPr/>
              <p:nvPr/>
            </p:nvSpPr>
            <p:spPr bwMode="auto">
              <a:xfrm>
                <a:off x="4147435" y="3689151"/>
                <a:ext cx="590949" cy="455875"/>
              </a:xfrm>
              <a:custGeom>
                <a:avLst/>
                <a:gdLst>
                  <a:gd name="T0" fmla="*/ 5 w 658"/>
                  <a:gd name="T1" fmla="*/ 506 h 506"/>
                  <a:gd name="T2" fmla="*/ 1 w 658"/>
                  <a:gd name="T3" fmla="*/ 504 h 506"/>
                  <a:gd name="T4" fmla="*/ 2 w 658"/>
                  <a:gd name="T5" fmla="*/ 498 h 506"/>
                  <a:gd name="T6" fmla="*/ 651 w 658"/>
                  <a:gd name="T7" fmla="*/ 1 h 506"/>
                  <a:gd name="T8" fmla="*/ 656 w 658"/>
                  <a:gd name="T9" fmla="*/ 2 h 506"/>
                  <a:gd name="T10" fmla="*/ 656 w 658"/>
                  <a:gd name="T11" fmla="*/ 8 h 506"/>
                  <a:gd name="T12" fmla="*/ 7 w 658"/>
                  <a:gd name="T13" fmla="*/ 505 h 506"/>
                  <a:gd name="T14" fmla="*/ 5 w 658"/>
                  <a:gd name="T15" fmla="*/ 506 h 50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58" h="506">
                    <a:moveTo>
                      <a:pt x="5" y="506"/>
                    </a:moveTo>
                    <a:cubicBezTo>
                      <a:pt x="3" y="506"/>
                      <a:pt x="2" y="505"/>
                      <a:pt x="1" y="504"/>
                    </a:cubicBezTo>
                    <a:cubicBezTo>
                      <a:pt x="0" y="502"/>
                      <a:pt x="0" y="500"/>
                      <a:pt x="2" y="498"/>
                    </a:cubicBezTo>
                    <a:cubicBezTo>
                      <a:pt x="651" y="1"/>
                      <a:pt x="651" y="1"/>
                      <a:pt x="651" y="1"/>
                    </a:cubicBezTo>
                    <a:cubicBezTo>
                      <a:pt x="653" y="0"/>
                      <a:pt x="655" y="0"/>
                      <a:pt x="656" y="2"/>
                    </a:cubicBezTo>
                    <a:cubicBezTo>
                      <a:pt x="658" y="4"/>
                      <a:pt x="657" y="6"/>
                      <a:pt x="656" y="8"/>
                    </a:cubicBezTo>
                    <a:cubicBezTo>
                      <a:pt x="7" y="505"/>
                      <a:pt x="7" y="505"/>
                      <a:pt x="7" y="505"/>
                    </a:cubicBezTo>
                    <a:cubicBezTo>
                      <a:pt x="6" y="505"/>
                      <a:pt x="6" y="506"/>
                      <a:pt x="5" y="50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375" name="Freeform 52"/>
              <p:cNvSpPr/>
              <p:nvPr/>
            </p:nvSpPr>
            <p:spPr bwMode="auto">
              <a:xfrm>
                <a:off x="3925126" y="3689152"/>
                <a:ext cx="813259" cy="378489"/>
              </a:xfrm>
              <a:custGeom>
                <a:avLst/>
                <a:gdLst>
                  <a:gd name="T0" fmla="*/ 4 w 904"/>
                  <a:gd name="T1" fmla="*/ 420 h 420"/>
                  <a:gd name="T2" fmla="*/ 1 w 904"/>
                  <a:gd name="T3" fmla="*/ 417 h 420"/>
                  <a:gd name="T4" fmla="*/ 3 w 904"/>
                  <a:gd name="T5" fmla="*/ 412 h 420"/>
                  <a:gd name="T6" fmla="*/ 898 w 904"/>
                  <a:gd name="T7" fmla="*/ 1 h 420"/>
                  <a:gd name="T8" fmla="*/ 903 w 904"/>
                  <a:gd name="T9" fmla="*/ 3 h 420"/>
                  <a:gd name="T10" fmla="*/ 901 w 904"/>
                  <a:gd name="T11" fmla="*/ 8 h 420"/>
                  <a:gd name="T12" fmla="*/ 6 w 904"/>
                  <a:gd name="T13" fmla="*/ 419 h 420"/>
                  <a:gd name="T14" fmla="*/ 4 w 904"/>
                  <a:gd name="T15" fmla="*/ 420 h 4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04" h="420">
                    <a:moveTo>
                      <a:pt x="4" y="420"/>
                    </a:moveTo>
                    <a:cubicBezTo>
                      <a:pt x="3" y="420"/>
                      <a:pt x="2" y="419"/>
                      <a:pt x="1" y="417"/>
                    </a:cubicBezTo>
                    <a:cubicBezTo>
                      <a:pt x="0" y="415"/>
                      <a:pt x="1" y="413"/>
                      <a:pt x="3" y="412"/>
                    </a:cubicBezTo>
                    <a:cubicBezTo>
                      <a:pt x="898" y="1"/>
                      <a:pt x="898" y="1"/>
                      <a:pt x="898" y="1"/>
                    </a:cubicBezTo>
                    <a:cubicBezTo>
                      <a:pt x="900" y="0"/>
                      <a:pt x="902" y="1"/>
                      <a:pt x="903" y="3"/>
                    </a:cubicBezTo>
                    <a:cubicBezTo>
                      <a:pt x="904" y="5"/>
                      <a:pt x="903" y="7"/>
                      <a:pt x="901" y="8"/>
                    </a:cubicBezTo>
                    <a:cubicBezTo>
                      <a:pt x="6" y="419"/>
                      <a:pt x="6" y="419"/>
                      <a:pt x="6" y="419"/>
                    </a:cubicBezTo>
                    <a:cubicBezTo>
                      <a:pt x="6" y="420"/>
                      <a:pt x="5" y="420"/>
                      <a:pt x="4" y="42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376" name="Freeform 122"/>
              <p:cNvSpPr/>
              <p:nvPr/>
            </p:nvSpPr>
            <p:spPr bwMode="auto">
              <a:xfrm>
                <a:off x="4675070" y="3634276"/>
                <a:ext cx="104120" cy="104120"/>
              </a:xfrm>
              <a:custGeom>
                <a:avLst/>
                <a:gdLst>
                  <a:gd name="T0" fmla="*/ 85 w 116"/>
                  <a:gd name="T1" fmla="*/ 15 h 116"/>
                  <a:gd name="T2" fmla="*/ 101 w 116"/>
                  <a:gd name="T3" fmla="*/ 85 h 116"/>
                  <a:gd name="T4" fmla="*/ 31 w 116"/>
                  <a:gd name="T5" fmla="*/ 101 h 116"/>
                  <a:gd name="T6" fmla="*/ 15 w 116"/>
                  <a:gd name="T7" fmla="*/ 31 h 116"/>
                  <a:gd name="T8" fmla="*/ 85 w 116"/>
                  <a:gd name="T9" fmla="*/ 15 h 116"/>
                </a:gdLst>
                <a:ahLst/>
                <a:cxnLst>
                  <a:cxn ang="0">
                    <a:pos x="T0" y="T1"/>
                  </a:cxn>
                  <a:cxn ang="0">
                    <a:pos x="T2" y="T3"/>
                  </a:cxn>
                  <a:cxn ang="0">
                    <a:pos x="T4" y="T5"/>
                  </a:cxn>
                  <a:cxn ang="0">
                    <a:pos x="T6" y="T7"/>
                  </a:cxn>
                  <a:cxn ang="0">
                    <a:pos x="T8" y="T9"/>
                  </a:cxn>
                </a:cxnLst>
                <a:rect l="0" t="0" r="r" b="b"/>
                <a:pathLst>
                  <a:path w="116" h="116">
                    <a:moveTo>
                      <a:pt x="85" y="15"/>
                    </a:moveTo>
                    <a:cubicBezTo>
                      <a:pt x="109" y="30"/>
                      <a:pt x="116" y="62"/>
                      <a:pt x="101" y="85"/>
                    </a:cubicBezTo>
                    <a:cubicBezTo>
                      <a:pt x="86" y="109"/>
                      <a:pt x="55" y="116"/>
                      <a:pt x="31" y="101"/>
                    </a:cubicBezTo>
                    <a:cubicBezTo>
                      <a:pt x="7" y="87"/>
                      <a:pt x="0" y="55"/>
                      <a:pt x="15" y="31"/>
                    </a:cubicBezTo>
                    <a:cubicBezTo>
                      <a:pt x="30" y="8"/>
                      <a:pt x="61" y="0"/>
                      <a:pt x="85" y="1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377" name="Freeform 125"/>
              <p:cNvSpPr/>
              <p:nvPr/>
            </p:nvSpPr>
            <p:spPr bwMode="auto">
              <a:xfrm>
                <a:off x="4115075" y="4105629"/>
                <a:ext cx="66130" cy="67537"/>
              </a:xfrm>
              <a:custGeom>
                <a:avLst/>
                <a:gdLst>
                  <a:gd name="T0" fmla="*/ 54 w 74"/>
                  <a:gd name="T1" fmla="*/ 10 h 75"/>
                  <a:gd name="T2" fmla="*/ 65 w 74"/>
                  <a:gd name="T3" fmla="*/ 55 h 75"/>
                  <a:gd name="T4" fmla="*/ 20 w 74"/>
                  <a:gd name="T5" fmla="*/ 65 h 75"/>
                  <a:gd name="T6" fmla="*/ 9 w 74"/>
                  <a:gd name="T7" fmla="*/ 20 h 75"/>
                  <a:gd name="T8" fmla="*/ 54 w 74"/>
                  <a:gd name="T9" fmla="*/ 10 h 75"/>
                </a:gdLst>
                <a:ahLst/>
                <a:cxnLst>
                  <a:cxn ang="0">
                    <a:pos x="T0" y="T1"/>
                  </a:cxn>
                  <a:cxn ang="0">
                    <a:pos x="T2" y="T3"/>
                  </a:cxn>
                  <a:cxn ang="0">
                    <a:pos x="T4" y="T5"/>
                  </a:cxn>
                  <a:cxn ang="0">
                    <a:pos x="T6" y="T7"/>
                  </a:cxn>
                  <a:cxn ang="0">
                    <a:pos x="T8" y="T9"/>
                  </a:cxn>
                </a:cxnLst>
                <a:rect l="0" t="0" r="r" b="b"/>
                <a:pathLst>
                  <a:path w="74" h="75">
                    <a:moveTo>
                      <a:pt x="54" y="10"/>
                    </a:moveTo>
                    <a:cubicBezTo>
                      <a:pt x="70" y="20"/>
                      <a:pt x="74" y="40"/>
                      <a:pt x="65" y="55"/>
                    </a:cubicBezTo>
                    <a:cubicBezTo>
                      <a:pt x="55" y="70"/>
                      <a:pt x="35" y="75"/>
                      <a:pt x="20" y="65"/>
                    </a:cubicBezTo>
                    <a:cubicBezTo>
                      <a:pt x="4" y="56"/>
                      <a:pt x="0" y="36"/>
                      <a:pt x="9" y="20"/>
                    </a:cubicBezTo>
                    <a:cubicBezTo>
                      <a:pt x="19" y="5"/>
                      <a:pt x="39" y="0"/>
                      <a:pt x="54" y="1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378" name="Freeform 128"/>
              <p:cNvSpPr/>
              <p:nvPr/>
            </p:nvSpPr>
            <p:spPr bwMode="auto">
              <a:xfrm>
                <a:off x="4402107" y="2926544"/>
                <a:ext cx="67537" cy="67537"/>
              </a:xfrm>
              <a:custGeom>
                <a:avLst/>
                <a:gdLst>
                  <a:gd name="T0" fmla="*/ 55 w 75"/>
                  <a:gd name="T1" fmla="*/ 10 h 75"/>
                  <a:gd name="T2" fmla="*/ 65 w 75"/>
                  <a:gd name="T3" fmla="*/ 55 h 75"/>
                  <a:gd name="T4" fmla="*/ 20 w 75"/>
                  <a:gd name="T5" fmla="*/ 65 h 75"/>
                  <a:gd name="T6" fmla="*/ 10 w 75"/>
                  <a:gd name="T7" fmla="*/ 20 h 75"/>
                  <a:gd name="T8" fmla="*/ 55 w 75"/>
                  <a:gd name="T9" fmla="*/ 10 h 75"/>
                </a:gdLst>
                <a:ahLst/>
                <a:cxnLst>
                  <a:cxn ang="0">
                    <a:pos x="T0" y="T1"/>
                  </a:cxn>
                  <a:cxn ang="0">
                    <a:pos x="T2" y="T3"/>
                  </a:cxn>
                  <a:cxn ang="0">
                    <a:pos x="T4" y="T5"/>
                  </a:cxn>
                  <a:cxn ang="0">
                    <a:pos x="T6" y="T7"/>
                  </a:cxn>
                  <a:cxn ang="0">
                    <a:pos x="T8" y="T9"/>
                  </a:cxn>
                </a:cxnLst>
                <a:rect l="0" t="0" r="r" b="b"/>
                <a:pathLst>
                  <a:path w="75" h="75">
                    <a:moveTo>
                      <a:pt x="55" y="10"/>
                    </a:moveTo>
                    <a:cubicBezTo>
                      <a:pt x="70" y="19"/>
                      <a:pt x="75" y="39"/>
                      <a:pt x="65" y="55"/>
                    </a:cubicBezTo>
                    <a:cubicBezTo>
                      <a:pt x="56" y="70"/>
                      <a:pt x="36" y="75"/>
                      <a:pt x="20" y="65"/>
                    </a:cubicBezTo>
                    <a:cubicBezTo>
                      <a:pt x="5" y="55"/>
                      <a:pt x="0" y="35"/>
                      <a:pt x="10" y="20"/>
                    </a:cubicBezTo>
                    <a:cubicBezTo>
                      <a:pt x="20" y="5"/>
                      <a:pt x="40" y="0"/>
                      <a:pt x="55" y="1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379" name="Freeform 129"/>
              <p:cNvSpPr/>
              <p:nvPr/>
            </p:nvSpPr>
            <p:spPr bwMode="auto">
              <a:xfrm>
                <a:off x="4502005" y="2199113"/>
                <a:ext cx="106934" cy="105526"/>
              </a:xfrm>
              <a:custGeom>
                <a:avLst/>
                <a:gdLst>
                  <a:gd name="T0" fmla="*/ 87 w 119"/>
                  <a:gd name="T1" fmla="*/ 15 h 118"/>
                  <a:gd name="T2" fmla="*/ 104 w 119"/>
                  <a:gd name="T3" fmla="*/ 86 h 118"/>
                  <a:gd name="T4" fmla="*/ 32 w 119"/>
                  <a:gd name="T5" fmla="*/ 103 h 118"/>
                  <a:gd name="T6" fmla="*/ 16 w 119"/>
                  <a:gd name="T7" fmla="*/ 31 h 118"/>
                  <a:gd name="T8" fmla="*/ 87 w 119"/>
                  <a:gd name="T9" fmla="*/ 15 h 118"/>
                </a:gdLst>
                <a:ahLst/>
                <a:cxnLst>
                  <a:cxn ang="0">
                    <a:pos x="T0" y="T1"/>
                  </a:cxn>
                  <a:cxn ang="0">
                    <a:pos x="T2" y="T3"/>
                  </a:cxn>
                  <a:cxn ang="0">
                    <a:pos x="T4" y="T5"/>
                  </a:cxn>
                  <a:cxn ang="0">
                    <a:pos x="T6" y="T7"/>
                  </a:cxn>
                  <a:cxn ang="0">
                    <a:pos x="T8" y="T9"/>
                  </a:cxn>
                </a:cxnLst>
                <a:rect l="0" t="0" r="r" b="b"/>
                <a:pathLst>
                  <a:path w="119" h="118">
                    <a:moveTo>
                      <a:pt x="87" y="15"/>
                    </a:moveTo>
                    <a:cubicBezTo>
                      <a:pt x="111" y="30"/>
                      <a:pt x="119" y="62"/>
                      <a:pt x="104" y="86"/>
                    </a:cubicBezTo>
                    <a:cubicBezTo>
                      <a:pt x="88" y="111"/>
                      <a:pt x="56" y="118"/>
                      <a:pt x="32" y="103"/>
                    </a:cubicBezTo>
                    <a:cubicBezTo>
                      <a:pt x="8" y="87"/>
                      <a:pt x="0" y="55"/>
                      <a:pt x="16" y="31"/>
                    </a:cubicBezTo>
                    <a:cubicBezTo>
                      <a:pt x="31" y="7"/>
                      <a:pt x="63" y="0"/>
                      <a:pt x="87" y="1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380" name="Freeform 130"/>
              <p:cNvSpPr/>
              <p:nvPr/>
            </p:nvSpPr>
            <p:spPr bwMode="auto">
              <a:xfrm>
                <a:off x="4995870" y="3029256"/>
                <a:ext cx="67537" cy="67537"/>
              </a:xfrm>
              <a:custGeom>
                <a:avLst/>
                <a:gdLst>
                  <a:gd name="T0" fmla="*/ 55 w 75"/>
                  <a:gd name="T1" fmla="*/ 10 h 75"/>
                  <a:gd name="T2" fmla="*/ 66 w 75"/>
                  <a:gd name="T3" fmla="*/ 55 h 75"/>
                  <a:gd name="T4" fmla="*/ 20 w 75"/>
                  <a:gd name="T5" fmla="*/ 65 h 75"/>
                  <a:gd name="T6" fmla="*/ 10 w 75"/>
                  <a:gd name="T7" fmla="*/ 20 h 75"/>
                  <a:gd name="T8" fmla="*/ 55 w 75"/>
                  <a:gd name="T9" fmla="*/ 10 h 75"/>
                </a:gdLst>
                <a:ahLst/>
                <a:cxnLst>
                  <a:cxn ang="0">
                    <a:pos x="T0" y="T1"/>
                  </a:cxn>
                  <a:cxn ang="0">
                    <a:pos x="T2" y="T3"/>
                  </a:cxn>
                  <a:cxn ang="0">
                    <a:pos x="T4" y="T5"/>
                  </a:cxn>
                  <a:cxn ang="0">
                    <a:pos x="T6" y="T7"/>
                  </a:cxn>
                  <a:cxn ang="0">
                    <a:pos x="T8" y="T9"/>
                  </a:cxn>
                </a:cxnLst>
                <a:rect l="0" t="0" r="r" b="b"/>
                <a:pathLst>
                  <a:path w="75" h="75">
                    <a:moveTo>
                      <a:pt x="55" y="10"/>
                    </a:moveTo>
                    <a:cubicBezTo>
                      <a:pt x="71" y="19"/>
                      <a:pt x="75" y="39"/>
                      <a:pt x="66" y="55"/>
                    </a:cubicBezTo>
                    <a:cubicBezTo>
                      <a:pt x="56" y="70"/>
                      <a:pt x="36" y="75"/>
                      <a:pt x="20" y="65"/>
                    </a:cubicBezTo>
                    <a:cubicBezTo>
                      <a:pt x="5" y="56"/>
                      <a:pt x="0" y="35"/>
                      <a:pt x="10" y="20"/>
                    </a:cubicBezTo>
                    <a:cubicBezTo>
                      <a:pt x="20" y="5"/>
                      <a:pt x="40" y="0"/>
                      <a:pt x="55" y="1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381" name="Freeform 131"/>
              <p:cNvSpPr/>
              <p:nvPr/>
            </p:nvSpPr>
            <p:spPr bwMode="auto">
              <a:xfrm>
                <a:off x="5741593" y="2576195"/>
                <a:ext cx="67537" cy="67537"/>
              </a:xfrm>
              <a:custGeom>
                <a:avLst/>
                <a:gdLst>
                  <a:gd name="T0" fmla="*/ 55 w 75"/>
                  <a:gd name="T1" fmla="*/ 10 h 75"/>
                  <a:gd name="T2" fmla="*/ 65 w 75"/>
                  <a:gd name="T3" fmla="*/ 55 h 75"/>
                  <a:gd name="T4" fmla="*/ 20 w 75"/>
                  <a:gd name="T5" fmla="*/ 65 h 75"/>
                  <a:gd name="T6" fmla="*/ 10 w 75"/>
                  <a:gd name="T7" fmla="*/ 20 h 75"/>
                  <a:gd name="T8" fmla="*/ 55 w 75"/>
                  <a:gd name="T9" fmla="*/ 10 h 75"/>
                </a:gdLst>
                <a:ahLst/>
                <a:cxnLst>
                  <a:cxn ang="0">
                    <a:pos x="T0" y="T1"/>
                  </a:cxn>
                  <a:cxn ang="0">
                    <a:pos x="T2" y="T3"/>
                  </a:cxn>
                  <a:cxn ang="0">
                    <a:pos x="T4" y="T5"/>
                  </a:cxn>
                  <a:cxn ang="0">
                    <a:pos x="T6" y="T7"/>
                  </a:cxn>
                  <a:cxn ang="0">
                    <a:pos x="T8" y="T9"/>
                  </a:cxn>
                </a:cxnLst>
                <a:rect l="0" t="0" r="r" b="b"/>
                <a:pathLst>
                  <a:path w="75" h="75">
                    <a:moveTo>
                      <a:pt x="55" y="10"/>
                    </a:moveTo>
                    <a:cubicBezTo>
                      <a:pt x="70" y="19"/>
                      <a:pt x="75" y="39"/>
                      <a:pt x="65" y="55"/>
                    </a:cubicBezTo>
                    <a:cubicBezTo>
                      <a:pt x="56" y="70"/>
                      <a:pt x="36" y="75"/>
                      <a:pt x="20" y="65"/>
                    </a:cubicBezTo>
                    <a:cubicBezTo>
                      <a:pt x="5" y="56"/>
                      <a:pt x="0" y="35"/>
                      <a:pt x="10" y="20"/>
                    </a:cubicBezTo>
                    <a:cubicBezTo>
                      <a:pt x="20" y="5"/>
                      <a:pt x="40" y="0"/>
                      <a:pt x="55" y="1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382" name="Freeform 132"/>
              <p:cNvSpPr/>
              <p:nvPr/>
            </p:nvSpPr>
            <p:spPr bwMode="auto">
              <a:xfrm>
                <a:off x="5875259" y="3157296"/>
                <a:ext cx="61909" cy="61909"/>
              </a:xfrm>
              <a:custGeom>
                <a:avLst/>
                <a:gdLst>
                  <a:gd name="T0" fmla="*/ 50 w 68"/>
                  <a:gd name="T1" fmla="*/ 9 h 68"/>
                  <a:gd name="T2" fmla="*/ 59 w 68"/>
                  <a:gd name="T3" fmla="*/ 50 h 68"/>
                  <a:gd name="T4" fmla="*/ 18 w 68"/>
                  <a:gd name="T5" fmla="*/ 60 h 68"/>
                  <a:gd name="T6" fmla="*/ 9 w 68"/>
                  <a:gd name="T7" fmla="*/ 19 h 68"/>
                  <a:gd name="T8" fmla="*/ 50 w 68"/>
                  <a:gd name="T9" fmla="*/ 9 h 68"/>
                </a:gdLst>
                <a:ahLst/>
                <a:cxnLst>
                  <a:cxn ang="0">
                    <a:pos x="T0" y="T1"/>
                  </a:cxn>
                  <a:cxn ang="0">
                    <a:pos x="T2" y="T3"/>
                  </a:cxn>
                  <a:cxn ang="0">
                    <a:pos x="T4" y="T5"/>
                  </a:cxn>
                  <a:cxn ang="0">
                    <a:pos x="T6" y="T7"/>
                  </a:cxn>
                  <a:cxn ang="0">
                    <a:pos x="T8" y="T9"/>
                  </a:cxn>
                </a:cxnLst>
                <a:rect l="0" t="0" r="r" b="b"/>
                <a:pathLst>
                  <a:path w="68" h="68">
                    <a:moveTo>
                      <a:pt x="50" y="9"/>
                    </a:moveTo>
                    <a:cubicBezTo>
                      <a:pt x="64" y="18"/>
                      <a:pt x="68" y="36"/>
                      <a:pt x="59" y="50"/>
                    </a:cubicBezTo>
                    <a:cubicBezTo>
                      <a:pt x="50" y="64"/>
                      <a:pt x="32" y="68"/>
                      <a:pt x="18" y="60"/>
                    </a:cubicBezTo>
                    <a:cubicBezTo>
                      <a:pt x="4" y="51"/>
                      <a:pt x="0" y="33"/>
                      <a:pt x="9" y="19"/>
                    </a:cubicBezTo>
                    <a:cubicBezTo>
                      <a:pt x="17" y="5"/>
                      <a:pt x="36" y="0"/>
                      <a:pt x="50" y="9"/>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383" name="Freeform 133"/>
              <p:cNvSpPr/>
              <p:nvPr/>
            </p:nvSpPr>
            <p:spPr bwMode="auto">
              <a:xfrm>
                <a:off x="5354660" y="3803117"/>
                <a:ext cx="73165" cy="71758"/>
              </a:xfrm>
              <a:custGeom>
                <a:avLst/>
                <a:gdLst>
                  <a:gd name="T0" fmla="*/ 59 w 81"/>
                  <a:gd name="T1" fmla="*/ 10 h 80"/>
                  <a:gd name="T2" fmla="*/ 70 w 81"/>
                  <a:gd name="T3" fmla="*/ 59 h 80"/>
                  <a:gd name="T4" fmla="*/ 22 w 81"/>
                  <a:gd name="T5" fmla="*/ 70 h 80"/>
                  <a:gd name="T6" fmla="*/ 10 w 81"/>
                  <a:gd name="T7" fmla="*/ 21 h 80"/>
                  <a:gd name="T8" fmla="*/ 59 w 81"/>
                  <a:gd name="T9" fmla="*/ 10 h 80"/>
                </a:gdLst>
                <a:ahLst/>
                <a:cxnLst>
                  <a:cxn ang="0">
                    <a:pos x="T0" y="T1"/>
                  </a:cxn>
                  <a:cxn ang="0">
                    <a:pos x="T2" y="T3"/>
                  </a:cxn>
                  <a:cxn ang="0">
                    <a:pos x="T4" y="T5"/>
                  </a:cxn>
                  <a:cxn ang="0">
                    <a:pos x="T6" y="T7"/>
                  </a:cxn>
                  <a:cxn ang="0">
                    <a:pos x="T8" y="T9"/>
                  </a:cxn>
                </a:cxnLst>
                <a:rect l="0" t="0" r="r" b="b"/>
                <a:pathLst>
                  <a:path w="81" h="80">
                    <a:moveTo>
                      <a:pt x="59" y="10"/>
                    </a:moveTo>
                    <a:cubicBezTo>
                      <a:pt x="76" y="20"/>
                      <a:pt x="81" y="42"/>
                      <a:pt x="70" y="59"/>
                    </a:cubicBezTo>
                    <a:cubicBezTo>
                      <a:pt x="60" y="75"/>
                      <a:pt x="38" y="80"/>
                      <a:pt x="22" y="70"/>
                    </a:cubicBezTo>
                    <a:cubicBezTo>
                      <a:pt x="5" y="60"/>
                      <a:pt x="0" y="38"/>
                      <a:pt x="10" y="21"/>
                    </a:cubicBezTo>
                    <a:cubicBezTo>
                      <a:pt x="21" y="5"/>
                      <a:pt x="43" y="0"/>
                      <a:pt x="59" y="1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384" name="Freeform 134"/>
              <p:cNvSpPr/>
              <p:nvPr/>
            </p:nvSpPr>
            <p:spPr bwMode="auto">
              <a:xfrm>
                <a:off x="6758869" y="3044734"/>
                <a:ext cx="61909" cy="61909"/>
              </a:xfrm>
              <a:custGeom>
                <a:avLst/>
                <a:gdLst>
                  <a:gd name="T0" fmla="*/ 50 w 68"/>
                  <a:gd name="T1" fmla="*/ 8 h 68"/>
                  <a:gd name="T2" fmla="*/ 60 w 68"/>
                  <a:gd name="T3" fmla="*/ 49 h 68"/>
                  <a:gd name="T4" fmla="*/ 19 w 68"/>
                  <a:gd name="T5" fmla="*/ 59 h 68"/>
                  <a:gd name="T6" fmla="*/ 9 w 68"/>
                  <a:gd name="T7" fmla="*/ 18 h 68"/>
                  <a:gd name="T8" fmla="*/ 50 w 68"/>
                  <a:gd name="T9" fmla="*/ 8 h 68"/>
                </a:gdLst>
                <a:ahLst/>
                <a:cxnLst>
                  <a:cxn ang="0">
                    <a:pos x="T0" y="T1"/>
                  </a:cxn>
                  <a:cxn ang="0">
                    <a:pos x="T2" y="T3"/>
                  </a:cxn>
                  <a:cxn ang="0">
                    <a:pos x="T4" y="T5"/>
                  </a:cxn>
                  <a:cxn ang="0">
                    <a:pos x="T6" y="T7"/>
                  </a:cxn>
                  <a:cxn ang="0">
                    <a:pos x="T8" y="T9"/>
                  </a:cxn>
                </a:cxnLst>
                <a:rect l="0" t="0" r="r" b="b"/>
                <a:pathLst>
                  <a:path w="68" h="68">
                    <a:moveTo>
                      <a:pt x="50" y="8"/>
                    </a:moveTo>
                    <a:cubicBezTo>
                      <a:pt x="64" y="17"/>
                      <a:pt x="68" y="35"/>
                      <a:pt x="60" y="49"/>
                    </a:cubicBezTo>
                    <a:cubicBezTo>
                      <a:pt x="51" y="63"/>
                      <a:pt x="32" y="68"/>
                      <a:pt x="19" y="59"/>
                    </a:cubicBezTo>
                    <a:cubicBezTo>
                      <a:pt x="5" y="50"/>
                      <a:pt x="0" y="32"/>
                      <a:pt x="9" y="18"/>
                    </a:cubicBezTo>
                    <a:cubicBezTo>
                      <a:pt x="18" y="4"/>
                      <a:pt x="36" y="0"/>
                      <a:pt x="50" y="8"/>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385" name="Freeform 135"/>
              <p:cNvSpPr/>
              <p:nvPr/>
            </p:nvSpPr>
            <p:spPr bwMode="auto">
              <a:xfrm>
                <a:off x="6960074" y="2145647"/>
                <a:ext cx="61909" cy="60502"/>
              </a:xfrm>
              <a:custGeom>
                <a:avLst/>
                <a:gdLst>
                  <a:gd name="T0" fmla="*/ 50 w 68"/>
                  <a:gd name="T1" fmla="*/ 9 h 68"/>
                  <a:gd name="T2" fmla="*/ 59 w 68"/>
                  <a:gd name="T3" fmla="*/ 50 h 68"/>
                  <a:gd name="T4" fmla="*/ 18 w 68"/>
                  <a:gd name="T5" fmla="*/ 60 h 68"/>
                  <a:gd name="T6" fmla="*/ 9 w 68"/>
                  <a:gd name="T7" fmla="*/ 18 h 68"/>
                  <a:gd name="T8" fmla="*/ 50 w 68"/>
                  <a:gd name="T9" fmla="*/ 9 h 68"/>
                </a:gdLst>
                <a:ahLst/>
                <a:cxnLst>
                  <a:cxn ang="0">
                    <a:pos x="T0" y="T1"/>
                  </a:cxn>
                  <a:cxn ang="0">
                    <a:pos x="T2" y="T3"/>
                  </a:cxn>
                  <a:cxn ang="0">
                    <a:pos x="T4" y="T5"/>
                  </a:cxn>
                  <a:cxn ang="0">
                    <a:pos x="T6" y="T7"/>
                  </a:cxn>
                  <a:cxn ang="0">
                    <a:pos x="T8" y="T9"/>
                  </a:cxn>
                </a:cxnLst>
                <a:rect l="0" t="0" r="r" b="b"/>
                <a:pathLst>
                  <a:path w="68" h="68">
                    <a:moveTo>
                      <a:pt x="50" y="9"/>
                    </a:moveTo>
                    <a:cubicBezTo>
                      <a:pt x="64" y="18"/>
                      <a:pt x="68" y="36"/>
                      <a:pt x="59" y="50"/>
                    </a:cubicBezTo>
                    <a:cubicBezTo>
                      <a:pt x="51" y="64"/>
                      <a:pt x="32" y="68"/>
                      <a:pt x="18" y="60"/>
                    </a:cubicBezTo>
                    <a:cubicBezTo>
                      <a:pt x="4" y="51"/>
                      <a:pt x="0" y="32"/>
                      <a:pt x="9" y="18"/>
                    </a:cubicBezTo>
                    <a:cubicBezTo>
                      <a:pt x="18" y="5"/>
                      <a:pt x="36" y="0"/>
                      <a:pt x="50" y="9"/>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386" name="Freeform 136"/>
              <p:cNvSpPr/>
              <p:nvPr/>
            </p:nvSpPr>
            <p:spPr bwMode="auto">
              <a:xfrm>
                <a:off x="7061379" y="2783027"/>
                <a:ext cx="98492" cy="97084"/>
              </a:xfrm>
              <a:custGeom>
                <a:avLst/>
                <a:gdLst>
                  <a:gd name="T0" fmla="*/ 79 w 108"/>
                  <a:gd name="T1" fmla="*/ 14 h 108"/>
                  <a:gd name="T2" fmla="*/ 94 w 108"/>
                  <a:gd name="T3" fmla="*/ 79 h 108"/>
                  <a:gd name="T4" fmla="*/ 29 w 108"/>
                  <a:gd name="T5" fmla="*/ 94 h 108"/>
                  <a:gd name="T6" fmla="*/ 14 w 108"/>
                  <a:gd name="T7" fmla="*/ 29 h 108"/>
                  <a:gd name="T8" fmla="*/ 79 w 108"/>
                  <a:gd name="T9" fmla="*/ 14 h 108"/>
                </a:gdLst>
                <a:ahLst/>
                <a:cxnLst>
                  <a:cxn ang="0">
                    <a:pos x="T0" y="T1"/>
                  </a:cxn>
                  <a:cxn ang="0">
                    <a:pos x="T2" y="T3"/>
                  </a:cxn>
                  <a:cxn ang="0">
                    <a:pos x="T4" y="T5"/>
                  </a:cxn>
                  <a:cxn ang="0">
                    <a:pos x="T6" y="T7"/>
                  </a:cxn>
                  <a:cxn ang="0">
                    <a:pos x="T8" y="T9"/>
                  </a:cxn>
                </a:cxnLst>
                <a:rect l="0" t="0" r="r" b="b"/>
                <a:pathLst>
                  <a:path w="108" h="108">
                    <a:moveTo>
                      <a:pt x="79" y="14"/>
                    </a:moveTo>
                    <a:cubicBezTo>
                      <a:pt x="102" y="28"/>
                      <a:pt x="108" y="57"/>
                      <a:pt x="94" y="79"/>
                    </a:cubicBezTo>
                    <a:cubicBezTo>
                      <a:pt x="81" y="102"/>
                      <a:pt x="51" y="108"/>
                      <a:pt x="29" y="94"/>
                    </a:cubicBezTo>
                    <a:cubicBezTo>
                      <a:pt x="7" y="81"/>
                      <a:pt x="0" y="51"/>
                      <a:pt x="14" y="29"/>
                    </a:cubicBezTo>
                    <a:cubicBezTo>
                      <a:pt x="28" y="7"/>
                      <a:pt x="57" y="0"/>
                      <a:pt x="79" y="14"/>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387" name="Freeform 137"/>
              <p:cNvSpPr/>
              <p:nvPr/>
            </p:nvSpPr>
            <p:spPr bwMode="auto">
              <a:xfrm>
                <a:off x="6152442" y="2204740"/>
                <a:ext cx="101306" cy="102712"/>
              </a:xfrm>
              <a:custGeom>
                <a:avLst/>
                <a:gdLst>
                  <a:gd name="T0" fmla="*/ 84 w 114"/>
                  <a:gd name="T1" fmla="*/ 15 h 114"/>
                  <a:gd name="T2" fmla="*/ 100 w 114"/>
                  <a:gd name="T3" fmla="*/ 84 h 114"/>
                  <a:gd name="T4" fmla="*/ 31 w 114"/>
                  <a:gd name="T5" fmla="*/ 99 h 114"/>
                  <a:gd name="T6" fmla="*/ 15 w 114"/>
                  <a:gd name="T7" fmla="*/ 31 h 114"/>
                  <a:gd name="T8" fmla="*/ 84 w 114"/>
                  <a:gd name="T9" fmla="*/ 15 h 114"/>
                </a:gdLst>
                <a:ahLst/>
                <a:cxnLst>
                  <a:cxn ang="0">
                    <a:pos x="T0" y="T1"/>
                  </a:cxn>
                  <a:cxn ang="0">
                    <a:pos x="T2" y="T3"/>
                  </a:cxn>
                  <a:cxn ang="0">
                    <a:pos x="T4" y="T5"/>
                  </a:cxn>
                  <a:cxn ang="0">
                    <a:pos x="T6" y="T7"/>
                  </a:cxn>
                  <a:cxn ang="0">
                    <a:pos x="T8" y="T9"/>
                  </a:cxn>
                </a:cxnLst>
                <a:rect l="0" t="0" r="r" b="b"/>
                <a:pathLst>
                  <a:path w="114" h="114">
                    <a:moveTo>
                      <a:pt x="84" y="15"/>
                    </a:moveTo>
                    <a:cubicBezTo>
                      <a:pt x="107" y="29"/>
                      <a:pt x="114" y="60"/>
                      <a:pt x="100" y="84"/>
                    </a:cubicBezTo>
                    <a:cubicBezTo>
                      <a:pt x="85" y="107"/>
                      <a:pt x="54" y="114"/>
                      <a:pt x="31" y="99"/>
                    </a:cubicBezTo>
                    <a:cubicBezTo>
                      <a:pt x="8" y="85"/>
                      <a:pt x="0" y="54"/>
                      <a:pt x="15" y="31"/>
                    </a:cubicBezTo>
                    <a:cubicBezTo>
                      <a:pt x="30" y="7"/>
                      <a:pt x="60" y="0"/>
                      <a:pt x="84" y="1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388" name="Freeform 98"/>
              <p:cNvSpPr/>
              <p:nvPr/>
            </p:nvSpPr>
            <p:spPr bwMode="auto">
              <a:xfrm>
                <a:off x="5008534" y="5155267"/>
                <a:ext cx="136482" cy="119597"/>
              </a:xfrm>
              <a:custGeom>
                <a:avLst/>
                <a:gdLst>
                  <a:gd name="T0" fmla="*/ 75 w 151"/>
                  <a:gd name="T1" fmla="*/ 0 h 133"/>
                  <a:gd name="T2" fmla="*/ 19 w 151"/>
                  <a:gd name="T3" fmla="*/ 31 h 133"/>
                  <a:gd name="T4" fmla="*/ 40 w 151"/>
                  <a:gd name="T5" fmla="*/ 122 h 133"/>
                  <a:gd name="T6" fmla="*/ 75 w 151"/>
                  <a:gd name="T7" fmla="*/ 133 h 133"/>
                  <a:gd name="T8" fmla="*/ 131 w 151"/>
                  <a:gd name="T9" fmla="*/ 102 h 133"/>
                  <a:gd name="T10" fmla="*/ 111 w 151"/>
                  <a:gd name="T11" fmla="*/ 10 h 133"/>
                  <a:gd name="T12" fmla="*/ 75 w 151"/>
                  <a:gd name="T13" fmla="*/ 0 h 133"/>
                </a:gdLst>
                <a:ahLst/>
                <a:cxnLst>
                  <a:cxn ang="0">
                    <a:pos x="T0" y="T1"/>
                  </a:cxn>
                  <a:cxn ang="0">
                    <a:pos x="T2" y="T3"/>
                  </a:cxn>
                  <a:cxn ang="0">
                    <a:pos x="T4" y="T5"/>
                  </a:cxn>
                  <a:cxn ang="0">
                    <a:pos x="T6" y="T7"/>
                  </a:cxn>
                  <a:cxn ang="0">
                    <a:pos x="T8" y="T9"/>
                  </a:cxn>
                  <a:cxn ang="0">
                    <a:pos x="T10" y="T11"/>
                  </a:cxn>
                  <a:cxn ang="0">
                    <a:pos x="T12" y="T13"/>
                  </a:cxn>
                </a:cxnLst>
                <a:rect l="0" t="0" r="r" b="b"/>
                <a:pathLst>
                  <a:path w="151" h="133">
                    <a:moveTo>
                      <a:pt x="75" y="0"/>
                    </a:moveTo>
                    <a:cubicBezTo>
                      <a:pt x="53" y="0"/>
                      <a:pt x="32" y="11"/>
                      <a:pt x="19" y="31"/>
                    </a:cubicBezTo>
                    <a:cubicBezTo>
                      <a:pt x="0" y="62"/>
                      <a:pt x="9" y="103"/>
                      <a:pt x="40" y="122"/>
                    </a:cubicBezTo>
                    <a:cubicBezTo>
                      <a:pt x="51" y="129"/>
                      <a:pt x="63" y="133"/>
                      <a:pt x="75" y="133"/>
                    </a:cubicBezTo>
                    <a:cubicBezTo>
                      <a:pt x="97" y="133"/>
                      <a:pt x="119" y="122"/>
                      <a:pt x="131" y="102"/>
                    </a:cubicBezTo>
                    <a:cubicBezTo>
                      <a:pt x="151" y="71"/>
                      <a:pt x="142" y="30"/>
                      <a:pt x="111" y="10"/>
                    </a:cubicBezTo>
                    <a:cubicBezTo>
                      <a:pt x="100" y="3"/>
                      <a:pt x="87" y="0"/>
                      <a:pt x="75" y="0"/>
                    </a:cubicBezTo>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389" name="Freeform 99"/>
              <p:cNvSpPr/>
              <p:nvPr/>
            </p:nvSpPr>
            <p:spPr bwMode="auto">
              <a:xfrm>
                <a:off x="5031046" y="4123919"/>
                <a:ext cx="83015" cy="71759"/>
              </a:xfrm>
              <a:custGeom>
                <a:avLst/>
                <a:gdLst>
                  <a:gd name="T0" fmla="*/ 46 w 93"/>
                  <a:gd name="T1" fmla="*/ 0 h 81"/>
                  <a:gd name="T2" fmla="*/ 12 w 93"/>
                  <a:gd name="T3" fmla="*/ 19 h 81"/>
                  <a:gd name="T4" fmla="*/ 25 w 93"/>
                  <a:gd name="T5" fmla="*/ 75 h 81"/>
                  <a:gd name="T6" fmla="*/ 46 w 93"/>
                  <a:gd name="T7" fmla="*/ 81 h 81"/>
                  <a:gd name="T8" fmla="*/ 81 w 93"/>
                  <a:gd name="T9" fmla="*/ 62 h 81"/>
                  <a:gd name="T10" fmla="*/ 68 w 93"/>
                  <a:gd name="T11" fmla="*/ 6 h 81"/>
                  <a:gd name="T12" fmla="*/ 46 w 93"/>
                  <a:gd name="T13" fmla="*/ 0 h 81"/>
                </a:gdLst>
                <a:ahLst/>
                <a:cxnLst>
                  <a:cxn ang="0">
                    <a:pos x="T0" y="T1"/>
                  </a:cxn>
                  <a:cxn ang="0">
                    <a:pos x="T2" y="T3"/>
                  </a:cxn>
                  <a:cxn ang="0">
                    <a:pos x="T4" y="T5"/>
                  </a:cxn>
                  <a:cxn ang="0">
                    <a:pos x="T6" y="T7"/>
                  </a:cxn>
                  <a:cxn ang="0">
                    <a:pos x="T8" y="T9"/>
                  </a:cxn>
                  <a:cxn ang="0">
                    <a:pos x="T10" y="T11"/>
                  </a:cxn>
                  <a:cxn ang="0">
                    <a:pos x="T12" y="T13"/>
                  </a:cxn>
                </a:cxnLst>
                <a:rect l="0" t="0" r="r" b="b"/>
                <a:pathLst>
                  <a:path w="93" h="81">
                    <a:moveTo>
                      <a:pt x="46" y="0"/>
                    </a:moveTo>
                    <a:cubicBezTo>
                      <a:pt x="33" y="0"/>
                      <a:pt x="20" y="7"/>
                      <a:pt x="12" y="19"/>
                    </a:cubicBezTo>
                    <a:cubicBezTo>
                      <a:pt x="0" y="38"/>
                      <a:pt x="6" y="63"/>
                      <a:pt x="25" y="75"/>
                    </a:cubicBezTo>
                    <a:cubicBezTo>
                      <a:pt x="31" y="79"/>
                      <a:pt x="39" y="81"/>
                      <a:pt x="46" y="81"/>
                    </a:cubicBezTo>
                    <a:cubicBezTo>
                      <a:pt x="60" y="81"/>
                      <a:pt x="73" y="74"/>
                      <a:pt x="81" y="62"/>
                    </a:cubicBezTo>
                    <a:cubicBezTo>
                      <a:pt x="93" y="43"/>
                      <a:pt x="87" y="18"/>
                      <a:pt x="68" y="6"/>
                    </a:cubicBezTo>
                    <a:cubicBezTo>
                      <a:pt x="61" y="2"/>
                      <a:pt x="54" y="0"/>
                      <a:pt x="46" y="0"/>
                    </a:cubicBezTo>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390" name="Freeform 100"/>
              <p:cNvSpPr/>
              <p:nvPr/>
            </p:nvSpPr>
            <p:spPr bwMode="auto">
              <a:xfrm>
                <a:off x="4607533" y="2984231"/>
                <a:ext cx="187134" cy="163215"/>
              </a:xfrm>
              <a:custGeom>
                <a:avLst/>
                <a:gdLst>
                  <a:gd name="T0" fmla="*/ 104 w 208"/>
                  <a:gd name="T1" fmla="*/ 0 h 182"/>
                  <a:gd name="T2" fmla="*/ 27 w 208"/>
                  <a:gd name="T3" fmla="*/ 42 h 182"/>
                  <a:gd name="T4" fmla="*/ 56 w 208"/>
                  <a:gd name="T5" fmla="*/ 168 h 182"/>
                  <a:gd name="T6" fmla="*/ 104 w 208"/>
                  <a:gd name="T7" fmla="*/ 182 h 182"/>
                  <a:gd name="T8" fmla="*/ 182 w 208"/>
                  <a:gd name="T9" fmla="*/ 139 h 182"/>
                  <a:gd name="T10" fmla="*/ 153 w 208"/>
                  <a:gd name="T11" fmla="*/ 14 h 182"/>
                  <a:gd name="T12" fmla="*/ 104 w 208"/>
                  <a:gd name="T13" fmla="*/ 0 h 182"/>
                </a:gdLst>
                <a:ahLst/>
                <a:cxnLst>
                  <a:cxn ang="0">
                    <a:pos x="T0" y="T1"/>
                  </a:cxn>
                  <a:cxn ang="0">
                    <a:pos x="T2" y="T3"/>
                  </a:cxn>
                  <a:cxn ang="0">
                    <a:pos x="T4" y="T5"/>
                  </a:cxn>
                  <a:cxn ang="0">
                    <a:pos x="T6" y="T7"/>
                  </a:cxn>
                  <a:cxn ang="0">
                    <a:pos x="T8" y="T9"/>
                  </a:cxn>
                  <a:cxn ang="0">
                    <a:pos x="T10" y="T11"/>
                  </a:cxn>
                  <a:cxn ang="0">
                    <a:pos x="T12" y="T13"/>
                  </a:cxn>
                </a:cxnLst>
                <a:rect l="0" t="0" r="r" b="b"/>
                <a:pathLst>
                  <a:path w="208" h="182">
                    <a:moveTo>
                      <a:pt x="104" y="0"/>
                    </a:moveTo>
                    <a:cubicBezTo>
                      <a:pt x="74" y="0"/>
                      <a:pt x="44" y="15"/>
                      <a:pt x="27" y="42"/>
                    </a:cubicBezTo>
                    <a:cubicBezTo>
                      <a:pt x="0" y="85"/>
                      <a:pt x="13" y="141"/>
                      <a:pt x="56" y="168"/>
                    </a:cubicBezTo>
                    <a:cubicBezTo>
                      <a:pt x="71" y="178"/>
                      <a:pt x="88" y="182"/>
                      <a:pt x="104" y="182"/>
                    </a:cubicBezTo>
                    <a:cubicBezTo>
                      <a:pt x="135" y="182"/>
                      <a:pt x="164" y="167"/>
                      <a:pt x="182" y="139"/>
                    </a:cubicBezTo>
                    <a:cubicBezTo>
                      <a:pt x="208" y="97"/>
                      <a:pt x="196" y="40"/>
                      <a:pt x="153" y="14"/>
                    </a:cubicBezTo>
                    <a:cubicBezTo>
                      <a:pt x="138" y="4"/>
                      <a:pt x="121" y="0"/>
                      <a:pt x="104" y="0"/>
                    </a:cubicBezTo>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391" name="Freeform 101"/>
              <p:cNvSpPr/>
              <p:nvPr/>
            </p:nvSpPr>
            <p:spPr bwMode="auto">
              <a:xfrm>
                <a:off x="4199496" y="2832274"/>
                <a:ext cx="98492" cy="87235"/>
              </a:xfrm>
              <a:custGeom>
                <a:avLst/>
                <a:gdLst>
                  <a:gd name="T0" fmla="*/ 55 w 109"/>
                  <a:gd name="T1" fmla="*/ 0 h 96"/>
                  <a:gd name="T2" fmla="*/ 14 w 109"/>
                  <a:gd name="T3" fmla="*/ 22 h 96"/>
                  <a:gd name="T4" fmla="*/ 29 w 109"/>
                  <a:gd name="T5" fmla="*/ 88 h 96"/>
                  <a:gd name="T6" fmla="*/ 55 w 109"/>
                  <a:gd name="T7" fmla="*/ 96 h 96"/>
                  <a:gd name="T8" fmla="*/ 95 w 109"/>
                  <a:gd name="T9" fmla="*/ 73 h 96"/>
                  <a:gd name="T10" fmla="*/ 80 w 109"/>
                  <a:gd name="T11" fmla="*/ 7 h 96"/>
                  <a:gd name="T12" fmla="*/ 55 w 109"/>
                  <a:gd name="T13" fmla="*/ 0 h 96"/>
                </a:gdLst>
                <a:ahLst/>
                <a:cxnLst>
                  <a:cxn ang="0">
                    <a:pos x="T0" y="T1"/>
                  </a:cxn>
                  <a:cxn ang="0">
                    <a:pos x="T2" y="T3"/>
                  </a:cxn>
                  <a:cxn ang="0">
                    <a:pos x="T4" y="T5"/>
                  </a:cxn>
                  <a:cxn ang="0">
                    <a:pos x="T6" y="T7"/>
                  </a:cxn>
                  <a:cxn ang="0">
                    <a:pos x="T8" y="T9"/>
                  </a:cxn>
                  <a:cxn ang="0">
                    <a:pos x="T10" y="T11"/>
                  </a:cxn>
                  <a:cxn ang="0">
                    <a:pos x="T12" y="T13"/>
                  </a:cxn>
                </a:cxnLst>
                <a:rect l="0" t="0" r="r" b="b"/>
                <a:pathLst>
                  <a:path w="109" h="96">
                    <a:moveTo>
                      <a:pt x="55" y="0"/>
                    </a:moveTo>
                    <a:cubicBezTo>
                      <a:pt x="39" y="0"/>
                      <a:pt x="23" y="8"/>
                      <a:pt x="14" y="22"/>
                    </a:cubicBezTo>
                    <a:cubicBezTo>
                      <a:pt x="0" y="45"/>
                      <a:pt x="7" y="74"/>
                      <a:pt x="29" y="88"/>
                    </a:cubicBezTo>
                    <a:cubicBezTo>
                      <a:pt x="37" y="93"/>
                      <a:pt x="46" y="96"/>
                      <a:pt x="55" y="96"/>
                    </a:cubicBezTo>
                    <a:cubicBezTo>
                      <a:pt x="71" y="96"/>
                      <a:pt x="86" y="88"/>
                      <a:pt x="95" y="73"/>
                    </a:cubicBezTo>
                    <a:cubicBezTo>
                      <a:pt x="109" y="51"/>
                      <a:pt x="103" y="21"/>
                      <a:pt x="80" y="7"/>
                    </a:cubicBezTo>
                    <a:cubicBezTo>
                      <a:pt x="72" y="2"/>
                      <a:pt x="63" y="0"/>
                      <a:pt x="55" y="0"/>
                    </a:cubicBezTo>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392" name="Freeform 102"/>
              <p:cNvSpPr/>
              <p:nvPr/>
            </p:nvSpPr>
            <p:spPr bwMode="auto">
              <a:xfrm>
                <a:off x="4798888" y="1091787"/>
                <a:ext cx="98492" cy="85829"/>
              </a:xfrm>
              <a:custGeom>
                <a:avLst/>
                <a:gdLst>
                  <a:gd name="T0" fmla="*/ 55 w 109"/>
                  <a:gd name="T1" fmla="*/ 0 h 96"/>
                  <a:gd name="T2" fmla="*/ 14 w 109"/>
                  <a:gd name="T3" fmla="*/ 23 h 96"/>
                  <a:gd name="T4" fmla="*/ 29 w 109"/>
                  <a:gd name="T5" fmla="*/ 89 h 96"/>
                  <a:gd name="T6" fmla="*/ 55 w 109"/>
                  <a:gd name="T7" fmla="*/ 96 h 96"/>
                  <a:gd name="T8" fmla="*/ 95 w 109"/>
                  <a:gd name="T9" fmla="*/ 74 h 96"/>
                  <a:gd name="T10" fmla="*/ 80 w 109"/>
                  <a:gd name="T11" fmla="*/ 8 h 96"/>
                  <a:gd name="T12" fmla="*/ 55 w 109"/>
                  <a:gd name="T13" fmla="*/ 0 h 96"/>
                </a:gdLst>
                <a:ahLst/>
                <a:cxnLst>
                  <a:cxn ang="0">
                    <a:pos x="T0" y="T1"/>
                  </a:cxn>
                  <a:cxn ang="0">
                    <a:pos x="T2" y="T3"/>
                  </a:cxn>
                  <a:cxn ang="0">
                    <a:pos x="T4" y="T5"/>
                  </a:cxn>
                  <a:cxn ang="0">
                    <a:pos x="T6" y="T7"/>
                  </a:cxn>
                  <a:cxn ang="0">
                    <a:pos x="T8" y="T9"/>
                  </a:cxn>
                  <a:cxn ang="0">
                    <a:pos x="T10" y="T11"/>
                  </a:cxn>
                  <a:cxn ang="0">
                    <a:pos x="T12" y="T13"/>
                  </a:cxn>
                </a:cxnLst>
                <a:rect l="0" t="0" r="r" b="b"/>
                <a:pathLst>
                  <a:path w="109" h="96">
                    <a:moveTo>
                      <a:pt x="55" y="0"/>
                    </a:moveTo>
                    <a:cubicBezTo>
                      <a:pt x="39" y="0"/>
                      <a:pt x="23" y="8"/>
                      <a:pt x="14" y="23"/>
                    </a:cubicBezTo>
                    <a:cubicBezTo>
                      <a:pt x="0" y="45"/>
                      <a:pt x="7" y="75"/>
                      <a:pt x="29" y="89"/>
                    </a:cubicBezTo>
                    <a:cubicBezTo>
                      <a:pt x="37" y="94"/>
                      <a:pt x="46" y="96"/>
                      <a:pt x="55" y="96"/>
                    </a:cubicBezTo>
                    <a:cubicBezTo>
                      <a:pt x="70" y="96"/>
                      <a:pt x="86" y="88"/>
                      <a:pt x="95" y="74"/>
                    </a:cubicBezTo>
                    <a:cubicBezTo>
                      <a:pt x="109" y="51"/>
                      <a:pt x="102" y="22"/>
                      <a:pt x="80" y="8"/>
                    </a:cubicBezTo>
                    <a:cubicBezTo>
                      <a:pt x="72" y="3"/>
                      <a:pt x="63" y="0"/>
                      <a:pt x="55" y="0"/>
                    </a:cubicBezTo>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393" name="Freeform 103"/>
              <p:cNvSpPr/>
              <p:nvPr/>
            </p:nvSpPr>
            <p:spPr bwMode="auto">
              <a:xfrm>
                <a:off x="5750035" y="1796705"/>
                <a:ext cx="137888" cy="119597"/>
              </a:xfrm>
              <a:custGeom>
                <a:avLst/>
                <a:gdLst>
                  <a:gd name="T0" fmla="*/ 76 w 152"/>
                  <a:gd name="T1" fmla="*/ 0 h 132"/>
                  <a:gd name="T2" fmla="*/ 20 w 152"/>
                  <a:gd name="T3" fmla="*/ 31 h 132"/>
                  <a:gd name="T4" fmla="*/ 41 w 152"/>
                  <a:gd name="T5" fmla="*/ 122 h 132"/>
                  <a:gd name="T6" fmla="*/ 76 w 152"/>
                  <a:gd name="T7" fmla="*/ 132 h 132"/>
                  <a:gd name="T8" fmla="*/ 132 w 152"/>
                  <a:gd name="T9" fmla="*/ 101 h 132"/>
                  <a:gd name="T10" fmla="*/ 111 w 152"/>
                  <a:gd name="T11" fmla="*/ 10 h 132"/>
                  <a:gd name="T12" fmla="*/ 76 w 152"/>
                  <a:gd name="T13" fmla="*/ 0 h 132"/>
                </a:gdLst>
                <a:ahLst/>
                <a:cxnLst>
                  <a:cxn ang="0">
                    <a:pos x="T0" y="T1"/>
                  </a:cxn>
                  <a:cxn ang="0">
                    <a:pos x="T2" y="T3"/>
                  </a:cxn>
                  <a:cxn ang="0">
                    <a:pos x="T4" y="T5"/>
                  </a:cxn>
                  <a:cxn ang="0">
                    <a:pos x="T6" y="T7"/>
                  </a:cxn>
                  <a:cxn ang="0">
                    <a:pos x="T8" y="T9"/>
                  </a:cxn>
                  <a:cxn ang="0">
                    <a:pos x="T10" y="T11"/>
                  </a:cxn>
                  <a:cxn ang="0">
                    <a:pos x="T12" y="T13"/>
                  </a:cxn>
                </a:cxnLst>
                <a:rect l="0" t="0" r="r" b="b"/>
                <a:pathLst>
                  <a:path w="152" h="132">
                    <a:moveTo>
                      <a:pt x="76" y="0"/>
                    </a:moveTo>
                    <a:cubicBezTo>
                      <a:pt x="54" y="0"/>
                      <a:pt x="33" y="11"/>
                      <a:pt x="20" y="31"/>
                    </a:cubicBezTo>
                    <a:cubicBezTo>
                      <a:pt x="0" y="62"/>
                      <a:pt x="10" y="103"/>
                      <a:pt x="41" y="122"/>
                    </a:cubicBezTo>
                    <a:cubicBezTo>
                      <a:pt x="52" y="129"/>
                      <a:pt x="64" y="132"/>
                      <a:pt x="76" y="132"/>
                    </a:cubicBezTo>
                    <a:cubicBezTo>
                      <a:pt x="98" y="132"/>
                      <a:pt x="120" y="121"/>
                      <a:pt x="132" y="101"/>
                    </a:cubicBezTo>
                    <a:cubicBezTo>
                      <a:pt x="152" y="70"/>
                      <a:pt x="142" y="29"/>
                      <a:pt x="111" y="10"/>
                    </a:cubicBezTo>
                    <a:cubicBezTo>
                      <a:pt x="100" y="3"/>
                      <a:pt x="88" y="0"/>
                      <a:pt x="76" y="0"/>
                    </a:cubicBezTo>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394" name="Freeform 104"/>
              <p:cNvSpPr/>
              <p:nvPr/>
            </p:nvSpPr>
            <p:spPr bwMode="auto">
              <a:xfrm>
                <a:off x="5634659" y="2747852"/>
                <a:ext cx="225124" cy="196983"/>
              </a:xfrm>
              <a:custGeom>
                <a:avLst/>
                <a:gdLst>
                  <a:gd name="T0" fmla="*/ 125 w 250"/>
                  <a:gd name="T1" fmla="*/ 0 h 219"/>
                  <a:gd name="T2" fmla="*/ 33 w 250"/>
                  <a:gd name="T3" fmla="*/ 51 h 219"/>
                  <a:gd name="T4" fmla="*/ 67 w 250"/>
                  <a:gd name="T5" fmla="*/ 202 h 219"/>
                  <a:gd name="T6" fmla="*/ 125 w 250"/>
                  <a:gd name="T7" fmla="*/ 219 h 219"/>
                  <a:gd name="T8" fmla="*/ 218 w 250"/>
                  <a:gd name="T9" fmla="*/ 167 h 219"/>
                  <a:gd name="T10" fmla="*/ 184 w 250"/>
                  <a:gd name="T11" fmla="*/ 16 h 219"/>
                  <a:gd name="T12" fmla="*/ 125 w 250"/>
                  <a:gd name="T13" fmla="*/ 0 h 219"/>
                </a:gdLst>
                <a:ahLst/>
                <a:cxnLst>
                  <a:cxn ang="0">
                    <a:pos x="T0" y="T1"/>
                  </a:cxn>
                  <a:cxn ang="0">
                    <a:pos x="T2" y="T3"/>
                  </a:cxn>
                  <a:cxn ang="0">
                    <a:pos x="T4" y="T5"/>
                  </a:cxn>
                  <a:cxn ang="0">
                    <a:pos x="T6" y="T7"/>
                  </a:cxn>
                  <a:cxn ang="0">
                    <a:pos x="T8" y="T9"/>
                  </a:cxn>
                  <a:cxn ang="0">
                    <a:pos x="T10" y="T11"/>
                  </a:cxn>
                  <a:cxn ang="0">
                    <a:pos x="T12" y="T13"/>
                  </a:cxn>
                </a:cxnLst>
                <a:rect l="0" t="0" r="r" b="b"/>
                <a:pathLst>
                  <a:path w="250" h="219">
                    <a:moveTo>
                      <a:pt x="125" y="0"/>
                    </a:moveTo>
                    <a:cubicBezTo>
                      <a:pt x="89" y="0"/>
                      <a:pt x="53" y="18"/>
                      <a:pt x="33" y="51"/>
                    </a:cubicBezTo>
                    <a:cubicBezTo>
                      <a:pt x="0" y="102"/>
                      <a:pt x="16" y="170"/>
                      <a:pt x="67" y="202"/>
                    </a:cubicBezTo>
                    <a:cubicBezTo>
                      <a:pt x="85" y="213"/>
                      <a:pt x="105" y="219"/>
                      <a:pt x="125" y="219"/>
                    </a:cubicBezTo>
                    <a:cubicBezTo>
                      <a:pt x="162" y="219"/>
                      <a:pt x="197" y="201"/>
                      <a:pt x="218" y="167"/>
                    </a:cubicBezTo>
                    <a:cubicBezTo>
                      <a:pt x="250" y="116"/>
                      <a:pt x="235" y="49"/>
                      <a:pt x="184" y="16"/>
                    </a:cubicBezTo>
                    <a:cubicBezTo>
                      <a:pt x="165" y="5"/>
                      <a:pt x="145" y="0"/>
                      <a:pt x="125" y="0"/>
                    </a:cubicBezTo>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395" name="Freeform 105"/>
              <p:cNvSpPr/>
              <p:nvPr/>
            </p:nvSpPr>
            <p:spPr bwMode="auto">
              <a:xfrm>
                <a:off x="6653343" y="2920916"/>
                <a:ext cx="130853" cy="113969"/>
              </a:xfrm>
              <a:custGeom>
                <a:avLst/>
                <a:gdLst>
                  <a:gd name="T0" fmla="*/ 72 w 145"/>
                  <a:gd name="T1" fmla="*/ 0 h 126"/>
                  <a:gd name="T2" fmla="*/ 19 w 145"/>
                  <a:gd name="T3" fmla="*/ 29 h 126"/>
                  <a:gd name="T4" fmla="*/ 39 w 145"/>
                  <a:gd name="T5" fmla="*/ 117 h 126"/>
                  <a:gd name="T6" fmla="*/ 72 w 145"/>
                  <a:gd name="T7" fmla="*/ 126 h 126"/>
                  <a:gd name="T8" fmla="*/ 126 w 145"/>
                  <a:gd name="T9" fmla="*/ 97 h 126"/>
                  <a:gd name="T10" fmla="*/ 106 w 145"/>
                  <a:gd name="T11" fmla="*/ 9 h 126"/>
                  <a:gd name="T12" fmla="*/ 72 w 145"/>
                  <a:gd name="T13" fmla="*/ 0 h 126"/>
                </a:gdLst>
                <a:ahLst/>
                <a:cxnLst>
                  <a:cxn ang="0">
                    <a:pos x="T0" y="T1"/>
                  </a:cxn>
                  <a:cxn ang="0">
                    <a:pos x="T2" y="T3"/>
                  </a:cxn>
                  <a:cxn ang="0">
                    <a:pos x="T4" y="T5"/>
                  </a:cxn>
                  <a:cxn ang="0">
                    <a:pos x="T6" y="T7"/>
                  </a:cxn>
                  <a:cxn ang="0">
                    <a:pos x="T8" y="T9"/>
                  </a:cxn>
                  <a:cxn ang="0">
                    <a:pos x="T10" y="T11"/>
                  </a:cxn>
                  <a:cxn ang="0">
                    <a:pos x="T12" y="T13"/>
                  </a:cxn>
                </a:cxnLst>
                <a:rect l="0" t="0" r="r" b="b"/>
                <a:pathLst>
                  <a:path w="145" h="126">
                    <a:moveTo>
                      <a:pt x="72" y="0"/>
                    </a:moveTo>
                    <a:cubicBezTo>
                      <a:pt x="51" y="0"/>
                      <a:pt x="31" y="10"/>
                      <a:pt x="19" y="29"/>
                    </a:cubicBezTo>
                    <a:cubicBezTo>
                      <a:pt x="0" y="59"/>
                      <a:pt x="9" y="98"/>
                      <a:pt x="39" y="117"/>
                    </a:cubicBezTo>
                    <a:cubicBezTo>
                      <a:pt x="49" y="123"/>
                      <a:pt x="61" y="126"/>
                      <a:pt x="72" y="126"/>
                    </a:cubicBezTo>
                    <a:cubicBezTo>
                      <a:pt x="93" y="126"/>
                      <a:pt x="114" y="116"/>
                      <a:pt x="126" y="97"/>
                    </a:cubicBezTo>
                    <a:cubicBezTo>
                      <a:pt x="145" y="67"/>
                      <a:pt x="136" y="28"/>
                      <a:pt x="106" y="9"/>
                    </a:cubicBezTo>
                    <a:cubicBezTo>
                      <a:pt x="96" y="3"/>
                      <a:pt x="84" y="0"/>
                      <a:pt x="72" y="0"/>
                    </a:cubicBezTo>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396" name="Freeform 106"/>
              <p:cNvSpPr/>
              <p:nvPr/>
            </p:nvSpPr>
            <p:spPr bwMode="auto">
              <a:xfrm>
                <a:off x="7759258" y="2054190"/>
                <a:ext cx="60502" cy="53467"/>
              </a:xfrm>
              <a:custGeom>
                <a:avLst/>
                <a:gdLst>
                  <a:gd name="T0" fmla="*/ 34 w 67"/>
                  <a:gd name="T1" fmla="*/ 0 h 59"/>
                  <a:gd name="T2" fmla="*/ 9 w 67"/>
                  <a:gd name="T3" fmla="*/ 14 h 59"/>
                  <a:gd name="T4" fmla="*/ 18 w 67"/>
                  <a:gd name="T5" fmla="*/ 54 h 59"/>
                  <a:gd name="T6" fmla="*/ 34 w 67"/>
                  <a:gd name="T7" fmla="*/ 59 h 59"/>
                  <a:gd name="T8" fmla="*/ 58 w 67"/>
                  <a:gd name="T9" fmla="*/ 45 h 59"/>
                  <a:gd name="T10" fmla="*/ 49 w 67"/>
                  <a:gd name="T11" fmla="*/ 5 h 59"/>
                  <a:gd name="T12" fmla="*/ 34 w 67"/>
                  <a:gd name="T13" fmla="*/ 0 h 59"/>
                </a:gdLst>
                <a:ahLst/>
                <a:cxnLst>
                  <a:cxn ang="0">
                    <a:pos x="T0" y="T1"/>
                  </a:cxn>
                  <a:cxn ang="0">
                    <a:pos x="T2" y="T3"/>
                  </a:cxn>
                  <a:cxn ang="0">
                    <a:pos x="T4" y="T5"/>
                  </a:cxn>
                  <a:cxn ang="0">
                    <a:pos x="T6" y="T7"/>
                  </a:cxn>
                  <a:cxn ang="0">
                    <a:pos x="T8" y="T9"/>
                  </a:cxn>
                  <a:cxn ang="0">
                    <a:pos x="T10" y="T11"/>
                  </a:cxn>
                  <a:cxn ang="0">
                    <a:pos x="T12" y="T13"/>
                  </a:cxn>
                </a:cxnLst>
                <a:rect l="0" t="0" r="r" b="b"/>
                <a:pathLst>
                  <a:path w="67" h="59">
                    <a:moveTo>
                      <a:pt x="34" y="0"/>
                    </a:moveTo>
                    <a:cubicBezTo>
                      <a:pt x="24" y="0"/>
                      <a:pt x="14" y="5"/>
                      <a:pt x="9" y="14"/>
                    </a:cubicBezTo>
                    <a:cubicBezTo>
                      <a:pt x="0" y="28"/>
                      <a:pt x="4" y="46"/>
                      <a:pt x="18" y="54"/>
                    </a:cubicBezTo>
                    <a:cubicBezTo>
                      <a:pt x="23" y="57"/>
                      <a:pt x="28" y="59"/>
                      <a:pt x="34" y="59"/>
                    </a:cubicBezTo>
                    <a:cubicBezTo>
                      <a:pt x="43" y="59"/>
                      <a:pt x="53" y="54"/>
                      <a:pt x="58" y="45"/>
                    </a:cubicBezTo>
                    <a:cubicBezTo>
                      <a:pt x="67" y="31"/>
                      <a:pt x="63" y="13"/>
                      <a:pt x="49" y="5"/>
                    </a:cubicBezTo>
                    <a:cubicBezTo>
                      <a:pt x="44" y="2"/>
                      <a:pt x="39" y="0"/>
                      <a:pt x="34" y="0"/>
                    </a:cubicBezTo>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397" name="Freeform 161"/>
              <p:cNvSpPr/>
              <p:nvPr/>
            </p:nvSpPr>
            <p:spPr bwMode="auto">
              <a:xfrm>
                <a:off x="4592055" y="3554076"/>
                <a:ext cx="275776" cy="275776"/>
              </a:xfrm>
              <a:custGeom>
                <a:avLst/>
                <a:gdLst>
                  <a:gd name="T0" fmla="*/ 224 w 306"/>
                  <a:gd name="T1" fmla="*/ 39 h 306"/>
                  <a:gd name="T2" fmla="*/ 267 w 306"/>
                  <a:gd name="T3" fmla="*/ 224 h 306"/>
                  <a:gd name="T4" fmla="*/ 81 w 306"/>
                  <a:gd name="T5" fmla="*/ 267 h 306"/>
                  <a:gd name="T6" fmla="*/ 39 w 306"/>
                  <a:gd name="T7" fmla="*/ 82 h 306"/>
                  <a:gd name="T8" fmla="*/ 224 w 306"/>
                  <a:gd name="T9" fmla="*/ 39 h 306"/>
                </a:gdLst>
                <a:ahLst/>
                <a:cxnLst>
                  <a:cxn ang="0">
                    <a:pos x="T0" y="T1"/>
                  </a:cxn>
                  <a:cxn ang="0">
                    <a:pos x="T2" y="T3"/>
                  </a:cxn>
                  <a:cxn ang="0">
                    <a:pos x="T4" y="T5"/>
                  </a:cxn>
                  <a:cxn ang="0">
                    <a:pos x="T6" y="T7"/>
                  </a:cxn>
                  <a:cxn ang="0">
                    <a:pos x="T8" y="T9"/>
                  </a:cxn>
                </a:cxnLst>
                <a:rect l="0" t="0" r="r" b="b"/>
                <a:pathLst>
                  <a:path w="306" h="306">
                    <a:moveTo>
                      <a:pt x="224" y="39"/>
                    </a:moveTo>
                    <a:cubicBezTo>
                      <a:pt x="287" y="79"/>
                      <a:pt x="306" y="162"/>
                      <a:pt x="267" y="224"/>
                    </a:cubicBezTo>
                    <a:cubicBezTo>
                      <a:pt x="227" y="287"/>
                      <a:pt x="144" y="306"/>
                      <a:pt x="81" y="267"/>
                    </a:cubicBezTo>
                    <a:cubicBezTo>
                      <a:pt x="19" y="227"/>
                      <a:pt x="0" y="144"/>
                      <a:pt x="39" y="82"/>
                    </a:cubicBezTo>
                    <a:cubicBezTo>
                      <a:pt x="79" y="19"/>
                      <a:pt x="162" y="0"/>
                      <a:pt x="224" y="39"/>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398" name="Freeform 167"/>
              <p:cNvSpPr/>
              <p:nvPr/>
            </p:nvSpPr>
            <p:spPr bwMode="auto">
              <a:xfrm>
                <a:off x="4430245" y="2125947"/>
                <a:ext cx="257485" cy="256078"/>
              </a:xfrm>
              <a:custGeom>
                <a:avLst/>
                <a:gdLst>
                  <a:gd name="T0" fmla="*/ 209 w 285"/>
                  <a:gd name="T1" fmla="*/ 36 h 285"/>
                  <a:gd name="T2" fmla="*/ 248 w 285"/>
                  <a:gd name="T3" fmla="*/ 209 h 285"/>
                  <a:gd name="T4" fmla="*/ 76 w 285"/>
                  <a:gd name="T5" fmla="*/ 248 h 285"/>
                  <a:gd name="T6" fmla="*/ 37 w 285"/>
                  <a:gd name="T7" fmla="*/ 76 h 285"/>
                  <a:gd name="T8" fmla="*/ 209 w 285"/>
                  <a:gd name="T9" fmla="*/ 36 h 285"/>
                </a:gdLst>
                <a:ahLst/>
                <a:cxnLst>
                  <a:cxn ang="0">
                    <a:pos x="T0" y="T1"/>
                  </a:cxn>
                  <a:cxn ang="0">
                    <a:pos x="T2" y="T3"/>
                  </a:cxn>
                  <a:cxn ang="0">
                    <a:pos x="T4" y="T5"/>
                  </a:cxn>
                  <a:cxn ang="0">
                    <a:pos x="T6" y="T7"/>
                  </a:cxn>
                  <a:cxn ang="0">
                    <a:pos x="T8" y="T9"/>
                  </a:cxn>
                </a:cxnLst>
                <a:rect l="0" t="0" r="r" b="b"/>
                <a:pathLst>
                  <a:path w="285" h="285">
                    <a:moveTo>
                      <a:pt x="209" y="36"/>
                    </a:moveTo>
                    <a:cubicBezTo>
                      <a:pt x="268" y="73"/>
                      <a:pt x="285" y="150"/>
                      <a:pt x="248" y="209"/>
                    </a:cubicBezTo>
                    <a:cubicBezTo>
                      <a:pt x="212" y="267"/>
                      <a:pt x="135" y="285"/>
                      <a:pt x="76" y="248"/>
                    </a:cubicBezTo>
                    <a:cubicBezTo>
                      <a:pt x="18" y="211"/>
                      <a:pt x="0" y="134"/>
                      <a:pt x="37" y="76"/>
                    </a:cubicBezTo>
                    <a:cubicBezTo>
                      <a:pt x="74" y="17"/>
                      <a:pt x="151" y="0"/>
                      <a:pt x="209" y="3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399" name="Freeform 168"/>
              <p:cNvSpPr/>
              <p:nvPr/>
            </p:nvSpPr>
            <p:spPr bwMode="auto">
              <a:xfrm>
                <a:off x="5785202" y="3068653"/>
                <a:ext cx="250449" cy="250450"/>
              </a:xfrm>
              <a:custGeom>
                <a:avLst/>
                <a:gdLst>
                  <a:gd name="T0" fmla="*/ 203 w 278"/>
                  <a:gd name="T1" fmla="*/ 36 h 278"/>
                  <a:gd name="T2" fmla="*/ 242 w 278"/>
                  <a:gd name="T3" fmla="*/ 204 h 278"/>
                  <a:gd name="T4" fmla="*/ 74 w 278"/>
                  <a:gd name="T5" fmla="*/ 242 h 278"/>
                  <a:gd name="T6" fmla="*/ 35 w 278"/>
                  <a:gd name="T7" fmla="*/ 74 h 278"/>
                  <a:gd name="T8" fmla="*/ 203 w 278"/>
                  <a:gd name="T9" fmla="*/ 36 h 278"/>
                </a:gdLst>
                <a:ahLst/>
                <a:cxnLst>
                  <a:cxn ang="0">
                    <a:pos x="T0" y="T1"/>
                  </a:cxn>
                  <a:cxn ang="0">
                    <a:pos x="T2" y="T3"/>
                  </a:cxn>
                  <a:cxn ang="0">
                    <a:pos x="T4" y="T5"/>
                  </a:cxn>
                  <a:cxn ang="0">
                    <a:pos x="T6" y="T7"/>
                  </a:cxn>
                  <a:cxn ang="0">
                    <a:pos x="T8" y="T9"/>
                  </a:cxn>
                </a:cxnLst>
                <a:rect l="0" t="0" r="r" b="b"/>
                <a:pathLst>
                  <a:path w="278" h="278">
                    <a:moveTo>
                      <a:pt x="203" y="36"/>
                    </a:moveTo>
                    <a:cubicBezTo>
                      <a:pt x="260" y="71"/>
                      <a:pt x="278" y="147"/>
                      <a:pt x="242" y="204"/>
                    </a:cubicBezTo>
                    <a:cubicBezTo>
                      <a:pt x="206" y="261"/>
                      <a:pt x="131" y="278"/>
                      <a:pt x="74" y="242"/>
                    </a:cubicBezTo>
                    <a:cubicBezTo>
                      <a:pt x="17" y="206"/>
                      <a:pt x="0" y="131"/>
                      <a:pt x="35" y="74"/>
                    </a:cubicBezTo>
                    <a:cubicBezTo>
                      <a:pt x="71" y="17"/>
                      <a:pt x="146" y="0"/>
                      <a:pt x="203" y="3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400" name="Freeform 169"/>
              <p:cNvSpPr/>
              <p:nvPr/>
            </p:nvSpPr>
            <p:spPr bwMode="auto">
              <a:xfrm>
                <a:off x="6086296" y="2137202"/>
                <a:ext cx="246229" cy="246229"/>
              </a:xfrm>
              <a:custGeom>
                <a:avLst/>
                <a:gdLst>
                  <a:gd name="T0" fmla="*/ 200 w 273"/>
                  <a:gd name="T1" fmla="*/ 36 h 273"/>
                  <a:gd name="T2" fmla="*/ 238 w 273"/>
                  <a:gd name="T3" fmla="*/ 200 h 273"/>
                  <a:gd name="T4" fmla="*/ 73 w 273"/>
                  <a:gd name="T5" fmla="*/ 238 h 273"/>
                  <a:gd name="T6" fmla="*/ 35 w 273"/>
                  <a:gd name="T7" fmla="*/ 73 h 273"/>
                  <a:gd name="T8" fmla="*/ 200 w 273"/>
                  <a:gd name="T9" fmla="*/ 36 h 273"/>
                </a:gdLst>
                <a:ahLst/>
                <a:cxnLst>
                  <a:cxn ang="0">
                    <a:pos x="T0" y="T1"/>
                  </a:cxn>
                  <a:cxn ang="0">
                    <a:pos x="T2" y="T3"/>
                  </a:cxn>
                  <a:cxn ang="0">
                    <a:pos x="T4" y="T5"/>
                  </a:cxn>
                  <a:cxn ang="0">
                    <a:pos x="T6" y="T7"/>
                  </a:cxn>
                  <a:cxn ang="0">
                    <a:pos x="T8" y="T9"/>
                  </a:cxn>
                </a:cxnLst>
                <a:rect l="0" t="0" r="r" b="b"/>
                <a:pathLst>
                  <a:path w="273" h="273">
                    <a:moveTo>
                      <a:pt x="200" y="36"/>
                    </a:moveTo>
                    <a:cubicBezTo>
                      <a:pt x="256" y="71"/>
                      <a:pt x="273" y="144"/>
                      <a:pt x="238" y="200"/>
                    </a:cubicBezTo>
                    <a:cubicBezTo>
                      <a:pt x="203" y="256"/>
                      <a:pt x="129" y="273"/>
                      <a:pt x="73" y="238"/>
                    </a:cubicBezTo>
                    <a:cubicBezTo>
                      <a:pt x="17" y="203"/>
                      <a:pt x="0" y="129"/>
                      <a:pt x="35" y="73"/>
                    </a:cubicBezTo>
                    <a:cubicBezTo>
                      <a:pt x="70" y="17"/>
                      <a:pt x="144" y="0"/>
                      <a:pt x="200" y="3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grpSp>
        <p:sp>
          <p:nvSpPr>
            <p:cNvPr id="333" name="Freeform 60"/>
            <p:cNvSpPr/>
            <p:nvPr/>
          </p:nvSpPr>
          <p:spPr bwMode="auto">
            <a:xfrm rot="498591">
              <a:off x="4501415" y="362092"/>
              <a:ext cx="2506016" cy="1734180"/>
            </a:xfrm>
            <a:custGeom>
              <a:avLst/>
              <a:gdLst>
                <a:gd name="T0" fmla="*/ 2332 w 2339"/>
                <a:gd name="T1" fmla="*/ 1665 h 1665"/>
                <a:gd name="T2" fmla="*/ 2329 w 2339"/>
                <a:gd name="T3" fmla="*/ 1664 h 1665"/>
                <a:gd name="T4" fmla="*/ 3 w 2339"/>
                <a:gd name="T5" fmla="*/ 11 h 1665"/>
                <a:gd name="T6" fmla="*/ 2 w 2339"/>
                <a:gd name="T7" fmla="*/ 3 h 1665"/>
                <a:gd name="T8" fmla="*/ 10 w 2339"/>
                <a:gd name="T9" fmla="*/ 2 h 1665"/>
                <a:gd name="T10" fmla="*/ 2335 w 2339"/>
                <a:gd name="T11" fmla="*/ 1654 h 1665"/>
                <a:gd name="T12" fmla="*/ 2337 w 2339"/>
                <a:gd name="T13" fmla="*/ 1662 h 1665"/>
                <a:gd name="T14" fmla="*/ 2332 w 2339"/>
                <a:gd name="T15" fmla="*/ 1665 h 16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9" h="1665">
                  <a:moveTo>
                    <a:pt x="2332" y="1665"/>
                  </a:moveTo>
                  <a:cubicBezTo>
                    <a:pt x="2331" y="1665"/>
                    <a:pt x="2330" y="1665"/>
                    <a:pt x="2329" y="1664"/>
                  </a:cubicBezTo>
                  <a:cubicBezTo>
                    <a:pt x="3" y="11"/>
                    <a:pt x="3" y="11"/>
                    <a:pt x="3" y="11"/>
                  </a:cubicBezTo>
                  <a:cubicBezTo>
                    <a:pt x="1" y="10"/>
                    <a:pt x="0" y="6"/>
                    <a:pt x="2" y="3"/>
                  </a:cubicBezTo>
                  <a:cubicBezTo>
                    <a:pt x="4" y="0"/>
                    <a:pt x="8" y="0"/>
                    <a:pt x="10" y="2"/>
                  </a:cubicBezTo>
                  <a:cubicBezTo>
                    <a:pt x="2335" y="1654"/>
                    <a:pt x="2335" y="1654"/>
                    <a:pt x="2335" y="1654"/>
                  </a:cubicBezTo>
                  <a:cubicBezTo>
                    <a:pt x="2338" y="1656"/>
                    <a:pt x="2339" y="1660"/>
                    <a:pt x="2337" y="1662"/>
                  </a:cubicBezTo>
                  <a:cubicBezTo>
                    <a:pt x="2336" y="1664"/>
                    <a:pt x="2334" y="1665"/>
                    <a:pt x="2332" y="166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grpSp>
      <p:sp>
        <p:nvSpPr>
          <p:cNvPr id="182" name="矩形 181"/>
          <p:cNvSpPr/>
          <p:nvPr/>
        </p:nvSpPr>
        <p:spPr>
          <a:xfrm>
            <a:off x="2680492" y="-215153"/>
            <a:ext cx="6831016" cy="7460015"/>
          </a:xfrm>
          <a:prstGeom prst="rect">
            <a:avLst/>
          </a:prstGeom>
          <a:solidFill>
            <a:schemeClr val="bg1"/>
          </a:solidFill>
          <a:ln>
            <a:noFill/>
          </a:ln>
          <a:effectLst>
            <a:outerShdw blurRad="3810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6" name="Picture 7" descr="C:\Users\Administrator\Desktop\56d684a0446de.png"/>
          <p:cNvPicPr>
            <a:picLocks noChangeAspect="1" noChangeArrowheads="1"/>
          </p:cNvPicPr>
          <p:nvPr/>
        </p:nvPicPr>
        <p:blipFill>
          <a:blip r:embed="rId5" cstate="print">
            <a:extLst>
              <a:ext uri="{BEBA8EAE-BF5A-486C-A8C5-ECC9F3942E4B}">
                <a14:imgProps xmlns:a14="http://schemas.microsoft.com/office/drawing/2010/main">
                  <a14:imgLayer r:embed="rId6">
                    <a14:imgEffect>
                      <a14:brightnessContrast bright="5000"/>
                    </a14:imgEffect>
                  </a14:imgLayer>
                </a14:imgProps>
              </a:ext>
              <a:ext uri="{28A0092B-C50C-407E-A947-70E740481C1C}">
                <a14:useLocalDpi xmlns:a14="http://schemas.microsoft.com/office/drawing/2010/main" val="0"/>
              </a:ext>
            </a:extLst>
          </a:blip>
          <a:srcRect/>
          <a:stretch>
            <a:fillRect/>
          </a:stretch>
        </p:blipFill>
        <p:spPr bwMode="auto">
          <a:xfrm>
            <a:off x="3129388" y="372407"/>
            <a:ext cx="504056" cy="573294"/>
          </a:xfrm>
          <a:prstGeom prst="rect">
            <a:avLst/>
          </a:prstGeom>
          <a:noFill/>
          <a:extLst>
            <a:ext uri="{909E8E84-426E-40DD-AFC4-6F175D3DCCD1}">
              <a14:hiddenFill xmlns:a14="http://schemas.microsoft.com/office/drawing/2010/main">
                <a:solidFill>
                  <a:srgbClr val="FFFFFF"/>
                </a:solidFill>
              </a14:hiddenFill>
            </a:ext>
          </a:extLst>
        </p:spPr>
      </p:pic>
      <p:sp>
        <p:nvSpPr>
          <p:cNvPr id="97" name="TextBox 42"/>
          <p:cNvSpPr txBox="1">
            <a:spLocks noChangeArrowheads="1"/>
          </p:cNvSpPr>
          <p:nvPr/>
        </p:nvSpPr>
        <p:spPr bwMode="auto">
          <a:xfrm>
            <a:off x="3679264" y="372407"/>
            <a:ext cx="284230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800" b="1" dirty="0">
                <a:solidFill>
                  <a:schemeClr val="bg2"/>
                </a:solidFill>
                <a:latin typeface="微软雅黑" panose="020B0503020204020204" pitchFamily="34" charset="-122"/>
                <a:ea typeface="微软雅黑" panose="020B0503020204020204" pitchFamily="34" charset="-122"/>
              </a:rPr>
              <a:t>现有资源</a:t>
            </a:r>
          </a:p>
        </p:txBody>
      </p:sp>
      <p:grpSp>
        <p:nvGrpSpPr>
          <p:cNvPr id="3" name="组合 2"/>
          <p:cNvGrpSpPr/>
          <p:nvPr/>
        </p:nvGrpSpPr>
        <p:grpSpPr>
          <a:xfrm>
            <a:off x="3718515" y="1465178"/>
            <a:ext cx="4740195" cy="4715207"/>
            <a:chOff x="3694195" y="1635218"/>
            <a:chExt cx="4740195" cy="4715207"/>
          </a:xfrm>
        </p:grpSpPr>
        <p:sp>
          <p:nvSpPr>
            <p:cNvPr id="209" name="Freeform: Shape 4"/>
            <p:cNvSpPr/>
            <p:nvPr/>
          </p:nvSpPr>
          <p:spPr bwMode="auto">
            <a:xfrm>
              <a:off x="6469675" y="3617148"/>
              <a:ext cx="968475" cy="1096198"/>
            </a:xfrm>
            <a:custGeom>
              <a:avLst/>
              <a:gdLst>
                <a:gd name="T0" fmla="*/ 0 w 369"/>
                <a:gd name="T1" fmla="*/ 40 h 418"/>
                <a:gd name="T2" fmla="*/ 309 w 369"/>
                <a:gd name="T3" fmla="*/ 0 h 418"/>
                <a:gd name="T4" fmla="*/ 369 w 369"/>
                <a:gd name="T5" fmla="*/ 353 h 418"/>
                <a:gd name="T6" fmla="*/ 64 w 369"/>
                <a:gd name="T7" fmla="*/ 418 h 418"/>
                <a:gd name="T8" fmla="*/ 0 w 369"/>
                <a:gd name="T9" fmla="*/ 40 h 418"/>
              </a:gdLst>
              <a:ahLst/>
              <a:cxnLst>
                <a:cxn ang="0">
                  <a:pos x="T0" y="T1"/>
                </a:cxn>
                <a:cxn ang="0">
                  <a:pos x="T2" y="T3"/>
                </a:cxn>
                <a:cxn ang="0">
                  <a:pos x="T4" y="T5"/>
                </a:cxn>
                <a:cxn ang="0">
                  <a:pos x="T6" y="T7"/>
                </a:cxn>
                <a:cxn ang="0">
                  <a:pos x="T8" y="T9"/>
                </a:cxn>
              </a:cxnLst>
              <a:rect l="0" t="0" r="r" b="b"/>
              <a:pathLst>
                <a:path w="369" h="418">
                  <a:moveTo>
                    <a:pt x="0" y="40"/>
                  </a:moveTo>
                  <a:cubicBezTo>
                    <a:pt x="97" y="124"/>
                    <a:pt x="219" y="108"/>
                    <a:pt x="309" y="0"/>
                  </a:cubicBezTo>
                  <a:cubicBezTo>
                    <a:pt x="369" y="353"/>
                    <a:pt x="369" y="353"/>
                    <a:pt x="369" y="353"/>
                  </a:cubicBezTo>
                  <a:cubicBezTo>
                    <a:pt x="248" y="281"/>
                    <a:pt x="128" y="307"/>
                    <a:pt x="64" y="418"/>
                  </a:cubicBezTo>
                  <a:lnTo>
                    <a:pt x="0" y="40"/>
                  </a:lnTo>
                  <a:close/>
                </a:path>
              </a:pathLst>
            </a:custGeom>
            <a:solidFill>
              <a:schemeClr val="bg2"/>
            </a:solidFill>
            <a:ln>
              <a:noFill/>
            </a:ln>
          </p:spPr>
          <p:txBody>
            <a:bodyPr anchor="ctr"/>
            <a:lstStyle/>
            <a:p>
              <a:pPr algn="ctr"/>
              <a:endParaRPr/>
            </a:p>
          </p:txBody>
        </p:sp>
        <p:sp>
          <p:nvSpPr>
            <p:cNvPr id="210" name="Freeform: Shape 5"/>
            <p:cNvSpPr/>
            <p:nvPr/>
          </p:nvSpPr>
          <p:spPr bwMode="auto">
            <a:xfrm>
              <a:off x="5697782" y="2861916"/>
              <a:ext cx="1133960" cy="1053994"/>
            </a:xfrm>
            <a:custGeom>
              <a:avLst/>
              <a:gdLst>
                <a:gd name="T0" fmla="*/ 0 w 432"/>
                <a:gd name="T1" fmla="*/ 271 h 402"/>
                <a:gd name="T2" fmla="*/ 131 w 432"/>
                <a:gd name="T3" fmla="*/ 0 h 402"/>
                <a:gd name="T4" fmla="*/ 432 w 432"/>
                <a:gd name="T5" fmla="*/ 111 h 402"/>
                <a:gd name="T6" fmla="*/ 356 w 432"/>
                <a:gd name="T7" fmla="*/ 402 h 402"/>
                <a:gd name="T8" fmla="*/ 0 w 432"/>
                <a:gd name="T9" fmla="*/ 271 h 402"/>
              </a:gdLst>
              <a:ahLst/>
              <a:cxnLst>
                <a:cxn ang="0">
                  <a:pos x="T0" y="T1"/>
                </a:cxn>
                <a:cxn ang="0">
                  <a:pos x="T2" y="T3"/>
                </a:cxn>
                <a:cxn ang="0">
                  <a:pos x="T4" y="T5"/>
                </a:cxn>
                <a:cxn ang="0">
                  <a:pos x="T6" y="T7"/>
                </a:cxn>
                <a:cxn ang="0">
                  <a:pos x="T8" y="T9"/>
                </a:cxn>
              </a:cxnLst>
              <a:rect l="0" t="0" r="r" b="b"/>
              <a:pathLst>
                <a:path w="432" h="402">
                  <a:moveTo>
                    <a:pt x="0" y="271"/>
                  </a:moveTo>
                  <a:cubicBezTo>
                    <a:pt x="114" y="232"/>
                    <a:pt x="165" y="128"/>
                    <a:pt x="131" y="0"/>
                  </a:cubicBezTo>
                  <a:cubicBezTo>
                    <a:pt x="432" y="111"/>
                    <a:pt x="432" y="111"/>
                    <a:pt x="432" y="111"/>
                  </a:cubicBezTo>
                  <a:cubicBezTo>
                    <a:pt x="324" y="186"/>
                    <a:pt x="294" y="298"/>
                    <a:pt x="356" y="402"/>
                  </a:cubicBezTo>
                  <a:lnTo>
                    <a:pt x="0" y="271"/>
                  </a:lnTo>
                  <a:close/>
                </a:path>
              </a:pathLst>
            </a:custGeom>
            <a:solidFill>
              <a:schemeClr val="bg2"/>
            </a:solidFill>
            <a:ln>
              <a:noFill/>
            </a:ln>
          </p:spPr>
          <p:txBody>
            <a:bodyPr anchor="ctr"/>
            <a:lstStyle/>
            <a:p>
              <a:pPr algn="ctr"/>
              <a:endParaRPr/>
            </a:p>
          </p:txBody>
        </p:sp>
        <p:sp>
          <p:nvSpPr>
            <p:cNvPr id="211" name="Freeform: Shape 6"/>
            <p:cNvSpPr/>
            <p:nvPr/>
          </p:nvSpPr>
          <p:spPr bwMode="auto">
            <a:xfrm>
              <a:off x="4499407" y="2268836"/>
              <a:ext cx="1631525" cy="1820333"/>
            </a:xfrm>
            <a:custGeom>
              <a:avLst/>
              <a:gdLst>
                <a:gd name="T0" fmla="*/ 266 w 622"/>
                <a:gd name="T1" fmla="*/ 694 h 694"/>
                <a:gd name="T2" fmla="*/ 0 w 622"/>
                <a:gd name="T3" fmla="*/ 177 h 694"/>
                <a:gd name="T4" fmla="*/ 306 w 622"/>
                <a:gd name="T5" fmla="*/ 0 h 694"/>
                <a:gd name="T6" fmla="*/ 622 w 622"/>
                <a:gd name="T7" fmla="*/ 488 h 694"/>
                <a:gd name="T8" fmla="*/ 266 w 622"/>
                <a:gd name="T9" fmla="*/ 694 h 694"/>
              </a:gdLst>
              <a:ahLst/>
              <a:cxnLst>
                <a:cxn ang="0">
                  <a:pos x="T0" y="T1"/>
                </a:cxn>
                <a:cxn ang="0">
                  <a:pos x="T2" y="T3"/>
                </a:cxn>
                <a:cxn ang="0">
                  <a:pos x="T4" y="T5"/>
                </a:cxn>
                <a:cxn ang="0">
                  <a:pos x="T6" y="T7"/>
                </a:cxn>
                <a:cxn ang="0">
                  <a:pos x="T8" y="T9"/>
                </a:cxn>
              </a:cxnLst>
              <a:rect l="0" t="0" r="r" b="b"/>
              <a:pathLst>
                <a:path w="622" h="694">
                  <a:moveTo>
                    <a:pt x="266" y="694"/>
                  </a:moveTo>
                  <a:cubicBezTo>
                    <a:pt x="333" y="474"/>
                    <a:pt x="254" y="292"/>
                    <a:pt x="0" y="177"/>
                  </a:cubicBezTo>
                  <a:cubicBezTo>
                    <a:pt x="306" y="0"/>
                    <a:pt x="306" y="0"/>
                    <a:pt x="306" y="0"/>
                  </a:cubicBezTo>
                  <a:cubicBezTo>
                    <a:pt x="278" y="278"/>
                    <a:pt x="397" y="436"/>
                    <a:pt x="622" y="488"/>
                  </a:cubicBezTo>
                  <a:lnTo>
                    <a:pt x="266" y="694"/>
                  </a:lnTo>
                  <a:close/>
                </a:path>
              </a:pathLst>
            </a:custGeom>
            <a:solidFill>
              <a:schemeClr val="bg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212" name="Freeform: Shape 7"/>
            <p:cNvSpPr/>
            <p:nvPr/>
          </p:nvSpPr>
          <p:spPr bwMode="auto">
            <a:xfrm>
              <a:off x="4557160" y="3782633"/>
              <a:ext cx="826313" cy="1086203"/>
            </a:xfrm>
            <a:custGeom>
              <a:avLst/>
              <a:gdLst>
                <a:gd name="T0" fmla="*/ 315 w 315"/>
                <a:gd name="T1" fmla="*/ 414 h 414"/>
                <a:gd name="T2" fmla="*/ 3 w 315"/>
                <a:gd name="T3" fmla="*/ 370 h 414"/>
                <a:gd name="T4" fmla="*/ 0 w 315"/>
                <a:gd name="T5" fmla="*/ 50 h 414"/>
                <a:gd name="T6" fmla="*/ 311 w 315"/>
                <a:gd name="T7" fmla="*/ 0 h 414"/>
                <a:gd name="T8" fmla="*/ 315 w 315"/>
                <a:gd name="T9" fmla="*/ 414 h 414"/>
              </a:gdLst>
              <a:ahLst/>
              <a:cxnLst>
                <a:cxn ang="0">
                  <a:pos x="T0" y="T1"/>
                </a:cxn>
                <a:cxn ang="0">
                  <a:pos x="T2" y="T3"/>
                </a:cxn>
                <a:cxn ang="0">
                  <a:pos x="T4" y="T5"/>
                </a:cxn>
                <a:cxn ang="0">
                  <a:pos x="T6" y="T7"/>
                </a:cxn>
                <a:cxn ang="0">
                  <a:pos x="T8" y="T9"/>
                </a:cxn>
              </a:cxnLst>
              <a:rect l="0" t="0" r="r" b="b"/>
              <a:pathLst>
                <a:path w="315" h="414">
                  <a:moveTo>
                    <a:pt x="315" y="414"/>
                  </a:moveTo>
                  <a:cubicBezTo>
                    <a:pt x="236" y="332"/>
                    <a:pt x="86" y="309"/>
                    <a:pt x="3" y="370"/>
                  </a:cubicBezTo>
                  <a:cubicBezTo>
                    <a:pt x="0" y="50"/>
                    <a:pt x="0" y="50"/>
                    <a:pt x="0" y="50"/>
                  </a:cubicBezTo>
                  <a:cubicBezTo>
                    <a:pt x="84" y="109"/>
                    <a:pt x="233" y="84"/>
                    <a:pt x="311" y="0"/>
                  </a:cubicBezTo>
                  <a:lnTo>
                    <a:pt x="315" y="414"/>
                  </a:lnTo>
                  <a:close/>
                </a:path>
              </a:pathLst>
            </a:custGeom>
            <a:solidFill>
              <a:schemeClr val="bg2"/>
            </a:solidFill>
            <a:ln>
              <a:noFill/>
            </a:ln>
          </p:spPr>
          <p:txBody>
            <a:bodyPr anchor="ctr"/>
            <a:lstStyle/>
            <a:p>
              <a:pPr algn="ctr"/>
              <a:endParaRPr/>
            </a:p>
          </p:txBody>
        </p:sp>
        <p:sp>
          <p:nvSpPr>
            <p:cNvPr id="213" name="Freeform: Shape 17"/>
            <p:cNvSpPr/>
            <p:nvPr/>
          </p:nvSpPr>
          <p:spPr bwMode="auto">
            <a:xfrm>
              <a:off x="5968778" y="4409032"/>
              <a:ext cx="1279452" cy="1314994"/>
            </a:xfrm>
            <a:custGeom>
              <a:avLst/>
              <a:gdLst>
                <a:gd name="T0" fmla="*/ 291 w 488"/>
                <a:gd name="T1" fmla="*/ 501 h 501"/>
                <a:gd name="T2" fmla="*/ 0 w 488"/>
                <a:gd name="T3" fmla="*/ 185 h 501"/>
                <a:gd name="T4" fmla="*/ 211 w 488"/>
                <a:gd name="T5" fmla="*/ 0 h 501"/>
                <a:gd name="T6" fmla="*/ 488 w 488"/>
                <a:gd name="T7" fmla="*/ 327 h 501"/>
                <a:gd name="T8" fmla="*/ 291 w 488"/>
                <a:gd name="T9" fmla="*/ 501 h 501"/>
              </a:gdLst>
              <a:ahLst/>
              <a:cxnLst>
                <a:cxn ang="0">
                  <a:pos x="T0" y="T1"/>
                </a:cxn>
                <a:cxn ang="0">
                  <a:pos x="T2" y="T3"/>
                </a:cxn>
                <a:cxn ang="0">
                  <a:pos x="T4" y="T5"/>
                </a:cxn>
                <a:cxn ang="0">
                  <a:pos x="T6" y="T7"/>
                </a:cxn>
                <a:cxn ang="0">
                  <a:pos x="T8" y="T9"/>
                </a:cxn>
              </a:cxnLst>
              <a:rect l="0" t="0" r="r" b="b"/>
              <a:pathLst>
                <a:path w="488" h="501">
                  <a:moveTo>
                    <a:pt x="291" y="501"/>
                  </a:moveTo>
                  <a:cubicBezTo>
                    <a:pt x="310" y="329"/>
                    <a:pt x="173" y="180"/>
                    <a:pt x="0" y="185"/>
                  </a:cubicBezTo>
                  <a:cubicBezTo>
                    <a:pt x="211" y="0"/>
                    <a:pt x="211" y="0"/>
                    <a:pt x="211" y="0"/>
                  </a:cubicBezTo>
                  <a:cubicBezTo>
                    <a:pt x="184" y="170"/>
                    <a:pt x="315" y="325"/>
                    <a:pt x="488" y="327"/>
                  </a:cubicBezTo>
                  <a:lnTo>
                    <a:pt x="291" y="501"/>
                  </a:lnTo>
                  <a:close/>
                </a:path>
              </a:pathLst>
            </a:custGeom>
            <a:solidFill>
              <a:schemeClr val="bg2"/>
            </a:solidFill>
            <a:ln>
              <a:noFill/>
            </a:ln>
          </p:spPr>
          <p:txBody>
            <a:bodyPr anchor="ctr"/>
            <a:lstStyle/>
            <a:p>
              <a:pPr algn="ctr"/>
              <a:endParaRPr/>
            </a:p>
          </p:txBody>
        </p:sp>
        <p:sp>
          <p:nvSpPr>
            <p:cNvPr id="214" name="Freeform: Shape 2"/>
            <p:cNvSpPr/>
            <p:nvPr/>
          </p:nvSpPr>
          <p:spPr bwMode="auto">
            <a:xfrm>
              <a:off x="3694195" y="3767084"/>
              <a:ext cx="1138402" cy="1138402"/>
            </a:xfrm>
            <a:custGeom>
              <a:avLst/>
              <a:gdLst>
                <a:gd name="T0" fmla="*/ 28 w 434"/>
                <a:gd name="T1" fmla="*/ 166 h 434"/>
                <a:gd name="T2" fmla="*/ 268 w 434"/>
                <a:gd name="T3" fmla="*/ 28 h 434"/>
                <a:gd name="T4" fmla="*/ 406 w 434"/>
                <a:gd name="T5" fmla="*/ 268 h 434"/>
                <a:gd name="T6" fmla="*/ 166 w 434"/>
                <a:gd name="T7" fmla="*/ 406 h 434"/>
                <a:gd name="T8" fmla="*/ 28 w 434"/>
                <a:gd name="T9" fmla="*/ 166 h 434"/>
              </a:gdLst>
              <a:ahLst/>
              <a:cxnLst>
                <a:cxn ang="0">
                  <a:pos x="T0" y="T1"/>
                </a:cxn>
                <a:cxn ang="0">
                  <a:pos x="T2" y="T3"/>
                </a:cxn>
                <a:cxn ang="0">
                  <a:pos x="T4" y="T5"/>
                </a:cxn>
                <a:cxn ang="0">
                  <a:pos x="T6" y="T7"/>
                </a:cxn>
                <a:cxn ang="0">
                  <a:pos x="T8" y="T9"/>
                </a:cxn>
              </a:cxnLst>
              <a:rect l="0" t="0" r="r" b="b"/>
              <a:pathLst>
                <a:path w="434" h="434">
                  <a:moveTo>
                    <a:pt x="28" y="166"/>
                  </a:moveTo>
                  <a:cubicBezTo>
                    <a:pt x="56" y="62"/>
                    <a:pt x="164" y="0"/>
                    <a:pt x="268" y="28"/>
                  </a:cubicBezTo>
                  <a:cubicBezTo>
                    <a:pt x="372" y="56"/>
                    <a:pt x="434" y="164"/>
                    <a:pt x="406" y="268"/>
                  </a:cubicBezTo>
                  <a:cubicBezTo>
                    <a:pt x="378" y="372"/>
                    <a:pt x="270" y="434"/>
                    <a:pt x="166" y="406"/>
                  </a:cubicBezTo>
                  <a:cubicBezTo>
                    <a:pt x="62" y="378"/>
                    <a:pt x="0" y="270"/>
                    <a:pt x="28" y="166"/>
                  </a:cubicBezTo>
                  <a:close/>
                </a:path>
              </a:pathLst>
            </a:custGeom>
            <a:solidFill>
              <a:schemeClr val="bg2"/>
            </a:solidFill>
            <a:ln>
              <a:noFill/>
            </a:ln>
          </p:spPr>
          <p:txBody>
            <a:bodyPr anchor="ctr"/>
            <a:lstStyle/>
            <a:p>
              <a:pPr algn="ctr"/>
              <a:endParaRPr/>
            </a:p>
          </p:txBody>
        </p:sp>
        <p:sp>
          <p:nvSpPr>
            <p:cNvPr id="215" name="Freeform: Shape 8"/>
            <p:cNvSpPr/>
            <p:nvPr/>
          </p:nvSpPr>
          <p:spPr bwMode="auto">
            <a:xfrm>
              <a:off x="4112307" y="1635218"/>
              <a:ext cx="1263905" cy="1267235"/>
            </a:xfrm>
            <a:custGeom>
              <a:avLst/>
              <a:gdLst>
                <a:gd name="T0" fmla="*/ 31 w 482"/>
                <a:gd name="T1" fmla="*/ 185 h 483"/>
                <a:gd name="T2" fmla="*/ 298 w 482"/>
                <a:gd name="T3" fmla="*/ 32 h 483"/>
                <a:gd name="T4" fmla="*/ 451 w 482"/>
                <a:gd name="T5" fmla="*/ 298 h 483"/>
                <a:gd name="T6" fmla="*/ 185 w 482"/>
                <a:gd name="T7" fmla="*/ 452 h 483"/>
                <a:gd name="T8" fmla="*/ 31 w 482"/>
                <a:gd name="T9" fmla="*/ 185 h 483"/>
              </a:gdLst>
              <a:ahLst/>
              <a:cxnLst>
                <a:cxn ang="0">
                  <a:pos x="T0" y="T1"/>
                </a:cxn>
                <a:cxn ang="0">
                  <a:pos x="T2" y="T3"/>
                </a:cxn>
                <a:cxn ang="0">
                  <a:pos x="T4" y="T5"/>
                </a:cxn>
                <a:cxn ang="0">
                  <a:pos x="T6" y="T7"/>
                </a:cxn>
                <a:cxn ang="0">
                  <a:pos x="T8" y="T9"/>
                </a:cxn>
              </a:cxnLst>
              <a:rect l="0" t="0" r="r" b="b"/>
              <a:pathLst>
                <a:path w="482" h="483">
                  <a:moveTo>
                    <a:pt x="31" y="185"/>
                  </a:moveTo>
                  <a:cubicBezTo>
                    <a:pt x="63" y="69"/>
                    <a:pt x="182" y="0"/>
                    <a:pt x="298" y="32"/>
                  </a:cubicBezTo>
                  <a:cubicBezTo>
                    <a:pt x="414" y="63"/>
                    <a:pt x="482" y="182"/>
                    <a:pt x="451" y="298"/>
                  </a:cubicBezTo>
                  <a:cubicBezTo>
                    <a:pt x="420" y="414"/>
                    <a:pt x="301" y="483"/>
                    <a:pt x="185" y="452"/>
                  </a:cubicBezTo>
                  <a:cubicBezTo>
                    <a:pt x="69" y="420"/>
                    <a:pt x="0" y="301"/>
                    <a:pt x="31" y="185"/>
                  </a:cubicBezTo>
                  <a:close/>
                </a:path>
              </a:pathLst>
            </a:custGeom>
            <a:solidFill>
              <a:schemeClr val="bg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dirty="0"/>
            </a:p>
          </p:txBody>
        </p:sp>
        <p:sp>
          <p:nvSpPr>
            <p:cNvPr id="216" name="Freeform: Shape 10"/>
            <p:cNvSpPr/>
            <p:nvPr/>
          </p:nvSpPr>
          <p:spPr bwMode="auto">
            <a:xfrm>
              <a:off x="5971000" y="2161104"/>
              <a:ext cx="1138402" cy="1138402"/>
            </a:xfrm>
            <a:custGeom>
              <a:avLst/>
              <a:gdLst>
                <a:gd name="T0" fmla="*/ 28 w 434"/>
                <a:gd name="T1" fmla="*/ 166 h 434"/>
                <a:gd name="T2" fmla="*/ 268 w 434"/>
                <a:gd name="T3" fmla="*/ 28 h 434"/>
                <a:gd name="T4" fmla="*/ 406 w 434"/>
                <a:gd name="T5" fmla="*/ 268 h 434"/>
                <a:gd name="T6" fmla="*/ 166 w 434"/>
                <a:gd name="T7" fmla="*/ 406 h 434"/>
                <a:gd name="T8" fmla="*/ 28 w 434"/>
                <a:gd name="T9" fmla="*/ 166 h 434"/>
              </a:gdLst>
              <a:ahLst/>
              <a:cxnLst>
                <a:cxn ang="0">
                  <a:pos x="T0" y="T1"/>
                </a:cxn>
                <a:cxn ang="0">
                  <a:pos x="T2" y="T3"/>
                </a:cxn>
                <a:cxn ang="0">
                  <a:pos x="T4" y="T5"/>
                </a:cxn>
                <a:cxn ang="0">
                  <a:pos x="T6" y="T7"/>
                </a:cxn>
                <a:cxn ang="0">
                  <a:pos x="T8" y="T9"/>
                </a:cxn>
              </a:cxnLst>
              <a:rect l="0" t="0" r="r" b="b"/>
              <a:pathLst>
                <a:path w="434" h="434">
                  <a:moveTo>
                    <a:pt x="28" y="166"/>
                  </a:moveTo>
                  <a:cubicBezTo>
                    <a:pt x="56" y="62"/>
                    <a:pt x="163" y="0"/>
                    <a:pt x="268" y="28"/>
                  </a:cubicBezTo>
                  <a:cubicBezTo>
                    <a:pt x="372" y="56"/>
                    <a:pt x="434" y="164"/>
                    <a:pt x="406" y="268"/>
                  </a:cubicBezTo>
                  <a:cubicBezTo>
                    <a:pt x="377" y="372"/>
                    <a:pt x="270" y="434"/>
                    <a:pt x="166" y="406"/>
                  </a:cubicBezTo>
                  <a:cubicBezTo>
                    <a:pt x="61" y="378"/>
                    <a:pt x="0" y="270"/>
                    <a:pt x="28" y="166"/>
                  </a:cubicBezTo>
                  <a:close/>
                </a:path>
              </a:pathLst>
            </a:custGeom>
            <a:solidFill>
              <a:schemeClr val="bg2"/>
            </a:solidFill>
            <a:ln>
              <a:noFill/>
            </a:ln>
          </p:spPr>
          <p:txBody>
            <a:bodyPr anchor="ctr"/>
            <a:lstStyle/>
            <a:p>
              <a:pPr algn="ctr"/>
              <a:endParaRPr/>
            </a:p>
          </p:txBody>
        </p:sp>
        <p:sp>
          <p:nvSpPr>
            <p:cNvPr id="217" name="Freeform: Shape 13"/>
            <p:cNvSpPr/>
            <p:nvPr/>
          </p:nvSpPr>
          <p:spPr bwMode="auto">
            <a:xfrm>
              <a:off x="7070528" y="3331716"/>
              <a:ext cx="1363862" cy="1363862"/>
            </a:xfrm>
            <a:custGeom>
              <a:avLst/>
              <a:gdLst>
                <a:gd name="T0" fmla="*/ 33 w 520"/>
                <a:gd name="T1" fmla="*/ 199 h 520"/>
                <a:gd name="T2" fmla="*/ 321 w 520"/>
                <a:gd name="T3" fmla="*/ 34 h 520"/>
                <a:gd name="T4" fmla="*/ 486 w 520"/>
                <a:gd name="T5" fmla="*/ 321 h 520"/>
                <a:gd name="T6" fmla="*/ 199 w 520"/>
                <a:gd name="T7" fmla="*/ 487 h 520"/>
                <a:gd name="T8" fmla="*/ 33 w 520"/>
                <a:gd name="T9" fmla="*/ 199 h 520"/>
              </a:gdLst>
              <a:ahLst/>
              <a:cxnLst>
                <a:cxn ang="0">
                  <a:pos x="T0" y="T1"/>
                </a:cxn>
                <a:cxn ang="0">
                  <a:pos x="T2" y="T3"/>
                </a:cxn>
                <a:cxn ang="0">
                  <a:pos x="T4" y="T5"/>
                </a:cxn>
                <a:cxn ang="0">
                  <a:pos x="T6" y="T7"/>
                </a:cxn>
                <a:cxn ang="0">
                  <a:pos x="T8" y="T9"/>
                </a:cxn>
              </a:cxnLst>
              <a:rect l="0" t="0" r="r" b="b"/>
              <a:pathLst>
                <a:path w="520" h="520">
                  <a:moveTo>
                    <a:pt x="33" y="199"/>
                  </a:moveTo>
                  <a:cubicBezTo>
                    <a:pt x="67" y="74"/>
                    <a:pt x="196" y="0"/>
                    <a:pt x="321" y="34"/>
                  </a:cubicBezTo>
                  <a:cubicBezTo>
                    <a:pt x="446" y="68"/>
                    <a:pt x="520" y="196"/>
                    <a:pt x="486" y="321"/>
                  </a:cubicBezTo>
                  <a:cubicBezTo>
                    <a:pt x="452" y="446"/>
                    <a:pt x="324" y="520"/>
                    <a:pt x="199" y="487"/>
                  </a:cubicBezTo>
                  <a:cubicBezTo>
                    <a:pt x="74" y="453"/>
                    <a:pt x="0" y="324"/>
                    <a:pt x="33" y="199"/>
                  </a:cubicBezTo>
                  <a:close/>
                </a:path>
              </a:pathLst>
            </a:custGeom>
            <a:solidFill>
              <a:schemeClr val="bg2"/>
            </a:solidFill>
            <a:ln>
              <a:noFill/>
            </a:ln>
          </p:spPr>
          <p:txBody>
            <a:bodyPr anchor="ctr"/>
            <a:lstStyle/>
            <a:p>
              <a:pPr algn="ctr"/>
              <a:endParaRPr/>
            </a:p>
          </p:txBody>
        </p:sp>
        <p:sp>
          <p:nvSpPr>
            <p:cNvPr id="218" name="Freeform: Shape 15"/>
            <p:cNvSpPr/>
            <p:nvPr/>
          </p:nvSpPr>
          <p:spPr bwMode="auto">
            <a:xfrm>
              <a:off x="5076937" y="3443890"/>
              <a:ext cx="1752584" cy="1752585"/>
            </a:xfrm>
            <a:custGeom>
              <a:avLst/>
              <a:gdLst>
                <a:gd name="T0" fmla="*/ 43 w 668"/>
                <a:gd name="T1" fmla="*/ 255 h 668"/>
                <a:gd name="T2" fmla="*/ 412 w 668"/>
                <a:gd name="T3" fmla="*/ 43 h 668"/>
                <a:gd name="T4" fmla="*/ 625 w 668"/>
                <a:gd name="T5" fmla="*/ 412 h 668"/>
                <a:gd name="T6" fmla="*/ 255 w 668"/>
                <a:gd name="T7" fmla="*/ 625 h 668"/>
                <a:gd name="T8" fmla="*/ 43 w 668"/>
                <a:gd name="T9" fmla="*/ 255 h 668"/>
              </a:gdLst>
              <a:ahLst/>
              <a:cxnLst>
                <a:cxn ang="0">
                  <a:pos x="T0" y="T1"/>
                </a:cxn>
                <a:cxn ang="0">
                  <a:pos x="T2" y="T3"/>
                </a:cxn>
                <a:cxn ang="0">
                  <a:pos x="T4" y="T5"/>
                </a:cxn>
                <a:cxn ang="0">
                  <a:pos x="T6" y="T7"/>
                </a:cxn>
                <a:cxn ang="0">
                  <a:pos x="T8" y="T9"/>
                </a:cxn>
              </a:cxnLst>
              <a:rect l="0" t="0" r="r" b="b"/>
              <a:pathLst>
                <a:path w="668" h="668">
                  <a:moveTo>
                    <a:pt x="43" y="255"/>
                  </a:moveTo>
                  <a:cubicBezTo>
                    <a:pt x="86" y="95"/>
                    <a:pt x="252" y="0"/>
                    <a:pt x="412" y="43"/>
                  </a:cubicBezTo>
                  <a:cubicBezTo>
                    <a:pt x="573" y="86"/>
                    <a:pt x="668" y="252"/>
                    <a:pt x="625" y="412"/>
                  </a:cubicBezTo>
                  <a:cubicBezTo>
                    <a:pt x="581" y="573"/>
                    <a:pt x="416" y="668"/>
                    <a:pt x="255" y="625"/>
                  </a:cubicBezTo>
                  <a:cubicBezTo>
                    <a:pt x="95" y="581"/>
                    <a:pt x="0" y="416"/>
                    <a:pt x="43" y="255"/>
                  </a:cubicBezTo>
                  <a:close/>
                </a:path>
              </a:pathLst>
            </a:custGeom>
            <a:solidFill>
              <a:schemeClr val="bg2"/>
            </a:solidFill>
            <a:ln>
              <a:noFill/>
            </a:ln>
          </p:spPr>
          <p:txBody>
            <a:bodyPr anchor="ctr"/>
            <a:lstStyle/>
            <a:p>
              <a:pPr algn="ctr"/>
              <a:endParaRPr/>
            </a:p>
          </p:txBody>
        </p:sp>
        <p:sp>
          <p:nvSpPr>
            <p:cNvPr id="219" name="Freeform: Shape 16"/>
            <p:cNvSpPr/>
            <p:nvPr/>
          </p:nvSpPr>
          <p:spPr bwMode="auto">
            <a:xfrm>
              <a:off x="6671810" y="5209801"/>
              <a:ext cx="1138402" cy="1140624"/>
            </a:xfrm>
            <a:custGeom>
              <a:avLst/>
              <a:gdLst>
                <a:gd name="T0" fmla="*/ 28 w 434"/>
                <a:gd name="T1" fmla="*/ 166 h 435"/>
                <a:gd name="T2" fmla="*/ 268 w 434"/>
                <a:gd name="T3" fmla="*/ 29 h 435"/>
                <a:gd name="T4" fmla="*/ 406 w 434"/>
                <a:gd name="T5" fmla="*/ 268 h 435"/>
                <a:gd name="T6" fmla="*/ 166 w 434"/>
                <a:gd name="T7" fmla="*/ 406 h 435"/>
                <a:gd name="T8" fmla="*/ 28 w 434"/>
                <a:gd name="T9" fmla="*/ 166 h 435"/>
              </a:gdLst>
              <a:ahLst/>
              <a:cxnLst>
                <a:cxn ang="0">
                  <a:pos x="T0" y="T1"/>
                </a:cxn>
                <a:cxn ang="0">
                  <a:pos x="T2" y="T3"/>
                </a:cxn>
                <a:cxn ang="0">
                  <a:pos x="T4" y="T5"/>
                </a:cxn>
                <a:cxn ang="0">
                  <a:pos x="T6" y="T7"/>
                </a:cxn>
                <a:cxn ang="0">
                  <a:pos x="T8" y="T9"/>
                </a:cxn>
              </a:cxnLst>
              <a:rect l="0" t="0" r="r" b="b"/>
              <a:pathLst>
                <a:path w="434" h="435">
                  <a:moveTo>
                    <a:pt x="28" y="166"/>
                  </a:moveTo>
                  <a:cubicBezTo>
                    <a:pt x="56" y="62"/>
                    <a:pt x="164" y="0"/>
                    <a:pt x="268" y="29"/>
                  </a:cubicBezTo>
                  <a:cubicBezTo>
                    <a:pt x="373" y="57"/>
                    <a:pt x="434" y="164"/>
                    <a:pt x="406" y="268"/>
                  </a:cubicBezTo>
                  <a:cubicBezTo>
                    <a:pt x="378" y="373"/>
                    <a:pt x="271" y="435"/>
                    <a:pt x="166" y="406"/>
                  </a:cubicBezTo>
                  <a:cubicBezTo>
                    <a:pt x="62" y="378"/>
                    <a:pt x="0" y="271"/>
                    <a:pt x="28" y="166"/>
                  </a:cubicBezTo>
                  <a:close/>
                </a:path>
              </a:pathLst>
            </a:custGeom>
            <a:solidFill>
              <a:schemeClr val="bg2"/>
            </a:solidFill>
            <a:ln>
              <a:noFill/>
            </a:ln>
          </p:spPr>
          <p:txBody>
            <a:bodyPr anchor="ctr"/>
            <a:lstStyle/>
            <a:p>
              <a:pPr algn="ctr"/>
              <a:endParaRPr/>
            </a:p>
          </p:txBody>
        </p:sp>
      </p:grpSp>
      <p:grpSp>
        <p:nvGrpSpPr>
          <p:cNvPr id="223" name="Group 3"/>
          <p:cNvGrpSpPr/>
          <p:nvPr/>
        </p:nvGrpSpPr>
        <p:grpSpPr>
          <a:xfrm>
            <a:off x="5130946" y="932651"/>
            <a:ext cx="1875222" cy="809879"/>
            <a:chOff x="4922723" y="210532"/>
            <a:chExt cx="2078971" cy="897874"/>
          </a:xfrm>
        </p:grpSpPr>
        <p:sp>
          <p:nvSpPr>
            <p:cNvPr id="252" name="TextBox 42"/>
            <p:cNvSpPr txBox="1"/>
            <p:nvPr/>
          </p:nvSpPr>
          <p:spPr>
            <a:xfrm>
              <a:off x="4922723" y="210532"/>
              <a:ext cx="1605502" cy="362343"/>
            </a:xfrm>
            <a:prstGeom prst="rect">
              <a:avLst/>
            </a:prstGeom>
            <a:noFill/>
          </p:spPr>
          <p:txBody>
            <a:bodyPr wrap="none" anchor="ctr">
              <a:normAutofit lnSpcReduction="10000"/>
            </a:bodyPr>
            <a:lstStyle/>
            <a:p>
              <a:r>
                <a:rPr lang="zh-CN" altLang="en-US" sz="1600" b="1" dirty="0">
                  <a:solidFill>
                    <a:srgbClr val="40CDAC"/>
                  </a:solidFill>
                  <a:latin typeface="微软雅黑" panose="020B0503020204020204" pitchFamily="34" charset="-122"/>
                  <a:ea typeface="微软雅黑" panose="020B0503020204020204" pitchFamily="34" charset="-122"/>
                </a:rPr>
                <a:t>三年数据沉淀</a:t>
              </a:r>
            </a:p>
          </p:txBody>
        </p:sp>
        <p:sp>
          <p:nvSpPr>
            <p:cNvPr id="253" name="Rectangle 44"/>
            <p:cNvSpPr/>
            <p:nvPr/>
          </p:nvSpPr>
          <p:spPr>
            <a:xfrm>
              <a:off x="4922723" y="572875"/>
              <a:ext cx="2078971" cy="535531"/>
            </a:xfrm>
            <a:prstGeom prst="rect">
              <a:avLst/>
            </a:prstGeom>
          </p:spPr>
          <p:txBody>
            <a:bodyPr wrap="square">
              <a:normAutofit fontScale="92500" lnSpcReduction="10000"/>
            </a:bodyPr>
            <a:lstStyle/>
            <a:p>
              <a:pPr>
                <a:lnSpc>
                  <a:spcPct val="150000"/>
                </a:lnSpc>
              </a:pPr>
              <a:r>
                <a:rPr lang="zh-CN" altLang="en-US" sz="1000" dirty="0">
                  <a:solidFill>
                    <a:schemeClr val="bg1">
                      <a:lumMod val="50000"/>
                    </a:schemeClr>
                  </a:solidFill>
                  <a:latin typeface="微软雅黑" panose="020B0503020204020204" pitchFamily="34" charset="-122"/>
                  <a:ea typeface="微软雅黑" panose="020B0503020204020204" pitchFamily="34" charset="-122"/>
                </a:rPr>
                <a:t>三年数据沉淀，全国各省累计超过</a:t>
              </a:r>
              <a:r>
                <a:rPr lang="en-US" altLang="zh-CN" sz="1000" dirty="0">
                  <a:solidFill>
                    <a:schemeClr val="bg1">
                      <a:lumMod val="50000"/>
                    </a:schemeClr>
                  </a:solidFill>
                  <a:latin typeface="微软雅黑" panose="020B0503020204020204" pitchFamily="34" charset="-122"/>
                  <a:ea typeface="微软雅黑" panose="020B0503020204020204" pitchFamily="34" charset="-122"/>
                </a:rPr>
                <a:t>2000</a:t>
              </a:r>
              <a:r>
                <a:rPr lang="zh-CN" altLang="en-US" sz="1000" dirty="0">
                  <a:solidFill>
                    <a:schemeClr val="bg1">
                      <a:lumMod val="50000"/>
                    </a:schemeClr>
                  </a:solidFill>
                  <a:latin typeface="微软雅黑" panose="020B0503020204020204" pitchFamily="34" charset="-122"/>
                  <a:ea typeface="微软雅黑" panose="020B0503020204020204" pitchFamily="34" charset="-122"/>
                </a:rPr>
                <a:t>个案例。</a:t>
              </a:r>
            </a:p>
          </p:txBody>
        </p:sp>
      </p:grpSp>
      <p:grpSp>
        <p:nvGrpSpPr>
          <p:cNvPr id="224" name="Group 45"/>
          <p:cNvGrpSpPr/>
          <p:nvPr/>
        </p:nvGrpSpPr>
        <p:grpSpPr>
          <a:xfrm>
            <a:off x="2924242" y="2880029"/>
            <a:ext cx="2073726" cy="809879"/>
            <a:chOff x="2946261" y="163035"/>
            <a:chExt cx="2299044" cy="897874"/>
          </a:xfrm>
        </p:grpSpPr>
        <p:sp>
          <p:nvSpPr>
            <p:cNvPr id="250" name="TextBox 46"/>
            <p:cNvSpPr txBox="1"/>
            <p:nvPr/>
          </p:nvSpPr>
          <p:spPr>
            <a:xfrm>
              <a:off x="2946262" y="163035"/>
              <a:ext cx="1986143" cy="362343"/>
            </a:xfrm>
            <a:prstGeom prst="rect">
              <a:avLst/>
            </a:prstGeom>
            <a:noFill/>
          </p:spPr>
          <p:txBody>
            <a:bodyPr wrap="none" anchor="ctr">
              <a:normAutofit lnSpcReduction="10000"/>
            </a:bodyPr>
            <a:lstStyle/>
            <a:p>
              <a:r>
                <a:rPr lang="zh-CN" altLang="en-US" sz="1600" b="1" dirty="0">
                  <a:solidFill>
                    <a:srgbClr val="40CDAC"/>
                  </a:solidFill>
                  <a:latin typeface="微软雅黑" panose="020B0503020204020204" pitchFamily="34" charset="-122"/>
                  <a:ea typeface="微软雅黑" panose="020B0503020204020204" pitchFamily="34" charset="-122"/>
                </a:rPr>
                <a:t>成熟的行业经验</a:t>
              </a:r>
            </a:p>
          </p:txBody>
        </p:sp>
        <p:sp>
          <p:nvSpPr>
            <p:cNvPr id="251" name="Rectangle 47"/>
            <p:cNvSpPr/>
            <p:nvPr/>
          </p:nvSpPr>
          <p:spPr>
            <a:xfrm>
              <a:off x="2946261" y="525378"/>
              <a:ext cx="2299044" cy="535531"/>
            </a:xfrm>
            <a:prstGeom prst="rect">
              <a:avLst/>
            </a:prstGeom>
          </p:spPr>
          <p:txBody>
            <a:bodyPr wrap="square">
              <a:normAutofit fontScale="77500" lnSpcReduction="20000"/>
            </a:bodyPr>
            <a:lstStyle/>
            <a:p>
              <a:pPr>
                <a:lnSpc>
                  <a:spcPct val="170000"/>
                </a:lnSpc>
              </a:pPr>
              <a:r>
                <a:rPr lang="zh-CN" altLang="en-US" sz="1000" dirty="0">
                  <a:solidFill>
                    <a:schemeClr val="bg1">
                      <a:lumMod val="50000"/>
                    </a:schemeClr>
                  </a:solidFill>
                  <a:latin typeface="微软雅黑" panose="020B0503020204020204" pitchFamily="34" charset="-122"/>
                  <a:ea typeface="微软雅黑" panose="020B0503020204020204" pitchFamily="34" charset="-122"/>
                </a:rPr>
                <a:t>成员大部分有着</a:t>
              </a:r>
              <a:r>
                <a:rPr lang="en-US" altLang="zh-CN" sz="1000" dirty="0">
                  <a:solidFill>
                    <a:schemeClr val="bg1">
                      <a:lumMod val="50000"/>
                    </a:schemeClr>
                  </a:solidFill>
                  <a:latin typeface="微软雅黑" panose="020B0503020204020204" pitchFamily="34" charset="-122"/>
                  <a:ea typeface="微软雅黑" panose="020B0503020204020204" pitchFamily="34" charset="-122"/>
                </a:rPr>
                <a:t>5</a:t>
              </a:r>
              <a:r>
                <a:rPr lang="zh-CN" altLang="en-US" sz="1000" dirty="0">
                  <a:solidFill>
                    <a:schemeClr val="bg1">
                      <a:lumMod val="50000"/>
                    </a:schemeClr>
                  </a:solidFill>
                  <a:latin typeface="微软雅黑" panose="020B0503020204020204" pitchFamily="34" charset="-122"/>
                  <a:ea typeface="微软雅黑" panose="020B0503020204020204" pitchFamily="34" charset="-122"/>
                </a:rPr>
                <a:t>年左右的行业经验，熟知行业发展趋势，市场运作模式等。</a:t>
              </a:r>
            </a:p>
          </p:txBody>
        </p:sp>
      </p:grpSp>
      <p:grpSp>
        <p:nvGrpSpPr>
          <p:cNvPr id="225" name="Group 48"/>
          <p:cNvGrpSpPr/>
          <p:nvPr/>
        </p:nvGrpSpPr>
        <p:grpSpPr>
          <a:xfrm>
            <a:off x="7243354" y="2106509"/>
            <a:ext cx="2660898" cy="809879"/>
            <a:chOff x="-154654" y="1157421"/>
            <a:chExt cx="2950013" cy="897874"/>
          </a:xfrm>
        </p:grpSpPr>
        <p:sp>
          <p:nvSpPr>
            <p:cNvPr id="248" name="TextBox 49"/>
            <p:cNvSpPr txBox="1"/>
            <p:nvPr/>
          </p:nvSpPr>
          <p:spPr>
            <a:xfrm>
              <a:off x="-154654" y="1157421"/>
              <a:ext cx="2950013" cy="362343"/>
            </a:xfrm>
            <a:prstGeom prst="rect">
              <a:avLst/>
            </a:prstGeom>
            <a:noFill/>
          </p:spPr>
          <p:txBody>
            <a:bodyPr wrap="none" anchor="ctr">
              <a:normAutofit lnSpcReduction="10000"/>
            </a:bodyPr>
            <a:lstStyle/>
            <a:p>
              <a:r>
                <a:rPr lang="zh-CN" altLang="en-US" sz="1600" b="1" dirty="0">
                  <a:solidFill>
                    <a:srgbClr val="40CDAC"/>
                  </a:solidFill>
                  <a:latin typeface="微软雅黑" panose="020B0503020204020204" pitchFamily="34" charset="-122"/>
                  <a:ea typeface="微软雅黑" panose="020B0503020204020204" pitchFamily="34" charset="-122"/>
                </a:rPr>
                <a:t>出色的运营团队</a:t>
              </a:r>
            </a:p>
          </p:txBody>
        </p:sp>
        <p:sp>
          <p:nvSpPr>
            <p:cNvPr id="249" name="Rectangle 50"/>
            <p:cNvSpPr/>
            <p:nvPr/>
          </p:nvSpPr>
          <p:spPr>
            <a:xfrm>
              <a:off x="-154654" y="1519764"/>
              <a:ext cx="1993284" cy="535531"/>
            </a:xfrm>
            <a:prstGeom prst="rect">
              <a:avLst/>
            </a:prstGeom>
          </p:spPr>
          <p:txBody>
            <a:bodyPr wrap="square">
              <a:normAutofit fontScale="77500" lnSpcReduction="20000"/>
            </a:bodyPr>
            <a:lstStyle/>
            <a:p>
              <a:pPr>
                <a:lnSpc>
                  <a:spcPct val="170000"/>
                </a:lnSpc>
              </a:pPr>
              <a:r>
                <a:rPr lang="zh-CN" altLang="en-US" sz="1000" dirty="0">
                  <a:solidFill>
                    <a:schemeClr val="bg1">
                      <a:lumMod val="50000"/>
                    </a:schemeClr>
                  </a:solidFill>
                  <a:latin typeface="微软雅黑" panose="020B0503020204020204" pitchFamily="34" charset="-122"/>
                  <a:ea typeface="微软雅黑" panose="020B0503020204020204" pitchFamily="34" charset="-122"/>
                </a:rPr>
                <a:t>拥有一支经验丰富，能力互补的线上运营团队，拥有大量成功案例。</a:t>
              </a:r>
            </a:p>
          </p:txBody>
        </p:sp>
      </p:grpSp>
      <p:grpSp>
        <p:nvGrpSpPr>
          <p:cNvPr id="226" name="Group 51"/>
          <p:cNvGrpSpPr/>
          <p:nvPr/>
        </p:nvGrpSpPr>
        <p:grpSpPr>
          <a:xfrm>
            <a:off x="7737895" y="4480473"/>
            <a:ext cx="2660898" cy="809879"/>
            <a:chOff x="-1108570" y="2413880"/>
            <a:chExt cx="2950013" cy="897874"/>
          </a:xfrm>
        </p:grpSpPr>
        <p:sp>
          <p:nvSpPr>
            <p:cNvPr id="246" name="TextBox 52"/>
            <p:cNvSpPr txBox="1"/>
            <p:nvPr/>
          </p:nvSpPr>
          <p:spPr>
            <a:xfrm>
              <a:off x="-1108570" y="2413880"/>
              <a:ext cx="2950013" cy="362343"/>
            </a:xfrm>
            <a:prstGeom prst="rect">
              <a:avLst/>
            </a:prstGeom>
            <a:noFill/>
          </p:spPr>
          <p:txBody>
            <a:bodyPr wrap="none" anchor="ctr">
              <a:normAutofit lnSpcReduction="10000"/>
            </a:bodyPr>
            <a:lstStyle/>
            <a:p>
              <a:r>
                <a:rPr lang="zh-CN" altLang="en-US" sz="1600" b="1" dirty="0">
                  <a:solidFill>
                    <a:srgbClr val="40CDAC"/>
                  </a:solidFill>
                  <a:latin typeface="微软雅黑" panose="020B0503020204020204" pitchFamily="34" charset="-122"/>
                  <a:ea typeface="微软雅黑" panose="020B0503020204020204" pitchFamily="34" charset="-122"/>
                </a:rPr>
                <a:t>专业的设计团队</a:t>
              </a:r>
            </a:p>
          </p:txBody>
        </p:sp>
        <p:sp>
          <p:nvSpPr>
            <p:cNvPr id="247" name="Rectangle 53"/>
            <p:cNvSpPr/>
            <p:nvPr/>
          </p:nvSpPr>
          <p:spPr>
            <a:xfrm>
              <a:off x="-1108570" y="2776223"/>
              <a:ext cx="1993284" cy="535531"/>
            </a:xfrm>
            <a:prstGeom prst="rect">
              <a:avLst/>
            </a:prstGeom>
          </p:spPr>
          <p:txBody>
            <a:bodyPr wrap="square">
              <a:normAutofit fontScale="92500" lnSpcReduction="10000"/>
            </a:bodyPr>
            <a:lstStyle/>
            <a:p>
              <a:pPr>
                <a:lnSpc>
                  <a:spcPct val="150000"/>
                </a:lnSpc>
              </a:pPr>
              <a:r>
                <a:rPr lang="zh-CN" altLang="en-US" sz="1000" dirty="0">
                  <a:solidFill>
                    <a:schemeClr val="bg1">
                      <a:lumMod val="50000"/>
                    </a:schemeClr>
                  </a:solidFill>
                  <a:latin typeface="微软雅黑" panose="020B0503020204020204" pitchFamily="34" charset="-122"/>
                  <a:ea typeface="微软雅黑" panose="020B0503020204020204" pitchFamily="34" charset="-122"/>
                </a:rPr>
                <a:t>行业知名的设计团队，为以后优质产品设计奠定前提基础。</a:t>
              </a:r>
            </a:p>
          </p:txBody>
        </p:sp>
      </p:grpSp>
      <p:grpSp>
        <p:nvGrpSpPr>
          <p:cNvPr id="227" name="Group 54"/>
          <p:cNvGrpSpPr/>
          <p:nvPr/>
        </p:nvGrpSpPr>
        <p:grpSpPr>
          <a:xfrm>
            <a:off x="3894603" y="5214971"/>
            <a:ext cx="2660898" cy="794079"/>
            <a:chOff x="-4642970" y="1474887"/>
            <a:chExt cx="2950013" cy="880357"/>
          </a:xfrm>
        </p:grpSpPr>
        <p:sp>
          <p:nvSpPr>
            <p:cNvPr id="244" name="TextBox 55"/>
            <p:cNvSpPr txBox="1"/>
            <p:nvPr/>
          </p:nvSpPr>
          <p:spPr>
            <a:xfrm>
              <a:off x="-4642970" y="1474887"/>
              <a:ext cx="2950013" cy="362343"/>
            </a:xfrm>
            <a:prstGeom prst="rect">
              <a:avLst/>
            </a:prstGeom>
            <a:noFill/>
          </p:spPr>
          <p:txBody>
            <a:bodyPr wrap="none" anchor="ctr">
              <a:normAutofit lnSpcReduction="10000"/>
            </a:bodyPr>
            <a:lstStyle/>
            <a:p>
              <a:pPr algn="r"/>
              <a:r>
                <a:rPr lang="zh-CN" altLang="en-US" sz="1600" b="1" dirty="0">
                  <a:solidFill>
                    <a:srgbClr val="40CDAC"/>
                  </a:solidFill>
                  <a:latin typeface="微软雅黑" panose="020B0503020204020204" pitchFamily="34" charset="-122"/>
                  <a:ea typeface="微软雅黑" panose="020B0503020204020204" pitchFamily="34" charset="-122"/>
                </a:rPr>
                <a:t>专业的线下推广团队</a:t>
              </a:r>
            </a:p>
          </p:txBody>
        </p:sp>
        <p:sp>
          <p:nvSpPr>
            <p:cNvPr id="245" name="Rectangle 56"/>
            <p:cNvSpPr/>
            <p:nvPr/>
          </p:nvSpPr>
          <p:spPr>
            <a:xfrm>
              <a:off x="-3732559" y="1819713"/>
              <a:ext cx="1993284" cy="535531"/>
            </a:xfrm>
            <a:prstGeom prst="rect">
              <a:avLst/>
            </a:prstGeom>
          </p:spPr>
          <p:txBody>
            <a:bodyPr wrap="square">
              <a:normAutofit fontScale="77500" lnSpcReduction="20000"/>
            </a:bodyPr>
            <a:lstStyle/>
            <a:p>
              <a:pPr algn="r">
                <a:lnSpc>
                  <a:spcPct val="170000"/>
                </a:lnSpc>
              </a:pPr>
              <a:r>
                <a:rPr lang="zh-CN" altLang="en-US" sz="1000" dirty="0">
                  <a:solidFill>
                    <a:schemeClr val="bg1">
                      <a:lumMod val="50000"/>
                    </a:schemeClr>
                  </a:solidFill>
                  <a:latin typeface="微软雅黑" panose="020B0503020204020204" pitchFamily="34" charset="-122"/>
                  <a:ea typeface="微软雅黑" panose="020B0503020204020204" pitchFamily="34" charset="-122"/>
                </a:rPr>
                <a:t>拥有专业合作的线下推广团队，为业务打开线下市场提供了前提条件。</a:t>
              </a:r>
            </a:p>
          </p:txBody>
        </p:sp>
      </p:grpSp>
      <p:grpSp>
        <p:nvGrpSpPr>
          <p:cNvPr id="229" name="组合 228"/>
          <p:cNvGrpSpPr/>
          <p:nvPr/>
        </p:nvGrpSpPr>
        <p:grpSpPr>
          <a:xfrm>
            <a:off x="7405227" y="3376269"/>
            <a:ext cx="844349" cy="844350"/>
            <a:chOff x="3176809" y="2273198"/>
            <a:chExt cx="2641823" cy="2726239"/>
          </a:xfrm>
        </p:grpSpPr>
        <p:sp>
          <p:nvSpPr>
            <p:cNvPr id="242" name="椭圆 241"/>
            <p:cNvSpPr/>
            <p:nvPr/>
          </p:nvSpPr>
          <p:spPr>
            <a:xfrm>
              <a:off x="3176809" y="2273198"/>
              <a:ext cx="2641823" cy="2726239"/>
            </a:xfrm>
            <a:prstGeom prst="ellipse">
              <a:avLst/>
            </a:prstGeom>
            <a:gradFill flip="none" rotWithShape="1">
              <a:gsLst>
                <a:gs pos="0">
                  <a:srgbClr val="1AB9E6">
                    <a:alpha val="70000"/>
                  </a:srgbClr>
                </a:gs>
                <a:gs pos="100000">
                  <a:srgbClr val="40CDAC">
                    <a:alpha val="70000"/>
                  </a:srgbClr>
                </a:gs>
              </a:gsLst>
              <a:lin ang="81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prstClr val="white"/>
                </a:solidFill>
              </a:endParaRPr>
            </a:p>
          </p:txBody>
        </p:sp>
        <p:sp>
          <p:nvSpPr>
            <p:cNvPr id="243" name="椭圆 56"/>
            <p:cNvSpPr/>
            <p:nvPr/>
          </p:nvSpPr>
          <p:spPr>
            <a:xfrm>
              <a:off x="3938794" y="2923291"/>
              <a:ext cx="1325246" cy="1413147"/>
            </a:xfrm>
            <a:custGeom>
              <a:avLst/>
              <a:gdLst>
                <a:gd name="connsiteX0" fmla="*/ 250825 w 311150"/>
                <a:gd name="connsiteY0" fmla="*/ 190500 h 331788"/>
                <a:gd name="connsiteX1" fmla="*/ 250825 w 311150"/>
                <a:gd name="connsiteY1" fmla="*/ 241300 h 331788"/>
                <a:gd name="connsiteX2" fmla="*/ 280988 w 311150"/>
                <a:gd name="connsiteY2" fmla="*/ 241300 h 331788"/>
                <a:gd name="connsiteX3" fmla="*/ 280988 w 311150"/>
                <a:gd name="connsiteY3" fmla="*/ 190500 h 331788"/>
                <a:gd name="connsiteX4" fmla="*/ 250825 w 311150"/>
                <a:gd name="connsiteY4" fmla="*/ 111125 h 331788"/>
                <a:gd name="connsiteX5" fmla="*/ 250825 w 311150"/>
                <a:gd name="connsiteY5" fmla="*/ 160338 h 331788"/>
                <a:gd name="connsiteX6" fmla="*/ 280988 w 311150"/>
                <a:gd name="connsiteY6" fmla="*/ 160338 h 331788"/>
                <a:gd name="connsiteX7" fmla="*/ 280988 w 311150"/>
                <a:gd name="connsiteY7" fmla="*/ 111125 h 331788"/>
                <a:gd name="connsiteX8" fmla="*/ 250825 w 311150"/>
                <a:gd name="connsiteY8" fmla="*/ 30163 h 331788"/>
                <a:gd name="connsiteX9" fmla="*/ 250825 w 311150"/>
                <a:gd name="connsiteY9" fmla="*/ 80963 h 331788"/>
                <a:gd name="connsiteX10" fmla="*/ 280988 w 311150"/>
                <a:gd name="connsiteY10" fmla="*/ 80963 h 331788"/>
                <a:gd name="connsiteX11" fmla="*/ 280988 w 311150"/>
                <a:gd name="connsiteY11" fmla="*/ 30163 h 331788"/>
                <a:gd name="connsiteX12" fmla="*/ 30162 w 311150"/>
                <a:gd name="connsiteY12" fmla="*/ 30163 h 331788"/>
                <a:gd name="connsiteX13" fmla="*/ 30162 w 311150"/>
                <a:gd name="connsiteY13" fmla="*/ 301626 h 331788"/>
                <a:gd name="connsiteX14" fmla="*/ 219075 w 311150"/>
                <a:gd name="connsiteY14" fmla="*/ 301626 h 331788"/>
                <a:gd name="connsiteX15" fmla="*/ 219075 w 311150"/>
                <a:gd name="connsiteY15" fmla="*/ 30163 h 331788"/>
                <a:gd name="connsiteX16" fmla="*/ 14261 w 311150"/>
                <a:gd name="connsiteY16" fmla="*/ 0 h 331788"/>
                <a:gd name="connsiteX17" fmla="*/ 296889 w 311150"/>
                <a:gd name="connsiteY17" fmla="*/ 0 h 331788"/>
                <a:gd name="connsiteX18" fmla="*/ 311150 w 311150"/>
                <a:gd name="connsiteY18" fmla="*/ 15552 h 331788"/>
                <a:gd name="connsiteX19" fmla="*/ 311150 w 311150"/>
                <a:gd name="connsiteY19" fmla="*/ 256617 h 331788"/>
                <a:gd name="connsiteX20" fmla="*/ 296889 w 311150"/>
                <a:gd name="connsiteY20" fmla="*/ 270874 h 331788"/>
                <a:gd name="connsiteX21" fmla="*/ 251513 w 311150"/>
                <a:gd name="connsiteY21" fmla="*/ 270874 h 331788"/>
                <a:gd name="connsiteX22" fmla="*/ 251513 w 311150"/>
                <a:gd name="connsiteY22" fmla="*/ 316236 h 331788"/>
                <a:gd name="connsiteX23" fmla="*/ 235955 w 311150"/>
                <a:gd name="connsiteY23" fmla="*/ 331788 h 331788"/>
                <a:gd name="connsiteX24" fmla="*/ 14261 w 311150"/>
                <a:gd name="connsiteY24" fmla="*/ 331788 h 331788"/>
                <a:gd name="connsiteX25" fmla="*/ 0 w 311150"/>
                <a:gd name="connsiteY25" fmla="*/ 316236 h 331788"/>
                <a:gd name="connsiteX26" fmla="*/ 0 w 311150"/>
                <a:gd name="connsiteY26" fmla="*/ 15552 h 331788"/>
                <a:gd name="connsiteX27" fmla="*/ 14261 w 311150"/>
                <a:gd name="connsiteY27" fmla="*/ 0 h 331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311150" h="331788">
                  <a:moveTo>
                    <a:pt x="250825" y="190500"/>
                  </a:moveTo>
                  <a:lnTo>
                    <a:pt x="250825" y="241300"/>
                  </a:lnTo>
                  <a:lnTo>
                    <a:pt x="280988" y="241300"/>
                  </a:lnTo>
                  <a:lnTo>
                    <a:pt x="280988" y="190500"/>
                  </a:lnTo>
                  <a:close/>
                  <a:moveTo>
                    <a:pt x="250825" y="111125"/>
                  </a:moveTo>
                  <a:lnTo>
                    <a:pt x="250825" y="160338"/>
                  </a:lnTo>
                  <a:lnTo>
                    <a:pt x="280988" y="160338"/>
                  </a:lnTo>
                  <a:lnTo>
                    <a:pt x="280988" y="111125"/>
                  </a:lnTo>
                  <a:close/>
                  <a:moveTo>
                    <a:pt x="250825" y="30163"/>
                  </a:moveTo>
                  <a:lnTo>
                    <a:pt x="250825" y="80963"/>
                  </a:lnTo>
                  <a:lnTo>
                    <a:pt x="280988" y="80963"/>
                  </a:lnTo>
                  <a:lnTo>
                    <a:pt x="280988" y="30163"/>
                  </a:lnTo>
                  <a:close/>
                  <a:moveTo>
                    <a:pt x="30162" y="30163"/>
                  </a:moveTo>
                  <a:lnTo>
                    <a:pt x="30162" y="301626"/>
                  </a:lnTo>
                  <a:lnTo>
                    <a:pt x="219075" y="301626"/>
                  </a:lnTo>
                  <a:lnTo>
                    <a:pt x="219075" y="30163"/>
                  </a:lnTo>
                  <a:close/>
                  <a:moveTo>
                    <a:pt x="14261" y="0"/>
                  </a:moveTo>
                  <a:cubicBezTo>
                    <a:pt x="14261" y="0"/>
                    <a:pt x="14261" y="0"/>
                    <a:pt x="296889" y="0"/>
                  </a:cubicBezTo>
                  <a:cubicBezTo>
                    <a:pt x="304668" y="0"/>
                    <a:pt x="311150" y="6480"/>
                    <a:pt x="311150" y="15552"/>
                  </a:cubicBezTo>
                  <a:cubicBezTo>
                    <a:pt x="311150" y="15552"/>
                    <a:pt x="311150" y="15552"/>
                    <a:pt x="311150" y="256617"/>
                  </a:cubicBezTo>
                  <a:cubicBezTo>
                    <a:pt x="311150" y="264394"/>
                    <a:pt x="304668" y="270874"/>
                    <a:pt x="296889" y="270874"/>
                  </a:cubicBezTo>
                  <a:cubicBezTo>
                    <a:pt x="296889" y="270874"/>
                    <a:pt x="296889" y="270874"/>
                    <a:pt x="251513" y="270874"/>
                  </a:cubicBezTo>
                  <a:cubicBezTo>
                    <a:pt x="251513" y="270874"/>
                    <a:pt x="251513" y="270874"/>
                    <a:pt x="251513" y="316236"/>
                  </a:cubicBezTo>
                  <a:cubicBezTo>
                    <a:pt x="251513" y="325308"/>
                    <a:pt x="245030" y="331788"/>
                    <a:pt x="235955" y="331788"/>
                  </a:cubicBezTo>
                  <a:cubicBezTo>
                    <a:pt x="235955" y="331788"/>
                    <a:pt x="235955" y="331788"/>
                    <a:pt x="14261" y="331788"/>
                  </a:cubicBezTo>
                  <a:cubicBezTo>
                    <a:pt x="6482" y="331788"/>
                    <a:pt x="0" y="325308"/>
                    <a:pt x="0" y="316236"/>
                  </a:cubicBezTo>
                  <a:cubicBezTo>
                    <a:pt x="0" y="316236"/>
                    <a:pt x="0" y="316236"/>
                    <a:pt x="0" y="15552"/>
                  </a:cubicBezTo>
                  <a:cubicBezTo>
                    <a:pt x="0" y="6480"/>
                    <a:pt x="6482" y="0"/>
                    <a:pt x="14261"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prstClr val="white"/>
                </a:solidFill>
              </a:endParaRPr>
            </a:p>
          </p:txBody>
        </p:sp>
      </p:grpSp>
      <p:grpSp>
        <p:nvGrpSpPr>
          <p:cNvPr id="230" name="组合 229"/>
          <p:cNvGrpSpPr/>
          <p:nvPr/>
        </p:nvGrpSpPr>
        <p:grpSpPr>
          <a:xfrm>
            <a:off x="6843005" y="5186234"/>
            <a:ext cx="844349" cy="844350"/>
            <a:chOff x="3176812" y="2316654"/>
            <a:chExt cx="2641825" cy="2726239"/>
          </a:xfrm>
        </p:grpSpPr>
        <p:sp>
          <p:nvSpPr>
            <p:cNvPr id="240" name="椭圆 239"/>
            <p:cNvSpPr/>
            <p:nvPr/>
          </p:nvSpPr>
          <p:spPr>
            <a:xfrm>
              <a:off x="3176812" y="2316654"/>
              <a:ext cx="2641825" cy="2726239"/>
            </a:xfrm>
            <a:prstGeom prst="ellipse">
              <a:avLst/>
            </a:prstGeom>
            <a:gradFill flip="none" rotWithShape="1">
              <a:gsLst>
                <a:gs pos="0">
                  <a:srgbClr val="1AB9E6">
                    <a:alpha val="70000"/>
                  </a:srgbClr>
                </a:gs>
                <a:gs pos="100000">
                  <a:srgbClr val="40CDAC">
                    <a:alpha val="70000"/>
                  </a:srgbClr>
                </a:gs>
              </a:gsLst>
              <a:lin ang="81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prstClr val="white"/>
                </a:solidFill>
              </a:endParaRPr>
            </a:p>
          </p:txBody>
        </p:sp>
        <p:sp>
          <p:nvSpPr>
            <p:cNvPr id="241" name="椭圆 59"/>
            <p:cNvSpPr/>
            <p:nvPr/>
          </p:nvSpPr>
          <p:spPr>
            <a:xfrm>
              <a:off x="3853947" y="2922355"/>
              <a:ext cx="1395465" cy="1514838"/>
            </a:xfrm>
            <a:custGeom>
              <a:avLst/>
              <a:gdLst>
                <a:gd name="connsiteX0" fmla="*/ 140006 w 304800"/>
                <a:gd name="connsiteY0" fmla="*/ 151485 h 330873"/>
                <a:gd name="connsiteX1" fmla="*/ 137380 w 304800"/>
                <a:gd name="connsiteY1" fmla="*/ 152800 h 330873"/>
                <a:gd name="connsiteX2" fmla="*/ 137380 w 304800"/>
                <a:gd name="connsiteY2" fmla="*/ 165949 h 330873"/>
                <a:gd name="connsiteX3" fmla="*/ 112438 w 304800"/>
                <a:gd name="connsiteY3" fmla="*/ 194877 h 330873"/>
                <a:gd name="connsiteX4" fmla="*/ 141318 w 304800"/>
                <a:gd name="connsiteY4" fmla="*/ 223805 h 330873"/>
                <a:gd name="connsiteX5" fmla="*/ 157071 w 304800"/>
                <a:gd name="connsiteY5" fmla="*/ 238268 h 330873"/>
                <a:gd name="connsiteX6" fmla="*/ 142631 w 304800"/>
                <a:gd name="connsiteY6" fmla="*/ 248788 h 330873"/>
                <a:gd name="connsiteX7" fmla="*/ 119002 w 304800"/>
                <a:gd name="connsiteY7" fmla="*/ 242213 h 330873"/>
                <a:gd name="connsiteX8" fmla="*/ 117689 w 304800"/>
                <a:gd name="connsiteY8" fmla="*/ 242213 h 330873"/>
                <a:gd name="connsiteX9" fmla="*/ 116376 w 304800"/>
                <a:gd name="connsiteY9" fmla="*/ 243528 h 330873"/>
                <a:gd name="connsiteX10" fmla="*/ 112438 w 304800"/>
                <a:gd name="connsiteY10" fmla="*/ 257992 h 330873"/>
                <a:gd name="connsiteX11" fmla="*/ 112438 w 304800"/>
                <a:gd name="connsiteY11" fmla="*/ 259307 h 330873"/>
                <a:gd name="connsiteX12" fmla="*/ 137380 w 304800"/>
                <a:gd name="connsiteY12" fmla="*/ 267196 h 330873"/>
                <a:gd name="connsiteX13" fmla="*/ 137380 w 304800"/>
                <a:gd name="connsiteY13" fmla="*/ 280345 h 330873"/>
                <a:gd name="connsiteX14" fmla="*/ 138693 w 304800"/>
                <a:gd name="connsiteY14" fmla="*/ 281660 h 330873"/>
                <a:gd name="connsiteX15" fmla="*/ 151820 w 304800"/>
                <a:gd name="connsiteY15" fmla="*/ 281660 h 330873"/>
                <a:gd name="connsiteX16" fmla="*/ 153133 w 304800"/>
                <a:gd name="connsiteY16" fmla="*/ 280345 h 330873"/>
                <a:gd name="connsiteX17" fmla="*/ 153133 w 304800"/>
                <a:gd name="connsiteY17" fmla="*/ 265881 h 330873"/>
                <a:gd name="connsiteX18" fmla="*/ 179388 w 304800"/>
                <a:gd name="connsiteY18" fmla="*/ 236954 h 330873"/>
                <a:gd name="connsiteX19" fmla="*/ 153133 w 304800"/>
                <a:gd name="connsiteY19" fmla="*/ 205396 h 330873"/>
                <a:gd name="connsiteX20" fmla="*/ 136067 w 304800"/>
                <a:gd name="connsiteY20" fmla="*/ 192247 h 330873"/>
                <a:gd name="connsiteX21" fmla="*/ 149195 w 304800"/>
                <a:gd name="connsiteY21" fmla="*/ 183043 h 330873"/>
                <a:gd name="connsiteX22" fmla="*/ 168886 w 304800"/>
                <a:gd name="connsiteY22" fmla="*/ 188302 h 330873"/>
                <a:gd name="connsiteX23" fmla="*/ 170199 w 304800"/>
                <a:gd name="connsiteY23" fmla="*/ 188302 h 330873"/>
                <a:gd name="connsiteX24" fmla="*/ 171512 w 304800"/>
                <a:gd name="connsiteY24" fmla="*/ 186987 h 330873"/>
                <a:gd name="connsiteX25" fmla="*/ 175450 w 304800"/>
                <a:gd name="connsiteY25" fmla="*/ 173838 h 330873"/>
                <a:gd name="connsiteX26" fmla="*/ 174137 w 304800"/>
                <a:gd name="connsiteY26" fmla="*/ 171209 h 330873"/>
                <a:gd name="connsiteX27" fmla="*/ 154446 w 304800"/>
                <a:gd name="connsiteY27" fmla="*/ 165949 h 330873"/>
                <a:gd name="connsiteX28" fmla="*/ 154446 w 304800"/>
                <a:gd name="connsiteY28" fmla="*/ 152800 h 330873"/>
                <a:gd name="connsiteX29" fmla="*/ 153133 w 304800"/>
                <a:gd name="connsiteY29" fmla="*/ 151485 h 330873"/>
                <a:gd name="connsiteX30" fmla="*/ 140006 w 304800"/>
                <a:gd name="connsiteY30" fmla="*/ 151485 h 330873"/>
                <a:gd name="connsiteX31" fmla="*/ 193964 w 304800"/>
                <a:gd name="connsiteY31" fmla="*/ 111523 h 330873"/>
                <a:gd name="connsiteX32" fmla="*/ 304800 w 304800"/>
                <a:gd name="connsiteY32" fmla="*/ 241557 h 330873"/>
                <a:gd name="connsiteX33" fmla="*/ 151740 w 304800"/>
                <a:gd name="connsiteY33" fmla="*/ 330873 h 330873"/>
                <a:gd name="connsiteX34" fmla="*/ 0 w 304800"/>
                <a:gd name="connsiteY34" fmla="*/ 241557 h 330873"/>
                <a:gd name="connsiteX35" fmla="*/ 97641 w 304800"/>
                <a:gd name="connsiteY35" fmla="*/ 115464 h 330873"/>
                <a:gd name="connsiteX36" fmla="*/ 146462 w 304800"/>
                <a:gd name="connsiteY36" fmla="*/ 125972 h 330873"/>
                <a:gd name="connsiteX37" fmla="*/ 193964 w 304800"/>
                <a:gd name="connsiteY37" fmla="*/ 111523 h 330873"/>
                <a:gd name="connsiteX38" fmla="*/ 140718 w 304800"/>
                <a:gd name="connsiteY38" fmla="*/ 57 h 330873"/>
                <a:gd name="connsiteX39" fmla="*/ 159989 w 304800"/>
                <a:gd name="connsiteY39" fmla="*/ 17546 h 330873"/>
                <a:gd name="connsiteX40" fmla="*/ 182388 w 304800"/>
                <a:gd name="connsiteY40" fmla="*/ 18866 h 330873"/>
                <a:gd name="connsiteX41" fmla="*/ 199518 w 304800"/>
                <a:gd name="connsiteY41" fmla="*/ 34705 h 330873"/>
                <a:gd name="connsiteX42" fmla="*/ 185024 w 304800"/>
                <a:gd name="connsiteY42" fmla="*/ 88823 h 330873"/>
                <a:gd name="connsiteX43" fmla="*/ 145495 w 304800"/>
                <a:gd name="connsiteY43" fmla="*/ 107302 h 330873"/>
                <a:gd name="connsiteX44" fmla="*/ 100695 w 304800"/>
                <a:gd name="connsiteY44" fmla="*/ 96742 h 330873"/>
                <a:gd name="connsiteX45" fmla="*/ 78295 w 304800"/>
                <a:gd name="connsiteY45" fmla="*/ 46585 h 330873"/>
                <a:gd name="connsiteX46" fmla="*/ 92789 w 304800"/>
                <a:gd name="connsiteY46" fmla="*/ 28105 h 330873"/>
                <a:gd name="connsiteX47" fmla="*/ 124413 w 304800"/>
                <a:gd name="connsiteY47" fmla="*/ 16226 h 330873"/>
                <a:gd name="connsiteX48" fmla="*/ 140718 w 304800"/>
                <a:gd name="connsiteY48" fmla="*/ 57 h 330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304800" h="330873">
                  <a:moveTo>
                    <a:pt x="140006" y="151485"/>
                  </a:moveTo>
                  <a:cubicBezTo>
                    <a:pt x="138693" y="151485"/>
                    <a:pt x="137380" y="151485"/>
                    <a:pt x="137380" y="152800"/>
                  </a:cubicBezTo>
                  <a:cubicBezTo>
                    <a:pt x="137380" y="152800"/>
                    <a:pt x="137380" y="152800"/>
                    <a:pt x="137380" y="165949"/>
                  </a:cubicBezTo>
                  <a:cubicBezTo>
                    <a:pt x="122940" y="169894"/>
                    <a:pt x="112438" y="180413"/>
                    <a:pt x="112438" y="194877"/>
                  </a:cubicBezTo>
                  <a:cubicBezTo>
                    <a:pt x="112438" y="211970"/>
                    <a:pt x="126878" y="219860"/>
                    <a:pt x="141318" y="223805"/>
                  </a:cubicBezTo>
                  <a:cubicBezTo>
                    <a:pt x="151820" y="229064"/>
                    <a:pt x="157071" y="231694"/>
                    <a:pt x="157071" y="238268"/>
                  </a:cubicBezTo>
                  <a:cubicBezTo>
                    <a:pt x="157071" y="244843"/>
                    <a:pt x="150508" y="248788"/>
                    <a:pt x="142631" y="248788"/>
                  </a:cubicBezTo>
                  <a:cubicBezTo>
                    <a:pt x="130816" y="248788"/>
                    <a:pt x="122940" y="244843"/>
                    <a:pt x="119002" y="242213"/>
                  </a:cubicBezTo>
                  <a:cubicBezTo>
                    <a:pt x="119002" y="240898"/>
                    <a:pt x="117689" y="240898"/>
                    <a:pt x="117689" y="242213"/>
                  </a:cubicBezTo>
                  <a:cubicBezTo>
                    <a:pt x="116376" y="242213"/>
                    <a:pt x="116376" y="242213"/>
                    <a:pt x="116376" y="243528"/>
                  </a:cubicBezTo>
                  <a:cubicBezTo>
                    <a:pt x="116376" y="243528"/>
                    <a:pt x="116376" y="243528"/>
                    <a:pt x="112438" y="257992"/>
                  </a:cubicBezTo>
                  <a:cubicBezTo>
                    <a:pt x="111125" y="257992"/>
                    <a:pt x="112438" y="259307"/>
                    <a:pt x="112438" y="259307"/>
                  </a:cubicBezTo>
                  <a:cubicBezTo>
                    <a:pt x="119002" y="263252"/>
                    <a:pt x="128191" y="265881"/>
                    <a:pt x="137380" y="267196"/>
                  </a:cubicBezTo>
                  <a:cubicBezTo>
                    <a:pt x="137380" y="267196"/>
                    <a:pt x="137380" y="267196"/>
                    <a:pt x="137380" y="280345"/>
                  </a:cubicBezTo>
                  <a:cubicBezTo>
                    <a:pt x="137380" y="280345"/>
                    <a:pt x="137380" y="281660"/>
                    <a:pt x="138693" y="281660"/>
                  </a:cubicBezTo>
                  <a:cubicBezTo>
                    <a:pt x="138693" y="281660"/>
                    <a:pt x="138693" y="281660"/>
                    <a:pt x="151820" y="281660"/>
                  </a:cubicBezTo>
                  <a:cubicBezTo>
                    <a:pt x="153133" y="281660"/>
                    <a:pt x="153133" y="280345"/>
                    <a:pt x="153133" y="280345"/>
                  </a:cubicBezTo>
                  <a:cubicBezTo>
                    <a:pt x="153133" y="280345"/>
                    <a:pt x="153133" y="280345"/>
                    <a:pt x="153133" y="265881"/>
                  </a:cubicBezTo>
                  <a:cubicBezTo>
                    <a:pt x="168886" y="261937"/>
                    <a:pt x="179388" y="251417"/>
                    <a:pt x="179388" y="236954"/>
                  </a:cubicBezTo>
                  <a:cubicBezTo>
                    <a:pt x="179388" y="222490"/>
                    <a:pt x="171512" y="213285"/>
                    <a:pt x="153133" y="205396"/>
                  </a:cubicBezTo>
                  <a:cubicBezTo>
                    <a:pt x="140006" y="200136"/>
                    <a:pt x="136067" y="197507"/>
                    <a:pt x="136067" y="192247"/>
                  </a:cubicBezTo>
                  <a:cubicBezTo>
                    <a:pt x="136067" y="186987"/>
                    <a:pt x="140006" y="183043"/>
                    <a:pt x="149195" y="183043"/>
                  </a:cubicBezTo>
                  <a:cubicBezTo>
                    <a:pt x="158384" y="183043"/>
                    <a:pt x="164948" y="186987"/>
                    <a:pt x="168886" y="188302"/>
                  </a:cubicBezTo>
                  <a:cubicBezTo>
                    <a:pt x="168886" y="189617"/>
                    <a:pt x="170199" y="189617"/>
                    <a:pt x="170199" y="188302"/>
                  </a:cubicBezTo>
                  <a:cubicBezTo>
                    <a:pt x="171512" y="188302"/>
                    <a:pt x="171512" y="188302"/>
                    <a:pt x="171512" y="186987"/>
                  </a:cubicBezTo>
                  <a:cubicBezTo>
                    <a:pt x="171512" y="186987"/>
                    <a:pt x="171512" y="186987"/>
                    <a:pt x="175450" y="173838"/>
                  </a:cubicBezTo>
                  <a:cubicBezTo>
                    <a:pt x="175450" y="172524"/>
                    <a:pt x="175450" y="171209"/>
                    <a:pt x="174137" y="171209"/>
                  </a:cubicBezTo>
                  <a:cubicBezTo>
                    <a:pt x="170199" y="168579"/>
                    <a:pt x="163635" y="165949"/>
                    <a:pt x="154446" y="165949"/>
                  </a:cubicBezTo>
                  <a:cubicBezTo>
                    <a:pt x="154446" y="165949"/>
                    <a:pt x="154446" y="165949"/>
                    <a:pt x="154446" y="152800"/>
                  </a:cubicBezTo>
                  <a:cubicBezTo>
                    <a:pt x="154446" y="151485"/>
                    <a:pt x="153133" y="151485"/>
                    <a:pt x="153133" y="151485"/>
                  </a:cubicBezTo>
                  <a:cubicBezTo>
                    <a:pt x="153133" y="151485"/>
                    <a:pt x="153133" y="151485"/>
                    <a:pt x="140006" y="151485"/>
                  </a:cubicBezTo>
                  <a:close/>
                  <a:moveTo>
                    <a:pt x="193964" y="111523"/>
                  </a:moveTo>
                  <a:cubicBezTo>
                    <a:pt x="249382" y="127285"/>
                    <a:pt x="304800" y="183764"/>
                    <a:pt x="304800" y="241557"/>
                  </a:cubicBezTo>
                  <a:cubicBezTo>
                    <a:pt x="304800" y="311171"/>
                    <a:pt x="263896" y="330873"/>
                    <a:pt x="151740" y="330873"/>
                  </a:cubicBezTo>
                  <a:cubicBezTo>
                    <a:pt x="40904" y="330873"/>
                    <a:pt x="0" y="312485"/>
                    <a:pt x="0" y="241557"/>
                  </a:cubicBezTo>
                  <a:cubicBezTo>
                    <a:pt x="0" y="187705"/>
                    <a:pt x="44862" y="133852"/>
                    <a:pt x="97641" y="115464"/>
                  </a:cubicBezTo>
                  <a:cubicBezTo>
                    <a:pt x="100280" y="114150"/>
                    <a:pt x="110836" y="127285"/>
                    <a:pt x="146462" y="125972"/>
                  </a:cubicBezTo>
                  <a:cubicBezTo>
                    <a:pt x="186047" y="124658"/>
                    <a:pt x="191325" y="110210"/>
                    <a:pt x="193964" y="111523"/>
                  </a:cubicBezTo>
                  <a:close/>
                  <a:moveTo>
                    <a:pt x="140718" y="57"/>
                  </a:moveTo>
                  <a:cubicBezTo>
                    <a:pt x="147801" y="-603"/>
                    <a:pt x="155377" y="4346"/>
                    <a:pt x="159989" y="17546"/>
                  </a:cubicBezTo>
                  <a:cubicBezTo>
                    <a:pt x="165259" y="33385"/>
                    <a:pt x="177118" y="20186"/>
                    <a:pt x="182388" y="18866"/>
                  </a:cubicBezTo>
                  <a:cubicBezTo>
                    <a:pt x="204788" y="9626"/>
                    <a:pt x="204788" y="26785"/>
                    <a:pt x="199518" y="34705"/>
                  </a:cubicBezTo>
                  <a:cubicBezTo>
                    <a:pt x="196882" y="38665"/>
                    <a:pt x="183706" y="67704"/>
                    <a:pt x="185024" y="88823"/>
                  </a:cubicBezTo>
                  <a:cubicBezTo>
                    <a:pt x="186341" y="100702"/>
                    <a:pt x="158671" y="107302"/>
                    <a:pt x="145495" y="107302"/>
                  </a:cubicBezTo>
                  <a:cubicBezTo>
                    <a:pt x="132318" y="108622"/>
                    <a:pt x="104648" y="104662"/>
                    <a:pt x="100695" y="96742"/>
                  </a:cubicBezTo>
                  <a:cubicBezTo>
                    <a:pt x="95425" y="87503"/>
                    <a:pt x="82248" y="51864"/>
                    <a:pt x="78295" y="46585"/>
                  </a:cubicBezTo>
                  <a:cubicBezTo>
                    <a:pt x="73025" y="37345"/>
                    <a:pt x="75660" y="25465"/>
                    <a:pt x="92789" y="28105"/>
                  </a:cubicBezTo>
                  <a:cubicBezTo>
                    <a:pt x="107283" y="29425"/>
                    <a:pt x="120460" y="28105"/>
                    <a:pt x="124413" y="16226"/>
                  </a:cubicBezTo>
                  <a:cubicBezTo>
                    <a:pt x="127048" y="6986"/>
                    <a:pt x="133636" y="717"/>
                    <a:pt x="140718" y="57"/>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prstClr val="white"/>
                </a:solidFill>
              </a:endParaRPr>
            </a:p>
          </p:txBody>
        </p:sp>
      </p:grpSp>
      <p:grpSp>
        <p:nvGrpSpPr>
          <p:cNvPr id="231" name="组合 230"/>
          <p:cNvGrpSpPr/>
          <p:nvPr/>
        </p:nvGrpSpPr>
        <p:grpSpPr>
          <a:xfrm>
            <a:off x="3854119" y="3726856"/>
            <a:ext cx="844349" cy="844350"/>
            <a:chOff x="3291490" y="2313077"/>
            <a:chExt cx="2641825" cy="2726239"/>
          </a:xfrm>
        </p:grpSpPr>
        <p:sp>
          <p:nvSpPr>
            <p:cNvPr id="238" name="椭圆 237"/>
            <p:cNvSpPr/>
            <p:nvPr/>
          </p:nvSpPr>
          <p:spPr>
            <a:xfrm>
              <a:off x="3291490" y="2313077"/>
              <a:ext cx="2641825" cy="2726239"/>
            </a:xfrm>
            <a:prstGeom prst="ellipse">
              <a:avLst/>
            </a:prstGeom>
            <a:gradFill flip="none" rotWithShape="1">
              <a:gsLst>
                <a:gs pos="0">
                  <a:srgbClr val="1AB9E6">
                    <a:alpha val="70000"/>
                  </a:srgbClr>
                </a:gs>
                <a:gs pos="100000">
                  <a:srgbClr val="40CDAC">
                    <a:shade val="100000"/>
                    <a:satMod val="115000"/>
                    <a:alpha val="70000"/>
                  </a:srgbClr>
                </a:gs>
              </a:gsLst>
              <a:lin ang="27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prstClr val="white"/>
                </a:solidFill>
              </a:endParaRPr>
            </a:p>
          </p:txBody>
        </p:sp>
        <p:sp>
          <p:nvSpPr>
            <p:cNvPr id="239" name="椭圆 62"/>
            <p:cNvSpPr/>
            <p:nvPr/>
          </p:nvSpPr>
          <p:spPr>
            <a:xfrm>
              <a:off x="3791352" y="2866926"/>
              <a:ext cx="1667980" cy="1415016"/>
            </a:xfrm>
            <a:custGeom>
              <a:avLst/>
              <a:gdLst>
                <a:gd name="connsiteX0" fmla="*/ 256381 w 334963"/>
                <a:gd name="connsiteY0" fmla="*/ 180975 h 284163"/>
                <a:gd name="connsiteX1" fmla="*/ 233362 w 334963"/>
                <a:gd name="connsiteY1" fmla="*/ 204788 h 284163"/>
                <a:gd name="connsiteX2" fmla="*/ 256381 w 334963"/>
                <a:gd name="connsiteY2" fmla="*/ 228601 h 284163"/>
                <a:gd name="connsiteX3" fmla="*/ 279400 w 334963"/>
                <a:gd name="connsiteY3" fmla="*/ 204788 h 284163"/>
                <a:gd name="connsiteX4" fmla="*/ 256381 w 334963"/>
                <a:gd name="connsiteY4" fmla="*/ 180975 h 284163"/>
                <a:gd name="connsiteX5" fmla="*/ 245904 w 334963"/>
                <a:gd name="connsiteY5" fmla="*/ 125413 h 284163"/>
                <a:gd name="connsiteX6" fmla="*/ 266859 w 334963"/>
                <a:gd name="connsiteY6" fmla="*/ 125413 h 284163"/>
                <a:gd name="connsiteX7" fmla="*/ 266859 w 334963"/>
                <a:gd name="connsiteY7" fmla="*/ 146580 h 284163"/>
                <a:gd name="connsiteX8" fmla="*/ 289124 w 334963"/>
                <a:gd name="connsiteY8" fmla="*/ 155840 h 284163"/>
                <a:gd name="connsiteX9" fmla="*/ 304840 w 334963"/>
                <a:gd name="connsiteY9" fmla="*/ 139965 h 284163"/>
                <a:gd name="connsiteX10" fmla="*/ 319247 w 334963"/>
                <a:gd name="connsiteY10" fmla="*/ 155840 h 284163"/>
                <a:gd name="connsiteX11" fmla="*/ 304840 w 334963"/>
                <a:gd name="connsiteY11" fmla="*/ 171715 h 284163"/>
                <a:gd name="connsiteX12" fmla="*/ 314008 w 334963"/>
                <a:gd name="connsiteY12" fmla="*/ 194205 h 284163"/>
                <a:gd name="connsiteX13" fmla="*/ 334963 w 334963"/>
                <a:gd name="connsiteY13" fmla="*/ 194205 h 284163"/>
                <a:gd name="connsiteX14" fmla="*/ 334963 w 334963"/>
                <a:gd name="connsiteY14" fmla="*/ 215371 h 284163"/>
                <a:gd name="connsiteX15" fmla="*/ 314008 w 334963"/>
                <a:gd name="connsiteY15" fmla="*/ 215371 h 284163"/>
                <a:gd name="connsiteX16" fmla="*/ 304840 w 334963"/>
                <a:gd name="connsiteY16" fmla="*/ 237861 h 284163"/>
                <a:gd name="connsiteX17" fmla="*/ 319247 w 334963"/>
                <a:gd name="connsiteY17" fmla="*/ 253736 h 284163"/>
                <a:gd name="connsiteX18" fmla="*/ 303531 w 334963"/>
                <a:gd name="connsiteY18" fmla="*/ 269611 h 284163"/>
                <a:gd name="connsiteX19" fmla="*/ 289124 w 334963"/>
                <a:gd name="connsiteY19" fmla="*/ 253736 h 284163"/>
                <a:gd name="connsiteX20" fmla="*/ 266859 w 334963"/>
                <a:gd name="connsiteY20" fmla="*/ 262996 h 284163"/>
                <a:gd name="connsiteX21" fmla="*/ 266859 w 334963"/>
                <a:gd name="connsiteY21" fmla="*/ 284163 h 284163"/>
                <a:gd name="connsiteX22" fmla="*/ 244595 w 334963"/>
                <a:gd name="connsiteY22" fmla="*/ 284163 h 284163"/>
                <a:gd name="connsiteX23" fmla="*/ 244595 w 334963"/>
                <a:gd name="connsiteY23" fmla="*/ 262996 h 284163"/>
                <a:gd name="connsiteX24" fmla="*/ 223639 w 334963"/>
                <a:gd name="connsiteY24" fmla="*/ 253736 h 284163"/>
                <a:gd name="connsiteX25" fmla="*/ 207923 w 334963"/>
                <a:gd name="connsiteY25" fmla="*/ 269611 h 284163"/>
                <a:gd name="connsiteX26" fmla="*/ 192206 w 334963"/>
                <a:gd name="connsiteY26" fmla="*/ 253736 h 284163"/>
                <a:gd name="connsiteX27" fmla="*/ 207923 w 334963"/>
                <a:gd name="connsiteY27" fmla="*/ 237861 h 284163"/>
                <a:gd name="connsiteX28" fmla="*/ 198755 w 334963"/>
                <a:gd name="connsiteY28" fmla="*/ 215371 h 284163"/>
                <a:gd name="connsiteX29" fmla="*/ 177800 w 334963"/>
                <a:gd name="connsiteY29" fmla="*/ 215371 h 284163"/>
                <a:gd name="connsiteX30" fmla="*/ 177800 w 334963"/>
                <a:gd name="connsiteY30" fmla="*/ 194205 h 284163"/>
                <a:gd name="connsiteX31" fmla="*/ 198755 w 334963"/>
                <a:gd name="connsiteY31" fmla="*/ 194205 h 284163"/>
                <a:gd name="connsiteX32" fmla="*/ 207923 w 334963"/>
                <a:gd name="connsiteY32" fmla="*/ 171715 h 284163"/>
                <a:gd name="connsiteX33" fmla="*/ 192206 w 334963"/>
                <a:gd name="connsiteY33" fmla="*/ 155840 h 284163"/>
                <a:gd name="connsiteX34" fmla="*/ 207923 w 334963"/>
                <a:gd name="connsiteY34" fmla="*/ 139965 h 284163"/>
                <a:gd name="connsiteX35" fmla="*/ 223639 w 334963"/>
                <a:gd name="connsiteY35" fmla="*/ 155840 h 284163"/>
                <a:gd name="connsiteX36" fmla="*/ 245904 w 334963"/>
                <a:gd name="connsiteY36" fmla="*/ 146580 h 284163"/>
                <a:gd name="connsiteX37" fmla="*/ 245904 w 334963"/>
                <a:gd name="connsiteY37" fmla="*/ 125413 h 284163"/>
                <a:gd name="connsiteX38" fmla="*/ 104775 w 334963"/>
                <a:gd name="connsiteY38" fmla="*/ 73025 h 284163"/>
                <a:gd name="connsiteX39" fmla="*/ 73025 w 334963"/>
                <a:gd name="connsiteY39" fmla="*/ 104775 h 284163"/>
                <a:gd name="connsiteX40" fmla="*/ 104775 w 334963"/>
                <a:gd name="connsiteY40" fmla="*/ 136525 h 284163"/>
                <a:gd name="connsiteX41" fmla="*/ 136525 w 334963"/>
                <a:gd name="connsiteY41" fmla="*/ 104775 h 284163"/>
                <a:gd name="connsiteX42" fmla="*/ 104775 w 334963"/>
                <a:gd name="connsiteY42" fmla="*/ 73025 h 284163"/>
                <a:gd name="connsiteX43" fmla="*/ 90186 w 334963"/>
                <a:gd name="connsiteY43" fmla="*/ 0 h 284163"/>
                <a:gd name="connsiteX44" fmla="*/ 119364 w 334963"/>
                <a:gd name="connsiteY44" fmla="*/ 0 h 284163"/>
                <a:gd name="connsiteX45" fmla="*/ 119364 w 334963"/>
                <a:gd name="connsiteY45" fmla="*/ 28957 h 284163"/>
                <a:gd name="connsiteX46" fmla="*/ 148542 w 334963"/>
                <a:gd name="connsiteY46" fmla="*/ 40803 h 284163"/>
                <a:gd name="connsiteX47" fmla="*/ 168436 w 334963"/>
                <a:gd name="connsiteY47" fmla="*/ 19743 h 284163"/>
                <a:gd name="connsiteX48" fmla="*/ 189656 w 334963"/>
                <a:gd name="connsiteY48" fmla="*/ 40803 h 284163"/>
                <a:gd name="connsiteX49" fmla="*/ 169762 w 334963"/>
                <a:gd name="connsiteY49" fmla="*/ 60546 h 284163"/>
                <a:gd name="connsiteX50" fmla="*/ 180372 w 334963"/>
                <a:gd name="connsiteY50" fmla="*/ 89503 h 284163"/>
                <a:gd name="connsiteX51" fmla="*/ 209550 w 334963"/>
                <a:gd name="connsiteY51" fmla="*/ 89503 h 284163"/>
                <a:gd name="connsiteX52" fmla="*/ 209550 w 334963"/>
                <a:gd name="connsiteY52" fmla="*/ 118460 h 284163"/>
                <a:gd name="connsiteX53" fmla="*/ 180372 w 334963"/>
                <a:gd name="connsiteY53" fmla="*/ 118460 h 284163"/>
                <a:gd name="connsiteX54" fmla="*/ 169762 w 334963"/>
                <a:gd name="connsiteY54" fmla="*/ 147417 h 284163"/>
                <a:gd name="connsiteX55" fmla="*/ 189656 w 334963"/>
                <a:gd name="connsiteY55" fmla="*/ 167160 h 284163"/>
                <a:gd name="connsiteX56" fmla="*/ 168436 w 334963"/>
                <a:gd name="connsiteY56" fmla="*/ 188220 h 284163"/>
                <a:gd name="connsiteX57" fmla="*/ 148542 w 334963"/>
                <a:gd name="connsiteY57" fmla="*/ 168476 h 284163"/>
                <a:gd name="connsiteX58" fmla="*/ 119364 w 334963"/>
                <a:gd name="connsiteY58" fmla="*/ 180322 h 284163"/>
                <a:gd name="connsiteX59" fmla="*/ 119364 w 334963"/>
                <a:gd name="connsiteY59" fmla="*/ 207963 h 284163"/>
                <a:gd name="connsiteX60" fmla="*/ 90186 w 334963"/>
                <a:gd name="connsiteY60" fmla="*/ 207963 h 284163"/>
                <a:gd name="connsiteX61" fmla="*/ 90186 w 334963"/>
                <a:gd name="connsiteY61" fmla="*/ 180322 h 284163"/>
                <a:gd name="connsiteX62" fmla="*/ 61008 w 334963"/>
                <a:gd name="connsiteY62" fmla="*/ 168476 h 284163"/>
                <a:gd name="connsiteX63" fmla="*/ 41114 w 334963"/>
                <a:gd name="connsiteY63" fmla="*/ 188220 h 284163"/>
                <a:gd name="connsiteX64" fmla="*/ 19894 w 334963"/>
                <a:gd name="connsiteY64" fmla="*/ 167160 h 284163"/>
                <a:gd name="connsiteX65" fmla="*/ 41114 w 334963"/>
                <a:gd name="connsiteY65" fmla="*/ 147417 h 284163"/>
                <a:gd name="connsiteX66" fmla="*/ 29178 w 334963"/>
                <a:gd name="connsiteY66" fmla="*/ 118460 h 284163"/>
                <a:gd name="connsiteX67" fmla="*/ 0 w 334963"/>
                <a:gd name="connsiteY67" fmla="*/ 118460 h 284163"/>
                <a:gd name="connsiteX68" fmla="*/ 0 w 334963"/>
                <a:gd name="connsiteY68" fmla="*/ 89503 h 284163"/>
                <a:gd name="connsiteX69" fmla="*/ 29178 w 334963"/>
                <a:gd name="connsiteY69" fmla="*/ 89503 h 284163"/>
                <a:gd name="connsiteX70" fmla="*/ 41114 w 334963"/>
                <a:gd name="connsiteY70" fmla="*/ 60546 h 284163"/>
                <a:gd name="connsiteX71" fmla="*/ 19894 w 334963"/>
                <a:gd name="connsiteY71" fmla="*/ 40803 h 284163"/>
                <a:gd name="connsiteX72" fmla="*/ 41114 w 334963"/>
                <a:gd name="connsiteY72" fmla="*/ 19743 h 284163"/>
                <a:gd name="connsiteX73" fmla="*/ 61008 w 334963"/>
                <a:gd name="connsiteY73" fmla="*/ 40803 h 284163"/>
                <a:gd name="connsiteX74" fmla="*/ 90186 w 334963"/>
                <a:gd name="connsiteY74" fmla="*/ 28957 h 284163"/>
                <a:gd name="connsiteX75" fmla="*/ 90186 w 334963"/>
                <a:gd name="connsiteY75" fmla="*/ 0 h 2841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334963" h="284163">
                  <a:moveTo>
                    <a:pt x="256381" y="180975"/>
                  </a:moveTo>
                  <a:cubicBezTo>
                    <a:pt x="243668" y="180975"/>
                    <a:pt x="233362" y="191636"/>
                    <a:pt x="233362" y="204788"/>
                  </a:cubicBezTo>
                  <a:cubicBezTo>
                    <a:pt x="233362" y="217940"/>
                    <a:pt x="243668" y="228601"/>
                    <a:pt x="256381" y="228601"/>
                  </a:cubicBezTo>
                  <a:cubicBezTo>
                    <a:pt x="269094" y="228601"/>
                    <a:pt x="279400" y="217940"/>
                    <a:pt x="279400" y="204788"/>
                  </a:cubicBezTo>
                  <a:cubicBezTo>
                    <a:pt x="279400" y="191636"/>
                    <a:pt x="269094" y="180975"/>
                    <a:pt x="256381" y="180975"/>
                  </a:cubicBezTo>
                  <a:close/>
                  <a:moveTo>
                    <a:pt x="245904" y="125413"/>
                  </a:moveTo>
                  <a:cubicBezTo>
                    <a:pt x="245904" y="125413"/>
                    <a:pt x="245904" y="125413"/>
                    <a:pt x="266859" y="125413"/>
                  </a:cubicBezTo>
                  <a:cubicBezTo>
                    <a:pt x="266859" y="125413"/>
                    <a:pt x="266859" y="125413"/>
                    <a:pt x="266859" y="146580"/>
                  </a:cubicBezTo>
                  <a:cubicBezTo>
                    <a:pt x="274717" y="149225"/>
                    <a:pt x="282576" y="151871"/>
                    <a:pt x="289124" y="155840"/>
                  </a:cubicBezTo>
                  <a:cubicBezTo>
                    <a:pt x="289124" y="155840"/>
                    <a:pt x="289124" y="155840"/>
                    <a:pt x="304840" y="139965"/>
                  </a:cubicBezTo>
                  <a:cubicBezTo>
                    <a:pt x="304840" y="139965"/>
                    <a:pt x="304840" y="139965"/>
                    <a:pt x="319247" y="155840"/>
                  </a:cubicBezTo>
                  <a:cubicBezTo>
                    <a:pt x="319247" y="155840"/>
                    <a:pt x="319247" y="155840"/>
                    <a:pt x="304840" y="171715"/>
                  </a:cubicBezTo>
                  <a:cubicBezTo>
                    <a:pt x="308769" y="178330"/>
                    <a:pt x="311389" y="186267"/>
                    <a:pt x="314008" y="194205"/>
                  </a:cubicBezTo>
                  <a:cubicBezTo>
                    <a:pt x="314008" y="194205"/>
                    <a:pt x="314008" y="194205"/>
                    <a:pt x="334963" y="194205"/>
                  </a:cubicBezTo>
                  <a:cubicBezTo>
                    <a:pt x="334963" y="194205"/>
                    <a:pt x="334963" y="194205"/>
                    <a:pt x="334963" y="215371"/>
                  </a:cubicBezTo>
                  <a:lnTo>
                    <a:pt x="314008" y="215371"/>
                  </a:lnTo>
                  <a:cubicBezTo>
                    <a:pt x="311389" y="223309"/>
                    <a:pt x="308769" y="231246"/>
                    <a:pt x="304840" y="237861"/>
                  </a:cubicBezTo>
                  <a:cubicBezTo>
                    <a:pt x="304840" y="237861"/>
                    <a:pt x="304840" y="237861"/>
                    <a:pt x="319247" y="253736"/>
                  </a:cubicBezTo>
                  <a:cubicBezTo>
                    <a:pt x="319247" y="253736"/>
                    <a:pt x="319247" y="253736"/>
                    <a:pt x="303531" y="269611"/>
                  </a:cubicBezTo>
                  <a:cubicBezTo>
                    <a:pt x="303531" y="269611"/>
                    <a:pt x="303531" y="269611"/>
                    <a:pt x="289124" y="253736"/>
                  </a:cubicBezTo>
                  <a:cubicBezTo>
                    <a:pt x="282576" y="257705"/>
                    <a:pt x="274717" y="261674"/>
                    <a:pt x="266859" y="262996"/>
                  </a:cubicBezTo>
                  <a:cubicBezTo>
                    <a:pt x="266859" y="262996"/>
                    <a:pt x="266859" y="262996"/>
                    <a:pt x="266859" y="284163"/>
                  </a:cubicBezTo>
                  <a:cubicBezTo>
                    <a:pt x="266859" y="284163"/>
                    <a:pt x="266859" y="284163"/>
                    <a:pt x="244595" y="284163"/>
                  </a:cubicBezTo>
                  <a:cubicBezTo>
                    <a:pt x="244595" y="284163"/>
                    <a:pt x="244595" y="284163"/>
                    <a:pt x="244595" y="262996"/>
                  </a:cubicBezTo>
                  <a:cubicBezTo>
                    <a:pt x="236736" y="260351"/>
                    <a:pt x="230187" y="257705"/>
                    <a:pt x="223639" y="253736"/>
                  </a:cubicBezTo>
                  <a:cubicBezTo>
                    <a:pt x="223639" y="253736"/>
                    <a:pt x="223639" y="253736"/>
                    <a:pt x="207923" y="269611"/>
                  </a:cubicBezTo>
                  <a:cubicBezTo>
                    <a:pt x="207923" y="269611"/>
                    <a:pt x="207923" y="269611"/>
                    <a:pt x="192206" y="253736"/>
                  </a:cubicBezTo>
                  <a:cubicBezTo>
                    <a:pt x="192206" y="253736"/>
                    <a:pt x="192206" y="253736"/>
                    <a:pt x="207923" y="237861"/>
                  </a:cubicBezTo>
                  <a:cubicBezTo>
                    <a:pt x="203994" y="231246"/>
                    <a:pt x="200065" y="223309"/>
                    <a:pt x="198755" y="215371"/>
                  </a:cubicBezTo>
                  <a:cubicBezTo>
                    <a:pt x="198755" y="215371"/>
                    <a:pt x="198755" y="215371"/>
                    <a:pt x="177800" y="215371"/>
                  </a:cubicBezTo>
                  <a:cubicBezTo>
                    <a:pt x="177800" y="215371"/>
                    <a:pt x="177800" y="215371"/>
                    <a:pt x="177800" y="194205"/>
                  </a:cubicBezTo>
                  <a:cubicBezTo>
                    <a:pt x="177800" y="194205"/>
                    <a:pt x="177800" y="194205"/>
                    <a:pt x="198755" y="194205"/>
                  </a:cubicBezTo>
                  <a:cubicBezTo>
                    <a:pt x="200065" y="186267"/>
                    <a:pt x="203994" y="178330"/>
                    <a:pt x="207923" y="171715"/>
                  </a:cubicBezTo>
                  <a:cubicBezTo>
                    <a:pt x="207923" y="171715"/>
                    <a:pt x="207923" y="171715"/>
                    <a:pt x="192206" y="155840"/>
                  </a:cubicBezTo>
                  <a:cubicBezTo>
                    <a:pt x="192206" y="155840"/>
                    <a:pt x="192206" y="155840"/>
                    <a:pt x="207923" y="139965"/>
                  </a:cubicBezTo>
                  <a:cubicBezTo>
                    <a:pt x="207923" y="139965"/>
                    <a:pt x="207923" y="139965"/>
                    <a:pt x="223639" y="155840"/>
                  </a:cubicBezTo>
                  <a:cubicBezTo>
                    <a:pt x="230187" y="151871"/>
                    <a:pt x="238046" y="149225"/>
                    <a:pt x="245904" y="146580"/>
                  </a:cubicBezTo>
                  <a:cubicBezTo>
                    <a:pt x="245904" y="146580"/>
                    <a:pt x="245904" y="146580"/>
                    <a:pt x="245904" y="125413"/>
                  </a:cubicBezTo>
                  <a:close/>
                  <a:moveTo>
                    <a:pt x="104775" y="73025"/>
                  </a:moveTo>
                  <a:cubicBezTo>
                    <a:pt x="87240" y="73025"/>
                    <a:pt x="73025" y="87240"/>
                    <a:pt x="73025" y="104775"/>
                  </a:cubicBezTo>
                  <a:cubicBezTo>
                    <a:pt x="73025" y="122310"/>
                    <a:pt x="87240" y="136525"/>
                    <a:pt x="104775" y="136525"/>
                  </a:cubicBezTo>
                  <a:cubicBezTo>
                    <a:pt x="122310" y="136525"/>
                    <a:pt x="136525" y="122310"/>
                    <a:pt x="136525" y="104775"/>
                  </a:cubicBezTo>
                  <a:cubicBezTo>
                    <a:pt x="136525" y="87240"/>
                    <a:pt x="122310" y="73025"/>
                    <a:pt x="104775" y="73025"/>
                  </a:cubicBezTo>
                  <a:close/>
                  <a:moveTo>
                    <a:pt x="90186" y="0"/>
                  </a:moveTo>
                  <a:cubicBezTo>
                    <a:pt x="90186" y="0"/>
                    <a:pt x="90186" y="0"/>
                    <a:pt x="119364" y="0"/>
                  </a:cubicBezTo>
                  <a:cubicBezTo>
                    <a:pt x="119364" y="0"/>
                    <a:pt x="119364" y="0"/>
                    <a:pt x="119364" y="28957"/>
                  </a:cubicBezTo>
                  <a:cubicBezTo>
                    <a:pt x="129974" y="30273"/>
                    <a:pt x="139258" y="34222"/>
                    <a:pt x="148542" y="40803"/>
                  </a:cubicBezTo>
                  <a:cubicBezTo>
                    <a:pt x="148542" y="40803"/>
                    <a:pt x="148542" y="40803"/>
                    <a:pt x="168436" y="19743"/>
                  </a:cubicBezTo>
                  <a:cubicBezTo>
                    <a:pt x="168436" y="19743"/>
                    <a:pt x="168436" y="19743"/>
                    <a:pt x="189656" y="40803"/>
                  </a:cubicBezTo>
                  <a:cubicBezTo>
                    <a:pt x="189656" y="40803"/>
                    <a:pt x="189656" y="40803"/>
                    <a:pt x="169762" y="60546"/>
                  </a:cubicBezTo>
                  <a:cubicBezTo>
                    <a:pt x="175067" y="69760"/>
                    <a:pt x="179046" y="78973"/>
                    <a:pt x="180372" y="89503"/>
                  </a:cubicBezTo>
                  <a:cubicBezTo>
                    <a:pt x="180372" y="89503"/>
                    <a:pt x="180372" y="89503"/>
                    <a:pt x="209550" y="89503"/>
                  </a:cubicBezTo>
                  <a:cubicBezTo>
                    <a:pt x="209550" y="89503"/>
                    <a:pt x="209550" y="89503"/>
                    <a:pt x="209550" y="118460"/>
                  </a:cubicBezTo>
                  <a:cubicBezTo>
                    <a:pt x="209550" y="118460"/>
                    <a:pt x="209550" y="118460"/>
                    <a:pt x="180372" y="118460"/>
                  </a:cubicBezTo>
                  <a:cubicBezTo>
                    <a:pt x="179046" y="128990"/>
                    <a:pt x="175067" y="138203"/>
                    <a:pt x="169762" y="147417"/>
                  </a:cubicBezTo>
                  <a:lnTo>
                    <a:pt x="189656" y="167160"/>
                  </a:lnTo>
                  <a:cubicBezTo>
                    <a:pt x="189656" y="167160"/>
                    <a:pt x="189656" y="167160"/>
                    <a:pt x="168436" y="188220"/>
                  </a:cubicBezTo>
                  <a:cubicBezTo>
                    <a:pt x="168436" y="188220"/>
                    <a:pt x="168436" y="188220"/>
                    <a:pt x="148542" y="168476"/>
                  </a:cubicBezTo>
                  <a:cubicBezTo>
                    <a:pt x="140584" y="173741"/>
                    <a:pt x="129974" y="177690"/>
                    <a:pt x="119364" y="180322"/>
                  </a:cubicBezTo>
                  <a:cubicBezTo>
                    <a:pt x="119364" y="180322"/>
                    <a:pt x="119364" y="180322"/>
                    <a:pt x="119364" y="207963"/>
                  </a:cubicBezTo>
                  <a:cubicBezTo>
                    <a:pt x="119364" y="207963"/>
                    <a:pt x="119364" y="207963"/>
                    <a:pt x="90186" y="207963"/>
                  </a:cubicBezTo>
                  <a:cubicBezTo>
                    <a:pt x="90186" y="207963"/>
                    <a:pt x="90186" y="207963"/>
                    <a:pt x="90186" y="180322"/>
                  </a:cubicBezTo>
                  <a:cubicBezTo>
                    <a:pt x="79576" y="177690"/>
                    <a:pt x="70292" y="173741"/>
                    <a:pt x="61008" y="168476"/>
                  </a:cubicBezTo>
                  <a:cubicBezTo>
                    <a:pt x="61008" y="168476"/>
                    <a:pt x="61008" y="168476"/>
                    <a:pt x="41114" y="188220"/>
                  </a:cubicBezTo>
                  <a:cubicBezTo>
                    <a:pt x="41114" y="188220"/>
                    <a:pt x="41114" y="188220"/>
                    <a:pt x="19894" y="167160"/>
                  </a:cubicBezTo>
                  <a:cubicBezTo>
                    <a:pt x="19894" y="167160"/>
                    <a:pt x="19894" y="167160"/>
                    <a:pt x="41114" y="147417"/>
                  </a:cubicBezTo>
                  <a:cubicBezTo>
                    <a:pt x="34483" y="138203"/>
                    <a:pt x="30504" y="128990"/>
                    <a:pt x="29178" y="118460"/>
                  </a:cubicBezTo>
                  <a:cubicBezTo>
                    <a:pt x="29178" y="118460"/>
                    <a:pt x="29178" y="118460"/>
                    <a:pt x="0" y="118460"/>
                  </a:cubicBezTo>
                  <a:cubicBezTo>
                    <a:pt x="0" y="118460"/>
                    <a:pt x="0" y="118460"/>
                    <a:pt x="0" y="89503"/>
                  </a:cubicBezTo>
                  <a:cubicBezTo>
                    <a:pt x="0" y="89503"/>
                    <a:pt x="0" y="89503"/>
                    <a:pt x="29178" y="89503"/>
                  </a:cubicBezTo>
                  <a:cubicBezTo>
                    <a:pt x="30504" y="78973"/>
                    <a:pt x="34483" y="69760"/>
                    <a:pt x="41114" y="60546"/>
                  </a:cubicBezTo>
                  <a:cubicBezTo>
                    <a:pt x="41114" y="60546"/>
                    <a:pt x="41114" y="60546"/>
                    <a:pt x="19894" y="40803"/>
                  </a:cubicBezTo>
                  <a:cubicBezTo>
                    <a:pt x="19894" y="40803"/>
                    <a:pt x="19894" y="40803"/>
                    <a:pt x="41114" y="19743"/>
                  </a:cubicBezTo>
                  <a:cubicBezTo>
                    <a:pt x="41114" y="19743"/>
                    <a:pt x="41114" y="19743"/>
                    <a:pt x="61008" y="40803"/>
                  </a:cubicBezTo>
                  <a:cubicBezTo>
                    <a:pt x="70292" y="34222"/>
                    <a:pt x="79576" y="30273"/>
                    <a:pt x="90186" y="28957"/>
                  </a:cubicBezTo>
                  <a:cubicBezTo>
                    <a:pt x="90186" y="28957"/>
                    <a:pt x="90186" y="28957"/>
                    <a:pt x="90186"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prstClr val="white"/>
                </a:solidFill>
              </a:endParaRPr>
            </a:p>
          </p:txBody>
        </p:sp>
      </p:grpSp>
      <p:grpSp>
        <p:nvGrpSpPr>
          <p:cNvPr id="232" name="组合 231"/>
          <p:cNvGrpSpPr/>
          <p:nvPr/>
        </p:nvGrpSpPr>
        <p:grpSpPr>
          <a:xfrm>
            <a:off x="4325782" y="1631549"/>
            <a:ext cx="844349" cy="844350"/>
            <a:chOff x="3176812" y="2273198"/>
            <a:chExt cx="2641825" cy="2726239"/>
          </a:xfrm>
        </p:grpSpPr>
        <p:sp>
          <p:nvSpPr>
            <p:cNvPr id="236" name="椭圆 235"/>
            <p:cNvSpPr/>
            <p:nvPr/>
          </p:nvSpPr>
          <p:spPr>
            <a:xfrm>
              <a:off x="3176812" y="2273198"/>
              <a:ext cx="2641825" cy="2726239"/>
            </a:xfrm>
            <a:prstGeom prst="ellipse">
              <a:avLst/>
            </a:prstGeom>
            <a:gradFill flip="none" rotWithShape="1">
              <a:gsLst>
                <a:gs pos="0">
                  <a:srgbClr val="1AB9E6">
                    <a:alpha val="70000"/>
                  </a:srgbClr>
                </a:gs>
                <a:gs pos="100000">
                  <a:srgbClr val="40CDAC">
                    <a:alpha val="70000"/>
                  </a:srgbClr>
                </a:gs>
              </a:gsLst>
              <a:lin ang="81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prstClr val="white"/>
                </a:solidFill>
              </a:endParaRPr>
            </a:p>
          </p:txBody>
        </p:sp>
        <p:sp>
          <p:nvSpPr>
            <p:cNvPr id="237" name="椭圆 78"/>
            <p:cNvSpPr/>
            <p:nvPr/>
          </p:nvSpPr>
          <p:spPr>
            <a:xfrm>
              <a:off x="3825966" y="2878992"/>
              <a:ext cx="1448558" cy="1448563"/>
            </a:xfrm>
            <a:custGeom>
              <a:avLst/>
              <a:gdLst>
                <a:gd name="connsiteX0" fmla="*/ 0 w 338137"/>
                <a:gd name="connsiteY0" fmla="*/ 211138 h 338138"/>
                <a:gd name="connsiteX1" fmla="*/ 131752 w 338137"/>
                <a:gd name="connsiteY1" fmla="*/ 274638 h 338138"/>
                <a:gd name="connsiteX2" fmla="*/ 167325 w 338137"/>
                <a:gd name="connsiteY2" fmla="*/ 298451 h 338138"/>
                <a:gd name="connsiteX3" fmla="*/ 193675 w 338137"/>
                <a:gd name="connsiteY3" fmla="*/ 298451 h 338138"/>
                <a:gd name="connsiteX4" fmla="*/ 193675 w 338137"/>
                <a:gd name="connsiteY4" fmla="*/ 318294 h 338138"/>
                <a:gd name="connsiteX5" fmla="*/ 140974 w 338137"/>
                <a:gd name="connsiteY5" fmla="*/ 322263 h 338138"/>
                <a:gd name="connsiteX6" fmla="*/ 0 w 338137"/>
                <a:gd name="connsiteY6" fmla="*/ 258763 h 338138"/>
                <a:gd name="connsiteX7" fmla="*/ 0 w 338137"/>
                <a:gd name="connsiteY7" fmla="*/ 211138 h 338138"/>
                <a:gd name="connsiteX8" fmla="*/ 233476 w 338137"/>
                <a:gd name="connsiteY8" fmla="*/ 153988 h 338138"/>
                <a:gd name="connsiteX9" fmla="*/ 258648 w 338137"/>
                <a:gd name="connsiteY9" fmla="*/ 153988 h 338138"/>
                <a:gd name="connsiteX10" fmla="*/ 271896 w 338137"/>
                <a:gd name="connsiteY10" fmla="*/ 167236 h 338138"/>
                <a:gd name="connsiteX11" fmla="*/ 271896 w 338137"/>
                <a:gd name="connsiteY11" fmla="*/ 220229 h 338138"/>
                <a:gd name="connsiteX12" fmla="*/ 324889 w 338137"/>
                <a:gd name="connsiteY12" fmla="*/ 220229 h 338138"/>
                <a:gd name="connsiteX13" fmla="*/ 338137 w 338137"/>
                <a:gd name="connsiteY13" fmla="*/ 233477 h 338138"/>
                <a:gd name="connsiteX14" fmla="*/ 338137 w 338137"/>
                <a:gd name="connsiteY14" fmla="*/ 258649 h 338138"/>
                <a:gd name="connsiteX15" fmla="*/ 324889 w 338137"/>
                <a:gd name="connsiteY15" fmla="*/ 271897 h 338138"/>
                <a:gd name="connsiteX16" fmla="*/ 271896 w 338137"/>
                <a:gd name="connsiteY16" fmla="*/ 271897 h 338138"/>
                <a:gd name="connsiteX17" fmla="*/ 271896 w 338137"/>
                <a:gd name="connsiteY17" fmla="*/ 324890 h 338138"/>
                <a:gd name="connsiteX18" fmla="*/ 258648 w 338137"/>
                <a:gd name="connsiteY18" fmla="*/ 338138 h 338138"/>
                <a:gd name="connsiteX19" fmla="*/ 233476 w 338137"/>
                <a:gd name="connsiteY19" fmla="*/ 338138 h 338138"/>
                <a:gd name="connsiteX20" fmla="*/ 220228 w 338137"/>
                <a:gd name="connsiteY20" fmla="*/ 324890 h 338138"/>
                <a:gd name="connsiteX21" fmla="*/ 220228 w 338137"/>
                <a:gd name="connsiteY21" fmla="*/ 271897 h 338138"/>
                <a:gd name="connsiteX22" fmla="*/ 167235 w 338137"/>
                <a:gd name="connsiteY22" fmla="*/ 271897 h 338138"/>
                <a:gd name="connsiteX23" fmla="*/ 153987 w 338137"/>
                <a:gd name="connsiteY23" fmla="*/ 258649 h 338138"/>
                <a:gd name="connsiteX24" fmla="*/ 153987 w 338137"/>
                <a:gd name="connsiteY24" fmla="*/ 233477 h 338138"/>
                <a:gd name="connsiteX25" fmla="*/ 167235 w 338137"/>
                <a:gd name="connsiteY25" fmla="*/ 220229 h 338138"/>
                <a:gd name="connsiteX26" fmla="*/ 220228 w 338137"/>
                <a:gd name="connsiteY26" fmla="*/ 220229 h 338138"/>
                <a:gd name="connsiteX27" fmla="*/ 220228 w 338137"/>
                <a:gd name="connsiteY27" fmla="*/ 167236 h 338138"/>
                <a:gd name="connsiteX28" fmla="*/ 233476 w 338137"/>
                <a:gd name="connsiteY28" fmla="*/ 153988 h 338138"/>
                <a:gd name="connsiteX29" fmla="*/ 0 w 338137"/>
                <a:gd name="connsiteY29" fmla="*/ 146050 h 338138"/>
                <a:gd name="connsiteX30" fmla="*/ 138113 w 338137"/>
                <a:gd name="connsiteY30" fmla="*/ 208643 h 338138"/>
                <a:gd name="connsiteX31" fmla="*/ 128817 w 338137"/>
                <a:gd name="connsiteY31" fmla="*/ 233420 h 338138"/>
                <a:gd name="connsiteX32" fmla="*/ 128817 w 338137"/>
                <a:gd name="connsiteY32" fmla="*/ 255588 h 338138"/>
                <a:gd name="connsiteX33" fmla="*/ 0 w 338137"/>
                <a:gd name="connsiteY33" fmla="*/ 194299 h 338138"/>
                <a:gd name="connsiteX34" fmla="*/ 0 w 338137"/>
                <a:gd name="connsiteY34" fmla="*/ 146050 h 338138"/>
                <a:gd name="connsiteX35" fmla="*/ 282575 w 338137"/>
                <a:gd name="connsiteY35" fmla="*/ 80963 h 338138"/>
                <a:gd name="connsiteX36" fmla="*/ 282575 w 338137"/>
                <a:gd name="connsiteY36" fmla="*/ 128588 h 338138"/>
                <a:gd name="connsiteX37" fmla="*/ 282575 w 338137"/>
                <a:gd name="connsiteY37" fmla="*/ 136526 h 338138"/>
                <a:gd name="connsiteX38" fmla="*/ 258512 w 338137"/>
                <a:gd name="connsiteY38" fmla="*/ 128588 h 338138"/>
                <a:gd name="connsiteX39" fmla="*/ 233112 w 338137"/>
                <a:gd name="connsiteY39" fmla="*/ 128588 h 338138"/>
                <a:gd name="connsiteX40" fmla="*/ 231775 w 338137"/>
                <a:gd name="connsiteY40" fmla="*/ 128588 h 338138"/>
                <a:gd name="connsiteX41" fmla="*/ 282575 w 338137"/>
                <a:gd name="connsiteY41" fmla="*/ 80963 h 338138"/>
                <a:gd name="connsiteX42" fmla="*/ 0 w 338137"/>
                <a:gd name="connsiteY42" fmla="*/ 80963 h 338138"/>
                <a:gd name="connsiteX43" fmla="*/ 141198 w 338137"/>
                <a:gd name="connsiteY43" fmla="*/ 144463 h 338138"/>
                <a:gd name="connsiteX44" fmla="*/ 211138 w 338137"/>
                <a:gd name="connsiteY44" fmla="*/ 135202 h 338138"/>
                <a:gd name="connsiteX45" fmla="*/ 193983 w 338137"/>
                <a:gd name="connsiteY45" fmla="*/ 168276 h 338138"/>
                <a:gd name="connsiteX46" fmla="*/ 193983 w 338137"/>
                <a:gd name="connsiteY46" fmla="*/ 188119 h 338138"/>
                <a:gd name="connsiteX47" fmla="*/ 141198 w 338137"/>
                <a:gd name="connsiteY47" fmla="*/ 192088 h 338138"/>
                <a:gd name="connsiteX48" fmla="*/ 0 w 338137"/>
                <a:gd name="connsiteY48" fmla="*/ 128588 h 338138"/>
                <a:gd name="connsiteX49" fmla="*/ 0 w 338137"/>
                <a:gd name="connsiteY49" fmla="*/ 80963 h 338138"/>
                <a:gd name="connsiteX50" fmla="*/ 141288 w 338137"/>
                <a:gd name="connsiteY50" fmla="*/ 0 h 338138"/>
                <a:gd name="connsiteX51" fmla="*/ 282576 w 338137"/>
                <a:gd name="connsiteY51" fmla="*/ 62707 h 338138"/>
                <a:gd name="connsiteX52" fmla="*/ 141288 w 338137"/>
                <a:gd name="connsiteY52" fmla="*/ 125414 h 338138"/>
                <a:gd name="connsiteX53" fmla="*/ 0 w 338137"/>
                <a:gd name="connsiteY53" fmla="*/ 62707 h 338138"/>
                <a:gd name="connsiteX54" fmla="*/ 141288 w 338137"/>
                <a:gd name="connsiteY54"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338137" h="338138">
                  <a:moveTo>
                    <a:pt x="0" y="211138"/>
                  </a:moveTo>
                  <a:cubicBezTo>
                    <a:pt x="0" y="244211"/>
                    <a:pt x="57971" y="271992"/>
                    <a:pt x="131752" y="274638"/>
                  </a:cubicBezTo>
                  <a:cubicBezTo>
                    <a:pt x="137022" y="287867"/>
                    <a:pt x="151514" y="298451"/>
                    <a:pt x="167325" y="298451"/>
                  </a:cubicBezTo>
                  <a:cubicBezTo>
                    <a:pt x="167325" y="298451"/>
                    <a:pt x="167325" y="298451"/>
                    <a:pt x="193675" y="298451"/>
                  </a:cubicBezTo>
                  <a:lnTo>
                    <a:pt x="193675" y="318294"/>
                  </a:lnTo>
                  <a:cubicBezTo>
                    <a:pt x="177865" y="320940"/>
                    <a:pt x="159420" y="322263"/>
                    <a:pt x="140974" y="322263"/>
                  </a:cubicBezTo>
                  <a:cubicBezTo>
                    <a:pt x="63241" y="322263"/>
                    <a:pt x="0" y="294482"/>
                    <a:pt x="0" y="258763"/>
                  </a:cubicBezTo>
                  <a:cubicBezTo>
                    <a:pt x="0" y="258763"/>
                    <a:pt x="0" y="258763"/>
                    <a:pt x="0" y="211138"/>
                  </a:cubicBezTo>
                  <a:close/>
                  <a:moveTo>
                    <a:pt x="233476" y="153988"/>
                  </a:moveTo>
                  <a:cubicBezTo>
                    <a:pt x="233476" y="153988"/>
                    <a:pt x="233476" y="153988"/>
                    <a:pt x="258648" y="153988"/>
                  </a:cubicBezTo>
                  <a:cubicBezTo>
                    <a:pt x="266597" y="153988"/>
                    <a:pt x="271896" y="160612"/>
                    <a:pt x="271896" y="167236"/>
                  </a:cubicBezTo>
                  <a:cubicBezTo>
                    <a:pt x="271896" y="167236"/>
                    <a:pt x="271896" y="167236"/>
                    <a:pt x="271896" y="220229"/>
                  </a:cubicBezTo>
                  <a:cubicBezTo>
                    <a:pt x="271896" y="220229"/>
                    <a:pt x="271896" y="220229"/>
                    <a:pt x="324889" y="220229"/>
                  </a:cubicBezTo>
                  <a:cubicBezTo>
                    <a:pt x="332838" y="220229"/>
                    <a:pt x="338137" y="225529"/>
                    <a:pt x="338137" y="233477"/>
                  </a:cubicBezTo>
                  <a:cubicBezTo>
                    <a:pt x="338137" y="233477"/>
                    <a:pt x="338137" y="233477"/>
                    <a:pt x="338137" y="258649"/>
                  </a:cubicBezTo>
                  <a:cubicBezTo>
                    <a:pt x="338137" y="266598"/>
                    <a:pt x="332838" y="271897"/>
                    <a:pt x="324889" y="271897"/>
                  </a:cubicBezTo>
                  <a:cubicBezTo>
                    <a:pt x="324889" y="271897"/>
                    <a:pt x="324889" y="271897"/>
                    <a:pt x="271896" y="271897"/>
                  </a:cubicBezTo>
                  <a:cubicBezTo>
                    <a:pt x="271896" y="271897"/>
                    <a:pt x="271896" y="271897"/>
                    <a:pt x="271896" y="324890"/>
                  </a:cubicBezTo>
                  <a:cubicBezTo>
                    <a:pt x="271896" y="332839"/>
                    <a:pt x="266597" y="338138"/>
                    <a:pt x="258648" y="338138"/>
                  </a:cubicBezTo>
                  <a:cubicBezTo>
                    <a:pt x="258648" y="338138"/>
                    <a:pt x="258648" y="338138"/>
                    <a:pt x="233476" y="338138"/>
                  </a:cubicBezTo>
                  <a:cubicBezTo>
                    <a:pt x="225527" y="338138"/>
                    <a:pt x="220228" y="332839"/>
                    <a:pt x="220228" y="324890"/>
                  </a:cubicBezTo>
                  <a:cubicBezTo>
                    <a:pt x="220228" y="324890"/>
                    <a:pt x="220228" y="324890"/>
                    <a:pt x="220228" y="271897"/>
                  </a:cubicBezTo>
                  <a:cubicBezTo>
                    <a:pt x="220228" y="271897"/>
                    <a:pt x="220228" y="271897"/>
                    <a:pt x="167235" y="271897"/>
                  </a:cubicBezTo>
                  <a:cubicBezTo>
                    <a:pt x="160611" y="271897"/>
                    <a:pt x="153987" y="266598"/>
                    <a:pt x="153987" y="258649"/>
                  </a:cubicBezTo>
                  <a:cubicBezTo>
                    <a:pt x="153987" y="258649"/>
                    <a:pt x="153987" y="258649"/>
                    <a:pt x="153987" y="233477"/>
                  </a:cubicBezTo>
                  <a:cubicBezTo>
                    <a:pt x="153987" y="225529"/>
                    <a:pt x="160611" y="220229"/>
                    <a:pt x="167235" y="220229"/>
                  </a:cubicBezTo>
                  <a:cubicBezTo>
                    <a:pt x="167235" y="220229"/>
                    <a:pt x="167235" y="220229"/>
                    <a:pt x="220228" y="220229"/>
                  </a:cubicBezTo>
                  <a:cubicBezTo>
                    <a:pt x="220228" y="220229"/>
                    <a:pt x="220228" y="220229"/>
                    <a:pt x="220228" y="167236"/>
                  </a:cubicBezTo>
                  <a:cubicBezTo>
                    <a:pt x="220228" y="160612"/>
                    <a:pt x="225527" y="153988"/>
                    <a:pt x="233476" y="153988"/>
                  </a:cubicBezTo>
                  <a:close/>
                  <a:moveTo>
                    <a:pt x="0" y="146050"/>
                  </a:moveTo>
                  <a:cubicBezTo>
                    <a:pt x="0" y="179955"/>
                    <a:pt x="61088" y="207339"/>
                    <a:pt x="138113" y="208643"/>
                  </a:cubicBezTo>
                  <a:cubicBezTo>
                    <a:pt x="132801" y="215164"/>
                    <a:pt x="128817" y="224292"/>
                    <a:pt x="128817" y="233420"/>
                  </a:cubicBezTo>
                  <a:cubicBezTo>
                    <a:pt x="128817" y="233420"/>
                    <a:pt x="128817" y="233420"/>
                    <a:pt x="128817" y="255588"/>
                  </a:cubicBezTo>
                  <a:cubicBezTo>
                    <a:pt x="57104" y="252980"/>
                    <a:pt x="0" y="226900"/>
                    <a:pt x="0" y="194299"/>
                  </a:cubicBezTo>
                  <a:cubicBezTo>
                    <a:pt x="0" y="194299"/>
                    <a:pt x="0" y="194299"/>
                    <a:pt x="0" y="146050"/>
                  </a:cubicBezTo>
                  <a:close/>
                  <a:moveTo>
                    <a:pt x="282575" y="80963"/>
                  </a:moveTo>
                  <a:cubicBezTo>
                    <a:pt x="282575" y="103453"/>
                    <a:pt x="282575" y="116682"/>
                    <a:pt x="282575" y="128588"/>
                  </a:cubicBezTo>
                  <a:cubicBezTo>
                    <a:pt x="282575" y="131234"/>
                    <a:pt x="282575" y="133880"/>
                    <a:pt x="282575" y="136526"/>
                  </a:cubicBezTo>
                  <a:cubicBezTo>
                    <a:pt x="275891" y="131234"/>
                    <a:pt x="267870" y="128588"/>
                    <a:pt x="258512" y="128588"/>
                  </a:cubicBezTo>
                  <a:cubicBezTo>
                    <a:pt x="258512" y="128588"/>
                    <a:pt x="258512" y="128588"/>
                    <a:pt x="233112" y="128588"/>
                  </a:cubicBezTo>
                  <a:cubicBezTo>
                    <a:pt x="231775" y="128588"/>
                    <a:pt x="231775" y="128588"/>
                    <a:pt x="231775" y="128588"/>
                  </a:cubicBezTo>
                  <a:cubicBezTo>
                    <a:pt x="263859" y="118005"/>
                    <a:pt x="282575" y="99484"/>
                    <a:pt x="282575" y="80963"/>
                  </a:cubicBezTo>
                  <a:close/>
                  <a:moveTo>
                    <a:pt x="0" y="80963"/>
                  </a:moveTo>
                  <a:cubicBezTo>
                    <a:pt x="0" y="115359"/>
                    <a:pt x="63341" y="144463"/>
                    <a:pt x="141198" y="144463"/>
                  </a:cubicBezTo>
                  <a:cubicBezTo>
                    <a:pt x="167591" y="144463"/>
                    <a:pt x="191344" y="140494"/>
                    <a:pt x="211138" y="135202"/>
                  </a:cubicBezTo>
                  <a:cubicBezTo>
                    <a:pt x="200581" y="143140"/>
                    <a:pt x="193983" y="155047"/>
                    <a:pt x="193983" y="168276"/>
                  </a:cubicBezTo>
                  <a:cubicBezTo>
                    <a:pt x="193983" y="168276"/>
                    <a:pt x="193983" y="168276"/>
                    <a:pt x="193983" y="188119"/>
                  </a:cubicBezTo>
                  <a:cubicBezTo>
                    <a:pt x="178148" y="190765"/>
                    <a:pt x="159673" y="192088"/>
                    <a:pt x="141198" y="192088"/>
                  </a:cubicBezTo>
                  <a:cubicBezTo>
                    <a:pt x="63341" y="192088"/>
                    <a:pt x="0" y="164307"/>
                    <a:pt x="0" y="128588"/>
                  </a:cubicBezTo>
                  <a:cubicBezTo>
                    <a:pt x="0" y="128588"/>
                    <a:pt x="0" y="128588"/>
                    <a:pt x="0" y="80963"/>
                  </a:cubicBezTo>
                  <a:close/>
                  <a:moveTo>
                    <a:pt x="141288" y="0"/>
                  </a:moveTo>
                  <a:cubicBezTo>
                    <a:pt x="219319" y="0"/>
                    <a:pt x="282576" y="28075"/>
                    <a:pt x="282576" y="62707"/>
                  </a:cubicBezTo>
                  <a:cubicBezTo>
                    <a:pt x="282576" y="97339"/>
                    <a:pt x="219319" y="125414"/>
                    <a:pt x="141288" y="125414"/>
                  </a:cubicBezTo>
                  <a:cubicBezTo>
                    <a:pt x="63257" y="125414"/>
                    <a:pt x="0" y="97339"/>
                    <a:pt x="0" y="62707"/>
                  </a:cubicBezTo>
                  <a:cubicBezTo>
                    <a:pt x="0" y="28075"/>
                    <a:pt x="63257" y="0"/>
                    <a:pt x="141288"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prstClr val="white"/>
                </a:solidFill>
              </a:endParaRPr>
            </a:p>
          </p:txBody>
        </p:sp>
      </p:grpSp>
      <p:grpSp>
        <p:nvGrpSpPr>
          <p:cNvPr id="233" name="组合 232"/>
          <p:cNvGrpSpPr/>
          <p:nvPr/>
        </p:nvGrpSpPr>
        <p:grpSpPr>
          <a:xfrm>
            <a:off x="6155252" y="2143315"/>
            <a:ext cx="844349" cy="844350"/>
            <a:chOff x="3168728" y="2349137"/>
            <a:chExt cx="2641825" cy="2726239"/>
          </a:xfrm>
        </p:grpSpPr>
        <p:sp>
          <p:nvSpPr>
            <p:cNvPr id="234" name="椭圆 233"/>
            <p:cNvSpPr/>
            <p:nvPr/>
          </p:nvSpPr>
          <p:spPr>
            <a:xfrm>
              <a:off x="3168728" y="2349137"/>
              <a:ext cx="2641825" cy="2726239"/>
            </a:xfrm>
            <a:prstGeom prst="ellipse">
              <a:avLst/>
            </a:prstGeom>
            <a:gradFill flip="none" rotWithShape="1">
              <a:gsLst>
                <a:gs pos="0">
                  <a:srgbClr val="1AB9E6">
                    <a:alpha val="70000"/>
                  </a:srgbClr>
                </a:gs>
                <a:gs pos="100000">
                  <a:srgbClr val="40CDAC">
                    <a:alpha val="70000"/>
                  </a:srgbClr>
                </a:gs>
              </a:gsLst>
              <a:lin ang="81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prstClr val="white"/>
                </a:solidFill>
              </a:endParaRPr>
            </a:p>
          </p:txBody>
        </p:sp>
        <p:sp>
          <p:nvSpPr>
            <p:cNvPr id="235" name="椭圆 84"/>
            <p:cNvSpPr/>
            <p:nvPr/>
          </p:nvSpPr>
          <p:spPr>
            <a:xfrm>
              <a:off x="3830234" y="2983974"/>
              <a:ext cx="1429535" cy="1422823"/>
            </a:xfrm>
            <a:custGeom>
              <a:avLst/>
              <a:gdLst>
                <a:gd name="connsiteX0" fmla="*/ 229529 w 338138"/>
                <a:gd name="connsiteY0" fmla="*/ 138113 h 336550"/>
                <a:gd name="connsiteX1" fmla="*/ 211099 w 338138"/>
                <a:gd name="connsiteY1" fmla="*/ 146051 h 336550"/>
                <a:gd name="connsiteX2" fmla="*/ 203200 w 338138"/>
                <a:gd name="connsiteY2" fmla="*/ 165894 h 336550"/>
                <a:gd name="connsiteX3" fmla="*/ 203200 w 338138"/>
                <a:gd name="connsiteY3" fmla="*/ 185738 h 336550"/>
                <a:gd name="connsiteX4" fmla="*/ 257175 w 338138"/>
                <a:gd name="connsiteY4" fmla="*/ 183092 h 336550"/>
                <a:gd name="connsiteX5" fmla="*/ 257175 w 338138"/>
                <a:gd name="connsiteY5" fmla="*/ 163249 h 336550"/>
                <a:gd name="connsiteX6" fmla="*/ 249276 w 338138"/>
                <a:gd name="connsiteY6" fmla="*/ 144728 h 336550"/>
                <a:gd name="connsiteX7" fmla="*/ 229529 w 338138"/>
                <a:gd name="connsiteY7" fmla="*/ 138113 h 336550"/>
                <a:gd name="connsiteX8" fmla="*/ 231638 w 338138"/>
                <a:gd name="connsiteY8" fmla="*/ 122238 h 336550"/>
                <a:gd name="connsiteX9" fmla="*/ 264423 w 338138"/>
                <a:gd name="connsiteY9" fmla="*/ 132757 h 336550"/>
                <a:gd name="connsiteX10" fmla="*/ 276226 w 338138"/>
                <a:gd name="connsiteY10" fmla="*/ 164315 h 336550"/>
                <a:gd name="connsiteX11" fmla="*/ 276226 w 338138"/>
                <a:gd name="connsiteY11" fmla="*/ 198502 h 336550"/>
                <a:gd name="connsiteX12" fmla="*/ 204098 w 338138"/>
                <a:gd name="connsiteY12" fmla="*/ 202447 h 336550"/>
                <a:gd name="connsiteX13" fmla="*/ 204098 w 338138"/>
                <a:gd name="connsiteY13" fmla="*/ 214281 h 336550"/>
                <a:gd name="connsiteX14" fmla="*/ 229015 w 338138"/>
                <a:gd name="connsiteY14" fmla="*/ 236634 h 336550"/>
                <a:gd name="connsiteX15" fmla="*/ 263112 w 338138"/>
                <a:gd name="connsiteY15" fmla="*/ 226115 h 336550"/>
                <a:gd name="connsiteX16" fmla="*/ 269669 w 338138"/>
                <a:gd name="connsiteY16" fmla="*/ 240579 h 336550"/>
                <a:gd name="connsiteX17" fmla="*/ 229015 w 338138"/>
                <a:gd name="connsiteY17" fmla="*/ 252413 h 336550"/>
                <a:gd name="connsiteX18" fmla="*/ 185738 w 338138"/>
                <a:gd name="connsiteY18" fmla="*/ 215596 h 336550"/>
                <a:gd name="connsiteX19" fmla="*/ 185738 w 338138"/>
                <a:gd name="connsiteY19" fmla="*/ 164315 h 336550"/>
                <a:gd name="connsiteX20" fmla="*/ 198852 w 338138"/>
                <a:gd name="connsiteY20" fmla="*/ 132757 h 336550"/>
                <a:gd name="connsiteX21" fmla="*/ 231638 w 338138"/>
                <a:gd name="connsiteY21" fmla="*/ 122238 h 336550"/>
                <a:gd name="connsiteX22" fmla="*/ 114301 w 338138"/>
                <a:gd name="connsiteY22" fmla="*/ 104775 h 336550"/>
                <a:gd name="connsiteX23" fmla="*/ 93663 w 338138"/>
                <a:gd name="connsiteY23" fmla="*/ 174625 h 336550"/>
                <a:gd name="connsiteX24" fmla="*/ 136526 w 338138"/>
                <a:gd name="connsiteY24" fmla="*/ 174625 h 336550"/>
                <a:gd name="connsiteX25" fmla="*/ 104775 w 338138"/>
                <a:gd name="connsiteY25" fmla="*/ 74613 h 336550"/>
                <a:gd name="connsiteX26" fmla="*/ 123825 w 338138"/>
                <a:gd name="connsiteY26" fmla="*/ 74613 h 336550"/>
                <a:gd name="connsiteX27" fmla="*/ 177800 w 338138"/>
                <a:gd name="connsiteY27" fmla="*/ 250826 h 336550"/>
                <a:gd name="connsiteX28" fmla="*/ 157162 w 338138"/>
                <a:gd name="connsiteY28" fmla="*/ 250826 h 336550"/>
                <a:gd name="connsiteX29" fmla="*/ 139700 w 338138"/>
                <a:gd name="connsiteY29" fmla="*/ 193676 h 336550"/>
                <a:gd name="connsiteX30" fmla="*/ 88900 w 338138"/>
                <a:gd name="connsiteY30" fmla="*/ 193676 h 336550"/>
                <a:gd name="connsiteX31" fmla="*/ 71437 w 338138"/>
                <a:gd name="connsiteY31" fmla="*/ 250826 h 336550"/>
                <a:gd name="connsiteX32" fmla="*/ 53975 w 338138"/>
                <a:gd name="connsiteY32" fmla="*/ 250826 h 336550"/>
                <a:gd name="connsiteX33" fmla="*/ 77087 w 338138"/>
                <a:gd name="connsiteY33" fmla="*/ 12700 h 336550"/>
                <a:gd name="connsiteX34" fmla="*/ 12700 w 338138"/>
                <a:gd name="connsiteY34" fmla="*/ 77087 h 336550"/>
                <a:gd name="connsiteX35" fmla="*/ 12700 w 338138"/>
                <a:gd name="connsiteY35" fmla="*/ 261051 h 336550"/>
                <a:gd name="connsiteX36" fmla="*/ 77087 w 338138"/>
                <a:gd name="connsiteY36" fmla="*/ 325438 h 336550"/>
                <a:gd name="connsiteX37" fmla="*/ 261051 w 338138"/>
                <a:gd name="connsiteY37" fmla="*/ 325438 h 336550"/>
                <a:gd name="connsiteX38" fmla="*/ 325438 w 338138"/>
                <a:gd name="connsiteY38" fmla="*/ 261051 h 336550"/>
                <a:gd name="connsiteX39" fmla="*/ 325438 w 338138"/>
                <a:gd name="connsiteY39" fmla="*/ 77087 h 336550"/>
                <a:gd name="connsiteX40" fmla="*/ 261051 w 338138"/>
                <a:gd name="connsiteY40" fmla="*/ 12700 h 336550"/>
                <a:gd name="connsiteX41" fmla="*/ 77087 w 338138"/>
                <a:gd name="connsiteY41" fmla="*/ 12700 h 336550"/>
                <a:gd name="connsiteX42" fmla="*/ 76609 w 338138"/>
                <a:gd name="connsiteY42" fmla="*/ 0 h 336550"/>
                <a:gd name="connsiteX43" fmla="*/ 261529 w 338138"/>
                <a:gd name="connsiteY43" fmla="*/ 0 h 336550"/>
                <a:gd name="connsiteX44" fmla="*/ 338138 w 338138"/>
                <a:gd name="connsiteY44" fmla="*/ 76249 h 336550"/>
                <a:gd name="connsiteX45" fmla="*/ 338138 w 338138"/>
                <a:gd name="connsiteY45" fmla="*/ 260301 h 336550"/>
                <a:gd name="connsiteX46" fmla="*/ 261529 w 338138"/>
                <a:gd name="connsiteY46" fmla="*/ 336550 h 336550"/>
                <a:gd name="connsiteX47" fmla="*/ 76609 w 338138"/>
                <a:gd name="connsiteY47" fmla="*/ 336550 h 336550"/>
                <a:gd name="connsiteX48" fmla="*/ 0 w 338138"/>
                <a:gd name="connsiteY48" fmla="*/ 260301 h 336550"/>
                <a:gd name="connsiteX49" fmla="*/ 0 w 338138"/>
                <a:gd name="connsiteY49" fmla="*/ 76249 h 336550"/>
                <a:gd name="connsiteX50" fmla="*/ 76609 w 338138"/>
                <a:gd name="connsiteY50"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38138" h="336550">
                  <a:moveTo>
                    <a:pt x="229529" y="138113"/>
                  </a:moveTo>
                  <a:cubicBezTo>
                    <a:pt x="221631" y="138113"/>
                    <a:pt x="216365" y="140759"/>
                    <a:pt x="211099" y="146051"/>
                  </a:cubicBezTo>
                  <a:cubicBezTo>
                    <a:pt x="205833" y="150019"/>
                    <a:pt x="203200" y="156634"/>
                    <a:pt x="203200" y="165894"/>
                  </a:cubicBezTo>
                  <a:cubicBezTo>
                    <a:pt x="203200" y="165894"/>
                    <a:pt x="203200" y="165894"/>
                    <a:pt x="203200" y="185738"/>
                  </a:cubicBezTo>
                  <a:cubicBezTo>
                    <a:pt x="203200" y="185738"/>
                    <a:pt x="203200" y="185738"/>
                    <a:pt x="257175" y="183092"/>
                  </a:cubicBezTo>
                  <a:lnTo>
                    <a:pt x="257175" y="163249"/>
                  </a:lnTo>
                  <a:cubicBezTo>
                    <a:pt x="257175" y="153988"/>
                    <a:pt x="254542" y="148696"/>
                    <a:pt x="249276" y="144728"/>
                  </a:cubicBezTo>
                  <a:cubicBezTo>
                    <a:pt x="242694" y="140759"/>
                    <a:pt x="236112" y="138113"/>
                    <a:pt x="229529" y="138113"/>
                  </a:cubicBezTo>
                  <a:close/>
                  <a:moveTo>
                    <a:pt x="231638" y="122238"/>
                  </a:moveTo>
                  <a:cubicBezTo>
                    <a:pt x="246063" y="122238"/>
                    <a:pt x="256555" y="126183"/>
                    <a:pt x="264423" y="132757"/>
                  </a:cubicBezTo>
                  <a:cubicBezTo>
                    <a:pt x="272292" y="140647"/>
                    <a:pt x="276226" y="151166"/>
                    <a:pt x="276226" y="164315"/>
                  </a:cubicBezTo>
                  <a:cubicBezTo>
                    <a:pt x="276226" y="164315"/>
                    <a:pt x="276226" y="164315"/>
                    <a:pt x="276226" y="198502"/>
                  </a:cubicBezTo>
                  <a:cubicBezTo>
                    <a:pt x="276226" y="198502"/>
                    <a:pt x="276226" y="198502"/>
                    <a:pt x="204098" y="202447"/>
                  </a:cubicBezTo>
                  <a:cubicBezTo>
                    <a:pt x="204098" y="202447"/>
                    <a:pt x="204098" y="202447"/>
                    <a:pt x="204098" y="214281"/>
                  </a:cubicBezTo>
                  <a:cubicBezTo>
                    <a:pt x="204098" y="228745"/>
                    <a:pt x="211967" y="236634"/>
                    <a:pt x="229015" y="236634"/>
                  </a:cubicBezTo>
                  <a:cubicBezTo>
                    <a:pt x="239506" y="236634"/>
                    <a:pt x="249998" y="232690"/>
                    <a:pt x="263112" y="226115"/>
                  </a:cubicBezTo>
                  <a:cubicBezTo>
                    <a:pt x="263112" y="226115"/>
                    <a:pt x="263112" y="226115"/>
                    <a:pt x="269669" y="240579"/>
                  </a:cubicBezTo>
                  <a:cubicBezTo>
                    <a:pt x="256555" y="248468"/>
                    <a:pt x="243441" y="252413"/>
                    <a:pt x="229015" y="252413"/>
                  </a:cubicBezTo>
                  <a:cubicBezTo>
                    <a:pt x="200163" y="252413"/>
                    <a:pt x="185738" y="240579"/>
                    <a:pt x="185738" y="215596"/>
                  </a:cubicBezTo>
                  <a:cubicBezTo>
                    <a:pt x="185738" y="215596"/>
                    <a:pt x="185738" y="215596"/>
                    <a:pt x="185738" y="164315"/>
                  </a:cubicBezTo>
                  <a:cubicBezTo>
                    <a:pt x="185738" y="151166"/>
                    <a:pt x="190984" y="140647"/>
                    <a:pt x="198852" y="132757"/>
                  </a:cubicBezTo>
                  <a:cubicBezTo>
                    <a:pt x="206721" y="126183"/>
                    <a:pt x="218524" y="122238"/>
                    <a:pt x="231638" y="122238"/>
                  </a:cubicBezTo>
                  <a:close/>
                  <a:moveTo>
                    <a:pt x="114301" y="104775"/>
                  </a:moveTo>
                  <a:lnTo>
                    <a:pt x="93663" y="174625"/>
                  </a:lnTo>
                  <a:lnTo>
                    <a:pt x="136526" y="174625"/>
                  </a:lnTo>
                  <a:close/>
                  <a:moveTo>
                    <a:pt x="104775" y="74613"/>
                  </a:moveTo>
                  <a:lnTo>
                    <a:pt x="123825" y="74613"/>
                  </a:lnTo>
                  <a:lnTo>
                    <a:pt x="177800" y="250826"/>
                  </a:lnTo>
                  <a:lnTo>
                    <a:pt x="157162" y="250826"/>
                  </a:lnTo>
                  <a:lnTo>
                    <a:pt x="139700" y="193676"/>
                  </a:lnTo>
                  <a:lnTo>
                    <a:pt x="88900" y="193676"/>
                  </a:lnTo>
                  <a:lnTo>
                    <a:pt x="71437" y="250826"/>
                  </a:lnTo>
                  <a:lnTo>
                    <a:pt x="53975" y="250826"/>
                  </a:lnTo>
                  <a:close/>
                  <a:moveTo>
                    <a:pt x="77087" y="12700"/>
                  </a:moveTo>
                  <a:cubicBezTo>
                    <a:pt x="41608" y="12700"/>
                    <a:pt x="12700" y="41608"/>
                    <a:pt x="12700" y="77087"/>
                  </a:cubicBezTo>
                  <a:cubicBezTo>
                    <a:pt x="12700" y="77087"/>
                    <a:pt x="12700" y="77087"/>
                    <a:pt x="12700" y="261051"/>
                  </a:cubicBezTo>
                  <a:cubicBezTo>
                    <a:pt x="12700" y="296530"/>
                    <a:pt x="41608" y="325438"/>
                    <a:pt x="77087" y="325438"/>
                  </a:cubicBezTo>
                  <a:cubicBezTo>
                    <a:pt x="77087" y="325438"/>
                    <a:pt x="77087" y="325438"/>
                    <a:pt x="261051" y="325438"/>
                  </a:cubicBezTo>
                  <a:cubicBezTo>
                    <a:pt x="296530" y="325438"/>
                    <a:pt x="325438" y="296530"/>
                    <a:pt x="325438" y="261051"/>
                  </a:cubicBezTo>
                  <a:lnTo>
                    <a:pt x="325438" y="77087"/>
                  </a:lnTo>
                  <a:cubicBezTo>
                    <a:pt x="325438" y="41608"/>
                    <a:pt x="296530" y="12700"/>
                    <a:pt x="261051" y="12700"/>
                  </a:cubicBezTo>
                  <a:cubicBezTo>
                    <a:pt x="261051" y="12700"/>
                    <a:pt x="261051" y="12700"/>
                    <a:pt x="77087" y="12700"/>
                  </a:cubicBezTo>
                  <a:close/>
                  <a:moveTo>
                    <a:pt x="76609" y="0"/>
                  </a:moveTo>
                  <a:cubicBezTo>
                    <a:pt x="76609" y="0"/>
                    <a:pt x="76609" y="0"/>
                    <a:pt x="261529" y="0"/>
                  </a:cubicBezTo>
                  <a:cubicBezTo>
                    <a:pt x="303796" y="0"/>
                    <a:pt x="338138" y="34181"/>
                    <a:pt x="338138" y="76249"/>
                  </a:cubicBezTo>
                  <a:cubicBezTo>
                    <a:pt x="338138" y="76249"/>
                    <a:pt x="338138" y="76249"/>
                    <a:pt x="338138" y="260301"/>
                  </a:cubicBezTo>
                  <a:cubicBezTo>
                    <a:pt x="338138" y="302369"/>
                    <a:pt x="303796" y="336550"/>
                    <a:pt x="261529" y="336550"/>
                  </a:cubicBezTo>
                  <a:cubicBezTo>
                    <a:pt x="261529" y="336550"/>
                    <a:pt x="261529" y="336550"/>
                    <a:pt x="76609" y="336550"/>
                  </a:cubicBezTo>
                  <a:cubicBezTo>
                    <a:pt x="34342" y="336550"/>
                    <a:pt x="0" y="302369"/>
                    <a:pt x="0" y="260301"/>
                  </a:cubicBezTo>
                  <a:cubicBezTo>
                    <a:pt x="0" y="260301"/>
                    <a:pt x="0" y="260301"/>
                    <a:pt x="0" y="76249"/>
                  </a:cubicBezTo>
                  <a:cubicBezTo>
                    <a:pt x="0" y="34181"/>
                    <a:pt x="34342" y="0"/>
                    <a:pt x="7660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prstClr val="white"/>
                </a:solidFill>
              </a:endParaRPr>
            </a:p>
          </p:txBody>
        </p:sp>
      </p:grpSp>
      <p:grpSp>
        <p:nvGrpSpPr>
          <p:cNvPr id="2" name="组合 1"/>
          <p:cNvGrpSpPr/>
          <p:nvPr/>
        </p:nvGrpSpPr>
        <p:grpSpPr>
          <a:xfrm>
            <a:off x="5336711" y="3510415"/>
            <a:ext cx="1278343" cy="1277232"/>
            <a:chOff x="5312391" y="3680455"/>
            <a:chExt cx="1278343" cy="1277232"/>
          </a:xfrm>
        </p:grpSpPr>
        <p:sp>
          <p:nvSpPr>
            <p:cNvPr id="220" name="Freeform: Shape 19"/>
            <p:cNvSpPr/>
            <p:nvPr/>
          </p:nvSpPr>
          <p:spPr bwMode="auto">
            <a:xfrm>
              <a:off x="5312391" y="3680455"/>
              <a:ext cx="1278343" cy="1277232"/>
            </a:xfrm>
            <a:custGeom>
              <a:avLst/>
              <a:gdLst>
                <a:gd name="T0" fmla="*/ 32 w 487"/>
                <a:gd name="T1" fmla="*/ 187 h 487"/>
                <a:gd name="T2" fmla="*/ 301 w 487"/>
                <a:gd name="T3" fmla="*/ 32 h 487"/>
                <a:gd name="T4" fmla="*/ 456 w 487"/>
                <a:gd name="T5" fmla="*/ 301 h 487"/>
                <a:gd name="T6" fmla="*/ 187 w 487"/>
                <a:gd name="T7" fmla="*/ 456 h 487"/>
                <a:gd name="T8" fmla="*/ 32 w 487"/>
                <a:gd name="T9" fmla="*/ 187 h 487"/>
              </a:gdLst>
              <a:ahLst/>
              <a:cxnLst>
                <a:cxn ang="0">
                  <a:pos x="T0" y="T1"/>
                </a:cxn>
                <a:cxn ang="0">
                  <a:pos x="T2" y="T3"/>
                </a:cxn>
                <a:cxn ang="0">
                  <a:pos x="T4" y="T5"/>
                </a:cxn>
                <a:cxn ang="0">
                  <a:pos x="T6" y="T7"/>
                </a:cxn>
                <a:cxn ang="0">
                  <a:pos x="T8" y="T9"/>
                </a:cxn>
              </a:cxnLst>
              <a:rect l="0" t="0" r="r" b="b"/>
              <a:pathLst>
                <a:path w="487" h="487">
                  <a:moveTo>
                    <a:pt x="32" y="187"/>
                  </a:moveTo>
                  <a:cubicBezTo>
                    <a:pt x="63" y="70"/>
                    <a:pt x="184" y="0"/>
                    <a:pt x="301" y="32"/>
                  </a:cubicBezTo>
                  <a:cubicBezTo>
                    <a:pt x="418" y="63"/>
                    <a:pt x="487" y="184"/>
                    <a:pt x="456" y="301"/>
                  </a:cubicBezTo>
                  <a:cubicBezTo>
                    <a:pt x="424" y="418"/>
                    <a:pt x="304" y="487"/>
                    <a:pt x="187" y="456"/>
                  </a:cubicBezTo>
                  <a:cubicBezTo>
                    <a:pt x="69" y="424"/>
                    <a:pt x="0" y="304"/>
                    <a:pt x="32" y="187"/>
                  </a:cubicBezTo>
                  <a:close/>
                </a:path>
              </a:pathLst>
            </a:custGeom>
            <a:gradFill flip="none" rotWithShape="1">
              <a:gsLst>
                <a:gs pos="0">
                  <a:srgbClr val="1AB9E6">
                    <a:alpha val="70000"/>
                  </a:srgbClr>
                </a:gs>
                <a:gs pos="100000">
                  <a:srgbClr val="40CDAC">
                    <a:alpha val="70000"/>
                  </a:srgbClr>
                </a:gs>
              </a:gsLst>
              <a:lin ang="2700000" scaled="1"/>
              <a:tileRect/>
            </a:gradFill>
            <a:ln>
              <a:noFill/>
            </a:ln>
            <a:effectLst>
              <a:outerShdw blurRad="381000" dist="190500" dir="2700000" algn="tl" rotWithShape="0">
                <a:prstClr val="black">
                  <a:alpha val="40000"/>
                </a:prstClr>
              </a:outerShdw>
            </a:effectLst>
          </p:spPr>
          <p:txBody>
            <a:bodyPr anchor="ctr"/>
            <a:lstStyle/>
            <a:p>
              <a:pPr algn="ctr"/>
              <a:endParaRPr/>
            </a:p>
          </p:txBody>
        </p:sp>
        <p:sp>
          <p:nvSpPr>
            <p:cNvPr id="206" name="TextBox 28"/>
            <p:cNvSpPr txBox="1"/>
            <p:nvPr/>
          </p:nvSpPr>
          <p:spPr>
            <a:xfrm>
              <a:off x="5690846" y="4216136"/>
              <a:ext cx="531309" cy="257742"/>
            </a:xfrm>
            <a:prstGeom prst="rect">
              <a:avLst/>
            </a:prstGeom>
            <a:noFill/>
          </p:spPr>
          <p:txBody>
            <a:bodyPr wrap="none" anchor="ctr">
              <a:noAutofit/>
            </a:bodyPr>
            <a:lstStyle/>
            <a:p>
              <a:pPr algn="ctr"/>
              <a:r>
                <a:rPr lang="zh-CN" altLang="en-US" sz="1400" b="1" dirty="0">
                  <a:solidFill>
                    <a:schemeClr val="bg1"/>
                  </a:solidFill>
                  <a:latin typeface="微软雅黑" panose="020B0503020204020204" pitchFamily="34" charset="-122"/>
                  <a:ea typeface="微软雅黑" panose="020B0503020204020204" pitchFamily="34" charset="-122"/>
                </a:rPr>
                <a:t>拥有五大资源</a:t>
              </a:r>
              <a:endParaRPr lang="en-US" altLang="zh-CN" sz="1400" b="1" dirty="0">
                <a:solidFill>
                  <a:schemeClr val="bg1"/>
                </a:solidFill>
                <a:latin typeface="微软雅黑" panose="020B0503020204020204" pitchFamily="34" charset="-122"/>
                <a:ea typeface="微软雅黑" panose="020B0503020204020204" pitchFamily="34" charset="-122"/>
              </a:endParaRPr>
            </a:p>
            <a:p>
              <a:pPr algn="ctr"/>
              <a:r>
                <a:rPr lang="zh-CN" altLang="en-US" sz="1400" b="1" dirty="0">
                  <a:solidFill>
                    <a:schemeClr val="bg1"/>
                  </a:solidFill>
                  <a:latin typeface="微软雅黑" panose="020B0503020204020204" pitchFamily="34" charset="-122"/>
                  <a:ea typeface="微软雅黑" panose="020B0503020204020204" pitchFamily="34" charset="-122"/>
                </a:rPr>
                <a:t>助力项目成功</a:t>
              </a:r>
            </a:p>
          </p:txBody>
        </p:sp>
      </p:grpSp>
      <p:pic>
        <p:nvPicPr>
          <p:cNvPr id="327" name="Picture 7" descr="C:\Users\Administrator\Desktop\56d684a0446de.png"/>
          <p:cNvPicPr>
            <a:picLocks noChangeAspect="1" noChangeArrowheads="1"/>
          </p:cNvPicPr>
          <p:nvPr/>
        </p:nvPicPr>
        <p:blipFill>
          <a:blip r:embed="rId7" cstate="print">
            <a:extLst>
              <a:ext uri="{BEBA8EAE-BF5A-486C-A8C5-ECC9F3942E4B}">
                <a14:imgProps xmlns:a14="http://schemas.microsoft.com/office/drawing/2010/main">
                  <a14:imgLayer r:embed="rId8">
                    <a14:imgEffect>
                      <a14:brightnessContrast bright="5000"/>
                    </a14:imgEffect>
                  </a14:imgLayer>
                </a14:imgProps>
              </a:ext>
              <a:ext uri="{28A0092B-C50C-407E-A947-70E740481C1C}">
                <a14:useLocalDpi xmlns:a14="http://schemas.microsoft.com/office/drawing/2010/main" val="0"/>
              </a:ext>
            </a:extLst>
          </a:blip>
          <a:srcRect/>
          <a:stretch>
            <a:fillRect/>
          </a:stretch>
        </p:blipFill>
        <p:spPr bwMode="auto">
          <a:xfrm rot="4041525">
            <a:off x="1969605" y="5076541"/>
            <a:ext cx="883735" cy="1005127"/>
          </a:xfrm>
          <a:prstGeom prst="rect">
            <a:avLst/>
          </a:prstGeom>
          <a:noFill/>
          <a:extLst>
            <a:ext uri="{909E8E84-426E-40DD-AFC4-6F175D3DCCD1}">
              <a14:hiddenFill xmlns:a14="http://schemas.microsoft.com/office/drawing/2010/main">
                <a:solidFill>
                  <a:srgbClr val="FFFFFF"/>
                </a:solidFill>
              </a14:hiddenFill>
            </a:ext>
          </a:extLst>
        </p:spPr>
      </p:pic>
      <p:pic>
        <p:nvPicPr>
          <p:cNvPr id="328" name="Picture 7" descr="C:\Users\Administrator\Desktop\56d684a0446de.png"/>
          <p:cNvPicPr>
            <a:picLocks noChangeAspect="1" noChangeArrowheads="1"/>
          </p:cNvPicPr>
          <p:nvPr/>
        </p:nvPicPr>
        <p:blipFill>
          <a:blip r:embed="rId9" cstate="print">
            <a:extLst>
              <a:ext uri="{BEBA8EAE-BF5A-486C-A8C5-ECC9F3942E4B}">
                <a14:imgProps xmlns:a14="http://schemas.microsoft.com/office/drawing/2010/main">
                  <a14:imgLayer r:embed="rId10">
                    <a14:imgEffect>
                      <a14:brightnessContrast bright="5000"/>
                    </a14:imgEffect>
                  </a14:imgLayer>
                </a14:imgProps>
              </a:ext>
              <a:ext uri="{28A0092B-C50C-407E-A947-70E740481C1C}">
                <a14:useLocalDpi xmlns:a14="http://schemas.microsoft.com/office/drawing/2010/main" val="0"/>
              </a:ext>
            </a:extLst>
          </a:blip>
          <a:srcRect/>
          <a:stretch>
            <a:fillRect/>
          </a:stretch>
        </p:blipFill>
        <p:spPr bwMode="auto">
          <a:xfrm rot="1643890">
            <a:off x="852131" y="2259269"/>
            <a:ext cx="474514" cy="539694"/>
          </a:xfrm>
          <a:prstGeom prst="rect">
            <a:avLst/>
          </a:prstGeom>
          <a:noFill/>
          <a:extLst>
            <a:ext uri="{909E8E84-426E-40DD-AFC4-6F175D3DCCD1}">
              <a14:hiddenFill xmlns:a14="http://schemas.microsoft.com/office/drawing/2010/main">
                <a:solidFill>
                  <a:srgbClr val="FFFFFF"/>
                </a:solidFill>
              </a14:hiddenFill>
            </a:ext>
          </a:extLst>
        </p:spPr>
      </p:pic>
      <p:pic>
        <p:nvPicPr>
          <p:cNvPr id="124" name="图片 123"/>
          <p:cNvPicPr>
            <a:picLocks noChangeAspect="1"/>
          </p:cNvPicPr>
          <p:nvPr/>
        </p:nvPicPr>
        <p:blipFill rotWithShape="1">
          <a:blip r:embed="rId11">
            <a:extLst>
              <a:ext uri="{28A0092B-C50C-407E-A947-70E740481C1C}">
                <a14:useLocalDpi xmlns:a14="http://schemas.microsoft.com/office/drawing/2010/main" val="0"/>
              </a:ext>
            </a:extLst>
          </a:blip>
          <a:srcRect b="61590"/>
          <a:stretch>
            <a:fillRect/>
          </a:stretch>
        </p:blipFill>
        <p:spPr>
          <a:xfrm>
            <a:off x="4679134" y="5626781"/>
            <a:ext cx="4850598" cy="1238253"/>
          </a:xfrm>
          <a:prstGeom prst="rect">
            <a:avLst/>
          </a:prstGeom>
          <a:effectLst/>
        </p:spPr>
      </p:pic>
    </p:spTree>
  </p:cSld>
  <p:clrMapOvr>
    <a:masterClrMapping/>
  </p:clrMapOvr>
  <mc:AlternateContent xmlns:mc="http://schemas.openxmlformats.org/markup-compatibility/2006">
    <mc:Choice xmlns:p14="http://schemas.microsoft.com/office/powerpoint/2010/main" Requires="p14">
      <p:transition p14:dur="10" advTm="3000"/>
    </mc:Choice>
    <mc:Fallback>
      <p:transition advTm="3000"/>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14:presetBounceEnd="68000">
                                      <p:stCondLst>
                                        <p:cond delay="0"/>
                                      </p:stCondLst>
                                      <p:childTnLst>
                                        <p:set>
                                          <p:cBhvr>
                                            <p:cTn id="6" dur="1" fill="hold">
                                              <p:stCondLst>
                                                <p:cond delay="0"/>
                                              </p:stCondLst>
                                            </p:cTn>
                                            <p:tgtEl>
                                              <p:spTgt spid="330"/>
                                            </p:tgtEl>
                                            <p:attrNameLst>
                                              <p:attrName>style.visibility</p:attrName>
                                            </p:attrNameLst>
                                          </p:cBhvr>
                                          <p:to>
                                            <p:strVal val="visible"/>
                                          </p:to>
                                        </p:set>
                                        <p:anim calcmode="lin" valueType="num" p14:bounceEnd="68000">
                                          <p:cBhvr additive="base">
                                            <p:cTn id="7" dur="500" fill="hold"/>
                                            <p:tgtEl>
                                              <p:spTgt spid="330"/>
                                            </p:tgtEl>
                                            <p:attrNameLst>
                                              <p:attrName>ppt_x</p:attrName>
                                            </p:attrNameLst>
                                          </p:cBhvr>
                                          <p:tavLst>
                                            <p:tav tm="0">
                                              <p:val>
                                                <p:strVal val="#ppt_x"/>
                                              </p:val>
                                            </p:tav>
                                            <p:tav tm="100000">
                                              <p:val>
                                                <p:strVal val="#ppt_x"/>
                                              </p:val>
                                            </p:tav>
                                          </p:tavLst>
                                        </p:anim>
                                        <p:anim calcmode="lin" valueType="num" p14:bounceEnd="68000">
                                          <p:cBhvr additive="base">
                                            <p:cTn id="8" dur="500" fill="hold"/>
                                            <p:tgtEl>
                                              <p:spTgt spid="33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14:presetBounceEnd="68000">
                                      <p:stCondLst>
                                        <p:cond delay="0"/>
                                      </p:stCondLst>
                                      <p:childTnLst>
                                        <p:set>
                                          <p:cBhvr>
                                            <p:cTn id="11" dur="1" fill="hold">
                                              <p:stCondLst>
                                                <p:cond delay="0"/>
                                              </p:stCondLst>
                                            </p:cTn>
                                            <p:tgtEl>
                                              <p:spTgt spid="331"/>
                                            </p:tgtEl>
                                            <p:attrNameLst>
                                              <p:attrName>style.visibility</p:attrName>
                                            </p:attrNameLst>
                                          </p:cBhvr>
                                          <p:to>
                                            <p:strVal val="visible"/>
                                          </p:to>
                                        </p:set>
                                        <p:anim calcmode="lin" valueType="num" p14:bounceEnd="68000">
                                          <p:cBhvr additive="base">
                                            <p:cTn id="12" dur="500" fill="hold"/>
                                            <p:tgtEl>
                                              <p:spTgt spid="331"/>
                                            </p:tgtEl>
                                            <p:attrNameLst>
                                              <p:attrName>ppt_x</p:attrName>
                                            </p:attrNameLst>
                                          </p:cBhvr>
                                          <p:tavLst>
                                            <p:tav tm="0">
                                              <p:val>
                                                <p:strVal val="#ppt_x"/>
                                              </p:val>
                                            </p:tav>
                                            <p:tav tm="100000">
                                              <p:val>
                                                <p:strVal val="#ppt_x"/>
                                              </p:val>
                                            </p:tav>
                                          </p:tavLst>
                                        </p:anim>
                                        <p:anim calcmode="lin" valueType="num" p14:bounceEnd="68000">
                                          <p:cBhvr additive="base">
                                            <p:cTn id="13" dur="500" fill="hold"/>
                                            <p:tgtEl>
                                              <p:spTgt spid="331"/>
                                            </p:tgtEl>
                                            <p:attrNameLst>
                                              <p:attrName>ppt_y</p:attrName>
                                            </p:attrNameLst>
                                          </p:cBhvr>
                                          <p:tavLst>
                                            <p:tav tm="0">
                                              <p:val>
                                                <p:strVal val="1+#ppt_h/2"/>
                                              </p:val>
                                            </p:tav>
                                            <p:tav tm="100000">
                                              <p:val>
                                                <p:strVal val="#ppt_y"/>
                                              </p:val>
                                            </p:tav>
                                          </p:tavLst>
                                        </p:anim>
                                      </p:childTnLst>
                                    </p:cTn>
                                  </p:par>
                                  <p:par>
                                    <p:cTn id="14" presetID="2" presetClass="entr" presetSubtype="1" fill="hold" nodeType="withEffect">
                                      <p:stCondLst>
                                        <p:cond delay="0"/>
                                      </p:stCondLst>
                                      <p:childTnLst>
                                        <p:set>
                                          <p:cBhvr>
                                            <p:cTn id="15" dur="1" fill="hold">
                                              <p:stCondLst>
                                                <p:cond delay="0"/>
                                              </p:stCondLst>
                                            </p:cTn>
                                            <p:tgtEl>
                                              <p:spTgt spid="96"/>
                                            </p:tgtEl>
                                            <p:attrNameLst>
                                              <p:attrName>style.visibility</p:attrName>
                                            </p:attrNameLst>
                                          </p:cBhvr>
                                          <p:to>
                                            <p:strVal val="visible"/>
                                          </p:to>
                                        </p:set>
                                        <p:anim calcmode="lin" valueType="num">
                                          <p:cBhvr additive="base">
                                            <p:cTn id="16" dur="500" fill="hold"/>
                                            <p:tgtEl>
                                              <p:spTgt spid="96"/>
                                            </p:tgtEl>
                                            <p:attrNameLst>
                                              <p:attrName>ppt_x</p:attrName>
                                            </p:attrNameLst>
                                          </p:cBhvr>
                                          <p:tavLst>
                                            <p:tav tm="0">
                                              <p:val>
                                                <p:strVal val="#ppt_x"/>
                                              </p:val>
                                            </p:tav>
                                            <p:tav tm="100000">
                                              <p:val>
                                                <p:strVal val="#ppt_x"/>
                                              </p:val>
                                            </p:tav>
                                          </p:tavLst>
                                        </p:anim>
                                        <p:anim calcmode="lin" valueType="num">
                                          <p:cBhvr additive="base">
                                            <p:cTn id="17" dur="500" fill="hold"/>
                                            <p:tgtEl>
                                              <p:spTgt spid="96"/>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2" presetClass="entr" presetSubtype="8" fill="hold" grpId="0" nodeType="afterEffect" p14:presetBounceEnd="67000">
                                      <p:stCondLst>
                                        <p:cond delay="0"/>
                                      </p:stCondLst>
                                      <p:childTnLst>
                                        <p:set>
                                          <p:cBhvr>
                                            <p:cTn id="20" dur="1" fill="hold">
                                              <p:stCondLst>
                                                <p:cond delay="0"/>
                                              </p:stCondLst>
                                            </p:cTn>
                                            <p:tgtEl>
                                              <p:spTgt spid="97"/>
                                            </p:tgtEl>
                                            <p:attrNameLst>
                                              <p:attrName>style.visibility</p:attrName>
                                            </p:attrNameLst>
                                          </p:cBhvr>
                                          <p:to>
                                            <p:strVal val="visible"/>
                                          </p:to>
                                        </p:set>
                                        <p:anim calcmode="lin" valueType="num" p14:bounceEnd="67000">
                                          <p:cBhvr additive="base">
                                            <p:cTn id="21" dur="2000" fill="hold"/>
                                            <p:tgtEl>
                                              <p:spTgt spid="97"/>
                                            </p:tgtEl>
                                            <p:attrNameLst>
                                              <p:attrName>ppt_x</p:attrName>
                                            </p:attrNameLst>
                                          </p:cBhvr>
                                          <p:tavLst>
                                            <p:tav tm="0">
                                              <p:val>
                                                <p:strVal val="0-#ppt_w/2"/>
                                              </p:val>
                                            </p:tav>
                                            <p:tav tm="100000">
                                              <p:val>
                                                <p:strVal val="#ppt_x"/>
                                              </p:val>
                                            </p:tav>
                                          </p:tavLst>
                                        </p:anim>
                                        <p:anim calcmode="lin" valueType="num" p14:bounceEnd="67000">
                                          <p:cBhvr additive="base">
                                            <p:cTn id="22" dur="2000" fill="hold"/>
                                            <p:tgtEl>
                                              <p:spTgt spid="97"/>
                                            </p:tgtEl>
                                            <p:attrNameLst>
                                              <p:attrName>ppt_y</p:attrName>
                                            </p:attrNameLst>
                                          </p:cBhvr>
                                          <p:tavLst>
                                            <p:tav tm="0">
                                              <p:val>
                                                <p:strVal val="#ppt_y"/>
                                              </p:val>
                                            </p:tav>
                                            <p:tav tm="100000">
                                              <p:val>
                                                <p:strVal val="#ppt_y"/>
                                              </p:val>
                                            </p:tav>
                                          </p:tavLst>
                                        </p:anim>
                                      </p:childTnLst>
                                    </p:cTn>
                                  </p:par>
                                </p:childTnLst>
                              </p:cTn>
                            </p:par>
                            <p:par>
                              <p:cTn id="23" fill="hold">
                                <p:stCondLst>
                                  <p:cond delay="3000"/>
                                </p:stCondLst>
                                <p:childTnLst>
                                  <p:par>
                                    <p:cTn id="24" presetID="14" presetClass="entr" presetSubtype="10" fill="hold" nodeType="after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randombar(horizontal)">
                                          <p:cBhvr>
                                            <p:cTn id="26" dur="500"/>
                                            <p:tgtEl>
                                              <p:spTgt spid="3"/>
                                            </p:tgtEl>
                                          </p:cBhvr>
                                        </p:animEffect>
                                      </p:childTnLst>
                                    </p:cTn>
                                  </p:par>
                                </p:childTnLst>
                              </p:cTn>
                            </p:par>
                            <p:par>
                              <p:cTn id="27" fill="hold">
                                <p:stCondLst>
                                  <p:cond delay="3500"/>
                                </p:stCondLst>
                                <p:childTnLst>
                                  <p:par>
                                    <p:cTn id="28" presetID="53" presetClass="entr" presetSubtype="16" fill="hold" nodeType="afterEffect">
                                      <p:stCondLst>
                                        <p:cond delay="0"/>
                                      </p:stCondLst>
                                      <p:childTnLst>
                                        <p:set>
                                          <p:cBhvr>
                                            <p:cTn id="29" dur="1" fill="hold">
                                              <p:stCondLst>
                                                <p:cond delay="0"/>
                                              </p:stCondLst>
                                            </p:cTn>
                                            <p:tgtEl>
                                              <p:spTgt spid="2"/>
                                            </p:tgtEl>
                                            <p:attrNameLst>
                                              <p:attrName>style.visibility</p:attrName>
                                            </p:attrNameLst>
                                          </p:cBhvr>
                                          <p:to>
                                            <p:strVal val="visible"/>
                                          </p:to>
                                        </p:set>
                                        <p:anim calcmode="lin" valueType="num">
                                          <p:cBhvr>
                                            <p:cTn id="30" dur="100" fill="hold"/>
                                            <p:tgtEl>
                                              <p:spTgt spid="2"/>
                                            </p:tgtEl>
                                            <p:attrNameLst>
                                              <p:attrName>ppt_w</p:attrName>
                                            </p:attrNameLst>
                                          </p:cBhvr>
                                          <p:tavLst>
                                            <p:tav tm="0">
                                              <p:val>
                                                <p:fltVal val="0"/>
                                              </p:val>
                                            </p:tav>
                                            <p:tav tm="100000">
                                              <p:val>
                                                <p:strVal val="#ppt_w"/>
                                              </p:val>
                                            </p:tav>
                                          </p:tavLst>
                                        </p:anim>
                                        <p:anim calcmode="lin" valueType="num">
                                          <p:cBhvr>
                                            <p:cTn id="31" dur="100" fill="hold"/>
                                            <p:tgtEl>
                                              <p:spTgt spid="2"/>
                                            </p:tgtEl>
                                            <p:attrNameLst>
                                              <p:attrName>ppt_h</p:attrName>
                                            </p:attrNameLst>
                                          </p:cBhvr>
                                          <p:tavLst>
                                            <p:tav tm="0">
                                              <p:val>
                                                <p:fltVal val="0"/>
                                              </p:val>
                                            </p:tav>
                                            <p:tav tm="100000">
                                              <p:val>
                                                <p:strVal val="#ppt_h"/>
                                              </p:val>
                                            </p:tav>
                                          </p:tavLst>
                                        </p:anim>
                                        <p:animEffect transition="in" filter="fade">
                                          <p:cBhvr>
                                            <p:cTn id="32" dur="100"/>
                                            <p:tgtEl>
                                              <p:spTgt spid="2"/>
                                            </p:tgtEl>
                                          </p:cBhvr>
                                        </p:animEffect>
                                      </p:childTnLst>
                                    </p:cTn>
                                  </p:par>
                                  <p:par>
                                    <p:cTn id="33" presetID="6" presetClass="emph" presetSubtype="0" fill="hold" nodeType="withEffect">
                                      <p:stCondLst>
                                        <p:cond delay="100"/>
                                      </p:stCondLst>
                                      <p:childTnLst>
                                        <p:animScale>
                                          <p:cBhvr>
                                            <p:cTn id="34" dur="100" fill="hold"/>
                                            <p:tgtEl>
                                              <p:spTgt spid="2"/>
                                            </p:tgtEl>
                                          </p:cBhvr>
                                          <p:by x="110000" y="110000"/>
                                        </p:animScale>
                                      </p:childTnLst>
                                    </p:cTn>
                                  </p:par>
                                  <p:par>
                                    <p:cTn id="35" presetID="6" presetClass="emph" presetSubtype="0" fill="hold" nodeType="withEffect">
                                      <p:stCondLst>
                                        <p:cond delay="200"/>
                                      </p:stCondLst>
                                      <p:childTnLst>
                                        <p:animScale>
                                          <p:cBhvr>
                                            <p:cTn id="36" dur="200" fill="hold"/>
                                            <p:tgtEl>
                                              <p:spTgt spid="2"/>
                                            </p:tgtEl>
                                          </p:cBhvr>
                                          <p:by x="90000" y="90000"/>
                                        </p:animScale>
                                      </p:childTnLst>
                                    </p:cTn>
                                  </p:par>
                                  <p:par>
                                    <p:cTn id="37" presetID="6" presetClass="emph" presetSubtype="0" fill="hold" nodeType="withEffect">
                                      <p:stCondLst>
                                        <p:cond delay="400"/>
                                      </p:stCondLst>
                                      <p:childTnLst>
                                        <p:animScale>
                                          <p:cBhvr>
                                            <p:cTn id="38" dur="100" fill="hold"/>
                                            <p:tgtEl>
                                              <p:spTgt spid="2"/>
                                            </p:tgtEl>
                                          </p:cBhvr>
                                          <p:by x="105000" y="105000"/>
                                        </p:animScale>
                                      </p:childTnLst>
                                    </p:cTn>
                                  </p:par>
                                  <p:par>
                                    <p:cTn id="39" presetID="6" presetClass="emph" presetSubtype="0" fill="hold" nodeType="withEffect">
                                      <p:stCondLst>
                                        <p:cond delay="500"/>
                                      </p:stCondLst>
                                      <p:childTnLst>
                                        <p:animScale>
                                          <p:cBhvr>
                                            <p:cTn id="40" dur="200" fill="hold"/>
                                            <p:tgtEl>
                                              <p:spTgt spid="2"/>
                                            </p:tgtEl>
                                          </p:cBhvr>
                                          <p:by x="95000" y="95000"/>
                                        </p:animScale>
                                      </p:childTnLst>
                                    </p:cTn>
                                  </p:par>
                                </p:childTnLst>
                              </p:cTn>
                            </p:par>
                            <p:par>
                              <p:cTn id="41" fill="hold">
                                <p:stCondLst>
                                  <p:cond delay="4000"/>
                                </p:stCondLst>
                                <p:childTnLst>
                                  <p:par>
                                    <p:cTn id="42" presetID="2" presetClass="entr" presetSubtype="8" fill="hold" nodeType="afterEffect" p14:presetBounceEnd="66000">
                                      <p:stCondLst>
                                        <p:cond delay="0"/>
                                      </p:stCondLst>
                                      <p:childTnLst>
                                        <p:set>
                                          <p:cBhvr>
                                            <p:cTn id="43" dur="1" fill="hold">
                                              <p:stCondLst>
                                                <p:cond delay="0"/>
                                              </p:stCondLst>
                                            </p:cTn>
                                            <p:tgtEl>
                                              <p:spTgt spid="230"/>
                                            </p:tgtEl>
                                            <p:attrNameLst>
                                              <p:attrName>style.visibility</p:attrName>
                                            </p:attrNameLst>
                                          </p:cBhvr>
                                          <p:to>
                                            <p:strVal val="visible"/>
                                          </p:to>
                                        </p:set>
                                        <p:anim calcmode="lin" valueType="num" p14:bounceEnd="66000">
                                          <p:cBhvr additive="base">
                                            <p:cTn id="44" dur="300" fill="hold"/>
                                            <p:tgtEl>
                                              <p:spTgt spid="230"/>
                                            </p:tgtEl>
                                            <p:attrNameLst>
                                              <p:attrName>ppt_x</p:attrName>
                                            </p:attrNameLst>
                                          </p:cBhvr>
                                          <p:tavLst>
                                            <p:tav tm="0">
                                              <p:val>
                                                <p:strVal val="0-#ppt_w/2"/>
                                              </p:val>
                                            </p:tav>
                                            <p:tav tm="100000">
                                              <p:val>
                                                <p:strVal val="#ppt_x"/>
                                              </p:val>
                                            </p:tav>
                                          </p:tavLst>
                                        </p:anim>
                                        <p:anim calcmode="lin" valueType="num" p14:bounceEnd="66000">
                                          <p:cBhvr additive="base">
                                            <p:cTn id="45" dur="300" fill="hold"/>
                                            <p:tgtEl>
                                              <p:spTgt spid="230"/>
                                            </p:tgtEl>
                                            <p:attrNameLst>
                                              <p:attrName>ppt_y</p:attrName>
                                            </p:attrNameLst>
                                          </p:cBhvr>
                                          <p:tavLst>
                                            <p:tav tm="0">
                                              <p:val>
                                                <p:strVal val="#ppt_y"/>
                                              </p:val>
                                            </p:tav>
                                            <p:tav tm="100000">
                                              <p:val>
                                                <p:strVal val="#ppt_y"/>
                                              </p:val>
                                            </p:tav>
                                          </p:tavLst>
                                        </p:anim>
                                      </p:childTnLst>
                                    </p:cTn>
                                  </p:par>
                                </p:childTnLst>
                              </p:cTn>
                            </p:par>
                            <p:par>
                              <p:cTn id="46" fill="hold">
                                <p:stCondLst>
                                  <p:cond delay="4500"/>
                                </p:stCondLst>
                                <p:childTnLst>
                                  <p:par>
                                    <p:cTn id="47" presetID="2" presetClass="entr" presetSubtype="8" fill="hold" nodeType="afterEffect" p14:presetBounceEnd="66000">
                                      <p:stCondLst>
                                        <p:cond delay="0"/>
                                      </p:stCondLst>
                                      <p:childTnLst>
                                        <p:set>
                                          <p:cBhvr>
                                            <p:cTn id="48" dur="1" fill="hold">
                                              <p:stCondLst>
                                                <p:cond delay="0"/>
                                              </p:stCondLst>
                                            </p:cTn>
                                            <p:tgtEl>
                                              <p:spTgt spid="229"/>
                                            </p:tgtEl>
                                            <p:attrNameLst>
                                              <p:attrName>style.visibility</p:attrName>
                                            </p:attrNameLst>
                                          </p:cBhvr>
                                          <p:to>
                                            <p:strVal val="visible"/>
                                          </p:to>
                                        </p:set>
                                        <p:anim calcmode="lin" valueType="num" p14:bounceEnd="66000">
                                          <p:cBhvr additive="base">
                                            <p:cTn id="49" dur="300" fill="hold"/>
                                            <p:tgtEl>
                                              <p:spTgt spid="229"/>
                                            </p:tgtEl>
                                            <p:attrNameLst>
                                              <p:attrName>ppt_x</p:attrName>
                                            </p:attrNameLst>
                                          </p:cBhvr>
                                          <p:tavLst>
                                            <p:tav tm="0">
                                              <p:val>
                                                <p:strVal val="0-#ppt_w/2"/>
                                              </p:val>
                                            </p:tav>
                                            <p:tav tm="100000">
                                              <p:val>
                                                <p:strVal val="#ppt_x"/>
                                              </p:val>
                                            </p:tav>
                                          </p:tavLst>
                                        </p:anim>
                                        <p:anim calcmode="lin" valueType="num" p14:bounceEnd="66000">
                                          <p:cBhvr additive="base">
                                            <p:cTn id="50" dur="300" fill="hold"/>
                                            <p:tgtEl>
                                              <p:spTgt spid="229"/>
                                            </p:tgtEl>
                                            <p:attrNameLst>
                                              <p:attrName>ppt_y</p:attrName>
                                            </p:attrNameLst>
                                          </p:cBhvr>
                                          <p:tavLst>
                                            <p:tav tm="0">
                                              <p:val>
                                                <p:strVal val="#ppt_y"/>
                                              </p:val>
                                            </p:tav>
                                            <p:tav tm="100000">
                                              <p:val>
                                                <p:strVal val="#ppt_y"/>
                                              </p:val>
                                            </p:tav>
                                          </p:tavLst>
                                        </p:anim>
                                      </p:childTnLst>
                                    </p:cTn>
                                  </p:par>
                                </p:childTnLst>
                              </p:cTn>
                            </p:par>
                            <p:par>
                              <p:cTn id="51" fill="hold">
                                <p:stCondLst>
                                  <p:cond delay="5000"/>
                                </p:stCondLst>
                                <p:childTnLst>
                                  <p:par>
                                    <p:cTn id="52" presetID="2" presetClass="entr" presetSubtype="8" fill="hold" nodeType="afterEffect" p14:presetBounceEnd="66000">
                                      <p:stCondLst>
                                        <p:cond delay="0"/>
                                      </p:stCondLst>
                                      <p:childTnLst>
                                        <p:set>
                                          <p:cBhvr>
                                            <p:cTn id="53" dur="1" fill="hold">
                                              <p:stCondLst>
                                                <p:cond delay="0"/>
                                              </p:stCondLst>
                                            </p:cTn>
                                            <p:tgtEl>
                                              <p:spTgt spid="233"/>
                                            </p:tgtEl>
                                            <p:attrNameLst>
                                              <p:attrName>style.visibility</p:attrName>
                                            </p:attrNameLst>
                                          </p:cBhvr>
                                          <p:to>
                                            <p:strVal val="visible"/>
                                          </p:to>
                                        </p:set>
                                        <p:anim calcmode="lin" valueType="num" p14:bounceEnd="66000">
                                          <p:cBhvr additive="base">
                                            <p:cTn id="54" dur="300" fill="hold"/>
                                            <p:tgtEl>
                                              <p:spTgt spid="233"/>
                                            </p:tgtEl>
                                            <p:attrNameLst>
                                              <p:attrName>ppt_x</p:attrName>
                                            </p:attrNameLst>
                                          </p:cBhvr>
                                          <p:tavLst>
                                            <p:tav tm="0">
                                              <p:val>
                                                <p:strVal val="0-#ppt_w/2"/>
                                              </p:val>
                                            </p:tav>
                                            <p:tav tm="100000">
                                              <p:val>
                                                <p:strVal val="#ppt_x"/>
                                              </p:val>
                                            </p:tav>
                                          </p:tavLst>
                                        </p:anim>
                                        <p:anim calcmode="lin" valueType="num" p14:bounceEnd="66000">
                                          <p:cBhvr additive="base">
                                            <p:cTn id="55" dur="300" fill="hold"/>
                                            <p:tgtEl>
                                              <p:spTgt spid="233"/>
                                            </p:tgtEl>
                                            <p:attrNameLst>
                                              <p:attrName>ppt_y</p:attrName>
                                            </p:attrNameLst>
                                          </p:cBhvr>
                                          <p:tavLst>
                                            <p:tav tm="0">
                                              <p:val>
                                                <p:strVal val="#ppt_y"/>
                                              </p:val>
                                            </p:tav>
                                            <p:tav tm="100000">
                                              <p:val>
                                                <p:strVal val="#ppt_y"/>
                                              </p:val>
                                            </p:tav>
                                          </p:tavLst>
                                        </p:anim>
                                      </p:childTnLst>
                                    </p:cTn>
                                  </p:par>
                                </p:childTnLst>
                              </p:cTn>
                            </p:par>
                            <p:par>
                              <p:cTn id="56" fill="hold">
                                <p:stCondLst>
                                  <p:cond delay="5500"/>
                                </p:stCondLst>
                                <p:childTnLst>
                                  <p:par>
                                    <p:cTn id="57" presetID="2" presetClass="entr" presetSubtype="8" fill="hold" nodeType="afterEffect" p14:presetBounceEnd="66000">
                                      <p:stCondLst>
                                        <p:cond delay="0"/>
                                      </p:stCondLst>
                                      <p:childTnLst>
                                        <p:set>
                                          <p:cBhvr>
                                            <p:cTn id="58" dur="1" fill="hold">
                                              <p:stCondLst>
                                                <p:cond delay="0"/>
                                              </p:stCondLst>
                                            </p:cTn>
                                            <p:tgtEl>
                                              <p:spTgt spid="232"/>
                                            </p:tgtEl>
                                            <p:attrNameLst>
                                              <p:attrName>style.visibility</p:attrName>
                                            </p:attrNameLst>
                                          </p:cBhvr>
                                          <p:to>
                                            <p:strVal val="visible"/>
                                          </p:to>
                                        </p:set>
                                        <p:anim calcmode="lin" valueType="num" p14:bounceEnd="66000">
                                          <p:cBhvr additive="base">
                                            <p:cTn id="59" dur="300" fill="hold"/>
                                            <p:tgtEl>
                                              <p:spTgt spid="232"/>
                                            </p:tgtEl>
                                            <p:attrNameLst>
                                              <p:attrName>ppt_x</p:attrName>
                                            </p:attrNameLst>
                                          </p:cBhvr>
                                          <p:tavLst>
                                            <p:tav tm="0">
                                              <p:val>
                                                <p:strVal val="0-#ppt_w/2"/>
                                              </p:val>
                                            </p:tav>
                                            <p:tav tm="100000">
                                              <p:val>
                                                <p:strVal val="#ppt_x"/>
                                              </p:val>
                                            </p:tav>
                                          </p:tavLst>
                                        </p:anim>
                                        <p:anim calcmode="lin" valueType="num" p14:bounceEnd="66000">
                                          <p:cBhvr additive="base">
                                            <p:cTn id="60" dur="300" fill="hold"/>
                                            <p:tgtEl>
                                              <p:spTgt spid="232"/>
                                            </p:tgtEl>
                                            <p:attrNameLst>
                                              <p:attrName>ppt_y</p:attrName>
                                            </p:attrNameLst>
                                          </p:cBhvr>
                                          <p:tavLst>
                                            <p:tav tm="0">
                                              <p:val>
                                                <p:strVal val="#ppt_y"/>
                                              </p:val>
                                            </p:tav>
                                            <p:tav tm="100000">
                                              <p:val>
                                                <p:strVal val="#ppt_y"/>
                                              </p:val>
                                            </p:tav>
                                          </p:tavLst>
                                        </p:anim>
                                      </p:childTnLst>
                                    </p:cTn>
                                  </p:par>
                                </p:childTnLst>
                              </p:cTn>
                            </p:par>
                            <p:par>
                              <p:cTn id="61" fill="hold">
                                <p:stCondLst>
                                  <p:cond delay="6000"/>
                                </p:stCondLst>
                                <p:childTnLst>
                                  <p:par>
                                    <p:cTn id="62" presetID="2" presetClass="entr" presetSubtype="8" fill="hold" nodeType="afterEffect" p14:presetBounceEnd="66000">
                                      <p:stCondLst>
                                        <p:cond delay="0"/>
                                      </p:stCondLst>
                                      <p:childTnLst>
                                        <p:set>
                                          <p:cBhvr>
                                            <p:cTn id="63" dur="1" fill="hold">
                                              <p:stCondLst>
                                                <p:cond delay="0"/>
                                              </p:stCondLst>
                                            </p:cTn>
                                            <p:tgtEl>
                                              <p:spTgt spid="231"/>
                                            </p:tgtEl>
                                            <p:attrNameLst>
                                              <p:attrName>style.visibility</p:attrName>
                                            </p:attrNameLst>
                                          </p:cBhvr>
                                          <p:to>
                                            <p:strVal val="visible"/>
                                          </p:to>
                                        </p:set>
                                        <p:anim calcmode="lin" valueType="num" p14:bounceEnd="66000">
                                          <p:cBhvr additive="base">
                                            <p:cTn id="64" dur="300" fill="hold"/>
                                            <p:tgtEl>
                                              <p:spTgt spid="231"/>
                                            </p:tgtEl>
                                            <p:attrNameLst>
                                              <p:attrName>ppt_x</p:attrName>
                                            </p:attrNameLst>
                                          </p:cBhvr>
                                          <p:tavLst>
                                            <p:tav tm="0">
                                              <p:val>
                                                <p:strVal val="0-#ppt_w/2"/>
                                              </p:val>
                                            </p:tav>
                                            <p:tav tm="100000">
                                              <p:val>
                                                <p:strVal val="#ppt_x"/>
                                              </p:val>
                                            </p:tav>
                                          </p:tavLst>
                                        </p:anim>
                                        <p:anim calcmode="lin" valueType="num" p14:bounceEnd="66000">
                                          <p:cBhvr additive="base">
                                            <p:cTn id="65" dur="300" fill="hold"/>
                                            <p:tgtEl>
                                              <p:spTgt spid="231"/>
                                            </p:tgtEl>
                                            <p:attrNameLst>
                                              <p:attrName>ppt_y</p:attrName>
                                            </p:attrNameLst>
                                          </p:cBhvr>
                                          <p:tavLst>
                                            <p:tav tm="0">
                                              <p:val>
                                                <p:strVal val="#ppt_y"/>
                                              </p:val>
                                            </p:tav>
                                            <p:tav tm="100000">
                                              <p:val>
                                                <p:strVal val="#ppt_y"/>
                                              </p:val>
                                            </p:tav>
                                          </p:tavLst>
                                        </p:anim>
                                      </p:childTnLst>
                                    </p:cTn>
                                  </p:par>
                                </p:childTnLst>
                              </p:cTn>
                            </p:par>
                            <p:par>
                              <p:cTn id="66" fill="hold">
                                <p:stCondLst>
                                  <p:cond delay="6500"/>
                                </p:stCondLst>
                                <p:childTnLst>
                                  <p:par>
                                    <p:cTn id="67" presetID="42" presetClass="entr" presetSubtype="0" fill="hold" nodeType="afterEffect">
                                      <p:stCondLst>
                                        <p:cond delay="0"/>
                                      </p:stCondLst>
                                      <p:childTnLst>
                                        <p:set>
                                          <p:cBhvr>
                                            <p:cTn id="68" dur="1" fill="hold">
                                              <p:stCondLst>
                                                <p:cond delay="0"/>
                                              </p:stCondLst>
                                            </p:cTn>
                                            <p:tgtEl>
                                              <p:spTgt spid="224"/>
                                            </p:tgtEl>
                                            <p:attrNameLst>
                                              <p:attrName>style.visibility</p:attrName>
                                            </p:attrNameLst>
                                          </p:cBhvr>
                                          <p:to>
                                            <p:strVal val="visible"/>
                                          </p:to>
                                        </p:set>
                                        <p:animEffect transition="in" filter="fade">
                                          <p:cBhvr>
                                            <p:cTn id="69" dur="1000"/>
                                            <p:tgtEl>
                                              <p:spTgt spid="224"/>
                                            </p:tgtEl>
                                          </p:cBhvr>
                                        </p:animEffect>
                                        <p:anim calcmode="lin" valueType="num">
                                          <p:cBhvr>
                                            <p:cTn id="70" dur="1000" fill="hold"/>
                                            <p:tgtEl>
                                              <p:spTgt spid="224"/>
                                            </p:tgtEl>
                                            <p:attrNameLst>
                                              <p:attrName>ppt_x</p:attrName>
                                            </p:attrNameLst>
                                          </p:cBhvr>
                                          <p:tavLst>
                                            <p:tav tm="0">
                                              <p:val>
                                                <p:strVal val="#ppt_x"/>
                                              </p:val>
                                            </p:tav>
                                            <p:tav tm="100000">
                                              <p:val>
                                                <p:strVal val="#ppt_x"/>
                                              </p:val>
                                            </p:tav>
                                          </p:tavLst>
                                        </p:anim>
                                        <p:anim calcmode="lin" valueType="num">
                                          <p:cBhvr>
                                            <p:cTn id="71" dur="1000" fill="hold"/>
                                            <p:tgtEl>
                                              <p:spTgt spid="224"/>
                                            </p:tgtEl>
                                            <p:attrNameLst>
                                              <p:attrName>ppt_y</p:attrName>
                                            </p:attrNameLst>
                                          </p:cBhvr>
                                          <p:tavLst>
                                            <p:tav tm="0">
                                              <p:val>
                                                <p:strVal val="#ppt_y+.1"/>
                                              </p:val>
                                            </p:tav>
                                            <p:tav tm="100000">
                                              <p:val>
                                                <p:strVal val="#ppt_y"/>
                                              </p:val>
                                            </p:tav>
                                          </p:tavLst>
                                        </p:anim>
                                      </p:childTnLst>
                                    </p:cTn>
                                  </p:par>
                                </p:childTnLst>
                              </p:cTn>
                            </p:par>
                            <p:par>
                              <p:cTn id="72" fill="hold">
                                <p:stCondLst>
                                  <p:cond delay="7500"/>
                                </p:stCondLst>
                                <p:childTnLst>
                                  <p:par>
                                    <p:cTn id="73" presetID="42" presetClass="entr" presetSubtype="0" fill="hold" nodeType="afterEffect">
                                      <p:stCondLst>
                                        <p:cond delay="0"/>
                                      </p:stCondLst>
                                      <p:childTnLst>
                                        <p:set>
                                          <p:cBhvr>
                                            <p:cTn id="74" dur="1" fill="hold">
                                              <p:stCondLst>
                                                <p:cond delay="0"/>
                                              </p:stCondLst>
                                            </p:cTn>
                                            <p:tgtEl>
                                              <p:spTgt spid="223"/>
                                            </p:tgtEl>
                                            <p:attrNameLst>
                                              <p:attrName>style.visibility</p:attrName>
                                            </p:attrNameLst>
                                          </p:cBhvr>
                                          <p:to>
                                            <p:strVal val="visible"/>
                                          </p:to>
                                        </p:set>
                                        <p:animEffect transition="in" filter="fade">
                                          <p:cBhvr>
                                            <p:cTn id="75" dur="1000"/>
                                            <p:tgtEl>
                                              <p:spTgt spid="223"/>
                                            </p:tgtEl>
                                          </p:cBhvr>
                                        </p:animEffect>
                                        <p:anim calcmode="lin" valueType="num">
                                          <p:cBhvr>
                                            <p:cTn id="76" dur="1000" fill="hold"/>
                                            <p:tgtEl>
                                              <p:spTgt spid="223"/>
                                            </p:tgtEl>
                                            <p:attrNameLst>
                                              <p:attrName>ppt_x</p:attrName>
                                            </p:attrNameLst>
                                          </p:cBhvr>
                                          <p:tavLst>
                                            <p:tav tm="0">
                                              <p:val>
                                                <p:strVal val="#ppt_x"/>
                                              </p:val>
                                            </p:tav>
                                            <p:tav tm="100000">
                                              <p:val>
                                                <p:strVal val="#ppt_x"/>
                                              </p:val>
                                            </p:tav>
                                          </p:tavLst>
                                        </p:anim>
                                        <p:anim calcmode="lin" valueType="num">
                                          <p:cBhvr>
                                            <p:cTn id="77" dur="1000" fill="hold"/>
                                            <p:tgtEl>
                                              <p:spTgt spid="223"/>
                                            </p:tgtEl>
                                            <p:attrNameLst>
                                              <p:attrName>ppt_y</p:attrName>
                                            </p:attrNameLst>
                                          </p:cBhvr>
                                          <p:tavLst>
                                            <p:tav tm="0">
                                              <p:val>
                                                <p:strVal val="#ppt_y+.1"/>
                                              </p:val>
                                            </p:tav>
                                            <p:tav tm="100000">
                                              <p:val>
                                                <p:strVal val="#ppt_y"/>
                                              </p:val>
                                            </p:tav>
                                          </p:tavLst>
                                        </p:anim>
                                      </p:childTnLst>
                                    </p:cTn>
                                  </p:par>
                                </p:childTnLst>
                              </p:cTn>
                            </p:par>
                            <p:par>
                              <p:cTn id="78" fill="hold">
                                <p:stCondLst>
                                  <p:cond delay="8500"/>
                                </p:stCondLst>
                                <p:childTnLst>
                                  <p:par>
                                    <p:cTn id="79" presetID="42" presetClass="entr" presetSubtype="0" fill="hold" nodeType="afterEffect">
                                      <p:stCondLst>
                                        <p:cond delay="0"/>
                                      </p:stCondLst>
                                      <p:childTnLst>
                                        <p:set>
                                          <p:cBhvr>
                                            <p:cTn id="80" dur="1" fill="hold">
                                              <p:stCondLst>
                                                <p:cond delay="0"/>
                                              </p:stCondLst>
                                            </p:cTn>
                                            <p:tgtEl>
                                              <p:spTgt spid="225"/>
                                            </p:tgtEl>
                                            <p:attrNameLst>
                                              <p:attrName>style.visibility</p:attrName>
                                            </p:attrNameLst>
                                          </p:cBhvr>
                                          <p:to>
                                            <p:strVal val="visible"/>
                                          </p:to>
                                        </p:set>
                                        <p:animEffect transition="in" filter="fade">
                                          <p:cBhvr>
                                            <p:cTn id="81" dur="1000"/>
                                            <p:tgtEl>
                                              <p:spTgt spid="225"/>
                                            </p:tgtEl>
                                          </p:cBhvr>
                                        </p:animEffect>
                                        <p:anim calcmode="lin" valueType="num">
                                          <p:cBhvr>
                                            <p:cTn id="82" dur="1000" fill="hold"/>
                                            <p:tgtEl>
                                              <p:spTgt spid="225"/>
                                            </p:tgtEl>
                                            <p:attrNameLst>
                                              <p:attrName>ppt_x</p:attrName>
                                            </p:attrNameLst>
                                          </p:cBhvr>
                                          <p:tavLst>
                                            <p:tav tm="0">
                                              <p:val>
                                                <p:strVal val="#ppt_x"/>
                                              </p:val>
                                            </p:tav>
                                            <p:tav tm="100000">
                                              <p:val>
                                                <p:strVal val="#ppt_x"/>
                                              </p:val>
                                            </p:tav>
                                          </p:tavLst>
                                        </p:anim>
                                        <p:anim calcmode="lin" valueType="num">
                                          <p:cBhvr>
                                            <p:cTn id="83" dur="1000" fill="hold"/>
                                            <p:tgtEl>
                                              <p:spTgt spid="225"/>
                                            </p:tgtEl>
                                            <p:attrNameLst>
                                              <p:attrName>ppt_y</p:attrName>
                                            </p:attrNameLst>
                                          </p:cBhvr>
                                          <p:tavLst>
                                            <p:tav tm="0">
                                              <p:val>
                                                <p:strVal val="#ppt_y+.1"/>
                                              </p:val>
                                            </p:tav>
                                            <p:tav tm="100000">
                                              <p:val>
                                                <p:strVal val="#ppt_y"/>
                                              </p:val>
                                            </p:tav>
                                          </p:tavLst>
                                        </p:anim>
                                      </p:childTnLst>
                                    </p:cTn>
                                  </p:par>
                                </p:childTnLst>
                              </p:cTn>
                            </p:par>
                            <p:par>
                              <p:cTn id="84" fill="hold">
                                <p:stCondLst>
                                  <p:cond delay="9500"/>
                                </p:stCondLst>
                                <p:childTnLst>
                                  <p:par>
                                    <p:cTn id="85" presetID="42" presetClass="entr" presetSubtype="0" fill="hold" nodeType="afterEffect">
                                      <p:stCondLst>
                                        <p:cond delay="0"/>
                                      </p:stCondLst>
                                      <p:childTnLst>
                                        <p:set>
                                          <p:cBhvr>
                                            <p:cTn id="86" dur="1" fill="hold">
                                              <p:stCondLst>
                                                <p:cond delay="0"/>
                                              </p:stCondLst>
                                            </p:cTn>
                                            <p:tgtEl>
                                              <p:spTgt spid="226"/>
                                            </p:tgtEl>
                                            <p:attrNameLst>
                                              <p:attrName>style.visibility</p:attrName>
                                            </p:attrNameLst>
                                          </p:cBhvr>
                                          <p:to>
                                            <p:strVal val="visible"/>
                                          </p:to>
                                        </p:set>
                                        <p:animEffect transition="in" filter="fade">
                                          <p:cBhvr>
                                            <p:cTn id="87" dur="1000"/>
                                            <p:tgtEl>
                                              <p:spTgt spid="226"/>
                                            </p:tgtEl>
                                          </p:cBhvr>
                                        </p:animEffect>
                                        <p:anim calcmode="lin" valueType="num">
                                          <p:cBhvr>
                                            <p:cTn id="88" dur="1000" fill="hold"/>
                                            <p:tgtEl>
                                              <p:spTgt spid="226"/>
                                            </p:tgtEl>
                                            <p:attrNameLst>
                                              <p:attrName>ppt_x</p:attrName>
                                            </p:attrNameLst>
                                          </p:cBhvr>
                                          <p:tavLst>
                                            <p:tav tm="0">
                                              <p:val>
                                                <p:strVal val="#ppt_x"/>
                                              </p:val>
                                            </p:tav>
                                            <p:tav tm="100000">
                                              <p:val>
                                                <p:strVal val="#ppt_x"/>
                                              </p:val>
                                            </p:tav>
                                          </p:tavLst>
                                        </p:anim>
                                        <p:anim calcmode="lin" valueType="num">
                                          <p:cBhvr>
                                            <p:cTn id="89" dur="1000" fill="hold"/>
                                            <p:tgtEl>
                                              <p:spTgt spid="226"/>
                                            </p:tgtEl>
                                            <p:attrNameLst>
                                              <p:attrName>ppt_y</p:attrName>
                                            </p:attrNameLst>
                                          </p:cBhvr>
                                          <p:tavLst>
                                            <p:tav tm="0">
                                              <p:val>
                                                <p:strVal val="#ppt_y+.1"/>
                                              </p:val>
                                            </p:tav>
                                            <p:tav tm="100000">
                                              <p:val>
                                                <p:strVal val="#ppt_y"/>
                                              </p:val>
                                            </p:tav>
                                          </p:tavLst>
                                        </p:anim>
                                      </p:childTnLst>
                                    </p:cTn>
                                  </p:par>
                                </p:childTnLst>
                              </p:cTn>
                            </p:par>
                            <p:par>
                              <p:cTn id="90" fill="hold">
                                <p:stCondLst>
                                  <p:cond delay="10500"/>
                                </p:stCondLst>
                                <p:childTnLst>
                                  <p:par>
                                    <p:cTn id="91" presetID="42" presetClass="entr" presetSubtype="0" fill="hold" nodeType="afterEffect">
                                      <p:stCondLst>
                                        <p:cond delay="0"/>
                                      </p:stCondLst>
                                      <p:childTnLst>
                                        <p:set>
                                          <p:cBhvr>
                                            <p:cTn id="92" dur="1" fill="hold">
                                              <p:stCondLst>
                                                <p:cond delay="0"/>
                                              </p:stCondLst>
                                            </p:cTn>
                                            <p:tgtEl>
                                              <p:spTgt spid="227"/>
                                            </p:tgtEl>
                                            <p:attrNameLst>
                                              <p:attrName>style.visibility</p:attrName>
                                            </p:attrNameLst>
                                          </p:cBhvr>
                                          <p:to>
                                            <p:strVal val="visible"/>
                                          </p:to>
                                        </p:set>
                                        <p:animEffect transition="in" filter="fade">
                                          <p:cBhvr>
                                            <p:cTn id="93" dur="1000"/>
                                            <p:tgtEl>
                                              <p:spTgt spid="227"/>
                                            </p:tgtEl>
                                          </p:cBhvr>
                                        </p:animEffect>
                                        <p:anim calcmode="lin" valueType="num">
                                          <p:cBhvr>
                                            <p:cTn id="94" dur="1000" fill="hold"/>
                                            <p:tgtEl>
                                              <p:spTgt spid="227"/>
                                            </p:tgtEl>
                                            <p:attrNameLst>
                                              <p:attrName>ppt_x</p:attrName>
                                            </p:attrNameLst>
                                          </p:cBhvr>
                                          <p:tavLst>
                                            <p:tav tm="0">
                                              <p:val>
                                                <p:strVal val="#ppt_x"/>
                                              </p:val>
                                            </p:tav>
                                            <p:tav tm="100000">
                                              <p:val>
                                                <p:strVal val="#ppt_x"/>
                                              </p:val>
                                            </p:tav>
                                          </p:tavLst>
                                        </p:anim>
                                        <p:anim calcmode="lin" valueType="num">
                                          <p:cBhvr>
                                            <p:cTn id="95" dur="1000" fill="hold"/>
                                            <p:tgtEl>
                                              <p:spTgt spid="227"/>
                                            </p:tgtEl>
                                            <p:attrNameLst>
                                              <p:attrName>ppt_y</p:attrName>
                                            </p:attrNameLst>
                                          </p:cBhvr>
                                          <p:tavLst>
                                            <p:tav tm="0">
                                              <p:val>
                                                <p:strVal val="#ppt_y+.1"/>
                                              </p:val>
                                            </p:tav>
                                            <p:tav tm="100000">
                                              <p:val>
                                                <p:strVal val="#ppt_y"/>
                                              </p:val>
                                            </p:tav>
                                          </p:tavLst>
                                        </p:anim>
                                      </p:childTnLst>
                                    </p:cTn>
                                  </p:par>
                                </p:childTnLst>
                              </p:cTn>
                            </p:par>
                            <p:par>
                              <p:cTn id="96" fill="hold">
                                <p:stCondLst>
                                  <p:cond delay="11500"/>
                                </p:stCondLst>
                                <p:childTnLst>
                                  <p:par>
                                    <p:cTn id="97" presetID="52" presetClass="entr" presetSubtype="0" fill="hold" nodeType="afterEffect">
                                      <p:stCondLst>
                                        <p:cond delay="0"/>
                                      </p:stCondLst>
                                      <p:childTnLst>
                                        <p:set>
                                          <p:cBhvr>
                                            <p:cTn id="98" dur="1" fill="hold">
                                              <p:stCondLst>
                                                <p:cond delay="0"/>
                                              </p:stCondLst>
                                            </p:cTn>
                                            <p:tgtEl>
                                              <p:spTgt spid="327"/>
                                            </p:tgtEl>
                                            <p:attrNameLst>
                                              <p:attrName>style.visibility</p:attrName>
                                            </p:attrNameLst>
                                          </p:cBhvr>
                                          <p:to>
                                            <p:strVal val="visible"/>
                                          </p:to>
                                        </p:set>
                                        <p:animScale>
                                          <p:cBhvr>
                                            <p:cTn id="99" dur="1000" decel="50000" fill="hold">
                                              <p:stCondLst>
                                                <p:cond delay="0"/>
                                              </p:stCondLst>
                                            </p:cTn>
                                            <p:tgtEl>
                                              <p:spTgt spid="32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00" dur="1000" decel="50000" fill="hold">
                                              <p:stCondLst>
                                                <p:cond delay="0"/>
                                              </p:stCondLst>
                                            </p:cTn>
                                            <p:tgtEl>
                                              <p:spTgt spid="327"/>
                                            </p:tgtEl>
                                            <p:attrNameLst>
                                              <p:attrName>ppt_x</p:attrName>
                                              <p:attrName>ppt_y</p:attrName>
                                            </p:attrNameLst>
                                          </p:cBhvr>
                                        </p:animMotion>
                                        <p:animEffect transition="in" filter="fade">
                                          <p:cBhvr>
                                            <p:cTn id="101" dur="1000"/>
                                            <p:tgtEl>
                                              <p:spTgt spid="327"/>
                                            </p:tgtEl>
                                          </p:cBhvr>
                                        </p:animEffect>
                                      </p:childTnLst>
                                    </p:cTn>
                                  </p:par>
                                  <p:par>
                                    <p:cTn id="102" presetID="52" presetClass="entr" presetSubtype="0" fill="hold" nodeType="withEffect">
                                      <p:stCondLst>
                                        <p:cond delay="200"/>
                                      </p:stCondLst>
                                      <p:childTnLst>
                                        <p:set>
                                          <p:cBhvr>
                                            <p:cTn id="103" dur="1" fill="hold">
                                              <p:stCondLst>
                                                <p:cond delay="0"/>
                                              </p:stCondLst>
                                            </p:cTn>
                                            <p:tgtEl>
                                              <p:spTgt spid="328"/>
                                            </p:tgtEl>
                                            <p:attrNameLst>
                                              <p:attrName>style.visibility</p:attrName>
                                            </p:attrNameLst>
                                          </p:cBhvr>
                                          <p:to>
                                            <p:strVal val="visible"/>
                                          </p:to>
                                        </p:set>
                                        <p:animScale>
                                          <p:cBhvr>
                                            <p:cTn id="104" dur="1000" decel="50000" fill="hold">
                                              <p:stCondLst>
                                                <p:cond delay="0"/>
                                              </p:stCondLst>
                                            </p:cTn>
                                            <p:tgtEl>
                                              <p:spTgt spid="32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05" dur="1000" decel="50000" fill="hold">
                                              <p:stCondLst>
                                                <p:cond delay="0"/>
                                              </p:stCondLst>
                                            </p:cTn>
                                            <p:tgtEl>
                                              <p:spTgt spid="328"/>
                                            </p:tgtEl>
                                            <p:attrNameLst>
                                              <p:attrName>ppt_x</p:attrName>
                                              <p:attrName>ppt_y</p:attrName>
                                            </p:attrNameLst>
                                          </p:cBhvr>
                                        </p:animMotion>
                                        <p:animEffect transition="in" filter="fade">
                                          <p:cBhvr>
                                            <p:cTn id="106" dur="1000"/>
                                            <p:tgtEl>
                                              <p:spTgt spid="328"/>
                                            </p:tgtEl>
                                          </p:cBhvr>
                                        </p:animEffect>
                                      </p:childTnLst>
                                    </p:cTn>
                                  </p:par>
                                  <p:par>
                                    <p:cTn id="107" presetID="42" presetClass="entr" presetSubtype="0" fill="hold" nodeType="withEffect">
                                      <p:stCondLst>
                                        <p:cond delay="0"/>
                                      </p:stCondLst>
                                      <p:childTnLst>
                                        <p:set>
                                          <p:cBhvr>
                                            <p:cTn id="108" dur="1" fill="hold">
                                              <p:stCondLst>
                                                <p:cond delay="0"/>
                                              </p:stCondLst>
                                            </p:cTn>
                                            <p:tgtEl>
                                              <p:spTgt spid="124"/>
                                            </p:tgtEl>
                                            <p:attrNameLst>
                                              <p:attrName>style.visibility</p:attrName>
                                            </p:attrNameLst>
                                          </p:cBhvr>
                                          <p:to>
                                            <p:strVal val="visible"/>
                                          </p:to>
                                        </p:set>
                                        <p:animEffect transition="in" filter="fade">
                                          <p:cBhvr>
                                            <p:cTn id="109" dur="1000"/>
                                            <p:tgtEl>
                                              <p:spTgt spid="124"/>
                                            </p:tgtEl>
                                          </p:cBhvr>
                                        </p:animEffect>
                                        <p:anim calcmode="lin" valueType="num">
                                          <p:cBhvr>
                                            <p:cTn id="110" dur="1000" fill="hold"/>
                                            <p:tgtEl>
                                              <p:spTgt spid="124"/>
                                            </p:tgtEl>
                                            <p:attrNameLst>
                                              <p:attrName>ppt_x</p:attrName>
                                            </p:attrNameLst>
                                          </p:cBhvr>
                                          <p:tavLst>
                                            <p:tav tm="0">
                                              <p:val>
                                                <p:strVal val="#ppt_x"/>
                                              </p:val>
                                            </p:tav>
                                            <p:tav tm="100000">
                                              <p:val>
                                                <p:strVal val="#ppt_x"/>
                                              </p:val>
                                            </p:tav>
                                          </p:tavLst>
                                        </p:anim>
                                        <p:anim calcmode="lin" valueType="num">
                                          <p:cBhvr>
                                            <p:cTn id="111" dur="1000" fill="hold"/>
                                            <p:tgtEl>
                                              <p:spTgt spid="1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330"/>
                                            </p:tgtEl>
                                            <p:attrNameLst>
                                              <p:attrName>style.visibility</p:attrName>
                                            </p:attrNameLst>
                                          </p:cBhvr>
                                          <p:to>
                                            <p:strVal val="visible"/>
                                          </p:to>
                                        </p:set>
                                        <p:anim calcmode="lin" valueType="num">
                                          <p:cBhvr additive="base">
                                            <p:cTn id="7" dur="500" fill="hold"/>
                                            <p:tgtEl>
                                              <p:spTgt spid="330"/>
                                            </p:tgtEl>
                                            <p:attrNameLst>
                                              <p:attrName>ppt_x</p:attrName>
                                            </p:attrNameLst>
                                          </p:cBhvr>
                                          <p:tavLst>
                                            <p:tav tm="0">
                                              <p:val>
                                                <p:strVal val="#ppt_x"/>
                                              </p:val>
                                            </p:tav>
                                            <p:tav tm="100000">
                                              <p:val>
                                                <p:strVal val="#ppt_x"/>
                                              </p:val>
                                            </p:tav>
                                          </p:tavLst>
                                        </p:anim>
                                        <p:anim calcmode="lin" valueType="num">
                                          <p:cBhvr additive="base">
                                            <p:cTn id="8" dur="500" fill="hold"/>
                                            <p:tgtEl>
                                              <p:spTgt spid="33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331"/>
                                            </p:tgtEl>
                                            <p:attrNameLst>
                                              <p:attrName>style.visibility</p:attrName>
                                            </p:attrNameLst>
                                          </p:cBhvr>
                                          <p:to>
                                            <p:strVal val="visible"/>
                                          </p:to>
                                        </p:set>
                                        <p:anim calcmode="lin" valueType="num">
                                          <p:cBhvr additive="base">
                                            <p:cTn id="12" dur="500" fill="hold"/>
                                            <p:tgtEl>
                                              <p:spTgt spid="331"/>
                                            </p:tgtEl>
                                            <p:attrNameLst>
                                              <p:attrName>ppt_x</p:attrName>
                                            </p:attrNameLst>
                                          </p:cBhvr>
                                          <p:tavLst>
                                            <p:tav tm="0">
                                              <p:val>
                                                <p:strVal val="#ppt_x"/>
                                              </p:val>
                                            </p:tav>
                                            <p:tav tm="100000">
                                              <p:val>
                                                <p:strVal val="#ppt_x"/>
                                              </p:val>
                                            </p:tav>
                                          </p:tavLst>
                                        </p:anim>
                                        <p:anim calcmode="lin" valueType="num">
                                          <p:cBhvr additive="base">
                                            <p:cTn id="13" dur="500" fill="hold"/>
                                            <p:tgtEl>
                                              <p:spTgt spid="331"/>
                                            </p:tgtEl>
                                            <p:attrNameLst>
                                              <p:attrName>ppt_y</p:attrName>
                                            </p:attrNameLst>
                                          </p:cBhvr>
                                          <p:tavLst>
                                            <p:tav tm="0">
                                              <p:val>
                                                <p:strVal val="1+#ppt_h/2"/>
                                              </p:val>
                                            </p:tav>
                                            <p:tav tm="100000">
                                              <p:val>
                                                <p:strVal val="#ppt_y"/>
                                              </p:val>
                                            </p:tav>
                                          </p:tavLst>
                                        </p:anim>
                                      </p:childTnLst>
                                    </p:cTn>
                                  </p:par>
                                  <p:par>
                                    <p:cTn id="14" presetID="2" presetClass="entr" presetSubtype="1" fill="hold" nodeType="withEffect">
                                      <p:stCondLst>
                                        <p:cond delay="0"/>
                                      </p:stCondLst>
                                      <p:childTnLst>
                                        <p:set>
                                          <p:cBhvr>
                                            <p:cTn id="15" dur="1" fill="hold">
                                              <p:stCondLst>
                                                <p:cond delay="0"/>
                                              </p:stCondLst>
                                            </p:cTn>
                                            <p:tgtEl>
                                              <p:spTgt spid="96"/>
                                            </p:tgtEl>
                                            <p:attrNameLst>
                                              <p:attrName>style.visibility</p:attrName>
                                            </p:attrNameLst>
                                          </p:cBhvr>
                                          <p:to>
                                            <p:strVal val="visible"/>
                                          </p:to>
                                        </p:set>
                                        <p:anim calcmode="lin" valueType="num">
                                          <p:cBhvr additive="base">
                                            <p:cTn id="16" dur="500" fill="hold"/>
                                            <p:tgtEl>
                                              <p:spTgt spid="96"/>
                                            </p:tgtEl>
                                            <p:attrNameLst>
                                              <p:attrName>ppt_x</p:attrName>
                                            </p:attrNameLst>
                                          </p:cBhvr>
                                          <p:tavLst>
                                            <p:tav tm="0">
                                              <p:val>
                                                <p:strVal val="#ppt_x"/>
                                              </p:val>
                                            </p:tav>
                                            <p:tav tm="100000">
                                              <p:val>
                                                <p:strVal val="#ppt_x"/>
                                              </p:val>
                                            </p:tav>
                                          </p:tavLst>
                                        </p:anim>
                                        <p:anim calcmode="lin" valueType="num">
                                          <p:cBhvr additive="base">
                                            <p:cTn id="17" dur="500" fill="hold"/>
                                            <p:tgtEl>
                                              <p:spTgt spid="96"/>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2" presetClass="entr" presetSubtype="8" fill="hold" grpId="0" nodeType="afterEffect">
                                      <p:stCondLst>
                                        <p:cond delay="0"/>
                                      </p:stCondLst>
                                      <p:childTnLst>
                                        <p:set>
                                          <p:cBhvr>
                                            <p:cTn id="20" dur="1" fill="hold">
                                              <p:stCondLst>
                                                <p:cond delay="0"/>
                                              </p:stCondLst>
                                            </p:cTn>
                                            <p:tgtEl>
                                              <p:spTgt spid="97"/>
                                            </p:tgtEl>
                                            <p:attrNameLst>
                                              <p:attrName>style.visibility</p:attrName>
                                            </p:attrNameLst>
                                          </p:cBhvr>
                                          <p:to>
                                            <p:strVal val="visible"/>
                                          </p:to>
                                        </p:set>
                                        <p:anim calcmode="lin" valueType="num">
                                          <p:cBhvr additive="base">
                                            <p:cTn id="21" dur="2000" fill="hold"/>
                                            <p:tgtEl>
                                              <p:spTgt spid="97"/>
                                            </p:tgtEl>
                                            <p:attrNameLst>
                                              <p:attrName>ppt_x</p:attrName>
                                            </p:attrNameLst>
                                          </p:cBhvr>
                                          <p:tavLst>
                                            <p:tav tm="0">
                                              <p:val>
                                                <p:strVal val="0-#ppt_w/2"/>
                                              </p:val>
                                            </p:tav>
                                            <p:tav tm="100000">
                                              <p:val>
                                                <p:strVal val="#ppt_x"/>
                                              </p:val>
                                            </p:tav>
                                          </p:tavLst>
                                        </p:anim>
                                        <p:anim calcmode="lin" valueType="num">
                                          <p:cBhvr additive="base">
                                            <p:cTn id="22" dur="2000" fill="hold"/>
                                            <p:tgtEl>
                                              <p:spTgt spid="97"/>
                                            </p:tgtEl>
                                            <p:attrNameLst>
                                              <p:attrName>ppt_y</p:attrName>
                                            </p:attrNameLst>
                                          </p:cBhvr>
                                          <p:tavLst>
                                            <p:tav tm="0">
                                              <p:val>
                                                <p:strVal val="#ppt_y"/>
                                              </p:val>
                                            </p:tav>
                                            <p:tav tm="100000">
                                              <p:val>
                                                <p:strVal val="#ppt_y"/>
                                              </p:val>
                                            </p:tav>
                                          </p:tavLst>
                                        </p:anim>
                                      </p:childTnLst>
                                    </p:cTn>
                                  </p:par>
                                </p:childTnLst>
                              </p:cTn>
                            </p:par>
                            <p:par>
                              <p:cTn id="23" fill="hold">
                                <p:stCondLst>
                                  <p:cond delay="3000"/>
                                </p:stCondLst>
                                <p:childTnLst>
                                  <p:par>
                                    <p:cTn id="24" presetID="14" presetClass="entr" presetSubtype="10" fill="hold" nodeType="after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randombar(horizontal)">
                                          <p:cBhvr>
                                            <p:cTn id="26" dur="500"/>
                                            <p:tgtEl>
                                              <p:spTgt spid="3"/>
                                            </p:tgtEl>
                                          </p:cBhvr>
                                        </p:animEffect>
                                      </p:childTnLst>
                                    </p:cTn>
                                  </p:par>
                                </p:childTnLst>
                              </p:cTn>
                            </p:par>
                            <p:par>
                              <p:cTn id="27" fill="hold">
                                <p:stCondLst>
                                  <p:cond delay="3500"/>
                                </p:stCondLst>
                                <p:childTnLst>
                                  <p:par>
                                    <p:cTn id="28" presetID="53" presetClass="entr" presetSubtype="16" fill="hold" nodeType="afterEffect">
                                      <p:stCondLst>
                                        <p:cond delay="0"/>
                                      </p:stCondLst>
                                      <p:childTnLst>
                                        <p:set>
                                          <p:cBhvr>
                                            <p:cTn id="29" dur="1" fill="hold">
                                              <p:stCondLst>
                                                <p:cond delay="0"/>
                                              </p:stCondLst>
                                            </p:cTn>
                                            <p:tgtEl>
                                              <p:spTgt spid="2"/>
                                            </p:tgtEl>
                                            <p:attrNameLst>
                                              <p:attrName>style.visibility</p:attrName>
                                            </p:attrNameLst>
                                          </p:cBhvr>
                                          <p:to>
                                            <p:strVal val="visible"/>
                                          </p:to>
                                        </p:set>
                                        <p:anim calcmode="lin" valueType="num">
                                          <p:cBhvr>
                                            <p:cTn id="30" dur="100" fill="hold"/>
                                            <p:tgtEl>
                                              <p:spTgt spid="2"/>
                                            </p:tgtEl>
                                            <p:attrNameLst>
                                              <p:attrName>ppt_w</p:attrName>
                                            </p:attrNameLst>
                                          </p:cBhvr>
                                          <p:tavLst>
                                            <p:tav tm="0">
                                              <p:val>
                                                <p:fltVal val="0"/>
                                              </p:val>
                                            </p:tav>
                                            <p:tav tm="100000">
                                              <p:val>
                                                <p:strVal val="#ppt_w"/>
                                              </p:val>
                                            </p:tav>
                                          </p:tavLst>
                                        </p:anim>
                                        <p:anim calcmode="lin" valueType="num">
                                          <p:cBhvr>
                                            <p:cTn id="31" dur="100" fill="hold"/>
                                            <p:tgtEl>
                                              <p:spTgt spid="2"/>
                                            </p:tgtEl>
                                            <p:attrNameLst>
                                              <p:attrName>ppt_h</p:attrName>
                                            </p:attrNameLst>
                                          </p:cBhvr>
                                          <p:tavLst>
                                            <p:tav tm="0">
                                              <p:val>
                                                <p:fltVal val="0"/>
                                              </p:val>
                                            </p:tav>
                                            <p:tav tm="100000">
                                              <p:val>
                                                <p:strVal val="#ppt_h"/>
                                              </p:val>
                                            </p:tav>
                                          </p:tavLst>
                                        </p:anim>
                                        <p:animEffect transition="in" filter="fade">
                                          <p:cBhvr>
                                            <p:cTn id="32" dur="100"/>
                                            <p:tgtEl>
                                              <p:spTgt spid="2"/>
                                            </p:tgtEl>
                                          </p:cBhvr>
                                        </p:animEffect>
                                      </p:childTnLst>
                                    </p:cTn>
                                  </p:par>
                                  <p:par>
                                    <p:cTn id="33" presetID="6" presetClass="emph" presetSubtype="0" fill="hold" nodeType="withEffect">
                                      <p:stCondLst>
                                        <p:cond delay="100"/>
                                      </p:stCondLst>
                                      <p:childTnLst>
                                        <p:animScale>
                                          <p:cBhvr>
                                            <p:cTn id="34" dur="100" fill="hold"/>
                                            <p:tgtEl>
                                              <p:spTgt spid="2"/>
                                            </p:tgtEl>
                                          </p:cBhvr>
                                          <p:by x="110000" y="110000"/>
                                        </p:animScale>
                                      </p:childTnLst>
                                    </p:cTn>
                                  </p:par>
                                  <p:par>
                                    <p:cTn id="35" presetID="6" presetClass="emph" presetSubtype="0" fill="hold" nodeType="withEffect">
                                      <p:stCondLst>
                                        <p:cond delay="200"/>
                                      </p:stCondLst>
                                      <p:childTnLst>
                                        <p:animScale>
                                          <p:cBhvr>
                                            <p:cTn id="36" dur="200" fill="hold"/>
                                            <p:tgtEl>
                                              <p:spTgt spid="2"/>
                                            </p:tgtEl>
                                          </p:cBhvr>
                                          <p:by x="90000" y="90000"/>
                                        </p:animScale>
                                      </p:childTnLst>
                                    </p:cTn>
                                  </p:par>
                                  <p:par>
                                    <p:cTn id="37" presetID="6" presetClass="emph" presetSubtype="0" fill="hold" nodeType="withEffect">
                                      <p:stCondLst>
                                        <p:cond delay="400"/>
                                      </p:stCondLst>
                                      <p:childTnLst>
                                        <p:animScale>
                                          <p:cBhvr>
                                            <p:cTn id="38" dur="100" fill="hold"/>
                                            <p:tgtEl>
                                              <p:spTgt spid="2"/>
                                            </p:tgtEl>
                                          </p:cBhvr>
                                          <p:by x="105000" y="105000"/>
                                        </p:animScale>
                                      </p:childTnLst>
                                    </p:cTn>
                                  </p:par>
                                  <p:par>
                                    <p:cTn id="39" presetID="6" presetClass="emph" presetSubtype="0" fill="hold" nodeType="withEffect">
                                      <p:stCondLst>
                                        <p:cond delay="500"/>
                                      </p:stCondLst>
                                      <p:childTnLst>
                                        <p:animScale>
                                          <p:cBhvr>
                                            <p:cTn id="40" dur="200" fill="hold"/>
                                            <p:tgtEl>
                                              <p:spTgt spid="2"/>
                                            </p:tgtEl>
                                          </p:cBhvr>
                                          <p:by x="95000" y="95000"/>
                                        </p:animScale>
                                      </p:childTnLst>
                                    </p:cTn>
                                  </p:par>
                                </p:childTnLst>
                              </p:cTn>
                            </p:par>
                            <p:par>
                              <p:cTn id="41" fill="hold">
                                <p:stCondLst>
                                  <p:cond delay="4000"/>
                                </p:stCondLst>
                                <p:childTnLst>
                                  <p:par>
                                    <p:cTn id="42" presetID="2" presetClass="entr" presetSubtype="8" fill="hold" nodeType="afterEffect">
                                      <p:stCondLst>
                                        <p:cond delay="0"/>
                                      </p:stCondLst>
                                      <p:childTnLst>
                                        <p:set>
                                          <p:cBhvr>
                                            <p:cTn id="43" dur="1" fill="hold">
                                              <p:stCondLst>
                                                <p:cond delay="0"/>
                                              </p:stCondLst>
                                            </p:cTn>
                                            <p:tgtEl>
                                              <p:spTgt spid="230"/>
                                            </p:tgtEl>
                                            <p:attrNameLst>
                                              <p:attrName>style.visibility</p:attrName>
                                            </p:attrNameLst>
                                          </p:cBhvr>
                                          <p:to>
                                            <p:strVal val="visible"/>
                                          </p:to>
                                        </p:set>
                                        <p:anim calcmode="lin" valueType="num">
                                          <p:cBhvr additive="base">
                                            <p:cTn id="44" dur="300" fill="hold"/>
                                            <p:tgtEl>
                                              <p:spTgt spid="230"/>
                                            </p:tgtEl>
                                            <p:attrNameLst>
                                              <p:attrName>ppt_x</p:attrName>
                                            </p:attrNameLst>
                                          </p:cBhvr>
                                          <p:tavLst>
                                            <p:tav tm="0">
                                              <p:val>
                                                <p:strVal val="0-#ppt_w/2"/>
                                              </p:val>
                                            </p:tav>
                                            <p:tav tm="100000">
                                              <p:val>
                                                <p:strVal val="#ppt_x"/>
                                              </p:val>
                                            </p:tav>
                                          </p:tavLst>
                                        </p:anim>
                                        <p:anim calcmode="lin" valueType="num">
                                          <p:cBhvr additive="base">
                                            <p:cTn id="45" dur="300" fill="hold"/>
                                            <p:tgtEl>
                                              <p:spTgt spid="230"/>
                                            </p:tgtEl>
                                            <p:attrNameLst>
                                              <p:attrName>ppt_y</p:attrName>
                                            </p:attrNameLst>
                                          </p:cBhvr>
                                          <p:tavLst>
                                            <p:tav tm="0">
                                              <p:val>
                                                <p:strVal val="#ppt_y"/>
                                              </p:val>
                                            </p:tav>
                                            <p:tav tm="100000">
                                              <p:val>
                                                <p:strVal val="#ppt_y"/>
                                              </p:val>
                                            </p:tav>
                                          </p:tavLst>
                                        </p:anim>
                                      </p:childTnLst>
                                    </p:cTn>
                                  </p:par>
                                </p:childTnLst>
                              </p:cTn>
                            </p:par>
                            <p:par>
                              <p:cTn id="46" fill="hold">
                                <p:stCondLst>
                                  <p:cond delay="4500"/>
                                </p:stCondLst>
                                <p:childTnLst>
                                  <p:par>
                                    <p:cTn id="47" presetID="2" presetClass="entr" presetSubtype="8" fill="hold" nodeType="afterEffect">
                                      <p:stCondLst>
                                        <p:cond delay="0"/>
                                      </p:stCondLst>
                                      <p:childTnLst>
                                        <p:set>
                                          <p:cBhvr>
                                            <p:cTn id="48" dur="1" fill="hold">
                                              <p:stCondLst>
                                                <p:cond delay="0"/>
                                              </p:stCondLst>
                                            </p:cTn>
                                            <p:tgtEl>
                                              <p:spTgt spid="229"/>
                                            </p:tgtEl>
                                            <p:attrNameLst>
                                              <p:attrName>style.visibility</p:attrName>
                                            </p:attrNameLst>
                                          </p:cBhvr>
                                          <p:to>
                                            <p:strVal val="visible"/>
                                          </p:to>
                                        </p:set>
                                        <p:anim calcmode="lin" valueType="num">
                                          <p:cBhvr additive="base">
                                            <p:cTn id="49" dur="300" fill="hold"/>
                                            <p:tgtEl>
                                              <p:spTgt spid="229"/>
                                            </p:tgtEl>
                                            <p:attrNameLst>
                                              <p:attrName>ppt_x</p:attrName>
                                            </p:attrNameLst>
                                          </p:cBhvr>
                                          <p:tavLst>
                                            <p:tav tm="0">
                                              <p:val>
                                                <p:strVal val="0-#ppt_w/2"/>
                                              </p:val>
                                            </p:tav>
                                            <p:tav tm="100000">
                                              <p:val>
                                                <p:strVal val="#ppt_x"/>
                                              </p:val>
                                            </p:tav>
                                          </p:tavLst>
                                        </p:anim>
                                        <p:anim calcmode="lin" valueType="num">
                                          <p:cBhvr additive="base">
                                            <p:cTn id="50" dur="300" fill="hold"/>
                                            <p:tgtEl>
                                              <p:spTgt spid="229"/>
                                            </p:tgtEl>
                                            <p:attrNameLst>
                                              <p:attrName>ppt_y</p:attrName>
                                            </p:attrNameLst>
                                          </p:cBhvr>
                                          <p:tavLst>
                                            <p:tav tm="0">
                                              <p:val>
                                                <p:strVal val="#ppt_y"/>
                                              </p:val>
                                            </p:tav>
                                            <p:tav tm="100000">
                                              <p:val>
                                                <p:strVal val="#ppt_y"/>
                                              </p:val>
                                            </p:tav>
                                          </p:tavLst>
                                        </p:anim>
                                      </p:childTnLst>
                                    </p:cTn>
                                  </p:par>
                                </p:childTnLst>
                              </p:cTn>
                            </p:par>
                            <p:par>
                              <p:cTn id="51" fill="hold">
                                <p:stCondLst>
                                  <p:cond delay="5000"/>
                                </p:stCondLst>
                                <p:childTnLst>
                                  <p:par>
                                    <p:cTn id="52" presetID="2" presetClass="entr" presetSubtype="8" fill="hold" nodeType="afterEffect">
                                      <p:stCondLst>
                                        <p:cond delay="0"/>
                                      </p:stCondLst>
                                      <p:childTnLst>
                                        <p:set>
                                          <p:cBhvr>
                                            <p:cTn id="53" dur="1" fill="hold">
                                              <p:stCondLst>
                                                <p:cond delay="0"/>
                                              </p:stCondLst>
                                            </p:cTn>
                                            <p:tgtEl>
                                              <p:spTgt spid="233"/>
                                            </p:tgtEl>
                                            <p:attrNameLst>
                                              <p:attrName>style.visibility</p:attrName>
                                            </p:attrNameLst>
                                          </p:cBhvr>
                                          <p:to>
                                            <p:strVal val="visible"/>
                                          </p:to>
                                        </p:set>
                                        <p:anim calcmode="lin" valueType="num">
                                          <p:cBhvr additive="base">
                                            <p:cTn id="54" dur="300" fill="hold"/>
                                            <p:tgtEl>
                                              <p:spTgt spid="233"/>
                                            </p:tgtEl>
                                            <p:attrNameLst>
                                              <p:attrName>ppt_x</p:attrName>
                                            </p:attrNameLst>
                                          </p:cBhvr>
                                          <p:tavLst>
                                            <p:tav tm="0">
                                              <p:val>
                                                <p:strVal val="0-#ppt_w/2"/>
                                              </p:val>
                                            </p:tav>
                                            <p:tav tm="100000">
                                              <p:val>
                                                <p:strVal val="#ppt_x"/>
                                              </p:val>
                                            </p:tav>
                                          </p:tavLst>
                                        </p:anim>
                                        <p:anim calcmode="lin" valueType="num">
                                          <p:cBhvr additive="base">
                                            <p:cTn id="55" dur="300" fill="hold"/>
                                            <p:tgtEl>
                                              <p:spTgt spid="233"/>
                                            </p:tgtEl>
                                            <p:attrNameLst>
                                              <p:attrName>ppt_y</p:attrName>
                                            </p:attrNameLst>
                                          </p:cBhvr>
                                          <p:tavLst>
                                            <p:tav tm="0">
                                              <p:val>
                                                <p:strVal val="#ppt_y"/>
                                              </p:val>
                                            </p:tav>
                                            <p:tav tm="100000">
                                              <p:val>
                                                <p:strVal val="#ppt_y"/>
                                              </p:val>
                                            </p:tav>
                                          </p:tavLst>
                                        </p:anim>
                                      </p:childTnLst>
                                    </p:cTn>
                                  </p:par>
                                </p:childTnLst>
                              </p:cTn>
                            </p:par>
                            <p:par>
                              <p:cTn id="56" fill="hold">
                                <p:stCondLst>
                                  <p:cond delay="5500"/>
                                </p:stCondLst>
                                <p:childTnLst>
                                  <p:par>
                                    <p:cTn id="57" presetID="2" presetClass="entr" presetSubtype="8" fill="hold" nodeType="afterEffect">
                                      <p:stCondLst>
                                        <p:cond delay="0"/>
                                      </p:stCondLst>
                                      <p:childTnLst>
                                        <p:set>
                                          <p:cBhvr>
                                            <p:cTn id="58" dur="1" fill="hold">
                                              <p:stCondLst>
                                                <p:cond delay="0"/>
                                              </p:stCondLst>
                                            </p:cTn>
                                            <p:tgtEl>
                                              <p:spTgt spid="232"/>
                                            </p:tgtEl>
                                            <p:attrNameLst>
                                              <p:attrName>style.visibility</p:attrName>
                                            </p:attrNameLst>
                                          </p:cBhvr>
                                          <p:to>
                                            <p:strVal val="visible"/>
                                          </p:to>
                                        </p:set>
                                        <p:anim calcmode="lin" valueType="num">
                                          <p:cBhvr additive="base">
                                            <p:cTn id="59" dur="300" fill="hold"/>
                                            <p:tgtEl>
                                              <p:spTgt spid="232"/>
                                            </p:tgtEl>
                                            <p:attrNameLst>
                                              <p:attrName>ppt_x</p:attrName>
                                            </p:attrNameLst>
                                          </p:cBhvr>
                                          <p:tavLst>
                                            <p:tav tm="0">
                                              <p:val>
                                                <p:strVal val="0-#ppt_w/2"/>
                                              </p:val>
                                            </p:tav>
                                            <p:tav tm="100000">
                                              <p:val>
                                                <p:strVal val="#ppt_x"/>
                                              </p:val>
                                            </p:tav>
                                          </p:tavLst>
                                        </p:anim>
                                        <p:anim calcmode="lin" valueType="num">
                                          <p:cBhvr additive="base">
                                            <p:cTn id="60" dur="300" fill="hold"/>
                                            <p:tgtEl>
                                              <p:spTgt spid="232"/>
                                            </p:tgtEl>
                                            <p:attrNameLst>
                                              <p:attrName>ppt_y</p:attrName>
                                            </p:attrNameLst>
                                          </p:cBhvr>
                                          <p:tavLst>
                                            <p:tav tm="0">
                                              <p:val>
                                                <p:strVal val="#ppt_y"/>
                                              </p:val>
                                            </p:tav>
                                            <p:tav tm="100000">
                                              <p:val>
                                                <p:strVal val="#ppt_y"/>
                                              </p:val>
                                            </p:tav>
                                          </p:tavLst>
                                        </p:anim>
                                      </p:childTnLst>
                                    </p:cTn>
                                  </p:par>
                                </p:childTnLst>
                              </p:cTn>
                            </p:par>
                            <p:par>
                              <p:cTn id="61" fill="hold">
                                <p:stCondLst>
                                  <p:cond delay="6000"/>
                                </p:stCondLst>
                                <p:childTnLst>
                                  <p:par>
                                    <p:cTn id="62" presetID="2" presetClass="entr" presetSubtype="8" fill="hold" nodeType="afterEffect">
                                      <p:stCondLst>
                                        <p:cond delay="0"/>
                                      </p:stCondLst>
                                      <p:childTnLst>
                                        <p:set>
                                          <p:cBhvr>
                                            <p:cTn id="63" dur="1" fill="hold">
                                              <p:stCondLst>
                                                <p:cond delay="0"/>
                                              </p:stCondLst>
                                            </p:cTn>
                                            <p:tgtEl>
                                              <p:spTgt spid="231"/>
                                            </p:tgtEl>
                                            <p:attrNameLst>
                                              <p:attrName>style.visibility</p:attrName>
                                            </p:attrNameLst>
                                          </p:cBhvr>
                                          <p:to>
                                            <p:strVal val="visible"/>
                                          </p:to>
                                        </p:set>
                                        <p:anim calcmode="lin" valueType="num">
                                          <p:cBhvr additive="base">
                                            <p:cTn id="64" dur="300" fill="hold"/>
                                            <p:tgtEl>
                                              <p:spTgt spid="231"/>
                                            </p:tgtEl>
                                            <p:attrNameLst>
                                              <p:attrName>ppt_x</p:attrName>
                                            </p:attrNameLst>
                                          </p:cBhvr>
                                          <p:tavLst>
                                            <p:tav tm="0">
                                              <p:val>
                                                <p:strVal val="0-#ppt_w/2"/>
                                              </p:val>
                                            </p:tav>
                                            <p:tav tm="100000">
                                              <p:val>
                                                <p:strVal val="#ppt_x"/>
                                              </p:val>
                                            </p:tav>
                                          </p:tavLst>
                                        </p:anim>
                                        <p:anim calcmode="lin" valueType="num">
                                          <p:cBhvr additive="base">
                                            <p:cTn id="65" dur="300" fill="hold"/>
                                            <p:tgtEl>
                                              <p:spTgt spid="231"/>
                                            </p:tgtEl>
                                            <p:attrNameLst>
                                              <p:attrName>ppt_y</p:attrName>
                                            </p:attrNameLst>
                                          </p:cBhvr>
                                          <p:tavLst>
                                            <p:tav tm="0">
                                              <p:val>
                                                <p:strVal val="#ppt_y"/>
                                              </p:val>
                                            </p:tav>
                                            <p:tav tm="100000">
                                              <p:val>
                                                <p:strVal val="#ppt_y"/>
                                              </p:val>
                                            </p:tav>
                                          </p:tavLst>
                                        </p:anim>
                                      </p:childTnLst>
                                    </p:cTn>
                                  </p:par>
                                </p:childTnLst>
                              </p:cTn>
                            </p:par>
                            <p:par>
                              <p:cTn id="66" fill="hold">
                                <p:stCondLst>
                                  <p:cond delay="6500"/>
                                </p:stCondLst>
                                <p:childTnLst>
                                  <p:par>
                                    <p:cTn id="67" presetID="42" presetClass="entr" presetSubtype="0" fill="hold" nodeType="afterEffect">
                                      <p:stCondLst>
                                        <p:cond delay="0"/>
                                      </p:stCondLst>
                                      <p:childTnLst>
                                        <p:set>
                                          <p:cBhvr>
                                            <p:cTn id="68" dur="1" fill="hold">
                                              <p:stCondLst>
                                                <p:cond delay="0"/>
                                              </p:stCondLst>
                                            </p:cTn>
                                            <p:tgtEl>
                                              <p:spTgt spid="224"/>
                                            </p:tgtEl>
                                            <p:attrNameLst>
                                              <p:attrName>style.visibility</p:attrName>
                                            </p:attrNameLst>
                                          </p:cBhvr>
                                          <p:to>
                                            <p:strVal val="visible"/>
                                          </p:to>
                                        </p:set>
                                        <p:animEffect transition="in" filter="fade">
                                          <p:cBhvr>
                                            <p:cTn id="69" dur="1000"/>
                                            <p:tgtEl>
                                              <p:spTgt spid="224"/>
                                            </p:tgtEl>
                                          </p:cBhvr>
                                        </p:animEffect>
                                        <p:anim calcmode="lin" valueType="num">
                                          <p:cBhvr>
                                            <p:cTn id="70" dur="1000" fill="hold"/>
                                            <p:tgtEl>
                                              <p:spTgt spid="224"/>
                                            </p:tgtEl>
                                            <p:attrNameLst>
                                              <p:attrName>ppt_x</p:attrName>
                                            </p:attrNameLst>
                                          </p:cBhvr>
                                          <p:tavLst>
                                            <p:tav tm="0">
                                              <p:val>
                                                <p:strVal val="#ppt_x"/>
                                              </p:val>
                                            </p:tav>
                                            <p:tav tm="100000">
                                              <p:val>
                                                <p:strVal val="#ppt_x"/>
                                              </p:val>
                                            </p:tav>
                                          </p:tavLst>
                                        </p:anim>
                                        <p:anim calcmode="lin" valueType="num">
                                          <p:cBhvr>
                                            <p:cTn id="71" dur="1000" fill="hold"/>
                                            <p:tgtEl>
                                              <p:spTgt spid="224"/>
                                            </p:tgtEl>
                                            <p:attrNameLst>
                                              <p:attrName>ppt_y</p:attrName>
                                            </p:attrNameLst>
                                          </p:cBhvr>
                                          <p:tavLst>
                                            <p:tav tm="0">
                                              <p:val>
                                                <p:strVal val="#ppt_y+.1"/>
                                              </p:val>
                                            </p:tav>
                                            <p:tav tm="100000">
                                              <p:val>
                                                <p:strVal val="#ppt_y"/>
                                              </p:val>
                                            </p:tav>
                                          </p:tavLst>
                                        </p:anim>
                                      </p:childTnLst>
                                    </p:cTn>
                                  </p:par>
                                </p:childTnLst>
                              </p:cTn>
                            </p:par>
                            <p:par>
                              <p:cTn id="72" fill="hold">
                                <p:stCondLst>
                                  <p:cond delay="7500"/>
                                </p:stCondLst>
                                <p:childTnLst>
                                  <p:par>
                                    <p:cTn id="73" presetID="42" presetClass="entr" presetSubtype="0" fill="hold" nodeType="afterEffect">
                                      <p:stCondLst>
                                        <p:cond delay="0"/>
                                      </p:stCondLst>
                                      <p:childTnLst>
                                        <p:set>
                                          <p:cBhvr>
                                            <p:cTn id="74" dur="1" fill="hold">
                                              <p:stCondLst>
                                                <p:cond delay="0"/>
                                              </p:stCondLst>
                                            </p:cTn>
                                            <p:tgtEl>
                                              <p:spTgt spid="223"/>
                                            </p:tgtEl>
                                            <p:attrNameLst>
                                              <p:attrName>style.visibility</p:attrName>
                                            </p:attrNameLst>
                                          </p:cBhvr>
                                          <p:to>
                                            <p:strVal val="visible"/>
                                          </p:to>
                                        </p:set>
                                        <p:animEffect transition="in" filter="fade">
                                          <p:cBhvr>
                                            <p:cTn id="75" dur="1000"/>
                                            <p:tgtEl>
                                              <p:spTgt spid="223"/>
                                            </p:tgtEl>
                                          </p:cBhvr>
                                        </p:animEffect>
                                        <p:anim calcmode="lin" valueType="num">
                                          <p:cBhvr>
                                            <p:cTn id="76" dur="1000" fill="hold"/>
                                            <p:tgtEl>
                                              <p:spTgt spid="223"/>
                                            </p:tgtEl>
                                            <p:attrNameLst>
                                              <p:attrName>ppt_x</p:attrName>
                                            </p:attrNameLst>
                                          </p:cBhvr>
                                          <p:tavLst>
                                            <p:tav tm="0">
                                              <p:val>
                                                <p:strVal val="#ppt_x"/>
                                              </p:val>
                                            </p:tav>
                                            <p:tav tm="100000">
                                              <p:val>
                                                <p:strVal val="#ppt_x"/>
                                              </p:val>
                                            </p:tav>
                                          </p:tavLst>
                                        </p:anim>
                                        <p:anim calcmode="lin" valueType="num">
                                          <p:cBhvr>
                                            <p:cTn id="77" dur="1000" fill="hold"/>
                                            <p:tgtEl>
                                              <p:spTgt spid="223"/>
                                            </p:tgtEl>
                                            <p:attrNameLst>
                                              <p:attrName>ppt_y</p:attrName>
                                            </p:attrNameLst>
                                          </p:cBhvr>
                                          <p:tavLst>
                                            <p:tav tm="0">
                                              <p:val>
                                                <p:strVal val="#ppt_y+.1"/>
                                              </p:val>
                                            </p:tav>
                                            <p:tav tm="100000">
                                              <p:val>
                                                <p:strVal val="#ppt_y"/>
                                              </p:val>
                                            </p:tav>
                                          </p:tavLst>
                                        </p:anim>
                                      </p:childTnLst>
                                    </p:cTn>
                                  </p:par>
                                </p:childTnLst>
                              </p:cTn>
                            </p:par>
                            <p:par>
                              <p:cTn id="78" fill="hold">
                                <p:stCondLst>
                                  <p:cond delay="8500"/>
                                </p:stCondLst>
                                <p:childTnLst>
                                  <p:par>
                                    <p:cTn id="79" presetID="42" presetClass="entr" presetSubtype="0" fill="hold" nodeType="afterEffect">
                                      <p:stCondLst>
                                        <p:cond delay="0"/>
                                      </p:stCondLst>
                                      <p:childTnLst>
                                        <p:set>
                                          <p:cBhvr>
                                            <p:cTn id="80" dur="1" fill="hold">
                                              <p:stCondLst>
                                                <p:cond delay="0"/>
                                              </p:stCondLst>
                                            </p:cTn>
                                            <p:tgtEl>
                                              <p:spTgt spid="225"/>
                                            </p:tgtEl>
                                            <p:attrNameLst>
                                              <p:attrName>style.visibility</p:attrName>
                                            </p:attrNameLst>
                                          </p:cBhvr>
                                          <p:to>
                                            <p:strVal val="visible"/>
                                          </p:to>
                                        </p:set>
                                        <p:animEffect transition="in" filter="fade">
                                          <p:cBhvr>
                                            <p:cTn id="81" dur="1000"/>
                                            <p:tgtEl>
                                              <p:spTgt spid="225"/>
                                            </p:tgtEl>
                                          </p:cBhvr>
                                        </p:animEffect>
                                        <p:anim calcmode="lin" valueType="num">
                                          <p:cBhvr>
                                            <p:cTn id="82" dur="1000" fill="hold"/>
                                            <p:tgtEl>
                                              <p:spTgt spid="225"/>
                                            </p:tgtEl>
                                            <p:attrNameLst>
                                              <p:attrName>ppt_x</p:attrName>
                                            </p:attrNameLst>
                                          </p:cBhvr>
                                          <p:tavLst>
                                            <p:tav tm="0">
                                              <p:val>
                                                <p:strVal val="#ppt_x"/>
                                              </p:val>
                                            </p:tav>
                                            <p:tav tm="100000">
                                              <p:val>
                                                <p:strVal val="#ppt_x"/>
                                              </p:val>
                                            </p:tav>
                                          </p:tavLst>
                                        </p:anim>
                                        <p:anim calcmode="lin" valueType="num">
                                          <p:cBhvr>
                                            <p:cTn id="83" dur="1000" fill="hold"/>
                                            <p:tgtEl>
                                              <p:spTgt spid="225"/>
                                            </p:tgtEl>
                                            <p:attrNameLst>
                                              <p:attrName>ppt_y</p:attrName>
                                            </p:attrNameLst>
                                          </p:cBhvr>
                                          <p:tavLst>
                                            <p:tav tm="0">
                                              <p:val>
                                                <p:strVal val="#ppt_y+.1"/>
                                              </p:val>
                                            </p:tav>
                                            <p:tav tm="100000">
                                              <p:val>
                                                <p:strVal val="#ppt_y"/>
                                              </p:val>
                                            </p:tav>
                                          </p:tavLst>
                                        </p:anim>
                                      </p:childTnLst>
                                    </p:cTn>
                                  </p:par>
                                </p:childTnLst>
                              </p:cTn>
                            </p:par>
                            <p:par>
                              <p:cTn id="84" fill="hold">
                                <p:stCondLst>
                                  <p:cond delay="9500"/>
                                </p:stCondLst>
                                <p:childTnLst>
                                  <p:par>
                                    <p:cTn id="85" presetID="42" presetClass="entr" presetSubtype="0" fill="hold" nodeType="afterEffect">
                                      <p:stCondLst>
                                        <p:cond delay="0"/>
                                      </p:stCondLst>
                                      <p:childTnLst>
                                        <p:set>
                                          <p:cBhvr>
                                            <p:cTn id="86" dur="1" fill="hold">
                                              <p:stCondLst>
                                                <p:cond delay="0"/>
                                              </p:stCondLst>
                                            </p:cTn>
                                            <p:tgtEl>
                                              <p:spTgt spid="226"/>
                                            </p:tgtEl>
                                            <p:attrNameLst>
                                              <p:attrName>style.visibility</p:attrName>
                                            </p:attrNameLst>
                                          </p:cBhvr>
                                          <p:to>
                                            <p:strVal val="visible"/>
                                          </p:to>
                                        </p:set>
                                        <p:animEffect transition="in" filter="fade">
                                          <p:cBhvr>
                                            <p:cTn id="87" dur="1000"/>
                                            <p:tgtEl>
                                              <p:spTgt spid="226"/>
                                            </p:tgtEl>
                                          </p:cBhvr>
                                        </p:animEffect>
                                        <p:anim calcmode="lin" valueType="num">
                                          <p:cBhvr>
                                            <p:cTn id="88" dur="1000" fill="hold"/>
                                            <p:tgtEl>
                                              <p:spTgt spid="226"/>
                                            </p:tgtEl>
                                            <p:attrNameLst>
                                              <p:attrName>ppt_x</p:attrName>
                                            </p:attrNameLst>
                                          </p:cBhvr>
                                          <p:tavLst>
                                            <p:tav tm="0">
                                              <p:val>
                                                <p:strVal val="#ppt_x"/>
                                              </p:val>
                                            </p:tav>
                                            <p:tav tm="100000">
                                              <p:val>
                                                <p:strVal val="#ppt_x"/>
                                              </p:val>
                                            </p:tav>
                                          </p:tavLst>
                                        </p:anim>
                                        <p:anim calcmode="lin" valueType="num">
                                          <p:cBhvr>
                                            <p:cTn id="89" dur="1000" fill="hold"/>
                                            <p:tgtEl>
                                              <p:spTgt spid="226"/>
                                            </p:tgtEl>
                                            <p:attrNameLst>
                                              <p:attrName>ppt_y</p:attrName>
                                            </p:attrNameLst>
                                          </p:cBhvr>
                                          <p:tavLst>
                                            <p:tav tm="0">
                                              <p:val>
                                                <p:strVal val="#ppt_y+.1"/>
                                              </p:val>
                                            </p:tav>
                                            <p:tav tm="100000">
                                              <p:val>
                                                <p:strVal val="#ppt_y"/>
                                              </p:val>
                                            </p:tav>
                                          </p:tavLst>
                                        </p:anim>
                                      </p:childTnLst>
                                    </p:cTn>
                                  </p:par>
                                </p:childTnLst>
                              </p:cTn>
                            </p:par>
                            <p:par>
                              <p:cTn id="90" fill="hold">
                                <p:stCondLst>
                                  <p:cond delay="10500"/>
                                </p:stCondLst>
                                <p:childTnLst>
                                  <p:par>
                                    <p:cTn id="91" presetID="42" presetClass="entr" presetSubtype="0" fill="hold" nodeType="afterEffect">
                                      <p:stCondLst>
                                        <p:cond delay="0"/>
                                      </p:stCondLst>
                                      <p:childTnLst>
                                        <p:set>
                                          <p:cBhvr>
                                            <p:cTn id="92" dur="1" fill="hold">
                                              <p:stCondLst>
                                                <p:cond delay="0"/>
                                              </p:stCondLst>
                                            </p:cTn>
                                            <p:tgtEl>
                                              <p:spTgt spid="227"/>
                                            </p:tgtEl>
                                            <p:attrNameLst>
                                              <p:attrName>style.visibility</p:attrName>
                                            </p:attrNameLst>
                                          </p:cBhvr>
                                          <p:to>
                                            <p:strVal val="visible"/>
                                          </p:to>
                                        </p:set>
                                        <p:animEffect transition="in" filter="fade">
                                          <p:cBhvr>
                                            <p:cTn id="93" dur="1000"/>
                                            <p:tgtEl>
                                              <p:spTgt spid="227"/>
                                            </p:tgtEl>
                                          </p:cBhvr>
                                        </p:animEffect>
                                        <p:anim calcmode="lin" valueType="num">
                                          <p:cBhvr>
                                            <p:cTn id="94" dur="1000" fill="hold"/>
                                            <p:tgtEl>
                                              <p:spTgt spid="227"/>
                                            </p:tgtEl>
                                            <p:attrNameLst>
                                              <p:attrName>ppt_x</p:attrName>
                                            </p:attrNameLst>
                                          </p:cBhvr>
                                          <p:tavLst>
                                            <p:tav tm="0">
                                              <p:val>
                                                <p:strVal val="#ppt_x"/>
                                              </p:val>
                                            </p:tav>
                                            <p:tav tm="100000">
                                              <p:val>
                                                <p:strVal val="#ppt_x"/>
                                              </p:val>
                                            </p:tav>
                                          </p:tavLst>
                                        </p:anim>
                                        <p:anim calcmode="lin" valueType="num">
                                          <p:cBhvr>
                                            <p:cTn id="95" dur="1000" fill="hold"/>
                                            <p:tgtEl>
                                              <p:spTgt spid="227"/>
                                            </p:tgtEl>
                                            <p:attrNameLst>
                                              <p:attrName>ppt_y</p:attrName>
                                            </p:attrNameLst>
                                          </p:cBhvr>
                                          <p:tavLst>
                                            <p:tav tm="0">
                                              <p:val>
                                                <p:strVal val="#ppt_y+.1"/>
                                              </p:val>
                                            </p:tav>
                                            <p:tav tm="100000">
                                              <p:val>
                                                <p:strVal val="#ppt_y"/>
                                              </p:val>
                                            </p:tav>
                                          </p:tavLst>
                                        </p:anim>
                                      </p:childTnLst>
                                    </p:cTn>
                                  </p:par>
                                </p:childTnLst>
                              </p:cTn>
                            </p:par>
                            <p:par>
                              <p:cTn id="96" fill="hold">
                                <p:stCondLst>
                                  <p:cond delay="11500"/>
                                </p:stCondLst>
                                <p:childTnLst>
                                  <p:par>
                                    <p:cTn id="97" presetID="52" presetClass="entr" presetSubtype="0" fill="hold" nodeType="afterEffect">
                                      <p:stCondLst>
                                        <p:cond delay="0"/>
                                      </p:stCondLst>
                                      <p:childTnLst>
                                        <p:set>
                                          <p:cBhvr>
                                            <p:cTn id="98" dur="1" fill="hold">
                                              <p:stCondLst>
                                                <p:cond delay="0"/>
                                              </p:stCondLst>
                                            </p:cTn>
                                            <p:tgtEl>
                                              <p:spTgt spid="327"/>
                                            </p:tgtEl>
                                            <p:attrNameLst>
                                              <p:attrName>style.visibility</p:attrName>
                                            </p:attrNameLst>
                                          </p:cBhvr>
                                          <p:to>
                                            <p:strVal val="visible"/>
                                          </p:to>
                                        </p:set>
                                        <p:animScale>
                                          <p:cBhvr>
                                            <p:cTn id="99" dur="1000" decel="50000" fill="hold">
                                              <p:stCondLst>
                                                <p:cond delay="0"/>
                                              </p:stCondLst>
                                            </p:cTn>
                                            <p:tgtEl>
                                              <p:spTgt spid="32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00" dur="1000" decel="50000" fill="hold">
                                              <p:stCondLst>
                                                <p:cond delay="0"/>
                                              </p:stCondLst>
                                            </p:cTn>
                                            <p:tgtEl>
                                              <p:spTgt spid="327"/>
                                            </p:tgtEl>
                                            <p:attrNameLst>
                                              <p:attrName>ppt_x</p:attrName>
                                              <p:attrName>ppt_y</p:attrName>
                                            </p:attrNameLst>
                                          </p:cBhvr>
                                        </p:animMotion>
                                        <p:animEffect transition="in" filter="fade">
                                          <p:cBhvr>
                                            <p:cTn id="101" dur="1000"/>
                                            <p:tgtEl>
                                              <p:spTgt spid="327"/>
                                            </p:tgtEl>
                                          </p:cBhvr>
                                        </p:animEffect>
                                      </p:childTnLst>
                                    </p:cTn>
                                  </p:par>
                                  <p:par>
                                    <p:cTn id="102" presetID="52" presetClass="entr" presetSubtype="0" fill="hold" nodeType="withEffect">
                                      <p:stCondLst>
                                        <p:cond delay="200"/>
                                      </p:stCondLst>
                                      <p:childTnLst>
                                        <p:set>
                                          <p:cBhvr>
                                            <p:cTn id="103" dur="1" fill="hold">
                                              <p:stCondLst>
                                                <p:cond delay="0"/>
                                              </p:stCondLst>
                                            </p:cTn>
                                            <p:tgtEl>
                                              <p:spTgt spid="328"/>
                                            </p:tgtEl>
                                            <p:attrNameLst>
                                              <p:attrName>style.visibility</p:attrName>
                                            </p:attrNameLst>
                                          </p:cBhvr>
                                          <p:to>
                                            <p:strVal val="visible"/>
                                          </p:to>
                                        </p:set>
                                        <p:animScale>
                                          <p:cBhvr>
                                            <p:cTn id="104" dur="1000" decel="50000" fill="hold">
                                              <p:stCondLst>
                                                <p:cond delay="0"/>
                                              </p:stCondLst>
                                            </p:cTn>
                                            <p:tgtEl>
                                              <p:spTgt spid="32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05" dur="1000" decel="50000" fill="hold">
                                              <p:stCondLst>
                                                <p:cond delay="0"/>
                                              </p:stCondLst>
                                            </p:cTn>
                                            <p:tgtEl>
                                              <p:spTgt spid="328"/>
                                            </p:tgtEl>
                                            <p:attrNameLst>
                                              <p:attrName>ppt_x</p:attrName>
                                              <p:attrName>ppt_y</p:attrName>
                                            </p:attrNameLst>
                                          </p:cBhvr>
                                        </p:animMotion>
                                        <p:animEffect transition="in" filter="fade">
                                          <p:cBhvr>
                                            <p:cTn id="106" dur="1000"/>
                                            <p:tgtEl>
                                              <p:spTgt spid="328"/>
                                            </p:tgtEl>
                                          </p:cBhvr>
                                        </p:animEffect>
                                      </p:childTnLst>
                                    </p:cTn>
                                  </p:par>
                                  <p:par>
                                    <p:cTn id="107" presetID="42" presetClass="entr" presetSubtype="0" fill="hold" nodeType="withEffect">
                                      <p:stCondLst>
                                        <p:cond delay="0"/>
                                      </p:stCondLst>
                                      <p:childTnLst>
                                        <p:set>
                                          <p:cBhvr>
                                            <p:cTn id="108" dur="1" fill="hold">
                                              <p:stCondLst>
                                                <p:cond delay="0"/>
                                              </p:stCondLst>
                                            </p:cTn>
                                            <p:tgtEl>
                                              <p:spTgt spid="124"/>
                                            </p:tgtEl>
                                            <p:attrNameLst>
                                              <p:attrName>style.visibility</p:attrName>
                                            </p:attrNameLst>
                                          </p:cBhvr>
                                          <p:to>
                                            <p:strVal val="visible"/>
                                          </p:to>
                                        </p:set>
                                        <p:animEffect transition="in" filter="fade">
                                          <p:cBhvr>
                                            <p:cTn id="109" dur="1000"/>
                                            <p:tgtEl>
                                              <p:spTgt spid="124"/>
                                            </p:tgtEl>
                                          </p:cBhvr>
                                        </p:animEffect>
                                        <p:anim calcmode="lin" valueType="num">
                                          <p:cBhvr>
                                            <p:cTn id="110" dur="1000" fill="hold"/>
                                            <p:tgtEl>
                                              <p:spTgt spid="124"/>
                                            </p:tgtEl>
                                            <p:attrNameLst>
                                              <p:attrName>ppt_x</p:attrName>
                                            </p:attrNameLst>
                                          </p:cBhvr>
                                          <p:tavLst>
                                            <p:tav tm="0">
                                              <p:val>
                                                <p:strVal val="#ppt_x"/>
                                              </p:val>
                                            </p:tav>
                                            <p:tav tm="100000">
                                              <p:val>
                                                <p:strVal val="#ppt_x"/>
                                              </p:val>
                                            </p:tav>
                                          </p:tavLst>
                                        </p:anim>
                                        <p:anim calcmode="lin" valueType="num">
                                          <p:cBhvr>
                                            <p:cTn id="111" dur="1000" fill="hold"/>
                                            <p:tgtEl>
                                              <p:spTgt spid="1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 grpId="0"/>
        </p:bldLst>
      </p:timing>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7" name="Picture 7" descr="C:\Users\Administrator\Desktop\56d684a0446de.png"/>
          <p:cNvPicPr>
            <a:picLocks noChangeAspect="1" noChangeArrowheads="1"/>
          </p:cNvPicPr>
          <p:nvPr/>
        </p:nvPicPr>
        <p:blipFill>
          <a:blip r:embed="rId3" cstate="print">
            <a:extLst>
              <a:ext uri="{BEBA8EAE-BF5A-486C-A8C5-ECC9F3942E4B}">
                <a14:imgProps xmlns:a14="http://schemas.microsoft.com/office/drawing/2010/main">
                  <a14:imgLayer r:embed="rId4">
                    <a14:imgEffect>
                      <a14:brightnessContrast bright="5000"/>
                    </a14:imgEffect>
                  </a14:imgLayer>
                </a14:imgProps>
              </a:ext>
              <a:ext uri="{28A0092B-C50C-407E-A947-70E740481C1C}">
                <a14:useLocalDpi xmlns:a14="http://schemas.microsoft.com/office/drawing/2010/main" val="0"/>
              </a:ext>
            </a:extLst>
          </a:blip>
          <a:srcRect/>
          <a:stretch>
            <a:fillRect/>
          </a:stretch>
        </p:blipFill>
        <p:spPr bwMode="auto">
          <a:xfrm>
            <a:off x="947756" y="1725277"/>
            <a:ext cx="3493720" cy="3973626"/>
          </a:xfrm>
          <a:prstGeom prst="rect">
            <a:avLst/>
          </a:prstGeom>
          <a:noFill/>
          <a:extLst>
            <a:ext uri="{909E8E84-426E-40DD-AFC4-6F175D3DCCD1}">
              <a14:hiddenFill xmlns:a14="http://schemas.microsoft.com/office/drawing/2010/main">
                <a:solidFill>
                  <a:srgbClr val="FFFFFF"/>
                </a:solidFill>
              </a14:hiddenFill>
            </a:ext>
          </a:extLst>
        </p:spPr>
      </p:pic>
      <p:grpSp>
        <p:nvGrpSpPr>
          <p:cNvPr id="178" name="组合 177"/>
          <p:cNvGrpSpPr/>
          <p:nvPr/>
        </p:nvGrpSpPr>
        <p:grpSpPr>
          <a:xfrm rot="18302409">
            <a:off x="-422706" y="1827587"/>
            <a:ext cx="5190546" cy="4183077"/>
            <a:chOff x="1816885" y="160250"/>
            <a:chExt cx="5190546" cy="4183077"/>
          </a:xfrm>
          <a:solidFill>
            <a:schemeClr val="tx1">
              <a:lumMod val="50000"/>
              <a:lumOff val="50000"/>
            </a:schemeClr>
          </a:solidFill>
        </p:grpSpPr>
        <p:grpSp>
          <p:nvGrpSpPr>
            <p:cNvPr id="179" name="组合 178"/>
            <p:cNvGrpSpPr/>
            <p:nvPr/>
          </p:nvGrpSpPr>
          <p:grpSpPr>
            <a:xfrm rot="1500213">
              <a:off x="1816885" y="160250"/>
              <a:ext cx="4835931" cy="4183077"/>
              <a:chOff x="2983829" y="1091787"/>
              <a:chExt cx="4835931" cy="4183077"/>
            </a:xfrm>
            <a:grpFill/>
          </p:grpSpPr>
          <p:sp>
            <p:nvSpPr>
              <p:cNvPr id="181" name="Freeform 60"/>
              <p:cNvSpPr/>
              <p:nvPr/>
            </p:nvSpPr>
            <p:spPr bwMode="auto">
              <a:xfrm>
                <a:off x="2983829" y="3724325"/>
                <a:ext cx="2106312" cy="1499886"/>
              </a:xfrm>
              <a:custGeom>
                <a:avLst/>
                <a:gdLst>
                  <a:gd name="T0" fmla="*/ 2332 w 2339"/>
                  <a:gd name="T1" fmla="*/ 1665 h 1665"/>
                  <a:gd name="T2" fmla="*/ 2329 w 2339"/>
                  <a:gd name="T3" fmla="*/ 1664 h 1665"/>
                  <a:gd name="T4" fmla="*/ 3 w 2339"/>
                  <a:gd name="T5" fmla="*/ 11 h 1665"/>
                  <a:gd name="T6" fmla="*/ 2 w 2339"/>
                  <a:gd name="T7" fmla="*/ 3 h 1665"/>
                  <a:gd name="T8" fmla="*/ 10 w 2339"/>
                  <a:gd name="T9" fmla="*/ 2 h 1665"/>
                  <a:gd name="T10" fmla="*/ 2335 w 2339"/>
                  <a:gd name="T11" fmla="*/ 1654 h 1665"/>
                  <a:gd name="T12" fmla="*/ 2337 w 2339"/>
                  <a:gd name="T13" fmla="*/ 1662 h 1665"/>
                  <a:gd name="T14" fmla="*/ 2332 w 2339"/>
                  <a:gd name="T15" fmla="*/ 1665 h 16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9" h="1665">
                    <a:moveTo>
                      <a:pt x="2332" y="1665"/>
                    </a:moveTo>
                    <a:cubicBezTo>
                      <a:pt x="2331" y="1665"/>
                      <a:pt x="2330" y="1665"/>
                      <a:pt x="2329" y="1664"/>
                    </a:cubicBezTo>
                    <a:cubicBezTo>
                      <a:pt x="3" y="11"/>
                      <a:pt x="3" y="11"/>
                      <a:pt x="3" y="11"/>
                    </a:cubicBezTo>
                    <a:cubicBezTo>
                      <a:pt x="1" y="10"/>
                      <a:pt x="0" y="6"/>
                      <a:pt x="2" y="3"/>
                    </a:cubicBezTo>
                    <a:cubicBezTo>
                      <a:pt x="4" y="0"/>
                      <a:pt x="8" y="0"/>
                      <a:pt x="10" y="2"/>
                    </a:cubicBezTo>
                    <a:cubicBezTo>
                      <a:pt x="2335" y="1654"/>
                      <a:pt x="2335" y="1654"/>
                      <a:pt x="2335" y="1654"/>
                    </a:cubicBezTo>
                    <a:cubicBezTo>
                      <a:pt x="2338" y="1656"/>
                      <a:pt x="2339" y="1660"/>
                      <a:pt x="2337" y="1662"/>
                    </a:cubicBezTo>
                    <a:cubicBezTo>
                      <a:pt x="2336" y="1664"/>
                      <a:pt x="2334" y="1665"/>
                      <a:pt x="2332" y="166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82" name="Freeform 62"/>
              <p:cNvSpPr/>
              <p:nvPr/>
            </p:nvSpPr>
            <p:spPr bwMode="auto">
              <a:xfrm>
                <a:off x="5073257" y="4157688"/>
                <a:ext cx="15478" cy="1066523"/>
              </a:xfrm>
              <a:custGeom>
                <a:avLst/>
                <a:gdLst>
                  <a:gd name="T0" fmla="*/ 11 w 17"/>
                  <a:gd name="T1" fmla="*/ 1184 h 1184"/>
                  <a:gd name="T2" fmla="*/ 5 w 17"/>
                  <a:gd name="T3" fmla="*/ 1178 h 1184"/>
                  <a:gd name="T4" fmla="*/ 0 w 17"/>
                  <a:gd name="T5" fmla="*/ 6 h 1184"/>
                  <a:gd name="T6" fmla="*/ 6 w 17"/>
                  <a:gd name="T7" fmla="*/ 0 h 1184"/>
                  <a:gd name="T8" fmla="*/ 6 w 17"/>
                  <a:gd name="T9" fmla="*/ 0 h 1184"/>
                  <a:gd name="T10" fmla="*/ 12 w 17"/>
                  <a:gd name="T11" fmla="*/ 6 h 1184"/>
                  <a:gd name="T12" fmla="*/ 17 w 17"/>
                  <a:gd name="T13" fmla="*/ 1178 h 1184"/>
                  <a:gd name="T14" fmla="*/ 11 w 17"/>
                  <a:gd name="T15" fmla="*/ 1184 h 1184"/>
                  <a:gd name="T16" fmla="*/ 11 w 17"/>
                  <a:gd name="T17" fmla="*/ 1184 h 1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1184">
                    <a:moveTo>
                      <a:pt x="11" y="1184"/>
                    </a:moveTo>
                    <a:cubicBezTo>
                      <a:pt x="8" y="1184"/>
                      <a:pt x="5" y="1181"/>
                      <a:pt x="5" y="1178"/>
                    </a:cubicBezTo>
                    <a:cubicBezTo>
                      <a:pt x="0" y="6"/>
                      <a:pt x="0" y="6"/>
                      <a:pt x="0" y="6"/>
                    </a:cubicBezTo>
                    <a:cubicBezTo>
                      <a:pt x="0" y="3"/>
                      <a:pt x="2" y="0"/>
                      <a:pt x="6" y="0"/>
                    </a:cubicBezTo>
                    <a:cubicBezTo>
                      <a:pt x="6" y="0"/>
                      <a:pt x="6" y="0"/>
                      <a:pt x="6" y="0"/>
                    </a:cubicBezTo>
                    <a:cubicBezTo>
                      <a:pt x="9" y="0"/>
                      <a:pt x="12" y="3"/>
                      <a:pt x="12" y="6"/>
                    </a:cubicBezTo>
                    <a:cubicBezTo>
                      <a:pt x="17" y="1178"/>
                      <a:pt x="17" y="1178"/>
                      <a:pt x="17" y="1178"/>
                    </a:cubicBezTo>
                    <a:cubicBezTo>
                      <a:pt x="17" y="1181"/>
                      <a:pt x="14" y="1184"/>
                      <a:pt x="11" y="1184"/>
                    </a:cubicBezTo>
                    <a:cubicBezTo>
                      <a:pt x="11" y="1184"/>
                      <a:pt x="11" y="1184"/>
                      <a:pt x="11" y="1184"/>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83" name="Freeform 63"/>
              <p:cNvSpPr/>
              <p:nvPr/>
            </p:nvSpPr>
            <p:spPr bwMode="auto">
              <a:xfrm>
                <a:off x="2983829" y="3048954"/>
                <a:ext cx="1739079" cy="686627"/>
              </a:xfrm>
              <a:custGeom>
                <a:avLst/>
                <a:gdLst>
                  <a:gd name="T0" fmla="*/ 7 w 1932"/>
                  <a:gd name="T1" fmla="*/ 763 h 763"/>
                  <a:gd name="T2" fmla="*/ 1 w 1932"/>
                  <a:gd name="T3" fmla="*/ 759 h 763"/>
                  <a:gd name="T4" fmla="*/ 5 w 1932"/>
                  <a:gd name="T5" fmla="*/ 751 h 763"/>
                  <a:gd name="T6" fmla="*/ 1923 w 1932"/>
                  <a:gd name="T7" fmla="*/ 1 h 763"/>
                  <a:gd name="T8" fmla="*/ 1931 w 1932"/>
                  <a:gd name="T9" fmla="*/ 5 h 763"/>
                  <a:gd name="T10" fmla="*/ 1927 w 1932"/>
                  <a:gd name="T11" fmla="*/ 13 h 763"/>
                  <a:gd name="T12" fmla="*/ 9 w 1932"/>
                  <a:gd name="T13" fmla="*/ 762 h 763"/>
                  <a:gd name="T14" fmla="*/ 7 w 1932"/>
                  <a:gd name="T15" fmla="*/ 763 h 76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32" h="763">
                    <a:moveTo>
                      <a:pt x="7" y="763"/>
                    </a:moveTo>
                    <a:cubicBezTo>
                      <a:pt x="4" y="763"/>
                      <a:pt x="2" y="761"/>
                      <a:pt x="1" y="759"/>
                    </a:cubicBezTo>
                    <a:cubicBezTo>
                      <a:pt x="0" y="756"/>
                      <a:pt x="2" y="752"/>
                      <a:pt x="5" y="751"/>
                    </a:cubicBezTo>
                    <a:cubicBezTo>
                      <a:pt x="1923" y="1"/>
                      <a:pt x="1923" y="1"/>
                      <a:pt x="1923" y="1"/>
                    </a:cubicBezTo>
                    <a:cubicBezTo>
                      <a:pt x="1926" y="0"/>
                      <a:pt x="1930" y="2"/>
                      <a:pt x="1931" y="5"/>
                    </a:cubicBezTo>
                    <a:cubicBezTo>
                      <a:pt x="1932" y="8"/>
                      <a:pt x="1931" y="11"/>
                      <a:pt x="1927" y="13"/>
                    </a:cubicBezTo>
                    <a:cubicBezTo>
                      <a:pt x="9" y="762"/>
                      <a:pt x="9" y="762"/>
                      <a:pt x="9" y="762"/>
                    </a:cubicBezTo>
                    <a:cubicBezTo>
                      <a:pt x="8" y="762"/>
                      <a:pt x="8" y="763"/>
                      <a:pt x="7" y="76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84" name="Freeform 64"/>
              <p:cNvSpPr/>
              <p:nvPr/>
            </p:nvSpPr>
            <p:spPr bwMode="auto">
              <a:xfrm>
                <a:off x="4248742" y="2871669"/>
                <a:ext cx="474167" cy="188541"/>
              </a:xfrm>
              <a:custGeom>
                <a:avLst/>
                <a:gdLst>
                  <a:gd name="T0" fmla="*/ 520 w 527"/>
                  <a:gd name="T1" fmla="*/ 210 h 210"/>
                  <a:gd name="T2" fmla="*/ 518 w 527"/>
                  <a:gd name="T3" fmla="*/ 210 h 210"/>
                  <a:gd name="T4" fmla="*/ 4 w 527"/>
                  <a:gd name="T5" fmla="*/ 12 h 210"/>
                  <a:gd name="T6" fmla="*/ 1 w 527"/>
                  <a:gd name="T7" fmla="*/ 4 h 210"/>
                  <a:gd name="T8" fmla="*/ 9 w 527"/>
                  <a:gd name="T9" fmla="*/ 1 h 210"/>
                  <a:gd name="T10" fmla="*/ 522 w 527"/>
                  <a:gd name="T11" fmla="*/ 198 h 210"/>
                  <a:gd name="T12" fmla="*/ 526 w 527"/>
                  <a:gd name="T13" fmla="*/ 206 h 210"/>
                  <a:gd name="T14" fmla="*/ 520 w 527"/>
                  <a:gd name="T15" fmla="*/ 210 h 2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27" h="210">
                    <a:moveTo>
                      <a:pt x="520" y="210"/>
                    </a:moveTo>
                    <a:cubicBezTo>
                      <a:pt x="520" y="210"/>
                      <a:pt x="519" y="210"/>
                      <a:pt x="518" y="210"/>
                    </a:cubicBezTo>
                    <a:cubicBezTo>
                      <a:pt x="4" y="12"/>
                      <a:pt x="4" y="12"/>
                      <a:pt x="4" y="12"/>
                    </a:cubicBezTo>
                    <a:cubicBezTo>
                      <a:pt x="1" y="11"/>
                      <a:pt x="0" y="7"/>
                      <a:pt x="1" y="4"/>
                    </a:cubicBezTo>
                    <a:cubicBezTo>
                      <a:pt x="2" y="1"/>
                      <a:pt x="6" y="0"/>
                      <a:pt x="9" y="1"/>
                    </a:cubicBezTo>
                    <a:cubicBezTo>
                      <a:pt x="522" y="198"/>
                      <a:pt x="522" y="198"/>
                      <a:pt x="522" y="198"/>
                    </a:cubicBezTo>
                    <a:cubicBezTo>
                      <a:pt x="526" y="200"/>
                      <a:pt x="527" y="203"/>
                      <a:pt x="526" y="206"/>
                    </a:cubicBezTo>
                    <a:cubicBezTo>
                      <a:pt x="525" y="209"/>
                      <a:pt x="523" y="210"/>
                      <a:pt x="520" y="21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85" name="Freeform 65"/>
              <p:cNvSpPr/>
              <p:nvPr/>
            </p:nvSpPr>
            <p:spPr bwMode="auto">
              <a:xfrm>
                <a:off x="4711652" y="3048954"/>
                <a:ext cx="372861" cy="1119990"/>
              </a:xfrm>
              <a:custGeom>
                <a:avLst/>
                <a:gdLst>
                  <a:gd name="T0" fmla="*/ 408 w 415"/>
                  <a:gd name="T1" fmla="*/ 1243 h 1243"/>
                  <a:gd name="T2" fmla="*/ 402 w 415"/>
                  <a:gd name="T3" fmla="*/ 1239 h 1243"/>
                  <a:gd name="T4" fmla="*/ 1 w 415"/>
                  <a:gd name="T5" fmla="*/ 9 h 1243"/>
                  <a:gd name="T6" fmla="*/ 4 w 415"/>
                  <a:gd name="T7" fmla="*/ 1 h 1243"/>
                  <a:gd name="T8" fmla="*/ 12 w 415"/>
                  <a:gd name="T9" fmla="*/ 5 h 1243"/>
                  <a:gd name="T10" fmla="*/ 413 w 415"/>
                  <a:gd name="T11" fmla="*/ 1235 h 1243"/>
                  <a:gd name="T12" fmla="*/ 410 w 415"/>
                  <a:gd name="T13" fmla="*/ 1243 h 1243"/>
                  <a:gd name="T14" fmla="*/ 408 w 415"/>
                  <a:gd name="T15" fmla="*/ 1243 h 124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5" h="1243">
                    <a:moveTo>
                      <a:pt x="408" y="1243"/>
                    </a:moveTo>
                    <a:cubicBezTo>
                      <a:pt x="405" y="1243"/>
                      <a:pt x="403" y="1241"/>
                      <a:pt x="402" y="1239"/>
                    </a:cubicBezTo>
                    <a:cubicBezTo>
                      <a:pt x="1" y="9"/>
                      <a:pt x="1" y="9"/>
                      <a:pt x="1" y="9"/>
                    </a:cubicBezTo>
                    <a:cubicBezTo>
                      <a:pt x="0" y="6"/>
                      <a:pt x="1" y="2"/>
                      <a:pt x="4" y="1"/>
                    </a:cubicBezTo>
                    <a:cubicBezTo>
                      <a:pt x="8" y="0"/>
                      <a:pt x="11" y="2"/>
                      <a:pt x="12" y="5"/>
                    </a:cubicBezTo>
                    <a:cubicBezTo>
                      <a:pt x="413" y="1235"/>
                      <a:pt x="413" y="1235"/>
                      <a:pt x="413" y="1235"/>
                    </a:cubicBezTo>
                    <a:cubicBezTo>
                      <a:pt x="415" y="1238"/>
                      <a:pt x="413" y="1242"/>
                      <a:pt x="410" y="1243"/>
                    </a:cubicBezTo>
                    <a:cubicBezTo>
                      <a:pt x="409" y="1243"/>
                      <a:pt x="408" y="1243"/>
                      <a:pt x="408" y="124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86" name="Freeform 66"/>
              <p:cNvSpPr/>
              <p:nvPr/>
            </p:nvSpPr>
            <p:spPr bwMode="auto">
              <a:xfrm>
                <a:off x="2983829" y="3724325"/>
                <a:ext cx="2100684" cy="444619"/>
              </a:xfrm>
              <a:custGeom>
                <a:avLst/>
                <a:gdLst>
                  <a:gd name="T0" fmla="*/ 2327 w 2333"/>
                  <a:gd name="T1" fmla="*/ 493 h 493"/>
                  <a:gd name="T2" fmla="*/ 2326 w 2333"/>
                  <a:gd name="T3" fmla="*/ 493 h 493"/>
                  <a:gd name="T4" fmla="*/ 6 w 2333"/>
                  <a:gd name="T5" fmla="*/ 12 h 493"/>
                  <a:gd name="T6" fmla="*/ 1 w 2333"/>
                  <a:gd name="T7" fmla="*/ 5 h 493"/>
                  <a:gd name="T8" fmla="*/ 8 w 2333"/>
                  <a:gd name="T9" fmla="*/ 1 h 493"/>
                  <a:gd name="T10" fmla="*/ 2328 w 2333"/>
                  <a:gd name="T11" fmla="*/ 481 h 493"/>
                  <a:gd name="T12" fmla="*/ 2333 w 2333"/>
                  <a:gd name="T13" fmla="*/ 488 h 493"/>
                  <a:gd name="T14" fmla="*/ 2327 w 2333"/>
                  <a:gd name="T15" fmla="*/ 493 h 49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3" h="493">
                    <a:moveTo>
                      <a:pt x="2327" y="493"/>
                    </a:moveTo>
                    <a:cubicBezTo>
                      <a:pt x="2326" y="493"/>
                      <a:pt x="2326" y="493"/>
                      <a:pt x="2326" y="493"/>
                    </a:cubicBezTo>
                    <a:cubicBezTo>
                      <a:pt x="6" y="12"/>
                      <a:pt x="6" y="12"/>
                      <a:pt x="6" y="12"/>
                    </a:cubicBezTo>
                    <a:cubicBezTo>
                      <a:pt x="2" y="12"/>
                      <a:pt x="0" y="9"/>
                      <a:pt x="1" y="5"/>
                    </a:cubicBezTo>
                    <a:cubicBezTo>
                      <a:pt x="2" y="2"/>
                      <a:pt x="5" y="0"/>
                      <a:pt x="8" y="1"/>
                    </a:cubicBezTo>
                    <a:cubicBezTo>
                      <a:pt x="2328" y="481"/>
                      <a:pt x="2328" y="481"/>
                      <a:pt x="2328" y="481"/>
                    </a:cubicBezTo>
                    <a:cubicBezTo>
                      <a:pt x="2331" y="482"/>
                      <a:pt x="2333" y="485"/>
                      <a:pt x="2333" y="488"/>
                    </a:cubicBezTo>
                    <a:cubicBezTo>
                      <a:pt x="2332" y="491"/>
                      <a:pt x="2330" y="493"/>
                      <a:pt x="2327" y="49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87" name="Freeform 68"/>
              <p:cNvSpPr/>
              <p:nvPr/>
            </p:nvSpPr>
            <p:spPr bwMode="auto">
              <a:xfrm>
                <a:off x="2983829" y="2871669"/>
                <a:ext cx="1276169" cy="863912"/>
              </a:xfrm>
              <a:custGeom>
                <a:avLst/>
                <a:gdLst>
                  <a:gd name="T0" fmla="*/ 7 w 1418"/>
                  <a:gd name="T1" fmla="*/ 960 h 960"/>
                  <a:gd name="T2" fmla="*/ 2 w 1418"/>
                  <a:gd name="T3" fmla="*/ 957 h 960"/>
                  <a:gd name="T4" fmla="*/ 3 w 1418"/>
                  <a:gd name="T5" fmla="*/ 949 h 960"/>
                  <a:gd name="T6" fmla="*/ 1408 w 1418"/>
                  <a:gd name="T7" fmla="*/ 1 h 960"/>
                  <a:gd name="T8" fmla="*/ 1416 w 1418"/>
                  <a:gd name="T9" fmla="*/ 3 h 960"/>
                  <a:gd name="T10" fmla="*/ 1415 w 1418"/>
                  <a:gd name="T11" fmla="*/ 11 h 960"/>
                  <a:gd name="T12" fmla="*/ 10 w 1418"/>
                  <a:gd name="T13" fmla="*/ 959 h 960"/>
                  <a:gd name="T14" fmla="*/ 7 w 1418"/>
                  <a:gd name="T15" fmla="*/ 960 h 9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18" h="960">
                    <a:moveTo>
                      <a:pt x="7" y="960"/>
                    </a:moveTo>
                    <a:cubicBezTo>
                      <a:pt x="5" y="960"/>
                      <a:pt x="3" y="959"/>
                      <a:pt x="2" y="957"/>
                    </a:cubicBezTo>
                    <a:cubicBezTo>
                      <a:pt x="0" y="954"/>
                      <a:pt x="1" y="950"/>
                      <a:pt x="3" y="949"/>
                    </a:cubicBezTo>
                    <a:cubicBezTo>
                      <a:pt x="1408" y="1"/>
                      <a:pt x="1408" y="1"/>
                      <a:pt x="1408" y="1"/>
                    </a:cubicBezTo>
                    <a:cubicBezTo>
                      <a:pt x="1411" y="0"/>
                      <a:pt x="1415" y="0"/>
                      <a:pt x="1416" y="3"/>
                    </a:cubicBezTo>
                    <a:cubicBezTo>
                      <a:pt x="1418" y="6"/>
                      <a:pt x="1418" y="9"/>
                      <a:pt x="1415" y="11"/>
                    </a:cubicBezTo>
                    <a:cubicBezTo>
                      <a:pt x="10" y="959"/>
                      <a:pt x="10" y="959"/>
                      <a:pt x="10" y="959"/>
                    </a:cubicBezTo>
                    <a:cubicBezTo>
                      <a:pt x="9" y="959"/>
                      <a:pt x="8" y="960"/>
                      <a:pt x="7" y="96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88" name="Freeform 69"/>
              <p:cNvSpPr/>
              <p:nvPr/>
            </p:nvSpPr>
            <p:spPr bwMode="auto">
              <a:xfrm>
                <a:off x="4248742" y="1121334"/>
                <a:ext cx="610648" cy="1761592"/>
              </a:xfrm>
              <a:custGeom>
                <a:avLst/>
                <a:gdLst>
                  <a:gd name="T0" fmla="*/ 6 w 678"/>
                  <a:gd name="T1" fmla="*/ 1955 h 1955"/>
                  <a:gd name="T2" fmla="*/ 5 w 678"/>
                  <a:gd name="T3" fmla="*/ 1955 h 1955"/>
                  <a:gd name="T4" fmla="*/ 1 w 678"/>
                  <a:gd name="T5" fmla="*/ 1947 h 1955"/>
                  <a:gd name="T6" fmla="*/ 665 w 678"/>
                  <a:gd name="T7" fmla="*/ 5 h 1955"/>
                  <a:gd name="T8" fmla="*/ 673 w 678"/>
                  <a:gd name="T9" fmla="*/ 1 h 1955"/>
                  <a:gd name="T10" fmla="*/ 677 w 678"/>
                  <a:gd name="T11" fmla="*/ 9 h 1955"/>
                  <a:gd name="T12" fmla="*/ 12 w 678"/>
                  <a:gd name="T13" fmla="*/ 1951 h 1955"/>
                  <a:gd name="T14" fmla="*/ 6 w 678"/>
                  <a:gd name="T15" fmla="*/ 1955 h 195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8" h="1955">
                    <a:moveTo>
                      <a:pt x="6" y="1955"/>
                    </a:moveTo>
                    <a:cubicBezTo>
                      <a:pt x="6" y="1955"/>
                      <a:pt x="5" y="1955"/>
                      <a:pt x="5" y="1955"/>
                    </a:cubicBezTo>
                    <a:cubicBezTo>
                      <a:pt x="1" y="1954"/>
                      <a:pt x="0" y="1951"/>
                      <a:pt x="1" y="1947"/>
                    </a:cubicBezTo>
                    <a:cubicBezTo>
                      <a:pt x="665" y="5"/>
                      <a:pt x="665" y="5"/>
                      <a:pt x="665" y="5"/>
                    </a:cubicBezTo>
                    <a:cubicBezTo>
                      <a:pt x="666" y="2"/>
                      <a:pt x="670" y="0"/>
                      <a:pt x="673" y="1"/>
                    </a:cubicBezTo>
                    <a:cubicBezTo>
                      <a:pt x="676" y="2"/>
                      <a:pt x="678" y="6"/>
                      <a:pt x="677" y="9"/>
                    </a:cubicBezTo>
                    <a:cubicBezTo>
                      <a:pt x="12" y="1951"/>
                      <a:pt x="12" y="1951"/>
                      <a:pt x="12" y="1951"/>
                    </a:cubicBezTo>
                    <a:cubicBezTo>
                      <a:pt x="11" y="1954"/>
                      <a:pt x="9" y="1955"/>
                      <a:pt x="6" y="195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89" name="Freeform 70"/>
              <p:cNvSpPr/>
              <p:nvPr/>
            </p:nvSpPr>
            <p:spPr bwMode="auto">
              <a:xfrm>
                <a:off x="4846726" y="1121334"/>
                <a:ext cx="913158" cy="1732045"/>
              </a:xfrm>
              <a:custGeom>
                <a:avLst/>
                <a:gdLst>
                  <a:gd name="T0" fmla="*/ 1008 w 1015"/>
                  <a:gd name="T1" fmla="*/ 1923 h 1923"/>
                  <a:gd name="T2" fmla="*/ 1003 w 1015"/>
                  <a:gd name="T3" fmla="*/ 1920 h 1923"/>
                  <a:gd name="T4" fmla="*/ 2 w 1015"/>
                  <a:gd name="T5" fmla="*/ 10 h 1923"/>
                  <a:gd name="T6" fmla="*/ 4 w 1015"/>
                  <a:gd name="T7" fmla="*/ 2 h 1923"/>
                  <a:gd name="T8" fmla="*/ 12 w 1015"/>
                  <a:gd name="T9" fmla="*/ 4 h 1923"/>
                  <a:gd name="T10" fmla="*/ 1013 w 1015"/>
                  <a:gd name="T11" fmla="*/ 1914 h 1923"/>
                  <a:gd name="T12" fmla="*/ 1011 w 1015"/>
                  <a:gd name="T13" fmla="*/ 1922 h 1923"/>
                  <a:gd name="T14" fmla="*/ 1008 w 1015"/>
                  <a:gd name="T15" fmla="*/ 1923 h 192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15" h="1923">
                    <a:moveTo>
                      <a:pt x="1008" y="1923"/>
                    </a:moveTo>
                    <a:cubicBezTo>
                      <a:pt x="1006" y="1923"/>
                      <a:pt x="1004" y="1922"/>
                      <a:pt x="1003" y="1920"/>
                    </a:cubicBezTo>
                    <a:cubicBezTo>
                      <a:pt x="2" y="10"/>
                      <a:pt x="2" y="10"/>
                      <a:pt x="2" y="10"/>
                    </a:cubicBezTo>
                    <a:cubicBezTo>
                      <a:pt x="0" y="7"/>
                      <a:pt x="1" y="3"/>
                      <a:pt x="4" y="2"/>
                    </a:cubicBezTo>
                    <a:cubicBezTo>
                      <a:pt x="7" y="0"/>
                      <a:pt x="11" y="1"/>
                      <a:pt x="12" y="4"/>
                    </a:cubicBezTo>
                    <a:cubicBezTo>
                      <a:pt x="1013" y="1914"/>
                      <a:pt x="1013" y="1914"/>
                      <a:pt x="1013" y="1914"/>
                    </a:cubicBezTo>
                    <a:cubicBezTo>
                      <a:pt x="1015" y="1917"/>
                      <a:pt x="1014" y="1921"/>
                      <a:pt x="1011" y="1922"/>
                    </a:cubicBezTo>
                    <a:cubicBezTo>
                      <a:pt x="1010" y="1923"/>
                      <a:pt x="1009" y="1923"/>
                      <a:pt x="1008" y="192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90" name="Freeform 71"/>
              <p:cNvSpPr/>
              <p:nvPr/>
            </p:nvSpPr>
            <p:spPr bwMode="auto">
              <a:xfrm>
                <a:off x="5748628" y="1848765"/>
                <a:ext cx="84421" cy="1004614"/>
              </a:xfrm>
              <a:custGeom>
                <a:avLst/>
                <a:gdLst>
                  <a:gd name="T0" fmla="*/ 6 w 94"/>
                  <a:gd name="T1" fmla="*/ 1116 h 1116"/>
                  <a:gd name="T2" fmla="*/ 6 w 94"/>
                  <a:gd name="T3" fmla="*/ 1116 h 1116"/>
                  <a:gd name="T4" fmla="*/ 0 w 94"/>
                  <a:gd name="T5" fmla="*/ 1110 h 1116"/>
                  <a:gd name="T6" fmla="*/ 82 w 94"/>
                  <a:gd name="T7" fmla="*/ 6 h 1116"/>
                  <a:gd name="T8" fmla="*/ 89 w 94"/>
                  <a:gd name="T9" fmla="*/ 0 h 1116"/>
                  <a:gd name="T10" fmla="*/ 94 w 94"/>
                  <a:gd name="T11" fmla="*/ 7 h 1116"/>
                  <a:gd name="T12" fmla="*/ 12 w 94"/>
                  <a:gd name="T13" fmla="*/ 1110 h 1116"/>
                  <a:gd name="T14" fmla="*/ 6 w 94"/>
                  <a:gd name="T15" fmla="*/ 1116 h 11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4" h="1116">
                    <a:moveTo>
                      <a:pt x="6" y="1116"/>
                    </a:moveTo>
                    <a:cubicBezTo>
                      <a:pt x="6" y="1116"/>
                      <a:pt x="6" y="1116"/>
                      <a:pt x="6" y="1116"/>
                    </a:cubicBezTo>
                    <a:cubicBezTo>
                      <a:pt x="2" y="1116"/>
                      <a:pt x="0" y="1113"/>
                      <a:pt x="0" y="1110"/>
                    </a:cubicBezTo>
                    <a:cubicBezTo>
                      <a:pt x="82" y="6"/>
                      <a:pt x="82" y="6"/>
                      <a:pt x="82" y="6"/>
                    </a:cubicBezTo>
                    <a:cubicBezTo>
                      <a:pt x="83" y="2"/>
                      <a:pt x="85" y="0"/>
                      <a:pt x="89" y="0"/>
                    </a:cubicBezTo>
                    <a:cubicBezTo>
                      <a:pt x="92" y="0"/>
                      <a:pt x="94" y="3"/>
                      <a:pt x="94" y="7"/>
                    </a:cubicBezTo>
                    <a:cubicBezTo>
                      <a:pt x="12" y="1110"/>
                      <a:pt x="12" y="1110"/>
                      <a:pt x="12" y="1110"/>
                    </a:cubicBezTo>
                    <a:cubicBezTo>
                      <a:pt x="12" y="1114"/>
                      <a:pt x="9" y="1116"/>
                      <a:pt x="6" y="111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91" name="Freeform 72"/>
              <p:cNvSpPr/>
              <p:nvPr/>
            </p:nvSpPr>
            <p:spPr bwMode="auto">
              <a:xfrm>
                <a:off x="5748627" y="2842122"/>
                <a:ext cx="984915" cy="140702"/>
              </a:xfrm>
              <a:custGeom>
                <a:avLst/>
                <a:gdLst>
                  <a:gd name="T0" fmla="*/ 1088 w 1094"/>
                  <a:gd name="T1" fmla="*/ 155 h 155"/>
                  <a:gd name="T2" fmla="*/ 1087 w 1094"/>
                  <a:gd name="T3" fmla="*/ 155 h 155"/>
                  <a:gd name="T4" fmla="*/ 5 w 1094"/>
                  <a:gd name="T5" fmla="*/ 12 h 155"/>
                  <a:gd name="T6" fmla="*/ 0 w 1094"/>
                  <a:gd name="T7" fmla="*/ 5 h 155"/>
                  <a:gd name="T8" fmla="*/ 7 w 1094"/>
                  <a:gd name="T9" fmla="*/ 0 h 155"/>
                  <a:gd name="T10" fmla="*/ 1089 w 1094"/>
                  <a:gd name="T11" fmla="*/ 143 h 155"/>
                  <a:gd name="T12" fmla="*/ 1094 w 1094"/>
                  <a:gd name="T13" fmla="*/ 150 h 155"/>
                  <a:gd name="T14" fmla="*/ 1088 w 1094"/>
                  <a:gd name="T15" fmla="*/ 155 h 15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94" h="155">
                    <a:moveTo>
                      <a:pt x="1088" y="155"/>
                    </a:moveTo>
                    <a:cubicBezTo>
                      <a:pt x="1088" y="155"/>
                      <a:pt x="1087" y="155"/>
                      <a:pt x="1087" y="155"/>
                    </a:cubicBezTo>
                    <a:cubicBezTo>
                      <a:pt x="5" y="12"/>
                      <a:pt x="5" y="12"/>
                      <a:pt x="5" y="12"/>
                    </a:cubicBezTo>
                    <a:cubicBezTo>
                      <a:pt x="2" y="11"/>
                      <a:pt x="0" y="8"/>
                      <a:pt x="0" y="5"/>
                    </a:cubicBezTo>
                    <a:cubicBezTo>
                      <a:pt x="1" y="2"/>
                      <a:pt x="4" y="0"/>
                      <a:pt x="7" y="0"/>
                    </a:cubicBezTo>
                    <a:cubicBezTo>
                      <a:pt x="1089" y="143"/>
                      <a:pt x="1089" y="143"/>
                      <a:pt x="1089" y="143"/>
                    </a:cubicBezTo>
                    <a:cubicBezTo>
                      <a:pt x="1092" y="144"/>
                      <a:pt x="1094" y="147"/>
                      <a:pt x="1094" y="150"/>
                    </a:cubicBezTo>
                    <a:cubicBezTo>
                      <a:pt x="1093" y="153"/>
                      <a:pt x="1091" y="155"/>
                      <a:pt x="1088" y="15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92" name="Freeform 75"/>
              <p:cNvSpPr/>
              <p:nvPr/>
            </p:nvSpPr>
            <p:spPr bwMode="auto">
              <a:xfrm>
                <a:off x="6722288" y="2076702"/>
                <a:ext cx="1082000" cy="906122"/>
              </a:xfrm>
              <a:custGeom>
                <a:avLst/>
                <a:gdLst>
                  <a:gd name="T0" fmla="*/ 7 w 1202"/>
                  <a:gd name="T1" fmla="*/ 1006 h 1006"/>
                  <a:gd name="T2" fmla="*/ 2 w 1202"/>
                  <a:gd name="T3" fmla="*/ 1004 h 1006"/>
                  <a:gd name="T4" fmla="*/ 3 w 1202"/>
                  <a:gd name="T5" fmla="*/ 996 h 1006"/>
                  <a:gd name="T6" fmla="*/ 1191 w 1202"/>
                  <a:gd name="T7" fmla="*/ 2 h 1006"/>
                  <a:gd name="T8" fmla="*/ 1200 w 1202"/>
                  <a:gd name="T9" fmla="*/ 2 h 1006"/>
                  <a:gd name="T10" fmla="*/ 1199 w 1202"/>
                  <a:gd name="T11" fmla="*/ 11 h 1006"/>
                  <a:gd name="T12" fmla="*/ 11 w 1202"/>
                  <a:gd name="T13" fmla="*/ 1005 h 1006"/>
                  <a:gd name="T14" fmla="*/ 7 w 1202"/>
                  <a:gd name="T15" fmla="*/ 1006 h 100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02" h="1006">
                    <a:moveTo>
                      <a:pt x="7" y="1006"/>
                    </a:moveTo>
                    <a:cubicBezTo>
                      <a:pt x="5" y="1006"/>
                      <a:pt x="4" y="1005"/>
                      <a:pt x="2" y="1004"/>
                    </a:cubicBezTo>
                    <a:cubicBezTo>
                      <a:pt x="0" y="1001"/>
                      <a:pt x="1" y="998"/>
                      <a:pt x="3" y="996"/>
                    </a:cubicBezTo>
                    <a:cubicBezTo>
                      <a:pt x="1191" y="2"/>
                      <a:pt x="1191" y="2"/>
                      <a:pt x="1191" y="2"/>
                    </a:cubicBezTo>
                    <a:cubicBezTo>
                      <a:pt x="1194" y="0"/>
                      <a:pt x="1198" y="0"/>
                      <a:pt x="1200" y="2"/>
                    </a:cubicBezTo>
                    <a:cubicBezTo>
                      <a:pt x="1202" y="5"/>
                      <a:pt x="1202" y="9"/>
                      <a:pt x="1199" y="11"/>
                    </a:cubicBezTo>
                    <a:cubicBezTo>
                      <a:pt x="11" y="1005"/>
                      <a:pt x="11" y="1005"/>
                      <a:pt x="11" y="1005"/>
                    </a:cubicBezTo>
                    <a:cubicBezTo>
                      <a:pt x="10" y="1006"/>
                      <a:pt x="8" y="1006"/>
                      <a:pt x="7" y="100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93" name="Freeform 76"/>
              <p:cNvSpPr/>
              <p:nvPr/>
            </p:nvSpPr>
            <p:spPr bwMode="auto">
              <a:xfrm>
                <a:off x="5071849" y="2970161"/>
                <a:ext cx="1663100" cy="1198783"/>
              </a:xfrm>
              <a:custGeom>
                <a:avLst/>
                <a:gdLst>
                  <a:gd name="T0" fmla="*/ 7 w 1846"/>
                  <a:gd name="T1" fmla="*/ 1330 h 1330"/>
                  <a:gd name="T2" fmla="*/ 2 w 1846"/>
                  <a:gd name="T3" fmla="*/ 1327 h 1330"/>
                  <a:gd name="T4" fmla="*/ 3 w 1846"/>
                  <a:gd name="T5" fmla="*/ 1319 h 1330"/>
                  <a:gd name="T6" fmla="*/ 1835 w 1846"/>
                  <a:gd name="T7" fmla="*/ 2 h 1330"/>
                  <a:gd name="T8" fmla="*/ 1844 w 1846"/>
                  <a:gd name="T9" fmla="*/ 4 h 1330"/>
                  <a:gd name="T10" fmla="*/ 1842 w 1846"/>
                  <a:gd name="T11" fmla="*/ 12 h 1330"/>
                  <a:gd name="T12" fmla="*/ 10 w 1846"/>
                  <a:gd name="T13" fmla="*/ 1329 h 1330"/>
                  <a:gd name="T14" fmla="*/ 7 w 1846"/>
                  <a:gd name="T15" fmla="*/ 1330 h 133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46" h="1330">
                    <a:moveTo>
                      <a:pt x="7" y="1330"/>
                    </a:moveTo>
                    <a:cubicBezTo>
                      <a:pt x="5" y="1330"/>
                      <a:pt x="3" y="1329"/>
                      <a:pt x="2" y="1327"/>
                    </a:cubicBezTo>
                    <a:cubicBezTo>
                      <a:pt x="0" y="1325"/>
                      <a:pt x="1" y="1321"/>
                      <a:pt x="3" y="1319"/>
                    </a:cubicBezTo>
                    <a:cubicBezTo>
                      <a:pt x="1835" y="2"/>
                      <a:pt x="1835" y="2"/>
                      <a:pt x="1835" y="2"/>
                    </a:cubicBezTo>
                    <a:cubicBezTo>
                      <a:pt x="1838" y="0"/>
                      <a:pt x="1842" y="1"/>
                      <a:pt x="1844" y="4"/>
                    </a:cubicBezTo>
                    <a:cubicBezTo>
                      <a:pt x="1846" y="6"/>
                      <a:pt x="1845" y="10"/>
                      <a:pt x="1842" y="12"/>
                    </a:cubicBezTo>
                    <a:cubicBezTo>
                      <a:pt x="10" y="1329"/>
                      <a:pt x="10" y="1329"/>
                      <a:pt x="10" y="1329"/>
                    </a:cubicBezTo>
                    <a:cubicBezTo>
                      <a:pt x="9" y="1329"/>
                      <a:pt x="8" y="1330"/>
                      <a:pt x="7" y="133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94" name="Freeform 77"/>
              <p:cNvSpPr/>
              <p:nvPr/>
            </p:nvSpPr>
            <p:spPr bwMode="auto">
              <a:xfrm>
                <a:off x="5747220" y="2076702"/>
                <a:ext cx="2057066" cy="776676"/>
              </a:xfrm>
              <a:custGeom>
                <a:avLst/>
                <a:gdLst>
                  <a:gd name="T0" fmla="*/ 7 w 2284"/>
                  <a:gd name="T1" fmla="*/ 863 h 863"/>
                  <a:gd name="T2" fmla="*/ 1 w 2284"/>
                  <a:gd name="T3" fmla="*/ 859 h 863"/>
                  <a:gd name="T4" fmla="*/ 5 w 2284"/>
                  <a:gd name="T5" fmla="*/ 851 h 863"/>
                  <a:gd name="T6" fmla="*/ 2275 w 2284"/>
                  <a:gd name="T7" fmla="*/ 1 h 863"/>
                  <a:gd name="T8" fmla="*/ 2283 w 2284"/>
                  <a:gd name="T9" fmla="*/ 4 h 863"/>
                  <a:gd name="T10" fmla="*/ 2279 w 2284"/>
                  <a:gd name="T11" fmla="*/ 12 h 863"/>
                  <a:gd name="T12" fmla="*/ 9 w 2284"/>
                  <a:gd name="T13" fmla="*/ 863 h 863"/>
                  <a:gd name="T14" fmla="*/ 7 w 2284"/>
                  <a:gd name="T15" fmla="*/ 863 h 86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84" h="863">
                    <a:moveTo>
                      <a:pt x="7" y="863"/>
                    </a:moveTo>
                    <a:cubicBezTo>
                      <a:pt x="5" y="863"/>
                      <a:pt x="2" y="861"/>
                      <a:pt x="1" y="859"/>
                    </a:cubicBezTo>
                    <a:cubicBezTo>
                      <a:pt x="0" y="856"/>
                      <a:pt x="2" y="852"/>
                      <a:pt x="5" y="851"/>
                    </a:cubicBezTo>
                    <a:cubicBezTo>
                      <a:pt x="2275" y="1"/>
                      <a:pt x="2275" y="1"/>
                      <a:pt x="2275" y="1"/>
                    </a:cubicBezTo>
                    <a:cubicBezTo>
                      <a:pt x="2278" y="0"/>
                      <a:pt x="2282" y="1"/>
                      <a:pt x="2283" y="4"/>
                    </a:cubicBezTo>
                    <a:cubicBezTo>
                      <a:pt x="2284" y="7"/>
                      <a:pt x="2283" y="11"/>
                      <a:pt x="2279" y="12"/>
                    </a:cubicBezTo>
                    <a:cubicBezTo>
                      <a:pt x="9" y="863"/>
                      <a:pt x="9" y="863"/>
                      <a:pt x="9" y="863"/>
                    </a:cubicBezTo>
                    <a:cubicBezTo>
                      <a:pt x="8" y="863"/>
                      <a:pt x="8" y="863"/>
                      <a:pt x="7" y="86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95" name="Freeform 78"/>
              <p:cNvSpPr/>
              <p:nvPr/>
            </p:nvSpPr>
            <p:spPr bwMode="auto">
              <a:xfrm>
                <a:off x="5823199" y="1848765"/>
                <a:ext cx="1981087" cy="237787"/>
              </a:xfrm>
              <a:custGeom>
                <a:avLst/>
                <a:gdLst>
                  <a:gd name="T0" fmla="*/ 2194 w 2201"/>
                  <a:gd name="T1" fmla="*/ 265 h 265"/>
                  <a:gd name="T2" fmla="*/ 2194 w 2201"/>
                  <a:gd name="T3" fmla="*/ 265 h 265"/>
                  <a:gd name="T4" fmla="*/ 6 w 2201"/>
                  <a:gd name="T5" fmla="*/ 12 h 265"/>
                  <a:gd name="T6" fmla="*/ 0 w 2201"/>
                  <a:gd name="T7" fmla="*/ 5 h 265"/>
                  <a:gd name="T8" fmla="*/ 7 w 2201"/>
                  <a:gd name="T9" fmla="*/ 0 h 265"/>
                  <a:gd name="T10" fmla="*/ 2195 w 2201"/>
                  <a:gd name="T11" fmla="*/ 253 h 265"/>
                  <a:gd name="T12" fmla="*/ 2200 w 2201"/>
                  <a:gd name="T13" fmla="*/ 260 h 265"/>
                  <a:gd name="T14" fmla="*/ 2194 w 2201"/>
                  <a:gd name="T15" fmla="*/ 265 h 2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01" h="265">
                    <a:moveTo>
                      <a:pt x="2194" y="265"/>
                    </a:moveTo>
                    <a:cubicBezTo>
                      <a:pt x="2194" y="265"/>
                      <a:pt x="2194" y="265"/>
                      <a:pt x="2194" y="265"/>
                    </a:cubicBezTo>
                    <a:cubicBezTo>
                      <a:pt x="6" y="12"/>
                      <a:pt x="6" y="12"/>
                      <a:pt x="6" y="12"/>
                    </a:cubicBezTo>
                    <a:cubicBezTo>
                      <a:pt x="2" y="12"/>
                      <a:pt x="0" y="9"/>
                      <a:pt x="0" y="5"/>
                    </a:cubicBezTo>
                    <a:cubicBezTo>
                      <a:pt x="1" y="2"/>
                      <a:pt x="4" y="0"/>
                      <a:pt x="7" y="0"/>
                    </a:cubicBezTo>
                    <a:cubicBezTo>
                      <a:pt x="2195" y="253"/>
                      <a:pt x="2195" y="253"/>
                      <a:pt x="2195" y="253"/>
                    </a:cubicBezTo>
                    <a:cubicBezTo>
                      <a:pt x="2198" y="254"/>
                      <a:pt x="2201" y="257"/>
                      <a:pt x="2200" y="260"/>
                    </a:cubicBezTo>
                    <a:cubicBezTo>
                      <a:pt x="2200" y="263"/>
                      <a:pt x="2197" y="265"/>
                      <a:pt x="2194" y="26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96" name="Freeform 79"/>
              <p:cNvSpPr/>
              <p:nvPr/>
            </p:nvSpPr>
            <p:spPr bwMode="auto">
              <a:xfrm>
                <a:off x="4846727" y="1121334"/>
                <a:ext cx="987730" cy="737280"/>
              </a:xfrm>
              <a:custGeom>
                <a:avLst/>
                <a:gdLst>
                  <a:gd name="T0" fmla="*/ 1090 w 1097"/>
                  <a:gd name="T1" fmla="*/ 819 h 819"/>
                  <a:gd name="T2" fmla="*/ 1087 w 1097"/>
                  <a:gd name="T3" fmla="*/ 818 h 819"/>
                  <a:gd name="T4" fmla="*/ 3 w 1097"/>
                  <a:gd name="T5" fmla="*/ 12 h 819"/>
                  <a:gd name="T6" fmla="*/ 2 w 1097"/>
                  <a:gd name="T7" fmla="*/ 3 h 819"/>
                  <a:gd name="T8" fmla="*/ 11 w 1097"/>
                  <a:gd name="T9" fmla="*/ 2 h 819"/>
                  <a:gd name="T10" fmla="*/ 1094 w 1097"/>
                  <a:gd name="T11" fmla="*/ 808 h 819"/>
                  <a:gd name="T12" fmla="*/ 1095 w 1097"/>
                  <a:gd name="T13" fmla="*/ 817 h 819"/>
                  <a:gd name="T14" fmla="*/ 1090 w 1097"/>
                  <a:gd name="T15" fmla="*/ 819 h 81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97" h="819">
                    <a:moveTo>
                      <a:pt x="1090" y="819"/>
                    </a:moveTo>
                    <a:cubicBezTo>
                      <a:pt x="1089" y="819"/>
                      <a:pt x="1088" y="819"/>
                      <a:pt x="1087" y="818"/>
                    </a:cubicBezTo>
                    <a:cubicBezTo>
                      <a:pt x="3" y="12"/>
                      <a:pt x="3" y="12"/>
                      <a:pt x="3" y="12"/>
                    </a:cubicBezTo>
                    <a:cubicBezTo>
                      <a:pt x="1" y="10"/>
                      <a:pt x="0" y="6"/>
                      <a:pt x="2" y="3"/>
                    </a:cubicBezTo>
                    <a:cubicBezTo>
                      <a:pt x="4" y="1"/>
                      <a:pt x="8" y="0"/>
                      <a:pt x="11" y="2"/>
                    </a:cubicBezTo>
                    <a:cubicBezTo>
                      <a:pt x="1094" y="808"/>
                      <a:pt x="1094" y="808"/>
                      <a:pt x="1094" y="808"/>
                    </a:cubicBezTo>
                    <a:cubicBezTo>
                      <a:pt x="1097" y="810"/>
                      <a:pt x="1097" y="814"/>
                      <a:pt x="1095" y="817"/>
                    </a:cubicBezTo>
                    <a:cubicBezTo>
                      <a:pt x="1094" y="818"/>
                      <a:pt x="1092" y="819"/>
                      <a:pt x="1090" y="819"/>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97" name="Freeform 80"/>
              <p:cNvSpPr/>
              <p:nvPr/>
            </p:nvSpPr>
            <p:spPr bwMode="auto">
              <a:xfrm>
                <a:off x="5071850" y="2842122"/>
                <a:ext cx="688034" cy="1326822"/>
              </a:xfrm>
              <a:custGeom>
                <a:avLst/>
                <a:gdLst>
                  <a:gd name="T0" fmla="*/ 7 w 764"/>
                  <a:gd name="T1" fmla="*/ 1473 h 1473"/>
                  <a:gd name="T2" fmla="*/ 4 w 764"/>
                  <a:gd name="T3" fmla="*/ 1472 h 1473"/>
                  <a:gd name="T4" fmla="*/ 1 w 764"/>
                  <a:gd name="T5" fmla="*/ 1464 h 1473"/>
                  <a:gd name="T6" fmla="*/ 752 w 764"/>
                  <a:gd name="T7" fmla="*/ 4 h 1473"/>
                  <a:gd name="T8" fmla="*/ 760 w 764"/>
                  <a:gd name="T9" fmla="*/ 2 h 1473"/>
                  <a:gd name="T10" fmla="*/ 762 w 764"/>
                  <a:gd name="T11" fmla="*/ 10 h 1473"/>
                  <a:gd name="T12" fmla="*/ 12 w 764"/>
                  <a:gd name="T13" fmla="*/ 1470 h 1473"/>
                  <a:gd name="T14" fmla="*/ 7 w 764"/>
                  <a:gd name="T15" fmla="*/ 1473 h 147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64" h="1473">
                    <a:moveTo>
                      <a:pt x="7" y="1473"/>
                    </a:moveTo>
                    <a:cubicBezTo>
                      <a:pt x="6" y="1473"/>
                      <a:pt x="5" y="1473"/>
                      <a:pt x="4" y="1472"/>
                    </a:cubicBezTo>
                    <a:cubicBezTo>
                      <a:pt x="1" y="1471"/>
                      <a:pt x="0" y="1467"/>
                      <a:pt x="1" y="1464"/>
                    </a:cubicBezTo>
                    <a:cubicBezTo>
                      <a:pt x="752" y="4"/>
                      <a:pt x="752" y="4"/>
                      <a:pt x="752" y="4"/>
                    </a:cubicBezTo>
                    <a:cubicBezTo>
                      <a:pt x="753" y="1"/>
                      <a:pt x="757" y="0"/>
                      <a:pt x="760" y="2"/>
                    </a:cubicBezTo>
                    <a:cubicBezTo>
                      <a:pt x="763" y="3"/>
                      <a:pt x="764" y="7"/>
                      <a:pt x="762" y="10"/>
                    </a:cubicBezTo>
                    <a:cubicBezTo>
                      <a:pt x="12" y="1470"/>
                      <a:pt x="12" y="1470"/>
                      <a:pt x="12" y="1470"/>
                    </a:cubicBezTo>
                    <a:cubicBezTo>
                      <a:pt x="11" y="1472"/>
                      <a:pt x="9" y="1473"/>
                      <a:pt x="7" y="147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98" name="Freeform 28"/>
              <p:cNvSpPr/>
              <p:nvPr/>
            </p:nvSpPr>
            <p:spPr bwMode="auto">
              <a:xfrm flipV="1">
                <a:off x="3107786" y="3696185"/>
                <a:ext cx="1630598" cy="49850"/>
              </a:xfrm>
              <a:custGeom>
                <a:avLst/>
                <a:gdLst>
                  <a:gd name="T0" fmla="*/ 1150 w 1155"/>
                  <a:gd name="T1" fmla="*/ 175 h 175"/>
                  <a:gd name="T2" fmla="*/ 1150 w 1155"/>
                  <a:gd name="T3" fmla="*/ 175 h 175"/>
                  <a:gd name="T4" fmla="*/ 4 w 1155"/>
                  <a:gd name="T5" fmla="*/ 8 h 175"/>
                  <a:gd name="T6" fmla="*/ 0 w 1155"/>
                  <a:gd name="T7" fmla="*/ 4 h 175"/>
                  <a:gd name="T8" fmla="*/ 5 w 1155"/>
                  <a:gd name="T9" fmla="*/ 0 h 175"/>
                  <a:gd name="T10" fmla="*/ 1151 w 1155"/>
                  <a:gd name="T11" fmla="*/ 167 h 175"/>
                  <a:gd name="T12" fmla="*/ 1154 w 1155"/>
                  <a:gd name="T13" fmla="*/ 172 h 175"/>
                  <a:gd name="T14" fmla="*/ 1150 w 1155"/>
                  <a:gd name="T15" fmla="*/ 175 h 1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5" h="175">
                    <a:moveTo>
                      <a:pt x="1150" y="175"/>
                    </a:moveTo>
                    <a:cubicBezTo>
                      <a:pt x="1150" y="175"/>
                      <a:pt x="1150" y="175"/>
                      <a:pt x="1150" y="175"/>
                    </a:cubicBezTo>
                    <a:cubicBezTo>
                      <a:pt x="4" y="8"/>
                      <a:pt x="4" y="8"/>
                      <a:pt x="4" y="8"/>
                    </a:cubicBezTo>
                    <a:cubicBezTo>
                      <a:pt x="2" y="8"/>
                      <a:pt x="0" y="6"/>
                      <a:pt x="0" y="4"/>
                    </a:cubicBezTo>
                    <a:cubicBezTo>
                      <a:pt x="1" y="1"/>
                      <a:pt x="3" y="0"/>
                      <a:pt x="5" y="0"/>
                    </a:cubicBezTo>
                    <a:cubicBezTo>
                      <a:pt x="1151" y="167"/>
                      <a:pt x="1151" y="167"/>
                      <a:pt x="1151" y="167"/>
                    </a:cubicBezTo>
                    <a:cubicBezTo>
                      <a:pt x="1153" y="168"/>
                      <a:pt x="1155" y="170"/>
                      <a:pt x="1154" y="172"/>
                    </a:cubicBezTo>
                    <a:cubicBezTo>
                      <a:pt x="1154" y="174"/>
                      <a:pt x="1152" y="175"/>
                      <a:pt x="1150" y="17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99" name="Freeform 29"/>
              <p:cNvSpPr/>
              <p:nvPr/>
            </p:nvSpPr>
            <p:spPr bwMode="auto">
              <a:xfrm>
                <a:off x="3677489" y="3036291"/>
                <a:ext cx="1060895" cy="659894"/>
              </a:xfrm>
              <a:custGeom>
                <a:avLst/>
                <a:gdLst>
                  <a:gd name="T0" fmla="*/ 1175 w 1180"/>
                  <a:gd name="T1" fmla="*/ 733 h 733"/>
                  <a:gd name="T2" fmla="*/ 1173 w 1180"/>
                  <a:gd name="T3" fmla="*/ 733 h 733"/>
                  <a:gd name="T4" fmla="*/ 2 w 1180"/>
                  <a:gd name="T5" fmla="*/ 8 h 733"/>
                  <a:gd name="T6" fmla="*/ 1 w 1180"/>
                  <a:gd name="T7" fmla="*/ 2 h 733"/>
                  <a:gd name="T8" fmla="*/ 7 w 1180"/>
                  <a:gd name="T9" fmla="*/ 1 h 733"/>
                  <a:gd name="T10" fmla="*/ 1177 w 1180"/>
                  <a:gd name="T11" fmla="*/ 726 h 733"/>
                  <a:gd name="T12" fmla="*/ 1179 w 1180"/>
                  <a:gd name="T13" fmla="*/ 732 h 733"/>
                  <a:gd name="T14" fmla="*/ 1175 w 1180"/>
                  <a:gd name="T15" fmla="*/ 733 h 7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80" h="733">
                    <a:moveTo>
                      <a:pt x="1175" y="733"/>
                    </a:moveTo>
                    <a:cubicBezTo>
                      <a:pt x="1175" y="733"/>
                      <a:pt x="1174" y="733"/>
                      <a:pt x="1173" y="733"/>
                    </a:cubicBezTo>
                    <a:cubicBezTo>
                      <a:pt x="2" y="8"/>
                      <a:pt x="2" y="8"/>
                      <a:pt x="2" y="8"/>
                    </a:cubicBezTo>
                    <a:cubicBezTo>
                      <a:pt x="1" y="6"/>
                      <a:pt x="0" y="4"/>
                      <a:pt x="1" y="2"/>
                    </a:cubicBezTo>
                    <a:cubicBezTo>
                      <a:pt x="2" y="0"/>
                      <a:pt x="5" y="0"/>
                      <a:pt x="7" y="1"/>
                    </a:cubicBezTo>
                    <a:cubicBezTo>
                      <a:pt x="1177" y="726"/>
                      <a:pt x="1177" y="726"/>
                      <a:pt x="1177" y="726"/>
                    </a:cubicBezTo>
                    <a:cubicBezTo>
                      <a:pt x="1179" y="727"/>
                      <a:pt x="1180" y="730"/>
                      <a:pt x="1179" y="732"/>
                    </a:cubicBezTo>
                    <a:cubicBezTo>
                      <a:pt x="1178" y="733"/>
                      <a:pt x="1177" y="733"/>
                      <a:pt x="1175" y="73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00" name="Freeform 30"/>
              <p:cNvSpPr/>
              <p:nvPr/>
            </p:nvSpPr>
            <p:spPr bwMode="auto">
              <a:xfrm>
                <a:off x="3677489" y="2954684"/>
                <a:ext cx="765420" cy="88643"/>
              </a:xfrm>
              <a:custGeom>
                <a:avLst/>
                <a:gdLst>
                  <a:gd name="T0" fmla="*/ 5 w 851"/>
                  <a:gd name="T1" fmla="*/ 100 h 100"/>
                  <a:gd name="T2" fmla="*/ 1 w 851"/>
                  <a:gd name="T3" fmla="*/ 97 h 100"/>
                  <a:gd name="T4" fmla="*/ 4 w 851"/>
                  <a:gd name="T5" fmla="*/ 92 h 100"/>
                  <a:gd name="T6" fmla="*/ 846 w 851"/>
                  <a:gd name="T7" fmla="*/ 0 h 100"/>
                  <a:gd name="T8" fmla="*/ 850 w 851"/>
                  <a:gd name="T9" fmla="*/ 4 h 100"/>
                  <a:gd name="T10" fmla="*/ 847 w 851"/>
                  <a:gd name="T11" fmla="*/ 8 h 100"/>
                  <a:gd name="T12" fmla="*/ 5 w 851"/>
                  <a:gd name="T13" fmla="*/ 100 h 100"/>
                  <a:gd name="T14" fmla="*/ 5 w 851"/>
                  <a:gd name="T15" fmla="*/ 100 h 10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51" h="100">
                    <a:moveTo>
                      <a:pt x="5" y="100"/>
                    </a:moveTo>
                    <a:cubicBezTo>
                      <a:pt x="3" y="100"/>
                      <a:pt x="1" y="99"/>
                      <a:pt x="1" y="97"/>
                    </a:cubicBezTo>
                    <a:cubicBezTo>
                      <a:pt x="0" y="94"/>
                      <a:pt x="2" y="92"/>
                      <a:pt x="4" y="92"/>
                    </a:cubicBezTo>
                    <a:cubicBezTo>
                      <a:pt x="846" y="0"/>
                      <a:pt x="846" y="0"/>
                      <a:pt x="846" y="0"/>
                    </a:cubicBezTo>
                    <a:cubicBezTo>
                      <a:pt x="848" y="0"/>
                      <a:pt x="850" y="2"/>
                      <a:pt x="850" y="4"/>
                    </a:cubicBezTo>
                    <a:cubicBezTo>
                      <a:pt x="851" y="6"/>
                      <a:pt x="849" y="8"/>
                      <a:pt x="847" y="8"/>
                    </a:cubicBezTo>
                    <a:cubicBezTo>
                      <a:pt x="5" y="100"/>
                      <a:pt x="5" y="100"/>
                      <a:pt x="5" y="100"/>
                    </a:cubicBezTo>
                    <a:cubicBezTo>
                      <a:pt x="5" y="100"/>
                      <a:pt x="5" y="100"/>
                      <a:pt x="5" y="10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01" name="Freeform 31"/>
              <p:cNvSpPr/>
              <p:nvPr/>
            </p:nvSpPr>
            <p:spPr bwMode="auto">
              <a:xfrm>
                <a:off x="4434467" y="2248359"/>
                <a:ext cx="126632" cy="713361"/>
              </a:xfrm>
              <a:custGeom>
                <a:avLst/>
                <a:gdLst>
                  <a:gd name="T0" fmla="*/ 4 w 141"/>
                  <a:gd name="T1" fmla="*/ 793 h 793"/>
                  <a:gd name="T2" fmla="*/ 4 w 141"/>
                  <a:gd name="T3" fmla="*/ 793 h 793"/>
                  <a:gd name="T4" fmla="*/ 0 w 141"/>
                  <a:gd name="T5" fmla="*/ 789 h 793"/>
                  <a:gd name="T6" fmla="*/ 132 w 141"/>
                  <a:gd name="T7" fmla="*/ 3 h 793"/>
                  <a:gd name="T8" fmla="*/ 137 w 141"/>
                  <a:gd name="T9" fmla="*/ 0 h 793"/>
                  <a:gd name="T10" fmla="*/ 140 w 141"/>
                  <a:gd name="T11" fmla="*/ 5 h 793"/>
                  <a:gd name="T12" fmla="*/ 8 w 141"/>
                  <a:gd name="T13" fmla="*/ 790 h 793"/>
                  <a:gd name="T14" fmla="*/ 4 w 141"/>
                  <a:gd name="T15" fmla="*/ 793 h 79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1" h="793">
                    <a:moveTo>
                      <a:pt x="4" y="793"/>
                    </a:moveTo>
                    <a:cubicBezTo>
                      <a:pt x="4" y="793"/>
                      <a:pt x="4" y="793"/>
                      <a:pt x="4" y="793"/>
                    </a:cubicBezTo>
                    <a:cubicBezTo>
                      <a:pt x="2" y="793"/>
                      <a:pt x="0" y="791"/>
                      <a:pt x="0" y="789"/>
                    </a:cubicBezTo>
                    <a:cubicBezTo>
                      <a:pt x="132" y="3"/>
                      <a:pt x="132" y="3"/>
                      <a:pt x="132" y="3"/>
                    </a:cubicBezTo>
                    <a:cubicBezTo>
                      <a:pt x="133" y="1"/>
                      <a:pt x="135" y="0"/>
                      <a:pt x="137" y="0"/>
                    </a:cubicBezTo>
                    <a:cubicBezTo>
                      <a:pt x="139" y="1"/>
                      <a:pt x="141" y="3"/>
                      <a:pt x="140" y="5"/>
                    </a:cubicBezTo>
                    <a:cubicBezTo>
                      <a:pt x="8" y="790"/>
                      <a:pt x="8" y="790"/>
                      <a:pt x="8" y="790"/>
                    </a:cubicBezTo>
                    <a:cubicBezTo>
                      <a:pt x="8" y="792"/>
                      <a:pt x="6" y="793"/>
                      <a:pt x="4" y="79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02" name="Freeform 32"/>
              <p:cNvSpPr/>
              <p:nvPr/>
            </p:nvSpPr>
            <p:spPr bwMode="auto">
              <a:xfrm>
                <a:off x="4552658" y="2248359"/>
                <a:ext cx="185727" cy="1447826"/>
              </a:xfrm>
              <a:custGeom>
                <a:avLst/>
                <a:gdLst>
                  <a:gd name="T0" fmla="*/ 201 w 206"/>
                  <a:gd name="T1" fmla="*/ 1610 h 1610"/>
                  <a:gd name="T2" fmla="*/ 197 w 206"/>
                  <a:gd name="T3" fmla="*/ 1607 h 1610"/>
                  <a:gd name="T4" fmla="*/ 0 w 206"/>
                  <a:gd name="T5" fmla="*/ 5 h 1610"/>
                  <a:gd name="T6" fmla="*/ 4 w 206"/>
                  <a:gd name="T7" fmla="*/ 0 h 1610"/>
                  <a:gd name="T8" fmla="*/ 8 w 206"/>
                  <a:gd name="T9" fmla="*/ 4 h 1610"/>
                  <a:gd name="T10" fmla="*/ 205 w 206"/>
                  <a:gd name="T11" fmla="*/ 1606 h 1610"/>
                  <a:gd name="T12" fmla="*/ 202 w 206"/>
                  <a:gd name="T13" fmla="*/ 1610 h 1610"/>
                  <a:gd name="T14" fmla="*/ 201 w 206"/>
                  <a:gd name="T15" fmla="*/ 1610 h 16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6" h="1610">
                    <a:moveTo>
                      <a:pt x="201" y="1610"/>
                    </a:moveTo>
                    <a:cubicBezTo>
                      <a:pt x="199" y="1610"/>
                      <a:pt x="198" y="1609"/>
                      <a:pt x="197" y="1607"/>
                    </a:cubicBezTo>
                    <a:cubicBezTo>
                      <a:pt x="0" y="5"/>
                      <a:pt x="0" y="5"/>
                      <a:pt x="0" y="5"/>
                    </a:cubicBezTo>
                    <a:cubicBezTo>
                      <a:pt x="0" y="2"/>
                      <a:pt x="2" y="0"/>
                      <a:pt x="4" y="0"/>
                    </a:cubicBezTo>
                    <a:cubicBezTo>
                      <a:pt x="6" y="0"/>
                      <a:pt x="8" y="1"/>
                      <a:pt x="8" y="4"/>
                    </a:cubicBezTo>
                    <a:cubicBezTo>
                      <a:pt x="205" y="1606"/>
                      <a:pt x="205" y="1606"/>
                      <a:pt x="205" y="1606"/>
                    </a:cubicBezTo>
                    <a:cubicBezTo>
                      <a:pt x="206" y="1608"/>
                      <a:pt x="204" y="1610"/>
                      <a:pt x="202" y="1610"/>
                    </a:cubicBezTo>
                    <a:cubicBezTo>
                      <a:pt x="202" y="1610"/>
                      <a:pt x="201" y="1610"/>
                      <a:pt x="201" y="161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03" name="Freeform 33"/>
              <p:cNvSpPr/>
              <p:nvPr/>
            </p:nvSpPr>
            <p:spPr bwMode="auto">
              <a:xfrm>
                <a:off x="4434467" y="2954684"/>
                <a:ext cx="303917" cy="741501"/>
              </a:xfrm>
              <a:custGeom>
                <a:avLst/>
                <a:gdLst>
                  <a:gd name="T0" fmla="*/ 333 w 338"/>
                  <a:gd name="T1" fmla="*/ 825 h 825"/>
                  <a:gd name="T2" fmla="*/ 330 w 338"/>
                  <a:gd name="T3" fmla="*/ 823 h 825"/>
                  <a:gd name="T4" fmla="*/ 1 w 338"/>
                  <a:gd name="T5" fmla="*/ 6 h 825"/>
                  <a:gd name="T6" fmla="*/ 3 w 338"/>
                  <a:gd name="T7" fmla="*/ 1 h 825"/>
                  <a:gd name="T8" fmla="*/ 8 w 338"/>
                  <a:gd name="T9" fmla="*/ 3 h 825"/>
                  <a:gd name="T10" fmla="*/ 337 w 338"/>
                  <a:gd name="T11" fmla="*/ 820 h 825"/>
                  <a:gd name="T12" fmla="*/ 335 w 338"/>
                  <a:gd name="T13" fmla="*/ 825 h 825"/>
                  <a:gd name="T14" fmla="*/ 333 w 338"/>
                  <a:gd name="T15" fmla="*/ 825 h 8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8" h="825">
                    <a:moveTo>
                      <a:pt x="333" y="825"/>
                    </a:moveTo>
                    <a:cubicBezTo>
                      <a:pt x="332" y="825"/>
                      <a:pt x="330" y="824"/>
                      <a:pt x="330" y="823"/>
                    </a:cubicBezTo>
                    <a:cubicBezTo>
                      <a:pt x="1" y="6"/>
                      <a:pt x="1" y="6"/>
                      <a:pt x="1" y="6"/>
                    </a:cubicBezTo>
                    <a:cubicBezTo>
                      <a:pt x="0" y="4"/>
                      <a:pt x="1" y="2"/>
                      <a:pt x="3" y="1"/>
                    </a:cubicBezTo>
                    <a:cubicBezTo>
                      <a:pt x="5" y="0"/>
                      <a:pt x="7" y="1"/>
                      <a:pt x="8" y="3"/>
                    </a:cubicBezTo>
                    <a:cubicBezTo>
                      <a:pt x="337" y="820"/>
                      <a:pt x="337" y="820"/>
                      <a:pt x="337" y="820"/>
                    </a:cubicBezTo>
                    <a:cubicBezTo>
                      <a:pt x="338" y="822"/>
                      <a:pt x="337" y="824"/>
                      <a:pt x="335" y="825"/>
                    </a:cubicBezTo>
                    <a:cubicBezTo>
                      <a:pt x="334" y="825"/>
                      <a:pt x="334" y="825"/>
                      <a:pt x="333" y="82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04" name="Freeform 34"/>
              <p:cNvSpPr/>
              <p:nvPr/>
            </p:nvSpPr>
            <p:spPr bwMode="auto">
              <a:xfrm>
                <a:off x="4729942" y="3060211"/>
                <a:ext cx="303917" cy="635974"/>
              </a:xfrm>
              <a:custGeom>
                <a:avLst/>
                <a:gdLst>
                  <a:gd name="T0" fmla="*/ 4 w 338"/>
                  <a:gd name="T1" fmla="*/ 707 h 707"/>
                  <a:gd name="T2" fmla="*/ 3 w 338"/>
                  <a:gd name="T3" fmla="*/ 707 h 707"/>
                  <a:gd name="T4" fmla="*/ 1 w 338"/>
                  <a:gd name="T5" fmla="*/ 702 h 707"/>
                  <a:gd name="T6" fmla="*/ 330 w 338"/>
                  <a:gd name="T7" fmla="*/ 3 h 707"/>
                  <a:gd name="T8" fmla="*/ 336 w 338"/>
                  <a:gd name="T9" fmla="*/ 1 h 707"/>
                  <a:gd name="T10" fmla="*/ 337 w 338"/>
                  <a:gd name="T11" fmla="*/ 6 h 707"/>
                  <a:gd name="T12" fmla="*/ 8 w 338"/>
                  <a:gd name="T13" fmla="*/ 705 h 707"/>
                  <a:gd name="T14" fmla="*/ 4 w 338"/>
                  <a:gd name="T15" fmla="*/ 707 h 70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8" h="707">
                    <a:moveTo>
                      <a:pt x="4" y="707"/>
                    </a:moveTo>
                    <a:cubicBezTo>
                      <a:pt x="4" y="707"/>
                      <a:pt x="3" y="707"/>
                      <a:pt x="3" y="707"/>
                    </a:cubicBezTo>
                    <a:cubicBezTo>
                      <a:pt x="1" y="706"/>
                      <a:pt x="0" y="704"/>
                      <a:pt x="1" y="702"/>
                    </a:cubicBezTo>
                    <a:cubicBezTo>
                      <a:pt x="330" y="3"/>
                      <a:pt x="330" y="3"/>
                      <a:pt x="330" y="3"/>
                    </a:cubicBezTo>
                    <a:cubicBezTo>
                      <a:pt x="331" y="1"/>
                      <a:pt x="334" y="0"/>
                      <a:pt x="336" y="1"/>
                    </a:cubicBezTo>
                    <a:cubicBezTo>
                      <a:pt x="337" y="2"/>
                      <a:pt x="338" y="4"/>
                      <a:pt x="337" y="6"/>
                    </a:cubicBezTo>
                    <a:cubicBezTo>
                      <a:pt x="8" y="705"/>
                      <a:pt x="8" y="705"/>
                      <a:pt x="8" y="705"/>
                    </a:cubicBezTo>
                    <a:cubicBezTo>
                      <a:pt x="7" y="707"/>
                      <a:pt x="6" y="707"/>
                      <a:pt x="4" y="707"/>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05" name="Freeform 35"/>
              <p:cNvSpPr/>
              <p:nvPr/>
            </p:nvSpPr>
            <p:spPr bwMode="auto">
              <a:xfrm>
                <a:off x="4729942" y="3689150"/>
                <a:ext cx="664114" cy="161808"/>
              </a:xfrm>
              <a:custGeom>
                <a:avLst/>
                <a:gdLst>
                  <a:gd name="T0" fmla="*/ 734 w 738"/>
                  <a:gd name="T1" fmla="*/ 180 h 180"/>
                  <a:gd name="T2" fmla="*/ 733 w 738"/>
                  <a:gd name="T3" fmla="*/ 180 h 180"/>
                  <a:gd name="T4" fmla="*/ 3 w 738"/>
                  <a:gd name="T5" fmla="*/ 8 h 180"/>
                  <a:gd name="T6" fmla="*/ 0 w 738"/>
                  <a:gd name="T7" fmla="*/ 4 h 180"/>
                  <a:gd name="T8" fmla="*/ 5 w 738"/>
                  <a:gd name="T9" fmla="*/ 1 h 180"/>
                  <a:gd name="T10" fmla="*/ 735 w 738"/>
                  <a:gd name="T11" fmla="*/ 172 h 180"/>
                  <a:gd name="T12" fmla="*/ 738 w 738"/>
                  <a:gd name="T13" fmla="*/ 177 h 180"/>
                  <a:gd name="T14" fmla="*/ 734 w 738"/>
                  <a:gd name="T15" fmla="*/ 180 h 18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38" h="180">
                    <a:moveTo>
                      <a:pt x="734" y="180"/>
                    </a:moveTo>
                    <a:cubicBezTo>
                      <a:pt x="734" y="180"/>
                      <a:pt x="733" y="180"/>
                      <a:pt x="733" y="180"/>
                    </a:cubicBezTo>
                    <a:cubicBezTo>
                      <a:pt x="3" y="8"/>
                      <a:pt x="3" y="8"/>
                      <a:pt x="3" y="8"/>
                    </a:cubicBezTo>
                    <a:cubicBezTo>
                      <a:pt x="1" y="8"/>
                      <a:pt x="0" y="6"/>
                      <a:pt x="0" y="4"/>
                    </a:cubicBezTo>
                    <a:cubicBezTo>
                      <a:pt x="1" y="1"/>
                      <a:pt x="3" y="0"/>
                      <a:pt x="5" y="1"/>
                    </a:cubicBezTo>
                    <a:cubicBezTo>
                      <a:pt x="735" y="172"/>
                      <a:pt x="735" y="172"/>
                      <a:pt x="735" y="172"/>
                    </a:cubicBezTo>
                    <a:cubicBezTo>
                      <a:pt x="737" y="172"/>
                      <a:pt x="738" y="175"/>
                      <a:pt x="738" y="177"/>
                    </a:cubicBezTo>
                    <a:cubicBezTo>
                      <a:pt x="737" y="179"/>
                      <a:pt x="736" y="180"/>
                      <a:pt x="734" y="18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06" name="Freeform 36"/>
              <p:cNvSpPr/>
              <p:nvPr/>
            </p:nvSpPr>
            <p:spPr bwMode="auto">
              <a:xfrm>
                <a:off x="4552658" y="2248359"/>
                <a:ext cx="481202" cy="820294"/>
              </a:xfrm>
              <a:custGeom>
                <a:avLst/>
                <a:gdLst>
                  <a:gd name="T0" fmla="*/ 531 w 535"/>
                  <a:gd name="T1" fmla="*/ 912 h 912"/>
                  <a:gd name="T2" fmla="*/ 527 w 535"/>
                  <a:gd name="T3" fmla="*/ 910 h 912"/>
                  <a:gd name="T4" fmla="*/ 1 w 535"/>
                  <a:gd name="T5" fmla="*/ 6 h 912"/>
                  <a:gd name="T6" fmla="*/ 2 w 535"/>
                  <a:gd name="T7" fmla="*/ 1 h 912"/>
                  <a:gd name="T8" fmla="*/ 8 w 535"/>
                  <a:gd name="T9" fmla="*/ 2 h 912"/>
                  <a:gd name="T10" fmla="*/ 534 w 535"/>
                  <a:gd name="T11" fmla="*/ 906 h 912"/>
                  <a:gd name="T12" fmla="*/ 533 w 535"/>
                  <a:gd name="T13" fmla="*/ 911 h 912"/>
                  <a:gd name="T14" fmla="*/ 531 w 535"/>
                  <a:gd name="T15" fmla="*/ 912 h 9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5" h="912">
                    <a:moveTo>
                      <a:pt x="531" y="912"/>
                    </a:moveTo>
                    <a:cubicBezTo>
                      <a:pt x="529" y="912"/>
                      <a:pt x="528" y="911"/>
                      <a:pt x="527" y="910"/>
                    </a:cubicBezTo>
                    <a:cubicBezTo>
                      <a:pt x="1" y="6"/>
                      <a:pt x="1" y="6"/>
                      <a:pt x="1" y="6"/>
                    </a:cubicBezTo>
                    <a:cubicBezTo>
                      <a:pt x="0" y="4"/>
                      <a:pt x="0" y="2"/>
                      <a:pt x="2" y="1"/>
                    </a:cubicBezTo>
                    <a:cubicBezTo>
                      <a:pt x="4" y="0"/>
                      <a:pt x="7" y="0"/>
                      <a:pt x="8" y="2"/>
                    </a:cubicBezTo>
                    <a:cubicBezTo>
                      <a:pt x="534" y="906"/>
                      <a:pt x="534" y="906"/>
                      <a:pt x="534" y="906"/>
                    </a:cubicBezTo>
                    <a:cubicBezTo>
                      <a:pt x="535" y="908"/>
                      <a:pt x="535" y="910"/>
                      <a:pt x="533" y="911"/>
                    </a:cubicBezTo>
                    <a:cubicBezTo>
                      <a:pt x="532" y="911"/>
                      <a:pt x="531" y="912"/>
                      <a:pt x="531" y="912"/>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07" name="Freeform 37"/>
              <p:cNvSpPr/>
              <p:nvPr/>
            </p:nvSpPr>
            <p:spPr bwMode="auto">
              <a:xfrm>
                <a:off x="4552658" y="2248359"/>
                <a:ext cx="1229737" cy="364419"/>
              </a:xfrm>
              <a:custGeom>
                <a:avLst/>
                <a:gdLst>
                  <a:gd name="T0" fmla="*/ 1363 w 1367"/>
                  <a:gd name="T1" fmla="*/ 406 h 406"/>
                  <a:gd name="T2" fmla="*/ 1362 w 1367"/>
                  <a:gd name="T3" fmla="*/ 406 h 406"/>
                  <a:gd name="T4" fmla="*/ 3 w 1367"/>
                  <a:gd name="T5" fmla="*/ 8 h 406"/>
                  <a:gd name="T6" fmla="*/ 1 w 1367"/>
                  <a:gd name="T7" fmla="*/ 3 h 406"/>
                  <a:gd name="T8" fmla="*/ 5 w 1367"/>
                  <a:gd name="T9" fmla="*/ 0 h 406"/>
                  <a:gd name="T10" fmla="*/ 1364 w 1367"/>
                  <a:gd name="T11" fmla="*/ 398 h 406"/>
                  <a:gd name="T12" fmla="*/ 1367 w 1367"/>
                  <a:gd name="T13" fmla="*/ 403 h 406"/>
                  <a:gd name="T14" fmla="*/ 1363 w 1367"/>
                  <a:gd name="T15" fmla="*/ 406 h 40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67" h="406">
                    <a:moveTo>
                      <a:pt x="1363" y="406"/>
                    </a:moveTo>
                    <a:cubicBezTo>
                      <a:pt x="1362" y="406"/>
                      <a:pt x="1362" y="406"/>
                      <a:pt x="1362" y="406"/>
                    </a:cubicBezTo>
                    <a:cubicBezTo>
                      <a:pt x="3" y="8"/>
                      <a:pt x="3" y="8"/>
                      <a:pt x="3" y="8"/>
                    </a:cubicBezTo>
                    <a:cubicBezTo>
                      <a:pt x="1" y="7"/>
                      <a:pt x="0" y="5"/>
                      <a:pt x="1" y="3"/>
                    </a:cubicBezTo>
                    <a:cubicBezTo>
                      <a:pt x="1" y="1"/>
                      <a:pt x="3" y="0"/>
                      <a:pt x="5" y="0"/>
                    </a:cubicBezTo>
                    <a:cubicBezTo>
                      <a:pt x="1364" y="398"/>
                      <a:pt x="1364" y="398"/>
                      <a:pt x="1364" y="398"/>
                    </a:cubicBezTo>
                    <a:cubicBezTo>
                      <a:pt x="1366" y="399"/>
                      <a:pt x="1367" y="401"/>
                      <a:pt x="1367" y="403"/>
                    </a:cubicBezTo>
                    <a:cubicBezTo>
                      <a:pt x="1366" y="405"/>
                      <a:pt x="1365" y="406"/>
                      <a:pt x="1363" y="40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08" name="Freeform 38"/>
              <p:cNvSpPr/>
              <p:nvPr/>
            </p:nvSpPr>
            <p:spPr bwMode="auto">
              <a:xfrm>
                <a:off x="5026824" y="2604335"/>
                <a:ext cx="755571" cy="464317"/>
              </a:xfrm>
              <a:custGeom>
                <a:avLst/>
                <a:gdLst>
                  <a:gd name="T0" fmla="*/ 5 w 841"/>
                  <a:gd name="T1" fmla="*/ 515 h 515"/>
                  <a:gd name="T2" fmla="*/ 1 w 841"/>
                  <a:gd name="T3" fmla="*/ 513 h 515"/>
                  <a:gd name="T4" fmla="*/ 3 w 841"/>
                  <a:gd name="T5" fmla="*/ 507 h 515"/>
                  <a:gd name="T6" fmla="*/ 835 w 841"/>
                  <a:gd name="T7" fmla="*/ 1 h 515"/>
                  <a:gd name="T8" fmla="*/ 840 w 841"/>
                  <a:gd name="T9" fmla="*/ 3 h 515"/>
                  <a:gd name="T10" fmla="*/ 839 w 841"/>
                  <a:gd name="T11" fmla="*/ 8 h 515"/>
                  <a:gd name="T12" fmla="*/ 7 w 841"/>
                  <a:gd name="T13" fmla="*/ 514 h 515"/>
                  <a:gd name="T14" fmla="*/ 5 w 841"/>
                  <a:gd name="T15" fmla="*/ 515 h 5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41" h="515">
                    <a:moveTo>
                      <a:pt x="5" y="515"/>
                    </a:moveTo>
                    <a:cubicBezTo>
                      <a:pt x="3" y="515"/>
                      <a:pt x="2" y="514"/>
                      <a:pt x="1" y="513"/>
                    </a:cubicBezTo>
                    <a:cubicBezTo>
                      <a:pt x="0" y="511"/>
                      <a:pt x="1" y="508"/>
                      <a:pt x="3" y="507"/>
                    </a:cubicBezTo>
                    <a:cubicBezTo>
                      <a:pt x="835" y="1"/>
                      <a:pt x="835" y="1"/>
                      <a:pt x="835" y="1"/>
                    </a:cubicBezTo>
                    <a:cubicBezTo>
                      <a:pt x="837" y="0"/>
                      <a:pt x="839" y="1"/>
                      <a:pt x="840" y="3"/>
                    </a:cubicBezTo>
                    <a:cubicBezTo>
                      <a:pt x="841" y="5"/>
                      <a:pt x="841" y="7"/>
                      <a:pt x="839" y="8"/>
                    </a:cubicBezTo>
                    <a:cubicBezTo>
                      <a:pt x="7" y="514"/>
                      <a:pt x="7" y="514"/>
                      <a:pt x="7" y="514"/>
                    </a:cubicBezTo>
                    <a:cubicBezTo>
                      <a:pt x="6" y="514"/>
                      <a:pt x="6" y="515"/>
                      <a:pt x="5" y="51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09" name="Freeform 39"/>
              <p:cNvSpPr/>
              <p:nvPr/>
            </p:nvSpPr>
            <p:spPr bwMode="auto">
              <a:xfrm>
                <a:off x="5385614" y="2604335"/>
                <a:ext cx="396780" cy="1246622"/>
              </a:xfrm>
              <a:custGeom>
                <a:avLst/>
                <a:gdLst>
                  <a:gd name="T0" fmla="*/ 5 w 441"/>
                  <a:gd name="T1" fmla="*/ 1385 h 1385"/>
                  <a:gd name="T2" fmla="*/ 4 w 441"/>
                  <a:gd name="T3" fmla="*/ 1385 h 1385"/>
                  <a:gd name="T4" fmla="*/ 1 w 441"/>
                  <a:gd name="T5" fmla="*/ 1380 h 1385"/>
                  <a:gd name="T6" fmla="*/ 433 w 441"/>
                  <a:gd name="T7" fmla="*/ 4 h 1385"/>
                  <a:gd name="T8" fmla="*/ 438 w 441"/>
                  <a:gd name="T9" fmla="*/ 1 h 1385"/>
                  <a:gd name="T10" fmla="*/ 441 w 441"/>
                  <a:gd name="T11" fmla="*/ 6 h 1385"/>
                  <a:gd name="T12" fmla="*/ 9 w 441"/>
                  <a:gd name="T13" fmla="*/ 1382 h 1385"/>
                  <a:gd name="T14" fmla="*/ 5 w 441"/>
                  <a:gd name="T15" fmla="*/ 1385 h 13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41" h="1385">
                    <a:moveTo>
                      <a:pt x="5" y="1385"/>
                    </a:moveTo>
                    <a:cubicBezTo>
                      <a:pt x="5" y="1385"/>
                      <a:pt x="4" y="1385"/>
                      <a:pt x="4" y="1385"/>
                    </a:cubicBezTo>
                    <a:cubicBezTo>
                      <a:pt x="2" y="1384"/>
                      <a:pt x="0" y="1382"/>
                      <a:pt x="1" y="1380"/>
                    </a:cubicBezTo>
                    <a:cubicBezTo>
                      <a:pt x="433" y="4"/>
                      <a:pt x="433" y="4"/>
                      <a:pt x="433" y="4"/>
                    </a:cubicBezTo>
                    <a:cubicBezTo>
                      <a:pt x="434" y="1"/>
                      <a:pt x="436" y="0"/>
                      <a:pt x="438" y="1"/>
                    </a:cubicBezTo>
                    <a:cubicBezTo>
                      <a:pt x="440" y="2"/>
                      <a:pt x="441" y="4"/>
                      <a:pt x="441" y="6"/>
                    </a:cubicBezTo>
                    <a:cubicBezTo>
                      <a:pt x="9" y="1382"/>
                      <a:pt x="9" y="1382"/>
                      <a:pt x="9" y="1382"/>
                    </a:cubicBezTo>
                    <a:cubicBezTo>
                      <a:pt x="8" y="1384"/>
                      <a:pt x="7" y="1385"/>
                      <a:pt x="5" y="138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10" name="Freeform 40"/>
              <p:cNvSpPr/>
              <p:nvPr/>
            </p:nvSpPr>
            <p:spPr bwMode="auto">
              <a:xfrm>
                <a:off x="5773952" y="2604335"/>
                <a:ext cx="139296" cy="590949"/>
              </a:xfrm>
              <a:custGeom>
                <a:avLst/>
                <a:gdLst>
                  <a:gd name="T0" fmla="*/ 150 w 155"/>
                  <a:gd name="T1" fmla="*/ 656 h 656"/>
                  <a:gd name="T2" fmla="*/ 146 w 155"/>
                  <a:gd name="T3" fmla="*/ 652 h 656"/>
                  <a:gd name="T4" fmla="*/ 1 w 155"/>
                  <a:gd name="T5" fmla="*/ 6 h 656"/>
                  <a:gd name="T6" fmla="*/ 4 w 155"/>
                  <a:gd name="T7" fmla="*/ 1 h 656"/>
                  <a:gd name="T8" fmla="*/ 9 w 155"/>
                  <a:gd name="T9" fmla="*/ 4 h 656"/>
                  <a:gd name="T10" fmla="*/ 154 w 155"/>
                  <a:gd name="T11" fmla="*/ 651 h 656"/>
                  <a:gd name="T12" fmla="*/ 151 w 155"/>
                  <a:gd name="T13" fmla="*/ 655 h 656"/>
                  <a:gd name="T14" fmla="*/ 150 w 155"/>
                  <a:gd name="T15" fmla="*/ 656 h 6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5" h="656">
                    <a:moveTo>
                      <a:pt x="150" y="656"/>
                    </a:moveTo>
                    <a:cubicBezTo>
                      <a:pt x="148" y="656"/>
                      <a:pt x="147" y="654"/>
                      <a:pt x="146" y="652"/>
                    </a:cubicBezTo>
                    <a:cubicBezTo>
                      <a:pt x="1" y="6"/>
                      <a:pt x="1" y="6"/>
                      <a:pt x="1" y="6"/>
                    </a:cubicBezTo>
                    <a:cubicBezTo>
                      <a:pt x="0" y="3"/>
                      <a:pt x="2" y="1"/>
                      <a:pt x="4" y="1"/>
                    </a:cubicBezTo>
                    <a:cubicBezTo>
                      <a:pt x="6" y="0"/>
                      <a:pt x="8" y="2"/>
                      <a:pt x="9" y="4"/>
                    </a:cubicBezTo>
                    <a:cubicBezTo>
                      <a:pt x="154" y="651"/>
                      <a:pt x="154" y="651"/>
                      <a:pt x="154" y="651"/>
                    </a:cubicBezTo>
                    <a:cubicBezTo>
                      <a:pt x="155" y="653"/>
                      <a:pt x="153" y="655"/>
                      <a:pt x="151" y="655"/>
                    </a:cubicBezTo>
                    <a:cubicBezTo>
                      <a:pt x="151" y="656"/>
                      <a:pt x="150" y="656"/>
                      <a:pt x="150" y="65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11" name="Freeform 41"/>
              <p:cNvSpPr/>
              <p:nvPr/>
            </p:nvSpPr>
            <p:spPr bwMode="auto">
              <a:xfrm>
                <a:off x="5906212" y="3075688"/>
                <a:ext cx="892052" cy="119597"/>
              </a:xfrm>
              <a:custGeom>
                <a:avLst/>
                <a:gdLst>
                  <a:gd name="T0" fmla="*/ 4 w 992"/>
                  <a:gd name="T1" fmla="*/ 133 h 133"/>
                  <a:gd name="T2" fmla="*/ 0 w 992"/>
                  <a:gd name="T3" fmla="*/ 129 h 133"/>
                  <a:gd name="T4" fmla="*/ 4 w 992"/>
                  <a:gd name="T5" fmla="*/ 125 h 133"/>
                  <a:gd name="T6" fmla="*/ 988 w 992"/>
                  <a:gd name="T7" fmla="*/ 0 h 133"/>
                  <a:gd name="T8" fmla="*/ 992 w 992"/>
                  <a:gd name="T9" fmla="*/ 4 h 133"/>
                  <a:gd name="T10" fmla="*/ 989 w 992"/>
                  <a:gd name="T11" fmla="*/ 8 h 133"/>
                  <a:gd name="T12" fmla="*/ 5 w 992"/>
                  <a:gd name="T13" fmla="*/ 133 h 133"/>
                  <a:gd name="T14" fmla="*/ 4 w 992"/>
                  <a:gd name="T15" fmla="*/ 133 h 1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92" h="133">
                    <a:moveTo>
                      <a:pt x="4" y="133"/>
                    </a:moveTo>
                    <a:cubicBezTo>
                      <a:pt x="2" y="133"/>
                      <a:pt x="0" y="131"/>
                      <a:pt x="0" y="129"/>
                    </a:cubicBezTo>
                    <a:cubicBezTo>
                      <a:pt x="0" y="127"/>
                      <a:pt x="1" y="125"/>
                      <a:pt x="4" y="125"/>
                    </a:cubicBezTo>
                    <a:cubicBezTo>
                      <a:pt x="988" y="0"/>
                      <a:pt x="988" y="0"/>
                      <a:pt x="988" y="0"/>
                    </a:cubicBezTo>
                    <a:cubicBezTo>
                      <a:pt x="990" y="0"/>
                      <a:pt x="992" y="2"/>
                      <a:pt x="992" y="4"/>
                    </a:cubicBezTo>
                    <a:cubicBezTo>
                      <a:pt x="992" y="6"/>
                      <a:pt x="991" y="8"/>
                      <a:pt x="989" y="8"/>
                    </a:cubicBezTo>
                    <a:cubicBezTo>
                      <a:pt x="5" y="133"/>
                      <a:pt x="5" y="133"/>
                      <a:pt x="5" y="133"/>
                    </a:cubicBezTo>
                    <a:cubicBezTo>
                      <a:pt x="5" y="133"/>
                      <a:pt x="4" y="133"/>
                      <a:pt x="4" y="13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12" name="Freeform 42"/>
              <p:cNvSpPr/>
              <p:nvPr/>
            </p:nvSpPr>
            <p:spPr bwMode="auto">
              <a:xfrm>
                <a:off x="5906212" y="2253987"/>
                <a:ext cx="303917" cy="941298"/>
              </a:xfrm>
              <a:custGeom>
                <a:avLst/>
                <a:gdLst>
                  <a:gd name="T0" fmla="*/ 4 w 338"/>
                  <a:gd name="T1" fmla="*/ 1046 h 1046"/>
                  <a:gd name="T2" fmla="*/ 3 w 338"/>
                  <a:gd name="T3" fmla="*/ 1045 h 1046"/>
                  <a:gd name="T4" fmla="*/ 0 w 338"/>
                  <a:gd name="T5" fmla="*/ 1040 h 1046"/>
                  <a:gd name="T6" fmla="*/ 329 w 338"/>
                  <a:gd name="T7" fmla="*/ 4 h 1046"/>
                  <a:gd name="T8" fmla="*/ 334 w 338"/>
                  <a:gd name="T9" fmla="*/ 1 h 1046"/>
                  <a:gd name="T10" fmla="*/ 337 w 338"/>
                  <a:gd name="T11" fmla="*/ 6 h 1046"/>
                  <a:gd name="T12" fmla="*/ 8 w 338"/>
                  <a:gd name="T13" fmla="*/ 1043 h 1046"/>
                  <a:gd name="T14" fmla="*/ 4 w 338"/>
                  <a:gd name="T15" fmla="*/ 1046 h 10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8" h="1046">
                    <a:moveTo>
                      <a:pt x="4" y="1046"/>
                    </a:moveTo>
                    <a:cubicBezTo>
                      <a:pt x="4" y="1046"/>
                      <a:pt x="3" y="1045"/>
                      <a:pt x="3" y="1045"/>
                    </a:cubicBezTo>
                    <a:cubicBezTo>
                      <a:pt x="1" y="1045"/>
                      <a:pt x="0" y="1042"/>
                      <a:pt x="0" y="1040"/>
                    </a:cubicBezTo>
                    <a:cubicBezTo>
                      <a:pt x="329" y="4"/>
                      <a:pt x="329" y="4"/>
                      <a:pt x="329" y="4"/>
                    </a:cubicBezTo>
                    <a:cubicBezTo>
                      <a:pt x="330" y="2"/>
                      <a:pt x="332" y="0"/>
                      <a:pt x="334" y="1"/>
                    </a:cubicBezTo>
                    <a:cubicBezTo>
                      <a:pt x="337" y="2"/>
                      <a:pt x="338" y="4"/>
                      <a:pt x="337" y="6"/>
                    </a:cubicBezTo>
                    <a:cubicBezTo>
                      <a:pt x="8" y="1043"/>
                      <a:pt x="8" y="1043"/>
                      <a:pt x="8" y="1043"/>
                    </a:cubicBezTo>
                    <a:cubicBezTo>
                      <a:pt x="7" y="1044"/>
                      <a:pt x="6" y="1046"/>
                      <a:pt x="4" y="104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13" name="Freeform 43"/>
              <p:cNvSpPr/>
              <p:nvPr/>
            </p:nvSpPr>
            <p:spPr bwMode="auto">
              <a:xfrm>
                <a:off x="6201687" y="2175194"/>
                <a:ext cx="794968" cy="87235"/>
              </a:xfrm>
              <a:custGeom>
                <a:avLst/>
                <a:gdLst>
                  <a:gd name="T0" fmla="*/ 4 w 884"/>
                  <a:gd name="T1" fmla="*/ 96 h 96"/>
                  <a:gd name="T2" fmla="*/ 0 w 884"/>
                  <a:gd name="T3" fmla="*/ 92 h 96"/>
                  <a:gd name="T4" fmla="*/ 4 w 884"/>
                  <a:gd name="T5" fmla="*/ 88 h 96"/>
                  <a:gd name="T6" fmla="*/ 880 w 884"/>
                  <a:gd name="T7" fmla="*/ 0 h 96"/>
                  <a:gd name="T8" fmla="*/ 884 w 884"/>
                  <a:gd name="T9" fmla="*/ 4 h 96"/>
                  <a:gd name="T10" fmla="*/ 880 w 884"/>
                  <a:gd name="T11" fmla="*/ 8 h 96"/>
                  <a:gd name="T12" fmla="*/ 5 w 884"/>
                  <a:gd name="T13" fmla="*/ 96 h 96"/>
                  <a:gd name="T14" fmla="*/ 4 w 884"/>
                  <a:gd name="T15" fmla="*/ 96 h 9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84" h="96">
                    <a:moveTo>
                      <a:pt x="4" y="96"/>
                    </a:moveTo>
                    <a:cubicBezTo>
                      <a:pt x="2" y="96"/>
                      <a:pt x="0" y="94"/>
                      <a:pt x="0" y="92"/>
                    </a:cubicBezTo>
                    <a:cubicBezTo>
                      <a:pt x="0" y="90"/>
                      <a:pt x="2" y="88"/>
                      <a:pt x="4" y="88"/>
                    </a:cubicBezTo>
                    <a:cubicBezTo>
                      <a:pt x="880" y="0"/>
                      <a:pt x="880" y="0"/>
                      <a:pt x="880" y="0"/>
                    </a:cubicBezTo>
                    <a:cubicBezTo>
                      <a:pt x="882" y="0"/>
                      <a:pt x="884" y="2"/>
                      <a:pt x="884" y="4"/>
                    </a:cubicBezTo>
                    <a:cubicBezTo>
                      <a:pt x="884" y="6"/>
                      <a:pt x="883" y="8"/>
                      <a:pt x="880" y="8"/>
                    </a:cubicBezTo>
                    <a:cubicBezTo>
                      <a:pt x="5" y="96"/>
                      <a:pt x="5" y="96"/>
                      <a:pt x="5" y="96"/>
                    </a:cubicBezTo>
                    <a:cubicBezTo>
                      <a:pt x="4" y="96"/>
                      <a:pt x="4" y="96"/>
                      <a:pt x="4" y="9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14" name="Freeform 44"/>
              <p:cNvSpPr/>
              <p:nvPr/>
            </p:nvSpPr>
            <p:spPr bwMode="auto">
              <a:xfrm>
                <a:off x="6201687" y="2253987"/>
                <a:ext cx="596577" cy="828737"/>
              </a:xfrm>
              <a:custGeom>
                <a:avLst/>
                <a:gdLst>
                  <a:gd name="T0" fmla="*/ 659 w 664"/>
                  <a:gd name="T1" fmla="*/ 921 h 921"/>
                  <a:gd name="T2" fmla="*/ 656 w 664"/>
                  <a:gd name="T3" fmla="*/ 920 h 921"/>
                  <a:gd name="T4" fmla="*/ 1 w 664"/>
                  <a:gd name="T5" fmla="*/ 7 h 921"/>
                  <a:gd name="T6" fmla="*/ 2 w 664"/>
                  <a:gd name="T7" fmla="*/ 2 h 921"/>
                  <a:gd name="T8" fmla="*/ 7 w 664"/>
                  <a:gd name="T9" fmla="*/ 2 h 921"/>
                  <a:gd name="T10" fmla="*/ 662 w 664"/>
                  <a:gd name="T11" fmla="*/ 915 h 921"/>
                  <a:gd name="T12" fmla="*/ 661 w 664"/>
                  <a:gd name="T13" fmla="*/ 921 h 921"/>
                  <a:gd name="T14" fmla="*/ 659 w 664"/>
                  <a:gd name="T15" fmla="*/ 921 h 9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64" h="921">
                    <a:moveTo>
                      <a:pt x="659" y="921"/>
                    </a:moveTo>
                    <a:cubicBezTo>
                      <a:pt x="658" y="921"/>
                      <a:pt x="657" y="921"/>
                      <a:pt x="656" y="920"/>
                    </a:cubicBezTo>
                    <a:cubicBezTo>
                      <a:pt x="1" y="7"/>
                      <a:pt x="1" y="7"/>
                      <a:pt x="1" y="7"/>
                    </a:cubicBezTo>
                    <a:cubicBezTo>
                      <a:pt x="0" y="5"/>
                      <a:pt x="0" y="3"/>
                      <a:pt x="2" y="2"/>
                    </a:cubicBezTo>
                    <a:cubicBezTo>
                      <a:pt x="4" y="0"/>
                      <a:pt x="6" y="1"/>
                      <a:pt x="7" y="2"/>
                    </a:cubicBezTo>
                    <a:cubicBezTo>
                      <a:pt x="662" y="915"/>
                      <a:pt x="662" y="915"/>
                      <a:pt x="662" y="915"/>
                    </a:cubicBezTo>
                    <a:cubicBezTo>
                      <a:pt x="664" y="917"/>
                      <a:pt x="663" y="919"/>
                      <a:pt x="661" y="921"/>
                    </a:cubicBezTo>
                    <a:cubicBezTo>
                      <a:pt x="661" y="921"/>
                      <a:pt x="660" y="921"/>
                      <a:pt x="659" y="921"/>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15" name="Freeform 45"/>
              <p:cNvSpPr/>
              <p:nvPr/>
            </p:nvSpPr>
            <p:spPr bwMode="auto">
              <a:xfrm>
                <a:off x="6201687" y="2253987"/>
                <a:ext cx="914564" cy="585321"/>
              </a:xfrm>
              <a:custGeom>
                <a:avLst/>
                <a:gdLst>
                  <a:gd name="T0" fmla="*/ 1012 w 1017"/>
                  <a:gd name="T1" fmla="*/ 650 h 650"/>
                  <a:gd name="T2" fmla="*/ 1010 w 1017"/>
                  <a:gd name="T3" fmla="*/ 650 h 650"/>
                  <a:gd name="T4" fmla="*/ 2 w 1017"/>
                  <a:gd name="T5" fmla="*/ 8 h 650"/>
                  <a:gd name="T6" fmla="*/ 1 w 1017"/>
                  <a:gd name="T7" fmla="*/ 3 h 650"/>
                  <a:gd name="T8" fmla="*/ 6 w 1017"/>
                  <a:gd name="T9" fmla="*/ 1 h 650"/>
                  <a:gd name="T10" fmla="*/ 1015 w 1017"/>
                  <a:gd name="T11" fmla="*/ 643 h 650"/>
                  <a:gd name="T12" fmla="*/ 1016 w 1017"/>
                  <a:gd name="T13" fmla="*/ 649 h 650"/>
                  <a:gd name="T14" fmla="*/ 1012 w 1017"/>
                  <a:gd name="T15" fmla="*/ 650 h 6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17" h="650">
                    <a:moveTo>
                      <a:pt x="1012" y="650"/>
                    </a:moveTo>
                    <a:cubicBezTo>
                      <a:pt x="1012" y="650"/>
                      <a:pt x="1011" y="650"/>
                      <a:pt x="1010" y="650"/>
                    </a:cubicBezTo>
                    <a:cubicBezTo>
                      <a:pt x="2" y="8"/>
                      <a:pt x="2" y="8"/>
                      <a:pt x="2" y="8"/>
                    </a:cubicBezTo>
                    <a:cubicBezTo>
                      <a:pt x="0" y="7"/>
                      <a:pt x="0" y="5"/>
                      <a:pt x="1" y="3"/>
                    </a:cubicBezTo>
                    <a:cubicBezTo>
                      <a:pt x="2" y="1"/>
                      <a:pt x="4" y="0"/>
                      <a:pt x="6" y="1"/>
                    </a:cubicBezTo>
                    <a:cubicBezTo>
                      <a:pt x="1015" y="643"/>
                      <a:pt x="1015" y="643"/>
                      <a:pt x="1015" y="643"/>
                    </a:cubicBezTo>
                    <a:cubicBezTo>
                      <a:pt x="1016" y="644"/>
                      <a:pt x="1017" y="647"/>
                      <a:pt x="1016" y="649"/>
                    </a:cubicBezTo>
                    <a:cubicBezTo>
                      <a:pt x="1015" y="650"/>
                      <a:pt x="1014" y="650"/>
                      <a:pt x="1012" y="65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16" name="Freeform 46"/>
              <p:cNvSpPr/>
              <p:nvPr/>
            </p:nvSpPr>
            <p:spPr bwMode="auto">
              <a:xfrm>
                <a:off x="6989619" y="2175194"/>
                <a:ext cx="126632" cy="664115"/>
              </a:xfrm>
              <a:custGeom>
                <a:avLst/>
                <a:gdLst>
                  <a:gd name="T0" fmla="*/ 136 w 141"/>
                  <a:gd name="T1" fmla="*/ 737 h 737"/>
                  <a:gd name="T2" fmla="*/ 132 w 141"/>
                  <a:gd name="T3" fmla="*/ 734 h 737"/>
                  <a:gd name="T4" fmla="*/ 0 w 141"/>
                  <a:gd name="T5" fmla="*/ 5 h 737"/>
                  <a:gd name="T6" fmla="*/ 3 w 141"/>
                  <a:gd name="T7" fmla="*/ 0 h 737"/>
                  <a:gd name="T8" fmla="*/ 8 w 141"/>
                  <a:gd name="T9" fmla="*/ 3 h 737"/>
                  <a:gd name="T10" fmla="*/ 140 w 141"/>
                  <a:gd name="T11" fmla="*/ 733 h 737"/>
                  <a:gd name="T12" fmla="*/ 137 w 141"/>
                  <a:gd name="T13" fmla="*/ 737 h 737"/>
                  <a:gd name="T14" fmla="*/ 136 w 141"/>
                  <a:gd name="T15" fmla="*/ 737 h 7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1" h="737">
                    <a:moveTo>
                      <a:pt x="136" y="737"/>
                    </a:moveTo>
                    <a:cubicBezTo>
                      <a:pt x="134" y="737"/>
                      <a:pt x="133" y="736"/>
                      <a:pt x="132" y="734"/>
                    </a:cubicBezTo>
                    <a:cubicBezTo>
                      <a:pt x="0" y="5"/>
                      <a:pt x="0" y="5"/>
                      <a:pt x="0" y="5"/>
                    </a:cubicBezTo>
                    <a:cubicBezTo>
                      <a:pt x="0" y="3"/>
                      <a:pt x="1" y="1"/>
                      <a:pt x="3" y="0"/>
                    </a:cubicBezTo>
                    <a:cubicBezTo>
                      <a:pt x="6" y="0"/>
                      <a:pt x="8" y="1"/>
                      <a:pt x="8" y="3"/>
                    </a:cubicBezTo>
                    <a:cubicBezTo>
                      <a:pt x="140" y="733"/>
                      <a:pt x="140" y="733"/>
                      <a:pt x="140" y="733"/>
                    </a:cubicBezTo>
                    <a:cubicBezTo>
                      <a:pt x="141" y="735"/>
                      <a:pt x="139" y="737"/>
                      <a:pt x="137" y="737"/>
                    </a:cubicBezTo>
                    <a:cubicBezTo>
                      <a:pt x="137" y="737"/>
                      <a:pt x="137" y="737"/>
                      <a:pt x="136" y="737"/>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17" name="Freeform 47"/>
              <p:cNvSpPr/>
              <p:nvPr/>
            </p:nvSpPr>
            <p:spPr bwMode="auto">
              <a:xfrm>
                <a:off x="6791229" y="2832273"/>
                <a:ext cx="325023" cy="250450"/>
              </a:xfrm>
              <a:custGeom>
                <a:avLst/>
                <a:gdLst>
                  <a:gd name="T0" fmla="*/ 4 w 362"/>
                  <a:gd name="T1" fmla="*/ 279 h 279"/>
                  <a:gd name="T2" fmla="*/ 1 w 362"/>
                  <a:gd name="T3" fmla="*/ 278 h 279"/>
                  <a:gd name="T4" fmla="*/ 2 w 362"/>
                  <a:gd name="T5" fmla="*/ 272 h 279"/>
                  <a:gd name="T6" fmla="*/ 355 w 362"/>
                  <a:gd name="T7" fmla="*/ 1 h 279"/>
                  <a:gd name="T8" fmla="*/ 361 w 362"/>
                  <a:gd name="T9" fmla="*/ 2 h 279"/>
                  <a:gd name="T10" fmla="*/ 360 w 362"/>
                  <a:gd name="T11" fmla="*/ 8 h 279"/>
                  <a:gd name="T12" fmla="*/ 7 w 362"/>
                  <a:gd name="T13" fmla="*/ 279 h 279"/>
                  <a:gd name="T14" fmla="*/ 4 w 362"/>
                  <a:gd name="T15" fmla="*/ 279 h 27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62" h="279">
                    <a:moveTo>
                      <a:pt x="4" y="279"/>
                    </a:moveTo>
                    <a:cubicBezTo>
                      <a:pt x="3" y="279"/>
                      <a:pt x="2" y="279"/>
                      <a:pt x="1" y="278"/>
                    </a:cubicBezTo>
                    <a:cubicBezTo>
                      <a:pt x="0" y="276"/>
                      <a:pt x="0" y="274"/>
                      <a:pt x="2" y="272"/>
                    </a:cubicBezTo>
                    <a:cubicBezTo>
                      <a:pt x="355" y="1"/>
                      <a:pt x="355" y="1"/>
                      <a:pt x="355" y="1"/>
                    </a:cubicBezTo>
                    <a:cubicBezTo>
                      <a:pt x="357" y="0"/>
                      <a:pt x="359" y="0"/>
                      <a:pt x="361" y="2"/>
                    </a:cubicBezTo>
                    <a:cubicBezTo>
                      <a:pt x="362" y="4"/>
                      <a:pt x="362" y="6"/>
                      <a:pt x="360" y="8"/>
                    </a:cubicBezTo>
                    <a:cubicBezTo>
                      <a:pt x="7" y="279"/>
                      <a:pt x="7" y="279"/>
                      <a:pt x="7" y="279"/>
                    </a:cubicBezTo>
                    <a:cubicBezTo>
                      <a:pt x="6" y="279"/>
                      <a:pt x="5" y="279"/>
                      <a:pt x="4" y="279"/>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18" name="Freeform 48"/>
              <p:cNvSpPr/>
              <p:nvPr/>
            </p:nvSpPr>
            <p:spPr bwMode="auto">
              <a:xfrm>
                <a:off x="5385615" y="3186843"/>
                <a:ext cx="527634" cy="664115"/>
              </a:xfrm>
              <a:custGeom>
                <a:avLst/>
                <a:gdLst>
                  <a:gd name="T0" fmla="*/ 5 w 587"/>
                  <a:gd name="T1" fmla="*/ 738 h 738"/>
                  <a:gd name="T2" fmla="*/ 2 w 587"/>
                  <a:gd name="T3" fmla="*/ 737 h 738"/>
                  <a:gd name="T4" fmla="*/ 2 w 587"/>
                  <a:gd name="T5" fmla="*/ 731 h 738"/>
                  <a:gd name="T6" fmla="*/ 579 w 587"/>
                  <a:gd name="T7" fmla="*/ 2 h 738"/>
                  <a:gd name="T8" fmla="*/ 585 w 587"/>
                  <a:gd name="T9" fmla="*/ 1 h 738"/>
                  <a:gd name="T10" fmla="*/ 585 w 587"/>
                  <a:gd name="T11" fmla="*/ 7 h 738"/>
                  <a:gd name="T12" fmla="*/ 8 w 587"/>
                  <a:gd name="T13" fmla="*/ 736 h 738"/>
                  <a:gd name="T14" fmla="*/ 5 w 587"/>
                  <a:gd name="T15" fmla="*/ 738 h 7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87" h="738">
                    <a:moveTo>
                      <a:pt x="5" y="738"/>
                    </a:moveTo>
                    <a:cubicBezTo>
                      <a:pt x="4" y="738"/>
                      <a:pt x="3" y="738"/>
                      <a:pt x="2" y="737"/>
                    </a:cubicBezTo>
                    <a:cubicBezTo>
                      <a:pt x="1" y="736"/>
                      <a:pt x="0" y="733"/>
                      <a:pt x="2" y="731"/>
                    </a:cubicBezTo>
                    <a:cubicBezTo>
                      <a:pt x="579" y="2"/>
                      <a:pt x="579" y="2"/>
                      <a:pt x="579" y="2"/>
                    </a:cubicBezTo>
                    <a:cubicBezTo>
                      <a:pt x="580" y="0"/>
                      <a:pt x="583" y="0"/>
                      <a:pt x="585" y="1"/>
                    </a:cubicBezTo>
                    <a:cubicBezTo>
                      <a:pt x="586" y="3"/>
                      <a:pt x="587" y="5"/>
                      <a:pt x="585" y="7"/>
                    </a:cubicBezTo>
                    <a:cubicBezTo>
                      <a:pt x="8" y="736"/>
                      <a:pt x="8" y="736"/>
                      <a:pt x="8" y="736"/>
                    </a:cubicBezTo>
                    <a:cubicBezTo>
                      <a:pt x="7" y="737"/>
                      <a:pt x="6" y="738"/>
                      <a:pt x="5" y="738"/>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19" name="Freeform 49"/>
              <p:cNvSpPr/>
              <p:nvPr/>
            </p:nvSpPr>
            <p:spPr bwMode="auto">
              <a:xfrm>
                <a:off x="3925126" y="4059196"/>
                <a:ext cx="229345" cy="85829"/>
              </a:xfrm>
              <a:custGeom>
                <a:avLst/>
                <a:gdLst>
                  <a:gd name="T0" fmla="*/ 251 w 255"/>
                  <a:gd name="T1" fmla="*/ 95 h 95"/>
                  <a:gd name="T2" fmla="*/ 249 w 255"/>
                  <a:gd name="T3" fmla="*/ 94 h 95"/>
                  <a:gd name="T4" fmla="*/ 3 w 255"/>
                  <a:gd name="T5" fmla="*/ 8 h 95"/>
                  <a:gd name="T6" fmla="*/ 1 w 255"/>
                  <a:gd name="T7" fmla="*/ 3 h 95"/>
                  <a:gd name="T8" fmla="*/ 6 w 255"/>
                  <a:gd name="T9" fmla="*/ 1 h 95"/>
                  <a:gd name="T10" fmla="*/ 252 w 255"/>
                  <a:gd name="T11" fmla="*/ 87 h 95"/>
                  <a:gd name="T12" fmla="*/ 254 w 255"/>
                  <a:gd name="T13" fmla="*/ 92 h 95"/>
                  <a:gd name="T14" fmla="*/ 251 w 255"/>
                  <a:gd name="T15" fmla="*/ 95 h 9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5" h="95">
                    <a:moveTo>
                      <a:pt x="251" y="95"/>
                    </a:moveTo>
                    <a:cubicBezTo>
                      <a:pt x="250" y="95"/>
                      <a:pt x="250" y="95"/>
                      <a:pt x="249" y="94"/>
                    </a:cubicBezTo>
                    <a:cubicBezTo>
                      <a:pt x="3" y="8"/>
                      <a:pt x="3" y="8"/>
                      <a:pt x="3" y="8"/>
                    </a:cubicBezTo>
                    <a:cubicBezTo>
                      <a:pt x="1" y="8"/>
                      <a:pt x="0" y="5"/>
                      <a:pt x="1" y="3"/>
                    </a:cubicBezTo>
                    <a:cubicBezTo>
                      <a:pt x="1" y="1"/>
                      <a:pt x="4" y="0"/>
                      <a:pt x="6" y="1"/>
                    </a:cubicBezTo>
                    <a:cubicBezTo>
                      <a:pt x="252" y="87"/>
                      <a:pt x="252" y="87"/>
                      <a:pt x="252" y="87"/>
                    </a:cubicBezTo>
                    <a:cubicBezTo>
                      <a:pt x="254" y="88"/>
                      <a:pt x="255" y="90"/>
                      <a:pt x="254" y="92"/>
                    </a:cubicBezTo>
                    <a:cubicBezTo>
                      <a:pt x="254" y="94"/>
                      <a:pt x="252" y="95"/>
                      <a:pt x="251" y="9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20" name="Freeform 50"/>
              <p:cNvSpPr/>
              <p:nvPr/>
            </p:nvSpPr>
            <p:spPr bwMode="auto">
              <a:xfrm flipH="1">
                <a:off x="4154470" y="4136583"/>
                <a:ext cx="45719" cy="387557"/>
              </a:xfrm>
              <a:custGeom>
                <a:avLst/>
                <a:gdLst>
                  <a:gd name="T0" fmla="*/ 5 w 255"/>
                  <a:gd name="T1" fmla="*/ 960 h 960"/>
                  <a:gd name="T2" fmla="*/ 4 w 255"/>
                  <a:gd name="T3" fmla="*/ 960 h 960"/>
                  <a:gd name="T4" fmla="*/ 1 w 255"/>
                  <a:gd name="T5" fmla="*/ 955 h 960"/>
                  <a:gd name="T6" fmla="*/ 247 w 255"/>
                  <a:gd name="T7" fmla="*/ 4 h 960"/>
                  <a:gd name="T8" fmla="*/ 252 w 255"/>
                  <a:gd name="T9" fmla="*/ 1 h 960"/>
                  <a:gd name="T10" fmla="*/ 255 w 255"/>
                  <a:gd name="T11" fmla="*/ 6 h 960"/>
                  <a:gd name="T12" fmla="*/ 9 w 255"/>
                  <a:gd name="T13" fmla="*/ 957 h 960"/>
                  <a:gd name="T14" fmla="*/ 5 w 255"/>
                  <a:gd name="T15" fmla="*/ 960 h 9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5" h="960">
                    <a:moveTo>
                      <a:pt x="5" y="960"/>
                    </a:moveTo>
                    <a:cubicBezTo>
                      <a:pt x="4" y="960"/>
                      <a:pt x="4" y="960"/>
                      <a:pt x="4" y="960"/>
                    </a:cubicBezTo>
                    <a:cubicBezTo>
                      <a:pt x="2" y="960"/>
                      <a:pt x="0" y="957"/>
                      <a:pt x="1" y="955"/>
                    </a:cubicBezTo>
                    <a:cubicBezTo>
                      <a:pt x="247" y="4"/>
                      <a:pt x="247" y="4"/>
                      <a:pt x="247" y="4"/>
                    </a:cubicBezTo>
                    <a:cubicBezTo>
                      <a:pt x="247" y="1"/>
                      <a:pt x="250" y="0"/>
                      <a:pt x="252" y="1"/>
                    </a:cubicBezTo>
                    <a:cubicBezTo>
                      <a:pt x="254" y="1"/>
                      <a:pt x="255" y="3"/>
                      <a:pt x="255" y="6"/>
                    </a:cubicBezTo>
                    <a:cubicBezTo>
                      <a:pt x="9" y="957"/>
                      <a:pt x="9" y="957"/>
                      <a:pt x="9" y="957"/>
                    </a:cubicBezTo>
                    <a:cubicBezTo>
                      <a:pt x="8" y="959"/>
                      <a:pt x="6" y="960"/>
                      <a:pt x="5" y="96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21" name="Freeform 51"/>
              <p:cNvSpPr/>
              <p:nvPr/>
            </p:nvSpPr>
            <p:spPr bwMode="auto">
              <a:xfrm>
                <a:off x="4147435" y="3689151"/>
                <a:ext cx="590949" cy="455875"/>
              </a:xfrm>
              <a:custGeom>
                <a:avLst/>
                <a:gdLst>
                  <a:gd name="T0" fmla="*/ 5 w 658"/>
                  <a:gd name="T1" fmla="*/ 506 h 506"/>
                  <a:gd name="T2" fmla="*/ 1 w 658"/>
                  <a:gd name="T3" fmla="*/ 504 h 506"/>
                  <a:gd name="T4" fmla="*/ 2 w 658"/>
                  <a:gd name="T5" fmla="*/ 498 h 506"/>
                  <a:gd name="T6" fmla="*/ 651 w 658"/>
                  <a:gd name="T7" fmla="*/ 1 h 506"/>
                  <a:gd name="T8" fmla="*/ 656 w 658"/>
                  <a:gd name="T9" fmla="*/ 2 h 506"/>
                  <a:gd name="T10" fmla="*/ 656 w 658"/>
                  <a:gd name="T11" fmla="*/ 8 h 506"/>
                  <a:gd name="T12" fmla="*/ 7 w 658"/>
                  <a:gd name="T13" fmla="*/ 505 h 506"/>
                  <a:gd name="T14" fmla="*/ 5 w 658"/>
                  <a:gd name="T15" fmla="*/ 506 h 50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58" h="506">
                    <a:moveTo>
                      <a:pt x="5" y="506"/>
                    </a:moveTo>
                    <a:cubicBezTo>
                      <a:pt x="3" y="506"/>
                      <a:pt x="2" y="505"/>
                      <a:pt x="1" y="504"/>
                    </a:cubicBezTo>
                    <a:cubicBezTo>
                      <a:pt x="0" y="502"/>
                      <a:pt x="0" y="500"/>
                      <a:pt x="2" y="498"/>
                    </a:cubicBezTo>
                    <a:cubicBezTo>
                      <a:pt x="651" y="1"/>
                      <a:pt x="651" y="1"/>
                      <a:pt x="651" y="1"/>
                    </a:cubicBezTo>
                    <a:cubicBezTo>
                      <a:pt x="653" y="0"/>
                      <a:pt x="655" y="0"/>
                      <a:pt x="656" y="2"/>
                    </a:cubicBezTo>
                    <a:cubicBezTo>
                      <a:pt x="658" y="4"/>
                      <a:pt x="657" y="6"/>
                      <a:pt x="656" y="8"/>
                    </a:cubicBezTo>
                    <a:cubicBezTo>
                      <a:pt x="7" y="505"/>
                      <a:pt x="7" y="505"/>
                      <a:pt x="7" y="505"/>
                    </a:cubicBezTo>
                    <a:cubicBezTo>
                      <a:pt x="6" y="505"/>
                      <a:pt x="6" y="506"/>
                      <a:pt x="5" y="50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22" name="Freeform 52"/>
              <p:cNvSpPr/>
              <p:nvPr/>
            </p:nvSpPr>
            <p:spPr bwMode="auto">
              <a:xfrm>
                <a:off x="3925126" y="3689152"/>
                <a:ext cx="813259" cy="378489"/>
              </a:xfrm>
              <a:custGeom>
                <a:avLst/>
                <a:gdLst>
                  <a:gd name="T0" fmla="*/ 4 w 904"/>
                  <a:gd name="T1" fmla="*/ 420 h 420"/>
                  <a:gd name="T2" fmla="*/ 1 w 904"/>
                  <a:gd name="T3" fmla="*/ 417 h 420"/>
                  <a:gd name="T4" fmla="*/ 3 w 904"/>
                  <a:gd name="T5" fmla="*/ 412 h 420"/>
                  <a:gd name="T6" fmla="*/ 898 w 904"/>
                  <a:gd name="T7" fmla="*/ 1 h 420"/>
                  <a:gd name="T8" fmla="*/ 903 w 904"/>
                  <a:gd name="T9" fmla="*/ 3 h 420"/>
                  <a:gd name="T10" fmla="*/ 901 w 904"/>
                  <a:gd name="T11" fmla="*/ 8 h 420"/>
                  <a:gd name="T12" fmla="*/ 6 w 904"/>
                  <a:gd name="T13" fmla="*/ 419 h 420"/>
                  <a:gd name="T14" fmla="*/ 4 w 904"/>
                  <a:gd name="T15" fmla="*/ 420 h 4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04" h="420">
                    <a:moveTo>
                      <a:pt x="4" y="420"/>
                    </a:moveTo>
                    <a:cubicBezTo>
                      <a:pt x="3" y="420"/>
                      <a:pt x="2" y="419"/>
                      <a:pt x="1" y="417"/>
                    </a:cubicBezTo>
                    <a:cubicBezTo>
                      <a:pt x="0" y="415"/>
                      <a:pt x="1" y="413"/>
                      <a:pt x="3" y="412"/>
                    </a:cubicBezTo>
                    <a:cubicBezTo>
                      <a:pt x="898" y="1"/>
                      <a:pt x="898" y="1"/>
                      <a:pt x="898" y="1"/>
                    </a:cubicBezTo>
                    <a:cubicBezTo>
                      <a:pt x="900" y="0"/>
                      <a:pt x="902" y="1"/>
                      <a:pt x="903" y="3"/>
                    </a:cubicBezTo>
                    <a:cubicBezTo>
                      <a:pt x="904" y="5"/>
                      <a:pt x="903" y="7"/>
                      <a:pt x="901" y="8"/>
                    </a:cubicBezTo>
                    <a:cubicBezTo>
                      <a:pt x="6" y="419"/>
                      <a:pt x="6" y="419"/>
                      <a:pt x="6" y="419"/>
                    </a:cubicBezTo>
                    <a:cubicBezTo>
                      <a:pt x="6" y="420"/>
                      <a:pt x="5" y="420"/>
                      <a:pt x="4" y="42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23" name="Freeform 122"/>
              <p:cNvSpPr/>
              <p:nvPr/>
            </p:nvSpPr>
            <p:spPr bwMode="auto">
              <a:xfrm>
                <a:off x="4675070" y="3634276"/>
                <a:ext cx="104120" cy="104120"/>
              </a:xfrm>
              <a:custGeom>
                <a:avLst/>
                <a:gdLst>
                  <a:gd name="T0" fmla="*/ 85 w 116"/>
                  <a:gd name="T1" fmla="*/ 15 h 116"/>
                  <a:gd name="T2" fmla="*/ 101 w 116"/>
                  <a:gd name="T3" fmla="*/ 85 h 116"/>
                  <a:gd name="T4" fmla="*/ 31 w 116"/>
                  <a:gd name="T5" fmla="*/ 101 h 116"/>
                  <a:gd name="T6" fmla="*/ 15 w 116"/>
                  <a:gd name="T7" fmla="*/ 31 h 116"/>
                  <a:gd name="T8" fmla="*/ 85 w 116"/>
                  <a:gd name="T9" fmla="*/ 15 h 116"/>
                </a:gdLst>
                <a:ahLst/>
                <a:cxnLst>
                  <a:cxn ang="0">
                    <a:pos x="T0" y="T1"/>
                  </a:cxn>
                  <a:cxn ang="0">
                    <a:pos x="T2" y="T3"/>
                  </a:cxn>
                  <a:cxn ang="0">
                    <a:pos x="T4" y="T5"/>
                  </a:cxn>
                  <a:cxn ang="0">
                    <a:pos x="T6" y="T7"/>
                  </a:cxn>
                  <a:cxn ang="0">
                    <a:pos x="T8" y="T9"/>
                  </a:cxn>
                </a:cxnLst>
                <a:rect l="0" t="0" r="r" b="b"/>
                <a:pathLst>
                  <a:path w="116" h="116">
                    <a:moveTo>
                      <a:pt x="85" y="15"/>
                    </a:moveTo>
                    <a:cubicBezTo>
                      <a:pt x="109" y="30"/>
                      <a:pt x="116" y="62"/>
                      <a:pt x="101" y="85"/>
                    </a:cubicBezTo>
                    <a:cubicBezTo>
                      <a:pt x="86" y="109"/>
                      <a:pt x="55" y="116"/>
                      <a:pt x="31" y="101"/>
                    </a:cubicBezTo>
                    <a:cubicBezTo>
                      <a:pt x="7" y="87"/>
                      <a:pt x="0" y="55"/>
                      <a:pt x="15" y="31"/>
                    </a:cubicBezTo>
                    <a:cubicBezTo>
                      <a:pt x="30" y="8"/>
                      <a:pt x="61" y="0"/>
                      <a:pt x="85" y="1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24" name="Freeform 125"/>
              <p:cNvSpPr/>
              <p:nvPr/>
            </p:nvSpPr>
            <p:spPr bwMode="auto">
              <a:xfrm>
                <a:off x="4115075" y="4105629"/>
                <a:ext cx="66130" cy="67537"/>
              </a:xfrm>
              <a:custGeom>
                <a:avLst/>
                <a:gdLst>
                  <a:gd name="T0" fmla="*/ 54 w 74"/>
                  <a:gd name="T1" fmla="*/ 10 h 75"/>
                  <a:gd name="T2" fmla="*/ 65 w 74"/>
                  <a:gd name="T3" fmla="*/ 55 h 75"/>
                  <a:gd name="T4" fmla="*/ 20 w 74"/>
                  <a:gd name="T5" fmla="*/ 65 h 75"/>
                  <a:gd name="T6" fmla="*/ 9 w 74"/>
                  <a:gd name="T7" fmla="*/ 20 h 75"/>
                  <a:gd name="T8" fmla="*/ 54 w 74"/>
                  <a:gd name="T9" fmla="*/ 10 h 75"/>
                </a:gdLst>
                <a:ahLst/>
                <a:cxnLst>
                  <a:cxn ang="0">
                    <a:pos x="T0" y="T1"/>
                  </a:cxn>
                  <a:cxn ang="0">
                    <a:pos x="T2" y="T3"/>
                  </a:cxn>
                  <a:cxn ang="0">
                    <a:pos x="T4" y="T5"/>
                  </a:cxn>
                  <a:cxn ang="0">
                    <a:pos x="T6" y="T7"/>
                  </a:cxn>
                  <a:cxn ang="0">
                    <a:pos x="T8" y="T9"/>
                  </a:cxn>
                </a:cxnLst>
                <a:rect l="0" t="0" r="r" b="b"/>
                <a:pathLst>
                  <a:path w="74" h="75">
                    <a:moveTo>
                      <a:pt x="54" y="10"/>
                    </a:moveTo>
                    <a:cubicBezTo>
                      <a:pt x="70" y="20"/>
                      <a:pt x="74" y="40"/>
                      <a:pt x="65" y="55"/>
                    </a:cubicBezTo>
                    <a:cubicBezTo>
                      <a:pt x="55" y="70"/>
                      <a:pt x="35" y="75"/>
                      <a:pt x="20" y="65"/>
                    </a:cubicBezTo>
                    <a:cubicBezTo>
                      <a:pt x="4" y="56"/>
                      <a:pt x="0" y="36"/>
                      <a:pt x="9" y="20"/>
                    </a:cubicBezTo>
                    <a:cubicBezTo>
                      <a:pt x="19" y="5"/>
                      <a:pt x="39" y="0"/>
                      <a:pt x="54" y="1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25" name="Freeform 128"/>
              <p:cNvSpPr/>
              <p:nvPr/>
            </p:nvSpPr>
            <p:spPr bwMode="auto">
              <a:xfrm>
                <a:off x="4402107" y="2926544"/>
                <a:ext cx="67537" cy="67537"/>
              </a:xfrm>
              <a:custGeom>
                <a:avLst/>
                <a:gdLst>
                  <a:gd name="T0" fmla="*/ 55 w 75"/>
                  <a:gd name="T1" fmla="*/ 10 h 75"/>
                  <a:gd name="T2" fmla="*/ 65 w 75"/>
                  <a:gd name="T3" fmla="*/ 55 h 75"/>
                  <a:gd name="T4" fmla="*/ 20 w 75"/>
                  <a:gd name="T5" fmla="*/ 65 h 75"/>
                  <a:gd name="T6" fmla="*/ 10 w 75"/>
                  <a:gd name="T7" fmla="*/ 20 h 75"/>
                  <a:gd name="T8" fmla="*/ 55 w 75"/>
                  <a:gd name="T9" fmla="*/ 10 h 75"/>
                </a:gdLst>
                <a:ahLst/>
                <a:cxnLst>
                  <a:cxn ang="0">
                    <a:pos x="T0" y="T1"/>
                  </a:cxn>
                  <a:cxn ang="0">
                    <a:pos x="T2" y="T3"/>
                  </a:cxn>
                  <a:cxn ang="0">
                    <a:pos x="T4" y="T5"/>
                  </a:cxn>
                  <a:cxn ang="0">
                    <a:pos x="T6" y="T7"/>
                  </a:cxn>
                  <a:cxn ang="0">
                    <a:pos x="T8" y="T9"/>
                  </a:cxn>
                </a:cxnLst>
                <a:rect l="0" t="0" r="r" b="b"/>
                <a:pathLst>
                  <a:path w="75" h="75">
                    <a:moveTo>
                      <a:pt x="55" y="10"/>
                    </a:moveTo>
                    <a:cubicBezTo>
                      <a:pt x="70" y="19"/>
                      <a:pt x="75" y="39"/>
                      <a:pt x="65" y="55"/>
                    </a:cubicBezTo>
                    <a:cubicBezTo>
                      <a:pt x="56" y="70"/>
                      <a:pt x="36" y="75"/>
                      <a:pt x="20" y="65"/>
                    </a:cubicBezTo>
                    <a:cubicBezTo>
                      <a:pt x="5" y="55"/>
                      <a:pt x="0" y="35"/>
                      <a:pt x="10" y="20"/>
                    </a:cubicBezTo>
                    <a:cubicBezTo>
                      <a:pt x="20" y="5"/>
                      <a:pt x="40" y="0"/>
                      <a:pt x="55" y="1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26" name="Freeform 129"/>
              <p:cNvSpPr/>
              <p:nvPr/>
            </p:nvSpPr>
            <p:spPr bwMode="auto">
              <a:xfrm>
                <a:off x="4502005" y="2199113"/>
                <a:ext cx="106934" cy="105526"/>
              </a:xfrm>
              <a:custGeom>
                <a:avLst/>
                <a:gdLst>
                  <a:gd name="T0" fmla="*/ 87 w 119"/>
                  <a:gd name="T1" fmla="*/ 15 h 118"/>
                  <a:gd name="T2" fmla="*/ 104 w 119"/>
                  <a:gd name="T3" fmla="*/ 86 h 118"/>
                  <a:gd name="T4" fmla="*/ 32 w 119"/>
                  <a:gd name="T5" fmla="*/ 103 h 118"/>
                  <a:gd name="T6" fmla="*/ 16 w 119"/>
                  <a:gd name="T7" fmla="*/ 31 h 118"/>
                  <a:gd name="T8" fmla="*/ 87 w 119"/>
                  <a:gd name="T9" fmla="*/ 15 h 118"/>
                </a:gdLst>
                <a:ahLst/>
                <a:cxnLst>
                  <a:cxn ang="0">
                    <a:pos x="T0" y="T1"/>
                  </a:cxn>
                  <a:cxn ang="0">
                    <a:pos x="T2" y="T3"/>
                  </a:cxn>
                  <a:cxn ang="0">
                    <a:pos x="T4" y="T5"/>
                  </a:cxn>
                  <a:cxn ang="0">
                    <a:pos x="T6" y="T7"/>
                  </a:cxn>
                  <a:cxn ang="0">
                    <a:pos x="T8" y="T9"/>
                  </a:cxn>
                </a:cxnLst>
                <a:rect l="0" t="0" r="r" b="b"/>
                <a:pathLst>
                  <a:path w="119" h="118">
                    <a:moveTo>
                      <a:pt x="87" y="15"/>
                    </a:moveTo>
                    <a:cubicBezTo>
                      <a:pt x="111" y="30"/>
                      <a:pt x="119" y="62"/>
                      <a:pt x="104" y="86"/>
                    </a:cubicBezTo>
                    <a:cubicBezTo>
                      <a:pt x="88" y="111"/>
                      <a:pt x="56" y="118"/>
                      <a:pt x="32" y="103"/>
                    </a:cubicBezTo>
                    <a:cubicBezTo>
                      <a:pt x="8" y="87"/>
                      <a:pt x="0" y="55"/>
                      <a:pt x="16" y="31"/>
                    </a:cubicBezTo>
                    <a:cubicBezTo>
                      <a:pt x="31" y="7"/>
                      <a:pt x="63" y="0"/>
                      <a:pt x="87" y="1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27" name="Freeform 130"/>
              <p:cNvSpPr/>
              <p:nvPr/>
            </p:nvSpPr>
            <p:spPr bwMode="auto">
              <a:xfrm>
                <a:off x="4995870" y="3029256"/>
                <a:ext cx="67537" cy="67537"/>
              </a:xfrm>
              <a:custGeom>
                <a:avLst/>
                <a:gdLst>
                  <a:gd name="T0" fmla="*/ 55 w 75"/>
                  <a:gd name="T1" fmla="*/ 10 h 75"/>
                  <a:gd name="T2" fmla="*/ 66 w 75"/>
                  <a:gd name="T3" fmla="*/ 55 h 75"/>
                  <a:gd name="T4" fmla="*/ 20 w 75"/>
                  <a:gd name="T5" fmla="*/ 65 h 75"/>
                  <a:gd name="T6" fmla="*/ 10 w 75"/>
                  <a:gd name="T7" fmla="*/ 20 h 75"/>
                  <a:gd name="T8" fmla="*/ 55 w 75"/>
                  <a:gd name="T9" fmla="*/ 10 h 75"/>
                </a:gdLst>
                <a:ahLst/>
                <a:cxnLst>
                  <a:cxn ang="0">
                    <a:pos x="T0" y="T1"/>
                  </a:cxn>
                  <a:cxn ang="0">
                    <a:pos x="T2" y="T3"/>
                  </a:cxn>
                  <a:cxn ang="0">
                    <a:pos x="T4" y="T5"/>
                  </a:cxn>
                  <a:cxn ang="0">
                    <a:pos x="T6" y="T7"/>
                  </a:cxn>
                  <a:cxn ang="0">
                    <a:pos x="T8" y="T9"/>
                  </a:cxn>
                </a:cxnLst>
                <a:rect l="0" t="0" r="r" b="b"/>
                <a:pathLst>
                  <a:path w="75" h="75">
                    <a:moveTo>
                      <a:pt x="55" y="10"/>
                    </a:moveTo>
                    <a:cubicBezTo>
                      <a:pt x="71" y="19"/>
                      <a:pt x="75" y="39"/>
                      <a:pt x="66" y="55"/>
                    </a:cubicBezTo>
                    <a:cubicBezTo>
                      <a:pt x="56" y="70"/>
                      <a:pt x="36" y="75"/>
                      <a:pt x="20" y="65"/>
                    </a:cubicBezTo>
                    <a:cubicBezTo>
                      <a:pt x="5" y="56"/>
                      <a:pt x="0" y="35"/>
                      <a:pt x="10" y="20"/>
                    </a:cubicBezTo>
                    <a:cubicBezTo>
                      <a:pt x="20" y="5"/>
                      <a:pt x="40" y="0"/>
                      <a:pt x="55" y="1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28" name="Freeform 131"/>
              <p:cNvSpPr/>
              <p:nvPr/>
            </p:nvSpPr>
            <p:spPr bwMode="auto">
              <a:xfrm>
                <a:off x="5741593" y="2576195"/>
                <a:ext cx="67537" cy="67537"/>
              </a:xfrm>
              <a:custGeom>
                <a:avLst/>
                <a:gdLst>
                  <a:gd name="T0" fmla="*/ 55 w 75"/>
                  <a:gd name="T1" fmla="*/ 10 h 75"/>
                  <a:gd name="T2" fmla="*/ 65 w 75"/>
                  <a:gd name="T3" fmla="*/ 55 h 75"/>
                  <a:gd name="T4" fmla="*/ 20 w 75"/>
                  <a:gd name="T5" fmla="*/ 65 h 75"/>
                  <a:gd name="T6" fmla="*/ 10 w 75"/>
                  <a:gd name="T7" fmla="*/ 20 h 75"/>
                  <a:gd name="T8" fmla="*/ 55 w 75"/>
                  <a:gd name="T9" fmla="*/ 10 h 75"/>
                </a:gdLst>
                <a:ahLst/>
                <a:cxnLst>
                  <a:cxn ang="0">
                    <a:pos x="T0" y="T1"/>
                  </a:cxn>
                  <a:cxn ang="0">
                    <a:pos x="T2" y="T3"/>
                  </a:cxn>
                  <a:cxn ang="0">
                    <a:pos x="T4" y="T5"/>
                  </a:cxn>
                  <a:cxn ang="0">
                    <a:pos x="T6" y="T7"/>
                  </a:cxn>
                  <a:cxn ang="0">
                    <a:pos x="T8" y="T9"/>
                  </a:cxn>
                </a:cxnLst>
                <a:rect l="0" t="0" r="r" b="b"/>
                <a:pathLst>
                  <a:path w="75" h="75">
                    <a:moveTo>
                      <a:pt x="55" y="10"/>
                    </a:moveTo>
                    <a:cubicBezTo>
                      <a:pt x="70" y="19"/>
                      <a:pt x="75" y="39"/>
                      <a:pt x="65" y="55"/>
                    </a:cubicBezTo>
                    <a:cubicBezTo>
                      <a:pt x="56" y="70"/>
                      <a:pt x="36" y="75"/>
                      <a:pt x="20" y="65"/>
                    </a:cubicBezTo>
                    <a:cubicBezTo>
                      <a:pt x="5" y="56"/>
                      <a:pt x="0" y="35"/>
                      <a:pt x="10" y="20"/>
                    </a:cubicBezTo>
                    <a:cubicBezTo>
                      <a:pt x="20" y="5"/>
                      <a:pt x="40" y="0"/>
                      <a:pt x="55" y="1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29" name="Freeform 132"/>
              <p:cNvSpPr/>
              <p:nvPr/>
            </p:nvSpPr>
            <p:spPr bwMode="auto">
              <a:xfrm>
                <a:off x="5875259" y="3157296"/>
                <a:ext cx="61909" cy="61909"/>
              </a:xfrm>
              <a:custGeom>
                <a:avLst/>
                <a:gdLst>
                  <a:gd name="T0" fmla="*/ 50 w 68"/>
                  <a:gd name="T1" fmla="*/ 9 h 68"/>
                  <a:gd name="T2" fmla="*/ 59 w 68"/>
                  <a:gd name="T3" fmla="*/ 50 h 68"/>
                  <a:gd name="T4" fmla="*/ 18 w 68"/>
                  <a:gd name="T5" fmla="*/ 60 h 68"/>
                  <a:gd name="T6" fmla="*/ 9 w 68"/>
                  <a:gd name="T7" fmla="*/ 19 h 68"/>
                  <a:gd name="T8" fmla="*/ 50 w 68"/>
                  <a:gd name="T9" fmla="*/ 9 h 68"/>
                </a:gdLst>
                <a:ahLst/>
                <a:cxnLst>
                  <a:cxn ang="0">
                    <a:pos x="T0" y="T1"/>
                  </a:cxn>
                  <a:cxn ang="0">
                    <a:pos x="T2" y="T3"/>
                  </a:cxn>
                  <a:cxn ang="0">
                    <a:pos x="T4" y="T5"/>
                  </a:cxn>
                  <a:cxn ang="0">
                    <a:pos x="T6" y="T7"/>
                  </a:cxn>
                  <a:cxn ang="0">
                    <a:pos x="T8" y="T9"/>
                  </a:cxn>
                </a:cxnLst>
                <a:rect l="0" t="0" r="r" b="b"/>
                <a:pathLst>
                  <a:path w="68" h="68">
                    <a:moveTo>
                      <a:pt x="50" y="9"/>
                    </a:moveTo>
                    <a:cubicBezTo>
                      <a:pt x="64" y="18"/>
                      <a:pt x="68" y="36"/>
                      <a:pt x="59" y="50"/>
                    </a:cubicBezTo>
                    <a:cubicBezTo>
                      <a:pt x="50" y="64"/>
                      <a:pt x="32" y="68"/>
                      <a:pt x="18" y="60"/>
                    </a:cubicBezTo>
                    <a:cubicBezTo>
                      <a:pt x="4" y="51"/>
                      <a:pt x="0" y="33"/>
                      <a:pt x="9" y="19"/>
                    </a:cubicBezTo>
                    <a:cubicBezTo>
                      <a:pt x="17" y="5"/>
                      <a:pt x="36" y="0"/>
                      <a:pt x="50" y="9"/>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30" name="Freeform 133"/>
              <p:cNvSpPr/>
              <p:nvPr/>
            </p:nvSpPr>
            <p:spPr bwMode="auto">
              <a:xfrm>
                <a:off x="5354660" y="3803117"/>
                <a:ext cx="73165" cy="71758"/>
              </a:xfrm>
              <a:custGeom>
                <a:avLst/>
                <a:gdLst>
                  <a:gd name="T0" fmla="*/ 59 w 81"/>
                  <a:gd name="T1" fmla="*/ 10 h 80"/>
                  <a:gd name="T2" fmla="*/ 70 w 81"/>
                  <a:gd name="T3" fmla="*/ 59 h 80"/>
                  <a:gd name="T4" fmla="*/ 22 w 81"/>
                  <a:gd name="T5" fmla="*/ 70 h 80"/>
                  <a:gd name="T6" fmla="*/ 10 w 81"/>
                  <a:gd name="T7" fmla="*/ 21 h 80"/>
                  <a:gd name="T8" fmla="*/ 59 w 81"/>
                  <a:gd name="T9" fmla="*/ 10 h 80"/>
                </a:gdLst>
                <a:ahLst/>
                <a:cxnLst>
                  <a:cxn ang="0">
                    <a:pos x="T0" y="T1"/>
                  </a:cxn>
                  <a:cxn ang="0">
                    <a:pos x="T2" y="T3"/>
                  </a:cxn>
                  <a:cxn ang="0">
                    <a:pos x="T4" y="T5"/>
                  </a:cxn>
                  <a:cxn ang="0">
                    <a:pos x="T6" y="T7"/>
                  </a:cxn>
                  <a:cxn ang="0">
                    <a:pos x="T8" y="T9"/>
                  </a:cxn>
                </a:cxnLst>
                <a:rect l="0" t="0" r="r" b="b"/>
                <a:pathLst>
                  <a:path w="81" h="80">
                    <a:moveTo>
                      <a:pt x="59" y="10"/>
                    </a:moveTo>
                    <a:cubicBezTo>
                      <a:pt x="76" y="20"/>
                      <a:pt x="81" y="42"/>
                      <a:pt x="70" y="59"/>
                    </a:cubicBezTo>
                    <a:cubicBezTo>
                      <a:pt x="60" y="75"/>
                      <a:pt x="38" y="80"/>
                      <a:pt x="22" y="70"/>
                    </a:cubicBezTo>
                    <a:cubicBezTo>
                      <a:pt x="5" y="60"/>
                      <a:pt x="0" y="38"/>
                      <a:pt x="10" y="21"/>
                    </a:cubicBezTo>
                    <a:cubicBezTo>
                      <a:pt x="21" y="5"/>
                      <a:pt x="43" y="0"/>
                      <a:pt x="59" y="1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31" name="Freeform 134"/>
              <p:cNvSpPr/>
              <p:nvPr/>
            </p:nvSpPr>
            <p:spPr bwMode="auto">
              <a:xfrm>
                <a:off x="6758869" y="3044734"/>
                <a:ext cx="61909" cy="61909"/>
              </a:xfrm>
              <a:custGeom>
                <a:avLst/>
                <a:gdLst>
                  <a:gd name="T0" fmla="*/ 50 w 68"/>
                  <a:gd name="T1" fmla="*/ 8 h 68"/>
                  <a:gd name="T2" fmla="*/ 60 w 68"/>
                  <a:gd name="T3" fmla="*/ 49 h 68"/>
                  <a:gd name="T4" fmla="*/ 19 w 68"/>
                  <a:gd name="T5" fmla="*/ 59 h 68"/>
                  <a:gd name="T6" fmla="*/ 9 w 68"/>
                  <a:gd name="T7" fmla="*/ 18 h 68"/>
                  <a:gd name="T8" fmla="*/ 50 w 68"/>
                  <a:gd name="T9" fmla="*/ 8 h 68"/>
                </a:gdLst>
                <a:ahLst/>
                <a:cxnLst>
                  <a:cxn ang="0">
                    <a:pos x="T0" y="T1"/>
                  </a:cxn>
                  <a:cxn ang="0">
                    <a:pos x="T2" y="T3"/>
                  </a:cxn>
                  <a:cxn ang="0">
                    <a:pos x="T4" y="T5"/>
                  </a:cxn>
                  <a:cxn ang="0">
                    <a:pos x="T6" y="T7"/>
                  </a:cxn>
                  <a:cxn ang="0">
                    <a:pos x="T8" y="T9"/>
                  </a:cxn>
                </a:cxnLst>
                <a:rect l="0" t="0" r="r" b="b"/>
                <a:pathLst>
                  <a:path w="68" h="68">
                    <a:moveTo>
                      <a:pt x="50" y="8"/>
                    </a:moveTo>
                    <a:cubicBezTo>
                      <a:pt x="64" y="17"/>
                      <a:pt x="68" y="35"/>
                      <a:pt x="60" y="49"/>
                    </a:cubicBezTo>
                    <a:cubicBezTo>
                      <a:pt x="51" y="63"/>
                      <a:pt x="32" y="68"/>
                      <a:pt x="19" y="59"/>
                    </a:cubicBezTo>
                    <a:cubicBezTo>
                      <a:pt x="5" y="50"/>
                      <a:pt x="0" y="32"/>
                      <a:pt x="9" y="18"/>
                    </a:cubicBezTo>
                    <a:cubicBezTo>
                      <a:pt x="18" y="4"/>
                      <a:pt x="36" y="0"/>
                      <a:pt x="50" y="8"/>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32" name="Freeform 135"/>
              <p:cNvSpPr/>
              <p:nvPr/>
            </p:nvSpPr>
            <p:spPr bwMode="auto">
              <a:xfrm>
                <a:off x="6960074" y="2145647"/>
                <a:ext cx="61909" cy="60502"/>
              </a:xfrm>
              <a:custGeom>
                <a:avLst/>
                <a:gdLst>
                  <a:gd name="T0" fmla="*/ 50 w 68"/>
                  <a:gd name="T1" fmla="*/ 9 h 68"/>
                  <a:gd name="T2" fmla="*/ 59 w 68"/>
                  <a:gd name="T3" fmla="*/ 50 h 68"/>
                  <a:gd name="T4" fmla="*/ 18 w 68"/>
                  <a:gd name="T5" fmla="*/ 60 h 68"/>
                  <a:gd name="T6" fmla="*/ 9 w 68"/>
                  <a:gd name="T7" fmla="*/ 18 h 68"/>
                  <a:gd name="T8" fmla="*/ 50 w 68"/>
                  <a:gd name="T9" fmla="*/ 9 h 68"/>
                </a:gdLst>
                <a:ahLst/>
                <a:cxnLst>
                  <a:cxn ang="0">
                    <a:pos x="T0" y="T1"/>
                  </a:cxn>
                  <a:cxn ang="0">
                    <a:pos x="T2" y="T3"/>
                  </a:cxn>
                  <a:cxn ang="0">
                    <a:pos x="T4" y="T5"/>
                  </a:cxn>
                  <a:cxn ang="0">
                    <a:pos x="T6" y="T7"/>
                  </a:cxn>
                  <a:cxn ang="0">
                    <a:pos x="T8" y="T9"/>
                  </a:cxn>
                </a:cxnLst>
                <a:rect l="0" t="0" r="r" b="b"/>
                <a:pathLst>
                  <a:path w="68" h="68">
                    <a:moveTo>
                      <a:pt x="50" y="9"/>
                    </a:moveTo>
                    <a:cubicBezTo>
                      <a:pt x="64" y="18"/>
                      <a:pt x="68" y="36"/>
                      <a:pt x="59" y="50"/>
                    </a:cubicBezTo>
                    <a:cubicBezTo>
                      <a:pt x="51" y="64"/>
                      <a:pt x="32" y="68"/>
                      <a:pt x="18" y="60"/>
                    </a:cubicBezTo>
                    <a:cubicBezTo>
                      <a:pt x="4" y="51"/>
                      <a:pt x="0" y="32"/>
                      <a:pt x="9" y="18"/>
                    </a:cubicBezTo>
                    <a:cubicBezTo>
                      <a:pt x="18" y="5"/>
                      <a:pt x="36" y="0"/>
                      <a:pt x="50" y="9"/>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33" name="Freeform 136"/>
              <p:cNvSpPr/>
              <p:nvPr/>
            </p:nvSpPr>
            <p:spPr bwMode="auto">
              <a:xfrm>
                <a:off x="7061379" y="2783027"/>
                <a:ext cx="98492" cy="97084"/>
              </a:xfrm>
              <a:custGeom>
                <a:avLst/>
                <a:gdLst>
                  <a:gd name="T0" fmla="*/ 79 w 108"/>
                  <a:gd name="T1" fmla="*/ 14 h 108"/>
                  <a:gd name="T2" fmla="*/ 94 w 108"/>
                  <a:gd name="T3" fmla="*/ 79 h 108"/>
                  <a:gd name="T4" fmla="*/ 29 w 108"/>
                  <a:gd name="T5" fmla="*/ 94 h 108"/>
                  <a:gd name="T6" fmla="*/ 14 w 108"/>
                  <a:gd name="T7" fmla="*/ 29 h 108"/>
                  <a:gd name="T8" fmla="*/ 79 w 108"/>
                  <a:gd name="T9" fmla="*/ 14 h 108"/>
                </a:gdLst>
                <a:ahLst/>
                <a:cxnLst>
                  <a:cxn ang="0">
                    <a:pos x="T0" y="T1"/>
                  </a:cxn>
                  <a:cxn ang="0">
                    <a:pos x="T2" y="T3"/>
                  </a:cxn>
                  <a:cxn ang="0">
                    <a:pos x="T4" y="T5"/>
                  </a:cxn>
                  <a:cxn ang="0">
                    <a:pos x="T6" y="T7"/>
                  </a:cxn>
                  <a:cxn ang="0">
                    <a:pos x="T8" y="T9"/>
                  </a:cxn>
                </a:cxnLst>
                <a:rect l="0" t="0" r="r" b="b"/>
                <a:pathLst>
                  <a:path w="108" h="108">
                    <a:moveTo>
                      <a:pt x="79" y="14"/>
                    </a:moveTo>
                    <a:cubicBezTo>
                      <a:pt x="102" y="28"/>
                      <a:pt x="108" y="57"/>
                      <a:pt x="94" y="79"/>
                    </a:cubicBezTo>
                    <a:cubicBezTo>
                      <a:pt x="81" y="102"/>
                      <a:pt x="51" y="108"/>
                      <a:pt x="29" y="94"/>
                    </a:cubicBezTo>
                    <a:cubicBezTo>
                      <a:pt x="7" y="81"/>
                      <a:pt x="0" y="51"/>
                      <a:pt x="14" y="29"/>
                    </a:cubicBezTo>
                    <a:cubicBezTo>
                      <a:pt x="28" y="7"/>
                      <a:pt x="57" y="0"/>
                      <a:pt x="79" y="14"/>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34" name="Freeform 137"/>
              <p:cNvSpPr/>
              <p:nvPr/>
            </p:nvSpPr>
            <p:spPr bwMode="auto">
              <a:xfrm>
                <a:off x="6152442" y="2204740"/>
                <a:ext cx="101306" cy="102712"/>
              </a:xfrm>
              <a:custGeom>
                <a:avLst/>
                <a:gdLst>
                  <a:gd name="T0" fmla="*/ 84 w 114"/>
                  <a:gd name="T1" fmla="*/ 15 h 114"/>
                  <a:gd name="T2" fmla="*/ 100 w 114"/>
                  <a:gd name="T3" fmla="*/ 84 h 114"/>
                  <a:gd name="T4" fmla="*/ 31 w 114"/>
                  <a:gd name="T5" fmla="*/ 99 h 114"/>
                  <a:gd name="T6" fmla="*/ 15 w 114"/>
                  <a:gd name="T7" fmla="*/ 31 h 114"/>
                  <a:gd name="T8" fmla="*/ 84 w 114"/>
                  <a:gd name="T9" fmla="*/ 15 h 114"/>
                </a:gdLst>
                <a:ahLst/>
                <a:cxnLst>
                  <a:cxn ang="0">
                    <a:pos x="T0" y="T1"/>
                  </a:cxn>
                  <a:cxn ang="0">
                    <a:pos x="T2" y="T3"/>
                  </a:cxn>
                  <a:cxn ang="0">
                    <a:pos x="T4" y="T5"/>
                  </a:cxn>
                  <a:cxn ang="0">
                    <a:pos x="T6" y="T7"/>
                  </a:cxn>
                  <a:cxn ang="0">
                    <a:pos x="T8" y="T9"/>
                  </a:cxn>
                </a:cxnLst>
                <a:rect l="0" t="0" r="r" b="b"/>
                <a:pathLst>
                  <a:path w="114" h="114">
                    <a:moveTo>
                      <a:pt x="84" y="15"/>
                    </a:moveTo>
                    <a:cubicBezTo>
                      <a:pt x="107" y="29"/>
                      <a:pt x="114" y="60"/>
                      <a:pt x="100" y="84"/>
                    </a:cubicBezTo>
                    <a:cubicBezTo>
                      <a:pt x="85" y="107"/>
                      <a:pt x="54" y="114"/>
                      <a:pt x="31" y="99"/>
                    </a:cubicBezTo>
                    <a:cubicBezTo>
                      <a:pt x="8" y="85"/>
                      <a:pt x="0" y="54"/>
                      <a:pt x="15" y="31"/>
                    </a:cubicBezTo>
                    <a:cubicBezTo>
                      <a:pt x="30" y="7"/>
                      <a:pt x="60" y="0"/>
                      <a:pt x="84" y="1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35" name="Freeform 98"/>
              <p:cNvSpPr/>
              <p:nvPr/>
            </p:nvSpPr>
            <p:spPr bwMode="auto">
              <a:xfrm>
                <a:off x="5008534" y="5155267"/>
                <a:ext cx="136482" cy="119597"/>
              </a:xfrm>
              <a:custGeom>
                <a:avLst/>
                <a:gdLst>
                  <a:gd name="T0" fmla="*/ 75 w 151"/>
                  <a:gd name="T1" fmla="*/ 0 h 133"/>
                  <a:gd name="T2" fmla="*/ 19 w 151"/>
                  <a:gd name="T3" fmla="*/ 31 h 133"/>
                  <a:gd name="T4" fmla="*/ 40 w 151"/>
                  <a:gd name="T5" fmla="*/ 122 h 133"/>
                  <a:gd name="T6" fmla="*/ 75 w 151"/>
                  <a:gd name="T7" fmla="*/ 133 h 133"/>
                  <a:gd name="T8" fmla="*/ 131 w 151"/>
                  <a:gd name="T9" fmla="*/ 102 h 133"/>
                  <a:gd name="T10" fmla="*/ 111 w 151"/>
                  <a:gd name="T11" fmla="*/ 10 h 133"/>
                  <a:gd name="T12" fmla="*/ 75 w 151"/>
                  <a:gd name="T13" fmla="*/ 0 h 133"/>
                </a:gdLst>
                <a:ahLst/>
                <a:cxnLst>
                  <a:cxn ang="0">
                    <a:pos x="T0" y="T1"/>
                  </a:cxn>
                  <a:cxn ang="0">
                    <a:pos x="T2" y="T3"/>
                  </a:cxn>
                  <a:cxn ang="0">
                    <a:pos x="T4" y="T5"/>
                  </a:cxn>
                  <a:cxn ang="0">
                    <a:pos x="T6" y="T7"/>
                  </a:cxn>
                  <a:cxn ang="0">
                    <a:pos x="T8" y="T9"/>
                  </a:cxn>
                  <a:cxn ang="0">
                    <a:pos x="T10" y="T11"/>
                  </a:cxn>
                  <a:cxn ang="0">
                    <a:pos x="T12" y="T13"/>
                  </a:cxn>
                </a:cxnLst>
                <a:rect l="0" t="0" r="r" b="b"/>
                <a:pathLst>
                  <a:path w="151" h="133">
                    <a:moveTo>
                      <a:pt x="75" y="0"/>
                    </a:moveTo>
                    <a:cubicBezTo>
                      <a:pt x="53" y="0"/>
                      <a:pt x="32" y="11"/>
                      <a:pt x="19" y="31"/>
                    </a:cubicBezTo>
                    <a:cubicBezTo>
                      <a:pt x="0" y="62"/>
                      <a:pt x="9" y="103"/>
                      <a:pt x="40" y="122"/>
                    </a:cubicBezTo>
                    <a:cubicBezTo>
                      <a:pt x="51" y="129"/>
                      <a:pt x="63" y="133"/>
                      <a:pt x="75" y="133"/>
                    </a:cubicBezTo>
                    <a:cubicBezTo>
                      <a:pt x="97" y="133"/>
                      <a:pt x="119" y="122"/>
                      <a:pt x="131" y="102"/>
                    </a:cubicBezTo>
                    <a:cubicBezTo>
                      <a:pt x="151" y="71"/>
                      <a:pt x="142" y="30"/>
                      <a:pt x="111" y="10"/>
                    </a:cubicBezTo>
                    <a:cubicBezTo>
                      <a:pt x="100" y="3"/>
                      <a:pt x="87" y="0"/>
                      <a:pt x="75" y="0"/>
                    </a:cubicBezTo>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36" name="Freeform 99"/>
              <p:cNvSpPr/>
              <p:nvPr/>
            </p:nvSpPr>
            <p:spPr bwMode="auto">
              <a:xfrm>
                <a:off x="5031046" y="4123919"/>
                <a:ext cx="83015" cy="71759"/>
              </a:xfrm>
              <a:custGeom>
                <a:avLst/>
                <a:gdLst>
                  <a:gd name="T0" fmla="*/ 46 w 93"/>
                  <a:gd name="T1" fmla="*/ 0 h 81"/>
                  <a:gd name="T2" fmla="*/ 12 w 93"/>
                  <a:gd name="T3" fmla="*/ 19 h 81"/>
                  <a:gd name="T4" fmla="*/ 25 w 93"/>
                  <a:gd name="T5" fmla="*/ 75 h 81"/>
                  <a:gd name="T6" fmla="*/ 46 w 93"/>
                  <a:gd name="T7" fmla="*/ 81 h 81"/>
                  <a:gd name="T8" fmla="*/ 81 w 93"/>
                  <a:gd name="T9" fmla="*/ 62 h 81"/>
                  <a:gd name="T10" fmla="*/ 68 w 93"/>
                  <a:gd name="T11" fmla="*/ 6 h 81"/>
                  <a:gd name="T12" fmla="*/ 46 w 93"/>
                  <a:gd name="T13" fmla="*/ 0 h 81"/>
                </a:gdLst>
                <a:ahLst/>
                <a:cxnLst>
                  <a:cxn ang="0">
                    <a:pos x="T0" y="T1"/>
                  </a:cxn>
                  <a:cxn ang="0">
                    <a:pos x="T2" y="T3"/>
                  </a:cxn>
                  <a:cxn ang="0">
                    <a:pos x="T4" y="T5"/>
                  </a:cxn>
                  <a:cxn ang="0">
                    <a:pos x="T6" y="T7"/>
                  </a:cxn>
                  <a:cxn ang="0">
                    <a:pos x="T8" y="T9"/>
                  </a:cxn>
                  <a:cxn ang="0">
                    <a:pos x="T10" y="T11"/>
                  </a:cxn>
                  <a:cxn ang="0">
                    <a:pos x="T12" y="T13"/>
                  </a:cxn>
                </a:cxnLst>
                <a:rect l="0" t="0" r="r" b="b"/>
                <a:pathLst>
                  <a:path w="93" h="81">
                    <a:moveTo>
                      <a:pt x="46" y="0"/>
                    </a:moveTo>
                    <a:cubicBezTo>
                      <a:pt x="33" y="0"/>
                      <a:pt x="20" y="7"/>
                      <a:pt x="12" y="19"/>
                    </a:cubicBezTo>
                    <a:cubicBezTo>
                      <a:pt x="0" y="38"/>
                      <a:pt x="6" y="63"/>
                      <a:pt x="25" y="75"/>
                    </a:cubicBezTo>
                    <a:cubicBezTo>
                      <a:pt x="31" y="79"/>
                      <a:pt x="39" y="81"/>
                      <a:pt x="46" y="81"/>
                    </a:cubicBezTo>
                    <a:cubicBezTo>
                      <a:pt x="60" y="81"/>
                      <a:pt x="73" y="74"/>
                      <a:pt x="81" y="62"/>
                    </a:cubicBezTo>
                    <a:cubicBezTo>
                      <a:pt x="93" y="43"/>
                      <a:pt x="87" y="18"/>
                      <a:pt x="68" y="6"/>
                    </a:cubicBezTo>
                    <a:cubicBezTo>
                      <a:pt x="61" y="2"/>
                      <a:pt x="54" y="0"/>
                      <a:pt x="46" y="0"/>
                    </a:cubicBezTo>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37" name="Freeform 100"/>
              <p:cNvSpPr/>
              <p:nvPr/>
            </p:nvSpPr>
            <p:spPr bwMode="auto">
              <a:xfrm>
                <a:off x="4607533" y="2984231"/>
                <a:ext cx="187134" cy="163215"/>
              </a:xfrm>
              <a:custGeom>
                <a:avLst/>
                <a:gdLst>
                  <a:gd name="T0" fmla="*/ 104 w 208"/>
                  <a:gd name="T1" fmla="*/ 0 h 182"/>
                  <a:gd name="T2" fmla="*/ 27 w 208"/>
                  <a:gd name="T3" fmla="*/ 42 h 182"/>
                  <a:gd name="T4" fmla="*/ 56 w 208"/>
                  <a:gd name="T5" fmla="*/ 168 h 182"/>
                  <a:gd name="T6" fmla="*/ 104 w 208"/>
                  <a:gd name="T7" fmla="*/ 182 h 182"/>
                  <a:gd name="T8" fmla="*/ 182 w 208"/>
                  <a:gd name="T9" fmla="*/ 139 h 182"/>
                  <a:gd name="T10" fmla="*/ 153 w 208"/>
                  <a:gd name="T11" fmla="*/ 14 h 182"/>
                  <a:gd name="T12" fmla="*/ 104 w 208"/>
                  <a:gd name="T13" fmla="*/ 0 h 182"/>
                </a:gdLst>
                <a:ahLst/>
                <a:cxnLst>
                  <a:cxn ang="0">
                    <a:pos x="T0" y="T1"/>
                  </a:cxn>
                  <a:cxn ang="0">
                    <a:pos x="T2" y="T3"/>
                  </a:cxn>
                  <a:cxn ang="0">
                    <a:pos x="T4" y="T5"/>
                  </a:cxn>
                  <a:cxn ang="0">
                    <a:pos x="T6" y="T7"/>
                  </a:cxn>
                  <a:cxn ang="0">
                    <a:pos x="T8" y="T9"/>
                  </a:cxn>
                  <a:cxn ang="0">
                    <a:pos x="T10" y="T11"/>
                  </a:cxn>
                  <a:cxn ang="0">
                    <a:pos x="T12" y="T13"/>
                  </a:cxn>
                </a:cxnLst>
                <a:rect l="0" t="0" r="r" b="b"/>
                <a:pathLst>
                  <a:path w="208" h="182">
                    <a:moveTo>
                      <a:pt x="104" y="0"/>
                    </a:moveTo>
                    <a:cubicBezTo>
                      <a:pt x="74" y="0"/>
                      <a:pt x="44" y="15"/>
                      <a:pt x="27" y="42"/>
                    </a:cubicBezTo>
                    <a:cubicBezTo>
                      <a:pt x="0" y="85"/>
                      <a:pt x="13" y="141"/>
                      <a:pt x="56" y="168"/>
                    </a:cubicBezTo>
                    <a:cubicBezTo>
                      <a:pt x="71" y="178"/>
                      <a:pt x="88" y="182"/>
                      <a:pt x="104" y="182"/>
                    </a:cubicBezTo>
                    <a:cubicBezTo>
                      <a:pt x="135" y="182"/>
                      <a:pt x="164" y="167"/>
                      <a:pt x="182" y="139"/>
                    </a:cubicBezTo>
                    <a:cubicBezTo>
                      <a:pt x="208" y="97"/>
                      <a:pt x="196" y="40"/>
                      <a:pt x="153" y="14"/>
                    </a:cubicBezTo>
                    <a:cubicBezTo>
                      <a:pt x="138" y="4"/>
                      <a:pt x="121" y="0"/>
                      <a:pt x="104" y="0"/>
                    </a:cubicBezTo>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38" name="Freeform 101"/>
              <p:cNvSpPr/>
              <p:nvPr/>
            </p:nvSpPr>
            <p:spPr bwMode="auto">
              <a:xfrm>
                <a:off x="4199496" y="2832274"/>
                <a:ext cx="98492" cy="87235"/>
              </a:xfrm>
              <a:custGeom>
                <a:avLst/>
                <a:gdLst>
                  <a:gd name="T0" fmla="*/ 55 w 109"/>
                  <a:gd name="T1" fmla="*/ 0 h 96"/>
                  <a:gd name="T2" fmla="*/ 14 w 109"/>
                  <a:gd name="T3" fmla="*/ 22 h 96"/>
                  <a:gd name="T4" fmla="*/ 29 w 109"/>
                  <a:gd name="T5" fmla="*/ 88 h 96"/>
                  <a:gd name="T6" fmla="*/ 55 w 109"/>
                  <a:gd name="T7" fmla="*/ 96 h 96"/>
                  <a:gd name="T8" fmla="*/ 95 w 109"/>
                  <a:gd name="T9" fmla="*/ 73 h 96"/>
                  <a:gd name="T10" fmla="*/ 80 w 109"/>
                  <a:gd name="T11" fmla="*/ 7 h 96"/>
                  <a:gd name="T12" fmla="*/ 55 w 109"/>
                  <a:gd name="T13" fmla="*/ 0 h 96"/>
                </a:gdLst>
                <a:ahLst/>
                <a:cxnLst>
                  <a:cxn ang="0">
                    <a:pos x="T0" y="T1"/>
                  </a:cxn>
                  <a:cxn ang="0">
                    <a:pos x="T2" y="T3"/>
                  </a:cxn>
                  <a:cxn ang="0">
                    <a:pos x="T4" y="T5"/>
                  </a:cxn>
                  <a:cxn ang="0">
                    <a:pos x="T6" y="T7"/>
                  </a:cxn>
                  <a:cxn ang="0">
                    <a:pos x="T8" y="T9"/>
                  </a:cxn>
                  <a:cxn ang="0">
                    <a:pos x="T10" y="T11"/>
                  </a:cxn>
                  <a:cxn ang="0">
                    <a:pos x="T12" y="T13"/>
                  </a:cxn>
                </a:cxnLst>
                <a:rect l="0" t="0" r="r" b="b"/>
                <a:pathLst>
                  <a:path w="109" h="96">
                    <a:moveTo>
                      <a:pt x="55" y="0"/>
                    </a:moveTo>
                    <a:cubicBezTo>
                      <a:pt x="39" y="0"/>
                      <a:pt x="23" y="8"/>
                      <a:pt x="14" y="22"/>
                    </a:cubicBezTo>
                    <a:cubicBezTo>
                      <a:pt x="0" y="45"/>
                      <a:pt x="7" y="74"/>
                      <a:pt x="29" y="88"/>
                    </a:cubicBezTo>
                    <a:cubicBezTo>
                      <a:pt x="37" y="93"/>
                      <a:pt x="46" y="96"/>
                      <a:pt x="55" y="96"/>
                    </a:cubicBezTo>
                    <a:cubicBezTo>
                      <a:pt x="71" y="96"/>
                      <a:pt x="86" y="88"/>
                      <a:pt x="95" y="73"/>
                    </a:cubicBezTo>
                    <a:cubicBezTo>
                      <a:pt x="109" y="51"/>
                      <a:pt x="103" y="21"/>
                      <a:pt x="80" y="7"/>
                    </a:cubicBezTo>
                    <a:cubicBezTo>
                      <a:pt x="72" y="2"/>
                      <a:pt x="63" y="0"/>
                      <a:pt x="55" y="0"/>
                    </a:cubicBezTo>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39" name="Freeform 102"/>
              <p:cNvSpPr/>
              <p:nvPr/>
            </p:nvSpPr>
            <p:spPr bwMode="auto">
              <a:xfrm>
                <a:off x="4798888" y="1091787"/>
                <a:ext cx="98492" cy="85829"/>
              </a:xfrm>
              <a:custGeom>
                <a:avLst/>
                <a:gdLst>
                  <a:gd name="T0" fmla="*/ 55 w 109"/>
                  <a:gd name="T1" fmla="*/ 0 h 96"/>
                  <a:gd name="T2" fmla="*/ 14 w 109"/>
                  <a:gd name="T3" fmla="*/ 23 h 96"/>
                  <a:gd name="T4" fmla="*/ 29 w 109"/>
                  <a:gd name="T5" fmla="*/ 89 h 96"/>
                  <a:gd name="T6" fmla="*/ 55 w 109"/>
                  <a:gd name="T7" fmla="*/ 96 h 96"/>
                  <a:gd name="T8" fmla="*/ 95 w 109"/>
                  <a:gd name="T9" fmla="*/ 74 h 96"/>
                  <a:gd name="T10" fmla="*/ 80 w 109"/>
                  <a:gd name="T11" fmla="*/ 8 h 96"/>
                  <a:gd name="T12" fmla="*/ 55 w 109"/>
                  <a:gd name="T13" fmla="*/ 0 h 96"/>
                </a:gdLst>
                <a:ahLst/>
                <a:cxnLst>
                  <a:cxn ang="0">
                    <a:pos x="T0" y="T1"/>
                  </a:cxn>
                  <a:cxn ang="0">
                    <a:pos x="T2" y="T3"/>
                  </a:cxn>
                  <a:cxn ang="0">
                    <a:pos x="T4" y="T5"/>
                  </a:cxn>
                  <a:cxn ang="0">
                    <a:pos x="T6" y="T7"/>
                  </a:cxn>
                  <a:cxn ang="0">
                    <a:pos x="T8" y="T9"/>
                  </a:cxn>
                  <a:cxn ang="0">
                    <a:pos x="T10" y="T11"/>
                  </a:cxn>
                  <a:cxn ang="0">
                    <a:pos x="T12" y="T13"/>
                  </a:cxn>
                </a:cxnLst>
                <a:rect l="0" t="0" r="r" b="b"/>
                <a:pathLst>
                  <a:path w="109" h="96">
                    <a:moveTo>
                      <a:pt x="55" y="0"/>
                    </a:moveTo>
                    <a:cubicBezTo>
                      <a:pt x="39" y="0"/>
                      <a:pt x="23" y="8"/>
                      <a:pt x="14" y="23"/>
                    </a:cubicBezTo>
                    <a:cubicBezTo>
                      <a:pt x="0" y="45"/>
                      <a:pt x="7" y="75"/>
                      <a:pt x="29" y="89"/>
                    </a:cubicBezTo>
                    <a:cubicBezTo>
                      <a:pt x="37" y="94"/>
                      <a:pt x="46" y="96"/>
                      <a:pt x="55" y="96"/>
                    </a:cubicBezTo>
                    <a:cubicBezTo>
                      <a:pt x="70" y="96"/>
                      <a:pt x="86" y="88"/>
                      <a:pt x="95" y="74"/>
                    </a:cubicBezTo>
                    <a:cubicBezTo>
                      <a:pt x="109" y="51"/>
                      <a:pt x="102" y="22"/>
                      <a:pt x="80" y="8"/>
                    </a:cubicBezTo>
                    <a:cubicBezTo>
                      <a:pt x="72" y="3"/>
                      <a:pt x="63" y="0"/>
                      <a:pt x="55" y="0"/>
                    </a:cubicBezTo>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40" name="Freeform 103"/>
              <p:cNvSpPr/>
              <p:nvPr/>
            </p:nvSpPr>
            <p:spPr bwMode="auto">
              <a:xfrm>
                <a:off x="5750035" y="1796705"/>
                <a:ext cx="137888" cy="119597"/>
              </a:xfrm>
              <a:custGeom>
                <a:avLst/>
                <a:gdLst>
                  <a:gd name="T0" fmla="*/ 76 w 152"/>
                  <a:gd name="T1" fmla="*/ 0 h 132"/>
                  <a:gd name="T2" fmla="*/ 20 w 152"/>
                  <a:gd name="T3" fmla="*/ 31 h 132"/>
                  <a:gd name="T4" fmla="*/ 41 w 152"/>
                  <a:gd name="T5" fmla="*/ 122 h 132"/>
                  <a:gd name="T6" fmla="*/ 76 w 152"/>
                  <a:gd name="T7" fmla="*/ 132 h 132"/>
                  <a:gd name="T8" fmla="*/ 132 w 152"/>
                  <a:gd name="T9" fmla="*/ 101 h 132"/>
                  <a:gd name="T10" fmla="*/ 111 w 152"/>
                  <a:gd name="T11" fmla="*/ 10 h 132"/>
                  <a:gd name="T12" fmla="*/ 76 w 152"/>
                  <a:gd name="T13" fmla="*/ 0 h 132"/>
                </a:gdLst>
                <a:ahLst/>
                <a:cxnLst>
                  <a:cxn ang="0">
                    <a:pos x="T0" y="T1"/>
                  </a:cxn>
                  <a:cxn ang="0">
                    <a:pos x="T2" y="T3"/>
                  </a:cxn>
                  <a:cxn ang="0">
                    <a:pos x="T4" y="T5"/>
                  </a:cxn>
                  <a:cxn ang="0">
                    <a:pos x="T6" y="T7"/>
                  </a:cxn>
                  <a:cxn ang="0">
                    <a:pos x="T8" y="T9"/>
                  </a:cxn>
                  <a:cxn ang="0">
                    <a:pos x="T10" y="T11"/>
                  </a:cxn>
                  <a:cxn ang="0">
                    <a:pos x="T12" y="T13"/>
                  </a:cxn>
                </a:cxnLst>
                <a:rect l="0" t="0" r="r" b="b"/>
                <a:pathLst>
                  <a:path w="152" h="132">
                    <a:moveTo>
                      <a:pt x="76" y="0"/>
                    </a:moveTo>
                    <a:cubicBezTo>
                      <a:pt x="54" y="0"/>
                      <a:pt x="33" y="11"/>
                      <a:pt x="20" y="31"/>
                    </a:cubicBezTo>
                    <a:cubicBezTo>
                      <a:pt x="0" y="62"/>
                      <a:pt x="10" y="103"/>
                      <a:pt x="41" y="122"/>
                    </a:cubicBezTo>
                    <a:cubicBezTo>
                      <a:pt x="52" y="129"/>
                      <a:pt x="64" y="132"/>
                      <a:pt x="76" y="132"/>
                    </a:cubicBezTo>
                    <a:cubicBezTo>
                      <a:pt x="98" y="132"/>
                      <a:pt x="120" y="121"/>
                      <a:pt x="132" y="101"/>
                    </a:cubicBezTo>
                    <a:cubicBezTo>
                      <a:pt x="152" y="70"/>
                      <a:pt x="142" y="29"/>
                      <a:pt x="111" y="10"/>
                    </a:cubicBezTo>
                    <a:cubicBezTo>
                      <a:pt x="100" y="3"/>
                      <a:pt x="88" y="0"/>
                      <a:pt x="76" y="0"/>
                    </a:cubicBezTo>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41" name="Freeform 104"/>
              <p:cNvSpPr/>
              <p:nvPr/>
            </p:nvSpPr>
            <p:spPr bwMode="auto">
              <a:xfrm>
                <a:off x="5634659" y="2747852"/>
                <a:ext cx="225124" cy="196983"/>
              </a:xfrm>
              <a:custGeom>
                <a:avLst/>
                <a:gdLst>
                  <a:gd name="T0" fmla="*/ 125 w 250"/>
                  <a:gd name="T1" fmla="*/ 0 h 219"/>
                  <a:gd name="T2" fmla="*/ 33 w 250"/>
                  <a:gd name="T3" fmla="*/ 51 h 219"/>
                  <a:gd name="T4" fmla="*/ 67 w 250"/>
                  <a:gd name="T5" fmla="*/ 202 h 219"/>
                  <a:gd name="T6" fmla="*/ 125 w 250"/>
                  <a:gd name="T7" fmla="*/ 219 h 219"/>
                  <a:gd name="T8" fmla="*/ 218 w 250"/>
                  <a:gd name="T9" fmla="*/ 167 h 219"/>
                  <a:gd name="T10" fmla="*/ 184 w 250"/>
                  <a:gd name="T11" fmla="*/ 16 h 219"/>
                  <a:gd name="T12" fmla="*/ 125 w 250"/>
                  <a:gd name="T13" fmla="*/ 0 h 219"/>
                </a:gdLst>
                <a:ahLst/>
                <a:cxnLst>
                  <a:cxn ang="0">
                    <a:pos x="T0" y="T1"/>
                  </a:cxn>
                  <a:cxn ang="0">
                    <a:pos x="T2" y="T3"/>
                  </a:cxn>
                  <a:cxn ang="0">
                    <a:pos x="T4" y="T5"/>
                  </a:cxn>
                  <a:cxn ang="0">
                    <a:pos x="T6" y="T7"/>
                  </a:cxn>
                  <a:cxn ang="0">
                    <a:pos x="T8" y="T9"/>
                  </a:cxn>
                  <a:cxn ang="0">
                    <a:pos x="T10" y="T11"/>
                  </a:cxn>
                  <a:cxn ang="0">
                    <a:pos x="T12" y="T13"/>
                  </a:cxn>
                </a:cxnLst>
                <a:rect l="0" t="0" r="r" b="b"/>
                <a:pathLst>
                  <a:path w="250" h="219">
                    <a:moveTo>
                      <a:pt x="125" y="0"/>
                    </a:moveTo>
                    <a:cubicBezTo>
                      <a:pt x="89" y="0"/>
                      <a:pt x="53" y="18"/>
                      <a:pt x="33" y="51"/>
                    </a:cubicBezTo>
                    <a:cubicBezTo>
                      <a:pt x="0" y="102"/>
                      <a:pt x="16" y="170"/>
                      <a:pt x="67" y="202"/>
                    </a:cubicBezTo>
                    <a:cubicBezTo>
                      <a:pt x="85" y="213"/>
                      <a:pt x="105" y="219"/>
                      <a:pt x="125" y="219"/>
                    </a:cubicBezTo>
                    <a:cubicBezTo>
                      <a:pt x="162" y="219"/>
                      <a:pt x="197" y="201"/>
                      <a:pt x="218" y="167"/>
                    </a:cubicBezTo>
                    <a:cubicBezTo>
                      <a:pt x="250" y="116"/>
                      <a:pt x="235" y="49"/>
                      <a:pt x="184" y="16"/>
                    </a:cubicBezTo>
                    <a:cubicBezTo>
                      <a:pt x="165" y="5"/>
                      <a:pt x="145" y="0"/>
                      <a:pt x="125" y="0"/>
                    </a:cubicBezTo>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42" name="Freeform 105"/>
              <p:cNvSpPr/>
              <p:nvPr/>
            </p:nvSpPr>
            <p:spPr bwMode="auto">
              <a:xfrm>
                <a:off x="6653343" y="2920916"/>
                <a:ext cx="130853" cy="113969"/>
              </a:xfrm>
              <a:custGeom>
                <a:avLst/>
                <a:gdLst>
                  <a:gd name="T0" fmla="*/ 72 w 145"/>
                  <a:gd name="T1" fmla="*/ 0 h 126"/>
                  <a:gd name="T2" fmla="*/ 19 w 145"/>
                  <a:gd name="T3" fmla="*/ 29 h 126"/>
                  <a:gd name="T4" fmla="*/ 39 w 145"/>
                  <a:gd name="T5" fmla="*/ 117 h 126"/>
                  <a:gd name="T6" fmla="*/ 72 w 145"/>
                  <a:gd name="T7" fmla="*/ 126 h 126"/>
                  <a:gd name="T8" fmla="*/ 126 w 145"/>
                  <a:gd name="T9" fmla="*/ 97 h 126"/>
                  <a:gd name="T10" fmla="*/ 106 w 145"/>
                  <a:gd name="T11" fmla="*/ 9 h 126"/>
                  <a:gd name="T12" fmla="*/ 72 w 145"/>
                  <a:gd name="T13" fmla="*/ 0 h 126"/>
                </a:gdLst>
                <a:ahLst/>
                <a:cxnLst>
                  <a:cxn ang="0">
                    <a:pos x="T0" y="T1"/>
                  </a:cxn>
                  <a:cxn ang="0">
                    <a:pos x="T2" y="T3"/>
                  </a:cxn>
                  <a:cxn ang="0">
                    <a:pos x="T4" y="T5"/>
                  </a:cxn>
                  <a:cxn ang="0">
                    <a:pos x="T6" y="T7"/>
                  </a:cxn>
                  <a:cxn ang="0">
                    <a:pos x="T8" y="T9"/>
                  </a:cxn>
                  <a:cxn ang="0">
                    <a:pos x="T10" y="T11"/>
                  </a:cxn>
                  <a:cxn ang="0">
                    <a:pos x="T12" y="T13"/>
                  </a:cxn>
                </a:cxnLst>
                <a:rect l="0" t="0" r="r" b="b"/>
                <a:pathLst>
                  <a:path w="145" h="126">
                    <a:moveTo>
                      <a:pt x="72" y="0"/>
                    </a:moveTo>
                    <a:cubicBezTo>
                      <a:pt x="51" y="0"/>
                      <a:pt x="31" y="10"/>
                      <a:pt x="19" y="29"/>
                    </a:cubicBezTo>
                    <a:cubicBezTo>
                      <a:pt x="0" y="59"/>
                      <a:pt x="9" y="98"/>
                      <a:pt x="39" y="117"/>
                    </a:cubicBezTo>
                    <a:cubicBezTo>
                      <a:pt x="49" y="123"/>
                      <a:pt x="61" y="126"/>
                      <a:pt x="72" y="126"/>
                    </a:cubicBezTo>
                    <a:cubicBezTo>
                      <a:pt x="93" y="126"/>
                      <a:pt x="114" y="116"/>
                      <a:pt x="126" y="97"/>
                    </a:cubicBezTo>
                    <a:cubicBezTo>
                      <a:pt x="145" y="67"/>
                      <a:pt x="136" y="28"/>
                      <a:pt x="106" y="9"/>
                    </a:cubicBezTo>
                    <a:cubicBezTo>
                      <a:pt x="96" y="3"/>
                      <a:pt x="84" y="0"/>
                      <a:pt x="72" y="0"/>
                    </a:cubicBezTo>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43" name="Freeform 106"/>
              <p:cNvSpPr/>
              <p:nvPr/>
            </p:nvSpPr>
            <p:spPr bwMode="auto">
              <a:xfrm>
                <a:off x="7759258" y="2054190"/>
                <a:ext cx="60502" cy="53467"/>
              </a:xfrm>
              <a:custGeom>
                <a:avLst/>
                <a:gdLst>
                  <a:gd name="T0" fmla="*/ 34 w 67"/>
                  <a:gd name="T1" fmla="*/ 0 h 59"/>
                  <a:gd name="T2" fmla="*/ 9 w 67"/>
                  <a:gd name="T3" fmla="*/ 14 h 59"/>
                  <a:gd name="T4" fmla="*/ 18 w 67"/>
                  <a:gd name="T5" fmla="*/ 54 h 59"/>
                  <a:gd name="T6" fmla="*/ 34 w 67"/>
                  <a:gd name="T7" fmla="*/ 59 h 59"/>
                  <a:gd name="T8" fmla="*/ 58 w 67"/>
                  <a:gd name="T9" fmla="*/ 45 h 59"/>
                  <a:gd name="T10" fmla="*/ 49 w 67"/>
                  <a:gd name="T11" fmla="*/ 5 h 59"/>
                  <a:gd name="T12" fmla="*/ 34 w 67"/>
                  <a:gd name="T13" fmla="*/ 0 h 59"/>
                </a:gdLst>
                <a:ahLst/>
                <a:cxnLst>
                  <a:cxn ang="0">
                    <a:pos x="T0" y="T1"/>
                  </a:cxn>
                  <a:cxn ang="0">
                    <a:pos x="T2" y="T3"/>
                  </a:cxn>
                  <a:cxn ang="0">
                    <a:pos x="T4" y="T5"/>
                  </a:cxn>
                  <a:cxn ang="0">
                    <a:pos x="T6" y="T7"/>
                  </a:cxn>
                  <a:cxn ang="0">
                    <a:pos x="T8" y="T9"/>
                  </a:cxn>
                  <a:cxn ang="0">
                    <a:pos x="T10" y="T11"/>
                  </a:cxn>
                  <a:cxn ang="0">
                    <a:pos x="T12" y="T13"/>
                  </a:cxn>
                </a:cxnLst>
                <a:rect l="0" t="0" r="r" b="b"/>
                <a:pathLst>
                  <a:path w="67" h="59">
                    <a:moveTo>
                      <a:pt x="34" y="0"/>
                    </a:moveTo>
                    <a:cubicBezTo>
                      <a:pt x="24" y="0"/>
                      <a:pt x="14" y="5"/>
                      <a:pt x="9" y="14"/>
                    </a:cubicBezTo>
                    <a:cubicBezTo>
                      <a:pt x="0" y="28"/>
                      <a:pt x="4" y="46"/>
                      <a:pt x="18" y="54"/>
                    </a:cubicBezTo>
                    <a:cubicBezTo>
                      <a:pt x="23" y="57"/>
                      <a:pt x="28" y="59"/>
                      <a:pt x="34" y="59"/>
                    </a:cubicBezTo>
                    <a:cubicBezTo>
                      <a:pt x="43" y="59"/>
                      <a:pt x="53" y="54"/>
                      <a:pt x="58" y="45"/>
                    </a:cubicBezTo>
                    <a:cubicBezTo>
                      <a:pt x="67" y="31"/>
                      <a:pt x="63" y="13"/>
                      <a:pt x="49" y="5"/>
                    </a:cubicBezTo>
                    <a:cubicBezTo>
                      <a:pt x="44" y="2"/>
                      <a:pt x="39" y="0"/>
                      <a:pt x="34" y="0"/>
                    </a:cubicBezTo>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44" name="Freeform 161"/>
              <p:cNvSpPr/>
              <p:nvPr/>
            </p:nvSpPr>
            <p:spPr bwMode="auto">
              <a:xfrm>
                <a:off x="4592055" y="3554076"/>
                <a:ext cx="275776" cy="275776"/>
              </a:xfrm>
              <a:custGeom>
                <a:avLst/>
                <a:gdLst>
                  <a:gd name="T0" fmla="*/ 224 w 306"/>
                  <a:gd name="T1" fmla="*/ 39 h 306"/>
                  <a:gd name="T2" fmla="*/ 267 w 306"/>
                  <a:gd name="T3" fmla="*/ 224 h 306"/>
                  <a:gd name="T4" fmla="*/ 81 w 306"/>
                  <a:gd name="T5" fmla="*/ 267 h 306"/>
                  <a:gd name="T6" fmla="*/ 39 w 306"/>
                  <a:gd name="T7" fmla="*/ 82 h 306"/>
                  <a:gd name="T8" fmla="*/ 224 w 306"/>
                  <a:gd name="T9" fmla="*/ 39 h 306"/>
                </a:gdLst>
                <a:ahLst/>
                <a:cxnLst>
                  <a:cxn ang="0">
                    <a:pos x="T0" y="T1"/>
                  </a:cxn>
                  <a:cxn ang="0">
                    <a:pos x="T2" y="T3"/>
                  </a:cxn>
                  <a:cxn ang="0">
                    <a:pos x="T4" y="T5"/>
                  </a:cxn>
                  <a:cxn ang="0">
                    <a:pos x="T6" y="T7"/>
                  </a:cxn>
                  <a:cxn ang="0">
                    <a:pos x="T8" y="T9"/>
                  </a:cxn>
                </a:cxnLst>
                <a:rect l="0" t="0" r="r" b="b"/>
                <a:pathLst>
                  <a:path w="306" h="306">
                    <a:moveTo>
                      <a:pt x="224" y="39"/>
                    </a:moveTo>
                    <a:cubicBezTo>
                      <a:pt x="287" y="79"/>
                      <a:pt x="306" y="162"/>
                      <a:pt x="267" y="224"/>
                    </a:cubicBezTo>
                    <a:cubicBezTo>
                      <a:pt x="227" y="287"/>
                      <a:pt x="144" y="306"/>
                      <a:pt x="81" y="267"/>
                    </a:cubicBezTo>
                    <a:cubicBezTo>
                      <a:pt x="19" y="227"/>
                      <a:pt x="0" y="144"/>
                      <a:pt x="39" y="82"/>
                    </a:cubicBezTo>
                    <a:cubicBezTo>
                      <a:pt x="79" y="19"/>
                      <a:pt x="162" y="0"/>
                      <a:pt x="224" y="39"/>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45" name="Freeform 167"/>
              <p:cNvSpPr/>
              <p:nvPr/>
            </p:nvSpPr>
            <p:spPr bwMode="auto">
              <a:xfrm>
                <a:off x="4430245" y="2125947"/>
                <a:ext cx="257485" cy="256078"/>
              </a:xfrm>
              <a:custGeom>
                <a:avLst/>
                <a:gdLst>
                  <a:gd name="T0" fmla="*/ 209 w 285"/>
                  <a:gd name="T1" fmla="*/ 36 h 285"/>
                  <a:gd name="T2" fmla="*/ 248 w 285"/>
                  <a:gd name="T3" fmla="*/ 209 h 285"/>
                  <a:gd name="T4" fmla="*/ 76 w 285"/>
                  <a:gd name="T5" fmla="*/ 248 h 285"/>
                  <a:gd name="T6" fmla="*/ 37 w 285"/>
                  <a:gd name="T7" fmla="*/ 76 h 285"/>
                  <a:gd name="T8" fmla="*/ 209 w 285"/>
                  <a:gd name="T9" fmla="*/ 36 h 285"/>
                </a:gdLst>
                <a:ahLst/>
                <a:cxnLst>
                  <a:cxn ang="0">
                    <a:pos x="T0" y="T1"/>
                  </a:cxn>
                  <a:cxn ang="0">
                    <a:pos x="T2" y="T3"/>
                  </a:cxn>
                  <a:cxn ang="0">
                    <a:pos x="T4" y="T5"/>
                  </a:cxn>
                  <a:cxn ang="0">
                    <a:pos x="T6" y="T7"/>
                  </a:cxn>
                  <a:cxn ang="0">
                    <a:pos x="T8" y="T9"/>
                  </a:cxn>
                </a:cxnLst>
                <a:rect l="0" t="0" r="r" b="b"/>
                <a:pathLst>
                  <a:path w="285" h="285">
                    <a:moveTo>
                      <a:pt x="209" y="36"/>
                    </a:moveTo>
                    <a:cubicBezTo>
                      <a:pt x="268" y="73"/>
                      <a:pt x="285" y="150"/>
                      <a:pt x="248" y="209"/>
                    </a:cubicBezTo>
                    <a:cubicBezTo>
                      <a:pt x="212" y="267"/>
                      <a:pt x="135" y="285"/>
                      <a:pt x="76" y="248"/>
                    </a:cubicBezTo>
                    <a:cubicBezTo>
                      <a:pt x="18" y="211"/>
                      <a:pt x="0" y="134"/>
                      <a:pt x="37" y="76"/>
                    </a:cubicBezTo>
                    <a:cubicBezTo>
                      <a:pt x="74" y="17"/>
                      <a:pt x="151" y="0"/>
                      <a:pt x="209" y="3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46" name="Freeform 168"/>
              <p:cNvSpPr/>
              <p:nvPr/>
            </p:nvSpPr>
            <p:spPr bwMode="auto">
              <a:xfrm>
                <a:off x="5785202" y="3068653"/>
                <a:ext cx="250449" cy="250450"/>
              </a:xfrm>
              <a:custGeom>
                <a:avLst/>
                <a:gdLst>
                  <a:gd name="T0" fmla="*/ 203 w 278"/>
                  <a:gd name="T1" fmla="*/ 36 h 278"/>
                  <a:gd name="T2" fmla="*/ 242 w 278"/>
                  <a:gd name="T3" fmla="*/ 204 h 278"/>
                  <a:gd name="T4" fmla="*/ 74 w 278"/>
                  <a:gd name="T5" fmla="*/ 242 h 278"/>
                  <a:gd name="T6" fmla="*/ 35 w 278"/>
                  <a:gd name="T7" fmla="*/ 74 h 278"/>
                  <a:gd name="T8" fmla="*/ 203 w 278"/>
                  <a:gd name="T9" fmla="*/ 36 h 278"/>
                </a:gdLst>
                <a:ahLst/>
                <a:cxnLst>
                  <a:cxn ang="0">
                    <a:pos x="T0" y="T1"/>
                  </a:cxn>
                  <a:cxn ang="0">
                    <a:pos x="T2" y="T3"/>
                  </a:cxn>
                  <a:cxn ang="0">
                    <a:pos x="T4" y="T5"/>
                  </a:cxn>
                  <a:cxn ang="0">
                    <a:pos x="T6" y="T7"/>
                  </a:cxn>
                  <a:cxn ang="0">
                    <a:pos x="T8" y="T9"/>
                  </a:cxn>
                </a:cxnLst>
                <a:rect l="0" t="0" r="r" b="b"/>
                <a:pathLst>
                  <a:path w="278" h="278">
                    <a:moveTo>
                      <a:pt x="203" y="36"/>
                    </a:moveTo>
                    <a:cubicBezTo>
                      <a:pt x="260" y="71"/>
                      <a:pt x="278" y="147"/>
                      <a:pt x="242" y="204"/>
                    </a:cubicBezTo>
                    <a:cubicBezTo>
                      <a:pt x="206" y="261"/>
                      <a:pt x="131" y="278"/>
                      <a:pt x="74" y="242"/>
                    </a:cubicBezTo>
                    <a:cubicBezTo>
                      <a:pt x="17" y="206"/>
                      <a:pt x="0" y="131"/>
                      <a:pt x="35" y="74"/>
                    </a:cubicBezTo>
                    <a:cubicBezTo>
                      <a:pt x="71" y="17"/>
                      <a:pt x="146" y="0"/>
                      <a:pt x="203" y="3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47" name="Freeform 169"/>
              <p:cNvSpPr/>
              <p:nvPr/>
            </p:nvSpPr>
            <p:spPr bwMode="auto">
              <a:xfrm>
                <a:off x="6086296" y="2137202"/>
                <a:ext cx="246229" cy="246229"/>
              </a:xfrm>
              <a:custGeom>
                <a:avLst/>
                <a:gdLst>
                  <a:gd name="T0" fmla="*/ 200 w 273"/>
                  <a:gd name="T1" fmla="*/ 36 h 273"/>
                  <a:gd name="T2" fmla="*/ 238 w 273"/>
                  <a:gd name="T3" fmla="*/ 200 h 273"/>
                  <a:gd name="T4" fmla="*/ 73 w 273"/>
                  <a:gd name="T5" fmla="*/ 238 h 273"/>
                  <a:gd name="T6" fmla="*/ 35 w 273"/>
                  <a:gd name="T7" fmla="*/ 73 h 273"/>
                  <a:gd name="T8" fmla="*/ 200 w 273"/>
                  <a:gd name="T9" fmla="*/ 36 h 273"/>
                </a:gdLst>
                <a:ahLst/>
                <a:cxnLst>
                  <a:cxn ang="0">
                    <a:pos x="T0" y="T1"/>
                  </a:cxn>
                  <a:cxn ang="0">
                    <a:pos x="T2" y="T3"/>
                  </a:cxn>
                  <a:cxn ang="0">
                    <a:pos x="T4" y="T5"/>
                  </a:cxn>
                  <a:cxn ang="0">
                    <a:pos x="T6" y="T7"/>
                  </a:cxn>
                  <a:cxn ang="0">
                    <a:pos x="T8" y="T9"/>
                  </a:cxn>
                </a:cxnLst>
                <a:rect l="0" t="0" r="r" b="b"/>
                <a:pathLst>
                  <a:path w="273" h="273">
                    <a:moveTo>
                      <a:pt x="200" y="36"/>
                    </a:moveTo>
                    <a:cubicBezTo>
                      <a:pt x="256" y="71"/>
                      <a:pt x="273" y="144"/>
                      <a:pt x="238" y="200"/>
                    </a:cubicBezTo>
                    <a:cubicBezTo>
                      <a:pt x="203" y="256"/>
                      <a:pt x="129" y="273"/>
                      <a:pt x="73" y="238"/>
                    </a:cubicBezTo>
                    <a:cubicBezTo>
                      <a:pt x="17" y="203"/>
                      <a:pt x="0" y="129"/>
                      <a:pt x="35" y="73"/>
                    </a:cubicBezTo>
                    <a:cubicBezTo>
                      <a:pt x="70" y="17"/>
                      <a:pt x="144" y="0"/>
                      <a:pt x="200" y="3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grpSp>
        <p:sp>
          <p:nvSpPr>
            <p:cNvPr id="180" name="Freeform 60"/>
            <p:cNvSpPr/>
            <p:nvPr/>
          </p:nvSpPr>
          <p:spPr bwMode="auto">
            <a:xfrm rot="498591">
              <a:off x="4501415" y="362092"/>
              <a:ext cx="2506016" cy="1734180"/>
            </a:xfrm>
            <a:custGeom>
              <a:avLst/>
              <a:gdLst>
                <a:gd name="T0" fmla="*/ 2332 w 2339"/>
                <a:gd name="T1" fmla="*/ 1665 h 1665"/>
                <a:gd name="T2" fmla="*/ 2329 w 2339"/>
                <a:gd name="T3" fmla="*/ 1664 h 1665"/>
                <a:gd name="T4" fmla="*/ 3 w 2339"/>
                <a:gd name="T5" fmla="*/ 11 h 1665"/>
                <a:gd name="T6" fmla="*/ 2 w 2339"/>
                <a:gd name="T7" fmla="*/ 3 h 1665"/>
                <a:gd name="T8" fmla="*/ 10 w 2339"/>
                <a:gd name="T9" fmla="*/ 2 h 1665"/>
                <a:gd name="T10" fmla="*/ 2335 w 2339"/>
                <a:gd name="T11" fmla="*/ 1654 h 1665"/>
                <a:gd name="T12" fmla="*/ 2337 w 2339"/>
                <a:gd name="T13" fmla="*/ 1662 h 1665"/>
                <a:gd name="T14" fmla="*/ 2332 w 2339"/>
                <a:gd name="T15" fmla="*/ 1665 h 16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9" h="1665">
                  <a:moveTo>
                    <a:pt x="2332" y="1665"/>
                  </a:moveTo>
                  <a:cubicBezTo>
                    <a:pt x="2331" y="1665"/>
                    <a:pt x="2330" y="1665"/>
                    <a:pt x="2329" y="1664"/>
                  </a:cubicBezTo>
                  <a:cubicBezTo>
                    <a:pt x="3" y="11"/>
                    <a:pt x="3" y="11"/>
                    <a:pt x="3" y="11"/>
                  </a:cubicBezTo>
                  <a:cubicBezTo>
                    <a:pt x="1" y="10"/>
                    <a:pt x="0" y="6"/>
                    <a:pt x="2" y="3"/>
                  </a:cubicBezTo>
                  <a:cubicBezTo>
                    <a:pt x="4" y="0"/>
                    <a:pt x="8" y="0"/>
                    <a:pt x="10" y="2"/>
                  </a:cubicBezTo>
                  <a:cubicBezTo>
                    <a:pt x="2335" y="1654"/>
                    <a:pt x="2335" y="1654"/>
                    <a:pt x="2335" y="1654"/>
                  </a:cubicBezTo>
                  <a:cubicBezTo>
                    <a:pt x="2338" y="1656"/>
                    <a:pt x="2339" y="1660"/>
                    <a:pt x="2337" y="1662"/>
                  </a:cubicBezTo>
                  <a:cubicBezTo>
                    <a:pt x="2336" y="1664"/>
                    <a:pt x="2334" y="1665"/>
                    <a:pt x="2332" y="166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grpSp>
      <p:sp>
        <p:nvSpPr>
          <p:cNvPr id="176" name="矩形 175"/>
          <p:cNvSpPr/>
          <p:nvPr/>
        </p:nvSpPr>
        <p:spPr>
          <a:xfrm>
            <a:off x="2680492" y="-215153"/>
            <a:ext cx="6831016" cy="7460015"/>
          </a:xfrm>
          <a:prstGeom prst="rect">
            <a:avLst/>
          </a:prstGeom>
          <a:solidFill>
            <a:schemeClr val="bg1"/>
          </a:solidFill>
          <a:ln>
            <a:noFill/>
          </a:ln>
          <a:effectLst>
            <a:outerShdw blurRad="3810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5" name="文本框 3"/>
          <p:cNvSpPr txBox="1"/>
          <p:nvPr/>
        </p:nvSpPr>
        <p:spPr>
          <a:xfrm>
            <a:off x="3269905" y="508659"/>
            <a:ext cx="2091395" cy="2400657"/>
          </a:xfrm>
          <a:prstGeom prst="rect">
            <a:avLst/>
          </a:prstGeom>
          <a:noFill/>
          <a:effectLst/>
        </p:spPr>
        <p:txBody>
          <a:bodyPr wrap="square" rtlCol="0">
            <a:spAutoFit/>
          </a:bodyPr>
          <a:lstStyle/>
          <a:p>
            <a:r>
              <a:rPr lang="en-US" altLang="zh-CN" sz="15000" dirty="0">
                <a:gradFill flip="none" rotWithShape="1">
                  <a:gsLst>
                    <a:gs pos="0">
                      <a:srgbClr val="04B5EC"/>
                    </a:gs>
                    <a:gs pos="100000">
                      <a:srgbClr val="00C88A"/>
                    </a:gs>
                  </a:gsLst>
                  <a:lin ang="0" scaled="1"/>
                  <a:tileRect/>
                </a:gradFill>
                <a:latin typeface="Haettenschweiler" panose="020B0706040902060204" pitchFamily="34" charset="0"/>
                <a:ea typeface="微软雅黑" panose="020B0503020204020204" pitchFamily="34" charset="-122"/>
              </a:rPr>
              <a:t>05</a:t>
            </a:r>
          </a:p>
        </p:txBody>
      </p:sp>
      <p:sp>
        <p:nvSpPr>
          <p:cNvPr id="173" name="TextBox 54"/>
          <p:cNvSpPr txBox="1"/>
          <p:nvPr/>
        </p:nvSpPr>
        <p:spPr>
          <a:xfrm>
            <a:off x="4891988" y="1900380"/>
            <a:ext cx="2899788" cy="390295"/>
          </a:xfrm>
          <a:prstGeom prst="rect">
            <a:avLst/>
          </a:prstGeom>
          <a:noFill/>
        </p:spPr>
        <p:txBody>
          <a:bodyPr wrap="square" rIns="144000" bIns="36000" numCol="1" spcCol="360000" rtlCol="0">
            <a:spAutoFit/>
          </a:bodyPr>
          <a:lstStyle/>
          <a:p>
            <a:r>
              <a:rPr lang="zh-CN" altLang="en-US" sz="2000" b="1" dirty="0">
                <a:solidFill>
                  <a:srgbClr val="40CDAC"/>
                </a:solidFill>
                <a:latin typeface="微软雅黑" panose="020B0503020204020204" pitchFamily="34" charset="-122"/>
                <a:ea typeface="微软雅黑" panose="020B0503020204020204" pitchFamily="34" charset="-122"/>
              </a:rPr>
              <a:t>融资和财务分析</a:t>
            </a:r>
          </a:p>
        </p:txBody>
      </p:sp>
      <p:sp>
        <p:nvSpPr>
          <p:cNvPr id="111" name="TextBox 54"/>
          <p:cNvSpPr txBox="1"/>
          <p:nvPr/>
        </p:nvSpPr>
        <p:spPr>
          <a:xfrm>
            <a:off x="4929061" y="2268709"/>
            <a:ext cx="2899788" cy="267184"/>
          </a:xfrm>
          <a:prstGeom prst="rect">
            <a:avLst/>
          </a:prstGeom>
          <a:noFill/>
        </p:spPr>
        <p:txBody>
          <a:bodyPr wrap="square" rIns="144000" bIns="36000" numCol="1" spcCol="360000" rtlCol="0">
            <a:spAutoFit/>
          </a:bodyPr>
          <a:lstStyle/>
          <a:p>
            <a:r>
              <a:rPr lang="en-US" altLang="zh-CN" sz="1200" b="1" dirty="0">
                <a:solidFill>
                  <a:srgbClr val="40CDAC"/>
                </a:solidFill>
                <a:latin typeface="微软雅黑" panose="020B0503020204020204" pitchFamily="34" charset="-122"/>
                <a:ea typeface="微软雅黑" panose="020B0503020204020204" pitchFamily="34" charset="-122"/>
              </a:rPr>
              <a:t>Part five</a:t>
            </a:r>
            <a:endParaRPr lang="zh-CN" altLang="en-US" sz="1200" b="1" dirty="0">
              <a:solidFill>
                <a:srgbClr val="40CDAC"/>
              </a:solidFill>
              <a:latin typeface="微软雅黑" panose="020B0503020204020204" pitchFamily="34" charset="-122"/>
              <a:ea typeface="微软雅黑" panose="020B0503020204020204" pitchFamily="34" charset="-122"/>
            </a:endParaRPr>
          </a:p>
        </p:txBody>
      </p:sp>
      <p:sp>
        <p:nvSpPr>
          <p:cNvPr id="112" name="矩形 111"/>
          <p:cNvSpPr/>
          <p:nvPr/>
        </p:nvSpPr>
        <p:spPr>
          <a:xfrm>
            <a:off x="4634086" y="2930605"/>
            <a:ext cx="6266839" cy="3153929"/>
          </a:xfrm>
          <a:prstGeom prst="rect">
            <a:avLst/>
          </a:prstGeom>
          <a:solidFill>
            <a:schemeClr val="bg1"/>
          </a:solidFill>
          <a:ln>
            <a:noFill/>
          </a:ln>
          <a:effectLst>
            <a:outerShdw blurRad="3810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矩形 112"/>
          <p:cNvSpPr/>
          <p:nvPr/>
        </p:nvSpPr>
        <p:spPr>
          <a:xfrm rot="16200000">
            <a:off x="3277706" y="4280322"/>
            <a:ext cx="3149399" cy="433207"/>
          </a:xfrm>
          <a:prstGeom prst="rect">
            <a:avLst/>
          </a:prstGeom>
          <a:gradFill flip="none" rotWithShape="1">
            <a:gsLst>
              <a:gs pos="100000">
                <a:srgbClr val="00C898">
                  <a:alpha val="70000"/>
                </a:srgbClr>
              </a:gs>
              <a:gs pos="0">
                <a:srgbClr val="04B5EC">
                  <a:alpha val="70000"/>
                </a:srgbClr>
              </a:gs>
            </a:gsLst>
            <a:lin ang="0" scaled="1"/>
            <a:tileRect/>
          </a:gradFill>
          <a:ln>
            <a:noFill/>
          </a:ln>
          <a:effectLst>
            <a:outerShdw blurRad="5080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350"/>
          </a:p>
        </p:txBody>
      </p:sp>
      <p:pic>
        <p:nvPicPr>
          <p:cNvPr id="114" name="Picture 7" descr="C:\Users\Administrator\Desktop\56d684a0446de.png"/>
          <p:cNvPicPr>
            <a:picLocks noChangeAspect="1" noChangeArrowheads="1"/>
          </p:cNvPicPr>
          <p:nvPr/>
        </p:nvPicPr>
        <p:blipFill>
          <a:blip r:embed="rId5" cstate="print">
            <a:extLst>
              <a:ext uri="{BEBA8EAE-BF5A-486C-A8C5-ECC9F3942E4B}">
                <a14:imgProps xmlns:a14="http://schemas.microsoft.com/office/drawing/2010/main">
                  <a14:imgLayer r:embed="rId6">
                    <a14:imgEffect>
                      <a14:brightnessContrast bright="5000"/>
                    </a14:imgEffect>
                  </a14:imgLayer>
                </a14:imgProps>
              </a:ext>
              <a:ext uri="{28A0092B-C50C-407E-A947-70E740481C1C}">
                <a14:useLocalDpi xmlns:a14="http://schemas.microsoft.com/office/drawing/2010/main" val="0"/>
              </a:ext>
            </a:extLst>
          </a:blip>
          <a:srcRect/>
          <a:stretch>
            <a:fillRect/>
          </a:stretch>
        </p:blipFill>
        <p:spPr bwMode="auto">
          <a:xfrm>
            <a:off x="5849476" y="3578714"/>
            <a:ext cx="327196" cy="372140"/>
          </a:xfrm>
          <a:prstGeom prst="rect">
            <a:avLst/>
          </a:prstGeom>
          <a:noFill/>
          <a:extLst>
            <a:ext uri="{909E8E84-426E-40DD-AFC4-6F175D3DCCD1}">
              <a14:hiddenFill xmlns:a14="http://schemas.microsoft.com/office/drawing/2010/main">
                <a:solidFill>
                  <a:srgbClr val="FFFFFF"/>
                </a:solidFill>
              </a14:hiddenFill>
            </a:ext>
          </a:extLst>
        </p:spPr>
      </p:pic>
      <p:pic>
        <p:nvPicPr>
          <p:cNvPr id="117" name="Picture 7" descr="C:\Users\Administrator\Desktop\56d684a0446de.png"/>
          <p:cNvPicPr>
            <a:picLocks noChangeAspect="1" noChangeArrowheads="1"/>
          </p:cNvPicPr>
          <p:nvPr/>
        </p:nvPicPr>
        <p:blipFill>
          <a:blip r:embed="rId7" cstate="print">
            <a:extLst>
              <a:ext uri="{BEBA8EAE-BF5A-486C-A8C5-ECC9F3942E4B}">
                <a14:imgProps xmlns:a14="http://schemas.microsoft.com/office/drawing/2010/main">
                  <a14:imgLayer r:embed="rId8">
                    <a14:imgEffect>
                      <a14:brightnessContrast bright="5000"/>
                    </a14:imgEffect>
                  </a14:imgLayer>
                </a14:imgProps>
              </a:ext>
              <a:ext uri="{28A0092B-C50C-407E-A947-70E740481C1C}">
                <a14:useLocalDpi xmlns:a14="http://schemas.microsoft.com/office/drawing/2010/main" val="0"/>
              </a:ext>
            </a:extLst>
          </a:blip>
          <a:srcRect/>
          <a:stretch>
            <a:fillRect/>
          </a:stretch>
        </p:blipFill>
        <p:spPr bwMode="auto">
          <a:xfrm rot="5599857">
            <a:off x="5956126" y="5041683"/>
            <a:ext cx="210340" cy="239233"/>
          </a:xfrm>
          <a:prstGeom prst="rect">
            <a:avLst/>
          </a:prstGeom>
          <a:noFill/>
          <a:extLst>
            <a:ext uri="{909E8E84-426E-40DD-AFC4-6F175D3DCCD1}">
              <a14:hiddenFill xmlns:a14="http://schemas.microsoft.com/office/drawing/2010/main">
                <a:solidFill>
                  <a:srgbClr val="FFFFFF"/>
                </a:solidFill>
              </a14:hiddenFill>
            </a:ext>
          </a:extLst>
        </p:spPr>
      </p:pic>
      <p:pic>
        <p:nvPicPr>
          <p:cNvPr id="120" name="Picture 7" descr="C:\Users\Administrator\Desktop\56d684a0446de.png"/>
          <p:cNvPicPr>
            <a:picLocks noChangeAspect="1" noChangeArrowheads="1"/>
          </p:cNvPicPr>
          <p:nvPr/>
        </p:nvPicPr>
        <p:blipFill>
          <a:blip r:embed="rId9" cstate="print">
            <a:extLst>
              <a:ext uri="{BEBA8EAE-BF5A-486C-A8C5-ECC9F3942E4B}">
                <a14:imgProps xmlns:a14="http://schemas.microsoft.com/office/drawing/2010/main">
                  <a14:imgLayer r:embed="rId10">
                    <a14:imgEffect>
                      <a14:brightnessContrast bright="5000"/>
                    </a14:imgEffect>
                  </a14:imgLayer>
                </a14:imgProps>
              </a:ext>
              <a:ext uri="{28A0092B-C50C-407E-A947-70E740481C1C}">
                <a14:useLocalDpi xmlns:a14="http://schemas.microsoft.com/office/drawing/2010/main" val="0"/>
              </a:ext>
            </a:extLst>
          </a:blip>
          <a:srcRect/>
          <a:stretch>
            <a:fillRect/>
          </a:stretch>
        </p:blipFill>
        <p:spPr bwMode="auto">
          <a:xfrm rot="16842954">
            <a:off x="5845295" y="4280609"/>
            <a:ext cx="306263" cy="348332"/>
          </a:xfrm>
          <a:prstGeom prst="rect">
            <a:avLst/>
          </a:prstGeom>
          <a:noFill/>
          <a:extLst>
            <a:ext uri="{909E8E84-426E-40DD-AFC4-6F175D3DCCD1}">
              <a14:hiddenFill xmlns:a14="http://schemas.microsoft.com/office/drawing/2010/main">
                <a:solidFill>
                  <a:srgbClr val="FFFFFF"/>
                </a:solidFill>
              </a14:hiddenFill>
            </a:ext>
          </a:extLst>
        </p:spPr>
      </p:pic>
      <p:sp>
        <p:nvSpPr>
          <p:cNvPr id="127" name="TextBox 65"/>
          <p:cNvSpPr txBox="1">
            <a:spLocks noChangeArrowheads="1"/>
          </p:cNvSpPr>
          <p:nvPr/>
        </p:nvSpPr>
        <p:spPr bwMode="auto">
          <a:xfrm>
            <a:off x="6223001" y="3636706"/>
            <a:ext cx="1050897" cy="3152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rPr>
              <a:t>融资方案</a:t>
            </a:r>
          </a:p>
        </p:txBody>
      </p:sp>
      <p:sp>
        <p:nvSpPr>
          <p:cNvPr id="128" name="TextBox 66"/>
          <p:cNvSpPr txBox="1">
            <a:spLocks noChangeArrowheads="1"/>
          </p:cNvSpPr>
          <p:nvPr/>
        </p:nvSpPr>
        <p:spPr bwMode="auto">
          <a:xfrm>
            <a:off x="6248196" y="4334217"/>
            <a:ext cx="102570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rPr>
              <a:t>费用预算</a:t>
            </a:r>
          </a:p>
        </p:txBody>
      </p:sp>
      <p:sp>
        <p:nvSpPr>
          <p:cNvPr id="135" name="TextBox 15"/>
          <p:cNvSpPr txBox="1">
            <a:spLocks noChangeArrowheads="1"/>
          </p:cNvSpPr>
          <p:nvPr/>
        </p:nvSpPr>
        <p:spPr bwMode="auto">
          <a:xfrm>
            <a:off x="6248196" y="5040741"/>
            <a:ext cx="112327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rPr>
              <a:t>未来规划</a:t>
            </a:r>
          </a:p>
        </p:txBody>
      </p:sp>
      <p:sp>
        <p:nvSpPr>
          <p:cNvPr id="138" name="Rectangle 20"/>
          <p:cNvSpPr>
            <a:spLocks noChangeArrowheads="1"/>
          </p:cNvSpPr>
          <p:nvPr/>
        </p:nvSpPr>
        <p:spPr bwMode="auto">
          <a:xfrm>
            <a:off x="7901431" y="3917292"/>
            <a:ext cx="2041774" cy="1154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base">
              <a:lnSpc>
                <a:spcPct val="150000"/>
              </a:lnSpc>
              <a:spcBef>
                <a:spcPct val="0"/>
              </a:spcBef>
              <a:spcAft>
                <a:spcPct val="0"/>
              </a:spcAft>
              <a:buFont typeface="Arial" panose="020B0604020202020204" pitchFamily="34" charset="0"/>
              <a:buNone/>
            </a:pPr>
            <a:r>
              <a:rPr lang="en-US" altLang="zh-CN" sz="1000" dirty="0">
                <a:solidFill>
                  <a:schemeClr val="bg1">
                    <a:lumMod val="65000"/>
                  </a:schemeClr>
                </a:solidFill>
                <a:latin typeface="Arial" panose="020B0604020202020204" pitchFamily="34" charset="0"/>
                <a:cs typeface="Arial" panose="020B0604020202020204" pitchFamily="34" charset="0"/>
              </a:rPr>
              <a:t>We have many PowerPoint </a:t>
            </a:r>
            <a:r>
              <a:rPr lang="zh-CN" altLang="en-US" sz="1000" dirty="0">
                <a:solidFill>
                  <a:schemeClr val="bg1">
                    <a:lumMod val="65000"/>
                  </a:schemeClr>
                </a:solidFill>
                <a:latin typeface="Arial" panose="020B0604020202020204" pitchFamily="34" charset="0"/>
                <a:cs typeface="Arial" panose="020B0604020202020204" pitchFamily="34" charset="0"/>
              </a:rPr>
              <a:t>templates</a:t>
            </a:r>
            <a:r>
              <a:rPr lang="en-US" altLang="zh-CN" sz="1000" dirty="0">
                <a:solidFill>
                  <a:schemeClr val="bg1">
                    <a:lumMod val="65000"/>
                  </a:schemeClr>
                </a:solidFill>
                <a:latin typeface="Arial" panose="020B0604020202020204" pitchFamily="34" charset="0"/>
                <a:cs typeface="Arial" panose="020B0604020202020204" pitchFamily="34" charset="0"/>
              </a:rPr>
              <a:t> that has been specifically designed to help anyone that is stepping into the world of PowerPoint for the very first time.</a:t>
            </a:r>
            <a:endParaRPr lang="zh-CN" altLang="en-US" sz="1000" dirty="0">
              <a:solidFill>
                <a:schemeClr val="bg1">
                  <a:lumMod val="65000"/>
                </a:schemeClr>
              </a:solidFill>
              <a:latin typeface="Arial" panose="020B0604020202020204" pitchFamily="34" charset="0"/>
              <a:cs typeface="Arial" panose="020B0604020202020204" pitchFamily="34" charset="0"/>
            </a:endParaRPr>
          </a:p>
        </p:txBody>
      </p:sp>
      <p:pic>
        <p:nvPicPr>
          <p:cNvPr id="139" name="Picture 7" descr="C:\Users\Administrator\Desktop\56d684a0446de.png"/>
          <p:cNvPicPr>
            <a:picLocks noChangeAspect="1" noChangeArrowheads="1"/>
          </p:cNvPicPr>
          <p:nvPr/>
        </p:nvPicPr>
        <p:blipFill>
          <a:blip r:embed="rId11" cstate="print">
            <a:extLst>
              <a:ext uri="{BEBA8EAE-BF5A-486C-A8C5-ECC9F3942E4B}">
                <a14:imgProps xmlns:a14="http://schemas.microsoft.com/office/drawing/2010/main">
                  <a14:imgLayer r:embed="rId12">
                    <a14:imgEffect>
                      <a14:brightnessContrast bright="5000"/>
                    </a14:imgEffect>
                  </a14:imgLayer>
                </a14:imgProps>
              </a:ext>
              <a:ext uri="{28A0092B-C50C-407E-A947-70E740481C1C}">
                <a14:useLocalDpi xmlns:a14="http://schemas.microsoft.com/office/drawing/2010/main" val="0"/>
              </a:ext>
            </a:extLst>
          </a:blip>
          <a:srcRect/>
          <a:stretch>
            <a:fillRect/>
          </a:stretch>
        </p:blipFill>
        <p:spPr bwMode="auto">
          <a:xfrm rot="1643890">
            <a:off x="10777499" y="4212177"/>
            <a:ext cx="474514" cy="539694"/>
          </a:xfrm>
          <a:prstGeom prst="rect">
            <a:avLst/>
          </a:prstGeom>
          <a:noFill/>
          <a:extLst>
            <a:ext uri="{909E8E84-426E-40DD-AFC4-6F175D3DCCD1}">
              <a14:hiddenFill xmlns:a14="http://schemas.microsoft.com/office/drawing/2010/main">
                <a:solidFill>
                  <a:srgbClr val="FFFFFF"/>
                </a:solidFill>
              </a14:hiddenFill>
            </a:ext>
          </a:extLst>
        </p:spPr>
      </p:pic>
      <p:pic>
        <p:nvPicPr>
          <p:cNvPr id="140" name="Picture 7" descr="C:\Users\Administrator\Desktop\56d684a0446de.png"/>
          <p:cNvPicPr>
            <a:picLocks noChangeAspect="1" noChangeArrowheads="1"/>
          </p:cNvPicPr>
          <p:nvPr/>
        </p:nvPicPr>
        <p:blipFill>
          <a:blip r:embed="rId13" cstate="print">
            <a:extLst>
              <a:ext uri="{BEBA8EAE-BF5A-486C-A8C5-ECC9F3942E4B}">
                <a14:imgProps xmlns:a14="http://schemas.microsoft.com/office/drawing/2010/main">
                  <a14:imgLayer r:embed="rId14">
                    <a14:imgEffect>
                      <a14:brightnessContrast bright="5000"/>
                    </a14:imgEffect>
                  </a14:imgLayer>
                </a14:imgProps>
              </a:ext>
              <a:ext uri="{28A0092B-C50C-407E-A947-70E740481C1C}">
                <a14:useLocalDpi xmlns:a14="http://schemas.microsoft.com/office/drawing/2010/main" val="0"/>
              </a:ext>
            </a:extLst>
          </a:blip>
          <a:srcRect/>
          <a:stretch>
            <a:fillRect/>
          </a:stretch>
        </p:blipFill>
        <p:spPr bwMode="auto">
          <a:xfrm rot="4041525">
            <a:off x="7563540" y="5730139"/>
            <a:ext cx="883735" cy="1005127"/>
          </a:xfrm>
          <a:prstGeom prst="rect">
            <a:avLst/>
          </a:prstGeom>
          <a:noFill/>
          <a:extLst>
            <a:ext uri="{909E8E84-426E-40DD-AFC4-6F175D3DCCD1}">
              <a14:hiddenFill xmlns:a14="http://schemas.microsoft.com/office/drawing/2010/main">
                <a:solidFill>
                  <a:srgbClr val="FFFFFF"/>
                </a:solidFill>
              </a14:hiddenFill>
            </a:ext>
          </a:extLst>
        </p:spPr>
      </p:pic>
      <p:pic>
        <p:nvPicPr>
          <p:cNvPr id="141" name="Picture 7" descr="C:\Users\Administrator\Desktop\56d684a0446de.png"/>
          <p:cNvPicPr>
            <a:picLocks noChangeAspect="1" noChangeArrowheads="1"/>
          </p:cNvPicPr>
          <p:nvPr/>
        </p:nvPicPr>
        <p:blipFill>
          <a:blip r:embed="rId15" cstate="print">
            <a:extLst>
              <a:ext uri="{BEBA8EAE-BF5A-486C-A8C5-ECC9F3942E4B}">
                <a14:imgProps xmlns:a14="http://schemas.microsoft.com/office/drawing/2010/main">
                  <a14:imgLayer r:embed="rId16">
                    <a14:imgEffect>
                      <a14:brightnessContrast bright="5000"/>
                    </a14:imgEffect>
                  </a14:imgLayer>
                </a14:imgProps>
              </a:ext>
              <a:ext uri="{28A0092B-C50C-407E-A947-70E740481C1C}">
                <a14:useLocalDpi xmlns:a14="http://schemas.microsoft.com/office/drawing/2010/main" val="0"/>
              </a:ext>
            </a:extLst>
          </a:blip>
          <a:srcRect/>
          <a:stretch>
            <a:fillRect/>
          </a:stretch>
        </p:blipFill>
        <p:spPr bwMode="auto">
          <a:xfrm>
            <a:off x="3304872" y="3679884"/>
            <a:ext cx="833946" cy="948498"/>
          </a:xfrm>
          <a:prstGeom prst="rect">
            <a:avLst/>
          </a:prstGeom>
          <a:noFill/>
          <a:extLst>
            <a:ext uri="{909E8E84-426E-40DD-AFC4-6F175D3DCCD1}">
              <a14:hiddenFill xmlns:a14="http://schemas.microsoft.com/office/drawing/2010/main">
                <a:solidFill>
                  <a:srgbClr val="FFFFFF"/>
                </a:solidFill>
              </a14:hiddenFill>
            </a:ext>
          </a:extLst>
        </p:spPr>
      </p:pic>
      <p:pic>
        <p:nvPicPr>
          <p:cNvPr id="90" name="图片 89"/>
          <p:cNvPicPr>
            <a:picLocks noChangeAspect="1"/>
          </p:cNvPicPr>
          <p:nvPr/>
        </p:nvPicPr>
        <p:blipFill rotWithShape="1">
          <a:blip r:embed="rId17">
            <a:extLst>
              <a:ext uri="{28A0092B-C50C-407E-A947-70E740481C1C}">
                <a14:useLocalDpi xmlns:a14="http://schemas.microsoft.com/office/drawing/2010/main" val="0"/>
              </a:ext>
            </a:extLst>
          </a:blip>
          <a:srcRect t="42112"/>
          <a:stretch>
            <a:fillRect/>
          </a:stretch>
        </p:blipFill>
        <p:spPr>
          <a:xfrm>
            <a:off x="4679134" y="0"/>
            <a:ext cx="4850598" cy="1866222"/>
          </a:xfrm>
          <a:prstGeom prst="rect">
            <a:avLst/>
          </a:prstGeom>
          <a:effectLst/>
        </p:spPr>
      </p:pic>
    </p:spTree>
  </p:cSld>
  <p:clrMapOvr>
    <a:masterClrMapping/>
  </p:clrMapOvr>
  <mc:AlternateContent xmlns:mc="http://schemas.openxmlformats.org/markup-compatibility/2006">
    <mc:Choice xmlns:p14="http://schemas.microsoft.com/office/powerpoint/2010/main" Requires="p14">
      <p:transition p14:dur="10" advTm="3000"/>
    </mc:Choice>
    <mc:Fallback>
      <p:transition advTm="3000"/>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14:presetBounceEnd="68000">
                                      <p:stCondLst>
                                        <p:cond delay="0"/>
                                      </p:stCondLst>
                                      <p:childTnLst>
                                        <p:set>
                                          <p:cBhvr>
                                            <p:cTn id="6" dur="1" fill="hold">
                                              <p:stCondLst>
                                                <p:cond delay="0"/>
                                              </p:stCondLst>
                                            </p:cTn>
                                            <p:tgtEl>
                                              <p:spTgt spid="177"/>
                                            </p:tgtEl>
                                            <p:attrNameLst>
                                              <p:attrName>style.visibility</p:attrName>
                                            </p:attrNameLst>
                                          </p:cBhvr>
                                          <p:to>
                                            <p:strVal val="visible"/>
                                          </p:to>
                                        </p:set>
                                        <p:anim calcmode="lin" valueType="num" p14:bounceEnd="68000">
                                          <p:cBhvr additive="base">
                                            <p:cTn id="7" dur="500" fill="hold"/>
                                            <p:tgtEl>
                                              <p:spTgt spid="177"/>
                                            </p:tgtEl>
                                            <p:attrNameLst>
                                              <p:attrName>ppt_x</p:attrName>
                                            </p:attrNameLst>
                                          </p:cBhvr>
                                          <p:tavLst>
                                            <p:tav tm="0">
                                              <p:val>
                                                <p:strVal val="#ppt_x"/>
                                              </p:val>
                                            </p:tav>
                                            <p:tav tm="100000">
                                              <p:val>
                                                <p:strVal val="#ppt_x"/>
                                              </p:val>
                                            </p:tav>
                                          </p:tavLst>
                                        </p:anim>
                                        <p:anim calcmode="lin" valueType="num" p14:bounceEnd="68000">
                                          <p:cBhvr additive="base">
                                            <p:cTn id="8" dur="500" fill="hold"/>
                                            <p:tgtEl>
                                              <p:spTgt spid="17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14:presetBounceEnd="68000">
                                      <p:stCondLst>
                                        <p:cond delay="0"/>
                                      </p:stCondLst>
                                      <p:childTnLst>
                                        <p:set>
                                          <p:cBhvr>
                                            <p:cTn id="11" dur="1" fill="hold">
                                              <p:stCondLst>
                                                <p:cond delay="0"/>
                                              </p:stCondLst>
                                            </p:cTn>
                                            <p:tgtEl>
                                              <p:spTgt spid="178"/>
                                            </p:tgtEl>
                                            <p:attrNameLst>
                                              <p:attrName>style.visibility</p:attrName>
                                            </p:attrNameLst>
                                          </p:cBhvr>
                                          <p:to>
                                            <p:strVal val="visible"/>
                                          </p:to>
                                        </p:set>
                                        <p:anim calcmode="lin" valueType="num" p14:bounceEnd="68000">
                                          <p:cBhvr additive="base">
                                            <p:cTn id="12" dur="500" fill="hold"/>
                                            <p:tgtEl>
                                              <p:spTgt spid="178"/>
                                            </p:tgtEl>
                                            <p:attrNameLst>
                                              <p:attrName>ppt_x</p:attrName>
                                            </p:attrNameLst>
                                          </p:cBhvr>
                                          <p:tavLst>
                                            <p:tav tm="0">
                                              <p:val>
                                                <p:strVal val="#ppt_x"/>
                                              </p:val>
                                            </p:tav>
                                            <p:tav tm="100000">
                                              <p:val>
                                                <p:strVal val="#ppt_x"/>
                                              </p:val>
                                            </p:tav>
                                          </p:tavLst>
                                        </p:anim>
                                        <p:anim calcmode="lin" valueType="num" p14:bounceEnd="68000">
                                          <p:cBhvr additive="base">
                                            <p:cTn id="13" dur="500" fill="hold"/>
                                            <p:tgtEl>
                                              <p:spTgt spid="178"/>
                                            </p:tgtEl>
                                            <p:attrNameLst>
                                              <p:attrName>ppt_y</p:attrName>
                                            </p:attrNameLst>
                                          </p:cBhvr>
                                          <p:tavLst>
                                            <p:tav tm="0">
                                              <p:val>
                                                <p:strVal val="1+#ppt_h/2"/>
                                              </p:val>
                                            </p:tav>
                                            <p:tav tm="100000">
                                              <p:val>
                                                <p:strVal val="#ppt_y"/>
                                              </p:val>
                                            </p:tav>
                                          </p:tavLst>
                                        </p:anim>
                                      </p:childTnLst>
                                    </p:cTn>
                                  </p:par>
                                  <p:par>
                                    <p:cTn id="14" presetID="23" presetClass="entr" presetSubtype="16" fill="hold" grpId="0" nodeType="withEffect">
                                      <p:stCondLst>
                                        <p:cond delay="0"/>
                                      </p:stCondLst>
                                      <p:iterate type="lt">
                                        <p:tmPct val="10000"/>
                                      </p:iterate>
                                      <p:childTnLst>
                                        <p:set>
                                          <p:cBhvr>
                                            <p:cTn id="15" dur="1" fill="hold">
                                              <p:stCondLst>
                                                <p:cond delay="0"/>
                                              </p:stCondLst>
                                            </p:cTn>
                                            <p:tgtEl>
                                              <p:spTgt spid="175"/>
                                            </p:tgtEl>
                                            <p:attrNameLst>
                                              <p:attrName>style.visibility</p:attrName>
                                            </p:attrNameLst>
                                          </p:cBhvr>
                                          <p:to>
                                            <p:strVal val="visible"/>
                                          </p:to>
                                        </p:set>
                                        <p:anim calcmode="lin" valueType="num">
                                          <p:cBhvr>
                                            <p:cTn id="16" dur="500" fill="hold"/>
                                            <p:tgtEl>
                                              <p:spTgt spid="175"/>
                                            </p:tgtEl>
                                            <p:attrNameLst>
                                              <p:attrName>ppt_w</p:attrName>
                                            </p:attrNameLst>
                                          </p:cBhvr>
                                          <p:tavLst>
                                            <p:tav tm="0">
                                              <p:val>
                                                <p:fltVal val="0"/>
                                              </p:val>
                                            </p:tav>
                                            <p:tav tm="100000">
                                              <p:val>
                                                <p:strVal val="#ppt_w"/>
                                              </p:val>
                                            </p:tav>
                                          </p:tavLst>
                                        </p:anim>
                                        <p:anim calcmode="lin" valueType="num">
                                          <p:cBhvr>
                                            <p:cTn id="17" dur="500" fill="hold"/>
                                            <p:tgtEl>
                                              <p:spTgt spid="175"/>
                                            </p:tgtEl>
                                            <p:attrNameLst>
                                              <p:attrName>ppt_h</p:attrName>
                                            </p:attrNameLst>
                                          </p:cBhvr>
                                          <p:tavLst>
                                            <p:tav tm="0">
                                              <p:val>
                                                <p:fltVal val="0"/>
                                              </p:val>
                                            </p:tav>
                                            <p:tav tm="100000">
                                              <p:val>
                                                <p:strVal val="#ppt_h"/>
                                              </p:val>
                                            </p:tav>
                                          </p:tavLst>
                                        </p:anim>
                                      </p:childTnLst>
                                    </p:cTn>
                                  </p:par>
                                </p:childTnLst>
                              </p:cTn>
                            </p:par>
                            <p:par>
                              <p:cTn id="18" fill="hold">
                                <p:stCondLst>
                                  <p:cond delay="550"/>
                                </p:stCondLst>
                                <p:childTnLst>
                                  <p:par>
                                    <p:cTn id="19" presetID="42" presetClass="entr" presetSubtype="0" fill="hold" grpId="0" nodeType="afterEffect">
                                      <p:stCondLst>
                                        <p:cond delay="0"/>
                                      </p:stCondLst>
                                      <p:childTnLst>
                                        <p:set>
                                          <p:cBhvr>
                                            <p:cTn id="20" dur="1" fill="hold">
                                              <p:stCondLst>
                                                <p:cond delay="0"/>
                                              </p:stCondLst>
                                            </p:cTn>
                                            <p:tgtEl>
                                              <p:spTgt spid="173"/>
                                            </p:tgtEl>
                                            <p:attrNameLst>
                                              <p:attrName>style.visibility</p:attrName>
                                            </p:attrNameLst>
                                          </p:cBhvr>
                                          <p:to>
                                            <p:strVal val="visible"/>
                                          </p:to>
                                        </p:set>
                                        <p:animEffect transition="in" filter="fade">
                                          <p:cBhvr>
                                            <p:cTn id="21" dur="1000"/>
                                            <p:tgtEl>
                                              <p:spTgt spid="173"/>
                                            </p:tgtEl>
                                          </p:cBhvr>
                                        </p:animEffect>
                                        <p:anim calcmode="lin" valueType="num">
                                          <p:cBhvr>
                                            <p:cTn id="22" dur="1000" fill="hold"/>
                                            <p:tgtEl>
                                              <p:spTgt spid="173"/>
                                            </p:tgtEl>
                                            <p:attrNameLst>
                                              <p:attrName>ppt_x</p:attrName>
                                            </p:attrNameLst>
                                          </p:cBhvr>
                                          <p:tavLst>
                                            <p:tav tm="0">
                                              <p:val>
                                                <p:strVal val="#ppt_x"/>
                                              </p:val>
                                            </p:tav>
                                            <p:tav tm="100000">
                                              <p:val>
                                                <p:strVal val="#ppt_x"/>
                                              </p:val>
                                            </p:tav>
                                          </p:tavLst>
                                        </p:anim>
                                        <p:anim calcmode="lin" valueType="num">
                                          <p:cBhvr>
                                            <p:cTn id="23" dur="1000" fill="hold"/>
                                            <p:tgtEl>
                                              <p:spTgt spid="173"/>
                                            </p:tgtEl>
                                            <p:attrNameLst>
                                              <p:attrName>ppt_y</p:attrName>
                                            </p:attrNameLst>
                                          </p:cBhvr>
                                          <p:tavLst>
                                            <p:tav tm="0">
                                              <p:val>
                                                <p:strVal val="#ppt_y+.1"/>
                                              </p:val>
                                            </p:tav>
                                            <p:tav tm="100000">
                                              <p:val>
                                                <p:strVal val="#ppt_y"/>
                                              </p:val>
                                            </p:tav>
                                          </p:tavLst>
                                        </p:anim>
                                      </p:childTnLst>
                                    </p:cTn>
                                  </p:par>
                                </p:childTnLst>
                              </p:cTn>
                            </p:par>
                            <p:par>
                              <p:cTn id="24" fill="hold">
                                <p:stCondLst>
                                  <p:cond delay="1550"/>
                                </p:stCondLst>
                                <p:childTnLst>
                                  <p:par>
                                    <p:cTn id="25" presetID="42" presetClass="entr" presetSubtype="0" fill="hold" grpId="0" nodeType="afterEffect">
                                      <p:stCondLst>
                                        <p:cond delay="0"/>
                                      </p:stCondLst>
                                      <p:childTnLst>
                                        <p:set>
                                          <p:cBhvr>
                                            <p:cTn id="26" dur="1" fill="hold">
                                              <p:stCondLst>
                                                <p:cond delay="0"/>
                                              </p:stCondLst>
                                            </p:cTn>
                                            <p:tgtEl>
                                              <p:spTgt spid="111"/>
                                            </p:tgtEl>
                                            <p:attrNameLst>
                                              <p:attrName>style.visibility</p:attrName>
                                            </p:attrNameLst>
                                          </p:cBhvr>
                                          <p:to>
                                            <p:strVal val="visible"/>
                                          </p:to>
                                        </p:set>
                                        <p:animEffect transition="in" filter="fade">
                                          <p:cBhvr>
                                            <p:cTn id="27" dur="1000"/>
                                            <p:tgtEl>
                                              <p:spTgt spid="111"/>
                                            </p:tgtEl>
                                          </p:cBhvr>
                                        </p:animEffect>
                                        <p:anim calcmode="lin" valueType="num">
                                          <p:cBhvr>
                                            <p:cTn id="28" dur="1000" fill="hold"/>
                                            <p:tgtEl>
                                              <p:spTgt spid="111"/>
                                            </p:tgtEl>
                                            <p:attrNameLst>
                                              <p:attrName>ppt_x</p:attrName>
                                            </p:attrNameLst>
                                          </p:cBhvr>
                                          <p:tavLst>
                                            <p:tav tm="0">
                                              <p:val>
                                                <p:strVal val="#ppt_x"/>
                                              </p:val>
                                            </p:tav>
                                            <p:tav tm="100000">
                                              <p:val>
                                                <p:strVal val="#ppt_x"/>
                                              </p:val>
                                            </p:tav>
                                          </p:tavLst>
                                        </p:anim>
                                        <p:anim calcmode="lin" valueType="num">
                                          <p:cBhvr>
                                            <p:cTn id="29" dur="1000" fill="hold"/>
                                            <p:tgtEl>
                                              <p:spTgt spid="111"/>
                                            </p:tgtEl>
                                            <p:attrNameLst>
                                              <p:attrName>ppt_y</p:attrName>
                                            </p:attrNameLst>
                                          </p:cBhvr>
                                          <p:tavLst>
                                            <p:tav tm="0">
                                              <p:val>
                                                <p:strVal val="#ppt_y+.1"/>
                                              </p:val>
                                            </p:tav>
                                            <p:tav tm="100000">
                                              <p:val>
                                                <p:strVal val="#ppt_y"/>
                                              </p:val>
                                            </p:tav>
                                          </p:tavLst>
                                        </p:anim>
                                      </p:childTnLst>
                                    </p:cTn>
                                  </p:par>
                                  <p:par>
                                    <p:cTn id="30" presetID="2" presetClass="entr" presetSubtype="8" fill="hold" grpId="0" nodeType="withEffect">
                                      <p:stCondLst>
                                        <p:cond delay="250"/>
                                      </p:stCondLst>
                                      <p:childTnLst>
                                        <p:set>
                                          <p:cBhvr>
                                            <p:cTn id="31" dur="1" fill="hold">
                                              <p:stCondLst>
                                                <p:cond delay="0"/>
                                              </p:stCondLst>
                                            </p:cTn>
                                            <p:tgtEl>
                                              <p:spTgt spid="112"/>
                                            </p:tgtEl>
                                            <p:attrNameLst>
                                              <p:attrName>style.visibility</p:attrName>
                                            </p:attrNameLst>
                                          </p:cBhvr>
                                          <p:to>
                                            <p:strVal val="visible"/>
                                          </p:to>
                                        </p:set>
                                        <p:anim calcmode="lin" valueType="num">
                                          <p:cBhvr additive="base">
                                            <p:cTn id="32" dur="1000" fill="hold"/>
                                            <p:tgtEl>
                                              <p:spTgt spid="112"/>
                                            </p:tgtEl>
                                            <p:attrNameLst>
                                              <p:attrName>ppt_x</p:attrName>
                                            </p:attrNameLst>
                                          </p:cBhvr>
                                          <p:tavLst>
                                            <p:tav tm="0">
                                              <p:val>
                                                <p:strVal val="0-#ppt_w/2"/>
                                              </p:val>
                                            </p:tav>
                                            <p:tav tm="100000">
                                              <p:val>
                                                <p:strVal val="#ppt_x"/>
                                              </p:val>
                                            </p:tav>
                                          </p:tavLst>
                                        </p:anim>
                                        <p:anim calcmode="lin" valueType="num">
                                          <p:cBhvr additive="base">
                                            <p:cTn id="33" dur="1000" fill="hold"/>
                                            <p:tgtEl>
                                              <p:spTgt spid="112"/>
                                            </p:tgtEl>
                                            <p:attrNameLst>
                                              <p:attrName>ppt_y</p:attrName>
                                            </p:attrNameLst>
                                          </p:cBhvr>
                                          <p:tavLst>
                                            <p:tav tm="0">
                                              <p:val>
                                                <p:strVal val="#ppt_y"/>
                                              </p:val>
                                            </p:tav>
                                            <p:tav tm="100000">
                                              <p:val>
                                                <p:strVal val="#ppt_y"/>
                                              </p:val>
                                            </p:tav>
                                          </p:tavLst>
                                        </p:anim>
                                      </p:childTnLst>
                                    </p:cTn>
                                  </p:par>
                                </p:childTnLst>
                              </p:cTn>
                            </p:par>
                            <p:par>
                              <p:cTn id="34" fill="hold">
                                <p:stCondLst>
                                  <p:cond delay="2550"/>
                                </p:stCondLst>
                                <p:childTnLst>
                                  <p:par>
                                    <p:cTn id="35" presetID="2" presetClass="entr" presetSubtype="4" fill="hold" grpId="0" nodeType="afterEffect" p14:presetBounceEnd="68000">
                                      <p:stCondLst>
                                        <p:cond delay="0"/>
                                      </p:stCondLst>
                                      <p:childTnLst>
                                        <p:set>
                                          <p:cBhvr>
                                            <p:cTn id="36" dur="1" fill="hold">
                                              <p:stCondLst>
                                                <p:cond delay="0"/>
                                              </p:stCondLst>
                                            </p:cTn>
                                            <p:tgtEl>
                                              <p:spTgt spid="113"/>
                                            </p:tgtEl>
                                            <p:attrNameLst>
                                              <p:attrName>style.visibility</p:attrName>
                                            </p:attrNameLst>
                                          </p:cBhvr>
                                          <p:to>
                                            <p:strVal val="visible"/>
                                          </p:to>
                                        </p:set>
                                        <p:anim calcmode="lin" valueType="num" p14:bounceEnd="68000">
                                          <p:cBhvr additive="base">
                                            <p:cTn id="37" dur="500" fill="hold"/>
                                            <p:tgtEl>
                                              <p:spTgt spid="113"/>
                                            </p:tgtEl>
                                            <p:attrNameLst>
                                              <p:attrName>ppt_x</p:attrName>
                                            </p:attrNameLst>
                                          </p:cBhvr>
                                          <p:tavLst>
                                            <p:tav tm="0">
                                              <p:val>
                                                <p:strVal val="#ppt_x"/>
                                              </p:val>
                                            </p:tav>
                                            <p:tav tm="100000">
                                              <p:val>
                                                <p:strVal val="#ppt_x"/>
                                              </p:val>
                                            </p:tav>
                                          </p:tavLst>
                                        </p:anim>
                                        <p:anim calcmode="lin" valueType="num" p14:bounceEnd="68000">
                                          <p:cBhvr additive="base">
                                            <p:cTn id="38" dur="500" fill="hold"/>
                                            <p:tgtEl>
                                              <p:spTgt spid="113"/>
                                            </p:tgtEl>
                                            <p:attrNameLst>
                                              <p:attrName>ppt_y</p:attrName>
                                            </p:attrNameLst>
                                          </p:cBhvr>
                                          <p:tavLst>
                                            <p:tav tm="0">
                                              <p:val>
                                                <p:strVal val="1+#ppt_h/2"/>
                                              </p:val>
                                            </p:tav>
                                            <p:tav tm="100000">
                                              <p:val>
                                                <p:strVal val="#ppt_y"/>
                                              </p:val>
                                            </p:tav>
                                          </p:tavLst>
                                        </p:anim>
                                      </p:childTnLst>
                                    </p:cTn>
                                  </p:par>
                                  <p:par>
                                    <p:cTn id="39" presetID="52" presetClass="entr" presetSubtype="0" fill="hold" nodeType="withEffect">
                                      <p:stCondLst>
                                        <p:cond delay="500"/>
                                      </p:stCondLst>
                                      <p:childTnLst>
                                        <p:set>
                                          <p:cBhvr>
                                            <p:cTn id="40" dur="1" fill="hold">
                                              <p:stCondLst>
                                                <p:cond delay="0"/>
                                              </p:stCondLst>
                                            </p:cTn>
                                            <p:tgtEl>
                                              <p:spTgt spid="114"/>
                                            </p:tgtEl>
                                            <p:attrNameLst>
                                              <p:attrName>style.visibility</p:attrName>
                                            </p:attrNameLst>
                                          </p:cBhvr>
                                          <p:to>
                                            <p:strVal val="visible"/>
                                          </p:to>
                                        </p:set>
                                        <p:animScale>
                                          <p:cBhvr>
                                            <p:cTn id="41" dur="1000" decel="50000" fill="hold">
                                              <p:stCondLst>
                                                <p:cond delay="0"/>
                                              </p:stCondLst>
                                            </p:cTn>
                                            <p:tgtEl>
                                              <p:spTgt spid="1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2" dur="1000" decel="50000" fill="hold">
                                              <p:stCondLst>
                                                <p:cond delay="0"/>
                                              </p:stCondLst>
                                            </p:cTn>
                                            <p:tgtEl>
                                              <p:spTgt spid="114"/>
                                            </p:tgtEl>
                                            <p:attrNameLst>
                                              <p:attrName>ppt_x</p:attrName>
                                              <p:attrName>ppt_y</p:attrName>
                                            </p:attrNameLst>
                                          </p:cBhvr>
                                        </p:animMotion>
                                        <p:animEffect transition="in" filter="fade">
                                          <p:cBhvr>
                                            <p:cTn id="43" dur="1000"/>
                                            <p:tgtEl>
                                              <p:spTgt spid="114"/>
                                            </p:tgtEl>
                                          </p:cBhvr>
                                        </p:animEffect>
                                      </p:childTnLst>
                                    </p:cTn>
                                  </p:par>
                                  <p:par>
                                    <p:cTn id="44" presetID="52" presetClass="entr" presetSubtype="0" fill="hold" nodeType="withEffect">
                                      <p:stCondLst>
                                        <p:cond delay="500"/>
                                      </p:stCondLst>
                                      <p:childTnLst>
                                        <p:set>
                                          <p:cBhvr>
                                            <p:cTn id="45" dur="1" fill="hold">
                                              <p:stCondLst>
                                                <p:cond delay="0"/>
                                              </p:stCondLst>
                                            </p:cTn>
                                            <p:tgtEl>
                                              <p:spTgt spid="117"/>
                                            </p:tgtEl>
                                            <p:attrNameLst>
                                              <p:attrName>style.visibility</p:attrName>
                                            </p:attrNameLst>
                                          </p:cBhvr>
                                          <p:to>
                                            <p:strVal val="visible"/>
                                          </p:to>
                                        </p:set>
                                        <p:animScale>
                                          <p:cBhvr>
                                            <p:cTn id="46" dur="1000" decel="50000" fill="hold">
                                              <p:stCondLst>
                                                <p:cond delay="0"/>
                                              </p:stCondLst>
                                            </p:cTn>
                                            <p:tgtEl>
                                              <p:spTgt spid="1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7" dur="1000" decel="50000" fill="hold">
                                              <p:stCondLst>
                                                <p:cond delay="0"/>
                                              </p:stCondLst>
                                            </p:cTn>
                                            <p:tgtEl>
                                              <p:spTgt spid="117"/>
                                            </p:tgtEl>
                                            <p:attrNameLst>
                                              <p:attrName>ppt_x</p:attrName>
                                              <p:attrName>ppt_y</p:attrName>
                                            </p:attrNameLst>
                                          </p:cBhvr>
                                        </p:animMotion>
                                        <p:animEffect transition="in" filter="fade">
                                          <p:cBhvr>
                                            <p:cTn id="48" dur="1000"/>
                                            <p:tgtEl>
                                              <p:spTgt spid="117"/>
                                            </p:tgtEl>
                                          </p:cBhvr>
                                        </p:animEffect>
                                      </p:childTnLst>
                                    </p:cTn>
                                  </p:par>
                                  <p:par>
                                    <p:cTn id="49" presetID="52" presetClass="entr" presetSubtype="0" fill="hold" nodeType="withEffect">
                                      <p:stCondLst>
                                        <p:cond delay="500"/>
                                      </p:stCondLst>
                                      <p:childTnLst>
                                        <p:set>
                                          <p:cBhvr>
                                            <p:cTn id="50" dur="1" fill="hold">
                                              <p:stCondLst>
                                                <p:cond delay="0"/>
                                              </p:stCondLst>
                                            </p:cTn>
                                            <p:tgtEl>
                                              <p:spTgt spid="120"/>
                                            </p:tgtEl>
                                            <p:attrNameLst>
                                              <p:attrName>style.visibility</p:attrName>
                                            </p:attrNameLst>
                                          </p:cBhvr>
                                          <p:to>
                                            <p:strVal val="visible"/>
                                          </p:to>
                                        </p:set>
                                        <p:animScale>
                                          <p:cBhvr>
                                            <p:cTn id="51" dur="1000" decel="50000" fill="hold">
                                              <p:stCondLst>
                                                <p:cond delay="0"/>
                                              </p:stCondLst>
                                            </p:cTn>
                                            <p:tgtEl>
                                              <p:spTgt spid="12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2" dur="1000" decel="50000" fill="hold">
                                              <p:stCondLst>
                                                <p:cond delay="0"/>
                                              </p:stCondLst>
                                            </p:cTn>
                                            <p:tgtEl>
                                              <p:spTgt spid="120"/>
                                            </p:tgtEl>
                                            <p:attrNameLst>
                                              <p:attrName>ppt_x</p:attrName>
                                              <p:attrName>ppt_y</p:attrName>
                                            </p:attrNameLst>
                                          </p:cBhvr>
                                        </p:animMotion>
                                        <p:animEffect transition="in" filter="fade">
                                          <p:cBhvr>
                                            <p:cTn id="53" dur="1000"/>
                                            <p:tgtEl>
                                              <p:spTgt spid="120"/>
                                            </p:tgtEl>
                                          </p:cBhvr>
                                        </p:animEffect>
                                      </p:childTnLst>
                                    </p:cTn>
                                  </p:par>
                                </p:childTnLst>
                              </p:cTn>
                            </p:par>
                            <p:par>
                              <p:cTn id="54" fill="hold">
                                <p:stCondLst>
                                  <p:cond delay="3050"/>
                                </p:stCondLst>
                                <p:childTnLst>
                                  <p:par>
                                    <p:cTn id="55" presetID="2" presetClass="entr" presetSubtype="8" fill="hold" grpId="0" nodeType="afterEffect" p14:presetBounceEnd="66000">
                                      <p:stCondLst>
                                        <p:cond delay="0"/>
                                      </p:stCondLst>
                                      <p:childTnLst>
                                        <p:set>
                                          <p:cBhvr>
                                            <p:cTn id="56" dur="1" fill="hold">
                                              <p:stCondLst>
                                                <p:cond delay="0"/>
                                              </p:stCondLst>
                                            </p:cTn>
                                            <p:tgtEl>
                                              <p:spTgt spid="127"/>
                                            </p:tgtEl>
                                            <p:attrNameLst>
                                              <p:attrName>style.visibility</p:attrName>
                                            </p:attrNameLst>
                                          </p:cBhvr>
                                          <p:to>
                                            <p:strVal val="visible"/>
                                          </p:to>
                                        </p:set>
                                        <p:anim calcmode="lin" valueType="num" p14:bounceEnd="66000">
                                          <p:cBhvr additive="base">
                                            <p:cTn id="57" dur="300" fill="hold"/>
                                            <p:tgtEl>
                                              <p:spTgt spid="127"/>
                                            </p:tgtEl>
                                            <p:attrNameLst>
                                              <p:attrName>ppt_x</p:attrName>
                                            </p:attrNameLst>
                                          </p:cBhvr>
                                          <p:tavLst>
                                            <p:tav tm="0">
                                              <p:val>
                                                <p:strVal val="0-#ppt_w/2"/>
                                              </p:val>
                                            </p:tav>
                                            <p:tav tm="100000">
                                              <p:val>
                                                <p:strVal val="#ppt_x"/>
                                              </p:val>
                                            </p:tav>
                                          </p:tavLst>
                                        </p:anim>
                                        <p:anim calcmode="lin" valueType="num" p14:bounceEnd="66000">
                                          <p:cBhvr additive="base">
                                            <p:cTn id="58" dur="300" fill="hold"/>
                                            <p:tgtEl>
                                              <p:spTgt spid="127"/>
                                            </p:tgtEl>
                                            <p:attrNameLst>
                                              <p:attrName>ppt_y</p:attrName>
                                            </p:attrNameLst>
                                          </p:cBhvr>
                                          <p:tavLst>
                                            <p:tav tm="0">
                                              <p:val>
                                                <p:strVal val="#ppt_y"/>
                                              </p:val>
                                            </p:tav>
                                            <p:tav tm="100000">
                                              <p:val>
                                                <p:strVal val="#ppt_y"/>
                                              </p:val>
                                            </p:tav>
                                          </p:tavLst>
                                        </p:anim>
                                      </p:childTnLst>
                                    </p:cTn>
                                  </p:par>
                                </p:childTnLst>
                              </p:cTn>
                            </p:par>
                            <p:par>
                              <p:cTn id="59" fill="hold">
                                <p:stCondLst>
                                  <p:cond delay="3550"/>
                                </p:stCondLst>
                                <p:childTnLst>
                                  <p:par>
                                    <p:cTn id="60" presetID="2" presetClass="entr" presetSubtype="8" fill="hold" grpId="0" nodeType="afterEffect" p14:presetBounceEnd="66000">
                                      <p:stCondLst>
                                        <p:cond delay="0"/>
                                      </p:stCondLst>
                                      <p:childTnLst>
                                        <p:set>
                                          <p:cBhvr>
                                            <p:cTn id="61" dur="1" fill="hold">
                                              <p:stCondLst>
                                                <p:cond delay="0"/>
                                              </p:stCondLst>
                                            </p:cTn>
                                            <p:tgtEl>
                                              <p:spTgt spid="128"/>
                                            </p:tgtEl>
                                            <p:attrNameLst>
                                              <p:attrName>style.visibility</p:attrName>
                                            </p:attrNameLst>
                                          </p:cBhvr>
                                          <p:to>
                                            <p:strVal val="visible"/>
                                          </p:to>
                                        </p:set>
                                        <p:anim calcmode="lin" valueType="num" p14:bounceEnd="66000">
                                          <p:cBhvr additive="base">
                                            <p:cTn id="62" dur="300" fill="hold"/>
                                            <p:tgtEl>
                                              <p:spTgt spid="128"/>
                                            </p:tgtEl>
                                            <p:attrNameLst>
                                              <p:attrName>ppt_x</p:attrName>
                                            </p:attrNameLst>
                                          </p:cBhvr>
                                          <p:tavLst>
                                            <p:tav tm="0">
                                              <p:val>
                                                <p:strVal val="0-#ppt_w/2"/>
                                              </p:val>
                                            </p:tav>
                                            <p:tav tm="100000">
                                              <p:val>
                                                <p:strVal val="#ppt_x"/>
                                              </p:val>
                                            </p:tav>
                                          </p:tavLst>
                                        </p:anim>
                                        <p:anim calcmode="lin" valueType="num" p14:bounceEnd="66000">
                                          <p:cBhvr additive="base">
                                            <p:cTn id="63" dur="300" fill="hold"/>
                                            <p:tgtEl>
                                              <p:spTgt spid="128"/>
                                            </p:tgtEl>
                                            <p:attrNameLst>
                                              <p:attrName>ppt_y</p:attrName>
                                            </p:attrNameLst>
                                          </p:cBhvr>
                                          <p:tavLst>
                                            <p:tav tm="0">
                                              <p:val>
                                                <p:strVal val="#ppt_y"/>
                                              </p:val>
                                            </p:tav>
                                            <p:tav tm="100000">
                                              <p:val>
                                                <p:strVal val="#ppt_y"/>
                                              </p:val>
                                            </p:tav>
                                          </p:tavLst>
                                        </p:anim>
                                      </p:childTnLst>
                                    </p:cTn>
                                  </p:par>
                                </p:childTnLst>
                              </p:cTn>
                            </p:par>
                            <p:par>
                              <p:cTn id="64" fill="hold">
                                <p:stCondLst>
                                  <p:cond delay="4050"/>
                                </p:stCondLst>
                                <p:childTnLst>
                                  <p:par>
                                    <p:cTn id="65" presetID="2" presetClass="entr" presetSubtype="8" fill="hold" grpId="0" nodeType="afterEffect" p14:presetBounceEnd="66000">
                                      <p:stCondLst>
                                        <p:cond delay="0"/>
                                      </p:stCondLst>
                                      <p:childTnLst>
                                        <p:set>
                                          <p:cBhvr>
                                            <p:cTn id="66" dur="1" fill="hold">
                                              <p:stCondLst>
                                                <p:cond delay="0"/>
                                              </p:stCondLst>
                                            </p:cTn>
                                            <p:tgtEl>
                                              <p:spTgt spid="135"/>
                                            </p:tgtEl>
                                            <p:attrNameLst>
                                              <p:attrName>style.visibility</p:attrName>
                                            </p:attrNameLst>
                                          </p:cBhvr>
                                          <p:to>
                                            <p:strVal val="visible"/>
                                          </p:to>
                                        </p:set>
                                        <p:anim calcmode="lin" valueType="num" p14:bounceEnd="66000">
                                          <p:cBhvr additive="base">
                                            <p:cTn id="67" dur="300" fill="hold"/>
                                            <p:tgtEl>
                                              <p:spTgt spid="135"/>
                                            </p:tgtEl>
                                            <p:attrNameLst>
                                              <p:attrName>ppt_x</p:attrName>
                                            </p:attrNameLst>
                                          </p:cBhvr>
                                          <p:tavLst>
                                            <p:tav tm="0">
                                              <p:val>
                                                <p:strVal val="0-#ppt_w/2"/>
                                              </p:val>
                                            </p:tav>
                                            <p:tav tm="100000">
                                              <p:val>
                                                <p:strVal val="#ppt_x"/>
                                              </p:val>
                                            </p:tav>
                                          </p:tavLst>
                                        </p:anim>
                                        <p:anim calcmode="lin" valueType="num" p14:bounceEnd="66000">
                                          <p:cBhvr additive="base">
                                            <p:cTn id="68" dur="300" fill="hold"/>
                                            <p:tgtEl>
                                              <p:spTgt spid="135"/>
                                            </p:tgtEl>
                                            <p:attrNameLst>
                                              <p:attrName>ppt_y</p:attrName>
                                            </p:attrNameLst>
                                          </p:cBhvr>
                                          <p:tavLst>
                                            <p:tav tm="0">
                                              <p:val>
                                                <p:strVal val="#ppt_y"/>
                                              </p:val>
                                            </p:tav>
                                            <p:tav tm="100000">
                                              <p:val>
                                                <p:strVal val="#ppt_y"/>
                                              </p:val>
                                            </p:tav>
                                          </p:tavLst>
                                        </p:anim>
                                      </p:childTnLst>
                                    </p:cTn>
                                  </p:par>
                                </p:childTnLst>
                              </p:cTn>
                            </p:par>
                            <p:par>
                              <p:cTn id="69" fill="hold">
                                <p:stCondLst>
                                  <p:cond delay="4550"/>
                                </p:stCondLst>
                                <p:childTnLst>
                                  <p:par>
                                    <p:cTn id="70" presetID="42" presetClass="entr" presetSubtype="0" fill="hold" grpId="0" nodeType="afterEffect">
                                      <p:stCondLst>
                                        <p:cond delay="0"/>
                                      </p:stCondLst>
                                      <p:childTnLst>
                                        <p:set>
                                          <p:cBhvr>
                                            <p:cTn id="71" dur="1" fill="hold">
                                              <p:stCondLst>
                                                <p:cond delay="0"/>
                                              </p:stCondLst>
                                            </p:cTn>
                                            <p:tgtEl>
                                              <p:spTgt spid="138"/>
                                            </p:tgtEl>
                                            <p:attrNameLst>
                                              <p:attrName>style.visibility</p:attrName>
                                            </p:attrNameLst>
                                          </p:cBhvr>
                                          <p:to>
                                            <p:strVal val="visible"/>
                                          </p:to>
                                        </p:set>
                                        <p:animEffect transition="in" filter="fade">
                                          <p:cBhvr>
                                            <p:cTn id="72" dur="750"/>
                                            <p:tgtEl>
                                              <p:spTgt spid="138"/>
                                            </p:tgtEl>
                                          </p:cBhvr>
                                        </p:animEffect>
                                        <p:anim calcmode="lin" valueType="num">
                                          <p:cBhvr>
                                            <p:cTn id="73" dur="750" fill="hold"/>
                                            <p:tgtEl>
                                              <p:spTgt spid="138"/>
                                            </p:tgtEl>
                                            <p:attrNameLst>
                                              <p:attrName>ppt_x</p:attrName>
                                            </p:attrNameLst>
                                          </p:cBhvr>
                                          <p:tavLst>
                                            <p:tav tm="0">
                                              <p:val>
                                                <p:strVal val="#ppt_x"/>
                                              </p:val>
                                            </p:tav>
                                            <p:tav tm="100000">
                                              <p:val>
                                                <p:strVal val="#ppt_x"/>
                                              </p:val>
                                            </p:tav>
                                          </p:tavLst>
                                        </p:anim>
                                        <p:anim calcmode="lin" valueType="num">
                                          <p:cBhvr>
                                            <p:cTn id="74" dur="750" fill="hold"/>
                                            <p:tgtEl>
                                              <p:spTgt spid="138"/>
                                            </p:tgtEl>
                                            <p:attrNameLst>
                                              <p:attrName>ppt_y</p:attrName>
                                            </p:attrNameLst>
                                          </p:cBhvr>
                                          <p:tavLst>
                                            <p:tav tm="0">
                                              <p:val>
                                                <p:strVal val="#ppt_y+.1"/>
                                              </p:val>
                                            </p:tav>
                                            <p:tav tm="100000">
                                              <p:val>
                                                <p:strVal val="#ppt_y"/>
                                              </p:val>
                                            </p:tav>
                                          </p:tavLst>
                                        </p:anim>
                                      </p:childTnLst>
                                    </p:cTn>
                                  </p:par>
                                  <p:par>
                                    <p:cTn id="75" presetID="52" presetClass="entr" presetSubtype="0" fill="hold" nodeType="withEffect">
                                      <p:stCondLst>
                                        <p:cond delay="0"/>
                                      </p:stCondLst>
                                      <p:childTnLst>
                                        <p:set>
                                          <p:cBhvr>
                                            <p:cTn id="76" dur="1" fill="hold">
                                              <p:stCondLst>
                                                <p:cond delay="0"/>
                                              </p:stCondLst>
                                            </p:cTn>
                                            <p:tgtEl>
                                              <p:spTgt spid="139"/>
                                            </p:tgtEl>
                                            <p:attrNameLst>
                                              <p:attrName>style.visibility</p:attrName>
                                            </p:attrNameLst>
                                          </p:cBhvr>
                                          <p:to>
                                            <p:strVal val="visible"/>
                                          </p:to>
                                        </p:set>
                                        <p:animScale>
                                          <p:cBhvr>
                                            <p:cTn id="77" dur="1000" decel="50000" fill="hold">
                                              <p:stCondLst>
                                                <p:cond delay="0"/>
                                              </p:stCondLst>
                                            </p:cTn>
                                            <p:tgtEl>
                                              <p:spTgt spid="13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8" dur="1000" decel="50000" fill="hold">
                                              <p:stCondLst>
                                                <p:cond delay="0"/>
                                              </p:stCondLst>
                                            </p:cTn>
                                            <p:tgtEl>
                                              <p:spTgt spid="139"/>
                                            </p:tgtEl>
                                            <p:attrNameLst>
                                              <p:attrName>ppt_x</p:attrName>
                                              <p:attrName>ppt_y</p:attrName>
                                            </p:attrNameLst>
                                          </p:cBhvr>
                                        </p:animMotion>
                                        <p:animEffect transition="in" filter="fade">
                                          <p:cBhvr>
                                            <p:cTn id="79" dur="1000"/>
                                            <p:tgtEl>
                                              <p:spTgt spid="139"/>
                                            </p:tgtEl>
                                          </p:cBhvr>
                                        </p:animEffect>
                                      </p:childTnLst>
                                    </p:cTn>
                                  </p:par>
                                  <p:par>
                                    <p:cTn id="80" presetID="52" presetClass="entr" presetSubtype="0" fill="hold" nodeType="withEffect">
                                      <p:stCondLst>
                                        <p:cond delay="300"/>
                                      </p:stCondLst>
                                      <p:childTnLst>
                                        <p:set>
                                          <p:cBhvr>
                                            <p:cTn id="81" dur="1" fill="hold">
                                              <p:stCondLst>
                                                <p:cond delay="0"/>
                                              </p:stCondLst>
                                            </p:cTn>
                                            <p:tgtEl>
                                              <p:spTgt spid="140"/>
                                            </p:tgtEl>
                                            <p:attrNameLst>
                                              <p:attrName>style.visibility</p:attrName>
                                            </p:attrNameLst>
                                          </p:cBhvr>
                                          <p:to>
                                            <p:strVal val="visible"/>
                                          </p:to>
                                        </p:set>
                                        <p:animScale>
                                          <p:cBhvr>
                                            <p:cTn id="82" dur="1000" decel="50000" fill="hold">
                                              <p:stCondLst>
                                                <p:cond delay="0"/>
                                              </p:stCondLst>
                                            </p:cTn>
                                            <p:tgtEl>
                                              <p:spTgt spid="14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3" dur="1000" decel="50000" fill="hold">
                                              <p:stCondLst>
                                                <p:cond delay="0"/>
                                              </p:stCondLst>
                                            </p:cTn>
                                            <p:tgtEl>
                                              <p:spTgt spid="140"/>
                                            </p:tgtEl>
                                            <p:attrNameLst>
                                              <p:attrName>ppt_x</p:attrName>
                                              <p:attrName>ppt_y</p:attrName>
                                            </p:attrNameLst>
                                          </p:cBhvr>
                                        </p:animMotion>
                                        <p:animEffect transition="in" filter="fade">
                                          <p:cBhvr>
                                            <p:cTn id="84" dur="1000"/>
                                            <p:tgtEl>
                                              <p:spTgt spid="140"/>
                                            </p:tgtEl>
                                          </p:cBhvr>
                                        </p:animEffect>
                                      </p:childTnLst>
                                    </p:cTn>
                                  </p:par>
                                  <p:par>
                                    <p:cTn id="85" presetID="52" presetClass="entr" presetSubtype="0" fill="hold" nodeType="withEffect">
                                      <p:stCondLst>
                                        <p:cond delay="500"/>
                                      </p:stCondLst>
                                      <p:childTnLst>
                                        <p:set>
                                          <p:cBhvr>
                                            <p:cTn id="86" dur="1" fill="hold">
                                              <p:stCondLst>
                                                <p:cond delay="0"/>
                                              </p:stCondLst>
                                            </p:cTn>
                                            <p:tgtEl>
                                              <p:spTgt spid="141"/>
                                            </p:tgtEl>
                                            <p:attrNameLst>
                                              <p:attrName>style.visibility</p:attrName>
                                            </p:attrNameLst>
                                          </p:cBhvr>
                                          <p:to>
                                            <p:strVal val="visible"/>
                                          </p:to>
                                        </p:set>
                                        <p:animScale>
                                          <p:cBhvr>
                                            <p:cTn id="87" dur="1000" decel="50000" fill="hold">
                                              <p:stCondLst>
                                                <p:cond delay="0"/>
                                              </p:stCondLst>
                                            </p:cTn>
                                            <p:tgtEl>
                                              <p:spTgt spid="14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8" dur="1000" decel="50000" fill="hold">
                                              <p:stCondLst>
                                                <p:cond delay="0"/>
                                              </p:stCondLst>
                                            </p:cTn>
                                            <p:tgtEl>
                                              <p:spTgt spid="141"/>
                                            </p:tgtEl>
                                            <p:attrNameLst>
                                              <p:attrName>ppt_x</p:attrName>
                                              <p:attrName>ppt_y</p:attrName>
                                            </p:attrNameLst>
                                          </p:cBhvr>
                                        </p:animMotion>
                                        <p:animEffect transition="in" filter="fade">
                                          <p:cBhvr>
                                            <p:cTn id="89" dur="1000"/>
                                            <p:tgtEl>
                                              <p:spTgt spid="1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5" grpId="0"/>
          <p:bldP spid="173" grpId="0"/>
          <p:bldP spid="111" grpId="0"/>
          <p:bldP spid="112" grpId="0" animBg="1"/>
          <p:bldP spid="113" grpId="0" animBg="1"/>
          <p:bldP spid="127" grpId="0"/>
          <p:bldP spid="128" grpId="0"/>
          <p:bldP spid="135" grpId="0"/>
          <p:bldP spid="13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77"/>
                                            </p:tgtEl>
                                            <p:attrNameLst>
                                              <p:attrName>style.visibility</p:attrName>
                                            </p:attrNameLst>
                                          </p:cBhvr>
                                          <p:to>
                                            <p:strVal val="visible"/>
                                          </p:to>
                                        </p:set>
                                        <p:anim calcmode="lin" valueType="num">
                                          <p:cBhvr additive="base">
                                            <p:cTn id="7" dur="500" fill="hold"/>
                                            <p:tgtEl>
                                              <p:spTgt spid="177"/>
                                            </p:tgtEl>
                                            <p:attrNameLst>
                                              <p:attrName>ppt_x</p:attrName>
                                            </p:attrNameLst>
                                          </p:cBhvr>
                                          <p:tavLst>
                                            <p:tav tm="0">
                                              <p:val>
                                                <p:strVal val="#ppt_x"/>
                                              </p:val>
                                            </p:tav>
                                            <p:tav tm="100000">
                                              <p:val>
                                                <p:strVal val="#ppt_x"/>
                                              </p:val>
                                            </p:tav>
                                          </p:tavLst>
                                        </p:anim>
                                        <p:anim calcmode="lin" valueType="num">
                                          <p:cBhvr additive="base">
                                            <p:cTn id="8" dur="500" fill="hold"/>
                                            <p:tgtEl>
                                              <p:spTgt spid="17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178"/>
                                            </p:tgtEl>
                                            <p:attrNameLst>
                                              <p:attrName>style.visibility</p:attrName>
                                            </p:attrNameLst>
                                          </p:cBhvr>
                                          <p:to>
                                            <p:strVal val="visible"/>
                                          </p:to>
                                        </p:set>
                                        <p:anim calcmode="lin" valueType="num">
                                          <p:cBhvr additive="base">
                                            <p:cTn id="12" dur="500" fill="hold"/>
                                            <p:tgtEl>
                                              <p:spTgt spid="178"/>
                                            </p:tgtEl>
                                            <p:attrNameLst>
                                              <p:attrName>ppt_x</p:attrName>
                                            </p:attrNameLst>
                                          </p:cBhvr>
                                          <p:tavLst>
                                            <p:tav tm="0">
                                              <p:val>
                                                <p:strVal val="#ppt_x"/>
                                              </p:val>
                                            </p:tav>
                                            <p:tav tm="100000">
                                              <p:val>
                                                <p:strVal val="#ppt_x"/>
                                              </p:val>
                                            </p:tav>
                                          </p:tavLst>
                                        </p:anim>
                                        <p:anim calcmode="lin" valueType="num">
                                          <p:cBhvr additive="base">
                                            <p:cTn id="13" dur="500" fill="hold"/>
                                            <p:tgtEl>
                                              <p:spTgt spid="178"/>
                                            </p:tgtEl>
                                            <p:attrNameLst>
                                              <p:attrName>ppt_y</p:attrName>
                                            </p:attrNameLst>
                                          </p:cBhvr>
                                          <p:tavLst>
                                            <p:tav tm="0">
                                              <p:val>
                                                <p:strVal val="1+#ppt_h/2"/>
                                              </p:val>
                                            </p:tav>
                                            <p:tav tm="100000">
                                              <p:val>
                                                <p:strVal val="#ppt_y"/>
                                              </p:val>
                                            </p:tav>
                                          </p:tavLst>
                                        </p:anim>
                                      </p:childTnLst>
                                    </p:cTn>
                                  </p:par>
                                  <p:par>
                                    <p:cTn id="14" presetID="23" presetClass="entr" presetSubtype="16" fill="hold" grpId="0" nodeType="withEffect">
                                      <p:stCondLst>
                                        <p:cond delay="0"/>
                                      </p:stCondLst>
                                      <p:iterate type="lt">
                                        <p:tmPct val="10000"/>
                                      </p:iterate>
                                      <p:childTnLst>
                                        <p:set>
                                          <p:cBhvr>
                                            <p:cTn id="15" dur="1" fill="hold">
                                              <p:stCondLst>
                                                <p:cond delay="0"/>
                                              </p:stCondLst>
                                            </p:cTn>
                                            <p:tgtEl>
                                              <p:spTgt spid="175"/>
                                            </p:tgtEl>
                                            <p:attrNameLst>
                                              <p:attrName>style.visibility</p:attrName>
                                            </p:attrNameLst>
                                          </p:cBhvr>
                                          <p:to>
                                            <p:strVal val="visible"/>
                                          </p:to>
                                        </p:set>
                                        <p:anim calcmode="lin" valueType="num">
                                          <p:cBhvr>
                                            <p:cTn id="16" dur="500" fill="hold"/>
                                            <p:tgtEl>
                                              <p:spTgt spid="175"/>
                                            </p:tgtEl>
                                            <p:attrNameLst>
                                              <p:attrName>ppt_w</p:attrName>
                                            </p:attrNameLst>
                                          </p:cBhvr>
                                          <p:tavLst>
                                            <p:tav tm="0">
                                              <p:val>
                                                <p:fltVal val="0"/>
                                              </p:val>
                                            </p:tav>
                                            <p:tav tm="100000">
                                              <p:val>
                                                <p:strVal val="#ppt_w"/>
                                              </p:val>
                                            </p:tav>
                                          </p:tavLst>
                                        </p:anim>
                                        <p:anim calcmode="lin" valueType="num">
                                          <p:cBhvr>
                                            <p:cTn id="17" dur="500" fill="hold"/>
                                            <p:tgtEl>
                                              <p:spTgt spid="175"/>
                                            </p:tgtEl>
                                            <p:attrNameLst>
                                              <p:attrName>ppt_h</p:attrName>
                                            </p:attrNameLst>
                                          </p:cBhvr>
                                          <p:tavLst>
                                            <p:tav tm="0">
                                              <p:val>
                                                <p:fltVal val="0"/>
                                              </p:val>
                                            </p:tav>
                                            <p:tav tm="100000">
                                              <p:val>
                                                <p:strVal val="#ppt_h"/>
                                              </p:val>
                                            </p:tav>
                                          </p:tavLst>
                                        </p:anim>
                                      </p:childTnLst>
                                    </p:cTn>
                                  </p:par>
                                </p:childTnLst>
                              </p:cTn>
                            </p:par>
                            <p:par>
                              <p:cTn id="18" fill="hold">
                                <p:stCondLst>
                                  <p:cond delay="550"/>
                                </p:stCondLst>
                                <p:childTnLst>
                                  <p:par>
                                    <p:cTn id="19" presetID="42" presetClass="entr" presetSubtype="0" fill="hold" grpId="0" nodeType="afterEffect">
                                      <p:stCondLst>
                                        <p:cond delay="0"/>
                                      </p:stCondLst>
                                      <p:childTnLst>
                                        <p:set>
                                          <p:cBhvr>
                                            <p:cTn id="20" dur="1" fill="hold">
                                              <p:stCondLst>
                                                <p:cond delay="0"/>
                                              </p:stCondLst>
                                            </p:cTn>
                                            <p:tgtEl>
                                              <p:spTgt spid="173"/>
                                            </p:tgtEl>
                                            <p:attrNameLst>
                                              <p:attrName>style.visibility</p:attrName>
                                            </p:attrNameLst>
                                          </p:cBhvr>
                                          <p:to>
                                            <p:strVal val="visible"/>
                                          </p:to>
                                        </p:set>
                                        <p:animEffect transition="in" filter="fade">
                                          <p:cBhvr>
                                            <p:cTn id="21" dur="1000"/>
                                            <p:tgtEl>
                                              <p:spTgt spid="173"/>
                                            </p:tgtEl>
                                          </p:cBhvr>
                                        </p:animEffect>
                                        <p:anim calcmode="lin" valueType="num">
                                          <p:cBhvr>
                                            <p:cTn id="22" dur="1000" fill="hold"/>
                                            <p:tgtEl>
                                              <p:spTgt spid="173"/>
                                            </p:tgtEl>
                                            <p:attrNameLst>
                                              <p:attrName>ppt_x</p:attrName>
                                            </p:attrNameLst>
                                          </p:cBhvr>
                                          <p:tavLst>
                                            <p:tav tm="0">
                                              <p:val>
                                                <p:strVal val="#ppt_x"/>
                                              </p:val>
                                            </p:tav>
                                            <p:tav tm="100000">
                                              <p:val>
                                                <p:strVal val="#ppt_x"/>
                                              </p:val>
                                            </p:tav>
                                          </p:tavLst>
                                        </p:anim>
                                        <p:anim calcmode="lin" valueType="num">
                                          <p:cBhvr>
                                            <p:cTn id="23" dur="1000" fill="hold"/>
                                            <p:tgtEl>
                                              <p:spTgt spid="173"/>
                                            </p:tgtEl>
                                            <p:attrNameLst>
                                              <p:attrName>ppt_y</p:attrName>
                                            </p:attrNameLst>
                                          </p:cBhvr>
                                          <p:tavLst>
                                            <p:tav tm="0">
                                              <p:val>
                                                <p:strVal val="#ppt_y+.1"/>
                                              </p:val>
                                            </p:tav>
                                            <p:tav tm="100000">
                                              <p:val>
                                                <p:strVal val="#ppt_y"/>
                                              </p:val>
                                            </p:tav>
                                          </p:tavLst>
                                        </p:anim>
                                      </p:childTnLst>
                                    </p:cTn>
                                  </p:par>
                                </p:childTnLst>
                              </p:cTn>
                            </p:par>
                            <p:par>
                              <p:cTn id="24" fill="hold">
                                <p:stCondLst>
                                  <p:cond delay="1550"/>
                                </p:stCondLst>
                                <p:childTnLst>
                                  <p:par>
                                    <p:cTn id="25" presetID="42" presetClass="entr" presetSubtype="0" fill="hold" grpId="0" nodeType="afterEffect">
                                      <p:stCondLst>
                                        <p:cond delay="0"/>
                                      </p:stCondLst>
                                      <p:childTnLst>
                                        <p:set>
                                          <p:cBhvr>
                                            <p:cTn id="26" dur="1" fill="hold">
                                              <p:stCondLst>
                                                <p:cond delay="0"/>
                                              </p:stCondLst>
                                            </p:cTn>
                                            <p:tgtEl>
                                              <p:spTgt spid="111"/>
                                            </p:tgtEl>
                                            <p:attrNameLst>
                                              <p:attrName>style.visibility</p:attrName>
                                            </p:attrNameLst>
                                          </p:cBhvr>
                                          <p:to>
                                            <p:strVal val="visible"/>
                                          </p:to>
                                        </p:set>
                                        <p:animEffect transition="in" filter="fade">
                                          <p:cBhvr>
                                            <p:cTn id="27" dur="1000"/>
                                            <p:tgtEl>
                                              <p:spTgt spid="111"/>
                                            </p:tgtEl>
                                          </p:cBhvr>
                                        </p:animEffect>
                                        <p:anim calcmode="lin" valueType="num">
                                          <p:cBhvr>
                                            <p:cTn id="28" dur="1000" fill="hold"/>
                                            <p:tgtEl>
                                              <p:spTgt spid="111"/>
                                            </p:tgtEl>
                                            <p:attrNameLst>
                                              <p:attrName>ppt_x</p:attrName>
                                            </p:attrNameLst>
                                          </p:cBhvr>
                                          <p:tavLst>
                                            <p:tav tm="0">
                                              <p:val>
                                                <p:strVal val="#ppt_x"/>
                                              </p:val>
                                            </p:tav>
                                            <p:tav tm="100000">
                                              <p:val>
                                                <p:strVal val="#ppt_x"/>
                                              </p:val>
                                            </p:tav>
                                          </p:tavLst>
                                        </p:anim>
                                        <p:anim calcmode="lin" valueType="num">
                                          <p:cBhvr>
                                            <p:cTn id="29" dur="1000" fill="hold"/>
                                            <p:tgtEl>
                                              <p:spTgt spid="111"/>
                                            </p:tgtEl>
                                            <p:attrNameLst>
                                              <p:attrName>ppt_y</p:attrName>
                                            </p:attrNameLst>
                                          </p:cBhvr>
                                          <p:tavLst>
                                            <p:tav tm="0">
                                              <p:val>
                                                <p:strVal val="#ppt_y+.1"/>
                                              </p:val>
                                            </p:tav>
                                            <p:tav tm="100000">
                                              <p:val>
                                                <p:strVal val="#ppt_y"/>
                                              </p:val>
                                            </p:tav>
                                          </p:tavLst>
                                        </p:anim>
                                      </p:childTnLst>
                                    </p:cTn>
                                  </p:par>
                                  <p:par>
                                    <p:cTn id="30" presetID="2" presetClass="entr" presetSubtype="8" fill="hold" grpId="0" nodeType="withEffect">
                                      <p:stCondLst>
                                        <p:cond delay="250"/>
                                      </p:stCondLst>
                                      <p:childTnLst>
                                        <p:set>
                                          <p:cBhvr>
                                            <p:cTn id="31" dur="1" fill="hold">
                                              <p:stCondLst>
                                                <p:cond delay="0"/>
                                              </p:stCondLst>
                                            </p:cTn>
                                            <p:tgtEl>
                                              <p:spTgt spid="112"/>
                                            </p:tgtEl>
                                            <p:attrNameLst>
                                              <p:attrName>style.visibility</p:attrName>
                                            </p:attrNameLst>
                                          </p:cBhvr>
                                          <p:to>
                                            <p:strVal val="visible"/>
                                          </p:to>
                                        </p:set>
                                        <p:anim calcmode="lin" valueType="num">
                                          <p:cBhvr additive="base">
                                            <p:cTn id="32" dur="1000" fill="hold"/>
                                            <p:tgtEl>
                                              <p:spTgt spid="112"/>
                                            </p:tgtEl>
                                            <p:attrNameLst>
                                              <p:attrName>ppt_x</p:attrName>
                                            </p:attrNameLst>
                                          </p:cBhvr>
                                          <p:tavLst>
                                            <p:tav tm="0">
                                              <p:val>
                                                <p:strVal val="0-#ppt_w/2"/>
                                              </p:val>
                                            </p:tav>
                                            <p:tav tm="100000">
                                              <p:val>
                                                <p:strVal val="#ppt_x"/>
                                              </p:val>
                                            </p:tav>
                                          </p:tavLst>
                                        </p:anim>
                                        <p:anim calcmode="lin" valueType="num">
                                          <p:cBhvr additive="base">
                                            <p:cTn id="33" dur="1000" fill="hold"/>
                                            <p:tgtEl>
                                              <p:spTgt spid="112"/>
                                            </p:tgtEl>
                                            <p:attrNameLst>
                                              <p:attrName>ppt_y</p:attrName>
                                            </p:attrNameLst>
                                          </p:cBhvr>
                                          <p:tavLst>
                                            <p:tav tm="0">
                                              <p:val>
                                                <p:strVal val="#ppt_y"/>
                                              </p:val>
                                            </p:tav>
                                            <p:tav tm="100000">
                                              <p:val>
                                                <p:strVal val="#ppt_y"/>
                                              </p:val>
                                            </p:tav>
                                          </p:tavLst>
                                        </p:anim>
                                      </p:childTnLst>
                                    </p:cTn>
                                  </p:par>
                                </p:childTnLst>
                              </p:cTn>
                            </p:par>
                            <p:par>
                              <p:cTn id="34" fill="hold">
                                <p:stCondLst>
                                  <p:cond delay="2550"/>
                                </p:stCondLst>
                                <p:childTnLst>
                                  <p:par>
                                    <p:cTn id="35" presetID="2" presetClass="entr" presetSubtype="4" fill="hold" grpId="0" nodeType="afterEffect">
                                      <p:stCondLst>
                                        <p:cond delay="0"/>
                                      </p:stCondLst>
                                      <p:childTnLst>
                                        <p:set>
                                          <p:cBhvr>
                                            <p:cTn id="36" dur="1" fill="hold">
                                              <p:stCondLst>
                                                <p:cond delay="0"/>
                                              </p:stCondLst>
                                            </p:cTn>
                                            <p:tgtEl>
                                              <p:spTgt spid="113"/>
                                            </p:tgtEl>
                                            <p:attrNameLst>
                                              <p:attrName>style.visibility</p:attrName>
                                            </p:attrNameLst>
                                          </p:cBhvr>
                                          <p:to>
                                            <p:strVal val="visible"/>
                                          </p:to>
                                        </p:set>
                                        <p:anim calcmode="lin" valueType="num">
                                          <p:cBhvr additive="base">
                                            <p:cTn id="37" dur="500" fill="hold"/>
                                            <p:tgtEl>
                                              <p:spTgt spid="113"/>
                                            </p:tgtEl>
                                            <p:attrNameLst>
                                              <p:attrName>ppt_x</p:attrName>
                                            </p:attrNameLst>
                                          </p:cBhvr>
                                          <p:tavLst>
                                            <p:tav tm="0">
                                              <p:val>
                                                <p:strVal val="#ppt_x"/>
                                              </p:val>
                                            </p:tav>
                                            <p:tav tm="100000">
                                              <p:val>
                                                <p:strVal val="#ppt_x"/>
                                              </p:val>
                                            </p:tav>
                                          </p:tavLst>
                                        </p:anim>
                                        <p:anim calcmode="lin" valueType="num">
                                          <p:cBhvr additive="base">
                                            <p:cTn id="38" dur="500" fill="hold"/>
                                            <p:tgtEl>
                                              <p:spTgt spid="113"/>
                                            </p:tgtEl>
                                            <p:attrNameLst>
                                              <p:attrName>ppt_y</p:attrName>
                                            </p:attrNameLst>
                                          </p:cBhvr>
                                          <p:tavLst>
                                            <p:tav tm="0">
                                              <p:val>
                                                <p:strVal val="1+#ppt_h/2"/>
                                              </p:val>
                                            </p:tav>
                                            <p:tav tm="100000">
                                              <p:val>
                                                <p:strVal val="#ppt_y"/>
                                              </p:val>
                                            </p:tav>
                                          </p:tavLst>
                                        </p:anim>
                                      </p:childTnLst>
                                    </p:cTn>
                                  </p:par>
                                  <p:par>
                                    <p:cTn id="39" presetID="52" presetClass="entr" presetSubtype="0" fill="hold" nodeType="withEffect">
                                      <p:stCondLst>
                                        <p:cond delay="500"/>
                                      </p:stCondLst>
                                      <p:childTnLst>
                                        <p:set>
                                          <p:cBhvr>
                                            <p:cTn id="40" dur="1" fill="hold">
                                              <p:stCondLst>
                                                <p:cond delay="0"/>
                                              </p:stCondLst>
                                            </p:cTn>
                                            <p:tgtEl>
                                              <p:spTgt spid="114"/>
                                            </p:tgtEl>
                                            <p:attrNameLst>
                                              <p:attrName>style.visibility</p:attrName>
                                            </p:attrNameLst>
                                          </p:cBhvr>
                                          <p:to>
                                            <p:strVal val="visible"/>
                                          </p:to>
                                        </p:set>
                                        <p:animScale>
                                          <p:cBhvr>
                                            <p:cTn id="41" dur="1000" decel="50000" fill="hold">
                                              <p:stCondLst>
                                                <p:cond delay="0"/>
                                              </p:stCondLst>
                                            </p:cTn>
                                            <p:tgtEl>
                                              <p:spTgt spid="1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2" dur="1000" decel="50000" fill="hold">
                                              <p:stCondLst>
                                                <p:cond delay="0"/>
                                              </p:stCondLst>
                                            </p:cTn>
                                            <p:tgtEl>
                                              <p:spTgt spid="114"/>
                                            </p:tgtEl>
                                            <p:attrNameLst>
                                              <p:attrName>ppt_x</p:attrName>
                                              <p:attrName>ppt_y</p:attrName>
                                            </p:attrNameLst>
                                          </p:cBhvr>
                                        </p:animMotion>
                                        <p:animEffect transition="in" filter="fade">
                                          <p:cBhvr>
                                            <p:cTn id="43" dur="1000"/>
                                            <p:tgtEl>
                                              <p:spTgt spid="114"/>
                                            </p:tgtEl>
                                          </p:cBhvr>
                                        </p:animEffect>
                                      </p:childTnLst>
                                    </p:cTn>
                                  </p:par>
                                  <p:par>
                                    <p:cTn id="44" presetID="52" presetClass="entr" presetSubtype="0" fill="hold" nodeType="withEffect">
                                      <p:stCondLst>
                                        <p:cond delay="500"/>
                                      </p:stCondLst>
                                      <p:childTnLst>
                                        <p:set>
                                          <p:cBhvr>
                                            <p:cTn id="45" dur="1" fill="hold">
                                              <p:stCondLst>
                                                <p:cond delay="0"/>
                                              </p:stCondLst>
                                            </p:cTn>
                                            <p:tgtEl>
                                              <p:spTgt spid="117"/>
                                            </p:tgtEl>
                                            <p:attrNameLst>
                                              <p:attrName>style.visibility</p:attrName>
                                            </p:attrNameLst>
                                          </p:cBhvr>
                                          <p:to>
                                            <p:strVal val="visible"/>
                                          </p:to>
                                        </p:set>
                                        <p:animScale>
                                          <p:cBhvr>
                                            <p:cTn id="46" dur="1000" decel="50000" fill="hold">
                                              <p:stCondLst>
                                                <p:cond delay="0"/>
                                              </p:stCondLst>
                                            </p:cTn>
                                            <p:tgtEl>
                                              <p:spTgt spid="1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7" dur="1000" decel="50000" fill="hold">
                                              <p:stCondLst>
                                                <p:cond delay="0"/>
                                              </p:stCondLst>
                                            </p:cTn>
                                            <p:tgtEl>
                                              <p:spTgt spid="117"/>
                                            </p:tgtEl>
                                            <p:attrNameLst>
                                              <p:attrName>ppt_x</p:attrName>
                                              <p:attrName>ppt_y</p:attrName>
                                            </p:attrNameLst>
                                          </p:cBhvr>
                                        </p:animMotion>
                                        <p:animEffect transition="in" filter="fade">
                                          <p:cBhvr>
                                            <p:cTn id="48" dur="1000"/>
                                            <p:tgtEl>
                                              <p:spTgt spid="117"/>
                                            </p:tgtEl>
                                          </p:cBhvr>
                                        </p:animEffect>
                                      </p:childTnLst>
                                    </p:cTn>
                                  </p:par>
                                  <p:par>
                                    <p:cTn id="49" presetID="52" presetClass="entr" presetSubtype="0" fill="hold" nodeType="withEffect">
                                      <p:stCondLst>
                                        <p:cond delay="500"/>
                                      </p:stCondLst>
                                      <p:childTnLst>
                                        <p:set>
                                          <p:cBhvr>
                                            <p:cTn id="50" dur="1" fill="hold">
                                              <p:stCondLst>
                                                <p:cond delay="0"/>
                                              </p:stCondLst>
                                            </p:cTn>
                                            <p:tgtEl>
                                              <p:spTgt spid="120"/>
                                            </p:tgtEl>
                                            <p:attrNameLst>
                                              <p:attrName>style.visibility</p:attrName>
                                            </p:attrNameLst>
                                          </p:cBhvr>
                                          <p:to>
                                            <p:strVal val="visible"/>
                                          </p:to>
                                        </p:set>
                                        <p:animScale>
                                          <p:cBhvr>
                                            <p:cTn id="51" dur="1000" decel="50000" fill="hold">
                                              <p:stCondLst>
                                                <p:cond delay="0"/>
                                              </p:stCondLst>
                                            </p:cTn>
                                            <p:tgtEl>
                                              <p:spTgt spid="12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2" dur="1000" decel="50000" fill="hold">
                                              <p:stCondLst>
                                                <p:cond delay="0"/>
                                              </p:stCondLst>
                                            </p:cTn>
                                            <p:tgtEl>
                                              <p:spTgt spid="120"/>
                                            </p:tgtEl>
                                            <p:attrNameLst>
                                              <p:attrName>ppt_x</p:attrName>
                                              <p:attrName>ppt_y</p:attrName>
                                            </p:attrNameLst>
                                          </p:cBhvr>
                                        </p:animMotion>
                                        <p:animEffect transition="in" filter="fade">
                                          <p:cBhvr>
                                            <p:cTn id="53" dur="1000"/>
                                            <p:tgtEl>
                                              <p:spTgt spid="120"/>
                                            </p:tgtEl>
                                          </p:cBhvr>
                                        </p:animEffect>
                                      </p:childTnLst>
                                    </p:cTn>
                                  </p:par>
                                </p:childTnLst>
                              </p:cTn>
                            </p:par>
                            <p:par>
                              <p:cTn id="54" fill="hold">
                                <p:stCondLst>
                                  <p:cond delay="3050"/>
                                </p:stCondLst>
                                <p:childTnLst>
                                  <p:par>
                                    <p:cTn id="55" presetID="2" presetClass="entr" presetSubtype="8" fill="hold" grpId="0" nodeType="afterEffect">
                                      <p:stCondLst>
                                        <p:cond delay="0"/>
                                      </p:stCondLst>
                                      <p:childTnLst>
                                        <p:set>
                                          <p:cBhvr>
                                            <p:cTn id="56" dur="1" fill="hold">
                                              <p:stCondLst>
                                                <p:cond delay="0"/>
                                              </p:stCondLst>
                                            </p:cTn>
                                            <p:tgtEl>
                                              <p:spTgt spid="127"/>
                                            </p:tgtEl>
                                            <p:attrNameLst>
                                              <p:attrName>style.visibility</p:attrName>
                                            </p:attrNameLst>
                                          </p:cBhvr>
                                          <p:to>
                                            <p:strVal val="visible"/>
                                          </p:to>
                                        </p:set>
                                        <p:anim calcmode="lin" valueType="num">
                                          <p:cBhvr additive="base">
                                            <p:cTn id="57" dur="300" fill="hold"/>
                                            <p:tgtEl>
                                              <p:spTgt spid="127"/>
                                            </p:tgtEl>
                                            <p:attrNameLst>
                                              <p:attrName>ppt_x</p:attrName>
                                            </p:attrNameLst>
                                          </p:cBhvr>
                                          <p:tavLst>
                                            <p:tav tm="0">
                                              <p:val>
                                                <p:strVal val="0-#ppt_w/2"/>
                                              </p:val>
                                            </p:tav>
                                            <p:tav tm="100000">
                                              <p:val>
                                                <p:strVal val="#ppt_x"/>
                                              </p:val>
                                            </p:tav>
                                          </p:tavLst>
                                        </p:anim>
                                        <p:anim calcmode="lin" valueType="num">
                                          <p:cBhvr additive="base">
                                            <p:cTn id="58" dur="300" fill="hold"/>
                                            <p:tgtEl>
                                              <p:spTgt spid="127"/>
                                            </p:tgtEl>
                                            <p:attrNameLst>
                                              <p:attrName>ppt_y</p:attrName>
                                            </p:attrNameLst>
                                          </p:cBhvr>
                                          <p:tavLst>
                                            <p:tav tm="0">
                                              <p:val>
                                                <p:strVal val="#ppt_y"/>
                                              </p:val>
                                            </p:tav>
                                            <p:tav tm="100000">
                                              <p:val>
                                                <p:strVal val="#ppt_y"/>
                                              </p:val>
                                            </p:tav>
                                          </p:tavLst>
                                        </p:anim>
                                      </p:childTnLst>
                                    </p:cTn>
                                  </p:par>
                                </p:childTnLst>
                              </p:cTn>
                            </p:par>
                            <p:par>
                              <p:cTn id="59" fill="hold">
                                <p:stCondLst>
                                  <p:cond delay="3550"/>
                                </p:stCondLst>
                                <p:childTnLst>
                                  <p:par>
                                    <p:cTn id="60" presetID="2" presetClass="entr" presetSubtype="8" fill="hold" grpId="0" nodeType="afterEffect">
                                      <p:stCondLst>
                                        <p:cond delay="0"/>
                                      </p:stCondLst>
                                      <p:childTnLst>
                                        <p:set>
                                          <p:cBhvr>
                                            <p:cTn id="61" dur="1" fill="hold">
                                              <p:stCondLst>
                                                <p:cond delay="0"/>
                                              </p:stCondLst>
                                            </p:cTn>
                                            <p:tgtEl>
                                              <p:spTgt spid="128"/>
                                            </p:tgtEl>
                                            <p:attrNameLst>
                                              <p:attrName>style.visibility</p:attrName>
                                            </p:attrNameLst>
                                          </p:cBhvr>
                                          <p:to>
                                            <p:strVal val="visible"/>
                                          </p:to>
                                        </p:set>
                                        <p:anim calcmode="lin" valueType="num">
                                          <p:cBhvr additive="base">
                                            <p:cTn id="62" dur="300" fill="hold"/>
                                            <p:tgtEl>
                                              <p:spTgt spid="128"/>
                                            </p:tgtEl>
                                            <p:attrNameLst>
                                              <p:attrName>ppt_x</p:attrName>
                                            </p:attrNameLst>
                                          </p:cBhvr>
                                          <p:tavLst>
                                            <p:tav tm="0">
                                              <p:val>
                                                <p:strVal val="0-#ppt_w/2"/>
                                              </p:val>
                                            </p:tav>
                                            <p:tav tm="100000">
                                              <p:val>
                                                <p:strVal val="#ppt_x"/>
                                              </p:val>
                                            </p:tav>
                                          </p:tavLst>
                                        </p:anim>
                                        <p:anim calcmode="lin" valueType="num">
                                          <p:cBhvr additive="base">
                                            <p:cTn id="63" dur="300" fill="hold"/>
                                            <p:tgtEl>
                                              <p:spTgt spid="128"/>
                                            </p:tgtEl>
                                            <p:attrNameLst>
                                              <p:attrName>ppt_y</p:attrName>
                                            </p:attrNameLst>
                                          </p:cBhvr>
                                          <p:tavLst>
                                            <p:tav tm="0">
                                              <p:val>
                                                <p:strVal val="#ppt_y"/>
                                              </p:val>
                                            </p:tav>
                                            <p:tav tm="100000">
                                              <p:val>
                                                <p:strVal val="#ppt_y"/>
                                              </p:val>
                                            </p:tav>
                                          </p:tavLst>
                                        </p:anim>
                                      </p:childTnLst>
                                    </p:cTn>
                                  </p:par>
                                </p:childTnLst>
                              </p:cTn>
                            </p:par>
                            <p:par>
                              <p:cTn id="64" fill="hold">
                                <p:stCondLst>
                                  <p:cond delay="4050"/>
                                </p:stCondLst>
                                <p:childTnLst>
                                  <p:par>
                                    <p:cTn id="65" presetID="2" presetClass="entr" presetSubtype="8" fill="hold" grpId="0" nodeType="afterEffect">
                                      <p:stCondLst>
                                        <p:cond delay="0"/>
                                      </p:stCondLst>
                                      <p:childTnLst>
                                        <p:set>
                                          <p:cBhvr>
                                            <p:cTn id="66" dur="1" fill="hold">
                                              <p:stCondLst>
                                                <p:cond delay="0"/>
                                              </p:stCondLst>
                                            </p:cTn>
                                            <p:tgtEl>
                                              <p:spTgt spid="135"/>
                                            </p:tgtEl>
                                            <p:attrNameLst>
                                              <p:attrName>style.visibility</p:attrName>
                                            </p:attrNameLst>
                                          </p:cBhvr>
                                          <p:to>
                                            <p:strVal val="visible"/>
                                          </p:to>
                                        </p:set>
                                        <p:anim calcmode="lin" valueType="num">
                                          <p:cBhvr additive="base">
                                            <p:cTn id="67" dur="300" fill="hold"/>
                                            <p:tgtEl>
                                              <p:spTgt spid="135"/>
                                            </p:tgtEl>
                                            <p:attrNameLst>
                                              <p:attrName>ppt_x</p:attrName>
                                            </p:attrNameLst>
                                          </p:cBhvr>
                                          <p:tavLst>
                                            <p:tav tm="0">
                                              <p:val>
                                                <p:strVal val="0-#ppt_w/2"/>
                                              </p:val>
                                            </p:tav>
                                            <p:tav tm="100000">
                                              <p:val>
                                                <p:strVal val="#ppt_x"/>
                                              </p:val>
                                            </p:tav>
                                          </p:tavLst>
                                        </p:anim>
                                        <p:anim calcmode="lin" valueType="num">
                                          <p:cBhvr additive="base">
                                            <p:cTn id="68" dur="300" fill="hold"/>
                                            <p:tgtEl>
                                              <p:spTgt spid="135"/>
                                            </p:tgtEl>
                                            <p:attrNameLst>
                                              <p:attrName>ppt_y</p:attrName>
                                            </p:attrNameLst>
                                          </p:cBhvr>
                                          <p:tavLst>
                                            <p:tav tm="0">
                                              <p:val>
                                                <p:strVal val="#ppt_y"/>
                                              </p:val>
                                            </p:tav>
                                            <p:tav tm="100000">
                                              <p:val>
                                                <p:strVal val="#ppt_y"/>
                                              </p:val>
                                            </p:tav>
                                          </p:tavLst>
                                        </p:anim>
                                      </p:childTnLst>
                                    </p:cTn>
                                  </p:par>
                                </p:childTnLst>
                              </p:cTn>
                            </p:par>
                            <p:par>
                              <p:cTn id="69" fill="hold">
                                <p:stCondLst>
                                  <p:cond delay="4550"/>
                                </p:stCondLst>
                                <p:childTnLst>
                                  <p:par>
                                    <p:cTn id="70" presetID="42" presetClass="entr" presetSubtype="0" fill="hold" grpId="0" nodeType="afterEffect">
                                      <p:stCondLst>
                                        <p:cond delay="0"/>
                                      </p:stCondLst>
                                      <p:childTnLst>
                                        <p:set>
                                          <p:cBhvr>
                                            <p:cTn id="71" dur="1" fill="hold">
                                              <p:stCondLst>
                                                <p:cond delay="0"/>
                                              </p:stCondLst>
                                            </p:cTn>
                                            <p:tgtEl>
                                              <p:spTgt spid="138"/>
                                            </p:tgtEl>
                                            <p:attrNameLst>
                                              <p:attrName>style.visibility</p:attrName>
                                            </p:attrNameLst>
                                          </p:cBhvr>
                                          <p:to>
                                            <p:strVal val="visible"/>
                                          </p:to>
                                        </p:set>
                                        <p:animEffect transition="in" filter="fade">
                                          <p:cBhvr>
                                            <p:cTn id="72" dur="750"/>
                                            <p:tgtEl>
                                              <p:spTgt spid="138"/>
                                            </p:tgtEl>
                                          </p:cBhvr>
                                        </p:animEffect>
                                        <p:anim calcmode="lin" valueType="num">
                                          <p:cBhvr>
                                            <p:cTn id="73" dur="750" fill="hold"/>
                                            <p:tgtEl>
                                              <p:spTgt spid="138"/>
                                            </p:tgtEl>
                                            <p:attrNameLst>
                                              <p:attrName>ppt_x</p:attrName>
                                            </p:attrNameLst>
                                          </p:cBhvr>
                                          <p:tavLst>
                                            <p:tav tm="0">
                                              <p:val>
                                                <p:strVal val="#ppt_x"/>
                                              </p:val>
                                            </p:tav>
                                            <p:tav tm="100000">
                                              <p:val>
                                                <p:strVal val="#ppt_x"/>
                                              </p:val>
                                            </p:tav>
                                          </p:tavLst>
                                        </p:anim>
                                        <p:anim calcmode="lin" valueType="num">
                                          <p:cBhvr>
                                            <p:cTn id="74" dur="750" fill="hold"/>
                                            <p:tgtEl>
                                              <p:spTgt spid="138"/>
                                            </p:tgtEl>
                                            <p:attrNameLst>
                                              <p:attrName>ppt_y</p:attrName>
                                            </p:attrNameLst>
                                          </p:cBhvr>
                                          <p:tavLst>
                                            <p:tav tm="0">
                                              <p:val>
                                                <p:strVal val="#ppt_y+.1"/>
                                              </p:val>
                                            </p:tav>
                                            <p:tav tm="100000">
                                              <p:val>
                                                <p:strVal val="#ppt_y"/>
                                              </p:val>
                                            </p:tav>
                                          </p:tavLst>
                                        </p:anim>
                                      </p:childTnLst>
                                    </p:cTn>
                                  </p:par>
                                  <p:par>
                                    <p:cTn id="75" presetID="52" presetClass="entr" presetSubtype="0" fill="hold" nodeType="withEffect">
                                      <p:stCondLst>
                                        <p:cond delay="0"/>
                                      </p:stCondLst>
                                      <p:childTnLst>
                                        <p:set>
                                          <p:cBhvr>
                                            <p:cTn id="76" dur="1" fill="hold">
                                              <p:stCondLst>
                                                <p:cond delay="0"/>
                                              </p:stCondLst>
                                            </p:cTn>
                                            <p:tgtEl>
                                              <p:spTgt spid="139"/>
                                            </p:tgtEl>
                                            <p:attrNameLst>
                                              <p:attrName>style.visibility</p:attrName>
                                            </p:attrNameLst>
                                          </p:cBhvr>
                                          <p:to>
                                            <p:strVal val="visible"/>
                                          </p:to>
                                        </p:set>
                                        <p:animScale>
                                          <p:cBhvr>
                                            <p:cTn id="77" dur="1000" decel="50000" fill="hold">
                                              <p:stCondLst>
                                                <p:cond delay="0"/>
                                              </p:stCondLst>
                                            </p:cTn>
                                            <p:tgtEl>
                                              <p:spTgt spid="13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8" dur="1000" decel="50000" fill="hold">
                                              <p:stCondLst>
                                                <p:cond delay="0"/>
                                              </p:stCondLst>
                                            </p:cTn>
                                            <p:tgtEl>
                                              <p:spTgt spid="139"/>
                                            </p:tgtEl>
                                            <p:attrNameLst>
                                              <p:attrName>ppt_x</p:attrName>
                                              <p:attrName>ppt_y</p:attrName>
                                            </p:attrNameLst>
                                          </p:cBhvr>
                                        </p:animMotion>
                                        <p:animEffect transition="in" filter="fade">
                                          <p:cBhvr>
                                            <p:cTn id="79" dur="1000"/>
                                            <p:tgtEl>
                                              <p:spTgt spid="139"/>
                                            </p:tgtEl>
                                          </p:cBhvr>
                                        </p:animEffect>
                                      </p:childTnLst>
                                    </p:cTn>
                                  </p:par>
                                  <p:par>
                                    <p:cTn id="80" presetID="52" presetClass="entr" presetSubtype="0" fill="hold" nodeType="withEffect">
                                      <p:stCondLst>
                                        <p:cond delay="300"/>
                                      </p:stCondLst>
                                      <p:childTnLst>
                                        <p:set>
                                          <p:cBhvr>
                                            <p:cTn id="81" dur="1" fill="hold">
                                              <p:stCondLst>
                                                <p:cond delay="0"/>
                                              </p:stCondLst>
                                            </p:cTn>
                                            <p:tgtEl>
                                              <p:spTgt spid="140"/>
                                            </p:tgtEl>
                                            <p:attrNameLst>
                                              <p:attrName>style.visibility</p:attrName>
                                            </p:attrNameLst>
                                          </p:cBhvr>
                                          <p:to>
                                            <p:strVal val="visible"/>
                                          </p:to>
                                        </p:set>
                                        <p:animScale>
                                          <p:cBhvr>
                                            <p:cTn id="82" dur="1000" decel="50000" fill="hold">
                                              <p:stCondLst>
                                                <p:cond delay="0"/>
                                              </p:stCondLst>
                                            </p:cTn>
                                            <p:tgtEl>
                                              <p:spTgt spid="14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3" dur="1000" decel="50000" fill="hold">
                                              <p:stCondLst>
                                                <p:cond delay="0"/>
                                              </p:stCondLst>
                                            </p:cTn>
                                            <p:tgtEl>
                                              <p:spTgt spid="140"/>
                                            </p:tgtEl>
                                            <p:attrNameLst>
                                              <p:attrName>ppt_x</p:attrName>
                                              <p:attrName>ppt_y</p:attrName>
                                            </p:attrNameLst>
                                          </p:cBhvr>
                                        </p:animMotion>
                                        <p:animEffect transition="in" filter="fade">
                                          <p:cBhvr>
                                            <p:cTn id="84" dur="1000"/>
                                            <p:tgtEl>
                                              <p:spTgt spid="140"/>
                                            </p:tgtEl>
                                          </p:cBhvr>
                                        </p:animEffect>
                                      </p:childTnLst>
                                    </p:cTn>
                                  </p:par>
                                  <p:par>
                                    <p:cTn id="85" presetID="52" presetClass="entr" presetSubtype="0" fill="hold" nodeType="withEffect">
                                      <p:stCondLst>
                                        <p:cond delay="500"/>
                                      </p:stCondLst>
                                      <p:childTnLst>
                                        <p:set>
                                          <p:cBhvr>
                                            <p:cTn id="86" dur="1" fill="hold">
                                              <p:stCondLst>
                                                <p:cond delay="0"/>
                                              </p:stCondLst>
                                            </p:cTn>
                                            <p:tgtEl>
                                              <p:spTgt spid="141"/>
                                            </p:tgtEl>
                                            <p:attrNameLst>
                                              <p:attrName>style.visibility</p:attrName>
                                            </p:attrNameLst>
                                          </p:cBhvr>
                                          <p:to>
                                            <p:strVal val="visible"/>
                                          </p:to>
                                        </p:set>
                                        <p:animScale>
                                          <p:cBhvr>
                                            <p:cTn id="87" dur="1000" decel="50000" fill="hold">
                                              <p:stCondLst>
                                                <p:cond delay="0"/>
                                              </p:stCondLst>
                                            </p:cTn>
                                            <p:tgtEl>
                                              <p:spTgt spid="14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8" dur="1000" decel="50000" fill="hold">
                                              <p:stCondLst>
                                                <p:cond delay="0"/>
                                              </p:stCondLst>
                                            </p:cTn>
                                            <p:tgtEl>
                                              <p:spTgt spid="141"/>
                                            </p:tgtEl>
                                            <p:attrNameLst>
                                              <p:attrName>ppt_x</p:attrName>
                                              <p:attrName>ppt_y</p:attrName>
                                            </p:attrNameLst>
                                          </p:cBhvr>
                                        </p:animMotion>
                                        <p:animEffect transition="in" filter="fade">
                                          <p:cBhvr>
                                            <p:cTn id="89" dur="1000"/>
                                            <p:tgtEl>
                                              <p:spTgt spid="1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5" grpId="0"/>
          <p:bldP spid="173" grpId="0"/>
          <p:bldP spid="111" grpId="0"/>
          <p:bldP spid="112" grpId="0" animBg="1"/>
          <p:bldP spid="113" grpId="0" animBg="1"/>
          <p:bldP spid="127" grpId="0"/>
          <p:bldP spid="128" grpId="0"/>
          <p:bldP spid="135" grpId="0"/>
          <p:bldP spid="138" grpId="0"/>
        </p:bldLst>
      </p:timing>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 name="矩形 175"/>
          <p:cNvSpPr/>
          <p:nvPr/>
        </p:nvSpPr>
        <p:spPr>
          <a:xfrm>
            <a:off x="2680492" y="-215153"/>
            <a:ext cx="6831016" cy="7460015"/>
          </a:xfrm>
          <a:prstGeom prst="rect">
            <a:avLst/>
          </a:prstGeom>
          <a:solidFill>
            <a:schemeClr val="bg1"/>
          </a:solidFill>
          <a:ln>
            <a:noFill/>
          </a:ln>
          <a:effectLst>
            <a:outerShdw blurRad="3810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7" name="Picture 7" descr="C:\Users\Administrator\Desktop\56d684a0446de.png"/>
          <p:cNvPicPr>
            <a:picLocks noChangeAspect="1" noChangeArrowheads="1"/>
          </p:cNvPicPr>
          <p:nvPr/>
        </p:nvPicPr>
        <p:blipFill>
          <a:blip r:embed="rId3" cstate="print">
            <a:extLst>
              <a:ext uri="{BEBA8EAE-BF5A-486C-A8C5-ECC9F3942E4B}">
                <a14:imgProps xmlns:a14="http://schemas.microsoft.com/office/drawing/2010/main">
                  <a14:imgLayer r:embed="rId4">
                    <a14:imgEffect>
                      <a14:brightnessContrast bright="5000"/>
                    </a14:imgEffect>
                  </a14:imgLayer>
                </a14:imgProps>
              </a:ext>
              <a:ext uri="{28A0092B-C50C-407E-A947-70E740481C1C}">
                <a14:useLocalDpi xmlns:a14="http://schemas.microsoft.com/office/drawing/2010/main" val="0"/>
              </a:ext>
            </a:extLst>
          </a:blip>
          <a:srcRect/>
          <a:stretch>
            <a:fillRect/>
          </a:stretch>
        </p:blipFill>
        <p:spPr bwMode="auto">
          <a:xfrm>
            <a:off x="3043579" y="1536809"/>
            <a:ext cx="3493720" cy="3973626"/>
          </a:xfrm>
          <a:prstGeom prst="rect">
            <a:avLst/>
          </a:prstGeom>
          <a:noFill/>
          <a:extLst>
            <a:ext uri="{909E8E84-426E-40DD-AFC4-6F175D3DCCD1}">
              <a14:hiddenFill xmlns:a14="http://schemas.microsoft.com/office/drawing/2010/main">
                <a:solidFill>
                  <a:srgbClr val="FFFFFF"/>
                </a:solidFill>
              </a14:hiddenFill>
            </a:ext>
          </a:extLst>
        </p:spPr>
      </p:pic>
      <p:grpSp>
        <p:nvGrpSpPr>
          <p:cNvPr id="178" name="组合 177"/>
          <p:cNvGrpSpPr/>
          <p:nvPr/>
        </p:nvGrpSpPr>
        <p:grpSpPr>
          <a:xfrm flipH="1">
            <a:off x="1992212" y="1432083"/>
            <a:ext cx="5190546" cy="4183077"/>
            <a:chOff x="1816885" y="160250"/>
            <a:chExt cx="5190546" cy="4183077"/>
          </a:xfrm>
          <a:solidFill>
            <a:schemeClr val="tx1">
              <a:lumMod val="50000"/>
              <a:lumOff val="50000"/>
            </a:schemeClr>
          </a:solidFill>
        </p:grpSpPr>
        <p:grpSp>
          <p:nvGrpSpPr>
            <p:cNvPr id="179" name="组合 178"/>
            <p:cNvGrpSpPr/>
            <p:nvPr/>
          </p:nvGrpSpPr>
          <p:grpSpPr>
            <a:xfrm rot="1500213">
              <a:off x="1816885" y="160250"/>
              <a:ext cx="4835931" cy="4183077"/>
              <a:chOff x="2983829" y="1091787"/>
              <a:chExt cx="4835931" cy="4183077"/>
            </a:xfrm>
            <a:grpFill/>
          </p:grpSpPr>
          <p:sp>
            <p:nvSpPr>
              <p:cNvPr id="181" name="Freeform 60"/>
              <p:cNvSpPr/>
              <p:nvPr/>
            </p:nvSpPr>
            <p:spPr bwMode="auto">
              <a:xfrm>
                <a:off x="2983829" y="3724325"/>
                <a:ext cx="2106312" cy="1499886"/>
              </a:xfrm>
              <a:custGeom>
                <a:avLst/>
                <a:gdLst>
                  <a:gd name="T0" fmla="*/ 2332 w 2339"/>
                  <a:gd name="T1" fmla="*/ 1665 h 1665"/>
                  <a:gd name="T2" fmla="*/ 2329 w 2339"/>
                  <a:gd name="T3" fmla="*/ 1664 h 1665"/>
                  <a:gd name="T4" fmla="*/ 3 w 2339"/>
                  <a:gd name="T5" fmla="*/ 11 h 1665"/>
                  <a:gd name="T6" fmla="*/ 2 w 2339"/>
                  <a:gd name="T7" fmla="*/ 3 h 1665"/>
                  <a:gd name="T8" fmla="*/ 10 w 2339"/>
                  <a:gd name="T9" fmla="*/ 2 h 1665"/>
                  <a:gd name="T10" fmla="*/ 2335 w 2339"/>
                  <a:gd name="T11" fmla="*/ 1654 h 1665"/>
                  <a:gd name="T12" fmla="*/ 2337 w 2339"/>
                  <a:gd name="T13" fmla="*/ 1662 h 1665"/>
                  <a:gd name="T14" fmla="*/ 2332 w 2339"/>
                  <a:gd name="T15" fmla="*/ 1665 h 16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9" h="1665">
                    <a:moveTo>
                      <a:pt x="2332" y="1665"/>
                    </a:moveTo>
                    <a:cubicBezTo>
                      <a:pt x="2331" y="1665"/>
                      <a:pt x="2330" y="1665"/>
                      <a:pt x="2329" y="1664"/>
                    </a:cubicBezTo>
                    <a:cubicBezTo>
                      <a:pt x="3" y="11"/>
                      <a:pt x="3" y="11"/>
                      <a:pt x="3" y="11"/>
                    </a:cubicBezTo>
                    <a:cubicBezTo>
                      <a:pt x="1" y="10"/>
                      <a:pt x="0" y="6"/>
                      <a:pt x="2" y="3"/>
                    </a:cubicBezTo>
                    <a:cubicBezTo>
                      <a:pt x="4" y="0"/>
                      <a:pt x="8" y="0"/>
                      <a:pt x="10" y="2"/>
                    </a:cubicBezTo>
                    <a:cubicBezTo>
                      <a:pt x="2335" y="1654"/>
                      <a:pt x="2335" y="1654"/>
                      <a:pt x="2335" y="1654"/>
                    </a:cubicBezTo>
                    <a:cubicBezTo>
                      <a:pt x="2338" y="1656"/>
                      <a:pt x="2339" y="1660"/>
                      <a:pt x="2337" y="1662"/>
                    </a:cubicBezTo>
                    <a:cubicBezTo>
                      <a:pt x="2336" y="1664"/>
                      <a:pt x="2334" y="1665"/>
                      <a:pt x="2332" y="166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82" name="Freeform 62"/>
              <p:cNvSpPr/>
              <p:nvPr/>
            </p:nvSpPr>
            <p:spPr bwMode="auto">
              <a:xfrm>
                <a:off x="5073257" y="4157688"/>
                <a:ext cx="15478" cy="1066523"/>
              </a:xfrm>
              <a:custGeom>
                <a:avLst/>
                <a:gdLst>
                  <a:gd name="T0" fmla="*/ 11 w 17"/>
                  <a:gd name="T1" fmla="*/ 1184 h 1184"/>
                  <a:gd name="T2" fmla="*/ 5 w 17"/>
                  <a:gd name="T3" fmla="*/ 1178 h 1184"/>
                  <a:gd name="T4" fmla="*/ 0 w 17"/>
                  <a:gd name="T5" fmla="*/ 6 h 1184"/>
                  <a:gd name="T6" fmla="*/ 6 w 17"/>
                  <a:gd name="T7" fmla="*/ 0 h 1184"/>
                  <a:gd name="T8" fmla="*/ 6 w 17"/>
                  <a:gd name="T9" fmla="*/ 0 h 1184"/>
                  <a:gd name="T10" fmla="*/ 12 w 17"/>
                  <a:gd name="T11" fmla="*/ 6 h 1184"/>
                  <a:gd name="T12" fmla="*/ 17 w 17"/>
                  <a:gd name="T13" fmla="*/ 1178 h 1184"/>
                  <a:gd name="T14" fmla="*/ 11 w 17"/>
                  <a:gd name="T15" fmla="*/ 1184 h 1184"/>
                  <a:gd name="T16" fmla="*/ 11 w 17"/>
                  <a:gd name="T17" fmla="*/ 1184 h 1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1184">
                    <a:moveTo>
                      <a:pt x="11" y="1184"/>
                    </a:moveTo>
                    <a:cubicBezTo>
                      <a:pt x="8" y="1184"/>
                      <a:pt x="5" y="1181"/>
                      <a:pt x="5" y="1178"/>
                    </a:cubicBezTo>
                    <a:cubicBezTo>
                      <a:pt x="0" y="6"/>
                      <a:pt x="0" y="6"/>
                      <a:pt x="0" y="6"/>
                    </a:cubicBezTo>
                    <a:cubicBezTo>
                      <a:pt x="0" y="3"/>
                      <a:pt x="2" y="0"/>
                      <a:pt x="6" y="0"/>
                    </a:cubicBezTo>
                    <a:cubicBezTo>
                      <a:pt x="6" y="0"/>
                      <a:pt x="6" y="0"/>
                      <a:pt x="6" y="0"/>
                    </a:cubicBezTo>
                    <a:cubicBezTo>
                      <a:pt x="9" y="0"/>
                      <a:pt x="12" y="3"/>
                      <a:pt x="12" y="6"/>
                    </a:cubicBezTo>
                    <a:cubicBezTo>
                      <a:pt x="17" y="1178"/>
                      <a:pt x="17" y="1178"/>
                      <a:pt x="17" y="1178"/>
                    </a:cubicBezTo>
                    <a:cubicBezTo>
                      <a:pt x="17" y="1181"/>
                      <a:pt x="14" y="1184"/>
                      <a:pt x="11" y="1184"/>
                    </a:cubicBezTo>
                    <a:cubicBezTo>
                      <a:pt x="11" y="1184"/>
                      <a:pt x="11" y="1184"/>
                      <a:pt x="11" y="1184"/>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83" name="Freeform 63"/>
              <p:cNvSpPr/>
              <p:nvPr/>
            </p:nvSpPr>
            <p:spPr bwMode="auto">
              <a:xfrm>
                <a:off x="2983829" y="3048954"/>
                <a:ext cx="1739079" cy="686627"/>
              </a:xfrm>
              <a:custGeom>
                <a:avLst/>
                <a:gdLst>
                  <a:gd name="T0" fmla="*/ 7 w 1932"/>
                  <a:gd name="T1" fmla="*/ 763 h 763"/>
                  <a:gd name="T2" fmla="*/ 1 w 1932"/>
                  <a:gd name="T3" fmla="*/ 759 h 763"/>
                  <a:gd name="T4" fmla="*/ 5 w 1932"/>
                  <a:gd name="T5" fmla="*/ 751 h 763"/>
                  <a:gd name="T6" fmla="*/ 1923 w 1932"/>
                  <a:gd name="T7" fmla="*/ 1 h 763"/>
                  <a:gd name="T8" fmla="*/ 1931 w 1932"/>
                  <a:gd name="T9" fmla="*/ 5 h 763"/>
                  <a:gd name="T10" fmla="*/ 1927 w 1932"/>
                  <a:gd name="T11" fmla="*/ 13 h 763"/>
                  <a:gd name="T12" fmla="*/ 9 w 1932"/>
                  <a:gd name="T13" fmla="*/ 762 h 763"/>
                  <a:gd name="T14" fmla="*/ 7 w 1932"/>
                  <a:gd name="T15" fmla="*/ 763 h 76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32" h="763">
                    <a:moveTo>
                      <a:pt x="7" y="763"/>
                    </a:moveTo>
                    <a:cubicBezTo>
                      <a:pt x="4" y="763"/>
                      <a:pt x="2" y="761"/>
                      <a:pt x="1" y="759"/>
                    </a:cubicBezTo>
                    <a:cubicBezTo>
                      <a:pt x="0" y="756"/>
                      <a:pt x="2" y="752"/>
                      <a:pt x="5" y="751"/>
                    </a:cubicBezTo>
                    <a:cubicBezTo>
                      <a:pt x="1923" y="1"/>
                      <a:pt x="1923" y="1"/>
                      <a:pt x="1923" y="1"/>
                    </a:cubicBezTo>
                    <a:cubicBezTo>
                      <a:pt x="1926" y="0"/>
                      <a:pt x="1930" y="2"/>
                      <a:pt x="1931" y="5"/>
                    </a:cubicBezTo>
                    <a:cubicBezTo>
                      <a:pt x="1932" y="8"/>
                      <a:pt x="1931" y="11"/>
                      <a:pt x="1927" y="13"/>
                    </a:cubicBezTo>
                    <a:cubicBezTo>
                      <a:pt x="9" y="762"/>
                      <a:pt x="9" y="762"/>
                      <a:pt x="9" y="762"/>
                    </a:cubicBezTo>
                    <a:cubicBezTo>
                      <a:pt x="8" y="762"/>
                      <a:pt x="8" y="763"/>
                      <a:pt x="7" y="76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84" name="Freeform 64"/>
              <p:cNvSpPr/>
              <p:nvPr/>
            </p:nvSpPr>
            <p:spPr bwMode="auto">
              <a:xfrm>
                <a:off x="4248742" y="2871669"/>
                <a:ext cx="474167" cy="188541"/>
              </a:xfrm>
              <a:custGeom>
                <a:avLst/>
                <a:gdLst>
                  <a:gd name="T0" fmla="*/ 520 w 527"/>
                  <a:gd name="T1" fmla="*/ 210 h 210"/>
                  <a:gd name="T2" fmla="*/ 518 w 527"/>
                  <a:gd name="T3" fmla="*/ 210 h 210"/>
                  <a:gd name="T4" fmla="*/ 4 w 527"/>
                  <a:gd name="T5" fmla="*/ 12 h 210"/>
                  <a:gd name="T6" fmla="*/ 1 w 527"/>
                  <a:gd name="T7" fmla="*/ 4 h 210"/>
                  <a:gd name="T8" fmla="*/ 9 w 527"/>
                  <a:gd name="T9" fmla="*/ 1 h 210"/>
                  <a:gd name="T10" fmla="*/ 522 w 527"/>
                  <a:gd name="T11" fmla="*/ 198 h 210"/>
                  <a:gd name="T12" fmla="*/ 526 w 527"/>
                  <a:gd name="T13" fmla="*/ 206 h 210"/>
                  <a:gd name="T14" fmla="*/ 520 w 527"/>
                  <a:gd name="T15" fmla="*/ 210 h 2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27" h="210">
                    <a:moveTo>
                      <a:pt x="520" y="210"/>
                    </a:moveTo>
                    <a:cubicBezTo>
                      <a:pt x="520" y="210"/>
                      <a:pt x="519" y="210"/>
                      <a:pt x="518" y="210"/>
                    </a:cubicBezTo>
                    <a:cubicBezTo>
                      <a:pt x="4" y="12"/>
                      <a:pt x="4" y="12"/>
                      <a:pt x="4" y="12"/>
                    </a:cubicBezTo>
                    <a:cubicBezTo>
                      <a:pt x="1" y="11"/>
                      <a:pt x="0" y="7"/>
                      <a:pt x="1" y="4"/>
                    </a:cubicBezTo>
                    <a:cubicBezTo>
                      <a:pt x="2" y="1"/>
                      <a:pt x="6" y="0"/>
                      <a:pt x="9" y="1"/>
                    </a:cubicBezTo>
                    <a:cubicBezTo>
                      <a:pt x="522" y="198"/>
                      <a:pt x="522" y="198"/>
                      <a:pt x="522" y="198"/>
                    </a:cubicBezTo>
                    <a:cubicBezTo>
                      <a:pt x="526" y="200"/>
                      <a:pt x="527" y="203"/>
                      <a:pt x="526" y="206"/>
                    </a:cubicBezTo>
                    <a:cubicBezTo>
                      <a:pt x="525" y="209"/>
                      <a:pt x="523" y="210"/>
                      <a:pt x="520" y="21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85" name="Freeform 65"/>
              <p:cNvSpPr/>
              <p:nvPr/>
            </p:nvSpPr>
            <p:spPr bwMode="auto">
              <a:xfrm>
                <a:off x="4711652" y="3048954"/>
                <a:ext cx="372861" cy="1119990"/>
              </a:xfrm>
              <a:custGeom>
                <a:avLst/>
                <a:gdLst>
                  <a:gd name="T0" fmla="*/ 408 w 415"/>
                  <a:gd name="T1" fmla="*/ 1243 h 1243"/>
                  <a:gd name="T2" fmla="*/ 402 w 415"/>
                  <a:gd name="T3" fmla="*/ 1239 h 1243"/>
                  <a:gd name="T4" fmla="*/ 1 w 415"/>
                  <a:gd name="T5" fmla="*/ 9 h 1243"/>
                  <a:gd name="T6" fmla="*/ 4 w 415"/>
                  <a:gd name="T7" fmla="*/ 1 h 1243"/>
                  <a:gd name="T8" fmla="*/ 12 w 415"/>
                  <a:gd name="T9" fmla="*/ 5 h 1243"/>
                  <a:gd name="T10" fmla="*/ 413 w 415"/>
                  <a:gd name="T11" fmla="*/ 1235 h 1243"/>
                  <a:gd name="T12" fmla="*/ 410 w 415"/>
                  <a:gd name="T13" fmla="*/ 1243 h 1243"/>
                  <a:gd name="T14" fmla="*/ 408 w 415"/>
                  <a:gd name="T15" fmla="*/ 1243 h 124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5" h="1243">
                    <a:moveTo>
                      <a:pt x="408" y="1243"/>
                    </a:moveTo>
                    <a:cubicBezTo>
                      <a:pt x="405" y="1243"/>
                      <a:pt x="403" y="1241"/>
                      <a:pt x="402" y="1239"/>
                    </a:cubicBezTo>
                    <a:cubicBezTo>
                      <a:pt x="1" y="9"/>
                      <a:pt x="1" y="9"/>
                      <a:pt x="1" y="9"/>
                    </a:cubicBezTo>
                    <a:cubicBezTo>
                      <a:pt x="0" y="6"/>
                      <a:pt x="1" y="2"/>
                      <a:pt x="4" y="1"/>
                    </a:cubicBezTo>
                    <a:cubicBezTo>
                      <a:pt x="8" y="0"/>
                      <a:pt x="11" y="2"/>
                      <a:pt x="12" y="5"/>
                    </a:cubicBezTo>
                    <a:cubicBezTo>
                      <a:pt x="413" y="1235"/>
                      <a:pt x="413" y="1235"/>
                      <a:pt x="413" y="1235"/>
                    </a:cubicBezTo>
                    <a:cubicBezTo>
                      <a:pt x="415" y="1238"/>
                      <a:pt x="413" y="1242"/>
                      <a:pt x="410" y="1243"/>
                    </a:cubicBezTo>
                    <a:cubicBezTo>
                      <a:pt x="409" y="1243"/>
                      <a:pt x="408" y="1243"/>
                      <a:pt x="408" y="124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86" name="Freeform 66"/>
              <p:cNvSpPr/>
              <p:nvPr/>
            </p:nvSpPr>
            <p:spPr bwMode="auto">
              <a:xfrm>
                <a:off x="2983829" y="3724325"/>
                <a:ext cx="2100684" cy="444619"/>
              </a:xfrm>
              <a:custGeom>
                <a:avLst/>
                <a:gdLst>
                  <a:gd name="T0" fmla="*/ 2327 w 2333"/>
                  <a:gd name="T1" fmla="*/ 493 h 493"/>
                  <a:gd name="T2" fmla="*/ 2326 w 2333"/>
                  <a:gd name="T3" fmla="*/ 493 h 493"/>
                  <a:gd name="T4" fmla="*/ 6 w 2333"/>
                  <a:gd name="T5" fmla="*/ 12 h 493"/>
                  <a:gd name="T6" fmla="*/ 1 w 2333"/>
                  <a:gd name="T7" fmla="*/ 5 h 493"/>
                  <a:gd name="T8" fmla="*/ 8 w 2333"/>
                  <a:gd name="T9" fmla="*/ 1 h 493"/>
                  <a:gd name="T10" fmla="*/ 2328 w 2333"/>
                  <a:gd name="T11" fmla="*/ 481 h 493"/>
                  <a:gd name="T12" fmla="*/ 2333 w 2333"/>
                  <a:gd name="T13" fmla="*/ 488 h 493"/>
                  <a:gd name="T14" fmla="*/ 2327 w 2333"/>
                  <a:gd name="T15" fmla="*/ 493 h 49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3" h="493">
                    <a:moveTo>
                      <a:pt x="2327" y="493"/>
                    </a:moveTo>
                    <a:cubicBezTo>
                      <a:pt x="2326" y="493"/>
                      <a:pt x="2326" y="493"/>
                      <a:pt x="2326" y="493"/>
                    </a:cubicBezTo>
                    <a:cubicBezTo>
                      <a:pt x="6" y="12"/>
                      <a:pt x="6" y="12"/>
                      <a:pt x="6" y="12"/>
                    </a:cubicBezTo>
                    <a:cubicBezTo>
                      <a:pt x="2" y="12"/>
                      <a:pt x="0" y="9"/>
                      <a:pt x="1" y="5"/>
                    </a:cubicBezTo>
                    <a:cubicBezTo>
                      <a:pt x="2" y="2"/>
                      <a:pt x="5" y="0"/>
                      <a:pt x="8" y="1"/>
                    </a:cubicBezTo>
                    <a:cubicBezTo>
                      <a:pt x="2328" y="481"/>
                      <a:pt x="2328" y="481"/>
                      <a:pt x="2328" y="481"/>
                    </a:cubicBezTo>
                    <a:cubicBezTo>
                      <a:pt x="2331" y="482"/>
                      <a:pt x="2333" y="485"/>
                      <a:pt x="2333" y="488"/>
                    </a:cubicBezTo>
                    <a:cubicBezTo>
                      <a:pt x="2332" y="491"/>
                      <a:pt x="2330" y="493"/>
                      <a:pt x="2327" y="49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87" name="Freeform 68"/>
              <p:cNvSpPr/>
              <p:nvPr/>
            </p:nvSpPr>
            <p:spPr bwMode="auto">
              <a:xfrm>
                <a:off x="2983829" y="2871669"/>
                <a:ext cx="1276169" cy="863912"/>
              </a:xfrm>
              <a:custGeom>
                <a:avLst/>
                <a:gdLst>
                  <a:gd name="T0" fmla="*/ 7 w 1418"/>
                  <a:gd name="T1" fmla="*/ 960 h 960"/>
                  <a:gd name="T2" fmla="*/ 2 w 1418"/>
                  <a:gd name="T3" fmla="*/ 957 h 960"/>
                  <a:gd name="T4" fmla="*/ 3 w 1418"/>
                  <a:gd name="T5" fmla="*/ 949 h 960"/>
                  <a:gd name="T6" fmla="*/ 1408 w 1418"/>
                  <a:gd name="T7" fmla="*/ 1 h 960"/>
                  <a:gd name="T8" fmla="*/ 1416 w 1418"/>
                  <a:gd name="T9" fmla="*/ 3 h 960"/>
                  <a:gd name="T10" fmla="*/ 1415 w 1418"/>
                  <a:gd name="T11" fmla="*/ 11 h 960"/>
                  <a:gd name="T12" fmla="*/ 10 w 1418"/>
                  <a:gd name="T13" fmla="*/ 959 h 960"/>
                  <a:gd name="T14" fmla="*/ 7 w 1418"/>
                  <a:gd name="T15" fmla="*/ 960 h 9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18" h="960">
                    <a:moveTo>
                      <a:pt x="7" y="960"/>
                    </a:moveTo>
                    <a:cubicBezTo>
                      <a:pt x="5" y="960"/>
                      <a:pt x="3" y="959"/>
                      <a:pt x="2" y="957"/>
                    </a:cubicBezTo>
                    <a:cubicBezTo>
                      <a:pt x="0" y="954"/>
                      <a:pt x="1" y="950"/>
                      <a:pt x="3" y="949"/>
                    </a:cubicBezTo>
                    <a:cubicBezTo>
                      <a:pt x="1408" y="1"/>
                      <a:pt x="1408" y="1"/>
                      <a:pt x="1408" y="1"/>
                    </a:cubicBezTo>
                    <a:cubicBezTo>
                      <a:pt x="1411" y="0"/>
                      <a:pt x="1415" y="0"/>
                      <a:pt x="1416" y="3"/>
                    </a:cubicBezTo>
                    <a:cubicBezTo>
                      <a:pt x="1418" y="6"/>
                      <a:pt x="1418" y="9"/>
                      <a:pt x="1415" y="11"/>
                    </a:cubicBezTo>
                    <a:cubicBezTo>
                      <a:pt x="10" y="959"/>
                      <a:pt x="10" y="959"/>
                      <a:pt x="10" y="959"/>
                    </a:cubicBezTo>
                    <a:cubicBezTo>
                      <a:pt x="9" y="959"/>
                      <a:pt x="8" y="960"/>
                      <a:pt x="7" y="96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88" name="Freeform 69"/>
              <p:cNvSpPr/>
              <p:nvPr/>
            </p:nvSpPr>
            <p:spPr bwMode="auto">
              <a:xfrm>
                <a:off x="4248742" y="1121334"/>
                <a:ext cx="610648" cy="1761592"/>
              </a:xfrm>
              <a:custGeom>
                <a:avLst/>
                <a:gdLst>
                  <a:gd name="T0" fmla="*/ 6 w 678"/>
                  <a:gd name="T1" fmla="*/ 1955 h 1955"/>
                  <a:gd name="T2" fmla="*/ 5 w 678"/>
                  <a:gd name="T3" fmla="*/ 1955 h 1955"/>
                  <a:gd name="T4" fmla="*/ 1 w 678"/>
                  <a:gd name="T5" fmla="*/ 1947 h 1955"/>
                  <a:gd name="T6" fmla="*/ 665 w 678"/>
                  <a:gd name="T7" fmla="*/ 5 h 1955"/>
                  <a:gd name="T8" fmla="*/ 673 w 678"/>
                  <a:gd name="T9" fmla="*/ 1 h 1955"/>
                  <a:gd name="T10" fmla="*/ 677 w 678"/>
                  <a:gd name="T11" fmla="*/ 9 h 1955"/>
                  <a:gd name="T12" fmla="*/ 12 w 678"/>
                  <a:gd name="T13" fmla="*/ 1951 h 1955"/>
                  <a:gd name="T14" fmla="*/ 6 w 678"/>
                  <a:gd name="T15" fmla="*/ 1955 h 195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8" h="1955">
                    <a:moveTo>
                      <a:pt x="6" y="1955"/>
                    </a:moveTo>
                    <a:cubicBezTo>
                      <a:pt x="6" y="1955"/>
                      <a:pt x="5" y="1955"/>
                      <a:pt x="5" y="1955"/>
                    </a:cubicBezTo>
                    <a:cubicBezTo>
                      <a:pt x="1" y="1954"/>
                      <a:pt x="0" y="1951"/>
                      <a:pt x="1" y="1947"/>
                    </a:cubicBezTo>
                    <a:cubicBezTo>
                      <a:pt x="665" y="5"/>
                      <a:pt x="665" y="5"/>
                      <a:pt x="665" y="5"/>
                    </a:cubicBezTo>
                    <a:cubicBezTo>
                      <a:pt x="666" y="2"/>
                      <a:pt x="670" y="0"/>
                      <a:pt x="673" y="1"/>
                    </a:cubicBezTo>
                    <a:cubicBezTo>
                      <a:pt x="676" y="2"/>
                      <a:pt x="678" y="6"/>
                      <a:pt x="677" y="9"/>
                    </a:cubicBezTo>
                    <a:cubicBezTo>
                      <a:pt x="12" y="1951"/>
                      <a:pt x="12" y="1951"/>
                      <a:pt x="12" y="1951"/>
                    </a:cubicBezTo>
                    <a:cubicBezTo>
                      <a:pt x="11" y="1954"/>
                      <a:pt x="9" y="1955"/>
                      <a:pt x="6" y="195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89" name="Freeform 70"/>
              <p:cNvSpPr/>
              <p:nvPr/>
            </p:nvSpPr>
            <p:spPr bwMode="auto">
              <a:xfrm>
                <a:off x="4846726" y="1121334"/>
                <a:ext cx="913158" cy="1732045"/>
              </a:xfrm>
              <a:custGeom>
                <a:avLst/>
                <a:gdLst>
                  <a:gd name="T0" fmla="*/ 1008 w 1015"/>
                  <a:gd name="T1" fmla="*/ 1923 h 1923"/>
                  <a:gd name="T2" fmla="*/ 1003 w 1015"/>
                  <a:gd name="T3" fmla="*/ 1920 h 1923"/>
                  <a:gd name="T4" fmla="*/ 2 w 1015"/>
                  <a:gd name="T5" fmla="*/ 10 h 1923"/>
                  <a:gd name="T6" fmla="*/ 4 w 1015"/>
                  <a:gd name="T7" fmla="*/ 2 h 1923"/>
                  <a:gd name="T8" fmla="*/ 12 w 1015"/>
                  <a:gd name="T9" fmla="*/ 4 h 1923"/>
                  <a:gd name="T10" fmla="*/ 1013 w 1015"/>
                  <a:gd name="T11" fmla="*/ 1914 h 1923"/>
                  <a:gd name="T12" fmla="*/ 1011 w 1015"/>
                  <a:gd name="T13" fmla="*/ 1922 h 1923"/>
                  <a:gd name="T14" fmla="*/ 1008 w 1015"/>
                  <a:gd name="T15" fmla="*/ 1923 h 192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15" h="1923">
                    <a:moveTo>
                      <a:pt x="1008" y="1923"/>
                    </a:moveTo>
                    <a:cubicBezTo>
                      <a:pt x="1006" y="1923"/>
                      <a:pt x="1004" y="1922"/>
                      <a:pt x="1003" y="1920"/>
                    </a:cubicBezTo>
                    <a:cubicBezTo>
                      <a:pt x="2" y="10"/>
                      <a:pt x="2" y="10"/>
                      <a:pt x="2" y="10"/>
                    </a:cubicBezTo>
                    <a:cubicBezTo>
                      <a:pt x="0" y="7"/>
                      <a:pt x="1" y="3"/>
                      <a:pt x="4" y="2"/>
                    </a:cubicBezTo>
                    <a:cubicBezTo>
                      <a:pt x="7" y="0"/>
                      <a:pt x="11" y="1"/>
                      <a:pt x="12" y="4"/>
                    </a:cubicBezTo>
                    <a:cubicBezTo>
                      <a:pt x="1013" y="1914"/>
                      <a:pt x="1013" y="1914"/>
                      <a:pt x="1013" y="1914"/>
                    </a:cubicBezTo>
                    <a:cubicBezTo>
                      <a:pt x="1015" y="1917"/>
                      <a:pt x="1014" y="1921"/>
                      <a:pt x="1011" y="1922"/>
                    </a:cubicBezTo>
                    <a:cubicBezTo>
                      <a:pt x="1010" y="1923"/>
                      <a:pt x="1009" y="1923"/>
                      <a:pt x="1008" y="192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90" name="Freeform 71"/>
              <p:cNvSpPr/>
              <p:nvPr/>
            </p:nvSpPr>
            <p:spPr bwMode="auto">
              <a:xfrm>
                <a:off x="5748628" y="1848765"/>
                <a:ext cx="84421" cy="1004614"/>
              </a:xfrm>
              <a:custGeom>
                <a:avLst/>
                <a:gdLst>
                  <a:gd name="T0" fmla="*/ 6 w 94"/>
                  <a:gd name="T1" fmla="*/ 1116 h 1116"/>
                  <a:gd name="T2" fmla="*/ 6 w 94"/>
                  <a:gd name="T3" fmla="*/ 1116 h 1116"/>
                  <a:gd name="T4" fmla="*/ 0 w 94"/>
                  <a:gd name="T5" fmla="*/ 1110 h 1116"/>
                  <a:gd name="T6" fmla="*/ 82 w 94"/>
                  <a:gd name="T7" fmla="*/ 6 h 1116"/>
                  <a:gd name="T8" fmla="*/ 89 w 94"/>
                  <a:gd name="T9" fmla="*/ 0 h 1116"/>
                  <a:gd name="T10" fmla="*/ 94 w 94"/>
                  <a:gd name="T11" fmla="*/ 7 h 1116"/>
                  <a:gd name="T12" fmla="*/ 12 w 94"/>
                  <a:gd name="T13" fmla="*/ 1110 h 1116"/>
                  <a:gd name="T14" fmla="*/ 6 w 94"/>
                  <a:gd name="T15" fmla="*/ 1116 h 11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4" h="1116">
                    <a:moveTo>
                      <a:pt x="6" y="1116"/>
                    </a:moveTo>
                    <a:cubicBezTo>
                      <a:pt x="6" y="1116"/>
                      <a:pt x="6" y="1116"/>
                      <a:pt x="6" y="1116"/>
                    </a:cubicBezTo>
                    <a:cubicBezTo>
                      <a:pt x="2" y="1116"/>
                      <a:pt x="0" y="1113"/>
                      <a:pt x="0" y="1110"/>
                    </a:cubicBezTo>
                    <a:cubicBezTo>
                      <a:pt x="82" y="6"/>
                      <a:pt x="82" y="6"/>
                      <a:pt x="82" y="6"/>
                    </a:cubicBezTo>
                    <a:cubicBezTo>
                      <a:pt x="83" y="2"/>
                      <a:pt x="85" y="0"/>
                      <a:pt x="89" y="0"/>
                    </a:cubicBezTo>
                    <a:cubicBezTo>
                      <a:pt x="92" y="0"/>
                      <a:pt x="94" y="3"/>
                      <a:pt x="94" y="7"/>
                    </a:cubicBezTo>
                    <a:cubicBezTo>
                      <a:pt x="12" y="1110"/>
                      <a:pt x="12" y="1110"/>
                      <a:pt x="12" y="1110"/>
                    </a:cubicBezTo>
                    <a:cubicBezTo>
                      <a:pt x="12" y="1114"/>
                      <a:pt x="9" y="1116"/>
                      <a:pt x="6" y="111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91" name="Freeform 72"/>
              <p:cNvSpPr/>
              <p:nvPr/>
            </p:nvSpPr>
            <p:spPr bwMode="auto">
              <a:xfrm>
                <a:off x="5748627" y="2842122"/>
                <a:ext cx="984915" cy="140702"/>
              </a:xfrm>
              <a:custGeom>
                <a:avLst/>
                <a:gdLst>
                  <a:gd name="T0" fmla="*/ 1088 w 1094"/>
                  <a:gd name="T1" fmla="*/ 155 h 155"/>
                  <a:gd name="T2" fmla="*/ 1087 w 1094"/>
                  <a:gd name="T3" fmla="*/ 155 h 155"/>
                  <a:gd name="T4" fmla="*/ 5 w 1094"/>
                  <a:gd name="T5" fmla="*/ 12 h 155"/>
                  <a:gd name="T6" fmla="*/ 0 w 1094"/>
                  <a:gd name="T7" fmla="*/ 5 h 155"/>
                  <a:gd name="T8" fmla="*/ 7 w 1094"/>
                  <a:gd name="T9" fmla="*/ 0 h 155"/>
                  <a:gd name="T10" fmla="*/ 1089 w 1094"/>
                  <a:gd name="T11" fmla="*/ 143 h 155"/>
                  <a:gd name="T12" fmla="*/ 1094 w 1094"/>
                  <a:gd name="T13" fmla="*/ 150 h 155"/>
                  <a:gd name="T14" fmla="*/ 1088 w 1094"/>
                  <a:gd name="T15" fmla="*/ 155 h 15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94" h="155">
                    <a:moveTo>
                      <a:pt x="1088" y="155"/>
                    </a:moveTo>
                    <a:cubicBezTo>
                      <a:pt x="1088" y="155"/>
                      <a:pt x="1087" y="155"/>
                      <a:pt x="1087" y="155"/>
                    </a:cubicBezTo>
                    <a:cubicBezTo>
                      <a:pt x="5" y="12"/>
                      <a:pt x="5" y="12"/>
                      <a:pt x="5" y="12"/>
                    </a:cubicBezTo>
                    <a:cubicBezTo>
                      <a:pt x="2" y="11"/>
                      <a:pt x="0" y="8"/>
                      <a:pt x="0" y="5"/>
                    </a:cubicBezTo>
                    <a:cubicBezTo>
                      <a:pt x="1" y="2"/>
                      <a:pt x="4" y="0"/>
                      <a:pt x="7" y="0"/>
                    </a:cubicBezTo>
                    <a:cubicBezTo>
                      <a:pt x="1089" y="143"/>
                      <a:pt x="1089" y="143"/>
                      <a:pt x="1089" y="143"/>
                    </a:cubicBezTo>
                    <a:cubicBezTo>
                      <a:pt x="1092" y="144"/>
                      <a:pt x="1094" y="147"/>
                      <a:pt x="1094" y="150"/>
                    </a:cubicBezTo>
                    <a:cubicBezTo>
                      <a:pt x="1093" y="153"/>
                      <a:pt x="1091" y="155"/>
                      <a:pt x="1088" y="15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92" name="Freeform 75"/>
              <p:cNvSpPr/>
              <p:nvPr/>
            </p:nvSpPr>
            <p:spPr bwMode="auto">
              <a:xfrm>
                <a:off x="6722288" y="2076702"/>
                <a:ext cx="1082000" cy="906122"/>
              </a:xfrm>
              <a:custGeom>
                <a:avLst/>
                <a:gdLst>
                  <a:gd name="T0" fmla="*/ 7 w 1202"/>
                  <a:gd name="T1" fmla="*/ 1006 h 1006"/>
                  <a:gd name="T2" fmla="*/ 2 w 1202"/>
                  <a:gd name="T3" fmla="*/ 1004 h 1006"/>
                  <a:gd name="T4" fmla="*/ 3 w 1202"/>
                  <a:gd name="T5" fmla="*/ 996 h 1006"/>
                  <a:gd name="T6" fmla="*/ 1191 w 1202"/>
                  <a:gd name="T7" fmla="*/ 2 h 1006"/>
                  <a:gd name="T8" fmla="*/ 1200 w 1202"/>
                  <a:gd name="T9" fmla="*/ 2 h 1006"/>
                  <a:gd name="T10" fmla="*/ 1199 w 1202"/>
                  <a:gd name="T11" fmla="*/ 11 h 1006"/>
                  <a:gd name="T12" fmla="*/ 11 w 1202"/>
                  <a:gd name="T13" fmla="*/ 1005 h 1006"/>
                  <a:gd name="T14" fmla="*/ 7 w 1202"/>
                  <a:gd name="T15" fmla="*/ 1006 h 100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02" h="1006">
                    <a:moveTo>
                      <a:pt x="7" y="1006"/>
                    </a:moveTo>
                    <a:cubicBezTo>
                      <a:pt x="5" y="1006"/>
                      <a:pt x="4" y="1005"/>
                      <a:pt x="2" y="1004"/>
                    </a:cubicBezTo>
                    <a:cubicBezTo>
                      <a:pt x="0" y="1001"/>
                      <a:pt x="1" y="998"/>
                      <a:pt x="3" y="996"/>
                    </a:cubicBezTo>
                    <a:cubicBezTo>
                      <a:pt x="1191" y="2"/>
                      <a:pt x="1191" y="2"/>
                      <a:pt x="1191" y="2"/>
                    </a:cubicBezTo>
                    <a:cubicBezTo>
                      <a:pt x="1194" y="0"/>
                      <a:pt x="1198" y="0"/>
                      <a:pt x="1200" y="2"/>
                    </a:cubicBezTo>
                    <a:cubicBezTo>
                      <a:pt x="1202" y="5"/>
                      <a:pt x="1202" y="9"/>
                      <a:pt x="1199" y="11"/>
                    </a:cubicBezTo>
                    <a:cubicBezTo>
                      <a:pt x="11" y="1005"/>
                      <a:pt x="11" y="1005"/>
                      <a:pt x="11" y="1005"/>
                    </a:cubicBezTo>
                    <a:cubicBezTo>
                      <a:pt x="10" y="1006"/>
                      <a:pt x="8" y="1006"/>
                      <a:pt x="7" y="100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93" name="Freeform 76"/>
              <p:cNvSpPr/>
              <p:nvPr/>
            </p:nvSpPr>
            <p:spPr bwMode="auto">
              <a:xfrm>
                <a:off x="5071849" y="2970161"/>
                <a:ext cx="1663100" cy="1198783"/>
              </a:xfrm>
              <a:custGeom>
                <a:avLst/>
                <a:gdLst>
                  <a:gd name="T0" fmla="*/ 7 w 1846"/>
                  <a:gd name="T1" fmla="*/ 1330 h 1330"/>
                  <a:gd name="T2" fmla="*/ 2 w 1846"/>
                  <a:gd name="T3" fmla="*/ 1327 h 1330"/>
                  <a:gd name="T4" fmla="*/ 3 w 1846"/>
                  <a:gd name="T5" fmla="*/ 1319 h 1330"/>
                  <a:gd name="T6" fmla="*/ 1835 w 1846"/>
                  <a:gd name="T7" fmla="*/ 2 h 1330"/>
                  <a:gd name="T8" fmla="*/ 1844 w 1846"/>
                  <a:gd name="T9" fmla="*/ 4 h 1330"/>
                  <a:gd name="T10" fmla="*/ 1842 w 1846"/>
                  <a:gd name="T11" fmla="*/ 12 h 1330"/>
                  <a:gd name="T12" fmla="*/ 10 w 1846"/>
                  <a:gd name="T13" fmla="*/ 1329 h 1330"/>
                  <a:gd name="T14" fmla="*/ 7 w 1846"/>
                  <a:gd name="T15" fmla="*/ 1330 h 133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46" h="1330">
                    <a:moveTo>
                      <a:pt x="7" y="1330"/>
                    </a:moveTo>
                    <a:cubicBezTo>
                      <a:pt x="5" y="1330"/>
                      <a:pt x="3" y="1329"/>
                      <a:pt x="2" y="1327"/>
                    </a:cubicBezTo>
                    <a:cubicBezTo>
                      <a:pt x="0" y="1325"/>
                      <a:pt x="1" y="1321"/>
                      <a:pt x="3" y="1319"/>
                    </a:cubicBezTo>
                    <a:cubicBezTo>
                      <a:pt x="1835" y="2"/>
                      <a:pt x="1835" y="2"/>
                      <a:pt x="1835" y="2"/>
                    </a:cubicBezTo>
                    <a:cubicBezTo>
                      <a:pt x="1838" y="0"/>
                      <a:pt x="1842" y="1"/>
                      <a:pt x="1844" y="4"/>
                    </a:cubicBezTo>
                    <a:cubicBezTo>
                      <a:pt x="1846" y="6"/>
                      <a:pt x="1845" y="10"/>
                      <a:pt x="1842" y="12"/>
                    </a:cubicBezTo>
                    <a:cubicBezTo>
                      <a:pt x="10" y="1329"/>
                      <a:pt x="10" y="1329"/>
                      <a:pt x="10" y="1329"/>
                    </a:cubicBezTo>
                    <a:cubicBezTo>
                      <a:pt x="9" y="1329"/>
                      <a:pt x="8" y="1330"/>
                      <a:pt x="7" y="133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94" name="Freeform 77"/>
              <p:cNvSpPr/>
              <p:nvPr/>
            </p:nvSpPr>
            <p:spPr bwMode="auto">
              <a:xfrm>
                <a:off x="5747220" y="2076702"/>
                <a:ext cx="2057066" cy="776676"/>
              </a:xfrm>
              <a:custGeom>
                <a:avLst/>
                <a:gdLst>
                  <a:gd name="T0" fmla="*/ 7 w 2284"/>
                  <a:gd name="T1" fmla="*/ 863 h 863"/>
                  <a:gd name="T2" fmla="*/ 1 w 2284"/>
                  <a:gd name="T3" fmla="*/ 859 h 863"/>
                  <a:gd name="T4" fmla="*/ 5 w 2284"/>
                  <a:gd name="T5" fmla="*/ 851 h 863"/>
                  <a:gd name="T6" fmla="*/ 2275 w 2284"/>
                  <a:gd name="T7" fmla="*/ 1 h 863"/>
                  <a:gd name="T8" fmla="*/ 2283 w 2284"/>
                  <a:gd name="T9" fmla="*/ 4 h 863"/>
                  <a:gd name="T10" fmla="*/ 2279 w 2284"/>
                  <a:gd name="T11" fmla="*/ 12 h 863"/>
                  <a:gd name="T12" fmla="*/ 9 w 2284"/>
                  <a:gd name="T13" fmla="*/ 863 h 863"/>
                  <a:gd name="T14" fmla="*/ 7 w 2284"/>
                  <a:gd name="T15" fmla="*/ 863 h 86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84" h="863">
                    <a:moveTo>
                      <a:pt x="7" y="863"/>
                    </a:moveTo>
                    <a:cubicBezTo>
                      <a:pt x="5" y="863"/>
                      <a:pt x="2" y="861"/>
                      <a:pt x="1" y="859"/>
                    </a:cubicBezTo>
                    <a:cubicBezTo>
                      <a:pt x="0" y="856"/>
                      <a:pt x="2" y="852"/>
                      <a:pt x="5" y="851"/>
                    </a:cubicBezTo>
                    <a:cubicBezTo>
                      <a:pt x="2275" y="1"/>
                      <a:pt x="2275" y="1"/>
                      <a:pt x="2275" y="1"/>
                    </a:cubicBezTo>
                    <a:cubicBezTo>
                      <a:pt x="2278" y="0"/>
                      <a:pt x="2282" y="1"/>
                      <a:pt x="2283" y="4"/>
                    </a:cubicBezTo>
                    <a:cubicBezTo>
                      <a:pt x="2284" y="7"/>
                      <a:pt x="2283" y="11"/>
                      <a:pt x="2279" y="12"/>
                    </a:cubicBezTo>
                    <a:cubicBezTo>
                      <a:pt x="9" y="863"/>
                      <a:pt x="9" y="863"/>
                      <a:pt x="9" y="863"/>
                    </a:cubicBezTo>
                    <a:cubicBezTo>
                      <a:pt x="8" y="863"/>
                      <a:pt x="8" y="863"/>
                      <a:pt x="7" y="86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95" name="Freeform 78"/>
              <p:cNvSpPr/>
              <p:nvPr/>
            </p:nvSpPr>
            <p:spPr bwMode="auto">
              <a:xfrm>
                <a:off x="5823199" y="1848765"/>
                <a:ext cx="1981087" cy="237787"/>
              </a:xfrm>
              <a:custGeom>
                <a:avLst/>
                <a:gdLst>
                  <a:gd name="T0" fmla="*/ 2194 w 2201"/>
                  <a:gd name="T1" fmla="*/ 265 h 265"/>
                  <a:gd name="T2" fmla="*/ 2194 w 2201"/>
                  <a:gd name="T3" fmla="*/ 265 h 265"/>
                  <a:gd name="T4" fmla="*/ 6 w 2201"/>
                  <a:gd name="T5" fmla="*/ 12 h 265"/>
                  <a:gd name="T6" fmla="*/ 0 w 2201"/>
                  <a:gd name="T7" fmla="*/ 5 h 265"/>
                  <a:gd name="T8" fmla="*/ 7 w 2201"/>
                  <a:gd name="T9" fmla="*/ 0 h 265"/>
                  <a:gd name="T10" fmla="*/ 2195 w 2201"/>
                  <a:gd name="T11" fmla="*/ 253 h 265"/>
                  <a:gd name="T12" fmla="*/ 2200 w 2201"/>
                  <a:gd name="T13" fmla="*/ 260 h 265"/>
                  <a:gd name="T14" fmla="*/ 2194 w 2201"/>
                  <a:gd name="T15" fmla="*/ 265 h 2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01" h="265">
                    <a:moveTo>
                      <a:pt x="2194" y="265"/>
                    </a:moveTo>
                    <a:cubicBezTo>
                      <a:pt x="2194" y="265"/>
                      <a:pt x="2194" y="265"/>
                      <a:pt x="2194" y="265"/>
                    </a:cubicBezTo>
                    <a:cubicBezTo>
                      <a:pt x="6" y="12"/>
                      <a:pt x="6" y="12"/>
                      <a:pt x="6" y="12"/>
                    </a:cubicBezTo>
                    <a:cubicBezTo>
                      <a:pt x="2" y="12"/>
                      <a:pt x="0" y="9"/>
                      <a:pt x="0" y="5"/>
                    </a:cubicBezTo>
                    <a:cubicBezTo>
                      <a:pt x="1" y="2"/>
                      <a:pt x="4" y="0"/>
                      <a:pt x="7" y="0"/>
                    </a:cubicBezTo>
                    <a:cubicBezTo>
                      <a:pt x="2195" y="253"/>
                      <a:pt x="2195" y="253"/>
                      <a:pt x="2195" y="253"/>
                    </a:cubicBezTo>
                    <a:cubicBezTo>
                      <a:pt x="2198" y="254"/>
                      <a:pt x="2201" y="257"/>
                      <a:pt x="2200" y="260"/>
                    </a:cubicBezTo>
                    <a:cubicBezTo>
                      <a:pt x="2200" y="263"/>
                      <a:pt x="2197" y="265"/>
                      <a:pt x="2194" y="26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96" name="Freeform 79"/>
              <p:cNvSpPr/>
              <p:nvPr/>
            </p:nvSpPr>
            <p:spPr bwMode="auto">
              <a:xfrm>
                <a:off x="4846727" y="1121334"/>
                <a:ext cx="987730" cy="737280"/>
              </a:xfrm>
              <a:custGeom>
                <a:avLst/>
                <a:gdLst>
                  <a:gd name="T0" fmla="*/ 1090 w 1097"/>
                  <a:gd name="T1" fmla="*/ 819 h 819"/>
                  <a:gd name="T2" fmla="*/ 1087 w 1097"/>
                  <a:gd name="T3" fmla="*/ 818 h 819"/>
                  <a:gd name="T4" fmla="*/ 3 w 1097"/>
                  <a:gd name="T5" fmla="*/ 12 h 819"/>
                  <a:gd name="T6" fmla="*/ 2 w 1097"/>
                  <a:gd name="T7" fmla="*/ 3 h 819"/>
                  <a:gd name="T8" fmla="*/ 11 w 1097"/>
                  <a:gd name="T9" fmla="*/ 2 h 819"/>
                  <a:gd name="T10" fmla="*/ 1094 w 1097"/>
                  <a:gd name="T11" fmla="*/ 808 h 819"/>
                  <a:gd name="T12" fmla="*/ 1095 w 1097"/>
                  <a:gd name="T13" fmla="*/ 817 h 819"/>
                  <a:gd name="T14" fmla="*/ 1090 w 1097"/>
                  <a:gd name="T15" fmla="*/ 819 h 81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97" h="819">
                    <a:moveTo>
                      <a:pt x="1090" y="819"/>
                    </a:moveTo>
                    <a:cubicBezTo>
                      <a:pt x="1089" y="819"/>
                      <a:pt x="1088" y="819"/>
                      <a:pt x="1087" y="818"/>
                    </a:cubicBezTo>
                    <a:cubicBezTo>
                      <a:pt x="3" y="12"/>
                      <a:pt x="3" y="12"/>
                      <a:pt x="3" y="12"/>
                    </a:cubicBezTo>
                    <a:cubicBezTo>
                      <a:pt x="1" y="10"/>
                      <a:pt x="0" y="6"/>
                      <a:pt x="2" y="3"/>
                    </a:cubicBezTo>
                    <a:cubicBezTo>
                      <a:pt x="4" y="1"/>
                      <a:pt x="8" y="0"/>
                      <a:pt x="11" y="2"/>
                    </a:cubicBezTo>
                    <a:cubicBezTo>
                      <a:pt x="1094" y="808"/>
                      <a:pt x="1094" y="808"/>
                      <a:pt x="1094" y="808"/>
                    </a:cubicBezTo>
                    <a:cubicBezTo>
                      <a:pt x="1097" y="810"/>
                      <a:pt x="1097" y="814"/>
                      <a:pt x="1095" y="817"/>
                    </a:cubicBezTo>
                    <a:cubicBezTo>
                      <a:pt x="1094" y="818"/>
                      <a:pt x="1092" y="819"/>
                      <a:pt x="1090" y="819"/>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97" name="Freeform 80"/>
              <p:cNvSpPr/>
              <p:nvPr/>
            </p:nvSpPr>
            <p:spPr bwMode="auto">
              <a:xfrm>
                <a:off x="5071850" y="2842122"/>
                <a:ext cx="688034" cy="1326822"/>
              </a:xfrm>
              <a:custGeom>
                <a:avLst/>
                <a:gdLst>
                  <a:gd name="T0" fmla="*/ 7 w 764"/>
                  <a:gd name="T1" fmla="*/ 1473 h 1473"/>
                  <a:gd name="T2" fmla="*/ 4 w 764"/>
                  <a:gd name="T3" fmla="*/ 1472 h 1473"/>
                  <a:gd name="T4" fmla="*/ 1 w 764"/>
                  <a:gd name="T5" fmla="*/ 1464 h 1473"/>
                  <a:gd name="T6" fmla="*/ 752 w 764"/>
                  <a:gd name="T7" fmla="*/ 4 h 1473"/>
                  <a:gd name="T8" fmla="*/ 760 w 764"/>
                  <a:gd name="T9" fmla="*/ 2 h 1473"/>
                  <a:gd name="T10" fmla="*/ 762 w 764"/>
                  <a:gd name="T11" fmla="*/ 10 h 1473"/>
                  <a:gd name="T12" fmla="*/ 12 w 764"/>
                  <a:gd name="T13" fmla="*/ 1470 h 1473"/>
                  <a:gd name="T14" fmla="*/ 7 w 764"/>
                  <a:gd name="T15" fmla="*/ 1473 h 147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64" h="1473">
                    <a:moveTo>
                      <a:pt x="7" y="1473"/>
                    </a:moveTo>
                    <a:cubicBezTo>
                      <a:pt x="6" y="1473"/>
                      <a:pt x="5" y="1473"/>
                      <a:pt x="4" y="1472"/>
                    </a:cubicBezTo>
                    <a:cubicBezTo>
                      <a:pt x="1" y="1471"/>
                      <a:pt x="0" y="1467"/>
                      <a:pt x="1" y="1464"/>
                    </a:cubicBezTo>
                    <a:cubicBezTo>
                      <a:pt x="752" y="4"/>
                      <a:pt x="752" y="4"/>
                      <a:pt x="752" y="4"/>
                    </a:cubicBezTo>
                    <a:cubicBezTo>
                      <a:pt x="753" y="1"/>
                      <a:pt x="757" y="0"/>
                      <a:pt x="760" y="2"/>
                    </a:cubicBezTo>
                    <a:cubicBezTo>
                      <a:pt x="763" y="3"/>
                      <a:pt x="764" y="7"/>
                      <a:pt x="762" y="10"/>
                    </a:cubicBezTo>
                    <a:cubicBezTo>
                      <a:pt x="12" y="1470"/>
                      <a:pt x="12" y="1470"/>
                      <a:pt x="12" y="1470"/>
                    </a:cubicBezTo>
                    <a:cubicBezTo>
                      <a:pt x="11" y="1472"/>
                      <a:pt x="9" y="1473"/>
                      <a:pt x="7" y="147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98" name="Freeform 28"/>
              <p:cNvSpPr/>
              <p:nvPr/>
            </p:nvSpPr>
            <p:spPr bwMode="auto">
              <a:xfrm flipV="1">
                <a:off x="3107786" y="3696185"/>
                <a:ext cx="1630598" cy="49850"/>
              </a:xfrm>
              <a:custGeom>
                <a:avLst/>
                <a:gdLst>
                  <a:gd name="T0" fmla="*/ 1150 w 1155"/>
                  <a:gd name="T1" fmla="*/ 175 h 175"/>
                  <a:gd name="T2" fmla="*/ 1150 w 1155"/>
                  <a:gd name="T3" fmla="*/ 175 h 175"/>
                  <a:gd name="T4" fmla="*/ 4 w 1155"/>
                  <a:gd name="T5" fmla="*/ 8 h 175"/>
                  <a:gd name="T6" fmla="*/ 0 w 1155"/>
                  <a:gd name="T7" fmla="*/ 4 h 175"/>
                  <a:gd name="T8" fmla="*/ 5 w 1155"/>
                  <a:gd name="T9" fmla="*/ 0 h 175"/>
                  <a:gd name="T10" fmla="*/ 1151 w 1155"/>
                  <a:gd name="T11" fmla="*/ 167 h 175"/>
                  <a:gd name="T12" fmla="*/ 1154 w 1155"/>
                  <a:gd name="T13" fmla="*/ 172 h 175"/>
                  <a:gd name="T14" fmla="*/ 1150 w 1155"/>
                  <a:gd name="T15" fmla="*/ 175 h 1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5" h="175">
                    <a:moveTo>
                      <a:pt x="1150" y="175"/>
                    </a:moveTo>
                    <a:cubicBezTo>
                      <a:pt x="1150" y="175"/>
                      <a:pt x="1150" y="175"/>
                      <a:pt x="1150" y="175"/>
                    </a:cubicBezTo>
                    <a:cubicBezTo>
                      <a:pt x="4" y="8"/>
                      <a:pt x="4" y="8"/>
                      <a:pt x="4" y="8"/>
                    </a:cubicBezTo>
                    <a:cubicBezTo>
                      <a:pt x="2" y="8"/>
                      <a:pt x="0" y="6"/>
                      <a:pt x="0" y="4"/>
                    </a:cubicBezTo>
                    <a:cubicBezTo>
                      <a:pt x="1" y="1"/>
                      <a:pt x="3" y="0"/>
                      <a:pt x="5" y="0"/>
                    </a:cubicBezTo>
                    <a:cubicBezTo>
                      <a:pt x="1151" y="167"/>
                      <a:pt x="1151" y="167"/>
                      <a:pt x="1151" y="167"/>
                    </a:cubicBezTo>
                    <a:cubicBezTo>
                      <a:pt x="1153" y="168"/>
                      <a:pt x="1155" y="170"/>
                      <a:pt x="1154" y="172"/>
                    </a:cubicBezTo>
                    <a:cubicBezTo>
                      <a:pt x="1154" y="174"/>
                      <a:pt x="1152" y="175"/>
                      <a:pt x="1150" y="17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99" name="Freeform 29"/>
              <p:cNvSpPr/>
              <p:nvPr/>
            </p:nvSpPr>
            <p:spPr bwMode="auto">
              <a:xfrm>
                <a:off x="3677489" y="3036291"/>
                <a:ext cx="1060895" cy="659894"/>
              </a:xfrm>
              <a:custGeom>
                <a:avLst/>
                <a:gdLst>
                  <a:gd name="T0" fmla="*/ 1175 w 1180"/>
                  <a:gd name="T1" fmla="*/ 733 h 733"/>
                  <a:gd name="T2" fmla="*/ 1173 w 1180"/>
                  <a:gd name="T3" fmla="*/ 733 h 733"/>
                  <a:gd name="T4" fmla="*/ 2 w 1180"/>
                  <a:gd name="T5" fmla="*/ 8 h 733"/>
                  <a:gd name="T6" fmla="*/ 1 w 1180"/>
                  <a:gd name="T7" fmla="*/ 2 h 733"/>
                  <a:gd name="T8" fmla="*/ 7 w 1180"/>
                  <a:gd name="T9" fmla="*/ 1 h 733"/>
                  <a:gd name="T10" fmla="*/ 1177 w 1180"/>
                  <a:gd name="T11" fmla="*/ 726 h 733"/>
                  <a:gd name="T12" fmla="*/ 1179 w 1180"/>
                  <a:gd name="T13" fmla="*/ 732 h 733"/>
                  <a:gd name="T14" fmla="*/ 1175 w 1180"/>
                  <a:gd name="T15" fmla="*/ 733 h 7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80" h="733">
                    <a:moveTo>
                      <a:pt x="1175" y="733"/>
                    </a:moveTo>
                    <a:cubicBezTo>
                      <a:pt x="1175" y="733"/>
                      <a:pt x="1174" y="733"/>
                      <a:pt x="1173" y="733"/>
                    </a:cubicBezTo>
                    <a:cubicBezTo>
                      <a:pt x="2" y="8"/>
                      <a:pt x="2" y="8"/>
                      <a:pt x="2" y="8"/>
                    </a:cubicBezTo>
                    <a:cubicBezTo>
                      <a:pt x="1" y="6"/>
                      <a:pt x="0" y="4"/>
                      <a:pt x="1" y="2"/>
                    </a:cubicBezTo>
                    <a:cubicBezTo>
                      <a:pt x="2" y="0"/>
                      <a:pt x="5" y="0"/>
                      <a:pt x="7" y="1"/>
                    </a:cubicBezTo>
                    <a:cubicBezTo>
                      <a:pt x="1177" y="726"/>
                      <a:pt x="1177" y="726"/>
                      <a:pt x="1177" y="726"/>
                    </a:cubicBezTo>
                    <a:cubicBezTo>
                      <a:pt x="1179" y="727"/>
                      <a:pt x="1180" y="730"/>
                      <a:pt x="1179" y="732"/>
                    </a:cubicBezTo>
                    <a:cubicBezTo>
                      <a:pt x="1178" y="733"/>
                      <a:pt x="1177" y="733"/>
                      <a:pt x="1175" y="73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00" name="Freeform 30"/>
              <p:cNvSpPr/>
              <p:nvPr/>
            </p:nvSpPr>
            <p:spPr bwMode="auto">
              <a:xfrm>
                <a:off x="3677489" y="2954684"/>
                <a:ext cx="765420" cy="88643"/>
              </a:xfrm>
              <a:custGeom>
                <a:avLst/>
                <a:gdLst>
                  <a:gd name="T0" fmla="*/ 5 w 851"/>
                  <a:gd name="T1" fmla="*/ 100 h 100"/>
                  <a:gd name="T2" fmla="*/ 1 w 851"/>
                  <a:gd name="T3" fmla="*/ 97 h 100"/>
                  <a:gd name="T4" fmla="*/ 4 w 851"/>
                  <a:gd name="T5" fmla="*/ 92 h 100"/>
                  <a:gd name="T6" fmla="*/ 846 w 851"/>
                  <a:gd name="T7" fmla="*/ 0 h 100"/>
                  <a:gd name="T8" fmla="*/ 850 w 851"/>
                  <a:gd name="T9" fmla="*/ 4 h 100"/>
                  <a:gd name="T10" fmla="*/ 847 w 851"/>
                  <a:gd name="T11" fmla="*/ 8 h 100"/>
                  <a:gd name="T12" fmla="*/ 5 w 851"/>
                  <a:gd name="T13" fmla="*/ 100 h 100"/>
                  <a:gd name="T14" fmla="*/ 5 w 851"/>
                  <a:gd name="T15" fmla="*/ 100 h 10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51" h="100">
                    <a:moveTo>
                      <a:pt x="5" y="100"/>
                    </a:moveTo>
                    <a:cubicBezTo>
                      <a:pt x="3" y="100"/>
                      <a:pt x="1" y="99"/>
                      <a:pt x="1" y="97"/>
                    </a:cubicBezTo>
                    <a:cubicBezTo>
                      <a:pt x="0" y="94"/>
                      <a:pt x="2" y="92"/>
                      <a:pt x="4" y="92"/>
                    </a:cubicBezTo>
                    <a:cubicBezTo>
                      <a:pt x="846" y="0"/>
                      <a:pt x="846" y="0"/>
                      <a:pt x="846" y="0"/>
                    </a:cubicBezTo>
                    <a:cubicBezTo>
                      <a:pt x="848" y="0"/>
                      <a:pt x="850" y="2"/>
                      <a:pt x="850" y="4"/>
                    </a:cubicBezTo>
                    <a:cubicBezTo>
                      <a:pt x="851" y="6"/>
                      <a:pt x="849" y="8"/>
                      <a:pt x="847" y="8"/>
                    </a:cubicBezTo>
                    <a:cubicBezTo>
                      <a:pt x="5" y="100"/>
                      <a:pt x="5" y="100"/>
                      <a:pt x="5" y="100"/>
                    </a:cubicBezTo>
                    <a:cubicBezTo>
                      <a:pt x="5" y="100"/>
                      <a:pt x="5" y="100"/>
                      <a:pt x="5" y="10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01" name="Freeform 31"/>
              <p:cNvSpPr/>
              <p:nvPr/>
            </p:nvSpPr>
            <p:spPr bwMode="auto">
              <a:xfrm>
                <a:off x="4434467" y="2248359"/>
                <a:ext cx="126632" cy="713361"/>
              </a:xfrm>
              <a:custGeom>
                <a:avLst/>
                <a:gdLst>
                  <a:gd name="T0" fmla="*/ 4 w 141"/>
                  <a:gd name="T1" fmla="*/ 793 h 793"/>
                  <a:gd name="T2" fmla="*/ 4 w 141"/>
                  <a:gd name="T3" fmla="*/ 793 h 793"/>
                  <a:gd name="T4" fmla="*/ 0 w 141"/>
                  <a:gd name="T5" fmla="*/ 789 h 793"/>
                  <a:gd name="T6" fmla="*/ 132 w 141"/>
                  <a:gd name="T7" fmla="*/ 3 h 793"/>
                  <a:gd name="T8" fmla="*/ 137 w 141"/>
                  <a:gd name="T9" fmla="*/ 0 h 793"/>
                  <a:gd name="T10" fmla="*/ 140 w 141"/>
                  <a:gd name="T11" fmla="*/ 5 h 793"/>
                  <a:gd name="T12" fmla="*/ 8 w 141"/>
                  <a:gd name="T13" fmla="*/ 790 h 793"/>
                  <a:gd name="T14" fmla="*/ 4 w 141"/>
                  <a:gd name="T15" fmla="*/ 793 h 79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1" h="793">
                    <a:moveTo>
                      <a:pt x="4" y="793"/>
                    </a:moveTo>
                    <a:cubicBezTo>
                      <a:pt x="4" y="793"/>
                      <a:pt x="4" y="793"/>
                      <a:pt x="4" y="793"/>
                    </a:cubicBezTo>
                    <a:cubicBezTo>
                      <a:pt x="2" y="793"/>
                      <a:pt x="0" y="791"/>
                      <a:pt x="0" y="789"/>
                    </a:cubicBezTo>
                    <a:cubicBezTo>
                      <a:pt x="132" y="3"/>
                      <a:pt x="132" y="3"/>
                      <a:pt x="132" y="3"/>
                    </a:cubicBezTo>
                    <a:cubicBezTo>
                      <a:pt x="133" y="1"/>
                      <a:pt x="135" y="0"/>
                      <a:pt x="137" y="0"/>
                    </a:cubicBezTo>
                    <a:cubicBezTo>
                      <a:pt x="139" y="1"/>
                      <a:pt x="141" y="3"/>
                      <a:pt x="140" y="5"/>
                    </a:cubicBezTo>
                    <a:cubicBezTo>
                      <a:pt x="8" y="790"/>
                      <a:pt x="8" y="790"/>
                      <a:pt x="8" y="790"/>
                    </a:cubicBezTo>
                    <a:cubicBezTo>
                      <a:pt x="8" y="792"/>
                      <a:pt x="6" y="793"/>
                      <a:pt x="4" y="79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02" name="Freeform 32"/>
              <p:cNvSpPr/>
              <p:nvPr/>
            </p:nvSpPr>
            <p:spPr bwMode="auto">
              <a:xfrm>
                <a:off x="4552658" y="2248359"/>
                <a:ext cx="185727" cy="1447826"/>
              </a:xfrm>
              <a:custGeom>
                <a:avLst/>
                <a:gdLst>
                  <a:gd name="T0" fmla="*/ 201 w 206"/>
                  <a:gd name="T1" fmla="*/ 1610 h 1610"/>
                  <a:gd name="T2" fmla="*/ 197 w 206"/>
                  <a:gd name="T3" fmla="*/ 1607 h 1610"/>
                  <a:gd name="T4" fmla="*/ 0 w 206"/>
                  <a:gd name="T5" fmla="*/ 5 h 1610"/>
                  <a:gd name="T6" fmla="*/ 4 w 206"/>
                  <a:gd name="T7" fmla="*/ 0 h 1610"/>
                  <a:gd name="T8" fmla="*/ 8 w 206"/>
                  <a:gd name="T9" fmla="*/ 4 h 1610"/>
                  <a:gd name="T10" fmla="*/ 205 w 206"/>
                  <a:gd name="T11" fmla="*/ 1606 h 1610"/>
                  <a:gd name="T12" fmla="*/ 202 w 206"/>
                  <a:gd name="T13" fmla="*/ 1610 h 1610"/>
                  <a:gd name="T14" fmla="*/ 201 w 206"/>
                  <a:gd name="T15" fmla="*/ 1610 h 16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6" h="1610">
                    <a:moveTo>
                      <a:pt x="201" y="1610"/>
                    </a:moveTo>
                    <a:cubicBezTo>
                      <a:pt x="199" y="1610"/>
                      <a:pt x="198" y="1609"/>
                      <a:pt x="197" y="1607"/>
                    </a:cubicBezTo>
                    <a:cubicBezTo>
                      <a:pt x="0" y="5"/>
                      <a:pt x="0" y="5"/>
                      <a:pt x="0" y="5"/>
                    </a:cubicBezTo>
                    <a:cubicBezTo>
                      <a:pt x="0" y="2"/>
                      <a:pt x="2" y="0"/>
                      <a:pt x="4" y="0"/>
                    </a:cubicBezTo>
                    <a:cubicBezTo>
                      <a:pt x="6" y="0"/>
                      <a:pt x="8" y="1"/>
                      <a:pt x="8" y="4"/>
                    </a:cubicBezTo>
                    <a:cubicBezTo>
                      <a:pt x="205" y="1606"/>
                      <a:pt x="205" y="1606"/>
                      <a:pt x="205" y="1606"/>
                    </a:cubicBezTo>
                    <a:cubicBezTo>
                      <a:pt x="206" y="1608"/>
                      <a:pt x="204" y="1610"/>
                      <a:pt x="202" y="1610"/>
                    </a:cubicBezTo>
                    <a:cubicBezTo>
                      <a:pt x="202" y="1610"/>
                      <a:pt x="201" y="1610"/>
                      <a:pt x="201" y="161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03" name="Freeform 33"/>
              <p:cNvSpPr/>
              <p:nvPr/>
            </p:nvSpPr>
            <p:spPr bwMode="auto">
              <a:xfrm>
                <a:off x="4434467" y="2954684"/>
                <a:ext cx="303917" cy="741501"/>
              </a:xfrm>
              <a:custGeom>
                <a:avLst/>
                <a:gdLst>
                  <a:gd name="T0" fmla="*/ 333 w 338"/>
                  <a:gd name="T1" fmla="*/ 825 h 825"/>
                  <a:gd name="T2" fmla="*/ 330 w 338"/>
                  <a:gd name="T3" fmla="*/ 823 h 825"/>
                  <a:gd name="T4" fmla="*/ 1 w 338"/>
                  <a:gd name="T5" fmla="*/ 6 h 825"/>
                  <a:gd name="T6" fmla="*/ 3 w 338"/>
                  <a:gd name="T7" fmla="*/ 1 h 825"/>
                  <a:gd name="T8" fmla="*/ 8 w 338"/>
                  <a:gd name="T9" fmla="*/ 3 h 825"/>
                  <a:gd name="T10" fmla="*/ 337 w 338"/>
                  <a:gd name="T11" fmla="*/ 820 h 825"/>
                  <a:gd name="T12" fmla="*/ 335 w 338"/>
                  <a:gd name="T13" fmla="*/ 825 h 825"/>
                  <a:gd name="T14" fmla="*/ 333 w 338"/>
                  <a:gd name="T15" fmla="*/ 825 h 8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8" h="825">
                    <a:moveTo>
                      <a:pt x="333" y="825"/>
                    </a:moveTo>
                    <a:cubicBezTo>
                      <a:pt x="332" y="825"/>
                      <a:pt x="330" y="824"/>
                      <a:pt x="330" y="823"/>
                    </a:cubicBezTo>
                    <a:cubicBezTo>
                      <a:pt x="1" y="6"/>
                      <a:pt x="1" y="6"/>
                      <a:pt x="1" y="6"/>
                    </a:cubicBezTo>
                    <a:cubicBezTo>
                      <a:pt x="0" y="4"/>
                      <a:pt x="1" y="2"/>
                      <a:pt x="3" y="1"/>
                    </a:cubicBezTo>
                    <a:cubicBezTo>
                      <a:pt x="5" y="0"/>
                      <a:pt x="7" y="1"/>
                      <a:pt x="8" y="3"/>
                    </a:cubicBezTo>
                    <a:cubicBezTo>
                      <a:pt x="337" y="820"/>
                      <a:pt x="337" y="820"/>
                      <a:pt x="337" y="820"/>
                    </a:cubicBezTo>
                    <a:cubicBezTo>
                      <a:pt x="338" y="822"/>
                      <a:pt x="337" y="824"/>
                      <a:pt x="335" y="825"/>
                    </a:cubicBezTo>
                    <a:cubicBezTo>
                      <a:pt x="334" y="825"/>
                      <a:pt x="334" y="825"/>
                      <a:pt x="333" y="82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04" name="Freeform 34"/>
              <p:cNvSpPr/>
              <p:nvPr/>
            </p:nvSpPr>
            <p:spPr bwMode="auto">
              <a:xfrm>
                <a:off x="4729942" y="3060211"/>
                <a:ext cx="303917" cy="635974"/>
              </a:xfrm>
              <a:custGeom>
                <a:avLst/>
                <a:gdLst>
                  <a:gd name="T0" fmla="*/ 4 w 338"/>
                  <a:gd name="T1" fmla="*/ 707 h 707"/>
                  <a:gd name="T2" fmla="*/ 3 w 338"/>
                  <a:gd name="T3" fmla="*/ 707 h 707"/>
                  <a:gd name="T4" fmla="*/ 1 w 338"/>
                  <a:gd name="T5" fmla="*/ 702 h 707"/>
                  <a:gd name="T6" fmla="*/ 330 w 338"/>
                  <a:gd name="T7" fmla="*/ 3 h 707"/>
                  <a:gd name="T8" fmla="*/ 336 w 338"/>
                  <a:gd name="T9" fmla="*/ 1 h 707"/>
                  <a:gd name="T10" fmla="*/ 337 w 338"/>
                  <a:gd name="T11" fmla="*/ 6 h 707"/>
                  <a:gd name="T12" fmla="*/ 8 w 338"/>
                  <a:gd name="T13" fmla="*/ 705 h 707"/>
                  <a:gd name="T14" fmla="*/ 4 w 338"/>
                  <a:gd name="T15" fmla="*/ 707 h 70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8" h="707">
                    <a:moveTo>
                      <a:pt x="4" y="707"/>
                    </a:moveTo>
                    <a:cubicBezTo>
                      <a:pt x="4" y="707"/>
                      <a:pt x="3" y="707"/>
                      <a:pt x="3" y="707"/>
                    </a:cubicBezTo>
                    <a:cubicBezTo>
                      <a:pt x="1" y="706"/>
                      <a:pt x="0" y="704"/>
                      <a:pt x="1" y="702"/>
                    </a:cubicBezTo>
                    <a:cubicBezTo>
                      <a:pt x="330" y="3"/>
                      <a:pt x="330" y="3"/>
                      <a:pt x="330" y="3"/>
                    </a:cubicBezTo>
                    <a:cubicBezTo>
                      <a:pt x="331" y="1"/>
                      <a:pt x="334" y="0"/>
                      <a:pt x="336" y="1"/>
                    </a:cubicBezTo>
                    <a:cubicBezTo>
                      <a:pt x="337" y="2"/>
                      <a:pt x="338" y="4"/>
                      <a:pt x="337" y="6"/>
                    </a:cubicBezTo>
                    <a:cubicBezTo>
                      <a:pt x="8" y="705"/>
                      <a:pt x="8" y="705"/>
                      <a:pt x="8" y="705"/>
                    </a:cubicBezTo>
                    <a:cubicBezTo>
                      <a:pt x="7" y="707"/>
                      <a:pt x="6" y="707"/>
                      <a:pt x="4" y="707"/>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05" name="Freeform 35"/>
              <p:cNvSpPr/>
              <p:nvPr/>
            </p:nvSpPr>
            <p:spPr bwMode="auto">
              <a:xfrm>
                <a:off x="4729942" y="3689150"/>
                <a:ext cx="664114" cy="161808"/>
              </a:xfrm>
              <a:custGeom>
                <a:avLst/>
                <a:gdLst>
                  <a:gd name="T0" fmla="*/ 734 w 738"/>
                  <a:gd name="T1" fmla="*/ 180 h 180"/>
                  <a:gd name="T2" fmla="*/ 733 w 738"/>
                  <a:gd name="T3" fmla="*/ 180 h 180"/>
                  <a:gd name="T4" fmla="*/ 3 w 738"/>
                  <a:gd name="T5" fmla="*/ 8 h 180"/>
                  <a:gd name="T6" fmla="*/ 0 w 738"/>
                  <a:gd name="T7" fmla="*/ 4 h 180"/>
                  <a:gd name="T8" fmla="*/ 5 w 738"/>
                  <a:gd name="T9" fmla="*/ 1 h 180"/>
                  <a:gd name="T10" fmla="*/ 735 w 738"/>
                  <a:gd name="T11" fmla="*/ 172 h 180"/>
                  <a:gd name="T12" fmla="*/ 738 w 738"/>
                  <a:gd name="T13" fmla="*/ 177 h 180"/>
                  <a:gd name="T14" fmla="*/ 734 w 738"/>
                  <a:gd name="T15" fmla="*/ 180 h 18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38" h="180">
                    <a:moveTo>
                      <a:pt x="734" y="180"/>
                    </a:moveTo>
                    <a:cubicBezTo>
                      <a:pt x="734" y="180"/>
                      <a:pt x="733" y="180"/>
                      <a:pt x="733" y="180"/>
                    </a:cubicBezTo>
                    <a:cubicBezTo>
                      <a:pt x="3" y="8"/>
                      <a:pt x="3" y="8"/>
                      <a:pt x="3" y="8"/>
                    </a:cubicBezTo>
                    <a:cubicBezTo>
                      <a:pt x="1" y="8"/>
                      <a:pt x="0" y="6"/>
                      <a:pt x="0" y="4"/>
                    </a:cubicBezTo>
                    <a:cubicBezTo>
                      <a:pt x="1" y="1"/>
                      <a:pt x="3" y="0"/>
                      <a:pt x="5" y="1"/>
                    </a:cubicBezTo>
                    <a:cubicBezTo>
                      <a:pt x="735" y="172"/>
                      <a:pt x="735" y="172"/>
                      <a:pt x="735" y="172"/>
                    </a:cubicBezTo>
                    <a:cubicBezTo>
                      <a:pt x="737" y="172"/>
                      <a:pt x="738" y="175"/>
                      <a:pt x="738" y="177"/>
                    </a:cubicBezTo>
                    <a:cubicBezTo>
                      <a:pt x="737" y="179"/>
                      <a:pt x="736" y="180"/>
                      <a:pt x="734" y="18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06" name="Freeform 36"/>
              <p:cNvSpPr/>
              <p:nvPr/>
            </p:nvSpPr>
            <p:spPr bwMode="auto">
              <a:xfrm>
                <a:off x="4552658" y="2248359"/>
                <a:ext cx="481202" cy="820294"/>
              </a:xfrm>
              <a:custGeom>
                <a:avLst/>
                <a:gdLst>
                  <a:gd name="T0" fmla="*/ 531 w 535"/>
                  <a:gd name="T1" fmla="*/ 912 h 912"/>
                  <a:gd name="T2" fmla="*/ 527 w 535"/>
                  <a:gd name="T3" fmla="*/ 910 h 912"/>
                  <a:gd name="T4" fmla="*/ 1 w 535"/>
                  <a:gd name="T5" fmla="*/ 6 h 912"/>
                  <a:gd name="T6" fmla="*/ 2 w 535"/>
                  <a:gd name="T7" fmla="*/ 1 h 912"/>
                  <a:gd name="T8" fmla="*/ 8 w 535"/>
                  <a:gd name="T9" fmla="*/ 2 h 912"/>
                  <a:gd name="T10" fmla="*/ 534 w 535"/>
                  <a:gd name="T11" fmla="*/ 906 h 912"/>
                  <a:gd name="T12" fmla="*/ 533 w 535"/>
                  <a:gd name="T13" fmla="*/ 911 h 912"/>
                  <a:gd name="T14" fmla="*/ 531 w 535"/>
                  <a:gd name="T15" fmla="*/ 912 h 9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5" h="912">
                    <a:moveTo>
                      <a:pt x="531" y="912"/>
                    </a:moveTo>
                    <a:cubicBezTo>
                      <a:pt x="529" y="912"/>
                      <a:pt x="528" y="911"/>
                      <a:pt x="527" y="910"/>
                    </a:cubicBezTo>
                    <a:cubicBezTo>
                      <a:pt x="1" y="6"/>
                      <a:pt x="1" y="6"/>
                      <a:pt x="1" y="6"/>
                    </a:cubicBezTo>
                    <a:cubicBezTo>
                      <a:pt x="0" y="4"/>
                      <a:pt x="0" y="2"/>
                      <a:pt x="2" y="1"/>
                    </a:cubicBezTo>
                    <a:cubicBezTo>
                      <a:pt x="4" y="0"/>
                      <a:pt x="7" y="0"/>
                      <a:pt x="8" y="2"/>
                    </a:cubicBezTo>
                    <a:cubicBezTo>
                      <a:pt x="534" y="906"/>
                      <a:pt x="534" y="906"/>
                      <a:pt x="534" y="906"/>
                    </a:cubicBezTo>
                    <a:cubicBezTo>
                      <a:pt x="535" y="908"/>
                      <a:pt x="535" y="910"/>
                      <a:pt x="533" y="911"/>
                    </a:cubicBezTo>
                    <a:cubicBezTo>
                      <a:pt x="532" y="911"/>
                      <a:pt x="531" y="912"/>
                      <a:pt x="531" y="912"/>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07" name="Freeform 37"/>
              <p:cNvSpPr/>
              <p:nvPr/>
            </p:nvSpPr>
            <p:spPr bwMode="auto">
              <a:xfrm>
                <a:off x="4552658" y="2248359"/>
                <a:ext cx="1229737" cy="364419"/>
              </a:xfrm>
              <a:custGeom>
                <a:avLst/>
                <a:gdLst>
                  <a:gd name="T0" fmla="*/ 1363 w 1367"/>
                  <a:gd name="T1" fmla="*/ 406 h 406"/>
                  <a:gd name="T2" fmla="*/ 1362 w 1367"/>
                  <a:gd name="T3" fmla="*/ 406 h 406"/>
                  <a:gd name="T4" fmla="*/ 3 w 1367"/>
                  <a:gd name="T5" fmla="*/ 8 h 406"/>
                  <a:gd name="T6" fmla="*/ 1 w 1367"/>
                  <a:gd name="T7" fmla="*/ 3 h 406"/>
                  <a:gd name="T8" fmla="*/ 5 w 1367"/>
                  <a:gd name="T9" fmla="*/ 0 h 406"/>
                  <a:gd name="T10" fmla="*/ 1364 w 1367"/>
                  <a:gd name="T11" fmla="*/ 398 h 406"/>
                  <a:gd name="T12" fmla="*/ 1367 w 1367"/>
                  <a:gd name="T13" fmla="*/ 403 h 406"/>
                  <a:gd name="T14" fmla="*/ 1363 w 1367"/>
                  <a:gd name="T15" fmla="*/ 406 h 40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67" h="406">
                    <a:moveTo>
                      <a:pt x="1363" y="406"/>
                    </a:moveTo>
                    <a:cubicBezTo>
                      <a:pt x="1362" y="406"/>
                      <a:pt x="1362" y="406"/>
                      <a:pt x="1362" y="406"/>
                    </a:cubicBezTo>
                    <a:cubicBezTo>
                      <a:pt x="3" y="8"/>
                      <a:pt x="3" y="8"/>
                      <a:pt x="3" y="8"/>
                    </a:cubicBezTo>
                    <a:cubicBezTo>
                      <a:pt x="1" y="7"/>
                      <a:pt x="0" y="5"/>
                      <a:pt x="1" y="3"/>
                    </a:cubicBezTo>
                    <a:cubicBezTo>
                      <a:pt x="1" y="1"/>
                      <a:pt x="3" y="0"/>
                      <a:pt x="5" y="0"/>
                    </a:cubicBezTo>
                    <a:cubicBezTo>
                      <a:pt x="1364" y="398"/>
                      <a:pt x="1364" y="398"/>
                      <a:pt x="1364" y="398"/>
                    </a:cubicBezTo>
                    <a:cubicBezTo>
                      <a:pt x="1366" y="399"/>
                      <a:pt x="1367" y="401"/>
                      <a:pt x="1367" y="403"/>
                    </a:cubicBezTo>
                    <a:cubicBezTo>
                      <a:pt x="1366" y="405"/>
                      <a:pt x="1365" y="406"/>
                      <a:pt x="1363" y="40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08" name="Freeform 38"/>
              <p:cNvSpPr/>
              <p:nvPr/>
            </p:nvSpPr>
            <p:spPr bwMode="auto">
              <a:xfrm>
                <a:off x="5026824" y="2604335"/>
                <a:ext cx="755571" cy="464317"/>
              </a:xfrm>
              <a:custGeom>
                <a:avLst/>
                <a:gdLst>
                  <a:gd name="T0" fmla="*/ 5 w 841"/>
                  <a:gd name="T1" fmla="*/ 515 h 515"/>
                  <a:gd name="T2" fmla="*/ 1 w 841"/>
                  <a:gd name="T3" fmla="*/ 513 h 515"/>
                  <a:gd name="T4" fmla="*/ 3 w 841"/>
                  <a:gd name="T5" fmla="*/ 507 h 515"/>
                  <a:gd name="T6" fmla="*/ 835 w 841"/>
                  <a:gd name="T7" fmla="*/ 1 h 515"/>
                  <a:gd name="T8" fmla="*/ 840 w 841"/>
                  <a:gd name="T9" fmla="*/ 3 h 515"/>
                  <a:gd name="T10" fmla="*/ 839 w 841"/>
                  <a:gd name="T11" fmla="*/ 8 h 515"/>
                  <a:gd name="T12" fmla="*/ 7 w 841"/>
                  <a:gd name="T13" fmla="*/ 514 h 515"/>
                  <a:gd name="T14" fmla="*/ 5 w 841"/>
                  <a:gd name="T15" fmla="*/ 515 h 5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41" h="515">
                    <a:moveTo>
                      <a:pt x="5" y="515"/>
                    </a:moveTo>
                    <a:cubicBezTo>
                      <a:pt x="3" y="515"/>
                      <a:pt x="2" y="514"/>
                      <a:pt x="1" y="513"/>
                    </a:cubicBezTo>
                    <a:cubicBezTo>
                      <a:pt x="0" y="511"/>
                      <a:pt x="1" y="508"/>
                      <a:pt x="3" y="507"/>
                    </a:cubicBezTo>
                    <a:cubicBezTo>
                      <a:pt x="835" y="1"/>
                      <a:pt x="835" y="1"/>
                      <a:pt x="835" y="1"/>
                    </a:cubicBezTo>
                    <a:cubicBezTo>
                      <a:pt x="837" y="0"/>
                      <a:pt x="839" y="1"/>
                      <a:pt x="840" y="3"/>
                    </a:cubicBezTo>
                    <a:cubicBezTo>
                      <a:pt x="841" y="5"/>
                      <a:pt x="841" y="7"/>
                      <a:pt x="839" y="8"/>
                    </a:cubicBezTo>
                    <a:cubicBezTo>
                      <a:pt x="7" y="514"/>
                      <a:pt x="7" y="514"/>
                      <a:pt x="7" y="514"/>
                    </a:cubicBezTo>
                    <a:cubicBezTo>
                      <a:pt x="6" y="514"/>
                      <a:pt x="6" y="515"/>
                      <a:pt x="5" y="51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09" name="Freeform 39"/>
              <p:cNvSpPr/>
              <p:nvPr/>
            </p:nvSpPr>
            <p:spPr bwMode="auto">
              <a:xfrm>
                <a:off x="5385614" y="2604335"/>
                <a:ext cx="396780" cy="1246622"/>
              </a:xfrm>
              <a:custGeom>
                <a:avLst/>
                <a:gdLst>
                  <a:gd name="T0" fmla="*/ 5 w 441"/>
                  <a:gd name="T1" fmla="*/ 1385 h 1385"/>
                  <a:gd name="T2" fmla="*/ 4 w 441"/>
                  <a:gd name="T3" fmla="*/ 1385 h 1385"/>
                  <a:gd name="T4" fmla="*/ 1 w 441"/>
                  <a:gd name="T5" fmla="*/ 1380 h 1385"/>
                  <a:gd name="T6" fmla="*/ 433 w 441"/>
                  <a:gd name="T7" fmla="*/ 4 h 1385"/>
                  <a:gd name="T8" fmla="*/ 438 w 441"/>
                  <a:gd name="T9" fmla="*/ 1 h 1385"/>
                  <a:gd name="T10" fmla="*/ 441 w 441"/>
                  <a:gd name="T11" fmla="*/ 6 h 1385"/>
                  <a:gd name="T12" fmla="*/ 9 w 441"/>
                  <a:gd name="T13" fmla="*/ 1382 h 1385"/>
                  <a:gd name="T14" fmla="*/ 5 w 441"/>
                  <a:gd name="T15" fmla="*/ 1385 h 13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41" h="1385">
                    <a:moveTo>
                      <a:pt x="5" y="1385"/>
                    </a:moveTo>
                    <a:cubicBezTo>
                      <a:pt x="5" y="1385"/>
                      <a:pt x="4" y="1385"/>
                      <a:pt x="4" y="1385"/>
                    </a:cubicBezTo>
                    <a:cubicBezTo>
                      <a:pt x="2" y="1384"/>
                      <a:pt x="0" y="1382"/>
                      <a:pt x="1" y="1380"/>
                    </a:cubicBezTo>
                    <a:cubicBezTo>
                      <a:pt x="433" y="4"/>
                      <a:pt x="433" y="4"/>
                      <a:pt x="433" y="4"/>
                    </a:cubicBezTo>
                    <a:cubicBezTo>
                      <a:pt x="434" y="1"/>
                      <a:pt x="436" y="0"/>
                      <a:pt x="438" y="1"/>
                    </a:cubicBezTo>
                    <a:cubicBezTo>
                      <a:pt x="440" y="2"/>
                      <a:pt x="441" y="4"/>
                      <a:pt x="441" y="6"/>
                    </a:cubicBezTo>
                    <a:cubicBezTo>
                      <a:pt x="9" y="1382"/>
                      <a:pt x="9" y="1382"/>
                      <a:pt x="9" y="1382"/>
                    </a:cubicBezTo>
                    <a:cubicBezTo>
                      <a:pt x="8" y="1384"/>
                      <a:pt x="7" y="1385"/>
                      <a:pt x="5" y="138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10" name="Freeform 40"/>
              <p:cNvSpPr/>
              <p:nvPr/>
            </p:nvSpPr>
            <p:spPr bwMode="auto">
              <a:xfrm>
                <a:off x="5773952" y="2604335"/>
                <a:ext cx="139296" cy="590949"/>
              </a:xfrm>
              <a:custGeom>
                <a:avLst/>
                <a:gdLst>
                  <a:gd name="T0" fmla="*/ 150 w 155"/>
                  <a:gd name="T1" fmla="*/ 656 h 656"/>
                  <a:gd name="T2" fmla="*/ 146 w 155"/>
                  <a:gd name="T3" fmla="*/ 652 h 656"/>
                  <a:gd name="T4" fmla="*/ 1 w 155"/>
                  <a:gd name="T5" fmla="*/ 6 h 656"/>
                  <a:gd name="T6" fmla="*/ 4 w 155"/>
                  <a:gd name="T7" fmla="*/ 1 h 656"/>
                  <a:gd name="T8" fmla="*/ 9 w 155"/>
                  <a:gd name="T9" fmla="*/ 4 h 656"/>
                  <a:gd name="T10" fmla="*/ 154 w 155"/>
                  <a:gd name="T11" fmla="*/ 651 h 656"/>
                  <a:gd name="T12" fmla="*/ 151 w 155"/>
                  <a:gd name="T13" fmla="*/ 655 h 656"/>
                  <a:gd name="T14" fmla="*/ 150 w 155"/>
                  <a:gd name="T15" fmla="*/ 656 h 6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5" h="656">
                    <a:moveTo>
                      <a:pt x="150" y="656"/>
                    </a:moveTo>
                    <a:cubicBezTo>
                      <a:pt x="148" y="656"/>
                      <a:pt x="147" y="654"/>
                      <a:pt x="146" y="652"/>
                    </a:cubicBezTo>
                    <a:cubicBezTo>
                      <a:pt x="1" y="6"/>
                      <a:pt x="1" y="6"/>
                      <a:pt x="1" y="6"/>
                    </a:cubicBezTo>
                    <a:cubicBezTo>
                      <a:pt x="0" y="3"/>
                      <a:pt x="2" y="1"/>
                      <a:pt x="4" y="1"/>
                    </a:cubicBezTo>
                    <a:cubicBezTo>
                      <a:pt x="6" y="0"/>
                      <a:pt x="8" y="2"/>
                      <a:pt x="9" y="4"/>
                    </a:cubicBezTo>
                    <a:cubicBezTo>
                      <a:pt x="154" y="651"/>
                      <a:pt x="154" y="651"/>
                      <a:pt x="154" y="651"/>
                    </a:cubicBezTo>
                    <a:cubicBezTo>
                      <a:pt x="155" y="653"/>
                      <a:pt x="153" y="655"/>
                      <a:pt x="151" y="655"/>
                    </a:cubicBezTo>
                    <a:cubicBezTo>
                      <a:pt x="151" y="656"/>
                      <a:pt x="150" y="656"/>
                      <a:pt x="150" y="65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11" name="Freeform 41"/>
              <p:cNvSpPr/>
              <p:nvPr/>
            </p:nvSpPr>
            <p:spPr bwMode="auto">
              <a:xfrm>
                <a:off x="5906212" y="3075688"/>
                <a:ext cx="892052" cy="119597"/>
              </a:xfrm>
              <a:custGeom>
                <a:avLst/>
                <a:gdLst>
                  <a:gd name="T0" fmla="*/ 4 w 992"/>
                  <a:gd name="T1" fmla="*/ 133 h 133"/>
                  <a:gd name="T2" fmla="*/ 0 w 992"/>
                  <a:gd name="T3" fmla="*/ 129 h 133"/>
                  <a:gd name="T4" fmla="*/ 4 w 992"/>
                  <a:gd name="T5" fmla="*/ 125 h 133"/>
                  <a:gd name="T6" fmla="*/ 988 w 992"/>
                  <a:gd name="T7" fmla="*/ 0 h 133"/>
                  <a:gd name="T8" fmla="*/ 992 w 992"/>
                  <a:gd name="T9" fmla="*/ 4 h 133"/>
                  <a:gd name="T10" fmla="*/ 989 w 992"/>
                  <a:gd name="T11" fmla="*/ 8 h 133"/>
                  <a:gd name="T12" fmla="*/ 5 w 992"/>
                  <a:gd name="T13" fmla="*/ 133 h 133"/>
                  <a:gd name="T14" fmla="*/ 4 w 992"/>
                  <a:gd name="T15" fmla="*/ 133 h 1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92" h="133">
                    <a:moveTo>
                      <a:pt x="4" y="133"/>
                    </a:moveTo>
                    <a:cubicBezTo>
                      <a:pt x="2" y="133"/>
                      <a:pt x="0" y="131"/>
                      <a:pt x="0" y="129"/>
                    </a:cubicBezTo>
                    <a:cubicBezTo>
                      <a:pt x="0" y="127"/>
                      <a:pt x="1" y="125"/>
                      <a:pt x="4" y="125"/>
                    </a:cubicBezTo>
                    <a:cubicBezTo>
                      <a:pt x="988" y="0"/>
                      <a:pt x="988" y="0"/>
                      <a:pt x="988" y="0"/>
                    </a:cubicBezTo>
                    <a:cubicBezTo>
                      <a:pt x="990" y="0"/>
                      <a:pt x="992" y="2"/>
                      <a:pt x="992" y="4"/>
                    </a:cubicBezTo>
                    <a:cubicBezTo>
                      <a:pt x="992" y="6"/>
                      <a:pt x="991" y="8"/>
                      <a:pt x="989" y="8"/>
                    </a:cubicBezTo>
                    <a:cubicBezTo>
                      <a:pt x="5" y="133"/>
                      <a:pt x="5" y="133"/>
                      <a:pt x="5" y="133"/>
                    </a:cubicBezTo>
                    <a:cubicBezTo>
                      <a:pt x="5" y="133"/>
                      <a:pt x="4" y="133"/>
                      <a:pt x="4" y="13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12" name="Freeform 42"/>
              <p:cNvSpPr/>
              <p:nvPr/>
            </p:nvSpPr>
            <p:spPr bwMode="auto">
              <a:xfrm>
                <a:off x="5906212" y="2253987"/>
                <a:ext cx="303917" cy="941298"/>
              </a:xfrm>
              <a:custGeom>
                <a:avLst/>
                <a:gdLst>
                  <a:gd name="T0" fmla="*/ 4 w 338"/>
                  <a:gd name="T1" fmla="*/ 1046 h 1046"/>
                  <a:gd name="T2" fmla="*/ 3 w 338"/>
                  <a:gd name="T3" fmla="*/ 1045 h 1046"/>
                  <a:gd name="T4" fmla="*/ 0 w 338"/>
                  <a:gd name="T5" fmla="*/ 1040 h 1046"/>
                  <a:gd name="T6" fmla="*/ 329 w 338"/>
                  <a:gd name="T7" fmla="*/ 4 h 1046"/>
                  <a:gd name="T8" fmla="*/ 334 w 338"/>
                  <a:gd name="T9" fmla="*/ 1 h 1046"/>
                  <a:gd name="T10" fmla="*/ 337 w 338"/>
                  <a:gd name="T11" fmla="*/ 6 h 1046"/>
                  <a:gd name="T12" fmla="*/ 8 w 338"/>
                  <a:gd name="T13" fmla="*/ 1043 h 1046"/>
                  <a:gd name="T14" fmla="*/ 4 w 338"/>
                  <a:gd name="T15" fmla="*/ 1046 h 10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8" h="1046">
                    <a:moveTo>
                      <a:pt x="4" y="1046"/>
                    </a:moveTo>
                    <a:cubicBezTo>
                      <a:pt x="4" y="1046"/>
                      <a:pt x="3" y="1045"/>
                      <a:pt x="3" y="1045"/>
                    </a:cubicBezTo>
                    <a:cubicBezTo>
                      <a:pt x="1" y="1045"/>
                      <a:pt x="0" y="1042"/>
                      <a:pt x="0" y="1040"/>
                    </a:cubicBezTo>
                    <a:cubicBezTo>
                      <a:pt x="329" y="4"/>
                      <a:pt x="329" y="4"/>
                      <a:pt x="329" y="4"/>
                    </a:cubicBezTo>
                    <a:cubicBezTo>
                      <a:pt x="330" y="2"/>
                      <a:pt x="332" y="0"/>
                      <a:pt x="334" y="1"/>
                    </a:cubicBezTo>
                    <a:cubicBezTo>
                      <a:pt x="337" y="2"/>
                      <a:pt x="338" y="4"/>
                      <a:pt x="337" y="6"/>
                    </a:cubicBezTo>
                    <a:cubicBezTo>
                      <a:pt x="8" y="1043"/>
                      <a:pt x="8" y="1043"/>
                      <a:pt x="8" y="1043"/>
                    </a:cubicBezTo>
                    <a:cubicBezTo>
                      <a:pt x="7" y="1044"/>
                      <a:pt x="6" y="1046"/>
                      <a:pt x="4" y="104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13" name="Freeform 43"/>
              <p:cNvSpPr/>
              <p:nvPr/>
            </p:nvSpPr>
            <p:spPr bwMode="auto">
              <a:xfrm>
                <a:off x="6201687" y="2175194"/>
                <a:ext cx="794968" cy="87235"/>
              </a:xfrm>
              <a:custGeom>
                <a:avLst/>
                <a:gdLst>
                  <a:gd name="T0" fmla="*/ 4 w 884"/>
                  <a:gd name="T1" fmla="*/ 96 h 96"/>
                  <a:gd name="T2" fmla="*/ 0 w 884"/>
                  <a:gd name="T3" fmla="*/ 92 h 96"/>
                  <a:gd name="T4" fmla="*/ 4 w 884"/>
                  <a:gd name="T5" fmla="*/ 88 h 96"/>
                  <a:gd name="T6" fmla="*/ 880 w 884"/>
                  <a:gd name="T7" fmla="*/ 0 h 96"/>
                  <a:gd name="T8" fmla="*/ 884 w 884"/>
                  <a:gd name="T9" fmla="*/ 4 h 96"/>
                  <a:gd name="T10" fmla="*/ 880 w 884"/>
                  <a:gd name="T11" fmla="*/ 8 h 96"/>
                  <a:gd name="T12" fmla="*/ 5 w 884"/>
                  <a:gd name="T13" fmla="*/ 96 h 96"/>
                  <a:gd name="T14" fmla="*/ 4 w 884"/>
                  <a:gd name="T15" fmla="*/ 96 h 9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84" h="96">
                    <a:moveTo>
                      <a:pt x="4" y="96"/>
                    </a:moveTo>
                    <a:cubicBezTo>
                      <a:pt x="2" y="96"/>
                      <a:pt x="0" y="94"/>
                      <a:pt x="0" y="92"/>
                    </a:cubicBezTo>
                    <a:cubicBezTo>
                      <a:pt x="0" y="90"/>
                      <a:pt x="2" y="88"/>
                      <a:pt x="4" y="88"/>
                    </a:cubicBezTo>
                    <a:cubicBezTo>
                      <a:pt x="880" y="0"/>
                      <a:pt x="880" y="0"/>
                      <a:pt x="880" y="0"/>
                    </a:cubicBezTo>
                    <a:cubicBezTo>
                      <a:pt x="882" y="0"/>
                      <a:pt x="884" y="2"/>
                      <a:pt x="884" y="4"/>
                    </a:cubicBezTo>
                    <a:cubicBezTo>
                      <a:pt x="884" y="6"/>
                      <a:pt x="883" y="8"/>
                      <a:pt x="880" y="8"/>
                    </a:cubicBezTo>
                    <a:cubicBezTo>
                      <a:pt x="5" y="96"/>
                      <a:pt x="5" y="96"/>
                      <a:pt x="5" y="96"/>
                    </a:cubicBezTo>
                    <a:cubicBezTo>
                      <a:pt x="4" y="96"/>
                      <a:pt x="4" y="96"/>
                      <a:pt x="4" y="9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14" name="Freeform 44"/>
              <p:cNvSpPr/>
              <p:nvPr/>
            </p:nvSpPr>
            <p:spPr bwMode="auto">
              <a:xfrm>
                <a:off x="6201687" y="2253987"/>
                <a:ext cx="596577" cy="828737"/>
              </a:xfrm>
              <a:custGeom>
                <a:avLst/>
                <a:gdLst>
                  <a:gd name="T0" fmla="*/ 659 w 664"/>
                  <a:gd name="T1" fmla="*/ 921 h 921"/>
                  <a:gd name="T2" fmla="*/ 656 w 664"/>
                  <a:gd name="T3" fmla="*/ 920 h 921"/>
                  <a:gd name="T4" fmla="*/ 1 w 664"/>
                  <a:gd name="T5" fmla="*/ 7 h 921"/>
                  <a:gd name="T6" fmla="*/ 2 w 664"/>
                  <a:gd name="T7" fmla="*/ 2 h 921"/>
                  <a:gd name="T8" fmla="*/ 7 w 664"/>
                  <a:gd name="T9" fmla="*/ 2 h 921"/>
                  <a:gd name="T10" fmla="*/ 662 w 664"/>
                  <a:gd name="T11" fmla="*/ 915 h 921"/>
                  <a:gd name="T12" fmla="*/ 661 w 664"/>
                  <a:gd name="T13" fmla="*/ 921 h 921"/>
                  <a:gd name="T14" fmla="*/ 659 w 664"/>
                  <a:gd name="T15" fmla="*/ 921 h 9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64" h="921">
                    <a:moveTo>
                      <a:pt x="659" y="921"/>
                    </a:moveTo>
                    <a:cubicBezTo>
                      <a:pt x="658" y="921"/>
                      <a:pt x="657" y="921"/>
                      <a:pt x="656" y="920"/>
                    </a:cubicBezTo>
                    <a:cubicBezTo>
                      <a:pt x="1" y="7"/>
                      <a:pt x="1" y="7"/>
                      <a:pt x="1" y="7"/>
                    </a:cubicBezTo>
                    <a:cubicBezTo>
                      <a:pt x="0" y="5"/>
                      <a:pt x="0" y="3"/>
                      <a:pt x="2" y="2"/>
                    </a:cubicBezTo>
                    <a:cubicBezTo>
                      <a:pt x="4" y="0"/>
                      <a:pt x="6" y="1"/>
                      <a:pt x="7" y="2"/>
                    </a:cubicBezTo>
                    <a:cubicBezTo>
                      <a:pt x="662" y="915"/>
                      <a:pt x="662" y="915"/>
                      <a:pt x="662" y="915"/>
                    </a:cubicBezTo>
                    <a:cubicBezTo>
                      <a:pt x="664" y="917"/>
                      <a:pt x="663" y="919"/>
                      <a:pt x="661" y="921"/>
                    </a:cubicBezTo>
                    <a:cubicBezTo>
                      <a:pt x="661" y="921"/>
                      <a:pt x="660" y="921"/>
                      <a:pt x="659" y="921"/>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15" name="Freeform 45"/>
              <p:cNvSpPr/>
              <p:nvPr/>
            </p:nvSpPr>
            <p:spPr bwMode="auto">
              <a:xfrm>
                <a:off x="6201687" y="2253987"/>
                <a:ext cx="914564" cy="585321"/>
              </a:xfrm>
              <a:custGeom>
                <a:avLst/>
                <a:gdLst>
                  <a:gd name="T0" fmla="*/ 1012 w 1017"/>
                  <a:gd name="T1" fmla="*/ 650 h 650"/>
                  <a:gd name="T2" fmla="*/ 1010 w 1017"/>
                  <a:gd name="T3" fmla="*/ 650 h 650"/>
                  <a:gd name="T4" fmla="*/ 2 w 1017"/>
                  <a:gd name="T5" fmla="*/ 8 h 650"/>
                  <a:gd name="T6" fmla="*/ 1 w 1017"/>
                  <a:gd name="T7" fmla="*/ 3 h 650"/>
                  <a:gd name="T8" fmla="*/ 6 w 1017"/>
                  <a:gd name="T9" fmla="*/ 1 h 650"/>
                  <a:gd name="T10" fmla="*/ 1015 w 1017"/>
                  <a:gd name="T11" fmla="*/ 643 h 650"/>
                  <a:gd name="T12" fmla="*/ 1016 w 1017"/>
                  <a:gd name="T13" fmla="*/ 649 h 650"/>
                  <a:gd name="T14" fmla="*/ 1012 w 1017"/>
                  <a:gd name="T15" fmla="*/ 650 h 6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17" h="650">
                    <a:moveTo>
                      <a:pt x="1012" y="650"/>
                    </a:moveTo>
                    <a:cubicBezTo>
                      <a:pt x="1012" y="650"/>
                      <a:pt x="1011" y="650"/>
                      <a:pt x="1010" y="650"/>
                    </a:cubicBezTo>
                    <a:cubicBezTo>
                      <a:pt x="2" y="8"/>
                      <a:pt x="2" y="8"/>
                      <a:pt x="2" y="8"/>
                    </a:cubicBezTo>
                    <a:cubicBezTo>
                      <a:pt x="0" y="7"/>
                      <a:pt x="0" y="5"/>
                      <a:pt x="1" y="3"/>
                    </a:cubicBezTo>
                    <a:cubicBezTo>
                      <a:pt x="2" y="1"/>
                      <a:pt x="4" y="0"/>
                      <a:pt x="6" y="1"/>
                    </a:cubicBezTo>
                    <a:cubicBezTo>
                      <a:pt x="1015" y="643"/>
                      <a:pt x="1015" y="643"/>
                      <a:pt x="1015" y="643"/>
                    </a:cubicBezTo>
                    <a:cubicBezTo>
                      <a:pt x="1016" y="644"/>
                      <a:pt x="1017" y="647"/>
                      <a:pt x="1016" y="649"/>
                    </a:cubicBezTo>
                    <a:cubicBezTo>
                      <a:pt x="1015" y="650"/>
                      <a:pt x="1014" y="650"/>
                      <a:pt x="1012" y="65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16" name="Freeform 46"/>
              <p:cNvSpPr/>
              <p:nvPr/>
            </p:nvSpPr>
            <p:spPr bwMode="auto">
              <a:xfrm>
                <a:off x="6989619" y="2175194"/>
                <a:ext cx="126632" cy="664115"/>
              </a:xfrm>
              <a:custGeom>
                <a:avLst/>
                <a:gdLst>
                  <a:gd name="T0" fmla="*/ 136 w 141"/>
                  <a:gd name="T1" fmla="*/ 737 h 737"/>
                  <a:gd name="T2" fmla="*/ 132 w 141"/>
                  <a:gd name="T3" fmla="*/ 734 h 737"/>
                  <a:gd name="T4" fmla="*/ 0 w 141"/>
                  <a:gd name="T5" fmla="*/ 5 h 737"/>
                  <a:gd name="T6" fmla="*/ 3 w 141"/>
                  <a:gd name="T7" fmla="*/ 0 h 737"/>
                  <a:gd name="T8" fmla="*/ 8 w 141"/>
                  <a:gd name="T9" fmla="*/ 3 h 737"/>
                  <a:gd name="T10" fmla="*/ 140 w 141"/>
                  <a:gd name="T11" fmla="*/ 733 h 737"/>
                  <a:gd name="T12" fmla="*/ 137 w 141"/>
                  <a:gd name="T13" fmla="*/ 737 h 737"/>
                  <a:gd name="T14" fmla="*/ 136 w 141"/>
                  <a:gd name="T15" fmla="*/ 737 h 7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1" h="737">
                    <a:moveTo>
                      <a:pt x="136" y="737"/>
                    </a:moveTo>
                    <a:cubicBezTo>
                      <a:pt x="134" y="737"/>
                      <a:pt x="133" y="736"/>
                      <a:pt x="132" y="734"/>
                    </a:cubicBezTo>
                    <a:cubicBezTo>
                      <a:pt x="0" y="5"/>
                      <a:pt x="0" y="5"/>
                      <a:pt x="0" y="5"/>
                    </a:cubicBezTo>
                    <a:cubicBezTo>
                      <a:pt x="0" y="3"/>
                      <a:pt x="1" y="1"/>
                      <a:pt x="3" y="0"/>
                    </a:cubicBezTo>
                    <a:cubicBezTo>
                      <a:pt x="6" y="0"/>
                      <a:pt x="8" y="1"/>
                      <a:pt x="8" y="3"/>
                    </a:cubicBezTo>
                    <a:cubicBezTo>
                      <a:pt x="140" y="733"/>
                      <a:pt x="140" y="733"/>
                      <a:pt x="140" y="733"/>
                    </a:cubicBezTo>
                    <a:cubicBezTo>
                      <a:pt x="141" y="735"/>
                      <a:pt x="139" y="737"/>
                      <a:pt x="137" y="737"/>
                    </a:cubicBezTo>
                    <a:cubicBezTo>
                      <a:pt x="137" y="737"/>
                      <a:pt x="137" y="737"/>
                      <a:pt x="136" y="737"/>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17" name="Freeform 47"/>
              <p:cNvSpPr/>
              <p:nvPr/>
            </p:nvSpPr>
            <p:spPr bwMode="auto">
              <a:xfrm>
                <a:off x="6791229" y="2832273"/>
                <a:ext cx="325023" cy="250450"/>
              </a:xfrm>
              <a:custGeom>
                <a:avLst/>
                <a:gdLst>
                  <a:gd name="T0" fmla="*/ 4 w 362"/>
                  <a:gd name="T1" fmla="*/ 279 h 279"/>
                  <a:gd name="T2" fmla="*/ 1 w 362"/>
                  <a:gd name="T3" fmla="*/ 278 h 279"/>
                  <a:gd name="T4" fmla="*/ 2 w 362"/>
                  <a:gd name="T5" fmla="*/ 272 h 279"/>
                  <a:gd name="T6" fmla="*/ 355 w 362"/>
                  <a:gd name="T7" fmla="*/ 1 h 279"/>
                  <a:gd name="T8" fmla="*/ 361 w 362"/>
                  <a:gd name="T9" fmla="*/ 2 h 279"/>
                  <a:gd name="T10" fmla="*/ 360 w 362"/>
                  <a:gd name="T11" fmla="*/ 8 h 279"/>
                  <a:gd name="T12" fmla="*/ 7 w 362"/>
                  <a:gd name="T13" fmla="*/ 279 h 279"/>
                  <a:gd name="T14" fmla="*/ 4 w 362"/>
                  <a:gd name="T15" fmla="*/ 279 h 27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62" h="279">
                    <a:moveTo>
                      <a:pt x="4" y="279"/>
                    </a:moveTo>
                    <a:cubicBezTo>
                      <a:pt x="3" y="279"/>
                      <a:pt x="2" y="279"/>
                      <a:pt x="1" y="278"/>
                    </a:cubicBezTo>
                    <a:cubicBezTo>
                      <a:pt x="0" y="276"/>
                      <a:pt x="0" y="274"/>
                      <a:pt x="2" y="272"/>
                    </a:cubicBezTo>
                    <a:cubicBezTo>
                      <a:pt x="355" y="1"/>
                      <a:pt x="355" y="1"/>
                      <a:pt x="355" y="1"/>
                    </a:cubicBezTo>
                    <a:cubicBezTo>
                      <a:pt x="357" y="0"/>
                      <a:pt x="359" y="0"/>
                      <a:pt x="361" y="2"/>
                    </a:cubicBezTo>
                    <a:cubicBezTo>
                      <a:pt x="362" y="4"/>
                      <a:pt x="362" y="6"/>
                      <a:pt x="360" y="8"/>
                    </a:cubicBezTo>
                    <a:cubicBezTo>
                      <a:pt x="7" y="279"/>
                      <a:pt x="7" y="279"/>
                      <a:pt x="7" y="279"/>
                    </a:cubicBezTo>
                    <a:cubicBezTo>
                      <a:pt x="6" y="279"/>
                      <a:pt x="5" y="279"/>
                      <a:pt x="4" y="279"/>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18" name="Freeform 48"/>
              <p:cNvSpPr/>
              <p:nvPr/>
            </p:nvSpPr>
            <p:spPr bwMode="auto">
              <a:xfrm>
                <a:off x="5385615" y="3186843"/>
                <a:ext cx="527634" cy="664115"/>
              </a:xfrm>
              <a:custGeom>
                <a:avLst/>
                <a:gdLst>
                  <a:gd name="T0" fmla="*/ 5 w 587"/>
                  <a:gd name="T1" fmla="*/ 738 h 738"/>
                  <a:gd name="T2" fmla="*/ 2 w 587"/>
                  <a:gd name="T3" fmla="*/ 737 h 738"/>
                  <a:gd name="T4" fmla="*/ 2 w 587"/>
                  <a:gd name="T5" fmla="*/ 731 h 738"/>
                  <a:gd name="T6" fmla="*/ 579 w 587"/>
                  <a:gd name="T7" fmla="*/ 2 h 738"/>
                  <a:gd name="T8" fmla="*/ 585 w 587"/>
                  <a:gd name="T9" fmla="*/ 1 h 738"/>
                  <a:gd name="T10" fmla="*/ 585 w 587"/>
                  <a:gd name="T11" fmla="*/ 7 h 738"/>
                  <a:gd name="T12" fmla="*/ 8 w 587"/>
                  <a:gd name="T13" fmla="*/ 736 h 738"/>
                  <a:gd name="T14" fmla="*/ 5 w 587"/>
                  <a:gd name="T15" fmla="*/ 738 h 7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87" h="738">
                    <a:moveTo>
                      <a:pt x="5" y="738"/>
                    </a:moveTo>
                    <a:cubicBezTo>
                      <a:pt x="4" y="738"/>
                      <a:pt x="3" y="738"/>
                      <a:pt x="2" y="737"/>
                    </a:cubicBezTo>
                    <a:cubicBezTo>
                      <a:pt x="1" y="736"/>
                      <a:pt x="0" y="733"/>
                      <a:pt x="2" y="731"/>
                    </a:cubicBezTo>
                    <a:cubicBezTo>
                      <a:pt x="579" y="2"/>
                      <a:pt x="579" y="2"/>
                      <a:pt x="579" y="2"/>
                    </a:cubicBezTo>
                    <a:cubicBezTo>
                      <a:pt x="580" y="0"/>
                      <a:pt x="583" y="0"/>
                      <a:pt x="585" y="1"/>
                    </a:cubicBezTo>
                    <a:cubicBezTo>
                      <a:pt x="586" y="3"/>
                      <a:pt x="587" y="5"/>
                      <a:pt x="585" y="7"/>
                    </a:cubicBezTo>
                    <a:cubicBezTo>
                      <a:pt x="8" y="736"/>
                      <a:pt x="8" y="736"/>
                      <a:pt x="8" y="736"/>
                    </a:cubicBezTo>
                    <a:cubicBezTo>
                      <a:pt x="7" y="737"/>
                      <a:pt x="6" y="738"/>
                      <a:pt x="5" y="738"/>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19" name="Freeform 49"/>
              <p:cNvSpPr/>
              <p:nvPr/>
            </p:nvSpPr>
            <p:spPr bwMode="auto">
              <a:xfrm>
                <a:off x="3925126" y="4059196"/>
                <a:ext cx="229345" cy="85829"/>
              </a:xfrm>
              <a:custGeom>
                <a:avLst/>
                <a:gdLst>
                  <a:gd name="T0" fmla="*/ 251 w 255"/>
                  <a:gd name="T1" fmla="*/ 95 h 95"/>
                  <a:gd name="T2" fmla="*/ 249 w 255"/>
                  <a:gd name="T3" fmla="*/ 94 h 95"/>
                  <a:gd name="T4" fmla="*/ 3 w 255"/>
                  <a:gd name="T5" fmla="*/ 8 h 95"/>
                  <a:gd name="T6" fmla="*/ 1 w 255"/>
                  <a:gd name="T7" fmla="*/ 3 h 95"/>
                  <a:gd name="T8" fmla="*/ 6 w 255"/>
                  <a:gd name="T9" fmla="*/ 1 h 95"/>
                  <a:gd name="T10" fmla="*/ 252 w 255"/>
                  <a:gd name="T11" fmla="*/ 87 h 95"/>
                  <a:gd name="T12" fmla="*/ 254 w 255"/>
                  <a:gd name="T13" fmla="*/ 92 h 95"/>
                  <a:gd name="T14" fmla="*/ 251 w 255"/>
                  <a:gd name="T15" fmla="*/ 95 h 9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5" h="95">
                    <a:moveTo>
                      <a:pt x="251" y="95"/>
                    </a:moveTo>
                    <a:cubicBezTo>
                      <a:pt x="250" y="95"/>
                      <a:pt x="250" y="95"/>
                      <a:pt x="249" y="94"/>
                    </a:cubicBezTo>
                    <a:cubicBezTo>
                      <a:pt x="3" y="8"/>
                      <a:pt x="3" y="8"/>
                      <a:pt x="3" y="8"/>
                    </a:cubicBezTo>
                    <a:cubicBezTo>
                      <a:pt x="1" y="8"/>
                      <a:pt x="0" y="5"/>
                      <a:pt x="1" y="3"/>
                    </a:cubicBezTo>
                    <a:cubicBezTo>
                      <a:pt x="1" y="1"/>
                      <a:pt x="4" y="0"/>
                      <a:pt x="6" y="1"/>
                    </a:cubicBezTo>
                    <a:cubicBezTo>
                      <a:pt x="252" y="87"/>
                      <a:pt x="252" y="87"/>
                      <a:pt x="252" y="87"/>
                    </a:cubicBezTo>
                    <a:cubicBezTo>
                      <a:pt x="254" y="88"/>
                      <a:pt x="255" y="90"/>
                      <a:pt x="254" y="92"/>
                    </a:cubicBezTo>
                    <a:cubicBezTo>
                      <a:pt x="254" y="94"/>
                      <a:pt x="252" y="95"/>
                      <a:pt x="251" y="9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20" name="Freeform 50"/>
              <p:cNvSpPr/>
              <p:nvPr/>
            </p:nvSpPr>
            <p:spPr bwMode="auto">
              <a:xfrm flipH="1">
                <a:off x="4154470" y="4136583"/>
                <a:ext cx="45719" cy="387557"/>
              </a:xfrm>
              <a:custGeom>
                <a:avLst/>
                <a:gdLst>
                  <a:gd name="T0" fmla="*/ 5 w 255"/>
                  <a:gd name="T1" fmla="*/ 960 h 960"/>
                  <a:gd name="T2" fmla="*/ 4 w 255"/>
                  <a:gd name="T3" fmla="*/ 960 h 960"/>
                  <a:gd name="T4" fmla="*/ 1 w 255"/>
                  <a:gd name="T5" fmla="*/ 955 h 960"/>
                  <a:gd name="T6" fmla="*/ 247 w 255"/>
                  <a:gd name="T7" fmla="*/ 4 h 960"/>
                  <a:gd name="T8" fmla="*/ 252 w 255"/>
                  <a:gd name="T9" fmla="*/ 1 h 960"/>
                  <a:gd name="T10" fmla="*/ 255 w 255"/>
                  <a:gd name="T11" fmla="*/ 6 h 960"/>
                  <a:gd name="T12" fmla="*/ 9 w 255"/>
                  <a:gd name="T13" fmla="*/ 957 h 960"/>
                  <a:gd name="T14" fmla="*/ 5 w 255"/>
                  <a:gd name="T15" fmla="*/ 960 h 9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5" h="960">
                    <a:moveTo>
                      <a:pt x="5" y="960"/>
                    </a:moveTo>
                    <a:cubicBezTo>
                      <a:pt x="4" y="960"/>
                      <a:pt x="4" y="960"/>
                      <a:pt x="4" y="960"/>
                    </a:cubicBezTo>
                    <a:cubicBezTo>
                      <a:pt x="2" y="960"/>
                      <a:pt x="0" y="957"/>
                      <a:pt x="1" y="955"/>
                    </a:cubicBezTo>
                    <a:cubicBezTo>
                      <a:pt x="247" y="4"/>
                      <a:pt x="247" y="4"/>
                      <a:pt x="247" y="4"/>
                    </a:cubicBezTo>
                    <a:cubicBezTo>
                      <a:pt x="247" y="1"/>
                      <a:pt x="250" y="0"/>
                      <a:pt x="252" y="1"/>
                    </a:cubicBezTo>
                    <a:cubicBezTo>
                      <a:pt x="254" y="1"/>
                      <a:pt x="255" y="3"/>
                      <a:pt x="255" y="6"/>
                    </a:cubicBezTo>
                    <a:cubicBezTo>
                      <a:pt x="9" y="957"/>
                      <a:pt x="9" y="957"/>
                      <a:pt x="9" y="957"/>
                    </a:cubicBezTo>
                    <a:cubicBezTo>
                      <a:pt x="8" y="959"/>
                      <a:pt x="6" y="960"/>
                      <a:pt x="5" y="96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21" name="Freeform 51"/>
              <p:cNvSpPr/>
              <p:nvPr/>
            </p:nvSpPr>
            <p:spPr bwMode="auto">
              <a:xfrm>
                <a:off x="4147435" y="3689151"/>
                <a:ext cx="590949" cy="455875"/>
              </a:xfrm>
              <a:custGeom>
                <a:avLst/>
                <a:gdLst>
                  <a:gd name="T0" fmla="*/ 5 w 658"/>
                  <a:gd name="T1" fmla="*/ 506 h 506"/>
                  <a:gd name="T2" fmla="*/ 1 w 658"/>
                  <a:gd name="T3" fmla="*/ 504 h 506"/>
                  <a:gd name="T4" fmla="*/ 2 w 658"/>
                  <a:gd name="T5" fmla="*/ 498 h 506"/>
                  <a:gd name="T6" fmla="*/ 651 w 658"/>
                  <a:gd name="T7" fmla="*/ 1 h 506"/>
                  <a:gd name="T8" fmla="*/ 656 w 658"/>
                  <a:gd name="T9" fmla="*/ 2 h 506"/>
                  <a:gd name="T10" fmla="*/ 656 w 658"/>
                  <a:gd name="T11" fmla="*/ 8 h 506"/>
                  <a:gd name="T12" fmla="*/ 7 w 658"/>
                  <a:gd name="T13" fmla="*/ 505 h 506"/>
                  <a:gd name="T14" fmla="*/ 5 w 658"/>
                  <a:gd name="T15" fmla="*/ 506 h 50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58" h="506">
                    <a:moveTo>
                      <a:pt x="5" y="506"/>
                    </a:moveTo>
                    <a:cubicBezTo>
                      <a:pt x="3" y="506"/>
                      <a:pt x="2" y="505"/>
                      <a:pt x="1" y="504"/>
                    </a:cubicBezTo>
                    <a:cubicBezTo>
                      <a:pt x="0" y="502"/>
                      <a:pt x="0" y="500"/>
                      <a:pt x="2" y="498"/>
                    </a:cubicBezTo>
                    <a:cubicBezTo>
                      <a:pt x="651" y="1"/>
                      <a:pt x="651" y="1"/>
                      <a:pt x="651" y="1"/>
                    </a:cubicBezTo>
                    <a:cubicBezTo>
                      <a:pt x="653" y="0"/>
                      <a:pt x="655" y="0"/>
                      <a:pt x="656" y="2"/>
                    </a:cubicBezTo>
                    <a:cubicBezTo>
                      <a:pt x="658" y="4"/>
                      <a:pt x="657" y="6"/>
                      <a:pt x="656" y="8"/>
                    </a:cubicBezTo>
                    <a:cubicBezTo>
                      <a:pt x="7" y="505"/>
                      <a:pt x="7" y="505"/>
                      <a:pt x="7" y="505"/>
                    </a:cubicBezTo>
                    <a:cubicBezTo>
                      <a:pt x="6" y="505"/>
                      <a:pt x="6" y="506"/>
                      <a:pt x="5" y="50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22" name="Freeform 52"/>
              <p:cNvSpPr/>
              <p:nvPr/>
            </p:nvSpPr>
            <p:spPr bwMode="auto">
              <a:xfrm>
                <a:off x="3925126" y="3689152"/>
                <a:ext cx="813259" cy="378489"/>
              </a:xfrm>
              <a:custGeom>
                <a:avLst/>
                <a:gdLst>
                  <a:gd name="T0" fmla="*/ 4 w 904"/>
                  <a:gd name="T1" fmla="*/ 420 h 420"/>
                  <a:gd name="T2" fmla="*/ 1 w 904"/>
                  <a:gd name="T3" fmla="*/ 417 h 420"/>
                  <a:gd name="T4" fmla="*/ 3 w 904"/>
                  <a:gd name="T5" fmla="*/ 412 h 420"/>
                  <a:gd name="T6" fmla="*/ 898 w 904"/>
                  <a:gd name="T7" fmla="*/ 1 h 420"/>
                  <a:gd name="T8" fmla="*/ 903 w 904"/>
                  <a:gd name="T9" fmla="*/ 3 h 420"/>
                  <a:gd name="T10" fmla="*/ 901 w 904"/>
                  <a:gd name="T11" fmla="*/ 8 h 420"/>
                  <a:gd name="T12" fmla="*/ 6 w 904"/>
                  <a:gd name="T13" fmla="*/ 419 h 420"/>
                  <a:gd name="T14" fmla="*/ 4 w 904"/>
                  <a:gd name="T15" fmla="*/ 420 h 4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04" h="420">
                    <a:moveTo>
                      <a:pt x="4" y="420"/>
                    </a:moveTo>
                    <a:cubicBezTo>
                      <a:pt x="3" y="420"/>
                      <a:pt x="2" y="419"/>
                      <a:pt x="1" y="417"/>
                    </a:cubicBezTo>
                    <a:cubicBezTo>
                      <a:pt x="0" y="415"/>
                      <a:pt x="1" y="413"/>
                      <a:pt x="3" y="412"/>
                    </a:cubicBezTo>
                    <a:cubicBezTo>
                      <a:pt x="898" y="1"/>
                      <a:pt x="898" y="1"/>
                      <a:pt x="898" y="1"/>
                    </a:cubicBezTo>
                    <a:cubicBezTo>
                      <a:pt x="900" y="0"/>
                      <a:pt x="902" y="1"/>
                      <a:pt x="903" y="3"/>
                    </a:cubicBezTo>
                    <a:cubicBezTo>
                      <a:pt x="904" y="5"/>
                      <a:pt x="903" y="7"/>
                      <a:pt x="901" y="8"/>
                    </a:cubicBezTo>
                    <a:cubicBezTo>
                      <a:pt x="6" y="419"/>
                      <a:pt x="6" y="419"/>
                      <a:pt x="6" y="419"/>
                    </a:cubicBezTo>
                    <a:cubicBezTo>
                      <a:pt x="6" y="420"/>
                      <a:pt x="5" y="420"/>
                      <a:pt x="4" y="42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23" name="Freeform 122"/>
              <p:cNvSpPr/>
              <p:nvPr/>
            </p:nvSpPr>
            <p:spPr bwMode="auto">
              <a:xfrm>
                <a:off x="4675070" y="3634276"/>
                <a:ext cx="104120" cy="104120"/>
              </a:xfrm>
              <a:custGeom>
                <a:avLst/>
                <a:gdLst>
                  <a:gd name="T0" fmla="*/ 85 w 116"/>
                  <a:gd name="T1" fmla="*/ 15 h 116"/>
                  <a:gd name="T2" fmla="*/ 101 w 116"/>
                  <a:gd name="T3" fmla="*/ 85 h 116"/>
                  <a:gd name="T4" fmla="*/ 31 w 116"/>
                  <a:gd name="T5" fmla="*/ 101 h 116"/>
                  <a:gd name="T6" fmla="*/ 15 w 116"/>
                  <a:gd name="T7" fmla="*/ 31 h 116"/>
                  <a:gd name="T8" fmla="*/ 85 w 116"/>
                  <a:gd name="T9" fmla="*/ 15 h 116"/>
                </a:gdLst>
                <a:ahLst/>
                <a:cxnLst>
                  <a:cxn ang="0">
                    <a:pos x="T0" y="T1"/>
                  </a:cxn>
                  <a:cxn ang="0">
                    <a:pos x="T2" y="T3"/>
                  </a:cxn>
                  <a:cxn ang="0">
                    <a:pos x="T4" y="T5"/>
                  </a:cxn>
                  <a:cxn ang="0">
                    <a:pos x="T6" y="T7"/>
                  </a:cxn>
                  <a:cxn ang="0">
                    <a:pos x="T8" y="T9"/>
                  </a:cxn>
                </a:cxnLst>
                <a:rect l="0" t="0" r="r" b="b"/>
                <a:pathLst>
                  <a:path w="116" h="116">
                    <a:moveTo>
                      <a:pt x="85" y="15"/>
                    </a:moveTo>
                    <a:cubicBezTo>
                      <a:pt x="109" y="30"/>
                      <a:pt x="116" y="62"/>
                      <a:pt x="101" y="85"/>
                    </a:cubicBezTo>
                    <a:cubicBezTo>
                      <a:pt x="86" y="109"/>
                      <a:pt x="55" y="116"/>
                      <a:pt x="31" y="101"/>
                    </a:cubicBezTo>
                    <a:cubicBezTo>
                      <a:pt x="7" y="87"/>
                      <a:pt x="0" y="55"/>
                      <a:pt x="15" y="31"/>
                    </a:cubicBezTo>
                    <a:cubicBezTo>
                      <a:pt x="30" y="8"/>
                      <a:pt x="61" y="0"/>
                      <a:pt x="85" y="1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24" name="Freeform 125"/>
              <p:cNvSpPr/>
              <p:nvPr/>
            </p:nvSpPr>
            <p:spPr bwMode="auto">
              <a:xfrm>
                <a:off x="4115075" y="4105629"/>
                <a:ext cx="66130" cy="67537"/>
              </a:xfrm>
              <a:custGeom>
                <a:avLst/>
                <a:gdLst>
                  <a:gd name="T0" fmla="*/ 54 w 74"/>
                  <a:gd name="T1" fmla="*/ 10 h 75"/>
                  <a:gd name="T2" fmla="*/ 65 w 74"/>
                  <a:gd name="T3" fmla="*/ 55 h 75"/>
                  <a:gd name="T4" fmla="*/ 20 w 74"/>
                  <a:gd name="T5" fmla="*/ 65 h 75"/>
                  <a:gd name="T6" fmla="*/ 9 w 74"/>
                  <a:gd name="T7" fmla="*/ 20 h 75"/>
                  <a:gd name="T8" fmla="*/ 54 w 74"/>
                  <a:gd name="T9" fmla="*/ 10 h 75"/>
                </a:gdLst>
                <a:ahLst/>
                <a:cxnLst>
                  <a:cxn ang="0">
                    <a:pos x="T0" y="T1"/>
                  </a:cxn>
                  <a:cxn ang="0">
                    <a:pos x="T2" y="T3"/>
                  </a:cxn>
                  <a:cxn ang="0">
                    <a:pos x="T4" y="T5"/>
                  </a:cxn>
                  <a:cxn ang="0">
                    <a:pos x="T6" y="T7"/>
                  </a:cxn>
                  <a:cxn ang="0">
                    <a:pos x="T8" y="T9"/>
                  </a:cxn>
                </a:cxnLst>
                <a:rect l="0" t="0" r="r" b="b"/>
                <a:pathLst>
                  <a:path w="74" h="75">
                    <a:moveTo>
                      <a:pt x="54" y="10"/>
                    </a:moveTo>
                    <a:cubicBezTo>
                      <a:pt x="70" y="20"/>
                      <a:pt x="74" y="40"/>
                      <a:pt x="65" y="55"/>
                    </a:cubicBezTo>
                    <a:cubicBezTo>
                      <a:pt x="55" y="70"/>
                      <a:pt x="35" y="75"/>
                      <a:pt x="20" y="65"/>
                    </a:cubicBezTo>
                    <a:cubicBezTo>
                      <a:pt x="4" y="56"/>
                      <a:pt x="0" y="36"/>
                      <a:pt x="9" y="20"/>
                    </a:cubicBezTo>
                    <a:cubicBezTo>
                      <a:pt x="19" y="5"/>
                      <a:pt x="39" y="0"/>
                      <a:pt x="54" y="1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25" name="Freeform 128"/>
              <p:cNvSpPr/>
              <p:nvPr/>
            </p:nvSpPr>
            <p:spPr bwMode="auto">
              <a:xfrm>
                <a:off x="4402107" y="2926544"/>
                <a:ext cx="67537" cy="67537"/>
              </a:xfrm>
              <a:custGeom>
                <a:avLst/>
                <a:gdLst>
                  <a:gd name="T0" fmla="*/ 55 w 75"/>
                  <a:gd name="T1" fmla="*/ 10 h 75"/>
                  <a:gd name="T2" fmla="*/ 65 w 75"/>
                  <a:gd name="T3" fmla="*/ 55 h 75"/>
                  <a:gd name="T4" fmla="*/ 20 w 75"/>
                  <a:gd name="T5" fmla="*/ 65 h 75"/>
                  <a:gd name="T6" fmla="*/ 10 w 75"/>
                  <a:gd name="T7" fmla="*/ 20 h 75"/>
                  <a:gd name="T8" fmla="*/ 55 w 75"/>
                  <a:gd name="T9" fmla="*/ 10 h 75"/>
                </a:gdLst>
                <a:ahLst/>
                <a:cxnLst>
                  <a:cxn ang="0">
                    <a:pos x="T0" y="T1"/>
                  </a:cxn>
                  <a:cxn ang="0">
                    <a:pos x="T2" y="T3"/>
                  </a:cxn>
                  <a:cxn ang="0">
                    <a:pos x="T4" y="T5"/>
                  </a:cxn>
                  <a:cxn ang="0">
                    <a:pos x="T6" y="T7"/>
                  </a:cxn>
                  <a:cxn ang="0">
                    <a:pos x="T8" y="T9"/>
                  </a:cxn>
                </a:cxnLst>
                <a:rect l="0" t="0" r="r" b="b"/>
                <a:pathLst>
                  <a:path w="75" h="75">
                    <a:moveTo>
                      <a:pt x="55" y="10"/>
                    </a:moveTo>
                    <a:cubicBezTo>
                      <a:pt x="70" y="19"/>
                      <a:pt x="75" y="39"/>
                      <a:pt x="65" y="55"/>
                    </a:cubicBezTo>
                    <a:cubicBezTo>
                      <a:pt x="56" y="70"/>
                      <a:pt x="36" y="75"/>
                      <a:pt x="20" y="65"/>
                    </a:cubicBezTo>
                    <a:cubicBezTo>
                      <a:pt x="5" y="55"/>
                      <a:pt x="0" y="35"/>
                      <a:pt x="10" y="20"/>
                    </a:cubicBezTo>
                    <a:cubicBezTo>
                      <a:pt x="20" y="5"/>
                      <a:pt x="40" y="0"/>
                      <a:pt x="55" y="1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26" name="Freeform 129"/>
              <p:cNvSpPr/>
              <p:nvPr/>
            </p:nvSpPr>
            <p:spPr bwMode="auto">
              <a:xfrm>
                <a:off x="4502005" y="2199113"/>
                <a:ext cx="106934" cy="105526"/>
              </a:xfrm>
              <a:custGeom>
                <a:avLst/>
                <a:gdLst>
                  <a:gd name="T0" fmla="*/ 87 w 119"/>
                  <a:gd name="T1" fmla="*/ 15 h 118"/>
                  <a:gd name="T2" fmla="*/ 104 w 119"/>
                  <a:gd name="T3" fmla="*/ 86 h 118"/>
                  <a:gd name="T4" fmla="*/ 32 w 119"/>
                  <a:gd name="T5" fmla="*/ 103 h 118"/>
                  <a:gd name="T6" fmla="*/ 16 w 119"/>
                  <a:gd name="T7" fmla="*/ 31 h 118"/>
                  <a:gd name="T8" fmla="*/ 87 w 119"/>
                  <a:gd name="T9" fmla="*/ 15 h 118"/>
                </a:gdLst>
                <a:ahLst/>
                <a:cxnLst>
                  <a:cxn ang="0">
                    <a:pos x="T0" y="T1"/>
                  </a:cxn>
                  <a:cxn ang="0">
                    <a:pos x="T2" y="T3"/>
                  </a:cxn>
                  <a:cxn ang="0">
                    <a:pos x="T4" y="T5"/>
                  </a:cxn>
                  <a:cxn ang="0">
                    <a:pos x="T6" y="T7"/>
                  </a:cxn>
                  <a:cxn ang="0">
                    <a:pos x="T8" y="T9"/>
                  </a:cxn>
                </a:cxnLst>
                <a:rect l="0" t="0" r="r" b="b"/>
                <a:pathLst>
                  <a:path w="119" h="118">
                    <a:moveTo>
                      <a:pt x="87" y="15"/>
                    </a:moveTo>
                    <a:cubicBezTo>
                      <a:pt x="111" y="30"/>
                      <a:pt x="119" y="62"/>
                      <a:pt x="104" y="86"/>
                    </a:cubicBezTo>
                    <a:cubicBezTo>
                      <a:pt x="88" y="111"/>
                      <a:pt x="56" y="118"/>
                      <a:pt x="32" y="103"/>
                    </a:cubicBezTo>
                    <a:cubicBezTo>
                      <a:pt x="8" y="87"/>
                      <a:pt x="0" y="55"/>
                      <a:pt x="16" y="31"/>
                    </a:cubicBezTo>
                    <a:cubicBezTo>
                      <a:pt x="31" y="7"/>
                      <a:pt x="63" y="0"/>
                      <a:pt x="87" y="1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27" name="Freeform 130"/>
              <p:cNvSpPr/>
              <p:nvPr/>
            </p:nvSpPr>
            <p:spPr bwMode="auto">
              <a:xfrm>
                <a:off x="4995870" y="3029256"/>
                <a:ext cx="67537" cy="67537"/>
              </a:xfrm>
              <a:custGeom>
                <a:avLst/>
                <a:gdLst>
                  <a:gd name="T0" fmla="*/ 55 w 75"/>
                  <a:gd name="T1" fmla="*/ 10 h 75"/>
                  <a:gd name="T2" fmla="*/ 66 w 75"/>
                  <a:gd name="T3" fmla="*/ 55 h 75"/>
                  <a:gd name="T4" fmla="*/ 20 w 75"/>
                  <a:gd name="T5" fmla="*/ 65 h 75"/>
                  <a:gd name="T6" fmla="*/ 10 w 75"/>
                  <a:gd name="T7" fmla="*/ 20 h 75"/>
                  <a:gd name="T8" fmla="*/ 55 w 75"/>
                  <a:gd name="T9" fmla="*/ 10 h 75"/>
                </a:gdLst>
                <a:ahLst/>
                <a:cxnLst>
                  <a:cxn ang="0">
                    <a:pos x="T0" y="T1"/>
                  </a:cxn>
                  <a:cxn ang="0">
                    <a:pos x="T2" y="T3"/>
                  </a:cxn>
                  <a:cxn ang="0">
                    <a:pos x="T4" y="T5"/>
                  </a:cxn>
                  <a:cxn ang="0">
                    <a:pos x="T6" y="T7"/>
                  </a:cxn>
                  <a:cxn ang="0">
                    <a:pos x="T8" y="T9"/>
                  </a:cxn>
                </a:cxnLst>
                <a:rect l="0" t="0" r="r" b="b"/>
                <a:pathLst>
                  <a:path w="75" h="75">
                    <a:moveTo>
                      <a:pt x="55" y="10"/>
                    </a:moveTo>
                    <a:cubicBezTo>
                      <a:pt x="71" y="19"/>
                      <a:pt x="75" y="39"/>
                      <a:pt x="66" y="55"/>
                    </a:cubicBezTo>
                    <a:cubicBezTo>
                      <a:pt x="56" y="70"/>
                      <a:pt x="36" y="75"/>
                      <a:pt x="20" y="65"/>
                    </a:cubicBezTo>
                    <a:cubicBezTo>
                      <a:pt x="5" y="56"/>
                      <a:pt x="0" y="35"/>
                      <a:pt x="10" y="20"/>
                    </a:cubicBezTo>
                    <a:cubicBezTo>
                      <a:pt x="20" y="5"/>
                      <a:pt x="40" y="0"/>
                      <a:pt x="55" y="1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28" name="Freeform 131"/>
              <p:cNvSpPr/>
              <p:nvPr/>
            </p:nvSpPr>
            <p:spPr bwMode="auto">
              <a:xfrm>
                <a:off x="5741593" y="2576195"/>
                <a:ext cx="67537" cy="67537"/>
              </a:xfrm>
              <a:custGeom>
                <a:avLst/>
                <a:gdLst>
                  <a:gd name="T0" fmla="*/ 55 w 75"/>
                  <a:gd name="T1" fmla="*/ 10 h 75"/>
                  <a:gd name="T2" fmla="*/ 65 w 75"/>
                  <a:gd name="T3" fmla="*/ 55 h 75"/>
                  <a:gd name="T4" fmla="*/ 20 w 75"/>
                  <a:gd name="T5" fmla="*/ 65 h 75"/>
                  <a:gd name="T6" fmla="*/ 10 w 75"/>
                  <a:gd name="T7" fmla="*/ 20 h 75"/>
                  <a:gd name="T8" fmla="*/ 55 w 75"/>
                  <a:gd name="T9" fmla="*/ 10 h 75"/>
                </a:gdLst>
                <a:ahLst/>
                <a:cxnLst>
                  <a:cxn ang="0">
                    <a:pos x="T0" y="T1"/>
                  </a:cxn>
                  <a:cxn ang="0">
                    <a:pos x="T2" y="T3"/>
                  </a:cxn>
                  <a:cxn ang="0">
                    <a:pos x="T4" y="T5"/>
                  </a:cxn>
                  <a:cxn ang="0">
                    <a:pos x="T6" y="T7"/>
                  </a:cxn>
                  <a:cxn ang="0">
                    <a:pos x="T8" y="T9"/>
                  </a:cxn>
                </a:cxnLst>
                <a:rect l="0" t="0" r="r" b="b"/>
                <a:pathLst>
                  <a:path w="75" h="75">
                    <a:moveTo>
                      <a:pt x="55" y="10"/>
                    </a:moveTo>
                    <a:cubicBezTo>
                      <a:pt x="70" y="19"/>
                      <a:pt x="75" y="39"/>
                      <a:pt x="65" y="55"/>
                    </a:cubicBezTo>
                    <a:cubicBezTo>
                      <a:pt x="56" y="70"/>
                      <a:pt x="36" y="75"/>
                      <a:pt x="20" y="65"/>
                    </a:cubicBezTo>
                    <a:cubicBezTo>
                      <a:pt x="5" y="56"/>
                      <a:pt x="0" y="35"/>
                      <a:pt x="10" y="20"/>
                    </a:cubicBezTo>
                    <a:cubicBezTo>
                      <a:pt x="20" y="5"/>
                      <a:pt x="40" y="0"/>
                      <a:pt x="55" y="1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29" name="Freeform 132"/>
              <p:cNvSpPr/>
              <p:nvPr/>
            </p:nvSpPr>
            <p:spPr bwMode="auto">
              <a:xfrm>
                <a:off x="5875259" y="3157296"/>
                <a:ext cx="61909" cy="61909"/>
              </a:xfrm>
              <a:custGeom>
                <a:avLst/>
                <a:gdLst>
                  <a:gd name="T0" fmla="*/ 50 w 68"/>
                  <a:gd name="T1" fmla="*/ 9 h 68"/>
                  <a:gd name="T2" fmla="*/ 59 w 68"/>
                  <a:gd name="T3" fmla="*/ 50 h 68"/>
                  <a:gd name="T4" fmla="*/ 18 w 68"/>
                  <a:gd name="T5" fmla="*/ 60 h 68"/>
                  <a:gd name="T6" fmla="*/ 9 w 68"/>
                  <a:gd name="T7" fmla="*/ 19 h 68"/>
                  <a:gd name="T8" fmla="*/ 50 w 68"/>
                  <a:gd name="T9" fmla="*/ 9 h 68"/>
                </a:gdLst>
                <a:ahLst/>
                <a:cxnLst>
                  <a:cxn ang="0">
                    <a:pos x="T0" y="T1"/>
                  </a:cxn>
                  <a:cxn ang="0">
                    <a:pos x="T2" y="T3"/>
                  </a:cxn>
                  <a:cxn ang="0">
                    <a:pos x="T4" y="T5"/>
                  </a:cxn>
                  <a:cxn ang="0">
                    <a:pos x="T6" y="T7"/>
                  </a:cxn>
                  <a:cxn ang="0">
                    <a:pos x="T8" y="T9"/>
                  </a:cxn>
                </a:cxnLst>
                <a:rect l="0" t="0" r="r" b="b"/>
                <a:pathLst>
                  <a:path w="68" h="68">
                    <a:moveTo>
                      <a:pt x="50" y="9"/>
                    </a:moveTo>
                    <a:cubicBezTo>
                      <a:pt x="64" y="18"/>
                      <a:pt x="68" y="36"/>
                      <a:pt x="59" y="50"/>
                    </a:cubicBezTo>
                    <a:cubicBezTo>
                      <a:pt x="50" y="64"/>
                      <a:pt x="32" y="68"/>
                      <a:pt x="18" y="60"/>
                    </a:cubicBezTo>
                    <a:cubicBezTo>
                      <a:pt x="4" y="51"/>
                      <a:pt x="0" y="33"/>
                      <a:pt x="9" y="19"/>
                    </a:cubicBezTo>
                    <a:cubicBezTo>
                      <a:pt x="17" y="5"/>
                      <a:pt x="36" y="0"/>
                      <a:pt x="50" y="9"/>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30" name="Freeform 133"/>
              <p:cNvSpPr/>
              <p:nvPr/>
            </p:nvSpPr>
            <p:spPr bwMode="auto">
              <a:xfrm>
                <a:off x="5354660" y="3803117"/>
                <a:ext cx="73165" cy="71758"/>
              </a:xfrm>
              <a:custGeom>
                <a:avLst/>
                <a:gdLst>
                  <a:gd name="T0" fmla="*/ 59 w 81"/>
                  <a:gd name="T1" fmla="*/ 10 h 80"/>
                  <a:gd name="T2" fmla="*/ 70 w 81"/>
                  <a:gd name="T3" fmla="*/ 59 h 80"/>
                  <a:gd name="T4" fmla="*/ 22 w 81"/>
                  <a:gd name="T5" fmla="*/ 70 h 80"/>
                  <a:gd name="T6" fmla="*/ 10 w 81"/>
                  <a:gd name="T7" fmla="*/ 21 h 80"/>
                  <a:gd name="T8" fmla="*/ 59 w 81"/>
                  <a:gd name="T9" fmla="*/ 10 h 80"/>
                </a:gdLst>
                <a:ahLst/>
                <a:cxnLst>
                  <a:cxn ang="0">
                    <a:pos x="T0" y="T1"/>
                  </a:cxn>
                  <a:cxn ang="0">
                    <a:pos x="T2" y="T3"/>
                  </a:cxn>
                  <a:cxn ang="0">
                    <a:pos x="T4" y="T5"/>
                  </a:cxn>
                  <a:cxn ang="0">
                    <a:pos x="T6" y="T7"/>
                  </a:cxn>
                  <a:cxn ang="0">
                    <a:pos x="T8" y="T9"/>
                  </a:cxn>
                </a:cxnLst>
                <a:rect l="0" t="0" r="r" b="b"/>
                <a:pathLst>
                  <a:path w="81" h="80">
                    <a:moveTo>
                      <a:pt x="59" y="10"/>
                    </a:moveTo>
                    <a:cubicBezTo>
                      <a:pt x="76" y="20"/>
                      <a:pt x="81" y="42"/>
                      <a:pt x="70" y="59"/>
                    </a:cubicBezTo>
                    <a:cubicBezTo>
                      <a:pt x="60" y="75"/>
                      <a:pt x="38" y="80"/>
                      <a:pt x="22" y="70"/>
                    </a:cubicBezTo>
                    <a:cubicBezTo>
                      <a:pt x="5" y="60"/>
                      <a:pt x="0" y="38"/>
                      <a:pt x="10" y="21"/>
                    </a:cubicBezTo>
                    <a:cubicBezTo>
                      <a:pt x="21" y="5"/>
                      <a:pt x="43" y="0"/>
                      <a:pt x="59" y="1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31" name="Freeform 134"/>
              <p:cNvSpPr/>
              <p:nvPr/>
            </p:nvSpPr>
            <p:spPr bwMode="auto">
              <a:xfrm>
                <a:off x="6758869" y="3044734"/>
                <a:ext cx="61909" cy="61909"/>
              </a:xfrm>
              <a:custGeom>
                <a:avLst/>
                <a:gdLst>
                  <a:gd name="T0" fmla="*/ 50 w 68"/>
                  <a:gd name="T1" fmla="*/ 8 h 68"/>
                  <a:gd name="T2" fmla="*/ 60 w 68"/>
                  <a:gd name="T3" fmla="*/ 49 h 68"/>
                  <a:gd name="T4" fmla="*/ 19 w 68"/>
                  <a:gd name="T5" fmla="*/ 59 h 68"/>
                  <a:gd name="T6" fmla="*/ 9 w 68"/>
                  <a:gd name="T7" fmla="*/ 18 h 68"/>
                  <a:gd name="T8" fmla="*/ 50 w 68"/>
                  <a:gd name="T9" fmla="*/ 8 h 68"/>
                </a:gdLst>
                <a:ahLst/>
                <a:cxnLst>
                  <a:cxn ang="0">
                    <a:pos x="T0" y="T1"/>
                  </a:cxn>
                  <a:cxn ang="0">
                    <a:pos x="T2" y="T3"/>
                  </a:cxn>
                  <a:cxn ang="0">
                    <a:pos x="T4" y="T5"/>
                  </a:cxn>
                  <a:cxn ang="0">
                    <a:pos x="T6" y="T7"/>
                  </a:cxn>
                  <a:cxn ang="0">
                    <a:pos x="T8" y="T9"/>
                  </a:cxn>
                </a:cxnLst>
                <a:rect l="0" t="0" r="r" b="b"/>
                <a:pathLst>
                  <a:path w="68" h="68">
                    <a:moveTo>
                      <a:pt x="50" y="8"/>
                    </a:moveTo>
                    <a:cubicBezTo>
                      <a:pt x="64" y="17"/>
                      <a:pt x="68" y="35"/>
                      <a:pt x="60" y="49"/>
                    </a:cubicBezTo>
                    <a:cubicBezTo>
                      <a:pt x="51" y="63"/>
                      <a:pt x="32" y="68"/>
                      <a:pt x="19" y="59"/>
                    </a:cubicBezTo>
                    <a:cubicBezTo>
                      <a:pt x="5" y="50"/>
                      <a:pt x="0" y="32"/>
                      <a:pt x="9" y="18"/>
                    </a:cubicBezTo>
                    <a:cubicBezTo>
                      <a:pt x="18" y="4"/>
                      <a:pt x="36" y="0"/>
                      <a:pt x="50" y="8"/>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32" name="Freeform 135"/>
              <p:cNvSpPr/>
              <p:nvPr/>
            </p:nvSpPr>
            <p:spPr bwMode="auto">
              <a:xfrm>
                <a:off x="6960074" y="2145647"/>
                <a:ext cx="61909" cy="60502"/>
              </a:xfrm>
              <a:custGeom>
                <a:avLst/>
                <a:gdLst>
                  <a:gd name="T0" fmla="*/ 50 w 68"/>
                  <a:gd name="T1" fmla="*/ 9 h 68"/>
                  <a:gd name="T2" fmla="*/ 59 w 68"/>
                  <a:gd name="T3" fmla="*/ 50 h 68"/>
                  <a:gd name="T4" fmla="*/ 18 w 68"/>
                  <a:gd name="T5" fmla="*/ 60 h 68"/>
                  <a:gd name="T6" fmla="*/ 9 w 68"/>
                  <a:gd name="T7" fmla="*/ 18 h 68"/>
                  <a:gd name="T8" fmla="*/ 50 w 68"/>
                  <a:gd name="T9" fmla="*/ 9 h 68"/>
                </a:gdLst>
                <a:ahLst/>
                <a:cxnLst>
                  <a:cxn ang="0">
                    <a:pos x="T0" y="T1"/>
                  </a:cxn>
                  <a:cxn ang="0">
                    <a:pos x="T2" y="T3"/>
                  </a:cxn>
                  <a:cxn ang="0">
                    <a:pos x="T4" y="T5"/>
                  </a:cxn>
                  <a:cxn ang="0">
                    <a:pos x="T6" y="T7"/>
                  </a:cxn>
                  <a:cxn ang="0">
                    <a:pos x="T8" y="T9"/>
                  </a:cxn>
                </a:cxnLst>
                <a:rect l="0" t="0" r="r" b="b"/>
                <a:pathLst>
                  <a:path w="68" h="68">
                    <a:moveTo>
                      <a:pt x="50" y="9"/>
                    </a:moveTo>
                    <a:cubicBezTo>
                      <a:pt x="64" y="18"/>
                      <a:pt x="68" y="36"/>
                      <a:pt x="59" y="50"/>
                    </a:cubicBezTo>
                    <a:cubicBezTo>
                      <a:pt x="51" y="64"/>
                      <a:pt x="32" y="68"/>
                      <a:pt x="18" y="60"/>
                    </a:cubicBezTo>
                    <a:cubicBezTo>
                      <a:pt x="4" y="51"/>
                      <a:pt x="0" y="32"/>
                      <a:pt x="9" y="18"/>
                    </a:cubicBezTo>
                    <a:cubicBezTo>
                      <a:pt x="18" y="5"/>
                      <a:pt x="36" y="0"/>
                      <a:pt x="50" y="9"/>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33" name="Freeform 136"/>
              <p:cNvSpPr/>
              <p:nvPr/>
            </p:nvSpPr>
            <p:spPr bwMode="auto">
              <a:xfrm>
                <a:off x="7061379" y="2783027"/>
                <a:ext cx="98492" cy="97084"/>
              </a:xfrm>
              <a:custGeom>
                <a:avLst/>
                <a:gdLst>
                  <a:gd name="T0" fmla="*/ 79 w 108"/>
                  <a:gd name="T1" fmla="*/ 14 h 108"/>
                  <a:gd name="T2" fmla="*/ 94 w 108"/>
                  <a:gd name="T3" fmla="*/ 79 h 108"/>
                  <a:gd name="T4" fmla="*/ 29 w 108"/>
                  <a:gd name="T5" fmla="*/ 94 h 108"/>
                  <a:gd name="T6" fmla="*/ 14 w 108"/>
                  <a:gd name="T7" fmla="*/ 29 h 108"/>
                  <a:gd name="T8" fmla="*/ 79 w 108"/>
                  <a:gd name="T9" fmla="*/ 14 h 108"/>
                </a:gdLst>
                <a:ahLst/>
                <a:cxnLst>
                  <a:cxn ang="0">
                    <a:pos x="T0" y="T1"/>
                  </a:cxn>
                  <a:cxn ang="0">
                    <a:pos x="T2" y="T3"/>
                  </a:cxn>
                  <a:cxn ang="0">
                    <a:pos x="T4" y="T5"/>
                  </a:cxn>
                  <a:cxn ang="0">
                    <a:pos x="T6" y="T7"/>
                  </a:cxn>
                  <a:cxn ang="0">
                    <a:pos x="T8" y="T9"/>
                  </a:cxn>
                </a:cxnLst>
                <a:rect l="0" t="0" r="r" b="b"/>
                <a:pathLst>
                  <a:path w="108" h="108">
                    <a:moveTo>
                      <a:pt x="79" y="14"/>
                    </a:moveTo>
                    <a:cubicBezTo>
                      <a:pt x="102" y="28"/>
                      <a:pt x="108" y="57"/>
                      <a:pt x="94" y="79"/>
                    </a:cubicBezTo>
                    <a:cubicBezTo>
                      <a:pt x="81" y="102"/>
                      <a:pt x="51" y="108"/>
                      <a:pt x="29" y="94"/>
                    </a:cubicBezTo>
                    <a:cubicBezTo>
                      <a:pt x="7" y="81"/>
                      <a:pt x="0" y="51"/>
                      <a:pt x="14" y="29"/>
                    </a:cubicBezTo>
                    <a:cubicBezTo>
                      <a:pt x="28" y="7"/>
                      <a:pt x="57" y="0"/>
                      <a:pt x="79" y="14"/>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34" name="Freeform 137"/>
              <p:cNvSpPr/>
              <p:nvPr/>
            </p:nvSpPr>
            <p:spPr bwMode="auto">
              <a:xfrm>
                <a:off x="6152442" y="2204740"/>
                <a:ext cx="101306" cy="102712"/>
              </a:xfrm>
              <a:custGeom>
                <a:avLst/>
                <a:gdLst>
                  <a:gd name="T0" fmla="*/ 84 w 114"/>
                  <a:gd name="T1" fmla="*/ 15 h 114"/>
                  <a:gd name="T2" fmla="*/ 100 w 114"/>
                  <a:gd name="T3" fmla="*/ 84 h 114"/>
                  <a:gd name="T4" fmla="*/ 31 w 114"/>
                  <a:gd name="T5" fmla="*/ 99 h 114"/>
                  <a:gd name="T6" fmla="*/ 15 w 114"/>
                  <a:gd name="T7" fmla="*/ 31 h 114"/>
                  <a:gd name="T8" fmla="*/ 84 w 114"/>
                  <a:gd name="T9" fmla="*/ 15 h 114"/>
                </a:gdLst>
                <a:ahLst/>
                <a:cxnLst>
                  <a:cxn ang="0">
                    <a:pos x="T0" y="T1"/>
                  </a:cxn>
                  <a:cxn ang="0">
                    <a:pos x="T2" y="T3"/>
                  </a:cxn>
                  <a:cxn ang="0">
                    <a:pos x="T4" y="T5"/>
                  </a:cxn>
                  <a:cxn ang="0">
                    <a:pos x="T6" y="T7"/>
                  </a:cxn>
                  <a:cxn ang="0">
                    <a:pos x="T8" y="T9"/>
                  </a:cxn>
                </a:cxnLst>
                <a:rect l="0" t="0" r="r" b="b"/>
                <a:pathLst>
                  <a:path w="114" h="114">
                    <a:moveTo>
                      <a:pt x="84" y="15"/>
                    </a:moveTo>
                    <a:cubicBezTo>
                      <a:pt x="107" y="29"/>
                      <a:pt x="114" y="60"/>
                      <a:pt x="100" y="84"/>
                    </a:cubicBezTo>
                    <a:cubicBezTo>
                      <a:pt x="85" y="107"/>
                      <a:pt x="54" y="114"/>
                      <a:pt x="31" y="99"/>
                    </a:cubicBezTo>
                    <a:cubicBezTo>
                      <a:pt x="8" y="85"/>
                      <a:pt x="0" y="54"/>
                      <a:pt x="15" y="31"/>
                    </a:cubicBezTo>
                    <a:cubicBezTo>
                      <a:pt x="30" y="7"/>
                      <a:pt x="60" y="0"/>
                      <a:pt x="84" y="1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35" name="Freeform 98"/>
              <p:cNvSpPr/>
              <p:nvPr/>
            </p:nvSpPr>
            <p:spPr bwMode="auto">
              <a:xfrm>
                <a:off x="5008534" y="5155267"/>
                <a:ext cx="136482" cy="119597"/>
              </a:xfrm>
              <a:custGeom>
                <a:avLst/>
                <a:gdLst>
                  <a:gd name="T0" fmla="*/ 75 w 151"/>
                  <a:gd name="T1" fmla="*/ 0 h 133"/>
                  <a:gd name="T2" fmla="*/ 19 w 151"/>
                  <a:gd name="T3" fmla="*/ 31 h 133"/>
                  <a:gd name="T4" fmla="*/ 40 w 151"/>
                  <a:gd name="T5" fmla="*/ 122 h 133"/>
                  <a:gd name="T6" fmla="*/ 75 w 151"/>
                  <a:gd name="T7" fmla="*/ 133 h 133"/>
                  <a:gd name="T8" fmla="*/ 131 w 151"/>
                  <a:gd name="T9" fmla="*/ 102 h 133"/>
                  <a:gd name="T10" fmla="*/ 111 w 151"/>
                  <a:gd name="T11" fmla="*/ 10 h 133"/>
                  <a:gd name="T12" fmla="*/ 75 w 151"/>
                  <a:gd name="T13" fmla="*/ 0 h 133"/>
                </a:gdLst>
                <a:ahLst/>
                <a:cxnLst>
                  <a:cxn ang="0">
                    <a:pos x="T0" y="T1"/>
                  </a:cxn>
                  <a:cxn ang="0">
                    <a:pos x="T2" y="T3"/>
                  </a:cxn>
                  <a:cxn ang="0">
                    <a:pos x="T4" y="T5"/>
                  </a:cxn>
                  <a:cxn ang="0">
                    <a:pos x="T6" y="T7"/>
                  </a:cxn>
                  <a:cxn ang="0">
                    <a:pos x="T8" y="T9"/>
                  </a:cxn>
                  <a:cxn ang="0">
                    <a:pos x="T10" y="T11"/>
                  </a:cxn>
                  <a:cxn ang="0">
                    <a:pos x="T12" y="T13"/>
                  </a:cxn>
                </a:cxnLst>
                <a:rect l="0" t="0" r="r" b="b"/>
                <a:pathLst>
                  <a:path w="151" h="133">
                    <a:moveTo>
                      <a:pt x="75" y="0"/>
                    </a:moveTo>
                    <a:cubicBezTo>
                      <a:pt x="53" y="0"/>
                      <a:pt x="32" y="11"/>
                      <a:pt x="19" y="31"/>
                    </a:cubicBezTo>
                    <a:cubicBezTo>
                      <a:pt x="0" y="62"/>
                      <a:pt x="9" y="103"/>
                      <a:pt x="40" y="122"/>
                    </a:cubicBezTo>
                    <a:cubicBezTo>
                      <a:pt x="51" y="129"/>
                      <a:pt x="63" y="133"/>
                      <a:pt x="75" y="133"/>
                    </a:cubicBezTo>
                    <a:cubicBezTo>
                      <a:pt x="97" y="133"/>
                      <a:pt x="119" y="122"/>
                      <a:pt x="131" y="102"/>
                    </a:cubicBezTo>
                    <a:cubicBezTo>
                      <a:pt x="151" y="71"/>
                      <a:pt x="142" y="30"/>
                      <a:pt x="111" y="10"/>
                    </a:cubicBezTo>
                    <a:cubicBezTo>
                      <a:pt x="100" y="3"/>
                      <a:pt x="87" y="0"/>
                      <a:pt x="75" y="0"/>
                    </a:cubicBezTo>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36" name="Freeform 99"/>
              <p:cNvSpPr/>
              <p:nvPr/>
            </p:nvSpPr>
            <p:spPr bwMode="auto">
              <a:xfrm>
                <a:off x="5031046" y="4123919"/>
                <a:ext cx="83015" cy="71759"/>
              </a:xfrm>
              <a:custGeom>
                <a:avLst/>
                <a:gdLst>
                  <a:gd name="T0" fmla="*/ 46 w 93"/>
                  <a:gd name="T1" fmla="*/ 0 h 81"/>
                  <a:gd name="T2" fmla="*/ 12 w 93"/>
                  <a:gd name="T3" fmla="*/ 19 h 81"/>
                  <a:gd name="T4" fmla="*/ 25 w 93"/>
                  <a:gd name="T5" fmla="*/ 75 h 81"/>
                  <a:gd name="T6" fmla="*/ 46 w 93"/>
                  <a:gd name="T7" fmla="*/ 81 h 81"/>
                  <a:gd name="T8" fmla="*/ 81 w 93"/>
                  <a:gd name="T9" fmla="*/ 62 h 81"/>
                  <a:gd name="T10" fmla="*/ 68 w 93"/>
                  <a:gd name="T11" fmla="*/ 6 h 81"/>
                  <a:gd name="T12" fmla="*/ 46 w 93"/>
                  <a:gd name="T13" fmla="*/ 0 h 81"/>
                </a:gdLst>
                <a:ahLst/>
                <a:cxnLst>
                  <a:cxn ang="0">
                    <a:pos x="T0" y="T1"/>
                  </a:cxn>
                  <a:cxn ang="0">
                    <a:pos x="T2" y="T3"/>
                  </a:cxn>
                  <a:cxn ang="0">
                    <a:pos x="T4" y="T5"/>
                  </a:cxn>
                  <a:cxn ang="0">
                    <a:pos x="T6" y="T7"/>
                  </a:cxn>
                  <a:cxn ang="0">
                    <a:pos x="T8" y="T9"/>
                  </a:cxn>
                  <a:cxn ang="0">
                    <a:pos x="T10" y="T11"/>
                  </a:cxn>
                  <a:cxn ang="0">
                    <a:pos x="T12" y="T13"/>
                  </a:cxn>
                </a:cxnLst>
                <a:rect l="0" t="0" r="r" b="b"/>
                <a:pathLst>
                  <a:path w="93" h="81">
                    <a:moveTo>
                      <a:pt x="46" y="0"/>
                    </a:moveTo>
                    <a:cubicBezTo>
                      <a:pt x="33" y="0"/>
                      <a:pt x="20" y="7"/>
                      <a:pt x="12" y="19"/>
                    </a:cubicBezTo>
                    <a:cubicBezTo>
                      <a:pt x="0" y="38"/>
                      <a:pt x="6" y="63"/>
                      <a:pt x="25" y="75"/>
                    </a:cubicBezTo>
                    <a:cubicBezTo>
                      <a:pt x="31" y="79"/>
                      <a:pt x="39" y="81"/>
                      <a:pt x="46" y="81"/>
                    </a:cubicBezTo>
                    <a:cubicBezTo>
                      <a:pt x="60" y="81"/>
                      <a:pt x="73" y="74"/>
                      <a:pt x="81" y="62"/>
                    </a:cubicBezTo>
                    <a:cubicBezTo>
                      <a:pt x="93" y="43"/>
                      <a:pt x="87" y="18"/>
                      <a:pt x="68" y="6"/>
                    </a:cubicBezTo>
                    <a:cubicBezTo>
                      <a:pt x="61" y="2"/>
                      <a:pt x="54" y="0"/>
                      <a:pt x="46" y="0"/>
                    </a:cubicBezTo>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37" name="Freeform 100"/>
              <p:cNvSpPr/>
              <p:nvPr/>
            </p:nvSpPr>
            <p:spPr bwMode="auto">
              <a:xfrm>
                <a:off x="4607533" y="2984231"/>
                <a:ext cx="187134" cy="163215"/>
              </a:xfrm>
              <a:custGeom>
                <a:avLst/>
                <a:gdLst>
                  <a:gd name="T0" fmla="*/ 104 w 208"/>
                  <a:gd name="T1" fmla="*/ 0 h 182"/>
                  <a:gd name="T2" fmla="*/ 27 w 208"/>
                  <a:gd name="T3" fmla="*/ 42 h 182"/>
                  <a:gd name="T4" fmla="*/ 56 w 208"/>
                  <a:gd name="T5" fmla="*/ 168 h 182"/>
                  <a:gd name="T6" fmla="*/ 104 w 208"/>
                  <a:gd name="T7" fmla="*/ 182 h 182"/>
                  <a:gd name="T8" fmla="*/ 182 w 208"/>
                  <a:gd name="T9" fmla="*/ 139 h 182"/>
                  <a:gd name="T10" fmla="*/ 153 w 208"/>
                  <a:gd name="T11" fmla="*/ 14 h 182"/>
                  <a:gd name="T12" fmla="*/ 104 w 208"/>
                  <a:gd name="T13" fmla="*/ 0 h 182"/>
                </a:gdLst>
                <a:ahLst/>
                <a:cxnLst>
                  <a:cxn ang="0">
                    <a:pos x="T0" y="T1"/>
                  </a:cxn>
                  <a:cxn ang="0">
                    <a:pos x="T2" y="T3"/>
                  </a:cxn>
                  <a:cxn ang="0">
                    <a:pos x="T4" y="T5"/>
                  </a:cxn>
                  <a:cxn ang="0">
                    <a:pos x="T6" y="T7"/>
                  </a:cxn>
                  <a:cxn ang="0">
                    <a:pos x="T8" y="T9"/>
                  </a:cxn>
                  <a:cxn ang="0">
                    <a:pos x="T10" y="T11"/>
                  </a:cxn>
                  <a:cxn ang="0">
                    <a:pos x="T12" y="T13"/>
                  </a:cxn>
                </a:cxnLst>
                <a:rect l="0" t="0" r="r" b="b"/>
                <a:pathLst>
                  <a:path w="208" h="182">
                    <a:moveTo>
                      <a:pt x="104" y="0"/>
                    </a:moveTo>
                    <a:cubicBezTo>
                      <a:pt x="74" y="0"/>
                      <a:pt x="44" y="15"/>
                      <a:pt x="27" y="42"/>
                    </a:cubicBezTo>
                    <a:cubicBezTo>
                      <a:pt x="0" y="85"/>
                      <a:pt x="13" y="141"/>
                      <a:pt x="56" y="168"/>
                    </a:cubicBezTo>
                    <a:cubicBezTo>
                      <a:pt x="71" y="178"/>
                      <a:pt x="88" y="182"/>
                      <a:pt x="104" y="182"/>
                    </a:cubicBezTo>
                    <a:cubicBezTo>
                      <a:pt x="135" y="182"/>
                      <a:pt x="164" y="167"/>
                      <a:pt x="182" y="139"/>
                    </a:cubicBezTo>
                    <a:cubicBezTo>
                      <a:pt x="208" y="97"/>
                      <a:pt x="196" y="40"/>
                      <a:pt x="153" y="14"/>
                    </a:cubicBezTo>
                    <a:cubicBezTo>
                      <a:pt x="138" y="4"/>
                      <a:pt x="121" y="0"/>
                      <a:pt x="104" y="0"/>
                    </a:cubicBezTo>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38" name="Freeform 101"/>
              <p:cNvSpPr/>
              <p:nvPr/>
            </p:nvSpPr>
            <p:spPr bwMode="auto">
              <a:xfrm>
                <a:off x="4199496" y="2832274"/>
                <a:ext cx="98492" cy="87235"/>
              </a:xfrm>
              <a:custGeom>
                <a:avLst/>
                <a:gdLst>
                  <a:gd name="T0" fmla="*/ 55 w 109"/>
                  <a:gd name="T1" fmla="*/ 0 h 96"/>
                  <a:gd name="T2" fmla="*/ 14 w 109"/>
                  <a:gd name="T3" fmla="*/ 22 h 96"/>
                  <a:gd name="T4" fmla="*/ 29 w 109"/>
                  <a:gd name="T5" fmla="*/ 88 h 96"/>
                  <a:gd name="T6" fmla="*/ 55 w 109"/>
                  <a:gd name="T7" fmla="*/ 96 h 96"/>
                  <a:gd name="T8" fmla="*/ 95 w 109"/>
                  <a:gd name="T9" fmla="*/ 73 h 96"/>
                  <a:gd name="T10" fmla="*/ 80 w 109"/>
                  <a:gd name="T11" fmla="*/ 7 h 96"/>
                  <a:gd name="T12" fmla="*/ 55 w 109"/>
                  <a:gd name="T13" fmla="*/ 0 h 96"/>
                </a:gdLst>
                <a:ahLst/>
                <a:cxnLst>
                  <a:cxn ang="0">
                    <a:pos x="T0" y="T1"/>
                  </a:cxn>
                  <a:cxn ang="0">
                    <a:pos x="T2" y="T3"/>
                  </a:cxn>
                  <a:cxn ang="0">
                    <a:pos x="T4" y="T5"/>
                  </a:cxn>
                  <a:cxn ang="0">
                    <a:pos x="T6" y="T7"/>
                  </a:cxn>
                  <a:cxn ang="0">
                    <a:pos x="T8" y="T9"/>
                  </a:cxn>
                  <a:cxn ang="0">
                    <a:pos x="T10" y="T11"/>
                  </a:cxn>
                  <a:cxn ang="0">
                    <a:pos x="T12" y="T13"/>
                  </a:cxn>
                </a:cxnLst>
                <a:rect l="0" t="0" r="r" b="b"/>
                <a:pathLst>
                  <a:path w="109" h="96">
                    <a:moveTo>
                      <a:pt x="55" y="0"/>
                    </a:moveTo>
                    <a:cubicBezTo>
                      <a:pt x="39" y="0"/>
                      <a:pt x="23" y="8"/>
                      <a:pt x="14" y="22"/>
                    </a:cubicBezTo>
                    <a:cubicBezTo>
                      <a:pt x="0" y="45"/>
                      <a:pt x="7" y="74"/>
                      <a:pt x="29" y="88"/>
                    </a:cubicBezTo>
                    <a:cubicBezTo>
                      <a:pt x="37" y="93"/>
                      <a:pt x="46" y="96"/>
                      <a:pt x="55" y="96"/>
                    </a:cubicBezTo>
                    <a:cubicBezTo>
                      <a:pt x="71" y="96"/>
                      <a:pt x="86" y="88"/>
                      <a:pt x="95" y="73"/>
                    </a:cubicBezTo>
                    <a:cubicBezTo>
                      <a:pt x="109" y="51"/>
                      <a:pt x="103" y="21"/>
                      <a:pt x="80" y="7"/>
                    </a:cubicBezTo>
                    <a:cubicBezTo>
                      <a:pt x="72" y="2"/>
                      <a:pt x="63" y="0"/>
                      <a:pt x="55" y="0"/>
                    </a:cubicBezTo>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39" name="Freeform 102"/>
              <p:cNvSpPr/>
              <p:nvPr/>
            </p:nvSpPr>
            <p:spPr bwMode="auto">
              <a:xfrm>
                <a:off x="4798888" y="1091787"/>
                <a:ext cx="98492" cy="85829"/>
              </a:xfrm>
              <a:custGeom>
                <a:avLst/>
                <a:gdLst>
                  <a:gd name="T0" fmla="*/ 55 w 109"/>
                  <a:gd name="T1" fmla="*/ 0 h 96"/>
                  <a:gd name="T2" fmla="*/ 14 w 109"/>
                  <a:gd name="T3" fmla="*/ 23 h 96"/>
                  <a:gd name="T4" fmla="*/ 29 w 109"/>
                  <a:gd name="T5" fmla="*/ 89 h 96"/>
                  <a:gd name="T6" fmla="*/ 55 w 109"/>
                  <a:gd name="T7" fmla="*/ 96 h 96"/>
                  <a:gd name="T8" fmla="*/ 95 w 109"/>
                  <a:gd name="T9" fmla="*/ 74 h 96"/>
                  <a:gd name="T10" fmla="*/ 80 w 109"/>
                  <a:gd name="T11" fmla="*/ 8 h 96"/>
                  <a:gd name="T12" fmla="*/ 55 w 109"/>
                  <a:gd name="T13" fmla="*/ 0 h 96"/>
                </a:gdLst>
                <a:ahLst/>
                <a:cxnLst>
                  <a:cxn ang="0">
                    <a:pos x="T0" y="T1"/>
                  </a:cxn>
                  <a:cxn ang="0">
                    <a:pos x="T2" y="T3"/>
                  </a:cxn>
                  <a:cxn ang="0">
                    <a:pos x="T4" y="T5"/>
                  </a:cxn>
                  <a:cxn ang="0">
                    <a:pos x="T6" y="T7"/>
                  </a:cxn>
                  <a:cxn ang="0">
                    <a:pos x="T8" y="T9"/>
                  </a:cxn>
                  <a:cxn ang="0">
                    <a:pos x="T10" y="T11"/>
                  </a:cxn>
                  <a:cxn ang="0">
                    <a:pos x="T12" y="T13"/>
                  </a:cxn>
                </a:cxnLst>
                <a:rect l="0" t="0" r="r" b="b"/>
                <a:pathLst>
                  <a:path w="109" h="96">
                    <a:moveTo>
                      <a:pt x="55" y="0"/>
                    </a:moveTo>
                    <a:cubicBezTo>
                      <a:pt x="39" y="0"/>
                      <a:pt x="23" y="8"/>
                      <a:pt x="14" y="23"/>
                    </a:cubicBezTo>
                    <a:cubicBezTo>
                      <a:pt x="0" y="45"/>
                      <a:pt x="7" y="75"/>
                      <a:pt x="29" y="89"/>
                    </a:cubicBezTo>
                    <a:cubicBezTo>
                      <a:pt x="37" y="94"/>
                      <a:pt x="46" y="96"/>
                      <a:pt x="55" y="96"/>
                    </a:cubicBezTo>
                    <a:cubicBezTo>
                      <a:pt x="70" y="96"/>
                      <a:pt x="86" y="88"/>
                      <a:pt x="95" y="74"/>
                    </a:cubicBezTo>
                    <a:cubicBezTo>
                      <a:pt x="109" y="51"/>
                      <a:pt x="102" y="22"/>
                      <a:pt x="80" y="8"/>
                    </a:cubicBezTo>
                    <a:cubicBezTo>
                      <a:pt x="72" y="3"/>
                      <a:pt x="63" y="0"/>
                      <a:pt x="55" y="0"/>
                    </a:cubicBezTo>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40" name="Freeform 103"/>
              <p:cNvSpPr/>
              <p:nvPr/>
            </p:nvSpPr>
            <p:spPr bwMode="auto">
              <a:xfrm>
                <a:off x="5750035" y="1796705"/>
                <a:ext cx="137888" cy="119597"/>
              </a:xfrm>
              <a:custGeom>
                <a:avLst/>
                <a:gdLst>
                  <a:gd name="T0" fmla="*/ 76 w 152"/>
                  <a:gd name="T1" fmla="*/ 0 h 132"/>
                  <a:gd name="T2" fmla="*/ 20 w 152"/>
                  <a:gd name="T3" fmla="*/ 31 h 132"/>
                  <a:gd name="T4" fmla="*/ 41 w 152"/>
                  <a:gd name="T5" fmla="*/ 122 h 132"/>
                  <a:gd name="T6" fmla="*/ 76 w 152"/>
                  <a:gd name="T7" fmla="*/ 132 h 132"/>
                  <a:gd name="T8" fmla="*/ 132 w 152"/>
                  <a:gd name="T9" fmla="*/ 101 h 132"/>
                  <a:gd name="T10" fmla="*/ 111 w 152"/>
                  <a:gd name="T11" fmla="*/ 10 h 132"/>
                  <a:gd name="T12" fmla="*/ 76 w 152"/>
                  <a:gd name="T13" fmla="*/ 0 h 132"/>
                </a:gdLst>
                <a:ahLst/>
                <a:cxnLst>
                  <a:cxn ang="0">
                    <a:pos x="T0" y="T1"/>
                  </a:cxn>
                  <a:cxn ang="0">
                    <a:pos x="T2" y="T3"/>
                  </a:cxn>
                  <a:cxn ang="0">
                    <a:pos x="T4" y="T5"/>
                  </a:cxn>
                  <a:cxn ang="0">
                    <a:pos x="T6" y="T7"/>
                  </a:cxn>
                  <a:cxn ang="0">
                    <a:pos x="T8" y="T9"/>
                  </a:cxn>
                  <a:cxn ang="0">
                    <a:pos x="T10" y="T11"/>
                  </a:cxn>
                  <a:cxn ang="0">
                    <a:pos x="T12" y="T13"/>
                  </a:cxn>
                </a:cxnLst>
                <a:rect l="0" t="0" r="r" b="b"/>
                <a:pathLst>
                  <a:path w="152" h="132">
                    <a:moveTo>
                      <a:pt x="76" y="0"/>
                    </a:moveTo>
                    <a:cubicBezTo>
                      <a:pt x="54" y="0"/>
                      <a:pt x="33" y="11"/>
                      <a:pt x="20" y="31"/>
                    </a:cubicBezTo>
                    <a:cubicBezTo>
                      <a:pt x="0" y="62"/>
                      <a:pt x="10" y="103"/>
                      <a:pt x="41" y="122"/>
                    </a:cubicBezTo>
                    <a:cubicBezTo>
                      <a:pt x="52" y="129"/>
                      <a:pt x="64" y="132"/>
                      <a:pt x="76" y="132"/>
                    </a:cubicBezTo>
                    <a:cubicBezTo>
                      <a:pt x="98" y="132"/>
                      <a:pt x="120" y="121"/>
                      <a:pt x="132" y="101"/>
                    </a:cubicBezTo>
                    <a:cubicBezTo>
                      <a:pt x="152" y="70"/>
                      <a:pt x="142" y="29"/>
                      <a:pt x="111" y="10"/>
                    </a:cubicBezTo>
                    <a:cubicBezTo>
                      <a:pt x="100" y="3"/>
                      <a:pt x="88" y="0"/>
                      <a:pt x="76" y="0"/>
                    </a:cubicBezTo>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41" name="Freeform 104"/>
              <p:cNvSpPr/>
              <p:nvPr/>
            </p:nvSpPr>
            <p:spPr bwMode="auto">
              <a:xfrm>
                <a:off x="5634659" y="2747852"/>
                <a:ext cx="225124" cy="196983"/>
              </a:xfrm>
              <a:custGeom>
                <a:avLst/>
                <a:gdLst>
                  <a:gd name="T0" fmla="*/ 125 w 250"/>
                  <a:gd name="T1" fmla="*/ 0 h 219"/>
                  <a:gd name="T2" fmla="*/ 33 w 250"/>
                  <a:gd name="T3" fmla="*/ 51 h 219"/>
                  <a:gd name="T4" fmla="*/ 67 w 250"/>
                  <a:gd name="T5" fmla="*/ 202 h 219"/>
                  <a:gd name="T6" fmla="*/ 125 w 250"/>
                  <a:gd name="T7" fmla="*/ 219 h 219"/>
                  <a:gd name="T8" fmla="*/ 218 w 250"/>
                  <a:gd name="T9" fmla="*/ 167 h 219"/>
                  <a:gd name="T10" fmla="*/ 184 w 250"/>
                  <a:gd name="T11" fmla="*/ 16 h 219"/>
                  <a:gd name="T12" fmla="*/ 125 w 250"/>
                  <a:gd name="T13" fmla="*/ 0 h 219"/>
                </a:gdLst>
                <a:ahLst/>
                <a:cxnLst>
                  <a:cxn ang="0">
                    <a:pos x="T0" y="T1"/>
                  </a:cxn>
                  <a:cxn ang="0">
                    <a:pos x="T2" y="T3"/>
                  </a:cxn>
                  <a:cxn ang="0">
                    <a:pos x="T4" y="T5"/>
                  </a:cxn>
                  <a:cxn ang="0">
                    <a:pos x="T6" y="T7"/>
                  </a:cxn>
                  <a:cxn ang="0">
                    <a:pos x="T8" y="T9"/>
                  </a:cxn>
                  <a:cxn ang="0">
                    <a:pos x="T10" y="T11"/>
                  </a:cxn>
                  <a:cxn ang="0">
                    <a:pos x="T12" y="T13"/>
                  </a:cxn>
                </a:cxnLst>
                <a:rect l="0" t="0" r="r" b="b"/>
                <a:pathLst>
                  <a:path w="250" h="219">
                    <a:moveTo>
                      <a:pt x="125" y="0"/>
                    </a:moveTo>
                    <a:cubicBezTo>
                      <a:pt x="89" y="0"/>
                      <a:pt x="53" y="18"/>
                      <a:pt x="33" y="51"/>
                    </a:cubicBezTo>
                    <a:cubicBezTo>
                      <a:pt x="0" y="102"/>
                      <a:pt x="16" y="170"/>
                      <a:pt x="67" y="202"/>
                    </a:cubicBezTo>
                    <a:cubicBezTo>
                      <a:pt x="85" y="213"/>
                      <a:pt x="105" y="219"/>
                      <a:pt x="125" y="219"/>
                    </a:cubicBezTo>
                    <a:cubicBezTo>
                      <a:pt x="162" y="219"/>
                      <a:pt x="197" y="201"/>
                      <a:pt x="218" y="167"/>
                    </a:cubicBezTo>
                    <a:cubicBezTo>
                      <a:pt x="250" y="116"/>
                      <a:pt x="235" y="49"/>
                      <a:pt x="184" y="16"/>
                    </a:cubicBezTo>
                    <a:cubicBezTo>
                      <a:pt x="165" y="5"/>
                      <a:pt x="145" y="0"/>
                      <a:pt x="125" y="0"/>
                    </a:cubicBezTo>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42" name="Freeform 105"/>
              <p:cNvSpPr/>
              <p:nvPr/>
            </p:nvSpPr>
            <p:spPr bwMode="auto">
              <a:xfrm>
                <a:off x="6653343" y="2920916"/>
                <a:ext cx="130853" cy="113969"/>
              </a:xfrm>
              <a:custGeom>
                <a:avLst/>
                <a:gdLst>
                  <a:gd name="T0" fmla="*/ 72 w 145"/>
                  <a:gd name="T1" fmla="*/ 0 h 126"/>
                  <a:gd name="T2" fmla="*/ 19 w 145"/>
                  <a:gd name="T3" fmla="*/ 29 h 126"/>
                  <a:gd name="T4" fmla="*/ 39 w 145"/>
                  <a:gd name="T5" fmla="*/ 117 h 126"/>
                  <a:gd name="T6" fmla="*/ 72 w 145"/>
                  <a:gd name="T7" fmla="*/ 126 h 126"/>
                  <a:gd name="T8" fmla="*/ 126 w 145"/>
                  <a:gd name="T9" fmla="*/ 97 h 126"/>
                  <a:gd name="T10" fmla="*/ 106 w 145"/>
                  <a:gd name="T11" fmla="*/ 9 h 126"/>
                  <a:gd name="T12" fmla="*/ 72 w 145"/>
                  <a:gd name="T13" fmla="*/ 0 h 126"/>
                </a:gdLst>
                <a:ahLst/>
                <a:cxnLst>
                  <a:cxn ang="0">
                    <a:pos x="T0" y="T1"/>
                  </a:cxn>
                  <a:cxn ang="0">
                    <a:pos x="T2" y="T3"/>
                  </a:cxn>
                  <a:cxn ang="0">
                    <a:pos x="T4" y="T5"/>
                  </a:cxn>
                  <a:cxn ang="0">
                    <a:pos x="T6" y="T7"/>
                  </a:cxn>
                  <a:cxn ang="0">
                    <a:pos x="T8" y="T9"/>
                  </a:cxn>
                  <a:cxn ang="0">
                    <a:pos x="T10" y="T11"/>
                  </a:cxn>
                  <a:cxn ang="0">
                    <a:pos x="T12" y="T13"/>
                  </a:cxn>
                </a:cxnLst>
                <a:rect l="0" t="0" r="r" b="b"/>
                <a:pathLst>
                  <a:path w="145" h="126">
                    <a:moveTo>
                      <a:pt x="72" y="0"/>
                    </a:moveTo>
                    <a:cubicBezTo>
                      <a:pt x="51" y="0"/>
                      <a:pt x="31" y="10"/>
                      <a:pt x="19" y="29"/>
                    </a:cubicBezTo>
                    <a:cubicBezTo>
                      <a:pt x="0" y="59"/>
                      <a:pt x="9" y="98"/>
                      <a:pt x="39" y="117"/>
                    </a:cubicBezTo>
                    <a:cubicBezTo>
                      <a:pt x="49" y="123"/>
                      <a:pt x="61" y="126"/>
                      <a:pt x="72" y="126"/>
                    </a:cubicBezTo>
                    <a:cubicBezTo>
                      <a:pt x="93" y="126"/>
                      <a:pt x="114" y="116"/>
                      <a:pt x="126" y="97"/>
                    </a:cubicBezTo>
                    <a:cubicBezTo>
                      <a:pt x="145" y="67"/>
                      <a:pt x="136" y="28"/>
                      <a:pt x="106" y="9"/>
                    </a:cubicBezTo>
                    <a:cubicBezTo>
                      <a:pt x="96" y="3"/>
                      <a:pt x="84" y="0"/>
                      <a:pt x="72" y="0"/>
                    </a:cubicBezTo>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43" name="Freeform 106"/>
              <p:cNvSpPr/>
              <p:nvPr/>
            </p:nvSpPr>
            <p:spPr bwMode="auto">
              <a:xfrm>
                <a:off x="7759258" y="2054190"/>
                <a:ext cx="60502" cy="53467"/>
              </a:xfrm>
              <a:custGeom>
                <a:avLst/>
                <a:gdLst>
                  <a:gd name="T0" fmla="*/ 34 w 67"/>
                  <a:gd name="T1" fmla="*/ 0 h 59"/>
                  <a:gd name="T2" fmla="*/ 9 w 67"/>
                  <a:gd name="T3" fmla="*/ 14 h 59"/>
                  <a:gd name="T4" fmla="*/ 18 w 67"/>
                  <a:gd name="T5" fmla="*/ 54 h 59"/>
                  <a:gd name="T6" fmla="*/ 34 w 67"/>
                  <a:gd name="T7" fmla="*/ 59 h 59"/>
                  <a:gd name="T8" fmla="*/ 58 w 67"/>
                  <a:gd name="T9" fmla="*/ 45 h 59"/>
                  <a:gd name="T10" fmla="*/ 49 w 67"/>
                  <a:gd name="T11" fmla="*/ 5 h 59"/>
                  <a:gd name="T12" fmla="*/ 34 w 67"/>
                  <a:gd name="T13" fmla="*/ 0 h 59"/>
                </a:gdLst>
                <a:ahLst/>
                <a:cxnLst>
                  <a:cxn ang="0">
                    <a:pos x="T0" y="T1"/>
                  </a:cxn>
                  <a:cxn ang="0">
                    <a:pos x="T2" y="T3"/>
                  </a:cxn>
                  <a:cxn ang="0">
                    <a:pos x="T4" y="T5"/>
                  </a:cxn>
                  <a:cxn ang="0">
                    <a:pos x="T6" y="T7"/>
                  </a:cxn>
                  <a:cxn ang="0">
                    <a:pos x="T8" y="T9"/>
                  </a:cxn>
                  <a:cxn ang="0">
                    <a:pos x="T10" y="T11"/>
                  </a:cxn>
                  <a:cxn ang="0">
                    <a:pos x="T12" y="T13"/>
                  </a:cxn>
                </a:cxnLst>
                <a:rect l="0" t="0" r="r" b="b"/>
                <a:pathLst>
                  <a:path w="67" h="59">
                    <a:moveTo>
                      <a:pt x="34" y="0"/>
                    </a:moveTo>
                    <a:cubicBezTo>
                      <a:pt x="24" y="0"/>
                      <a:pt x="14" y="5"/>
                      <a:pt x="9" y="14"/>
                    </a:cubicBezTo>
                    <a:cubicBezTo>
                      <a:pt x="0" y="28"/>
                      <a:pt x="4" y="46"/>
                      <a:pt x="18" y="54"/>
                    </a:cubicBezTo>
                    <a:cubicBezTo>
                      <a:pt x="23" y="57"/>
                      <a:pt x="28" y="59"/>
                      <a:pt x="34" y="59"/>
                    </a:cubicBezTo>
                    <a:cubicBezTo>
                      <a:pt x="43" y="59"/>
                      <a:pt x="53" y="54"/>
                      <a:pt x="58" y="45"/>
                    </a:cubicBezTo>
                    <a:cubicBezTo>
                      <a:pt x="67" y="31"/>
                      <a:pt x="63" y="13"/>
                      <a:pt x="49" y="5"/>
                    </a:cubicBezTo>
                    <a:cubicBezTo>
                      <a:pt x="44" y="2"/>
                      <a:pt x="39" y="0"/>
                      <a:pt x="34" y="0"/>
                    </a:cubicBezTo>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44" name="Freeform 161"/>
              <p:cNvSpPr/>
              <p:nvPr/>
            </p:nvSpPr>
            <p:spPr bwMode="auto">
              <a:xfrm>
                <a:off x="4592055" y="3554076"/>
                <a:ext cx="275776" cy="275776"/>
              </a:xfrm>
              <a:custGeom>
                <a:avLst/>
                <a:gdLst>
                  <a:gd name="T0" fmla="*/ 224 w 306"/>
                  <a:gd name="T1" fmla="*/ 39 h 306"/>
                  <a:gd name="T2" fmla="*/ 267 w 306"/>
                  <a:gd name="T3" fmla="*/ 224 h 306"/>
                  <a:gd name="T4" fmla="*/ 81 w 306"/>
                  <a:gd name="T5" fmla="*/ 267 h 306"/>
                  <a:gd name="T6" fmla="*/ 39 w 306"/>
                  <a:gd name="T7" fmla="*/ 82 h 306"/>
                  <a:gd name="T8" fmla="*/ 224 w 306"/>
                  <a:gd name="T9" fmla="*/ 39 h 306"/>
                </a:gdLst>
                <a:ahLst/>
                <a:cxnLst>
                  <a:cxn ang="0">
                    <a:pos x="T0" y="T1"/>
                  </a:cxn>
                  <a:cxn ang="0">
                    <a:pos x="T2" y="T3"/>
                  </a:cxn>
                  <a:cxn ang="0">
                    <a:pos x="T4" y="T5"/>
                  </a:cxn>
                  <a:cxn ang="0">
                    <a:pos x="T6" y="T7"/>
                  </a:cxn>
                  <a:cxn ang="0">
                    <a:pos x="T8" y="T9"/>
                  </a:cxn>
                </a:cxnLst>
                <a:rect l="0" t="0" r="r" b="b"/>
                <a:pathLst>
                  <a:path w="306" h="306">
                    <a:moveTo>
                      <a:pt x="224" y="39"/>
                    </a:moveTo>
                    <a:cubicBezTo>
                      <a:pt x="287" y="79"/>
                      <a:pt x="306" y="162"/>
                      <a:pt x="267" y="224"/>
                    </a:cubicBezTo>
                    <a:cubicBezTo>
                      <a:pt x="227" y="287"/>
                      <a:pt x="144" y="306"/>
                      <a:pt x="81" y="267"/>
                    </a:cubicBezTo>
                    <a:cubicBezTo>
                      <a:pt x="19" y="227"/>
                      <a:pt x="0" y="144"/>
                      <a:pt x="39" y="82"/>
                    </a:cubicBezTo>
                    <a:cubicBezTo>
                      <a:pt x="79" y="19"/>
                      <a:pt x="162" y="0"/>
                      <a:pt x="224" y="39"/>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45" name="Freeform 167"/>
              <p:cNvSpPr/>
              <p:nvPr/>
            </p:nvSpPr>
            <p:spPr bwMode="auto">
              <a:xfrm>
                <a:off x="4430245" y="2125947"/>
                <a:ext cx="257485" cy="256078"/>
              </a:xfrm>
              <a:custGeom>
                <a:avLst/>
                <a:gdLst>
                  <a:gd name="T0" fmla="*/ 209 w 285"/>
                  <a:gd name="T1" fmla="*/ 36 h 285"/>
                  <a:gd name="T2" fmla="*/ 248 w 285"/>
                  <a:gd name="T3" fmla="*/ 209 h 285"/>
                  <a:gd name="T4" fmla="*/ 76 w 285"/>
                  <a:gd name="T5" fmla="*/ 248 h 285"/>
                  <a:gd name="T6" fmla="*/ 37 w 285"/>
                  <a:gd name="T7" fmla="*/ 76 h 285"/>
                  <a:gd name="T8" fmla="*/ 209 w 285"/>
                  <a:gd name="T9" fmla="*/ 36 h 285"/>
                </a:gdLst>
                <a:ahLst/>
                <a:cxnLst>
                  <a:cxn ang="0">
                    <a:pos x="T0" y="T1"/>
                  </a:cxn>
                  <a:cxn ang="0">
                    <a:pos x="T2" y="T3"/>
                  </a:cxn>
                  <a:cxn ang="0">
                    <a:pos x="T4" y="T5"/>
                  </a:cxn>
                  <a:cxn ang="0">
                    <a:pos x="T6" y="T7"/>
                  </a:cxn>
                  <a:cxn ang="0">
                    <a:pos x="T8" y="T9"/>
                  </a:cxn>
                </a:cxnLst>
                <a:rect l="0" t="0" r="r" b="b"/>
                <a:pathLst>
                  <a:path w="285" h="285">
                    <a:moveTo>
                      <a:pt x="209" y="36"/>
                    </a:moveTo>
                    <a:cubicBezTo>
                      <a:pt x="268" y="73"/>
                      <a:pt x="285" y="150"/>
                      <a:pt x="248" y="209"/>
                    </a:cubicBezTo>
                    <a:cubicBezTo>
                      <a:pt x="212" y="267"/>
                      <a:pt x="135" y="285"/>
                      <a:pt x="76" y="248"/>
                    </a:cubicBezTo>
                    <a:cubicBezTo>
                      <a:pt x="18" y="211"/>
                      <a:pt x="0" y="134"/>
                      <a:pt x="37" y="76"/>
                    </a:cubicBezTo>
                    <a:cubicBezTo>
                      <a:pt x="74" y="17"/>
                      <a:pt x="151" y="0"/>
                      <a:pt x="209" y="3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46" name="Freeform 168"/>
              <p:cNvSpPr/>
              <p:nvPr/>
            </p:nvSpPr>
            <p:spPr bwMode="auto">
              <a:xfrm>
                <a:off x="5785202" y="3068653"/>
                <a:ext cx="250449" cy="250450"/>
              </a:xfrm>
              <a:custGeom>
                <a:avLst/>
                <a:gdLst>
                  <a:gd name="T0" fmla="*/ 203 w 278"/>
                  <a:gd name="T1" fmla="*/ 36 h 278"/>
                  <a:gd name="T2" fmla="*/ 242 w 278"/>
                  <a:gd name="T3" fmla="*/ 204 h 278"/>
                  <a:gd name="T4" fmla="*/ 74 w 278"/>
                  <a:gd name="T5" fmla="*/ 242 h 278"/>
                  <a:gd name="T6" fmla="*/ 35 w 278"/>
                  <a:gd name="T7" fmla="*/ 74 h 278"/>
                  <a:gd name="T8" fmla="*/ 203 w 278"/>
                  <a:gd name="T9" fmla="*/ 36 h 278"/>
                </a:gdLst>
                <a:ahLst/>
                <a:cxnLst>
                  <a:cxn ang="0">
                    <a:pos x="T0" y="T1"/>
                  </a:cxn>
                  <a:cxn ang="0">
                    <a:pos x="T2" y="T3"/>
                  </a:cxn>
                  <a:cxn ang="0">
                    <a:pos x="T4" y="T5"/>
                  </a:cxn>
                  <a:cxn ang="0">
                    <a:pos x="T6" y="T7"/>
                  </a:cxn>
                  <a:cxn ang="0">
                    <a:pos x="T8" y="T9"/>
                  </a:cxn>
                </a:cxnLst>
                <a:rect l="0" t="0" r="r" b="b"/>
                <a:pathLst>
                  <a:path w="278" h="278">
                    <a:moveTo>
                      <a:pt x="203" y="36"/>
                    </a:moveTo>
                    <a:cubicBezTo>
                      <a:pt x="260" y="71"/>
                      <a:pt x="278" y="147"/>
                      <a:pt x="242" y="204"/>
                    </a:cubicBezTo>
                    <a:cubicBezTo>
                      <a:pt x="206" y="261"/>
                      <a:pt x="131" y="278"/>
                      <a:pt x="74" y="242"/>
                    </a:cubicBezTo>
                    <a:cubicBezTo>
                      <a:pt x="17" y="206"/>
                      <a:pt x="0" y="131"/>
                      <a:pt x="35" y="74"/>
                    </a:cubicBezTo>
                    <a:cubicBezTo>
                      <a:pt x="71" y="17"/>
                      <a:pt x="146" y="0"/>
                      <a:pt x="203" y="3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47" name="Freeform 169"/>
              <p:cNvSpPr/>
              <p:nvPr/>
            </p:nvSpPr>
            <p:spPr bwMode="auto">
              <a:xfrm>
                <a:off x="6086296" y="2137202"/>
                <a:ext cx="246229" cy="246229"/>
              </a:xfrm>
              <a:custGeom>
                <a:avLst/>
                <a:gdLst>
                  <a:gd name="T0" fmla="*/ 200 w 273"/>
                  <a:gd name="T1" fmla="*/ 36 h 273"/>
                  <a:gd name="T2" fmla="*/ 238 w 273"/>
                  <a:gd name="T3" fmla="*/ 200 h 273"/>
                  <a:gd name="T4" fmla="*/ 73 w 273"/>
                  <a:gd name="T5" fmla="*/ 238 h 273"/>
                  <a:gd name="T6" fmla="*/ 35 w 273"/>
                  <a:gd name="T7" fmla="*/ 73 h 273"/>
                  <a:gd name="T8" fmla="*/ 200 w 273"/>
                  <a:gd name="T9" fmla="*/ 36 h 273"/>
                </a:gdLst>
                <a:ahLst/>
                <a:cxnLst>
                  <a:cxn ang="0">
                    <a:pos x="T0" y="T1"/>
                  </a:cxn>
                  <a:cxn ang="0">
                    <a:pos x="T2" y="T3"/>
                  </a:cxn>
                  <a:cxn ang="0">
                    <a:pos x="T4" y="T5"/>
                  </a:cxn>
                  <a:cxn ang="0">
                    <a:pos x="T6" y="T7"/>
                  </a:cxn>
                  <a:cxn ang="0">
                    <a:pos x="T8" y="T9"/>
                  </a:cxn>
                </a:cxnLst>
                <a:rect l="0" t="0" r="r" b="b"/>
                <a:pathLst>
                  <a:path w="273" h="273">
                    <a:moveTo>
                      <a:pt x="200" y="36"/>
                    </a:moveTo>
                    <a:cubicBezTo>
                      <a:pt x="256" y="71"/>
                      <a:pt x="273" y="144"/>
                      <a:pt x="238" y="200"/>
                    </a:cubicBezTo>
                    <a:cubicBezTo>
                      <a:pt x="203" y="256"/>
                      <a:pt x="129" y="273"/>
                      <a:pt x="73" y="238"/>
                    </a:cubicBezTo>
                    <a:cubicBezTo>
                      <a:pt x="17" y="203"/>
                      <a:pt x="0" y="129"/>
                      <a:pt x="35" y="73"/>
                    </a:cubicBezTo>
                    <a:cubicBezTo>
                      <a:pt x="70" y="17"/>
                      <a:pt x="144" y="0"/>
                      <a:pt x="200" y="3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grpSp>
        <p:sp>
          <p:nvSpPr>
            <p:cNvPr id="180" name="Freeform 60"/>
            <p:cNvSpPr/>
            <p:nvPr/>
          </p:nvSpPr>
          <p:spPr bwMode="auto">
            <a:xfrm rot="498591">
              <a:off x="4501415" y="362092"/>
              <a:ext cx="2506016" cy="1734180"/>
            </a:xfrm>
            <a:custGeom>
              <a:avLst/>
              <a:gdLst>
                <a:gd name="T0" fmla="*/ 2332 w 2339"/>
                <a:gd name="T1" fmla="*/ 1665 h 1665"/>
                <a:gd name="T2" fmla="*/ 2329 w 2339"/>
                <a:gd name="T3" fmla="*/ 1664 h 1665"/>
                <a:gd name="T4" fmla="*/ 3 w 2339"/>
                <a:gd name="T5" fmla="*/ 11 h 1665"/>
                <a:gd name="T6" fmla="*/ 2 w 2339"/>
                <a:gd name="T7" fmla="*/ 3 h 1665"/>
                <a:gd name="T8" fmla="*/ 10 w 2339"/>
                <a:gd name="T9" fmla="*/ 2 h 1665"/>
                <a:gd name="T10" fmla="*/ 2335 w 2339"/>
                <a:gd name="T11" fmla="*/ 1654 h 1665"/>
                <a:gd name="T12" fmla="*/ 2337 w 2339"/>
                <a:gd name="T13" fmla="*/ 1662 h 1665"/>
                <a:gd name="T14" fmla="*/ 2332 w 2339"/>
                <a:gd name="T15" fmla="*/ 1665 h 16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9" h="1665">
                  <a:moveTo>
                    <a:pt x="2332" y="1665"/>
                  </a:moveTo>
                  <a:cubicBezTo>
                    <a:pt x="2331" y="1665"/>
                    <a:pt x="2330" y="1665"/>
                    <a:pt x="2329" y="1664"/>
                  </a:cubicBezTo>
                  <a:cubicBezTo>
                    <a:pt x="3" y="11"/>
                    <a:pt x="3" y="11"/>
                    <a:pt x="3" y="11"/>
                  </a:cubicBezTo>
                  <a:cubicBezTo>
                    <a:pt x="1" y="10"/>
                    <a:pt x="0" y="6"/>
                    <a:pt x="2" y="3"/>
                  </a:cubicBezTo>
                  <a:cubicBezTo>
                    <a:pt x="4" y="0"/>
                    <a:pt x="8" y="0"/>
                    <a:pt x="10" y="2"/>
                  </a:cubicBezTo>
                  <a:cubicBezTo>
                    <a:pt x="2335" y="1654"/>
                    <a:pt x="2335" y="1654"/>
                    <a:pt x="2335" y="1654"/>
                  </a:cubicBezTo>
                  <a:cubicBezTo>
                    <a:pt x="2338" y="1656"/>
                    <a:pt x="2339" y="1660"/>
                    <a:pt x="2337" y="1662"/>
                  </a:cubicBezTo>
                  <a:cubicBezTo>
                    <a:pt x="2336" y="1664"/>
                    <a:pt x="2334" y="1665"/>
                    <a:pt x="2332" y="166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grpSp>
      <p:sp>
        <p:nvSpPr>
          <p:cNvPr id="248" name="矩形 247"/>
          <p:cNvSpPr/>
          <p:nvPr/>
        </p:nvSpPr>
        <p:spPr>
          <a:xfrm rot="16200000">
            <a:off x="5161872" y="150918"/>
            <a:ext cx="1774475" cy="9703631"/>
          </a:xfrm>
          <a:prstGeom prst="rect">
            <a:avLst/>
          </a:prstGeom>
          <a:gradFill flip="none" rotWithShape="1">
            <a:gsLst>
              <a:gs pos="100000">
                <a:srgbClr val="00C898">
                  <a:alpha val="70000"/>
                </a:srgbClr>
              </a:gs>
              <a:gs pos="0">
                <a:srgbClr val="04B5EC">
                  <a:alpha val="70000"/>
                </a:srgbClr>
              </a:gs>
            </a:gsLst>
            <a:lin ang="0" scaled="1"/>
            <a:tileRect/>
          </a:gradFill>
          <a:ln>
            <a:noFill/>
          </a:ln>
          <a:effectLst>
            <a:outerShdw blurRad="5080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350"/>
          </a:p>
        </p:txBody>
      </p:sp>
      <p:grpSp>
        <p:nvGrpSpPr>
          <p:cNvPr id="150" name="Group 5"/>
          <p:cNvGrpSpPr/>
          <p:nvPr/>
        </p:nvGrpSpPr>
        <p:grpSpPr>
          <a:xfrm>
            <a:off x="2401309" y="4461855"/>
            <a:ext cx="379414" cy="354993"/>
            <a:chOff x="6964363" y="2108200"/>
            <a:chExt cx="690562" cy="646113"/>
          </a:xfrm>
          <a:solidFill>
            <a:schemeClr val="bg1"/>
          </a:solidFill>
        </p:grpSpPr>
        <p:sp>
          <p:nvSpPr>
            <p:cNvPr id="151" name="Freeform 91"/>
            <p:cNvSpPr>
              <a:spLocks noEditPoints="1"/>
            </p:cNvSpPr>
            <p:nvPr/>
          </p:nvSpPr>
          <p:spPr bwMode="auto">
            <a:xfrm>
              <a:off x="7050088" y="2193925"/>
              <a:ext cx="519112" cy="344488"/>
            </a:xfrm>
            <a:custGeom>
              <a:avLst/>
              <a:gdLst>
                <a:gd name="T0" fmla="*/ 503 w 12071"/>
                <a:gd name="T1" fmla="*/ 502 h 8033"/>
                <a:gd name="T2" fmla="*/ 11568 w 12071"/>
                <a:gd name="T3" fmla="*/ 0 h 8033"/>
                <a:gd name="T4" fmla="*/ 452 w 12071"/>
                <a:gd name="T5" fmla="*/ 5 h 8033"/>
                <a:gd name="T6" fmla="*/ 377 w 12071"/>
                <a:gd name="T7" fmla="*/ 18 h 8033"/>
                <a:gd name="T8" fmla="*/ 307 w 12071"/>
                <a:gd name="T9" fmla="*/ 41 h 8033"/>
                <a:gd name="T10" fmla="*/ 242 w 12071"/>
                <a:gd name="T11" fmla="*/ 74 h 8033"/>
                <a:gd name="T12" fmla="*/ 183 w 12071"/>
                <a:gd name="T13" fmla="*/ 116 h 8033"/>
                <a:gd name="T14" fmla="*/ 131 w 12071"/>
                <a:gd name="T15" fmla="*/ 166 h 8033"/>
                <a:gd name="T16" fmla="*/ 85 w 12071"/>
                <a:gd name="T17" fmla="*/ 222 h 8033"/>
                <a:gd name="T18" fmla="*/ 49 w 12071"/>
                <a:gd name="T19" fmla="*/ 284 h 8033"/>
                <a:gd name="T20" fmla="*/ 22 w 12071"/>
                <a:gd name="T21" fmla="*/ 353 h 8033"/>
                <a:gd name="T22" fmla="*/ 6 w 12071"/>
                <a:gd name="T23" fmla="*/ 426 h 8033"/>
                <a:gd name="T24" fmla="*/ 0 w 12071"/>
                <a:gd name="T25" fmla="*/ 502 h 8033"/>
                <a:gd name="T26" fmla="*/ 3 w 12071"/>
                <a:gd name="T27" fmla="*/ 7582 h 8033"/>
                <a:gd name="T28" fmla="*/ 16 w 12071"/>
                <a:gd name="T29" fmla="*/ 7656 h 8033"/>
                <a:gd name="T30" fmla="*/ 39 w 12071"/>
                <a:gd name="T31" fmla="*/ 7726 h 8033"/>
                <a:gd name="T32" fmla="*/ 72 w 12071"/>
                <a:gd name="T33" fmla="*/ 7792 h 8033"/>
                <a:gd name="T34" fmla="*/ 115 w 12071"/>
                <a:gd name="T35" fmla="*/ 7850 h 8033"/>
                <a:gd name="T36" fmla="*/ 165 w 12071"/>
                <a:gd name="T37" fmla="*/ 7902 h 8033"/>
                <a:gd name="T38" fmla="*/ 221 w 12071"/>
                <a:gd name="T39" fmla="*/ 7947 h 8033"/>
                <a:gd name="T40" fmla="*/ 285 w 12071"/>
                <a:gd name="T41" fmla="*/ 7983 h 8033"/>
                <a:gd name="T42" fmla="*/ 353 w 12071"/>
                <a:gd name="T43" fmla="*/ 8011 h 8033"/>
                <a:gd name="T44" fmla="*/ 426 w 12071"/>
                <a:gd name="T45" fmla="*/ 8027 h 8033"/>
                <a:gd name="T46" fmla="*/ 503 w 12071"/>
                <a:gd name="T47" fmla="*/ 8033 h 8033"/>
                <a:gd name="T48" fmla="*/ 11619 w 12071"/>
                <a:gd name="T49" fmla="*/ 8030 h 8033"/>
                <a:gd name="T50" fmla="*/ 11694 w 12071"/>
                <a:gd name="T51" fmla="*/ 8017 h 8033"/>
                <a:gd name="T52" fmla="*/ 11764 w 12071"/>
                <a:gd name="T53" fmla="*/ 7994 h 8033"/>
                <a:gd name="T54" fmla="*/ 11829 w 12071"/>
                <a:gd name="T55" fmla="*/ 7960 h 8033"/>
                <a:gd name="T56" fmla="*/ 11888 w 12071"/>
                <a:gd name="T57" fmla="*/ 7918 h 8033"/>
                <a:gd name="T58" fmla="*/ 11940 w 12071"/>
                <a:gd name="T59" fmla="*/ 7868 h 8033"/>
                <a:gd name="T60" fmla="*/ 11986 w 12071"/>
                <a:gd name="T61" fmla="*/ 7812 h 8033"/>
                <a:gd name="T62" fmla="*/ 12022 w 12071"/>
                <a:gd name="T63" fmla="*/ 7749 h 8033"/>
                <a:gd name="T64" fmla="*/ 12049 w 12071"/>
                <a:gd name="T65" fmla="*/ 7680 h 8033"/>
                <a:gd name="T66" fmla="*/ 12065 w 12071"/>
                <a:gd name="T67" fmla="*/ 7607 h 8033"/>
                <a:gd name="T68" fmla="*/ 12071 w 12071"/>
                <a:gd name="T69" fmla="*/ 7531 h 8033"/>
                <a:gd name="T70" fmla="*/ 12068 w 12071"/>
                <a:gd name="T71" fmla="*/ 451 h 8033"/>
                <a:gd name="T72" fmla="*/ 12055 w 12071"/>
                <a:gd name="T73" fmla="*/ 377 h 8033"/>
                <a:gd name="T74" fmla="*/ 12032 w 12071"/>
                <a:gd name="T75" fmla="*/ 306 h 8033"/>
                <a:gd name="T76" fmla="*/ 11999 w 12071"/>
                <a:gd name="T77" fmla="*/ 242 h 8033"/>
                <a:gd name="T78" fmla="*/ 11956 w 12071"/>
                <a:gd name="T79" fmla="*/ 183 h 8033"/>
                <a:gd name="T80" fmla="*/ 11906 w 12071"/>
                <a:gd name="T81" fmla="*/ 131 h 8033"/>
                <a:gd name="T82" fmla="*/ 11850 w 12071"/>
                <a:gd name="T83" fmla="*/ 85 h 8033"/>
                <a:gd name="T84" fmla="*/ 11786 w 12071"/>
                <a:gd name="T85" fmla="*/ 49 h 8033"/>
                <a:gd name="T86" fmla="*/ 11718 w 12071"/>
                <a:gd name="T87" fmla="*/ 22 h 8033"/>
                <a:gd name="T88" fmla="*/ 11645 w 12071"/>
                <a:gd name="T89" fmla="*/ 6 h 8033"/>
                <a:gd name="T90" fmla="*/ 11568 w 12071"/>
                <a:gd name="T91" fmla="*/ 0 h 80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2071" h="8033">
                  <a:moveTo>
                    <a:pt x="11568" y="7533"/>
                  </a:moveTo>
                  <a:lnTo>
                    <a:pt x="503" y="7533"/>
                  </a:lnTo>
                  <a:lnTo>
                    <a:pt x="503" y="502"/>
                  </a:lnTo>
                  <a:lnTo>
                    <a:pt x="11568" y="502"/>
                  </a:lnTo>
                  <a:lnTo>
                    <a:pt x="11568" y="7533"/>
                  </a:lnTo>
                  <a:close/>
                  <a:moveTo>
                    <a:pt x="11568" y="0"/>
                  </a:moveTo>
                  <a:lnTo>
                    <a:pt x="503" y="2"/>
                  </a:lnTo>
                  <a:lnTo>
                    <a:pt x="477" y="3"/>
                  </a:lnTo>
                  <a:lnTo>
                    <a:pt x="452" y="5"/>
                  </a:lnTo>
                  <a:lnTo>
                    <a:pt x="426" y="8"/>
                  </a:lnTo>
                  <a:lnTo>
                    <a:pt x="401" y="12"/>
                  </a:lnTo>
                  <a:lnTo>
                    <a:pt x="377" y="18"/>
                  </a:lnTo>
                  <a:lnTo>
                    <a:pt x="353" y="24"/>
                  </a:lnTo>
                  <a:lnTo>
                    <a:pt x="330" y="32"/>
                  </a:lnTo>
                  <a:lnTo>
                    <a:pt x="307" y="41"/>
                  </a:lnTo>
                  <a:lnTo>
                    <a:pt x="285" y="51"/>
                  </a:lnTo>
                  <a:lnTo>
                    <a:pt x="263" y="62"/>
                  </a:lnTo>
                  <a:lnTo>
                    <a:pt x="242" y="74"/>
                  </a:lnTo>
                  <a:lnTo>
                    <a:pt x="221" y="87"/>
                  </a:lnTo>
                  <a:lnTo>
                    <a:pt x="202" y="102"/>
                  </a:lnTo>
                  <a:lnTo>
                    <a:pt x="183" y="116"/>
                  </a:lnTo>
                  <a:lnTo>
                    <a:pt x="165" y="132"/>
                  </a:lnTo>
                  <a:lnTo>
                    <a:pt x="147" y="148"/>
                  </a:lnTo>
                  <a:lnTo>
                    <a:pt x="131" y="166"/>
                  </a:lnTo>
                  <a:lnTo>
                    <a:pt x="115" y="184"/>
                  </a:lnTo>
                  <a:lnTo>
                    <a:pt x="99" y="202"/>
                  </a:lnTo>
                  <a:lnTo>
                    <a:pt x="85" y="222"/>
                  </a:lnTo>
                  <a:lnTo>
                    <a:pt x="72" y="242"/>
                  </a:lnTo>
                  <a:lnTo>
                    <a:pt x="60" y="263"/>
                  </a:lnTo>
                  <a:lnTo>
                    <a:pt x="49" y="284"/>
                  </a:lnTo>
                  <a:lnTo>
                    <a:pt x="39" y="307"/>
                  </a:lnTo>
                  <a:lnTo>
                    <a:pt x="30" y="329"/>
                  </a:lnTo>
                  <a:lnTo>
                    <a:pt x="22" y="353"/>
                  </a:lnTo>
                  <a:lnTo>
                    <a:pt x="16" y="377"/>
                  </a:lnTo>
                  <a:lnTo>
                    <a:pt x="10" y="401"/>
                  </a:lnTo>
                  <a:lnTo>
                    <a:pt x="6" y="426"/>
                  </a:lnTo>
                  <a:lnTo>
                    <a:pt x="3" y="451"/>
                  </a:lnTo>
                  <a:lnTo>
                    <a:pt x="1" y="476"/>
                  </a:lnTo>
                  <a:lnTo>
                    <a:pt x="0" y="502"/>
                  </a:lnTo>
                  <a:lnTo>
                    <a:pt x="0" y="7531"/>
                  </a:lnTo>
                  <a:lnTo>
                    <a:pt x="1" y="7557"/>
                  </a:lnTo>
                  <a:lnTo>
                    <a:pt x="3" y="7582"/>
                  </a:lnTo>
                  <a:lnTo>
                    <a:pt x="6" y="7607"/>
                  </a:lnTo>
                  <a:lnTo>
                    <a:pt x="10" y="7632"/>
                  </a:lnTo>
                  <a:lnTo>
                    <a:pt x="16" y="7656"/>
                  </a:lnTo>
                  <a:lnTo>
                    <a:pt x="22" y="7680"/>
                  </a:lnTo>
                  <a:lnTo>
                    <a:pt x="30" y="7703"/>
                  </a:lnTo>
                  <a:lnTo>
                    <a:pt x="39" y="7726"/>
                  </a:lnTo>
                  <a:lnTo>
                    <a:pt x="49" y="7749"/>
                  </a:lnTo>
                  <a:lnTo>
                    <a:pt x="60" y="7771"/>
                  </a:lnTo>
                  <a:lnTo>
                    <a:pt x="72" y="7792"/>
                  </a:lnTo>
                  <a:lnTo>
                    <a:pt x="85" y="7812"/>
                  </a:lnTo>
                  <a:lnTo>
                    <a:pt x="99" y="7831"/>
                  </a:lnTo>
                  <a:lnTo>
                    <a:pt x="115" y="7850"/>
                  </a:lnTo>
                  <a:lnTo>
                    <a:pt x="131" y="7868"/>
                  </a:lnTo>
                  <a:lnTo>
                    <a:pt x="147" y="7886"/>
                  </a:lnTo>
                  <a:lnTo>
                    <a:pt x="165" y="7902"/>
                  </a:lnTo>
                  <a:lnTo>
                    <a:pt x="183" y="7918"/>
                  </a:lnTo>
                  <a:lnTo>
                    <a:pt x="202" y="7933"/>
                  </a:lnTo>
                  <a:lnTo>
                    <a:pt x="221" y="7947"/>
                  </a:lnTo>
                  <a:lnTo>
                    <a:pt x="242" y="7960"/>
                  </a:lnTo>
                  <a:lnTo>
                    <a:pt x="263" y="7972"/>
                  </a:lnTo>
                  <a:lnTo>
                    <a:pt x="285" y="7983"/>
                  </a:lnTo>
                  <a:lnTo>
                    <a:pt x="307" y="7994"/>
                  </a:lnTo>
                  <a:lnTo>
                    <a:pt x="330" y="8003"/>
                  </a:lnTo>
                  <a:lnTo>
                    <a:pt x="353" y="8011"/>
                  </a:lnTo>
                  <a:lnTo>
                    <a:pt x="377" y="8017"/>
                  </a:lnTo>
                  <a:lnTo>
                    <a:pt x="401" y="8023"/>
                  </a:lnTo>
                  <a:lnTo>
                    <a:pt x="426" y="8027"/>
                  </a:lnTo>
                  <a:lnTo>
                    <a:pt x="452" y="8030"/>
                  </a:lnTo>
                  <a:lnTo>
                    <a:pt x="477" y="8032"/>
                  </a:lnTo>
                  <a:lnTo>
                    <a:pt x="503" y="8033"/>
                  </a:lnTo>
                  <a:lnTo>
                    <a:pt x="11568" y="8033"/>
                  </a:lnTo>
                  <a:lnTo>
                    <a:pt x="11594" y="8032"/>
                  </a:lnTo>
                  <a:lnTo>
                    <a:pt x="11619" y="8030"/>
                  </a:lnTo>
                  <a:lnTo>
                    <a:pt x="11645" y="8027"/>
                  </a:lnTo>
                  <a:lnTo>
                    <a:pt x="11670" y="8023"/>
                  </a:lnTo>
                  <a:lnTo>
                    <a:pt x="11694" y="8017"/>
                  </a:lnTo>
                  <a:lnTo>
                    <a:pt x="11718" y="8011"/>
                  </a:lnTo>
                  <a:lnTo>
                    <a:pt x="11741" y="8003"/>
                  </a:lnTo>
                  <a:lnTo>
                    <a:pt x="11764" y="7994"/>
                  </a:lnTo>
                  <a:lnTo>
                    <a:pt x="11786" y="7983"/>
                  </a:lnTo>
                  <a:lnTo>
                    <a:pt x="11809" y="7972"/>
                  </a:lnTo>
                  <a:lnTo>
                    <a:pt x="11829" y="7960"/>
                  </a:lnTo>
                  <a:lnTo>
                    <a:pt x="11850" y="7947"/>
                  </a:lnTo>
                  <a:lnTo>
                    <a:pt x="11869" y="7933"/>
                  </a:lnTo>
                  <a:lnTo>
                    <a:pt x="11888" y="7918"/>
                  </a:lnTo>
                  <a:lnTo>
                    <a:pt x="11906" y="7902"/>
                  </a:lnTo>
                  <a:lnTo>
                    <a:pt x="11924" y="7886"/>
                  </a:lnTo>
                  <a:lnTo>
                    <a:pt x="11940" y="7868"/>
                  </a:lnTo>
                  <a:lnTo>
                    <a:pt x="11956" y="7850"/>
                  </a:lnTo>
                  <a:lnTo>
                    <a:pt x="11972" y="7831"/>
                  </a:lnTo>
                  <a:lnTo>
                    <a:pt x="11986" y="7812"/>
                  </a:lnTo>
                  <a:lnTo>
                    <a:pt x="11999" y="7792"/>
                  </a:lnTo>
                  <a:lnTo>
                    <a:pt x="12011" y="7771"/>
                  </a:lnTo>
                  <a:lnTo>
                    <a:pt x="12022" y="7749"/>
                  </a:lnTo>
                  <a:lnTo>
                    <a:pt x="12032" y="7726"/>
                  </a:lnTo>
                  <a:lnTo>
                    <a:pt x="12041" y="7703"/>
                  </a:lnTo>
                  <a:lnTo>
                    <a:pt x="12049" y="7680"/>
                  </a:lnTo>
                  <a:lnTo>
                    <a:pt x="12055" y="7656"/>
                  </a:lnTo>
                  <a:lnTo>
                    <a:pt x="12061" y="7632"/>
                  </a:lnTo>
                  <a:lnTo>
                    <a:pt x="12065" y="7607"/>
                  </a:lnTo>
                  <a:lnTo>
                    <a:pt x="12068" y="7582"/>
                  </a:lnTo>
                  <a:lnTo>
                    <a:pt x="12070" y="7557"/>
                  </a:lnTo>
                  <a:lnTo>
                    <a:pt x="12071" y="7531"/>
                  </a:lnTo>
                  <a:lnTo>
                    <a:pt x="12071" y="502"/>
                  </a:lnTo>
                  <a:lnTo>
                    <a:pt x="12070" y="476"/>
                  </a:lnTo>
                  <a:lnTo>
                    <a:pt x="12068" y="451"/>
                  </a:lnTo>
                  <a:lnTo>
                    <a:pt x="12065" y="426"/>
                  </a:lnTo>
                  <a:lnTo>
                    <a:pt x="12061" y="401"/>
                  </a:lnTo>
                  <a:lnTo>
                    <a:pt x="12055" y="377"/>
                  </a:lnTo>
                  <a:lnTo>
                    <a:pt x="12049" y="353"/>
                  </a:lnTo>
                  <a:lnTo>
                    <a:pt x="12041" y="329"/>
                  </a:lnTo>
                  <a:lnTo>
                    <a:pt x="12032" y="306"/>
                  </a:lnTo>
                  <a:lnTo>
                    <a:pt x="12022" y="284"/>
                  </a:lnTo>
                  <a:lnTo>
                    <a:pt x="12011" y="263"/>
                  </a:lnTo>
                  <a:lnTo>
                    <a:pt x="11999" y="242"/>
                  </a:lnTo>
                  <a:lnTo>
                    <a:pt x="11986" y="221"/>
                  </a:lnTo>
                  <a:lnTo>
                    <a:pt x="11972" y="202"/>
                  </a:lnTo>
                  <a:lnTo>
                    <a:pt x="11956" y="183"/>
                  </a:lnTo>
                  <a:lnTo>
                    <a:pt x="11940" y="165"/>
                  </a:lnTo>
                  <a:lnTo>
                    <a:pt x="11924" y="147"/>
                  </a:lnTo>
                  <a:lnTo>
                    <a:pt x="11906" y="131"/>
                  </a:lnTo>
                  <a:lnTo>
                    <a:pt x="11888" y="115"/>
                  </a:lnTo>
                  <a:lnTo>
                    <a:pt x="11869" y="100"/>
                  </a:lnTo>
                  <a:lnTo>
                    <a:pt x="11850" y="85"/>
                  </a:lnTo>
                  <a:lnTo>
                    <a:pt x="11829" y="72"/>
                  </a:lnTo>
                  <a:lnTo>
                    <a:pt x="11809" y="60"/>
                  </a:lnTo>
                  <a:lnTo>
                    <a:pt x="11786" y="49"/>
                  </a:lnTo>
                  <a:lnTo>
                    <a:pt x="11764" y="39"/>
                  </a:lnTo>
                  <a:lnTo>
                    <a:pt x="11741" y="30"/>
                  </a:lnTo>
                  <a:lnTo>
                    <a:pt x="11718" y="22"/>
                  </a:lnTo>
                  <a:lnTo>
                    <a:pt x="11694" y="16"/>
                  </a:lnTo>
                  <a:lnTo>
                    <a:pt x="11670" y="10"/>
                  </a:lnTo>
                  <a:lnTo>
                    <a:pt x="11645" y="6"/>
                  </a:lnTo>
                  <a:lnTo>
                    <a:pt x="11619" y="3"/>
                  </a:lnTo>
                  <a:lnTo>
                    <a:pt x="11594" y="1"/>
                  </a:lnTo>
                  <a:lnTo>
                    <a:pt x="1156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bg1">
                    <a:lumMod val="65000"/>
                  </a:schemeClr>
                </a:solidFill>
                <a:latin typeface="微软雅黑" panose="020B0503020204020204" pitchFamily="34" charset="-122"/>
                <a:ea typeface="微软雅黑" panose="020B0503020204020204" pitchFamily="34" charset="-122"/>
              </a:endParaRPr>
            </a:p>
          </p:txBody>
        </p:sp>
        <p:sp>
          <p:nvSpPr>
            <p:cNvPr id="152" name="Freeform 92"/>
            <p:cNvSpPr>
              <a:spLocks noEditPoints="1"/>
            </p:cNvSpPr>
            <p:nvPr/>
          </p:nvSpPr>
          <p:spPr bwMode="auto">
            <a:xfrm>
              <a:off x="6964363" y="2108200"/>
              <a:ext cx="690562" cy="646113"/>
            </a:xfrm>
            <a:custGeom>
              <a:avLst/>
              <a:gdLst>
                <a:gd name="T0" fmla="*/ 15066 w 16095"/>
                <a:gd name="T1" fmla="*/ 11696 h 15059"/>
                <a:gd name="T2" fmla="*/ 14988 w 16095"/>
                <a:gd name="T3" fmla="*/ 11847 h 15059"/>
                <a:gd name="T4" fmla="*/ 14867 w 16095"/>
                <a:gd name="T5" fmla="*/ 11963 h 15059"/>
                <a:gd name="T6" fmla="*/ 14712 w 16095"/>
                <a:gd name="T7" fmla="*/ 12033 h 15059"/>
                <a:gd name="T8" fmla="*/ 6036 w 16095"/>
                <a:gd name="T9" fmla="*/ 12049 h 15059"/>
                <a:gd name="T10" fmla="*/ 1359 w 16095"/>
                <a:gd name="T11" fmla="*/ 12027 h 15059"/>
                <a:gd name="T12" fmla="*/ 1208 w 16095"/>
                <a:gd name="T13" fmla="*/ 11949 h 15059"/>
                <a:gd name="T14" fmla="*/ 1091 w 16095"/>
                <a:gd name="T15" fmla="*/ 11828 h 15059"/>
                <a:gd name="T16" fmla="*/ 1022 w 16095"/>
                <a:gd name="T17" fmla="*/ 11672 h 15059"/>
                <a:gd name="T18" fmla="*/ 1007 w 16095"/>
                <a:gd name="T19" fmla="*/ 1480 h 15059"/>
                <a:gd name="T20" fmla="*/ 1045 w 16095"/>
                <a:gd name="T21" fmla="*/ 1310 h 15059"/>
                <a:gd name="T22" fmla="*/ 1137 w 16095"/>
                <a:gd name="T23" fmla="*/ 1169 h 15059"/>
                <a:gd name="T24" fmla="*/ 1268 w 16095"/>
                <a:gd name="T25" fmla="*/ 1064 h 15059"/>
                <a:gd name="T26" fmla="*/ 1432 w 16095"/>
                <a:gd name="T27" fmla="*/ 1010 h 15059"/>
                <a:gd name="T28" fmla="*/ 14663 w 16095"/>
                <a:gd name="T29" fmla="*/ 1010 h 15059"/>
                <a:gd name="T30" fmla="*/ 14826 w 16095"/>
                <a:gd name="T31" fmla="*/ 1064 h 15059"/>
                <a:gd name="T32" fmla="*/ 14958 w 16095"/>
                <a:gd name="T33" fmla="*/ 1169 h 15059"/>
                <a:gd name="T34" fmla="*/ 15050 w 16095"/>
                <a:gd name="T35" fmla="*/ 1310 h 15059"/>
                <a:gd name="T36" fmla="*/ 15088 w 16095"/>
                <a:gd name="T37" fmla="*/ 1480 h 15059"/>
                <a:gd name="T38" fmla="*/ 1279 w 16095"/>
                <a:gd name="T39" fmla="*/ 17 h 15059"/>
                <a:gd name="T40" fmla="*/ 790 w 16095"/>
                <a:gd name="T41" fmla="*/ 182 h 15059"/>
                <a:gd name="T42" fmla="*/ 391 w 16095"/>
                <a:gd name="T43" fmla="*/ 493 h 15059"/>
                <a:gd name="T44" fmla="*/ 119 w 16095"/>
                <a:gd name="T45" fmla="*/ 920 h 15059"/>
                <a:gd name="T46" fmla="*/ 2 w 16095"/>
                <a:gd name="T47" fmla="*/ 1429 h 15059"/>
                <a:gd name="T48" fmla="*/ 47 w 16095"/>
                <a:gd name="T49" fmla="*/ 11922 h 15059"/>
                <a:gd name="T50" fmla="*/ 257 w 16095"/>
                <a:gd name="T51" fmla="*/ 12387 h 15059"/>
                <a:gd name="T52" fmla="*/ 604 w 16095"/>
                <a:gd name="T53" fmla="*/ 12752 h 15059"/>
                <a:gd name="T54" fmla="*/ 1056 w 16095"/>
                <a:gd name="T55" fmla="*/ 12984 h 15059"/>
                <a:gd name="T56" fmla="*/ 6539 w 16095"/>
                <a:gd name="T57" fmla="*/ 13053 h 15059"/>
                <a:gd name="T58" fmla="*/ 3299 w 16095"/>
                <a:gd name="T59" fmla="*/ 14106 h 15059"/>
                <a:gd name="T60" fmla="*/ 3180 w 16095"/>
                <a:gd name="T61" fmla="*/ 14188 h 15059"/>
                <a:gd name="T62" fmla="*/ 3089 w 16095"/>
                <a:gd name="T63" fmla="*/ 14299 h 15059"/>
                <a:gd name="T64" fmla="*/ 3034 w 16095"/>
                <a:gd name="T65" fmla="*/ 14431 h 15059"/>
                <a:gd name="T66" fmla="*/ 3019 w 16095"/>
                <a:gd name="T67" fmla="*/ 14583 h 15059"/>
                <a:gd name="T68" fmla="*/ 3057 w 16095"/>
                <a:gd name="T69" fmla="*/ 14753 h 15059"/>
                <a:gd name="T70" fmla="*/ 3149 w 16095"/>
                <a:gd name="T71" fmla="*/ 14894 h 15059"/>
                <a:gd name="T72" fmla="*/ 3280 w 16095"/>
                <a:gd name="T73" fmla="*/ 14999 h 15059"/>
                <a:gd name="T74" fmla="*/ 3444 w 16095"/>
                <a:gd name="T75" fmla="*/ 15053 h 15059"/>
                <a:gd name="T76" fmla="*/ 12651 w 16095"/>
                <a:gd name="T77" fmla="*/ 15053 h 15059"/>
                <a:gd name="T78" fmla="*/ 12814 w 16095"/>
                <a:gd name="T79" fmla="*/ 14999 h 15059"/>
                <a:gd name="T80" fmla="*/ 12946 w 16095"/>
                <a:gd name="T81" fmla="*/ 14894 h 15059"/>
                <a:gd name="T82" fmla="*/ 13038 w 16095"/>
                <a:gd name="T83" fmla="*/ 14753 h 15059"/>
                <a:gd name="T84" fmla="*/ 13076 w 16095"/>
                <a:gd name="T85" fmla="*/ 14583 h 15059"/>
                <a:gd name="T86" fmla="*/ 13061 w 16095"/>
                <a:gd name="T87" fmla="*/ 14431 h 15059"/>
                <a:gd name="T88" fmla="*/ 13006 w 16095"/>
                <a:gd name="T89" fmla="*/ 14299 h 15059"/>
                <a:gd name="T90" fmla="*/ 12915 w 16095"/>
                <a:gd name="T91" fmla="*/ 14188 h 15059"/>
                <a:gd name="T92" fmla="*/ 12796 w 16095"/>
                <a:gd name="T93" fmla="*/ 14106 h 15059"/>
                <a:gd name="T94" fmla="*/ 9556 w 16095"/>
                <a:gd name="T95" fmla="*/ 13053 h 15059"/>
                <a:gd name="T96" fmla="*/ 15039 w 16095"/>
                <a:gd name="T97" fmla="*/ 12984 h 15059"/>
                <a:gd name="T98" fmla="*/ 15491 w 16095"/>
                <a:gd name="T99" fmla="*/ 12752 h 15059"/>
                <a:gd name="T100" fmla="*/ 15838 w 16095"/>
                <a:gd name="T101" fmla="*/ 12387 h 15059"/>
                <a:gd name="T102" fmla="*/ 16048 w 16095"/>
                <a:gd name="T103" fmla="*/ 11922 h 15059"/>
                <a:gd name="T104" fmla="*/ 16093 w 16095"/>
                <a:gd name="T105" fmla="*/ 1429 h 15059"/>
                <a:gd name="T106" fmla="*/ 15976 w 16095"/>
                <a:gd name="T107" fmla="*/ 920 h 15059"/>
                <a:gd name="T108" fmla="*/ 15703 w 16095"/>
                <a:gd name="T109" fmla="*/ 493 h 15059"/>
                <a:gd name="T110" fmla="*/ 15305 w 16095"/>
                <a:gd name="T111" fmla="*/ 182 h 15059"/>
                <a:gd name="T112" fmla="*/ 14815 w 16095"/>
                <a:gd name="T113" fmla="*/ 17 h 150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6095" h="15059">
                  <a:moveTo>
                    <a:pt x="15089" y="11547"/>
                  </a:moveTo>
                  <a:lnTo>
                    <a:pt x="15088" y="11573"/>
                  </a:lnTo>
                  <a:lnTo>
                    <a:pt x="15086" y="11598"/>
                  </a:lnTo>
                  <a:lnTo>
                    <a:pt x="15083" y="11623"/>
                  </a:lnTo>
                  <a:lnTo>
                    <a:pt x="15079" y="11648"/>
                  </a:lnTo>
                  <a:lnTo>
                    <a:pt x="15073" y="11672"/>
                  </a:lnTo>
                  <a:lnTo>
                    <a:pt x="15066" y="11696"/>
                  </a:lnTo>
                  <a:lnTo>
                    <a:pt x="15059" y="11719"/>
                  </a:lnTo>
                  <a:lnTo>
                    <a:pt x="15050" y="11743"/>
                  </a:lnTo>
                  <a:lnTo>
                    <a:pt x="15040" y="11765"/>
                  </a:lnTo>
                  <a:lnTo>
                    <a:pt x="15029" y="11786"/>
                  </a:lnTo>
                  <a:lnTo>
                    <a:pt x="15016" y="11807"/>
                  </a:lnTo>
                  <a:lnTo>
                    <a:pt x="15003" y="11828"/>
                  </a:lnTo>
                  <a:lnTo>
                    <a:pt x="14988" y="11847"/>
                  </a:lnTo>
                  <a:lnTo>
                    <a:pt x="14974" y="11866"/>
                  </a:lnTo>
                  <a:lnTo>
                    <a:pt x="14958" y="11884"/>
                  </a:lnTo>
                  <a:lnTo>
                    <a:pt x="14941" y="11902"/>
                  </a:lnTo>
                  <a:lnTo>
                    <a:pt x="14924" y="11918"/>
                  </a:lnTo>
                  <a:lnTo>
                    <a:pt x="14906" y="11934"/>
                  </a:lnTo>
                  <a:lnTo>
                    <a:pt x="14887" y="11949"/>
                  </a:lnTo>
                  <a:lnTo>
                    <a:pt x="14867" y="11963"/>
                  </a:lnTo>
                  <a:lnTo>
                    <a:pt x="14847" y="11977"/>
                  </a:lnTo>
                  <a:lnTo>
                    <a:pt x="14826" y="11989"/>
                  </a:lnTo>
                  <a:lnTo>
                    <a:pt x="14803" y="12000"/>
                  </a:lnTo>
                  <a:lnTo>
                    <a:pt x="14781" y="12010"/>
                  </a:lnTo>
                  <a:lnTo>
                    <a:pt x="14759" y="12019"/>
                  </a:lnTo>
                  <a:lnTo>
                    <a:pt x="14735" y="12027"/>
                  </a:lnTo>
                  <a:lnTo>
                    <a:pt x="14712" y="12033"/>
                  </a:lnTo>
                  <a:lnTo>
                    <a:pt x="14687" y="12039"/>
                  </a:lnTo>
                  <a:lnTo>
                    <a:pt x="14663" y="12043"/>
                  </a:lnTo>
                  <a:lnTo>
                    <a:pt x="14637" y="12047"/>
                  </a:lnTo>
                  <a:lnTo>
                    <a:pt x="14612" y="12048"/>
                  </a:lnTo>
                  <a:lnTo>
                    <a:pt x="14586" y="12049"/>
                  </a:lnTo>
                  <a:lnTo>
                    <a:pt x="10059" y="12049"/>
                  </a:lnTo>
                  <a:lnTo>
                    <a:pt x="6036" y="12049"/>
                  </a:lnTo>
                  <a:lnTo>
                    <a:pt x="1509" y="12049"/>
                  </a:lnTo>
                  <a:lnTo>
                    <a:pt x="1483" y="12048"/>
                  </a:lnTo>
                  <a:lnTo>
                    <a:pt x="1458" y="12047"/>
                  </a:lnTo>
                  <a:lnTo>
                    <a:pt x="1432" y="12043"/>
                  </a:lnTo>
                  <a:lnTo>
                    <a:pt x="1407" y="12039"/>
                  </a:lnTo>
                  <a:lnTo>
                    <a:pt x="1383" y="12033"/>
                  </a:lnTo>
                  <a:lnTo>
                    <a:pt x="1359" y="12027"/>
                  </a:lnTo>
                  <a:lnTo>
                    <a:pt x="1336" y="12019"/>
                  </a:lnTo>
                  <a:lnTo>
                    <a:pt x="1313" y="12010"/>
                  </a:lnTo>
                  <a:lnTo>
                    <a:pt x="1291" y="12000"/>
                  </a:lnTo>
                  <a:lnTo>
                    <a:pt x="1268" y="11989"/>
                  </a:lnTo>
                  <a:lnTo>
                    <a:pt x="1248" y="11977"/>
                  </a:lnTo>
                  <a:lnTo>
                    <a:pt x="1227" y="11963"/>
                  </a:lnTo>
                  <a:lnTo>
                    <a:pt x="1208" y="11949"/>
                  </a:lnTo>
                  <a:lnTo>
                    <a:pt x="1189" y="11934"/>
                  </a:lnTo>
                  <a:lnTo>
                    <a:pt x="1171" y="11918"/>
                  </a:lnTo>
                  <a:lnTo>
                    <a:pt x="1153" y="11902"/>
                  </a:lnTo>
                  <a:lnTo>
                    <a:pt x="1137" y="11884"/>
                  </a:lnTo>
                  <a:lnTo>
                    <a:pt x="1121" y="11866"/>
                  </a:lnTo>
                  <a:lnTo>
                    <a:pt x="1106" y="11847"/>
                  </a:lnTo>
                  <a:lnTo>
                    <a:pt x="1091" y="11828"/>
                  </a:lnTo>
                  <a:lnTo>
                    <a:pt x="1078" y="11807"/>
                  </a:lnTo>
                  <a:lnTo>
                    <a:pt x="1066" y="11786"/>
                  </a:lnTo>
                  <a:lnTo>
                    <a:pt x="1055" y="11765"/>
                  </a:lnTo>
                  <a:lnTo>
                    <a:pt x="1045" y="11743"/>
                  </a:lnTo>
                  <a:lnTo>
                    <a:pt x="1036" y="11719"/>
                  </a:lnTo>
                  <a:lnTo>
                    <a:pt x="1028" y="11696"/>
                  </a:lnTo>
                  <a:lnTo>
                    <a:pt x="1022" y="11672"/>
                  </a:lnTo>
                  <a:lnTo>
                    <a:pt x="1016" y="11648"/>
                  </a:lnTo>
                  <a:lnTo>
                    <a:pt x="1012" y="11623"/>
                  </a:lnTo>
                  <a:lnTo>
                    <a:pt x="1009" y="11598"/>
                  </a:lnTo>
                  <a:lnTo>
                    <a:pt x="1007" y="11573"/>
                  </a:lnTo>
                  <a:lnTo>
                    <a:pt x="1006" y="11547"/>
                  </a:lnTo>
                  <a:lnTo>
                    <a:pt x="1006" y="1506"/>
                  </a:lnTo>
                  <a:lnTo>
                    <a:pt x="1007" y="1480"/>
                  </a:lnTo>
                  <a:lnTo>
                    <a:pt x="1009" y="1455"/>
                  </a:lnTo>
                  <a:lnTo>
                    <a:pt x="1012" y="1430"/>
                  </a:lnTo>
                  <a:lnTo>
                    <a:pt x="1016" y="1405"/>
                  </a:lnTo>
                  <a:lnTo>
                    <a:pt x="1022" y="1381"/>
                  </a:lnTo>
                  <a:lnTo>
                    <a:pt x="1028" y="1356"/>
                  </a:lnTo>
                  <a:lnTo>
                    <a:pt x="1036" y="1333"/>
                  </a:lnTo>
                  <a:lnTo>
                    <a:pt x="1045" y="1310"/>
                  </a:lnTo>
                  <a:lnTo>
                    <a:pt x="1055" y="1288"/>
                  </a:lnTo>
                  <a:lnTo>
                    <a:pt x="1066" y="1267"/>
                  </a:lnTo>
                  <a:lnTo>
                    <a:pt x="1078" y="1246"/>
                  </a:lnTo>
                  <a:lnTo>
                    <a:pt x="1091" y="1225"/>
                  </a:lnTo>
                  <a:lnTo>
                    <a:pt x="1106" y="1206"/>
                  </a:lnTo>
                  <a:lnTo>
                    <a:pt x="1121" y="1187"/>
                  </a:lnTo>
                  <a:lnTo>
                    <a:pt x="1137" y="1169"/>
                  </a:lnTo>
                  <a:lnTo>
                    <a:pt x="1153" y="1151"/>
                  </a:lnTo>
                  <a:lnTo>
                    <a:pt x="1171" y="1135"/>
                  </a:lnTo>
                  <a:lnTo>
                    <a:pt x="1189" y="1119"/>
                  </a:lnTo>
                  <a:lnTo>
                    <a:pt x="1208" y="1103"/>
                  </a:lnTo>
                  <a:lnTo>
                    <a:pt x="1227" y="1090"/>
                  </a:lnTo>
                  <a:lnTo>
                    <a:pt x="1248" y="1077"/>
                  </a:lnTo>
                  <a:lnTo>
                    <a:pt x="1268" y="1064"/>
                  </a:lnTo>
                  <a:lnTo>
                    <a:pt x="1291" y="1053"/>
                  </a:lnTo>
                  <a:lnTo>
                    <a:pt x="1313" y="1043"/>
                  </a:lnTo>
                  <a:lnTo>
                    <a:pt x="1336" y="1034"/>
                  </a:lnTo>
                  <a:lnTo>
                    <a:pt x="1359" y="1027"/>
                  </a:lnTo>
                  <a:lnTo>
                    <a:pt x="1383" y="1020"/>
                  </a:lnTo>
                  <a:lnTo>
                    <a:pt x="1407" y="1014"/>
                  </a:lnTo>
                  <a:lnTo>
                    <a:pt x="1432" y="1010"/>
                  </a:lnTo>
                  <a:lnTo>
                    <a:pt x="1458" y="1007"/>
                  </a:lnTo>
                  <a:lnTo>
                    <a:pt x="1483" y="1005"/>
                  </a:lnTo>
                  <a:lnTo>
                    <a:pt x="1509" y="1004"/>
                  </a:lnTo>
                  <a:lnTo>
                    <a:pt x="14586" y="1004"/>
                  </a:lnTo>
                  <a:lnTo>
                    <a:pt x="14612" y="1005"/>
                  </a:lnTo>
                  <a:lnTo>
                    <a:pt x="14637" y="1007"/>
                  </a:lnTo>
                  <a:lnTo>
                    <a:pt x="14663" y="1010"/>
                  </a:lnTo>
                  <a:lnTo>
                    <a:pt x="14687" y="1014"/>
                  </a:lnTo>
                  <a:lnTo>
                    <a:pt x="14712" y="1020"/>
                  </a:lnTo>
                  <a:lnTo>
                    <a:pt x="14735" y="1027"/>
                  </a:lnTo>
                  <a:lnTo>
                    <a:pt x="14759" y="1034"/>
                  </a:lnTo>
                  <a:lnTo>
                    <a:pt x="14781" y="1043"/>
                  </a:lnTo>
                  <a:lnTo>
                    <a:pt x="14803" y="1053"/>
                  </a:lnTo>
                  <a:lnTo>
                    <a:pt x="14826" y="1064"/>
                  </a:lnTo>
                  <a:lnTo>
                    <a:pt x="14847" y="1077"/>
                  </a:lnTo>
                  <a:lnTo>
                    <a:pt x="14867" y="1090"/>
                  </a:lnTo>
                  <a:lnTo>
                    <a:pt x="14887" y="1103"/>
                  </a:lnTo>
                  <a:lnTo>
                    <a:pt x="14906" y="1119"/>
                  </a:lnTo>
                  <a:lnTo>
                    <a:pt x="14924" y="1135"/>
                  </a:lnTo>
                  <a:lnTo>
                    <a:pt x="14941" y="1151"/>
                  </a:lnTo>
                  <a:lnTo>
                    <a:pt x="14958" y="1169"/>
                  </a:lnTo>
                  <a:lnTo>
                    <a:pt x="14974" y="1187"/>
                  </a:lnTo>
                  <a:lnTo>
                    <a:pt x="14988" y="1206"/>
                  </a:lnTo>
                  <a:lnTo>
                    <a:pt x="15003" y="1225"/>
                  </a:lnTo>
                  <a:lnTo>
                    <a:pt x="15016" y="1246"/>
                  </a:lnTo>
                  <a:lnTo>
                    <a:pt x="15029" y="1267"/>
                  </a:lnTo>
                  <a:lnTo>
                    <a:pt x="15040" y="1288"/>
                  </a:lnTo>
                  <a:lnTo>
                    <a:pt x="15050" y="1310"/>
                  </a:lnTo>
                  <a:lnTo>
                    <a:pt x="15059" y="1333"/>
                  </a:lnTo>
                  <a:lnTo>
                    <a:pt x="15066" y="1356"/>
                  </a:lnTo>
                  <a:lnTo>
                    <a:pt x="15073" y="1381"/>
                  </a:lnTo>
                  <a:lnTo>
                    <a:pt x="15079" y="1405"/>
                  </a:lnTo>
                  <a:lnTo>
                    <a:pt x="15083" y="1430"/>
                  </a:lnTo>
                  <a:lnTo>
                    <a:pt x="15086" y="1455"/>
                  </a:lnTo>
                  <a:lnTo>
                    <a:pt x="15088" y="1480"/>
                  </a:lnTo>
                  <a:lnTo>
                    <a:pt x="15089" y="1506"/>
                  </a:lnTo>
                  <a:lnTo>
                    <a:pt x="15089" y="11547"/>
                  </a:lnTo>
                  <a:close/>
                  <a:moveTo>
                    <a:pt x="14586" y="0"/>
                  </a:moveTo>
                  <a:lnTo>
                    <a:pt x="1509" y="0"/>
                  </a:lnTo>
                  <a:lnTo>
                    <a:pt x="1431" y="2"/>
                  </a:lnTo>
                  <a:lnTo>
                    <a:pt x="1354" y="8"/>
                  </a:lnTo>
                  <a:lnTo>
                    <a:pt x="1279" y="17"/>
                  </a:lnTo>
                  <a:lnTo>
                    <a:pt x="1204" y="30"/>
                  </a:lnTo>
                  <a:lnTo>
                    <a:pt x="1132" y="47"/>
                  </a:lnTo>
                  <a:lnTo>
                    <a:pt x="1060" y="67"/>
                  </a:lnTo>
                  <a:lnTo>
                    <a:pt x="990" y="91"/>
                  </a:lnTo>
                  <a:lnTo>
                    <a:pt x="921" y="118"/>
                  </a:lnTo>
                  <a:lnTo>
                    <a:pt x="854" y="149"/>
                  </a:lnTo>
                  <a:lnTo>
                    <a:pt x="790" y="182"/>
                  </a:lnTo>
                  <a:lnTo>
                    <a:pt x="726" y="218"/>
                  </a:lnTo>
                  <a:lnTo>
                    <a:pt x="665" y="257"/>
                  </a:lnTo>
                  <a:lnTo>
                    <a:pt x="606" y="299"/>
                  </a:lnTo>
                  <a:lnTo>
                    <a:pt x="549" y="344"/>
                  </a:lnTo>
                  <a:lnTo>
                    <a:pt x="494" y="392"/>
                  </a:lnTo>
                  <a:lnTo>
                    <a:pt x="442" y="441"/>
                  </a:lnTo>
                  <a:lnTo>
                    <a:pt x="391" y="493"/>
                  </a:lnTo>
                  <a:lnTo>
                    <a:pt x="344" y="548"/>
                  </a:lnTo>
                  <a:lnTo>
                    <a:pt x="300" y="605"/>
                  </a:lnTo>
                  <a:lnTo>
                    <a:pt x="258" y="664"/>
                  </a:lnTo>
                  <a:lnTo>
                    <a:pt x="218" y="725"/>
                  </a:lnTo>
                  <a:lnTo>
                    <a:pt x="182" y="788"/>
                  </a:lnTo>
                  <a:lnTo>
                    <a:pt x="149" y="853"/>
                  </a:lnTo>
                  <a:lnTo>
                    <a:pt x="119" y="920"/>
                  </a:lnTo>
                  <a:lnTo>
                    <a:pt x="92" y="988"/>
                  </a:lnTo>
                  <a:lnTo>
                    <a:pt x="67" y="1058"/>
                  </a:lnTo>
                  <a:lnTo>
                    <a:pt x="47" y="1130"/>
                  </a:lnTo>
                  <a:lnTo>
                    <a:pt x="30" y="1203"/>
                  </a:lnTo>
                  <a:lnTo>
                    <a:pt x="17" y="1277"/>
                  </a:lnTo>
                  <a:lnTo>
                    <a:pt x="8" y="1352"/>
                  </a:lnTo>
                  <a:lnTo>
                    <a:pt x="2" y="1429"/>
                  </a:lnTo>
                  <a:lnTo>
                    <a:pt x="0" y="1506"/>
                  </a:lnTo>
                  <a:lnTo>
                    <a:pt x="0" y="11547"/>
                  </a:lnTo>
                  <a:lnTo>
                    <a:pt x="2" y="11624"/>
                  </a:lnTo>
                  <a:lnTo>
                    <a:pt x="8" y="11700"/>
                  </a:lnTo>
                  <a:lnTo>
                    <a:pt x="17" y="11776"/>
                  </a:lnTo>
                  <a:lnTo>
                    <a:pt x="30" y="11850"/>
                  </a:lnTo>
                  <a:lnTo>
                    <a:pt x="47" y="11922"/>
                  </a:lnTo>
                  <a:lnTo>
                    <a:pt x="67" y="11994"/>
                  </a:lnTo>
                  <a:lnTo>
                    <a:pt x="92" y="12064"/>
                  </a:lnTo>
                  <a:lnTo>
                    <a:pt x="118" y="12132"/>
                  </a:lnTo>
                  <a:lnTo>
                    <a:pt x="148" y="12198"/>
                  </a:lnTo>
                  <a:lnTo>
                    <a:pt x="181" y="12264"/>
                  </a:lnTo>
                  <a:lnTo>
                    <a:pt x="217" y="12326"/>
                  </a:lnTo>
                  <a:lnTo>
                    <a:pt x="257" y="12387"/>
                  </a:lnTo>
                  <a:lnTo>
                    <a:pt x="299" y="12446"/>
                  </a:lnTo>
                  <a:lnTo>
                    <a:pt x="343" y="12504"/>
                  </a:lnTo>
                  <a:lnTo>
                    <a:pt x="390" y="12558"/>
                  </a:lnTo>
                  <a:lnTo>
                    <a:pt x="441" y="12610"/>
                  </a:lnTo>
                  <a:lnTo>
                    <a:pt x="493" y="12660"/>
                  </a:lnTo>
                  <a:lnTo>
                    <a:pt x="547" y="12707"/>
                  </a:lnTo>
                  <a:lnTo>
                    <a:pt x="604" y="12752"/>
                  </a:lnTo>
                  <a:lnTo>
                    <a:pt x="663" y="12794"/>
                  </a:lnTo>
                  <a:lnTo>
                    <a:pt x="724" y="12833"/>
                  </a:lnTo>
                  <a:lnTo>
                    <a:pt x="787" y="12869"/>
                  </a:lnTo>
                  <a:lnTo>
                    <a:pt x="852" y="12902"/>
                  </a:lnTo>
                  <a:lnTo>
                    <a:pt x="918" y="12933"/>
                  </a:lnTo>
                  <a:lnTo>
                    <a:pt x="987" y="12959"/>
                  </a:lnTo>
                  <a:lnTo>
                    <a:pt x="1056" y="12984"/>
                  </a:lnTo>
                  <a:lnTo>
                    <a:pt x="1128" y="13004"/>
                  </a:lnTo>
                  <a:lnTo>
                    <a:pt x="1201" y="13021"/>
                  </a:lnTo>
                  <a:lnTo>
                    <a:pt x="1275" y="13035"/>
                  </a:lnTo>
                  <a:lnTo>
                    <a:pt x="1350" y="13044"/>
                  </a:lnTo>
                  <a:lnTo>
                    <a:pt x="1426" y="13050"/>
                  </a:lnTo>
                  <a:lnTo>
                    <a:pt x="1504" y="13053"/>
                  </a:lnTo>
                  <a:lnTo>
                    <a:pt x="6539" y="13053"/>
                  </a:lnTo>
                  <a:lnTo>
                    <a:pt x="6539" y="13663"/>
                  </a:lnTo>
                  <a:lnTo>
                    <a:pt x="3399" y="14070"/>
                  </a:lnTo>
                  <a:lnTo>
                    <a:pt x="3378" y="14076"/>
                  </a:lnTo>
                  <a:lnTo>
                    <a:pt x="3358" y="14082"/>
                  </a:lnTo>
                  <a:lnTo>
                    <a:pt x="3338" y="14090"/>
                  </a:lnTo>
                  <a:lnTo>
                    <a:pt x="3319" y="14098"/>
                  </a:lnTo>
                  <a:lnTo>
                    <a:pt x="3299" y="14106"/>
                  </a:lnTo>
                  <a:lnTo>
                    <a:pt x="3280" y="14116"/>
                  </a:lnTo>
                  <a:lnTo>
                    <a:pt x="3262" y="14126"/>
                  </a:lnTo>
                  <a:lnTo>
                    <a:pt x="3245" y="14137"/>
                  </a:lnTo>
                  <a:lnTo>
                    <a:pt x="3228" y="14149"/>
                  </a:lnTo>
                  <a:lnTo>
                    <a:pt x="3211" y="14161"/>
                  </a:lnTo>
                  <a:lnTo>
                    <a:pt x="3196" y="14174"/>
                  </a:lnTo>
                  <a:lnTo>
                    <a:pt x="3180" y="14188"/>
                  </a:lnTo>
                  <a:lnTo>
                    <a:pt x="3166" y="14203"/>
                  </a:lnTo>
                  <a:lnTo>
                    <a:pt x="3151" y="14217"/>
                  </a:lnTo>
                  <a:lnTo>
                    <a:pt x="3138" y="14233"/>
                  </a:lnTo>
                  <a:lnTo>
                    <a:pt x="3124" y="14249"/>
                  </a:lnTo>
                  <a:lnTo>
                    <a:pt x="3112" y="14265"/>
                  </a:lnTo>
                  <a:lnTo>
                    <a:pt x="3100" y="14282"/>
                  </a:lnTo>
                  <a:lnTo>
                    <a:pt x="3089" y="14299"/>
                  </a:lnTo>
                  <a:lnTo>
                    <a:pt x="3079" y="14316"/>
                  </a:lnTo>
                  <a:lnTo>
                    <a:pt x="3070" y="14335"/>
                  </a:lnTo>
                  <a:lnTo>
                    <a:pt x="3061" y="14353"/>
                  </a:lnTo>
                  <a:lnTo>
                    <a:pt x="3053" y="14372"/>
                  </a:lnTo>
                  <a:lnTo>
                    <a:pt x="3046" y="14391"/>
                  </a:lnTo>
                  <a:lnTo>
                    <a:pt x="3039" y="14411"/>
                  </a:lnTo>
                  <a:lnTo>
                    <a:pt x="3034" y="14431"/>
                  </a:lnTo>
                  <a:lnTo>
                    <a:pt x="3029" y="14452"/>
                  </a:lnTo>
                  <a:lnTo>
                    <a:pt x="3025" y="14473"/>
                  </a:lnTo>
                  <a:lnTo>
                    <a:pt x="3022" y="14493"/>
                  </a:lnTo>
                  <a:lnTo>
                    <a:pt x="3020" y="14514"/>
                  </a:lnTo>
                  <a:lnTo>
                    <a:pt x="3018" y="14536"/>
                  </a:lnTo>
                  <a:lnTo>
                    <a:pt x="3018" y="14557"/>
                  </a:lnTo>
                  <a:lnTo>
                    <a:pt x="3019" y="14583"/>
                  </a:lnTo>
                  <a:lnTo>
                    <a:pt x="3020" y="14608"/>
                  </a:lnTo>
                  <a:lnTo>
                    <a:pt x="3024" y="14633"/>
                  </a:lnTo>
                  <a:lnTo>
                    <a:pt x="3028" y="14658"/>
                  </a:lnTo>
                  <a:lnTo>
                    <a:pt x="3034" y="14682"/>
                  </a:lnTo>
                  <a:lnTo>
                    <a:pt x="3040" y="14707"/>
                  </a:lnTo>
                  <a:lnTo>
                    <a:pt x="3048" y="14730"/>
                  </a:lnTo>
                  <a:lnTo>
                    <a:pt x="3057" y="14753"/>
                  </a:lnTo>
                  <a:lnTo>
                    <a:pt x="3067" y="14775"/>
                  </a:lnTo>
                  <a:lnTo>
                    <a:pt x="3078" y="14797"/>
                  </a:lnTo>
                  <a:lnTo>
                    <a:pt x="3090" y="14818"/>
                  </a:lnTo>
                  <a:lnTo>
                    <a:pt x="3103" y="14838"/>
                  </a:lnTo>
                  <a:lnTo>
                    <a:pt x="3117" y="14857"/>
                  </a:lnTo>
                  <a:lnTo>
                    <a:pt x="3132" y="14876"/>
                  </a:lnTo>
                  <a:lnTo>
                    <a:pt x="3149" y="14894"/>
                  </a:lnTo>
                  <a:lnTo>
                    <a:pt x="3165" y="14912"/>
                  </a:lnTo>
                  <a:lnTo>
                    <a:pt x="3183" y="14928"/>
                  </a:lnTo>
                  <a:lnTo>
                    <a:pt x="3201" y="14945"/>
                  </a:lnTo>
                  <a:lnTo>
                    <a:pt x="3220" y="14960"/>
                  </a:lnTo>
                  <a:lnTo>
                    <a:pt x="3239" y="14974"/>
                  </a:lnTo>
                  <a:lnTo>
                    <a:pt x="3260" y="14987"/>
                  </a:lnTo>
                  <a:lnTo>
                    <a:pt x="3280" y="14999"/>
                  </a:lnTo>
                  <a:lnTo>
                    <a:pt x="3302" y="15010"/>
                  </a:lnTo>
                  <a:lnTo>
                    <a:pt x="3325" y="15020"/>
                  </a:lnTo>
                  <a:lnTo>
                    <a:pt x="3348" y="15029"/>
                  </a:lnTo>
                  <a:lnTo>
                    <a:pt x="3371" y="15037"/>
                  </a:lnTo>
                  <a:lnTo>
                    <a:pt x="3395" y="15043"/>
                  </a:lnTo>
                  <a:lnTo>
                    <a:pt x="3419" y="15049"/>
                  </a:lnTo>
                  <a:lnTo>
                    <a:pt x="3444" y="15053"/>
                  </a:lnTo>
                  <a:lnTo>
                    <a:pt x="3469" y="15056"/>
                  </a:lnTo>
                  <a:lnTo>
                    <a:pt x="3495" y="15058"/>
                  </a:lnTo>
                  <a:lnTo>
                    <a:pt x="3521" y="15059"/>
                  </a:lnTo>
                  <a:lnTo>
                    <a:pt x="12574" y="15059"/>
                  </a:lnTo>
                  <a:lnTo>
                    <a:pt x="12600" y="15058"/>
                  </a:lnTo>
                  <a:lnTo>
                    <a:pt x="12626" y="15056"/>
                  </a:lnTo>
                  <a:lnTo>
                    <a:pt x="12651" y="15053"/>
                  </a:lnTo>
                  <a:lnTo>
                    <a:pt x="12676" y="15049"/>
                  </a:lnTo>
                  <a:lnTo>
                    <a:pt x="12700" y="15043"/>
                  </a:lnTo>
                  <a:lnTo>
                    <a:pt x="12724" y="15037"/>
                  </a:lnTo>
                  <a:lnTo>
                    <a:pt x="12747" y="15029"/>
                  </a:lnTo>
                  <a:lnTo>
                    <a:pt x="12770" y="15020"/>
                  </a:lnTo>
                  <a:lnTo>
                    <a:pt x="12793" y="15010"/>
                  </a:lnTo>
                  <a:lnTo>
                    <a:pt x="12814" y="14999"/>
                  </a:lnTo>
                  <a:lnTo>
                    <a:pt x="12835" y="14987"/>
                  </a:lnTo>
                  <a:lnTo>
                    <a:pt x="12856" y="14974"/>
                  </a:lnTo>
                  <a:lnTo>
                    <a:pt x="12875" y="14960"/>
                  </a:lnTo>
                  <a:lnTo>
                    <a:pt x="12894" y="14945"/>
                  </a:lnTo>
                  <a:lnTo>
                    <a:pt x="12912" y="14928"/>
                  </a:lnTo>
                  <a:lnTo>
                    <a:pt x="12930" y="14912"/>
                  </a:lnTo>
                  <a:lnTo>
                    <a:pt x="12946" y="14894"/>
                  </a:lnTo>
                  <a:lnTo>
                    <a:pt x="12963" y="14876"/>
                  </a:lnTo>
                  <a:lnTo>
                    <a:pt x="12978" y="14857"/>
                  </a:lnTo>
                  <a:lnTo>
                    <a:pt x="12992" y="14838"/>
                  </a:lnTo>
                  <a:lnTo>
                    <a:pt x="13005" y="14818"/>
                  </a:lnTo>
                  <a:lnTo>
                    <a:pt x="13017" y="14797"/>
                  </a:lnTo>
                  <a:lnTo>
                    <a:pt x="13028" y="14775"/>
                  </a:lnTo>
                  <a:lnTo>
                    <a:pt x="13038" y="14753"/>
                  </a:lnTo>
                  <a:lnTo>
                    <a:pt x="13047" y="14730"/>
                  </a:lnTo>
                  <a:lnTo>
                    <a:pt x="13055" y="14707"/>
                  </a:lnTo>
                  <a:lnTo>
                    <a:pt x="13061" y="14682"/>
                  </a:lnTo>
                  <a:lnTo>
                    <a:pt x="13067" y="14658"/>
                  </a:lnTo>
                  <a:lnTo>
                    <a:pt x="13071" y="14633"/>
                  </a:lnTo>
                  <a:lnTo>
                    <a:pt x="13074" y="14608"/>
                  </a:lnTo>
                  <a:lnTo>
                    <a:pt x="13076" y="14583"/>
                  </a:lnTo>
                  <a:lnTo>
                    <a:pt x="13077" y="14557"/>
                  </a:lnTo>
                  <a:lnTo>
                    <a:pt x="13077" y="14536"/>
                  </a:lnTo>
                  <a:lnTo>
                    <a:pt x="13075" y="14514"/>
                  </a:lnTo>
                  <a:lnTo>
                    <a:pt x="13073" y="14493"/>
                  </a:lnTo>
                  <a:lnTo>
                    <a:pt x="13070" y="14473"/>
                  </a:lnTo>
                  <a:lnTo>
                    <a:pt x="13066" y="14452"/>
                  </a:lnTo>
                  <a:lnTo>
                    <a:pt x="13061" y="14431"/>
                  </a:lnTo>
                  <a:lnTo>
                    <a:pt x="13056" y="14411"/>
                  </a:lnTo>
                  <a:lnTo>
                    <a:pt x="13049" y="14391"/>
                  </a:lnTo>
                  <a:lnTo>
                    <a:pt x="13042" y="14372"/>
                  </a:lnTo>
                  <a:lnTo>
                    <a:pt x="13034" y="14353"/>
                  </a:lnTo>
                  <a:lnTo>
                    <a:pt x="13025" y="14335"/>
                  </a:lnTo>
                  <a:lnTo>
                    <a:pt x="13016" y="14316"/>
                  </a:lnTo>
                  <a:lnTo>
                    <a:pt x="13006" y="14299"/>
                  </a:lnTo>
                  <a:lnTo>
                    <a:pt x="12995" y="14282"/>
                  </a:lnTo>
                  <a:lnTo>
                    <a:pt x="12983" y="14265"/>
                  </a:lnTo>
                  <a:lnTo>
                    <a:pt x="12971" y="14249"/>
                  </a:lnTo>
                  <a:lnTo>
                    <a:pt x="12957" y="14233"/>
                  </a:lnTo>
                  <a:lnTo>
                    <a:pt x="12944" y="14217"/>
                  </a:lnTo>
                  <a:lnTo>
                    <a:pt x="12930" y="14203"/>
                  </a:lnTo>
                  <a:lnTo>
                    <a:pt x="12915" y="14188"/>
                  </a:lnTo>
                  <a:lnTo>
                    <a:pt x="12900" y="14174"/>
                  </a:lnTo>
                  <a:lnTo>
                    <a:pt x="12884" y="14161"/>
                  </a:lnTo>
                  <a:lnTo>
                    <a:pt x="12867" y="14149"/>
                  </a:lnTo>
                  <a:lnTo>
                    <a:pt x="12850" y="14137"/>
                  </a:lnTo>
                  <a:lnTo>
                    <a:pt x="12833" y="14126"/>
                  </a:lnTo>
                  <a:lnTo>
                    <a:pt x="12815" y="14116"/>
                  </a:lnTo>
                  <a:lnTo>
                    <a:pt x="12796" y="14106"/>
                  </a:lnTo>
                  <a:lnTo>
                    <a:pt x="12776" y="14098"/>
                  </a:lnTo>
                  <a:lnTo>
                    <a:pt x="12757" y="14090"/>
                  </a:lnTo>
                  <a:lnTo>
                    <a:pt x="12737" y="14082"/>
                  </a:lnTo>
                  <a:lnTo>
                    <a:pt x="12717" y="14076"/>
                  </a:lnTo>
                  <a:lnTo>
                    <a:pt x="12696" y="14070"/>
                  </a:lnTo>
                  <a:lnTo>
                    <a:pt x="9556" y="13663"/>
                  </a:lnTo>
                  <a:lnTo>
                    <a:pt x="9556" y="13053"/>
                  </a:lnTo>
                  <a:lnTo>
                    <a:pt x="14591" y="13053"/>
                  </a:lnTo>
                  <a:lnTo>
                    <a:pt x="14669" y="13050"/>
                  </a:lnTo>
                  <a:lnTo>
                    <a:pt x="14745" y="13044"/>
                  </a:lnTo>
                  <a:lnTo>
                    <a:pt x="14820" y="13035"/>
                  </a:lnTo>
                  <a:lnTo>
                    <a:pt x="14894" y="13021"/>
                  </a:lnTo>
                  <a:lnTo>
                    <a:pt x="14967" y="13004"/>
                  </a:lnTo>
                  <a:lnTo>
                    <a:pt x="15039" y="12984"/>
                  </a:lnTo>
                  <a:lnTo>
                    <a:pt x="15108" y="12959"/>
                  </a:lnTo>
                  <a:lnTo>
                    <a:pt x="15177" y="12933"/>
                  </a:lnTo>
                  <a:lnTo>
                    <a:pt x="15243" y="12902"/>
                  </a:lnTo>
                  <a:lnTo>
                    <a:pt x="15308" y="12869"/>
                  </a:lnTo>
                  <a:lnTo>
                    <a:pt x="15371" y="12833"/>
                  </a:lnTo>
                  <a:lnTo>
                    <a:pt x="15432" y="12794"/>
                  </a:lnTo>
                  <a:lnTo>
                    <a:pt x="15491" y="12752"/>
                  </a:lnTo>
                  <a:lnTo>
                    <a:pt x="15548" y="12707"/>
                  </a:lnTo>
                  <a:lnTo>
                    <a:pt x="15602" y="12660"/>
                  </a:lnTo>
                  <a:lnTo>
                    <a:pt x="15654" y="12610"/>
                  </a:lnTo>
                  <a:lnTo>
                    <a:pt x="15705" y="12558"/>
                  </a:lnTo>
                  <a:lnTo>
                    <a:pt x="15752" y="12504"/>
                  </a:lnTo>
                  <a:lnTo>
                    <a:pt x="15796" y="12446"/>
                  </a:lnTo>
                  <a:lnTo>
                    <a:pt x="15838" y="12387"/>
                  </a:lnTo>
                  <a:lnTo>
                    <a:pt x="15878" y="12326"/>
                  </a:lnTo>
                  <a:lnTo>
                    <a:pt x="15914" y="12264"/>
                  </a:lnTo>
                  <a:lnTo>
                    <a:pt x="15947" y="12198"/>
                  </a:lnTo>
                  <a:lnTo>
                    <a:pt x="15977" y="12132"/>
                  </a:lnTo>
                  <a:lnTo>
                    <a:pt x="16003" y="12064"/>
                  </a:lnTo>
                  <a:lnTo>
                    <a:pt x="16028" y="11994"/>
                  </a:lnTo>
                  <a:lnTo>
                    <a:pt x="16048" y="11922"/>
                  </a:lnTo>
                  <a:lnTo>
                    <a:pt x="16065" y="11850"/>
                  </a:lnTo>
                  <a:lnTo>
                    <a:pt x="16078" y="11776"/>
                  </a:lnTo>
                  <a:lnTo>
                    <a:pt x="16087" y="11700"/>
                  </a:lnTo>
                  <a:lnTo>
                    <a:pt x="16093" y="11624"/>
                  </a:lnTo>
                  <a:lnTo>
                    <a:pt x="16095" y="11547"/>
                  </a:lnTo>
                  <a:lnTo>
                    <a:pt x="16095" y="1506"/>
                  </a:lnTo>
                  <a:lnTo>
                    <a:pt x="16093" y="1429"/>
                  </a:lnTo>
                  <a:lnTo>
                    <a:pt x="16087" y="1352"/>
                  </a:lnTo>
                  <a:lnTo>
                    <a:pt x="16078" y="1277"/>
                  </a:lnTo>
                  <a:lnTo>
                    <a:pt x="16064" y="1203"/>
                  </a:lnTo>
                  <a:lnTo>
                    <a:pt x="16048" y="1130"/>
                  </a:lnTo>
                  <a:lnTo>
                    <a:pt x="16028" y="1058"/>
                  </a:lnTo>
                  <a:lnTo>
                    <a:pt x="16003" y="988"/>
                  </a:lnTo>
                  <a:lnTo>
                    <a:pt x="15976" y="920"/>
                  </a:lnTo>
                  <a:lnTo>
                    <a:pt x="15946" y="853"/>
                  </a:lnTo>
                  <a:lnTo>
                    <a:pt x="15913" y="788"/>
                  </a:lnTo>
                  <a:lnTo>
                    <a:pt x="15877" y="725"/>
                  </a:lnTo>
                  <a:lnTo>
                    <a:pt x="15837" y="664"/>
                  </a:lnTo>
                  <a:lnTo>
                    <a:pt x="15795" y="605"/>
                  </a:lnTo>
                  <a:lnTo>
                    <a:pt x="15750" y="548"/>
                  </a:lnTo>
                  <a:lnTo>
                    <a:pt x="15703" y="493"/>
                  </a:lnTo>
                  <a:lnTo>
                    <a:pt x="15652" y="441"/>
                  </a:lnTo>
                  <a:lnTo>
                    <a:pt x="15600" y="392"/>
                  </a:lnTo>
                  <a:lnTo>
                    <a:pt x="15546" y="344"/>
                  </a:lnTo>
                  <a:lnTo>
                    <a:pt x="15488" y="299"/>
                  </a:lnTo>
                  <a:lnTo>
                    <a:pt x="15429" y="257"/>
                  </a:lnTo>
                  <a:lnTo>
                    <a:pt x="15369" y="218"/>
                  </a:lnTo>
                  <a:lnTo>
                    <a:pt x="15305" y="182"/>
                  </a:lnTo>
                  <a:lnTo>
                    <a:pt x="15240" y="149"/>
                  </a:lnTo>
                  <a:lnTo>
                    <a:pt x="15174" y="118"/>
                  </a:lnTo>
                  <a:lnTo>
                    <a:pt x="15105" y="91"/>
                  </a:lnTo>
                  <a:lnTo>
                    <a:pt x="15035" y="67"/>
                  </a:lnTo>
                  <a:lnTo>
                    <a:pt x="14963" y="47"/>
                  </a:lnTo>
                  <a:lnTo>
                    <a:pt x="14890" y="30"/>
                  </a:lnTo>
                  <a:lnTo>
                    <a:pt x="14815" y="17"/>
                  </a:lnTo>
                  <a:lnTo>
                    <a:pt x="14740" y="8"/>
                  </a:lnTo>
                  <a:lnTo>
                    <a:pt x="14664" y="2"/>
                  </a:lnTo>
                  <a:lnTo>
                    <a:pt x="1458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bg1">
                    <a:lumMod val="65000"/>
                  </a:schemeClr>
                </a:solidFill>
                <a:latin typeface="微软雅黑" panose="020B0503020204020204" pitchFamily="34" charset="-122"/>
                <a:ea typeface="微软雅黑" panose="020B0503020204020204" pitchFamily="34" charset="-122"/>
              </a:endParaRPr>
            </a:p>
          </p:txBody>
        </p:sp>
      </p:grpSp>
      <p:grpSp>
        <p:nvGrpSpPr>
          <p:cNvPr id="153" name="Group 10"/>
          <p:cNvGrpSpPr/>
          <p:nvPr/>
        </p:nvGrpSpPr>
        <p:grpSpPr>
          <a:xfrm>
            <a:off x="4118746" y="4475477"/>
            <a:ext cx="342158" cy="341371"/>
            <a:chOff x="4594225" y="2119313"/>
            <a:chExt cx="690563" cy="688975"/>
          </a:xfrm>
          <a:solidFill>
            <a:schemeClr val="bg1"/>
          </a:solidFill>
        </p:grpSpPr>
        <p:sp>
          <p:nvSpPr>
            <p:cNvPr id="154" name="Freeform 74"/>
            <p:cNvSpPr>
              <a:spLocks noEditPoints="1"/>
            </p:cNvSpPr>
            <p:nvPr/>
          </p:nvSpPr>
          <p:spPr bwMode="auto">
            <a:xfrm>
              <a:off x="4594225" y="2119313"/>
              <a:ext cx="690563" cy="688975"/>
            </a:xfrm>
            <a:custGeom>
              <a:avLst/>
              <a:gdLst>
                <a:gd name="T0" fmla="*/ 13014 w 16095"/>
                <a:gd name="T1" fmla="*/ 9314 h 16058"/>
                <a:gd name="T2" fmla="*/ 12601 w 16095"/>
                <a:gd name="T3" fmla="*/ 10148 h 16058"/>
                <a:gd name="T4" fmla="*/ 12483 w 16095"/>
                <a:gd name="T5" fmla="*/ 10816 h 16058"/>
                <a:gd name="T6" fmla="*/ 11103 w 16095"/>
                <a:gd name="T7" fmla="*/ 12535 h 16058"/>
                <a:gd name="T8" fmla="*/ 10453 w 16095"/>
                <a:gd name="T9" fmla="*/ 12465 h 16058"/>
                <a:gd name="T10" fmla="*/ 9575 w 16095"/>
                <a:gd name="T11" fmla="*/ 12816 h 16058"/>
                <a:gd name="T12" fmla="*/ 9126 w 16095"/>
                <a:gd name="T13" fmla="*/ 13268 h 16058"/>
                <a:gd name="T14" fmla="*/ 6955 w 16095"/>
                <a:gd name="T15" fmla="*/ 13239 h 16058"/>
                <a:gd name="T16" fmla="*/ 6491 w 16095"/>
                <a:gd name="T17" fmla="*/ 12802 h 16058"/>
                <a:gd name="T18" fmla="*/ 5615 w 16095"/>
                <a:gd name="T19" fmla="*/ 12459 h 16058"/>
                <a:gd name="T20" fmla="*/ 4959 w 16095"/>
                <a:gd name="T21" fmla="*/ 12551 h 16058"/>
                <a:gd name="T22" fmla="*/ 3617 w 16095"/>
                <a:gd name="T23" fmla="*/ 10784 h 16058"/>
                <a:gd name="T24" fmla="*/ 3464 w 16095"/>
                <a:gd name="T25" fmla="*/ 10082 h 16058"/>
                <a:gd name="T26" fmla="*/ 3059 w 16095"/>
                <a:gd name="T27" fmla="*/ 9291 h 16058"/>
                <a:gd name="T28" fmla="*/ 1006 w 16095"/>
                <a:gd name="T29" fmla="*/ 7347 h 16058"/>
                <a:gd name="T30" fmla="*/ 3081 w 16095"/>
                <a:gd name="T31" fmla="*/ 6745 h 16058"/>
                <a:gd name="T32" fmla="*/ 3495 w 16095"/>
                <a:gd name="T33" fmla="*/ 5911 h 16058"/>
                <a:gd name="T34" fmla="*/ 3613 w 16095"/>
                <a:gd name="T35" fmla="*/ 5243 h 16058"/>
                <a:gd name="T36" fmla="*/ 4992 w 16095"/>
                <a:gd name="T37" fmla="*/ 3523 h 16058"/>
                <a:gd name="T38" fmla="*/ 5643 w 16095"/>
                <a:gd name="T39" fmla="*/ 3593 h 16058"/>
                <a:gd name="T40" fmla="*/ 6520 w 16095"/>
                <a:gd name="T41" fmla="*/ 3242 h 16058"/>
                <a:gd name="T42" fmla="*/ 6970 w 16095"/>
                <a:gd name="T43" fmla="*/ 2790 h 16058"/>
                <a:gd name="T44" fmla="*/ 9140 w 16095"/>
                <a:gd name="T45" fmla="*/ 2819 h 16058"/>
                <a:gd name="T46" fmla="*/ 9604 w 16095"/>
                <a:gd name="T47" fmla="*/ 3256 h 16058"/>
                <a:gd name="T48" fmla="*/ 10480 w 16095"/>
                <a:gd name="T49" fmla="*/ 3599 h 16058"/>
                <a:gd name="T50" fmla="*/ 11137 w 16095"/>
                <a:gd name="T51" fmla="*/ 3507 h 16058"/>
                <a:gd name="T52" fmla="*/ 12478 w 16095"/>
                <a:gd name="T53" fmla="*/ 5274 h 16058"/>
                <a:gd name="T54" fmla="*/ 12631 w 16095"/>
                <a:gd name="T55" fmla="*/ 5976 h 16058"/>
                <a:gd name="T56" fmla="*/ 13036 w 16095"/>
                <a:gd name="T57" fmla="*/ 6767 h 16058"/>
                <a:gd name="T58" fmla="*/ 15089 w 16095"/>
                <a:gd name="T59" fmla="*/ 8712 h 16058"/>
                <a:gd name="T60" fmla="*/ 14489 w 16095"/>
                <a:gd name="T61" fmla="*/ 3783 h 16058"/>
                <a:gd name="T62" fmla="*/ 14336 w 16095"/>
                <a:gd name="T63" fmla="*/ 2970 h 16058"/>
                <a:gd name="T64" fmla="*/ 12945 w 16095"/>
                <a:gd name="T65" fmla="*/ 1659 h 16058"/>
                <a:gd name="T66" fmla="*/ 12433 w 16095"/>
                <a:gd name="T67" fmla="*/ 1581 h 16058"/>
                <a:gd name="T68" fmla="*/ 10192 w 16095"/>
                <a:gd name="T69" fmla="*/ 2406 h 16058"/>
                <a:gd name="T70" fmla="*/ 9336 w 16095"/>
                <a:gd name="T71" fmla="*/ 202 h 16058"/>
                <a:gd name="T72" fmla="*/ 7187 w 16095"/>
                <a:gd name="T73" fmla="*/ 15 h 16058"/>
                <a:gd name="T74" fmla="*/ 6503 w 16095"/>
                <a:gd name="T75" fmla="*/ 483 h 16058"/>
                <a:gd name="T76" fmla="*/ 4046 w 16095"/>
                <a:gd name="T77" fmla="*/ 1704 h 16058"/>
                <a:gd name="T78" fmla="*/ 3407 w 16095"/>
                <a:gd name="T79" fmla="*/ 1586 h 16058"/>
                <a:gd name="T80" fmla="*/ 2956 w 16095"/>
                <a:gd name="T81" fmla="*/ 1771 h 16058"/>
                <a:gd name="T82" fmla="*/ 1604 w 16095"/>
                <a:gd name="T83" fmla="*/ 3320 h 16058"/>
                <a:gd name="T84" fmla="*/ 2620 w 16095"/>
                <a:gd name="T85" fmla="*/ 5408 h 16058"/>
                <a:gd name="T86" fmla="*/ 379 w 16095"/>
                <a:gd name="T87" fmla="*/ 6562 h 16058"/>
                <a:gd name="T88" fmla="*/ 1 w 16095"/>
                <a:gd name="T89" fmla="*/ 7302 h 16058"/>
                <a:gd name="T90" fmla="*/ 285 w 16095"/>
                <a:gd name="T91" fmla="*/ 9412 h 16058"/>
                <a:gd name="T92" fmla="*/ 2511 w 16095"/>
                <a:gd name="T93" fmla="*/ 10413 h 16058"/>
                <a:gd name="T94" fmla="*/ 1583 w 16095"/>
                <a:gd name="T95" fmla="*/ 12613 h 16058"/>
                <a:gd name="T96" fmla="*/ 2897 w 16095"/>
                <a:gd name="T97" fmla="*/ 14241 h 16058"/>
                <a:gd name="T98" fmla="*/ 3336 w 16095"/>
                <a:gd name="T99" fmla="*/ 14459 h 16058"/>
                <a:gd name="T100" fmla="*/ 3944 w 16095"/>
                <a:gd name="T101" fmla="*/ 14404 h 16058"/>
                <a:gd name="T102" fmla="*/ 6444 w 16095"/>
                <a:gd name="T103" fmla="*/ 15461 h 16058"/>
                <a:gd name="T104" fmla="*/ 7061 w 16095"/>
                <a:gd name="T105" fmla="*/ 16012 h 16058"/>
                <a:gd name="T106" fmla="*/ 9229 w 16095"/>
                <a:gd name="T107" fmla="*/ 15927 h 16058"/>
                <a:gd name="T108" fmla="*/ 9718 w 16095"/>
                <a:gd name="T109" fmla="*/ 15251 h 16058"/>
                <a:gd name="T110" fmla="*/ 12326 w 16095"/>
                <a:gd name="T111" fmla="*/ 14460 h 16058"/>
                <a:gd name="T112" fmla="*/ 12877 w 16095"/>
                <a:gd name="T113" fmla="*/ 14426 h 16058"/>
                <a:gd name="T114" fmla="*/ 14253 w 16095"/>
                <a:gd name="T115" fmla="*/ 13191 h 16058"/>
                <a:gd name="T116" fmla="*/ 14511 w 16095"/>
                <a:gd name="T117" fmla="*/ 12402 h 16058"/>
                <a:gd name="T118" fmla="*/ 13745 w 16095"/>
                <a:gd name="T119" fmla="*/ 10004 h 16058"/>
                <a:gd name="T120" fmla="*/ 15941 w 16095"/>
                <a:gd name="T121" fmla="*/ 9245 h 16058"/>
                <a:gd name="T122" fmla="*/ 16061 w 16095"/>
                <a:gd name="T123" fmla="*/ 7086 h 16058"/>
                <a:gd name="T124" fmla="*/ 15536 w 16095"/>
                <a:gd name="T125" fmla="*/ 6448 h 160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095" h="16058">
                  <a:moveTo>
                    <a:pt x="13547" y="9020"/>
                  </a:moveTo>
                  <a:lnTo>
                    <a:pt x="13515" y="9027"/>
                  </a:lnTo>
                  <a:lnTo>
                    <a:pt x="13483" y="9035"/>
                  </a:lnTo>
                  <a:lnTo>
                    <a:pt x="13450" y="9044"/>
                  </a:lnTo>
                  <a:lnTo>
                    <a:pt x="13419" y="9054"/>
                  </a:lnTo>
                  <a:lnTo>
                    <a:pt x="13388" y="9065"/>
                  </a:lnTo>
                  <a:lnTo>
                    <a:pt x="13358" y="9077"/>
                  </a:lnTo>
                  <a:lnTo>
                    <a:pt x="13328" y="9090"/>
                  </a:lnTo>
                  <a:lnTo>
                    <a:pt x="13298" y="9104"/>
                  </a:lnTo>
                  <a:lnTo>
                    <a:pt x="13269" y="9120"/>
                  </a:lnTo>
                  <a:lnTo>
                    <a:pt x="13241" y="9135"/>
                  </a:lnTo>
                  <a:lnTo>
                    <a:pt x="13213" y="9152"/>
                  </a:lnTo>
                  <a:lnTo>
                    <a:pt x="13186" y="9169"/>
                  </a:lnTo>
                  <a:lnTo>
                    <a:pt x="13160" y="9187"/>
                  </a:lnTo>
                  <a:lnTo>
                    <a:pt x="13134" y="9207"/>
                  </a:lnTo>
                  <a:lnTo>
                    <a:pt x="13108" y="9226"/>
                  </a:lnTo>
                  <a:lnTo>
                    <a:pt x="13083" y="9247"/>
                  </a:lnTo>
                  <a:lnTo>
                    <a:pt x="13059" y="9269"/>
                  </a:lnTo>
                  <a:lnTo>
                    <a:pt x="13036" y="9291"/>
                  </a:lnTo>
                  <a:lnTo>
                    <a:pt x="13014" y="9314"/>
                  </a:lnTo>
                  <a:lnTo>
                    <a:pt x="12992" y="9338"/>
                  </a:lnTo>
                  <a:lnTo>
                    <a:pt x="12971" y="9362"/>
                  </a:lnTo>
                  <a:lnTo>
                    <a:pt x="12950" y="9387"/>
                  </a:lnTo>
                  <a:lnTo>
                    <a:pt x="12931" y="9414"/>
                  </a:lnTo>
                  <a:lnTo>
                    <a:pt x="12912" y="9440"/>
                  </a:lnTo>
                  <a:lnTo>
                    <a:pt x="12894" y="9467"/>
                  </a:lnTo>
                  <a:lnTo>
                    <a:pt x="12877" y="9495"/>
                  </a:lnTo>
                  <a:lnTo>
                    <a:pt x="12861" y="9523"/>
                  </a:lnTo>
                  <a:lnTo>
                    <a:pt x="12846" y="9552"/>
                  </a:lnTo>
                  <a:lnTo>
                    <a:pt x="12832" y="9582"/>
                  </a:lnTo>
                  <a:lnTo>
                    <a:pt x="12819" y="9612"/>
                  </a:lnTo>
                  <a:lnTo>
                    <a:pt x="12807" y="9642"/>
                  </a:lnTo>
                  <a:lnTo>
                    <a:pt x="12795" y="9674"/>
                  </a:lnTo>
                  <a:lnTo>
                    <a:pt x="12769" y="9743"/>
                  </a:lnTo>
                  <a:lnTo>
                    <a:pt x="12744" y="9812"/>
                  </a:lnTo>
                  <a:lnTo>
                    <a:pt x="12717" y="9880"/>
                  </a:lnTo>
                  <a:lnTo>
                    <a:pt x="12690" y="9948"/>
                  </a:lnTo>
                  <a:lnTo>
                    <a:pt x="12661" y="10015"/>
                  </a:lnTo>
                  <a:lnTo>
                    <a:pt x="12632" y="10082"/>
                  </a:lnTo>
                  <a:lnTo>
                    <a:pt x="12601" y="10148"/>
                  </a:lnTo>
                  <a:lnTo>
                    <a:pt x="12570" y="10214"/>
                  </a:lnTo>
                  <a:lnTo>
                    <a:pt x="12556" y="10244"/>
                  </a:lnTo>
                  <a:lnTo>
                    <a:pt x="12543" y="10274"/>
                  </a:lnTo>
                  <a:lnTo>
                    <a:pt x="12531" y="10305"/>
                  </a:lnTo>
                  <a:lnTo>
                    <a:pt x="12520" y="10336"/>
                  </a:lnTo>
                  <a:lnTo>
                    <a:pt x="12510" y="10367"/>
                  </a:lnTo>
                  <a:lnTo>
                    <a:pt x="12501" y="10399"/>
                  </a:lnTo>
                  <a:lnTo>
                    <a:pt x="12494" y="10430"/>
                  </a:lnTo>
                  <a:lnTo>
                    <a:pt x="12487" y="10462"/>
                  </a:lnTo>
                  <a:lnTo>
                    <a:pt x="12481" y="10495"/>
                  </a:lnTo>
                  <a:lnTo>
                    <a:pt x="12477" y="10527"/>
                  </a:lnTo>
                  <a:lnTo>
                    <a:pt x="12473" y="10559"/>
                  </a:lnTo>
                  <a:lnTo>
                    <a:pt x="12471" y="10591"/>
                  </a:lnTo>
                  <a:lnTo>
                    <a:pt x="12469" y="10623"/>
                  </a:lnTo>
                  <a:lnTo>
                    <a:pt x="12469" y="10655"/>
                  </a:lnTo>
                  <a:lnTo>
                    <a:pt x="12470" y="10687"/>
                  </a:lnTo>
                  <a:lnTo>
                    <a:pt x="12471" y="10719"/>
                  </a:lnTo>
                  <a:lnTo>
                    <a:pt x="12474" y="10752"/>
                  </a:lnTo>
                  <a:lnTo>
                    <a:pt x="12478" y="10784"/>
                  </a:lnTo>
                  <a:lnTo>
                    <a:pt x="12483" y="10816"/>
                  </a:lnTo>
                  <a:lnTo>
                    <a:pt x="12488" y="10848"/>
                  </a:lnTo>
                  <a:lnTo>
                    <a:pt x="12495" y="10879"/>
                  </a:lnTo>
                  <a:lnTo>
                    <a:pt x="12503" y="10911"/>
                  </a:lnTo>
                  <a:lnTo>
                    <a:pt x="12512" y="10942"/>
                  </a:lnTo>
                  <a:lnTo>
                    <a:pt x="12522" y="10972"/>
                  </a:lnTo>
                  <a:lnTo>
                    <a:pt x="12532" y="11003"/>
                  </a:lnTo>
                  <a:lnTo>
                    <a:pt x="12544" y="11034"/>
                  </a:lnTo>
                  <a:lnTo>
                    <a:pt x="12557" y="11064"/>
                  </a:lnTo>
                  <a:lnTo>
                    <a:pt x="12571" y="11093"/>
                  </a:lnTo>
                  <a:lnTo>
                    <a:pt x="12586" y="11123"/>
                  </a:lnTo>
                  <a:lnTo>
                    <a:pt x="12602" y="11151"/>
                  </a:lnTo>
                  <a:lnTo>
                    <a:pt x="12619" y="11180"/>
                  </a:lnTo>
                  <a:lnTo>
                    <a:pt x="12638" y="11207"/>
                  </a:lnTo>
                  <a:lnTo>
                    <a:pt x="13511" y="12514"/>
                  </a:lnTo>
                  <a:lnTo>
                    <a:pt x="12543" y="13480"/>
                  </a:lnTo>
                  <a:lnTo>
                    <a:pt x="11233" y="12608"/>
                  </a:lnTo>
                  <a:lnTo>
                    <a:pt x="11202" y="12588"/>
                  </a:lnTo>
                  <a:lnTo>
                    <a:pt x="11169" y="12569"/>
                  </a:lnTo>
                  <a:lnTo>
                    <a:pt x="11137" y="12551"/>
                  </a:lnTo>
                  <a:lnTo>
                    <a:pt x="11103" y="12535"/>
                  </a:lnTo>
                  <a:lnTo>
                    <a:pt x="11069" y="12520"/>
                  </a:lnTo>
                  <a:lnTo>
                    <a:pt x="11035" y="12506"/>
                  </a:lnTo>
                  <a:lnTo>
                    <a:pt x="11000" y="12494"/>
                  </a:lnTo>
                  <a:lnTo>
                    <a:pt x="10965" y="12483"/>
                  </a:lnTo>
                  <a:lnTo>
                    <a:pt x="10930" y="12473"/>
                  </a:lnTo>
                  <a:lnTo>
                    <a:pt x="10894" y="12464"/>
                  </a:lnTo>
                  <a:lnTo>
                    <a:pt x="10858" y="12457"/>
                  </a:lnTo>
                  <a:lnTo>
                    <a:pt x="10822" y="12451"/>
                  </a:lnTo>
                  <a:lnTo>
                    <a:pt x="10786" y="12446"/>
                  </a:lnTo>
                  <a:lnTo>
                    <a:pt x="10748" y="12443"/>
                  </a:lnTo>
                  <a:lnTo>
                    <a:pt x="10712" y="12441"/>
                  </a:lnTo>
                  <a:lnTo>
                    <a:pt x="10676" y="12440"/>
                  </a:lnTo>
                  <a:lnTo>
                    <a:pt x="10648" y="12441"/>
                  </a:lnTo>
                  <a:lnTo>
                    <a:pt x="10620" y="12442"/>
                  </a:lnTo>
                  <a:lnTo>
                    <a:pt x="10592" y="12444"/>
                  </a:lnTo>
                  <a:lnTo>
                    <a:pt x="10563" y="12446"/>
                  </a:lnTo>
                  <a:lnTo>
                    <a:pt x="10536" y="12450"/>
                  </a:lnTo>
                  <a:lnTo>
                    <a:pt x="10508" y="12454"/>
                  </a:lnTo>
                  <a:lnTo>
                    <a:pt x="10480" y="12459"/>
                  </a:lnTo>
                  <a:lnTo>
                    <a:pt x="10453" y="12465"/>
                  </a:lnTo>
                  <a:lnTo>
                    <a:pt x="10425" y="12472"/>
                  </a:lnTo>
                  <a:lnTo>
                    <a:pt x="10397" y="12479"/>
                  </a:lnTo>
                  <a:lnTo>
                    <a:pt x="10370" y="12488"/>
                  </a:lnTo>
                  <a:lnTo>
                    <a:pt x="10343" y="12497"/>
                  </a:lnTo>
                  <a:lnTo>
                    <a:pt x="10317" y="12506"/>
                  </a:lnTo>
                  <a:lnTo>
                    <a:pt x="10290" y="12517"/>
                  </a:lnTo>
                  <a:lnTo>
                    <a:pt x="10264" y="12528"/>
                  </a:lnTo>
                  <a:lnTo>
                    <a:pt x="10237" y="12540"/>
                  </a:lnTo>
                  <a:lnTo>
                    <a:pt x="10172" y="12571"/>
                  </a:lnTo>
                  <a:lnTo>
                    <a:pt x="10106" y="12602"/>
                  </a:lnTo>
                  <a:lnTo>
                    <a:pt x="10038" y="12631"/>
                  </a:lnTo>
                  <a:lnTo>
                    <a:pt x="9971" y="12661"/>
                  </a:lnTo>
                  <a:lnTo>
                    <a:pt x="9903" y="12688"/>
                  </a:lnTo>
                  <a:lnTo>
                    <a:pt x="9835" y="12715"/>
                  </a:lnTo>
                  <a:lnTo>
                    <a:pt x="9766" y="12740"/>
                  </a:lnTo>
                  <a:lnTo>
                    <a:pt x="9696" y="12765"/>
                  </a:lnTo>
                  <a:lnTo>
                    <a:pt x="9665" y="12777"/>
                  </a:lnTo>
                  <a:lnTo>
                    <a:pt x="9635" y="12789"/>
                  </a:lnTo>
                  <a:lnTo>
                    <a:pt x="9605" y="12802"/>
                  </a:lnTo>
                  <a:lnTo>
                    <a:pt x="9575" y="12816"/>
                  </a:lnTo>
                  <a:lnTo>
                    <a:pt x="9545" y="12832"/>
                  </a:lnTo>
                  <a:lnTo>
                    <a:pt x="9517" y="12848"/>
                  </a:lnTo>
                  <a:lnTo>
                    <a:pt x="9489" y="12864"/>
                  </a:lnTo>
                  <a:lnTo>
                    <a:pt x="9462" y="12882"/>
                  </a:lnTo>
                  <a:lnTo>
                    <a:pt x="9436" y="12901"/>
                  </a:lnTo>
                  <a:lnTo>
                    <a:pt x="9410" y="12920"/>
                  </a:lnTo>
                  <a:lnTo>
                    <a:pt x="9384" y="12941"/>
                  </a:lnTo>
                  <a:lnTo>
                    <a:pt x="9360" y="12962"/>
                  </a:lnTo>
                  <a:lnTo>
                    <a:pt x="9336" y="12984"/>
                  </a:lnTo>
                  <a:lnTo>
                    <a:pt x="9313" y="13007"/>
                  </a:lnTo>
                  <a:lnTo>
                    <a:pt x="9291" y="13030"/>
                  </a:lnTo>
                  <a:lnTo>
                    <a:pt x="9269" y="13054"/>
                  </a:lnTo>
                  <a:lnTo>
                    <a:pt x="9249" y="13078"/>
                  </a:lnTo>
                  <a:lnTo>
                    <a:pt x="9228" y="13103"/>
                  </a:lnTo>
                  <a:lnTo>
                    <a:pt x="9209" y="13129"/>
                  </a:lnTo>
                  <a:lnTo>
                    <a:pt x="9190" y="13156"/>
                  </a:lnTo>
                  <a:lnTo>
                    <a:pt x="9173" y="13183"/>
                  </a:lnTo>
                  <a:lnTo>
                    <a:pt x="9156" y="13211"/>
                  </a:lnTo>
                  <a:lnTo>
                    <a:pt x="9141" y="13239"/>
                  </a:lnTo>
                  <a:lnTo>
                    <a:pt x="9126" y="13268"/>
                  </a:lnTo>
                  <a:lnTo>
                    <a:pt x="9112" y="13297"/>
                  </a:lnTo>
                  <a:lnTo>
                    <a:pt x="9099" y="13327"/>
                  </a:lnTo>
                  <a:lnTo>
                    <a:pt x="9087" y="13357"/>
                  </a:lnTo>
                  <a:lnTo>
                    <a:pt x="9076" y="13388"/>
                  </a:lnTo>
                  <a:lnTo>
                    <a:pt x="9066" y="13419"/>
                  </a:lnTo>
                  <a:lnTo>
                    <a:pt x="9056" y="13451"/>
                  </a:lnTo>
                  <a:lnTo>
                    <a:pt x="9048" y="13484"/>
                  </a:lnTo>
                  <a:lnTo>
                    <a:pt x="9041" y="13516"/>
                  </a:lnTo>
                  <a:lnTo>
                    <a:pt x="8732" y="15054"/>
                  </a:lnTo>
                  <a:lnTo>
                    <a:pt x="7363" y="15054"/>
                  </a:lnTo>
                  <a:lnTo>
                    <a:pt x="7055" y="13516"/>
                  </a:lnTo>
                  <a:lnTo>
                    <a:pt x="7048" y="13484"/>
                  </a:lnTo>
                  <a:lnTo>
                    <a:pt x="7040" y="13451"/>
                  </a:lnTo>
                  <a:lnTo>
                    <a:pt x="7030" y="13419"/>
                  </a:lnTo>
                  <a:lnTo>
                    <a:pt x="7020" y="13388"/>
                  </a:lnTo>
                  <a:lnTo>
                    <a:pt x="7009" y="13357"/>
                  </a:lnTo>
                  <a:lnTo>
                    <a:pt x="6997" y="13327"/>
                  </a:lnTo>
                  <a:lnTo>
                    <a:pt x="6984" y="13297"/>
                  </a:lnTo>
                  <a:lnTo>
                    <a:pt x="6970" y="13268"/>
                  </a:lnTo>
                  <a:lnTo>
                    <a:pt x="6955" y="13239"/>
                  </a:lnTo>
                  <a:lnTo>
                    <a:pt x="6940" y="13211"/>
                  </a:lnTo>
                  <a:lnTo>
                    <a:pt x="6923" y="13183"/>
                  </a:lnTo>
                  <a:lnTo>
                    <a:pt x="6906" y="13156"/>
                  </a:lnTo>
                  <a:lnTo>
                    <a:pt x="6887" y="13129"/>
                  </a:lnTo>
                  <a:lnTo>
                    <a:pt x="6868" y="13103"/>
                  </a:lnTo>
                  <a:lnTo>
                    <a:pt x="6847" y="13078"/>
                  </a:lnTo>
                  <a:lnTo>
                    <a:pt x="6827" y="13054"/>
                  </a:lnTo>
                  <a:lnTo>
                    <a:pt x="6805" y="13030"/>
                  </a:lnTo>
                  <a:lnTo>
                    <a:pt x="6783" y="13007"/>
                  </a:lnTo>
                  <a:lnTo>
                    <a:pt x="6760" y="12984"/>
                  </a:lnTo>
                  <a:lnTo>
                    <a:pt x="6736" y="12962"/>
                  </a:lnTo>
                  <a:lnTo>
                    <a:pt x="6712" y="12941"/>
                  </a:lnTo>
                  <a:lnTo>
                    <a:pt x="6686" y="12920"/>
                  </a:lnTo>
                  <a:lnTo>
                    <a:pt x="6660" y="12901"/>
                  </a:lnTo>
                  <a:lnTo>
                    <a:pt x="6634" y="12882"/>
                  </a:lnTo>
                  <a:lnTo>
                    <a:pt x="6607" y="12864"/>
                  </a:lnTo>
                  <a:lnTo>
                    <a:pt x="6579" y="12848"/>
                  </a:lnTo>
                  <a:lnTo>
                    <a:pt x="6551" y="12832"/>
                  </a:lnTo>
                  <a:lnTo>
                    <a:pt x="6521" y="12816"/>
                  </a:lnTo>
                  <a:lnTo>
                    <a:pt x="6491" y="12802"/>
                  </a:lnTo>
                  <a:lnTo>
                    <a:pt x="6461" y="12789"/>
                  </a:lnTo>
                  <a:lnTo>
                    <a:pt x="6431" y="12777"/>
                  </a:lnTo>
                  <a:lnTo>
                    <a:pt x="6400" y="12765"/>
                  </a:lnTo>
                  <a:lnTo>
                    <a:pt x="6330" y="12740"/>
                  </a:lnTo>
                  <a:lnTo>
                    <a:pt x="6261" y="12715"/>
                  </a:lnTo>
                  <a:lnTo>
                    <a:pt x="6193" y="12688"/>
                  </a:lnTo>
                  <a:lnTo>
                    <a:pt x="6125" y="12661"/>
                  </a:lnTo>
                  <a:lnTo>
                    <a:pt x="6058" y="12632"/>
                  </a:lnTo>
                  <a:lnTo>
                    <a:pt x="5990" y="12602"/>
                  </a:lnTo>
                  <a:lnTo>
                    <a:pt x="5924" y="12572"/>
                  </a:lnTo>
                  <a:lnTo>
                    <a:pt x="5859" y="12541"/>
                  </a:lnTo>
                  <a:lnTo>
                    <a:pt x="5832" y="12529"/>
                  </a:lnTo>
                  <a:lnTo>
                    <a:pt x="5806" y="12517"/>
                  </a:lnTo>
                  <a:lnTo>
                    <a:pt x="5779" y="12507"/>
                  </a:lnTo>
                  <a:lnTo>
                    <a:pt x="5752" y="12497"/>
                  </a:lnTo>
                  <a:lnTo>
                    <a:pt x="5725" y="12488"/>
                  </a:lnTo>
                  <a:lnTo>
                    <a:pt x="5698" y="12479"/>
                  </a:lnTo>
                  <a:lnTo>
                    <a:pt x="5670" y="12472"/>
                  </a:lnTo>
                  <a:lnTo>
                    <a:pt x="5643" y="12465"/>
                  </a:lnTo>
                  <a:lnTo>
                    <a:pt x="5615" y="12459"/>
                  </a:lnTo>
                  <a:lnTo>
                    <a:pt x="5588" y="12454"/>
                  </a:lnTo>
                  <a:lnTo>
                    <a:pt x="5560" y="12450"/>
                  </a:lnTo>
                  <a:lnTo>
                    <a:pt x="5533" y="12446"/>
                  </a:lnTo>
                  <a:lnTo>
                    <a:pt x="5504" y="12444"/>
                  </a:lnTo>
                  <a:lnTo>
                    <a:pt x="5476" y="12442"/>
                  </a:lnTo>
                  <a:lnTo>
                    <a:pt x="5448" y="12441"/>
                  </a:lnTo>
                  <a:lnTo>
                    <a:pt x="5420" y="12440"/>
                  </a:lnTo>
                  <a:lnTo>
                    <a:pt x="5384" y="12441"/>
                  </a:lnTo>
                  <a:lnTo>
                    <a:pt x="5347" y="12443"/>
                  </a:lnTo>
                  <a:lnTo>
                    <a:pt x="5310" y="12446"/>
                  </a:lnTo>
                  <a:lnTo>
                    <a:pt x="5274" y="12451"/>
                  </a:lnTo>
                  <a:lnTo>
                    <a:pt x="5238" y="12457"/>
                  </a:lnTo>
                  <a:lnTo>
                    <a:pt x="5202" y="12464"/>
                  </a:lnTo>
                  <a:lnTo>
                    <a:pt x="5166" y="12473"/>
                  </a:lnTo>
                  <a:lnTo>
                    <a:pt x="5130" y="12483"/>
                  </a:lnTo>
                  <a:lnTo>
                    <a:pt x="5096" y="12494"/>
                  </a:lnTo>
                  <a:lnTo>
                    <a:pt x="5061" y="12506"/>
                  </a:lnTo>
                  <a:lnTo>
                    <a:pt x="5027" y="12520"/>
                  </a:lnTo>
                  <a:lnTo>
                    <a:pt x="4992" y="12535"/>
                  </a:lnTo>
                  <a:lnTo>
                    <a:pt x="4959" y="12551"/>
                  </a:lnTo>
                  <a:lnTo>
                    <a:pt x="4926" y="12569"/>
                  </a:lnTo>
                  <a:lnTo>
                    <a:pt x="4894" y="12588"/>
                  </a:lnTo>
                  <a:lnTo>
                    <a:pt x="4862" y="12608"/>
                  </a:lnTo>
                  <a:lnTo>
                    <a:pt x="3552" y="13480"/>
                  </a:lnTo>
                  <a:lnTo>
                    <a:pt x="2584" y="12514"/>
                  </a:lnTo>
                  <a:lnTo>
                    <a:pt x="3457" y="11207"/>
                  </a:lnTo>
                  <a:lnTo>
                    <a:pt x="3476" y="11180"/>
                  </a:lnTo>
                  <a:lnTo>
                    <a:pt x="3493" y="11151"/>
                  </a:lnTo>
                  <a:lnTo>
                    <a:pt x="3509" y="11123"/>
                  </a:lnTo>
                  <a:lnTo>
                    <a:pt x="3524" y="11093"/>
                  </a:lnTo>
                  <a:lnTo>
                    <a:pt x="3537" y="11064"/>
                  </a:lnTo>
                  <a:lnTo>
                    <a:pt x="3550" y="11034"/>
                  </a:lnTo>
                  <a:lnTo>
                    <a:pt x="3562" y="11003"/>
                  </a:lnTo>
                  <a:lnTo>
                    <a:pt x="3573" y="10972"/>
                  </a:lnTo>
                  <a:lnTo>
                    <a:pt x="3583" y="10942"/>
                  </a:lnTo>
                  <a:lnTo>
                    <a:pt x="3592" y="10911"/>
                  </a:lnTo>
                  <a:lnTo>
                    <a:pt x="3600" y="10879"/>
                  </a:lnTo>
                  <a:lnTo>
                    <a:pt x="3606" y="10848"/>
                  </a:lnTo>
                  <a:lnTo>
                    <a:pt x="3612" y="10816"/>
                  </a:lnTo>
                  <a:lnTo>
                    <a:pt x="3617" y="10784"/>
                  </a:lnTo>
                  <a:lnTo>
                    <a:pt x="3621" y="10753"/>
                  </a:lnTo>
                  <a:lnTo>
                    <a:pt x="3624" y="10720"/>
                  </a:lnTo>
                  <a:lnTo>
                    <a:pt x="3625" y="10688"/>
                  </a:lnTo>
                  <a:lnTo>
                    <a:pt x="3626" y="10655"/>
                  </a:lnTo>
                  <a:lnTo>
                    <a:pt x="3626" y="10623"/>
                  </a:lnTo>
                  <a:lnTo>
                    <a:pt x="3624" y="10591"/>
                  </a:lnTo>
                  <a:lnTo>
                    <a:pt x="3622" y="10559"/>
                  </a:lnTo>
                  <a:lnTo>
                    <a:pt x="3618" y="10527"/>
                  </a:lnTo>
                  <a:lnTo>
                    <a:pt x="3614" y="10495"/>
                  </a:lnTo>
                  <a:lnTo>
                    <a:pt x="3608" y="10462"/>
                  </a:lnTo>
                  <a:lnTo>
                    <a:pt x="3602" y="10431"/>
                  </a:lnTo>
                  <a:lnTo>
                    <a:pt x="3594" y="10399"/>
                  </a:lnTo>
                  <a:lnTo>
                    <a:pt x="3585" y="10368"/>
                  </a:lnTo>
                  <a:lnTo>
                    <a:pt x="3576" y="10337"/>
                  </a:lnTo>
                  <a:lnTo>
                    <a:pt x="3565" y="10306"/>
                  </a:lnTo>
                  <a:lnTo>
                    <a:pt x="3553" y="10275"/>
                  </a:lnTo>
                  <a:lnTo>
                    <a:pt x="3540" y="10245"/>
                  </a:lnTo>
                  <a:lnTo>
                    <a:pt x="3526" y="10215"/>
                  </a:lnTo>
                  <a:lnTo>
                    <a:pt x="3495" y="10148"/>
                  </a:lnTo>
                  <a:lnTo>
                    <a:pt x="3464" y="10082"/>
                  </a:lnTo>
                  <a:lnTo>
                    <a:pt x="3435" y="10016"/>
                  </a:lnTo>
                  <a:lnTo>
                    <a:pt x="3406" y="9949"/>
                  </a:lnTo>
                  <a:lnTo>
                    <a:pt x="3378" y="9881"/>
                  </a:lnTo>
                  <a:lnTo>
                    <a:pt x="3352" y="9813"/>
                  </a:lnTo>
                  <a:lnTo>
                    <a:pt x="3326" y="9744"/>
                  </a:lnTo>
                  <a:lnTo>
                    <a:pt x="3300" y="9675"/>
                  </a:lnTo>
                  <a:lnTo>
                    <a:pt x="3289" y="9643"/>
                  </a:lnTo>
                  <a:lnTo>
                    <a:pt x="3277" y="9612"/>
                  </a:lnTo>
                  <a:lnTo>
                    <a:pt x="3263" y="9582"/>
                  </a:lnTo>
                  <a:lnTo>
                    <a:pt x="3249" y="9553"/>
                  </a:lnTo>
                  <a:lnTo>
                    <a:pt x="3234" y="9524"/>
                  </a:lnTo>
                  <a:lnTo>
                    <a:pt x="3218" y="9496"/>
                  </a:lnTo>
                  <a:lnTo>
                    <a:pt x="3201" y="9468"/>
                  </a:lnTo>
                  <a:lnTo>
                    <a:pt x="3183" y="9441"/>
                  </a:lnTo>
                  <a:lnTo>
                    <a:pt x="3165" y="9414"/>
                  </a:lnTo>
                  <a:lnTo>
                    <a:pt x="3145" y="9388"/>
                  </a:lnTo>
                  <a:lnTo>
                    <a:pt x="3124" y="9362"/>
                  </a:lnTo>
                  <a:lnTo>
                    <a:pt x="3103" y="9338"/>
                  </a:lnTo>
                  <a:lnTo>
                    <a:pt x="3081" y="9314"/>
                  </a:lnTo>
                  <a:lnTo>
                    <a:pt x="3059" y="9291"/>
                  </a:lnTo>
                  <a:lnTo>
                    <a:pt x="3036" y="9269"/>
                  </a:lnTo>
                  <a:lnTo>
                    <a:pt x="3012" y="9248"/>
                  </a:lnTo>
                  <a:lnTo>
                    <a:pt x="2987" y="9227"/>
                  </a:lnTo>
                  <a:lnTo>
                    <a:pt x="2961" y="9207"/>
                  </a:lnTo>
                  <a:lnTo>
                    <a:pt x="2935" y="9188"/>
                  </a:lnTo>
                  <a:lnTo>
                    <a:pt x="2909" y="9170"/>
                  </a:lnTo>
                  <a:lnTo>
                    <a:pt x="2882" y="9152"/>
                  </a:lnTo>
                  <a:lnTo>
                    <a:pt x="2854" y="9136"/>
                  </a:lnTo>
                  <a:lnTo>
                    <a:pt x="2826" y="9120"/>
                  </a:lnTo>
                  <a:lnTo>
                    <a:pt x="2797" y="9104"/>
                  </a:lnTo>
                  <a:lnTo>
                    <a:pt x="2767" y="9090"/>
                  </a:lnTo>
                  <a:lnTo>
                    <a:pt x="2737" y="9077"/>
                  </a:lnTo>
                  <a:lnTo>
                    <a:pt x="2707" y="9065"/>
                  </a:lnTo>
                  <a:lnTo>
                    <a:pt x="2676" y="9054"/>
                  </a:lnTo>
                  <a:lnTo>
                    <a:pt x="2645" y="9044"/>
                  </a:lnTo>
                  <a:lnTo>
                    <a:pt x="2613" y="9035"/>
                  </a:lnTo>
                  <a:lnTo>
                    <a:pt x="2581" y="9027"/>
                  </a:lnTo>
                  <a:lnTo>
                    <a:pt x="2548" y="9020"/>
                  </a:lnTo>
                  <a:lnTo>
                    <a:pt x="1006" y="8712"/>
                  </a:lnTo>
                  <a:lnTo>
                    <a:pt x="1006" y="7347"/>
                  </a:lnTo>
                  <a:lnTo>
                    <a:pt x="2548" y="7039"/>
                  </a:lnTo>
                  <a:lnTo>
                    <a:pt x="2581" y="7032"/>
                  </a:lnTo>
                  <a:lnTo>
                    <a:pt x="2613" y="7024"/>
                  </a:lnTo>
                  <a:lnTo>
                    <a:pt x="2645" y="7015"/>
                  </a:lnTo>
                  <a:lnTo>
                    <a:pt x="2676" y="7005"/>
                  </a:lnTo>
                  <a:lnTo>
                    <a:pt x="2707" y="6994"/>
                  </a:lnTo>
                  <a:lnTo>
                    <a:pt x="2737" y="6982"/>
                  </a:lnTo>
                  <a:lnTo>
                    <a:pt x="2767" y="6969"/>
                  </a:lnTo>
                  <a:lnTo>
                    <a:pt x="2797" y="6955"/>
                  </a:lnTo>
                  <a:lnTo>
                    <a:pt x="2826" y="6939"/>
                  </a:lnTo>
                  <a:lnTo>
                    <a:pt x="2854" y="6923"/>
                  </a:lnTo>
                  <a:lnTo>
                    <a:pt x="2882" y="6907"/>
                  </a:lnTo>
                  <a:lnTo>
                    <a:pt x="2909" y="6889"/>
                  </a:lnTo>
                  <a:lnTo>
                    <a:pt x="2935" y="6871"/>
                  </a:lnTo>
                  <a:lnTo>
                    <a:pt x="2961" y="6852"/>
                  </a:lnTo>
                  <a:lnTo>
                    <a:pt x="2987" y="6832"/>
                  </a:lnTo>
                  <a:lnTo>
                    <a:pt x="3012" y="6812"/>
                  </a:lnTo>
                  <a:lnTo>
                    <a:pt x="3036" y="6790"/>
                  </a:lnTo>
                  <a:lnTo>
                    <a:pt x="3059" y="6768"/>
                  </a:lnTo>
                  <a:lnTo>
                    <a:pt x="3081" y="6745"/>
                  </a:lnTo>
                  <a:lnTo>
                    <a:pt x="3103" y="6721"/>
                  </a:lnTo>
                  <a:lnTo>
                    <a:pt x="3124" y="6697"/>
                  </a:lnTo>
                  <a:lnTo>
                    <a:pt x="3145" y="6672"/>
                  </a:lnTo>
                  <a:lnTo>
                    <a:pt x="3165" y="6645"/>
                  </a:lnTo>
                  <a:lnTo>
                    <a:pt x="3183" y="6618"/>
                  </a:lnTo>
                  <a:lnTo>
                    <a:pt x="3201" y="6591"/>
                  </a:lnTo>
                  <a:lnTo>
                    <a:pt x="3218" y="6564"/>
                  </a:lnTo>
                  <a:lnTo>
                    <a:pt x="3234" y="6535"/>
                  </a:lnTo>
                  <a:lnTo>
                    <a:pt x="3249" y="6506"/>
                  </a:lnTo>
                  <a:lnTo>
                    <a:pt x="3263" y="6477"/>
                  </a:lnTo>
                  <a:lnTo>
                    <a:pt x="3277" y="6447"/>
                  </a:lnTo>
                  <a:lnTo>
                    <a:pt x="3289" y="6416"/>
                  </a:lnTo>
                  <a:lnTo>
                    <a:pt x="3300" y="6384"/>
                  </a:lnTo>
                  <a:lnTo>
                    <a:pt x="3326" y="6315"/>
                  </a:lnTo>
                  <a:lnTo>
                    <a:pt x="3351" y="6247"/>
                  </a:lnTo>
                  <a:lnTo>
                    <a:pt x="3378" y="6179"/>
                  </a:lnTo>
                  <a:lnTo>
                    <a:pt x="3406" y="6110"/>
                  </a:lnTo>
                  <a:lnTo>
                    <a:pt x="3434" y="6043"/>
                  </a:lnTo>
                  <a:lnTo>
                    <a:pt x="3463" y="5977"/>
                  </a:lnTo>
                  <a:lnTo>
                    <a:pt x="3495" y="5911"/>
                  </a:lnTo>
                  <a:lnTo>
                    <a:pt x="3526" y="5845"/>
                  </a:lnTo>
                  <a:lnTo>
                    <a:pt x="3540" y="5815"/>
                  </a:lnTo>
                  <a:lnTo>
                    <a:pt x="3553" y="5784"/>
                  </a:lnTo>
                  <a:lnTo>
                    <a:pt x="3565" y="5754"/>
                  </a:lnTo>
                  <a:lnTo>
                    <a:pt x="3575" y="5723"/>
                  </a:lnTo>
                  <a:lnTo>
                    <a:pt x="3585" y="5692"/>
                  </a:lnTo>
                  <a:lnTo>
                    <a:pt x="3594" y="5660"/>
                  </a:lnTo>
                  <a:lnTo>
                    <a:pt x="3602" y="5629"/>
                  </a:lnTo>
                  <a:lnTo>
                    <a:pt x="3608" y="5597"/>
                  </a:lnTo>
                  <a:lnTo>
                    <a:pt x="3614" y="5564"/>
                  </a:lnTo>
                  <a:lnTo>
                    <a:pt x="3618" y="5532"/>
                  </a:lnTo>
                  <a:lnTo>
                    <a:pt x="3622" y="5500"/>
                  </a:lnTo>
                  <a:lnTo>
                    <a:pt x="3624" y="5468"/>
                  </a:lnTo>
                  <a:lnTo>
                    <a:pt x="3626" y="5436"/>
                  </a:lnTo>
                  <a:lnTo>
                    <a:pt x="3626" y="5403"/>
                  </a:lnTo>
                  <a:lnTo>
                    <a:pt x="3625" y="5371"/>
                  </a:lnTo>
                  <a:lnTo>
                    <a:pt x="3624" y="5339"/>
                  </a:lnTo>
                  <a:lnTo>
                    <a:pt x="3621" y="5306"/>
                  </a:lnTo>
                  <a:lnTo>
                    <a:pt x="3617" y="5274"/>
                  </a:lnTo>
                  <a:lnTo>
                    <a:pt x="3613" y="5243"/>
                  </a:lnTo>
                  <a:lnTo>
                    <a:pt x="3607" y="5211"/>
                  </a:lnTo>
                  <a:lnTo>
                    <a:pt x="3600" y="5179"/>
                  </a:lnTo>
                  <a:lnTo>
                    <a:pt x="3592" y="5148"/>
                  </a:lnTo>
                  <a:lnTo>
                    <a:pt x="3583" y="5117"/>
                  </a:lnTo>
                  <a:lnTo>
                    <a:pt x="3573" y="5086"/>
                  </a:lnTo>
                  <a:lnTo>
                    <a:pt x="3562" y="5056"/>
                  </a:lnTo>
                  <a:lnTo>
                    <a:pt x="3551" y="5024"/>
                  </a:lnTo>
                  <a:lnTo>
                    <a:pt x="3538" y="4995"/>
                  </a:lnTo>
                  <a:lnTo>
                    <a:pt x="3524" y="4965"/>
                  </a:lnTo>
                  <a:lnTo>
                    <a:pt x="3509" y="4936"/>
                  </a:lnTo>
                  <a:lnTo>
                    <a:pt x="3493" y="4907"/>
                  </a:lnTo>
                  <a:lnTo>
                    <a:pt x="3476" y="4879"/>
                  </a:lnTo>
                  <a:lnTo>
                    <a:pt x="3457" y="4851"/>
                  </a:lnTo>
                  <a:lnTo>
                    <a:pt x="2584" y="3544"/>
                  </a:lnTo>
                  <a:lnTo>
                    <a:pt x="3552" y="2578"/>
                  </a:lnTo>
                  <a:lnTo>
                    <a:pt x="4862" y="3450"/>
                  </a:lnTo>
                  <a:lnTo>
                    <a:pt x="4894" y="3470"/>
                  </a:lnTo>
                  <a:lnTo>
                    <a:pt x="4926" y="3489"/>
                  </a:lnTo>
                  <a:lnTo>
                    <a:pt x="4959" y="3507"/>
                  </a:lnTo>
                  <a:lnTo>
                    <a:pt x="4992" y="3523"/>
                  </a:lnTo>
                  <a:lnTo>
                    <a:pt x="5027" y="3538"/>
                  </a:lnTo>
                  <a:lnTo>
                    <a:pt x="5061" y="3552"/>
                  </a:lnTo>
                  <a:lnTo>
                    <a:pt x="5096" y="3564"/>
                  </a:lnTo>
                  <a:lnTo>
                    <a:pt x="5130" y="3576"/>
                  </a:lnTo>
                  <a:lnTo>
                    <a:pt x="5166" y="3586"/>
                  </a:lnTo>
                  <a:lnTo>
                    <a:pt x="5202" y="3594"/>
                  </a:lnTo>
                  <a:lnTo>
                    <a:pt x="5238" y="3601"/>
                  </a:lnTo>
                  <a:lnTo>
                    <a:pt x="5274" y="3607"/>
                  </a:lnTo>
                  <a:lnTo>
                    <a:pt x="5310" y="3612"/>
                  </a:lnTo>
                  <a:lnTo>
                    <a:pt x="5347" y="3615"/>
                  </a:lnTo>
                  <a:lnTo>
                    <a:pt x="5384" y="3617"/>
                  </a:lnTo>
                  <a:lnTo>
                    <a:pt x="5420" y="3618"/>
                  </a:lnTo>
                  <a:lnTo>
                    <a:pt x="5448" y="3617"/>
                  </a:lnTo>
                  <a:lnTo>
                    <a:pt x="5476" y="3616"/>
                  </a:lnTo>
                  <a:lnTo>
                    <a:pt x="5504" y="3614"/>
                  </a:lnTo>
                  <a:lnTo>
                    <a:pt x="5532" y="3612"/>
                  </a:lnTo>
                  <a:lnTo>
                    <a:pt x="5560" y="3608"/>
                  </a:lnTo>
                  <a:lnTo>
                    <a:pt x="5588" y="3604"/>
                  </a:lnTo>
                  <a:lnTo>
                    <a:pt x="5615" y="3599"/>
                  </a:lnTo>
                  <a:lnTo>
                    <a:pt x="5643" y="3593"/>
                  </a:lnTo>
                  <a:lnTo>
                    <a:pt x="5670" y="3586"/>
                  </a:lnTo>
                  <a:lnTo>
                    <a:pt x="5698" y="3579"/>
                  </a:lnTo>
                  <a:lnTo>
                    <a:pt x="5725" y="3571"/>
                  </a:lnTo>
                  <a:lnTo>
                    <a:pt x="5752" y="3562"/>
                  </a:lnTo>
                  <a:lnTo>
                    <a:pt x="5779" y="3552"/>
                  </a:lnTo>
                  <a:lnTo>
                    <a:pt x="5805" y="3542"/>
                  </a:lnTo>
                  <a:lnTo>
                    <a:pt x="5832" y="3531"/>
                  </a:lnTo>
                  <a:lnTo>
                    <a:pt x="5859" y="3518"/>
                  </a:lnTo>
                  <a:lnTo>
                    <a:pt x="5924" y="3487"/>
                  </a:lnTo>
                  <a:lnTo>
                    <a:pt x="5990" y="3457"/>
                  </a:lnTo>
                  <a:lnTo>
                    <a:pt x="6057" y="3428"/>
                  </a:lnTo>
                  <a:lnTo>
                    <a:pt x="6124" y="3398"/>
                  </a:lnTo>
                  <a:lnTo>
                    <a:pt x="6192" y="3370"/>
                  </a:lnTo>
                  <a:lnTo>
                    <a:pt x="6260" y="3344"/>
                  </a:lnTo>
                  <a:lnTo>
                    <a:pt x="6329" y="3318"/>
                  </a:lnTo>
                  <a:lnTo>
                    <a:pt x="6399" y="3293"/>
                  </a:lnTo>
                  <a:lnTo>
                    <a:pt x="6430" y="3282"/>
                  </a:lnTo>
                  <a:lnTo>
                    <a:pt x="6461" y="3270"/>
                  </a:lnTo>
                  <a:lnTo>
                    <a:pt x="6491" y="3256"/>
                  </a:lnTo>
                  <a:lnTo>
                    <a:pt x="6520" y="3242"/>
                  </a:lnTo>
                  <a:lnTo>
                    <a:pt x="6550" y="3227"/>
                  </a:lnTo>
                  <a:lnTo>
                    <a:pt x="6578" y="3211"/>
                  </a:lnTo>
                  <a:lnTo>
                    <a:pt x="6606" y="3194"/>
                  </a:lnTo>
                  <a:lnTo>
                    <a:pt x="6633" y="3176"/>
                  </a:lnTo>
                  <a:lnTo>
                    <a:pt x="6660" y="3158"/>
                  </a:lnTo>
                  <a:lnTo>
                    <a:pt x="6686" y="3138"/>
                  </a:lnTo>
                  <a:lnTo>
                    <a:pt x="6712" y="3117"/>
                  </a:lnTo>
                  <a:lnTo>
                    <a:pt x="6736" y="3096"/>
                  </a:lnTo>
                  <a:lnTo>
                    <a:pt x="6760" y="3074"/>
                  </a:lnTo>
                  <a:lnTo>
                    <a:pt x="6783" y="3052"/>
                  </a:lnTo>
                  <a:lnTo>
                    <a:pt x="6805" y="3029"/>
                  </a:lnTo>
                  <a:lnTo>
                    <a:pt x="6827" y="3005"/>
                  </a:lnTo>
                  <a:lnTo>
                    <a:pt x="6847" y="2980"/>
                  </a:lnTo>
                  <a:lnTo>
                    <a:pt x="6868" y="2955"/>
                  </a:lnTo>
                  <a:lnTo>
                    <a:pt x="6887" y="2929"/>
                  </a:lnTo>
                  <a:lnTo>
                    <a:pt x="6906" y="2903"/>
                  </a:lnTo>
                  <a:lnTo>
                    <a:pt x="6923" y="2876"/>
                  </a:lnTo>
                  <a:lnTo>
                    <a:pt x="6940" y="2847"/>
                  </a:lnTo>
                  <a:lnTo>
                    <a:pt x="6955" y="2819"/>
                  </a:lnTo>
                  <a:lnTo>
                    <a:pt x="6970" y="2790"/>
                  </a:lnTo>
                  <a:lnTo>
                    <a:pt x="6984" y="2761"/>
                  </a:lnTo>
                  <a:lnTo>
                    <a:pt x="6997" y="2731"/>
                  </a:lnTo>
                  <a:lnTo>
                    <a:pt x="7009" y="2701"/>
                  </a:lnTo>
                  <a:lnTo>
                    <a:pt x="7020" y="2670"/>
                  </a:lnTo>
                  <a:lnTo>
                    <a:pt x="7030" y="2639"/>
                  </a:lnTo>
                  <a:lnTo>
                    <a:pt x="7040" y="2608"/>
                  </a:lnTo>
                  <a:lnTo>
                    <a:pt x="7048" y="2575"/>
                  </a:lnTo>
                  <a:lnTo>
                    <a:pt x="7055" y="2542"/>
                  </a:lnTo>
                  <a:lnTo>
                    <a:pt x="7363" y="1004"/>
                  </a:lnTo>
                  <a:lnTo>
                    <a:pt x="8732" y="1004"/>
                  </a:lnTo>
                  <a:lnTo>
                    <a:pt x="9040" y="2542"/>
                  </a:lnTo>
                  <a:lnTo>
                    <a:pt x="9047" y="2575"/>
                  </a:lnTo>
                  <a:lnTo>
                    <a:pt x="9055" y="2608"/>
                  </a:lnTo>
                  <a:lnTo>
                    <a:pt x="9065" y="2639"/>
                  </a:lnTo>
                  <a:lnTo>
                    <a:pt x="9075" y="2670"/>
                  </a:lnTo>
                  <a:lnTo>
                    <a:pt x="9086" y="2701"/>
                  </a:lnTo>
                  <a:lnTo>
                    <a:pt x="9098" y="2731"/>
                  </a:lnTo>
                  <a:lnTo>
                    <a:pt x="9111" y="2761"/>
                  </a:lnTo>
                  <a:lnTo>
                    <a:pt x="9125" y="2790"/>
                  </a:lnTo>
                  <a:lnTo>
                    <a:pt x="9140" y="2819"/>
                  </a:lnTo>
                  <a:lnTo>
                    <a:pt x="9155" y="2847"/>
                  </a:lnTo>
                  <a:lnTo>
                    <a:pt x="9172" y="2876"/>
                  </a:lnTo>
                  <a:lnTo>
                    <a:pt x="9189" y="2903"/>
                  </a:lnTo>
                  <a:lnTo>
                    <a:pt x="9208" y="2929"/>
                  </a:lnTo>
                  <a:lnTo>
                    <a:pt x="9227" y="2955"/>
                  </a:lnTo>
                  <a:lnTo>
                    <a:pt x="9248" y="2980"/>
                  </a:lnTo>
                  <a:lnTo>
                    <a:pt x="9268" y="3005"/>
                  </a:lnTo>
                  <a:lnTo>
                    <a:pt x="9290" y="3029"/>
                  </a:lnTo>
                  <a:lnTo>
                    <a:pt x="9312" y="3052"/>
                  </a:lnTo>
                  <a:lnTo>
                    <a:pt x="9335" y="3074"/>
                  </a:lnTo>
                  <a:lnTo>
                    <a:pt x="9359" y="3096"/>
                  </a:lnTo>
                  <a:lnTo>
                    <a:pt x="9383" y="3117"/>
                  </a:lnTo>
                  <a:lnTo>
                    <a:pt x="9409" y="3138"/>
                  </a:lnTo>
                  <a:lnTo>
                    <a:pt x="9435" y="3158"/>
                  </a:lnTo>
                  <a:lnTo>
                    <a:pt x="9462" y="3176"/>
                  </a:lnTo>
                  <a:lnTo>
                    <a:pt x="9489" y="3194"/>
                  </a:lnTo>
                  <a:lnTo>
                    <a:pt x="9517" y="3211"/>
                  </a:lnTo>
                  <a:lnTo>
                    <a:pt x="9545" y="3227"/>
                  </a:lnTo>
                  <a:lnTo>
                    <a:pt x="9575" y="3242"/>
                  </a:lnTo>
                  <a:lnTo>
                    <a:pt x="9604" y="3256"/>
                  </a:lnTo>
                  <a:lnTo>
                    <a:pt x="9634" y="3270"/>
                  </a:lnTo>
                  <a:lnTo>
                    <a:pt x="9665" y="3282"/>
                  </a:lnTo>
                  <a:lnTo>
                    <a:pt x="9696" y="3293"/>
                  </a:lnTo>
                  <a:lnTo>
                    <a:pt x="9766" y="3318"/>
                  </a:lnTo>
                  <a:lnTo>
                    <a:pt x="9834" y="3344"/>
                  </a:lnTo>
                  <a:lnTo>
                    <a:pt x="9902" y="3370"/>
                  </a:lnTo>
                  <a:lnTo>
                    <a:pt x="9971" y="3398"/>
                  </a:lnTo>
                  <a:lnTo>
                    <a:pt x="10037" y="3427"/>
                  </a:lnTo>
                  <a:lnTo>
                    <a:pt x="10105" y="3456"/>
                  </a:lnTo>
                  <a:lnTo>
                    <a:pt x="10171" y="3487"/>
                  </a:lnTo>
                  <a:lnTo>
                    <a:pt x="10236" y="3518"/>
                  </a:lnTo>
                  <a:lnTo>
                    <a:pt x="10263" y="3530"/>
                  </a:lnTo>
                  <a:lnTo>
                    <a:pt x="10290" y="3541"/>
                  </a:lnTo>
                  <a:lnTo>
                    <a:pt x="10316" y="3552"/>
                  </a:lnTo>
                  <a:lnTo>
                    <a:pt x="10343" y="3562"/>
                  </a:lnTo>
                  <a:lnTo>
                    <a:pt x="10370" y="3571"/>
                  </a:lnTo>
                  <a:lnTo>
                    <a:pt x="10397" y="3579"/>
                  </a:lnTo>
                  <a:lnTo>
                    <a:pt x="10425" y="3586"/>
                  </a:lnTo>
                  <a:lnTo>
                    <a:pt x="10452" y="3593"/>
                  </a:lnTo>
                  <a:lnTo>
                    <a:pt x="10480" y="3599"/>
                  </a:lnTo>
                  <a:lnTo>
                    <a:pt x="10507" y="3604"/>
                  </a:lnTo>
                  <a:lnTo>
                    <a:pt x="10535" y="3608"/>
                  </a:lnTo>
                  <a:lnTo>
                    <a:pt x="10563" y="3612"/>
                  </a:lnTo>
                  <a:lnTo>
                    <a:pt x="10592" y="3614"/>
                  </a:lnTo>
                  <a:lnTo>
                    <a:pt x="10620" y="3616"/>
                  </a:lnTo>
                  <a:lnTo>
                    <a:pt x="10648" y="3617"/>
                  </a:lnTo>
                  <a:lnTo>
                    <a:pt x="10676" y="3618"/>
                  </a:lnTo>
                  <a:lnTo>
                    <a:pt x="10712" y="3617"/>
                  </a:lnTo>
                  <a:lnTo>
                    <a:pt x="10748" y="3615"/>
                  </a:lnTo>
                  <a:lnTo>
                    <a:pt x="10786" y="3612"/>
                  </a:lnTo>
                  <a:lnTo>
                    <a:pt x="10822" y="3607"/>
                  </a:lnTo>
                  <a:lnTo>
                    <a:pt x="10858" y="3601"/>
                  </a:lnTo>
                  <a:lnTo>
                    <a:pt x="10894" y="3594"/>
                  </a:lnTo>
                  <a:lnTo>
                    <a:pt x="10930" y="3586"/>
                  </a:lnTo>
                  <a:lnTo>
                    <a:pt x="10965" y="3576"/>
                  </a:lnTo>
                  <a:lnTo>
                    <a:pt x="11000" y="3564"/>
                  </a:lnTo>
                  <a:lnTo>
                    <a:pt x="11035" y="3552"/>
                  </a:lnTo>
                  <a:lnTo>
                    <a:pt x="11069" y="3538"/>
                  </a:lnTo>
                  <a:lnTo>
                    <a:pt x="11103" y="3523"/>
                  </a:lnTo>
                  <a:lnTo>
                    <a:pt x="11137" y="3507"/>
                  </a:lnTo>
                  <a:lnTo>
                    <a:pt x="11169" y="3489"/>
                  </a:lnTo>
                  <a:lnTo>
                    <a:pt x="11202" y="3470"/>
                  </a:lnTo>
                  <a:lnTo>
                    <a:pt x="11233" y="3450"/>
                  </a:lnTo>
                  <a:lnTo>
                    <a:pt x="12543" y="2578"/>
                  </a:lnTo>
                  <a:lnTo>
                    <a:pt x="13511" y="3544"/>
                  </a:lnTo>
                  <a:lnTo>
                    <a:pt x="12638" y="4851"/>
                  </a:lnTo>
                  <a:lnTo>
                    <a:pt x="12619" y="4879"/>
                  </a:lnTo>
                  <a:lnTo>
                    <a:pt x="12602" y="4907"/>
                  </a:lnTo>
                  <a:lnTo>
                    <a:pt x="12586" y="4936"/>
                  </a:lnTo>
                  <a:lnTo>
                    <a:pt x="12571" y="4965"/>
                  </a:lnTo>
                  <a:lnTo>
                    <a:pt x="12557" y="4995"/>
                  </a:lnTo>
                  <a:lnTo>
                    <a:pt x="12544" y="5024"/>
                  </a:lnTo>
                  <a:lnTo>
                    <a:pt x="12533" y="5056"/>
                  </a:lnTo>
                  <a:lnTo>
                    <a:pt x="12522" y="5086"/>
                  </a:lnTo>
                  <a:lnTo>
                    <a:pt x="12512" y="5117"/>
                  </a:lnTo>
                  <a:lnTo>
                    <a:pt x="12503" y="5148"/>
                  </a:lnTo>
                  <a:lnTo>
                    <a:pt x="12495" y="5179"/>
                  </a:lnTo>
                  <a:lnTo>
                    <a:pt x="12489" y="5211"/>
                  </a:lnTo>
                  <a:lnTo>
                    <a:pt x="12483" y="5242"/>
                  </a:lnTo>
                  <a:lnTo>
                    <a:pt x="12478" y="5274"/>
                  </a:lnTo>
                  <a:lnTo>
                    <a:pt x="12474" y="5306"/>
                  </a:lnTo>
                  <a:lnTo>
                    <a:pt x="12472" y="5339"/>
                  </a:lnTo>
                  <a:lnTo>
                    <a:pt x="12470" y="5371"/>
                  </a:lnTo>
                  <a:lnTo>
                    <a:pt x="12469" y="5403"/>
                  </a:lnTo>
                  <a:lnTo>
                    <a:pt x="12470" y="5435"/>
                  </a:lnTo>
                  <a:lnTo>
                    <a:pt x="12471" y="5467"/>
                  </a:lnTo>
                  <a:lnTo>
                    <a:pt x="12473" y="5500"/>
                  </a:lnTo>
                  <a:lnTo>
                    <a:pt x="12477" y="5532"/>
                  </a:lnTo>
                  <a:lnTo>
                    <a:pt x="12481" y="5563"/>
                  </a:lnTo>
                  <a:lnTo>
                    <a:pt x="12487" y="5596"/>
                  </a:lnTo>
                  <a:lnTo>
                    <a:pt x="12494" y="5628"/>
                  </a:lnTo>
                  <a:lnTo>
                    <a:pt x="12501" y="5660"/>
                  </a:lnTo>
                  <a:lnTo>
                    <a:pt x="12510" y="5691"/>
                  </a:lnTo>
                  <a:lnTo>
                    <a:pt x="12519" y="5722"/>
                  </a:lnTo>
                  <a:lnTo>
                    <a:pt x="12530" y="5753"/>
                  </a:lnTo>
                  <a:lnTo>
                    <a:pt x="12542" y="5784"/>
                  </a:lnTo>
                  <a:lnTo>
                    <a:pt x="12555" y="5814"/>
                  </a:lnTo>
                  <a:lnTo>
                    <a:pt x="12569" y="5844"/>
                  </a:lnTo>
                  <a:lnTo>
                    <a:pt x="12600" y="5910"/>
                  </a:lnTo>
                  <a:lnTo>
                    <a:pt x="12631" y="5976"/>
                  </a:lnTo>
                  <a:lnTo>
                    <a:pt x="12661" y="6043"/>
                  </a:lnTo>
                  <a:lnTo>
                    <a:pt x="12689" y="6110"/>
                  </a:lnTo>
                  <a:lnTo>
                    <a:pt x="12717" y="6178"/>
                  </a:lnTo>
                  <a:lnTo>
                    <a:pt x="12744" y="6246"/>
                  </a:lnTo>
                  <a:lnTo>
                    <a:pt x="12769" y="6315"/>
                  </a:lnTo>
                  <a:lnTo>
                    <a:pt x="12795" y="6384"/>
                  </a:lnTo>
                  <a:lnTo>
                    <a:pt x="12807" y="6416"/>
                  </a:lnTo>
                  <a:lnTo>
                    <a:pt x="12819" y="6446"/>
                  </a:lnTo>
                  <a:lnTo>
                    <a:pt x="12832" y="6476"/>
                  </a:lnTo>
                  <a:lnTo>
                    <a:pt x="12846" y="6506"/>
                  </a:lnTo>
                  <a:lnTo>
                    <a:pt x="12861" y="6535"/>
                  </a:lnTo>
                  <a:lnTo>
                    <a:pt x="12877" y="6563"/>
                  </a:lnTo>
                  <a:lnTo>
                    <a:pt x="12894" y="6591"/>
                  </a:lnTo>
                  <a:lnTo>
                    <a:pt x="12912" y="6618"/>
                  </a:lnTo>
                  <a:lnTo>
                    <a:pt x="12931" y="6644"/>
                  </a:lnTo>
                  <a:lnTo>
                    <a:pt x="12950" y="6671"/>
                  </a:lnTo>
                  <a:lnTo>
                    <a:pt x="12971" y="6696"/>
                  </a:lnTo>
                  <a:lnTo>
                    <a:pt x="12992" y="6721"/>
                  </a:lnTo>
                  <a:lnTo>
                    <a:pt x="13014" y="6744"/>
                  </a:lnTo>
                  <a:lnTo>
                    <a:pt x="13036" y="6767"/>
                  </a:lnTo>
                  <a:lnTo>
                    <a:pt x="13059" y="6790"/>
                  </a:lnTo>
                  <a:lnTo>
                    <a:pt x="13083" y="6811"/>
                  </a:lnTo>
                  <a:lnTo>
                    <a:pt x="13108" y="6832"/>
                  </a:lnTo>
                  <a:lnTo>
                    <a:pt x="13134" y="6852"/>
                  </a:lnTo>
                  <a:lnTo>
                    <a:pt x="13160" y="6871"/>
                  </a:lnTo>
                  <a:lnTo>
                    <a:pt x="13186" y="6889"/>
                  </a:lnTo>
                  <a:lnTo>
                    <a:pt x="13213" y="6907"/>
                  </a:lnTo>
                  <a:lnTo>
                    <a:pt x="13241" y="6923"/>
                  </a:lnTo>
                  <a:lnTo>
                    <a:pt x="13269" y="6939"/>
                  </a:lnTo>
                  <a:lnTo>
                    <a:pt x="13298" y="6955"/>
                  </a:lnTo>
                  <a:lnTo>
                    <a:pt x="13328" y="6968"/>
                  </a:lnTo>
                  <a:lnTo>
                    <a:pt x="13358" y="6981"/>
                  </a:lnTo>
                  <a:lnTo>
                    <a:pt x="13388" y="6993"/>
                  </a:lnTo>
                  <a:lnTo>
                    <a:pt x="13419" y="7004"/>
                  </a:lnTo>
                  <a:lnTo>
                    <a:pt x="13450" y="7014"/>
                  </a:lnTo>
                  <a:lnTo>
                    <a:pt x="13483" y="7024"/>
                  </a:lnTo>
                  <a:lnTo>
                    <a:pt x="13515" y="7032"/>
                  </a:lnTo>
                  <a:lnTo>
                    <a:pt x="13547" y="7039"/>
                  </a:lnTo>
                  <a:lnTo>
                    <a:pt x="15088" y="7347"/>
                  </a:lnTo>
                  <a:lnTo>
                    <a:pt x="15089" y="8712"/>
                  </a:lnTo>
                  <a:lnTo>
                    <a:pt x="13547" y="9020"/>
                  </a:lnTo>
                  <a:close/>
                  <a:moveTo>
                    <a:pt x="15286" y="6362"/>
                  </a:moveTo>
                  <a:lnTo>
                    <a:pt x="13745" y="6054"/>
                  </a:lnTo>
                  <a:lnTo>
                    <a:pt x="13715" y="5971"/>
                  </a:lnTo>
                  <a:lnTo>
                    <a:pt x="13684" y="5889"/>
                  </a:lnTo>
                  <a:lnTo>
                    <a:pt x="13652" y="5807"/>
                  </a:lnTo>
                  <a:lnTo>
                    <a:pt x="13618" y="5726"/>
                  </a:lnTo>
                  <a:lnTo>
                    <a:pt x="13584" y="5646"/>
                  </a:lnTo>
                  <a:lnTo>
                    <a:pt x="13548" y="5565"/>
                  </a:lnTo>
                  <a:lnTo>
                    <a:pt x="13512" y="5486"/>
                  </a:lnTo>
                  <a:lnTo>
                    <a:pt x="13475" y="5408"/>
                  </a:lnTo>
                  <a:lnTo>
                    <a:pt x="14348" y="4101"/>
                  </a:lnTo>
                  <a:lnTo>
                    <a:pt x="14372" y="4063"/>
                  </a:lnTo>
                  <a:lnTo>
                    <a:pt x="14394" y="4025"/>
                  </a:lnTo>
                  <a:lnTo>
                    <a:pt x="14414" y="3986"/>
                  </a:lnTo>
                  <a:lnTo>
                    <a:pt x="14433" y="3947"/>
                  </a:lnTo>
                  <a:lnTo>
                    <a:pt x="14449" y="3906"/>
                  </a:lnTo>
                  <a:lnTo>
                    <a:pt x="14464" y="3865"/>
                  </a:lnTo>
                  <a:lnTo>
                    <a:pt x="14476" y="3824"/>
                  </a:lnTo>
                  <a:lnTo>
                    <a:pt x="14489" y="3783"/>
                  </a:lnTo>
                  <a:lnTo>
                    <a:pt x="14498" y="3741"/>
                  </a:lnTo>
                  <a:lnTo>
                    <a:pt x="14505" y="3699"/>
                  </a:lnTo>
                  <a:lnTo>
                    <a:pt x="14511" y="3656"/>
                  </a:lnTo>
                  <a:lnTo>
                    <a:pt x="14515" y="3614"/>
                  </a:lnTo>
                  <a:lnTo>
                    <a:pt x="14517" y="3572"/>
                  </a:lnTo>
                  <a:lnTo>
                    <a:pt x="14517" y="3530"/>
                  </a:lnTo>
                  <a:lnTo>
                    <a:pt x="14515" y="3488"/>
                  </a:lnTo>
                  <a:lnTo>
                    <a:pt x="14512" y="3446"/>
                  </a:lnTo>
                  <a:lnTo>
                    <a:pt x="14507" y="3404"/>
                  </a:lnTo>
                  <a:lnTo>
                    <a:pt x="14500" y="3361"/>
                  </a:lnTo>
                  <a:lnTo>
                    <a:pt x="14492" y="3320"/>
                  </a:lnTo>
                  <a:lnTo>
                    <a:pt x="14480" y="3279"/>
                  </a:lnTo>
                  <a:lnTo>
                    <a:pt x="14468" y="3239"/>
                  </a:lnTo>
                  <a:lnTo>
                    <a:pt x="14455" y="3198"/>
                  </a:lnTo>
                  <a:lnTo>
                    <a:pt x="14439" y="3159"/>
                  </a:lnTo>
                  <a:lnTo>
                    <a:pt x="14422" y="3119"/>
                  </a:lnTo>
                  <a:lnTo>
                    <a:pt x="14403" y="3081"/>
                  </a:lnTo>
                  <a:lnTo>
                    <a:pt x="14382" y="3043"/>
                  </a:lnTo>
                  <a:lnTo>
                    <a:pt x="14360" y="3006"/>
                  </a:lnTo>
                  <a:lnTo>
                    <a:pt x="14336" y="2970"/>
                  </a:lnTo>
                  <a:lnTo>
                    <a:pt x="14309" y="2935"/>
                  </a:lnTo>
                  <a:lnTo>
                    <a:pt x="14282" y="2901"/>
                  </a:lnTo>
                  <a:lnTo>
                    <a:pt x="14253" y="2868"/>
                  </a:lnTo>
                  <a:lnTo>
                    <a:pt x="14222" y="2834"/>
                  </a:lnTo>
                  <a:lnTo>
                    <a:pt x="13254" y="1869"/>
                  </a:lnTo>
                  <a:lnTo>
                    <a:pt x="13236" y="1852"/>
                  </a:lnTo>
                  <a:lnTo>
                    <a:pt x="13217" y="1834"/>
                  </a:lnTo>
                  <a:lnTo>
                    <a:pt x="13198" y="1817"/>
                  </a:lnTo>
                  <a:lnTo>
                    <a:pt x="13179" y="1801"/>
                  </a:lnTo>
                  <a:lnTo>
                    <a:pt x="13159" y="1786"/>
                  </a:lnTo>
                  <a:lnTo>
                    <a:pt x="13139" y="1771"/>
                  </a:lnTo>
                  <a:lnTo>
                    <a:pt x="13118" y="1755"/>
                  </a:lnTo>
                  <a:lnTo>
                    <a:pt x="13097" y="1741"/>
                  </a:lnTo>
                  <a:lnTo>
                    <a:pt x="13076" y="1728"/>
                  </a:lnTo>
                  <a:lnTo>
                    <a:pt x="13055" y="1715"/>
                  </a:lnTo>
                  <a:lnTo>
                    <a:pt x="13034" y="1702"/>
                  </a:lnTo>
                  <a:lnTo>
                    <a:pt x="13012" y="1691"/>
                  </a:lnTo>
                  <a:lnTo>
                    <a:pt x="12990" y="1680"/>
                  </a:lnTo>
                  <a:lnTo>
                    <a:pt x="12968" y="1669"/>
                  </a:lnTo>
                  <a:lnTo>
                    <a:pt x="12945" y="1659"/>
                  </a:lnTo>
                  <a:lnTo>
                    <a:pt x="12923" y="1649"/>
                  </a:lnTo>
                  <a:lnTo>
                    <a:pt x="12900" y="1640"/>
                  </a:lnTo>
                  <a:lnTo>
                    <a:pt x="12877" y="1632"/>
                  </a:lnTo>
                  <a:lnTo>
                    <a:pt x="12854" y="1624"/>
                  </a:lnTo>
                  <a:lnTo>
                    <a:pt x="12831" y="1617"/>
                  </a:lnTo>
                  <a:lnTo>
                    <a:pt x="12808" y="1610"/>
                  </a:lnTo>
                  <a:lnTo>
                    <a:pt x="12783" y="1604"/>
                  </a:lnTo>
                  <a:lnTo>
                    <a:pt x="12759" y="1599"/>
                  </a:lnTo>
                  <a:lnTo>
                    <a:pt x="12736" y="1594"/>
                  </a:lnTo>
                  <a:lnTo>
                    <a:pt x="12712" y="1590"/>
                  </a:lnTo>
                  <a:lnTo>
                    <a:pt x="12688" y="1586"/>
                  </a:lnTo>
                  <a:lnTo>
                    <a:pt x="12664" y="1583"/>
                  </a:lnTo>
                  <a:lnTo>
                    <a:pt x="12640" y="1580"/>
                  </a:lnTo>
                  <a:lnTo>
                    <a:pt x="12615" y="1578"/>
                  </a:lnTo>
                  <a:lnTo>
                    <a:pt x="12591" y="1577"/>
                  </a:lnTo>
                  <a:lnTo>
                    <a:pt x="12566" y="1576"/>
                  </a:lnTo>
                  <a:lnTo>
                    <a:pt x="12542" y="1575"/>
                  </a:lnTo>
                  <a:lnTo>
                    <a:pt x="12506" y="1576"/>
                  </a:lnTo>
                  <a:lnTo>
                    <a:pt x="12470" y="1578"/>
                  </a:lnTo>
                  <a:lnTo>
                    <a:pt x="12433" y="1581"/>
                  </a:lnTo>
                  <a:lnTo>
                    <a:pt x="12398" y="1586"/>
                  </a:lnTo>
                  <a:lnTo>
                    <a:pt x="12362" y="1592"/>
                  </a:lnTo>
                  <a:lnTo>
                    <a:pt x="12326" y="1599"/>
                  </a:lnTo>
                  <a:lnTo>
                    <a:pt x="12291" y="1607"/>
                  </a:lnTo>
                  <a:lnTo>
                    <a:pt x="12255" y="1617"/>
                  </a:lnTo>
                  <a:lnTo>
                    <a:pt x="12220" y="1628"/>
                  </a:lnTo>
                  <a:lnTo>
                    <a:pt x="12185" y="1641"/>
                  </a:lnTo>
                  <a:lnTo>
                    <a:pt x="12151" y="1654"/>
                  </a:lnTo>
                  <a:lnTo>
                    <a:pt x="12117" y="1670"/>
                  </a:lnTo>
                  <a:lnTo>
                    <a:pt x="12083" y="1686"/>
                  </a:lnTo>
                  <a:lnTo>
                    <a:pt x="12050" y="1704"/>
                  </a:lnTo>
                  <a:lnTo>
                    <a:pt x="12018" y="1723"/>
                  </a:lnTo>
                  <a:lnTo>
                    <a:pt x="11986" y="1743"/>
                  </a:lnTo>
                  <a:lnTo>
                    <a:pt x="10676" y="2615"/>
                  </a:lnTo>
                  <a:lnTo>
                    <a:pt x="10597" y="2577"/>
                  </a:lnTo>
                  <a:lnTo>
                    <a:pt x="10517" y="2540"/>
                  </a:lnTo>
                  <a:lnTo>
                    <a:pt x="10437" y="2505"/>
                  </a:lnTo>
                  <a:lnTo>
                    <a:pt x="10356" y="2471"/>
                  </a:lnTo>
                  <a:lnTo>
                    <a:pt x="10275" y="2438"/>
                  </a:lnTo>
                  <a:lnTo>
                    <a:pt x="10192" y="2406"/>
                  </a:lnTo>
                  <a:lnTo>
                    <a:pt x="10110" y="2375"/>
                  </a:lnTo>
                  <a:lnTo>
                    <a:pt x="10026" y="2346"/>
                  </a:lnTo>
                  <a:lnTo>
                    <a:pt x="9718" y="808"/>
                  </a:lnTo>
                  <a:lnTo>
                    <a:pt x="9708" y="764"/>
                  </a:lnTo>
                  <a:lnTo>
                    <a:pt x="9697" y="721"/>
                  </a:lnTo>
                  <a:lnTo>
                    <a:pt x="9683" y="679"/>
                  </a:lnTo>
                  <a:lnTo>
                    <a:pt x="9668" y="638"/>
                  </a:lnTo>
                  <a:lnTo>
                    <a:pt x="9652" y="598"/>
                  </a:lnTo>
                  <a:lnTo>
                    <a:pt x="9633" y="559"/>
                  </a:lnTo>
                  <a:lnTo>
                    <a:pt x="9614" y="520"/>
                  </a:lnTo>
                  <a:lnTo>
                    <a:pt x="9592" y="483"/>
                  </a:lnTo>
                  <a:lnTo>
                    <a:pt x="9568" y="447"/>
                  </a:lnTo>
                  <a:lnTo>
                    <a:pt x="9544" y="413"/>
                  </a:lnTo>
                  <a:lnTo>
                    <a:pt x="9518" y="378"/>
                  </a:lnTo>
                  <a:lnTo>
                    <a:pt x="9491" y="345"/>
                  </a:lnTo>
                  <a:lnTo>
                    <a:pt x="9463" y="314"/>
                  </a:lnTo>
                  <a:lnTo>
                    <a:pt x="9433" y="284"/>
                  </a:lnTo>
                  <a:lnTo>
                    <a:pt x="9401" y="255"/>
                  </a:lnTo>
                  <a:lnTo>
                    <a:pt x="9369" y="228"/>
                  </a:lnTo>
                  <a:lnTo>
                    <a:pt x="9336" y="202"/>
                  </a:lnTo>
                  <a:lnTo>
                    <a:pt x="9302" y="177"/>
                  </a:lnTo>
                  <a:lnTo>
                    <a:pt x="9267" y="154"/>
                  </a:lnTo>
                  <a:lnTo>
                    <a:pt x="9229" y="131"/>
                  </a:lnTo>
                  <a:lnTo>
                    <a:pt x="9192" y="111"/>
                  </a:lnTo>
                  <a:lnTo>
                    <a:pt x="9154" y="92"/>
                  </a:lnTo>
                  <a:lnTo>
                    <a:pt x="9115" y="75"/>
                  </a:lnTo>
                  <a:lnTo>
                    <a:pt x="9075" y="60"/>
                  </a:lnTo>
                  <a:lnTo>
                    <a:pt x="9034" y="46"/>
                  </a:lnTo>
                  <a:lnTo>
                    <a:pt x="8993" y="34"/>
                  </a:lnTo>
                  <a:lnTo>
                    <a:pt x="8951" y="24"/>
                  </a:lnTo>
                  <a:lnTo>
                    <a:pt x="8908" y="15"/>
                  </a:lnTo>
                  <a:lnTo>
                    <a:pt x="8864" y="9"/>
                  </a:lnTo>
                  <a:lnTo>
                    <a:pt x="8821" y="4"/>
                  </a:lnTo>
                  <a:lnTo>
                    <a:pt x="8777" y="1"/>
                  </a:lnTo>
                  <a:lnTo>
                    <a:pt x="8732" y="0"/>
                  </a:lnTo>
                  <a:lnTo>
                    <a:pt x="7363" y="0"/>
                  </a:lnTo>
                  <a:lnTo>
                    <a:pt x="7318" y="1"/>
                  </a:lnTo>
                  <a:lnTo>
                    <a:pt x="7274" y="4"/>
                  </a:lnTo>
                  <a:lnTo>
                    <a:pt x="7231" y="9"/>
                  </a:lnTo>
                  <a:lnTo>
                    <a:pt x="7187" y="15"/>
                  </a:lnTo>
                  <a:lnTo>
                    <a:pt x="7144" y="24"/>
                  </a:lnTo>
                  <a:lnTo>
                    <a:pt x="7102" y="34"/>
                  </a:lnTo>
                  <a:lnTo>
                    <a:pt x="7061" y="46"/>
                  </a:lnTo>
                  <a:lnTo>
                    <a:pt x="7020" y="60"/>
                  </a:lnTo>
                  <a:lnTo>
                    <a:pt x="6980" y="75"/>
                  </a:lnTo>
                  <a:lnTo>
                    <a:pt x="6941" y="92"/>
                  </a:lnTo>
                  <a:lnTo>
                    <a:pt x="6903" y="111"/>
                  </a:lnTo>
                  <a:lnTo>
                    <a:pt x="6866" y="131"/>
                  </a:lnTo>
                  <a:lnTo>
                    <a:pt x="6829" y="154"/>
                  </a:lnTo>
                  <a:lnTo>
                    <a:pt x="6793" y="177"/>
                  </a:lnTo>
                  <a:lnTo>
                    <a:pt x="6759" y="202"/>
                  </a:lnTo>
                  <a:lnTo>
                    <a:pt x="6726" y="228"/>
                  </a:lnTo>
                  <a:lnTo>
                    <a:pt x="6694" y="255"/>
                  </a:lnTo>
                  <a:lnTo>
                    <a:pt x="6662" y="284"/>
                  </a:lnTo>
                  <a:lnTo>
                    <a:pt x="6633" y="314"/>
                  </a:lnTo>
                  <a:lnTo>
                    <a:pt x="6604" y="345"/>
                  </a:lnTo>
                  <a:lnTo>
                    <a:pt x="6577" y="378"/>
                  </a:lnTo>
                  <a:lnTo>
                    <a:pt x="6551" y="413"/>
                  </a:lnTo>
                  <a:lnTo>
                    <a:pt x="6527" y="447"/>
                  </a:lnTo>
                  <a:lnTo>
                    <a:pt x="6503" y="483"/>
                  </a:lnTo>
                  <a:lnTo>
                    <a:pt x="6482" y="520"/>
                  </a:lnTo>
                  <a:lnTo>
                    <a:pt x="6462" y="559"/>
                  </a:lnTo>
                  <a:lnTo>
                    <a:pt x="6444" y="598"/>
                  </a:lnTo>
                  <a:lnTo>
                    <a:pt x="6427" y="638"/>
                  </a:lnTo>
                  <a:lnTo>
                    <a:pt x="6412" y="679"/>
                  </a:lnTo>
                  <a:lnTo>
                    <a:pt x="6398" y="721"/>
                  </a:lnTo>
                  <a:lnTo>
                    <a:pt x="6387" y="764"/>
                  </a:lnTo>
                  <a:lnTo>
                    <a:pt x="6377" y="808"/>
                  </a:lnTo>
                  <a:lnTo>
                    <a:pt x="6069" y="2346"/>
                  </a:lnTo>
                  <a:lnTo>
                    <a:pt x="5985" y="2375"/>
                  </a:lnTo>
                  <a:lnTo>
                    <a:pt x="5903" y="2406"/>
                  </a:lnTo>
                  <a:lnTo>
                    <a:pt x="5820" y="2438"/>
                  </a:lnTo>
                  <a:lnTo>
                    <a:pt x="5739" y="2471"/>
                  </a:lnTo>
                  <a:lnTo>
                    <a:pt x="5658" y="2505"/>
                  </a:lnTo>
                  <a:lnTo>
                    <a:pt x="5578" y="2540"/>
                  </a:lnTo>
                  <a:lnTo>
                    <a:pt x="5499" y="2577"/>
                  </a:lnTo>
                  <a:lnTo>
                    <a:pt x="5420" y="2615"/>
                  </a:lnTo>
                  <a:lnTo>
                    <a:pt x="4110" y="1743"/>
                  </a:lnTo>
                  <a:lnTo>
                    <a:pt x="4078" y="1723"/>
                  </a:lnTo>
                  <a:lnTo>
                    <a:pt x="4046" y="1704"/>
                  </a:lnTo>
                  <a:lnTo>
                    <a:pt x="4012" y="1686"/>
                  </a:lnTo>
                  <a:lnTo>
                    <a:pt x="3978" y="1670"/>
                  </a:lnTo>
                  <a:lnTo>
                    <a:pt x="3944" y="1654"/>
                  </a:lnTo>
                  <a:lnTo>
                    <a:pt x="3910" y="1641"/>
                  </a:lnTo>
                  <a:lnTo>
                    <a:pt x="3875" y="1628"/>
                  </a:lnTo>
                  <a:lnTo>
                    <a:pt x="3840" y="1617"/>
                  </a:lnTo>
                  <a:lnTo>
                    <a:pt x="3804" y="1607"/>
                  </a:lnTo>
                  <a:lnTo>
                    <a:pt x="3769" y="1599"/>
                  </a:lnTo>
                  <a:lnTo>
                    <a:pt x="3733" y="1592"/>
                  </a:lnTo>
                  <a:lnTo>
                    <a:pt x="3698" y="1586"/>
                  </a:lnTo>
                  <a:lnTo>
                    <a:pt x="3662" y="1581"/>
                  </a:lnTo>
                  <a:lnTo>
                    <a:pt x="3625" y="1578"/>
                  </a:lnTo>
                  <a:lnTo>
                    <a:pt x="3589" y="1576"/>
                  </a:lnTo>
                  <a:lnTo>
                    <a:pt x="3553" y="1575"/>
                  </a:lnTo>
                  <a:lnTo>
                    <a:pt x="3529" y="1576"/>
                  </a:lnTo>
                  <a:lnTo>
                    <a:pt x="3504" y="1577"/>
                  </a:lnTo>
                  <a:lnTo>
                    <a:pt x="3480" y="1578"/>
                  </a:lnTo>
                  <a:lnTo>
                    <a:pt x="3455" y="1580"/>
                  </a:lnTo>
                  <a:lnTo>
                    <a:pt x="3431" y="1583"/>
                  </a:lnTo>
                  <a:lnTo>
                    <a:pt x="3407" y="1586"/>
                  </a:lnTo>
                  <a:lnTo>
                    <a:pt x="3383" y="1590"/>
                  </a:lnTo>
                  <a:lnTo>
                    <a:pt x="3359" y="1594"/>
                  </a:lnTo>
                  <a:lnTo>
                    <a:pt x="3336" y="1599"/>
                  </a:lnTo>
                  <a:lnTo>
                    <a:pt x="3312" y="1604"/>
                  </a:lnTo>
                  <a:lnTo>
                    <a:pt x="3288" y="1610"/>
                  </a:lnTo>
                  <a:lnTo>
                    <a:pt x="3264" y="1617"/>
                  </a:lnTo>
                  <a:lnTo>
                    <a:pt x="3241" y="1624"/>
                  </a:lnTo>
                  <a:lnTo>
                    <a:pt x="3218" y="1632"/>
                  </a:lnTo>
                  <a:lnTo>
                    <a:pt x="3195" y="1640"/>
                  </a:lnTo>
                  <a:lnTo>
                    <a:pt x="3173" y="1649"/>
                  </a:lnTo>
                  <a:lnTo>
                    <a:pt x="3150" y="1659"/>
                  </a:lnTo>
                  <a:lnTo>
                    <a:pt x="3127" y="1669"/>
                  </a:lnTo>
                  <a:lnTo>
                    <a:pt x="3105" y="1680"/>
                  </a:lnTo>
                  <a:lnTo>
                    <a:pt x="3083" y="1691"/>
                  </a:lnTo>
                  <a:lnTo>
                    <a:pt x="3061" y="1702"/>
                  </a:lnTo>
                  <a:lnTo>
                    <a:pt x="3040" y="1715"/>
                  </a:lnTo>
                  <a:lnTo>
                    <a:pt x="3019" y="1728"/>
                  </a:lnTo>
                  <a:lnTo>
                    <a:pt x="2998" y="1741"/>
                  </a:lnTo>
                  <a:lnTo>
                    <a:pt x="2978" y="1755"/>
                  </a:lnTo>
                  <a:lnTo>
                    <a:pt x="2956" y="1771"/>
                  </a:lnTo>
                  <a:lnTo>
                    <a:pt x="2936" y="1786"/>
                  </a:lnTo>
                  <a:lnTo>
                    <a:pt x="2917" y="1801"/>
                  </a:lnTo>
                  <a:lnTo>
                    <a:pt x="2897" y="1817"/>
                  </a:lnTo>
                  <a:lnTo>
                    <a:pt x="2878" y="1834"/>
                  </a:lnTo>
                  <a:lnTo>
                    <a:pt x="2860" y="1852"/>
                  </a:lnTo>
                  <a:lnTo>
                    <a:pt x="2841" y="1869"/>
                  </a:lnTo>
                  <a:lnTo>
                    <a:pt x="1873" y="2834"/>
                  </a:lnTo>
                  <a:lnTo>
                    <a:pt x="1843" y="2868"/>
                  </a:lnTo>
                  <a:lnTo>
                    <a:pt x="1814" y="2901"/>
                  </a:lnTo>
                  <a:lnTo>
                    <a:pt x="1786" y="2935"/>
                  </a:lnTo>
                  <a:lnTo>
                    <a:pt x="1759" y="2970"/>
                  </a:lnTo>
                  <a:lnTo>
                    <a:pt x="1735" y="3006"/>
                  </a:lnTo>
                  <a:lnTo>
                    <a:pt x="1713" y="3043"/>
                  </a:lnTo>
                  <a:lnTo>
                    <a:pt x="1692" y="3081"/>
                  </a:lnTo>
                  <a:lnTo>
                    <a:pt x="1673" y="3119"/>
                  </a:lnTo>
                  <a:lnTo>
                    <a:pt x="1656" y="3159"/>
                  </a:lnTo>
                  <a:lnTo>
                    <a:pt x="1641" y="3198"/>
                  </a:lnTo>
                  <a:lnTo>
                    <a:pt x="1627" y="3239"/>
                  </a:lnTo>
                  <a:lnTo>
                    <a:pt x="1615" y="3279"/>
                  </a:lnTo>
                  <a:lnTo>
                    <a:pt x="1604" y="3320"/>
                  </a:lnTo>
                  <a:lnTo>
                    <a:pt x="1595" y="3361"/>
                  </a:lnTo>
                  <a:lnTo>
                    <a:pt x="1588" y="3404"/>
                  </a:lnTo>
                  <a:lnTo>
                    <a:pt x="1583" y="3446"/>
                  </a:lnTo>
                  <a:lnTo>
                    <a:pt x="1580" y="3488"/>
                  </a:lnTo>
                  <a:lnTo>
                    <a:pt x="1579" y="3530"/>
                  </a:lnTo>
                  <a:lnTo>
                    <a:pt x="1579" y="3572"/>
                  </a:lnTo>
                  <a:lnTo>
                    <a:pt x="1581" y="3614"/>
                  </a:lnTo>
                  <a:lnTo>
                    <a:pt x="1585" y="3656"/>
                  </a:lnTo>
                  <a:lnTo>
                    <a:pt x="1590" y="3699"/>
                  </a:lnTo>
                  <a:lnTo>
                    <a:pt x="1598" y="3741"/>
                  </a:lnTo>
                  <a:lnTo>
                    <a:pt x="1607" y="3783"/>
                  </a:lnTo>
                  <a:lnTo>
                    <a:pt x="1619" y="3824"/>
                  </a:lnTo>
                  <a:lnTo>
                    <a:pt x="1632" y="3865"/>
                  </a:lnTo>
                  <a:lnTo>
                    <a:pt x="1646" y="3906"/>
                  </a:lnTo>
                  <a:lnTo>
                    <a:pt x="1663" y="3947"/>
                  </a:lnTo>
                  <a:lnTo>
                    <a:pt x="1681" y="3986"/>
                  </a:lnTo>
                  <a:lnTo>
                    <a:pt x="1702" y="4025"/>
                  </a:lnTo>
                  <a:lnTo>
                    <a:pt x="1724" y="4063"/>
                  </a:lnTo>
                  <a:lnTo>
                    <a:pt x="1747" y="4101"/>
                  </a:lnTo>
                  <a:lnTo>
                    <a:pt x="2620" y="5408"/>
                  </a:lnTo>
                  <a:lnTo>
                    <a:pt x="2583" y="5486"/>
                  </a:lnTo>
                  <a:lnTo>
                    <a:pt x="2546" y="5565"/>
                  </a:lnTo>
                  <a:lnTo>
                    <a:pt x="2511" y="5646"/>
                  </a:lnTo>
                  <a:lnTo>
                    <a:pt x="2477" y="5726"/>
                  </a:lnTo>
                  <a:lnTo>
                    <a:pt x="2443" y="5807"/>
                  </a:lnTo>
                  <a:lnTo>
                    <a:pt x="2411" y="5890"/>
                  </a:lnTo>
                  <a:lnTo>
                    <a:pt x="2380" y="5972"/>
                  </a:lnTo>
                  <a:lnTo>
                    <a:pt x="2351" y="6055"/>
                  </a:lnTo>
                  <a:lnTo>
                    <a:pt x="809" y="6362"/>
                  </a:lnTo>
                  <a:lnTo>
                    <a:pt x="766" y="6372"/>
                  </a:lnTo>
                  <a:lnTo>
                    <a:pt x="722" y="6383"/>
                  </a:lnTo>
                  <a:lnTo>
                    <a:pt x="681" y="6398"/>
                  </a:lnTo>
                  <a:lnTo>
                    <a:pt x="640" y="6413"/>
                  </a:lnTo>
                  <a:lnTo>
                    <a:pt x="600" y="6429"/>
                  </a:lnTo>
                  <a:lnTo>
                    <a:pt x="559" y="6448"/>
                  </a:lnTo>
                  <a:lnTo>
                    <a:pt x="521" y="6467"/>
                  </a:lnTo>
                  <a:lnTo>
                    <a:pt x="484" y="6489"/>
                  </a:lnTo>
                  <a:lnTo>
                    <a:pt x="448" y="6512"/>
                  </a:lnTo>
                  <a:lnTo>
                    <a:pt x="412" y="6536"/>
                  </a:lnTo>
                  <a:lnTo>
                    <a:pt x="379" y="6562"/>
                  </a:lnTo>
                  <a:lnTo>
                    <a:pt x="346" y="6589"/>
                  </a:lnTo>
                  <a:lnTo>
                    <a:pt x="315" y="6617"/>
                  </a:lnTo>
                  <a:lnTo>
                    <a:pt x="285" y="6647"/>
                  </a:lnTo>
                  <a:lnTo>
                    <a:pt x="256" y="6679"/>
                  </a:lnTo>
                  <a:lnTo>
                    <a:pt x="228" y="6711"/>
                  </a:lnTo>
                  <a:lnTo>
                    <a:pt x="202" y="6744"/>
                  </a:lnTo>
                  <a:lnTo>
                    <a:pt x="177" y="6778"/>
                  </a:lnTo>
                  <a:lnTo>
                    <a:pt x="154" y="6813"/>
                  </a:lnTo>
                  <a:lnTo>
                    <a:pt x="132" y="6850"/>
                  </a:lnTo>
                  <a:lnTo>
                    <a:pt x="112" y="6887"/>
                  </a:lnTo>
                  <a:lnTo>
                    <a:pt x="93" y="6925"/>
                  </a:lnTo>
                  <a:lnTo>
                    <a:pt x="75" y="6965"/>
                  </a:lnTo>
                  <a:lnTo>
                    <a:pt x="60" y="7005"/>
                  </a:lnTo>
                  <a:lnTo>
                    <a:pt x="46" y="7045"/>
                  </a:lnTo>
                  <a:lnTo>
                    <a:pt x="34" y="7086"/>
                  </a:lnTo>
                  <a:lnTo>
                    <a:pt x="24" y="7128"/>
                  </a:lnTo>
                  <a:lnTo>
                    <a:pt x="15" y="7171"/>
                  </a:lnTo>
                  <a:lnTo>
                    <a:pt x="9" y="7215"/>
                  </a:lnTo>
                  <a:lnTo>
                    <a:pt x="4" y="7258"/>
                  </a:lnTo>
                  <a:lnTo>
                    <a:pt x="1" y="7302"/>
                  </a:lnTo>
                  <a:lnTo>
                    <a:pt x="0" y="7347"/>
                  </a:lnTo>
                  <a:lnTo>
                    <a:pt x="0" y="8712"/>
                  </a:lnTo>
                  <a:lnTo>
                    <a:pt x="1" y="8757"/>
                  </a:lnTo>
                  <a:lnTo>
                    <a:pt x="4" y="8801"/>
                  </a:lnTo>
                  <a:lnTo>
                    <a:pt x="9" y="8844"/>
                  </a:lnTo>
                  <a:lnTo>
                    <a:pt x="15" y="8888"/>
                  </a:lnTo>
                  <a:lnTo>
                    <a:pt x="24" y="8931"/>
                  </a:lnTo>
                  <a:lnTo>
                    <a:pt x="34" y="8972"/>
                  </a:lnTo>
                  <a:lnTo>
                    <a:pt x="46" y="9014"/>
                  </a:lnTo>
                  <a:lnTo>
                    <a:pt x="60" y="9054"/>
                  </a:lnTo>
                  <a:lnTo>
                    <a:pt x="75" y="9094"/>
                  </a:lnTo>
                  <a:lnTo>
                    <a:pt x="93" y="9134"/>
                  </a:lnTo>
                  <a:lnTo>
                    <a:pt x="112" y="9172"/>
                  </a:lnTo>
                  <a:lnTo>
                    <a:pt x="132" y="9209"/>
                  </a:lnTo>
                  <a:lnTo>
                    <a:pt x="154" y="9245"/>
                  </a:lnTo>
                  <a:lnTo>
                    <a:pt x="177" y="9280"/>
                  </a:lnTo>
                  <a:lnTo>
                    <a:pt x="202" y="9315"/>
                  </a:lnTo>
                  <a:lnTo>
                    <a:pt x="228" y="9348"/>
                  </a:lnTo>
                  <a:lnTo>
                    <a:pt x="256" y="9380"/>
                  </a:lnTo>
                  <a:lnTo>
                    <a:pt x="285" y="9412"/>
                  </a:lnTo>
                  <a:lnTo>
                    <a:pt x="315" y="9441"/>
                  </a:lnTo>
                  <a:lnTo>
                    <a:pt x="346" y="9470"/>
                  </a:lnTo>
                  <a:lnTo>
                    <a:pt x="379" y="9497"/>
                  </a:lnTo>
                  <a:lnTo>
                    <a:pt x="412" y="9523"/>
                  </a:lnTo>
                  <a:lnTo>
                    <a:pt x="448" y="9547"/>
                  </a:lnTo>
                  <a:lnTo>
                    <a:pt x="484" y="9570"/>
                  </a:lnTo>
                  <a:lnTo>
                    <a:pt x="521" y="9591"/>
                  </a:lnTo>
                  <a:lnTo>
                    <a:pt x="559" y="9611"/>
                  </a:lnTo>
                  <a:lnTo>
                    <a:pt x="600" y="9629"/>
                  </a:lnTo>
                  <a:lnTo>
                    <a:pt x="640" y="9646"/>
                  </a:lnTo>
                  <a:lnTo>
                    <a:pt x="681" y="9661"/>
                  </a:lnTo>
                  <a:lnTo>
                    <a:pt x="722" y="9675"/>
                  </a:lnTo>
                  <a:lnTo>
                    <a:pt x="766" y="9687"/>
                  </a:lnTo>
                  <a:lnTo>
                    <a:pt x="809" y="9697"/>
                  </a:lnTo>
                  <a:lnTo>
                    <a:pt x="2351" y="10004"/>
                  </a:lnTo>
                  <a:lnTo>
                    <a:pt x="2380" y="10087"/>
                  </a:lnTo>
                  <a:lnTo>
                    <a:pt x="2411" y="10169"/>
                  </a:lnTo>
                  <a:lnTo>
                    <a:pt x="2443" y="10252"/>
                  </a:lnTo>
                  <a:lnTo>
                    <a:pt x="2477" y="10333"/>
                  </a:lnTo>
                  <a:lnTo>
                    <a:pt x="2511" y="10413"/>
                  </a:lnTo>
                  <a:lnTo>
                    <a:pt x="2546" y="10494"/>
                  </a:lnTo>
                  <a:lnTo>
                    <a:pt x="2583" y="10573"/>
                  </a:lnTo>
                  <a:lnTo>
                    <a:pt x="2620" y="10651"/>
                  </a:lnTo>
                  <a:lnTo>
                    <a:pt x="1747" y="11957"/>
                  </a:lnTo>
                  <a:lnTo>
                    <a:pt x="1724" y="11995"/>
                  </a:lnTo>
                  <a:lnTo>
                    <a:pt x="1702" y="12033"/>
                  </a:lnTo>
                  <a:lnTo>
                    <a:pt x="1681" y="12072"/>
                  </a:lnTo>
                  <a:lnTo>
                    <a:pt x="1663" y="12111"/>
                  </a:lnTo>
                  <a:lnTo>
                    <a:pt x="1646" y="12153"/>
                  </a:lnTo>
                  <a:lnTo>
                    <a:pt x="1632" y="12193"/>
                  </a:lnTo>
                  <a:lnTo>
                    <a:pt x="1619" y="12234"/>
                  </a:lnTo>
                  <a:lnTo>
                    <a:pt x="1607" y="12275"/>
                  </a:lnTo>
                  <a:lnTo>
                    <a:pt x="1598" y="12317"/>
                  </a:lnTo>
                  <a:lnTo>
                    <a:pt x="1590" y="12359"/>
                  </a:lnTo>
                  <a:lnTo>
                    <a:pt x="1585" y="12402"/>
                  </a:lnTo>
                  <a:lnTo>
                    <a:pt x="1581" y="12444"/>
                  </a:lnTo>
                  <a:lnTo>
                    <a:pt x="1579" y="12486"/>
                  </a:lnTo>
                  <a:lnTo>
                    <a:pt x="1579" y="12528"/>
                  </a:lnTo>
                  <a:lnTo>
                    <a:pt x="1580" y="12571"/>
                  </a:lnTo>
                  <a:lnTo>
                    <a:pt x="1583" y="12613"/>
                  </a:lnTo>
                  <a:lnTo>
                    <a:pt x="1588" y="12654"/>
                  </a:lnTo>
                  <a:lnTo>
                    <a:pt x="1595" y="12697"/>
                  </a:lnTo>
                  <a:lnTo>
                    <a:pt x="1604" y="12738"/>
                  </a:lnTo>
                  <a:lnTo>
                    <a:pt x="1615" y="12779"/>
                  </a:lnTo>
                  <a:lnTo>
                    <a:pt x="1627" y="12820"/>
                  </a:lnTo>
                  <a:lnTo>
                    <a:pt x="1641" y="12860"/>
                  </a:lnTo>
                  <a:lnTo>
                    <a:pt x="1656" y="12900"/>
                  </a:lnTo>
                  <a:lnTo>
                    <a:pt x="1673" y="12940"/>
                  </a:lnTo>
                  <a:lnTo>
                    <a:pt x="1692" y="12978"/>
                  </a:lnTo>
                  <a:lnTo>
                    <a:pt x="1713" y="13016"/>
                  </a:lnTo>
                  <a:lnTo>
                    <a:pt x="1735" y="13052"/>
                  </a:lnTo>
                  <a:lnTo>
                    <a:pt x="1759" y="13088"/>
                  </a:lnTo>
                  <a:lnTo>
                    <a:pt x="1786" y="13124"/>
                  </a:lnTo>
                  <a:lnTo>
                    <a:pt x="1814" y="13158"/>
                  </a:lnTo>
                  <a:lnTo>
                    <a:pt x="1843" y="13191"/>
                  </a:lnTo>
                  <a:lnTo>
                    <a:pt x="1873" y="13224"/>
                  </a:lnTo>
                  <a:lnTo>
                    <a:pt x="2841" y="14189"/>
                  </a:lnTo>
                  <a:lnTo>
                    <a:pt x="2860" y="14207"/>
                  </a:lnTo>
                  <a:lnTo>
                    <a:pt x="2878" y="14224"/>
                  </a:lnTo>
                  <a:lnTo>
                    <a:pt x="2897" y="14241"/>
                  </a:lnTo>
                  <a:lnTo>
                    <a:pt x="2917" y="14257"/>
                  </a:lnTo>
                  <a:lnTo>
                    <a:pt x="2936" y="14273"/>
                  </a:lnTo>
                  <a:lnTo>
                    <a:pt x="2956" y="14288"/>
                  </a:lnTo>
                  <a:lnTo>
                    <a:pt x="2978" y="14303"/>
                  </a:lnTo>
                  <a:lnTo>
                    <a:pt x="2998" y="14317"/>
                  </a:lnTo>
                  <a:lnTo>
                    <a:pt x="3019" y="14331"/>
                  </a:lnTo>
                  <a:lnTo>
                    <a:pt x="3040" y="14344"/>
                  </a:lnTo>
                  <a:lnTo>
                    <a:pt x="3061" y="14356"/>
                  </a:lnTo>
                  <a:lnTo>
                    <a:pt x="3083" y="14368"/>
                  </a:lnTo>
                  <a:lnTo>
                    <a:pt x="3105" y="14379"/>
                  </a:lnTo>
                  <a:lnTo>
                    <a:pt x="3127" y="14389"/>
                  </a:lnTo>
                  <a:lnTo>
                    <a:pt x="3150" y="14399"/>
                  </a:lnTo>
                  <a:lnTo>
                    <a:pt x="3173" y="14409"/>
                  </a:lnTo>
                  <a:lnTo>
                    <a:pt x="3195" y="14418"/>
                  </a:lnTo>
                  <a:lnTo>
                    <a:pt x="3218" y="14426"/>
                  </a:lnTo>
                  <a:lnTo>
                    <a:pt x="3241" y="14434"/>
                  </a:lnTo>
                  <a:lnTo>
                    <a:pt x="3264" y="14441"/>
                  </a:lnTo>
                  <a:lnTo>
                    <a:pt x="3288" y="14448"/>
                  </a:lnTo>
                  <a:lnTo>
                    <a:pt x="3312" y="14454"/>
                  </a:lnTo>
                  <a:lnTo>
                    <a:pt x="3336" y="14459"/>
                  </a:lnTo>
                  <a:lnTo>
                    <a:pt x="3359" y="14464"/>
                  </a:lnTo>
                  <a:lnTo>
                    <a:pt x="3383" y="14469"/>
                  </a:lnTo>
                  <a:lnTo>
                    <a:pt x="3407" y="14473"/>
                  </a:lnTo>
                  <a:lnTo>
                    <a:pt x="3431" y="14476"/>
                  </a:lnTo>
                  <a:lnTo>
                    <a:pt x="3455" y="14478"/>
                  </a:lnTo>
                  <a:lnTo>
                    <a:pt x="3480" y="14480"/>
                  </a:lnTo>
                  <a:lnTo>
                    <a:pt x="3504" y="14482"/>
                  </a:lnTo>
                  <a:lnTo>
                    <a:pt x="3529" y="14483"/>
                  </a:lnTo>
                  <a:lnTo>
                    <a:pt x="3553" y="14483"/>
                  </a:lnTo>
                  <a:lnTo>
                    <a:pt x="3589" y="14482"/>
                  </a:lnTo>
                  <a:lnTo>
                    <a:pt x="3625" y="14480"/>
                  </a:lnTo>
                  <a:lnTo>
                    <a:pt x="3662" y="14477"/>
                  </a:lnTo>
                  <a:lnTo>
                    <a:pt x="3698" y="14473"/>
                  </a:lnTo>
                  <a:lnTo>
                    <a:pt x="3733" y="14467"/>
                  </a:lnTo>
                  <a:lnTo>
                    <a:pt x="3769" y="14460"/>
                  </a:lnTo>
                  <a:lnTo>
                    <a:pt x="3804" y="14451"/>
                  </a:lnTo>
                  <a:lnTo>
                    <a:pt x="3840" y="14441"/>
                  </a:lnTo>
                  <a:lnTo>
                    <a:pt x="3875" y="14430"/>
                  </a:lnTo>
                  <a:lnTo>
                    <a:pt x="3910" y="14418"/>
                  </a:lnTo>
                  <a:lnTo>
                    <a:pt x="3944" y="14404"/>
                  </a:lnTo>
                  <a:lnTo>
                    <a:pt x="3978" y="14389"/>
                  </a:lnTo>
                  <a:lnTo>
                    <a:pt x="4013" y="14372"/>
                  </a:lnTo>
                  <a:lnTo>
                    <a:pt x="4046" y="14355"/>
                  </a:lnTo>
                  <a:lnTo>
                    <a:pt x="4078" y="14336"/>
                  </a:lnTo>
                  <a:lnTo>
                    <a:pt x="4110" y="14315"/>
                  </a:lnTo>
                  <a:lnTo>
                    <a:pt x="5420" y="13443"/>
                  </a:lnTo>
                  <a:lnTo>
                    <a:pt x="5499" y="13482"/>
                  </a:lnTo>
                  <a:lnTo>
                    <a:pt x="5578" y="13518"/>
                  </a:lnTo>
                  <a:lnTo>
                    <a:pt x="5658" y="13553"/>
                  </a:lnTo>
                  <a:lnTo>
                    <a:pt x="5739" y="13587"/>
                  </a:lnTo>
                  <a:lnTo>
                    <a:pt x="5820" y="13620"/>
                  </a:lnTo>
                  <a:lnTo>
                    <a:pt x="5903" y="13652"/>
                  </a:lnTo>
                  <a:lnTo>
                    <a:pt x="5985" y="13683"/>
                  </a:lnTo>
                  <a:lnTo>
                    <a:pt x="6069" y="13713"/>
                  </a:lnTo>
                  <a:lnTo>
                    <a:pt x="6377" y="15251"/>
                  </a:lnTo>
                  <a:lnTo>
                    <a:pt x="6387" y="15295"/>
                  </a:lnTo>
                  <a:lnTo>
                    <a:pt x="6398" y="15337"/>
                  </a:lnTo>
                  <a:lnTo>
                    <a:pt x="6412" y="15380"/>
                  </a:lnTo>
                  <a:lnTo>
                    <a:pt x="6427" y="15421"/>
                  </a:lnTo>
                  <a:lnTo>
                    <a:pt x="6444" y="15461"/>
                  </a:lnTo>
                  <a:lnTo>
                    <a:pt x="6462" y="15500"/>
                  </a:lnTo>
                  <a:lnTo>
                    <a:pt x="6482" y="15538"/>
                  </a:lnTo>
                  <a:lnTo>
                    <a:pt x="6503" y="15575"/>
                  </a:lnTo>
                  <a:lnTo>
                    <a:pt x="6527" y="15611"/>
                  </a:lnTo>
                  <a:lnTo>
                    <a:pt x="6551" y="15646"/>
                  </a:lnTo>
                  <a:lnTo>
                    <a:pt x="6577" y="15681"/>
                  </a:lnTo>
                  <a:lnTo>
                    <a:pt x="6604" y="15713"/>
                  </a:lnTo>
                  <a:lnTo>
                    <a:pt x="6633" y="15744"/>
                  </a:lnTo>
                  <a:lnTo>
                    <a:pt x="6662" y="15774"/>
                  </a:lnTo>
                  <a:lnTo>
                    <a:pt x="6694" y="15803"/>
                  </a:lnTo>
                  <a:lnTo>
                    <a:pt x="6726" y="15831"/>
                  </a:lnTo>
                  <a:lnTo>
                    <a:pt x="6759" y="15857"/>
                  </a:lnTo>
                  <a:lnTo>
                    <a:pt x="6793" y="15881"/>
                  </a:lnTo>
                  <a:lnTo>
                    <a:pt x="6829" y="15904"/>
                  </a:lnTo>
                  <a:lnTo>
                    <a:pt x="6866" y="15927"/>
                  </a:lnTo>
                  <a:lnTo>
                    <a:pt x="6903" y="15947"/>
                  </a:lnTo>
                  <a:lnTo>
                    <a:pt x="6941" y="15966"/>
                  </a:lnTo>
                  <a:lnTo>
                    <a:pt x="6980" y="15983"/>
                  </a:lnTo>
                  <a:lnTo>
                    <a:pt x="7020" y="15998"/>
                  </a:lnTo>
                  <a:lnTo>
                    <a:pt x="7061" y="16012"/>
                  </a:lnTo>
                  <a:lnTo>
                    <a:pt x="7102" y="16024"/>
                  </a:lnTo>
                  <a:lnTo>
                    <a:pt x="7144" y="16034"/>
                  </a:lnTo>
                  <a:lnTo>
                    <a:pt x="7187" y="16043"/>
                  </a:lnTo>
                  <a:lnTo>
                    <a:pt x="7231" y="16049"/>
                  </a:lnTo>
                  <a:lnTo>
                    <a:pt x="7274" y="16054"/>
                  </a:lnTo>
                  <a:lnTo>
                    <a:pt x="7318" y="16057"/>
                  </a:lnTo>
                  <a:lnTo>
                    <a:pt x="7363" y="16058"/>
                  </a:lnTo>
                  <a:lnTo>
                    <a:pt x="8732" y="16058"/>
                  </a:lnTo>
                  <a:lnTo>
                    <a:pt x="8777" y="16057"/>
                  </a:lnTo>
                  <a:lnTo>
                    <a:pt x="8821" y="16054"/>
                  </a:lnTo>
                  <a:lnTo>
                    <a:pt x="8864" y="16049"/>
                  </a:lnTo>
                  <a:lnTo>
                    <a:pt x="8908" y="16043"/>
                  </a:lnTo>
                  <a:lnTo>
                    <a:pt x="8951" y="16034"/>
                  </a:lnTo>
                  <a:lnTo>
                    <a:pt x="8993" y="16024"/>
                  </a:lnTo>
                  <a:lnTo>
                    <a:pt x="9034" y="16012"/>
                  </a:lnTo>
                  <a:lnTo>
                    <a:pt x="9075" y="15998"/>
                  </a:lnTo>
                  <a:lnTo>
                    <a:pt x="9115" y="15983"/>
                  </a:lnTo>
                  <a:lnTo>
                    <a:pt x="9154" y="15966"/>
                  </a:lnTo>
                  <a:lnTo>
                    <a:pt x="9192" y="15947"/>
                  </a:lnTo>
                  <a:lnTo>
                    <a:pt x="9229" y="15927"/>
                  </a:lnTo>
                  <a:lnTo>
                    <a:pt x="9267" y="15904"/>
                  </a:lnTo>
                  <a:lnTo>
                    <a:pt x="9302" y="15881"/>
                  </a:lnTo>
                  <a:lnTo>
                    <a:pt x="9336" y="15857"/>
                  </a:lnTo>
                  <a:lnTo>
                    <a:pt x="9369" y="15831"/>
                  </a:lnTo>
                  <a:lnTo>
                    <a:pt x="9401" y="15803"/>
                  </a:lnTo>
                  <a:lnTo>
                    <a:pt x="9433" y="15774"/>
                  </a:lnTo>
                  <a:lnTo>
                    <a:pt x="9463" y="15744"/>
                  </a:lnTo>
                  <a:lnTo>
                    <a:pt x="9491" y="15713"/>
                  </a:lnTo>
                  <a:lnTo>
                    <a:pt x="9518" y="15681"/>
                  </a:lnTo>
                  <a:lnTo>
                    <a:pt x="9544" y="15646"/>
                  </a:lnTo>
                  <a:lnTo>
                    <a:pt x="9568" y="15611"/>
                  </a:lnTo>
                  <a:lnTo>
                    <a:pt x="9592" y="15575"/>
                  </a:lnTo>
                  <a:lnTo>
                    <a:pt x="9614" y="15538"/>
                  </a:lnTo>
                  <a:lnTo>
                    <a:pt x="9633" y="15500"/>
                  </a:lnTo>
                  <a:lnTo>
                    <a:pt x="9652" y="15461"/>
                  </a:lnTo>
                  <a:lnTo>
                    <a:pt x="9668" y="15421"/>
                  </a:lnTo>
                  <a:lnTo>
                    <a:pt x="9683" y="15380"/>
                  </a:lnTo>
                  <a:lnTo>
                    <a:pt x="9697" y="15337"/>
                  </a:lnTo>
                  <a:lnTo>
                    <a:pt x="9708" y="15295"/>
                  </a:lnTo>
                  <a:lnTo>
                    <a:pt x="9718" y="15251"/>
                  </a:lnTo>
                  <a:lnTo>
                    <a:pt x="10027" y="13713"/>
                  </a:lnTo>
                  <a:lnTo>
                    <a:pt x="10111" y="13683"/>
                  </a:lnTo>
                  <a:lnTo>
                    <a:pt x="10193" y="13652"/>
                  </a:lnTo>
                  <a:lnTo>
                    <a:pt x="10276" y="13620"/>
                  </a:lnTo>
                  <a:lnTo>
                    <a:pt x="10357" y="13587"/>
                  </a:lnTo>
                  <a:lnTo>
                    <a:pt x="10438" y="13553"/>
                  </a:lnTo>
                  <a:lnTo>
                    <a:pt x="10517" y="13518"/>
                  </a:lnTo>
                  <a:lnTo>
                    <a:pt x="10597" y="13481"/>
                  </a:lnTo>
                  <a:lnTo>
                    <a:pt x="10676" y="13443"/>
                  </a:lnTo>
                  <a:lnTo>
                    <a:pt x="11986" y="14315"/>
                  </a:lnTo>
                  <a:lnTo>
                    <a:pt x="12018" y="14336"/>
                  </a:lnTo>
                  <a:lnTo>
                    <a:pt x="12050" y="14355"/>
                  </a:lnTo>
                  <a:lnTo>
                    <a:pt x="12083" y="14372"/>
                  </a:lnTo>
                  <a:lnTo>
                    <a:pt x="12117" y="14389"/>
                  </a:lnTo>
                  <a:lnTo>
                    <a:pt x="12151" y="14404"/>
                  </a:lnTo>
                  <a:lnTo>
                    <a:pt x="12185" y="14418"/>
                  </a:lnTo>
                  <a:lnTo>
                    <a:pt x="12220" y="14430"/>
                  </a:lnTo>
                  <a:lnTo>
                    <a:pt x="12255" y="14441"/>
                  </a:lnTo>
                  <a:lnTo>
                    <a:pt x="12291" y="14451"/>
                  </a:lnTo>
                  <a:lnTo>
                    <a:pt x="12326" y="14460"/>
                  </a:lnTo>
                  <a:lnTo>
                    <a:pt x="12362" y="14467"/>
                  </a:lnTo>
                  <a:lnTo>
                    <a:pt x="12398" y="14473"/>
                  </a:lnTo>
                  <a:lnTo>
                    <a:pt x="12433" y="14477"/>
                  </a:lnTo>
                  <a:lnTo>
                    <a:pt x="12470" y="14480"/>
                  </a:lnTo>
                  <a:lnTo>
                    <a:pt x="12506" y="14482"/>
                  </a:lnTo>
                  <a:lnTo>
                    <a:pt x="12542" y="14483"/>
                  </a:lnTo>
                  <a:lnTo>
                    <a:pt x="12566" y="14483"/>
                  </a:lnTo>
                  <a:lnTo>
                    <a:pt x="12591" y="14482"/>
                  </a:lnTo>
                  <a:lnTo>
                    <a:pt x="12615" y="14480"/>
                  </a:lnTo>
                  <a:lnTo>
                    <a:pt x="12640" y="14478"/>
                  </a:lnTo>
                  <a:lnTo>
                    <a:pt x="12664" y="14476"/>
                  </a:lnTo>
                  <a:lnTo>
                    <a:pt x="12688" y="14473"/>
                  </a:lnTo>
                  <a:lnTo>
                    <a:pt x="12712" y="14469"/>
                  </a:lnTo>
                  <a:lnTo>
                    <a:pt x="12736" y="14464"/>
                  </a:lnTo>
                  <a:lnTo>
                    <a:pt x="12759" y="14459"/>
                  </a:lnTo>
                  <a:lnTo>
                    <a:pt x="12783" y="14454"/>
                  </a:lnTo>
                  <a:lnTo>
                    <a:pt x="12808" y="14448"/>
                  </a:lnTo>
                  <a:lnTo>
                    <a:pt x="12831" y="14441"/>
                  </a:lnTo>
                  <a:lnTo>
                    <a:pt x="12854" y="14434"/>
                  </a:lnTo>
                  <a:lnTo>
                    <a:pt x="12877" y="14426"/>
                  </a:lnTo>
                  <a:lnTo>
                    <a:pt x="12900" y="14418"/>
                  </a:lnTo>
                  <a:lnTo>
                    <a:pt x="12923" y="14409"/>
                  </a:lnTo>
                  <a:lnTo>
                    <a:pt x="12945" y="14399"/>
                  </a:lnTo>
                  <a:lnTo>
                    <a:pt x="12968" y="14389"/>
                  </a:lnTo>
                  <a:lnTo>
                    <a:pt x="12990" y="14379"/>
                  </a:lnTo>
                  <a:lnTo>
                    <a:pt x="13012" y="14368"/>
                  </a:lnTo>
                  <a:lnTo>
                    <a:pt x="13034" y="14356"/>
                  </a:lnTo>
                  <a:lnTo>
                    <a:pt x="13055" y="14344"/>
                  </a:lnTo>
                  <a:lnTo>
                    <a:pt x="13076" y="14331"/>
                  </a:lnTo>
                  <a:lnTo>
                    <a:pt x="13097" y="14317"/>
                  </a:lnTo>
                  <a:lnTo>
                    <a:pt x="13118" y="14303"/>
                  </a:lnTo>
                  <a:lnTo>
                    <a:pt x="13139" y="14288"/>
                  </a:lnTo>
                  <a:lnTo>
                    <a:pt x="13159" y="14273"/>
                  </a:lnTo>
                  <a:lnTo>
                    <a:pt x="13179" y="14257"/>
                  </a:lnTo>
                  <a:lnTo>
                    <a:pt x="13198" y="14241"/>
                  </a:lnTo>
                  <a:lnTo>
                    <a:pt x="13217" y="14224"/>
                  </a:lnTo>
                  <a:lnTo>
                    <a:pt x="13236" y="14207"/>
                  </a:lnTo>
                  <a:lnTo>
                    <a:pt x="13254" y="14189"/>
                  </a:lnTo>
                  <a:lnTo>
                    <a:pt x="14222" y="13224"/>
                  </a:lnTo>
                  <a:lnTo>
                    <a:pt x="14253" y="13191"/>
                  </a:lnTo>
                  <a:lnTo>
                    <a:pt x="14282" y="13158"/>
                  </a:lnTo>
                  <a:lnTo>
                    <a:pt x="14309" y="13124"/>
                  </a:lnTo>
                  <a:lnTo>
                    <a:pt x="14336" y="13088"/>
                  </a:lnTo>
                  <a:lnTo>
                    <a:pt x="14360" y="13052"/>
                  </a:lnTo>
                  <a:lnTo>
                    <a:pt x="14382" y="13016"/>
                  </a:lnTo>
                  <a:lnTo>
                    <a:pt x="14403" y="12978"/>
                  </a:lnTo>
                  <a:lnTo>
                    <a:pt x="14422" y="12940"/>
                  </a:lnTo>
                  <a:lnTo>
                    <a:pt x="14439" y="12900"/>
                  </a:lnTo>
                  <a:lnTo>
                    <a:pt x="14455" y="12860"/>
                  </a:lnTo>
                  <a:lnTo>
                    <a:pt x="14468" y="12820"/>
                  </a:lnTo>
                  <a:lnTo>
                    <a:pt x="14480" y="12779"/>
                  </a:lnTo>
                  <a:lnTo>
                    <a:pt x="14492" y="12738"/>
                  </a:lnTo>
                  <a:lnTo>
                    <a:pt x="14500" y="12697"/>
                  </a:lnTo>
                  <a:lnTo>
                    <a:pt x="14507" y="12654"/>
                  </a:lnTo>
                  <a:lnTo>
                    <a:pt x="14512" y="12613"/>
                  </a:lnTo>
                  <a:lnTo>
                    <a:pt x="14515" y="12571"/>
                  </a:lnTo>
                  <a:lnTo>
                    <a:pt x="14517" y="12528"/>
                  </a:lnTo>
                  <a:lnTo>
                    <a:pt x="14517" y="12486"/>
                  </a:lnTo>
                  <a:lnTo>
                    <a:pt x="14515" y="12444"/>
                  </a:lnTo>
                  <a:lnTo>
                    <a:pt x="14511" y="12402"/>
                  </a:lnTo>
                  <a:lnTo>
                    <a:pt x="14505" y="12359"/>
                  </a:lnTo>
                  <a:lnTo>
                    <a:pt x="14498" y="12317"/>
                  </a:lnTo>
                  <a:lnTo>
                    <a:pt x="14489" y="12275"/>
                  </a:lnTo>
                  <a:lnTo>
                    <a:pt x="14476" y="12234"/>
                  </a:lnTo>
                  <a:lnTo>
                    <a:pt x="14464" y="12193"/>
                  </a:lnTo>
                  <a:lnTo>
                    <a:pt x="14449" y="12153"/>
                  </a:lnTo>
                  <a:lnTo>
                    <a:pt x="14433" y="12111"/>
                  </a:lnTo>
                  <a:lnTo>
                    <a:pt x="14414" y="12072"/>
                  </a:lnTo>
                  <a:lnTo>
                    <a:pt x="14394" y="12033"/>
                  </a:lnTo>
                  <a:lnTo>
                    <a:pt x="14372" y="11995"/>
                  </a:lnTo>
                  <a:lnTo>
                    <a:pt x="14348" y="11957"/>
                  </a:lnTo>
                  <a:lnTo>
                    <a:pt x="13475" y="10651"/>
                  </a:lnTo>
                  <a:lnTo>
                    <a:pt x="13512" y="10572"/>
                  </a:lnTo>
                  <a:lnTo>
                    <a:pt x="13549" y="10493"/>
                  </a:lnTo>
                  <a:lnTo>
                    <a:pt x="13584" y="10413"/>
                  </a:lnTo>
                  <a:lnTo>
                    <a:pt x="13618" y="10332"/>
                  </a:lnTo>
                  <a:lnTo>
                    <a:pt x="13652" y="10251"/>
                  </a:lnTo>
                  <a:lnTo>
                    <a:pt x="13684" y="10169"/>
                  </a:lnTo>
                  <a:lnTo>
                    <a:pt x="13715" y="10087"/>
                  </a:lnTo>
                  <a:lnTo>
                    <a:pt x="13745" y="10004"/>
                  </a:lnTo>
                  <a:lnTo>
                    <a:pt x="15286" y="9697"/>
                  </a:lnTo>
                  <a:lnTo>
                    <a:pt x="15329" y="9687"/>
                  </a:lnTo>
                  <a:lnTo>
                    <a:pt x="15373" y="9675"/>
                  </a:lnTo>
                  <a:lnTo>
                    <a:pt x="15414" y="9661"/>
                  </a:lnTo>
                  <a:lnTo>
                    <a:pt x="15455" y="9646"/>
                  </a:lnTo>
                  <a:lnTo>
                    <a:pt x="15495" y="9629"/>
                  </a:lnTo>
                  <a:lnTo>
                    <a:pt x="15536" y="9611"/>
                  </a:lnTo>
                  <a:lnTo>
                    <a:pt x="15574" y="9591"/>
                  </a:lnTo>
                  <a:lnTo>
                    <a:pt x="15611" y="9570"/>
                  </a:lnTo>
                  <a:lnTo>
                    <a:pt x="15647" y="9547"/>
                  </a:lnTo>
                  <a:lnTo>
                    <a:pt x="15683" y="9523"/>
                  </a:lnTo>
                  <a:lnTo>
                    <a:pt x="15716" y="9497"/>
                  </a:lnTo>
                  <a:lnTo>
                    <a:pt x="15749" y="9470"/>
                  </a:lnTo>
                  <a:lnTo>
                    <a:pt x="15780" y="9441"/>
                  </a:lnTo>
                  <a:lnTo>
                    <a:pt x="15810" y="9412"/>
                  </a:lnTo>
                  <a:lnTo>
                    <a:pt x="15839" y="9380"/>
                  </a:lnTo>
                  <a:lnTo>
                    <a:pt x="15867" y="9348"/>
                  </a:lnTo>
                  <a:lnTo>
                    <a:pt x="15893" y="9315"/>
                  </a:lnTo>
                  <a:lnTo>
                    <a:pt x="15918" y="9280"/>
                  </a:lnTo>
                  <a:lnTo>
                    <a:pt x="15941" y="9245"/>
                  </a:lnTo>
                  <a:lnTo>
                    <a:pt x="15963" y="9209"/>
                  </a:lnTo>
                  <a:lnTo>
                    <a:pt x="15983" y="9172"/>
                  </a:lnTo>
                  <a:lnTo>
                    <a:pt x="16002" y="9134"/>
                  </a:lnTo>
                  <a:lnTo>
                    <a:pt x="16020" y="9094"/>
                  </a:lnTo>
                  <a:lnTo>
                    <a:pt x="16035" y="9054"/>
                  </a:lnTo>
                  <a:lnTo>
                    <a:pt x="16049" y="9014"/>
                  </a:lnTo>
                  <a:lnTo>
                    <a:pt x="16061" y="8972"/>
                  </a:lnTo>
                  <a:lnTo>
                    <a:pt x="16071" y="8931"/>
                  </a:lnTo>
                  <a:lnTo>
                    <a:pt x="16080" y="8888"/>
                  </a:lnTo>
                  <a:lnTo>
                    <a:pt x="16086" y="8844"/>
                  </a:lnTo>
                  <a:lnTo>
                    <a:pt x="16091" y="8801"/>
                  </a:lnTo>
                  <a:lnTo>
                    <a:pt x="16094" y="8757"/>
                  </a:lnTo>
                  <a:lnTo>
                    <a:pt x="16095" y="8712"/>
                  </a:lnTo>
                  <a:lnTo>
                    <a:pt x="16095" y="7347"/>
                  </a:lnTo>
                  <a:lnTo>
                    <a:pt x="16094" y="7302"/>
                  </a:lnTo>
                  <a:lnTo>
                    <a:pt x="16091" y="7258"/>
                  </a:lnTo>
                  <a:lnTo>
                    <a:pt x="16086" y="7215"/>
                  </a:lnTo>
                  <a:lnTo>
                    <a:pt x="16080" y="7171"/>
                  </a:lnTo>
                  <a:lnTo>
                    <a:pt x="16071" y="7128"/>
                  </a:lnTo>
                  <a:lnTo>
                    <a:pt x="16061" y="7086"/>
                  </a:lnTo>
                  <a:lnTo>
                    <a:pt x="16049" y="7045"/>
                  </a:lnTo>
                  <a:lnTo>
                    <a:pt x="16035" y="7005"/>
                  </a:lnTo>
                  <a:lnTo>
                    <a:pt x="16020" y="6965"/>
                  </a:lnTo>
                  <a:lnTo>
                    <a:pt x="16002" y="6925"/>
                  </a:lnTo>
                  <a:lnTo>
                    <a:pt x="15983" y="6887"/>
                  </a:lnTo>
                  <a:lnTo>
                    <a:pt x="15963" y="6850"/>
                  </a:lnTo>
                  <a:lnTo>
                    <a:pt x="15941" y="6813"/>
                  </a:lnTo>
                  <a:lnTo>
                    <a:pt x="15918" y="6778"/>
                  </a:lnTo>
                  <a:lnTo>
                    <a:pt x="15893" y="6744"/>
                  </a:lnTo>
                  <a:lnTo>
                    <a:pt x="15867" y="6711"/>
                  </a:lnTo>
                  <a:lnTo>
                    <a:pt x="15839" y="6679"/>
                  </a:lnTo>
                  <a:lnTo>
                    <a:pt x="15810" y="6647"/>
                  </a:lnTo>
                  <a:lnTo>
                    <a:pt x="15780" y="6617"/>
                  </a:lnTo>
                  <a:lnTo>
                    <a:pt x="15749" y="6589"/>
                  </a:lnTo>
                  <a:lnTo>
                    <a:pt x="15716" y="6562"/>
                  </a:lnTo>
                  <a:lnTo>
                    <a:pt x="15683" y="6536"/>
                  </a:lnTo>
                  <a:lnTo>
                    <a:pt x="15647" y="6512"/>
                  </a:lnTo>
                  <a:lnTo>
                    <a:pt x="15611" y="6489"/>
                  </a:lnTo>
                  <a:lnTo>
                    <a:pt x="15574" y="6467"/>
                  </a:lnTo>
                  <a:lnTo>
                    <a:pt x="15536" y="6448"/>
                  </a:lnTo>
                  <a:lnTo>
                    <a:pt x="15495" y="6429"/>
                  </a:lnTo>
                  <a:lnTo>
                    <a:pt x="15455" y="6413"/>
                  </a:lnTo>
                  <a:lnTo>
                    <a:pt x="15414" y="6398"/>
                  </a:lnTo>
                  <a:lnTo>
                    <a:pt x="15373" y="6383"/>
                  </a:lnTo>
                  <a:lnTo>
                    <a:pt x="15329" y="6372"/>
                  </a:lnTo>
                  <a:lnTo>
                    <a:pt x="15286" y="636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bg1">
                    <a:lumMod val="65000"/>
                  </a:schemeClr>
                </a:solidFill>
                <a:latin typeface="微软雅黑" panose="020B0503020204020204" pitchFamily="34" charset="-122"/>
                <a:ea typeface="微软雅黑" panose="020B0503020204020204" pitchFamily="34" charset="-122"/>
              </a:endParaRPr>
            </a:p>
          </p:txBody>
        </p:sp>
        <p:sp>
          <p:nvSpPr>
            <p:cNvPr id="155" name="Freeform 75"/>
            <p:cNvSpPr>
              <a:spLocks noEditPoints="1"/>
            </p:cNvSpPr>
            <p:nvPr/>
          </p:nvSpPr>
          <p:spPr bwMode="auto">
            <a:xfrm>
              <a:off x="4787900" y="2312988"/>
              <a:ext cx="303213" cy="301625"/>
            </a:xfrm>
            <a:custGeom>
              <a:avLst/>
              <a:gdLst>
                <a:gd name="T0" fmla="*/ 2899 w 7040"/>
                <a:gd name="T1" fmla="*/ 6524 h 7025"/>
                <a:gd name="T2" fmla="*/ 2185 w 7040"/>
                <a:gd name="T3" fmla="*/ 6283 h 7025"/>
                <a:gd name="T4" fmla="*/ 1560 w 7040"/>
                <a:gd name="T5" fmla="*/ 5884 h 7025"/>
                <a:gd name="T6" fmla="*/ 1051 w 7040"/>
                <a:gd name="T7" fmla="*/ 5351 h 7025"/>
                <a:gd name="T8" fmla="*/ 682 w 7040"/>
                <a:gd name="T9" fmla="*/ 4709 h 7025"/>
                <a:gd name="T10" fmla="*/ 475 w 7040"/>
                <a:gd name="T11" fmla="*/ 3980 h 7025"/>
                <a:gd name="T12" fmla="*/ 455 w 7040"/>
                <a:gd name="T13" fmla="*/ 3198 h 7025"/>
                <a:gd name="T14" fmla="*/ 626 w 7040"/>
                <a:gd name="T15" fmla="*/ 2456 h 7025"/>
                <a:gd name="T16" fmla="*/ 965 w 7040"/>
                <a:gd name="T17" fmla="*/ 1794 h 7025"/>
                <a:gd name="T18" fmla="*/ 1448 w 7040"/>
                <a:gd name="T19" fmla="*/ 1237 h 7025"/>
                <a:gd name="T20" fmla="*/ 2052 w 7040"/>
                <a:gd name="T21" fmla="*/ 810 h 7025"/>
                <a:gd name="T22" fmla="*/ 2750 w 7040"/>
                <a:gd name="T23" fmla="*/ 536 h 7025"/>
                <a:gd name="T24" fmla="*/ 3520 w 7040"/>
                <a:gd name="T25" fmla="*/ 439 h 7025"/>
                <a:gd name="T26" fmla="*/ 4289 w 7040"/>
                <a:gd name="T27" fmla="*/ 536 h 7025"/>
                <a:gd name="T28" fmla="*/ 4988 w 7040"/>
                <a:gd name="T29" fmla="*/ 810 h 7025"/>
                <a:gd name="T30" fmla="*/ 5591 w 7040"/>
                <a:gd name="T31" fmla="*/ 1237 h 7025"/>
                <a:gd name="T32" fmla="*/ 6075 w 7040"/>
                <a:gd name="T33" fmla="*/ 1794 h 7025"/>
                <a:gd name="T34" fmla="*/ 6414 w 7040"/>
                <a:gd name="T35" fmla="*/ 2456 h 7025"/>
                <a:gd name="T36" fmla="*/ 6585 w 7040"/>
                <a:gd name="T37" fmla="*/ 3198 h 7025"/>
                <a:gd name="T38" fmla="*/ 6565 w 7040"/>
                <a:gd name="T39" fmla="*/ 3980 h 7025"/>
                <a:gd name="T40" fmla="*/ 6358 w 7040"/>
                <a:gd name="T41" fmla="*/ 4709 h 7025"/>
                <a:gd name="T42" fmla="*/ 5988 w 7040"/>
                <a:gd name="T43" fmla="*/ 5351 h 7025"/>
                <a:gd name="T44" fmla="*/ 5479 w 7040"/>
                <a:gd name="T45" fmla="*/ 5884 h 7025"/>
                <a:gd name="T46" fmla="*/ 4855 w 7040"/>
                <a:gd name="T47" fmla="*/ 6283 h 7025"/>
                <a:gd name="T48" fmla="*/ 4140 w 7040"/>
                <a:gd name="T49" fmla="*/ 6524 h 7025"/>
                <a:gd name="T50" fmla="*/ 3520 w 7040"/>
                <a:gd name="T51" fmla="*/ 0 h 7025"/>
                <a:gd name="T52" fmla="*/ 2640 w 7040"/>
                <a:gd name="T53" fmla="*/ 110 h 7025"/>
                <a:gd name="T54" fmla="*/ 1842 w 7040"/>
                <a:gd name="T55" fmla="*/ 424 h 7025"/>
                <a:gd name="T56" fmla="*/ 1153 w 7040"/>
                <a:gd name="T57" fmla="*/ 912 h 7025"/>
                <a:gd name="T58" fmla="*/ 600 w 7040"/>
                <a:gd name="T59" fmla="*/ 1548 h 7025"/>
                <a:gd name="T60" fmla="*/ 213 w 7040"/>
                <a:gd name="T61" fmla="*/ 2305 h 7025"/>
                <a:gd name="T62" fmla="*/ 18 w 7040"/>
                <a:gd name="T63" fmla="*/ 3153 h 7025"/>
                <a:gd name="T64" fmla="*/ 40 w 7040"/>
                <a:gd name="T65" fmla="*/ 4047 h 7025"/>
                <a:gd name="T66" fmla="*/ 276 w 7040"/>
                <a:gd name="T67" fmla="*/ 4880 h 7025"/>
                <a:gd name="T68" fmla="*/ 699 w 7040"/>
                <a:gd name="T69" fmla="*/ 5614 h 7025"/>
                <a:gd name="T70" fmla="*/ 1280 w 7040"/>
                <a:gd name="T71" fmla="*/ 6222 h 7025"/>
                <a:gd name="T72" fmla="*/ 1993 w 7040"/>
                <a:gd name="T73" fmla="*/ 6678 h 7025"/>
                <a:gd name="T74" fmla="*/ 2810 w 7040"/>
                <a:gd name="T75" fmla="*/ 6953 h 7025"/>
                <a:gd name="T76" fmla="*/ 3702 w 7040"/>
                <a:gd name="T77" fmla="*/ 7020 h 7025"/>
                <a:gd name="T78" fmla="*/ 4567 w 7040"/>
                <a:gd name="T79" fmla="*/ 6867 h 7025"/>
                <a:gd name="T80" fmla="*/ 5345 w 7040"/>
                <a:gd name="T81" fmla="*/ 6517 h 7025"/>
                <a:gd name="T82" fmla="*/ 6009 w 7040"/>
                <a:gd name="T83" fmla="*/ 5996 h 7025"/>
                <a:gd name="T84" fmla="*/ 6531 w 7040"/>
                <a:gd name="T85" fmla="*/ 5333 h 7025"/>
                <a:gd name="T86" fmla="*/ 6882 w 7040"/>
                <a:gd name="T87" fmla="*/ 4556 h 7025"/>
                <a:gd name="T88" fmla="*/ 7036 w 7040"/>
                <a:gd name="T89" fmla="*/ 3693 h 7025"/>
                <a:gd name="T90" fmla="*/ 6969 w 7040"/>
                <a:gd name="T91" fmla="*/ 2805 h 7025"/>
                <a:gd name="T92" fmla="*/ 6693 w 7040"/>
                <a:gd name="T93" fmla="*/ 1990 h 7025"/>
                <a:gd name="T94" fmla="*/ 6237 w 7040"/>
                <a:gd name="T95" fmla="*/ 1278 h 7025"/>
                <a:gd name="T96" fmla="*/ 5626 w 7040"/>
                <a:gd name="T97" fmla="*/ 697 h 7025"/>
                <a:gd name="T98" fmla="*/ 4891 w 7040"/>
                <a:gd name="T99" fmla="*/ 276 h 7025"/>
                <a:gd name="T100" fmla="*/ 4056 w 7040"/>
                <a:gd name="T101" fmla="*/ 40 h 70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040" h="7025">
                  <a:moveTo>
                    <a:pt x="3520" y="6586"/>
                  </a:moveTo>
                  <a:lnTo>
                    <a:pt x="3362" y="6582"/>
                  </a:lnTo>
                  <a:lnTo>
                    <a:pt x="3205" y="6570"/>
                  </a:lnTo>
                  <a:lnTo>
                    <a:pt x="3051" y="6551"/>
                  </a:lnTo>
                  <a:lnTo>
                    <a:pt x="2899" y="6524"/>
                  </a:lnTo>
                  <a:lnTo>
                    <a:pt x="2750" y="6489"/>
                  </a:lnTo>
                  <a:lnTo>
                    <a:pt x="2604" y="6447"/>
                  </a:lnTo>
                  <a:lnTo>
                    <a:pt x="2460" y="6399"/>
                  </a:lnTo>
                  <a:lnTo>
                    <a:pt x="2320" y="6344"/>
                  </a:lnTo>
                  <a:lnTo>
                    <a:pt x="2185" y="6283"/>
                  </a:lnTo>
                  <a:lnTo>
                    <a:pt x="2052" y="6214"/>
                  </a:lnTo>
                  <a:lnTo>
                    <a:pt x="1922" y="6141"/>
                  </a:lnTo>
                  <a:lnTo>
                    <a:pt x="1797" y="6061"/>
                  </a:lnTo>
                  <a:lnTo>
                    <a:pt x="1677" y="5976"/>
                  </a:lnTo>
                  <a:lnTo>
                    <a:pt x="1560" y="5884"/>
                  </a:lnTo>
                  <a:lnTo>
                    <a:pt x="1448" y="5788"/>
                  </a:lnTo>
                  <a:lnTo>
                    <a:pt x="1342" y="5685"/>
                  </a:lnTo>
                  <a:lnTo>
                    <a:pt x="1240" y="5579"/>
                  </a:lnTo>
                  <a:lnTo>
                    <a:pt x="1142" y="5468"/>
                  </a:lnTo>
                  <a:lnTo>
                    <a:pt x="1051" y="5351"/>
                  </a:lnTo>
                  <a:lnTo>
                    <a:pt x="965" y="5231"/>
                  </a:lnTo>
                  <a:lnTo>
                    <a:pt x="885" y="5106"/>
                  </a:lnTo>
                  <a:lnTo>
                    <a:pt x="812" y="4977"/>
                  </a:lnTo>
                  <a:lnTo>
                    <a:pt x="743" y="4844"/>
                  </a:lnTo>
                  <a:lnTo>
                    <a:pt x="682" y="4709"/>
                  </a:lnTo>
                  <a:lnTo>
                    <a:pt x="626" y="4569"/>
                  </a:lnTo>
                  <a:lnTo>
                    <a:pt x="578" y="4426"/>
                  </a:lnTo>
                  <a:lnTo>
                    <a:pt x="536" y="4280"/>
                  </a:lnTo>
                  <a:lnTo>
                    <a:pt x="502" y="4132"/>
                  </a:lnTo>
                  <a:lnTo>
                    <a:pt x="475" y="3980"/>
                  </a:lnTo>
                  <a:lnTo>
                    <a:pt x="455" y="3827"/>
                  </a:lnTo>
                  <a:lnTo>
                    <a:pt x="443" y="3670"/>
                  </a:lnTo>
                  <a:lnTo>
                    <a:pt x="439" y="3513"/>
                  </a:lnTo>
                  <a:lnTo>
                    <a:pt x="443" y="3354"/>
                  </a:lnTo>
                  <a:lnTo>
                    <a:pt x="455" y="3198"/>
                  </a:lnTo>
                  <a:lnTo>
                    <a:pt x="475" y="3044"/>
                  </a:lnTo>
                  <a:lnTo>
                    <a:pt x="502" y="2893"/>
                  </a:lnTo>
                  <a:lnTo>
                    <a:pt x="536" y="2745"/>
                  </a:lnTo>
                  <a:lnTo>
                    <a:pt x="578" y="2598"/>
                  </a:lnTo>
                  <a:lnTo>
                    <a:pt x="626" y="2456"/>
                  </a:lnTo>
                  <a:lnTo>
                    <a:pt x="682" y="2316"/>
                  </a:lnTo>
                  <a:lnTo>
                    <a:pt x="743" y="2180"/>
                  </a:lnTo>
                  <a:lnTo>
                    <a:pt x="812" y="2047"/>
                  </a:lnTo>
                  <a:lnTo>
                    <a:pt x="885" y="1919"/>
                  </a:lnTo>
                  <a:lnTo>
                    <a:pt x="965" y="1794"/>
                  </a:lnTo>
                  <a:lnTo>
                    <a:pt x="1051" y="1674"/>
                  </a:lnTo>
                  <a:lnTo>
                    <a:pt x="1142" y="1557"/>
                  </a:lnTo>
                  <a:lnTo>
                    <a:pt x="1240" y="1446"/>
                  </a:lnTo>
                  <a:lnTo>
                    <a:pt x="1342" y="1340"/>
                  </a:lnTo>
                  <a:lnTo>
                    <a:pt x="1448" y="1237"/>
                  </a:lnTo>
                  <a:lnTo>
                    <a:pt x="1560" y="1141"/>
                  </a:lnTo>
                  <a:lnTo>
                    <a:pt x="1677" y="1049"/>
                  </a:lnTo>
                  <a:lnTo>
                    <a:pt x="1797" y="964"/>
                  </a:lnTo>
                  <a:lnTo>
                    <a:pt x="1922" y="884"/>
                  </a:lnTo>
                  <a:lnTo>
                    <a:pt x="2052" y="810"/>
                  </a:lnTo>
                  <a:lnTo>
                    <a:pt x="2185" y="742"/>
                  </a:lnTo>
                  <a:lnTo>
                    <a:pt x="2320" y="680"/>
                  </a:lnTo>
                  <a:lnTo>
                    <a:pt x="2460" y="625"/>
                  </a:lnTo>
                  <a:lnTo>
                    <a:pt x="2604" y="577"/>
                  </a:lnTo>
                  <a:lnTo>
                    <a:pt x="2750" y="536"/>
                  </a:lnTo>
                  <a:lnTo>
                    <a:pt x="2899" y="501"/>
                  </a:lnTo>
                  <a:lnTo>
                    <a:pt x="3051" y="474"/>
                  </a:lnTo>
                  <a:lnTo>
                    <a:pt x="3205" y="454"/>
                  </a:lnTo>
                  <a:lnTo>
                    <a:pt x="3362" y="443"/>
                  </a:lnTo>
                  <a:lnTo>
                    <a:pt x="3520" y="439"/>
                  </a:lnTo>
                  <a:lnTo>
                    <a:pt x="3678" y="443"/>
                  </a:lnTo>
                  <a:lnTo>
                    <a:pt x="3834" y="454"/>
                  </a:lnTo>
                  <a:lnTo>
                    <a:pt x="3989" y="474"/>
                  </a:lnTo>
                  <a:lnTo>
                    <a:pt x="4140" y="501"/>
                  </a:lnTo>
                  <a:lnTo>
                    <a:pt x="4289" y="536"/>
                  </a:lnTo>
                  <a:lnTo>
                    <a:pt x="4436" y="577"/>
                  </a:lnTo>
                  <a:lnTo>
                    <a:pt x="4579" y="625"/>
                  </a:lnTo>
                  <a:lnTo>
                    <a:pt x="4719" y="680"/>
                  </a:lnTo>
                  <a:lnTo>
                    <a:pt x="4855" y="742"/>
                  </a:lnTo>
                  <a:lnTo>
                    <a:pt x="4988" y="810"/>
                  </a:lnTo>
                  <a:lnTo>
                    <a:pt x="5117" y="884"/>
                  </a:lnTo>
                  <a:lnTo>
                    <a:pt x="5242" y="964"/>
                  </a:lnTo>
                  <a:lnTo>
                    <a:pt x="5362" y="1049"/>
                  </a:lnTo>
                  <a:lnTo>
                    <a:pt x="5479" y="1141"/>
                  </a:lnTo>
                  <a:lnTo>
                    <a:pt x="5591" y="1237"/>
                  </a:lnTo>
                  <a:lnTo>
                    <a:pt x="5698" y="1340"/>
                  </a:lnTo>
                  <a:lnTo>
                    <a:pt x="5800" y="1446"/>
                  </a:lnTo>
                  <a:lnTo>
                    <a:pt x="5897" y="1557"/>
                  </a:lnTo>
                  <a:lnTo>
                    <a:pt x="5988" y="1674"/>
                  </a:lnTo>
                  <a:lnTo>
                    <a:pt x="6075" y="1794"/>
                  </a:lnTo>
                  <a:lnTo>
                    <a:pt x="6154" y="1919"/>
                  </a:lnTo>
                  <a:lnTo>
                    <a:pt x="6228" y="2047"/>
                  </a:lnTo>
                  <a:lnTo>
                    <a:pt x="6297" y="2180"/>
                  </a:lnTo>
                  <a:lnTo>
                    <a:pt x="6358" y="2316"/>
                  </a:lnTo>
                  <a:lnTo>
                    <a:pt x="6414" y="2456"/>
                  </a:lnTo>
                  <a:lnTo>
                    <a:pt x="6462" y="2598"/>
                  </a:lnTo>
                  <a:lnTo>
                    <a:pt x="6503" y="2745"/>
                  </a:lnTo>
                  <a:lnTo>
                    <a:pt x="6538" y="2893"/>
                  </a:lnTo>
                  <a:lnTo>
                    <a:pt x="6565" y="3044"/>
                  </a:lnTo>
                  <a:lnTo>
                    <a:pt x="6585" y="3198"/>
                  </a:lnTo>
                  <a:lnTo>
                    <a:pt x="6597" y="3354"/>
                  </a:lnTo>
                  <a:lnTo>
                    <a:pt x="6601" y="3513"/>
                  </a:lnTo>
                  <a:lnTo>
                    <a:pt x="6597" y="3670"/>
                  </a:lnTo>
                  <a:lnTo>
                    <a:pt x="6585" y="3827"/>
                  </a:lnTo>
                  <a:lnTo>
                    <a:pt x="6565" y="3980"/>
                  </a:lnTo>
                  <a:lnTo>
                    <a:pt x="6538" y="4132"/>
                  </a:lnTo>
                  <a:lnTo>
                    <a:pt x="6503" y="4280"/>
                  </a:lnTo>
                  <a:lnTo>
                    <a:pt x="6462" y="4426"/>
                  </a:lnTo>
                  <a:lnTo>
                    <a:pt x="6414" y="4569"/>
                  </a:lnTo>
                  <a:lnTo>
                    <a:pt x="6358" y="4709"/>
                  </a:lnTo>
                  <a:lnTo>
                    <a:pt x="6297" y="4844"/>
                  </a:lnTo>
                  <a:lnTo>
                    <a:pt x="6228" y="4977"/>
                  </a:lnTo>
                  <a:lnTo>
                    <a:pt x="6154" y="5106"/>
                  </a:lnTo>
                  <a:lnTo>
                    <a:pt x="6075" y="5231"/>
                  </a:lnTo>
                  <a:lnTo>
                    <a:pt x="5988" y="5351"/>
                  </a:lnTo>
                  <a:lnTo>
                    <a:pt x="5897" y="5468"/>
                  </a:lnTo>
                  <a:lnTo>
                    <a:pt x="5800" y="5579"/>
                  </a:lnTo>
                  <a:lnTo>
                    <a:pt x="5698" y="5685"/>
                  </a:lnTo>
                  <a:lnTo>
                    <a:pt x="5591" y="5788"/>
                  </a:lnTo>
                  <a:lnTo>
                    <a:pt x="5479" y="5884"/>
                  </a:lnTo>
                  <a:lnTo>
                    <a:pt x="5362" y="5976"/>
                  </a:lnTo>
                  <a:lnTo>
                    <a:pt x="5242" y="6061"/>
                  </a:lnTo>
                  <a:lnTo>
                    <a:pt x="5117" y="6141"/>
                  </a:lnTo>
                  <a:lnTo>
                    <a:pt x="4988" y="6214"/>
                  </a:lnTo>
                  <a:lnTo>
                    <a:pt x="4855" y="6283"/>
                  </a:lnTo>
                  <a:lnTo>
                    <a:pt x="4719" y="6344"/>
                  </a:lnTo>
                  <a:lnTo>
                    <a:pt x="4579" y="6399"/>
                  </a:lnTo>
                  <a:lnTo>
                    <a:pt x="4436" y="6447"/>
                  </a:lnTo>
                  <a:lnTo>
                    <a:pt x="4289" y="6489"/>
                  </a:lnTo>
                  <a:lnTo>
                    <a:pt x="4140" y="6524"/>
                  </a:lnTo>
                  <a:lnTo>
                    <a:pt x="3989" y="6551"/>
                  </a:lnTo>
                  <a:lnTo>
                    <a:pt x="3834" y="6570"/>
                  </a:lnTo>
                  <a:lnTo>
                    <a:pt x="3678" y="6582"/>
                  </a:lnTo>
                  <a:lnTo>
                    <a:pt x="3520" y="6586"/>
                  </a:lnTo>
                  <a:close/>
                  <a:moveTo>
                    <a:pt x="3520" y="0"/>
                  </a:moveTo>
                  <a:lnTo>
                    <a:pt x="3338" y="5"/>
                  </a:lnTo>
                  <a:lnTo>
                    <a:pt x="3160" y="18"/>
                  </a:lnTo>
                  <a:lnTo>
                    <a:pt x="2984" y="40"/>
                  </a:lnTo>
                  <a:lnTo>
                    <a:pt x="2810" y="71"/>
                  </a:lnTo>
                  <a:lnTo>
                    <a:pt x="2640" y="110"/>
                  </a:lnTo>
                  <a:lnTo>
                    <a:pt x="2473" y="157"/>
                  </a:lnTo>
                  <a:lnTo>
                    <a:pt x="2309" y="213"/>
                  </a:lnTo>
                  <a:lnTo>
                    <a:pt x="2149" y="276"/>
                  </a:lnTo>
                  <a:lnTo>
                    <a:pt x="1993" y="346"/>
                  </a:lnTo>
                  <a:lnTo>
                    <a:pt x="1842" y="424"/>
                  </a:lnTo>
                  <a:lnTo>
                    <a:pt x="1695" y="508"/>
                  </a:lnTo>
                  <a:lnTo>
                    <a:pt x="1552" y="600"/>
                  </a:lnTo>
                  <a:lnTo>
                    <a:pt x="1414" y="697"/>
                  </a:lnTo>
                  <a:lnTo>
                    <a:pt x="1280" y="802"/>
                  </a:lnTo>
                  <a:lnTo>
                    <a:pt x="1153" y="912"/>
                  </a:lnTo>
                  <a:lnTo>
                    <a:pt x="1031" y="1028"/>
                  </a:lnTo>
                  <a:lnTo>
                    <a:pt x="914" y="1151"/>
                  </a:lnTo>
                  <a:lnTo>
                    <a:pt x="803" y="1278"/>
                  </a:lnTo>
                  <a:lnTo>
                    <a:pt x="699" y="1411"/>
                  </a:lnTo>
                  <a:lnTo>
                    <a:pt x="600" y="1548"/>
                  </a:lnTo>
                  <a:lnTo>
                    <a:pt x="509" y="1691"/>
                  </a:lnTo>
                  <a:lnTo>
                    <a:pt x="424" y="1838"/>
                  </a:lnTo>
                  <a:lnTo>
                    <a:pt x="347" y="1990"/>
                  </a:lnTo>
                  <a:lnTo>
                    <a:pt x="276" y="2145"/>
                  </a:lnTo>
                  <a:lnTo>
                    <a:pt x="213" y="2305"/>
                  </a:lnTo>
                  <a:lnTo>
                    <a:pt x="158" y="2468"/>
                  </a:lnTo>
                  <a:lnTo>
                    <a:pt x="110" y="2634"/>
                  </a:lnTo>
                  <a:lnTo>
                    <a:pt x="71" y="2805"/>
                  </a:lnTo>
                  <a:lnTo>
                    <a:pt x="40" y="2978"/>
                  </a:lnTo>
                  <a:lnTo>
                    <a:pt x="18" y="3153"/>
                  </a:lnTo>
                  <a:lnTo>
                    <a:pt x="4" y="3332"/>
                  </a:lnTo>
                  <a:lnTo>
                    <a:pt x="0" y="3513"/>
                  </a:lnTo>
                  <a:lnTo>
                    <a:pt x="4" y="3693"/>
                  </a:lnTo>
                  <a:lnTo>
                    <a:pt x="18" y="3872"/>
                  </a:lnTo>
                  <a:lnTo>
                    <a:pt x="40" y="4047"/>
                  </a:lnTo>
                  <a:lnTo>
                    <a:pt x="71" y="4220"/>
                  </a:lnTo>
                  <a:lnTo>
                    <a:pt x="110" y="4390"/>
                  </a:lnTo>
                  <a:lnTo>
                    <a:pt x="158" y="4556"/>
                  </a:lnTo>
                  <a:lnTo>
                    <a:pt x="213" y="4720"/>
                  </a:lnTo>
                  <a:lnTo>
                    <a:pt x="276" y="4880"/>
                  </a:lnTo>
                  <a:lnTo>
                    <a:pt x="347" y="5035"/>
                  </a:lnTo>
                  <a:lnTo>
                    <a:pt x="424" y="5187"/>
                  </a:lnTo>
                  <a:lnTo>
                    <a:pt x="509" y="5333"/>
                  </a:lnTo>
                  <a:lnTo>
                    <a:pt x="600" y="5476"/>
                  </a:lnTo>
                  <a:lnTo>
                    <a:pt x="699" y="5614"/>
                  </a:lnTo>
                  <a:lnTo>
                    <a:pt x="803" y="5747"/>
                  </a:lnTo>
                  <a:lnTo>
                    <a:pt x="914" y="5874"/>
                  </a:lnTo>
                  <a:lnTo>
                    <a:pt x="1031" y="5996"/>
                  </a:lnTo>
                  <a:lnTo>
                    <a:pt x="1153" y="6112"/>
                  </a:lnTo>
                  <a:lnTo>
                    <a:pt x="1280" y="6222"/>
                  </a:lnTo>
                  <a:lnTo>
                    <a:pt x="1414" y="6327"/>
                  </a:lnTo>
                  <a:lnTo>
                    <a:pt x="1552" y="6425"/>
                  </a:lnTo>
                  <a:lnTo>
                    <a:pt x="1695" y="6517"/>
                  </a:lnTo>
                  <a:lnTo>
                    <a:pt x="1842" y="6601"/>
                  </a:lnTo>
                  <a:lnTo>
                    <a:pt x="1993" y="6678"/>
                  </a:lnTo>
                  <a:lnTo>
                    <a:pt x="2149" y="6748"/>
                  </a:lnTo>
                  <a:lnTo>
                    <a:pt x="2309" y="6812"/>
                  </a:lnTo>
                  <a:lnTo>
                    <a:pt x="2473" y="6867"/>
                  </a:lnTo>
                  <a:lnTo>
                    <a:pt x="2640" y="6914"/>
                  </a:lnTo>
                  <a:lnTo>
                    <a:pt x="2810" y="6953"/>
                  </a:lnTo>
                  <a:lnTo>
                    <a:pt x="2984" y="6984"/>
                  </a:lnTo>
                  <a:lnTo>
                    <a:pt x="3160" y="7006"/>
                  </a:lnTo>
                  <a:lnTo>
                    <a:pt x="3338" y="7020"/>
                  </a:lnTo>
                  <a:lnTo>
                    <a:pt x="3520" y="7025"/>
                  </a:lnTo>
                  <a:lnTo>
                    <a:pt x="3702" y="7020"/>
                  </a:lnTo>
                  <a:lnTo>
                    <a:pt x="3880" y="7006"/>
                  </a:lnTo>
                  <a:lnTo>
                    <a:pt x="4056" y="6984"/>
                  </a:lnTo>
                  <a:lnTo>
                    <a:pt x="4230" y="6953"/>
                  </a:lnTo>
                  <a:lnTo>
                    <a:pt x="4400" y="6914"/>
                  </a:lnTo>
                  <a:lnTo>
                    <a:pt x="4567" y="6867"/>
                  </a:lnTo>
                  <a:lnTo>
                    <a:pt x="4731" y="6812"/>
                  </a:lnTo>
                  <a:lnTo>
                    <a:pt x="4891" y="6748"/>
                  </a:lnTo>
                  <a:lnTo>
                    <a:pt x="5047" y="6678"/>
                  </a:lnTo>
                  <a:lnTo>
                    <a:pt x="5197" y="6601"/>
                  </a:lnTo>
                  <a:lnTo>
                    <a:pt x="5345" y="6517"/>
                  </a:lnTo>
                  <a:lnTo>
                    <a:pt x="5488" y="6425"/>
                  </a:lnTo>
                  <a:lnTo>
                    <a:pt x="5626" y="6327"/>
                  </a:lnTo>
                  <a:lnTo>
                    <a:pt x="5759" y="6222"/>
                  </a:lnTo>
                  <a:lnTo>
                    <a:pt x="5886" y="6112"/>
                  </a:lnTo>
                  <a:lnTo>
                    <a:pt x="6009" y="5996"/>
                  </a:lnTo>
                  <a:lnTo>
                    <a:pt x="6126" y="5874"/>
                  </a:lnTo>
                  <a:lnTo>
                    <a:pt x="6237" y="5747"/>
                  </a:lnTo>
                  <a:lnTo>
                    <a:pt x="6341" y="5614"/>
                  </a:lnTo>
                  <a:lnTo>
                    <a:pt x="6439" y="5476"/>
                  </a:lnTo>
                  <a:lnTo>
                    <a:pt x="6531" y="5333"/>
                  </a:lnTo>
                  <a:lnTo>
                    <a:pt x="6616" y="5187"/>
                  </a:lnTo>
                  <a:lnTo>
                    <a:pt x="6693" y="5035"/>
                  </a:lnTo>
                  <a:lnTo>
                    <a:pt x="6764" y="4880"/>
                  </a:lnTo>
                  <a:lnTo>
                    <a:pt x="6827" y="4720"/>
                  </a:lnTo>
                  <a:lnTo>
                    <a:pt x="6882" y="4556"/>
                  </a:lnTo>
                  <a:lnTo>
                    <a:pt x="6930" y="4390"/>
                  </a:lnTo>
                  <a:lnTo>
                    <a:pt x="6969" y="4220"/>
                  </a:lnTo>
                  <a:lnTo>
                    <a:pt x="7000" y="4047"/>
                  </a:lnTo>
                  <a:lnTo>
                    <a:pt x="7022" y="3872"/>
                  </a:lnTo>
                  <a:lnTo>
                    <a:pt x="7036" y="3693"/>
                  </a:lnTo>
                  <a:lnTo>
                    <a:pt x="7040" y="3513"/>
                  </a:lnTo>
                  <a:lnTo>
                    <a:pt x="7036" y="3332"/>
                  </a:lnTo>
                  <a:lnTo>
                    <a:pt x="7022" y="3153"/>
                  </a:lnTo>
                  <a:lnTo>
                    <a:pt x="7000" y="2978"/>
                  </a:lnTo>
                  <a:lnTo>
                    <a:pt x="6969" y="2805"/>
                  </a:lnTo>
                  <a:lnTo>
                    <a:pt x="6930" y="2634"/>
                  </a:lnTo>
                  <a:lnTo>
                    <a:pt x="6882" y="2468"/>
                  </a:lnTo>
                  <a:lnTo>
                    <a:pt x="6827" y="2305"/>
                  </a:lnTo>
                  <a:lnTo>
                    <a:pt x="6764" y="2145"/>
                  </a:lnTo>
                  <a:lnTo>
                    <a:pt x="6693" y="1990"/>
                  </a:lnTo>
                  <a:lnTo>
                    <a:pt x="6616" y="1838"/>
                  </a:lnTo>
                  <a:lnTo>
                    <a:pt x="6531" y="1691"/>
                  </a:lnTo>
                  <a:lnTo>
                    <a:pt x="6439" y="1548"/>
                  </a:lnTo>
                  <a:lnTo>
                    <a:pt x="6341" y="1411"/>
                  </a:lnTo>
                  <a:lnTo>
                    <a:pt x="6237" y="1278"/>
                  </a:lnTo>
                  <a:lnTo>
                    <a:pt x="6126" y="1151"/>
                  </a:lnTo>
                  <a:lnTo>
                    <a:pt x="6009" y="1028"/>
                  </a:lnTo>
                  <a:lnTo>
                    <a:pt x="5886" y="912"/>
                  </a:lnTo>
                  <a:lnTo>
                    <a:pt x="5759" y="802"/>
                  </a:lnTo>
                  <a:lnTo>
                    <a:pt x="5626" y="697"/>
                  </a:lnTo>
                  <a:lnTo>
                    <a:pt x="5488" y="600"/>
                  </a:lnTo>
                  <a:lnTo>
                    <a:pt x="5345" y="508"/>
                  </a:lnTo>
                  <a:lnTo>
                    <a:pt x="5197" y="424"/>
                  </a:lnTo>
                  <a:lnTo>
                    <a:pt x="5047" y="346"/>
                  </a:lnTo>
                  <a:lnTo>
                    <a:pt x="4891" y="276"/>
                  </a:lnTo>
                  <a:lnTo>
                    <a:pt x="4731" y="213"/>
                  </a:lnTo>
                  <a:lnTo>
                    <a:pt x="4567" y="157"/>
                  </a:lnTo>
                  <a:lnTo>
                    <a:pt x="4400" y="110"/>
                  </a:lnTo>
                  <a:lnTo>
                    <a:pt x="4230" y="71"/>
                  </a:lnTo>
                  <a:lnTo>
                    <a:pt x="4056" y="40"/>
                  </a:lnTo>
                  <a:lnTo>
                    <a:pt x="3880" y="18"/>
                  </a:lnTo>
                  <a:lnTo>
                    <a:pt x="3702" y="5"/>
                  </a:lnTo>
                  <a:lnTo>
                    <a:pt x="352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bg1">
                    <a:lumMod val="65000"/>
                  </a:schemeClr>
                </a:solidFill>
                <a:latin typeface="微软雅黑" panose="020B0503020204020204" pitchFamily="34" charset="-122"/>
                <a:ea typeface="微软雅黑" panose="020B0503020204020204" pitchFamily="34" charset="-122"/>
              </a:endParaRPr>
            </a:p>
          </p:txBody>
        </p:sp>
        <p:sp>
          <p:nvSpPr>
            <p:cNvPr id="156" name="Freeform 76"/>
            <p:cNvSpPr>
              <a:spLocks noEditPoints="1"/>
            </p:cNvSpPr>
            <p:nvPr/>
          </p:nvSpPr>
          <p:spPr bwMode="auto">
            <a:xfrm>
              <a:off x="4852988" y="2378076"/>
              <a:ext cx="173038" cy="171450"/>
            </a:xfrm>
            <a:custGeom>
              <a:avLst/>
              <a:gdLst>
                <a:gd name="T0" fmla="*/ 1708 w 4023"/>
                <a:gd name="T1" fmla="*/ 3482 h 4015"/>
                <a:gd name="T2" fmla="*/ 1358 w 4023"/>
                <a:gd name="T3" fmla="*/ 3364 h 4015"/>
                <a:gd name="T4" fmla="*/ 1052 w 4023"/>
                <a:gd name="T5" fmla="*/ 3169 h 4015"/>
                <a:gd name="T6" fmla="*/ 803 w 4023"/>
                <a:gd name="T7" fmla="*/ 2908 h 4015"/>
                <a:gd name="T8" fmla="*/ 621 w 4023"/>
                <a:gd name="T9" fmla="*/ 2593 h 4015"/>
                <a:gd name="T10" fmla="*/ 521 w 4023"/>
                <a:gd name="T11" fmla="*/ 2236 h 4015"/>
                <a:gd name="T12" fmla="*/ 511 w 4023"/>
                <a:gd name="T13" fmla="*/ 1853 h 4015"/>
                <a:gd name="T14" fmla="*/ 595 w 4023"/>
                <a:gd name="T15" fmla="*/ 1490 h 4015"/>
                <a:gd name="T16" fmla="*/ 761 w 4023"/>
                <a:gd name="T17" fmla="*/ 1165 h 4015"/>
                <a:gd name="T18" fmla="*/ 998 w 4023"/>
                <a:gd name="T19" fmla="*/ 893 h 4015"/>
                <a:gd name="T20" fmla="*/ 1293 w 4023"/>
                <a:gd name="T21" fmla="*/ 684 h 4015"/>
                <a:gd name="T22" fmla="*/ 1635 w 4023"/>
                <a:gd name="T23" fmla="*/ 549 h 4015"/>
                <a:gd name="T24" fmla="*/ 2012 w 4023"/>
                <a:gd name="T25" fmla="*/ 502 h 4015"/>
                <a:gd name="T26" fmla="*/ 2389 w 4023"/>
                <a:gd name="T27" fmla="*/ 549 h 4015"/>
                <a:gd name="T28" fmla="*/ 2731 w 4023"/>
                <a:gd name="T29" fmla="*/ 684 h 4015"/>
                <a:gd name="T30" fmla="*/ 3026 w 4023"/>
                <a:gd name="T31" fmla="*/ 893 h 4015"/>
                <a:gd name="T32" fmla="*/ 3263 w 4023"/>
                <a:gd name="T33" fmla="*/ 1165 h 4015"/>
                <a:gd name="T34" fmla="*/ 3429 w 4023"/>
                <a:gd name="T35" fmla="*/ 1490 h 4015"/>
                <a:gd name="T36" fmla="*/ 3513 w 4023"/>
                <a:gd name="T37" fmla="*/ 1853 h 4015"/>
                <a:gd name="T38" fmla="*/ 3503 w 4023"/>
                <a:gd name="T39" fmla="*/ 2236 h 4015"/>
                <a:gd name="T40" fmla="*/ 3402 w 4023"/>
                <a:gd name="T41" fmla="*/ 2593 h 4015"/>
                <a:gd name="T42" fmla="*/ 3221 w 4023"/>
                <a:gd name="T43" fmla="*/ 2908 h 4015"/>
                <a:gd name="T44" fmla="*/ 2971 w 4023"/>
                <a:gd name="T45" fmla="*/ 3169 h 4015"/>
                <a:gd name="T46" fmla="*/ 2665 w 4023"/>
                <a:gd name="T47" fmla="*/ 3364 h 4015"/>
                <a:gd name="T48" fmla="*/ 2316 w 4023"/>
                <a:gd name="T49" fmla="*/ 3482 h 4015"/>
                <a:gd name="T50" fmla="*/ 2012 w 4023"/>
                <a:gd name="T51" fmla="*/ 0 h 4015"/>
                <a:gd name="T52" fmla="*/ 1509 w 4023"/>
                <a:gd name="T53" fmla="*/ 63 h 4015"/>
                <a:gd name="T54" fmla="*/ 1053 w 4023"/>
                <a:gd name="T55" fmla="*/ 242 h 4015"/>
                <a:gd name="T56" fmla="*/ 659 w 4023"/>
                <a:gd name="T57" fmla="*/ 521 h 4015"/>
                <a:gd name="T58" fmla="*/ 344 w 4023"/>
                <a:gd name="T59" fmla="*/ 884 h 4015"/>
                <a:gd name="T60" fmla="*/ 122 w 4023"/>
                <a:gd name="T61" fmla="*/ 1317 h 4015"/>
                <a:gd name="T62" fmla="*/ 11 w 4023"/>
                <a:gd name="T63" fmla="*/ 1802 h 4015"/>
                <a:gd name="T64" fmla="*/ 23 w 4023"/>
                <a:gd name="T65" fmla="*/ 2313 h 4015"/>
                <a:gd name="T66" fmla="*/ 159 w 4023"/>
                <a:gd name="T67" fmla="*/ 2788 h 4015"/>
                <a:gd name="T68" fmla="*/ 399 w 4023"/>
                <a:gd name="T69" fmla="*/ 3209 h 4015"/>
                <a:gd name="T70" fmla="*/ 732 w 4023"/>
                <a:gd name="T71" fmla="*/ 3556 h 4015"/>
                <a:gd name="T72" fmla="*/ 1139 w 4023"/>
                <a:gd name="T73" fmla="*/ 3817 h 4015"/>
                <a:gd name="T74" fmla="*/ 1606 w 4023"/>
                <a:gd name="T75" fmla="*/ 3974 h 4015"/>
                <a:gd name="T76" fmla="*/ 2115 w 4023"/>
                <a:gd name="T77" fmla="*/ 4012 h 4015"/>
                <a:gd name="T78" fmla="*/ 2610 w 4023"/>
                <a:gd name="T79" fmla="*/ 3925 h 4015"/>
                <a:gd name="T80" fmla="*/ 3055 w 4023"/>
                <a:gd name="T81" fmla="*/ 3724 h 4015"/>
                <a:gd name="T82" fmla="*/ 3435 w 4023"/>
                <a:gd name="T83" fmla="*/ 3427 h 4015"/>
                <a:gd name="T84" fmla="*/ 3733 w 4023"/>
                <a:gd name="T85" fmla="*/ 3048 h 4015"/>
                <a:gd name="T86" fmla="*/ 3933 w 4023"/>
                <a:gd name="T87" fmla="*/ 2605 h 4015"/>
                <a:gd name="T88" fmla="*/ 4021 w 4023"/>
                <a:gd name="T89" fmla="*/ 2111 h 4015"/>
                <a:gd name="T90" fmla="*/ 3983 w 4023"/>
                <a:gd name="T91" fmla="*/ 1603 h 4015"/>
                <a:gd name="T92" fmla="*/ 3825 w 4023"/>
                <a:gd name="T93" fmla="*/ 1137 h 4015"/>
                <a:gd name="T94" fmla="*/ 3565 w 4023"/>
                <a:gd name="T95" fmla="*/ 731 h 4015"/>
                <a:gd name="T96" fmla="*/ 3216 w 4023"/>
                <a:gd name="T97" fmla="*/ 399 h 4015"/>
                <a:gd name="T98" fmla="*/ 2795 w 4023"/>
                <a:gd name="T99" fmla="*/ 158 h 4015"/>
                <a:gd name="T100" fmla="*/ 2318 w 4023"/>
                <a:gd name="T101" fmla="*/ 23 h 40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023" h="4015">
                  <a:moveTo>
                    <a:pt x="2012" y="3513"/>
                  </a:moveTo>
                  <a:lnTo>
                    <a:pt x="1934" y="3511"/>
                  </a:lnTo>
                  <a:lnTo>
                    <a:pt x="1858" y="3505"/>
                  </a:lnTo>
                  <a:lnTo>
                    <a:pt x="1782" y="3495"/>
                  </a:lnTo>
                  <a:lnTo>
                    <a:pt x="1708" y="3482"/>
                  </a:lnTo>
                  <a:lnTo>
                    <a:pt x="1635" y="3465"/>
                  </a:lnTo>
                  <a:lnTo>
                    <a:pt x="1564" y="3445"/>
                  </a:lnTo>
                  <a:lnTo>
                    <a:pt x="1493" y="3422"/>
                  </a:lnTo>
                  <a:lnTo>
                    <a:pt x="1425" y="3395"/>
                  </a:lnTo>
                  <a:lnTo>
                    <a:pt x="1358" y="3364"/>
                  </a:lnTo>
                  <a:lnTo>
                    <a:pt x="1293" y="3331"/>
                  </a:lnTo>
                  <a:lnTo>
                    <a:pt x="1230" y="3294"/>
                  </a:lnTo>
                  <a:lnTo>
                    <a:pt x="1169" y="3255"/>
                  </a:lnTo>
                  <a:lnTo>
                    <a:pt x="1109" y="3213"/>
                  </a:lnTo>
                  <a:lnTo>
                    <a:pt x="1052" y="3169"/>
                  </a:lnTo>
                  <a:lnTo>
                    <a:pt x="998" y="3122"/>
                  </a:lnTo>
                  <a:lnTo>
                    <a:pt x="945" y="3071"/>
                  </a:lnTo>
                  <a:lnTo>
                    <a:pt x="895" y="3019"/>
                  </a:lnTo>
                  <a:lnTo>
                    <a:pt x="848" y="2965"/>
                  </a:lnTo>
                  <a:lnTo>
                    <a:pt x="803" y="2908"/>
                  </a:lnTo>
                  <a:lnTo>
                    <a:pt x="761" y="2849"/>
                  </a:lnTo>
                  <a:lnTo>
                    <a:pt x="722" y="2787"/>
                  </a:lnTo>
                  <a:lnTo>
                    <a:pt x="686" y="2725"/>
                  </a:lnTo>
                  <a:lnTo>
                    <a:pt x="651" y="2660"/>
                  </a:lnTo>
                  <a:lnTo>
                    <a:pt x="621" y="2593"/>
                  </a:lnTo>
                  <a:lnTo>
                    <a:pt x="595" y="2524"/>
                  </a:lnTo>
                  <a:lnTo>
                    <a:pt x="571" y="2455"/>
                  </a:lnTo>
                  <a:lnTo>
                    <a:pt x="551" y="2383"/>
                  </a:lnTo>
                  <a:lnTo>
                    <a:pt x="534" y="2311"/>
                  </a:lnTo>
                  <a:lnTo>
                    <a:pt x="521" y="2236"/>
                  </a:lnTo>
                  <a:lnTo>
                    <a:pt x="511" y="2161"/>
                  </a:lnTo>
                  <a:lnTo>
                    <a:pt x="505" y="2085"/>
                  </a:lnTo>
                  <a:lnTo>
                    <a:pt x="504" y="2008"/>
                  </a:lnTo>
                  <a:lnTo>
                    <a:pt x="505" y="1930"/>
                  </a:lnTo>
                  <a:lnTo>
                    <a:pt x="511" y="1853"/>
                  </a:lnTo>
                  <a:lnTo>
                    <a:pt x="521" y="1778"/>
                  </a:lnTo>
                  <a:lnTo>
                    <a:pt x="534" y="1704"/>
                  </a:lnTo>
                  <a:lnTo>
                    <a:pt x="551" y="1631"/>
                  </a:lnTo>
                  <a:lnTo>
                    <a:pt x="571" y="1560"/>
                  </a:lnTo>
                  <a:lnTo>
                    <a:pt x="595" y="1490"/>
                  </a:lnTo>
                  <a:lnTo>
                    <a:pt x="621" y="1421"/>
                  </a:lnTo>
                  <a:lnTo>
                    <a:pt x="651" y="1355"/>
                  </a:lnTo>
                  <a:lnTo>
                    <a:pt x="686" y="1290"/>
                  </a:lnTo>
                  <a:lnTo>
                    <a:pt x="722" y="1227"/>
                  </a:lnTo>
                  <a:lnTo>
                    <a:pt x="761" y="1165"/>
                  </a:lnTo>
                  <a:lnTo>
                    <a:pt x="803" y="1107"/>
                  </a:lnTo>
                  <a:lnTo>
                    <a:pt x="848" y="1050"/>
                  </a:lnTo>
                  <a:lnTo>
                    <a:pt x="895" y="995"/>
                  </a:lnTo>
                  <a:lnTo>
                    <a:pt x="945" y="943"/>
                  </a:lnTo>
                  <a:lnTo>
                    <a:pt x="998" y="893"/>
                  </a:lnTo>
                  <a:lnTo>
                    <a:pt x="1052" y="845"/>
                  </a:lnTo>
                  <a:lnTo>
                    <a:pt x="1109" y="801"/>
                  </a:lnTo>
                  <a:lnTo>
                    <a:pt x="1169" y="759"/>
                  </a:lnTo>
                  <a:lnTo>
                    <a:pt x="1230" y="720"/>
                  </a:lnTo>
                  <a:lnTo>
                    <a:pt x="1293" y="684"/>
                  </a:lnTo>
                  <a:lnTo>
                    <a:pt x="1358" y="651"/>
                  </a:lnTo>
                  <a:lnTo>
                    <a:pt x="1425" y="620"/>
                  </a:lnTo>
                  <a:lnTo>
                    <a:pt x="1493" y="593"/>
                  </a:lnTo>
                  <a:lnTo>
                    <a:pt x="1564" y="569"/>
                  </a:lnTo>
                  <a:lnTo>
                    <a:pt x="1635" y="549"/>
                  </a:lnTo>
                  <a:lnTo>
                    <a:pt x="1708" y="532"/>
                  </a:lnTo>
                  <a:lnTo>
                    <a:pt x="1782" y="519"/>
                  </a:lnTo>
                  <a:lnTo>
                    <a:pt x="1858" y="510"/>
                  </a:lnTo>
                  <a:lnTo>
                    <a:pt x="1934" y="504"/>
                  </a:lnTo>
                  <a:lnTo>
                    <a:pt x="2012" y="502"/>
                  </a:lnTo>
                  <a:lnTo>
                    <a:pt x="2090" y="504"/>
                  </a:lnTo>
                  <a:lnTo>
                    <a:pt x="2166" y="510"/>
                  </a:lnTo>
                  <a:lnTo>
                    <a:pt x="2242" y="519"/>
                  </a:lnTo>
                  <a:lnTo>
                    <a:pt x="2316" y="532"/>
                  </a:lnTo>
                  <a:lnTo>
                    <a:pt x="2389" y="549"/>
                  </a:lnTo>
                  <a:lnTo>
                    <a:pt x="2460" y="569"/>
                  </a:lnTo>
                  <a:lnTo>
                    <a:pt x="2531" y="593"/>
                  </a:lnTo>
                  <a:lnTo>
                    <a:pt x="2599" y="620"/>
                  </a:lnTo>
                  <a:lnTo>
                    <a:pt x="2665" y="651"/>
                  </a:lnTo>
                  <a:lnTo>
                    <a:pt x="2731" y="684"/>
                  </a:lnTo>
                  <a:lnTo>
                    <a:pt x="2794" y="720"/>
                  </a:lnTo>
                  <a:lnTo>
                    <a:pt x="2855" y="759"/>
                  </a:lnTo>
                  <a:lnTo>
                    <a:pt x="2915" y="801"/>
                  </a:lnTo>
                  <a:lnTo>
                    <a:pt x="2971" y="845"/>
                  </a:lnTo>
                  <a:lnTo>
                    <a:pt x="3026" y="893"/>
                  </a:lnTo>
                  <a:lnTo>
                    <a:pt x="3079" y="943"/>
                  </a:lnTo>
                  <a:lnTo>
                    <a:pt x="3129" y="995"/>
                  </a:lnTo>
                  <a:lnTo>
                    <a:pt x="3176" y="1050"/>
                  </a:lnTo>
                  <a:lnTo>
                    <a:pt x="3221" y="1107"/>
                  </a:lnTo>
                  <a:lnTo>
                    <a:pt x="3263" y="1165"/>
                  </a:lnTo>
                  <a:lnTo>
                    <a:pt x="3302" y="1227"/>
                  </a:lnTo>
                  <a:lnTo>
                    <a:pt x="3338" y="1290"/>
                  </a:lnTo>
                  <a:lnTo>
                    <a:pt x="3372" y="1355"/>
                  </a:lnTo>
                  <a:lnTo>
                    <a:pt x="3402" y="1421"/>
                  </a:lnTo>
                  <a:lnTo>
                    <a:pt x="3429" y="1490"/>
                  </a:lnTo>
                  <a:lnTo>
                    <a:pt x="3453" y="1560"/>
                  </a:lnTo>
                  <a:lnTo>
                    <a:pt x="3473" y="1631"/>
                  </a:lnTo>
                  <a:lnTo>
                    <a:pt x="3490" y="1704"/>
                  </a:lnTo>
                  <a:lnTo>
                    <a:pt x="3503" y="1778"/>
                  </a:lnTo>
                  <a:lnTo>
                    <a:pt x="3513" y="1853"/>
                  </a:lnTo>
                  <a:lnTo>
                    <a:pt x="3518" y="1930"/>
                  </a:lnTo>
                  <a:lnTo>
                    <a:pt x="3520" y="2008"/>
                  </a:lnTo>
                  <a:lnTo>
                    <a:pt x="3518" y="2085"/>
                  </a:lnTo>
                  <a:lnTo>
                    <a:pt x="3513" y="2161"/>
                  </a:lnTo>
                  <a:lnTo>
                    <a:pt x="3503" y="2236"/>
                  </a:lnTo>
                  <a:lnTo>
                    <a:pt x="3490" y="2311"/>
                  </a:lnTo>
                  <a:lnTo>
                    <a:pt x="3473" y="2383"/>
                  </a:lnTo>
                  <a:lnTo>
                    <a:pt x="3453" y="2455"/>
                  </a:lnTo>
                  <a:lnTo>
                    <a:pt x="3429" y="2524"/>
                  </a:lnTo>
                  <a:lnTo>
                    <a:pt x="3402" y="2593"/>
                  </a:lnTo>
                  <a:lnTo>
                    <a:pt x="3372" y="2660"/>
                  </a:lnTo>
                  <a:lnTo>
                    <a:pt x="3338" y="2725"/>
                  </a:lnTo>
                  <a:lnTo>
                    <a:pt x="3302" y="2787"/>
                  </a:lnTo>
                  <a:lnTo>
                    <a:pt x="3263" y="2849"/>
                  </a:lnTo>
                  <a:lnTo>
                    <a:pt x="3221" y="2908"/>
                  </a:lnTo>
                  <a:lnTo>
                    <a:pt x="3176" y="2965"/>
                  </a:lnTo>
                  <a:lnTo>
                    <a:pt x="3129" y="3019"/>
                  </a:lnTo>
                  <a:lnTo>
                    <a:pt x="3079" y="3071"/>
                  </a:lnTo>
                  <a:lnTo>
                    <a:pt x="3026" y="3122"/>
                  </a:lnTo>
                  <a:lnTo>
                    <a:pt x="2971" y="3169"/>
                  </a:lnTo>
                  <a:lnTo>
                    <a:pt x="2915" y="3213"/>
                  </a:lnTo>
                  <a:lnTo>
                    <a:pt x="2855" y="3255"/>
                  </a:lnTo>
                  <a:lnTo>
                    <a:pt x="2794" y="3294"/>
                  </a:lnTo>
                  <a:lnTo>
                    <a:pt x="2731" y="3331"/>
                  </a:lnTo>
                  <a:lnTo>
                    <a:pt x="2665" y="3364"/>
                  </a:lnTo>
                  <a:lnTo>
                    <a:pt x="2599" y="3395"/>
                  </a:lnTo>
                  <a:lnTo>
                    <a:pt x="2531" y="3422"/>
                  </a:lnTo>
                  <a:lnTo>
                    <a:pt x="2460" y="3445"/>
                  </a:lnTo>
                  <a:lnTo>
                    <a:pt x="2389" y="3465"/>
                  </a:lnTo>
                  <a:lnTo>
                    <a:pt x="2316" y="3482"/>
                  </a:lnTo>
                  <a:lnTo>
                    <a:pt x="2242" y="3495"/>
                  </a:lnTo>
                  <a:lnTo>
                    <a:pt x="2166" y="3505"/>
                  </a:lnTo>
                  <a:lnTo>
                    <a:pt x="2090" y="3511"/>
                  </a:lnTo>
                  <a:lnTo>
                    <a:pt x="2012" y="3513"/>
                  </a:lnTo>
                  <a:close/>
                  <a:moveTo>
                    <a:pt x="2012" y="0"/>
                  </a:moveTo>
                  <a:lnTo>
                    <a:pt x="1908" y="3"/>
                  </a:lnTo>
                  <a:lnTo>
                    <a:pt x="1806" y="10"/>
                  </a:lnTo>
                  <a:lnTo>
                    <a:pt x="1706" y="23"/>
                  </a:lnTo>
                  <a:lnTo>
                    <a:pt x="1606" y="41"/>
                  </a:lnTo>
                  <a:lnTo>
                    <a:pt x="1509" y="63"/>
                  </a:lnTo>
                  <a:lnTo>
                    <a:pt x="1413" y="90"/>
                  </a:lnTo>
                  <a:lnTo>
                    <a:pt x="1319" y="122"/>
                  </a:lnTo>
                  <a:lnTo>
                    <a:pt x="1229" y="158"/>
                  </a:lnTo>
                  <a:lnTo>
                    <a:pt x="1139" y="198"/>
                  </a:lnTo>
                  <a:lnTo>
                    <a:pt x="1053" y="242"/>
                  </a:lnTo>
                  <a:lnTo>
                    <a:pt x="968" y="290"/>
                  </a:lnTo>
                  <a:lnTo>
                    <a:pt x="887" y="342"/>
                  </a:lnTo>
                  <a:lnTo>
                    <a:pt x="807" y="399"/>
                  </a:lnTo>
                  <a:lnTo>
                    <a:pt x="732" y="458"/>
                  </a:lnTo>
                  <a:lnTo>
                    <a:pt x="659" y="521"/>
                  </a:lnTo>
                  <a:lnTo>
                    <a:pt x="589" y="587"/>
                  </a:lnTo>
                  <a:lnTo>
                    <a:pt x="523" y="658"/>
                  </a:lnTo>
                  <a:lnTo>
                    <a:pt x="459" y="731"/>
                  </a:lnTo>
                  <a:lnTo>
                    <a:pt x="399" y="806"/>
                  </a:lnTo>
                  <a:lnTo>
                    <a:pt x="344" y="884"/>
                  </a:lnTo>
                  <a:lnTo>
                    <a:pt x="291" y="967"/>
                  </a:lnTo>
                  <a:lnTo>
                    <a:pt x="243" y="1050"/>
                  </a:lnTo>
                  <a:lnTo>
                    <a:pt x="198" y="1137"/>
                  </a:lnTo>
                  <a:lnTo>
                    <a:pt x="159" y="1226"/>
                  </a:lnTo>
                  <a:lnTo>
                    <a:pt x="122" y="1317"/>
                  </a:lnTo>
                  <a:lnTo>
                    <a:pt x="90" y="1410"/>
                  </a:lnTo>
                  <a:lnTo>
                    <a:pt x="63" y="1506"/>
                  </a:lnTo>
                  <a:lnTo>
                    <a:pt x="41" y="1603"/>
                  </a:lnTo>
                  <a:lnTo>
                    <a:pt x="23" y="1701"/>
                  </a:lnTo>
                  <a:lnTo>
                    <a:pt x="11" y="1802"/>
                  </a:lnTo>
                  <a:lnTo>
                    <a:pt x="3" y="1904"/>
                  </a:lnTo>
                  <a:lnTo>
                    <a:pt x="0" y="2008"/>
                  </a:lnTo>
                  <a:lnTo>
                    <a:pt x="3" y="2111"/>
                  </a:lnTo>
                  <a:lnTo>
                    <a:pt x="11" y="2212"/>
                  </a:lnTo>
                  <a:lnTo>
                    <a:pt x="23" y="2313"/>
                  </a:lnTo>
                  <a:lnTo>
                    <a:pt x="41" y="2412"/>
                  </a:lnTo>
                  <a:lnTo>
                    <a:pt x="63" y="2509"/>
                  </a:lnTo>
                  <a:lnTo>
                    <a:pt x="90" y="2605"/>
                  </a:lnTo>
                  <a:lnTo>
                    <a:pt x="122" y="2698"/>
                  </a:lnTo>
                  <a:lnTo>
                    <a:pt x="159" y="2788"/>
                  </a:lnTo>
                  <a:lnTo>
                    <a:pt x="198" y="2878"/>
                  </a:lnTo>
                  <a:lnTo>
                    <a:pt x="243" y="2964"/>
                  </a:lnTo>
                  <a:lnTo>
                    <a:pt x="291" y="3048"/>
                  </a:lnTo>
                  <a:lnTo>
                    <a:pt x="344" y="3130"/>
                  </a:lnTo>
                  <a:lnTo>
                    <a:pt x="399" y="3209"/>
                  </a:lnTo>
                  <a:lnTo>
                    <a:pt x="459" y="3284"/>
                  </a:lnTo>
                  <a:lnTo>
                    <a:pt x="523" y="3357"/>
                  </a:lnTo>
                  <a:lnTo>
                    <a:pt x="589" y="3427"/>
                  </a:lnTo>
                  <a:lnTo>
                    <a:pt x="659" y="3493"/>
                  </a:lnTo>
                  <a:lnTo>
                    <a:pt x="732" y="3556"/>
                  </a:lnTo>
                  <a:lnTo>
                    <a:pt x="807" y="3616"/>
                  </a:lnTo>
                  <a:lnTo>
                    <a:pt x="887" y="3672"/>
                  </a:lnTo>
                  <a:lnTo>
                    <a:pt x="968" y="3724"/>
                  </a:lnTo>
                  <a:lnTo>
                    <a:pt x="1053" y="3772"/>
                  </a:lnTo>
                  <a:lnTo>
                    <a:pt x="1139" y="3817"/>
                  </a:lnTo>
                  <a:lnTo>
                    <a:pt x="1229" y="3857"/>
                  </a:lnTo>
                  <a:lnTo>
                    <a:pt x="1319" y="3892"/>
                  </a:lnTo>
                  <a:lnTo>
                    <a:pt x="1413" y="3925"/>
                  </a:lnTo>
                  <a:lnTo>
                    <a:pt x="1509" y="3952"/>
                  </a:lnTo>
                  <a:lnTo>
                    <a:pt x="1606" y="3974"/>
                  </a:lnTo>
                  <a:lnTo>
                    <a:pt x="1706" y="3992"/>
                  </a:lnTo>
                  <a:lnTo>
                    <a:pt x="1806" y="4004"/>
                  </a:lnTo>
                  <a:lnTo>
                    <a:pt x="1908" y="4012"/>
                  </a:lnTo>
                  <a:lnTo>
                    <a:pt x="2012" y="4015"/>
                  </a:lnTo>
                  <a:lnTo>
                    <a:pt x="2115" y="4012"/>
                  </a:lnTo>
                  <a:lnTo>
                    <a:pt x="2218" y="4004"/>
                  </a:lnTo>
                  <a:lnTo>
                    <a:pt x="2318" y="3992"/>
                  </a:lnTo>
                  <a:lnTo>
                    <a:pt x="2417" y="3974"/>
                  </a:lnTo>
                  <a:lnTo>
                    <a:pt x="2514" y="3952"/>
                  </a:lnTo>
                  <a:lnTo>
                    <a:pt x="2610" y="3925"/>
                  </a:lnTo>
                  <a:lnTo>
                    <a:pt x="2704" y="3892"/>
                  </a:lnTo>
                  <a:lnTo>
                    <a:pt x="2795" y="3857"/>
                  </a:lnTo>
                  <a:lnTo>
                    <a:pt x="2884" y="3817"/>
                  </a:lnTo>
                  <a:lnTo>
                    <a:pt x="2971" y="3772"/>
                  </a:lnTo>
                  <a:lnTo>
                    <a:pt x="3055" y="3724"/>
                  </a:lnTo>
                  <a:lnTo>
                    <a:pt x="3137" y="3672"/>
                  </a:lnTo>
                  <a:lnTo>
                    <a:pt x="3216" y="3616"/>
                  </a:lnTo>
                  <a:lnTo>
                    <a:pt x="3292" y="3556"/>
                  </a:lnTo>
                  <a:lnTo>
                    <a:pt x="3364" y="3493"/>
                  </a:lnTo>
                  <a:lnTo>
                    <a:pt x="3435" y="3427"/>
                  </a:lnTo>
                  <a:lnTo>
                    <a:pt x="3501" y="3357"/>
                  </a:lnTo>
                  <a:lnTo>
                    <a:pt x="3565" y="3284"/>
                  </a:lnTo>
                  <a:lnTo>
                    <a:pt x="3624" y="3209"/>
                  </a:lnTo>
                  <a:lnTo>
                    <a:pt x="3680" y="3130"/>
                  </a:lnTo>
                  <a:lnTo>
                    <a:pt x="3733" y="3048"/>
                  </a:lnTo>
                  <a:lnTo>
                    <a:pt x="3781" y="2964"/>
                  </a:lnTo>
                  <a:lnTo>
                    <a:pt x="3825" y="2878"/>
                  </a:lnTo>
                  <a:lnTo>
                    <a:pt x="3865" y="2788"/>
                  </a:lnTo>
                  <a:lnTo>
                    <a:pt x="3902" y="2698"/>
                  </a:lnTo>
                  <a:lnTo>
                    <a:pt x="3933" y="2605"/>
                  </a:lnTo>
                  <a:lnTo>
                    <a:pt x="3960" y="2509"/>
                  </a:lnTo>
                  <a:lnTo>
                    <a:pt x="3983" y="2412"/>
                  </a:lnTo>
                  <a:lnTo>
                    <a:pt x="4000" y="2313"/>
                  </a:lnTo>
                  <a:lnTo>
                    <a:pt x="4013" y="2212"/>
                  </a:lnTo>
                  <a:lnTo>
                    <a:pt x="4021" y="2111"/>
                  </a:lnTo>
                  <a:lnTo>
                    <a:pt x="4023" y="2008"/>
                  </a:lnTo>
                  <a:lnTo>
                    <a:pt x="4021" y="1904"/>
                  </a:lnTo>
                  <a:lnTo>
                    <a:pt x="4013" y="1802"/>
                  </a:lnTo>
                  <a:lnTo>
                    <a:pt x="4000" y="1701"/>
                  </a:lnTo>
                  <a:lnTo>
                    <a:pt x="3983" y="1603"/>
                  </a:lnTo>
                  <a:lnTo>
                    <a:pt x="3960" y="1506"/>
                  </a:lnTo>
                  <a:lnTo>
                    <a:pt x="3933" y="1410"/>
                  </a:lnTo>
                  <a:lnTo>
                    <a:pt x="3902" y="1317"/>
                  </a:lnTo>
                  <a:lnTo>
                    <a:pt x="3865" y="1226"/>
                  </a:lnTo>
                  <a:lnTo>
                    <a:pt x="3825" y="1137"/>
                  </a:lnTo>
                  <a:lnTo>
                    <a:pt x="3781" y="1050"/>
                  </a:lnTo>
                  <a:lnTo>
                    <a:pt x="3733" y="967"/>
                  </a:lnTo>
                  <a:lnTo>
                    <a:pt x="3680" y="884"/>
                  </a:lnTo>
                  <a:lnTo>
                    <a:pt x="3624" y="806"/>
                  </a:lnTo>
                  <a:lnTo>
                    <a:pt x="3565" y="731"/>
                  </a:lnTo>
                  <a:lnTo>
                    <a:pt x="3501" y="658"/>
                  </a:lnTo>
                  <a:lnTo>
                    <a:pt x="3435" y="587"/>
                  </a:lnTo>
                  <a:lnTo>
                    <a:pt x="3364" y="521"/>
                  </a:lnTo>
                  <a:lnTo>
                    <a:pt x="3292" y="458"/>
                  </a:lnTo>
                  <a:lnTo>
                    <a:pt x="3216" y="399"/>
                  </a:lnTo>
                  <a:lnTo>
                    <a:pt x="3137" y="342"/>
                  </a:lnTo>
                  <a:lnTo>
                    <a:pt x="3055" y="290"/>
                  </a:lnTo>
                  <a:lnTo>
                    <a:pt x="2971" y="242"/>
                  </a:lnTo>
                  <a:lnTo>
                    <a:pt x="2884" y="198"/>
                  </a:lnTo>
                  <a:lnTo>
                    <a:pt x="2795" y="158"/>
                  </a:lnTo>
                  <a:lnTo>
                    <a:pt x="2704" y="122"/>
                  </a:lnTo>
                  <a:lnTo>
                    <a:pt x="2610" y="90"/>
                  </a:lnTo>
                  <a:lnTo>
                    <a:pt x="2514" y="63"/>
                  </a:lnTo>
                  <a:lnTo>
                    <a:pt x="2417" y="41"/>
                  </a:lnTo>
                  <a:lnTo>
                    <a:pt x="2318" y="23"/>
                  </a:lnTo>
                  <a:lnTo>
                    <a:pt x="2218" y="10"/>
                  </a:lnTo>
                  <a:lnTo>
                    <a:pt x="2115" y="3"/>
                  </a:lnTo>
                  <a:lnTo>
                    <a:pt x="201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bg1">
                    <a:lumMod val="65000"/>
                  </a:schemeClr>
                </a:solidFill>
                <a:latin typeface="微软雅黑" panose="020B0503020204020204" pitchFamily="34" charset="-122"/>
                <a:ea typeface="微软雅黑" panose="020B0503020204020204" pitchFamily="34" charset="-122"/>
              </a:endParaRPr>
            </a:p>
          </p:txBody>
        </p:sp>
      </p:grpSp>
      <p:grpSp>
        <p:nvGrpSpPr>
          <p:cNvPr id="157" name="Group 25"/>
          <p:cNvGrpSpPr/>
          <p:nvPr/>
        </p:nvGrpSpPr>
        <p:grpSpPr>
          <a:xfrm>
            <a:off x="7472431" y="4471517"/>
            <a:ext cx="345331" cy="345331"/>
            <a:chOff x="2005013" y="1077913"/>
            <a:chExt cx="688975" cy="688975"/>
          </a:xfrm>
          <a:solidFill>
            <a:schemeClr val="bg1"/>
          </a:solidFill>
        </p:grpSpPr>
        <p:sp>
          <p:nvSpPr>
            <p:cNvPr id="158" name="Freeform 5"/>
            <p:cNvSpPr>
              <a:spLocks noEditPoints="1"/>
            </p:cNvSpPr>
            <p:nvPr/>
          </p:nvSpPr>
          <p:spPr bwMode="auto">
            <a:xfrm>
              <a:off x="2005013" y="1077913"/>
              <a:ext cx="688975" cy="688975"/>
            </a:xfrm>
            <a:custGeom>
              <a:avLst/>
              <a:gdLst>
                <a:gd name="T0" fmla="*/ 8083 w 16058"/>
                <a:gd name="T1" fmla="*/ 10645 h 16058"/>
                <a:gd name="T2" fmla="*/ 6322 w 16058"/>
                <a:gd name="T3" fmla="*/ 9396 h 16058"/>
                <a:gd name="T4" fmla="*/ 5244 w 16058"/>
                <a:gd name="T5" fmla="*/ 7514 h 16058"/>
                <a:gd name="T6" fmla="*/ 5076 w 16058"/>
                <a:gd name="T7" fmla="*/ 5258 h 16058"/>
                <a:gd name="T8" fmla="*/ 5875 w 16058"/>
                <a:gd name="T9" fmla="*/ 3217 h 16058"/>
                <a:gd name="T10" fmla="*/ 7435 w 16058"/>
                <a:gd name="T11" fmla="*/ 1730 h 16058"/>
                <a:gd name="T12" fmla="*/ 9523 w 16058"/>
                <a:gd name="T13" fmla="*/ 1030 h 16058"/>
                <a:gd name="T14" fmla="*/ 11761 w 16058"/>
                <a:gd name="T15" fmla="*/ 1308 h 16058"/>
                <a:gd name="T16" fmla="*/ 13584 w 16058"/>
                <a:gd name="T17" fmla="*/ 2474 h 16058"/>
                <a:gd name="T18" fmla="*/ 14750 w 16058"/>
                <a:gd name="T19" fmla="*/ 4297 h 16058"/>
                <a:gd name="T20" fmla="*/ 15028 w 16058"/>
                <a:gd name="T21" fmla="*/ 6535 h 16058"/>
                <a:gd name="T22" fmla="*/ 14328 w 16058"/>
                <a:gd name="T23" fmla="*/ 8624 h 16058"/>
                <a:gd name="T24" fmla="*/ 12841 w 16058"/>
                <a:gd name="T25" fmla="*/ 10183 h 16058"/>
                <a:gd name="T26" fmla="*/ 10800 w 16058"/>
                <a:gd name="T27" fmla="*/ 10982 h 16058"/>
                <a:gd name="T28" fmla="*/ 2326 w 16058"/>
                <a:gd name="T29" fmla="*/ 14973 h 16058"/>
                <a:gd name="T30" fmla="*/ 2162 w 16058"/>
                <a:gd name="T31" fmla="*/ 15080 h 16058"/>
                <a:gd name="T32" fmla="*/ 1975 w 16058"/>
                <a:gd name="T33" fmla="*/ 15148 h 16058"/>
                <a:gd name="T34" fmla="*/ 1771 w 16058"/>
                <a:gd name="T35" fmla="*/ 15172 h 16058"/>
                <a:gd name="T36" fmla="*/ 1387 w 16058"/>
                <a:gd name="T37" fmla="*/ 15084 h 16058"/>
                <a:gd name="T38" fmla="*/ 1088 w 16058"/>
                <a:gd name="T39" fmla="*/ 14850 h 16058"/>
                <a:gd name="T40" fmla="*/ 913 w 16058"/>
                <a:gd name="T41" fmla="*/ 14508 h 16058"/>
                <a:gd name="T42" fmla="*/ 890 w 16058"/>
                <a:gd name="T43" fmla="*/ 14194 h 16058"/>
                <a:gd name="T44" fmla="*/ 935 w 16058"/>
                <a:gd name="T45" fmla="*/ 13998 h 16058"/>
                <a:gd name="T46" fmla="*/ 1021 w 16058"/>
                <a:gd name="T47" fmla="*/ 13820 h 16058"/>
                <a:gd name="T48" fmla="*/ 1142 w 16058"/>
                <a:gd name="T49" fmla="*/ 13667 h 16058"/>
                <a:gd name="T50" fmla="*/ 5408 w 16058"/>
                <a:gd name="T51" fmla="*/ 9863 h 16058"/>
                <a:gd name="T52" fmla="*/ 5742 w 16058"/>
                <a:gd name="T53" fmla="*/ 10234 h 16058"/>
                <a:gd name="T54" fmla="*/ 6106 w 16058"/>
                <a:gd name="T55" fmla="*/ 10575 h 16058"/>
                <a:gd name="T56" fmla="*/ 2407 w 16058"/>
                <a:gd name="T57" fmla="*/ 14900 h 16058"/>
                <a:gd name="T58" fmla="*/ 7693 w 16058"/>
                <a:gd name="T59" fmla="*/ 474 h 16058"/>
                <a:gd name="T60" fmla="*/ 5579 w 16058"/>
                <a:gd name="T61" fmla="*/ 1973 h 16058"/>
                <a:gd name="T62" fmla="*/ 4285 w 16058"/>
                <a:gd name="T63" fmla="*/ 4231 h 16058"/>
                <a:gd name="T64" fmla="*/ 4022 w 16058"/>
                <a:gd name="T65" fmla="*/ 6306 h 16058"/>
                <a:gd name="T66" fmla="*/ 4119 w 16058"/>
                <a:gd name="T67" fmla="*/ 7138 h 16058"/>
                <a:gd name="T68" fmla="*/ 4326 w 16058"/>
                <a:gd name="T69" fmla="*/ 7930 h 16058"/>
                <a:gd name="T70" fmla="*/ 4634 w 16058"/>
                <a:gd name="T71" fmla="*/ 8676 h 16058"/>
                <a:gd name="T72" fmla="*/ 386 w 16058"/>
                <a:gd name="T73" fmla="*/ 13185 h 16058"/>
                <a:gd name="T74" fmla="*/ 179 w 16058"/>
                <a:gd name="T75" fmla="*/ 13512 h 16058"/>
                <a:gd name="T76" fmla="*/ 46 w 16058"/>
                <a:gd name="T77" fmla="*/ 13883 h 16058"/>
                <a:gd name="T78" fmla="*/ 0 w 16058"/>
                <a:gd name="T79" fmla="*/ 14287 h 16058"/>
                <a:gd name="T80" fmla="*/ 175 w 16058"/>
                <a:gd name="T81" fmla="*/ 15054 h 16058"/>
                <a:gd name="T82" fmla="*/ 644 w 16058"/>
                <a:gd name="T83" fmla="*/ 15654 h 16058"/>
                <a:gd name="T84" fmla="*/ 1329 w 16058"/>
                <a:gd name="T85" fmla="*/ 16002 h 16058"/>
                <a:gd name="T86" fmla="*/ 1954 w 16058"/>
                <a:gd name="T87" fmla="*/ 16049 h 16058"/>
                <a:gd name="T88" fmla="*/ 2344 w 16058"/>
                <a:gd name="T89" fmla="*/ 15963 h 16058"/>
                <a:gd name="T90" fmla="*/ 2698 w 16058"/>
                <a:gd name="T91" fmla="*/ 15795 h 16058"/>
                <a:gd name="T92" fmla="*/ 3003 w 16058"/>
                <a:gd name="T93" fmla="*/ 15557 h 16058"/>
                <a:gd name="T94" fmla="*/ 7703 w 16058"/>
                <a:gd name="T95" fmla="*/ 11572 h 16058"/>
                <a:gd name="T96" fmla="*/ 8472 w 16058"/>
                <a:gd name="T97" fmla="*/ 11837 h 16058"/>
                <a:gd name="T98" fmla="*/ 9285 w 16058"/>
                <a:gd name="T99" fmla="*/ 11996 h 16058"/>
                <a:gd name="T100" fmla="*/ 10346 w 16058"/>
                <a:gd name="T101" fmla="*/ 12035 h 16058"/>
                <a:gd name="T102" fmla="*/ 12907 w 16058"/>
                <a:gd name="T103" fmla="*/ 11317 h 16058"/>
                <a:gd name="T104" fmla="*/ 14862 w 16058"/>
                <a:gd name="T105" fmla="*/ 9625 h 16058"/>
                <a:gd name="T106" fmla="*/ 15936 w 16058"/>
                <a:gd name="T107" fmla="*/ 7235 h 16058"/>
                <a:gd name="T108" fmla="*/ 15868 w 16058"/>
                <a:gd name="T109" fmla="*/ 4517 h 16058"/>
                <a:gd name="T110" fmla="*/ 14683 w 16058"/>
                <a:gd name="T111" fmla="*/ 2191 h 16058"/>
                <a:gd name="T112" fmla="*/ 12647 w 16058"/>
                <a:gd name="T113" fmla="*/ 594 h 16058"/>
                <a:gd name="T114" fmla="*/ 10036 w 16058"/>
                <a:gd name="T115" fmla="*/ 0 h 160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6058" h="16058">
                  <a:moveTo>
                    <a:pt x="10036" y="11040"/>
                  </a:moveTo>
                  <a:lnTo>
                    <a:pt x="9778" y="11034"/>
                  </a:lnTo>
                  <a:lnTo>
                    <a:pt x="9523" y="11014"/>
                  </a:lnTo>
                  <a:lnTo>
                    <a:pt x="9272" y="10982"/>
                  </a:lnTo>
                  <a:lnTo>
                    <a:pt x="9025" y="10938"/>
                  </a:lnTo>
                  <a:lnTo>
                    <a:pt x="8783" y="10882"/>
                  </a:lnTo>
                  <a:lnTo>
                    <a:pt x="8544" y="10814"/>
                  </a:lnTo>
                  <a:lnTo>
                    <a:pt x="8311" y="10736"/>
                  </a:lnTo>
                  <a:lnTo>
                    <a:pt x="8083" y="10645"/>
                  </a:lnTo>
                  <a:lnTo>
                    <a:pt x="7860" y="10545"/>
                  </a:lnTo>
                  <a:lnTo>
                    <a:pt x="7645" y="10434"/>
                  </a:lnTo>
                  <a:lnTo>
                    <a:pt x="7435" y="10313"/>
                  </a:lnTo>
                  <a:lnTo>
                    <a:pt x="7231" y="10183"/>
                  </a:lnTo>
                  <a:lnTo>
                    <a:pt x="7034" y="10043"/>
                  </a:lnTo>
                  <a:lnTo>
                    <a:pt x="6845" y="9894"/>
                  </a:lnTo>
                  <a:lnTo>
                    <a:pt x="6662" y="9736"/>
                  </a:lnTo>
                  <a:lnTo>
                    <a:pt x="6488" y="9570"/>
                  </a:lnTo>
                  <a:lnTo>
                    <a:pt x="6322" y="9396"/>
                  </a:lnTo>
                  <a:lnTo>
                    <a:pt x="6164" y="9213"/>
                  </a:lnTo>
                  <a:lnTo>
                    <a:pt x="6015" y="9024"/>
                  </a:lnTo>
                  <a:lnTo>
                    <a:pt x="5875" y="8827"/>
                  </a:lnTo>
                  <a:lnTo>
                    <a:pt x="5745" y="8624"/>
                  </a:lnTo>
                  <a:lnTo>
                    <a:pt x="5624" y="8413"/>
                  </a:lnTo>
                  <a:lnTo>
                    <a:pt x="5513" y="8198"/>
                  </a:lnTo>
                  <a:lnTo>
                    <a:pt x="5413" y="7975"/>
                  </a:lnTo>
                  <a:lnTo>
                    <a:pt x="5322" y="7747"/>
                  </a:lnTo>
                  <a:lnTo>
                    <a:pt x="5244" y="7514"/>
                  </a:lnTo>
                  <a:lnTo>
                    <a:pt x="5176" y="7275"/>
                  </a:lnTo>
                  <a:lnTo>
                    <a:pt x="5120" y="7033"/>
                  </a:lnTo>
                  <a:lnTo>
                    <a:pt x="5076" y="6786"/>
                  </a:lnTo>
                  <a:lnTo>
                    <a:pt x="5044" y="6535"/>
                  </a:lnTo>
                  <a:lnTo>
                    <a:pt x="5025" y="6280"/>
                  </a:lnTo>
                  <a:lnTo>
                    <a:pt x="5018" y="6022"/>
                  </a:lnTo>
                  <a:lnTo>
                    <a:pt x="5025" y="5764"/>
                  </a:lnTo>
                  <a:lnTo>
                    <a:pt x="5044" y="5509"/>
                  </a:lnTo>
                  <a:lnTo>
                    <a:pt x="5076" y="5258"/>
                  </a:lnTo>
                  <a:lnTo>
                    <a:pt x="5120" y="5011"/>
                  </a:lnTo>
                  <a:lnTo>
                    <a:pt x="5176" y="4768"/>
                  </a:lnTo>
                  <a:lnTo>
                    <a:pt x="5244" y="4529"/>
                  </a:lnTo>
                  <a:lnTo>
                    <a:pt x="5322" y="4297"/>
                  </a:lnTo>
                  <a:lnTo>
                    <a:pt x="5413" y="4069"/>
                  </a:lnTo>
                  <a:lnTo>
                    <a:pt x="5513" y="3846"/>
                  </a:lnTo>
                  <a:lnTo>
                    <a:pt x="5624" y="3630"/>
                  </a:lnTo>
                  <a:lnTo>
                    <a:pt x="5745" y="3420"/>
                  </a:lnTo>
                  <a:lnTo>
                    <a:pt x="5875" y="3217"/>
                  </a:lnTo>
                  <a:lnTo>
                    <a:pt x="6015" y="3020"/>
                  </a:lnTo>
                  <a:lnTo>
                    <a:pt x="6164" y="2830"/>
                  </a:lnTo>
                  <a:lnTo>
                    <a:pt x="6322" y="2648"/>
                  </a:lnTo>
                  <a:lnTo>
                    <a:pt x="6488" y="2474"/>
                  </a:lnTo>
                  <a:lnTo>
                    <a:pt x="6662" y="2307"/>
                  </a:lnTo>
                  <a:lnTo>
                    <a:pt x="6845" y="2150"/>
                  </a:lnTo>
                  <a:lnTo>
                    <a:pt x="7034" y="2000"/>
                  </a:lnTo>
                  <a:lnTo>
                    <a:pt x="7231" y="1861"/>
                  </a:lnTo>
                  <a:lnTo>
                    <a:pt x="7435" y="1730"/>
                  </a:lnTo>
                  <a:lnTo>
                    <a:pt x="7645" y="1610"/>
                  </a:lnTo>
                  <a:lnTo>
                    <a:pt x="7860" y="1498"/>
                  </a:lnTo>
                  <a:lnTo>
                    <a:pt x="8083" y="1398"/>
                  </a:lnTo>
                  <a:lnTo>
                    <a:pt x="8311" y="1308"/>
                  </a:lnTo>
                  <a:lnTo>
                    <a:pt x="8544" y="1229"/>
                  </a:lnTo>
                  <a:lnTo>
                    <a:pt x="8783" y="1161"/>
                  </a:lnTo>
                  <a:lnTo>
                    <a:pt x="9025" y="1106"/>
                  </a:lnTo>
                  <a:lnTo>
                    <a:pt x="9272" y="1062"/>
                  </a:lnTo>
                  <a:lnTo>
                    <a:pt x="9523" y="1030"/>
                  </a:lnTo>
                  <a:lnTo>
                    <a:pt x="9778" y="1010"/>
                  </a:lnTo>
                  <a:lnTo>
                    <a:pt x="10036" y="1004"/>
                  </a:lnTo>
                  <a:lnTo>
                    <a:pt x="10294" y="1010"/>
                  </a:lnTo>
                  <a:lnTo>
                    <a:pt x="10549" y="1030"/>
                  </a:lnTo>
                  <a:lnTo>
                    <a:pt x="10800" y="1062"/>
                  </a:lnTo>
                  <a:lnTo>
                    <a:pt x="11048" y="1106"/>
                  </a:lnTo>
                  <a:lnTo>
                    <a:pt x="11291" y="1161"/>
                  </a:lnTo>
                  <a:lnTo>
                    <a:pt x="11529" y="1229"/>
                  </a:lnTo>
                  <a:lnTo>
                    <a:pt x="11761" y="1308"/>
                  </a:lnTo>
                  <a:lnTo>
                    <a:pt x="11989" y="1398"/>
                  </a:lnTo>
                  <a:lnTo>
                    <a:pt x="12212" y="1498"/>
                  </a:lnTo>
                  <a:lnTo>
                    <a:pt x="12428" y="1610"/>
                  </a:lnTo>
                  <a:lnTo>
                    <a:pt x="12639" y="1730"/>
                  </a:lnTo>
                  <a:lnTo>
                    <a:pt x="12841" y="1861"/>
                  </a:lnTo>
                  <a:lnTo>
                    <a:pt x="13038" y="2000"/>
                  </a:lnTo>
                  <a:lnTo>
                    <a:pt x="13228" y="2150"/>
                  </a:lnTo>
                  <a:lnTo>
                    <a:pt x="13410" y="2307"/>
                  </a:lnTo>
                  <a:lnTo>
                    <a:pt x="13584" y="2474"/>
                  </a:lnTo>
                  <a:lnTo>
                    <a:pt x="13751" y="2648"/>
                  </a:lnTo>
                  <a:lnTo>
                    <a:pt x="13908" y="2830"/>
                  </a:lnTo>
                  <a:lnTo>
                    <a:pt x="14058" y="3020"/>
                  </a:lnTo>
                  <a:lnTo>
                    <a:pt x="14197" y="3217"/>
                  </a:lnTo>
                  <a:lnTo>
                    <a:pt x="14328" y="3420"/>
                  </a:lnTo>
                  <a:lnTo>
                    <a:pt x="14448" y="3630"/>
                  </a:lnTo>
                  <a:lnTo>
                    <a:pt x="14560" y="3846"/>
                  </a:lnTo>
                  <a:lnTo>
                    <a:pt x="14660" y="4069"/>
                  </a:lnTo>
                  <a:lnTo>
                    <a:pt x="14750" y="4297"/>
                  </a:lnTo>
                  <a:lnTo>
                    <a:pt x="14829" y="4529"/>
                  </a:lnTo>
                  <a:lnTo>
                    <a:pt x="14897" y="4768"/>
                  </a:lnTo>
                  <a:lnTo>
                    <a:pt x="14952" y="5011"/>
                  </a:lnTo>
                  <a:lnTo>
                    <a:pt x="14996" y="5258"/>
                  </a:lnTo>
                  <a:lnTo>
                    <a:pt x="15028" y="5509"/>
                  </a:lnTo>
                  <a:lnTo>
                    <a:pt x="15048" y="5764"/>
                  </a:lnTo>
                  <a:lnTo>
                    <a:pt x="15054" y="6022"/>
                  </a:lnTo>
                  <a:lnTo>
                    <a:pt x="15048" y="6280"/>
                  </a:lnTo>
                  <a:lnTo>
                    <a:pt x="15028" y="6535"/>
                  </a:lnTo>
                  <a:lnTo>
                    <a:pt x="14996" y="6786"/>
                  </a:lnTo>
                  <a:lnTo>
                    <a:pt x="14952" y="7033"/>
                  </a:lnTo>
                  <a:lnTo>
                    <a:pt x="14897" y="7275"/>
                  </a:lnTo>
                  <a:lnTo>
                    <a:pt x="14829" y="7514"/>
                  </a:lnTo>
                  <a:lnTo>
                    <a:pt x="14750" y="7747"/>
                  </a:lnTo>
                  <a:lnTo>
                    <a:pt x="14660" y="7975"/>
                  </a:lnTo>
                  <a:lnTo>
                    <a:pt x="14560" y="8198"/>
                  </a:lnTo>
                  <a:lnTo>
                    <a:pt x="14448" y="8413"/>
                  </a:lnTo>
                  <a:lnTo>
                    <a:pt x="14328" y="8624"/>
                  </a:lnTo>
                  <a:lnTo>
                    <a:pt x="14197" y="8827"/>
                  </a:lnTo>
                  <a:lnTo>
                    <a:pt x="14058" y="9024"/>
                  </a:lnTo>
                  <a:lnTo>
                    <a:pt x="13908" y="9213"/>
                  </a:lnTo>
                  <a:lnTo>
                    <a:pt x="13751" y="9396"/>
                  </a:lnTo>
                  <a:lnTo>
                    <a:pt x="13584" y="9570"/>
                  </a:lnTo>
                  <a:lnTo>
                    <a:pt x="13410" y="9736"/>
                  </a:lnTo>
                  <a:lnTo>
                    <a:pt x="13228" y="9894"/>
                  </a:lnTo>
                  <a:lnTo>
                    <a:pt x="13038" y="10043"/>
                  </a:lnTo>
                  <a:lnTo>
                    <a:pt x="12841" y="10183"/>
                  </a:lnTo>
                  <a:lnTo>
                    <a:pt x="12639" y="10313"/>
                  </a:lnTo>
                  <a:lnTo>
                    <a:pt x="12428" y="10434"/>
                  </a:lnTo>
                  <a:lnTo>
                    <a:pt x="12212" y="10545"/>
                  </a:lnTo>
                  <a:lnTo>
                    <a:pt x="11989" y="10645"/>
                  </a:lnTo>
                  <a:lnTo>
                    <a:pt x="11761" y="10736"/>
                  </a:lnTo>
                  <a:lnTo>
                    <a:pt x="11529" y="10814"/>
                  </a:lnTo>
                  <a:lnTo>
                    <a:pt x="11291" y="10882"/>
                  </a:lnTo>
                  <a:lnTo>
                    <a:pt x="11048" y="10938"/>
                  </a:lnTo>
                  <a:lnTo>
                    <a:pt x="10800" y="10982"/>
                  </a:lnTo>
                  <a:lnTo>
                    <a:pt x="10549" y="11014"/>
                  </a:lnTo>
                  <a:lnTo>
                    <a:pt x="10294" y="11034"/>
                  </a:lnTo>
                  <a:lnTo>
                    <a:pt x="10036" y="11040"/>
                  </a:lnTo>
                  <a:close/>
                  <a:moveTo>
                    <a:pt x="2407" y="14900"/>
                  </a:moveTo>
                  <a:lnTo>
                    <a:pt x="2391" y="14915"/>
                  </a:lnTo>
                  <a:lnTo>
                    <a:pt x="2376" y="14930"/>
                  </a:lnTo>
                  <a:lnTo>
                    <a:pt x="2360" y="14945"/>
                  </a:lnTo>
                  <a:lnTo>
                    <a:pt x="2342" y="14959"/>
                  </a:lnTo>
                  <a:lnTo>
                    <a:pt x="2326" y="14973"/>
                  </a:lnTo>
                  <a:lnTo>
                    <a:pt x="2309" y="14987"/>
                  </a:lnTo>
                  <a:lnTo>
                    <a:pt x="2291" y="15000"/>
                  </a:lnTo>
                  <a:lnTo>
                    <a:pt x="2274" y="15013"/>
                  </a:lnTo>
                  <a:lnTo>
                    <a:pt x="2256" y="15025"/>
                  </a:lnTo>
                  <a:lnTo>
                    <a:pt x="2238" y="15037"/>
                  </a:lnTo>
                  <a:lnTo>
                    <a:pt x="2219" y="15048"/>
                  </a:lnTo>
                  <a:lnTo>
                    <a:pt x="2200" y="15059"/>
                  </a:lnTo>
                  <a:lnTo>
                    <a:pt x="2181" y="15069"/>
                  </a:lnTo>
                  <a:lnTo>
                    <a:pt x="2162" y="15080"/>
                  </a:lnTo>
                  <a:lnTo>
                    <a:pt x="2142" y="15090"/>
                  </a:lnTo>
                  <a:lnTo>
                    <a:pt x="2122" y="15099"/>
                  </a:lnTo>
                  <a:lnTo>
                    <a:pt x="2102" y="15108"/>
                  </a:lnTo>
                  <a:lnTo>
                    <a:pt x="2081" y="15116"/>
                  </a:lnTo>
                  <a:lnTo>
                    <a:pt x="2060" y="15123"/>
                  </a:lnTo>
                  <a:lnTo>
                    <a:pt x="2039" y="15130"/>
                  </a:lnTo>
                  <a:lnTo>
                    <a:pt x="2018" y="15137"/>
                  </a:lnTo>
                  <a:lnTo>
                    <a:pt x="1996" y="15143"/>
                  </a:lnTo>
                  <a:lnTo>
                    <a:pt x="1975" y="15148"/>
                  </a:lnTo>
                  <a:lnTo>
                    <a:pt x="1953" y="15153"/>
                  </a:lnTo>
                  <a:lnTo>
                    <a:pt x="1931" y="15158"/>
                  </a:lnTo>
                  <a:lnTo>
                    <a:pt x="1909" y="15162"/>
                  </a:lnTo>
                  <a:lnTo>
                    <a:pt x="1886" y="15165"/>
                  </a:lnTo>
                  <a:lnTo>
                    <a:pt x="1864" y="15168"/>
                  </a:lnTo>
                  <a:lnTo>
                    <a:pt x="1841" y="15170"/>
                  </a:lnTo>
                  <a:lnTo>
                    <a:pt x="1818" y="15171"/>
                  </a:lnTo>
                  <a:lnTo>
                    <a:pt x="1794" y="15172"/>
                  </a:lnTo>
                  <a:lnTo>
                    <a:pt x="1771" y="15172"/>
                  </a:lnTo>
                  <a:lnTo>
                    <a:pt x="1725" y="15171"/>
                  </a:lnTo>
                  <a:lnTo>
                    <a:pt x="1680" y="15168"/>
                  </a:lnTo>
                  <a:lnTo>
                    <a:pt x="1636" y="15162"/>
                  </a:lnTo>
                  <a:lnTo>
                    <a:pt x="1593" y="15154"/>
                  </a:lnTo>
                  <a:lnTo>
                    <a:pt x="1550" y="15145"/>
                  </a:lnTo>
                  <a:lnTo>
                    <a:pt x="1507" y="15133"/>
                  </a:lnTo>
                  <a:lnTo>
                    <a:pt x="1466" y="15119"/>
                  </a:lnTo>
                  <a:lnTo>
                    <a:pt x="1426" y="15103"/>
                  </a:lnTo>
                  <a:lnTo>
                    <a:pt x="1387" y="15084"/>
                  </a:lnTo>
                  <a:lnTo>
                    <a:pt x="1349" y="15065"/>
                  </a:lnTo>
                  <a:lnTo>
                    <a:pt x="1312" y="15044"/>
                  </a:lnTo>
                  <a:lnTo>
                    <a:pt x="1276" y="15021"/>
                  </a:lnTo>
                  <a:lnTo>
                    <a:pt x="1241" y="14996"/>
                  </a:lnTo>
                  <a:lnTo>
                    <a:pt x="1208" y="14970"/>
                  </a:lnTo>
                  <a:lnTo>
                    <a:pt x="1176" y="14942"/>
                  </a:lnTo>
                  <a:lnTo>
                    <a:pt x="1145" y="14913"/>
                  </a:lnTo>
                  <a:lnTo>
                    <a:pt x="1116" y="14882"/>
                  </a:lnTo>
                  <a:lnTo>
                    <a:pt x="1088" y="14850"/>
                  </a:lnTo>
                  <a:lnTo>
                    <a:pt x="1062" y="14817"/>
                  </a:lnTo>
                  <a:lnTo>
                    <a:pt x="1037" y="14782"/>
                  </a:lnTo>
                  <a:lnTo>
                    <a:pt x="1014" y="14746"/>
                  </a:lnTo>
                  <a:lnTo>
                    <a:pt x="993" y="14709"/>
                  </a:lnTo>
                  <a:lnTo>
                    <a:pt x="974" y="14671"/>
                  </a:lnTo>
                  <a:lnTo>
                    <a:pt x="955" y="14632"/>
                  </a:lnTo>
                  <a:lnTo>
                    <a:pt x="939" y="14592"/>
                  </a:lnTo>
                  <a:lnTo>
                    <a:pt x="925" y="14551"/>
                  </a:lnTo>
                  <a:lnTo>
                    <a:pt x="913" y="14508"/>
                  </a:lnTo>
                  <a:lnTo>
                    <a:pt x="903" y="14465"/>
                  </a:lnTo>
                  <a:lnTo>
                    <a:pt x="896" y="14422"/>
                  </a:lnTo>
                  <a:lnTo>
                    <a:pt x="890" y="14378"/>
                  </a:lnTo>
                  <a:lnTo>
                    <a:pt x="887" y="14333"/>
                  </a:lnTo>
                  <a:lnTo>
                    <a:pt x="886" y="14287"/>
                  </a:lnTo>
                  <a:lnTo>
                    <a:pt x="886" y="14264"/>
                  </a:lnTo>
                  <a:lnTo>
                    <a:pt x="887" y="14240"/>
                  </a:lnTo>
                  <a:lnTo>
                    <a:pt x="888" y="14217"/>
                  </a:lnTo>
                  <a:lnTo>
                    <a:pt x="890" y="14194"/>
                  </a:lnTo>
                  <a:lnTo>
                    <a:pt x="893" y="14172"/>
                  </a:lnTo>
                  <a:lnTo>
                    <a:pt x="896" y="14149"/>
                  </a:lnTo>
                  <a:lnTo>
                    <a:pt x="900" y="14127"/>
                  </a:lnTo>
                  <a:lnTo>
                    <a:pt x="905" y="14105"/>
                  </a:lnTo>
                  <a:lnTo>
                    <a:pt x="910" y="14083"/>
                  </a:lnTo>
                  <a:lnTo>
                    <a:pt x="915" y="14062"/>
                  </a:lnTo>
                  <a:lnTo>
                    <a:pt x="921" y="14040"/>
                  </a:lnTo>
                  <a:lnTo>
                    <a:pt x="928" y="14019"/>
                  </a:lnTo>
                  <a:lnTo>
                    <a:pt x="935" y="13998"/>
                  </a:lnTo>
                  <a:lnTo>
                    <a:pt x="942" y="13977"/>
                  </a:lnTo>
                  <a:lnTo>
                    <a:pt x="950" y="13956"/>
                  </a:lnTo>
                  <a:lnTo>
                    <a:pt x="959" y="13936"/>
                  </a:lnTo>
                  <a:lnTo>
                    <a:pt x="968" y="13916"/>
                  </a:lnTo>
                  <a:lnTo>
                    <a:pt x="978" y="13896"/>
                  </a:lnTo>
                  <a:lnTo>
                    <a:pt x="988" y="13877"/>
                  </a:lnTo>
                  <a:lnTo>
                    <a:pt x="999" y="13858"/>
                  </a:lnTo>
                  <a:lnTo>
                    <a:pt x="1010" y="13839"/>
                  </a:lnTo>
                  <a:lnTo>
                    <a:pt x="1021" y="13820"/>
                  </a:lnTo>
                  <a:lnTo>
                    <a:pt x="1033" y="13802"/>
                  </a:lnTo>
                  <a:lnTo>
                    <a:pt x="1045" y="13784"/>
                  </a:lnTo>
                  <a:lnTo>
                    <a:pt x="1058" y="13767"/>
                  </a:lnTo>
                  <a:lnTo>
                    <a:pt x="1071" y="13749"/>
                  </a:lnTo>
                  <a:lnTo>
                    <a:pt x="1085" y="13732"/>
                  </a:lnTo>
                  <a:lnTo>
                    <a:pt x="1099" y="13716"/>
                  </a:lnTo>
                  <a:lnTo>
                    <a:pt x="1113" y="13698"/>
                  </a:lnTo>
                  <a:lnTo>
                    <a:pt x="1127" y="13682"/>
                  </a:lnTo>
                  <a:lnTo>
                    <a:pt x="1142" y="13667"/>
                  </a:lnTo>
                  <a:lnTo>
                    <a:pt x="1158" y="13651"/>
                  </a:lnTo>
                  <a:lnTo>
                    <a:pt x="1154" y="13647"/>
                  </a:lnTo>
                  <a:lnTo>
                    <a:pt x="5202" y="9601"/>
                  </a:lnTo>
                  <a:lnTo>
                    <a:pt x="5235" y="9645"/>
                  </a:lnTo>
                  <a:lnTo>
                    <a:pt x="5268" y="9689"/>
                  </a:lnTo>
                  <a:lnTo>
                    <a:pt x="5302" y="9733"/>
                  </a:lnTo>
                  <a:lnTo>
                    <a:pt x="5337" y="9776"/>
                  </a:lnTo>
                  <a:lnTo>
                    <a:pt x="5372" y="9819"/>
                  </a:lnTo>
                  <a:lnTo>
                    <a:pt x="5408" y="9863"/>
                  </a:lnTo>
                  <a:lnTo>
                    <a:pt x="5443" y="9906"/>
                  </a:lnTo>
                  <a:lnTo>
                    <a:pt x="5479" y="9948"/>
                  </a:lnTo>
                  <a:lnTo>
                    <a:pt x="5516" y="9989"/>
                  </a:lnTo>
                  <a:lnTo>
                    <a:pt x="5552" y="10031"/>
                  </a:lnTo>
                  <a:lnTo>
                    <a:pt x="5589" y="10072"/>
                  </a:lnTo>
                  <a:lnTo>
                    <a:pt x="5627" y="10114"/>
                  </a:lnTo>
                  <a:lnTo>
                    <a:pt x="5665" y="10154"/>
                  </a:lnTo>
                  <a:lnTo>
                    <a:pt x="5704" y="10194"/>
                  </a:lnTo>
                  <a:lnTo>
                    <a:pt x="5742" y="10234"/>
                  </a:lnTo>
                  <a:lnTo>
                    <a:pt x="5781" y="10273"/>
                  </a:lnTo>
                  <a:lnTo>
                    <a:pt x="5820" y="10312"/>
                  </a:lnTo>
                  <a:lnTo>
                    <a:pt x="5860" y="10350"/>
                  </a:lnTo>
                  <a:lnTo>
                    <a:pt x="5900" y="10390"/>
                  </a:lnTo>
                  <a:lnTo>
                    <a:pt x="5940" y="10427"/>
                  </a:lnTo>
                  <a:lnTo>
                    <a:pt x="5982" y="10465"/>
                  </a:lnTo>
                  <a:lnTo>
                    <a:pt x="6023" y="10502"/>
                  </a:lnTo>
                  <a:lnTo>
                    <a:pt x="6064" y="10539"/>
                  </a:lnTo>
                  <a:lnTo>
                    <a:pt x="6106" y="10575"/>
                  </a:lnTo>
                  <a:lnTo>
                    <a:pt x="6148" y="10611"/>
                  </a:lnTo>
                  <a:lnTo>
                    <a:pt x="6190" y="10647"/>
                  </a:lnTo>
                  <a:lnTo>
                    <a:pt x="6234" y="10683"/>
                  </a:lnTo>
                  <a:lnTo>
                    <a:pt x="6277" y="10718"/>
                  </a:lnTo>
                  <a:lnTo>
                    <a:pt x="6320" y="10752"/>
                  </a:lnTo>
                  <a:lnTo>
                    <a:pt x="6364" y="10786"/>
                  </a:lnTo>
                  <a:lnTo>
                    <a:pt x="6408" y="10820"/>
                  </a:lnTo>
                  <a:lnTo>
                    <a:pt x="6453" y="10854"/>
                  </a:lnTo>
                  <a:lnTo>
                    <a:pt x="2407" y="14900"/>
                  </a:lnTo>
                  <a:close/>
                  <a:moveTo>
                    <a:pt x="10036" y="0"/>
                  </a:moveTo>
                  <a:lnTo>
                    <a:pt x="9726" y="8"/>
                  </a:lnTo>
                  <a:lnTo>
                    <a:pt x="9421" y="31"/>
                  </a:lnTo>
                  <a:lnTo>
                    <a:pt x="9119" y="69"/>
                  </a:lnTo>
                  <a:lnTo>
                    <a:pt x="8823" y="122"/>
                  </a:lnTo>
                  <a:lnTo>
                    <a:pt x="8532" y="190"/>
                  </a:lnTo>
                  <a:lnTo>
                    <a:pt x="8246" y="271"/>
                  </a:lnTo>
                  <a:lnTo>
                    <a:pt x="7966" y="365"/>
                  </a:lnTo>
                  <a:lnTo>
                    <a:pt x="7693" y="474"/>
                  </a:lnTo>
                  <a:lnTo>
                    <a:pt x="7426" y="594"/>
                  </a:lnTo>
                  <a:lnTo>
                    <a:pt x="7166" y="727"/>
                  </a:lnTo>
                  <a:lnTo>
                    <a:pt x="6914" y="872"/>
                  </a:lnTo>
                  <a:lnTo>
                    <a:pt x="6669" y="1029"/>
                  </a:lnTo>
                  <a:lnTo>
                    <a:pt x="6433" y="1196"/>
                  </a:lnTo>
                  <a:lnTo>
                    <a:pt x="6206" y="1375"/>
                  </a:lnTo>
                  <a:lnTo>
                    <a:pt x="5988" y="1565"/>
                  </a:lnTo>
                  <a:lnTo>
                    <a:pt x="5778" y="1763"/>
                  </a:lnTo>
                  <a:lnTo>
                    <a:pt x="5579" y="1973"/>
                  </a:lnTo>
                  <a:lnTo>
                    <a:pt x="5389" y="2191"/>
                  </a:lnTo>
                  <a:lnTo>
                    <a:pt x="5211" y="2419"/>
                  </a:lnTo>
                  <a:lnTo>
                    <a:pt x="5043" y="2655"/>
                  </a:lnTo>
                  <a:lnTo>
                    <a:pt x="4887" y="2899"/>
                  </a:lnTo>
                  <a:lnTo>
                    <a:pt x="4741" y="3151"/>
                  </a:lnTo>
                  <a:lnTo>
                    <a:pt x="4609" y="3411"/>
                  </a:lnTo>
                  <a:lnTo>
                    <a:pt x="4488" y="3678"/>
                  </a:lnTo>
                  <a:lnTo>
                    <a:pt x="4380" y="3951"/>
                  </a:lnTo>
                  <a:lnTo>
                    <a:pt x="4285" y="4231"/>
                  </a:lnTo>
                  <a:lnTo>
                    <a:pt x="4204" y="4517"/>
                  </a:lnTo>
                  <a:lnTo>
                    <a:pt x="4137" y="4808"/>
                  </a:lnTo>
                  <a:lnTo>
                    <a:pt x="4084" y="5104"/>
                  </a:lnTo>
                  <a:lnTo>
                    <a:pt x="4046" y="5407"/>
                  </a:lnTo>
                  <a:lnTo>
                    <a:pt x="4023" y="5712"/>
                  </a:lnTo>
                  <a:lnTo>
                    <a:pt x="4015" y="6022"/>
                  </a:lnTo>
                  <a:lnTo>
                    <a:pt x="4016" y="6117"/>
                  </a:lnTo>
                  <a:lnTo>
                    <a:pt x="4018" y="6211"/>
                  </a:lnTo>
                  <a:lnTo>
                    <a:pt x="4022" y="6306"/>
                  </a:lnTo>
                  <a:lnTo>
                    <a:pt x="4027" y="6400"/>
                  </a:lnTo>
                  <a:lnTo>
                    <a:pt x="4033" y="6493"/>
                  </a:lnTo>
                  <a:lnTo>
                    <a:pt x="4041" y="6587"/>
                  </a:lnTo>
                  <a:lnTo>
                    <a:pt x="4051" y="6680"/>
                  </a:lnTo>
                  <a:lnTo>
                    <a:pt x="4062" y="6772"/>
                  </a:lnTo>
                  <a:lnTo>
                    <a:pt x="4074" y="6864"/>
                  </a:lnTo>
                  <a:lnTo>
                    <a:pt x="4087" y="6956"/>
                  </a:lnTo>
                  <a:lnTo>
                    <a:pt x="4102" y="7046"/>
                  </a:lnTo>
                  <a:lnTo>
                    <a:pt x="4119" y="7138"/>
                  </a:lnTo>
                  <a:lnTo>
                    <a:pt x="4136" y="7227"/>
                  </a:lnTo>
                  <a:lnTo>
                    <a:pt x="4155" y="7317"/>
                  </a:lnTo>
                  <a:lnTo>
                    <a:pt x="4176" y="7406"/>
                  </a:lnTo>
                  <a:lnTo>
                    <a:pt x="4197" y="7495"/>
                  </a:lnTo>
                  <a:lnTo>
                    <a:pt x="4220" y="7583"/>
                  </a:lnTo>
                  <a:lnTo>
                    <a:pt x="4244" y="7671"/>
                  </a:lnTo>
                  <a:lnTo>
                    <a:pt x="4270" y="7758"/>
                  </a:lnTo>
                  <a:lnTo>
                    <a:pt x="4298" y="7844"/>
                  </a:lnTo>
                  <a:lnTo>
                    <a:pt x="4326" y="7930"/>
                  </a:lnTo>
                  <a:lnTo>
                    <a:pt x="4355" y="8015"/>
                  </a:lnTo>
                  <a:lnTo>
                    <a:pt x="4386" y="8100"/>
                  </a:lnTo>
                  <a:lnTo>
                    <a:pt x="4417" y="8185"/>
                  </a:lnTo>
                  <a:lnTo>
                    <a:pt x="4450" y="8268"/>
                  </a:lnTo>
                  <a:lnTo>
                    <a:pt x="4484" y="8351"/>
                  </a:lnTo>
                  <a:lnTo>
                    <a:pt x="4520" y="8433"/>
                  </a:lnTo>
                  <a:lnTo>
                    <a:pt x="4556" y="8515"/>
                  </a:lnTo>
                  <a:lnTo>
                    <a:pt x="4595" y="8596"/>
                  </a:lnTo>
                  <a:lnTo>
                    <a:pt x="4634" y="8676"/>
                  </a:lnTo>
                  <a:lnTo>
                    <a:pt x="4673" y="8757"/>
                  </a:lnTo>
                  <a:lnTo>
                    <a:pt x="4715" y="8835"/>
                  </a:lnTo>
                  <a:lnTo>
                    <a:pt x="528" y="13021"/>
                  </a:lnTo>
                  <a:lnTo>
                    <a:pt x="531" y="13025"/>
                  </a:lnTo>
                  <a:lnTo>
                    <a:pt x="501" y="13055"/>
                  </a:lnTo>
                  <a:lnTo>
                    <a:pt x="471" y="13086"/>
                  </a:lnTo>
                  <a:lnTo>
                    <a:pt x="443" y="13118"/>
                  </a:lnTo>
                  <a:lnTo>
                    <a:pt x="414" y="13152"/>
                  </a:lnTo>
                  <a:lnTo>
                    <a:pt x="386" y="13185"/>
                  </a:lnTo>
                  <a:lnTo>
                    <a:pt x="360" y="13219"/>
                  </a:lnTo>
                  <a:lnTo>
                    <a:pt x="335" y="13253"/>
                  </a:lnTo>
                  <a:lnTo>
                    <a:pt x="310" y="13288"/>
                  </a:lnTo>
                  <a:lnTo>
                    <a:pt x="286" y="13324"/>
                  </a:lnTo>
                  <a:lnTo>
                    <a:pt x="263" y="13360"/>
                  </a:lnTo>
                  <a:lnTo>
                    <a:pt x="241" y="13397"/>
                  </a:lnTo>
                  <a:lnTo>
                    <a:pt x="219" y="13436"/>
                  </a:lnTo>
                  <a:lnTo>
                    <a:pt x="199" y="13474"/>
                  </a:lnTo>
                  <a:lnTo>
                    <a:pt x="179" y="13512"/>
                  </a:lnTo>
                  <a:lnTo>
                    <a:pt x="161" y="13551"/>
                  </a:lnTo>
                  <a:lnTo>
                    <a:pt x="143" y="13591"/>
                  </a:lnTo>
                  <a:lnTo>
                    <a:pt x="126" y="13631"/>
                  </a:lnTo>
                  <a:lnTo>
                    <a:pt x="110" y="13672"/>
                  </a:lnTo>
                  <a:lnTo>
                    <a:pt x="95" y="13714"/>
                  </a:lnTo>
                  <a:lnTo>
                    <a:pt x="81" y="13755"/>
                  </a:lnTo>
                  <a:lnTo>
                    <a:pt x="69" y="13797"/>
                  </a:lnTo>
                  <a:lnTo>
                    <a:pt x="57" y="13840"/>
                  </a:lnTo>
                  <a:lnTo>
                    <a:pt x="46" y="13883"/>
                  </a:lnTo>
                  <a:lnTo>
                    <a:pt x="37" y="13926"/>
                  </a:lnTo>
                  <a:lnTo>
                    <a:pt x="28" y="13970"/>
                  </a:lnTo>
                  <a:lnTo>
                    <a:pt x="21" y="14015"/>
                  </a:lnTo>
                  <a:lnTo>
                    <a:pt x="15" y="14059"/>
                  </a:lnTo>
                  <a:lnTo>
                    <a:pt x="9" y="14104"/>
                  </a:lnTo>
                  <a:lnTo>
                    <a:pt x="5" y="14149"/>
                  </a:lnTo>
                  <a:lnTo>
                    <a:pt x="2" y="14195"/>
                  </a:lnTo>
                  <a:lnTo>
                    <a:pt x="1" y="14240"/>
                  </a:lnTo>
                  <a:lnTo>
                    <a:pt x="0" y="14287"/>
                  </a:lnTo>
                  <a:lnTo>
                    <a:pt x="2" y="14378"/>
                  </a:lnTo>
                  <a:lnTo>
                    <a:pt x="9" y="14468"/>
                  </a:lnTo>
                  <a:lnTo>
                    <a:pt x="20" y="14557"/>
                  </a:lnTo>
                  <a:lnTo>
                    <a:pt x="36" y="14644"/>
                  </a:lnTo>
                  <a:lnTo>
                    <a:pt x="56" y="14729"/>
                  </a:lnTo>
                  <a:lnTo>
                    <a:pt x="79" y="14814"/>
                  </a:lnTo>
                  <a:lnTo>
                    <a:pt x="107" y="14896"/>
                  </a:lnTo>
                  <a:lnTo>
                    <a:pt x="140" y="14976"/>
                  </a:lnTo>
                  <a:lnTo>
                    <a:pt x="175" y="15054"/>
                  </a:lnTo>
                  <a:lnTo>
                    <a:pt x="214" y="15132"/>
                  </a:lnTo>
                  <a:lnTo>
                    <a:pt x="256" y="15205"/>
                  </a:lnTo>
                  <a:lnTo>
                    <a:pt x="302" y="15277"/>
                  </a:lnTo>
                  <a:lnTo>
                    <a:pt x="352" y="15346"/>
                  </a:lnTo>
                  <a:lnTo>
                    <a:pt x="404" y="15414"/>
                  </a:lnTo>
                  <a:lnTo>
                    <a:pt x="460" y="15478"/>
                  </a:lnTo>
                  <a:lnTo>
                    <a:pt x="519" y="15539"/>
                  </a:lnTo>
                  <a:lnTo>
                    <a:pt x="580" y="15598"/>
                  </a:lnTo>
                  <a:lnTo>
                    <a:pt x="644" y="15654"/>
                  </a:lnTo>
                  <a:lnTo>
                    <a:pt x="712" y="15706"/>
                  </a:lnTo>
                  <a:lnTo>
                    <a:pt x="781" y="15756"/>
                  </a:lnTo>
                  <a:lnTo>
                    <a:pt x="853" y="15801"/>
                  </a:lnTo>
                  <a:lnTo>
                    <a:pt x="926" y="15844"/>
                  </a:lnTo>
                  <a:lnTo>
                    <a:pt x="1004" y="15883"/>
                  </a:lnTo>
                  <a:lnTo>
                    <a:pt x="1082" y="15918"/>
                  </a:lnTo>
                  <a:lnTo>
                    <a:pt x="1162" y="15951"/>
                  </a:lnTo>
                  <a:lnTo>
                    <a:pt x="1244" y="15979"/>
                  </a:lnTo>
                  <a:lnTo>
                    <a:pt x="1329" y="16002"/>
                  </a:lnTo>
                  <a:lnTo>
                    <a:pt x="1414" y="16022"/>
                  </a:lnTo>
                  <a:lnTo>
                    <a:pt x="1501" y="16038"/>
                  </a:lnTo>
                  <a:lnTo>
                    <a:pt x="1590" y="16049"/>
                  </a:lnTo>
                  <a:lnTo>
                    <a:pt x="1680" y="16056"/>
                  </a:lnTo>
                  <a:lnTo>
                    <a:pt x="1771" y="16058"/>
                  </a:lnTo>
                  <a:lnTo>
                    <a:pt x="1818" y="16057"/>
                  </a:lnTo>
                  <a:lnTo>
                    <a:pt x="1863" y="16056"/>
                  </a:lnTo>
                  <a:lnTo>
                    <a:pt x="1909" y="16053"/>
                  </a:lnTo>
                  <a:lnTo>
                    <a:pt x="1954" y="16049"/>
                  </a:lnTo>
                  <a:lnTo>
                    <a:pt x="1999" y="16043"/>
                  </a:lnTo>
                  <a:lnTo>
                    <a:pt x="2043" y="16037"/>
                  </a:lnTo>
                  <a:lnTo>
                    <a:pt x="2088" y="16030"/>
                  </a:lnTo>
                  <a:lnTo>
                    <a:pt x="2132" y="16021"/>
                  </a:lnTo>
                  <a:lnTo>
                    <a:pt x="2175" y="16012"/>
                  </a:lnTo>
                  <a:lnTo>
                    <a:pt x="2218" y="16001"/>
                  </a:lnTo>
                  <a:lnTo>
                    <a:pt x="2261" y="15989"/>
                  </a:lnTo>
                  <a:lnTo>
                    <a:pt x="2302" y="15977"/>
                  </a:lnTo>
                  <a:lnTo>
                    <a:pt x="2344" y="15963"/>
                  </a:lnTo>
                  <a:lnTo>
                    <a:pt x="2386" y="15948"/>
                  </a:lnTo>
                  <a:lnTo>
                    <a:pt x="2427" y="15932"/>
                  </a:lnTo>
                  <a:lnTo>
                    <a:pt x="2467" y="15915"/>
                  </a:lnTo>
                  <a:lnTo>
                    <a:pt x="2507" y="15897"/>
                  </a:lnTo>
                  <a:lnTo>
                    <a:pt x="2546" y="15878"/>
                  </a:lnTo>
                  <a:lnTo>
                    <a:pt x="2584" y="15859"/>
                  </a:lnTo>
                  <a:lnTo>
                    <a:pt x="2622" y="15839"/>
                  </a:lnTo>
                  <a:lnTo>
                    <a:pt x="2661" y="15817"/>
                  </a:lnTo>
                  <a:lnTo>
                    <a:pt x="2698" y="15795"/>
                  </a:lnTo>
                  <a:lnTo>
                    <a:pt x="2734" y="15772"/>
                  </a:lnTo>
                  <a:lnTo>
                    <a:pt x="2770" y="15748"/>
                  </a:lnTo>
                  <a:lnTo>
                    <a:pt x="2805" y="15723"/>
                  </a:lnTo>
                  <a:lnTo>
                    <a:pt x="2839" y="15698"/>
                  </a:lnTo>
                  <a:lnTo>
                    <a:pt x="2873" y="15671"/>
                  </a:lnTo>
                  <a:lnTo>
                    <a:pt x="2906" y="15644"/>
                  </a:lnTo>
                  <a:lnTo>
                    <a:pt x="2940" y="15615"/>
                  </a:lnTo>
                  <a:lnTo>
                    <a:pt x="2971" y="15587"/>
                  </a:lnTo>
                  <a:lnTo>
                    <a:pt x="3003" y="15557"/>
                  </a:lnTo>
                  <a:lnTo>
                    <a:pt x="3033" y="15527"/>
                  </a:lnTo>
                  <a:lnTo>
                    <a:pt x="3032" y="15526"/>
                  </a:lnTo>
                  <a:lnTo>
                    <a:pt x="7217" y="11342"/>
                  </a:lnTo>
                  <a:lnTo>
                    <a:pt x="7296" y="11383"/>
                  </a:lnTo>
                  <a:lnTo>
                    <a:pt x="7377" y="11423"/>
                  </a:lnTo>
                  <a:lnTo>
                    <a:pt x="7457" y="11462"/>
                  </a:lnTo>
                  <a:lnTo>
                    <a:pt x="7538" y="11500"/>
                  </a:lnTo>
                  <a:lnTo>
                    <a:pt x="7621" y="11537"/>
                  </a:lnTo>
                  <a:lnTo>
                    <a:pt x="7703" y="11572"/>
                  </a:lnTo>
                  <a:lnTo>
                    <a:pt x="7786" y="11606"/>
                  </a:lnTo>
                  <a:lnTo>
                    <a:pt x="7869" y="11640"/>
                  </a:lnTo>
                  <a:lnTo>
                    <a:pt x="7954" y="11671"/>
                  </a:lnTo>
                  <a:lnTo>
                    <a:pt x="8039" y="11702"/>
                  </a:lnTo>
                  <a:lnTo>
                    <a:pt x="8124" y="11731"/>
                  </a:lnTo>
                  <a:lnTo>
                    <a:pt x="8211" y="11759"/>
                  </a:lnTo>
                  <a:lnTo>
                    <a:pt x="8297" y="11787"/>
                  </a:lnTo>
                  <a:lnTo>
                    <a:pt x="8384" y="11813"/>
                  </a:lnTo>
                  <a:lnTo>
                    <a:pt x="8472" y="11837"/>
                  </a:lnTo>
                  <a:lnTo>
                    <a:pt x="8560" y="11860"/>
                  </a:lnTo>
                  <a:lnTo>
                    <a:pt x="8649" y="11882"/>
                  </a:lnTo>
                  <a:lnTo>
                    <a:pt x="8739" y="11902"/>
                  </a:lnTo>
                  <a:lnTo>
                    <a:pt x="8828" y="11921"/>
                  </a:lnTo>
                  <a:lnTo>
                    <a:pt x="8918" y="11939"/>
                  </a:lnTo>
                  <a:lnTo>
                    <a:pt x="9010" y="11955"/>
                  </a:lnTo>
                  <a:lnTo>
                    <a:pt x="9100" y="11970"/>
                  </a:lnTo>
                  <a:lnTo>
                    <a:pt x="9192" y="11984"/>
                  </a:lnTo>
                  <a:lnTo>
                    <a:pt x="9285" y="11996"/>
                  </a:lnTo>
                  <a:lnTo>
                    <a:pt x="9377" y="12007"/>
                  </a:lnTo>
                  <a:lnTo>
                    <a:pt x="9470" y="12016"/>
                  </a:lnTo>
                  <a:lnTo>
                    <a:pt x="9564" y="12024"/>
                  </a:lnTo>
                  <a:lnTo>
                    <a:pt x="9657" y="12031"/>
                  </a:lnTo>
                  <a:lnTo>
                    <a:pt x="9751" y="12036"/>
                  </a:lnTo>
                  <a:lnTo>
                    <a:pt x="9846" y="12040"/>
                  </a:lnTo>
                  <a:lnTo>
                    <a:pt x="9941" y="12042"/>
                  </a:lnTo>
                  <a:lnTo>
                    <a:pt x="10036" y="12044"/>
                  </a:lnTo>
                  <a:lnTo>
                    <a:pt x="10346" y="12035"/>
                  </a:lnTo>
                  <a:lnTo>
                    <a:pt x="10651" y="12012"/>
                  </a:lnTo>
                  <a:lnTo>
                    <a:pt x="10954" y="11974"/>
                  </a:lnTo>
                  <a:lnTo>
                    <a:pt x="11250" y="11921"/>
                  </a:lnTo>
                  <a:lnTo>
                    <a:pt x="11541" y="11854"/>
                  </a:lnTo>
                  <a:lnTo>
                    <a:pt x="11827" y="11773"/>
                  </a:lnTo>
                  <a:lnTo>
                    <a:pt x="12107" y="11678"/>
                  </a:lnTo>
                  <a:lnTo>
                    <a:pt x="12380" y="11570"/>
                  </a:lnTo>
                  <a:lnTo>
                    <a:pt x="12647" y="11449"/>
                  </a:lnTo>
                  <a:lnTo>
                    <a:pt x="12907" y="11317"/>
                  </a:lnTo>
                  <a:lnTo>
                    <a:pt x="13159" y="11171"/>
                  </a:lnTo>
                  <a:lnTo>
                    <a:pt x="13403" y="11015"/>
                  </a:lnTo>
                  <a:lnTo>
                    <a:pt x="13639" y="10847"/>
                  </a:lnTo>
                  <a:lnTo>
                    <a:pt x="13866" y="10669"/>
                  </a:lnTo>
                  <a:lnTo>
                    <a:pt x="14085" y="10479"/>
                  </a:lnTo>
                  <a:lnTo>
                    <a:pt x="14295" y="10280"/>
                  </a:lnTo>
                  <a:lnTo>
                    <a:pt x="14493" y="10070"/>
                  </a:lnTo>
                  <a:lnTo>
                    <a:pt x="14683" y="9852"/>
                  </a:lnTo>
                  <a:lnTo>
                    <a:pt x="14862" y="9625"/>
                  </a:lnTo>
                  <a:lnTo>
                    <a:pt x="15029" y="9389"/>
                  </a:lnTo>
                  <a:lnTo>
                    <a:pt x="15186" y="9144"/>
                  </a:lnTo>
                  <a:lnTo>
                    <a:pt x="15331" y="8892"/>
                  </a:lnTo>
                  <a:lnTo>
                    <a:pt x="15464" y="8632"/>
                  </a:lnTo>
                  <a:lnTo>
                    <a:pt x="15584" y="8365"/>
                  </a:lnTo>
                  <a:lnTo>
                    <a:pt x="15693" y="8092"/>
                  </a:lnTo>
                  <a:lnTo>
                    <a:pt x="15787" y="7812"/>
                  </a:lnTo>
                  <a:lnTo>
                    <a:pt x="15868" y="7526"/>
                  </a:lnTo>
                  <a:lnTo>
                    <a:pt x="15936" y="7235"/>
                  </a:lnTo>
                  <a:lnTo>
                    <a:pt x="15989" y="6939"/>
                  </a:lnTo>
                  <a:lnTo>
                    <a:pt x="16027" y="6638"/>
                  </a:lnTo>
                  <a:lnTo>
                    <a:pt x="16050" y="6332"/>
                  </a:lnTo>
                  <a:lnTo>
                    <a:pt x="16058" y="6022"/>
                  </a:lnTo>
                  <a:lnTo>
                    <a:pt x="16050" y="5712"/>
                  </a:lnTo>
                  <a:lnTo>
                    <a:pt x="16027" y="5407"/>
                  </a:lnTo>
                  <a:lnTo>
                    <a:pt x="15989" y="5104"/>
                  </a:lnTo>
                  <a:lnTo>
                    <a:pt x="15936" y="4808"/>
                  </a:lnTo>
                  <a:lnTo>
                    <a:pt x="15868" y="4517"/>
                  </a:lnTo>
                  <a:lnTo>
                    <a:pt x="15787" y="4231"/>
                  </a:lnTo>
                  <a:lnTo>
                    <a:pt x="15693" y="3951"/>
                  </a:lnTo>
                  <a:lnTo>
                    <a:pt x="15584" y="3678"/>
                  </a:lnTo>
                  <a:lnTo>
                    <a:pt x="15464" y="3411"/>
                  </a:lnTo>
                  <a:lnTo>
                    <a:pt x="15331" y="3151"/>
                  </a:lnTo>
                  <a:lnTo>
                    <a:pt x="15186" y="2899"/>
                  </a:lnTo>
                  <a:lnTo>
                    <a:pt x="15029" y="2655"/>
                  </a:lnTo>
                  <a:lnTo>
                    <a:pt x="14862" y="2419"/>
                  </a:lnTo>
                  <a:lnTo>
                    <a:pt x="14683" y="2191"/>
                  </a:lnTo>
                  <a:lnTo>
                    <a:pt x="14493" y="1973"/>
                  </a:lnTo>
                  <a:lnTo>
                    <a:pt x="14295" y="1763"/>
                  </a:lnTo>
                  <a:lnTo>
                    <a:pt x="14085" y="1565"/>
                  </a:lnTo>
                  <a:lnTo>
                    <a:pt x="13866" y="1375"/>
                  </a:lnTo>
                  <a:lnTo>
                    <a:pt x="13639" y="1196"/>
                  </a:lnTo>
                  <a:lnTo>
                    <a:pt x="13403" y="1029"/>
                  </a:lnTo>
                  <a:lnTo>
                    <a:pt x="13159" y="872"/>
                  </a:lnTo>
                  <a:lnTo>
                    <a:pt x="12907" y="727"/>
                  </a:lnTo>
                  <a:lnTo>
                    <a:pt x="12647" y="594"/>
                  </a:lnTo>
                  <a:lnTo>
                    <a:pt x="12380" y="474"/>
                  </a:lnTo>
                  <a:lnTo>
                    <a:pt x="12107" y="365"/>
                  </a:lnTo>
                  <a:lnTo>
                    <a:pt x="11827" y="271"/>
                  </a:lnTo>
                  <a:lnTo>
                    <a:pt x="11541" y="190"/>
                  </a:lnTo>
                  <a:lnTo>
                    <a:pt x="11250" y="122"/>
                  </a:lnTo>
                  <a:lnTo>
                    <a:pt x="10954" y="69"/>
                  </a:lnTo>
                  <a:lnTo>
                    <a:pt x="10651" y="31"/>
                  </a:lnTo>
                  <a:lnTo>
                    <a:pt x="10346" y="8"/>
                  </a:lnTo>
                  <a:lnTo>
                    <a:pt x="1003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bg1">
                    <a:lumMod val="65000"/>
                  </a:schemeClr>
                </a:solidFill>
                <a:latin typeface="微软雅黑" panose="020B0503020204020204" pitchFamily="34" charset="-122"/>
                <a:ea typeface="微软雅黑" panose="020B0503020204020204" pitchFamily="34" charset="-122"/>
              </a:endParaRPr>
            </a:p>
          </p:txBody>
        </p:sp>
        <p:sp>
          <p:nvSpPr>
            <p:cNvPr id="159" name="Freeform 6"/>
            <p:cNvSpPr/>
            <p:nvPr/>
          </p:nvSpPr>
          <p:spPr bwMode="auto">
            <a:xfrm>
              <a:off x="2284413" y="1185863"/>
              <a:ext cx="161925" cy="161925"/>
            </a:xfrm>
            <a:custGeom>
              <a:avLst/>
              <a:gdLst>
                <a:gd name="T0" fmla="*/ 2977 w 3763"/>
                <a:gd name="T1" fmla="*/ 40 h 3764"/>
                <a:gd name="T2" fmla="*/ 2305 w 3763"/>
                <a:gd name="T3" fmla="*/ 213 h 3764"/>
                <a:gd name="T4" fmla="*/ 1691 w 3763"/>
                <a:gd name="T5" fmla="*/ 509 h 3764"/>
                <a:gd name="T6" fmla="*/ 1151 w 3763"/>
                <a:gd name="T7" fmla="*/ 912 h 3764"/>
                <a:gd name="T8" fmla="*/ 697 w 3763"/>
                <a:gd name="T9" fmla="*/ 1411 h 3764"/>
                <a:gd name="T10" fmla="*/ 346 w 3763"/>
                <a:gd name="T11" fmla="*/ 1990 h 3764"/>
                <a:gd name="T12" fmla="*/ 110 w 3763"/>
                <a:gd name="T13" fmla="*/ 2635 h 3764"/>
                <a:gd name="T14" fmla="*/ 5 w 3763"/>
                <a:gd name="T15" fmla="*/ 3332 h 3764"/>
                <a:gd name="T16" fmla="*/ 3 w 3763"/>
                <a:gd name="T17" fmla="*/ 3551 h 3764"/>
                <a:gd name="T18" fmla="*/ 15 w 3763"/>
                <a:gd name="T19" fmla="*/ 3599 h 3764"/>
                <a:gd name="T20" fmla="*/ 36 w 3763"/>
                <a:gd name="T21" fmla="*/ 3643 h 3764"/>
                <a:gd name="T22" fmla="*/ 65 w 3763"/>
                <a:gd name="T23" fmla="*/ 3681 h 3764"/>
                <a:gd name="T24" fmla="*/ 100 w 3763"/>
                <a:gd name="T25" fmla="*/ 3713 h 3764"/>
                <a:gd name="T26" fmla="*/ 142 w 3763"/>
                <a:gd name="T27" fmla="*/ 3739 h 3764"/>
                <a:gd name="T28" fmla="*/ 188 w 3763"/>
                <a:gd name="T29" fmla="*/ 3756 h 3764"/>
                <a:gd name="T30" fmla="*/ 237 w 3763"/>
                <a:gd name="T31" fmla="*/ 3764 h 3764"/>
                <a:gd name="T32" fmla="*/ 289 w 3763"/>
                <a:gd name="T33" fmla="*/ 3761 h 3764"/>
                <a:gd name="T34" fmla="*/ 337 w 3763"/>
                <a:gd name="T35" fmla="*/ 3749 h 3764"/>
                <a:gd name="T36" fmla="*/ 381 w 3763"/>
                <a:gd name="T37" fmla="*/ 3728 h 3764"/>
                <a:gd name="T38" fmla="*/ 419 w 3763"/>
                <a:gd name="T39" fmla="*/ 3698 h 3764"/>
                <a:gd name="T40" fmla="*/ 451 w 3763"/>
                <a:gd name="T41" fmla="*/ 3663 h 3764"/>
                <a:gd name="T42" fmla="*/ 476 w 3763"/>
                <a:gd name="T43" fmla="*/ 3621 h 3764"/>
                <a:gd name="T44" fmla="*/ 493 w 3763"/>
                <a:gd name="T45" fmla="*/ 3576 h 3764"/>
                <a:gd name="T46" fmla="*/ 501 w 3763"/>
                <a:gd name="T47" fmla="*/ 3526 h 3764"/>
                <a:gd name="T48" fmla="*/ 537 w 3763"/>
                <a:gd name="T49" fmla="*/ 3054 h 3764"/>
                <a:gd name="T50" fmla="*/ 684 w 3763"/>
                <a:gd name="T51" fmla="*/ 2478 h 3764"/>
                <a:gd name="T52" fmla="*/ 937 w 3763"/>
                <a:gd name="T53" fmla="*/ 1952 h 3764"/>
                <a:gd name="T54" fmla="*/ 1283 w 3763"/>
                <a:gd name="T55" fmla="*/ 1488 h 3764"/>
                <a:gd name="T56" fmla="*/ 1711 w 3763"/>
                <a:gd name="T57" fmla="*/ 1100 h 3764"/>
                <a:gd name="T58" fmla="*/ 2208 w 3763"/>
                <a:gd name="T59" fmla="*/ 799 h 3764"/>
                <a:gd name="T60" fmla="*/ 2760 w 3763"/>
                <a:gd name="T61" fmla="*/ 596 h 3764"/>
                <a:gd name="T62" fmla="*/ 3358 w 3763"/>
                <a:gd name="T63" fmla="*/ 506 h 3764"/>
                <a:gd name="T64" fmla="*/ 3550 w 3763"/>
                <a:gd name="T65" fmla="*/ 499 h 3764"/>
                <a:gd name="T66" fmla="*/ 3599 w 3763"/>
                <a:gd name="T67" fmla="*/ 487 h 3764"/>
                <a:gd name="T68" fmla="*/ 3643 w 3763"/>
                <a:gd name="T69" fmla="*/ 466 h 3764"/>
                <a:gd name="T70" fmla="*/ 3681 w 3763"/>
                <a:gd name="T71" fmla="*/ 437 h 3764"/>
                <a:gd name="T72" fmla="*/ 3713 w 3763"/>
                <a:gd name="T73" fmla="*/ 402 h 3764"/>
                <a:gd name="T74" fmla="*/ 3738 w 3763"/>
                <a:gd name="T75" fmla="*/ 359 h 3764"/>
                <a:gd name="T76" fmla="*/ 3755 w 3763"/>
                <a:gd name="T77" fmla="*/ 313 h 3764"/>
                <a:gd name="T78" fmla="*/ 3763 w 3763"/>
                <a:gd name="T79" fmla="*/ 264 h 3764"/>
                <a:gd name="T80" fmla="*/ 3760 w 3763"/>
                <a:gd name="T81" fmla="*/ 213 h 3764"/>
                <a:gd name="T82" fmla="*/ 3748 w 3763"/>
                <a:gd name="T83" fmla="*/ 165 h 3764"/>
                <a:gd name="T84" fmla="*/ 3727 w 3763"/>
                <a:gd name="T85" fmla="*/ 120 h 3764"/>
                <a:gd name="T86" fmla="*/ 3698 w 3763"/>
                <a:gd name="T87" fmla="*/ 82 h 3764"/>
                <a:gd name="T88" fmla="*/ 3663 w 3763"/>
                <a:gd name="T89" fmla="*/ 50 h 3764"/>
                <a:gd name="T90" fmla="*/ 3621 w 3763"/>
                <a:gd name="T91" fmla="*/ 25 h 3764"/>
                <a:gd name="T92" fmla="*/ 3574 w 3763"/>
                <a:gd name="T93" fmla="*/ 8 h 3764"/>
                <a:gd name="T94" fmla="*/ 3525 w 3763"/>
                <a:gd name="T95" fmla="*/ 0 h 37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763" h="3764">
                  <a:moveTo>
                    <a:pt x="3512" y="0"/>
                  </a:moveTo>
                  <a:lnTo>
                    <a:pt x="3332" y="5"/>
                  </a:lnTo>
                  <a:lnTo>
                    <a:pt x="3153" y="18"/>
                  </a:lnTo>
                  <a:lnTo>
                    <a:pt x="2977" y="40"/>
                  </a:lnTo>
                  <a:lnTo>
                    <a:pt x="2805" y="71"/>
                  </a:lnTo>
                  <a:lnTo>
                    <a:pt x="2634" y="110"/>
                  </a:lnTo>
                  <a:lnTo>
                    <a:pt x="2467" y="158"/>
                  </a:lnTo>
                  <a:lnTo>
                    <a:pt x="2305" y="213"/>
                  </a:lnTo>
                  <a:lnTo>
                    <a:pt x="2145" y="276"/>
                  </a:lnTo>
                  <a:lnTo>
                    <a:pt x="1990" y="346"/>
                  </a:lnTo>
                  <a:lnTo>
                    <a:pt x="1838" y="424"/>
                  </a:lnTo>
                  <a:lnTo>
                    <a:pt x="1691" y="509"/>
                  </a:lnTo>
                  <a:lnTo>
                    <a:pt x="1548" y="600"/>
                  </a:lnTo>
                  <a:lnTo>
                    <a:pt x="1411" y="698"/>
                  </a:lnTo>
                  <a:lnTo>
                    <a:pt x="1278" y="802"/>
                  </a:lnTo>
                  <a:lnTo>
                    <a:pt x="1151" y="912"/>
                  </a:lnTo>
                  <a:lnTo>
                    <a:pt x="1028" y="1029"/>
                  </a:lnTo>
                  <a:lnTo>
                    <a:pt x="912" y="1151"/>
                  </a:lnTo>
                  <a:lnTo>
                    <a:pt x="801" y="1279"/>
                  </a:lnTo>
                  <a:lnTo>
                    <a:pt x="697" y="1411"/>
                  </a:lnTo>
                  <a:lnTo>
                    <a:pt x="600" y="1549"/>
                  </a:lnTo>
                  <a:lnTo>
                    <a:pt x="508" y="1691"/>
                  </a:lnTo>
                  <a:lnTo>
                    <a:pt x="423" y="1839"/>
                  </a:lnTo>
                  <a:lnTo>
                    <a:pt x="346" y="1990"/>
                  </a:lnTo>
                  <a:lnTo>
                    <a:pt x="276" y="2146"/>
                  </a:lnTo>
                  <a:lnTo>
                    <a:pt x="212" y="2305"/>
                  </a:lnTo>
                  <a:lnTo>
                    <a:pt x="157" y="2468"/>
                  </a:lnTo>
                  <a:lnTo>
                    <a:pt x="110" y="2635"/>
                  </a:lnTo>
                  <a:lnTo>
                    <a:pt x="71" y="2805"/>
                  </a:lnTo>
                  <a:lnTo>
                    <a:pt x="40" y="2978"/>
                  </a:lnTo>
                  <a:lnTo>
                    <a:pt x="18" y="3153"/>
                  </a:lnTo>
                  <a:lnTo>
                    <a:pt x="5" y="3332"/>
                  </a:lnTo>
                  <a:lnTo>
                    <a:pt x="0" y="3513"/>
                  </a:lnTo>
                  <a:lnTo>
                    <a:pt x="0" y="3526"/>
                  </a:lnTo>
                  <a:lnTo>
                    <a:pt x="1" y="3539"/>
                  </a:lnTo>
                  <a:lnTo>
                    <a:pt x="3" y="3551"/>
                  </a:lnTo>
                  <a:lnTo>
                    <a:pt x="5" y="3563"/>
                  </a:lnTo>
                  <a:lnTo>
                    <a:pt x="8" y="3576"/>
                  </a:lnTo>
                  <a:lnTo>
                    <a:pt x="11" y="3587"/>
                  </a:lnTo>
                  <a:lnTo>
                    <a:pt x="15" y="3599"/>
                  </a:lnTo>
                  <a:lnTo>
                    <a:pt x="20" y="3610"/>
                  </a:lnTo>
                  <a:lnTo>
                    <a:pt x="25" y="3621"/>
                  </a:lnTo>
                  <a:lnTo>
                    <a:pt x="30" y="3632"/>
                  </a:lnTo>
                  <a:lnTo>
                    <a:pt x="36" y="3643"/>
                  </a:lnTo>
                  <a:lnTo>
                    <a:pt x="43" y="3653"/>
                  </a:lnTo>
                  <a:lnTo>
                    <a:pt x="50" y="3663"/>
                  </a:lnTo>
                  <a:lnTo>
                    <a:pt x="57" y="3672"/>
                  </a:lnTo>
                  <a:lnTo>
                    <a:pt x="65" y="3681"/>
                  </a:lnTo>
                  <a:lnTo>
                    <a:pt x="73" y="3690"/>
                  </a:lnTo>
                  <a:lnTo>
                    <a:pt x="82" y="3698"/>
                  </a:lnTo>
                  <a:lnTo>
                    <a:pt x="91" y="3706"/>
                  </a:lnTo>
                  <a:lnTo>
                    <a:pt x="100" y="3713"/>
                  </a:lnTo>
                  <a:lnTo>
                    <a:pt x="110" y="3721"/>
                  </a:lnTo>
                  <a:lnTo>
                    <a:pt x="120" y="3728"/>
                  </a:lnTo>
                  <a:lnTo>
                    <a:pt x="131" y="3734"/>
                  </a:lnTo>
                  <a:lnTo>
                    <a:pt x="142" y="3739"/>
                  </a:lnTo>
                  <a:lnTo>
                    <a:pt x="153" y="3744"/>
                  </a:lnTo>
                  <a:lnTo>
                    <a:pt x="164" y="3749"/>
                  </a:lnTo>
                  <a:lnTo>
                    <a:pt x="176" y="3753"/>
                  </a:lnTo>
                  <a:lnTo>
                    <a:pt x="188" y="3756"/>
                  </a:lnTo>
                  <a:lnTo>
                    <a:pt x="200" y="3759"/>
                  </a:lnTo>
                  <a:lnTo>
                    <a:pt x="212" y="3761"/>
                  </a:lnTo>
                  <a:lnTo>
                    <a:pt x="224" y="3763"/>
                  </a:lnTo>
                  <a:lnTo>
                    <a:pt x="237" y="3764"/>
                  </a:lnTo>
                  <a:lnTo>
                    <a:pt x="250" y="3764"/>
                  </a:lnTo>
                  <a:lnTo>
                    <a:pt x="264" y="3764"/>
                  </a:lnTo>
                  <a:lnTo>
                    <a:pt x="276" y="3763"/>
                  </a:lnTo>
                  <a:lnTo>
                    <a:pt x="289" y="3761"/>
                  </a:lnTo>
                  <a:lnTo>
                    <a:pt x="301" y="3759"/>
                  </a:lnTo>
                  <a:lnTo>
                    <a:pt x="313" y="3756"/>
                  </a:lnTo>
                  <a:lnTo>
                    <a:pt x="325" y="3753"/>
                  </a:lnTo>
                  <a:lnTo>
                    <a:pt x="337" y="3749"/>
                  </a:lnTo>
                  <a:lnTo>
                    <a:pt x="348" y="3744"/>
                  </a:lnTo>
                  <a:lnTo>
                    <a:pt x="359" y="3739"/>
                  </a:lnTo>
                  <a:lnTo>
                    <a:pt x="370" y="3734"/>
                  </a:lnTo>
                  <a:lnTo>
                    <a:pt x="381" y="3728"/>
                  </a:lnTo>
                  <a:lnTo>
                    <a:pt x="391" y="3721"/>
                  </a:lnTo>
                  <a:lnTo>
                    <a:pt x="401" y="3713"/>
                  </a:lnTo>
                  <a:lnTo>
                    <a:pt x="410" y="3706"/>
                  </a:lnTo>
                  <a:lnTo>
                    <a:pt x="419" y="3698"/>
                  </a:lnTo>
                  <a:lnTo>
                    <a:pt x="428" y="3690"/>
                  </a:lnTo>
                  <a:lnTo>
                    <a:pt x="436" y="3681"/>
                  </a:lnTo>
                  <a:lnTo>
                    <a:pt x="444" y="3672"/>
                  </a:lnTo>
                  <a:lnTo>
                    <a:pt x="451" y="3663"/>
                  </a:lnTo>
                  <a:lnTo>
                    <a:pt x="458" y="3653"/>
                  </a:lnTo>
                  <a:lnTo>
                    <a:pt x="465" y="3643"/>
                  </a:lnTo>
                  <a:lnTo>
                    <a:pt x="471" y="3632"/>
                  </a:lnTo>
                  <a:lnTo>
                    <a:pt x="476" y="3621"/>
                  </a:lnTo>
                  <a:lnTo>
                    <a:pt x="481" y="3610"/>
                  </a:lnTo>
                  <a:lnTo>
                    <a:pt x="486" y="3599"/>
                  </a:lnTo>
                  <a:lnTo>
                    <a:pt x="490" y="3587"/>
                  </a:lnTo>
                  <a:lnTo>
                    <a:pt x="493" y="3576"/>
                  </a:lnTo>
                  <a:lnTo>
                    <a:pt x="496" y="3563"/>
                  </a:lnTo>
                  <a:lnTo>
                    <a:pt x="498" y="3551"/>
                  </a:lnTo>
                  <a:lnTo>
                    <a:pt x="500" y="3539"/>
                  </a:lnTo>
                  <a:lnTo>
                    <a:pt x="501" y="3526"/>
                  </a:lnTo>
                  <a:lnTo>
                    <a:pt x="501" y="3513"/>
                  </a:lnTo>
                  <a:lnTo>
                    <a:pt x="505" y="3358"/>
                  </a:lnTo>
                  <a:lnTo>
                    <a:pt x="517" y="3205"/>
                  </a:lnTo>
                  <a:lnTo>
                    <a:pt x="537" y="3054"/>
                  </a:lnTo>
                  <a:lnTo>
                    <a:pt x="563" y="2907"/>
                  </a:lnTo>
                  <a:lnTo>
                    <a:pt x="596" y="2760"/>
                  </a:lnTo>
                  <a:lnTo>
                    <a:pt x="637" y="2618"/>
                  </a:lnTo>
                  <a:lnTo>
                    <a:pt x="684" y="2478"/>
                  </a:lnTo>
                  <a:lnTo>
                    <a:pt x="738" y="2341"/>
                  </a:lnTo>
                  <a:lnTo>
                    <a:pt x="798" y="2208"/>
                  </a:lnTo>
                  <a:lnTo>
                    <a:pt x="865" y="2078"/>
                  </a:lnTo>
                  <a:lnTo>
                    <a:pt x="937" y="1952"/>
                  </a:lnTo>
                  <a:lnTo>
                    <a:pt x="1015" y="1830"/>
                  </a:lnTo>
                  <a:lnTo>
                    <a:pt x="1100" y="1711"/>
                  </a:lnTo>
                  <a:lnTo>
                    <a:pt x="1189" y="1598"/>
                  </a:lnTo>
                  <a:lnTo>
                    <a:pt x="1283" y="1488"/>
                  </a:lnTo>
                  <a:lnTo>
                    <a:pt x="1384" y="1384"/>
                  </a:lnTo>
                  <a:lnTo>
                    <a:pt x="1488" y="1285"/>
                  </a:lnTo>
                  <a:lnTo>
                    <a:pt x="1597" y="1189"/>
                  </a:lnTo>
                  <a:lnTo>
                    <a:pt x="1711" y="1100"/>
                  </a:lnTo>
                  <a:lnTo>
                    <a:pt x="1829" y="1017"/>
                  </a:lnTo>
                  <a:lnTo>
                    <a:pt x="1952" y="937"/>
                  </a:lnTo>
                  <a:lnTo>
                    <a:pt x="2077" y="865"/>
                  </a:lnTo>
                  <a:lnTo>
                    <a:pt x="2208" y="799"/>
                  </a:lnTo>
                  <a:lnTo>
                    <a:pt x="2340" y="739"/>
                  </a:lnTo>
                  <a:lnTo>
                    <a:pt x="2478" y="685"/>
                  </a:lnTo>
                  <a:lnTo>
                    <a:pt x="2617" y="637"/>
                  </a:lnTo>
                  <a:lnTo>
                    <a:pt x="2760" y="596"/>
                  </a:lnTo>
                  <a:lnTo>
                    <a:pt x="2906" y="563"/>
                  </a:lnTo>
                  <a:lnTo>
                    <a:pt x="3054" y="537"/>
                  </a:lnTo>
                  <a:lnTo>
                    <a:pt x="3204" y="517"/>
                  </a:lnTo>
                  <a:lnTo>
                    <a:pt x="3358" y="506"/>
                  </a:lnTo>
                  <a:lnTo>
                    <a:pt x="3512" y="502"/>
                  </a:lnTo>
                  <a:lnTo>
                    <a:pt x="3525" y="502"/>
                  </a:lnTo>
                  <a:lnTo>
                    <a:pt x="3538" y="501"/>
                  </a:lnTo>
                  <a:lnTo>
                    <a:pt x="3550" y="499"/>
                  </a:lnTo>
                  <a:lnTo>
                    <a:pt x="3562" y="497"/>
                  </a:lnTo>
                  <a:lnTo>
                    <a:pt x="3574" y="494"/>
                  </a:lnTo>
                  <a:lnTo>
                    <a:pt x="3587" y="491"/>
                  </a:lnTo>
                  <a:lnTo>
                    <a:pt x="3599" y="487"/>
                  </a:lnTo>
                  <a:lnTo>
                    <a:pt x="3610" y="482"/>
                  </a:lnTo>
                  <a:lnTo>
                    <a:pt x="3621" y="477"/>
                  </a:lnTo>
                  <a:lnTo>
                    <a:pt x="3632" y="472"/>
                  </a:lnTo>
                  <a:lnTo>
                    <a:pt x="3643" y="466"/>
                  </a:lnTo>
                  <a:lnTo>
                    <a:pt x="3653" y="459"/>
                  </a:lnTo>
                  <a:lnTo>
                    <a:pt x="3663" y="452"/>
                  </a:lnTo>
                  <a:lnTo>
                    <a:pt x="3672" y="445"/>
                  </a:lnTo>
                  <a:lnTo>
                    <a:pt x="3681" y="437"/>
                  </a:lnTo>
                  <a:lnTo>
                    <a:pt x="3690" y="429"/>
                  </a:lnTo>
                  <a:lnTo>
                    <a:pt x="3698" y="420"/>
                  </a:lnTo>
                  <a:lnTo>
                    <a:pt x="3706" y="411"/>
                  </a:lnTo>
                  <a:lnTo>
                    <a:pt x="3713" y="402"/>
                  </a:lnTo>
                  <a:lnTo>
                    <a:pt x="3720" y="391"/>
                  </a:lnTo>
                  <a:lnTo>
                    <a:pt x="3727" y="381"/>
                  </a:lnTo>
                  <a:lnTo>
                    <a:pt x="3733" y="370"/>
                  </a:lnTo>
                  <a:lnTo>
                    <a:pt x="3738" y="359"/>
                  </a:lnTo>
                  <a:lnTo>
                    <a:pt x="3743" y="348"/>
                  </a:lnTo>
                  <a:lnTo>
                    <a:pt x="3748" y="337"/>
                  </a:lnTo>
                  <a:lnTo>
                    <a:pt x="3752" y="325"/>
                  </a:lnTo>
                  <a:lnTo>
                    <a:pt x="3755" y="313"/>
                  </a:lnTo>
                  <a:lnTo>
                    <a:pt x="3758" y="301"/>
                  </a:lnTo>
                  <a:lnTo>
                    <a:pt x="3760" y="289"/>
                  </a:lnTo>
                  <a:lnTo>
                    <a:pt x="3762" y="276"/>
                  </a:lnTo>
                  <a:lnTo>
                    <a:pt x="3763" y="264"/>
                  </a:lnTo>
                  <a:lnTo>
                    <a:pt x="3763" y="251"/>
                  </a:lnTo>
                  <a:lnTo>
                    <a:pt x="3763" y="238"/>
                  </a:lnTo>
                  <a:lnTo>
                    <a:pt x="3762" y="225"/>
                  </a:lnTo>
                  <a:lnTo>
                    <a:pt x="3760" y="213"/>
                  </a:lnTo>
                  <a:lnTo>
                    <a:pt x="3758" y="201"/>
                  </a:lnTo>
                  <a:lnTo>
                    <a:pt x="3755" y="188"/>
                  </a:lnTo>
                  <a:lnTo>
                    <a:pt x="3752" y="177"/>
                  </a:lnTo>
                  <a:lnTo>
                    <a:pt x="3748" y="165"/>
                  </a:lnTo>
                  <a:lnTo>
                    <a:pt x="3743" y="154"/>
                  </a:lnTo>
                  <a:lnTo>
                    <a:pt x="3738" y="143"/>
                  </a:lnTo>
                  <a:lnTo>
                    <a:pt x="3733" y="132"/>
                  </a:lnTo>
                  <a:lnTo>
                    <a:pt x="3727" y="120"/>
                  </a:lnTo>
                  <a:lnTo>
                    <a:pt x="3720" y="110"/>
                  </a:lnTo>
                  <a:lnTo>
                    <a:pt x="3713" y="100"/>
                  </a:lnTo>
                  <a:lnTo>
                    <a:pt x="3706" y="91"/>
                  </a:lnTo>
                  <a:lnTo>
                    <a:pt x="3698" y="82"/>
                  </a:lnTo>
                  <a:lnTo>
                    <a:pt x="3690" y="73"/>
                  </a:lnTo>
                  <a:lnTo>
                    <a:pt x="3681" y="65"/>
                  </a:lnTo>
                  <a:lnTo>
                    <a:pt x="3672" y="57"/>
                  </a:lnTo>
                  <a:lnTo>
                    <a:pt x="3663" y="50"/>
                  </a:lnTo>
                  <a:lnTo>
                    <a:pt x="3653" y="43"/>
                  </a:lnTo>
                  <a:lnTo>
                    <a:pt x="3643" y="36"/>
                  </a:lnTo>
                  <a:lnTo>
                    <a:pt x="3632" y="30"/>
                  </a:lnTo>
                  <a:lnTo>
                    <a:pt x="3621" y="25"/>
                  </a:lnTo>
                  <a:lnTo>
                    <a:pt x="3610" y="20"/>
                  </a:lnTo>
                  <a:lnTo>
                    <a:pt x="3599" y="15"/>
                  </a:lnTo>
                  <a:lnTo>
                    <a:pt x="3587" y="11"/>
                  </a:lnTo>
                  <a:lnTo>
                    <a:pt x="3574" y="8"/>
                  </a:lnTo>
                  <a:lnTo>
                    <a:pt x="3562" y="5"/>
                  </a:lnTo>
                  <a:lnTo>
                    <a:pt x="3550" y="3"/>
                  </a:lnTo>
                  <a:lnTo>
                    <a:pt x="3538" y="1"/>
                  </a:lnTo>
                  <a:lnTo>
                    <a:pt x="3525" y="0"/>
                  </a:lnTo>
                  <a:lnTo>
                    <a:pt x="351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bg1">
                    <a:lumMod val="65000"/>
                  </a:schemeClr>
                </a:solidFill>
                <a:latin typeface="微软雅黑" panose="020B0503020204020204" pitchFamily="34" charset="-122"/>
                <a:ea typeface="微软雅黑" panose="020B0503020204020204" pitchFamily="34" charset="-122"/>
              </a:endParaRPr>
            </a:p>
          </p:txBody>
        </p:sp>
      </p:grpSp>
      <p:sp>
        <p:nvSpPr>
          <p:cNvPr id="160" name="Freeform 286"/>
          <p:cNvSpPr>
            <a:spLocks noEditPoints="1"/>
          </p:cNvSpPr>
          <p:nvPr/>
        </p:nvSpPr>
        <p:spPr bwMode="auto">
          <a:xfrm>
            <a:off x="5798927" y="4480570"/>
            <a:ext cx="335481" cy="336278"/>
          </a:xfrm>
          <a:custGeom>
            <a:avLst/>
            <a:gdLst>
              <a:gd name="T0" fmla="*/ 11438 w 16419"/>
              <a:gd name="T1" fmla="*/ 11992 h 16036"/>
              <a:gd name="T2" fmla="*/ 12051 w 16419"/>
              <a:gd name="T3" fmla="*/ 9611 h 16036"/>
              <a:gd name="T4" fmla="*/ 15080 w 16419"/>
              <a:gd name="T5" fmla="*/ 9931 h 16036"/>
              <a:gd name="T6" fmla="*/ 13248 w 16419"/>
              <a:gd name="T7" fmla="*/ 12967 h 16036"/>
              <a:gd name="T8" fmla="*/ 4590 w 16419"/>
              <a:gd name="T9" fmla="*/ 10655 h 16036"/>
              <a:gd name="T10" fmla="*/ 4429 w 16419"/>
              <a:gd name="T11" fmla="*/ 12231 h 16036"/>
              <a:gd name="T12" fmla="*/ 2147 w 16419"/>
              <a:gd name="T13" fmla="*/ 11712 h 16036"/>
              <a:gd name="T14" fmla="*/ 1073 w 16419"/>
              <a:gd name="T15" fmla="*/ 8277 h 16036"/>
              <a:gd name="T16" fmla="*/ 4139 w 16419"/>
              <a:gd name="T17" fmla="*/ 4183 h 16036"/>
              <a:gd name="T18" fmla="*/ 4533 w 16419"/>
              <a:gd name="T19" fmla="*/ 5582 h 16036"/>
              <a:gd name="T20" fmla="*/ 1073 w 16419"/>
              <a:gd name="T21" fmla="*/ 7759 h 16036"/>
              <a:gd name="T22" fmla="*/ 1997 w 16419"/>
              <a:gd name="T23" fmla="*/ 4578 h 16036"/>
              <a:gd name="T24" fmla="*/ 9313 w 16419"/>
              <a:gd name="T25" fmla="*/ 5095 h 16036"/>
              <a:gd name="T26" fmla="*/ 11066 w 16419"/>
              <a:gd name="T27" fmla="*/ 4695 h 16036"/>
              <a:gd name="T28" fmla="*/ 11565 w 16419"/>
              <a:gd name="T29" fmla="*/ 6759 h 16036"/>
              <a:gd name="T30" fmla="*/ 10152 w 16419"/>
              <a:gd name="T31" fmla="*/ 11598 h 16036"/>
              <a:gd name="T32" fmla="*/ 8474 w 16419"/>
              <a:gd name="T33" fmla="*/ 11394 h 16036"/>
              <a:gd name="T34" fmla="*/ 11313 w 16419"/>
              <a:gd name="T35" fmla="*/ 10543 h 16036"/>
              <a:gd name="T36" fmla="*/ 12142 w 16419"/>
              <a:gd name="T37" fmla="*/ 12889 h 16036"/>
              <a:gd name="T38" fmla="*/ 11354 w 16419"/>
              <a:gd name="T39" fmla="*/ 14282 h 16036"/>
              <a:gd name="T40" fmla="*/ 9710 w 16419"/>
              <a:gd name="T41" fmla="*/ 14564 h 16036"/>
              <a:gd name="T42" fmla="*/ 10935 w 16419"/>
              <a:gd name="T43" fmla="*/ 12871 h 16036"/>
              <a:gd name="T44" fmla="*/ 9524 w 16419"/>
              <a:gd name="T45" fmla="*/ 12005 h 16036"/>
              <a:gd name="T46" fmla="*/ 10393 w 16419"/>
              <a:gd name="T47" fmla="*/ 12757 h 16036"/>
              <a:gd name="T48" fmla="*/ 8904 w 16419"/>
              <a:gd name="T49" fmla="*/ 14636 h 16036"/>
              <a:gd name="T50" fmla="*/ 5284 w 16419"/>
              <a:gd name="T51" fmla="*/ 14382 h 16036"/>
              <a:gd name="T52" fmla="*/ 4071 w 16419"/>
              <a:gd name="T53" fmla="*/ 13005 h 16036"/>
              <a:gd name="T54" fmla="*/ 5783 w 16419"/>
              <a:gd name="T55" fmla="*/ 13367 h 16036"/>
              <a:gd name="T56" fmla="*/ 7945 w 16419"/>
              <a:gd name="T57" fmla="*/ 8277 h 16036"/>
              <a:gd name="T58" fmla="*/ 6342 w 16419"/>
              <a:gd name="T59" fmla="*/ 11582 h 16036"/>
              <a:gd name="T60" fmla="*/ 5136 w 16419"/>
              <a:gd name="T61" fmla="*/ 10650 h 16036"/>
              <a:gd name="T62" fmla="*/ 7945 w 16419"/>
              <a:gd name="T63" fmla="*/ 8277 h 16036"/>
              <a:gd name="T64" fmla="*/ 7024 w 16419"/>
              <a:gd name="T65" fmla="*/ 5084 h 16036"/>
              <a:gd name="T66" fmla="*/ 4843 w 16419"/>
              <a:gd name="T67" fmla="*/ 6857 h 16036"/>
              <a:gd name="T68" fmla="*/ 5321 w 16419"/>
              <a:gd name="T69" fmla="*/ 4784 h 16036"/>
              <a:gd name="T70" fmla="*/ 3667 w 16419"/>
              <a:gd name="T71" fmla="*/ 3305 h 16036"/>
              <a:gd name="T72" fmla="*/ 5215 w 16419"/>
              <a:gd name="T73" fmla="*/ 1684 h 16036"/>
              <a:gd name="T74" fmla="*/ 6448 w 16419"/>
              <a:gd name="T75" fmla="*/ 1771 h 16036"/>
              <a:gd name="T76" fmla="*/ 5148 w 16419"/>
              <a:gd name="T77" fmla="*/ 3833 h 16036"/>
              <a:gd name="T78" fmla="*/ 6569 w 16419"/>
              <a:gd name="T79" fmla="*/ 4486 h 16036"/>
              <a:gd name="T80" fmla="*/ 6014 w 16419"/>
              <a:gd name="T81" fmla="*/ 3301 h 16036"/>
              <a:gd name="T82" fmla="*/ 7732 w 16419"/>
              <a:gd name="T83" fmla="*/ 1205 h 16036"/>
              <a:gd name="T84" fmla="*/ 11565 w 16419"/>
              <a:gd name="T85" fmla="*/ 1859 h 16036"/>
              <a:gd name="T86" fmla="*/ 12421 w 16419"/>
              <a:gd name="T87" fmla="*/ 3513 h 16036"/>
              <a:gd name="T88" fmla="*/ 11123 w 16419"/>
              <a:gd name="T89" fmla="*/ 3527 h 16036"/>
              <a:gd name="T90" fmla="*/ 9758 w 16419"/>
              <a:gd name="T91" fmla="*/ 1525 h 16036"/>
              <a:gd name="T92" fmla="*/ 9852 w 16419"/>
              <a:gd name="T93" fmla="*/ 2463 h 16036"/>
              <a:gd name="T94" fmla="*/ 10437 w 16419"/>
              <a:gd name="T95" fmla="*/ 4348 h 16036"/>
              <a:gd name="T96" fmla="*/ 8786 w 16419"/>
              <a:gd name="T97" fmla="*/ 4626 h 16036"/>
              <a:gd name="T98" fmla="*/ 6848 w 16419"/>
              <a:gd name="T99" fmla="*/ 13930 h 16036"/>
              <a:gd name="T100" fmla="*/ 6020 w 16419"/>
              <a:gd name="T101" fmla="*/ 12187 h 16036"/>
              <a:gd name="T102" fmla="*/ 7521 w 16419"/>
              <a:gd name="T103" fmla="*/ 11934 h 16036"/>
              <a:gd name="T104" fmla="*/ 12063 w 16419"/>
              <a:gd name="T105" fmla="*/ 6494 h 16036"/>
              <a:gd name="T106" fmla="*/ 11695 w 16419"/>
              <a:gd name="T107" fmla="*/ 4461 h 16036"/>
              <a:gd name="T108" fmla="*/ 13078 w 16419"/>
              <a:gd name="T109" fmla="*/ 3710 h 16036"/>
              <a:gd name="T110" fmla="*/ 14700 w 16419"/>
              <a:gd name="T111" fmla="*/ 5106 h 16036"/>
              <a:gd name="T112" fmla="*/ 6960 w 16419"/>
              <a:gd name="T113" fmla="*/ 92 h 16036"/>
              <a:gd name="T114" fmla="*/ 498 w 16419"/>
              <a:gd name="T115" fmla="*/ 5261 h 16036"/>
              <a:gd name="T116" fmla="*/ 2132 w 16419"/>
              <a:gd name="T117" fmla="*/ 13409 h 16036"/>
              <a:gd name="T118" fmla="*/ 10261 w 16419"/>
              <a:gd name="T119" fmla="*/ 15783 h 16036"/>
              <a:gd name="T120" fmla="*/ 16160 w 16419"/>
              <a:gd name="T121" fmla="*/ 10021 h 16036"/>
              <a:gd name="T122" fmla="*/ 13729 w 16419"/>
              <a:gd name="T123" fmla="*/ 2083 h 160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6419" h="16036">
                <a:moveTo>
                  <a:pt x="13248" y="12967"/>
                </a:moveTo>
                <a:lnTo>
                  <a:pt x="13139" y="12892"/>
                </a:lnTo>
                <a:lnTo>
                  <a:pt x="13030" y="12819"/>
                </a:lnTo>
                <a:lnTo>
                  <a:pt x="12919" y="12748"/>
                </a:lnTo>
                <a:lnTo>
                  <a:pt x="12807" y="12676"/>
                </a:lnTo>
                <a:lnTo>
                  <a:pt x="12693" y="12608"/>
                </a:lnTo>
                <a:lnTo>
                  <a:pt x="12579" y="12541"/>
                </a:lnTo>
                <a:lnTo>
                  <a:pt x="12463" y="12476"/>
                </a:lnTo>
                <a:lnTo>
                  <a:pt x="12347" y="12413"/>
                </a:lnTo>
                <a:lnTo>
                  <a:pt x="12229" y="12351"/>
                </a:lnTo>
                <a:lnTo>
                  <a:pt x="12110" y="12291"/>
                </a:lnTo>
                <a:lnTo>
                  <a:pt x="12051" y="12261"/>
                </a:lnTo>
                <a:lnTo>
                  <a:pt x="11990" y="12231"/>
                </a:lnTo>
                <a:lnTo>
                  <a:pt x="11930" y="12203"/>
                </a:lnTo>
                <a:lnTo>
                  <a:pt x="11869" y="12175"/>
                </a:lnTo>
                <a:lnTo>
                  <a:pt x="11808" y="12147"/>
                </a:lnTo>
                <a:lnTo>
                  <a:pt x="11747" y="12120"/>
                </a:lnTo>
                <a:lnTo>
                  <a:pt x="11686" y="12094"/>
                </a:lnTo>
                <a:lnTo>
                  <a:pt x="11625" y="12068"/>
                </a:lnTo>
                <a:lnTo>
                  <a:pt x="11562" y="12042"/>
                </a:lnTo>
                <a:lnTo>
                  <a:pt x="11499" y="12017"/>
                </a:lnTo>
                <a:lnTo>
                  <a:pt x="11438" y="11992"/>
                </a:lnTo>
                <a:lnTo>
                  <a:pt x="11374" y="11968"/>
                </a:lnTo>
                <a:lnTo>
                  <a:pt x="11419" y="11863"/>
                </a:lnTo>
                <a:lnTo>
                  <a:pt x="11463" y="11756"/>
                </a:lnTo>
                <a:lnTo>
                  <a:pt x="11505" y="11649"/>
                </a:lnTo>
                <a:lnTo>
                  <a:pt x="11546" y="11541"/>
                </a:lnTo>
                <a:lnTo>
                  <a:pt x="11585" y="11433"/>
                </a:lnTo>
                <a:lnTo>
                  <a:pt x="11624" y="11323"/>
                </a:lnTo>
                <a:lnTo>
                  <a:pt x="11661" y="11214"/>
                </a:lnTo>
                <a:lnTo>
                  <a:pt x="11696" y="11104"/>
                </a:lnTo>
                <a:lnTo>
                  <a:pt x="11731" y="10993"/>
                </a:lnTo>
                <a:lnTo>
                  <a:pt x="11765" y="10880"/>
                </a:lnTo>
                <a:lnTo>
                  <a:pt x="11798" y="10768"/>
                </a:lnTo>
                <a:lnTo>
                  <a:pt x="11829" y="10655"/>
                </a:lnTo>
                <a:lnTo>
                  <a:pt x="11859" y="10542"/>
                </a:lnTo>
                <a:lnTo>
                  <a:pt x="11887" y="10427"/>
                </a:lnTo>
                <a:lnTo>
                  <a:pt x="11914" y="10312"/>
                </a:lnTo>
                <a:lnTo>
                  <a:pt x="11941" y="10197"/>
                </a:lnTo>
                <a:lnTo>
                  <a:pt x="11965" y="10081"/>
                </a:lnTo>
                <a:lnTo>
                  <a:pt x="11988" y="9964"/>
                </a:lnTo>
                <a:lnTo>
                  <a:pt x="12010" y="9847"/>
                </a:lnTo>
                <a:lnTo>
                  <a:pt x="12031" y="9729"/>
                </a:lnTo>
                <a:lnTo>
                  <a:pt x="12051" y="9611"/>
                </a:lnTo>
                <a:lnTo>
                  <a:pt x="12068" y="9492"/>
                </a:lnTo>
                <a:lnTo>
                  <a:pt x="12084" y="9373"/>
                </a:lnTo>
                <a:lnTo>
                  <a:pt x="12100" y="9253"/>
                </a:lnTo>
                <a:lnTo>
                  <a:pt x="12113" y="9133"/>
                </a:lnTo>
                <a:lnTo>
                  <a:pt x="12126" y="9011"/>
                </a:lnTo>
                <a:lnTo>
                  <a:pt x="12137" y="8890"/>
                </a:lnTo>
                <a:lnTo>
                  <a:pt x="12147" y="8769"/>
                </a:lnTo>
                <a:lnTo>
                  <a:pt x="12155" y="8646"/>
                </a:lnTo>
                <a:lnTo>
                  <a:pt x="12161" y="8523"/>
                </a:lnTo>
                <a:lnTo>
                  <a:pt x="12166" y="8400"/>
                </a:lnTo>
                <a:lnTo>
                  <a:pt x="12171" y="8277"/>
                </a:lnTo>
                <a:lnTo>
                  <a:pt x="15347" y="8277"/>
                </a:lnTo>
                <a:lnTo>
                  <a:pt x="15337" y="8448"/>
                </a:lnTo>
                <a:lnTo>
                  <a:pt x="15325" y="8617"/>
                </a:lnTo>
                <a:lnTo>
                  <a:pt x="15309" y="8786"/>
                </a:lnTo>
                <a:lnTo>
                  <a:pt x="15287" y="8954"/>
                </a:lnTo>
                <a:lnTo>
                  <a:pt x="15262" y="9119"/>
                </a:lnTo>
                <a:lnTo>
                  <a:pt x="15234" y="9285"/>
                </a:lnTo>
                <a:lnTo>
                  <a:pt x="15201" y="9449"/>
                </a:lnTo>
                <a:lnTo>
                  <a:pt x="15164" y="9612"/>
                </a:lnTo>
                <a:lnTo>
                  <a:pt x="15124" y="9772"/>
                </a:lnTo>
                <a:lnTo>
                  <a:pt x="15080" y="9931"/>
                </a:lnTo>
                <a:lnTo>
                  <a:pt x="15032" y="10090"/>
                </a:lnTo>
                <a:lnTo>
                  <a:pt x="14980" y="10246"/>
                </a:lnTo>
                <a:lnTo>
                  <a:pt x="14925" y="10400"/>
                </a:lnTo>
                <a:lnTo>
                  <a:pt x="14866" y="10554"/>
                </a:lnTo>
                <a:lnTo>
                  <a:pt x="14804" y="10705"/>
                </a:lnTo>
                <a:lnTo>
                  <a:pt x="14738" y="10854"/>
                </a:lnTo>
                <a:lnTo>
                  <a:pt x="14668" y="11002"/>
                </a:lnTo>
                <a:lnTo>
                  <a:pt x="14596" y="11148"/>
                </a:lnTo>
                <a:lnTo>
                  <a:pt x="14521" y="11292"/>
                </a:lnTo>
                <a:lnTo>
                  <a:pt x="14441" y="11434"/>
                </a:lnTo>
                <a:lnTo>
                  <a:pt x="14358" y="11574"/>
                </a:lnTo>
                <a:lnTo>
                  <a:pt x="14272" y="11712"/>
                </a:lnTo>
                <a:lnTo>
                  <a:pt x="14183" y="11848"/>
                </a:lnTo>
                <a:lnTo>
                  <a:pt x="14092" y="11981"/>
                </a:lnTo>
                <a:lnTo>
                  <a:pt x="13996" y="12113"/>
                </a:lnTo>
                <a:lnTo>
                  <a:pt x="13898" y="12241"/>
                </a:lnTo>
                <a:lnTo>
                  <a:pt x="13797" y="12369"/>
                </a:lnTo>
                <a:lnTo>
                  <a:pt x="13693" y="12493"/>
                </a:lnTo>
                <a:lnTo>
                  <a:pt x="13586" y="12615"/>
                </a:lnTo>
                <a:lnTo>
                  <a:pt x="13476" y="12735"/>
                </a:lnTo>
                <a:lnTo>
                  <a:pt x="13364" y="12852"/>
                </a:lnTo>
                <a:lnTo>
                  <a:pt x="13248" y="12967"/>
                </a:lnTo>
                <a:close/>
                <a:moveTo>
                  <a:pt x="1073" y="8277"/>
                </a:moveTo>
                <a:lnTo>
                  <a:pt x="4248" y="8277"/>
                </a:lnTo>
                <a:lnTo>
                  <a:pt x="4253" y="8400"/>
                </a:lnTo>
                <a:lnTo>
                  <a:pt x="4258" y="8523"/>
                </a:lnTo>
                <a:lnTo>
                  <a:pt x="4265" y="8646"/>
                </a:lnTo>
                <a:lnTo>
                  <a:pt x="4273" y="8769"/>
                </a:lnTo>
                <a:lnTo>
                  <a:pt x="4282" y="8890"/>
                </a:lnTo>
                <a:lnTo>
                  <a:pt x="4294" y="9011"/>
                </a:lnTo>
                <a:lnTo>
                  <a:pt x="4306" y="9133"/>
                </a:lnTo>
                <a:lnTo>
                  <a:pt x="4319" y="9253"/>
                </a:lnTo>
                <a:lnTo>
                  <a:pt x="4335" y="9373"/>
                </a:lnTo>
                <a:lnTo>
                  <a:pt x="4351" y="9492"/>
                </a:lnTo>
                <a:lnTo>
                  <a:pt x="4370" y="9611"/>
                </a:lnTo>
                <a:lnTo>
                  <a:pt x="4388" y="9729"/>
                </a:lnTo>
                <a:lnTo>
                  <a:pt x="4410" y="9847"/>
                </a:lnTo>
                <a:lnTo>
                  <a:pt x="4431" y="9964"/>
                </a:lnTo>
                <a:lnTo>
                  <a:pt x="4455" y="10081"/>
                </a:lnTo>
                <a:lnTo>
                  <a:pt x="4479" y="10197"/>
                </a:lnTo>
                <a:lnTo>
                  <a:pt x="4505" y="10312"/>
                </a:lnTo>
                <a:lnTo>
                  <a:pt x="4533" y="10427"/>
                </a:lnTo>
                <a:lnTo>
                  <a:pt x="4560" y="10542"/>
                </a:lnTo>
                <a:lnTo>
                  <a:pt x="4590" y="10655"/>
                </a:lnTo>
                <a:lnTo>
                  <a:pt x="4622" y="10768"/>
                </a:lnTo>
                <a:lnTo>
                  <a:pt x="4654" y="10880"/>
                </a:lnTo>
                <a:lnTo>
                  <a:pt x="4688" y="10993"/>
                </a:lnTo>
                <a:lnTo>
                  <a:pt x="4723" y="11104"/>
                </a:lnTo>
                <a:lnTo>
                  <a:pt x="4758" y="11214"/>
                </a:lnTo>
                <a:lnTo>
                  <a:pt x="4795" y="11323"/>
                </a:lnTo>
                <a:lnTo>
                  <a:pt x="4834" y="11433"/>
                </a:lnTo>
                <a:lnTo>
                  <a:pt x="4874" y="11541"/>
                </a:lnTo>
                <a:lnTo>
                  <a:pt x="4915" y="11649"/>
                </a:lnTo>
                <a:lnTo>
                  <a:pt x="4958" y="11756"/>
                </a:lnTo>
                <a:lnTo>
                  <a:pt x="5001" y="11863"/>
                </a:lnTo>
                <a:lnTo>
                  <a:pt x="5045" y="11968"/>
                </a:lnTo>
                <a:lnTo>
                  <a:pt x="4982" y="11992"/>
                </a:lnTo>
                <a:lnTo>
                  <a:pt x="4920" y="12017"/>
                </a:lnTo>
                <a:lnTo>
                  <a:pt x="4857" y="12042"/>
                </a:lnTo>
                <a:lnTo>
                  <a:pt x="4795" y="12068"/>
                </a:lnTo>
                <a:lnTo>
                  <a:pt x="4734" y="12094"/>
                </a:lnTo>
                <a:lnTo>
                  <a:pt x="4672" y="12120"/>
                </a:lnTo>
                <a:lnTo>
                  <a:pt x="4611" y="12147"/>
                </a:lnTo>
                <a:lnTo>
                  <a:pt x="4550" y="12175"/>
                </a:lnTo>
                <a:lnTo>
                  <a:pt x="4490" y="12203"/>
                </a:lnTo>
                <a:lnTo>
                  <a:pt x="4429" y="12231"/>
                </a:lnTo>
                <a:lnTo>
                  <a:pt x="4370" y="12261"/>
                </a:lnTo>
                <a:lnTo>
                  <a:pt x="4309" y="12291"/>
                </a:lnTo>
                <a:lnTo>
                  <a:pt x="4191" y="12351"/>
                </a:lnTo>
                <a:lnTo>
                  <a:pt x="4073" y="12413"/>
                </a:lnTo>
                <a:lnTo>
                  <a:pt x="3956" y="12476"/>
                </a:lnTo>
                <a:lnTo>
                  <a:pt x="3841" y="12541"/>
                </a:lnTo>
                <a:lnTo>
                  <a:pt x="3726" y="12608"/>
                </a:lnTo>
                <a:lnTo>
                  <a:pt x="3613" y="12676"/>
                </a:lnTo>
                <a:lnTo>
                  <a:pt x="3501" y="12748"/>
                </a:lnTo>
                <a:lnTo>
                  <a:pt x="3389" y="12819"/>
                </a:lnTo>
                <a:lnTo>
                  <a:pt x="3280" y="12892"/>
                </a:lnTo>
                <a:lnTo>
                  <a:pt x="3171" y="12967"/>
                </a:lnTo>
                <a:lnTo>
                  <a:pt x="3056" y="12852"/>
                </a:lnTo>
                <a:lnTo>
                  <a:pt x="2943" y="12735"/>
                </a:lnTo>
                <a:lnTo>
                  <a:pt x="2833" y="12615"/>
                </a:lnTo>
                <a:lnTo>
                  <a:pt x="2727" y="12493"/>
                </a:lnTo>
                <a:lnTo>
                  <a:pt x="2623" y="12369"/>
                </a:lnTo>
                <a:lnTo>
                  <a:pt x="2521" y="12241"/>
                </a:lnTo>
                <a:lnTo>
                  <a:pt x="2423" y="12113"/>
                </a:lnTo>
                <a:lnTo>
                  <a:pt x="2328" y="11981"/>
                </a:lnTo>
                <a:lnTo>
                  <a:pt x="2236" y="11848"/>
                </a:lnTo>
                <a:lnTo>
                  <a:pt x="2147" y="11712"/>
                </a:lnTo>
                <a:lnTo>
                  <a:pt x="2062" y="11574"/>
                </a:lnTo>
                <a:lnTo>
                  <a:pt x="1978" y="11434"/>
                </a:lnTo>
                <a:lnTo>
                  <a:pt x="1899" y="11292"/>
                </a:lnTo>
                <a:lnTo>
                  <a:pt x="1824" y="11148"/>
                </a:lnTo>
                <a:lnTo>
                  <a:pt x="1751" y="11002"/>
                </a:lnTo>
                <a:lnTo>
                  <a:pt x="1682" y="10854"/>
                </a:lnTo>
                <a:lnTo>
                  <a:pt x="1615" y="10705"/>
                </a:lnTo>
                <a:lnTo>
                  <a:pt x="1554" y="10554"/>
                </a:lnTo>
                <a:lnTo>
                  <a:pt x="1494" y="10400"/>
                </a:lnTo>
                <a:lnTo>
                  <a:pt x="1440" y="10246"/>
                </a:lnTo>
                <a:lnTo>
                  <a:pt x="1387" y="10090"/>
                </a:lnTo>
                <a:lnTo>
                  <a:pt x="1340" y="9931"/>
                </a:lnTo>
                <a:lnTo>
                  <a:pt x="1296" y="9772"/>
                </a:lnTo>
                <a:lnTo>
                  <a:pt x="1255" y="9612"/>
                </a:lnTo>
                <a:lnTo>
                  <a:pt x="1219" y="9449"/>
                </a:lnTo>
                <a:lnTo>
                  <a:pt x="1186" y="9285"/>
                </a:lnTo>
                <a:lnTo>
                  <a:pt x="1158" y="9119"/>
                </a:lnTo>
                <a:lnTo>
                  <a:pt x="1132" y="8954"/>
                </a:lnTo>
                <a:lnTo>
                  <a:pt x="1111" y="8786"/>
                </a:lnTo>
                <a:lnTo>
                  <a:pt x="1095" y="8617"/>
                </a:lnTo>
                <a:lnTo>
                  <a:pt x="1082" y="8448"/>
                </a:lnTo>
                <a:lnTo>
                  <a:pt x="1073" y="8277"/>
                </a:lnTo>
                <a:close/>
                <a:moveTo>
                  <a:pt x="2878" y="3381"/>
                </a:moveTo>
                <a:lnTo>
                  <a:pt x="2935" y="3423"/>
                </a:lnTo>
                <a:lnTo>
                  <a:pt x="2992" y="3466"/>
                </a:lnTo>
                <a:lnTo>
                  <a:pt x="3050" y="3507"/>
                </a:lnTo>
                <a:lnTo>
                  <a:pt x="3107" y="3549"/>
                </a:lnTo>
                <a:lnTo>
                  <a:pt x="3165" y="3590"/>
                </a:lnTo>
                <a:lnTo>
                  <a:pt x="3223" y="3630"/>
                </a:lnTo>
                <a:lnTo>
                  <a:pt x="3282" y="3670"/>
                </a:lnTo>
                <a:lnTo>
                  <a:pt x="3341" y="3710"/>
                </a:lnTo>
                <a:lnTo>
                  <a:pt x="3401" y="3749"/>
                </a:lnTo>
                <a:lnTo>
                  <a:pt x="3460" y="3789"/>
                </a:lnTo>
                <a:lnTo>
                  <a:pt x="3521" y="3827"/>
                </a:lnTo>
                <a:lnTo>
                  <a:pt x="3581" y="3865"/>
                </a:lnTo>
                <a:lnTo>
                  <a:pt x="3642" y="3902"/>
                </a:lnTo>
                <a:lnTo>
                  <a:pt x="3702" y="3939"/>
                </a:lnTo>
                <a:lnTo>
                  <a:pt x="3764" y="3975"/>
                </a:lnTo>
                <a:lnTo>
                  <a:pt x="3826" y="4011"/>
                </a:lnTo>
                <a:lnTo>
                  <a:pt x="3887" y="4046"/>
                </a:lnTo>
                <a:lnTo>
                  <a:pt x="3950" y="4081"/>
                </a:lnTo>
                <a:lnTo>
                  <a:pt x="4012" y="4116"/>
                </a:lnTo>
                <a:lnTo>
                  <a:pt x="4076" y="4150"/>
                </a:lnTo>
                <a:lnTo>
                  <a:pt x="4139" y="4183"/>
                </a:lnTo>
                <a:lnTo>
                  <a:pt x="4202" y="4216"/>
                </a:lnTo>
                <a:lnTo>
                  <a:pt x="4267" y="4249"/>
                </a:lnTo>
                <a:lnTo>
                  <a:pt x="4331" y="4281"/>
                </a:lnTo>
                <a:lnTo>
                  <a:pt x="4395" y="4312"/>
                </a:lnTo>
                <a:lnTo>
                  <a:pt x="4461" y="4343"/>
                </a:lnTo>
                <a:lnTo>
                  <a:pt x="4525" y="4374"/>
                </a:lnTo>
                <a:lnTo>
                  <a:pt x="4591" y="4403"/>
                </a:lnTo>
                <a:lnTo>
                  <a:pt x="4657" y="4432"/>
                </a:lnTo>
                <a:lnTo>
                  <a:pt x="4724" y="4461"/>
                </a:lnTo>
                <a:lnTo>
                  <a:pt x="4789" y="4489"/>
                </a:lnTo>
                <a:lnTo>
                  <a:pt x="4856" y="4517"/>
                </a:lnTo>
                <a:lnTo>
                  <a:pt x="4822" y="4611"/>
                </a:lnTo>
                <a:lnTo>
                  <a:pt x="4789" y="4706"/>
                </a:lnTo>
                <a:lnTo>
                  <a:pt x="4756" y="4801"/>
                </a:lnTo>
                <a:lnTo>
                  <a:pt x="4726" y="4897"/>
                </a:lnTo>
                <a:lnTo>
                  <a:pt x="4695" y="4993"/>
                </a:lnTo>
                <a:lnTo>
                  <a:pt x="4665" y="5090"/>
                </a:lnTo>
                <a:lnTo>
                  <a:pt x="4637" y="5188"/>
                </a:lnTo>
                <a:lnTo>
                  <a:pt x="4610" y="5285"/>
                </a:lnTo>
                <a:lnTo>
                  <a:pt x="4583" y="5383"/>
                </a:lnTo>
                <a:lnTo>
                  <a:pt x="4557" y="5482"/>
                </a:lnTo>
                <a:lnTo>
                  <a:pt x="4533" y="5582"/>
                </a:lnTo>
                <a:lnTo>
                  <a:pt x="4509" y="5681"/>
                </a:lnTo>
                <a:lnTo>
                  <a:pt x="4486" y="5781"/>
                </a:lnTo>
                <a:lnTo>
                  <a:pt x="4465" y="5881"/>
                </a:lnTo>
                <a:lnTo>
                  <a:pt x="4444" y="5982"/>
                </a:lnTo>
                <a:lnTo>
                  <a:pt x="4425" y="6084"/>
                </a:lnTo>
                <a:lnTo>
                  <a:pt x="4406" y="6186"/>
                </a:lnTo>
                <a:lnTo>
                  <a:pt x="4388" y="6288"/>
                </a:lnTo>
                <a:lnTo>
                  <a:pt x="4372" y="6391"/>
                </a:lnTo>
                <a:lnTo>
                  <a:pt x="4356" y="6494"/>
                </a:lnTo>
                <a:lnTo>
                  <a:pt x="4342" y="6598"/>
                </a:lnTo>
                <a:lnTo>
                  <a:pt x="4328" y="6701"/>
                </a:lnTo>
                <a:lnTo>
                  <a:pt x="4315" y="6805"/>
                </a:lnTo>
                <a:lnTo>
                  <a:pt x="4304" y="6911"/>
                </a:lnTo>
                <a:lnTo>
                  <a:pt x="4294" y="7015"/>
                </a:lnTo>
                <a:lnTo>
                  <a:pt x="4284" y="7120"/>
                </a:lnTo>
                <a:lnTo>
                  <a:pt x="4275" y="7226"/>
                </a:lnTo>
                <a:lnTo>
                  <a:pt x="4268" y="7332"/>
                </a:lnTo>
                <a:lnTo>
                  <a:pt x="4262" y="7439"/>
                </a:lnTo>
                <a:lnTo>
                  <a:pt x="4257" y="7545"/>
                </a:lnTo>
                <a:lnTo>
                  <a:pt x="4253" y="7652"/>
                </a:lnTo>
                <a:lnTo>
                  <a:pt x="4248" y="7759"/>
                </a:lnTo>
                <a:lnTo>
                  <a:pt x="1073" y="7759"/>
                </a:lnTo>
                <a:lnTo>
                  <a:pt x="1081" y="7602"/>
                </a:lnTo>
                <a:lnTo>
                  <a:pt x="1092" y="7446"/>
                </a:lnTo>
                <a:lnTo>
                  <a:pt x="1107" y="7291"/>
                </a:lnTo>
                <a:lnTo>
                  <a:pt x="1125" y="7137"/>
                </a:lnTo>
                <a:lnTo>
                  <a:pt x="1146" y="6984"/>
                </a:lnTo>
                <a:lnTo>
                  <a:pt x="1171" y="6832"/>
                </a:lnTo>
                <a:lnTo>
                  <a:pt x="1200" y="6681"/>
                </a:lnTo>
                <a:lnTo>
                  <a:pt x="1231" y="6532"/>
                </a:lnTo>
                <a:lnTo>
                  <a:pt x="1265" y="6383"/>
                </a:lnTo>
                <a:lnTo>
                  <a:pt x="1304" y="6236"/>
                </a:lnTo>
                <a:lnTo>
                  <a:pt x="1345" y="6090"/>
                </a:lnTo>
                <a:lnTo>
                  <a:pt x="1389" y="5945"/>
                </a:lnTo>
                <a:lnTo>
                  <a:pt x="1437" y="5802"/>
                </a:lnTo>
                <a:lnTo>
                  <a:pt x="1487" y="5660"/>
                </a:lnTo>
                <a:lnTo>
                  <a:pt x="1540" y="5519"/>
                </a:lnTo>
                <a:lnTo>
                  <a:pt x="1597" y="5380"/>
                </a:lnTo>
                <a:lnTo>
                  <a:pt x="1656" y="5243"/>
                </a:lnTo>
                <a:lnTo>
                  <a:pt x="1719" y="5106"/>
                </a:lnTo>
                <a:lnTo>
                  <a:pt x="1785" y="4972"/>
                </a:lnTo>
                <a:lnTo>
                  <a:pt x="1852" y="4839"/>
                </a:lnTo>
                <a:lnTo>
                  <a:pt x="1923" y="4708"/>
                </a:lnTo>
                <a:lnTo>
                  <a:pt x="1997" y="4578"/>
                </a:lnTo>
                <a:lnTo>
                  <a:pt x="2074" y="4450"/>
                </a:lnTo>
                <a:lnTo>
                  <a:pt x="2153" y="4324"/>
                </a:lnTo>
                <a:lnTo>
                  <a:pt x="2234" y="4199"/>
                </a:lnTo>
                <a:lnTo>
                  <a:pt x="2319" y="4076"/>
                </a:lnTo>
                <a:lnTo>
                  <a:pt x="2405" y="3956"/>
                </a:lnTo>
                <a:lnTo>
                  <a:pt x="2496" y="3837"/>
                </a:lnTo>
                <a:lnTo>
                  <a:pt x="2587" y="3719"/>
                </a:lnTo>
                <a:lnTo>
                  <a:pt x="2681" y="3605"/>
                </a:lnTo>
                <a:lnTo>
                  <a:pt x="2779" y="3492"/>
                </a:lnTo>
                <a:lnTo>
                  <a:pt x="2878" y="3381"/>
                </a:lnTo>
                <a:close/>
                <a:moveTo>
                  <a:pt x="8474" y="7759"/>
                </a:moveTo>
                <a:lnTo>
                  <a:pt x="8474" y="5160"/>
                </a:lnTo>
                <a:lnTo>
                  <a:pt x="8559" y="5157"/>
                </a:lnTo>
                <a:lnTo>
                  <a:pt x="8644" y="5153"/>
                </a:lnTo>
                <a:lnTo>
                  <a:pt x="8728" y="5149"/>
                </a:lnTo>
                <a:lnTo>
                  <a:pt x="8812" y="5143"/>
                </a:lnTo>
                <a:lnTo>
                  <a:pt x="8896" y="5137"/>
                </a:lnTo>
                <a:lnTo>
                  <a:pt x="8980" y="5131"/>
                </a:lnTo>
                <a:lnTo>
                  <a:pt x="9063" y="5122"/>
                </a:lnTo>
                <a:lnTo>
                  <a:pt x="9146" y="5114"/>
                </a:lnTo>
                <a:lnTo>
                  <a:pt x="9230" y="5105"/>
                </a:lnTo>
                <a:lnTo>
                  <a:pt x="9313" y="5095"/>
                </a:lnTo>
                <a:lnTo>
                  <a:pt x="9395" y="5084"/>
                </a:lnTo>
                <a:lnTo>
                  <a:pt x="9477" y="5073"/>
                </a:lnTo>
                <a:lnTo>
                  <a:pt x="9559" y="5061"/>
                </a:lnTo>
                <a:lnTo>
                  <a:pt x="9641" y="5048"/>
                </a:lnTo>
                <a:lnTo>
                  <a:pt x="9723" y="5035"/>
                </a:lnTo>
                <a:lnTo>
                  <a:pt x="9804" y="5020"/>
                </a:lnTo>
                <a:lnTo>
                  <a:pt x="9885" y="5005"/>
                </a:lnTo>
                <a:lnTo>
                  <a:pt x="9965" y="4990"/>
                </a:lnTo>
                <a:lnTo>
                  <a:pt x="10046" y="4973"/>
                </a:lnTo>
                <a:lnTo>
                  <a:pt x="10126" y="4956"/>
                </a:lnTo>
                <a:lnTo>
                  <a:pt x="10206" y="4938"/>
                </a:lnTo>
                <a:lnTo>
                  <a:pt x="10287" y="4920"/>
                </a:lnTo>
                <a:lnTo>
                  <a:pt x="10366" y="4900"/>
                </a:lnTo>
                <a:lnTo>
                  <a:pt x="10445" y="4880"/>
                </a:lnTo>
                <a:lnTo>
                  <a:pt x="10524" y="4860"/>
                </a:lnTo>
                <a:lnTo>
                  <a:pt x="10602" y="4838"/>
                </a:lnTo>
                <a:lnTo>
                  <a:pt x="10681" y="4816"/>
                </a:lnTo>
                <a:lnTo>
                  <a:pt x="10759" y="4793"/>
                </a:lnTo>
                <a:lnTo>
                  <a:pt x="10836" y="4770"/>
                </a:lnTo>
                <a:lnTo>
                  <a:pt x="10914" y="4746"/>
                </a:lnTo>
                <a:lnTo>
                  <a:pt x="10990" y="4721"/>
                </a:lnTo>
                <a:lnTo>
                  <a:pt x="11066" y="4695"/>
                </a:lnTo>
                <a:lnTo>
                  <a:pt x="11099" y="4784"/>
                </a:lnTo>
                <a:lnTo>
                  <a:pt x="11130" y="4873"/>
                </a:lnTo>
                <a:lnTo>
                  <a:pt x="11161" y="4963"/>
                </a:lnTo>
                <a:lnTo>
                  <a:pt x="11191" y="5053"/>
                </a:lnTo>
                <a:lnTo>
                  <a:pt x="11219" y="5145"/>
                </a:lnTo>
                <a:lnTo>
                  <a:pt x="11247" y="5236"/>
                </a:lnTo>
                <a:lnTo>
                  <a:pt x="11274" y="5328"/>
                </a:lnTo>
                <a:lnTo>
                  <a:pt x="11299" y="5420"/>
                </a:lnTo>
                <a:lnTo>
                  <a:pt x="11325" y="5513"/>
                </a:lnTo>
                <a:lnTo>
                  <a:pt x="11349" y="5607"/>
                </a:lnTo>
                <a:lnTo>
                  <a:pt x="11372" y="5701"/>
                </a:lnTo>
                <a:lnTo>
                  <a:pt x="11395" y="5795"/>
                </a:lnTo>
                <a:lnTo>
                  <a:pt x="11415" y="5889"/>
                </a:lnTo>
                <a:lnTo>
                  <a:pt x="11436" y="5984"/>
                </a:lnTo>
                <a:lnTo>
                  <a:pt x="11455" y="6080"/>
                </a:lnTo>
                <a:lnTo>
                  <a:pt x="11474" y="6176"/>
                </a:lnTo>
                <a:lnTo>
                  <a:pt x="11491" y="6272"/>
                </a:lnTo>
                <a:lnTo>
                  <a:pt x="11509" y="6368"/>
                </a:lnTo>
                <a:lnTo>
                  <a:pt x="11524" y="6466"/>
                </a:lnTo>
                <a:lnTo>
                  <a:pt x="11538" y="6563"/>
                </a:lnTo>
                <a:lnTo>
                  <a:pt x="11553" y="6661"/>
                </a:lnTo>
                <a:lnTo>
                  <a:pt x="11565" y="6759"/>
                </a:lnTo>
                <a:lnTo>
                  <a:pt x="11577" y="6857"/>
                </a:lnTo>
                <a:lnTo>
                  <a:pt x="11589" y="6957"/>
                </a:lnTo>
                <a:lnTo>
                  <a:pt x="11598" y="7056"/>
                </a:lnTo>
                <a:lnTo>
                  <a:pt x="11607" y="7155"/>
                </a:lnTo>
                <a:lnTo>
                  <a:pt x="11615" y="7255"/>
                </a:lnTo>
                <a:lnTo>
                  <a:pt x="11623" y="7356"/>
                </a:lnTo>
                <a:lnTo>
                  <a:pt x="11629" y="7456"/>
                </a:lnTo>
                <a:lnTo>
                  <a:pt x="11634" y="7557"/>
                </a:lnTo>
                <a:lnTo>
                  <a:pt x="11638" y="7658"/>
                </a:lnTo>
                <a:lnTo>
                  <a:pt x="11641" y="7759"/>
                </a:lnTo>
                <a:lnTo>
                  <a:pt x="8474" y="7759"/>
                </a:lnTo>
                <a:close/>
                <a:moveTo>
                  <a:pt x="10879" y="11791"/>
                </a:moveTo>
                <a:lnTo>
                  <a:pt x="10807" y="11768"/>
                </a:lnTo>
                <a:lnTo>
                  <a:pt x="10735" y="11747"/>
                </a:lnTo>
                <a:lnTo>
                  <a:pt x="10663" y="11726"/>
                </a:lnTo>
                <a:lnTo>
                  <a:pt x="10590" y="11706"/>
                </a:lnTo>
                <a:lnTo>
                  <a:pt x="10518" y="11686"/>
                </a:lnTo>
                <a:lnTo>
                  <a:pt x="10446" y="11667"/>
                </a:lnTo>
                <a:lnTo>
                  <a:pt x="10373" y="11649"/>
                </a:lnTo>
                <a:lnTo>
                  <a:pt x="10299" y="11631"/>
                </a:lnTo>
                <a:lnTo>
                  <a:pt x="10226" y="11614"/>
                </a:lnTo>
                <a:lnTo>
                  <a:pt x="10152" y="11598"/>
                </a:lnTo>
                <a:lnTo>
                  <a:pt x="10078" y="11582"/>
                </a:lnTo>
                <a:lnTo>
                  <a:pt x="10003" y="11566"/>
                </a:lnTo>
                <a:lnTo>
                  <a:pt x="9929" y="11552"/>
                </a:lnTo>
                <a:lnTo>
                  <a:pt x="9854" y="11538"/>
                </a:lnTo>
                <a:lnTo>
                  <a:pt x="9780" y="11525"/>
                </a:lnTo>
                <a:lnTo>
                  <a:pt x="9704" y="11512"/>
                </a:lnTo>
                <a:lnTo>
                  <a:pt x="9629" y="11500"/>
                </a:lnTo>
                <a:lnTo>
                  <a:pt x="9553" y="11488"/>
                </a:lnTo>
                <a:lnTo>
                  <a:pt x="9477" y="11477"/>
                </a:lnTo>
                <a:lnTo>
                  <a:pt x="9401" y="11467"/>
                </a:lnTo>
                <a:lnTo>
                  <a:pt x="9325" y="11458"/>
                </a:lnTo>
                <a:lnTo>
                  <a:pt x="9249" y="11449"/>
                </a:lnTo>
                <a:lnTo>
                  <a:pt x="9172" y="11440"/>
                </a:lnTo>
                <a:lnTo>
                  <a:pt x="9095" y="11433"/>
                </a:lnTo>
                <a:lnTo>
                  <a:pt x="9018" y="11425"/>
                </a:lnTo>
                <a:lnTo>
                  <a:pt x="8941" y="11419"/>
                </a:lnTo>
                <a:lnTo>
                  <a:pt x="8864" y="11413"/>
                </a:lnTo>
                <a:lnTo>
                  <a:pt x="8786" y="11408"/>
                </a:lnTo>
                <a:lnTo>
                  <a:pt x="8708" y="11404"/>
                </a:lnTo>
                <a:lnTo>
                  <a:pt x="8630" y="11400"/>
                </a:lnTo>
                <a:lnTo>
                  <a:pt x="8552" y="11396"/>
                </a:lnTo>
                <a:lnTo>
                  <a:pt x="8474" y="11394"/>
                </a:lnTo>
                <a:lnTo>
                  <a:pt x="8474" y="8277"/>
                </a:lnTo>
                <a:lnTo>
                  <a:pt x="11641" y="8277"/>
                </a:lnTo>
                <a:lnTo>
                  <a:pt x="11637" y="8394"/>
                </a:lnTo>
                <a:lnTo>
                  <a:pt x="11632" y="8512"/>
                </a:lnTo>
                <a:lnTo>
                  <a:pt x="11626" y="8628"/>
                </a:lnTo>
                <a:lnTo>
                  <a:pt x="11617" y="8746"/>
                </a:lnTo>
                <a:lnTo>
                  <a:pt x="11608" y="8862"/>
                </a:lnTo>
                <a:lnTo>
                  <a:pt x="11598" y="8977"/>
                </a:lnTo>
                <a:lnTo>
                  <a:pt x="11586" y="9092"/>
                </a:lnTo>
                <a:lnTo>
                  <a:pt x="11572" y="9207"/>
                </a:lnTo>
                <a:lnTo>
                  <a:pt x="11558" y="9321"/>
                </a:lnTo>
                <a:lnTo>
                  <a:pt x="11542" y="9435"/>
                </a:lnTo>
                <a:lnTo>
                  <a:pt x="11525" y="9548"/>
                </a:lnTo>
                <a:lnTo>
                  <a:pt x="11506" y="9661"/>
                </a:lnTo>
                <a:lnTo>
                  <a:pt x="11486" y="9773"/>
                </a:lnTo>
                <a:lnTo>
                  <a:pt x="11466" y="9884"/>
                </a:lnTo>
                <a:lnTo>
                  <a:pt x="11443" y="9995"/>
                </a:lnTo>
                <a:lnTo>
                  <a:pt x="11419" y="10106"/>
                </a:lnTo>
                <a:lnTo>
                  <a:pt x="11395" y="10216"/>
                </a:lnTo>
                <a:lnTo>
                  <a:pt x="11368" y="10325"/>
                </a:lnTo>
                <a:lnTo>
                  <a:pt x="11341" y="10434"/>
                </a:lnTo>
                <a:lnTo>
                  <a:pt x="11313" y="10543"/>
                </a:lnTo>
                <a:lnTo>
                  <a:pt x="11283" y="10650"/>
                </a:lnTo>
                <a:lnTo>
                  <a:pt x="11252" y="10757"/>
                </a:lnTo>
                <a:lnTo>
                  <a:pt x="11220" y="10863"/>
                </a:lnTo>
                <a:lnTo>
                  <a:pt x="11186" y="10969"/>
                </a:lnTo>
                <a:lnTo>
                  <a:pt x="11152" y="11074"/>
                </a:lnTo>
                <a:lnTo>
                  <a:pt x="11117" y="11178"/>
                </a:lnTo>
                <a:lnTo>
                  <a:pt x="11080" y="11282"/>
                </a:lnTo>
                <a:lnTo>
                  <a:pt x="11042" y="11386"/>
                </a:lnTo>
                <a:lnTo>
                  <a:pt x="11003" y="11488"/>
                </a:lnTo>
                <a:lnTo>
                  <a:pt x="10962" y="11590"/>
                </a:lnTo>
                <a:lnTo>
                  <a:pt x="10921" y="11690"/>
                </a:lnTo>
                <a:lnTo>
                  <a:pt x="10879" y="11791"/>
                </a:lnTo>
                <a:close/>
                <a:moveTo>
                  <a:pt x="11162" y="12440"/>
                </a:moveTo>
                <a:lnTo>
                  <a:pt x="11275" y="12484"/>
                </a:lnTo>
                <a:lnTo>
                  <a:pt x="11387" y="12529"/>
                </a:lnTo>
                <a:lnTo>
                  <a:pt x="11497" y="12575"/>
                </a:lnTo>
                <a:lnTo>
                  <a:pt x="11606" y="12624"/>
                </a:lnTo>
                <a:lnTo>
                  <a:pt x="11715" y="12674"/>
                </a:lnTo>
                <a:lnTo>
                  <a:pt x="11824" y="12726"/>
                </a:lnTo>
                <a:lnTo>
                  <a:pt x="11930" y="12779"/>
                </a:lnTo>
                <a:lnTo>
                  <a:pt x="12036" y="12833"/>
                </a:lnTo>
                <a:lnTo>
                  <a:pt x="12142" y="12889"/>
                </a:lnTo>
                <a:lnTo>
                  <a:pt x="12245" y="12946"/>
                </a:lnTo>
                <a:lnTo>
                  <a:pt x="12349" y="13005"/>
                </a:lnTo>
                <a:lnTo>
                  <a:pt x="12451" y="13065"/>
                </a:lnTo>
                <a:lnTo>
                  <a:pt x="12552" y="13127"/>
                </a:lnTo>
                <a:lnTo>
                  <a:pt x="12653" y="13191"/>
                </a:lnTo>
                <a:lnTo>
                  <a:pt x="12751" y="13255"/>
                </a:lnTo>
                <a:lnTo>
                  <a:pt x="12850" y="13320"/>
                </a:lnTo>
                <a:lnTo>
                  <a:pt x="12759" y="13395"/>
                </a:lnTo>
                <a:lnTo>
                  <a:pt x="12666" y="13469"/>
                </a:lnTo>
                <a:lnTo>
                  <a:pt x="12573" y="13540"/>
                </a:lnTo>
                <a:lnTo>
                  <a:pt x="12477" y="13612"/>
                </a:lnTo>
                <a:lnTo>
                  <a:pt x="12381" y="13681"/>
                </a:lnTo>
                <a:lnTo>
                  <a:pt x="12283" y="13748"/>
                </a:lnTo>
                <a:lnTo>
                  <a:pt x="12185" y="13814"/>
                </a:lnTo>
                <a:lnTo>
                  <a:pt x="12084" y="13878"/>
                </a:lnTo>
                <a:lnTo>
                  <a:pt x="11984" y="13940"/>
                </a:lnTo>
                <a:lnTo>
                  <a:pt x="11881" y="14001"/>
                </a:lnTo>
                <a:lnTo>
                  <a:pt x="11779" y="14062"/>
                </a:lnTo>
                <a:lnTo>
                  <a:pt x="11674" y="14119"/>
                </a:lnTo>
                <a:lnTo>
                  <a:pt x="11568" y="14175"/>
                </a:lnTo>
                <a:lnTo>
                  <a:pt x="11461" y="14229"/>
                </a:lnTo>
                <a:lnTo>
                  <a:pt x="11354" y="14282"/>
                </a:lnTo>
                <a:lnTo>
                  <a:pt x="11245" y="14333"/>
                </a:lnTo>
                <a:lnTo>
                  <a:pt x="11136" y="14382"/>
                </a:lnTo>
                <a:lnTo>
                  <a:pt x="11025" y="14429"/>
                </a:lnTo>
                <a:lnTo>
                  <a:pt x="10914" y="14475"/>
                </a:lnTo>
                <a:lnTo>
                  <a:pt x="10802" y="14519"/>
                </a:lnTo>
                <a:lnTo>
                  <a:pt x="10688" y="14561"/>
                </a:lnTo>
                <a:lnTo>
                  <a:pt x="10573" y="14601"/>
                </a:lnTo>
                <a:lnTo>
                  <a:pt x="10458" y="14639"/>
                </a:lnTo>
                <a:lnTo>
                  <a:pt x="10342" y="14676"/>
                </a:lnTo>
                <a:lnTo>
                  <a:pt x="10225" y="14710"/>
                </a:lnTo>
                <a:lnTo>
                  <a:pt x="10107" y="14743"/>
                </a:lnTo>
                <a:lnTo>
                  <a:pt x="9989" y="14774"/>
                </a:lnTo>
                <a:lnTo>
                  <a:pt x="9869" y="14802"/>
                </a:lnTo>
                <a:lnTo>
                  <a:pt x="9749" y="14829"/>
                </a:lnTo>
                <a:lnTo>
                  <a:pt x="9628" y="14854"/>
                </a:lnTo>
                <a:lnTo>
                  <a:pt x="9507" y="14877"/>
                </a:lnTo>
                <a:lnTo>
                  <a:pt x="9383" y="14898"/>
                </a:lnTo>
                <a:lnTo>
                  <a:pt x="9450" y="14833"/>
                </a:lnTo>
                <a:lnTo>
                  <a:pt x="9516" y="14767"/>
                </a:lnTo>
                <a:lnTo>
                  <a:pt x="9582" y="14700"/>
                </a:lnTo>
                <a:lnTo>
                  <a:pt x="9645" y="14633"/>
                </a:lnTo>
                <a:lnTo>
                  <a:pt x="9710" y="14564"/>
                </a:lnTo>
                <a:lnTo>
                  <a:pt x="9772" y="14495"/>
                </a:lnTo>
                <a:lnTo>
                  <a:pt x="9835" y="14424"/>
                </a:lnTo>
                <a:lnTo>
                  <a:pt x="9897" y="14354"/>
                </a:lnTo>
                <a:lnTo>
                  <a:pt x="9958" y="14282"/>
                </a:lnTo>
                <a:lnTo>
                  <a:pt x="10019" y="14210"/>
                </a:lnTo>
                <a:lnTo>
                  <a:pt x="10078" y="14137"/>
                </a:lnTo>
                <a:lnTo>
                  <a:pt x="10138" y="14064"/>
                </a:lnTo>
                <a:lnTo>
                  <a:pt x="10195" y="13988"/>
                </a:lnTo>
                <a:lnTo>
                  <a:pt x="10254" y="13913"/>
                </a:lnTo>
                <a:lnTo>
                  <a:pt x="10310" y="13837"/>
                </a:lnTo>
                <a:lnTo>
                  <a:pt x="10367" y="13761"/>
                </a:lnTo>
                <a:lnTo>
                  <a:pt x="10422" y="13684"/>
                </a:lnTo>
                <a:lnTo>
                  <a:pt x="10476" y="13606"/>
                </a:lnTo>
                <a:lnTo>
                  <a:pt x="10531" y="13526"/>
                </a:lnTo>
                <a:lnTo>
                  <a:pt x="10584" y="13447"/>
                </a:lnTo>
                <a:lnTo>
                  <a:pt x="10636" y="13367"/>
                </a:lnTo>
                <a:lnTo>
                  <a:pt x="10688" y="13286"/>
                </a:lnTo>
                <a:lnTo>
                  <a:pt x="10739" y="13204"/>
                </a:lnTo>
                <a:lnTo>
                  <a:pt x="10789" y="13121"/>
                </a:lnTo>
                <a:lnTo>
                  <a:pt x="10839" y="13039"/>
                </a:lnTo>
                <a:lnTo>
                  <a:pt x="10888" y="12955"/>
                </a:lnTo>
                <a:lnTo>
                  <a:pt x="10935" y="12871"/>
                </a:lnTo>
                <a:lnTo>
                  <a:pt x="10982" y="12786"/>
                </a:lnTo>
                <a:lnTo>
                  <a:pt x="11028" y="12701"/>
                </a:lnTo>
                <a:lnTo>
                  <a:pt x="11074" y="12614"/>
                </a:lnTo>
                <a:lnTo>
                  <a:pt x="11119" y="12528"/>
                </a:lnTo>
                <a:lnTo>
                  <a:pt x="11162" y="12440"/>
                </a:lnTo>
                <a:close/>
                <a:moveTo>
                  <a:pt x="8474" y="14988"/>
                </a:moveTo>
                <a:lnTo>
                  <a:pt x="8474" y="11911"/>
                </a:lnTo>
                <a:lnTo>
                  <a:pt x="8545" y="11913"/>
                </a:lnTo>
                <a:lnTo>
                  <a:pt x="8616" y="11916"/>
                </a:lnTo>
                <a:lnTo>
                  <a:pt x="8687" y="11920"/>
                </a:lnTo>
                <a:lnTo>
                  <a:pt x="8757" y="11924"/>
                </a:lnTo>
                <a:lnTo>
                  <a:pt x="8828" y="11929"/>
                </a:lnTo>
                <a:lnTo>
                  <a:pt x="8899" y="11934"/>
                </a:lnTo>
                <a:lnTo>
                  <a:pt x="8969" y="11940"/>
                </a:lnTo>
                <a:lnTo>
                  <a:pt x="9039" y="11946"/>
                </a:lnTo>
                <a:lnTo>
                  <a:pt x="9108" y="11953"/>
                </a:lnTo>
                <a:lnTo>
                  <a:pt x="9178" y="11960"/>
                </a:lnTo>
                <a:lnTo>
                  <a:pt x="9248" y="11968"/>
                </a:lnTo>
                <a:lnTo>
                  <a:pt x="9317" y="11976"/>
                </a:lnTo>
                <a:lnTo>
                  <a:pt x="9387" y="11986"/>
                </a:lnTo>
                <a:lnTo>
                  <a:pt x="9455" y="11995"/>
                </a:lnTo>
                <a:lnTo>
                  <a:pt x="9524" y="12005"/>
                </a:lnTo>
                <a:lnTo>
                  <a:pt x="9593" y="12016"/>
                </a:lnTo>
                <a:lnTo>
                  <a:pt x="9661" y="12027"/>
                </a:lnTo>
                <a:lnTo>
                  <a:pt x="9729" y="12039"/>
                </a:lnTo>
                <a:lnTo>
                  <a:pt x="9797" y="12051"/>
                </a:lnTo>
                <a:lnTo>
                  <a:pt x="9865" y="12064"/>
                </a:lnTo>
                <a:lnTo>
                  <a:pt x="9932" y="12077"/>
                </a:lnTo>
                <a:lnTo>
                  <a:pt x="10000" y="12091"/>
                </a:lnTo>
                <a:lnTo>
                  <a:pt x="10067" y="12106"/>
                </a:lnTo>
                <a:lnTo>
                  <a:pt x="10134" y="12121"/>
                </a:lnTo>
                <a:lnTo>
                  <a:pt x="10200" y="12136"/>
                </a:lnTo>
                <a:lnTo>
                  <a:pt x="10267" y="12153"/>
                </a:lnTo>
                <a:lnTo>
                  <a:pt x="10334" y="12169"/>
                </a:lnTo>
                <a:lnTo>
                  <a:pt x="10399" y="12187"/>
                </a:lnTo>
                <a:lnTo>
                  <a:pt x="10465" y="12204"/>
                </a:lnTo>
                <a:lnTo>
                  <a:pt x="10531" y="12223"/>
                </a:lnTo>
                <a:lnTo>
                  <a:pt x="10596" y="12242"/>
                </a:lnTo>
                <a:lnTo>
                  <a:pt x="10661" y="12262"/>
                </a:lnTo>
                <a:lnTo>
                  <a:pt x="10610" y="12363"/>
                </a:lnTo>
                <a:lnTo>
                  <a:pt x="10557" y="12462"/>
                </a:lnTo>
                <a:lnTo>
                  <a:pt x="10504" y="12561"/>
                </a:lnTo>
                <a:lnTo>
                  <a:pt x="10450" y="12659"/>
                </a:lnTo>
                <a:lnTo>
                  <a:pt x="10393" y="12757"/>
                </a:lnTo>
                <a:lnTo>
                  <a:pt x="10337" y="12853"/>
                </a:lnTo>
                <a:lnTo>
                  <a:pt x="10279" y="12948"/>
                </a:lnTo>
                <a:lnTo>
                  <a:pt x="10220" y="13042"/>
                </a:lnTo>
                <a:lnTo>
                  <a:pt x="10159" y="13135"/>
                </a:lnTo>
                <a:lnTo>
                  <a:pt x="10099" y="13228"/>
                </a:lnTo>
                <a:lnTo>
                  <a:pt x="10036" y="13319"/>
                </a:lnTo>
                <a:lnTo>
                  <a:pt x="9972" y="13410"/>
                </a:lnTo>
                <a:lnTo>
                  <a:pt x="9909" y="13499"/>
                </a:lnTo>
                <a:lnTo>
                  <a:pt x="9843" y="13588"/>
                </a:lnTo>
                <a:lnTo>
                  <a:pt x="9776" y="13675"/>
                </a:lnTo>
                <a:lnTo>
                  <a:pt x="9710" y="13761"/>
                </a:lnTo>
                <a:lnTo>
                  <a:pt x="9641" y="13846"/>
                </a:lnTo>
                <a:lnTo>
                  <a:pt x="9571" y="13930"/>
                </a:lnTo>
                <a:lnTo>
                  <a:pt x="9501" y="14012"/>
                </a:lnTo>
                <a:lnTo>
                  <a:pt x="9430" y="14095"/>
                </a:lnTo>
                <a:lnTo>
                  <a:pt x="9358" y="14175"/>
                </a:lnTo>
                <a:lnTo>
                  <a:pt x="9284" y="14255"/>
                </a:lnTo>
                <a:lnTo>
                  <a:pt x="9210" y="14333"/>
                </a:lnTo>
                <a:lnTo>
                  <a:pt x="9135" y="14410"/>
                </a:lnTo>
                <a:lnTo>
                  <a:pt x="9059" y="14487"/>
                </a:lnTo>
                <a:lnTo>
                  <a:pt x="8982" y="14562"/>
                </a:lnTo>
                <a:lnTo>
                  <a:pt x="8904" y="14636"/>
                </a:lnTo>
                <a:lnTo>
                  <a:pt x="8825" y="14708"/>
                </a:lnTo>
                <a:lnTo>
                  <a:pt x="8746" y="14779"/>
                </a:lnTo>
                <a:lnTo>
                  <a:pt x="8666" y="14850"/>
                </a:lnTo>
                <a:lnTo>
                  <a:pt x="8584" y="14918"/>
                </a:lnTo>
                <a:lnTo>
                  <a:pt x="8502" y="14987"/>
                </a:lnTo>
                <a:lnTo>
                  <a:pt x="8474" y="14988"/>
                </a:lnTo>
                <a:close/>
                <a:moveTo>
                  <a:pt x="7036" y="14898"/>
                </a:moveTo>
                <a:lnTo>
                  <a:pt x="6913" y="14877"/>
                </a:lnTo>
                <a:lnTo>
                  <a:pt x="6791" y="14854"/>
                </a:lnTo>
                <a:lnTo>
                  <a:pt x="6670" y="14829"/>
                </a:lnTo>
                <a:lnTo>
                  <a:pt x="6550" y="14802"/>
                </a:lnTo>
                <a:lnTo>
                  <a:pt x="6431" y="14774"/>
                </a:lnTo>
                <a:lnTo>
                  <a:pt x="6312" y="14743"/>
                </a:lnTo>
                <a:lnTo>
                  <a:pt x="6194" y="14710"/>
                </a:lnTo>
                <a:lnTo>
                  <a:pt x="6077" y="14676"/>
                </a:lnTo>
                <a:lnTo>
                  <a:pt x="5961" y="14639"/>
                </a:lnTo>
                <a:lnTo>
                  <a:pt x="5846" y="14601"/>
                </a:lnTo>
                <a:lnTo>
                  <a:pt x="5731" y="14561"/>
                </a:lnTo>
                <a:lnTo>
                  <a:pt x="5618" y="14519"/>
                </a:lnTo>
                <a:lnTo>
                  <a:pt x="5505" y="14475"/>
                </a:lnTo>
                <a:lnTo>
                  <a:pt x="5395" y="14429"/>
                </a:lnTo>
                <a:lnTo>
                  <a:pt x="5284" y="14382"/>
                </a:lnTo>
                <a:lnTo>
                  <a:pt x="5174" y="14333"/>
                </a:lnTo>
                <a:lnTo>
                  <a:pt x="5065" y="14282"/>
                </a:lnTo>
                <a:lnTo>
                  <a:pt x="4958" y="14229"/>
                </a:lnTo>
                <a:lnTo>
                  <a:pt x="4851" y="14175"/>
                </a:lnTo>
                <a:lnTo>
                  <a:pt x="4746" y="14119"/>
                </a:lnTo>
                <a:lnTo>
                  <a:pt x="4641" y="14062"/>
                </a:lnTo>
                <a:lnTo>
                  <a:pt x="4538" y="14001"/>
                </a:lnTo>
                <a:lnTo>
                  <a:pt x="4436" y="13940"/>
                </a:lnTo>
                <a:lnTo>
                  <a:pt x="4335" y="13878"/>
                </a:lnTo>
                <a:lnTo>
                  <a:pt x="4235" y="13814"/>
                </a:lnTo>
                <a:lnTo>
                  <a:pt x="4137" y="13748"/>
                </a:lnTo>
                <a:lnTo>
                  <a:pt x="4038" y="13681"/>
                </a:lnTo>
                <a:lnTo>
                  <a:pt x="3943" y="13612"/>
                </a:lnTo>
                <a:lnTo>
                  <a:pt x="3847" y="13540"/>
                </a:lnTo>
                <a:lnTo>
                  <a:pt x="3753" y="13469"/>
                </a:lnTo>
                <a:lnTo>
                  <a:pt x="3660" y="13395"/>
                </a:lnTo>
                <a:lnTo>
                  <a:pt x="3569" y="13320"/>
                </a:lnTo>
                <a:lnTo>
                  <a:pt x="3668" y="13255"/>
                </a:lnTo>
                <a:lnTo>
                  <a:pt x="3767" y="13191"/>
                </a:lnTo>
                <a:lnTo>
                  <a:pt x="3867" y="13127"/>
                </a:lnTo>
                <a:lnTo>
                  <a:pt x="3968" y="13065"/>
                </a:lnTo>
                <a:lnTo>
                  <a:pt x="4071" y="13005"/>
                </a:lnTo>
                <a:lnTo>
                  <a:pt x="4174" y="12946"/>
                </a:lnTo>
                <a:lnTo>
                  <a:pt x="4278" y="12889"/>
                </a:lnTo>
                <a:lnTo>
                  <a:pt x="4383" y="12833"/>
                </a:lnTo>
                <a:lnTo>
                  <a:pt x="4489" y="12779"/>
                </a:lnTo>
                <a:lnTo>
                  <a:pt x="4596" y="12726"/>
                </a:lnTo>
                <a:lnTo>
                  <a:pt x="4704" y="12674"/>
                </a:lnTo>
                <a:lnTo>
                  <a:pt x="4813" y="12624"/>
                </a:lnTo>
                <a:lnTo>
                  <a:pt x="4923" y="12575"/>
                </a:lnTo>
                <a:lnTo>
                  <a:pt x="5033" y="12529"/>
                </a:lnTo>
                <a:lnTo>
                  <a:pt x="5144" y="12484"/>
                </a:lnTo>
                <a:lnTo>
                  <a:pt x="5257" y="12440"/>
                </a:lnTo>
                <a:lnTo>
                  <a:pt x="5301" y="12528"/>
                </a:lnTo>
                <a:lnTo>
                  <a:pt x="5345" y="12614"/>
                </a:lnTo>
                <a:lnTo>
                  <a:pt x="5391" y="12701"/>
                </a:lnTo>
                <a:lnTo>
                  <a:pt x="5437" y="12786"/>
                </a:lnTo>
                <a:lnTo>
                  <a:pt x="5484" y="12871"/>
                </a:lnTo>
                <a:lnTo>
                  <a:pt x="5532" y="12955"/>
                </a:lnTo>
                <a:lnTo>
                  <a:pt x="5580" y="13039"/>
                </a:lnTo>
                <a:lnTo>
                  <a:pt x="5630" y="13121"/>
                </a:lnTo>
                <a:lnTo>
                  <a:pt x="5680" y="13204"/>
                </a:lnTo>
                <a:lnTo>
                  <a:pt x="5731" y="13286"/>
                </a:lnTo>
                <a:lnTo>
                  <a:pt x="5783" y="13367"/>
                </a:lnTo>
                <a:lnTo>
                  <a:pt x="5835" y="13447"/>
                </a:lnTo>
                <a:lnTo>
                  <a:pt x="5888" y="13526"/>
                </a:lnTo>
                <a:lnTo>
                  <a:pt x="5943" y="13606"/>
                </a:lnTo>
                <a:lnTo>
                  <a:pt x="5997" y="13684"/>
                </a:lnTo>
                <a:lnTo>
                  <a:pt x="6052" y="13761"/>
                </a:lnTo>
                <a:lnTo>
                  <a:pt x="6109" y="13837"/>
                </a:lnTo>
                <a:lnTo>
                  <a:pt x="6166" y="13913"/>
                </a:lnTo>
                <a:lnTo>
                  <a:pt x="6224" y="13988"/>
                </a:lnTo>
                <a:lnTo>
                  <a:pt x="6282" y="14064"/>
                </a:lnTo>
                <a:lnTo>
                  <a:pt x="6341" y="14137"/>
                </a:lnTo>
                <a:lnTo>
                  <a:pt x="6400" y="14210"/>
                </a:lnTo>
                <a:lnTo>
                  <a:pt x="6461" y="14282"/>
                </a:lnTo>
                <a:lnTo>
                  <a:pt x="6522" y="14354"/>
                </a:lnTo>
                <a:lnTo>
                  <a:pt x="6584" y="14424"/>
                </a:lnTo>
                <a:lnTo>
                  <a:pt x="6647" y="14495"/>
                </a:lnTo>
                <a:lnTo>
                  <a:pt x="6710" y="14564"/>
                </a:lnTo>
                <a:lnTo>
                  <a:pt x="6774" y="14633"/>
                </a:lnTo>
                <a:lnTo>
                  <a:pt x="6839" y="14700"/>
                </a:lnTo>
                <a:lnTo>
                  <a:pt x="6903" y="14767"/>
                </a:lnTo>
                <a:lnTo>
                  <a:pt x="6969" y="14833"/>
                </a:lnTo>
                <a:lnTo>
                  <a:pt x="7036" y="14898"/>
                </a:lnTo>
                <a:close/>
                <a:moveTo>
                  <a:pt x="7945" y="8277"/>
                </a:moveTo>
                <a:lnTo>
                  <a:pt x="7945" y="11394"/>
                </a:lnTo>
                <a:lnTo>
                  <a:pt x="7867" y="11396"/>
                </a:lnTo>
                <a:lnTo>
                  <a:pt x="7789" y="11400"/>
                </a:lnTo>
                <a:lnTo>
                  <a:pt x="7711" y="11404"/>
                </a:lnTo>
                <a:lnTo>
                  <a:pt x="7633" y="11408"/>
                </a:lnTo>
                <a:lnTo>
                  <a:pt x="7555" y="11413"/>
                </a:lnTo>
                <a:lnTo>
                  <a:pt x="7478" y="11419"/>
                </a:lnTo>
                <a:lnTo>
                  <a:pt x="7401" y="11425"/>
                </a:lnTo>
                <a:lnTo>
                  <a:pt x="7324" y="11433"/>
                </a:lnTo>
                <a:lnTo>
                  <a:pt x="7247" y="11440"/>
                </a:lnTo>
                <a:lnTo>
                  <a:pt x="7170" y="11449"/>
                </a:lnTo>
                <a:lnTo>
                  <a:pt x="7094" y="11458"/>
                </a:lnTo>
                <a:lnTo>
                  <a:pt x="7018" y="11467"/>
                </a:lnTo>
                <a:lnTo>
                  <a:pt x="6942" y="11477"/>
                </a:lnTo>
                <a:lnTo>
                  <a:pt x="6866" y="11488"/>
                </a:lnTo>
                <a:lnTo>
                  <a:pt x="6790" y="11500"/>
                </a:lnTo>
                <a:lnTo>
                  <a:pt x="6715" y="11512"/>
                </a:lnTo>
                <a:lnTo>
                  <a:pt x="6640" y="11525"/>
                </a:lnTo>
                <a:lnTo>
                  <a:pt x="6565" y="11538"/>
                </a:lnTo>
                <a:lnTo>
                  <a:pt x="6491" y="11552"/>
                </a:lnTo>
                <a:lnTo>
                  <a:pt x="6416" y="11566"/>
                </a:lnTo>
                <a:lnTo>
                  <a:pt x="6342" y="11582"/>
                </a:lnTo>
                <a:lnTo>
                  <a:pt x="6268" y="11598"/>
                </a:lnTo>
                <a:lnTo>
                  <a:pt x="6194" y="11614"/>
                </a:lnTo>
                <a:lnTo>
                  <a:pt x="6120" y="11631"/>
                </a:lnTo>
                <a:lnTo>
                  <a:pt x="6047" y="11649"/>
                </a:lnTo>
                <a:lnTo>
                  <a:pt x="5973" y="11667"/>
                </a:lnTo>
                <a:lnTo>
                  <a:pt x="5901" y="11686"/>
                </a:lnTo>
                <a:lnTo>
                  <a:pt x="5829" y="11706"/>
                </a:lnTo>
                <a:lnTo>
                  <a:pt x="5756" y="11726"/>
                </a:lnTo>
                <a:lnTo>
                  <a:pt x="5684" y="11747"/>
                </a:lnTo>
                <a:lnTo>
                  <a:pt x="5612" y="11768"/>
                </a:lnTo>
                <a:lnTo>
                  <a:pt x="5540" y="11791"/>
                </a:lnTo>
                <a:lnTo>
                  <a:pt x="5498" y="11690"/>
                </a:lnTo>
                <a:lnTo>
                  <a:pt x="5457" y="11590"/>
                </a:lnTo>
                <a:lnTo>
                  <a:pt x="5417" y="11488"/>
                </a:lnTo>
                <a:lnTo>
                  <a:pt x="5377" y="11386"/>
                </a:lnTo>
                <a:lnTo>
                  <a:pt x="5339" y="11282"/>
                </a:lnTo>
                <a:lnTo>
                  <a:pt x="5303" y="11178"/>
                </a:lnTo>
                <a:lnTo>
                  <a:pt x="5267" y="11074"/>
                </a:lnTo>
                <a:lnTo>
                  <a:pt x="5233" y="10969"/>
                </a:lnTo>
                <a:lnTo>
                  <a:pt x="5200" y="10863"/>
                </a:lnTo>
                <a:lnTo>
                  <a:pt x="5167" y="10757"/>
                </a:lnTo>
                <a:lnTo>
                  <a:pt x="5136" y="10650"/>
                </a:lnTo>
                <a:lnTo>
                  <a:pt x="5106" y="10543"/>
                </a:lnTo>
                <a:lnTo>
                  <a:pt x="5079" y="10434"/>
                </a:lnTo>
                <a:lnTo>
                  <a:pt x="5051" y="10325"/>
                </a:lnTo>
                <a:lnTo>
                  <a:pt x="5025" y="10216"/>
                </a:lnTo>
                <a:lnTo>
                  <a:pt x="5000" y="10106"/>
                </a:lnTo>
                <a:lnTo>
                  <a:pt x="4976" y="9995"/>
                </a:lnTo>
                <a:lnTo>
                  <a:pt x="4954" y="9884"/>
                </a:lnTo>
                <a:lnTo>
                  <a:pt x="4933" y="9773"/>
                </a:lnTo>
                <a:lnTo>
                  <a:pt x="4913" y="9661"/>
                </a:lnTo>
                <a:lnTo>
                  <a:pt x="4895" y="9548"/>
                </a:lnTo>
                <a:lnTo>
                  <a:pt x="4877" y="9435"/>
                </a:lnTo>
                <a:lnTo>
                  <a:pt x="4861" y="9321"/>
                </a:lnTo>
                <a:lnTo>
                  <a:pt x="4847" y="9207"/>
                </a:lnTo>
                <a:lnTo>
                  <a:pt x="4833" y="9092"/>
                </a:lnTo>
                <a:lnTo>
                  <a:pt x="4822" y="8977"/>
                </a:lnTo>
                <a:lnTo>
                  <a:pt x="4811" y="8862"/>
                </a:lnTo>
                <a:lnTo>
                  <a:pt x="4802" y="8746"/>
                </a:lnTo>
                <a:lnTo>
                  <a:pt x="4794" y="8628"/>
                </a:lnTo>
                <a:lnTo>
                  <a:pt x="4787" y="8512"/>
                </a:lnTo>
                <a:lnTo>
                  <a:pt x="4782" y="8394"/>
                </a:lnTo>
                <a:lnTo>
                  <a:pt x="4779" y="8277"/>
                </a:lnTo>
                <a:lnTo>
                  <a:pt x="7945" y="8277"/>
                </a:lnTo>
                <a:close/>
                <a:moveTo>
                  <a:pt x="5353" y="4695"/>
                </a:moveTo>
                <a:lnTo>
                  <a:pt x="5430" y="4721"/>
                </a:lnTo>
                <a:lnTo>
                  <a:pt x="5507" y="4746"/>
                </a:lnTo>
                <a:lnTo>
                  <a:pt x="5583" y="4770"/>
                </a:lnTo>
                <a:lnTo>
                  <a:pt x="5661" y="4793"/>
                </a:lnTo>
                <a:lnTo>
                  <a:pt x="5739" y="4816"/>
                </a:lnTo>
                <a:lnTo>
                  <a:pt x="5817" y="4838"/>
                </a:lnTo>
                <a:lnTo>
                  <a:pt x="5896" y="4860"/>
                </a:lnTo>
                <a:lnTo>
                  <a:pt x="5974" y="4880"/>
                </a:lnTo>
                <a:lnTo>
                  <a:pt x="6053" y="4900"/>
                </a:lnTo>
                <a:lnTo>
                  <a:pt x="6134" y="4920"/>
                </a:lnTo>
                <a:lnTo>
                  <a:pt x="6213" y="4938"/>
                </a:lnTo>
                <a:lnTo>
                  <a:pt x="6293" y="4956"/>
                </a:lnTo>
                <a:lnTo>
                  <a:pt x="6373" y="4973"/>
                </a:lnTo>
                <a:lnTo>
                  <a:pt x="6454" y="4990"/>
                </a:lnTo>
                <a:lnTo>
                  <a:pt x="6535" y="5005"/>
                </a:lnTo>
                <a:lnTo>
                  <a:pt x="6615" y="5020"/>
                </a:lnTo>
                <a:lnTo>
                  <a:pt x="6697" y="5035"/>
                </a:lnTo>
                <a:lnTo>
                  <a:pt x="6778" y="5048"/>
                </a:lnTo>
                <a:lnTo>
                  <a:pt x="6860" y="5061"/>
                </a:lnTo>
                <a:lnTo>
                  <a:pt x="6942" y="5073"/>
                </a:lnTo>
                <a:lnTo>
                  <a:pt x="7024" y="5084"/>
                </a:lnTo>
                <a:lnTo>
                  <a:pt x="7106" y="5095"/>
                </a:lnTo>
                <a:lnTo>
                  <a:pt x="7189" y="5105"/>
                </a:lnTo>
                <a:lnTo>
                  <a:pt x="7273" y="5114"/>
                </a:lnTo>
                <a:lnTo>
                  <a:pt x="7356" y="5122"/>
                </a:lnTo>
                <a:lnTo>
                  <a:pt x="7439" y="5131"/>
                </a:lnTo>
                <a:lnTo>
                  <a:pt x="7523" y="5137"/>
                </a:lnTo>
                <a:lnTo>
                  <a:pt x="7607" y="5143"/>
                </a:lnTo>
                <a:lnTo>
                  <a:pt x="7691" y="5149"/>
                </a:lnTo>
                <a:lnTo>
                  <a:pt x="7775" y="5153"/>
                </a:lnTo>
                <a:lnTo>
                  <a:pt x="7860" y="5157"/>
                </a:lnTo>
                <a:lnTo>
                  <a:pt x="7945" y="5160"/>
                </a:lnTo>
                <a:lnTo>
                  <a:pt x="7945" y="7759"/>
                </a:lnTo>
                <a:lnTo>
                  <a:pt x="4779" y="7759"/>
                </a:lnTo>
                <a:lnTo>
                  <a:pt x="4782" y="7658"/>
                </a:lnTo>
                <a:lnTo>
                  <a:pt x="4786" y="7557"/>
                </a:lnTo>
                <a:lnTo>
                  <a:pt x="4791" y="7456"/>
                </a:lnTo>
                <a:lnTo>
                  <a:pt x="4797" y="7356"/>
                </a:lnTo>
                <a:lnTo>
                  <a:pt x="4805" y="7255"/>
                </a:lnTo>
                <a:lnTo>
                  <a:pt x="4812" y="7155"/>
                </a:lnTo>
                <a:lnTo>
                  <a:pt x="4821" y="7056"/>
                </a:lnTo>
                <a:lnTo>
                  <a:pt x="4831" y="6957"/>
                </a:lnTo>
                <a:lnTo>
                  <a:pt x="4843" y="6857"/>
                </a:lnTo>
                <a:lnTo>
                  <a:pt x="4854" y="6759"/>
                </a:lnTo>
                <a:lnTo>
                  <a:pt x="4867" y="6661"/>
                </a:lnTo>
                <a:lnTo>
                  <a:pt x="4881" y="6563"/>
                </a:lnTo>
                <a:lnTo>
                  <a:pt x="4896" y="6466"/>
                </a:lnTo>
                <a:lnTo>
                  <a:pt x="4911" y="6368"/>
                </a:lnTo>
                <a:lnTo>
                  <a:pt x="4928" y="6272"/>
                </a:lnTo>
                <a:lnTo>
                  <a:pt x="4945" y="6176"/>
                </a:lnTo>
                <a:lnTo>
                  <a:pt x="4964" y="6080"/>
                </a:lnTo>
                <a:lnTo>
                  <a:pt x="4983" y="5984"/>
                </a:lnTo>
                <a:lnTo>
                  <a:pt x="5004" y="5889"/>
                </a:lnTo>
                <a:lnTo>
                  <a:pt x="5025" y="5795"/>
                </a:lnTo>
                <a:lnTo>
                  <a:pt x="5048" y="5701"/>
                </a:lnTo>
                <a:lnTo>
                  <a:pt x="5070" y="5607"/>
                </a:lnTo>
                <a:lnTo>
                  <a:pt x="5095" y="5513"/>
                </a:lnTo>
                <a:lnTo>
                  <a:pt x="5120" y="5420"/>
                </a:lnTo>
                <a:lnTo>
                  <a:pt x="5145" y="5328"/>
                </a:lnTo>
                <a:lnTo>
                  <a:pt x="5172" y="5236"/>
                </a:lnTo>
                <a:lnTo>
                  <a:pt x="5201" y="5145"/>
                </a:lnTo>
                <a:lnTo>
                  <a:pt x="5228" y="5053"/>
                </a:lnTo>
                <a:lnTo>
                  <a:pt x="5258" y="4963"/>
                </a:lnTo>
                <a:lnTo>
                  <a:pt x="5289" y="4873"/>
                </a:lnTo>
                <a:lnTo>
                  <a:pt x="5321" y="4784"/>
                </a:lnTo>
                <a:lnTo>
                  <a:pt x="5353" y="4695"/>
                </a:lnTo>
                <a:close/>
                <a:moveTo>
                  <a:pt x="5056" y="4040"/>
                </a:moveTo>
                <a:lnTo>
                  <a:pt x="4994" y="4015"/>
                </a:lnTo>
                <a:lnTo>
                  <a:pt x="4934" y="3989"/>
                </a:lnTo>
                <a:lnTo>
                  <a:pt x="4873" y="3963"/>
                </a:lnTo>
                <a:lnTo>
                  <a:pt x="4813" y="3936"/>
                </a:lnTo>
                <a:lnTo>
                  <a:pt x="4753" y="3909"/>
                </a:lnTo>
                <a:lnTo>
                  <a:pt x="4693" y="3882"/>
                </a:lnTo>
                <a:lnTo>
                  <a:pt x="4633" y="3854"/>
                </a:lnTo>
                <a:lnTo>
                  <a:pt x="4575" y="3825"/>
                </a:lnTo>
                <a:lnTo>
                  <a:pt x="4515" y="3796"/>
                </a:lnTo>
                <a:lnTo>
                  <a:pt x="4457" y="3766"/>
                </a:lnTo>
                <a:lnTo>
                  <a:pt x="4398" y="3736"/>
                </a:lnTo>
                <a:lnTo>
                  <a:pt x="4341" y="3705"/>
                </a:lnTo>
                <a:lnTo>
                  <a:pt x="4282" y="3674"/>
                </a:lnTo>
                <a:lnTo>
                  <a:pt x="4225" y="3643"/>
                </a:lnTo>
                <a:lnTo>
                  <a:pt x="4168" y="3611"/>
                </a:lnTo>
                <a:lnTo>
                  <a:pt x="4111" y="3579"/>
                </a:lnTo>
                <a:lnTo>
                  <a:pt x="3998" y="3513"/>
                </a:lnTo>
                <a:lnTo>
                  <a:pt x="3886" y="3446"/>
                </a:lnTo>
                <a:lnTo>
                  <a:pt x="3776" y="3377"/>
                </a:lnTo>
                <a:lnTo>
                  <a:pt x="3667" y="3305"/>
                </a:lnTo>
                <a:lnTo>
                  <a:pt x="3559" y="3233"/>
                </a:lnTo>
                <a:lnTo>
                  <a:pt x="3451" y="3159"/>
                </a:lnTo>
                <a:lnTo>
                  <a:pt x="3345" y="3084"/>
                </a:lnTo>
                <a:lnTo>
                  <a:pt x="3241" y="3007"/>
                </a:lnTo>
                <a:lnTo>
                  <a:pt x="3337" y="2917"/>
                </a:lnTo>
                <a:lnTo>
                  <a:pt x="3436" y="2829"/>
                </a:lnTo>
                <a:lnTo>
                  <a:pt x="3535" y="2743"/>
                </a:lnTo>
                <a:lnTo>
                  <a:pt x="3637" y="2659"/>
                </a:lnTo>
                <a:lnTo>
                  <a:pt x="3740" y="2576"/>
                </a:lnTo>
                <a:lnTo>
                  <a:pt x="3845" y="2496"/>
                </a:lnTo>
                <a:lnTo>
                  <a:pt x="3951" y="2417"/>
                </a:lnTo>
                <a:lnTo>
                  <a:pt x="4059" y="2340"/>
                </a:lnTo>
                <a:lnTo>
                  <a:pt x="4168" y="2266"/>
                </a:lnTo>
                <a:lnTo>
                  <a:pt x="4279" y="2193"/>
                </a:lnTo>
                <a:lnTo>
                  <a:pt x="4391" y="2122"/>
                </a:lnTo>
                <a:lnTo>
                  <a:pt x="4505" y="2054"/>
                </a:lnTo>
                <a:lnTo>
                  <a:pt x="4620" y="1986"/>
                </a:lnTo>
                <a:lnTo>
                  <a:pt x="4736" y="1921"/>
                </a:lnTo>
                <a:lnTo>
                  <a:pt x="4854" y="1859"/>
                </a:lnTo>
                <a:lnTo>
                  <a:pt x="4973" y="1799"/>
                </a:lnTo>
                <a:lnTo>
                  <a:pt x="5093" y="1740"/>
                </a:lnTo>
                <a:lnTo>
                  <a:pt x="5215" y="1684"/>
                </a:lnTo>
                <a:lnTo>
                  <a:pt x="5338" y="1630"/>
                </a:lnTo>
                <a:lnTo>
                  <a:pt x="5461" y="1579"/>
                </a:lnTo>
                <a:lnTo>
                  <a:pt x="5587" y="1528"/>
                </a:lnTo>
                <a:lnTo>
                  <a:pt x="5714" y="1481"/>
                </a:lnTo>
                <a:lnTo>
                  <a:pt x="5841" y="1436"/>
                </a:lnTo>
                <a:lnTo>
                  <a:pt x="5969" y="1393"/>
                </a:lnTo>
                <a:lnTo>
                  <a:pt x="6100" y="1353"/>
                </a:lnTo>
                <a:lnTo>
                  <a:pt x="6230" y="1315"/>
                </a:lnTo>
                <a:lnTo>
                  <a:pt x="6362" y="1279"/>
                </a:lnTo>
                <a:lnTo>
                  <a:pt x="6495" y="1246"/>
                </a:lnTo>
                <a:lnTo>
                  <a:pt x="6628" y="1215"/>
                </a:lnTo>
                <a:lnTo>
                  <a:pt x="6764" y="1187"/>
                </a:lnTo>
                <a:lnTo>
                  <a:pt x="6899" y="1161"/>
                </a:lnTo>
                <a:lnTo>
                  <a:pt x="7036" y="1137"/>
                </a:lnTo>
                <a:lnTo>
                  <a:pt x="6960" y="1213"/>
                </a:lnTo>
                <a:lnTo>
                  <a:pt x="6884" y="1289"/>
                </a:lnTo>
                <a:lnTo>
                  <a:pt x="6809" y="1367"/>
                </a:lnTo>
                <a:lnTo>
                  <a:pt x="6735" y="1446"/>
                </a:lnTo>
                <a:lnTo>
                  <a:pt x="6662" y="1525"/>
                </a:lnTo>
                <a:lnTo>
                  <a:pt x="6589" y="1607"/>
                </a:lnTo>
                <a:lnTo>
                  <a:pt x="6518" y="1689"/>
                </a:lnTo>
                <a:lnTo>
                  <a:pt x="6448" y="1771"/>
                </a:lnTo>
                <a:lnTo>
                  <a:pt x="6379" y="1855"/>
                </a:lnTo>
                <a:lnTo>
                  <a:pt x="6310" y="1940"/>
                </a:lnTo>
                <a:lnTo>
                  <a:pt x="6242" y="2027"/>
                </a:lnTo>
                <a:lnTo>
                  <a:pt x="6176" y="2113"/>
                </a:lnTo>
                <a:lnTo>
                  <a:pt x="6110" y="2201"/>
                </a:lnTo>
                <a:lnTo>
                  <a:pt x="6045" y="2290"/>
                </a:lnTo>
                <a:lnTo>
                  <a:pt x="5982" y="2379"/>
                </a:lnTo>
                <a:lnTo>
                  <a:pt x="5919" y="2471"/>
                </a:lnTo>
                <a:lnTo>
                  <a:pt x="5857" y="2562"/>
                </a:lnTo>
                <a:lnTo>
                  <a:pt x="5797" y="2654"/>
                </a:lnTo>
                <a:lnTo>
                  <a:pt x="5736" y="2748"/>
                </a:lnTo>
                <a:lnTo>
                  <a:pt x="5678" y="2842"/>
                </a:lnTo>
                <a:lnTo>
                  <a:pt x="5620" y="2938"/>
                </a:lnTo>
                <a:lnTo>
                  <a:pt x="5564" y="3034"/>
                </a:lnTo>
                <a:lnTo>
                  <a:pt x="5508" y="3130"/>
                </a:lnTo>
                <a:lnTo>
                  <a:pt x="5453" y="3228"/>
                </a:lnTo>
                <a:lnTo>
                  <a:pt x="5400" y="3326"/>
                </a:lnTo>
                <a:lnTo>
                  <a:pt x="5347" y="3427"/>
                </a:lnTo>
                <a:lnTo>
                  <a:pt x="5296" y="3527"/>
                </a:lnTo>
                <a:lnTo>
                  <a:pt x="5246" y="3628"/>
                </a:lnTo>
                <a:lnTo>
                  <a:pt x="5197" y="3729"/>
                </a:lnTo>
                <a:lnTo>
                  <a:pt x="5148" y="3833"/>
                </a:lnTo>
                <a:lnTo>
                  <a:pt x="5102" y="3936"/>
                </a:lnTo>
                <a:lnTo>
                  <a:pt x="5056" y="4040"/>
                </a:lnTo>
                <a:close/>
                <a:moveTo>
                  <a:pt x="7945" y="1047"/>
                </a:moveTo>
                <a:lnTo>
                  <a:pt x="7945" y="4642"/>
                </a:lnTo>
                <a:lnTo>
                  <a:pt x="7867" y="4639"/>
                </a:lnTo>
                <a:lnTo>
                  <a:pt x="7789" y="4635"/>
                </a:lnTo>
                <a:lnTo>
                  <a:pt x="7711" y="4631"/>
                </a:lnTo>
                <a:lnTo>
                  <a:pt x="7633" y="4626"/>
                </a:lnTo>
                <a:lnTo>
                  <a:pt x="7556" y="4621"/>
                </a:lnTo>
                <a:lnTo>
                  <a:pt x="7478" y="4614"/>
                </a:lnTo>
                <a:lnTo>
                  <a:pt x="7401" y="4607"/>
                </a:lnTo>
                <a:lnTo>
                  <a:pt x="7325" y="4600"/>
                </a:lnTo>
                <a:lnTo>
                  <a:pt x="7248" y="4591"/>
                </a:lnTo>
                <a:lnTo>
                  <a:pt x="7172" y="4582"/>
                </a:lnTo>
                <a:lnTo>
                  <a:pt x="7095" y="4573"/>
                </a:lnTo>
                <a:lnTo>
                  <a:pt x="7020" y="4562"/>
                </a:lnTo>
                <a:lnTo>
                  <a:pt x="6944" y="4551"/>
                </a:lnTo>
                <a:lnTo>
                  <a:pt x="6868" y="4540"/>
                </a:lnTo>
                <a:lnTo>
                  <a:pt x="6793" y="4527"/>
                </a:lnTo>
                <a:lnTo>
                  <a:pt x="6718" y="4514"/>
                </a:lnTo>
                <a:lnTo>
                  <a:pt x="6644" y="4501"/>
                </a:lnTo>
                <a:lnTo>
                  <a:pt x="6569" y="4486"/>
                </a:lnTo>
                <a:lnTo>
                  <a:pt x="6495" y="4471"/>
                </a:lnTo>
                <a:lnTo>
                  <a:pt x="6421" y="4456"/>
                </a:lnTo>
                <a:lnTo>
                  <a:pt x="6347" y="4439"/>
                </a:lnTo>
                <a:lnTo>
                  <a:pt x="6273" y="4423"/>
                </a:lnTo>
                <a:lnTo>
                  <a:pt x="6200" y="4405"/>
                </a:lnTo>
                <a:lnTo>
                  <a:pt x="6127" y="4387"/>
                </a:lnTo>
                <a:lnTo>
                  <a:pt x="6055" y="4368"/>
                </a:lnTo>
                <a:lnTo>
                  <a:pt x="5982" y="4348"/>
                </a:lnTo>
                <a:lnTo>
                  <a:pt x="5910" y="4328"/>
                </a:lnTo>
                <a:lnTo>
                  <a:pt x="5838" y="4308"/>
                </a:lnTo>
                <a:lnTo>
                  <a:pt x="5766" y="4286"/>
                </a:lnTo>
                <a:lnTo>
                  <a:pt x="5694" y="4264"/>
                </a:lnTo>
                <a:lnTo>
                  <a:pt x="5624" y="4242"/>
                </a:lnTo>
                <a:lnTo>
                  <a:pt x="5553" y="4217"/>
                </a:lnTo>
                <a:lnTo>
                  <a:pt x="5605" y="4099"/>
                </a:lnTo>
                <a:lnTo>
                  <a:pt x="5658" y="3982"/>
                </a:lnTo>
                <a:lnTo>
                  <a:pt x="5714" y="3866"/>
                </a:lnTo>
                <a:lnTo>
                  <a:pt x="5771" y="3750"/>
                </a:lnTo>
                <a:lnTo>
                  <a:pt x="5830" y="3637"/>
                </a:lnTo>
                <a:lnTo>
                  <a:pt x="5889" y="3524"/>
                </a:lnTo>
                <a:lnTo>
                  <a:pt x="5951" y="3412"/>
                </a:lnTo>
                <a:lnTo>
                  <a:pt x="6014" y="3301"/>
                </a:lnTo>
                <a:lnTo>
                  <a:pt x="6078" y="3192"/>
                </a:lnTo>
                <a:lnTo>
                  <a:pt x="6144" y="3084"/>
                </a:lnTo>
                <a:lnTo>
                  <a:pt x="6212" y="2978"/>
                </a:lnTo>
                <a:lnTo>
                  <a:pt x="6279" y="2871"/>
                </a:lnTo>
                <a:lnTo>
                  <a:pt x="6349" y="2767"/>
                </a:lnTo>
                <a:lnTo>
                  <a:pt x="6421" y="2664"/>
                </a:lnTo>
                <a:lnTo>
                  <a:pt x="6494" y="2563"/>
                </a:lnTo>
                <a:lnTo>
                  <a:pt x="6568" y="2463"/>
                </a:lnTo>
                <a:lnTo>
                  <a:pt x="6643" y="2363"/>
                </a:lnTo>
                <a:lnTo>
                  <a:pt x="6718" y="2265"/>
                </a:lnTo>
                <a:lnTo>
                  <a:pt x="6796" y="2169"/>
                </a:lnTo>
                <a:lnTo>
                  <a:pt x="6875" y="2074"/>
                </a:lnTo>
                <a:lnTo>
                  <a:pt x="6955" y="1980"/>
                </a:lnTo>
                <a:lnTo>
                  <a:pt x="7038" y="1888"/>
                </a:lnTo>
                <a:lnTo>
                  <a:pt x="7121" y="1798"/>
                </a:lnTo>
                <a:lnTo>
                  <a:pt x="7204" y="1709"/>
                </a:lnTo>
                <a:lnTo>
                  <a:pt x="7289" y="1621"/>
                </a:lnTo>
                <a:lnTo>
                  <a:pt x="7375" y="1534"/>
                </a:lnTo>
                <a:lnTo>
                  <a:pt x="7463" y="1449"/>
                </a:lnTo>
                <a:lnTo>
                  <a:pt x="7552" y="1366"/>
                </a:lnTo>
                <a:lnTo>
                  <a:pt x="7642" y="1285"/>
                </a:lnTo>
                <a:lnTo>
                  <a:pt x="7732" y="1205"/>
                </a:lnTo>
                <a:lnTo>
                  <a:pt x="7825" y="1126"/>
                </a:lnTo>
                <a:lnTo>
                  <a:pt x="7918" y="1049"/>
                </a:lnTo>
                <a:lnTo>
                  <a:pt x="7931" y="1048"/>
                </a:lnTo>
                <a:lnTo>
                  <a:pt x="7945" y="1047"/>
                </a:lnTo>
                <a:close/>
                <a:moveTo>
                  <a:pt x="9383" y="1137"/>
                </a:moveTo>
                <a:lnTo>
                  <a:pt x="9520" y="1161"/>
                </a:lnTo>
                <a:lnTo>
                  <a:pt x="9656" y="1187"/>
                </a:lnTo>
                <a:lnTo>
                  <a:pt x="9791" y="1215"/>
                </a:lnTo>
                <a:lnTo>
                  <a:pt x="9924" y="1246"/>
                </a:lnTo>
                <a:lnTo>
                  <a:pt x="10058" y="1279"/>
                </a:lnTo>
                <a:lnTo>
                  <a:pt x="10189" y="1315"/>
                </a:lnTo>
                <a:lnTo>
                  <a:pt x="10320" y="1353"/>
                </a:lnTo>
                <a:lnTo>
                  <a:pt x="10450" y="1393"/>
                </a:lnTo>
                <a:lnTo>
                  <a:pt x="10578" y="1436"/>
                </a:lnTo>
                <a:lnTo>
                  <a:pt x="10706" y="1481"/>
                </a:lnTo>
                <a:lnTo>
                  <a:pt x="10832" y="1528"/>
                </a:lnTo>
                <a:lnTo>
                  <a:pt x="10958" y="1579"/>
                </a:lnTo>
                <a:lnTo>
                  <a:pt x="11082" y="1630"/>
                </a:lnTo>
                <a:lnTo>
                  <a:pt x="11205" y="1684"/>
                </a:lnTo>
                <a:lnTo>
                  <a:pt x="11326" y="1740"/>
                </a:lnTo>
                <a:lnTo>
                  <a:pt x="11446" y="1799"/>
                </a:lnTo>
                <a:lnTo>
                  <a:pt x="11565" y="1859"/>
                </a:lnTo>
                <a:lnTo>
                  <a:pt x="11683" y="1921"/>
                </a:lnTo>
                <a:lnTo>
                  <a:pt x="11799" y="1986"/>
                </a:lnTo>
                <a:lnTo>
                  <a:pt x="11914" y="2054"/>
                </a:lnTo>
                <a:lnTo>
                  <a:pt x="12028" y="2122"/>
                </a:lnTo>
                <a:lnTo>
                  <a:pt x="12140" y="2193"/>
                </a:lnTo>
                <a:lnTo>
                  <a:pt x="12251" y="2266"/>
                </a:lnTo>
                <a:lnTo>
                  <a:pt x="12360" y="2340"/>
                </a:lnTo>
                <a:lnTo>
                  <a:pt x="12468" y="2417"/>
                </a:lnTo>
                <a:lnTo>
                  <a:pt x="12574" y="2496"/>
                </a:lnTo>
                <a:lnTo>
                  <a:pt x="12679" y="2576"/>
                </a:lnTo>
                <a:lnTo>
                  <a:pt x="12782" y="2659"/>
                </a:lnTo>
                <a:lnTo>
                  <a:pt x="12884" y="2743"/>
                </a:lnTo>
                <a:lnTo>
                  <a:pt x="12983" y="2829"/>
                </a:lnTo>
                <a:lnTo>
                  <a:pt x="13082" y="2917"/>
                </a:lnTo>
                <a:lnTo>
                  <a:pt x="13178" y="3007"/>
                </a:lnTo>
                <a:lnTo>
                  <a:pt x="13074" y="3084"/>
                </a:lnTo>
                <a:lnTo>
                  <a:pt x="12968" y="3159"/>
                </a:lnTo>
                <a:lnTo>
                  <a:pt x="12861" y="3233"/>
                </a:lnTo>
                <a:lnTo>
                  <a:pt x="12752" y="3305"/>
                </a:lnTo>
                <a:lnTo>
                  <a:pt x="12644" y="3377"/>
                </a:lnTo>
                <a:lnTo>
                  <a:pt x="12533" y="3446"/>
                </a:lnTo>
                <a:lnTo>
                  <a:pt x="12421" y="3513"/>
                </a:lnTo>
                <a:lnTo>
                  <a:pt x="12308" y="3579"/>
                </a:lnTo>
                <a:lnTo>
                  <a:pt x="12252" y="3611"/>
                </a:lnTo>
                <a:lnTo>
                  <a:pt x="12194" y="3643"/>
                </a:lnTo>
                <a:lnTo>
                  <a:pt x="12137" y="3674"/>
                </a:lnTo>
                <a:lnTo>
                  <a:pt x="12078" y="3705"/>
                </a:lnTo>
                <a:lnTo>
                  <a:pt x="12021" y="3736"/>
                </a:lnTo>
                <a:lnTo>
                  <a:pt x="11962" y="3766"/>
                </a:lnTo>
                <a:lnTo>
                  <a:pt x="11904" y="3796"/>
                </a:lnTo>
                <a:lnTo>
                  <a:pt x="11844" y="3825"/>
                </a:lnTo>
                <a:lnTo>
                  <a:pt x="11786" y="3854"/>
                </a:lnTo>
                <a:lnTo>
                  <a:pt x="11726" y="3882"/>
                </a:lnTo>
                <a:lnTo>
                  <a:pt x="11667" y="3909"/>
                </a:lnTo>
                <a:lnTo>
                  <a:pt x="11606" y="3936"/>
                </a:lnTo>
                <a:lnTo>
                  <a:pt x="11546" y="3963"/>
                </a:lnTo>
                <a:lnTo>
                  <a:pt x="11485" y="3989"/>
                </a:lnTo>
                <a:lnTo>
                  <a:pt x="11425" y="4015"/>
                </a:lnTo>
                <a:lnTo>
                  <a:pt x="11363" y="4040"/>
                </a:lnTo>
                <a:lnTo>
                  <a:pt x="11317" y="3936"/>
                </a:lnTo>
                <a:lnTo>
                  <a:pt x="11271" y="3833"/>
                </a:lnTo>
                <a:lnTo>
                  <a:pt x="11222" y="3729"/>
                </a:lnTo>
                <a:lnTo>
                  <a:pt x="11173" y="3628"/>
                </a:lnTo>
                <a:lnTo>
                  <a:pt x="11123" y="3527"/>
                </a:lnTo>
                <a:lnTo>
                  <a:pt x="11072" y="3427"/>
                </a:lnTo>
                <a:lnTo>
                  <a:pt x="11019" y="3326"/>
                </a:lnTo>
                <a:lnTo>
                  <a:pt x="10966" y="3228"/>
                </a:lnTo>
                <a:lnTo>
                  <a:pt x="10911" y="3130"/>
                </a:lnTo>
                <a:lnTo>
                  <a:pt x="10855" y="3034"/>
                </a:lnTo>
                <a:lnTo>
                  <a:pt x="10799" y="2938"/>
                </a:lnTo>
                <a:lnTo>
                  <a:pt x="10741" y="2842"/>
                </a:lnTo>
                <a:lnTo>
                  <a:pt x="10683" y="2748"/>
                </a:lnTo>
                <a:lnTo>
                  <a:pt x="10623" y="2654"/>
                </a:lnTo>
                <a:lnTo>
                  <a:pt x="10562" y="2562"/>
                </a:lnTo>
                <a:lnTo>
                  <a:pt x="10500" y="2471"/>
                </a:lnTo>
                <a:lnTo>
                  <a:pt x="10437" y="2379"/>
                </a:lnTo>
                <a:lnTo>
                  <a:pt x="10374" y="2290"/>
                </a:lnTo>
                <a:lnTo>
                  <a:pt x="10309" y="2201"/>
                </a:lnTo>
                <a:lnTo>
                  <a:pt x="10243" y="2113"/>
                </a:lnTo>
                <a:lnTo>
                  <a:pt x="10177" y="2027"/>
                </a:lnTo>
                <a:lnTo>
                  <a:pt x="10109" y="1940"/>
                </a:lnTo>
                <a:lnTo>
                  <a:pt x="10041" y="1855"/>
                </a:lnTo>
                <a:lnTo>
                  <a:pt x="9971" y="1771"/>
                </a:lnTo>
                <a:lnTo>
                  <a:pt x="9901" y="1689"/>
                </a:lnTo>
                <a:lnTo>
                  <a:pt x="9830" y="1607"/>
                </a:lnTo>
                <a:lnTo>
                  <a:pt x="9758" y="1525"/>
                </a:lnTo>
                <a:lnTo>
                  <a:pt x="9685" y="1446"/>
                </a:lnTo>
                <a:lnTo>
                  <a:pt x="9610" y="1367"/>
                </a:lnTo>
                <a:lnTo>
                  <a:pt x="9536" y="1289"/>
                </a:lnTo>
                <a:lnTo>
                  <a:pt x="9460" y="1213"/>
                </a:lnTo>
                <a:lnTo>
                  <a:pt x="9383" y="1137"/>
                </a:lnTo>
                <a:close/>
                <a:moveTo>
                  <a:pt x="8502" y="1049"/>
                </a:moveTo>
                <a:lnTo>
                  <a:pt x="8595" y="1126"/>
                </a:lnTo>
                <a:lnTo>
                  <a:pt x="8687" y="1205"/>
                </a:lnTo>
                <a:lnTo>
                  <a:pt x="8778" y="1285"/>
                </a:lnTo>
                <a:lnTo>
                  <a:pt x="8867" y="1366"/>
                </a:lnTo>
                <a:lnTo>
                  <a:pt x="8957" y="1449"/>
                </a:lnTo>
                <a:lnTo>
                  <a:pt x="9044" y="1534"/>
                </a:lnTo>
                <a:lnTo>
                  <a:pt x="9130" y="1621"/>
                </a:lnTo>
                <a:lnTo>
                  <a:pt x="9215" y="1709"/>
                </a:lnTo>
                <a:lnTo>
                  <a:pt x="9299" y="1798"/>
                </a:lnTo>
                <a:lnTo>
                  <a:pt x="9382" y="1888"/>
                </a:lnTo>
                <a:lnTo>
                  <a:pt x="9464" y="1980"/>
                </a:lnTo>
                <a:lnTo>
                  <a:pt x="9544" y="2074"/>
                </a:lnTo>
                <a:lnTo>
                  <a:pt x="9623" y="2169"/>
                </a:lnTo>
                <a:lnTo>
                  <a:pt x="9701" y="2265"/>
                </a:lnTo>
                <a:lnTo>
                  <a:pt x="9778" y="2363"/>
                </a:lnTo>
                <a:lnTo>
                  <a:pt x="9852" y="2463"/>
                </a:lnTo>
                <a:lnTo>
                  <a:pt x="9926" y="2563"/>
                </a:lnTo>
                <a:lnTo>
                  <a:pt x="9999" y="2664"/>
                </a:lnTo>
                <a:lnTo>
                  <a:pt x="10070" y="2767"/>
                </a:lnTo>
                <a:lnTo>
                  <a:pt x="10140" y="2871"/>
                </a:lnTo>
                <a:lnTo>
                  <a:pt x="10209" y="2978"/>
                </a:lnTo>
                <a:lnTo>
                  <a:pt x="10275" y="3084"/>
                </a:lnTo>
                <a:lnTo>
                  <a:pt x="10341" y="3192"/>
                </a:lnTo>
                <a:lnTo>
                  <a:pt x="10406" y="3301"/>
                </a:lnTo>
                <a:lnTo>
                  <a:pt x="10468" y="3412"/>
                </a:lnTo>
                <a:lnTo>
                  <a:pt x="10530" y="3524"/>
                </a:lnTo>
                <a:lnTo>
                  <a:pt x="10589" y="3637"/>
                </a:lnTo>
                <a:lnTo>
                  <a:pt x="10648" y="3750"/>
                </a:lnTo>
                <a:lnTo>
                  <a:pt x="10705" y="3866"/>
                </a:lnTo>
                <a:lnTo>
                  <a:pt x="10761" y="3982"/>
                </a:lnTo>
                <a:lnTo>
                  <a:pt x="10815" y="4099"/>
                </a:lnTo>
                <a:lnTo>
                  <a:pt x="10867" y="4217"/>
                </a:lnTo>
                <a:lnTo>
                  <a:pt x="10797" y="4242"/>
                </a:lnTo>
                <a:lnTo>
                  <a:pt x="10725" y="4264"/>
                </a:lnTo>
                <a:lnTo>
                  <a:pt x="10654" y="4286"/>
                </a:lnTo>
                <a:lnTo>
                  <a:pt x="10582" y="4308"/>
                </a:lnTo>
                <a:lnTo>
                  <a:pt x="10510" y="4328"/>
                </a:lnTo>
                <a:lnTo>
                  <a:pt x="10437" y="4348"/>
                </a:lnTo>
                <a:lnTo>
                  <a:pt x="10366" y="4368"/>
                </a:lnTo>
                <a:lnTo>
                  <a:pt x="10293" y="4387"/>
                </a:lnTo>
                <a:lnTo>
                  <a:pt x="10219" y="4405"/>
                </a:lnTo>
                <a:lnTo>
                  <a:pt x="10146" y="4423"/>
                </a:lnTo>
                <a:lnTo>
                  <a:pt x="10072" y="4439"/>
                </a:lnTo>
                <a:lnTo>
                  <a:pt x="9998" y="4456"/>
                </a:lnTo>
                <a:lnTo>
                  <a:pt x="9924" y="4471"/>
                </a:lnTo>
                <a:lnTo>
                  <a:pt x="9850" y="4486"/>
                </a:lnTo>
                <a:lnTo>
                  <a:pt x="9775" y="4501"/>
                </a:lnTo>
                <a:lnTo>
                  <a:pt x="9701" y="4514"/>
                </a:lnTo>
                <a:lnTo>
                  <a:pt x="9626" y="4527"/>
                </a:lnTo>
                <a:lnTo>
                  <a:pt x="9551" y="4540"/>
                </a:lnTo>
                <a:lnTo>
                  <a:pt x="9475" y="4551"/>
                </a:lnTo>
                <a:lnTo>
                  <a:pt x="9400" y="4562"/>
                </a:lnTo>
                <a:lnTo>
                  <a:pt x="9324" y="4573"/>
                </a:lnTo>
                <a:lnTo>
                  <a:pt x="9247" y="4582"/>
                </a:lnTo>
                <a:lnTo>
                  <a:pt x="9171" y="4591"/>
                </a:lnTo>
                <a:lnTo>
                  <a:pt x="9094" y="4600"/>
                </a:lnTo>
                <a:lnTo>
                  <a:pt x="9018" y="4607"/>
                </a:lnTo>
                <a:lnTo>
                  <a:pt x="8940" y="4614"/>
                </a:lnTo>
                <a:lnTo>
                  <a:pt x="8863" y="4621"/>
                </a:lnTo>
                <a:lnTo>
                  <a:pt x="8786" y="4626"/>
                </a:lnTo>
                <a:lnTo>
                  <a:pt x="8708" y="4631"/>
                </a:lnTo>
                <a:lnTo>
                  <a:pt x="8630" y="4635"/>
                </a:lnTo>
                <a:lnTo>
                  <a:pt x="8552" y="4639"/>
                </a:lnTo>
                <a:lnTo>
                  <a:pt x="8474" y="4642"/>
                </a:lnTo>
                <a:lnTo>
                  <a:pt x="8474" y="1047"/>
                </a:lnTo>
                <a:lnTo>
                  <a:pt x="8489" y="1048"/>
                </a:lnTo>
                <a:lnTo>
                  <a:pt x="8502" y="1049"/>
                </a:lnTo>
                <a:close/>
                <a:moveTo>
                  <a:pt x="7917" y="14987"/>
                </a:moveTo>
                <a:lnTo>
                  <a:pt x="7835" y="14918"/>
                </a:lnTo>
                <a:lnTo>
                  <a:pt x="7754" y="14850"/>
                </a:lnTo>
                <a:lnTo>
                  <a:pt x="7673" y="14779"/>
                </a:lnTo>
                <a:lnTo>
                  <a:pt x="7594" y="14708"/>
                </a:lnTo>
                <a:lnTo>
                  <a:pt x="7515" y="14636"/>
                </a:lnTo>
                <a:lnTo>
                  <a:pt x="7437" y="14562"/>
                </a:lnTo>
                <a:lnTo>
                  <a:pt x="7360" y="14487"/>
                </a:lnTo>
                <a:lnTo>
                  <a:pt x="7284" y="14410"/>
                </a:lnTo>
                <a:lnTo>
                  <a:pt x="7209" y="14333"/>
                </a:lnTo>
                <a:lnTo>
                  <a:pt x="7135" y="14255"/>
                </a:lnTo>
                <a:lnTo>
                  <a:pt x="7061" y="14175"/>
                </a:lnTo>
                <a:lnTo>
                  <a:pt x="6989" y="14095"/>
                </a:lnTo>
                <a:lnTo>
                  <a:pt x="6919" y="14012"/>
                </a:lnTo>
                <a:lnTo>
                  <a:pt x="6848" y="13930"/>
                </a:lnTo>
                <a:lnTo>
                  <a:pt x="6778" y="13846"/>
                </a:lnTo>
                <a:lnTo>
                  <a:pt x="6710" y="13761"/>
                </a:lnTo>
                <a:lnTo>
                  <a:pt x="6643" y="13675"/>
                </a:lnTo>
                <a:lnTo>
                  <a:pt x="6576" y="13588"/>
                </a:lnTo>
                <a:lnTo>
                  <a:pt x="6511" y="13499"/>
                </a:lnTo>
                <a:lnTo>
                  <a:pt x="6447" y="13410"/>
                </a:lnTo>
                <a:lnTo>
                  <a:pt x="6383" y="13319"/>
                </a:lnTo>
                <a:lnTo>
                  <a:pt x="6321" y="13228"/>
                </a:lnTo>
                <a:lnTo>
                  <a:pt x="6260" y="13135"/>
                </a:lnTo>
                <a:lnTo>
                  <a:pt x="6199" y="13042"/>
                </a:lnTo>
                <a:lnTo>
                  <a:pt x="6141" y="12948"/>
                </a:lnTo>
                <a:lnTo>
                  <a:pt x="6082" y="12853"/>
                </a:lnTo>
                <a:lnTo>
                  <a:pt x="6026" y="12757"/>
                </a:lnTo>
                <a:lnTo>
                  <a:pt x="5969" y="12659"/>
                </a:lnTo>
                <a:lnTo>
                  <a:pt x="5915" y="12561"/>
                </a:lnTo>
                <a:lnTo>
                  <a:pt x="5862" y="12462"/>
                </a:lnTo>
                <a:lnTo>
                  <a:pt x="5809" y="12363"/>
                </a:lnTo>
                <a:lnTo>
                  <a:pt x="5758" y="12262"/>
                </a:lnTo>
                <a:lnTo>
                  <a:pt x="5823" y="12242"/>
                </a:lnTo>
                <a:lnTo>
                  <a:pt x="5888" y="12223"/>
                </a:lnTo>
                <a:lnTo>
                  <a:pt x="5954" y="12204"/>
                </a:lnTo>
                <a:lnTo>
                  <a:pt x="6020" y="12187"/>
                </a:lnTo>
                <a:lnTo>
                  <a:pt x="6086" y="12169"/>
                </a:lnTo>
                <a:lnTo>
                  <a:pt x="6152" y="12153"/>
                </a:lnTo>
                <a:lnTo>
                  <a:pt x="6219" y="12136"/>
                </a:lnTo>
                <a:lnTo>
                  <a:pt x="6285" y="12121"/>
                </a:lnTo>
                <a:lnTo>
                  <a:pt x="6352" y="12106"/>
                </a:lnTo>
                <a:lnTo>
                  <a:pt x="6420" y="12091"/>
                </a:lnTo>
                <a:lnTo>
                  <a:pt x="6487" y="12077"/>
                </a:lnTo>
                <a:lnTo>
                  <a:pt x="6554" y="12064"/>
                </a:lnTo>
                <a:lnTo>
                  <a:pt x="6622" y="12051"/>
                </a:lnTo>
                <a:lnTo>
                  <a:pt x="6691" y="12039"/>
                </a:lnTo>
                <a:lnTo>
                  <a:pt x="6758" y="12027"/>
                </a:lnTo>
                <a:lnTo>
                  <a:pt x="6827" y="12016"/>
                </a:lnTo>
                <a:lnTo>
                  <a:pt x="6895" y="12005"/>
                </a:lnTo>
                <a:lnTo>
                  <a:pt x="6964" y="11995"/>
                </a:lnTo>
                <a:lnTo>
                  <a:pt x="7033" y="11986"/>
                </a:lnTo>
                <a:lnTo>
                  <a:pt x="7102" y="11976"/>
                </a:lnTo>
                <a:lnTo>
                  <a:pt x="7171" y="11968"/>
                </a:lnTo>
                <a:lnTo>
                  <a:pt x="7241" y="11960"/>
                </a:lnTo>
                <a:lnTo>
                  <a:pt x="7311" y="11953"/>
                </a:lnTo>
                <a:lnTo>
                  <a:pt x="7380" y="11946"/>
                </a:lnTo>
                <a:lnTo>
                  <a:pt x="7450" y="11940"/>
                </a:lnTo>
                <a:lnTo>
                  <a:pt x="7521" y="11934"/>
                </a:lnTo>
                <a:lnTo>
                  <a:pt x="7591" y="11929"/>
                </a:lnTo>
                <a:lnTo>
                  <a:pt x="7662" y="11924"/>
                </a:lnTo>
                <a:lnTo>
                  <a:pt x="7732" y="11920"/>
                </a:lnTo>
                <a:lnTo>
                  <a:pt x="7803" y="11916"/>
                </a:lnTo>
                <a:lnTo>
                  <a:pt x="7874" y="11913"/>
                </a:lnTo>
                <a:lnTo>
                  <a:pt x="7945" y="11911"/>
                </a:lnTo>
                <a:lnTo>
                  <a:pt x="7945" y="14988"/>
                </a:lnTo>
                <a:lnTo>
                  <a:pt x="7917" y="14987"/>
                </a:lnTo>
                <a:close/>
                <a:moveTo>
                  <a:pt x="15347" y="7759"/>
                </a:moveTo>
                <a:lnTo>
                  <a:pt x="12171" y="7759"/>
                </a:lnTo>
                <a:lnTo>
                  <a:pt x="12168" y="7652"/>
                </a:lnTo>
                <a:lnTo>
                  <a:pt x="12163" y="7545"/>
                </a:lnTo>
                <a:lnTo>
                  <a:pt x="12157" y="7439"/>
                </a:lnTo>
                <a:lnTo>
                  <a:pt x="12151" y="7332"/>
                </a:lnTo>
                <a:lnTo>
                  <a:pt x="12144" y="7226"/>
                </a:lnTo>
                <a:lnTo>
                  <a:pt x="12136" y="7120"/>
                </a:lnTo>
                <a:lnTo>
                  <a:pt x="12126" y="7015"/>
                </a:lnTo>
                <a:lnTo>
                  <a:pt x="12115" y="6911"/>
                </a:lnTo>
                <a:lnTo>
                  <a:pt x="12104" y="6805"/>
                </a:lnTo>
                <a:lnTo>
                  <a:pt x="12092" y="6701"/>
                </a:lnTo>
                <a:lnTo>
                  <a:pt x="12078" y="6598"/>
                </a:lnTo>
                <a:lnTo>
                  <a:pt x="12063" y="6494"/>
                </a:lnTo>
                <a:lnTo>
                  <a:pt x="12047" y="6391"/>
                </a:lnTo>
                <a:lnTo>
                  <a:pt x="12031" y="6288"/>
                </a:lnTo>
                <a:lnTo>
                  <a:pt x="12014" y="6186"/>
                </a:lnTo>
                <a:lnTo>
                  <a:pt x="11995" y="6084"/>
                </a:lnTo>
                <a:lnTo>
                  <a:pt x="11976" y="5982"/>
                </a:lnTo>
                <a:lnTo>
                  <a:pt x="11954" y="5881"/>
                </a:lnTo>
                <a:lnTo>
                  <a:pt x="11933" y="5781"/>
                </a:lnTo>
                <a:lnTo>
                  <a:pt x="11910" y="5681"/>
                </a:lnTo>
                <a:lnTo>
                  <a:pt x="11886" y="5582"/>
                </a:lnTo>
                <a:lnTo>
                  <a:pt x="11862" y="5482"/>
                </a:lnTo>
                <a:lnTo>
                  <a:pt x="11836" y="5383"/>
                </a:lnTo>
                <a:lnTo>
                  <a:pt x="11810" y="5285"/>
                </a:lnTo>
                <a:lnTo>
                  <a:pt x="11783" y="5188"/>
                </a:lnTo>
                <a:lnTo>
                  <a:pt x="11754" y="5090"/>
                </a:lnTo>
                <a:lnTo>
                  <a:pt x="11724" y="4993"/>
                </a:lnTo>
                <a:lnTo>
                  <a:pt x="11694" y="4897"/>
                </a:lnTo>
                <a:lnTo>
                  <a:pt x="11663" y="4801"/>
                </a:lnTo>
                <a:lnTo>
                  <a:pt x="11630" y="4706"/>
                </a:lnTo>
                <a:lnTo>
                  <a:pt x="11597" y="4611"/>
                </a:lnTo>
                <a:lnTo>
                  <a:pt x="11563" y="4517"/>
                </a:lnTo>
                <a:lnTo>
                  <a:pt x="11630" y="4489"/>
                </a:lnTo>
                <a:lnTo>
                  <a:pt x="11695" y="4461"/>
                </a:lnTo>
                <a:lnTo>
                  <a:pt x="11762" y="4432"/>
                </a:lnTo>
                <a:lnTo>
                  <a:pt x="11828" y="4403"/>
                </a:lnTo>
                <a:lnTo>
                  <a:pt x="11894" y="4374"/>
                </a:lnTo>
                <a:lnTo>
                  <a:pt x="11959" y="4343"/>
                </a:lnTo>
                <a:lnTo>
                  <a:pt x="12024" y="4312"/>
                </a:lnTo>
                <a:lnTo>
                  <a:pt x="12088" y="4281"/>
                </a:lnTo>
                <a:lnTo>
                  <a:pt x="12153" y="4249"/>
                </a:lnTo>
                <a:lnTo>
                  <a:pt x="12217" y="4216"/>
                </a:lnTo>
                <a:lnTo>
                  <a:pt x="12280" y="4183"/>
                </a:lnTo>
                <a:lnTo>
                  <a:pt x="12344" y="4150"/>
                </a:lnTo>
                <a:lnTo>
                  <a:pt x="12407" y="4116"/>
                </a:lnTo>
                <a:lnTo>
                  <a:pt x="12469" y="4081"/>
                </a:lnTo>
                <a:lnTo>
                  <a:pt x="12532" y="4046"/>
                </a:lnTo>
                <a:lnTo>
                  <a:pt x="12593" y="4011"/>
                </a:lnTo>
                <a:lnTo>
                  <a:pt x="12655" y="3975"/>
                </a:lnTo>
                <a:lnTo>
                  <a:pt x="12717" y="3939"/>
                </a:lnTo>
                <a:lnTo>
                  <a:pt x="12778" y="3902"/>
                </a:lnTo>
                <a:lnTo>
                  <a:pt x="12839" y="3865"/>
                </a:lnTo>
                <a:lnTo>
                  <a:pt x="12899" y="3827"/>
                </a:lnTo>
                <a:lnTo>
                  <a:pt x="12959" y="3789"/>
                </a:lnTo>
                <a:lnTo>
                  <a:pt x="13019" y="3749"/>
                </a:lnTo>
                <a:lnTo>
                  <a:pt x="13078" y="3710"/>
                </a:lnTo>
                <a:lnTo>
                  <a:pt x="13137" y="3670"/>
                </a:lnTo>
                <a:lnTo>
                  <a:pt x="13196" y="3630"/>
                </a:lnTo>
                <a:lnTo>
                  <a:pt x="13254" y="3590"/>
                </a:lnTo>
                <a:lnTo>
                  <a:pt x="13313" y="3549"/>
                </a:lnTo>
                <a:lnTo>
                  <a:pt x="13370" y="3507"/>
                </a:lnTo>
                <a:lnTo>
                  <a:pt x="13428" y="3466"/>
                </a:lnTo>
                <a:lnTo>
                  <a:pt x="13485" y="3423"/>
                </a:lnTo>
                <a:lnTo>
                  <a:pt x="13542" y="3381"/>
                </a:lnTo>
                <a:lnTo>
                  <a:pt x="13641" y="3492"/>
                </a:lnTo>
                <a:lnTo>
                  <a:pt x="13738" y="3605"/>
                </a:lnTo>
                <a:lnTo>
                  <a:pt x="13832" y="3719"/>
                </a:lnTo>
                <a:lnTo>
                  <a:pt x="13924" y="3837"/>
                </a:lnTo>
                <a:lnTo>
                  <a:pt x="14014" y="3956"/>
                </a:lnTo>
                <a:lnTo>
                  <a:pt x="14101" y="4076"/>
                </a:lnTo>
                <a:lnTo>
                  <a:pt x="14185" y="4199"/>
                </a:lnTo>
                <a:lnTo>
                  <a:pt x="14266" y="4324"/>
                </a:lnTo>
                <a:lnTo>
                  <a:pt x="14346" y="4450"/>
                </a:lnTo>
                <a:lnTo>
                  <a:pt x="14422" y="4578"/>
                </a:lnTo>
                <a:lnTo>
                  <a:pt x="14496" y="4708"/>
                </a:lnTo>
                <a:lnTo>
                  <a:pt x="14567" y="4839"/>
                </a:lnTo>
                <a:lnTo>
                  <a:pt x="14634" y="4972"/>
                </a:lnTo>
                <a:lnTo>
                  <a:pt x="14700" y="5106"/>
                </a:lnTo>
                <a:lnTo>
                  <a:pt x="14763" y="5243"/>
                </a:lnTo>
                <a:lnTo>
                  <a:pt x="14822" y="5380"/>
                </a:lnTo>
                <a:lnTo>
                  <a:pt x="14879" y="5519"/>
                </a:lnTo>
                <a:lnTo>
                  <a:pt x="14932" y="5660"/>
                </a:lnTo>
                <a:lnTo>
                  <a:pt x="14982" y="5802"/>
                </a:lnTo>
                <a:lnTo>
                  <a:pt x="15031" y="5945"/>
                </a:lnTo>
                <a:lnTo>
                  <a:pt x="15075" y="6090"/>
                </a:lnTo>
                <a:lnTo>
                  <a:pt x="15116" y="6236"/>
                </a:lnTo>
                <a:lnTo>
                  <a:pt x="15154" y="6383"/>
                </a:lnTo>
                <a:lnTo>
                  <a:pt x="15189" y="6532"/>
                </a:lnTo>
                <a:lnTo>
                  <a:pt x="15220" y="6681"/>
                </a:lnTo>
                <a:lnTo>
                  <a:pt x="15248" y="6832"/>
                </a:lnTo>
                <a:lnTo>
                  <a:pt x="15273" y="6984"/>
                </a:lnTo>
                <a:lnTo>
                  <a:pt x="15294" y="7137"/>
                </a:lnTo>
                <a:lnTo>
                  <a:pt x="15313" y="7291"/>
                </a:lnTo>
                <a:lnTo>
                  <a:pt x="15327" y="7446"/>
                </a:lnTo>
                <a:lnTo>
                  <a:pt x="15338" y="7602"/>
                </a:lnTo>
                <a:lnTo>
                  <a:pt x="15347" y="7759"/>
                </a:lnTo>
                <a:close/>
                <a:moveTo>
                  <a:pt x="8210" y="0"/>
                </a:moveTo>
                <a:lnTo>
                  <a:pt x="7787" y="10"/>
                </a:lnTo>
                <a:lnTo>
                  <a:pt x="7370" y="41"/>
                </a:lnTo>
                <a:lnTo>
                  <a:pt x="6960" y="92"/>
                </a:lnTo>
                <a:lnTo>
                  <a:pt x="6555" y="162"/>
                </a:lnTo>
                <a:lnTo>
                  <a:pt x="6158" y="253"/>
                </a:lnTo>
                <a:lnTo>
                  <a:pt x="5768" y="361"/>
                </a:lnTo>
                <a:lnTo>
                  <a:pt x="5386" y="486"/>
                </a:lnTo>
                <a:lnTo>
                  <a:pt x="5014" y="630"/>
                </a:lnTo>
                <a:lnTo>
                  <a:pt x="4651" y="791"/>
                </a:lnTo>
                <a:lnTo>
                  <a:pt x="4297" y="967"/>
                </a:lnTo>
                <a:lnTo>
                  <a:pt x="3953" y="1161"/>
                </a:lnTo>
                <a:lnTo>
                  <a:pt x="3619" y="1369"/>
                </a:lnTo>
                <a:lnTo>
                  <a:pt x="3298" y="1593"/>
                </a:lnTo>
                <a:lnTo>
                  <a:pt x="2987" y="1831"/>
                </a:lnTo>
                <a:lnTo>
                  <a:pt x="2690" y="2083"/>
                </a:lnTo>
                <a:lnTo>
                  <a:pt x="2404" y="2348"/>
                </a:lnTo>
                <a:lnTo>
                  <a:pt x="2132" y="2627"/>
                </a:lnTo>
                <a:lnTo>
                  <a:pt x="1875" y="2918"/>
                </a:lnTo>
                <a:lnTo>
                  <a:pt x="1631" y="3220"/>
                </a:lnTo>
                <a:lnTo>
                  <a:pt x="1402" y="3535"/>
                </a:lnTo>
                <a:lnTo>
                  <a:pt x="1188" y="3861"/>
                </a:lnTo>
                <a:lnTo>
                  <a:pt x="991" y="4195"/>
                </a:lnTo>
                <a:lnTo>
                  <a:pt x="810" y="4541"/>
                </a:lnTo>
                <a:lnTo>
                  <a:pt x="645" y="4897"/>
                </a:lnTo>
                <a:lnTo>
                  <a:pt x="498" y="5261"/>
                </a:lnTo>
                <a:lnTo>
                  <a:pt x="369" y="5634"/>
                </a:lnTo>
                <a:lnTo>
                  <a:pt x="259" y="6014"/>
                </a:lnTo>
                <a:lnTo>
                  <a:pt x="167" y="6402"/>
                </a:lnTo>
                <a:lnTo>
                  <a:pt x="94" y="6797"/>
                </a:lnTo>
                <a:lnTo>
                  <a:pt x="42" y="7198"/>
                </a:lnTo>
                <a:lnTo>
                  <a:pt x="10" y="7605"/>
                </a:lnTo>
                <a:lnTo>
                  <a:pt x="0" y="8018"/>
                </a:lnTo>
                <a:lnTo>
                  <a:pt x="10" y="8431"/>
                </a:lnTo>
                <a:lnTo>
                  <a:pt x="42" y="8838"/>
                </a:lnTo>
                <a:lnTo>
                  <a:pt x="94" y="9239"/>
                </a:lnTo>
                <a:lnTo>
                  <a:pt x="167" y="9634"/>
                </a:lnTo>
                <a:lnTo>
                  <a:pt x="259" y="10021"/>
                </a:lnTo>
                <a:lnTo>
                  <a:pt x="369" y="10402"/>
                </a:lnTo>
                <a:lnTo>
                  <a:pt x="498" y="10774"/>
                </a:lnTo>
                <a:lnTo>
                  <a:pt x="645" y="11139"/>
                </a:lnTo>
                <a:lnTo>
                  <a:pt x="810" y="11494"/>
                </a:lnTo>
                <a:lnTo>
                  <a:pt x="991" y="11840"/>
                </a:lnTo>
                <a:lnTo>
                  <a:pt x="1188" y="12175"/>
                </a:lnTo>
                <a:lnTo>
                  <a:pt x="1402" y="12501"/>
                </a:lnTo>
                <a:lnTo>
                  <a:pt x="1631" y="12815"/>
                </a:lnTo>
                <a:lnTo>
                  <a:pt x="1875" y="13118"/>
                </a:lnTo>
                <a:lnTo>
                  <a:pt x="2132" y="13409"/>
                </a:lnTo>
                <a:lnTo>
                  <a:pt x="2404" y="13688"/>
                </a:lnTo>
                <a:lnTo>
                  <a:pt x="2690" y="13953"/>
                </a:lnTo>
                <a:lnTo>
                  <a:pt x="2987" y="14205"/>
                </a:lnTo>
                <a:lnTo>
                  <a:pt x="3298" y="14443"/>
                </a:lnTo>
                <a:lnTo>
                  <a:pt x="3619" y="14667"/>
                </a:lnTo>
                <a:lnTo>
                  <a:pt x="3953" y="14875"/>
                </a:lnTo>
                <a:lnTo>
                  <a:pt x="4297" y="15068"/>
                </a:lnTo>
                <a:lnTo>
                  <a:pt x="4651" y="15245"/>
                </a:lnTo>
                <a:lnTo>
                  <a:pt x="5014" y="15406"/>
                </a:lnTo>
                <a:lnTo>
                  <a:pt x="5386" y="15550"/>
                </a:lnTo>
                <a:lnTo>
                  <a:pt x="5768" y="15675"/>
                </a:lnTo>
                <a:lnTo>
                  <a:pt x="6158" y="15783"/>
                </a:lnTo>
                <a:lnTo>
                  <a:pt x="6555" y="15873"/>
                </a:lnTo>
                <a:lnTo>
                  <a:pt x="6960" y="15944"/>
                </a:lnTo>
                <a:lnTo>
                  <a:pt x="7370" y="15995"/>
                </a:lnTo>
                <a:lnTo>
                  <a:pt x="7787" y="16026"/>
                </a:lnTo>
                <a:lnTo>
                  <a:pt x="8210" y="16036"/>
                </a:lnTo>
                <a:lnTo>
                  <a:pt x="8632" y="16026"/>
                </a:lnTo>
                <a:lnTo>
                  <a:pt x="9049" y="15995"/>
                </a:lnTo>
                <a:lnTo>
                  <a:pt x="9459" y="15944"/>
                </a:lnTo>
                <a:lnTo>
                  <a:pt x="9864" y="15873"/>
                </a:lnTo>
                <a:lnTo>
                  <a:pt x="10261" y="15783"/>
                </a:lnTo>
                <a:lnTo>
                  <a:pt x="10651" y="15675"/>
                </a:lnTo>
                <a:lnTo>
                  <a:pt x="11033" y="15550"/>
                </a:lnTo>
                <a:lnTo>
                  <a:pt x="11405" y="15406"/>
                </a:lnTo>
                <a:lnTo>
                  <a:pt x="11768" y="15245"/>
                </a:lnTo>
                <a:lnTo>
                  <a:pt x="12122" y="15068"/>
                </a:lnTo>
                <a:lnTo>
                  <a:pt x="12466" y="14875"/>
                </a:lnTo>
                <a:lnTo>
                  <a:pt x="12800" y="14667"/>
                </a:lnTo>
                <a:lnTo>
                  <a:pt x="13122" y="14443"/>
                </a:lnTo>
                <a:lnTo>
                  <a:pt x="13432" y="14205"/>
                </a:lnTo>
                <a:lnTo>
                  <a:pt x="13729" y="13953"/>
                </a:lnTo>
                <a:lnTo>
                  <a:pt x="14015" y="13688"/>
                </a:lnTo>
                <a:lnTo>
                  <a:pt x="14287" y="13409"/>
                </a:lnTo>
                <a:lnTo>
                  <a:pt x="14544" y="13118"/>
                </a:lnTo>
                <a:lnTo>
                  <a:pt x="14788" y="12815"/>
                </a:lnTo>
                <a:lnTo>
                  <a:pt x="15017" y="12501"/>
                </a:lnTo>
                <a:lnTo>
                  <a:pt x="15231" y="12175"/>
                </a:lnTo>
                <a:lnTo>
                  <a:pt x="15428" y="11840"/>
                </a:lnTo>
                <a:lnTo>
                  <a:pt x="15609" y="11494"/>
                </a:lnTo>
                <a:lnTo>
                  <a:pt x="15774" y="11139"/>
                </a:lnTo>
                <a:lnTo>
                  <a:pt x="15921" y="10774"/>
                </a:lnTo>
                <a:lnTo>
                  <a:pt x="16050" y="10402"/>
                </a:lnTo>
                <a:lnTo>
                  <a:pt x="16160" y="10021"/>
                </a:lnTo>
                <a:lnTo>
                  <a:pt x="16253" y="9634"/>
                </a:lnTo>
                <a:lnTo>
                  <a:pt x="16325" y="9239"/>
                </a:lnTo>
                <a:lnTo>
                  <a:pt x="16377" y="8838"/>
                </a:lnTo>
                <a:lnTo>
                  <a:pt x="16409" y="8431"/>
                </a:lnTo>
                <a:lnTo>
                  <a:pt x="16419" y="8018"/>
                </a:lnTo>
                <a:lnTo>
                  <a:pt x="16409" y="7605"/>
                </a:lnTo>
                <a:lnTo>
                  <a:pt x="16377" y="7198"/>
                </a:lnTo>
                <a:lnTo>
                  <a:pt x="16325" y="6797"/>
                </a:lnTo>
                <a:lnTo>
                  <a:pt x="16253" y="6402"/>
                </a:lnTo>
                <a:lnTo>
                  <a:pt x="16160" y="6014"/>
                </a:lnTo>
                <a:lnTo>
                  <a:pt x="16050" y="5634"/>
                </a:lnTo>
                <a:lnTo>
                  <a:pt x="15921" y="5261"/>
                </a:lnTo>
                <a:lnTo>
                  <a:pt x="15774" y="4897"/>
                </a:lnTo>
                <a:lnTo>
                  <a:pt x="15609" y="4541"/>
                </a:lnTo>
                <a:lnTo>
                  <a:pt x="15428" y="4195"/>
                </a:lnTo>
                <a:lnTo>
                  <a:pt x="15231" y="3861"/>
                </a:lnTo>
                <a:lnTo>
                  <a:pt x="15017" y="3535"/>
                </a:lnTo>
                <a:lnTo>
                  <a:pt x="14788" y="3220"/>
                </a:lnTo>
                <a:lnTo>
                  <a:pt x="14544" y="2918"/>
                </a:lnTo>
                <a:lnTo>
                  <a:pt x="14287" y="2627"/>
                </a:lnTo>
                <a:lnTo>
                  <a:pt x="14015" y="2348"/>
                </a:lnTo>
                <a:lnTo>
                  <a:pt x="13729" y="2083"/>
                </a:lnTo>
                <a:lnTo>
                  <a:pt x="13432" y="1831"/>
                </a:lnTo>
                <a:lnTo>
                  <a:pt x="13122" y="1593"/>
                </a:lnTo>
                <a:lnTo>
                  <a:pt x="12800" y="1369"/>
                </a:lnTo>
                <a:lnTo>
                  <a:pt x="12466" y="1161"/>
                </a:lnTo>
                <a:lnTo>
                  <a:pt x="12122" y="967"/>
                </a:lnTo>
                <a:lnTo>
                  <a:pt x="11768" y="791"/>
                </a:lnTo>
                <a:lnTo>
                  <a:pt x="11405" y="630"/>
                </a:lnTo>
                <a:lnTo>
                  <a:pt x="11033" y="486"/>
                </a:lnTo>
                <a:lnTo>
                  <a:pt x="10651" y="361"/>
                </a:lnTo>
                <a:lnTo>
                  <a:pt x="10261" y="253"/>
                </a:lnTo>
                <a:lnTo>
                  <a:pt x="9864" y="162"/>
                </a:lnTo>
                <a:lnTo>
                  <a:pt x="9459" y="92"/>
                </a:lnTo>
                <a:lnTo>
                  <a:pt x="9049" y="41"/>
                </a:lnTo>
                <a:lnTo>
                  <a:pt x="8632" y="10"/>
                </a:lnTo>
                <a:lnTo>
                  <a:pt x="8210" y="0"/>
                </a:lnTo>
                <a:close/>
              </a:path>
            </a:pathLst>
          </a:custGeom>
          <a:solidFill>
            <a:schemeClr val="bg1"/>
          </a:solidFill>
          <a:ln>
            <a:noFill/>
          </a:ln>
        </p:spPr>
        <p:txBody>
          <a:bodyPr vert="horz" wrap="square" lIns="91440" tIns="45720" rIns="91440" bIns="45720" numCol="1" anchor="t" anchorCtr="0" compatLnSpc="1"/>
          <a:lstStyle/>
          <a:p>
            <a:endParaRPr lang="id-ID">
              <a:solidFill>
                <a:schemeClr val="bg1">
                  <a:lumMod val="65000"/>
                </a:schemeClr>
              </a:solidFill>
              <a:latin typeface="微软雅黑" panose="020B0503020204020204" pitchFamily="34" charset="-122"/>
              <a:ea typeface="微软雅黑" panose="020B0503020204020204" pitchFamily="34" charset="-122"/>
            </a:endParaRPr>
          </a:p>
        </p:txBody>
      </p:sp>
      <p:grpSp>
        <p:nvGrpSpPr>
          <p:cNvPr id="161" name="Group 32"/>
          <p:cNvGrpSpPr/>
          <p:nvPr/>
        </p:nvGrpSpPr>
        <p:grpSpPr>
          <a:xfrm>
            <a:off x="9155784" y="4492142"/>
            <a:ext cx="399003" cy="324706"/>
            <a:chOff x="5245100" y="5103813"/>
            <a:chExt cx="690563" cy="561975"/>
          </a:xfrm>
          <a:solidFill>
            <a:schemeClr val="bg1"/>
          </a:solidFill>
        </p:grpSpPr>
        <p:sp>
          <p:nvSpPr>
            <p:cNvPr id="162" name="Freeform 290"/>
            <p:cNvSpPr>
              <a:spLocks noEditPoints="1"/>
            </p:cNvSpPr>
            <p:nvPr/>
          </p:nvSpPr>
          <p:spPr bwMode="auto">
            <a:xfrm>
              <a:off x="5719763" y="5276851"/>
              <a:ext cx="130175" cy="173038"/>
            </a:xfrm>
            <a:custGeom>
              <a:avLst/>
              <a:gdLst>
                <a:gd name="T0" fmla="*/ 503 w 3018"/>
                <a:gd name="T1" fmla="*/ 504 h 4030"/>
                <a:gd name="T2" fmla="*/ 2515 w 3018"/>
                <a:gd name="T3" fmla="*/ 3526 h 4030"/>
                <a:gd name="T4" fmla="*/ 1386 w 3018"/>
                <a:gd name="T5" fmla="*/ 175 h 4030"/>
                <a:gd name="T6" fmla="*/ 1320 w 3018"/>
                <a:gd name="T7" fmla="*/ 110 h 4030"/>
                <a:gd name="T8" fmla="*/ 1244 w 3018"/>
                <a:gd name="T9" fmla="*/ 60 h 4030"/>
                <a:gd name="T10" fmla="*/ 1159 w 3018"/>
                <a:gd name="T11" fmla="*/ 24 h 4030"/>
                <a:gd name="T12" fmla="*/ 1069 w 3018"/>
                <a:gd name="T13" fmla="*/ 3 h 4030"/>
                <a:gd name="T14" fmla="*/ 503 w 3018"/>
                <a:gd name="T15" fmla="*/ 0 h 4030"/>
                <a:gd name="T16" fmla="*/ 427 w 3018"/>
                <a:gd name="T17" fmla="*/ 6 h 4030"/>
                <a:gd name="T18" fmla="*/ 353 w 3018"/>
                <a:gd name="T19" fmla="*/ 23 h 4030"/>
                <a:gd name="T20" fmla="*/ 285 w 3018"/>
                <a:gd name="T21" fmla="*/ 50 h 4030"/>
                <a:gd name="T22" fmla="*/ 222 w 3018"/>
                <a:gd name="T23" fmla="*/ 86 h 4030"/>
                <a:gd name="T24" fmla="*/ 165 w 3018"/>
                <a:gd name="T25" fmla="*/ 130 h 4030"/>
                <a:gd name="T26" fmla="*/ 115 w 3018"/>
                <a:gd name="T27" fmla="*/ 183 h 4030"/>
                <a:gd name="T28" fmla="*/ 74 w 3018"/>
                <a:gd name="T29" fmla="*/ 242 h 4030"/>
                <a:gd name="T30" fmla="*/ 40 w 3018"/>
                <a:gd name="T31" fmla="*/ 308 h 4030"/>
                <a:gd name="T32" fmla="*/ 16 w 3018"/>
                <a:gd name="T33" fmla="*/ 377 h 4030"/>
                <a:gd name="T34" fmla="*/ 3 w 3018"/>
                <a:gd name="T35" fmla="*/ 452 h 4030"/>
                <a:gd name="T36" fmla="*/ 0 w 3018"/>
                <a:gd name="T37" fmla="*/ 3526 h 4030"/>
                <a:gd name="T38" fmla="*/ 6 w 3018"/>
                <a:gd name="T39" fmla="*/ 3604 h 4030"/>
                <a:gd name="T40" fmla="*/ 23 w 3018"/>
                <a:gd name="T41" fmla="*/ 3676 h 4030"/>
                <a:gd name="T42" fmla="*/ 50 w 3018"/>
                <a:gd name="T43" fmla="*/ 3745 h 4030"/>
                <a:gd name="T44" fmla="*/ 86 w 3018"/>
                <a:gd name="T45" fmla="*/ 3808 h 4030"/>
                <a:gd name="T46" fmla="*/ 131 w 3018"/>
                <a:gd name="T47" fmla="*/ 3866 h 4030"/>
                <a:gd name="T48" fmla="*/ 183 w 3018"/>
                <a:gd name="T49" fmla="*/ 3915 h 4030"/>
                <a:gd name="T50" fmla="*/ 243 w 3018"/>
                <a:gd name="T51" fmla="*/ 3957 h 4030"/>
                <a:gd name="T52" fmla="*/ 307 w 3018"/>
                <a:gd name="T53" fmla="*/ 3991 h 4030"/>
                <a:gd name="T54" fmla="*/ 378 w 3018"/>
                <a:gd name="T55" fmla="*/ 4015 h 4030"/>
                <a:gd name="T56" fmla="*/ 452 w 3018"/>
                <a:gd name="T57" fmla="*/ 4028 h 4030"/>
                <a:gd name="T58" fmla="*/ 2515 w 3018"/>
                <a:gd name="T59" fmla="*/ 4030 h 4030"/>
                <a:gd name="T60" fmla="*/ 2592 w 3018"/>
                <a:gd name="T61" fmla="*/ 4025 h 4030"/>
                <a:gd name="T62" fmla="*/ 2665 w 3018"/>
                <a:gd name="T63" fmla="*/ 4008 h 4030"/>
                <a:gd name="T64" fmla="*/ 2733 w 3018"/>
                <a:gd name="T65" fmla="*/ 3981 h 4030"/>
                <a:gd name="T66" fmla="*/ 2797 w 3018"/>
                <a:gd name="T67" fmla="*/ 3944 h 4030"/>
                <a:gd name="T68" fmla="*/ 2853 w 3018"/>
                <a:gd name="T69" fmla="*/ 3899 h 4030"/>
                <a:gd name="T70" fmla="*/ 2903 w 3018"/>
                <a:gd name="T71" fmla="*/ 3848 h 4030"/>
                <a:gd name="T72" fmla="*/ 2946 w 3018"/>
                <a:gd name="T73" fmla="*/ 3788 h 4030"/>
                <a:gd name="T74" fmla="*/ 2979 w 3018"/>
                <a:gd name="T75" fmla="*/ 3723 h 4030"/>
                <a:gd name="T76" fmla="*/ 3002 w 3018"/>
                <a:gd name="T77" fmla="*/ 3652 h 4030"/>
                <a:gd name="T78" fmla="*/ 3015 w 3018"/>
                <a:gd name="T79" fmla="*/ 3578 h 4030"/>
                <a:gd name="T80" fmla="*/ 3018 w 3018"/>
                <a:gd name="T81" fmla="*/ 2770 h 4030"/>
                <a:gd name="T82" fmla="*/ 3015 w 3018"/>
                <a:gd name="T83" fmla="*/ 2715 h 4030"/>
                <a:gd name="T84" fmla="*/ 3006 w 3018"/>
                <a:gd name="T85" fmla="*/ 2661 h 4030"/>
                <a:gd name="T86" fmla="*/ 2991 w 3018"/>
                <a:gd name="T87" fmla="*/ 2607 h 4030"/>
                <a:gd name="T88" fmla="*/ 2970 w 3018"/>
                <a:gd name="T89" fmla="*/ 2556 h 4030"/>
                <a:gd name="T90" fmla="*/ 2944 w 3018"/>
                <a:gd name="T91" fmla="*/ 2506 h 40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018" h="4030">
                  <a:moveTo>
                    <a:pt x="2515" y="3526"/>
                  </a:moveTo>
                  <a:lnTo>
                    <a:pt x="503" y="3526"/>
                  </a:lnTo>
                  <a:lnTo>
                    <a:pt x="503" y="504"/>
                  </a:lnTo>
                  <a:lnTo>
                    <a:pt x="1006" y="504"/>
                  </a:lnTo>
                  <a:lnTo>
                    <a:pt x="2515" y="2770"/>
                  </a:lnTo>
                  <a:lnTo>
                    <a:pt x="2515" y="3526"/>
                  </a:lnTo>
                  <a:close/>
                  <a:moveTo>
                    <a:pt x="1425" y="224"/>
                  </a:moveTo>
                  <a:lnTo>
                    <a:pt x="1407" y="199"/>
                  </a:lnTo>
                  <a:lnTo>
                    <a:pt x="1386" y="175"/>
                  </a:lnTo>
                  <a:lnTo>
                    <a:pt x="1365" y="152"/>
                  </a:lnTo>
                  <a:lnTo>
                    <a:pt x="1343" y="130"/>
                  </a:lnTo>
                  <a:lnTo>
                    <a:pt x="1320" y="110"/>
                  </a:lnTo>
                  <a:lnTo>
                    <a:pt x="1296" y="92"/>
                  </a:lnTo>
                  <a:lnTo>
                    <a:pt x="1270" y="75"/>
                  </a:lnTo>
                  <a:lnTo>
                    <a:pt x="1244" y="60"/>
                  </a:lnTo>
                  <a:lnTo>
                    <a:pt x="1216" y="46"/>
                  </a:lnTo>
                  <a:lnTo>
                    <a:pt x="1188" y="34"/>
                  </a:lnTo>
                  <a:lnTo>
                    <a:pt x="1159" y="24"/>
                  </a:lnTo>
                  <a:lnTo>
                    <a:pt x="1130" y="16"/>
                  </a:lnTo>
                  <a:lnTo>
                    <a:pt x="1100" y="9"/>
                  </a:lnTo>
                  <a:lnTo>
                    <a:pt x="1069" y="3"/>
                  </a:lnTo>
                  <a:lnTo>
                    <a:pt x="1037" y="1"/>
                  </a:lnTo>
                  <a:lnTo>
                    <a:pt x="1006" y="0"/>
                  </a:lnTo>
                  <a:lnTo>
                    <a:pt x="503" y="0"/>
                  </a:lnTo>
                  <a:lnTo>
                    <a:pt x="477" y="0"/>
                  </a:lnTo>
                  <a:lnTo>
                    <a:pt x="452" y="2"/>
                  </a:lnTo>
                  <a:lnTo>
                    <a:pt x="427" y="6"/>
                  </a:lnTo>
                  <a:lnTo>
                    <a:pt x="402" y="11"/>
                  </a:lnTo>
                  <a:lnTo>
                    <a:pt x="378" y="16"/>
                  </a:lnTo>
                  <a:lnTo>
                    <a:pt x="353" y="23"/>
                  </a:lnTo>
                  <a:lnTo>
                    <a:pt x="330" y="31"/>
                  </a:lnTo>
                  <a:lnTo>
                    <a:pt x="307" y="40"/>
                  </a:lnTo>
                  <a:lnTo>
                    <a:pt x="285" y="50"/>
                  </a:lnTo>
                  <a:lnTo>
                    <a:pt x="264" y="61"/>
                  </a:lnTo>
                  <a:lnTo>
                    <a:pt x="243" y="73"/>
                  </a:lnTo>
                  <a:lnTo>
                    <a:pt x="222" y="86"/>
                  </a:lnTo>
                  <a:lnTo>
                    <a:pt x="203" y="100"/>
                  </a:lnTo>
                  <a:lnTo>
                    <a:pt x="183" y="115"/>
                  </a:lnTo>
                  <a:lnTo>
                    <a:pt x="165" y="130"/>
                  </a:lnTo>
                  <a:lnTo>
                    <a:pt x="148" y="148"/>
                  </a:lnTo>
                  <a:lnTo>
                    <a:pt x="131" y="165"/>
                  </a:lnTo>
                  <a:lnTo>
                    <a:pt x="115" y="183"/>
                  </a:lnTo>
                  <a:lnTo>
                    <a:pt x="100" y="202"/>
                  </a:lnTo>
                  <a:lnTo>
                    <a:pt x="86" y="222"/>
                  </a:lnTo>
                  <a:lnTo>
                    <a:pt x="74" y="242"/>
                  </a:lnTo>
                  <a:lnTo>
                    <a:pt x="61" y="263"/>
                  </a:lnTo>
                  <a:lnTo>
                    <a:pt x="50" y="286"/>
                  </a:lnTo>
                  <a:lnTo>
                    <a:pt x="40" y="308"/>
                  </a:lnTo>
                  <a:lnTo>
                    <a:pt x="31" y="331"/>
                  </a:lnTo>
                  <a:lnTo>
                    <a:pt x="23" y="354"/>
                  </a:lnTo>
                  <a:lnTo>
                    <a:pt x="16" y="377"/>
                  </a:lnTo>
                  <a:lnTo>
                    <a:pt x="10" y="403"/>
                  </a:lnTo>
                  <a:lnTo>
                    <a:pt x="6" y="427"/>
                  </a:lnTo>
                  <a:lnTo>
                    <a:pt x="3" y="452"/>
                  </a:lnTo>
                  <a:lnTo>
                    <a:pt x="1" y="478"/>
                  </a:lnTo>
                  <a:lnTo>
                    <a:pt x="0" y="504"/>
                  </a:lnTo>
                  <a:lnTo>
                    <a:pt x="0" y="3526"/>
                  </a:lnTo>
                  <a:lnTo>
                    <a:pt x="1" y="3552"/>
                  </a:lnTo>
                  <a:lnTo>
                    <a:pt x="3" y="3578"/>
                  </a:lnTo>
                  <a:lnTo>
                    <a:pt x="6" y="3604"/>
                  </a:lnTo>
                  <a:lnTo>
                    <a:pt x="10" y="3628"/>
                  </a:lnTo>
                  <a:lnTo>
                    <a:pt x="16" y="3652"/>
                  </a:lnTo>
                  <a:lnTo>
                    <a:pt x="23" y="3676"/>
                  </a:lnTo>
                  <a:lnTo>
                    <a:pt x="31" y="3699"/>
                  </a:lnTo>
                  <a:lnTo>
                    <a:pt x="40" y="3723"/>
                  </a:lnTo>
                  <a:lnTo>
                    <a:pt x="50" y="3745"/>
                  </a:lnTo>
                  <a:lnTo>
                    <a:pt x="61" y="3767"/>
                  </a:lnTo>
                  <a:lnTo>
                    <a:pt x="74" y="3788"/>
                  </a:lnTo>
                  <a:lnTo>
                    <a:pt x="86" y="3808"/>
                  </a:lnTo>
                  <a:lnTo>
                    <a:pt x="100" y="3828"/>
                  </a:lnTo>
                  <a:lnTo>
                    <a:pt x="115" y="3848"/>
                  </a:lnTo>
                  <a:lnTo>
                    <a:pt x="131" y="3866"/>
                  </a:lnTo>
                  <a:lnTo>
                    <a:pt x="148" y="3883"/>
                  </a:lnTo>
                  <a:lnTo>
                    <a:pt x="165" y="3899"/>
                  </a:lnTo>
                  <a:lnTo>
                    <a:pt x="183" y="3915"/>
                  </a:lnTo>
                  <a:lnTo>
                    <a:pt x="203" y="3930"/>
                  </a:lnTo>
                  <a:lnTo>
                    <a:pt x="222" y="3944"/>
                  </a:lnTo>
                  <a:lnTo>
                    <a:pt x="243" y="3957"/>
                  </a:lnTo>
                  <a:lnTo>
                    <a:pt x="264" y="3969"/>
                  </a:lnTo>
                  <a:lnTo>
                    <a:pt x="285" y="3981"/>
                  </a:lnTo>
                  <a:lnTo>
                    <a:pt x="307" y="3991"/>
                  </a:lnTo>
                  <a:lnTo>
                    <a:pt x="330" y="4000"/>
                  </a:lnTo>
                  <a:lnTo>
                    <a:pt x="353" y="4008"/>
                  </a:lnTo>
                  <a:lnTo>
                    <a:pt x="378" y="4015"/>
                  </a:lnTo>
                  <a:lnTo>
                    <a:pt x="402" y="4020"/>
                  </a:lnTo>
                  <a:lnTo>
                    <a:pt x="427" y="4025"/>
                  </a:lnTo>
                  <a:lnTo>
                    <a:pt x="452" y="4028"/>
                  </a:lnTo>
                  <a:lnTo>
                    <a:pt x="477" y="4030"/>
                  </a:lnTo>
                  <a:lnTo>
                    <a:pt x="503" y="4030"/>
                  </a:lnTo>
                  <a:lnTo>
                    <a:pt x="2515" y="4030"/>
                  </a:lnTo>
                  <a:lnTo>
                    <a:pt x="2541" y="4030"/>
                  </a:lnTo>
                  <a:lnTo>
                    <a:pt x="2566" y="4028"/>
                  </a:lnTo>
                  <a:lnTo>
                    <a:pt x="2592" y="4025"/>
                  </a:lnTo>
                  <a:lnTo>
                    <a:pt x="2617" y="4020"/>
                  </a:lnTo>
                  <a:lnTo>
                    <a:pt x="2641" y="4015"/>
                  </a:lnTo>
                  <a:lnTo>
                    <a:pt x="2665" y="4008"/>
                  </a:lnTo>
                  <a:lnTo>
                    <a:pt x="2688" y="4000"/>
                  </a:lnTo>
                  <a:lnTo>
                    <a:pt x="2711" y="3991"/>
                  </a:lnTo>
                  <a:lnTo>
                    <a:pt x="2733" y="3981"/>
                  </a:lnTo>
                  <a:lnTo>
                    <a:pt x="2756" y="3969"/>
                  </a:lnTo>
                  <a:lnTo>
                    <a:pt x="2777" y="3957"/>
                  </a:lnTo>
                  <a:lnTo>
                    <a:pt x="2797" y="3944"/>
                  </a:lnTo>
                  <a:lnTo>
                    <a:pt x="2816" y="3930"/>
                  </a:lnTo>
                  <a:lnTo>
                    <a:pt x="2835" y="3915"/>
                  </a:lnTo>
                  <a:lnTo>
                    <a:pt x="2853" y="3899"/>
                  </a:lnTo>
                  <a:lnTo>
                    <a:pt x="2871" y="3883"/>
                  </a:lnTo>
                  <a:lnTo>
                    <a:pt x="2887" y="3866"/>
                  </a:lnTo>
                  <a:lnTo>
                    <a:pt x="2903" y="3848"/>
                  </a:lnTo>
                  <a:lnTo>
                    <a:pt x="2919" y="3828"/>
                  </a:lnTo>
                  <a:lnTo>
                    <a:pt x="2933" y="3808"/>
                  </a:lnTo>
                  <a:lnTo>
                    <a:pt x="2946" y="3788"/>
                  </a:lnTo>
                  <a:lnTo>
                    <a:pt x="2958" y="3767"/>
                  </a:lnTo>
                  <a:lnTo>
                    <a:pt x="2969" y="3745"/>
                  </a:lnTo>
                  <a:lnTo>
                    <a:pt x="2979" y="3723"/>
                  </a:lnTo>
                  <a:lnTo>
                    <a:pt x="2988" y="3699"/>
                  </a:lnTo>
                  <a:lnTo>
                    <a:pt x="2996" y="3676"/>
                  </a:lnTo>
                  <a:lnTo>
                    <a:pt x="3002" y="3652"/>
                  </a:lnTo>
                  <a:lnTo>
                    <a:pt x="3008" y="3628"/>
                  </a:lnTo>
                  <a:lnTo>
                    <a:pt x="3012" y="3604"/>
                  </a:lnTo>
                  <a:lnTo>
                    <a:pt x="3015" y="3578"/>
                  </a:lnTo>
                  <a:lnTo>
                    <a:pt x="3017" y="3552"/>
                  </a:lnTo>
                  <a:lnTo>
                    <a:pt x="3018" y="3526"/>
                  </a:lnTo>
                  <a:lnTo>
                    <a:pt x="3018" y="2770"/>
                  </a:lnTo>
                  <a:lnTo>
                    <a:pt x="3018" y="2752"/>
                  </a:lnTo>
                  <a:lnTo>
                    <a:pt x="3017" y="2734"/>
                  </a:lnTo>
                  <a:lnTo>
                    <a:pt x="3015" y="2715"/>
                  </a:lnTo>
                  <a:lnTo>
                    <a:pt x="3013" y="2697"/>
                  </a:lnTo>
                  <a:lnTo>
                    <a:pt x="3010" y="2679"/>
                  </a:lnTo>
                  <a:lnTo>
                    <a:pt x="3006" y="2661"/>
                  </a:lnTo>
                  <a:lnTo>
                    <a:pt x="3002" y="2642"/>
                  </a:lnTo>
                  <a:lnTo>
                    <a:pt x="2997" y="2625"/>
                  </a:lnTo>
                  <a:lnTo>
                    <a:pt x="2991" y="2607"/>
                  </a:lnTo>
                  <a:lnTo>
                    <a:pt x="2985" y="2590"/>
                  </a:lnTo>
                  <a:lnTo>
                    <a:pt x="2978" y="2573"/>
                  </a:lnTo>
                  <a:lnTo>
                    <a:pt x="2970" y="2556"/>
                  </a:lnTo>
                  <a:lnTo>
                    <a:pt x="2962" y="2540"/>
                  </a:lnTo>
                  <a:lnTo>
                    <a:pt x="2953" y="2523"/>
                  </a:lnTo>
                  <a:lnTo>
                    <a:pt x="2944" y="2506"/>
                  </a:lnTo>
                  <a:lnTo>
                    <a:pt x="2934" y="2491"/>
                  </a:lnTo>
                  <a:lnTo>
                    <a:pt x="1425" y="2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bg1">
                    <a:lumMod val="65000"/>
                  </a:schemeClr>
                </a:solidFill>
                <a:latin typeface="微软雅黑" panose="020B0503020204020204" pitchFamily="34" charset="-122"/>
                <a:ea typeface="微软雅黑" panose="020B0503020204020204" pitchFamily="34" charset="-122"/>
              </a:endParaRPr>
            </a:p>
          </p:txBody>
        </p:sp>
        <p:sp>
          <p:nvSpPr>
            <p:cNvPr id="163" name="Freeform 291"/>
            <p:cNvSpPr>
              <a:spLocks noEditPoints="1"/>
            </p:cNvSpPr>
            <p:nvPr/>
          </p:nvSpPr>
          <p:spPr bwMode="auto">
            <a:xfrm>
              <a:off x="5245100" y="5103813"/>
              <a:ext cx="690563" cy="561975"/>
            </a:xfrm>
            <a:custGeom>
              <a:avLst/>
              <a:gdLst>
                <a:gd name="T0" fmla="*/ 14958 w 16095"/>
                <a:gd name="T1" fmla="*/ 10414 h 13098"/>
                <a:gd name="T2" fmla="*/ 14612 w 16095"/>
                <a:gd name="T3" fmla="*/ 10578 h 13098"/>
                <a:gd name="T4" fmla="*/ 13430 w 16095"/>
                <a:gd name="T5" fmla="*/ 9605 h 13098"/>
                <a:gd name="T6" fmla="*/ 12244 w 16095"/>
                <a:gd name="T7" fmla="*/ 9076 h 13098"/>
                <a:gd name="T8" fmla="*/ 10967 w 16095"/>
                <a:gd name="T9" fmla="*/ 9402 h 13098"/>
                <a:gd name="T10" fmla="*/ 10179 w 16095"/>
                <a:gd name="T11" fmla="*/ 10419 h 13098"/>
                <a:gd name="T12" fmla="*/ 6951 w 16095"/>
                <a:gd name="T13" fmla="*/ 9661 h 13098"/>
                <a:gd name="T14" fmla="*/ 5791 w 16095"/>
                <a:gd name="T15" fmla="*/ 9085 h 13098"/>
                <a:gd name="T16" fmla="*/ 4497 w 16095"/>
                <a:gd name="T17" fmla="*/ 9359 h 13098"/>
                <a:gd name="T18" fmla="*/ 3670 w 16095"/>
                <a:gd name="T19" fmla="*/ 10341 h 13098"/>
                <a:gd name="T20" fmla="*/ 2737 w 16095"/>
                <a:gd name="T21" fmla="*/ 10493 h 13098"/>
                <a:gd name="T22" fmla="*/ 2526 w 16095"/>
                <a:gd name="T23" fmla="*/ 10177 h 13098"/>
                <a:gd name="T24" fmla="*/ 9773 w 16095"/>
                <a:gd name="T25" fmla="*/ 8381 h 13098"/>
                <a:gd name="T26" fmla="*/ 10495 w 16095"/>
                <a:gd name="T27" fmla="*/ 7502 h 13098"/>
                <a:gd name="T28" fmla="*/ 12812 w 16095"/>
                <a:gd name="T29" fmla="*/ 3586 h 13098"/>
                <a:gd name="T30" fmla="*/ 15062 w 16095"/>
                <a:gd name="T31" fmla="*/ 6889 h 13098"/>
                <a:gd name="T32" fmla="*/ 11820 w 16095"/>
                <a:gd name="T33" fmla="*/ 12058 h 13098"/>
                <a:gd name="T34" fmla="*/ 11211 w 16095"/>
                <a:gd name="T35" fmla="*/ 11606 h 13098"/>
                <a:gd name="T36" fmla="*/ 11098 w 16095"/>
                <a:gd name="T37" fmla="*/ 10831 h 13098"/>
                <a:gd name="T38" fmla="*/ 11550 w 16095"/>
                <a:gd name="T39" fmla="*/ 10221 h 13098"/>
                <a:gd name="T40" fmla="*/ 12323 w 16095"/>
                <a:gd name="T41" fmla="*/ 10107 h 13098"/>
                <a:gd name="T42" fmla="*/ 12931 w 16095"/>
                <a:gd name="T43" fmla="*/ 10561 h 13098"/>
                <a:gd name="T44" fmla="*/ 13046 w 16095"/>
                <a:gd name="T45" fmla="*/ 11335 h 13098"/>
                <a:gd name="T46" fmla="*/ 12593 w 16095"/>
                <a:gd name="T47" fmla="*/ 11944 h 13098"/>
                <a:gd name="T48" fmla="*/ 5330 w 16095"/>
                <a:gd name="T49" fmla="*/ 12070 h 13098"/>
                <a:gd name="T50" fmla="*/ 4699 w 16095"/>
                <a:gd name="T51" fmla="*/ 11646 h 13098"/>
                <a:gd name="T52" fmla="*/ 4548 w 16095"/>
                <a:gd name="T53" fmla="*/ 10880 h 13098"/>
                <a:gd name="T54" fmla="*/ 4970 w 16095"/>
                <a:gd name="T55" fmla="*/ 10247 h 13098"/>
                <a:gd name="T56" fmla="*/ 5736 w 16095"/>
                <a:gd name="T57" fmla="*/ 10096 h 13098"/>
                <a:gd name="T58" fmla="*/ 6368 w 16095"/>
                <a:gd name="T59" fmla="*/ 10520 h 13098"/>
                <a:gd name="T60" fmla="*/ 6518 w 16095"/>
                <a:gd name="T61" fmla="*/ 11286 h 13098"/>
                <a:gd name="T62" fmla="*/ 6095 w 16095"/>
                <a:gd name="T63" fmla="*/ 11918 h 13098"/>
                <a:gd name="T64" fmla="*/ 1432 w 16095"/>
                <a:gd name="T65" fmla="*/ 7551 h 13098"/>
                <a:gd name="T66" fmla="*/ 1106 w 16095"/>
                <a:gd name="T67" fmla="*/ 7355 h 13098"/>
                <a:gd name="T68" fmla="*/ 1009 w 16095"/>
                <a:gd name="T69" fmla="*/ 1460 h 13098"/>
                <a:gd name="T70" fmla="*/ 1189 w 16095"/>
                <a:gd name="T71" fmla="*/ 1122 h 13098"/>
                <a:gd name="T72" fmla="*/ 9080 w 16095"/>
                <a:gd name="T73" fmla="*/ 1008 h 13098"/>
                <a:gd name="T74" fmla="*/ 9426 w 16095"/>
                <a:gd name="T75" fmla="*/ 1172 h 13098"/>
                <a:gd name="T76" fmla="*/ 9556 w 16095"/>
                <a:gd name="T77" fmla="*/ 2519 h 13098"/>
                <a:gd name="T78" fmla="*/ 9442 w 16095"/>
                <a:gd name="T79" fmla="*/ 7374 h 13098"/>
                <a:gd name="T80" fmla="*/ 9105 w 16095"/>
                <a:gd name="T81" fmla="*/ 7554 h 13098"/>
                <a:gd name="T82" fmla="*/ 13480 w 16095"/>
                <a:gd name="T83" fmla="*/ 2820 h 13098"/>
                <a:gd name="T84" fmla="*/ 12808 w 16095"/>
                <a:gd name="T85" fmla="*/ 2537 h 13098"/>
                <a:gd name="T86" fmla="*/ 10413 w 16095"/>
                <a:gd name="T87" fmla="*/ 856 h 13098"/>
                <a:gd name="T88" fmla="*/ 9571 w 16095"/>
                <a:gd name="T89" fmla="*/ 92 h 13098"/>
                <a:gd name="T90" fmla="*/ 922 w 16095"/>
                <a:gd name="T91" fmla="*/ 119 h 13098"/>
                <a:gd name="T92" fmla="*/ 119 w 16095"/>
                <a:gd name="T93" fmla="*/ 924 h 13098"/>
                <a:gd name="T94" fmla="*/ 92 w 16095"/>
                <a:gd name="T95" fmla="*/ 7572 h 13098"/>
                <a:gd name="T96" fmla="*/ 855 w 16095"/>
                <a:gd name="T97" fmla="*/ 8415 h 13098"/>
                <a:gd name="T98" fmla="*/ 1557 w 16095"/>
                <a:gd name="T99" fmla="*/ 10453 h 13098"/>
                <a:gd name="T100" fmla="*/ 2236 w 16095"/>
                <a:gd name="T101" fmla="*/ 11368 h 13098"/>
                <a:gd name="T102" fmla="*/ 3702 w 16095"/>
                <a:gd name="T103" fmla="*/ 11901 h 13098"/>
                <a:gd name="T104" fmla="*/ 4567 w 16095"/>
                <a:gd name="T105" fmla="*/ 12848 h 13098"/>
                <a:gd name="T106" fmla="*/ 5876 w 16095"/>
                <a:gd name="T107" fmla="*/ 13069 h 13098"/>
                <a:gd name="T108" fmla="*/ 7006 w 16095"/>
                <a:gd name="T109" fmla="*/ 12446 h 13098"/>
                <a:gd name="T110" fmla="*/ 10208 w 16095"/>
                <a:gd name="T111" fmla="*/ 11824 h 13098"/>
                <a:gd name="T112" fmla="*/ 11035 w 16095"/>
                <a:gd name="T113" fmla="*/ 12807 h 13098"/>
                <a:gd name="T114" fmla="*/ 12330 w 16095"/>
                <a:gd name="T115" fmla="*/ 13081 h 13098"/>
                <a:gd name="T116" fmla="*/ 13489 w 16095"/>
                <a:gd name="T117" fmla="*/ 12505 h 13098"/>
                <a:gd name="T118" fmla="*/ 14740 w 16095"/>
                <a:gd name="T119" fmla="*/ 11579 h 13098"/>
                <a:gd name="T120" fmla="*/ 15750 w 16095"/>
                <a:gd name="T121" fmla="*/ 11036 h 13098"/>
                <a:gd name="T122" fmla="*/ 16095 w 16095"/>
                <a:gd name="T123" fmla="*/ 7025 h 13098"/>
                <a:gd name="T124" fmla="*/ 16023 w 16095"/>
                <a:gd name="T125" fmla="*/ 6588 h 130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095" h="13098">
                  <a:moveTo>
                    <a:pt x="15089" y="10075"/>
                  </a:moveTo>
                  <a:lnTo>
                    <a:pt x="15088" y="10101"/>
                  </a:lnTo>
                  <a:lnTo>
                    <a:pt x="15087" y="10127"/>
                  </a:lnTo>
                  <a:lnTo>
                    <a:pt x="15083" y="10152"/>
                  </a:lnTo>
                  <a:lnTo>
                    <a:pt x="15079" y="10177"/>
                  </a:lnTo>
                  <a:lnTo>
                    <a:pt x="15073" y="10201"/>
                  </a:lnTo>
                  <a:lnTo>
                    <a:pt x="15067" y="10225"/>
                  </a:lnTo>
                  <a:lnTo>
                    <a:pt x="15059" y="10248"/>
                  </a:lnTo>
                  <a:lnTo>
                    <a:pt x="15050" y="10272"/>
                  </a:lnTo>
                  <a:lnTo>
                    <a:pt x="15040" y="10294"/>
                  </a:lnTo>
                  <a:lnTo>
                    <a:pt x="15029" y="10316"/>
                  </a:lnTo>
                  <a:lnTo>
                    <a:pt x="15017" y="10337"/>
                  </a:lnTo>
                  <a:lnTo>
                    <a:pt x="15004" y="10357"/>
                  </a:lnTo>
                  <a:lnTo>
                    <a:pt x="14989" y="10376"/>
                  </a:lnTo>
                  <a:lnTo>
                    <a:pt x="14974" y="10396"/>
                  </a:lnTo>
                  <a:lnTo>
                    <a:pt x="14958" y="10414"/>
                  </a:lnTo>
                  <a:lnTo>
                    <a:pt x="14942" y="10432"/>
                  </a:lnTo>
                  <a:lnTo>
                    <a:pt x="14924" y="10448"/>
                  </a:lnTo>
                  <a:lnTo>
                    <a:pt x="14906" y="10464"/>
                  </a:lnTo>
                  <a:lnTo>
                    <a:pt x="14887" y="10479"/>
                  </a:lnTo>
                  <a:lnTo>
                    <a:pt x="14868" y="10493"/>
                  </a:lnTo>
                  <a:lnTo>
                    <a:pt x="14848" y="10506"/>
                  </a:lnTo>
                  <a:lnTo>
                    <a:pt x="14827" y="10519"/>
                  </a:lnTo>
                  <a:lnTo>
                    <a:pt x="14804" y="10530"/>
                  </a:lnTo>
                  <a:lnTo>
                    <a:pt x="14782" y="10540"/>
                  </a:lnTo>
                  <a:lnTo>
                    <a:pt x="14759" y="10549"/>
                  </a:lnTo>
                  <a:lnTo>
                    <a:pt x="14736" y="10557"/>
                  </a:lnTo>
                  <a:lnTo>
                    <a:pt x="14712" y="10563"/>
                  </a:lnTo>
                  <a:lnTo>
                    <a:pt x="14688" y="10569"/>
                  </a:lnTo>
                  <a:lnTo>
                    <a:pt x="14663" y="10573"/>
                  </a:lnTo>
                  <a:lnTo>
                    <a:pt x="14637" y="10577"/>
                  </a:lnTo>
                  <a:lnTo>
                    <a:pt x="14612" y="10578"/>
                  </a:lnTo>
                  <a:lnTo>
                    <a:pt x="14586" y="10579"/>
                  </a:lnTo>
                  <a:lnTo>
                    <a:pt x="14012" y="10579"/>
                  </a:lnTo>
                  <a:lnTo>
                    <a:pt x="13989" y="10498"/>
                  </a:lnTo>
                  <a:lnTo>
                    <a:pt x="13962" y="10419"/>
                  </a:lnTo>
                  <a:lnTo>
                    <a:pt x="13934" y="10341"/>
                  </a:lnTo>
                  <a:lnTo>
                    <a:pt x="13902" y="10266"/>
                  </a:lnTo>
                  <a:lnTo>
                    <a:pt x="13867" y="10191"/>
                  </a:lnTo>
                  <a:lnTo>
                    <a:pt x="13829" y="10117"/>
                  </a:lnTo>
                  <a:lnTo>
                    <a:pt x="13788" y="10047"/>
                  </a:lnTo>
                  <a:lnTo>
                    <a:pt x="13745" y="9977"/>
                  </a:lnTo>
                  <a:lnTo>
                    <a:pt x="13699" y="9910"/>
                  </a:lnTo>
                  <a:lnTo>
                    <a:pt x="13650" y="9844"/>
                  </a:lnTo>
                  <a:lnTo>
                    <a:pt x="13598" y="9781"/>
                  </a:lnTo>
                  <a:lnTo>
                    <a:pt x="13545" y="9719"/>
                  </a:lnTo>
                  <a:lnTo>
                    <a:pt x="13489" y="9661"/>
                  </a:lnTo>
                  <a:lnTo>
                    <a:pt x="13430" y="9605"/>
                  </a:lnTo>
                  <a:lnTo>
                    <a:pt x="13370" y="9550"/>
                  </a:lnTo>
                  <a:lnTo>
                    <a:pt x="13308" y="9499"/>
                  </a:lnTo>
                  <a:lnTo>
                    <a:pt x="13242" y="9449"/>
                  </a:lnTo>
                  <a:lnTo>
                    <a:pt x="13176" y="9402"/>
                  </a:lnTo>
                  <a:lnTo>
                    <a:pt x="13107" y="9359"/>
                  </a:lnTo>
                  <a:lnTo>
                    <a:pt x="13036" y="9317"/>
                  </a:lnTo>
                  <a:lnTo>
                    <a:pt x="12964" y="9279"/>
                  </a:lnTo>
                  <a:lnTo>
                    <a:pt x="12890" y="9244"/>
                  </a:lnTo>
                  <a:lnTo>
                    <a:pt x="12815" y="9212"/>
                  </a:lnTo>
                  <a:lnTo>
                    <a:pt x="12737" y="9182"/>
                  </a:lnTo>
                  <a:lnTo>
                    <a:pt x="12658" y="9156"/>
                  </a:lnTo>
                  <a:lnTo>
                    <a:pt x="12578" y="9133"/>
                  </a:lnTo>
                  <a:lnTo>
                    <a:pt x="12497" y="9113"/>
                  </a:lnTo>
                  <a:lnTo>
                    <a:pt x="12413" y="9097"/>
                  </a:lnTo>
                  <a:lnTo>
                    <a:pt x="12330" y="9085"/>
                  </a:lnTo>
                  <a:lnTo>
                    <a:pt x="12244" y="9076"/>
                  </a:lnTo>
                  <a:lnTo>
                    <a:pt x="12159" y="9070"/>
                  </a:lnTo>
                  <a:lnTo>
                    <a:pt x="12071" y="9068"/>
                  </a:lnTo>
                  <a:lnTo>
                    <a:pt x="11984" y="9070"/>
                  </a:lnTo>
                  <a:lnTo>
                    <a:pt x="11898" y="9076"/>
                  </a:lnTo>
                  <a:lnTo>
                    <a:pt x="11813" y="9085"/>
                  </a:lnTo>
                  <a:lnTo>
                    <a:pt x="11729" y="9097"/>
                  </a:lnTo>
                  <a:lnTo>
                    <a:pt x="11646" y="9113"/>
                  </a:lnTo>
                  <a:lnTo>
                    <a:pt x="11564" y="9133"/>
                  </a:lnTo>
                  <a:lnTo>
                    <a:pt x="11484" y="9156"/>
                  </a:lnTo>
                  <a:lnTo>
                    <a:pt x="11405" y="9182"/>
                  </a:lnTo>
                  <a:lnTo>
                    <a:pt x="11328" y="9212"/>
                  </a:lnTo>
                  <a:lnTo>
                    <a:pt x="11252" y="9244"/>
                  </a:lnTo>
                  <a:lnTo>
                    <a:pt x="11178" y="9279"/>
                  </a:lnTo>
                  <a:lnTo>
                    <a:pt x="11106" y="9317"/>
                  </a:lnTo>
                  <a:lnTo>
                    <a:pt x="11035" y="9359"/>
                  </a:lnTo>
                  <a:lnTo>
                    <a:pt x="10967" y="9402"/>
                  </a:lnTo>
                  <a:lnTo>
                    <a:pt x="10899" y="9449"/>
                  </a:lnTo>
                  <a:lnTo>
                    <a:pt x="10835" y="9499"/>
                  </a:lnTo>
                  <a:lnTo>
                    <a:pt x="10772" y="9550"/>
                  </a:lnTo>
                  <a:lnTo>
                    <a:pt x="10711" y="9605"/>
                  </a:lnTo>
                  <a:lnTo>
                    <a:pt x="10653" y="9661"/>
                  </a:lnTo>
                  <a:lnTo>
                    <a:pt x="10597" y="9719"/>
                  </a:lnTo>
                  <a:lnTo>
                    <a:pt x="10543" y="9781"/>
                  </a:lnTo>
                  <a:lnTo>
                    <a:pt x="10492" y="9844"/>
                  </a:lnTo>
                  <a:lnTo>
                    <a:pt x="10444" y="9910"/>
                  </a:lnTo>
                  <a:lnTo>
                    <a:pt x="10397" y="9977"/>
                  </a:lnTo>
                  <a:lnTo>
                    <a:pt x="10354" y="10047"/>
                  </a:lnTo>
                  <a:lnTo>
                    <a:pt x="10313" y="10117"/>
                  </a:lnTo>
                  <a:lnTo>
                    <a:pt x="10275" y="10191"/>
                  </a:lnTo>
                  <a:lnTo>
                    <a:pt x="10240" y="10266"/>
                  </a:lnTo>
                  <a:lnTo>
                    <a:pt x="10208" y="10341"/>
                  </a:lnTo>
                  <a:lnTo>
                    <a:pt x="10179" y="10419"/>
                  </a:lnTo>
                  <a:lnTo>
                    <a:pt x="10153" y="10498"/>
                  </a:lnTo>
                  <a:lnTo>
                    <a:pt x="10131" y="10579"/>
                  </a:lnTo>
                  <a:lnTo>
                    <a:pt x="7473" y="10579"/>
                  </a:lnTo>
                  <a:lnTo>
                    <a:pt x="7450" y="10498"/>
                  </a:lnTo>
                  <a:lnTo>
                    <a:pt x="7425" y="10419"/>
                  </a:lnTo>
                  <a:lnTo>
                    <a:pt x="7396" y="10341"/>
                  </a:lnTo>
                  <a:lnTo>
                    <a:pt x="7363" y="10266"/>
                  </a:lnTo>
                  <a:lnTo>
                    <a:pt x="7328" y="10191"/>
                  </a:lnTo>
                  <a:lnTo>
                    <a:pt x="7290" y="10117"/>
                  </a:lnTo>
                  <a:lnTo>
                    <a:pt x="7250" y="10047"/>
                  </a:lnTo>
                  <a:lnTo>
                    <a:pt x="7207" y="9977"/>
                  </a:lnTo>
                  <a:lnTo>
                    <a:pt x="7160" y="9910"/>
                  </a:lnTo>
                  <a:lnTo>
                    <a:pt x="7112" y="9844"/>
                  </a:lnTo>
                  <a:lnTo>
                    <a:pt x="7061" y="9781"/>
                  </a:lnTo>
                  <a:lnTo>
                    <a:pt x="7006" y="9719"/>
                  </a:lnTo>
                  <a:lnTo>
                    <a:pt x="6951" y="9661"/>
                  </a:lnTo>
                  <a:lnTo>
                    <a:pt x="6892" y="9605"/>
                  </a:lnTo>
                  <a:lnTo>
                    <a:pt x="6831" y="9550"/>
                  </a:lnTo>
                  <a:lnTo>
                    <a:pt x="6769" y="9499"/>
                  </a:lnTo>
                  <a:lnTo>
                    <a:pt x="6705" y="9449"/>
                  </a:lnTo>
                  <a:lnTo>
                    <a:pt x="6637" y="9402"/>
                  </a:lnTo>
                  <a:lnTo>
                    <a:pt x="6569" y="9359"/>
                  </a:lnTo>
                  <a:lnTo>
                    <a:pt x="6498" y="9317"/>
                  </a:lnTo>
                  <a:lnTo>
                    <a:pt x="6426" y="9279"/>
                  </a:lnTo>
                  <a:lnTo>
                    <a:pt x="6351" y="9244"/>
                  </a:lnTo>
                  <a:lnTo>
                    <a:pt x="6276" y="9212"/>
                  </a:lnTo>
                  <a:lnTo>
                    <a:pt x="6199" y="9182"/>
                  </a:lnTo>
                  <a:lnTo>
                    <a:pt x="6120" y="9156"/>
                  </a:lnTo>
                  <a:lnTo>
                    <a:pt x="6040" y="9133"/>
                  </a:lnTo>
                  <a:lnTo>
                    <a:pt x="5958" y="9113"/>
                  </a:lnTo>
                  <a:lnTo>
                    <a:pt x="5876" y="9097"/>
                  </a:lnTo>
                  <a:lnTo>
                    <a:pt x="5791" y="9085"/>
                  </a:lnTo>
                  <a:lnTo>
                    <a:pt x="5707" y="9076"/>
                  </a:lnTo>
                  <a:lnTo>
                    <a:pt x="5620" y="9070"/>
                  </a:lnTo>
                  <a:lnTo>
                    <a:pt x="5533" y="9068"/>
                  </a:lnTo>
                  <a:lnTo>
                    <a:pt x="5446" y="9070"/>
                  </a:lnTo>
                  <a:lnTo>
                    <a:pt x="5360" y="9076"/>
                  </a:lnTo>
                  <a:lnTo>
                    <a:pt x="5274" y="9085"/>
                  </a:lnTo>
                  <a:lnTo>
                    <a:pt x="5191" y="9097"/>
                  </a:lnTo>
                  <a:lnTo>
                    <a:pt x="5107" y="9113"/>
                  </a:lnTo>
                  <a:lnTo>
                    <a:pt x="5026" y="9133"/>
                  </a:lnTo>
                  <a:lnTo>
                    <a:pt x="4946" y="9156"/>
                  </a:lnTo>
                  <a:lnTo>
                    <a:pt x="4867" y="9182"/>
                  </a:lnTo>
                  <a:lnTo>
                    <a:pt x="4789" y="9212"/>
                  </a:lnTo>
                  <a:lnTo>
                    <a:pt x="4714" y="9244"/>
                  </a:lnTo>
                  <a:lnTo>
                    <a:pt x="4639" y="9279"/>
                  </a:lnTo>
                  <a:lnTo>
                    <a:pt x="4567" y="9317"/>
                  </a:lnTo>
                  <a:lnTo>
                    <a:pt x="4497" y="9359"/>
                  </a:lnTo>
                  <a:lnTo>
                    <a:pt x="4428" y="9402"/>
                  </a:lnTo>
                  <a:lnTo>
                    <a:pt x="4361" y="9449"/>
                  </a:lnTo>
                  <a:lnTo>
                    <a:pt x="4296" y="9499"/>
                  </a:lnTo>
                  <a:lnTo>
                    <a:pt x="4233" y="9550"/>
                  </a:lnTo>
                  <a:lnTo>
                    <a:pt x="4173" y="9605"/>
                  </a:lnTo>
                  <a:lnTo>
                    <a:pt x="4114" y="9661"/>
                  </a:lnTo>
                  <a:lnTo>
                    <a:pt x="4059" y="9719"/>
                  </a:lnTo>
                  <a:lnTo>
                    <a:pt x="4005" y="9781"/>
                  </a:lnTo>
                  <a:lnTo>
                    <a:pt x="3953" y="9844"/>
                  </a:lnTo>
                  <a:lnTo>
                    <a:pt x="3905" y="9910"/>
                  </a:lnTo>
                  <a:lnTo>
                    <a:pt x="3859" y="9977"/>
                  </a:lnTo>
                  <a:lnTo>
                    <a:pt x="3816" y="10047"/>
                  </a:lnTo>
                  <a:lnTo>
                    <a:pt x="3774" y="10117"/>
                  </a:lnTo>
                  <a:lnTo>
                    <a:pt x="3737" y="10191"/>
                  </a:lnTo>
                  <a:lnTo>
                    <a:pt x="3702" y="10266"/>
                  </a:lnTo>
                  <a:lnTo>
                    <a:pt x="3670" y="10341"/>
                  </a:lnTo>
                  <a:lnTo>
                    <a:pt x="3640" y="10419"/>
                  </a:lnTo>
                  <a:lnTo>
                    <a:pt x="3614" y="10498"/>
                  </a:lnTo>
                  <a:lnTo>
                    <a:pt x="3592" y="10579"/>
                  </a:lnTo>
                  <a:lnTo>
                    <a:pt x="3018" y="10579"/>
                  </a:lnTo>
                  <a:lnTo>
                    <a:pt x="2993" y="10578"/>
                  </a:lnTo>
                  <a:lnTo>
                    <a:pt x="2967" y="10577"/>
                  </a:lnTo>
                  <a:lnTo>
                    <a:pt x="2941" y="10573"/>
                  </a:lnTo>
                  <a:lnTo>
                    <a:pt x="2917" y="10569"/>
                  </a:lnTo>
                  <a:lnTo>
                    <a:pt x="2892" y="10563"/>
                  </a:lnTo>
                  <a:lnTo>
                    <a:pt x="2869" y="10557"/>
                  </a:lnTo>
                  <a:lnTo>
                    <a:pt x="2845" y="10549"/>
                  </a:lnTo>
                  <a:lnTo>
                    <a:pt x="2823" y="10540"/>
                  </a:lnTo>
                  <a:lnTo>
                    <a:pt x="2800" y="10530"/>
                  </a:lnTo>
                  <a:lnTo>
                    <a:pt x="2778" y="10519"/>
                  </a:lnTo>
                  <a:lnTo>
                    <a:pt x="2757" y="10506"/>
                  </a:lnTo>
                  <a:lnTo>
                    <a:pt x="2737" y="10493"/>
                  </a:lnTo>
                  <a:lnTo>
                    <a:pt x="2717" y="10479"/>
                  </a:lnTo>
                  <a:lnTo>
                    <a:pt x="2698" y="10464"/>
                  </a:lnTo>
                  <a:lnTo>
                    <a:pt x="2680" y="10448"/>
                  </a:lnTo>
                  <a:lnTo>
                    <a:pt x="2663" y="10432"/>
                  </a:lnTo>
                  <a:lnTo>
                    <a:pt x="2646" y="10414"/>
                  </a:lnTo>
                  <a:lnTo>
                    <a:pt x="2630" y="10396"/>
                  </a:lnTo>
                  <a:lnTo>
                    <a:pt x="2615" y="10376"/>
                  </a:lnTo>
                  <a:lnTo>
                    <a:pt x="2601" y="10357"/>
                  </a:lnTo>
                  <a:lnTo>
                    <a:pt x="2588" y="10337"/>
                  </a:lnTo>
                  <a:lnTo>
                    <a:pt x="2576" y="10316"/>
                  </a:lnTo>
                  <a:lnTo>
                    <a:pt x="2565" y="10294"/>
                  </a:lnTo>
                  <a:lnTo>
                    <a:pt x="2555" y="10272"/>
                  </a:lnTo>
                  <a:lnTo>
                    <a:pt x="2546" y="10248"/>
                  </a:lnTo>
                  <a:lnTo>
                    <a:pt x="2538" y="10225"/>
                  </a:lnTo>
                  <a:lnTo>
                    <a:pt x="2531" y="10201"/>
                  </a:lnTo>
                  <a:lnTo>
                    <a:pt x="2526" y="10177"/>
                  </a:lnTo>
                  <a:lnTo>
                    <a:pt x="2521" y="10152"/>
                  </a:lnTo>
                  <a:lnTo>
                    <a:pt x="2518" y="10127"/>
                  </a:lnTo>
                  <a:lnTo>
                    <a:pt x="2516" y="10101"/>
                  </a:lnTo>
                  <a:lnTo>
                    <a:pt x="2515" y="10075"/>
                  </a:lnTo>
                  <a:lnTo>
                    <a:pt x="2515" y="8564"/>
                  </a:lnTo>
                  <a:lnTo>
                    <a:pt x="9053" y="8564"/>
                  </a:lnTo>
                  <a:lnTo>
                    <a:pt x="9131" y="8562"/>
                  </a:lnTo>
                  <a:lnTo>
                    <a:pt x="9207" y="8557"/>
                  </a:lnTo>
                  <a:lnTo>
                    <a:pt x="9283" y="8547"/>
                  </a:lnTo>
                  <a:lnTo>
                    <a:pt x="9357" y="8533"/>
                  </a:lnTo>
                  <a:lnTo>
                    <a:pt x="9431" y="8516"/>
                  </a:lnTo>
                  <a:lnTo>
                    <a:pt x="9502" y="8496"/>
                  </a:lnTo>
                  <a:lnTo>
                    <a:pt x="9571" y="8472"/>
                  </a:lnTo>
                  <a:lnTo>
                    <a:pt x="9641" y="8445"/>
                  </a:lnTo>
                  <a:lnTo>
                    <a:pt x="9707" y="8415"/>
                  </a:lnTo>
                  <a:lnTo>
                    <a:pt x="9773" y="8381"/>
                  </a:lnTo>
                  <a:lnTo>
                    <a:pt x="9835" y="8345"/>
                  </a:lnTo>
                  <a:lnTo>
                    <a:pt x="9896" y="8306"/>
                  </a:lnTo>
                  <a:lnTo>
                    <a:pt x="9956" y="8263"/>
                  </a:lnTo>
                  <a:lnTo>
                    <a:pt x="10013" y="8218"/>
                  </a:lnTo>
                  <a:lnTo>
                    <a:pt x="10067" y="8171"/>
                  </a:lnTo>
                  <a:lnTo>
                    <a:pt x="10120" y="8120"/>
                  </a:lnTo>
                  <a:lnTo>
                    <a:pt x="10170" y="8068"/>
                  </a:lnTo>
                  <a:lnTo>
                    <a:pt x="10217" y="8014"/>
                  </a:lnTo>
                  <a:lnTo>
                    <a:pt x="10263" y="7956"/>
                  </a:lnTo>
                  <a:lnTo>
                    <a:pt x="10305" y="7897"/>
                  </a:lnTo>
                  <a:lnTo>
                    <a:pt x="10344" y="7836"/>
                  </a:lnTo>
                  <a:lnTo>
                    <a:pt x="10380" y="7773"/>
                  </a:lnTo>
                  <a:lnTo>
                    <a:pt x="10413" y="7707"/>
                  </a:lnTo>
                  <a:lnTo>
                    <a:pt x="10444" y="7641"/>
                  </a:lnTo>
                  <a:lnTo>
                    <a:pt x="10471" y="7572"/>
                  </a:lnTo>
                  <a:lnTo>
                    <a:pt x="10495" y="7502"/>
                  </a:lnTo>
                  <a:lnTo>
                    <a:pt x="10515" y="7430"/>
                  </a:lnTo>
                  <a:lnTo>
                    <a:pt x="10532" y="7357"/>
                  </a:lnTo>
                  <a:lnTo>
                    <a:pt x="10545" y="7283"/>
                  </a:lnTo>
                  <a:lnTo>
                    <a:pt x="10554" y="7207"/>
                  </a:lnTo>
                  <a:lnTo>
                    <a:pt x="10560" y="7131"/>
                  </a:lnTo>
                  <a:lnTo>
                    <a:pt x="10562" y="7052"/>
                  </a:lnTo>
                  <a:lnTo>
                    <a:pt x="10562" y="3527"/>
                  </a:lnTo>
                  <a:lnTo>
                    <a:pt x="12574" y="3527"/>
                  </a:lnTo>
                  <a:lnTo>
                    <a:pt x="12605" y="3528"/>
                  </a:lnTo>
                  <a:lnTo>
                    <a:pt x="12637" y="3530"/>
                  </a:lnTo>
                  <a:lnTo>
                    <a:pt x="12668" y="3535"/>
                  </a:lnTo>
                  <a:lnTo>
                    <a:pt x="12698" y="3542"/>
                  </a:lnTo>
                  <a:lnTo>
                    <a:pt x="12727" y="3550"/>
                  </a:lnTo>
                  <a:lnTo>
                    <a:pt x="12756" y="3560"/>
                  </a:lnTo>
                  <a:lnTo>
                    <a:pt x="12784" y="3572"/>
                  </a:lnTo>
                  <a:lnTo>
                    <a:pt x="12812" y="3586"/>
                  </a:lnTo>
                  <a:lnTo>
                    <a:pt x="12838" y="3601"/>
                  </a:lnTo>
                  <a:lnTo>
                    <a:pt x="12864" y="3618"/>
                  </a:lnTo>
                  <a:lnTo>
                    <a:pt x="12888" y="3636"/>
                  </a:lnTo>
                  <a:lnTo>
                    <a:pt x="12911" y="3657"/>
                  </a:lnTo>
                  <a:lnTo>
                    <a:pt x="12933" y="3678"/>
                  </a:lnTo>
                  <a:lnTo>
                    <a:pt x="12954" y="3701"/>
                  </a:lnTo>
                  <a:lnTo>
                    <a:pt x="12975" y="3725"/>
                  </a:lnTo>
                  <a:lnTo>
                    <a:pt x="12993" y="3750"/>
                  </a:lnTo>
                  <a:lnTo>
                    <a:pt x="15005" y="6773"/>
                  </a:lnTo>
                  <a:lnTo>
                    <a:pt x="15015" y="6788"/>
                  </a:lnTo>
                  <a:lnTo>
                    <a:pt x="15024" y="6804"/>
                  </a:lnTo>
                  <a:lnTo>
                    <a:pt x="15033" y="6822"/>
                  </a:lnTo>
                  <a:lnTo>
                    <a:pt x="15041" y="6838"/>
                  </a:lnTo>
                  <a:lnTo>
                    <a:pt x="15049" y="6855"/>
                  </a:lnTo>
                  <a:lnTo>
                    <a:pt x="15056" y="6872"/>
                  </a:lnTo>
                  <a:lnTo>
                    <a:pt x="15062" y="6889"/>
                  </a:lnTo>
                  <a:lnTo>
                    <a:pt x="15067" y="6907"/>
                  </a:lnTo>
                  <a:lnTo>
                    <a:pt x="15072" y="6924"/>
                  </a:lnTo>
                  <a:lnTo>
                    <a:pt x="15077" y="6942"/>
                  </a:lnTo>
                  <a:lnTo>
                    <a:pt x="15081" y="6961"/>
                  </a:lnTo>
                  <a:lnTo>
                    <a:pt x="15084" y="6979"/>
                  </a:lnTo>
                  <a:lnTo>
                    <a:pt x="15086" y="6997"/>
                  </a:lnTo>
                  <a:lnTo>
                    <a:pt x="15088" y="7016"/>
                  </a:lnTo>
                  <a:lnTo>
                    <a:pt x="15089" y="7034"/>
                  </a:lnTo>
                  <a:lnTo>
                    <a:pt x="15089" y="7052"/>
                  </a:lnTo>
                  <a:lnTo>
                    <a:pt x="15089" y="10075"/>
                  </a:lnTo>
                  <a:close/>
                  <a:moveTo>
                    <a:pt x="12071" y="12090"/>
                  </a:moveTo>
                  <a:lnTo>
                    <a:pt x="12020" y="12089"/>
                  </a:lnTo>
                  <a:lnTo>
                    <a:pt x="11969" y="12085"/>
                  </a:lnTo>
                  <a:lnTo>
                    <a:pt x="11918" y="12078"/>
                  </a:lnTo>
                  <a:lnTo>
                    <a:pt x="11869" y="12070"/>
                  </a:lnTo>
                  <a:lnTo>
                    <a:pt x="11820" y="12058"/>
                  </a:lnTo>
                  <a:lnTo>
                    <a:pt x="11772" y="12045"/>
                  </a:lnTo>
                  <a:lnTo>
                    <a:pt x="11725" y="12029"/>
                  </a:lnTo>
                  <a:lnTo>
                    <a:pt x="11680" y="12011"/>
                  </a:lnTo>
                  <a:lnTo>
                    <a:pt x="11636" y="11991"/>
                  </a:lnTo>
                  <a:lnTo>
                    <a:pt x="11591" y="11968"/>
                  </a:lnTo>
                  <a:lnTo>
                    <a:pt x="11550" y="11944"/>
                  </a:lnTo>
                  <a:lnTo>
                    <a:pt x="11509" y="11918"/>
                  </a:lnTo>
                  <a:lnTo>
                    <a:pt x="11470" y="11890"/>
                  </a:lnTo>
                  <a:lnTo>
                    <a:pt x="11431" y="11861"/>
                  </a:lnTo>
                  <a:lnTo>
                    <a:pt x="11395" y="11828"/>
                  </a:lnTo>
                  <a:lnTo>
                    <a:pt x="11360" y="11795"/>
                  </a:lnTo>
                  <a:lnTo>
                    <a:pt x="11327" y="11760"/>
                  </a:lnTo>
                  <a:lnTo>
                    <a:pt x="11295" y="11724"/>
                  </a:lnTo>
                  <a:lnTo>
                    <a:pt x="11265" y="11685"/>
                  </a:lnTo>
                  <a:lnTo>
                    <a:pt x="11237" y="11646"/>
                  </a:lnTo>
                  <a:lnTo>
                    <a:pt x="11211" y="11606"/>
                  </a:lnTo>
                  <a:lnTo>
                    <a:pt x="11187" y="11563"/>
                  </a:lnTo>
                  <a:lnTo>
                    <a:pt x="11165" y="11520"/>
                  </a:lnTo>
                  <a:lnTo>
                    <a:pt x="11145" y="11475"/>
                  </a:lnTo>
                  <a:lnTo>
                    <a:pt x="11127" y="11429"/>
                  </a:lnTo>
                  <a:lnTo>
                    <a:pt x="11111" y="11382"/>
                  </a:lnTo>
                  <a:lnTo>
                    <a:pt x="11098" y="11335"/>
                  </a:lnTo>
                  <a:lnTo>
                    <a:pt x="11086" y="11286"/>
                  </a:lnTo>
                  <a:lnTo>
                    <a:pt x="11077" y="11236"/>
                  </a:lnTo>
                  <a:lnTo>
                    <a:pt x="11070" y="11186"/>
                  </a:lnTo>
                  <a:lnTo>
                    <a:pt x="11067" y="11135"/>
                  </a:lnTo>
                  <a:lnTo>
                    <a:pt x="11065" y="11083"/>
                  </a:lnTo>
                  <a:lnTo>
                    <a:pt x="11067" y="11031"/>
                  </a:lnTo>
                  <a:lnTo>
                    <a:pt x="11070" y="10980"/>
                  </a:lnTo>
                  <a:lnTo>
                    <a:pt x="11077" y="10930"/>
                  </a:lnTo>
                  <a:lnTo>
                    <a:pt x="11086" y="10880"/>
                  </a:lnTo>
                  <a:lnTo>
                    <a:pt x="11098" y="10831"/>
                  </a:lnTo>
                  <a:lnTo>
                    <a:pt x="11111" y="10784"/>
                  </a:lnTo>
                  <a:lnTo>
                    <a:pt x="11127" y="10736"/>
                  </a:lnTo>
                  <a:lnTo>
                    <a:pt x="11145" y="10691"/>
                  </a:lnTo>
                  <a:lnTo>
                    <a:pt x="11165" y="10646"/>
                  </a:lnTo>
                  <a:lnTo>
                    <a:pt x="11187" y="10603"/>
                  </a:lnTo>
                  <a:lnTo>
                    <a:pt x="11211" y="10561"/>
                  </a:lnTo>
                  <a:lnTo>
                    <a:pt x="11237" y="10520"/>
                  </a:lnTo>
                  <a:lnTo>
                    <a:pt x="11265" y="10480"/>
                  </a:lnTo>
                  <a:lnTo>
                    <a:pt x="11295" y="10442"/>
                  </a:lnTo>
                  <a:lnTo>
                    <a:pt x="11327" y="10406"/>
                  </a:lnTo>
                  <a:lnTo>
                    <a:pt x="11360" y="10370"/>
                  </a:lnTo>
                  <a:lnTo>
                    <a:pt x="11395" y="10337"/>
                  </a:lnTo>
                  <a:lnTo>
                    <a:pt x="11431" y="10306"/>
                  </a:lnTo>
                  <a:lnTo>
                    <a:pt x="11470" y="10276"/>
                  </a:lnTo>
                  <a:lnTo>
                    <a:pt x="11509" y="10247"/>
                  </a:lnTo>
                  <a:lnTo>
                    <a:pt x="11550" y="10221"/>
                  </a:lnTo>
                  <a:lnTo>
                    <a:pt x="11591" y="10197"/>
                  </a:lnTo>
                  <a:lnTo>
                    <a:pt x="11636" y="10175"/>
                  </a:lnTo>
                  <a:lnTo>
                    <a:pt x="11680" y="10155"/>
                  </a:lnTo>
                  <a:lnTo>
                    <a:pt x="11725" y="10137"/>
                  </a:lnTo>
                  <a:lnTo>
                    <a:pt x="11772" y="10120"/>
                  </a:lnTo>
                  <a:lnTo>
                    <a:pt x="11820" y="10107"/>
                  </a:lnTo>
                  <a:lnTo>
                    <a:pt x="11869" y="10096"/>
                  </a:lnTo>
                  <a:lnTo>
                    <a:pt x="11918" y="10087"/>
                  </a:lnTo>
                  <a:lnTo>
                    <a:pt x="11969" y="10080"/>
                  </a:lnTo>
                  <a:lnTo>
                    <a:pt x="12020" y="10076"/>
                  </a:lnTo>
                  <a:lnTo>
                    <a:pt x="12071" y="10075"/>
                  </a:lnTo>
                  <a:lnTo>
                    <a:pt x="12124" y="10076"/>
                  </a:lnTo>
                  <a:lnTo>
                    <a:pt x="12174" y="10080"/>
                  </a:lnTo>
                  <a:lnTo>
                    <a:pt x="12224" y="10087"/>
                  </a:lnTo>
                  <a:lnTo>
                    <a:pt x="12274" y="10096"/>
                  </a:lnTo>
                  <a:lnTo>
                    <a:pt x="12323" y="10107"/>
                  </a:lnTo>
                  <a:lnTo>
                    <a:pt x="12370" y="10120"/>
                  </a:lnTo>
                  <a:lnTo>
                    <a:pt x="12417" y="10137"/>
                  </a:lnTo>
                  <a:lnTo>
                    <a:pt x="12463" y="10155"/>
                  </a:lnTo>
                  <a:lnTo>
                    <a:pt x="12508" y="10175"/>
                  </a:lnTo>
                  <a:lnTo>
                    <a:pt x="12551" y="10197"/>
                  </a:lnTo>
                  <a:lnTo>
                    <a:pt x="12593" y="10221"/>
                  </a:lnTo>
                  <a:lnTo>
                    <a:pt x="12634" y="10247"/>
                  </a:lnTo>
                  <a:lnTo>
                    <a:pt x="12673" y="10276"/>
                  </a:lnTo>
                  <a:lnTo>
                    <a:pt x="12711" y="10306"/>
                  </a:lnTo>
                  <a:lnTo>
                    <a:pt x="12747" y="10337"/>
                  </a:lnTo>
                  <a:lnTo>
                    <a:pt x="12782" y="10370"/>
                  </a:lnTo>
                  <a:lnTo>
                    <a:pt x="12816" y="10406"/>
                  </a:lnTo>
                  <a:lnTo>
                    <a:pt x="12848" y="10442"/>
                  </a:lnTo>
                  <a:lnTo>
                    <a:pt x="12877" y="10480"/>
                  </a:lnTo>
                  <a:lnTo>
                    <a:pt x="12905" y="10520"/>
                  </a:lnTo>
                  <a:lnTo>
                    <a:pt x="12931" y="10561"/>
                  </a:lnTo>
                  <a:lnTo>
                    <a:pt x="12955" y="10603"/>
                  </a:lnTo>
                  <a:lnTo>
                    <a:pt x="12978" y="10646"/>
                  </a:lnTo>
                  <a:lnTo>
                    <a:pt x="12999" y="10691"/>
                  </a:lnTo>
                  <a:lnTo>
                    <a:pt x="13016" y="10736"/>
                  </a:lnTo>
                  <a:lnTo>
                    <a:pt x="13032" y="10784"/>
                  </a:lnTo>
                  <a:lnTo>
                    <a:pt x="13046" y="10831"/>
                  </a:lnTo>
                  <a:lnTo>
                    <a:pt x="13057" y="10880"/>
                  </a:lnTo>
                  <a:lnTo>
                    <a:pt x="13066" y="10930"/>
                  </a:lnTo>
                  <a:lnTo>
                    <a:pt x="13072" y="10980"/>
                  </a:lnTo>
                  <a:lnTo>
                    <a:pt x="13076" y="11031"/>
                  </a:lnTo>
                  <a:lnTo>
                    <a:pt x="13077" y="11083"/>
                  </a:lnTo>
                  <a:lnTo>
                    <a:pt x="13076" y="11135"/>
                  </a:lnTo>
                  <a:lnTo>
                    <a:pt x="13072" y="11186"/>
                  </a:lnTo>
                  <a:lnTo>
                    <a:pt x="13066" y="11236"/>
                  </a:lnTo>
                  <a:lnTo>
                    <a:pt x="13057" y="11286"/>
                  </a:lnTo>
                  <a:lnTo>
                    <a:pt x="13046" y="11335"/>
                  </a:lnTo>
                  <a:lnTo>
                    <a:pt x="13032" y="11382"/>
                  </a:lnTo>
                  <a:lnTo>
                    <a:pt x="13016" y="11429"/>
                  </a:lnTo>
                  <a:lnTo>
                    <a:pt x="12999" y="11475"/>
                  </a:lnTo>
                  <a:lnTo>
                    <a:pt x="12978" y="11520"/>
                  </a:lnTo>
                  <a:lnTo>
                    <a:pt x="12955" y="11563"/>
                  </a:lnTo>
                  <a:lnTo>
                    <a:pt x="12931" y="11606"/>
                  </a:lnTo>
                  <a:lnTo>
                    <a:pt x="12905" y="11646"/>
                  </a:lnTo>
                  <a:lnTo>
                    <a:pt x="12877" y="11685"/>
                  </a:lnTo>
                  <a:lnTo>
                    <a:pt x="12848" y="11724"/>
                  </a:lnTo>
                  <a:lnTo>
                    <a:pt x="12816" y="11760"/>
                  </a:lnTo>
                  <a:lnTo>
                    <a:pt x="12782" y="11795"/>
                  </a:lnTo>
                  <a:lnTo>
                    <a:pt x="12747" y="11828"/>
                  </a:lnTo>
                  <a:lnTo>
                    <a:pt x="12711" y="11861"/>
                  </a:lnTo>
                  <a:lnTo>
                    <a:pt x="12673" y="11890"/>
                  </a:lnTo>
                  <a:lnTo>
                    <a:pt x="12634" y="11918"/>
                  </a:lnTo>
                  <a:lnTo>
                    <a:pt x="12593" y="11944"/>
                  </a:lnTo>
                  <a:lnTo>
                    <a:pt x="12551" y="11968"/>
                  </a:lnTo>
                  <a:lnTo>
                    <a:pt x="12508" y="11991"/>
                  </a:lnTo>
                  <a:lnTo>
                    <a:pt x="12463" y="12011"/>
                  </a:lnTo>
                  <a:lnTo>
                    <a:pt x="12417" y="12029"/>
                  </a:lnTo>
                  <a:lnTo>
                    <a:pt x="12370" y="12045"/>
                  </a:lnTo>
                  <a:lnTo>
                    <a:pt x="12323" y="12058"/>
                  </a:lnTo>
                  <a:lnTo>
                    <a:pt x="12274" y="12070"/>
                  </a:lnTo>
                  <a:lnTo>
                    <a:pt x="12224" y="12078"/>
                  </a:lnTo>
                  <a:lnTo>
                    <a:pt x="12174" y="12085"/>
                  </a:lnTo>
                  <a:lnTo>
                    <a:pt x="12124" y="12089"/>
                  </a:lnTo>
                  <a:lnTo>
                    <a:pt x="12071" y="12090"/>
                  </a:lnTo>
                  <a:close/>
                  <a:moveTo>
                    <a:pt x="5533" y="12090"/>
                  </a:moveTo>
                  <a:lnTo>
                    <a:pt x="5481" y="12089"/>
                  </a:lnTo>
                  <a:lnTo>
                    <a:pt x="5430" y="12085"/>
                  </a:lnTo>
                  <a:lnTo>
                    <a:pt x="5380" y="12078"/>
                  </a:lnTo>
                  <a:lnTo>
                    <a:pt x="5330" y="12070"/>
                  </a:lnTo>
                  <a:lnTo>
                    <a:pt x="5281" y="12058"/>
                  </a:lnTo>
                  <a:lnTo>
                    <a:pt x="5234" y="12045"/>
                  </a:lnTo>
                  <a:lnTo>
                    <a:pt x="5187" y="12029"/>
                  </a:lnTo>
                  <a:lnTo>
                    <a:pt x="5141" y="12011"/>
                  </a:lnTo>
                  <a:lnTo>
                    <a:pt x="5097" y="11991"/>
                  </a:lnTo>
                  <a:lnTo>
                    <a:pt x="5054" y="11968"/>
                  </a:lnTo>
                  <a:lnTo>
                    <a:pt x="5012" y="11944"/>
                  </a:lnTo>
                  <a:lnTo>
                    <a:pt x="4970" y="11918"/>
                  </a:lnTo>
                  <a:lnTo>
                    <a:pt x="4931" y="11890"/>
                  </a:lnTo>
                  <a:lnTo>
                    <a:pt x="4893" y="11861"/>
                  </a:lnTo>
                  <a:lnTo>
                    <a:pt x="4857" y="11828"/>
                  </a:lnTo>
                  <a:lnTo>
                    <a:pt x="4821" y="11795"/>
                  </a:lnTo>
                  <a:lnTo>
                    <a:pt x="4788" y="11760"/>
                  </a:lnTo>
                  <a:lnTo>
                    <a:pt x="4757" y="11724"/>
                  </a:lnTo>
                  <a:lnTo>
                    <a:pt x="4727" y="11685"/>
                  </a:lnTo>
                  <a:lnTo>
                    <a:pt x="4699" y="11646"/>
                  </a:lnTo>
                  <a:lnTo>
                    <a:pt x="4673" y="11606"/>
                  </a:lnTo>
                  <a:lnTo>
                    <a:pt x="4648" y="11563"/>
                  </a:lnTo>
                  <a:lnTo>
                    <a:pt x="4626" y="11520"/>
                  </a:lnTo>
                  <a:lnTo>
                    <a:pt x="4606" y="11475"/>
                  </a:lnTo>
                  <a:lnTo>
                    <a:pt x="4588" y="11429"/>
                  </a:lnTo>
                  <a:lnTo>
                    <a:pt x="4572" y="11382"/>
                  </a:lnTo>
                  <a:lnTo>
                    <a:pt x="4559" y="11335"/>
                  </a:lnTo>
                  <a:lnTo>
                    <a:pt x="4548" y="11286"/>
                  </a:lnTo>
                  <a:lnTo>
                    <a:pt x="4539" y="11236"/>
                  </a:lnTo>
                  <a:lnTo>
                    <a:pt x="4533" y="11186"/>
                  </a:lnTo>
                  <a:lnTo>
                    <a:pt x="4529" y="11135"/>
                  </a:lnTo>
                  <a:lnTo>
                    <a:pt x="4527" y="11083"/>
                  </a:lnTo>
                  <a:lnTo>
                    <a:pt x="4529" y="11031"/>
                  </a:lnTo>
                  <a:lnTo>
                    <a:pt x="4533" y="10980"/>
                  </a:lnTo>
                  <a:lnTo>
                    <a:pt x="4539" y="10930"/>
                  </a:lnTo>
                  <a:lnTo>
                    <a:pt x="4548" y="10880"/>
                  </a:lnTo>
                  <a:lnTo>
                    <a:pt x="4559" y="10831"/>
                  </a:lnTo>
                  <a:lnTo>
                    <a:pt x="4572" y="10784"/>
                  </a:lnTo>
                  <a:lnTo>
                    <a:pt x="4588" y="10736"/>
                  </a:lnTo>
                  <a:lnTo>
                    <a:pt x="4606" y="10691"/>
                  </a:lnTo>
                  <a:lnTo>
                    <a:pt x="4626" y="10646"/>
                  </a:lnTo>
                  <a:lnTo>
                    <a:pt x="4648" y="10603"/>
                  </a:lnTo>
                  <a:lnTo>
                    <a:pt x="4673" y="10561"/>
                  </a:lnTo>
                  <a:lnTo>
                    <a:pt x="4699" y="10520"/>
                  </a:lnTo>
                  <a:lnTo>
                    <a:pt x="4727" y="10480"/>
                  </a:lnTo>
                  <a:lnTo>
                    <a:pt x="4757" y="10442"/>
                  </a:lnTo>
                  <a:lnTo>
                    <a:pt x="4788" y="10406"/>
                  </a:lnTo>
                  <a:lnTo>
                    <a:pt x="4821" y="10370"/>
                  </a:lnTo>
                  <a:lnTo>
                    <a:pt x="4857" y="10337"/>
                  </a:lnTo>
                  <a:lnTo>
                    <a:pt x="4893" y="10306"/>
                  </a:lnTo>
                  <a:lnTo>
                    <a:pt x="4931" y="10276"/>
                  </a:lnTo>
                  <a:lnTo>
                    <a:pt x="4970" y="10247"/>
                  </a:lnTo>
                  <a:lnTo>
                    <a:pt x="5012" y="10221"/>
                  </a:lnTo>
                  <a:lnTo>
                    <a:pt x="5054" y="10197"/>
                  </a:lnTo>
                  <a:lnTo>
                    <a:pt x="5097" y="10175"/>
                  </a:lnTo>
                  <a:lnTo>
                    <a:pt x="5141" y="10155"/>
                  </a:lnTo>
                  <a:lnTo>
                    <a:pt x="5187" y="10137"/>
                  </a:lnTo>
                  <a:lnTo>
                    <a:pt x="5234" y="10120"/>
                  </a:lnTo>
                  <a:lnTo>
                    <a:pt x="5281" y="10107"/>
                  </a:lnTo>
                  <a:lnTo>
                    <a:pt x="5330" y="10096"/>
                  </a:lnTo>
                  <a:lnTo>
                    <a:pt x="5380" y="10087"/>
                  </a:lnTo>
                  <a:lnTo>
                    <a:pt x="5430" y="10080"/>
                  </a:lnTo>
                  <a:lnTo>
                    <a:pt x="5481" y="10076"/>
                  </a:lnTo>
                  <a:lnTo>
                    <a:pt x="5533" y="10075"/>
                  </a:lnTo>
                  <a:lnTo>
                    <a:pt x="5585" y="10076"/>
                  </a:lnTo>
                  <a:lnTo>
                    <a:pt x="5636" y="10080"/>
                  </a:lnTo>
                  <a:lnTo>
                    <a:pt x="5687" y="10087"/>
                  </a:lnTo>
                  <a:lnTo>
                    <a:pt x="5736" y="10096"/>
                  </a:lnTo>
                  <a:lnTo>
                    <a:pt x="5784" y="10107"/>
                  </a:lnTo>
                  <a:lnTo>
                    <a:pt x="5832" y="10120"/>
                  </a:lnTo>
                  <a:lnTo>
                    <a:pt x="5879" y="10137"/>
                  </a:lnTo>
                  <a:lnTo>
                    <a:pt x="5924" y="10155"/>
                  </a:lnTo>
                  <a:lnTo>
                    <a:pt x="5969" y="10175"/>
                  </a:lnTo>
                  <a:lnTo>
                    <a:pt x="6012" y="10197"/>
                  </a:lnTo>
                  <a:lnTo>
                    <a:pt x="6055" y="10221"/>
                  </a:lnTo>
                  <a:lnTo>
                    <a:pt x="6095" y="10247"/>
                  </a:lnTo>
                  <a:lnTo>
                    <a:pt x="6135" y="10276"/>
                  </a:lnTo>
                  <a:lnTo>
                    <a:pt x="6172" y="10306"/>
                  </a:lnTo>
                  <a:lnTo>
                    <a:pt x="6210" y="10337"/>
                  </a:lnTo>
                  <a:lnTo>
                    <a:pt x="6244" y="10370"/>
                  </a:lnTo>
                  <a:lnTo>
                    <a:pt x="6277" y="10406"/>
                  </a:lnTo>
                  <a:lnTo>
                    <a:pt x="6309" y="10442"/>
                  </a:lnTo>
                  <a:lnTo>
                    <a:pt x="6339" y="10480"/>
                  </a:lnTo>
                  <a:lnTo>
                    <a:pt x="6368" y="10520"/>
                  </a:lnTo>
                  <a:lnTo>
                    <a:pt x="6394" y="10561"/>
                  </a:lnTo>
                  <a:lnTo>
                    <a:pt x="6418" y="10603"/>
                  </a:lnTo>
                  <a:lnTo>
                    <a:pt x="6440" y="10646"/>
                  </a:lnTo>
                  <a:lnTo>
                    <a:pt x="6460" y="10691"/>
                  </a:lnTo>
                  <a:lnTo>
                    <a:pt x="6478" y="10736"/>
                  </a:lnTo>
                  <a:lnTo>
                    <a:pt x="6493" y="10784"/>
                  </a:lnTo>
                  <a:lnTo>
                    <a:pt x="6507" y="10831"/>
                  </a:lnTo>
                  <a:lnTo>
                    <a:pt x="6518" y="10880"/>
                  </a:lnTo>
                  <a:lnTo>
                    <a:pt x="6528" y="10930"/>
                  </a:lnTo>
                  <a:lnTo>
                    <a:pt x="6534" y="10980"/>
                  </a:lnTo>
                  <a:lnTo>
                    <a:pt x="6538" y="11031"/>
                  </a:lnTo>
                  <a:lnTo>
                    <a:pt x="6539" y="11083"/>
                  </a:lnTo>
                  <a:lnTo>
                    <a:pt x="6538" y="11135"/>
                  </a:lnTo>
                  <a:lnTo>
                    <a:pt x="6534" y="11186"/>
                  </a:lnTo>
                  <a:lnTo>
                    <a:pt x="6528" y="11236"/>
                  </a:lnTo>
                  <a:lnTo>
                    <a:pt x="6518" y="11286"/>
                  </a:lnTo>
                  <a:lnTo>
                    <a:pt x="6507" y="11335"/>
                  </a:lnTo>
                  <a:lnTo>
                    <a:pt x="6493" y="11382"/>
                  </a:lnTo>
                  <a:lnTo>
                    <a:pt x="6478" y="11429"/>
                  </a:lnTo>
                  <a:lnTo>
                    <a:pt x="6460" y="11475"/>
                  </a:lnTo>
                  <a:lnTo>
                    <a:pt x="6440" y="11520"/>
                  </a:lnTo>
                  <a:lnTo>
                    <a:pt x="6418" y="11563"/>
                  </a:lnTo>
                  <a:lnTo>
                    <a:pt x="6394" y="11606"/>
                  </a:lnTo>
                  <a:lnTo>
                    <a:pt x="6368" y="11646"/>
                  </a:lnTo>
                  <a:lnTo>
                    <a:pt x="6339" y="11685"/>
                  </a:lnTo>
                  <a:lnTo>
                    <a:pt x="6309" y="11724"/>
                  </a:lnTo>
                  <a:lnTo>
                    <a:pt x="6277" y="11760"/>
                  </a:lnTo>
                  <a:lnTo>
                    <a:pt x="6244" y="11795"/>
                  </a:lnTo>
                  <a:lnTo>
                    <a:pt x="6210" y="11828"/>
                  </a:lnTo>
                  <a:lnTo>
                    <a:pt x="6172" y="11861"/>
                  </a:lnTo>
                  <a:lnTo>
                    <a:pt x="6135" y="11890"/>
                  </a:lnTo>
                  <a:lnTo>
                    <a:pt x="6095" y="11918"/>
                  </a:lnTo>
                  <a:lnTo>
                    <a:pt x="6055" y="11944"/>
                  </a:lnTo>
                  <a:lnTo>
                    <a:pt x="6012" y="11968"/>
                  </a:lnTo>
                  <a:lnTo>
                    <a:pt x="5969" y="11991"/>
                  </a:lnTo>
                  <a:lnTo>
                    <a:pt x="5924" y="12011"/>
                  </a:lnTo>
                  <a:lnTo>
                    <a:pt x="5879" y="12029"/>
                  </a:lnTo>
                  <a:lnTo>
                    <a:pt x="5832" y="12045"/>
                  </a:lnTo>
                  <a:lnTo>
                    <a:pt x="5784" y="12058"/>
                  </a:lnTo>
                  <a:lnTo>
                    <a:pt x="5736" y="12070"/>
                  </a:lnTo>
                  <a:lnTo>
                    <a:pt x="5687" y="12078"/>
                  </a:lnTo>
                  <a:lnTo>
                    <a:pt x="5636" y="12085"/>
                  </a:lnTo>
                  <a:lnTo>
                    <a:pt x="5585" y="12089"/>
                  </a:lnTo>
                  <a:lnTo>
                    <a:pt x="5533" y="12090"/>
                  </a:lnTo>
                  <a:close/>
                  <a:moveTo>
                    <a:pt x="1509" y="7556"/>
                  </a:moveTo>
                  <a:lnTo>
                    <a:pt x="1483" y="7556"/>
                  </a:lnTo>
                  <a:lnTo>
                    <a:pt x="1458" y="7554"/>
                  </a:lnTo>
                  <a:lnTo>
                    <a:pt x="1432" y="7551"/>
                  </a:lnTo>
                  <a:lnTo>
                    <a:pt x="1407" y="7546"/>
                  </a:lnTo>
                  <a:lnTo>
                    <a:pt x="1383" y="7541"/>
                  </a:lnTo>
                  <a:lnTo>
                    <a:pt x="1359" y="7534"/>
                  </a:lnTo>
                  <a:lnTo>
                    <a:pt x="1336" y="7526"/>
                  </a:lnTo>
                  <a:lnTo>
                    <a:pt x="1313" y="7517"/>
                  </a:lnTo>
                  <a:lnTo>
                    <a:pt x="1291" y="7507"/>
                  </a:lnTo>
                  <a:lnTo>
                    <a:pt x="1269" y="7496"/>
                  </a:lnTo>
                  <a:lnTo>
                    <a:pt x="1248" y="7484"/>
                  </a:lnTo>
                  <a:lnTo>
                    <a:pt x="1228" y="7470"/>
                  </a:lnTo>
                  <a:lnTo>
                    <a:pt x="1208" y="7456"/>
                  </a:lnTo>
                  <a:lnTo>
                    <a:pt x="1189" y="7441"/>
                  </a:lnTo>
                  <a:lnTo>
                    <a:pt x="1171" y="7426"/>
                  </a:lnTo>
                  <a:lnTo>
                    <a:pt x="1154" y="7409"/>
                  </a:lnTo>
                  <a:lnTo>
                    <a:pt x="1137" y="7392"/>
                  </a:lnTo>
                  <a:lnTo>
                    <a:pt x="1121" y="7374"/>
                  </a:lnTo>
                  <a:lnTo>
                    <a:pt x="1106" y="7355"/>
                  </a:lnTo>
                  <a:lnTo>
                    <a:pt x="1091" y="7334"/>
                  </a:lnTo>
                  <a:lnTo>
                    <a:pt x="1078" y="7314"/>
                  </a:lnTo>
                  <a:lnTo>
                    <a:pt x="1066" y="7293"/>
                  </a:lnTo>
                  <a:lnTo>
                    <a:pt x="1055" y="7271"/>
                  </a:lnTo>
                  <a:lnTo>
                    <a:pt x="1045" y="7249"/>
                  </a:lnTo>
                  <a:lnTo>
                    <a:pt x="1036" y="7226"/>
                  </a:lnTo>
                  <a:lnTo>
                    <a:pt x="1029" y="7202"/>
                  </a:lnTo>
                  <a:lnTo>
                    <a:pt x="1022" y="7179"/>
                  </a:lnTo>
                  <a:lnTo>
                    <a:pt x="1016" y="7154"/>
                  </a:lnTo>
                  <a:lnTo>
                    <a:pt x="1012" y="7130"/>
                  </a:lnTo>
                  <a:lnTo>
                    <a:pt x="1009" y="7105"/>
                  </a:lnTo>
                  <a:lnTo>
                    <a:pt x="1007" y="7079"/>
                  </a:lnTo>
                  <a:lnTo>
                    <a:pt x="1006" y="7052"/>
                  </a:lnTo>
                  <a:lnTo>
                    <a:pt x="1006" y="1511"/>
                  </a:lnTo>
                  <a:lnTo>
                    <a:pt x="1007" y="1485"/>
                  </a:lnTo>
                  <a:lnTo>
                    <a:pt x="1009" y="1460"/>
                  </a:lnTo>
                  <a:lnTo>
                    <a:pt x="1012" y="1435"/>
                  </a:lnTo>
                  <a:lnTo>
                    <a:pt x="1016" y="1410"/>
                  </a:lnTo>
                  <a:lnTo>
                    <a:pt x="1022" y="1385"/>
                  </a:lnTo>
                  <a:lnTo>
                    <a:pt x="1029" y="1361"/>
                  </a:lnTo>
                  <a:lnTo>
                    <a:pt x="1036" y="1338"/>
                  </a:lnTo>
                  <a:lnTo>
                    <a:pt x="1045" y="1315"/>
                  </a:lnTo>
                  <a:lnTo>
                    <a:pt x="1055" y="1293"/>
                  </a:lnTo>
                  <a:lnTo>
                    <a:pt x="1066" y="1271"/>
                  </a:lnTo>
                  <a:lnTo>
                    <a:pt x="1078" y="1249"/>
                  </a:lnTo>
                  <a:lnTo>
                    <a:pt x="1091" y="1229"/>
                  </a:lnTo>
                  <a:lnTo>
                    <a:pt x="1106" y="1209"/>
                  </a:lnTo>
                  <a:lnTo>
                    <a:pt x="1121" y="1191"/>
                  </a:lnTo>
                  <a:lnTo>
                    <a:pt x="1137" y="1172"/>
                  </a:lnTo>
                  <a:lnTo>
                    <a:pt x="1154" y="1155"/>
                  </a:lnTo>
                  <a:lnTo>
                    <a:pt x="1171" y="1138"/>
                  </a:lnTo>
                  <a:lnTo>
                    <a:pt x="1189" y="1122"/>
                  </a:lnTo>
                  <a:lnTo>
                    <a:pt x="1208" y="1107"/>
                  </a:lnTo>
                  <a:lnTo>
                    <a:pt x="1228" y="1093"/>
                  </a:lnTo>
                  <a:lnTo>
                    <a:pt x="1248" y="1080"/>
                  </a:lnTo>
                  <a:lnTo>
                    <a:pt x="1269" y="1068"/>
                  </a:lnTo>
                  <a:lnTo>
                    <a:pt x="1291" y="1057"/>
                  </a:lnTo>
                  <a:lnTo>
                    <a:pt x="1313" y="1047"/>
                  </a:lnTo>
                  <a:lnTo>
                    <a:pt x="1336" y="1038"/>
                  </a:lnTo>
                  <a:lnTo>
                    <a:pt x="1359" y="1030"/>
                  </a:lnTo>
                  <a:lnTo>
                    <a:pt x="1383" y="1023"/>
                  </a:lnTo>
                  <a:lnTo>
                    <a:pt x="1407" y="1018"/>
                  </a:lnTo>
                  <a:lnTo>
                    <a:pt x="1432" y="1013"/>
                  </a:lnTo>
                  <a:lnTo>
                    <a:pt x="1458" y="1010"/>
                  </a:lnTo>
                  <a:lnTo>
                    <a:pt x="1483" y="1008"/>
                  </a:lnTo>
                  <a:lnTo>
                    <a:pt x="1509" y="1008"/>
                  </a:lnTo>
                  <a:lnTo>
                    <a:pt x="9053" y="1008"/>
                  </a:lnTo>
                  <a:lnTo>
                    <a:pt x="9080" y="1008"/>
                  </a:lnTo>
                  <a:lnTo>
                    <a:pt x="9105" y="1010"/>
                  </a:lnTo>
                  <a:lnTo>
                    <a:pt x="9131" y="1013"/>
                  </a:lnTo>
                  <a:lnTo>
                    <a:pt x="9155" y="1018"/>
                  </a:lnTo>
                  <a:lnTo>
                    <a:pt x="9179" y="1023"/>
                  </a:lnTo>
                  <a:lnTo>
                    <a:pt x="9203" y="1030"/>
                  </a:lnTo>
                  <a:lnTo>
                    <a:pt x="9226" y="1038"/>
                  </a:lnTo>
                  <a:lnTo>
                    <a:pt x="9250" y="1047"/>
                  </a:lnTo>
                  <a:lnTo>
                    <a:pt x="9272" y="1057"/>
                  </a:lnTo>
                  <a:lnTo>
                    <a:pt x="9294" y="1068"/>
                  </a:lnTo>
                  <a:lnTo>
                    <a:pt x="9315" y="1080"/>
                  </a:lnTo>
                  <a:lnTo>
                    <a:pt x="9335" y="1093"/>
                  </a:lnTo>
                  <a:lnTo>
                    <a:pt x="9355" y="1107"/>
                  </a:lnTo>
                  <a:lnTo>
                    <a:pt x="9373" y="1122"/>
                  </a:lnTo>
                  <a:lnTo>
                    <a:pt x="9392" y="1138"/>
                  </a:lnTo>
                  <a:lnTo>
                    <a:pt x="9410" y="1155"/>
                  </a:lnTo>
                  <a:lnTo>
                    <a:pt x="9426" y="1172"/>
                  </a:lnTo>
                  <a:lnTo>
                    <a:pt x="9442" y="1191"/>
                  </a:lnTo>
                  <a:lnTo>
                    <a:pt x="9457" y="1209"/>
                  </a:lnTo>
                  <a:lnTo>
                    <a:pt x="9471" y="1229"/>
                  </a:lnTo>
                  <a:lnTo>
                    <a:pt x="9484" y="1249"/>
                  </a:lnTo>
                  <a:lnTo>
                    <a:pt x="9496" y="1271"/>
                  </a:lnTo>
                  <a:lnTo>
                    <a:pt x="9507" y="1293"/>
                  </a:lnTo>
                  <a:lnTo>
                    <a:pt x="9517" y="1315"/>
                  </a:lnTo>
                  <a:lnTo>
                    <a:pt x="9526" y="1338"/>
                  </a:lnTo>
                  <a:lnTo>
                    <a:pt x="9534" y="1361"/>
                  </a:lnTo>
                  <a:lnTo>
                    <a:pt x="9541" y="1385"/>
                  </a:lnTo>
                  <a:lnTo>
                    <a:pt x="9546" y="1410"/>
                  </a:lnTo>
                  <a:lnTo>
                    <a:pt x="9550" y="1435"/>
                  </a:lnTo>
                  <a:lnTo>
                    <a:pt x="9554" y="1460"/>
                  </a:lnTo>
                  <a:lnTo>
                    <a:pt x="9556" y="1485"/>
                  </a:lnTo>
                  <a:lnTo>
                    <a:pt x="9556" y="1511"/>
                  </a:lnTo>
                  <a:lnTo>
                    <a:pt x="9556" y="2519"/>
                  </a:lnTo>
                  <a:lnTo>
                    <a:pt x="9556" y="3527"/>
                  </a:lnTo>
                  <a:lnTo>
                    <a:pt x="9556" y="7052"/>
                  </a:lnTo>
                  <a:lnTo>
                    <a:pt x="9556" y="7079"/>
                  </a:lnTo>
                  <a:lnTo>
                    <a:pt x="9554" y="7105"/>
                  </a:lnTo>
                  <a:lnTo>
                    <a:pt x="9550" y="7130"/>
                  </a:lnTo>
                  <a:lnTo>
                    <a:pt x="9546" y="7154"/>
                  </a:lnTo>
                  <a:lnTo>
                    <a:pt x="9541" y="7179"/>
                  </a:lnTo>
                  <a:lnTo>
                    <a:pt x="9534" y="7202"/>
                  </a:lnTo>
                  <a:lnTo>
                    <a:pt x="9526" y="7226"/>
                  </a:lnTo>
                  <a:lnTo>
                    <a:pt x="9517" y="7249"/>
                  </a:lnTo>
                  <a:lnTo>
                    <a:pt x="9507" y="7271"/>
                  </a:lnTo>
                  <a:lnTo>
                    <a:pt x="9496" y="7293"/>
                  </a:lnTo>
                  <a:lnTo>
                    <a:pt x="9484" y="7314"/>
                  </a:lnTo>
                  <a:lnTo>
                    <a:pt x="9471" y="7334"/>
                  </a:lnTo>
                  <a:lnTo>
                    <a:pt x="9457" y="7355"/>
                  </a:lnTo>
                  <a:lnTo>
                    <a:pt x="9442" y="7374"/>
                  </a:lnTo>
                  <a:lnTo>
                    <a:pt x="9426" y="7392"/>
                  </a:lnTo>
                  <a:lnTo>
                    <a:pt x="9410" y="7409"/>
                  </a:lnTo>
                  <a:lnTo>
                    <a:pt x="9392" y="7426"/>
                  </a:lnTo>
                  <a:lnTo>
                    <a:pt x="9373" y="7441"/>
                  </a:lnTo>
                  <a:lnTo>
                    <a:pt x="9355" y="7456"/>
                  </a:lnTo>
                  <a:lnTo>
                    <a:pt x="9335" y="7470"/>
                  </a:lnTo>
                  <a:lnTo>
                    <a:pt x="9315" y="7484"/>
                  </a:lnTo>
                  <a:lnTo>
                    <a:pt x="9294" y="7496"/>
                  </a:lnTo>
                  <a:lnTo>
                    <a:pt x="9272" y="7507"/>
                  </a:lnTo>
                  <a:lnTo>
                    <a:pt x="9250" y="7517"/>
                  </a:lnTo>
                  <a:lnTo>
                    <a:pt x="9226" y="7526"/>
                  </a:lnTo>
                  <a:lnTo>
                    <a:pt x="9203" y="7534"/>
                  </a:lnTo>
                  <a:lnTo>
                    <a:pt x="9179" y="7541"/>
                  </a:lnTo>
                  <a:lnTo>
                    <a:pt x="9155" y="7546"/>
                  </a:lnTo>
                  <a:lnTo>
                    <a:pt x="9131" y="7551"/>
                  </a:lnTo>
                  <a:lnTo>
                    <a:pt x="9105" y="7554"/>
                  </a:lnTo>
                  <a:lnTo>
                    <a:pt x="9080" y="7556"/>
                  </a:lnTo>
                  <a:lnTo>
                    <a:pt x="9053" y="7556"/>
                  </a:lnTo>
                  <a:lnTo>
                    <a:pt x="1509" y="7556"/>
                  </a:lnTo>
                  <a:close/>
                  <a:moveTo>
                    <a:pt x="15842" y="6214"/>
                  </a:moveTo>
                  <a:lnTo>
                    <a:pt x="13830" y="3192"/>
                  </a:lnTo>
                  <a:lnTo>
                    <a:pt x="13802" y="3153"/>
                  </a:lnTo>
                  <a:lnTo>
                    <a:pt x="13774" y="3115"/>
                  </a:lnTo>
                  <a:lnTo>
                    <a:pt x="13746" y="3077"/>
                  </a:lnTo>
                  <a:lnTo>
                    <a:pt x="13716" y="3042"/>
                  </a:lnTo>
                  <a:lnTo>
                    <a:pt x="13685" y="3007"/>
                  </a:lnTo>
                  <a:lnTo>
                    <a:pt x="13653" y="2973"/>
                  </a:lnTo>
                  <a:lnTo>
                    <a:pt x="13619" y="2940"/>
                  </a:lnTo>
                  <a:lnTo>
                    <a:pt x="13586" y="2909"/>
                  </a:lnTo>
                  <a:lnTo>
                    <a:pt x="13551" y="2878"/>
                  </a:lnTo>
                  <a:lnTo>
                    <a:pt x="13516" y="2849"/>
                  </a:lnTo>
                  <a:lnTo>
                    <a:pt x="13480" y="2820"/>
                  </a:lnTo>
                  <a:lnTo>
                    <a:pt x="13442" y="2793"/>
                  </a:lnTo>
                  <a:lnTo>
                    <a:pt x="13404" y="2768"/>
                  </a:lnTo>
                  <a:lnTo>
                    <a:pt x="13366" y="2743"/>
                  </a:lnTo>
                  <a:lnTo>
                    <a:pt x="13326" y="2720"/>
                  </a:lnTo>
                  <a:lnTo>
                    <a:pt x="13286" y="2697"/>
                  </a:lnTo>
                  <a:lnTo>
                    <a:pt x="13245" y="2676"/>
                  </a:lnTo>
                  <a:lnTo>
                    <a:pt x="13204" y="2656"/>
                  </a:lnTo>
                  <a:lnTo>
                    <a:pt x="13162" y="2638"/>
                  </a:lnTo>
                  <a:lnTo>
                    <a:pt x="13119" y="2621"/>
                  </a:lnTo>
                  <a:lnTo>
                    <a:pt x="13076" y="2605"/>
                  </a:lnTo>
                  <a:lnTo>
                    <a:pt x="13033" y="2590"/>
                  </a:lnTo>
                  <a:lnTo>
                    <a:pt x="12989" y="2576"/>
                  </a:lnTo>
                  <a:lnTo>
                    <a:pt x="12944" y="2564"/>
                  </a:lnTo>
                  <a:lnTo>
                    <a:pt x="12899" y="2554"/>
                  </a:lnTo>
                  <a:lnTo>
                    <a:pt x="12854" y="2544"/>
                  </a:lnTo>
                  <a:lnTo>
                    <a:pt x="12808" y="2537"/>
                  </a:lnTo>
                  <a:lnTo>
                    <a:pt x="12761" y="2530"/>
                  </a:lnTo>
                  <a:lnTo>
                    <a:pt x="12715" y="2525"/>
                  </a:lnTo>
                  <a:lnTo>
                    <a:pt x="12669" y="2522"/>
                  </a:lnTo>
                  <a:lnTo>
                    <a:pt x="12621" y="2519"/>
                  </a:lnTo>
                  <a:lnTo>
                    <a:pt x="12574" y="2519"/>
                  </a:lnTo>
                  <a:lnTo>
                    <a:pt x="10562" y="2519"/>
                  </a:lnTo>
                  <a:lnTo>
                    <a:pt x="10562" y="1511"/>
                  </a:lnTo>
                  <a:lnTo>
                    <a:pt x="10560" y="1434"/>
                  </a:lnTo>
                  <a:lnTo>
                    <a:pt x="10554" y="1357"/>
                  </a:lnTo>
                  <a:lnTo>
                    <a:pt x="10545" y="1282"/>
                  </a:lnTo>
                  <a:lnTo>
                    <a:pt x="10532" y="1207"/>
                  </a:lnTo>
                  <a:lnTo>
                    <a:pt x="10515" y="1134"/>
                  </a:lnTo>
                  <a:lnTo>
                    <a:pt x="10495" y="1062"/>
                  </a:lnTo>
                  <a:lnTo>
                    <a:pt x="10471" y="993"/>
                  </a:lnTo>
                  <a:lnTo>
                    <a:pt x="10444" y="924"/>
                  </a:lnTo>
                  <a:lnTo>
                    <a:pt x="10413" y="856"/>
                  </a:lnTo>
                  <a:lnTo>
                    <a:pt x="10380" y="791"/>
                  </a:lnTo>
                  <a:lnTo>
                    <a:pt x="10344" y="729"/>
                  </a:lnTo>
                  <a:lnTo>
                    <a:pt x="10305" y="667"/>
                  </a:lnTo>
                  <a:lnTo>
                    <a:pt x="10263" y="608"/>
                  </a:lnTo>
                  <a:lnTo>
                    <a:pt x="10217" y="550"/>
                  </a:lnTo>
                  <a:lnTo>
                    <a:pt x="10170" y="496"/>
                  </a:lnTo>
                  <a:lnTo>
                    <a:pt x="10120" y="443"/>
                  </a:lnTo>
                  <a:lnTo>
                    <a:pt x="10067" y="393"/>
                  </a:lnTo>
                  <a:lnTo>
                    <a:pt x="10013" y="346"/>
                  </a:lnTo>
                  <a:lnTo>
                    <a:pt x="9956" y="300"/>
                  </a:lnTo>
                  <a:lnTo>
                    <a:pt x="9896" y="258"/>
                  </a:lnTo>
                  <a:lnTo>
                    <a:pt x="9835" y="219"/>
                  </a:lnTo>
                  <a:lnTo>
                    <a:pt x="9773" y="182"/>
                  </a:lnTo>
                  <a:lnTo>
                    <a:pt x="9707" y="149"/>
                  </a:lnTo>
                  <a:lnTo>
                    <a:pt x="9641" y="119"/>
                  </a:lnTo>
                  <a:lnTo>
                    <a:pt x="9571" y="92"/>
                  </a:lnTo>
                  <a:lnTo>
                    <a:pt x="9502" y="69"/>
                  </a:lnTo>
                  <a:lnTo>
                    <a:pt x="9431" y="47"/>
                  </a:lnTo>
                  <a:lnTo>
                    <a:pt x="9357" y="31"/>
                  </a:lnTo>
                  <a:lnTo>
                    <a:pt x="9283" y="17"/>
                  </a:lnTo>
                  <a:lnTo>
                    <a:pt x="9207" y="8"/>
                  </a:lnTo>
                  <a:lnTo>
                    <a:pt x="9131" y="2"/>
                  </a:lnTo>
                  <a:lnTo>
                    <a:pt x="9053" y="0"/>
                  </a:lnTo>
                  <a:lnTo>
                    <a:pt x="1509" y="0"/>
                  </a:lnTo>
                  <a:lnTo>
                    <a:pt x="1431" y="2"/>
                  </a:lnTo>
                  <a:lnTo>
                    <a:pt x="1355" y="8"/>
                  </a:lnTo>
                  <a:lnTo>
                    <a:pt x="1280" y="17"/>
                  </a:lnTo>
                  <a:lnTo>
                    <a:pt x="1205" y="31"/>
                  </a:lnTo>
                  <a:lnTo>
                    <a:pt x="1133" y="47"/>
                  </a:lnTo>
                  <a:lnTo>
                    <a:pt x="1060" y="69"/>
                  </a:lnTo>
                  <a:lnTo>
                    <a:pt x="991" y="92"/>
                  </a:lnTo>
                  <a:lnTo>
                    <a:pt x="922" y="119"/>
                  </a:lnTo>
                  <a:lnTo>
                    <a:pt x="855" y="149"/>
                  </a:lnTo>
                  <a:lnTo>
                    <a:pt x="791" y="182"/>
                  </a:lnTo>
                  <a:lnTo>
                    <a:pt x="727" y="219"/>
                  </a:lnTo>
                  <a:lnTo>
                    <a:pt x="666" y="258"/>
                  </a:lnTo>
                  <a:lnTo>
                    <a:pt x="607" y="300"/>
                  </a:lnTo>
                  <a:lnTo>
                    <a:pt x="549" y="346"/>
                  </a:lnTo>
                  <a:lnTo>
                    <a:pt x="495" y="393"/>
                  </a:lnTo>
                  <a:lnTo>
                    <a:pt x="443" y="443"/>
                  </a:lnTo>
                  <a:lnTo>
                    <a:pt x="392" y="496"/>
                  </a:lnTo>
                  <a:lnTo>
                    <a:pt x="345" y="550"/>
                  </a:lnTo>
                  <a:lnTo>
                    <a:pt x="300" y="608"/>
                  </a:lnTo>
                  <a:lnTo>
                    <a:pt x="259" y="667"/>
                  </a:lnTo>
                  <a:lnTo>
                    <a:pt x="218" y="729"/>
                  </a:lnTo>
                  <a:lnTo>
                    <a:pt x="182" y="791"/>
                  </a:lnTo>
                  <a:lnTo>
                    <a:pt x="149" y="856"/>
                  </a:lnTo>
                  <a:lnTo>
                    <a:pt x="119" y="924"/>
                  </a:lnTo>
                  <a:lnTo>
                    <a:pt x="92" y="993"/>
                  </a:lnTo>
                  <a:lnTo>
                    <a:pt x="68" y="1062"/>
                  </a:lnTo>
                  <a:lnTo>
                    <a:pt x="47" y="1134"/>
                  </a:lnTo>
                  <a:lnTo>
                    <a:pt x="31" y="1207"/>
                  </a:lnTo>
                  <a:lnTo>
                    <a:pt x="17" y="1282"/>
                  </a:lnTo>
                  <a:lnTo>
                    <a:pt x="8" y="1357"/>
                  </a:lnTo>
                  <a:lnTo>
                    <a:pt x="2" y="1434"/>
                  </a:lnTo>
                  <a:lnTo>
                    <a:pt x="0" y="1511"/>
                  </a:lnTo>
                  <a:lnTo>
                    <a:pt x="0" y="7052"/>
                  </a:lnTo>
                  <a:lnTo>
                    <a:pt x="2" y="7131"/>
                  </a:lnTo>
                  <a:lnTo>
                    <a:pt x="8" y="7207"/>
                  </a:lnTo>
                  <a:lnTo>
                    <a:pt x="17" y="7283"/>
                  </a:lnTo>
                  <a:lnTo>
                    <a:pt x="31" y="7357"/>
                  </a:lnTo>
                  <a:lnTo>
                    <a:pt x="47" y="7430"/>
                  </a:lnTo>
                  <a:lnTo>
                    <a:pt x="68" y="7502"/>
                  </a:lnTo>
                  <a:lnTo>
                    <a:pt x="92" y="7572"/>
                  </a:lnTo>
                  <a:lnTo>
                    <a:pt x="119" y="7641"/>
                  </a:lnTo>
                  <a:lnTo>
                    <a:pt x="149" y="7707"/>
                  </a:lnTo>
                  <a:lnTo>
                    <a:pt x="182" y="7773"/>
                  </a:lnTo>
                  <a:lnTo>
                    <a:pt x="218" y="7836"/>
                  </a:lnTo>
                  <a:lnTo>
                    <a:pt x="259" y="7897"/>
                  </a:lnTo>
                  <a:lnTo>
                    <a:pt x="300" y="7956"/>
                  </a:lnTo>
                  <a:lnTo>
                    <a:pt x="345" y="8014"/>
                  </a:lnTo>
                  <a:lnTo>
                    <a:pt x="392" y="8068"/>
                  </a:lnTo>
                  <a:lnTo>
                    <a:pt x="443" y="8120"/>
                  </a:lnTo>
                  <a:lnTo>
                    <a:pt x="495" y="8171"/>
                  </a:lnTo>
                  <a:lnTo>
                    <a:pt x="549" y="8218"/>
                  </a:lnTo>
                  <a:lnTo>
                    <a:pt x="607" y="8263"/>
                  </a:lnTo>
                  <a:lnTo>
                    <a:pt x="666" y="8306"/>
                  </a:lnTo>
                  <a:lnTo>
                    <a:pt x="727" y="8345"/>
                  </a:lnTo>
                  <a:lnTo>
                    <a:pt x="791" y="8381"/>
                  </a:lnTo>
                  <a:lnTo>
                    <a:pt x="855" y="8415"/>
                  </a:lnTo>
                  <a:lnTo>
                    <a:pt x="922" y="8445"/>
                  </a:lnTo>
                  <a:lnTo>
                    <a:pt x="991" y="8472"/>
                  </a:lnTo>
                  <a:lnTo>
                    <a:pt x="1060" y="8496"/>
                  </a:lnTo>
                  <a:lnTo>
                    <a:pt x="1133" y="8516"/>
                  </a:lnTo>
                  <a:lnTo>
                    <a:pt x="1205" y="8533"/>
                  </a:lnTo>
                  <a:lnTo>
                    <a:pt x="1280" y="8547"/>
                  </a:lnTo>
                  <a:lnTo>
                    <a:pt x="1355" y="8557"/>
                  </a:lnTo>
                  <a:lnTo>
                    <a:pt x="1431" y="8562"/>
                  </a:lnTo>
                  <a:lnTo>
                    <a:pt x="1509" y="8564"/>
                  </a:lnTo>
                  <a:lnTo>
                    <a:pt x="1509" y="8564"/>
                  </a:lnTo>
                  <a:lnTo>
                    <a:pt x="1509" y="10075"/>
                  </a:lnTo>
                  <a:lnTo>
                    <a:pt x="1511" y="10153"/>
                  </a:lnTo>
                  <a:lnTo>
                    <a:pt x="1517" y="10229"/>
                  </a:lnTo>
                  <a:lnTo>
                    <a:pt x="1527" y="10305"/>
                  </a:lnTo>
                  <a:lnTo>
                    <a:pt x="1540" y="10379"/>
                  </a:lnTo>
                  <a:lnTo>
                    <a:pt x="1557" y="10453"/>
                  </a:lnTo>
                  <a:lnTo>
                    <a:pt x="1577" y="10525"/>
                  </a:lnTo>
                  <a:lnTo>
                    <a:pt x="1601" y="10594"/>
                  </a:lnTo>
                  <a:lnTo>
                    <a:pt x="1629" y="10663"/>
                  </a:lnTo>
                  <a:lnTo>
                    <a:pt x="1659" y="10730"/>
                  </a:lnTo>
                  <a:lnTo>
                    <a:pt x="1692" y="10795"/>
                  </a:lnTo>
                  <a:lnTo>
                    <a:pt x="1728" y="10858"/>
                  </a:lnTo>
                  <a:lnTo>
                    <a:pt x="1767" y="10920"/>
                  </a:lnTo>
                  <a:lnTo>
                    <a:pt x="1810" y="10979"/>
                  </a:lnTo>
                  <a:lnTo>
                    <a:pt x="1854" y="11036"/>
                  </a:lnTo>
                  <a:lnTo>
                    <a:pt x="1901" y="11091"/>
                  </a:lnTo>
                  <a:lnTo>
                    <a:pt x="1952" y="11143"/>
                  </a:lnTo>
                  <a:lnTo>
                    <a:pt x="2004" y="11194"/>
                  </a:lnTo>
                  <a:lnTo>
                    <a:pt x="2059" y="11241"/>
                  </a:lnTo>
                  <a:lnTo>
                    <a:pt x="2115" y="11286"/>
                  </a:lnTo>
                  <a:lnTo>
                    <a:pt x="2175" y="11329"/>
                  </a:lnTo>
                  <a:lnTo>
                    <a:pt x="2236" y="11368"/>
                  </a:lnTo>
                  <a:lnTo>
                    <a:pt x="2300" y="11404"/>
                  </a:lnTo>
                  <a:lnTo>
                    <a:pt x="2365" y="11437"/>
                  </a:lnTo>
                  <a:lnTo>
                    <a:pt x="2431" y="11468"/>
                  </a:lnTo>
                  <a:lnTo>
                    <a:pt x="2500" y="11495"/>
                  </a:lnTo>
                  <a:lnTo>
                    <a:pt x="2570" y="11519"/>
                  </a:lnTo>
                  <a:lnTo>
                    <a:pt x="2642" y="11539"/>
                  </a:lnTo>
                  <a:lnTo>
                    <a:pt x="2714" y="11556"/>
                  </a:lnTo>
                  <a:lnTo>
                    <a:pt x="2788" y="11569"/>
                  </a:lnTo>
                  <a:lnTo>
                    <a:pt x="2864" y="11579"/>
                  </a:lnTo>
                  <a:lnTo>
                    <a:pt x="2940" y="11585"/>
                  </a:lnTo>
                  <a:lnTo>
                    <a:pt x="3018" y="11587"/>
                  </a:lnTo>
                  <a:lnTo>
                    <a:pt x="3592" y="11587"/>
                  </a:lnTo>
                  <a:lnTo>
                    <a:pt x="3614" y="11667"/>
                  </a:lnTo>
                  <a:lnTo>
                    <a:pt x="3640" y="11747"/>
                  </a:lnTo>
                  <a:lnTo>
                    <a:pt x="3670" y="11824"/>
                  </a:lnTo>
                  <a:lnTo>
                    <a:pt x="3702" y="11901"/>
                  </a:lnTo>
                  <a:lnTo>
                    <a:pt x="3737" y="11976"/>
                  </a:lnTo>
                  <a:lnTo>
                    <a:pt x="3774" y="12048"/>
                  </a:lnTo>
                  <a:lnTo>
                    <a:pt x="3816" y="12120"/>
                  </a:lnTo>
                  <a:lnTo>
                    <a:pt x="3859" y="12188"/>
                  </a:lnTo>
                  <a:lnTo>
                    <a:pt x="3905" y="12256"/>
                  </a:lnTo>
                  <a:lnTo>
                    <a:pt x="3953" y="12321"/>
                  </a:lnTo>
                  <a:lnTo>
                    <a:pt x="4005" y="12385"/>
                  </a:lnTo>
                  <a:lnTo>
                    <a:pt x="4059" y="12446"/>
                  </a:lnTo>
                  <a:lnTo>
                    <a:pt x="4114" y="12505"/>
                  </a:lnTo>
                  <a:lnTo>
                    <a:pt x="4173" y="12561"/>
                  </a:lnTo>
                  <a:lnTo>
                    <a:pt x="4233" y="12615"/>
                  </a:lnTo>
                  <a:lnTo>
                    <a:pt x="4296" y="12668"/>
                  </a:lnTo>
                  <a:lnTo>
                    <a:pt x="4361" y="12717"/>
                  </a:lnTo>
                  <a:lnTo>
                    <a:pt x="4428" y="12763"/>
                  </a:lnTo>
                  <a:lnTo>
                    <a:pt x="4497" y="12807"/>
                  </a:lnTo>
                  <a:lnTo>
                    <a:pt x="4567" y="12848"/>
                  </a:lnTo>
                  <a:lnTo>
                    <a:pt x="4639" y="12886"/>
                  </a:lnTo>
                  <a:lnTo>
                    <a:pt x="4714" y="12922"/>
                  </a:lnTo>
                  <a:lnTo>
                    <a:pt x="4789" y="12955"/>
                  </a:lnTo>
                  <a:lnTo>
                    <a:pt x="4867" y="12984"/>
                  </a:lnTo>
                  <a:lnTo>
                    <a:pt x="4946" y="13010"/>
                  </a:lnTo>
                  <a:lnTo>
                    <a:pt x="5026" y="13033"/>
                  </a:lnTo>
                  <a:lnTo>
                    <a:pt x="5107" y="13053"/>
                  </a:lnTo>
                  <a:lnTo>
                    <a:pt x="5191" y="13069"/>
                  </a:lnTo>
                  <a:lnTo>
                    <a:pt x="5274" y="13081"/>
                  </a:lnTo>
                  <a:lnTo>
                    <a:pt x="5360" y="13091"/>
                  </a:lnTo>
                  <a:lnTo>
                    <a:pt x="5446" y="13096"/>
                  </a:lnTo>
                  <a:lnTo>
                    <a:pt x="5533" y="13098"/>
                  </a:lnTo>
                  <a:lnTo>
                    <a:pt x="5620" y="13096"/>
                  </a:lnTo>
                  <a:lnTo>
                    <a:pt x="5707" y="13091"/>
                  </a:lnTo>
                  <a:lnTo>
                    <a:pt x="5791" y="13081"/>
                  </a:lnTo>
                  <a:lnTo>
                    <a:pt x="5876" y="13069"/>
                  </a:lnTo>
                  <a:lnTo>
                    <a:pt x="5958" y="13053"/>
                  </a:lnTo>
                  <a:lnTo>
                    <a:pt x="6040" y="13033"/>
                  </a:lnTo>
                  <a:lnTo>
                    <a:pt x="6120" y="13010"/>
                  </a:lnTo>
                  <a:lnTo>
                    <a:pt x="6199" y="12984"/>
                  </a:lnTo>
                  <a:lnTo>
                    <a:pt x="6276" y="12955"/>
                  </a:lnTo>
                  <a:lnTo>
                    <a:pt x="6351" y="12922"/>
                  </a:lnTo>
                  <a:lnTo>
                    <a:pt x="6426" y="12886"/>
                  </a:lnTo>
                  <a:lnTo>
                    <a:pt x="6498" y="12848"/>
                  </a:lnTo>
                  <a:lnTo>
                    <a:pt x="6569" y="12807"/>
                  </a:lnTo>
                  <a:lnTo>
                    <a:pt x="6637" y="12763"/>
                  </a:lnTo>
                  <a:lnTo>
                    <a:pt x="6705" y="12717"/>
                  </a:lnTo>
                  <a:lnTo>
                    <a:pt x="6769" y="12668"/>
                  </a:lnTo>
                  <a:lnTo>
                    <a:pt x="6831" y="12615"/>
                  </a:lnTo>
                  <a:lnTo>
                    <a:pt x="6892" y="12561"/>
                  </a:lnTo>
                  <a:lnTo>
                    <a:pt x="6951" y="12505"/>
                  </a:lnTo>
                  <a:lnTo>
                    <a:pt x="7006" y="12446"/>
                  </a:lnTo>
                  <a:lnTo>
                    <a:pt x="7061" y="12385"/>
                  </a:lnTo>
                  <a:lnTo>
                    <a:pt x="7112" y="12321"/>
                  </a:lnTo>
                  <a:lnTo>
                    <a:pt x="7160" y="12256"/>
                  </a:lnTo>
                  <a:lnTo>
                    <a:pt x="7207" y="12188"/>
                  </a:lnTo>
                  <a:lnTo>
                    <a:pt x="7250" y="12120"/>
                  </a:lnTo>
                  <a:lnTo>
                    <a:pt x="7290" y="12048"/>
                  </a:lnTo>
                  <a:lnTo>
                    <a:pt x="7328" y="11976"/>
                  </a:lnTo>
                  <a:lnTo>
                    <a:pt x="7363" y="11901"/>
                  </a:lnTo>
                  <a:lnTo>
                    <a:pt x="7396" y="11824"/>
                  </a:lnTo>
                  <a:lnTo>
                    <a:pt x="7425" y="11747"/>
                  </a:lnTo>
                  <a:lnTo>
                    <a:pt x="7450" y="11667"/>
                  </a:lnTo>
                  <a:lnTo>
                    <a:pt x="7473" y="11587"/>
                  </a:lnTo>
                  <a:lnTo>
                    <a:pt x="10131" y="11587"/>
                  </a:lnTo>
                  <a:lnTo>
                    <a:pt x="10153" y="11667"/>
                  </a:lnTo>
                  <a:lnTo>
                    <a:pt x="10179" y="11747"/>
                  </a:lnTo>
                  <a:lnTo>
                    <a:pt x="10208" y="11824"/>
                  </a:lnTo>
                  <a:lnTo>
                    <a:pt x="10240" y="11901"/>
                  </a:lnTo>
                  <a:lnTo>
                    <a:pt x="10275" y="11976"/>
                  </a:lnTo>
                  <a:lnTo>
                    <a:pt x="10313" y="12048"/>
                  </a:lnTo>
                  <a:lnTo>
                    <a:pt x="10354" y="12120"/>
                  </a:lnTo>
                  <a:lnTo>
                    <a:pt x="10397" y="12188"/>
                  </a:lnTo>
                  <a:lnTo>
                    <a:pt x="10444" y="12256"/>
                  </a:lnTo>
                  <a:lnTo>
                    <a:pt x="10492" y="12321"/>
                  </a:lnTo>
                  <a:lnTo>
                    <a:pt x="10543" y="12385"/>
                  </a:lnTo>
                  <a:lnTo>
                    <a:pt x="10597" y="12446"/>
                  </a:lnTo>
                  <a:lnTo>
                    <a:pt x="10653" y="12505"/>
                  </a:lnTo>
                  <a:lnTo>
                    <a:pt x="10711" y="12561"/>
                  </a:lnTo>
                  <a:lnTo>
                    <a:pt x="10772" y="12615"/>
                  </a:lnTo>
                  <a:lnTo>
                    <a:pt x="10835" y="12668"/>
                  </a:lnTo>
                  <a:lnTo>
                    <a:pt x="10899" y="12717"/>
                  </a:lnTo>
                  <a:lnTo>
                    <a:pt x="10967" y="12763"/>
                  </a:lnTo>
                  <a:lnTo>
                    <a:pt x="11035" y="12807"/>
                  </a:lnTo>
                  <a:lnTo>
                    <a:pt x="11106" y="12848"/>
                  </a:lnTo>
                  <a:lnTo>
                    <a:pt x="11178" y="12886"/>
                  </a:lnTo>
                  <a:lnTo>
                    <a:pt x="11252" y="12922"/>
                  </a:lnTo>
                  <a:lnTo>
                    <a:pt x="11328" y="12955"/>
                  </a:lnTo>
                  <a:lnTo>
                    <a:pt x="11405" y="12984"/>
                  </a:lnTo>
                  <a:lnTo>
                    <a:pt x="11484" y="13010"/>
                  </a:lnTo>
                  <a:lnTo>
                    <a:pt x="11564" y="13033"/>
                  </a:lnTo>
                  <a:lnTo>
                    <a:pt x="11646" y="13053"/>
                  </a:lnTo>
                  <a:lnTo>
                    <a:pt x="11729" y="13069"/>
                  </a:lnTo>
                  <a:lnTo>
                    <a:pt x="11813" y="13081"/>
                  </a:lnTo>
                  <a:lnTo>
                    <a:pt x="11898" y="13091"/>
                  </a:lnTo>
                  <a:lnTo>
                    <a:pt x="11984" y="13096"/>
                  </a:lnTo>
                  <a:lnTo>
                    <a:pt x="12071" y="13098"/>
                  </a:lnTo>
                  <a:lnTo>
                    <a:pt x="12159" y="13096"/>
                  </a:lnTo>
                  <a:lnTo>
                    <a:pt x="12244" y="13091"/>
                  </a:lnTo>
                  <a:lnTo>
                    <a:pt x="12330" y="13081"/>
                  </a:lnTo>
                  <a:lnTo>
                    <a:pt x="12413" y="13069"/>
                  </a:lnTo>
                  <a:lnTo>
                    <a:pt x="12497" y="13053"/>
                  </a:lnTo>
                  <a:lnTo>
                    <a:pt x="12578" y="13033"/>
                  </a:lnTo>
                  <a:lnTo>
                    <a:pt x="12658" y="13010"/>
                  </a:lnTo>
                  <a:lnTo>
                    <a:pt x="12737" y="12984"/>
                  </a:lnTo>
                  <a:lnTo>
                    <a:pt x="12815" y="12955"/>
                  </a:lnTo>
                  <a:lnTo>
                    <a:pt x="12890" y="12922"/>
                  </a:lnTo>
                  <a:lnTo>
                    <a:pt x="12964" y="12886"/>
                  </a:lnTo>
                  <a:lnTo>
                    <a:pt x="13036" y="12848"/>
                  </a:lnTo>
                  <a:lnTo>
                    <a:pt x="13107" y="12807"/>
                  </a:lnTo>
                  <a:lnTo>
                    <a:pt x="13176" y="12763"/>
                  </a:lnTo>
                  <a:lnTo>
                    <a:pt x="13242" y="12717"/>
                  </a:lnTo>
                  <a:lnTo>
                    <a:pt x="13308" y="12668"/>
                  </a:lnTo>
                  <a:lnTo>
                    <a:pt x="13370" y="12615"/>
                  </a:lnTo>
                  <a:lnTo>
                    <a:pt x="13430" y="12561"/>
                  </a:lnTo>
                  <a:lnTo>
                    <a:pt x="13489" y="12505"/>
                  </a:lnTo>
                  <a:lnTo>
                    <a:pt x="13545" y="12446"/>
                  </a:lnTo>
                  <a:lnTo>
                    <a:pt x="13598" y="12385"/>
                  </a:lnTo>
                  <a:lnTo>
                    <a:pt x="13650" y="12321"/>
                  </a:lnTo>
                  <a:lnTo>
                    <a:pt x="13699" y="12256"/>
                  </a:lnTo>
                  <a:lnTo>
                    <a:pt x="13745" y="12188"/>
                  </a:lnTo>
                  <a:lnTo>
                    <a:pt x="13788" y="12120"/>
                  </a:lnTo>
                  <a:lnTo>
                    <a:pt x="13829" y="12048"/>
                  </a:lnTo>
                  <a:lnTo>
                    <a:pt x="13867" y="11976"/>
                  </a:lnTo>
                  <a:lnTo>
                    <a:pt x="13902" y="11901"/>
                  </a:lnTo>
                  <a:lnTo>
                    <a:pt x="13934" y="11824"/>
                  </a:lnTo>
                  <a:lnTo>
                    <a:pt x="13962" y="11747"/>
                  </a:lnTo>
                  <a:lnTo>
                    <a:pt x="13989" y="11667"/>
                  </a:lnTo>
                  <a:lnTo>
                    <a:pt x="14012" y="11587"/>
                  </a:lnTo>
                  <a:lnTo>
                    <a:pt x="14586" y="11587"/>
                  </a:lnTo>
                  <a:lnTo>
                    <a:pt x="14664" y="11585"/>
                  </a:lnTo>
                  <a:lnTo>
                    <a:pt x="14740" y="11579"/>
                  </a:lnTo>
                  <a:lnTo>
                    <a:pt x="14815" y="11569"/>
                  </a:lnTo>
                  <a:lnTo>
                    <a:pt x="14890" y="11556"/>
                  </a:lnTo>
                  <a:lnTo>
                    <a:pt x="14962" y="11539"/>
                  </a:lnTo>
                  <a:lnTo>
                    <a:pt x="15035" y="11519"/>
                  </a:lnTo>
                  <a:lnTo>
                    <a:pt x="15104" y="11495"/>
                  </a:lnTo>
                  <a:lnTo>
                    <a:pt x="15173" y="11468"/>
                  </a:lnTo>
                  <a:lnTo>
                    <a:pt x="15240" y="11437"/>
                  </a:lnTo>
                  <a:lnTo>
                    <a:pt x="15304" y="11404"/>
                  </a:lnTo>
                  <a:lnTo>
                    <a:pt x="15368" y="11368"/>
                  </a:lnTo>
                  <a:lnTo>
                    <a:pt x="15429" y="11329"/>
                  </a:lnTo>
                  <a:lnTo>
                    <a:pt x="15488" y="11286"/>
                  </a:lnTo>
                  <a:lnTo>
                    <a:pt x="15546" y="11241"/>
                  </a:lnTo>
                  <a:lnTo>
                    <a:pt x="15600" y="11194"/>
                  </a:lnTo>
                  <a:lnTo>
                    <a:pt x="15652" y="11143"/>
                  </a:lnTo>
                  <a:lnTo>
                    <a:pt x="15703" y="11091"/>
                  </a:lnTo>
                  <a:lnTo>
                    <a:pt x="15750" y="11036"/>
                  </a:lnTo>
                  <a:lnTo>
                    <a:pt x="15795" y="10979"/>
                  </a:lnTo>
                  <a:lnTo>
                    <a:pt x="15836" y="10920"/>
                  </a:lnTo>
                  <a:lnTo>
                    <a:pt x="15877" y="10858"/>
                  </a:lnTo>
                  <a:lnTo>
                    <a:pt x="15913" y="10795"/>
                  </a:lnTo>
                  <a:lnTo>
                    <a:pt x="15946" y="10730"/>
                  </a:lnTo>
                  <a:lnTo>
                    <a:pt x="15976" y="10663"/>
                  </a:lnTo>
                  <a:lnTo>
                    <a:pt x="16003" y="10594"/>
                  </a:lnTo>
                  <a:lnTo>
                    <a:pt x="16027" y="10525"/>
                  </a:lnTo>
                  <a:lnTo>
                    <a:pt x="16048" y="10453"/>
                  </a:lnTo>
                  <a:lnTo>
                    <a:pt x="16064" y="10379"/>
                  </a:lnTo>
                  <a:lnTo>
                    <a:pt x="16078" y="10305"/>
                  </a:lnTo>
                  <a:lnTo>
                    <a:pt x="16087" y="10229"/>
                  </a:lnTo>
                  <a:lnTo>
                    <a:pt x="16093" y="10153"/>
                  </a:lnTo>
                  <a:lnTo>
                    <a:pt x="16095" y="10075"/>
                  </a:lnTo>
                  <a:lnTo>
                    <a:pt x="16095" y="7052"/>
                  </a:lnTo>
                  <a:lnTo>
                    <a:pt x="16095" y="7025"/>
                  </a:lnTo>
                  <a:lnTo>
                    <a:pt x="16094" y="6997"/>
                  </a:lnTo>
                  <a:lnTo>
                    <a:pt x="16093" y="6969"/>
                  </a:lnTo>
                  <a:lnTo>
                    <a:pt x="16091" y="6941"/>
                  </a:lnTo>
                  <a:lnTo>
                    <a:pt x="16089" y="6913"/>
                  </a:lnTo>
                  <a:lnTo>
                    <a:pt x="16086" y="6885"/>
                  </a:lnTo>
                  <a:lnTo>
                    <a:pt x="16083" y="6858"/>
                  </a:lnTo>
                  <a:lnTo>
                    <a:pt x="16079" y="6831"/>
                  </a:lnTo>
                  <a:lnTo>
                    <a:pt x="16075" y="6803"/>
                  </a:lnTo>
                  <a:lnTo>
                    <a:pt x="16070" y="6776"/>
                  </a:lnTo>
                  <a:lnTo>
                    <a:pt x="16065" y="6749"/>
                  </a:lnTo>
                  <a:lnTo>
                    <a:pt x="16059" y="6722"/>
                  </a:lnTo>
                  <a:lnTo>
                    <a:pt x="16053" y="6695"/>
                  </a:lnTo>
                  <a:lnTo>
                    <a:pt x="16046" y="6667"/>
                  </a:lnTo>
                  <a:lnTo>
                    <a:pt x="16039" y="6641"/>
                  </a:lnTo>
                  <a:lnTo>
                    <a:pt x="16031" y="6615"/>
                  </a:lnTo>
                  <a:lnTo>
                    <a:pt x="16023" y="6588"/>
                  </a:lnTo>
                  <a:lnTo>
                    <a:pt x="16014" y="6562"/>
                  </a:lnTo>
                  <a:lnTo>
                    <a:pt x="16004" y="6536"/>
                  </a:lnTo>
                  <a:lnTo>
                    <a:pt x="15994" y="6510"/>
                  </a:lnTo>
                  <a:lnTo>
                    <a:pt x="15984" y="6484"/>
                  </a:lnTo>
                  <a:lnTo>
                    <a:pt x="15974" y="6459"/>
                  </a:lnTo>
                  <a:lnTo>
                    <a:pt x="15963" y="6434"/>
                  </a:lnTo>
                  <a:lnTo>
                    <a:pt x="15951" y="6408"/>
                  </a:lnTo>
                  <a:lnTo>
                    <a:pt x="15939" y="6383"/>
                  </a:lnTo>
                  <a:lnTo>
                    <a:pt x="15927" y="6358"/>
                  </a:lnTo>
                  <a:lnTo>
                    <a:pt x="15914" y="6334"/>
                  </a:lnTo>
                  <a:lnTo>
                    <a:pt x="15900" y="6310"/>
                  </a:lnTo>
                  <a:lnTo>
                    <a:pt x="15886" y="6286"/>
                  </a:lnTo>
                  <a:lnTo>
                    <a:pt x="15872" y="6261"/>
                  </a:lnTo>
                  <a:lnTo>
                    <a:pt x="15857" y="6238"/>
                  </a:lnTo>
                  <a:lnTo>
                    <a:pt x="15842" y="62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bg1">
                    <a:lumMod val="65000"/>
                  </a:schemeClr>
                </a:solidFill>
                <a:latin typeface="微软雅黑" panose="020B0503020204020204" pitchFamily="34" charset="-122"/>
                <a:ea typeface="微软雅黑" panose="020B0503020204020204" pitchFamily="34" charset="-122"/>
              </a:endParaRPr>
            </a:p>
          </p:txBody>
        </p:sp>
      </p:grpSp>
      <p:sp>
        <p:nvSpPr>
          <p:cNvPr id="168" name="TextBox 47"/>
          <p:cNvSpPr txBox="1">
            <a:spLocks noChangeArrowheads="1"/>
          </p:cNvSpPr>
          <p:nvPr/>
        </p:nvSpPr>
        <p:spPr bwMode="auto">
          <a:xfrm>
            <a:off x="1566691" y="5013347"/>
            <a:ext cx="1842504"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zh-CN" altLang="en-US" dirty="0">
                <a:solidFill>
                  <a:schemeClr val="bg1"/>
                </a:solidFill>
                <a:latin typeface="微软雅黑" panose="020B0503020204020204" pitchFamily="34" charset="-122"/>
                <a:ea typeface="微软雅黑" panose="020B0503020204020204" pitchFamily="34" charset="-122"/>
              </a:rPr>
              <a:t>项目背景和</a:t>
            </a:r>
            <a:endParaRPr lang="en-US" altLang="zh-CN" dirty="0">
              <a:solidFill>
                <a:schemeClr val="bg1"/>
              </a:solidFill>
              <a:latin typeface="微软雅黑" panose="020B0503020204020204" pitchFamily="34" charset="-122"/>
              <a:ea typeface="微软雅黑" panose="020B0503020204020204" pitchFamily="34" charset="-122"/>
            </a:endParaRPr>
          </a:p>
          <a:p>
            <a:pPr algn="ctr"/>
            <a:r>
              <a:rPr lang="zh-CN" altLang="en-US" dirty="0">
                <a:solidFill>
                  <a:schemeClr val="bg1"/>
                </a:solidFill>
                <a:latin typeface="微软雅黑" panose="020B0503020204020204" pitchFamily="34" charset="-122"/>
                <a:ea typeface="微软雅黑" panose="020B0503020204020204" pitchFamily="34" charset="-122"/>
              </a:rPr>
              <a:t>市场现状</a:t>
            </a:r>
          </a:p>
        </p:txBody>
      </p:sp>
      <p:sp>
        <p:nvSpPr>
          <p:cNvPr id="169" name="TextBox 48"/>
          <p:cNvSpPr txBox="1">
            <a:spLocks noChangeArrowheads="1"/>
          </p:cNvSpPr>
          <p:nvPr/>
        </p:nvSpPr>
        <p:spPr bwMode="auto">
          <a:xfrm>
            <a:off x="3498201" y="5013292"/>
            <a:ext cx="159904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dirty="0">
                <a:solidFill>
                  <a:schemeClr val="bg1"/>
                </a:solidFill>
                <a:latin typeface="微软雅黑" panose="020B0503020204020204" pitchFamily="34" charset="-122"/>
                <a:ea typeface="微软雅黑" panose="020B0503020204020204" pitchFamily="34" charset="-122"/>
              </a:rPr>
              <a:t>产品和运营</a:t>
            </a:r>
          </a:p>
        </p:txBody>
      </p:sp>
      <p:sp>
        <p:nvSpPr>
          <p:cNvPr id="170" name="TextBox 55"/>
          <p:cNvSpPr txBox="1">
            <a:spLocks noChangeArrowheads="1"/>
          </p:cNvSpPr>
          <p:nvPr/>
        </p:nvSpPr>
        <p:spPr bwMode="auto">
          <a:xfrm>
            <a:off x="5136713" y="5013292"/>
            <a:ext cx="1576914"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zh-CN" altLang="en-US" dirty="0">
                <a:solidFill>
                  <a:schemeClr val="bg1"/>
                </a:solidFill>
                <a:latin typeface="微软雅黑" panose="020B0503020204020204" pitchFamily="34" charset="-122"/>
                <a:ea typeface="微软雅黑" panose="020B0503020204020204" pitchFamily="34" charset="-122"/>
              </a:rPr>
              <a:t>盈利模式和</a:t>
            </a:r>
            <a:endParaRPr lang="en-US" altLang="zh-CN" dirty="0">
              <a:solidFill>
                <a:schemeClr val="bg1"/>
              </a:solidFill>
              <a:latin typeface="微软雅黑" panose="020B0503020204020204" pitchFamily="34" charset="-122"/>
              <a:ea typeface="微软雅黑" panose="020B0503020204020204" pitchFamily="34" charset="-122"/>
            </a:endParaRPr>
          </a:p>
          <a:p>
            <a:pPr algn="ctr"/>
            <a:r>
              <a:rPr lang="zh-CN" altLang="en-US" dirty="0">
                <a:solidFill>
                  <a:schemeClr val="bg1"/>
                </a:solidFill>
                <a:latin typeface="微软雅黑" panose="020B0503020204020204" pitchFamily="34" charset="-122"/>
                <a:ea typeface="微软雅黑" panose="020B0503020204020204" pitchFamily="34" charset="-122"/>
              </a:rPr>
              <a:t>风险</a:t>
            </a:r>
          </a:p>
        </p:txBody>
      </p:sp>
      <p:sp>
        <p:nvSpPr>
          <p:cNvPr id="171" name="TextBox 56"/>
          <p:cNvSpPr txBox="1">
            <a:spLocks noChangeArrowheads="1"/>
          </p:cNvSpPr>
          <p:nvPr/>
        </p:nvSpPr>
        <p:spPr bwMode="auto">
          <a:xfrm>
            <a:off x="6560060" y="5013347"/>
            <a:ext cx="226294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zh-CN" altLang="en-US" dirty="0">
                <a:solidFill>
                  <a:schemeClr val="bg1"/>
                </a:solidFill>
                <a:latin typeface="微软雅黑" panose="020B0503020204020204" pitchFamily="34" charset="-122"/>
                <a:ea typeface="微软雅黑" panose="020B0503020204020204" pitchFamily="34" charset="-122"/>
              </a:rPr>
              <a:t>团队和优势</a:t>
            </a:r>
            <a:endParaRPr lang="en-US" altLang="zh-CN" dirty="0">
              <a:solidFill>
                <a:schemeClr val="bg1"/>
              </a:solidFill>
              <a:latin typeface="微软雅黑" panose="020B0503020204020204" pitchFamily="34" charset="-122"/>
              <a:ea typeface="微软雅黑" panose="020B0503020204020204" pitchFamily="34" charset="-122"/>
            </a:endParaRPr>
          </a:p>
          <a:p>
            <a:pPr algn="ctr"/>
            <a:r>
              <a:rPr lang="zh-CN" altLang="en-US" dirty="0">
                <a:solidFill>
                  <a:schemeClr val="bg1"/>
                </a:solidFill>
                <a:latin typeface="微软雅黑" panose="020B0503020204020204" pitchFamily="34" charset="-122"/>
                <a:ea typeface="微软雅黑" panose="020B0503020204020204" pitchFamily="34" charset="-122"/>
              </a:rPr>
              <a:t>资源</a:t>
            </a:r>
          </a:p>
        </p:txBody>
      </p:sp>
      <p:sp>
        <p:nvSpPr>
          <p:cNvPr id="172" name="TextBox 57"/>
          <p:cNvSpPr txBox="1">
            <a:spLocks noChangeArrowheads="1"/>
          </p:cNvSpPr>
          <p:nvPr/>
        </p:nvSpPr>
        <p:spPr bwMode="auto">
          <a:xfrm>
            <a:off x="8612252" y="5028792"/>
            <a:ext cx="178522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zh-CN" altLang="en-US" dirty="0">
                <a:solidFill>
                  <a:schemeClr val="bg1"/>
                </a:solidFill>
                <a:latin typeface="微软雅黑" panose="020B0503020204020204" pitchFamily="34" charset="-122"/>
                <a:ea typeface="微软雅黑" panose="020B0503020204020204" pitchFamily="34" charset="-122"/>
              </a:rPr>
              <a:t>融资方案和</a:t>
            </a:r>
            <a:endParaRPr lang="en-US" altLang="zh-CN" dirty="0">
              <a:solidFill>
                <a:schemeClr val="bg1"/>
              </a:solidFill>
              <a:latin typeface="微软雅黑" panose="020B0503020204020204" pitchFamily="34" charset="-122"/>
              <a:ea typeface="微软雅黑" panose="020B0503020204020204" pitchFamily="34" charset="-122"/>
            </a:endParaRPr>
          </a:p>
          <a:p>
            <a:pPr algn="ctr"/>
            <a:r>
              <a:rPr lang="zh-CN" altLang="en-US" dirty="0">
                <a:solidFill>
                  <a:schemeClr val="bg1"/>
                </a:solidFill>
                <a:latin typeface="微软雅黑" panose="020B0503020204020204" pitchFamily="34" charset="-122"/>
                <a:ea typeface="微软雅黑" panose="020B0503020204020204" pitchFamily="34" charset="-122"/>
              </a:rPr>
              <a:t>财务分析</a:t>
            </a:r>
          </a:p>
        </p:txBody>
      </p:sp>
      <p:sp>
        <p:nvSpPr>
          <p:cNvPr id="173" name="TextBox 54"/>
          <p:cNvSpPr txBox="1"/>
          <p:nvPr/>
        </p:nvSpPr>
        <p:spPr>
          <a:xfrm>
            <a:off x="7152306" y="1489524"/>
            <a:ext cx="1879388" cy="636516"/>
          </a:xfrm>
          <a:prstGeom prst="rect">
            <a:avLst/>
          </a:prstGeom>
          <a:noFill/>
        </p:spPr>
        <p:txBody>
          <a:bodyPr wrap="square" rIns="144000" bIns="36000" numCol="1" spcCol="360000" rtlCol="0">
            <a:spAutoFit/>
          </a:bodyPr>
          <a:lstStyle/>
          <a:p>
            <a:pPr algn="r"/>
            <a:r>
              <a:rPr lang="zh-CN" altLang="en-US" sz="3600" dirty="0">
                <a:solidFill>
                  <a:schemeClr val="bg1">
                    <a:lumMod val="65000"/>
                  </a:schemeClr>
                </a:solidFill>
                <a:latin typeface="微软雅黑" panose="020B0503020204020204" pitchFamily="34" charset="-122"/>
                <a:ea typeface="微软雅黑" panose="020B0503020204020204" pitchFamily="34" charset="-122"/>
              </a:rPr>
              <a:t>目  录</a:t>
            </a:r>
            <a:endParaRPr lang="id-ID" sz="36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175" name="文本框 3"/>
          <p:cNvSpPr txBox="1"/>
          <p:nvPr/>
        </p:nvSpPr>
        <p:spPr>
          <a:xfrm>
            <a:off x="4747704" y="472233"/>
            <a:ext cx="4283990" cy="1200329"/>
          </a:xfrm>
          <a:prstGeom prst="rect">
            <a:avLst/>
          </a:prstGeom>
          <a:noFill/>
          <a:effectLst/>
        </p:spPr>
        <p:txBody>
          <a:bodyPr wrap="square" rtlCol="0">
            <a:spAutoFit/>
          </a:bodyPr>
          <a:lstStyle/>
          <a:p>
            <a:pPr algn="r"/>
            <a:r>
              <a:rPr lang="en-US" altLang="zh-CN" sz="7200" dirty="0">
                <a:gradFill flip="none" rotWithShape="1">
                  <a:gsLst>
                    <a:gs pos="0">
                      <a:srgbClr val="04B5EC"/>
                    </a:gs>
                    <a:gs pos="100000">
                      <a:srgbClr val="00C88A"/>
                    </a:gs>
                  </a:gsLst>
                  <a:lin ang="0" scaled="1"/>
                  <a:tileRect/>
                </a:gradFill>
                <a:latin typeface="Haettenschweiler" panose="020B0706040902060204" pitchFamily="34" charset="0"/>
                <a:ea typeface="微软雅黑" panose="020B0503020204020204" pitchFamily="34" charset="-122"/>
              </a:rPr>
              <a:t>CONTENTS</a:t>
            </a:r>
          </a:p>
        </p:txBody>
      </p:sp>
      <p:pic>
        <p:nvPicPr>
          <p:cNvPr id="249" name="Picture 7" descr="C:\Users\Administrator\Desktop\56d684a0446de.png"/>
          <p:cNvPicPr>
            <a:picLocks noChangeAspect="1" noChangeArrowheads="1"/>
          </p:cNvPicPr>
          <p:nvPr/>
        </p:nvPicPr>
        <p:blipFill>
          <a:blip r:embed="rId5" cstate="print">
            <a:extLst>
              <a:ext uri="{BEBA8EAE-BF5A-486C-A8C5-ECC9F3942E4B}">
                <a14:imgProps xmlns:a14="http://schemas.microsoft.com/office/drawing/2010/main">
                  <a14:imgLayer r:embed="rId6">
                    <a14:imgEffect>
                      <a14:brightnessContrast bright="5000"/>
                    </a14:imgEffect>
                  </a14:imgLayer>
                </a14:imgProps>
              </a:ext>
              <a:ext uri="{28A0092B-C50C-407E-A947-70E740481C1C}">
                <a14:useLocalDpi xmlns:a14="http://schemas.microsoft.com/office/drawing/2010/main" val="0"/>
              </a:ext>
            </a:extLst>
          </a:blip>
          <a:srcRect/>
          <a:stretch>
            <a:fillRect/>
          </a:stretch>
        </p:blipFill>
        <p:spPr bwMode="auto">
          <a:xfrm rot="1643890">
            <a:off x="8703710" y="3110088"/>
            <a:ext cx="474514" cy="539694"/>
          </a:xfrm>
          <a:prstGeom prst="rect">
            <a:avLst/>
          </a:prstGeom>
          <a:noFill/>
          <a:extLst>
            <a:ext uri="{909E8E84-426E-40DD-AFC4-6F175D3DCCD1}">
              <a14:hiddenFill xmlns:a14="http://schemas.microsoft.com/office/drawing/2010/main">
                <a:solidFill>
                  <a:srgbClr val="FFFFFF"/>
                </a:solidFill>
              </a14:hiddenFill>
            </a:ext>
          </a:extLst>
        </p:spPr>
      </p:pic>
      <p:pic>
        <p:nvPicPr>
          <p:cNvPr id="250" name="Picture 7" descr="C:\Users\Administrator\Desktop\56d684a0446de.png"/>
          <p:cNvPicPr>
            <a:picLocks noChangeAspect="1" noChangeArrowheads="1"/>
          </p:cNvPicPr>
          <p:nvPr/>
        </p:nvPicPr>
        <p:blipFill>
          <a:blip r:embed="rId7" cstate="print">
            <a:extLst>
              <a:ext uri="{BEBA8EAE-BF5A-486C-A8C5-ECC9F3942E4B}">
                <a14:imgProps xmlns:a14="http://schemas.microsoft.com/office/drawing/2010/main">
                  <a14:imgLayer r:embed="rId8">
                    <a14:imgEffect>
                      <a14:brightnessContrast bright="5000"/>
                    </a14:imgEffect>
                  </a14:imgLayer>
                </a14:imgProps>
              </a:ext>
              <a:ext uri="{28A0092B-C50C-407E-A947-70E740481C1C}">
                <a14:useLocalDpi xmlns:a14="http://schemas.microsoft.com/office/drawing/2010/main" val="0"/>
              </a:ext>
            </a:extLst>
          </a:blip>
          <a:srcRect/>
          <a:stretch>
            <a:fillRect/>
          </a:stretch>
        </p:blipFill>
        <p:spPr bwMode="auto">
          <a:xfrm rot="4041525">
            <a:off x="3441336" y="5572734"/>
            <a:ext cx="883735" cy="1005127"/>
          </a:xfrm>
          <a:prstGeom prst="rect">
            <a:avLst/>
          </a:prstGeom>
          <a:noFill/>
          <a:extLst>
            <a:ext uri="{909E8E84-426E-40DD-AFC4-6F175D3DCCD1}">
              <a14:hiddenFill xmlns:a14="http://schemas.microsoft.com/office/drawing/2010/main">
                <a:solidFill>
                  <a:srgbClr val="FFFFFF"/>
                </a:solidFill>
              </a14:hiddenFill>
            </a:ext>
          </a:extLst>
        </p:spPr>
      </p:pic>
      <p:pic>
        <p:nvPicPr>
          <p:cNvPr id="251" name="Picture 7" descr="C:\Users\Administrator\Desktop\56d684a0446de.png"/>
          <p:cNvPicPr>
            <a:picLocks noChangeAspect="1" noChangeArrowheads="1"/>
          </p:cNvPicPr>
          <p:nvPr/>
        </p:nvPicPr>
        <p:blipFill>
          <a:blip r:embed="rId9" cstate="print">
            <a:extLst>
              <a:ext uri="{BEBA8EAE-BF5A-486C-A8C5-ECC9F3942E4B}">
                <a14:imgProps xmlns:a14="http://schemas.microsoft.com/office/drawing/2010/main">
                  <a14:imgLayer r:embed="rId10">
                    <a14:imgEffect>
                      <a14:brightnessContrast bright="5000"/>
                    </a14:imgEffect>
                  </a14:imgLayer>
                </a14:imgProps>
              </a:ext>
              <a:ext uri="{28A0092B-C50C-407E-A947-70E740481C1C}">
                <a14:useLocalDpi xmlns:a14="http://schemas.microsoft.com/office/drawing/2010/main" val="0"/>
              </a:ext>
            </a:extLst>
          </a:blip>
          <a:srcRect/>
          <a:stretch>
            <a:fillRect/>
          </a:stretch>
        </p:blipFill>
        <p:spPr bwMode="auto">
          <a:xfrm>
            <a:off x="3710651" y="336744"/>
            <a:ext cx="504056" cy="573294"/>
          </a:xfrm>
          <a:prstGeom prst="rect">
            <a:avLst/>
          </a:prstGeom>
          <a:noFill/>
          <a:extLst>
            <a:ext uri="{909E8E84-426E-40DD-AFC4-6F175D3DCCD1}">
              <a14:hiddenFill xmlns:a14="http://schemas.microsoft.com/office/drawing/2010/main">
                <a:solidFill>
                  <a:srgbClr val="FFFFFF"/>
                </a:solidFill>
              </a14:hiddenFill>
            </a:ext>
          </a:extLst>
        </p:spPr>
      </p:pic>
      <p:pic>
        <p:nvPicPr>
          <p:cNvPr id="100" name="图片 99"/>
          <p:cNvPicPr>
            <a:picLocks noChangeAspect="1"/>
          </p:cNvPicPr>
          <p:nvPr/>
        </p:nvPicPr>
        <p:blipFill rotWithShape="1">
          <a:blip r:embed="rId11">
            <a:extLst>
              <a:ext uri="{28A0092B-C50C-407E-A947-70E740481C1C}">
                <a14:useLocalDpi xmlns:a14="http://schemas.microsoft.com/office/drawing/2010/main" val="0"/>
              </a:ext>
            </a:extLst>
          </a:blip>
          <a:srcRect b="61590"/>
          <a:stretch>
            <a:fillRect/>
          </a:stretch>
        </p:blipFill>
        <p:spPr>
          <a:xfrm>
            <a:off x="4679134" y="5626781"/>
            <a:ext cx="4850598" cy="1238253"/>
          </a:xfrm>
          <a:prstGeom prst="rect">
            <a:avLst/>
          </a:prstGeom>
          <a:effectLst/>
        </p:spPr>
      </p:pic>
    </p:spTree>
  </p:cSld>
  <p:clrMapOvr>
    <a:masterClrMapping/>
  </p:clrMapOvr>
  <mc:AlternateContent xmlns:mc="http://schemas.openxmlformats.org/markup-compatibility/2006">
    <mc:Choice xmlns:p14="http://schemas.microsoft.com/office/powerpoint/2010/main" Requires="p14">
      <p:transition p14:dur="10" advTm="3000"/>
    </mc:Choice>
    <mc:Fallback>
      <p:transition advTm="3000"/>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14:presetBounceEnd="68000">
                                      <p:stCondLst>
                                        <p:cond delay="0"/>
                                      </p:stCondLst>
                                      <p:childTnLst>
                                        <p:set>
                                          <p:cBhvr>
                                            <p:cTn id="6" dur="1" fill="hold">
                                              <p:stCondLst>
                                                <p:cond delay="0"/>
                                              </p:stCondLst>
                                            </p:cTn>
                                            <p:tgtEl>
                                              <p:spTgt spid="177"/>
                                            </p:tgtEl>
                                            <p:attrNameLst>
                                              <p:attrName>style.visibility</p:attrName>
                                            </p:attrNameLst>
                                          </p:cBhvr>
                                          <p:to>
                                            <p:strVal val="visible"/>
                                          </p:to>
                                        </p:set>
                                        <p:anim calcmode="lin" valueType="num" p14:bounceEnd="68000">
                                          <p:cBhvr additive="base">
                                            <p:cTn id="7" dur="500" fill="hold"/>
                                            <p:tgtEl>
                                              <p:spTgt spid="177"/>
                                            </p:tgtEl>
                                            <p:attrNameLst>
                                              <p:attrName>ppt_x</p:attrName>
                                            </p:attrNameLst>
                                          </p:cBhvr>
                                          <p:tavLst>
                                            <p:tav tm="0">
                                              <p:val>
                                                <p:strVal val="0-#ppt_w/2"/>
                                              </p:val>
                                            </p:tav>
                                            <p:tav tm="100000">
                                              <p:val>
                                                <p:strVal val="#ppt_x"/>
                                              </p:val>
                                            </p:tav>
                                          </p:tavLst>
                                        </p:anim>
                                        <p:anim calcmode="lin" valueType="num" p14:bounceEnd="68000">
                                          <p:cBhvr additive="base">
                                            <p:cTn id="8" dur="500" fill="hold"/>
                                            <p:tgtEl>
                                              <p:spTgt spid="17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14:presetBounceEnd="68000">
                                      <p:stCondLst>
                                        <p:cond delay="0"/>
                                      </p:stCondLst>
                                      <p:childTnLst>
                                        <p:set>
                                          <p:cBhvr>
                                            <p:cTn id="11" dur="1" fill="hold">
                                              <p:stCondLst>
                                                <p:cond delay="0"/>
                                              </p:stCondLst>
                                            </p:cTn>
                                            <p:tgtEl>
                                              <p:spTgt spid="178"/>
                                            </p:tgtEl>
                                            <p:attrNameLst>
                                              <p:attrName>style.visibility</p:attrName>
                                            </p:attrNameLst>
                                          </p:cBhvr>
                                          <p:to>
                                            <p:strVal val="visible"/>
                                          </p:to>
                                        </p:set>
                                        <p:anim calcmode="lin" valueType="num" p14:bounceEnd="68000">
                                          <p:cBhvr additive="base">
                                            <p:cTn id="12" dur="500" fill="hold"/>
                                            <p:tgtEl>
                                              <p:spTgt spid="178"/>
                                            </p:tgtEl>
                                            <p:attrNameLst>
                                              <p:attrName>ppt_x</p:attrName>
                                            </p:attrNameLst>
                                          </p:cBhvr>
                                          <p:tavLst>
                                            <p:tav tm="0">
                                              <p:val>
                                                <p:strVal val="0-#ppt_w/2"/>
                                              </p:val>
                                            </p:tav>
                                            <p:tav tm="100000">
                                              <p:val>
                                                <p:strVal val="#ppt_x"/>
                                              </p:val>
                                            </p:tav>
                                          </p:tavLst>
                                        </p:anim>
                                        <p:anim calcmode="lin" valueType="num" p14:bounceEnd="68000">
                                          <p:cBhvr additive="base">
                                            <p:cTn id="13" dur="500" fill="hold"/>
                                            <p:tgtEl>
                                              <p:spTgt spid="178"/>
                                            </p:tgtEl>
                                            <p:attrNameLst>
                                              <p:attrName>ppt_y</p:attrName>
                                            </p:attrNameLst>
                                          </p:cBhvr>
                                          <p:tavLst>
                                            <p:tav tm="0">
                                              <p:val>
                                                <p:strVal val="#ppt_y"/>
                                              </p:val>
                                            </p:tav>
                                            <p:tav tm="100000">
                                              <p:val>
                                                <p:strVal val="#ppt_y"/>
                                              </p:val>
                                            </p:tav>
                                          </p:tavLst>
                                        </p:anim>
                                      </p:childTnLst>
                                    </p:cTn>
                                  </p:par>
                                  <p:par>
                                    <p:cTn id="14" presetID="23" presetClass="entr" presetSubtype="16" fill="hold" grpId="0" nodeType="withEffect">
                                      <p:stCondLst>
                                        <p:cond delay="0"/>
                                      </p:stCondLst>
                                      <p:iterate type="lt">
                                        <p:tmPct val="10000"/>
                                      </p:iterate>
                                      <p:childTnLst>
                                        <p:set>
                                          <p:cBhvr>
                                            <p:cTn id="15" dur="1" fill="hold">
                                              <p:stCondLst>
                                                <p:cond delay="0"/>
                                              </p:stCondLst>
                                            </p:cTn>
                                            <p:tgtEl>
                                              <p:spTgt spid="175"/>
                                            </p:tgtEl>
                                            <p:attrNameLst>
                                              <p:attrName>style.visibility</p:attrName>
                                            </p:attrNameLst>
                                          </p:cBhvr>
                                          <p:to>
                                            <p:strVal val="visible"/>
                                          </p:to>
                                        </p:set>
                                        <p:anim calcmode="lin" valueType="num">
                                          <p:cBhvr>
                                            <p:cTn id="16" dur="500" fill="hold"/>
                                            <p:tgtEl>
                                              <p:spTgt spid="175"/>
                                            </p:tgtEl>
                                            <p:attrNameLst>
                                              <p:attrName>ppt_w</p:attrName>
                                            </p:attrNameLst>
                                          </p:cBhvr>
                                          <p:tavLst>
                                            <p:tav tm="0">
                                              <p:val>
                                                <p:fltVal val="0"/>
                                              </p:val>
                                            </p:tav>
                                            <p:tav tm="100000">
                                              <p:val>
                                                <p:strVal val="#ppt_w"/>
                                              </p:val>
                                            </p:tav>
                                          </p:tavLst>
                                        </p:anim>
                                        <p:anim calcmode="lin" valueType="num">
                                          <p:cBhvr>
                                            <p:cTn id="17" dur="500" fill="hold"/>
                                            <p:tgtEl>
                                              <p:spTgt spid="175"/>
                                            </p:tgtEl>
                                            <p:attrNameLst>
                                              <p:attrName>ppt_h</p:attrName>
                                            </p:attrNameLst>
                                          </p:cBhvr>
                                          <p:tavLst>
                                            <p:tav tm="0">
                                              <p:val>
                                                <p:fltVal val="0"/>
                                              </p:val>
                                            </p:tav>
                                            <p:tav tm="100000">
                                              <p:val>
                                                <p:strVal val="#ppt_h"/>
                                              </p:val>
                                            </p:tav>
                                          </p:tavLst>
                                        </p:anim>
                                      </p:childTnLst>
                                    </p:cTn>
                                  </p:par>
                                </p:childTnLst>
                              </p:cTn>
                            </p:par>
                            <p:par>
                              <p:cTn id="18" fill="hold">
                                <p:stCondLst>
                                  <p:cond delay="850"/>
                                </p:stCondLst>
                                <p:childTnLst>
                                  <p:par>
                                    <p:cTn id="19" presetID="42" presetClass="entr" presetSubtype="0" fill="hold" grpId="0" nodeType="afterEffect">
                                      <p:stCondLst>
                                        <p:cond delay="0"/>
                                      </p:stCondLst>
                                      <p:childTnLst>
                                        <p:set>
                                          <p:cBhvr>
                                            <p:cTn id="20" dur="1" fill="hold">
                                              <p:stCondLst>
                                                <p:cond delay="0"/>
                                              </p:stCondLst>
                                            </p:cTn>
                                            <p:tgtEl>
                                              <p:spTgt spid="173"/>
                                            </p:tgtEl>
                                            <p:attrNameLst>
                                              <p:attrName>style.visibility</p:attrName>
                                            </p:attrNameLst>
                                          </p:cBhvr>
                                          <p:to>
                                            <p:strVal val="visible"/>
                                          </p:to>
                                        </p:set>
                                        <p:animEffect transition="in" filter="fade">
                                          <p:cBhvr>
                                            <p:cTn id="21" dur="1000"/>
                                            <p:tgtEl>
                                              <p:spTgt spid="173"/>
                                            </p:tgtEl>
                                          </p:cBhvr>
                                        </p:animEffect>
                                        <p:anim calcmode="lin" valueType="num">
                                          <p:cBhvr>
                                            <p:cTn id="22" dur="1000" fill="hold"/>
                                            <p:tgtEl>
                                              <p:spTgt spid="173"/>
                                            </p:tgtEl>
                                            <p:attrNameLst>
                                              <p:attrName>ppt_x</p:attrName>
                                            </p:attrNameLst>
                                          </p:cBhvr>
                                          <p:tavLst>
                                            <p:tav tm="0">
                                              <p:val>
                                                <p:strVal val="#ppt_x"/>
                                              </p:val>
                                            </p:tav>
                                            <p:tav tm="100000">
                                              <p:val>
                                                <p:strVal val="#ppt_x"/>
                                              </p:val>
                                            </p:tav>
                                          </p:tavLst>
                                        </p:anim>
                                        <p:anim calcmode="lin" valueType="num">
                                          <p:cBhvr>
                                            <p:cTn id="23" dur="1000" fill="hold"/>
                                            <p:tgtEl>
                                              <p:spTgt spid="173"/>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0"/>
                                      </p:stCondLst>
                                      <p:childTnLst>
                                        <p:set>
                                          <p:cBhvr>
                                            <p:cTn id="25" dur="1" fill="hold">
                                              <p:stCondLst>
                                                <p:cond delay="0"/>
                                              </p:stCondLst>
                                            </p:cTn>
                                            <p:tgtEl>
                                              <p:spTgt spid="100"/>
                                            </p:tgtEl>
                                            <p:attrNameLst>
                                              <p:attrName>style.visibility</p:attrName>
                                            </p:attrNameLst>
                                          </p:cBhvr>
                                          <p:to>
                                            <p:strVal val="visible"/>
                                          </p:to>
                                        </p:set>
                                        <p:animEffect transition="in" filter="fade">
                                          <p:cBhvr>
                                            <p:cTn id="26" dur="1000"/>
                                            <p:tgtEl>
                                              <p:spTgt spid="100"/>
                                            </p:tgtEl>
                                          </p:cBhvr>
                                        </p:animEffect>
                                        <p:anim calcmode="lin" valueType="num">
                                          <p:cBhvr>
                                            <p:cTn id="27" dur="1000" fill="hold"/>
                                            <p:tgtEl>
                                              <p:spTgt spid="100"/>
                                            </p:tgtEl>
                                            <p:attrNameLst>
                                              <p:attrName>ppt_x</p:attrName>
                                            </p:attrNameLst>
                                          </p:cBhvr>
                                          <p:tavLst>
                                            <p:tav tm="0">
                                              <p:val>
                                                <p:strVal val="#ppt_x"/>
                                              </p:val>
                                            </p:tav>
                                            <p:tav tm="100000">
                                              <p:val>
                                                <p:strVal val="#ppt_x"/>
                                              </p:val>
                                            </p:tav>
                                          </p:tavLst>
                                        </p:anim>
                                        <p:anim calcmode="lin" valueType="num">
                                          <p:cBhvr>
                                            <p:cTn id="28" dur="1000" fill="hold"/>
                                            <p:tgtEl>
                                              <p:spTgt spid="100"/>
                                            </p:tgtEl>
                                            <p:attrNameLst>
                                              <p:attrName>ppt_y</p:attrName>
                                            </p:attrNameLst>
                                          </p:cBhvr>
                                          <p:tavLst>
                                            <p:tav tm="0">
                                              <p:val>
                                                <p:strVal val="#ppt_y+.1"/>
                                              </p:val>
                                            </p:tav>
                                            <p:tav tm="100000">
                                              <p:val>
                                                <p:strVal val="#ppt_y"/>
                                              </p:val>
                                            </p:tav>
                                          </p:tavLst>
                                        </p:anim>
                                      </p:childTnLst>
                                    </p:cTn>
                                  </p:par>
                                </p:childTnLst>
                              </p:cTn>
                            </p:par>
                            <p:par>
                              <p:cTn id="29" fill="hold">
                                <p:stCondLst>
                                  <p:cond delay="1850"/>
                                </p:stCondLst>
                                <p:childTnLst>
                                  <p:par>
                                    <p:cTn id="30" presetID="2" presetClass="entr" presetSubtype="4" fill="hold" grpId="0" nodeType="afterEffect" p14:presetBounceEnd="68000">
                                      <p:stCondLst>
                                        <p:cond delay="0"/>
                                      </p:stCondLst>
                                      <p:childTnLst>
                                        <p:set>
                                          <p:cBhvr>
                                            <p:cTn id="31" dur="1" fill="hold">
                                              <p:stCondLst>
                                                <p:cond delay="0"/>
                                              </p:stCondLst>
                                            </p:cTn>
                                            <p:tgtEl>
                                              <p:spTgt spid="248"/>
                                            </p:tgtEl>
                                            <p:attrNameLst>
                                              <p:attrName>style.visibility</p:attrName>
                                            </p:attrNameLst>
                                          </p:cBhvr>
                                          <p:to>
                                            <p:strVal val="visible"/>
                                          </p:to>
                                        </p:set>
                                        <p:anim calcmode="lin" valueType="num" p14:bounceEnd="68000">
                                          <p:cBhvr additive="base">
                                            <p:cTn id="32" dur="500" fill="hold"/>
                                            <p:tgtEl>
                                              <p:spTgt spid="248"/>
                                            </p:tgtEl>
                                            <p:attrNameLst>
                                              <p:attrName>ppt_x</p:attrName>
                                            </p:attrNameLst>
                                          </p:cBhvr>
                                          <p:tavLst>
                                            <p:tav tm="0">
                                              <p:val>
                                                <p:strVal val="#ppt_x"/>
                                              </p:val>
                                            </p:tav>
                                            <p:tav tm="100000">
                                              <p:val>
                                                <p:strVal val="#ppt_x"/>
                                              </p:val>
                                            </p:tav>
                                          </p:tavLst>
                                        </p:anim>
                                        <p:anim calcmode="lin" valueType="num" p14:bounceEnd="68000">
                                          <p:cBhvr additive="base">
                                            <p:cTn id="33" dur="500" fill="hold"/>
                                            <p:tgtEl>
                                              <p:spTgt spid="248"/>
                                            </p:tgtEl>
                                            <p:attrNameLst>
                                              <p:attrName>ppt_y</p:attrName>
                                            </p:attrNameLst>
                                          </p:cBhvr>
                                          <p:tavLst>
                                            <p:tav tm="0">
                                              <p:val>
                                                <p:strVal val="1+#ppt_h/2"/>
                                              </p:val>
                                            </p:tav>
                                            <p:tav tm="100000">
                                              <p:val>
                                                <p:strVal val="#ppt_y"/>
                                              </p:val>
                                            </p:tav>
                                          </p:tavLst>
                                        </p:anim>
                                      </p:childTnLst>
                                    </p:cTn>
                                  </p:par>
                                </p:childTnLst>
                              </p:cTn>
                            </p:par>
                            <p:par>
                              <p:cTn id="34" fill="hold">
                                <p:stCondLst>
                                  <p:cond delay="2350"/>
                                </p:stCondLst>
                                <p:childTnLst>
                                  <p:par>
                                    <p:cTn id="35" presetID="2" presetClass="entr" presetSubtype="8" fill="hold" nodeType="afterEffect" p14:presetBounceEnd="67000">
                                      <p:stCondLst>
                                        <p:cond delay="0"/>
                                      </p:stCondLst>
                                      <p:childTnLst>
                                        <p:set>
                                          <p:cBhvr>
                                            <p:cTn id="36" dur="1" fill="hold">
                                              <p:stCondLst>
                                                <p:cond delay="0"/>
                                              </p:stCondLst>
                                            </p:cTn>
                                            <p:tgtEl>
                                              <p:spTgt spid="161"/>
                                            </p:tgtEl>
                                            <p:attrNameLst>
                                              <p:attrName>style.visibility</p:attrName>
                                            </p:attrNameLst>
                                          </p:cBhvr>
                                          <p:to>
                                            <p:strVal val="visible"/>
                                          </p:to>
                                        </p:set>
                                        <p:anim calcmode="lin" valueType="num" p14:bounceEnd="67000">
                                          <p:cBhvr additive="base">
                                            <p:cTn id="37" dur="2000" fill="hold"/>
                                            <p:tgtEl>
                                              <p:spTgt spid="161"/>
                                            </p:tgtEl>
                                            <p:attrNameLst>
                                              <p:attrName>ppt_x</p:attrName>
                                            </p:attrNameLst>
                                          </p:cBhvr>
                                          <p:tavLst>
                                            <p:tav tm="0">
                                              <p:val>
                                                <p:strVal val="0-#ppt_w/2"/>
                                              </p:val>
                                            </p:tav>
                                            <p:tav tm="100000">
                                              <p:val>
                                                <p:strVal val="#ppt_x"/>
                                              </p:val>
                                            </p:tav>
                                          </p:tavLst>
                                        </p:anim>
                                        <p:anim calcmode="lin" valueType="num" p14:bounceEnd="67000">
                                          <p:cBhvr additive="base">
                                            <p:cTn id="38" dur="2000" fill="hold"/>
                                            <p:tgtEl>
                                              <p:spTgt spid="161"/>
                                            </p:tgtEl>
                                            <p:attrNameLst>
                                              <p:attrName>ppt_y</p:attrName>
                                            </p:attrNameLst>
                                          </p:cBhvr>
                                          <p:tavLst>
                                            <p:tav tm="0">
                                              <p:val>
                                                <p:strVal val="#ppt_y"/>
                                              </p:val>
                                            </p:tav>
                                            <p:tav tm="100000">
                                              <p:val>
                                                <p:strVal val="#ppt_y"/>
                                              </p:val>
                                            </p:tav>
                                          </p:tavLst>
                                        </p:anim>
                                      </p:childTnLst>
                                    </p:cTn>
                                  </p:par>
                                  <p:par>
                                    <p:cTn id="39" presetID="2" presetClass="entr" presetSubtype="8" fill="hold" nodeType="withEffect" p14:presetBounceEnd="67000">
                                      <p:stCondLst>
                                        <p:cond delay="0"/>
                                      </p:stCondLst>
                                      <p:childTnLst>
                                        <p:set>
                                          <p:cBhvr>
                                            <p:cTn id="40" dur="1" fill="hold">
                                              <p:stCondLst>
                                                <p:cond delay="0"/>
                                              </p:stCondLst>
                                            </p:cTn>
                                            <p:tgtEl>
                                              <p:spTgt spid="157"/>
                                            </p:tgtEl>
                                            <p:attrNameLst>
                                              <p:attrName>style.visibility</p:attrName>
                                            </p:attrNameLst>
                                          </p:cBhvr>
                                          <p:to>
                                            <p:strVal val="visible"/>
                                          </p:to>
                                        </p:set>
                                        <p:anim calcmode="lin" valueType="num" p14:bounceEnd="67000">
                                          <p:cBhvr additive="base">
                                            <p:cTn id="41" dur="2000" fill="hold"/>
                                            <p:tgtEl>
                                              <p:spTgt spid="157"/>
                                            </p:tgtEl>
                                            <p:attrNameLst>
                                              <p:attrName>ppt_x</p:attrName>
                                            </p:attrNameLst>
                                          </p:cBhvr>
                                          <p:tavLst>
                                            <p:tav tm="0">
                                              <p:val>
                                                <p:strVal val="0-#ppt_w/2"/>
                                              </p:val>
                                            </p:tav>
                                            <p:tav tm="100000">
                                              <p:val>
                                                <p:strVal val="#ppt_x"/>
                                              </p:val>
                                            </p:tav>
                                          </p:tavLst>
                                        </p:anim>
                                        <p:anim calcmode="lin" valueType="num" p14:bounceEnd="67000">
                                          <p:cBhvr additive="base">
                                            <p:cTn id="42" dur="2000" fill="hold"/>
                                            <p:tgtEl>
                                              <p:spTgt spid="157"/>
                                            </p:tgtEl>
                                            <p:attrNameLst>
                                              <p:attrName>ppt_y</p:attrName>
                                            </p:attrNameLst>
                                          </p:cBhvr>
                                          <p:tavLst>
                                            <p:tav tm="0">
                                              <p:val>
                                                <p:strVal val="#ppt_y"/>
                                              </p:val>
                                            </p:tav>
                                            <p:tav tm="100000">
                                              <p:val>
                                                <p:strVal val="#ppt_y"/>
                                              </p:val>
                                            </p:tav>
                                          </p:tavLst>
                                        </p:anim>
                                      </p:childTnLst>
                                    </p:cTn>
                                  </p:par>
                                  <p:par>
                                    <p:cTn id="43" presetID="2" presetClass="entr" presetSubtype="8" fill="hold" grpId="0" nodeType="withEffect" p14:presetBounceEnd="67000">
                                      <p:stCondLst>
                                        <p:cond delay="0"/>
                                      </p:stCondLst>
                                      <p:childTnLst>
                                        <p:set>
                                          <p:cBhvr>
                                            <p:cTn id="44" dur="1" fill="hold">
                                              <p:stCondLst>
                                                <p:cond delay="0"/>
                                              </p:stCondLst>
                                            </p:cTn>
                                            <p:tgtEl>
                                              <p:spTgt spid="160"/>
                                            </p:tgtEl>
                                            <p:attrNameLst>
                                              <p:attrName>style.visibility</p:attrName>
                                            </p:attrNameLst>
                                          </p:cBhvr>
                                          <p:to>
                                            <p:strVal val="visible"/>
                                          </p:to>
                                        </p:set>
                                        <p:anim calcmode="lin" valueType="num" p14:bounceEnd="67000">
                                          <p:cBhvr additive="base">
                                            <p:cTn id="45" dur="2000" fill="hold"/>
                                            <p:tgtEl>
                                              <p:spTgt spid="160"/>
                                            </p:tgtEl>
                                            <p:attrNameLst>
                                              <p:attrName>ppt_x</p:attrName>
                                            </p:attrNameLst>
                                          </p:cBhvr>
                                          <p:tavLst>
                                            <p:tav tm="0">
                                              <p:val>
                                                <p:strVal val="0-#ppt_w/2"/>
                                              </p:val>
                                            </p:tav>
                                            <p:tav tm="100000">
                                              <p:val>
                                                <p:strVal val="#ppt_x"/>
                                              </p:val>
                                            </p:tav>
                                          </p:tavLst>
                                        </p:anim>
                                        <p:anim calcmode="lin" valueType="num" p14:bounceEnd="67000">
                                          <p:cBhvr additive="base">
                                            <p:cTn id="46" dur="2000" fill="hold"/>
                                            <p:tgtEl>
                                              <p:spTgt spid="160"/>
                                            </p:tgtEl>
                                            <p:attrNameLst>
                                              <p:attrName>ppt_y</p:attrName>
                                            </p:attrNameLst>
                                          </p:cBhvr>
                                          <p:tavLst>
                                            <p:tav tm="0">
                                              <p:val>
                                                <p:strVal val="#ppt_y"/>
                                              </p:val>
                                            </p:tav>
                                            <p:tav tm="100000">
                                              <p:val>
                                                <p:strVal val="#ppt_y"/>
                                              </p:val>
                                            </p:tav>
                                          </p:tavLst>
                                        </p:anim>
                                      </p:childTnLst>
                                    </p:cTn>
                                  </p:par>
                                  <p:par>
                                    <p:cTn id="47" presetID="2" presetClass="entr" presetSubtype="8" fill="hold" nodeType="withEffect" p14:presetBounceEnd="67000">
                                      <p:stCondLst>
                                        <p:cond delay="0"/>
                                      </p:stCondLst>
                                      <p:childTnLst>
                                        <p:set>
                                          <p:cBhvr>
                                            <p:cTn id="48" dur="1" fill="hold">
                                              <p:stCondLst>
                                                <p:cond delay="0"/>
                                              </p:stCondLst>
                                            </p:cTn>
                                            <p:tgtEl>
                                              <p:spTgt spid="153"/>
                                            </p:tgtEl>
                                            <p:attrNameLst>
                                              <p:attrName>style.visibility</p:attrName>
                                            </p:attrNameLst>
                                          </p:cBhvr>
                                          <p:to>
                                            <p:strVal val="visible"/>
                                          </p:to>
                                        </p:set>
                                        <p:anim calcmode="lin" valueType="num" p14:bounceEnd="67000">
                                          <p:cBhvr additive="base">
                                            <p:cTn id="49" dur="2000" fill="hold"/>
                                            <p:tgtEl>
                                              <p:spTgt spid="153"/>
                                            </p:tgtEl>
                                            <p:attrNameLst>
                                              <p:attrName>ppt_x</p:attrName>
                                            </p:attrNameLst>
                                          </p:cBhvr>
                                          <p:tavLst>
                                            <p:tav tm="0">
                                              <p:val>
                                                <p:strVal val="0-#ppt_w/2"/>
                                              </p:val>
                                            </p:tav>
                                            <p:tav tm="100000">
                                              <p:val>
                                                <p:strVal val="#ppt_x"/>
                                              </p:val>
                                            </p:tav>
                                          </p:tavLst>
                                        </p:anim>
                                        <p:anim calcmode="lin" valueType="num" p14:bounceEnd="67000">
                                          <p:cBhvr additive="base">
                                            <p:cTn id="50" dur="2000" fill="hold"/>
                                            <p:tgtEl>
                                              <p:spTgt spid="153"/>
                                            </p:tgtEl>
                                            <p:attrNameLst>
                                              <p:attrName>ppt_y</p:attrName>
                                            </p:attrNameLst>
                                          </p:cBhvr>
                                          <p:tavLst>
                                            <p:tav tm="0">
                                              <p:val>
                                                <p:strVal val="#ppt_y"/>
                                              </p:val>
                                            </p:tav>
                                            <p:tav tm="100000">
                                              <p:val>
                                                <p:strVal val="#ppt_y"/>
                                              </p:val>
                                            </p:tav>
                                          </p:tavLst>
                                        </p:anim>
                                      </p:childTnLst>
                                    </p:cTn>
                                  </p:par>
                                  <p:par>
                                    <p:cTn id="51" presetID="2" presetClass="entr" presetSubtype="8" fill="hold" nodeType="withEffect" p14:presetBounceEnd="67000">
                                      <p:stCondLst>
                                        <p:cond delay="0"/>
                                      </p:stCondLst>
                                      <p:childTnLst>
                                        <p:set>
                                          <p:cBhvr>
                                            <p:cTn id="52" dur="1" fill="hold">
                                              <p:stCondLst>
                                                <p:cond delay="0"/>
                                              </p:stCondLst>
                                            </p:cTn>
                                            <p:tgtEl>
                                              <p:spTgt spid="150"/>
                                            </p:tgtEl>
                                            <p:attrNameLst>
                                              <p:attrName>style.visibility</p:attrName>
                                            </p:attrNameLst>
                                          </p:cBhvr>
                                          <p:to>
                                            <p:strVal val="visible"/>
                                          </p:to>
                                        </p:set>
                                        <p:anim calcmode="lin" valueType="num" p14:bounceEnd="67000">
                                          <p:cBhvr additive="base">
                                            <p:cTn id="53" dur="2000" fill="hold"/>
                                            <p:tgtEl>
                                              <p:spTgt spid="150"/>
                                            </p:tgtEl>
                                            <p:attrNameLst>
                                              <p:attrName>ppt_x</p:attrName>
                                            </p:attrNameLst>
                                          </p:cBhvr>
                                          <p:tavLst>
                                            <p:tav tm="0">
                                              <p:val>
                                                <p:strVal val="0-#ppt_w/2"/>
                                              </p:val>
                                            </p:tav>
                                            <p:tav tm="100000">
                                              <p:val>
                                                <p:strVal val="#ppt_x"/>
                                              </p:val>
                                            </p:tav>
                                          </p:tavLst>
                                        </p:anim>
                                        <p:anim calcmode="lin" valueType="num" p14:bounceEnd="67000">
                                          <p:cBhvr additive="base">
                                            <p:cTn id="54" dur="2000" fill="hold"/>
                                            <p:tgtEl>
                                              <p:spTgt spid="150"/>
                                            </p:tgtEl>
                                            <p:attrNameLst>
                                              <p:attrName>ppt_y</p:attrName>
                                            </p:attrNameLst>
                                          </p:cBhvr>
                                          <p:tavLst>
                                            <p:tav tm="0">
                                              <p:val>
                                                <p:strVal val="#ppt_y"/>
                                              </p:val>
                                            </p:tav>
                                            <p:tav tm="100000">
                                              <p:val>
                                                <p:strVal val="#ppt_y"/>
                                              </p:val>
                                            </p:tav>
                                          </p:tavLst>
                                        </p:anim>
                                      </p:childTnLst>
                                    </p:cTn>
                                  </p:par>
                                </p:childTnLst>
                              </p:cTn>
                            </p:par>
                            <p:par>
                              <p:cTn id="55" fill="hold">
                                <p:stCondLst>
                                  <p:cond delay="4350"/>
                                </p:stCondLst>
                                <p:childTnLst>
                                  <p:par>
                                    <p:cTn id="56" presetID="55" presetClass="entr" presetSubtype="0" fill="hold" grpId="0" nodeType="afterEffect">
                                      <p:stCondLst>
                                        <p:cond delay="0"/>
                                      </p:stCondLst>
                                      <p:iterate type="lt">
                                        <p:tmPct val="0"/>
                                      </p:iterate>
                                      <p:childTnLst>
                                        <p:set>
                                          <p:cBhvr>
                                            <p:cTn id="57" dur="1" fill="hold">
                                              <p:stCondLst>
                                                <p:cond delay="0"/>
                                              </p:stCondLst>
                                            </p:cTn>
                                            <p:tgtEl>
                                              <p:spTgt spid="168"/>
                                            </p:tgtEl>
                                            <p:attrNameLst>
                                              <p:attrName>style.visibility</p:attrName>
                                            </p:attrNameLst>
                                          </p:cBhvr>
                                          <p:to>
                                            <p:strVal val="visible"/>
                                          </p:to>
                                        </p:set>
                                        <p:anim calcmode="lin" valueType="num">
                                          <p:cBhvr>
                                            <p:cTn id="58" dur="500" fill="hold"/>
                                            <p:tgtEl>
                                              <p:spTgt spid="168"/>
                                            </p:tgtEl>
                                            <p:attrNameLst>
                                              <p:attrName>ppt_w</p:attrName>
                                            </p:attrNameLst>
                                          </p:cBhvr>
                                          <p:tavLst>
                                            <p:tav tm="0">
                                              <p:val>
                                                <p:strVal val="#ppt_w*0.70"/>
                                              </p:val>
                                            </p:tav>
                                            <p:tav tm="100000">
                                              <p:val>
                                                <p:strVal val="#ppt_w"/>
                                              </p:val>
                                            </p:tav>
                                          </p:tavLst>
                                        </p:anim>
                                        <p:anim calcmode="lin" valueType="num">
                                          <p:cBhvr>
                                            <p:cTn id="59" dur="500" fill="hold"/>
                                            <p:tgtEl>
                                              <p:spTgt spid="168"/>
                                            </p:tgtEl>
                                            <p:attrNameLst>
                                              <p:attrName>ppt_h</p:attrName>
                                            </p:attrNameLst>
                                          </p:cBhvr>
                                          <p:tavLst>
                                            <p:tav tm="0">
                                              <p:val>
                                                <p:strVal val="#ppt_h"/>
                                              </p:val>
                                            </p:tav>
                                            <p:tav tm="100000">
                                              <p:val>
                                                <p:strVal val="#ppt_h"/>
                                              </p:val>
                                            </p:tav>
                                          </p:tavLst>
                                        </p:anim>
                                        <p:animEffect transition="in" filter="fade">
                                          <p:cBhvr>
                                            <p:cTn id="60" dur="500"/>
                                            <p:tgtEl>
                                              <p:spTgt spid="168"/>
                                            </p:tgtEl>
                                          </p:cBhvr>
                                        </p:animEffect>
                                      </p:childTnLst>
                                    </p:cTn>
                                  </p:par>
                                </p:childTnLst>
                              </p:cTn>
                            </p:par>
                            <p:par>
                              <p:cTn id="61" fill="hold">
                                <p:stCondLst>
                                  <p:cond delay="4849"/>
                                </p:stCondLst>
                                <p:childTnLst>
                                  <p:par>
                                    <p:cTn id="62" presetID="55" presetClass="entr" presetSubtype="0" fill="hold" grpId="0" nodeType="afterEffect">
                                      <p:stCondLst>
                                        <p:cond delay="0"/>
                                      </p:stCondLst>
                                      <p:iterate type="lt">
                                        <p:tmPct val="0"/>
                                      </p:iterate>
                                      <p:childTnLst>
                                        <p:set>
                                          <p:cBhvr>
                                            <p:cTn id="63" dur="1" fill="hold">
                                              <p:stCondLst>
                                                <p:cond delay="0"/>
                                              </p:stCondLst>
                                            </p:cTn>
                                            <p:tgtEl>
                                              <p:spTgt spid="169"/>
                                            </p:tgtEl>
                                            <p:attrNameLst>
                                              <p:attrName>style.visibility</p:attrName>
                                            </p:attrNameLst>
                                          </p:cBhvr>
                                          <p:to>
                                            <p:strVal val="visible"/>
                                          </p:to>
                                        </p:set>
                                        <p:anim calcmode="lin" valueType="num">
                                          <p:cBhvr>
                                            <p:cTn id="64" dur="500" fill="hold"/>
                                            <p:tgtEl>
                                              <p:spTgt spid="169"/>
                                            </p:tgtEl>
                                            <p:attrNameLst>
                                              <p:attrName>ppt_w</p:attrName>
                                            </p:attrNameLst>
                                          </p:cBhvr>
                                          <p:tavLst>
                                            <p:tav tm="0">
                                              <p:val>
                                                <p:strVal val="#ppt_w*0.70"/>
                                              </p:val>
                                            </p:tav>
                                            <p:tav tm="100000">
                                              <p:val>
                                                <p:strVal val="#ppt_w"/>
                                              </p:val>
                                            </p:tav>
                                          </p:tavLst>
                                        </p:anim>
                                        <p:anim calcmode="lin" valueType="num">
                                          <p:cBhvr>
                                            <p:cTn id="65" dur="500" fill="hold"/>
                                            <p:tgtEl>
                                              <p:spTgt spid="169"/>
                                            </p:tgtEl>
                                            <p:attrNameLst>
                                              <p:attrName>ppt_h</p:attrName>
                                            </p:attrNameLst>
                                          </p:cBhvr>
                                          <p:tavLst>
                                            <p:tav tm="0">
                                              <p:val>
                                                <p:strVal val="#ppt_h"/>
                                              </p:val>
                                            </p:tav>
                                            <p:tav tm="100000">
                                              <p:val>
                                                <p:strVal val="#ppt_h"/>
                                              </p:val>
                                            </p:tav>
                                          </p:tavLst>
                                        </p:anim>
                                        <p:animEffect transition="in" filter="fade">
                                          <p:cBhvr>
                                            <p:cTn id="66" dur="500"/>
                                            <p:tgtEl>
                                              <p:spTgt spid="169"/>
                                            </p:tgtEl>
                                          </p:cBhvr>
                                        </p:animEffect>
                                      </p:childTnLst>
                                    </p:cTn>
                                  </p:par>
                                </p:childTnLst>
                              </p:cTn>
                            </p:par>
                            <p:par>
                              <p:cTn id="67" fill="hold">
                                <p:stCondLst>
                                  <p:cond delay="5349"/>
                                </p:stCondLst>
                                <p:childTnLst>
                                  <p:par>
                                    <p:cTn id="68" presetID="55" presetClass="entr" presetSubtype="0" fill="hold" grpId="0" nodeType="afterEffect">
                                      <p:stCondLst>
                                        <p:cond delay="0"/>
                                      </p:stCondLst>
                                      <p:iterate type="lt">
                                        <p:tmPct val="0"/>
                                      </p:iterate>
                                      <p:childTnLst>
                                        <p:set>
                                          <p:cBhvr>
                                            <p:cTn id="69" dur="1" fill="hold">
                                              <p:stCondLst>
                                                <p:cond delay="0"/>
                                              </p:stCondLst>
                                            </p:cTn>
                                            <p:tgtEl>
                                              <p:spTgt spid="170"/>
                                            </p:tgtEl>
                                            <p:attrNameLst>
                                              <p:attrName>style.visibility</p:attrName>
                                            </p:attrNameLst>
                                          </p:cBhvr>
                                          <p:to>
                                            <p:strVal val="visible"/>
                                          </p:to>
                                        </p:set>
                                        <p:anim calcmode="lin" valueType="num">
                                          <p:cBhvr>
                                            <p:cTn id="70" dur="500" fill="hold"/>
                                            <p:tgtEl>
                                              <p:spTgt spid="170"/>
                                            </p:tgtEl>
                                            <p:attrNameLst>
                                              <p:attrName>ppt_w</p:attrName>
                                            </p:attrNameLst>
                                          </p:cBhvr>
                                          <p:tavLst>
                                            <p:tav tm="0">
                                              <p:val>
                                                <p:strVal val="#ppt_w*0.70"/>
                                              </p:val>
                                            </p:tav>
                                            <p:tav tm="100000">
                                              <p:val>
                                                <p:strVal val="#ppt_w"/>
                                              </p:val>
                                            </p:tav>
                                          </p:tavLst>
                                        </p:anim>
                                        <p:anim calcmode="lin" valueType="num">
                                          <p:cBhvr>
                                            <p:cTn id="71" dur="500" fill="hold"/>
                                            <p:tgtEl>
                                              <p:spTgt spid="170"/>
                                            </p:tgtEl>
                                            <p:attrNameLst>
                                              <p:attrName>ppt_h</p:attrName>
                                            </p:attrNameLst>
                                          </p:cBhvr>
                                          <p:tavLst>
                                            <p:tav tm="0">
                                              <p:val>
                                                <p:strVal val="#ppt_h"/>
                                              </p:val>
                                            </p:tav>
                                            <p:tav tm="100000">
                                              <p:val>
                                                <p:strVal val="#ppt_h"/>
                                              </p:val>
                                            </p:tav>
                                          </p:tavLst>
                                        </p:anim>
                                        <p:animEffect transition="in" filter="fade">
                                          <p:cBhvr>
                                            <p:cTn id="72" dur="500"/>
                                            <p:tgtEl>
                                              <p:spTgt spid="170"/>
                                            </p:tgtEl>
                                          </p:cBhvr>
                                        </p:animEffect>
                                      </p:childTnLst>
                                    </p:cTn>
                                  </p:par>
                                </p:childTnLst>
                              </p:cTn>
                            </p:par>
                            <p:par>
                              <p:cTn id="73" fill="hold">
                                <p:stCondLst>
                                  <p:cond delay="5849"/>
                                </p:stCondLst>
                                <p:childTnLst>
                                  <p:par>
                                    <p:cTn id="74" presetID="55" presetClass="entr" presetSubtype="0" fill="hold" grpId="0" nodeType="afterEffect">
                                      <p:stCondLst>
                                        <p:cond delay="0"/>
                                      </p:stCondLst>
                                      <p:iterate type="lt">
                                        <p:tmPct val="0"/>
                                      </p:iterate>
                                      <p:childTnLst>
                                        <p:set>
                                          <p:cBhvr>
                                            <p:cTn id="75" dur="1" fill="hold">
                                              <p:stCondLst>
                                                <p:cond delay="0"/>
                                              </p:stCondLst>
                                            </p:cTn>
                                            <p:tgtEl>
                                              <p:spTgt spid="171"/>
                                            </p:tgtEl>
                                            <p:attrNameLst>
                                              <p:attrName>style.visibility</p:attrName>
                                            </p:attrNameLst>
                                          </p:cBhvr>
                                          <p:to>
                                            <p:strVal val="visible"/>
                                          </p:to>
                                        </p:set>
                                        <p:anim calcmode="lin" valueType="num">
                                          <p:cBhvr>
                                            <p:cTn id="76" dur="500" fill="hold"/>
                                            <p:tgtEl>
                                              <p:spTgt spid="171"/>
                                            </p:tgtEl>
                                            <p:attrNameLst>
                                              <p:attrName>ppt_w</p:attrName>
                                            </p:attrNameLst>
                                          </p:cBhvr>
                                          <p:tavLst>
                                            <p:tav tm="0">
                                              <p:val>
                                                <p:strVal val="#ppt_w*0.70"/>
                                              </p:val>
                                            </p:tav>
                                            <p:tav tm="100000">
                                              <p:val>
                                                <p:strVal val="#ppt_w"/>
                                              </p:val>
                                            </p:tav>
                                          </p:tavLst>
                                        </p:anim>
                                        <p:anim calcmode="lin" valueType="num">
                                          <p:cBhvr>
                                            <p:cTn id="77" dur="500" fill="hold"/>
                                            <p:tgtEl>
                                              <p:spTgt spid="171"/>
                                            </p:tgtEl>
                                            <p:attrNameLst>
                                              <p:attrName>ppt_h</p:attrName>
                                            </p:attrNameLst>
                                          </p:cBhvr>
                                          <p:tavLst>
                                            <p:tav tm="0">
                                              <p:val>
                                                <p:strVal val="#ppt_h"/>
                                              </p:val>
                                            </p:tav>
                                            <p:tav tm="100000">
                                              <p:val>
                                                <p:strVal val="#ppt_h"/>
                                              </p:val>
                                            </p:tav>
                                          </p:tavLst>
                                        </p:anim>
                                        <p:animEffect transition="in" filter="fade">
                                          <p:cBhvr>
                                            <p:cTn id="78" dur="500"/>
                                            <p:tgtEl>
                                              <p:spTgt spid="171"/>
                                            </p:tgtEl>
                                          </p:cBhvr>
                                        </p:animEffect>
                                      </p:childTnLst>
                                    </p:cTn>
                                  </p:par>
                                </p:childTnLst>
                              </p:cTn>
                            </p:par>
                            <p:par>
                              <p:cTn id="79" fill="hold">
                                <p:stCondLst>
                                  <p:cond delay="6349"/>
                                </p:stCondLst>
                                <p:childTnLst>
                                  <p:par>
                                    <p:cTn id="80" presetID="55" presetClass="entr" presetSubtype="0" fill="hold" grpId="0" nodeType="afterEffect">
                                      <p:stCondLst>
                                        <p:cond delay="0"/>
                                      </p:stCondLst>
                                      <p:iterate type="lt">
                                        <p:tmPct val="0"/>
                                      </p:iterate>
                                      <p:childTnLst>
                                        <p:set>
                                          <p:cBhvr>
                                            <p:cTn id="81" dur="1" fill="hold">
                                              <p:stCondLst>
                                                <p:cond delay="0"/>
                                              </p:stCondLst>
                                            </p:cTn>
                                            <p:tgtEl>
                                              <p:spTgt spid="172"/>
                                            </p:tgtEl>
                                            <p:attrNameLst>
                                              <p:attrName>style.visibility</p:attrName>
                                            </p:attrNameLst>
                                          </p:cBhvr>
                                          <p:to>
                                            <p:strVal val="visible"/>
                                          </p:to>
                                        </p:set>
                                        <p:anim calcmode="lin" valueType="num">
                                          <p:cBhvr>
                                            <p:cTn id="82" dur="500" fill="hold"/>
                                            <p:tgtEl>
                                              <p:spTgt spid="172"/>
                                            </p:tgtEl>
                                            <p:attrNameLst>
                                              <p:attrName>ppt_w</p:attrName>
                                            </p:attrNameLst>
                                          </p:cBhvr>
                                          <p:tavLst>
                                            <p:tav tm="0">
                                              <p:val>
                                                <p:strVal val="#ppt_w*0.70"/>
                                              </p:val>
                                            </p:tav>
                                            <p:tav tm="100000">
                                              <p:val>
                                                <p:strVal val="#ppt_w"/>
                                              </p:val>
                                            </p:tav>
                                          </p:tavLst>
                                        </p:anim>
                                        <p:anim calcmode="lin" valueType="num">
                                          <p:cBhvr>
                                            <p:cTn id="83" dur="500" fill="hold"/>
                                            <p:tgtEl>
                                              <p:spTgt spid="172"/>
                                            </p:tgtEl>
                                            <p:attrNameLst>
                                              <p:attrName>ppt_h</p:attrName>
                                            </p:attrNameLst>
                                          </p:cBhvr>
                                          <p:tavLst>
                                            <p:tav tm="0">
                                              <p:val>
                                                <p:strVal val="#ppt_h"/>
                                              </p:val>
                                            </p:tav>
                                            <p:tav tm="100000">
                                              <p:val>
                                                <p:strVal val="#ppt_h"/>
                                              </p:val>
                                            </p:tav>
                                          </p:tavLst>
                                        </p:anim>
                                        <p:animEffect transition="in" filter="fade">
                                          <p:cBhvr>
                                            <p:cTn id="84" dur="500"/>
                                            <p:tgtEl>
                                              <p:spTgt spid="172"/>
                                            </p:tgtEl>
                                          </p:cBhvr>
                                        </p:animEffect>
                                      </p:childTnLst>
                                    </p:cTn>
                                  </p:par>
                                  <p:par>
                                    <p:cTn id="85" presetID="52" presetClass="entr" presetSubtype="0" fill="hold" nodeType="withEffect">
                                      <p:stCondLst>
                                        <p:cond delay="0"/>
                                      </p:stCondLst>
                                      <p:childTnLst>
                                        <p:set>
                                          <p:cBhvr>
                                            <p:cTn id="86" dur="1" fill="hold">
                                              <p:stCondLst>
                                                <p:cond delay="0"/>
                                              </p:stCondLst>
                                            </p:cTn>
                                            <p:tgtEl>
                                              <p:spTgt spid="249"/>
                                            </p:tgtEl>
                                            <p:attrNameLst>
                                              <p:attrName>style.visibility</p:attrName>
                                            </p:attrNameLst>
                                          </p:cBhvr>
                                          <p:to>
                                            <p:strVal val="visible"/>
                                          </p:to>
                                        </p:set>
                                        <p:animScale>
                                          <p:cBhvr>
                                            <p:cTn id="87" dur="1000" decel="50000" fill="hold">
                                              <p:stCondLst>
                                                <p:cond delay="0"/>
                                              </p:stCondLst>
                                            </p:cTn>
                                            <p:tgtEl>
                                              <p:spTgt spid="24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8" dur="1000" decel="50000" fill="hold">
                                              <p:stCondLst>
                                                <p:cond delay="0"/>
                                              </p:stCondLst>
                                            </p:cTn>
                                            <p:tgtEl>
                                              <p:spTgt spid="249"/>
                                            </p:tgtEl>
                                            <p:attrNameLst>
                                              <p:attrName>ppt_x</p:attrName>
                                              <p:attrName>ppt_y</p:attrName>
                                            </p:attrNameLst>
                                          </p:cBhvr>
                                        </p:animMotion>
                                        <p:animEffect transition="in" filter="fade">
                                          <p:cBhvr>
                                            <p:cTn id="89" dur="1000"/>
                                            <p:tgtEl>
                                              <p:spTgt spid="249"/>
                                            </p:tgtEl>
                                          </p:cBhvr>
                                        </p:animEffect>
                                      </p:childTnLst>
                                    </p:cTn>
                                  </p:par>
                                  <p:par>
                                    <p:cTn id="90" presetID="52" presetClass="entr" presetSubtype="0" fill="hold" nodeType="withEffect">
                                      <p:stCondLst>
                                        <p:cond delay="200"/>
                                      </p:stCondLst>
                                      <p:childTnLst>
                                        <p:set>
                                          <p:cBhvr>
                                            <p:cTn id="91" dur="1" fill="hold">
                                              <p:stCondLst>
                                                <p:cond delay="0"/>
                                              </p:stCondLst>
                                            </p:cTn>
                                            <p:tgtEl>
                                              <p:spTgt spid="250"/>
                                            </p:tgtEl>
                                            <p:attrNameLst>
                                              <p:attrName>style.visibility</p:attrName>
                                            </p:attrNameLst>
                                          </p:cBhvr>
                                          <p:to>
                                            <p:strVal val="visible"/>
                                          </p:to>
                                        </p:set>
                                        <p:animScale>
                                          <p:cBhvr>
                                            <p:cTn id="92" dur="1000" decel="50000" fill="hold">
                                              <p:stCondLst>
                                                <p:cond delay="0"/>
                                              </p:stCondLst>
                                            </p:cTn>
                                            <p:tgtEl>
                                              <p:spTgt spid="25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93" dur="1000" decel="50000" fill="hold">
                                              <p:stCondLst>
                                                <p:cond delay="0"/>
                                              </p:stCondLst>
                                            </p:cTn>
                                            <p:tgtEl>
                                              <p:spTgt spid="250"/>
                                            </p:tgtEl>
                                            <p:attrNameLst>
                                              <p:attrName>ppt_x</p:attrName>
                                              <p:attrName>ppt_y</p:attrName>
                                            </p:attrNameLst>
                                          </p:cBhvr>
                                        </p:animMotion>
                                        <p:animEffect transition="in" filter="fade">
                                          <p:cBhvr>
                                            <p:cTn id="94" dur="1000"/>
                                            <p:tgtEl>
                                              <p:spTgt spid="250"/>
                                            </p:tgtEl>
                                          </p:cBhvr>
                                        </p:animEffect>
                                      </p:childTnLst>
                                    </p:cTn>
                                  </p:par>
                                  <p:par>
                                    <p:cTn id="95" presetID="52" presetClass="entr" presetSubtype="0" fill="hold" nodeType="withEffect">
                                      <p:stCondLst>
                                        <p:cond delay="500"/>
                                      </p:stCondLst>
                                      <p:childTnLst>
                                        <p:set>
                                          <p:cBhvr>
                                            <p:cTn id="96" dur="1" fill="hold">
                                              <p:stCondLst>
                                                <p:cond delay="0"/>
                                              </p:stCondLst>
                                            </p:cTn>
                                            <p:tgtEl>
                                              <p:spTgt spid="251"/>
                                            </p:tgtEl>
                                            <p:attrNameLst>
                                              <p:attrName>style.visibility</p:attrName>
                                            </p:attrNameLst>
                                          </p:cBhvr>
                                          <p:to>
                                            <p:strVal val="visible"/>
                                          </p:to>
                                        </p:set>
                                        <p:animScale>
                                          <p:cBhvr>
                                            <p:cTn id="97" dur="1000" decel="50000" fill="hold">
                                              <p:stCondLst>
                                                <p:cond delay="0"/>
                                              </p:stCondLst>
                                            </p:cTn>
                                            <p:tgtEl>
                                              <p:spTgt spid="25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98" dur="1000" decel="50000" fill="hold">
                                              <p:stCondLst>
                                                <p:cond delay="0"/>
                                              </p:stCondLst>
                                            </p:cTn>
                                            <p:tgtEl>
                                              <p:spTgt spid="251"/>
                                            </p:tgtEl>
                                            <p:attrNameLst>
                                              <p:attrName>ppt_x</p:attrName>
                                              <p:attrName>ppt_y</p:attrName>
                                            </p:attrNameLst>
                                          </p:cBhvr>
                                        </p:animMotion>
                                        <p:animEffect transition="in" filter="fade">
                                          <p:cBhvr>
                                            <p:cTn id="99" dur="1000"/>
                                            <p:tgtEl>
                                              <p:spTgt spid="2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8" grpId="0" animBg="1"/>
          <p:bldP spid="160" grpId="0" animBg="1"/>
          <p:bldP spid="168" grpId="0"/>
          <p:bldP spid="169" grpId="0"/>
          <p:bldP spid="170" grpId="0"/>
          <p:bldP spid="171" grpId="0"/>
          <p:bldP spid="172" grpId="0"/>
          <p:bldP spid="173" grpId="0"/>
          <p:bldP spid="17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77"/>
                                            </p:tgtEl>
                                            <p:attrNameLst>
                                              <p:attrName>style.visibility</p:attrName>
                                            </p:attrNameLst>
                                          </p:cBhvr>
                                          <p:to>
                                            <p:strVal val="visible"/>
                                          </p:to>
                                        </p:set>
                                        <p:anim calcmode="lin" valueType="num">
                                          <p:cBhvr additive="base">
                                            <p:cTn id="7" dur="500" fill="hold"/>
                                            <p:tgtEl>
                                              <p:spTgt spid="177"/>
                                            </p:tgtEl>
                                            <p:attrNameLst>
                                              <p:attrName>ppt_x</p:attrName>
                                            </p:attrNameLst>
                                          </p:cBhvr>
                                          <p:tavLst>
                                            <p:tav tm="0">
                                              <p:val>
                                                <p:strVal val="0-#ppt_w/2"/>
                                              </p:val>
                                            </p:tav>
                                            <p:tav tm="100000">
                                              <p:val>
                                                <p:strVal val="#ppt_x"/>
                                              </p:val>
                                            </p:tav>
                                          </p:tavLst>
                                        </p:anim>
                                        <p:anim calcmode="lin" valueType="num">
                                          <p:cBhvr additive="base">
                                            <p:cTn id="8" dur="500" fill="hold"/>
                                            <p:tgtEl>
                                              <p:spTgt spid="17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178"/>
                                            </p:tgtEl>
                                            <p:attrNameLst>
                                              <p:attrName>style.visibility</p:attrName>
                                            </p:attrNameLst>
                                          </p:cBhvr>
                                          <p:to>
                                            <p:strVal val="visible"/>
                                          </p:to>
                                        </p:set>
                                        <p:anim calcmode="lin" valueType="num">
                                          <p:cBhvr additive="base">
                                            <p:cTn id="12" dur="500" fill="hold"/>
                                            <p:tgtEl>
                                              <p:spTgt spid="178"/>
                                            </p:tgtEl>
                                            <p:attrNameLst>
                                              <p:attrName>ppt_x</p:attrName>
                                            </p:attrNameLst>
                                          </p:cBhvr>
                                          <p:tavLst>
                                            <p:tav tm="0">
                                              <p:val>
                                                <p:strVal val="0-#ppt_w/2"/>
                                              </p:val>
                                            </p:tav>
                                            <p:tav tm="100000">
                                              <p:val>
                                                <p:strVal val="#ppt_x"/>
                                              </p:val>
                                            </p:tav>
                                          </p:tavLst>
                                        </p:anim>
                                        <p:anim calcmode="lin" valueType="num">
                                          <p:cBhvr additive="base">
                                            <p:cTn id="13" dur="500" fill="hold"/>
                                            <p:tgtEl>
                                              <p:spTgt spid="178"/>
                                            </p:tgtEl>
                                            <p:attrNameLst>
                                              <p:attrName>ppt_y</p:attrName>
                                            </p:attrNameLst>
                                          </p:cBhvr>
                                          <p:tavLst>
                                            <p:tav tm="0">
                                              <p:val>
                                                <p:strVal val="#ppt_y"/>
                                              </p:val>
                                            </p:tav>
                                            <p:tav tm="100000">
                                              <p:val>
                                                <p:strVal val="#ppt_y"/>
                                              </p:val>
                                            </p:tav>
                                          </p:tavLst>
                                        </p:anim>
                                      </p:childTnLst>
                                    </p:cTn>
                                  </p:par>
                                  <p:par>
                                    <p:cTn id="14" presetID="23" presetClass="entr" presetSubtype="16" fill="hold" grpId="0" nodeType="withEffect">
                                      <p:stCondLst>
                                        <p:cond delay="0"/>
                                      </p:stCondLst>
                                      <p:iterate type="lt">
                                        <p:tmPct val="10000"/>
                                      </p:iterate>
                                      <p:childTnLst>
                                        <p:set>
                                          <p:cBhvr>
                                            <p:cTn id="15" dur="1" fill="hold">
                                              <p:stCondLst>
                                                <p:cond delay="0"/>
                                              </p:stCondLst>
                                            </p:cTn>
                                            <p:tgtEl>
                                              <p:spTgt spid="175"/>
                                            </p:tgtEl>
                                            <p:attrNameLst>
                                              <p:attrName>style.visibility</p:attrName>
                                            </p:attrNameLst>
                                          </p:cBhvr>
                                          <p:to>
                                            <p:strVal val="visible"/>
                                          </p:to>
                                        </p:set>
                                        <p:anim calcmode="lin" valueType="num">
                                          <p:cBhvr>
                                            <p:cTn id="16" dur="500" fill="hold"/>
                                            <p:tgtEl>
                                              <p:spTgt spid="175"/>
                                            </p:tgtEl>
                                            <p:attrNameLst>
                                              <p:attrName>ppt_w</p:attrName>
                                            </p:attrNameLst>
                                          </p:cBhvr>
                                          <p:tavLst>
                                            <p:tav tm="0">
                                              <p:val>
                                                <p:fltVal val="0"/>
                                              </p:val>
                                            </p:tav>
                                            <p:tav tm="100000">
                                              <p:val>
                                                <p:strVal val="#ppt_w"/>
                                              </p:val>
                                            </p:tav>
                                          </p:tavLst>
                                        </p:anim>
                                        <p:anim calcmode="lin" valueType="num">
                                          <p:cBhvr>
                                            <p:cTn id="17" dur="500" fill="hold"/>
                                            <p:tgtEl>
                                              <p:spTgt spid="175"/>
                                            </p:tgtEl>
                                            <p:attrNameLst>
                                              <p:attrName>ppt_h</p:attrName>
                                            </p:attrNameLst>
                                          </p:cBhvr>
                                          <p:tavLst>
                                            <p:tav tm="0">
                                              <p:val>
                                                <p:fltVal val="0"/>
                                              </p:val>
                                            </p:tav>
                                            <p:tav tm="100000">
                                              <p:val>
                                                <p:strVal val="#ppt_h"/>
                                              </p:val>
                                            </p:tav>
                                          </p:tavLst>
                                        </p:anim>
                                      </p:childTnLst>
                                    </p:cTn>
                                  </p:par>
                                </p:childTnLst>
                              </p:cTn>
                            </p:par>
                            <p:par>
                              <p:cTn id="18" fill="hold">
                                <p:stCondLst>
                                  <p:cond delay="850"/>
                                </p:stCondLst>
                                <p:childTnLst>
                                  <p:par>
                                    <p:cTn id="19" presetID="42" presetClass="entr" presetSubtype="0" fill="hold" grpId="0" nodeType="afterEffect">
                                      <p:stCondLst>
                                        <p:cond delay="0"/>
                                      </p:stCondLst>
                                      <p:childTnLst>
                                        <p:set>
                                          <p:cBhvr>
                                            <p:cTn id="20" dur="1" fill="hold">
                                              <p:stCondLst>
                                                <p:cond delay="0"/>
                                              </p:stCondLst>
                                            </p:cTn>
                                            <p:tgtEl>
                                              <p:spTgt spid="173"/>
                                            </p:tgtEl>
                                            <p:attrNameLst>
                                              <p:attrName>style.visibility</p:attrName>
                                            </p:attrNameLst>
                                          </p:cBhvr>
                                          <p:to>
                                            <p:strVal val="visible"/>
                                          </p:to>
                                        </p:set>
                                        <p:animEffect transition="in" filter="fade">
                                          <p:cBhvr>
                                            <p:cTn id="21" dur="1000"/>
                                            <p:tgtEl>
                                              <p:spTgt spid="173"/>
                                            </p:tgtEl>
                                          </p:cBhvr>
                                        </p:animEffect>
                                        <p:anim calcmode="lin" valueType="num">
                                          <p:cBhvr>
                                            <p:cTn id="22" dur="1000" fill="hold"/>
                                            <p:tgtEl>
                                              <p:spTgt spid="173"/>
                                            </p:tgtEl>
                                            <p:attrNameLst>
                                              <p:attrName>ppt_x</p:attrName>
                                            </p:attrNameLst>
                                          </p:cBhvr>
                                          <p:tavLst>
                                            <p:tav tm="0">
                                              <p:val>
                                                <p:strVal val="#ppt_x"/>
                                              </p:val>
                                            </p:tav>
                                            <p:tav tm="100000">
                                              <p:val>
                                                <p:strVal val="#ppt_x"/>
                                              </p:val>
                                            </p:tav>
                                          </p:tavLst>
                                        </p:anim>
                                        <p:anim calcmode="lin" valueType="num">
                                          <p:cBhvr>
                                            <p:cTn id="23" dur="1000" fill="hold"/>
                                            <p:tgtEl>
                                              <p:spTgt spid="173"/>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0"/>
                                      </p:stCondLst>
                                      <p:childTnLst>
                                        <p:set>
                                          <p:cBhvr>
                                            <p:cTn id="25" dur="1" fill="hold">
                                              <p:stCondLst>
                                                <p:cond delay="0"/>
                                              </p:stCondLst>
                                            </p:cTn>
                                            <p:tgtEl>
                                              <p:spTgt spid="100"/>
                                            </p:tgtEl>
                                            <p:attrNameLst>
                                              <p:attrName>style.visibility</p:attrName>
                                            </p:attrNameLst>
                                          </p:cBhvr>
                                          <p:to>
                                            <p:strVal val="visible"/>
                                          </p:to>
                                        </p:set>
                                        <p:animEffect transition="in" filter="fade">
                                          <p:cBhvr>
                                            <p:cTn id="26" dur="1000"/>
                                            <p:tgtEl>
                                              <p:spTgt spid="100"/>
                                            </p:tgtEl>
                                          </p:cBhvr>
                                        </p:animEffect>
                                        <p:anim calcmode="lin" valueType="num">
                                          <p:cBhvr>
                                            <p:cTn id="27" dur="1000" fill="hold"/>
                                            <p:tgtEl>
                                              <p:spTgt spid="100"/>
                                            </p:tgtEl>
                                            <p:attrNameLst>
                                              <p:attrName>ppt_x</p:attrName>
                                            </p:attrNameLst>
                                          </p:cBhvr>
                                          <p:tavLst>
                                            <p:tav tm="0">
                                              <p:val>
                                                <p:strVal val="#ppt_x"/>
                                              </p:val>
                                            </p:tav>
                                            <p:tav tm="100000">
                                              <p:val>
                                                <p:strVal val="#ppt_x"/>
                                              </p:val>
                                            </p:tav>
                                          </p:tavLst>
                                        </p:anim>
                                        <p:anim calcmode="lin" valueType="num">
                                          <p:cBhvr>
                                            <p:cTn id="28" dur="1000" fill="hold"/>
                                            <p:tgtEl>
                                              <p:spTgt spid="100"/>
                                            </p:tgtEl>
                                            <p:attrNameLst>
                                              <p:attrName>ppt_y</p:attrName>
                                            </p:attrNameLst>
                                          </p:cBhvr>
                                          <p:tavLst>
                                            <p:tav tm="0">
                                              <p:val>
                                                <p:strVal val="#ppt_y+.1"/>
                                              </p:val>
                                            </p:tav>
                                            <p:tav tm="100000">
                                              <p:val>
                                                <p:strVal val="#ppt_y"/>
                                              </p:val>
                                            </p:tav>
                                          </p:tavLst>
                                        </p:anim>
                                      </p:childTnLst>
                                    </p:cTn>
                                  </p:par>
                                </p:childTnLst>
                              </p:cTn>
                            </p:par>
                            <p:par>
                              <p:cTn id="29" fill="hold">
                                <p:stCondLst>
                                  <p:cond delay="1850"/>
                                </p:stCondLst>
                                <p:childTnLst>
                                  <p:par>
                                    <p:cTn id="30" presetID="2" presetClass="entr" presetSubtype="4" fill="hold" grpId="0" nodeType="afterEffect">
                                      <p:stCondLst>
                                        <p:cond delay="0"/>
                                      </p:stCondLst>
                                      <p:childTnLst>
                                        <p:set>
                                          <p:cBhvr>
                                            <p:cTn id="31" dur="1" fill="hold">
                                              <p:stCondLst>
                                                <p:cond delay="0"/>
                                              </p:stCondLst>
                                            </p:cTn>
                                            <p:tgtEl>
                                              <p:spTgt spid="248"/>
                                            </p:tgtEl>
                                            <p:attrNameLst>
                                              <p:attrName>style.visibility</p:attrName>
                                            </p:attrNameLst>
                                          </p:cBhvr>
                                          <p:to>
                                            <p:strVal val="visible"/>
                                          </p:to>
                                        </p:set>
                                        <p:anim calcmode="lin" valueType="num">
                                          <p:cBhvr additive="base">
                                            <p:cTn id="32" dur="500" fill="hold"/>
                                            <p:tgtEl>
                                              <p:spTgt spid="248"/>
                                            </p:tgtEl>
                                            <p:attrNameLst>
                                              <p:attrName>ppt_x</p:attrName>
                                            </p:attrNameLst>
                                          </p:cBhvr>
                                          <p:tavLst>
                                            <p:tav tm="0">
                                              <p:val>
                                                <p:strVal val="#ppt_x"/>
                                              </p:val>
                                            </p:tav>
                                            <p:tav tm="100000">
                                              <p:val>
                                                <p:strVal val="#ppt_x"/>
                                              </p:val>
                                            </p:tav>
                                          </p:tavLst>
                                        </p:anim>
                                        <p:anim calcmode="lin" valueType="num">
                                          <p:cBhvr additive="base">
                                            <p:cTn id="33" dur="500" fill="hold"/>
                                            <p:tgtEl>
                                              <p:spTgt spid="248"/>
                                            </p:tgtEl>
                                            <p:attrNameLst>
                                              <p:attrName>ppt_y</p:attrName>
                                            </p:attrNameLst>
                                          </p:cBhvr>
                                          <p:tavLst>
                                            <p:tav tm="0">
                                              <p:val>
                                                <p:strVal val="1+#ppt_h/2"/>
                                              </p:val>
                                            </p:tav>
                                            <p:tav tm="100000">
                                              <p:val>
                                                <p:strVal val="#ppt_y"/>
                                              </p:val>
                                            </p:tav>
                                          </p:tavLst>
                                        </p:anim>
                                      </p:childTnLst>
                                    </p:cTn>
                                  </p:par>
                                </p:childTnLst>
                              </p:cTn>
                            </p:par>
                            <p:par>
                              <p:cTn id="34" fill="hold">
                                <p:stCondLst>
                                  <p:cond delay="2350"/>
                                </p:stCondLst>
                                <p:childTnLst>
                                  <p:par>
                                    <p:cTn id="35" presetID="2" presetClass="entr" presetSubtype="8" fill="hold" nodeType="afterEffect">
                                      <p:stCondLst>
                                        <p:cond delay="0"/>
                                      </p:stCondLst>
                                      <p:childTnLst>
                                        <p:set>
                                          <p:cBhvr>
                                            <p:cTn id="36" dur="1" fill="hold">
                                              <p:stCondLst>
                                                <p:cond delay="0"/>
                                              </p:stCondLst>
                                            </p:cTn>
                                            <p:tgtEl>
                                              <p:spTgt spid="161"/>
                                            </p:tgtEl>
                                            <p:attrNameLst>
                                              <p:attrName>style.visibility</p:attrName>
                                            </p:attrNameLst>
                                          </p:cBhvr>
                                          <p:to>
                                            <p:strVal val="visible"/>
                                          </p:to>
                                        </p:set>
                                        <p:anim calcmode="lin" valueType="num">
                                          <p:cBhvr additive="base">
                                            <p:cTn id="37" dur="2000" fill="hold"/>
                                            <p:tgtEl>
                                              <p:spTgt spid="161"/>
                                            </p:tgtEl>
                                            <p:attrNameLst>
                                              <p:attrName>ppt_x</p:attrName>
                                            </p:attrNameLst>
                                          </p:cBhvr>
                                          <p:tavLst>
                                            <p:tav tm="0">
                                              <p:val>
                                                <p:strVal val="0-#ppt_w/2"/>
                                              </p:val>
                                            </p:tav>
                                            <p:tav tm="100000">
                                              <p:val>
                                                <p:strVal val="#ppt_x"/>
                                              </p:val>
                                            </p:tav>
                                          </p:tavLst>
                                        </p:anim>
                                        <p:anim calcmode="lin" valueType="num">
                                          <p:cBhvr additive="base">
                                            <p:cTn id="38" dur="2000" fill="hold"/>
                                            <p:tgtEl>
                                              <p:spTgt spid="161"/>
                                            </p:tgtEl>
                                            <p:attrNameLst>
                                              <p:attrName>ppt_y</p:attrName>
                                            </p:attrNameLst>
                                          </p:cBhvr>
                                          <p:tavLst>
                                            <p:tav tm="0">
                                              <p:val>
                                                <p:strVal val="#ppt_y"/>
                                              </p:val>
                                            </p:tav>
                                            <p:tav tm="100000">
                                              <p:val>
                                                <p:strVal val="#ppt_y"/>
                                              </p:val>
                                            </p:tav>
                                          </p:tavLst>
                                        </p:anim>
                                      </p:childTnLst>
                                    </p:cTn>
                                  </p:par>
                                  <p:par>
                                    <p:cTn id="39" presetID="2" presetClass="entr" presetSubtype="8" fill="hold" nodeType="withEffect">
                                      <p:stCondLst>
                                        <p:cond delay="0"/>
                                      </p:stCondLst>
                                      <p:childTnLst>
                                        <p:set>
                                          <p:cBhvr>
                                            <p:cTn id="40" dur="1" fill="hold">
                                              <p:stCondLst>
                                                <p:cond delay="0"/>
                                              </p:stCondLst>
                                            </p:cTn>
                                            <p:tgtEl>
                                              <p:spTgt spid="157"/>
                                            </p:tgtEl>
                                            <p:attrNameLst>
                                              <p:attrName>style.visibility</p:attrName>
                                            </p:attrNameLst>
                                          </p:cBhvr>
                                          <p:to>
                                            <p:strVal val="visible"/>
                                          </p:to>
                                        </p:set>
                                        <p:anim calcmode="lin" valueType="num">
                                          <p:cBhvr additive="base">
                                            <p:cTn id="41" dur="2000" fill="hold"/>
                                            <p:tgtEl>
                                              <p:spTgt spid="157"/>
                                            </p:tgtEl>
                                            <p:attrNameLst>
                                              <p:attrName>ppt_x</p:attrName>
                                            </p:attrNameLst>
                                          </p:cBhvr>
                                          <p:tavLst>
                                            <p:tav tm="0">
                                              <p:val>
                                                <p:strVal val="0-#ppt_w/2"/>
                                              </p:val>
                                            </p:tav>
                                            <p:tav tm="100000">
                                              <p:val>
                                                <p:strVal val="#ppt_x"/>
                                              </p:val>
                                            </p:tav>
                                          </p:tavLst>
                                        </p:anim>
                                        <p:anim calcmode="lin" valueType="num">
                                          <p:cBhvr additive="base">
                                            <p:cTn id="42" dur="2000" fill="hold"/>
                                            <p:tgtEl>
                                              <p:spTgt spid="157"/>
                                            </p:tgtEl>
                                            <p:attrNameLst>
                                              <p:attrName>ppt_y</p:attrName>
                                            </p:attrNameLst>
                                          </p:cBhvr>
                                          <p:tavLst>
                                            <p:tav tm="0">
                                              <p:val>
                                                <p:strVal val="#ppt_y"/>
                                              </p:val>
                                            </p:tav>
                                            <p:tav tm="100000">
                                              <p:val>
                                                <p:strVal val="#ppt_y"/>
                                              </p:val>
                                            </p:tav>
                                          </p:tavLst>
                                        </p:anim>
                                      </p:childTnLst>
                                    </p:cTn>
                                  </p:par>
                                  <p:par>
                                    <p:cTn id="43" presetID="2" presetClass="entr" presetSubtype="8" fill="hold" grpId="0" nodeType="withEffect">
                                      <p:stCondLst>
                                        <p:cond delay="0"/>
                                      </p:stCondLst>
                                      <p:childTnLst>
                                        <p:set>
                                          <p:cBhvr>
                                            <p:cTn id="44" dur="1" fill="hold">
                                              <p:stCondLst>
                                                <p:cond delay="0"/>
                                              </p:stCondLst>
                                            </p:cTn>
                                            <p:tgtEl>
                                              <p:spTgt spid="160"/>
                                            </p:tgtEl>
                                            <p:attrNameLst>
                                              <p:attrName>style.visibility</p:attrName>
                                            </p:attrNameLst>
                                          </p:cBhvr>
                                          <p:to>
                                            <p:strVal val="visible"/>
                                          </p:to>
                                        </p:set>
                                        <p:anim calcmode="lin" valueType="num">
                                          <p:cBhvr additive="base">
                                            <p:cTn id="45" dur="2000" fill="hold"/>
                                            <p:tgtEl>
                                              <p:spTgt spid="160"/>
                                            </p:tgtEl>
                                            <p:attrNameLst>
                                              <p:attrName>ppt_x</p:attrName>
                                            </p:attrNameLst>
                                          </p:cBhvr>
                                          <p:tavLst>
                                            <p:tav tm="0">
                                              <p:val>
                                                <p:strVal val="0-#ppt_w/2"/>
                                              </p:val>
                                            </p:tav>
                                            <p:tav tm="100000">
                                              <p:val>
                                                <p:strVal val="#ppt_x"/>
                                              </p:val>
                                            </p:tav>
                                          </p:tavLst>
                                        </p:anim>
                                        <p:anim calcmode="lin" valueType="num">
                                          <p:cBhvr additive="base">
                                            <p:cTn id="46" dur="2000" fill="hold"/>
                                            <p:tgtEl>
                                              <p:spTgt spid="160"/>
                                            </p:tgtEl>
                                            <p:attrNameLst>
                                              <p:attrName>ppt_y</p:attrName>
                                            </p:attrNameLst>
                                          </p:cBhvr>
                                          <p:tavLst>
                                            <p:tav tm="0">
                                              <p:val>
                                                <p:strVal val="#ppt_y"/>
                                              </p:val>
                                            </p:tav>
                                            <p:tav tm="100000">
                                              <p:val>
                                                <p:strVal val="#ppt_y"/>
                                              </p:val>
                                            </p:tav>
                                          </p:tavLst>
                                        </p:anim>
                                      </p:childTnLst>
                                    </p:cTn>
                                  </p:par>
                                  <p:par>
                                    <p:cTn id="47" presetID="2" presetClass="entr" presetSubtype="8" fill="hold" nodeType="withEffect">
                                      <p:stCondLst>
                                        <p:cond delay="0"/>
                                      </p:stCondLst>
                                      <p:childTnLst>
                                        <p:set>
                                          <p:cBhvr>
                                            <p:cTn id="48" dur="1" fill="hold">
                                              <p:stCondLst>
                                                <p:cond delay="0"/>
                                              </p:stCondLst>
                                            </p:cTn>
                                            <p:tgtEl>
                                              <p:spTgt spid="153"/>
                                            </p:tgtEl>
                                            <p:attrNameLst>
                                              <p:attrName>style.visibility</p:attrName>
                                            </p:attrNameLst>
                                          </p:cBhvr>
                                          <p:to>
                                            <p:strVal val="visible"/>
                                          </p:to>
                                        </p:set>
                                        <p:anim calcmode="lin" valueType="num">
                                          <p:cBhvr additive="base">
                                            <p:cTn id="49" dur="2000" fill="hold"/>
                                            <p:tgtEl>
                                              <p:spTgt spid="153"/>
                                            </p:tgtEl>
                                            <p:attrNameLst>
                                              <p:attrName>ppt_x</p:attrName>
                                            </p:attrNameLst>
                                          </p:cBhvr>
                                          <p:tavLst>
                                            <p:tav tm="0">
                                              <p:val>
                                                <p:strVal val="0-#ppt_w/2"/>
                                              </p:val>
                                            </p:tav>
                                            <p:tav tm="100000">
                                              <p:val>
                                                <p:strVal val="#ppt_x"/>
                                              </p:val>
                                            </p:tav>
                                          </p:tavLst>
                                        </p:anim>
                                        <p:anim calcmode="lin" valueType="num">
                                          <p:cBhvr additive="base">
                                            <p:cTn id="50" dur="2000" fill="hold"/>
                                            <p:tgtEl>
                                              <p:spTgt spid="153"/>
                                            </p:tgtEl>
                                            <p:attrNameLst>
                                              <p:attrName>ppt_y</p:attrName>
                                            </p:attrNameLst>
                                          </p:cBhvr>
                                          <p:tavLst>
                                            <p:tav tm="0">
                                              <p:val>
                                                <p:strVal val="#ppt_y"/>
                                              </p:val>
                                            </p:tav>
                                            <p:tav tm="100000">
                                              <p:val>
                                                <p:strVal val="#ppt_y"/>
                                              </p:val>
                                            </p:tav>
                                          </p:tavLst>
                                        </p:anim>
                                      </p:childTnLst>
                                    </p:cTn>
                                  </p:par>
                                  <p:par>
                                    <p:cTn id="51" presetID="2" presetClass="entr" presetSubtype="8" fill="hold" nodeType="withEffect">
                                      <p:stCondLst>
                                        <p:cond delay="0"/>
                                      </p:stCondLst>
                                      <p:childTnLst>
                                        <p:set>
                                          <p:cBhvr>
                                            <p:cTn id="52" dur="1" fill="hold">
                                              <p:stCondLst>
                                                <p:cond delay="0"/>
                                              </p:stCondLst>
                                            </p:cTn>
                                            <p:tgtEl>
                                              <p:spTgt spid="150"/>
                                            </p:tgtEl>
                                            <p:attrNameLst>
                                              <p:attrName>style.visibility</p:attrName>
                                            </p:attrNameLst>
                                          </p:cBhvr>
                                          <p:to>
                                            <p:strVal val="visible"/>
                                          </p:to>
                                        </p:set>
                                        <p:anim calcmode="lin" valueType="num">
                                          <p:cBhvr additive="base">
                                            <p:cTn id="53" dur="2000" fill="hold"/>
                                            <p:tgtEl>
                                              <p:spTgt spid="150"/>
                                            </p:tgtEl>
                                            <p:attrNameLst>
                                              <p:attrName>ppt_x</p:attrName>
                                            </p:attrNameLst>
                                          </p:cBhvr>
                                          <p:tavLst>
                                            <p:tav tm="0">
                                              <p:val>
                                                <p:strVal val="0-#ppt_w/2"/>
                                              </p:val>
                                            </p:tav>
                                            <p:tav tm="100000">
                                              <p:val>
                                                <p:strVal val="#ppt_x"/>
                                              </p:val>
                                            </p:tav>
                                          </p:tavLst>
                                        </p:anim>
                                        <p:anim calcmode="lin" valueType="num">
                                          <p:cBhvr additive="base">
                                            <p:cTn id="54" dur="2000" fill="hold"/>
                                            <p:tgtEl>
                                              <p:spTgt spid="150"/>
                                            </p:tgtEl>
                                            <p:attrNameLst>
                                              <p:attrName>ppt_y</p:attrName>
                                            </p:attrNameLst>
                                          </p:cBhvr>
                                          <p:tavLst>
                                            <p:tav tm="0">
                                              <p:val>
                                                <p:strVal val="#ppt_y"/>
                                              </p:val>
                                            </p:tav>
                                            <p:tav tm="100000">
                                              <p:val>
                                                <p:strVal val="#ppt_y"/>
                                              </p:val>
                                            </p:tav>
                                          </p:tavLst>
                                        </p:anim>
                                      </p:childTnLst>
                                    </p:cTn>
                                  </p:par>
                                </p:childTnLst>
                              </p:cTn>
                            </p:par>
                            <p:par>
                              <p:cTn id="55" fill="hold">
                                <p:stCondLst>
                                  <p:cond delay="4350"/>
                                </p:stCondLst>
                                <p:childTnLst>
                                  <p:par>
                                    <p:cTn id="56" presetID="55" presetClass="entr" presetSubtype="0" fill="hold" grpId="0" nodeType="afterEffect">
                                      <p:stCondLst>
                                        <p:cond delay="0"/>
                                      </p:stCondLst>
                                      <p:iterate type="lt">
                                        <p:tmPct val="0"/>
                                      </p:iterate>
                                      <p:childTnLst>
                                        <p:set>
                                          <p:cBhvr>
                                            <p:cTn id="57" dur="1" fill="hold">
                                              <p:stCondLst>
                                                <p:cond delay="0"/>
                                              </p:stCondLst>
                                            </p:cTn>
                                            <p:tgtEl>
                                              <p:spTgt spid="168"/>
                                            </p:tgtEl>
                                            <p:attrNameLst>
                                              <p:attrName>style.visibility</p:attrName>
                                            </p:attrNameLst>
                                          </p:cBhvr>
                                          <p:to>
                                            <p:strVal val="visible"/>
                                          </p:to>
                                        </p:set>
                                        <p:anim calcmode="lin" valueType="num">
                                          <p:cBhvr>
                                            <p:cTn id="58" dur="500" fill="hold"/>
                                            <p:tgtEl>
                                              <p:spTgt spid="168"/>
                                            </p:tgtEl>
                                            <p:attrNameLst>
                                              <p:attrName>ppt_w</p:attrName>
                                            </p:attrNameLst>
                                          </p:cBhvr>
                                          <p:tavLst>
                                            <p:tav tm="0">
                                              <p:val>
                                                <p:strVal val="#ppt_w*0.70"/>
                                              </p:val>
                                            </p:tav>
                                            <p:tav tm="100000">
                                              <p:val>
                                                <p:strVal val="#ppt_w"/>
                                              </p:val>
                                            </p:tav>
                                          </p:tavLst>
                                        </p:anim>
                                        <p:anim calcmode="lin" valueType="num">
                                          <p:cBhvr>
                                            <p:cTn id="59" dur="500" fill="hold"/>
                                            <p:tgtEl>
                                              <p:spTgt spid="168"/>
                                            </p:tgtEl>
                                            <p:attrNameLst>
                                              <p:attrName>ppt_h</p:attrName>
                                            </p:attrNameLst>
                                          </p:cBhvr>
                                          <p:tavLst>
                                            <p:tav tm="0">
                                              <p:val>
                                                <p:strVal val="#ppt_h"/>
                                              </p:val>
                                            </p:tav>
                                            <p:tav tm="100000">
                                              <p:val>
                                                <p:strVal val="#ppt_h"/>
                                              </p:val>
                                            </p:tav>
                                          </p:tavLst>
                                        </p:anim>
                                        <p:animEffect transition="in" filter="fade">
                                          <p:cBhvr>
                                            <p:cTn id="60" dur="500"/>
                                            <p:tgtEl>
                                              <p:spTgt spid="168"/>
                                            </p:tgtEl>
                                          </p:cBhvr>
                                        </p:animEffect>
                                      </p:childTnLst>
                                    </p:cTn>
                                  </p:par>
                                </p:childTnLst>
                              </p:cTn>
                            </p:par>
                            <p:par>
                              <p:cTn id="61" fill="hold">
                                <p:stCondLst>
                                  <p:cond delay="4849"/>
                                </p:stCondLst>
                                <p:childTnLst>
                                  <p:par>
                                    <p:cTn id="62" presetID="55" presetClass="entr" presetSubtype="0" fill="hold" grpId="0" nodeType="afterEffect">
                                      <p:stCondLst>
                                        <p:cond delay="0"/>
                                      </p:stCondLst>
                                      <p:iterate type="lt">
                                        <p:tmPct val="0"/>
                                      </p:iterate>
                                      <p:childTnLst>
                                        <p:set>
                                          <p:cBhvr>
                                            <p:cTn id="63" dur="1" fill="hold">
                                              <p:stCondLst>
                                                <p:cond delay="0"/>
                                              </p:stCondLst>
                                            </p:cTn>
                                            <p:tgtEl>
                                              <p:spTgt spid="169"/>
                                            </p:tgtEl>
                                            <p:attrNameLst>
                                              <p:attrName>style.visibility</p:attrName>
                                            </p:attrNameLst>
                                          </p:cBhvr>
                                          <p:to>
                                            <p:strVal val="visible"/>
                                          </p:to>
                                        </p:set>
                                        <p:anim calcmode="lin" valueType="num">
                                          <p:cBhvr>
                                            <p:cTn id="64" dur="500" fill="hold"/>
                                            <p:tgtEl>
                                              <p:spTgt spid="169"/>
                                            </p:tgtEl>
                                            <p:attrNameLst>
                                              <p:attrName>ppt_w</p:attrName>
                                            </p:attrNameLst>
                                          </p:cBhvr>
                                          <p:tavLst>
                                            <p:tav tm="0">
                                              <p:val>
                                                <p:strVal val="#ppt_w*0.70"/>
                                              </p:val>
                                            </p:tav>
                                            <p:tav tm="100000">
                                              <p:val>
                                                <p:strVal val="#ppt_w"/>
                                              </p:val>
                                            </p:tav>
                                          </p:tavLst>
                                        </p:anim>
                                        <p:anim calcmode="lin" valueType="num">
                                          <p:cBhvr>
                                            <p:cTn id="65" dur="500" fill="hold"/>
                                            <p:tgtEl>
                                              <p:spTgt spid="169"/>
                                            </p:tgtEl>
                                            <p:attrNameLst>
                                              <p:attrName>ppt_h</p:attrName>
                                            </p:attrNameLst>
                                          </p:cBhvr>
                                          <p:tavLst>
                                            <p:tav tm="0">
                                              <p:val>
                                                <p:strVal val="#ppt_h"/>
                                              </p:val>
                                            </p:tav>
                                            <p:tav tm="100000">
                                              <p:val>
                                                <p:strVal val="#ppt_h"/>
                                              </p:val>
                                            </p:tav>
                                          </p:tavLst>
                                        </p:anim>
                                        <p:animEffect transition="in" filter="fade">
                                          <p:cBhvr>
                                            <p:cTn id="66" dur="500"/>
                                            <p:tgtEl>
                                              <p:spTgt spid="169"/>
                                            </p:tgtEl>
                                          </p:cBhvr>
                                        </p:animEffect>
                                      </p:childTnLst>
                                    </p:cTn>
                                  </p:par>
                                </p:childTnLst>
                              </p:cTn>
                            </p:par>
                            <p:par>
                              <p:cTn id="67" fill="hold">
                                <p:stCondLst>
                                  <p:cond delay="5349"/>
                                </p:stCondLst>
                                <p:childTnLst>
                                  <p:par>
                                    <p:cTn id="68" presetID="55" presetClass="entr" presetSubtype="0" fill="hold" grpId="0" nodeType="afterEffect">
                                      <p:stCondLst>
                                        <p:cond delay="0"/>
                                      </p:stCondLst>
                                      <p:iterate type="lt">
                                        <p:tmPct val="0"/>
                                      </p:iterate>
                                      <p:childTnLst>
                                        <p:set>
                                          <p:cBhvr>
                                            <p:cTn id="69" dur="1" fill="hold">
                                              <p:stCondLst>
                                                <p:cond delay="0"/>
                                              </p:stCondLst>
                                            </p:cTn>
                                            <p:tgtEl>
                                              <p:spTgt spid="170"/>
                                            </p:tgtEl>
                                            <p:attrNameLst>
                                              <p:attrName>style.visibility</p:attrName>
                                            </p:attrNameLst>
                                          </p:cBhvr>
                                          <p:to>
                                            <p:strVal val="visible"/>
                                          </p:to>
                                        </p:set>
                                        <p:anim calcmode="lin" valueType="num">
                                          <p:cBhvr>
                                            <p:cTn id="70" dur="500" fill="hold"/>
                                            <p:tgtEl>
                                              <p:spTgt spid="170"/>
                                            </p:tgtEl>
                                            <p:attrNameLst>
                                              <p:attrName>ppt_w</p:attrName>
                                            </p:attrNameLst>
                                          </p:cBhvr>
                                          <p:tavLst>
                                            <p:tav tm="0">
                                              <p:val>
                                                <p:strVal val="#ppt_w*0.70"/>
                                              </p:val>
                                            </p:tav>
                                            <p:tav tm="100000">
                                              <p:val>
                                                <p:strVal val="#ppt_w"/>
                                              </p:val>
                                            </p:tav>
                                          </p:tavLst>
                                        </p:anim>
                                        <p:anim calcmode="lin" valueType="num">
                                          <p:cBhvr>
                                            <p:cTn id="71" dur="500" fill="hold"/>
                                            <p:tgtEl>
                                              <p:spTgt spid="170"/>
                                            </p:tgtEl>
                                            <p:attrNameLst>
                                              <p:attrName>ppt_h</p:attrName>
                                            </p:attrNameLst>
                                          </p:cBhvr>
                                          <p:tavLst>
                                            <p:tav tm="0">
                                              <p:val>
                                                <p:strVal val="#ppt_h"/>
                                              </p:val>
                                            </p:tav>
                                            <p:tav tm="100000">
                                              <p:val>
                                                <p:strVal val="#ppt_h"/>
                                              </p:val>
                                            </p:tav>
                                          </p:tavLst>
                                        </p:anim>
                                        <p:animEffect transition="in" filter="fade">
                                          <p:cBhvr>
                                            <p:cTn id="72" dur="500"/>
                                            <p:tgtEl>
                                              <p:spTgt spid="170"/>
                                            </p:tgtEl>
                                          </p:cBhvr>
                                        </p:animEffect>
                                      </p:childTnLst>
                                    </p:cTn>
                                  </p:par>
                                </p:childTnLst>
                              </p:cTn>
                            </p:par>
                            <p:par>
                              <p:cTn id="73" fill="hold">
                                <p:stCondLst>
                                  <p:cond delay="5849"/>
                                </p:stCondLst>
                                <p:childTnLst>
                                  <p:par>
                                    <p:cTn id="74" presetID="55" presetClass="entr" presetSubtype="0" fill="hold" grpId="0" nodeType="afterEffect">
                                      <p:stCondLst>
                                        <p:cond delay="0"/>
                                      </p:stCondLst>
                                      <p:iterate type="lt">
                                        <p:tmPct val="0"/>
                                      </p:iterate>
                                      <p:childTnLst>
                                        <p:set>
                                          <p:cBhvr>
                                            <p:cTn id="75" dur="1" fill="hold">
                                              <p:stCondLst>
                                                <p:cond delay="0"/>
                                              </p:stCondLst>
                                            </p:cTn>
                                            <p:tgtEl>
                                              <p:spTgt spid="171"/>
                                            </p:tgtEl>
                                            <p:attrNameLst>
                                              <p:attrName>style.visibility</p:attrName>
                                            </p:attrNameLst>
                                          </p:cBhvr>
                                          <p:to>
                                            <p:strVal val="visible"/>
                                          </p:to>
                                        </p:set>
                                        <p:anim calcmode="lin" valueType="num">
                                          <p:cBhvr>
                                            <p:cTn id="76" dur="500" fill="hold"/>
                                            <p:tgtEl>
                                              <p:spTgt spid="171"/>
                                            </p:tgtEl>
                                            <p:attrNameLst>
                                              <p:attrName>ppt_w</p:attrName>
                                            </p:attrNameLst>
                                          </p:cBhvr>
                                          <p:tavLst>
                                            <p:tav tm="0">
                                              <p:val>
                                                <p:strVal val="#ppt_w*0.70"/>
                                              </p:val>
                                            </p:tav>
                                            <p:tav tm="100000">
                                              <p:val>
                                                <p:strVal val="#ppt_w"/>
                                              </p:val>
                                            </p:tav>
                                          </p:tavLst>
                                        </p:anim>
                                        <p:anim calcmode="lin" valueType="num">
                                          <p:cBhvr>
                                            <p:cTn id="77" dur="500" fill="hold"/>
                                            <p:tgtEl>
                                              <p:spTgt spid="171"/>
                                            </p:tgtEl>
                                            <p:attrNameLst>
                                              <p:attrName>ppt_h</p:attrName>
                                            </p:attrNameLst>
                                          </p:cBhvr>
                                          <p:tavLst>
                                            <p:tav tm="0">
                                              <p:val>
                                                <p:strVal val="#ppt_h"/>
                                              </p:val>
                                            </p:tav>
                                            <p:tav tm="100000">
                                              <p:val>
                                                <p:strVal val="#ppt_h"/>
                                              </p:val>
                                            </p:tav>
                                          </p:tavLst>
                                        </p:anim>
                                        <p:animEffect transition="in" filter="fade">
                                          <p:cBhvr>
                                            <p:cTn id="78" dur="500"/>
                                            <p:tgtEl>
                                              <p:spTgt spid="171"/>
                                            </p:tgtEl>
                                          </p:cBhvr>
                                        </p:animEffect>
                                      </p:childTnLst>
                                    </p:cTn>
                                  </p:par>
                                </p:childTnLst>
                              </p:cTn>
                            </p:par>
                            <p:par>
                              <p:cTn id="79" fill="hold">
                                <p:stCondLst>
                                  <p:cond delay="6349"/>
                                </p:stCondLst>
                                <p:childTnLst>
                                  <p:par>
                                    <p:cTn id="80" presetID="55" presetClass="entr" presetSubtype="0" fill="hold" grpId="0" nodeType="afterEffect">
                                      <p:stCondLst>
                                        <p:cond delay="0"/>
                                      </p:stCondLst>
                                      <p:iterate type="lt">
                                        <p:tmPct val="0"/>
                                      </p:iterate>
                                      <p:childTnLst>
                                        <p:set>
                                          <p:cBhvr>
                                            <p:cTn id="81" dur="1" fill="hold">
                                              <p:stCondLst>
                                                <p:cond delay="0"/>
                                              </p:stCondLst>
                                            </p:cTn>
                                            <p:tgtEl>
                                              <p:spTgt spid="172"/>
                                            </p:tgtEl>
                                            <p:attrNameLst>
                                              <p:attrName>style.visibility</p:attrName>
                                            </p:attrNameLst>
                                          </p:cBhvr>
                                          <p:to>
                                            <p:strVal val="visible"/>
                                          </p:to>
                                        </p:set>
                                        <p:anim calcmode="lin" valueType="num">
                                          <p:cBhvr>
                                            <p:cTn id="82" dur="500" fill="hold"/>
                                            <p:tgtEl>
                                              <p:spTgt spid="172"/>
                                            </p:tgtEl>
                                            <p:attrNameLst>
                                              <p:attrName>ppt_w</p:attrName>
                                            </p:attrNameLst>
                                          </p:cBhvr>
                                          <p:tavLst>
                                            <p:tav tm="0">
                                              <p:val>
                                                <p:strVal val="#ppt_w*0.70"/>
                                              </p:val>
                                            </p:tav>
                                            <p:tav tm="100000">
                                              <p:val>
                                                <p:strVal val="#ppt_w"/>
                                              </p:val>
                                            </p:tav>
                                          </p:tavLst>
                                        </p:anim>
                                        <p:anim calcmode="lin" valueType="num">
                                          <p:cBhvr>
                                            <p:cTn id="83" dur="500" fill="hold"/>
                                            <p:tgtEl>
                                              <p:spTgt spid="172"/>
                                            </p:tgtEl>
                                            <p:attrNameLst>
                                              <p:attrName>ppt_h</p:attrName>
                                            </p:attrNameLst>
                                          </p:cBhvr>
                                          <p:tavLst>
                                            <p:tav tm="0">
                                              <p:val>
                                                <p:strVal val="#ppt_h"/>
                                              </p:val>
                                            </p:tav>
                                            <p:tav tm="100000">
                                              <p:val>
                                                <p:strVal val="#ppt_h"/>
                                              </p:val>
                                            </p:tav>
                                          </p:tavLst>
                                        </p:anim>
                                        <p:animEffect transition="in" filter="fade">
                                          <p:cBhvr>
                                            <p:cTn id="84" dur="500"/>
                                            <p:tgtEl>
                                              <p:spTgt spid="172"/>
                                            </p:tgtEl>
                                          </p:cBhvr>
                                        </p:animEffect>
                                      </p:childTnLst>
                                    </p:cTn>
                                  </p:par>
                                  <p:par>
                                    <p:cTn id="85" presetID="52" presetClass="entr" presetSubtype="0" fill="hold" nodeType="withEffect">
                                      <p:stCondLst>
                                        <p:cond delay="0"/>
                                      </p:stCondLst>
                                      <p:childTnLst>
                                        <p:set>
                                          <p:cBhvr>
                                            <p:cTn id="86" dur="1" fill="hold">
                                              <p:stCondLst>
                                                <p:cond delay="0"/>
                                              </p:stCondLst>
                                            </p:cTn>
                                            <p:tgtEl>
                                              <p:spTgt spid="249"/>
                                            </p:tgtEl>
                                            <p:attrNameLst>
                                              <p:attrName>style.visibility</p:attrName>
                                            </p:attrNameLst>
                                          </p:cBhvr>
                                          <p:to>
                                            <p:strVal val="visible"/>
                                          </p:to>
                                        </p:set>
                                        <p:animScale>
                                          <p:cBhvr>
                                            <p:cTn id="87" dur="1000" decel="50000" fill="hold">
                                              <p:stCondLst>
                                                <p:cond delay="0"/>
                                              </p:stCondLst>
                                            </p:cTn>
                                            <p:tgtEl>
                                              <p:spTgt spid="24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8" dur="1000" decel="50000" fill="hold">
                                              <p:stCondLst>
                                                <p:cond delay="0"/>
                                              </p:stCondLst>
                                            </p:cTn>
                                            <p:tgtEl>
                                              <p:spTgt spid="249"/>
                                            </p:tgtEl>
                                            <p:attrNameLst>
                                              <p:attrName>ppt_x</p:attrName>
                                              <p:attrName>ppt_y</p:attrName>
                                            </p:attrNameLst>
                                          </p:cBhvr>
                                        </p:animMotion>
                                        <p:animEffect transition="in" filter="fade">
                                          <p:cBhvr>
                                            <p:cTn id="89" dur="1000"/>
                                            <p:tgtEl>
                                              <p:spTgt spid="249"/>
                                            </p:tgtEl>
                                          </p:cBhvr>
                                        </p:animEffect>
                                      </p:childTnLst>
                                    </p:cTn>
                                  </p:par>
                                  <p:par>
                                    <p:cTn id="90" presetID="52" presetClass="entr" presetSubtype="0" fill="hold" nodeType="withEffect">
                                      <p:stCondLst>
                                        <p:cond delay="200"/>
                                      </p:stCondLst>
                                      <p:childTnLst>
                                        <p:set>
                                          <p:cBhvr>
                                            <p:cTn id="91" dur="1" fill="hold">
                                              <p:stCondLst>
                                                <p:cond delay="0"/>
                                              </p:stCondLst>
                                            </p:cTn>
                                            <p:tgtEl>
                                              <p:spTgt spid="250"/>
                                            </p:tgtEl>
                                            <p:attrNameLst>
                                              <p:attrName>style.visibility</p:attrName>
                                            </p:attrNameLst>
                                          </p:cBhvr>
                                          <p:to>
                                            <p:strVal val="visible"/>
                                          </p:to>
                                        </p:set>
                                        <p:animScale>
                                          <p:cBhvr>
                                            <p:cTn id="92" dur="1000" decel="50000" fill="hold">
                                              <p:stCondLst>
                                                <p:cond delay="0"/>
                                              </p:stCondLst>
                                            </p:cTn>
                                            <p:tgtEl>
                                              <p:spTgt spid="25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93" dur="1000" decel="50000" fill="hold">
                                              <p:stCondLst>
                                                <p:cond delay="0"/>
                                              </p:stCondLst>
                                            </p:cTn>
                                            <p:tgtEl>
                                              <p:spTgt spid="250"/>
                                            </p:tgtEl>
                                            <p:attrNameLst>
                                              <p:attrName>ppt_x</p:attrName>
                                              <p:attrName>ppt_y</p:attrName>
                                            </p:attrNameLst>
                                          </p:cBhvr>
                                        </p:animMotion>
                                        <p:animEffect transition="in" filter="fade">
                                          <p:cBhvr>
                                            <p:cTn id="94" dur="1000"/>
                                            <p:tgtEl>
                                              <p:spTgt spid="250"/>
                                            </p:tgtEl>
                                          </p:cBhvr>
                                        </p:animEffect>
                                      </p:childTnLst>
                                    </p:cTn>
                                  </p:par>
                                  <p:par>
                                    <p:cTn id="95" presetID="52" presetClass="entr" presetSubtype="0" fill="hold" nodeType="withEffect">
                                      <p:stCondLst>
                                        <p:cond delay="500"/>
                                      </p:stCondLst>
                                      <p:childTnLst>
                                        <p:set>
                                          <p:cBhvr>
                                            <p:cTn id="96" dur="1" fill="hold">
                                              <p:stCondLst>
                                                <p:cond delay="0"/>
                                              </p:stCondLst>
                                            </p:cTn>
                                            <p:tgtEl>
                                              <p:spTgt spid="251"/>
                                            </p:tgtEl>
                                            <p:attrNameLst>
                                              <p:attrName>style.visibility</p:attrName>
                                            </p:attrNameLst>
                                          </p:cBhvr>
                                          <p:to>
                                            <p:strVal val="visible"/>
                                          </p:to>
                                        </p:set>
                                        <p:animScale>
                                          <p:cBhvr>
                                            <p:cTn id="97" dur="1000" decel="50000" fill="hold">
                                              <p:stCondLst>
                                                <p:cond delay="0"/>
                                              </p:stCondLst>
                                            </p:cTn>
                                            <p:tgtEl>
                                              <p:spTgt spid="25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98" dur="1000" decel="50000" fill="hold">
                                              <p:stCondLst>
                                                <p:cond delay="0"/>
                                              </p:stCondLst>
                                            </p:cTn>
                                            <p:tgtEl>
                                              <p:spTgt spid="251"/>
                                            </p:tgtEl>
                                            <p:attrNameLst>
                                              <p:attrName>ppt_x</p:attrName>
                                              <p:attrName>ppt_y</p:attrName>
                                            </p:attrNameLst>
                                          </p:cBhvr>
                                        </p:animMotion>
                                        <p:animEffect transition="in" filter="fade">
                                          <p:cBhvr>
                                            <p:cTn id="99" dur="1000"/>
                                            <p:tgtEl>
                                              <p:spTgt spid="2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8" grpId="0" animBg="1"/>
          <p:bldP spid="160" grpId="0" animBg="1"/>
          <p:bldP spid="168" grpId="0"/>
          <p:bldP spid="169" grpId="0"/>
          <p:bldP spid="170" grpId="0"/>
          <p:bldP spid="171" grpId="0"/>
          <p:bldP spid="172" grpId="0"/>
          <p:bldP spid="173" grpId="0"/>
          <p:bldP spid="175" grpId="0"/>
        </p:bldLst>
      </p:timing>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9" name="图片 158"/>
          <p:cNvPicPr>
            <a:picLocks noChangeAspect="1"/>
          </p:cNvPicPr>
          <p:nvPr/>
        </p:nvPicPr>
        <p:blipFill rotWithShape="1">
          <a:blip r:embed="rId3">
            <a:extLst>
              <a:ext uri="{28A0092B-C50C-407E-A947-70E740481C1C}">
                <a14:useLocalDpi xmlns:a14="http://schemas.microsoft.com/office/drawing/2010/main" val="0"/>
              </a:ext>
            </a:extLst>
          </a:blip>
          <a:srcRect b="66803"/>
          <a:stretch>
            <a:fillRect/>
          </a:stretch>
        </p:blipFill>
        <p:spPr>
          <a:xfrm>
            <a:off x="7461445" y="5314865"/>
            <a:ext cx="4285859" cy="1536102"/>
          </a:xfrm>
          <a:prstGeom prst="rect">
            <a:avLst/>
          </a:prstGeom>
        </p:spPr>
      </p:pic>
      <p:sp>
        <p:nvSpPr>
          <p:cNvPr id="182" name="矩形 181"/>
          <p:cNvSpPr/>
          <p:nvPr/>
        </p:nvSpPr>
        <p:spPr>
          <a:xfrm>
            <a:off x="2680492" y="-215153"/>
            <a:ext cx="6831016" cy="7460015"/>
          </a:xfrm>
          <a:prstGeom prst="rect">
            <a:avLst/>
          </a:prstGeom>
          <a:solidFill>
            <a:schemeClr val="bg1"/>
          </a:solidFill>
          <a:ln>
            <a:noFill/>
          </a:ln>
          <a:effectLst>
            <a:outerShdw blurRad="3810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6" name="Picture 7" descr="C:\Users\Administrator\Desktop\56d684a0446de.png"/>
          <p:cNvPicPr>
            <a:picLocks noChangeAspect="1" noChangeArrowheads="1"/>
          </p:cNvPicPr>
          <p:nvPr/>
        </p:nvPicPr>
        <p:blipFill>
          <a:blip r:embed="rId4" cstate="print">
            <a:extLst>
              <a:ext uri="{BEBA8EAE-BF5A-486C-A8C5-ECC9F3942E4B}">
                <a14:imgProps xmlns:a14="http://schemas.microsoft.com/office/drawing/2010/main">
                  <a14:imgLayer r:embed="rId5">
                    <a14:imgEffect>
                      <a14:brightnessContrast bright="5000"/>
                    </a14:imgEffect>
                  </a14:imgLayer>
                </a14:imgProps>
              </a:ext>
              <a:ext uri="{28A0092B-C50C-407E-A947-70E740481C1C}">
                <a14:useLocalDpi xmlns:a14="http://schemas.microsoft.com/office/drawing/2010/main" val="0"/>
              </a:ext>
            </a:extLst>
          </a:blip>
          <a:srcRect/>
          <a:stretch>
            <a:fillRect/>
          </a:stretch>
        </p:blipFill>
        <p:spPr bwMode="auto">
          <a:xfrm>
            <a:off x="3129388" y="372407"/>
            <a:ext cx="504056" cy="573294"/>
          </a:xfrm>
          <a:prstGeom prst="rect">
            <a:avLst/>
          </a:prstGeom>
          <a:noFill/>
          <a:extLst>
            <a:ext uri="{909E8E84-426E-40DD-AFC4-6F175D3DCCD1}">
              <a14:hiddenFill xmlns:a14="http://schemas.microsoft.com/office/drawing/2010/main">
                <a:solidFill>
                  <a:srgbClr val="FFFFFF"/>
                </a:solidFill>
              </a14:hiddenFill>
            </a:ext>
          </a:extLst>
        </p:spPr>
      </p:pic>
      <p:sp>
        <p:nvSpPr>
          <p:cNvPr id="97" name="TextBox 42"/>
          <p:cNvSpPr txBox="1">
            <a:spLocks noChangeArrowheads="1"/>
          </p:cNvSpPr>
          <p:nvPr/>
        </p:nvSpPr>
        <p:spPr bwMode="auto">
          <a:xfrm>
            <a:off x="3679264" y="372407"/>
            <a:ext cx="284230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800" b="1" dirty="0">
                <a:solidFill>
                  <a:schemeClr val="bg2"/>
                </a:solidFill>
                <a:latin typeface="微软雅黑" panose="020B0503020204020204" pitchFamily="34" charset="-122"/>
                <a:ea typeface="微软雅黑" panose="020B0503020204020204" pitchFamily="34" charset="-122"/>
              </a:rPr>
              <a:t>融资方案</a:t>
            </a:r>
          </a:p>
        </p:txBody>
      </p:sp>
      <p:grpSp>
        <p:nvGrpSpPr>
          <p:cNvPr id="4" name="组合 3"/>
          <p:cNvGrpSpPr/>
          <p:nvPr/>
        </p:nvGrpSpPr>
        <p:grpSpPr>
          <a:xfrm>
            <a:off x="1622426" y="2124075"/>
            <a:ext cx="2120900" cy="2103438"/>
            <a:chOff x="1622426" y="2124075"/>
            <a:chExt cx="2120900" cy="2103438"/>
          </a:xfrm>
        </p:grpSpPr>
        <p:sp>
          <p:nvSpPr>
            <p:cNvPr id="137" name="椭圆 136"/>
            <p:cNvSpPr/>
            <p:nvPr/>
          </p:nvSpPr>
          <p:spPr bwMode="auto">
            <a:xfrm>
              <a:off x="1638301" y="2124075"/>
              <a:ext cx="2105025" cy="2103438"/>
            </a:xfrm>
            <a:prstGeom prst="ellipse">
              <a:avLst/>
            </a:prstGeom>
            <a:gradFill flip="none" rotWithShape="1">
              <a:gsLst>
                <a:gs pos="0">
                  <a:srgbClr val="D9D9D9">
                    <a:lumMod val="5000"/>
                    <a:lumOff val="95000"/>
                  </a:srgbClr>
                </a:gs>
                <a:gs pos="74000">
                  <a:srgbClr val="D9D9D9">
                    <a:lumMod val="45000"/>
                    <a:lumOff val="55000"/>
                  </a:srgbClr>
                </a:gs>
                <a:gs pos="83000">
                  <a:srgbClr val="D9D9D9">
                    <a:lumMod val="45000"/>
                    <a:lumOff val="55000"/>
                  </a:srgbClr>
                </a:gs>
                <a:gs pos="100000">
                  <a:srgbClr val="D9D9D9">
                    <a:lumMod val="30000"/>
                    <a:lumOff val="70000"/>
                  </a:srgbClr>
                </a:gs>
              </a:gsLst>
              <a:lin ang="5400000" scaled="1"/>
              <a:tileRect/>
            </a:gradFill>
            <a:ln w="9525" cap="flat">
              <a:solidFill>
                <a:srgbClr val="FFFFFF">
                  <a:lumMod val="75000"/>
                </a:srgbClr>
              </a:solidFill>
              <a:prstDash val="solid"/>
              <a:miter lim="800000"/>
            </a:ln>
            <a:effectLst>
              <a:outerShdw blurRad="381000" dist="190500" dir="2700000" algn="tl" rotWithShape="0">
                <a:prstClr val="black">
                  <a:alpha val="40000"/>
                </a:prstClr>
              </a:outerShdw>
            </a:effectLst>
          </p:spPr>
          <p:txBody>
            <a:bodyPr/>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1">
                <a:ln>
                  <a:noFill/>
                </a:ln>
                <a:solidFill>
                  <a:srgbClr val="BC0000"/>
                </a:solidFill>
                <a:effectLst/>
                <a:uLnTx/>
                <a:uFillTx/>
                <a:latin typeface="Arial" panose="020B0604020202020204"/>
                <a:ea typeface="微软雅黑" panose="020B0503020204020204" pitchFamily="34" charset="-122"/>
                <a:cs typeface="+mn-ea"/>
              </a:endParaRPr>
            </a:p>
          </p:txBody>
        </p:sp>
        <p:sp>
          <p:nvSpPr>
            <p:cNvPr id="140" name="Pie 9"/>
            <p:cNvSpPr/>
            <p:nvPr/>
          </p:nvSpPr>
          <p:spPr>
            <a:xfrm>
              <a:off x="1622426" y="2139950"/>
              <a:ext cx="2071688" cy="2071688"/>
            </a:xfrm>
            <a:prstGeom prst="pie">
              <a:avLst>
                <a:gd name="adj1" fmla="val 11220407"/>
                <a:gd name="adj2" fmla="val 16200000"/>
              </a:avLst>
            </a:prstGeom>
            <a:solidFill>
              <a:srgbClr val="40CDAC"/>
            </a:solidFill>
            <a:ln w="9525" cap="flat">
              <a:solidFill>
                <a:srgbClr val="FFFFFF"/>
              </a:solidFill>
              <a:prstDash val="solid"/>
              <a:miter lim="800000"/>
            </a:ln>
            <a:effectLst>
              <a:outerShdw blurRad="63500" sx="102000" sy="102000" algn="ctr" rotWithShape="0">
                <a:prstClr val="black">
                  <a:alpha val="40000"/>
                </a:prstClr>
              </a:outerShdw>
            </a:effectLst>
          </p:spPr>
          <p:txBody>
            <a:bodyPr/>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800" b="0" i="0" u="none" strike="noStrike" kern="0" cap="none" spc="0" normalizeH="0" baseline="0" noProof="1">
                <a:ln>
                  <a:noFill/>
                </a:ln>
                <a:solidFill>
                  <a:srgbClr val="BC0000"/>
                </a:solidFill>
                <a:effectLst/>
                <a:uLnTx/>
                <a:uFillTx/>
                <a:latin typeface="Arial" panose="020B0604020202020204" pitchFamily="34" charset="0"/>
                <a:ea typeface="宋体" panose="02010600030101010101" pitchFamily="2" charset="-122"/>
                <a:cs typeface="+mn-ea"/>
                <a:sym typeface="+mn-lt"/>
              </a:endParaRPr>
            </a:p>
          </p:txBody>
        </p:sp>
        <p:sp>
          <p:nvSpPr>
            <p:cNvPr id="141" name="Oval 1"/>
            <p:cNvSpPr/>
            <p:nvPr/>
          </p:nvSpPr>
          <p:spPr>
            <a:xfrm>
              <a:off x="1990726" y="2508250"/>
              <a:ext cx="1335088" cy="1335088"/>
            </a:xfrm>
            <a:prstGeom prst="ellipse">
              <a:avLst/>
            </a:prstGeom>
            <a:solidFill>
              <a:srgbClr val="1AB9E6">
                <a:alpha val="70000"/>
              </a:srgbClr>
            </a:solidFill>
            <a:ln w="9525" cap="flat">
              <a:noFill/>
              <a:prstDash val="solid"/>
              <a:miter lim="800000"/>
            </a:ln>
            <a:effectLst>
              <a:outerShdw blurRad="63500" sx="102000" sy="102000" algn="ctr" rotWithShape="0">
                <a:prstClr val="black">
                  <a:alpha val="40000"/>
                </a:prstClr>
              </a:outerShdw>
            </a:effectLst>
          </p:spPr>
          <p:txBody>
            <a:bodyPr/>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800" b="0" i="0" u="none" strike="noStrike" kern="0" cap="none" spc="0" normalizeH="0" baseline="0" noProof="1">
                <a:ln>
                  <a:noFill/>
                </a:ln>
                <a:solidFill>
                  <a:srgbClr val="BC0000"/>
                </a:solidFill>
                <a:effectLst/>
                <a:uLnTx/>
                <a:uFillTx/>
                <a:latin typeface="Arial" panose="020B0604020202020204"/>
                <a:ea typeface="微软雅黑" panose="020B0503020204020204" pitchFamily="34" charset="-122"/>
                <a:cs typeface="+mn-ea"/>
                <a:sym typeface="+mn-lt"/>
              </a:endParaRPr>
            </a:p>
          </p:txBody>
        </p:sp>
        <p:sp>
          <p:nvSpPr>
            <p:cNvPr id="144" name="TextBox 29"/>
            <p:cNvSpPr txBox="1"/>
            <p:nvPr/>
          </p:nvSpPr>
          <p:spPr>
            <a:xfrm>
              <a:off x="2147553" y="2863850"/>
              <a:ext cx="1021433" cy="523220"/>
            </a:xfrm>
            <a:prstGeom prst="rect">
              <a:avLst/>
            </a:prstGeom>
            <a:noFill/>
          </p:spPr>
          <p:txBody>
            <a:bodyPr wrap="none">
              <a:spAutoFit/>
            </a:bodyPr>
            <a:lstStyle/>
            <a:p>
              <a:pPr algn="ctr">
                <a:defRPr/>
              </a:pPr>
              <a:r>
                <a:rPr lang="en-US" sz="2800" dirty="0">
                  <a:solidFill>
                    <a:srgbClr val="FFFFFF"/>
                  </a:solidFill>
                  <a:latin typeface="Arial Black" panose="020B0A04020102020204" pitchFamily="34" charset="0"/>
                  <a:ea typeface="宋体" panose="02010600030101010101" pitchFamily="2" charset="-122"/>
                  <a:cs typeface="Arial" panose="020B0604020202020204" pitchFamily="34" charset="0"/>
                  <a:sym typeface="+mn-lt"/>
                </a:rPr>
                <a:t>57%</a:t>
              </a:r>
            </a:p>
          </p:txBody>
        </p:sp>
      </p:grpSp>
      <p:grpSp>
        <p:nvGrpSpPr>
          <p:cNvPr id="5" name="组合 4"/>
          <p:cNvGrpSpPr/>
          <p:nvPr/>
        </p:nvGrpSpPr>
        <p:grpSpPr>
          <a:xfrm>
            <a:off x="4997451" y="2124075"/>
            <a:ext cx="2117725" cy="2103438"/>
            <a:chOff x="4997451" y="2124075"/>
            <a:chExt cx="2117725" cy="2103438"/>
          </a:xfrm>
        </p:grpSpPr>
        <p:sp>
          <p:nvSpPr>
            <p:cNvPr id="136" name="椭圆 135"/>
            <p:cNvSpPr/>
            <p:nvPr/>
          </p:nvSpPr>
          <p:spPr bwMode="auto">
            <a:xfrm>
              <a:off x="5011739" y="2124075"/>
              <a:ext cx="2103437" cy="2103438"/>
            </a:xfrm>
            <a:prstGeom prst="ellipse">
              <a:avLst/>
            </a:prstGeom>
            <a:gradFill flip="none" rotWithShape="1">
              <a:gsLst>
                <a:gs pos="0">
                  <a:srgbClr val="D9D9D9">
                    <a:lumMod val="5000"/>
                    <a:lumOff val="95000"/>
                  </a:srgbClr>
                </a:gs>
                <a:gs pos="74000">
                  <a:srgbClr val="D9D9D9">
                    <a:lumMod val="45000"/>
                    <a:lumOff val="55000"/>
                  </a:srgbClr>
                </a:gs>
                <a:gs pos="83000">
                  <a:srgbClr val="D9D9D9">
                    <a:lumMod val="45000"/>
                    <a:lumOff val="55000"/>
                  </a:srgbClr>
                </a:gs>
                <a:gs pos="100000">
                  <a:srgbClr val="D9D9D9">
                    <a:lumMod val="30000"/>
                    <a:lumOff val="70000"/>
                  </a:srgbClr>
                </a:gs>
              </a:gsLst>
              <a:lin ang="5400000" scaled="1"/>
              <a:tileRect/>
            </a:gradFill>
            <a:ln w="9525" cap="flat">
              <a:solidFill>
                <a:srgbClr val="FFFFFF">
                  <a:lumMod val="75000"/>
                </a:srgbClr>
              </a:solidFill>
              <a:prstDash val="solid"/>
              <a:miter lim="800000"/>
            </a:ln>
            <a:effectLst>
              <a:outerShdw blurRad="50800" dist="38100" dir="2700000" algn="tl" rotWithShape="0">
                <a:prstClr val="black">
                  <a:alpha val="40000"/>
                </a:prstClr>
              </a:outerShdw>
            </a:effectLst>
          </p:spPr>
          <p:txBody>
            <a:bodyPr/>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1">
                <a:ln>
                  <a:noFill/>
                </a:ln>
                <a:solidFill>
                  <a:srgbClr val="BC0000"/>
                </a:solidFill>
                <a:effectLst/>
                <a:uLnTx/>
                <a:uFillTx/>
                <a:latin typeface="Arial" panose="020B0604020202020204"/>
                <a:ea typeface="微软雅黑" panose="020B0503020204020204" pitchFamily="34" charset="-122"/>
                <a:cs typeface="+mn-ea"/>
              </a:endParaRPr>
            </a:p>
          </p:txBody>
        </p:sp>
        <p:sp>
          <p:nvSpPr>
            <p:cNvPr id="138" name="Pie 10"/>
            <p:cNvSpPr/>
            <p:nvPr/>
          </p:nvSpPr>
          <p:spPr>
            <a:xfrm>
              <a:off x="4997451" y="2139950"/>
              <a:ext cx="2073275" cy="2071688"/>
            </a:xfrm>
            <a:prstGeom prst="pie">
              <a:avLst>
                <a:gd name="adj1" fmla="val 6748909"/>
                <a:gd name="adj2" fmla="val 16200000"/>
              </a:avLst>
            </a:prstGeom>
            <a:solidFill>
              <a:srgbClr val="40CDAC"/>
            </a:solidFill>
            <a:ln w="9525" cap="flat">
              <a:solidFill>
                <a:srgbClr val="FFFFFF"/>
              </a:solidFill>
              <a:prstDash val="solid"/>
              <a:miter lim="800000"/>
            </a:ln>
            <a:effectLst>
              <a:outerShdw blurRad="63500" sx="102000" sy="102000" algn="ctr" rotWithShape="0">
                <a:prstClr val="black">
                  <a:alpha val="40000"/>
                </a:prstClr>
              </a:outerShdw>
            </a:effectLst>
          </p:spPr>
          <p:txBody>
            <a:bodyPr/>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800" b="0" i="0" u="none" strike="noStrike" kern="0" cap="none" spc="0" normalizeH="0" baseline="0" noProof="1">
                <a:ln>
                  <a:noFill/>
                </a:ln>
                <a:solidFill>
                  <a:srgbClr val="BC0000"/>
                </a:solidFill>
                <a:effectLst/>
                <a:uLnTx/>
                <a:uFillTx/>
                <a:latin typeface="Arial" panose="020B0604020202020204" pitchFamily="34" charset="0"/>
                <a:ea typeface="宋体" panose="02010600030101010101" pitchFamily="2" charset="-122"/>
                <a:cs typeface="+mn-ea"/>
                <a:sym typeface="+mn-lt"/>
              </a:endParaRPr>
            </a:p>
          </p:txBody>
        </p:sp>
        <p:sp>
          <p:nvSpPr>
            <p:cNvPr id="142" name="Oval 2"/>
            <p:cNvSpPr/>
            <p:nvPr/>
          </p:nvSpPr>
          <p:spPr>
            <a:xfrm>
              <a:off x="5367339" y="2508250"/>
              <a:ext cx="1335087" cy="1335088"/>
            </a:xfrm>
            <a:prstGeom prst="ellipse">
              <a:avLst/>
            </a:prstGeom>
            <a:solidFill>
              <a:srgbClr val="1AB9E6">
                <a:alpha val="70000"/>
              </a:srgbClr>
            </a:solidFill>
            <a:ln w="9525" cap="flat">
              <a:noFill/>
              <a:prstDash val="solid"/>
              <a:miter lim="800000"/>
            </a:ln>
            <a:effectLst>
              <a:outerShdw blurRad="63500" sx="102000" sy="102000" algn="ctr" rotWithShape="0">
                <a:prstClr val="black">
                  <a:alpha val="40000"/>
                </a:prstClr>
              </a:outerShdw>
            </a:effectLst>
          </p:spPr>
          <p:txBody>
            <a:bodyPr/>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800" b="0" i="0" u="none" strike="noStrike" kern="0" cap="none" spc="0" normalizeH="0" baseline="0" noProof="1">
                <a:ln>
                  <a:noFill/>
                </a:ln>
                <a:solidFill>
                  <a:srgbClr val="BC0000"/>
                </a:solidFill>
                <a:effectLst/>
                <a:uLnTx/>
                <a:uFillTx/>
                <a:latin typeface="Arial" panose="020B0604020202020204"/>
                <a:ea typeface="微软雅黑" panose="020B0503020204020204" pitchFamily="34" charset="-122"/>
                <a:cs typeface="+mn-ea"/>
                <a:sym typeface="+mn-lt"/>
              </a:endParaRPr>
            </a:p>
          </p:txBody>
        </p:sp>
        <p:sp>
          <p:nvSpPr>
            <p:cNvPr id="145" name="TextBox 30"/>
            <p:cNvSpPr txBox="1"/>
            <p:nvPr/>
          </p:nvSpPr>
          <p:spPr>
            <a:xfrm>
              <a:off x="5523373" y="2863850"/>
              <a:ext cx="1021433" cy="523220"/>
            </a:xfrm>
            <a:prstGeom prst="rect">
              <a:avLst/>
            </a:prstGeom>
            <a:noFill/>
          </p:spPr>
          <p:txBody>
            <a:bodyPr wrap="none">
              <a:spAutoFit/>
            </a:bodyPr>
            <a:lstStyle/>
            <a:p>
              <a:pPr algn="ctr">
                <a:defRPr/>
              </a:pPr>
              <a:r>
                <a:rPr lang="en-US" sz="2800">
                  <a:solidFill>
                    <a:srgbClr val="FFFFFF"/>
                  </a:solidFill>
                  <a:latin typeface="Arial Black" panose="020B0A04020102020204" pitchFamily="34" charset="0"/>
                  <a:ea typeface="宋体" panose="02010600030101010101" pitchFamily="2" charset="-122"/>
                  <a:cs typeface="Arial" panose="020B0604020202020204" pitchFamily="34" charset="0"/>
                  <a:sym typeface="+mn-lt"/>
                </a:rPr>
                <a:t>29%</a:t>
              </a:r>
              <a:endParaRPr lang="en-US" sz="2800" dirty="0">
                <a:solidFill>
                  <a:srgbClr val="FFFFFF"/>
                </a:solidFill>
                <a:latin typeface="Arial Black" panose="020B0A04020102020204" pitchFamily="34" charset="0"/>
                <a:ea typeface="宋体" panose="02010600030101010101" pitchFamily="2" charset="-122"/>
                <a:cs typeface="Arial" panose="020B0604020202020204" pitchFamily="34" charset="0"/>
                <a:sym typeface="+mn-lt"/>
              </a:endParaRPr>
            </a:p>
          </p:txBody>
        </p:sp>
      </p:grpSp>
      <p:grpSp>
        <p:nvGrpSpPr>
          <p:cNvPr id="6" name="组合 5"/>
          <p:cNvGrpSpPr/>
          <p:nvPr/>
        </p:nvGrpSpPr>
        <p:grpSpPr>
          <a:xfrm>
            <a:off x="8516939" y="2124075"/>
            <a:ext cx="2112962" cy="2103438"/>
            <a:chOff x="8516939" y="2124075"/>
            <a:chExt cx="2112962" cy="2103438"/>
          </a:xfrm>
        </p:grpSpPr>
        <p:sp>
          <p:nvSpPr>
            <p:cNvPr id="135" name="椭圆 134"/>
            <p:cNvSpPr/>
            <p:nvPr/>
          </p:nvSpPr>
          <p:spPr bwMode="auto">
            <a:xfrm>
              <a:off x="8526464" y="2124075"/>
              <a:ext cx="2103437" cy="2103438"/>
            </a:xfrm>
            <a:prstGeom prst="ellipse">
              <a:avLst/>
            </a:prstGeom>
            <a:gradFill flip="none" rotWithShape="1">
              <a:gsLst>
                <a:gs pos="0">
                  <a:srgbClr val="D9D9D9">
                    <a:lumMod val="5000"/>
                    <a:lumOff val="95000"/>
                  </a:srgbClr>
                </a:gs>
                <a:gs pos="74000">
                  <a:srgbClr val="D9D9D9">
                    <a:lumMod val="45000"/>
                    <a:lumOff val="55000"/>
                  </a:srgbClr>
                </a:gs>
                <a:gs pos="83000">
                  <a:srgbClr val="D9D9D9">
                    <a:lumMod val="45000"/>
                    <a:lumOff val="55000"/>
                  </a:srgbClr>
                </a:gs>
                <a:gs pos="100000">
                  <a:srgbClr val="D9D9D9">
                    <a:lumMod val="30000"/>
                    <a:lumOff val="70000"/>
                  </a:srgbClr>
                </a:gs>
              </a:gsLst>
              <a:lin ang="5400000" scaled="1"/>
              <a:tileRect/>
            </a:gradFill>
            <a:ln w="9525" cap="flat">
              <a:solidFill>
                <a:srgbClr val="FFFFFF">
                  <a:lumMod val="75000"/>
                </a:srgbClr>
              </a:solidFill>
              <a:prstDash val="solid"/>
              <a:miter lim="800000"/>
            </a:ln>
            <a:effectLst>
              <a:outerShdw blurRad="381000" dist="190500" dir="2700000" algn="tl" rotWithShape="0">
                <a:prstClr val="black">
                  <a:alpha val="40000"/>
                </a:prstClr>
              </a:outerShdw>
            </a:effectLst>
          </p:spPr>
          <p:txBody>
            <a:bodyPr/>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1">
                <a:ln>
                  <a:noFill/>
                </a:ln>
                <a:solidFill>
                  <a:srgbClr val="BC0000"/>
                </a:solidFill>
                <a:effectLst/>
                <a:uLnTx/>
                <a:uFillTx/>
                <a:latin typeface="Arial" panose="020B0604020202020204"/>
                <a:ea typeface="微软雅黑" panose="020B0503020204020204" pitchFamily="34" charset="-122"/>
                <a:cs typeface="+mn-ea"/>
              </a:endParaRPr>
            </a:p>
          </p:txBody>
        </p:sp>
        <p:sp>
          <p:nvSpPr>
            <p:cNvPr id="139" name="Pie 11"/>
            <p:cNvSpPr/>
            <p:nvPr/>
          </p:nvSpPr>
          <p:spPr>
            <a:xfrm>
              <a:off x="8516939" y="2139950"/>
              <a:ext cx="2071687" cy="2071688"/>
            </a:xfrm>
            <a:prstGeom prst="pie">
              <a:avLst>
                <a:gd name="adj1" fmla="val 10552658"/>
                <a:gd name="adj2" fmla="val 14945890"/>
              </a:avLst>
            </a:prstGeom>
            <a:solidFill>
              <a:srgbClr val="40CDAC"/>
            </a:solidFill>
            <a:ln w="9525" cap="flat">
              <a:solidFill>
                <a:srgbClr val="FFFFFF"/>
              </a:solidFill>
              <a:prstDash val="solid"/>
              <a:miter lim="800000"/>
            </a:ln>
            <a:effectLst>
              <a:outerShdw blurRad="63500" sx="102000" sy="102000" algn="ctr" rotWithShape="0">
                <a:prstClr val="black">
                  <a:alpha val="40000"/>
                </a:prstClr>
              </a:outerShdw>
            </a:effectLst>
          </p:spPr>
          <p:txBody>
            <a:bodyPr/>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800" b="0" i="0" u="none" strike="noStrike" kern="0" cap="none" spc="0" normalizeH="0" baseline="0" noProof="1">
                <a:ln>
                  <a:noFill/>
                </a:ln>
                <a:solidFill>
                  <a:srgbClr val="BC0000"/>
                </a:solidFill>
                <a:effectLst/>
                <a:uLnTx/>
                <a:uFillTx/>
                <a:latin typeface="Arial" panose="020B0604020202020204" pitchFamily="34" charset="0"/>
                <a:ea typeface="宋体" panose="02010600030101010101" pitchFamily="2" charset="-122"/>
                <a:cs typeface="+mn-ea"/>
                <a:sym typeface="+mn-lt"/>
              </a:endParaRPr>
            </a:p>
          </p:txBody>
        </p:sp>
        <p:sp>
          <p:nvSpPr>
            <p:cNvPr id="143" name="Oval 3"/>
            <p:cNvSpPr/>
            <p:nvPr/>
          </p:nvSpPr>
          <p:spPr>
            <a:xfrm>
              <a:off x="8885239" y="2508250"/>
              <a:ext cx="1335087" cy="1335088"/>
            </a:xfrm>
            <a:prstGeom prst="ellipse">
              <a:avLst/>
            </a:prstGeom>
            <a:solidFill>
              <a:srgbClr val="1AB9E6">
                <a:alpha val="70000"/>
              </a:srgbClr>
            </a:solidFill>
            <a:ln w="9525" cap="flat">
              <a:noFill/>
              <a:prstDash val="solid"/>
              <a:miter lim="800000"/>
            </a:ln>
            <a:effectLst>
              <a:outerShdw blurRad="63500" sx="102000" sy="102000" algn="ctr" rotWithShape="0">
                <a:prstClr val="black">
                  <a:alpha val="40000"/>
                </a:prstClr>
              </a:outerShdw>
            </a:effectLst>
          </p:spPr>
          <p:txBody>
            <a:bodyPr/>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800" b="0" i="0" u="none" strike="noStrike" kern="0" cap="none" spc="0" normalizeH="0" baseline="0" noProof="1">
                <a:ln>
                  <a:noFill/>
                </a:ln>
                <a:solidFill>
                  <a:srgbClr val="BC0000"/>
                </a:solidFill>
                <a:effectLst/>
                <a:uLnTx/>
                <a:uFillTx/>
                <a:latin typeface="Arial" panose="020B0604020202020204"/>
                <a:ea typeface="微软雅黑" panose="020B0503020204020204" pitchFamily="34" charset="-122"/>
                <a:cs typeface="+mn-ea"/>
                <a:sym typeface="+mn-lt"/>
              </a:endParaRPr>
            </a:p>
          </p:txBody>
        </p:sp>
        <p:sp>
          <p:nvSpPr>
            <p:cNvPr id="146" name="TextBox 31"/>
            <p:cNvSpPr txBox="1"/>
            <p:nvPr/>
          </p:nvSpPr>
          <p:spPr>
            <a:xfrm>
              <a:off x="9042860" y="2863850"/>
              <a:ext cx="1021433" cy="523220"/>
            </a:xfrm>
            <a:prstGeom prst="rect">
              <a:avLst/>
            </a:prstGeom>
            <a:noFill/>
          </p:spPr>
          <p:txBody>
            <a:bodyPr wrap="none">
              <a:spAutoFit/>
            </a:bodyPr>
            <a:lstStyle/>
            <a:p>
              <a:pPr algn="ctr">
                <a:defRPr/>
              </a:pPr>
              <a:r>
                <a:rPr lang="en-US" sz="2800">
                  <a:solidFill>
                    <a:srgbClr val="FFFFFF"/>
                  </a:solidFill>
                  <a:latin typeface="Arial Black" panose="020B0A04020102020204" pitchFamily="34" charset="0"/>
                  <a:ea typeface="宋体" panose="02010600030101010101" pitchFamily="2" charset="-122"/>
                  <a:cs typeface="Arial" panose="020B0604020202020204" pitchFamily="34" charset="0"/>
                  <a:sym typeface="+mn-lt"/>
                </a:rPr>
                <a:t>14%</a:t>
              </a:r>
              <a:endParaRPr lang="en-US" sz="2800" dirty="0">
                <a:solidFill>
                  <a:srgbClr val="FFFFFF"/>
                </a:solidFill>
                <a:latin typeface="Arial Black" panose="020B0A04020102020204" pitchFamily="34" charset="0"/>
                <a:ea typeface="宋体" panose="02010600030101010101" pitchFamily="2" charset="-122"/>
                <a:cs typeface="Arial" panose="020B0604020202020204" pitchFamily="34" charset="0"/>
                <a:sym typeface="+mn-lt"/>
              </a:endParaRPr>
            </a:p>
          </p:txBody>
        </p:sp>
      </p:grpSp>
      <p:sp>
        <p:nvSpPr>
          <p:cNvPr id="147" name="任意多边形 146"/>
          <p:cNvSpPr/>
          <p:nvPr/>
        </p:nvSpPr>
        <p:spPr>
          <a:xfrm rot="16200000">
            <a:off x="5492692" y="361593"/>
            <a:ext cx="1206619" cy="9703632"/>
          </a:xfrm>
          <a:custGeom>
            <a:avLst/>
            <a:gdLst>
              <a:gd name="connsiteX0" fmla="*/ 1483106 w 2743766"/>
              <a:gd name="connsiteY0" fmla="*/ 425314 h 9703632"/>
              <a:gd name="connsiteX1" fmla="*/ 1474141 w 2743766"/>
              <a:gd name="connsiteY1" fmla="*/ 416349 h 9703632"/>
              <a:gd name="connsiteX2" fmla="*/ 1438283 w 2743766"/>
              <a:gd name="connsiteY2" fmla="*/ 416349 h 9703632"/>
              <a:gd name="connsiteX3" fmla="*/ 1429318 w 2743766"/>
              <a:gd name="connsiteY3" fmla="*/ 425314 h 9703632"/>
              <a:gd name="connsiteX4" fmla="*/ 1429318 w 2743766"/>
              <a:gd name="connsiteY4" fmla="*/ 9163284 h 9703632"/>
              <a:gd name="connsiteX5" fmla="*/ 1438283 w 2743766"/>
              <a:gd name="connsiteY5" fmla="*/ 9172248 h 9703632"/>
              <a:gd name="connsiteX6" fmla="*/ 1474141 w 2743766"/>
              <a:gd name="connsiteY6" fmla="*/ 9172248 h 9703632"/>
              <a:gd name="connsiteX7" fmla="*/ 1483106 w 2743766"/>
              <a:gd name="connsiteY7" fmla="*/ 9163284 h 9703632"/>
              <a:gd name="connsiteX8" fmla="*/ 2743766 w 2743766"/>
              <a:gd name="connsiteY8" fmla="*/ 0 h 9703632"/>
              <a:gd name="connsiteX9" fmla="*/ 2743766 w 2743766"/>
              <a:gd name="connsiteY9" fmla="*/ 9703632 h 9703632"/>
              <a:gd name="connsiteX10" fmla="*/ 0 w 2743766"/>
              <a:gd name="connsiteY10" fmla="*/ 9703632 h 9703632"/>
              <a:gd name="connsiteX11" fmla="*/ 0 w 2743766"/>
              <a:gd name="connsiteY11" fmla="*/ 0 h 97036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743766" h="9703632">
                <a:moveTo>
                  <a:pt x="1483106" y="425314"/>
                </a:moveTo>
                <a:cubicBezTo>
                  <a:pt x="1483106" y="420363"/>
                  <a:pt x="1479092" y="416349"/>
                  <a:pt x="1474141" y="416349"/>
                </a:cubicBezTo>
                <a:lnTo>
                  <a:pt x="1438283" y="416349"/>
                </a:lnTo>
                <a:cubicBezTo>
                  <a:pt x="1433332" y="416349"/>
                  <a:pt x="1429318" y="420363"/>
                  <a:pt x="1429318" y="425314"/>
                </a:cubicBezTo>
                <a:lnTo>
                  <a:pt x="1429318" y="9163284"/>
                </a:lnTo>
                <a:cubicBezTo>
                  <a:pt x="1429318" y="9168234"/>
                  <a:pt x="1433332" y="9172248"/>
                  <a:pt x="1438283" y="9172248"/>
                </a:cubicBezTo>
                <a:lnTo>
                  <a:pt x="1474141" y="9172248"/>
                </a:lnTo>
                <a:cubicBezTo>
                  <a:pt x="1479092" y="9172248"/>
                  <a:pt x="1483106" y="9168234"/>
                  <a:pt x="1483106" y="9163284"/>
                </a:cubicBezTo>
                <a:close/>
                <a:moveTo>
                  <a:pt x="2743766" y="0"/>
                </a:moveTo>
                <a:lnTo>
                  <a:pt x="2743766" y="9703632"/>
                </a:lnTo>
                <a:lnTo>
                  <a:pt x="0" y="9703632"/>
                </a:lnTo>
                <a:lnTo>
                  <a:pt x="0" y="0"/>
                </a:lnTo>
                <a:close/>
              </a:path>
            </a:pathLst>
          </a:custGeom>
          <a:gradFill flip="none" rotWithShape="1">
            <a:gsLst>
              <a:gs pos="100000">
                <a:srgbClr val="00C898">
                  <a:alpha val="70000"/>
                </a:srgbClr>
              </a:gs>
              <a:gs pos="0">
                <a:srgbClr val="04B5EC">
                  <a:alpha val="70000"/>
                </a:srgbClr>
              </a:gs>
            </a:gsLst>
            <a:lin ang="0" scaled="1"/>
            <a:tileRect/>
          </a:gradFill>
          <a:ln>
            <a:noFill/>
          </a:ln>
          <a:effectLst>
            <a:outerShdw blurRad="5080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350"/>
          </a:p>
        </p:txBody>
      </p:sp>
      <p:sp>
        <p:nvSpPr>
          <p:cNvPr id="148" name="TextBox 76"/>
          <p:cNvSpPr txBox="1">
            <a:spLocks noChangeArrowheads="1"/>
          </p:cNvSpPr>
          <p:nvPr/>
        </p:nvSpPr>
        <p:spPr bwMode="auto">
          <a:xfrm>
            <a:off x="1650999" y="4698273"/>
            <a:ext cx="205898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2000" b="1" dirty="0">
                <a:solidFill>
                  <a:schemeClr val="bg1"/>
                </a:solidFill>
                <a:latin typeface="微软雅黑" panose="020B0503020204020204" pitchFamily="34" charset="-122"/>
                <a:ea typeface="微软雅黑" panose="020B0503020204020204" pitchFamily="34" charset="-122"/>
              </a:rPr>
              <a:t>200</a:t>
            </a:r>
            <a:r>
              <a:rPr lang="zh-CN" altLang="en-US" sz="2000" b="1" dirty="0">
                <a:solidFill>
                  <a:schemeClr val="bg1"/>
                </a:solidFill>
                <a:latin typeface="微软雅黑" panose="020B0503020204020204" pitchFamily="34" charset="-122"/>
                <a:ea typeface="微软雅黑" panose="020B0503020204020204" pitchFamily="34" charset="-122"/>
              </a:rPr>
              <a:t>万元</a:t>
            </a:r>
          </a:p>
        </p:txBody>
      </p:sp>
      <p:sp>
        <p:nvSpPr>
          <p:cNvPr id="149" name="文本框 25"/>
          <p:cNvSpPr txBox="1">
            <a:spLocks noChangeArrowheads="1"/>
          </p:cNvSpPr>
          <p:nvPr/>
        </p:nvSpPr>
        <p:spPr bwMode="auto">
          <a:xfrm>
            <a:off x="1398587" y="5206273"/>
            <a:ext cx="25654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400" dirty="0">
                <a:solidFill>
                  <a:schemeClr val="bg1"/>
                </a:solidFill>
                <a:latin typeface="微软雅黑" panose="020B0503020204020204" pitchFamily="34" charset="-122"/>
                <a:ea typeface="微软雅黑" panose="020B0503020204020204" pitchFamily="34" charset="-122"/>
              </a:rPr>
              <a:t>由个创始人共同出资</a:t>
            </a:r>
            <a:endParaRPr lang="en-US" altLang="zh-CN" sz="1400" dirty="0">
              <a:solidFill>
                <a:schemeClr val="bg1"/>
              </a:solidFill>
              <a:latin typeface="微软雅黑" panose="020B0503020204020204" pitchFamily="34" charset="-122"/>
              <a:ea typeface="微软雅黑" panose="020B0503020204020204" pitchFamily="34" charset="-122"/>
            </a:endParaRPr>
          </a:p>
          <a:p>
            <a:pPr algn="ctr"/>
            <a:r>
              <a:rPr lang="zh-CN" altLang="en-US" sz="1400" dirty="0">
                <a:solidFill>
                  <a:schemeClr val="bg1"/>
                </a:solidFill>
                <a:latin typeface="微软雅黑" panose="020B0503020204020204" pitchFamily="34" charset="-122"/>
                <a:ea typeface="微软雅黑" panose="020B0503020204020204" pitchFamily="34" charset="-122"/>
              </a:rPr>
              <a:t>（已落实）</a:t>
            </a:r>
            <a:endParaRPr lang="en-US" altLang="zh-CN" sz="1400" dirty="0">
              <a:solidFill>
                <a:schemeClr val="bg1"/>
              </a:solidFill>
              <a:latin typeface="微软雅黑" panose="020B0503020204020204" pitchFamily="34" charset="-122"/>
              <a:ea typeface="微软雅黑" panose="020B0503020204020204" pitchFamily="34" charset="-122"/>
            </a:endParaRPr>
          </a:p>
        </p:txBody>
      </p:sp>
      <p:sp>
        <p:nvSpPr>
          <p:cNvPr id="150" name="TextBox 76"/>
          <p:cNvSpPr txBox="1">
            <a:spLocks noChangeArrowheads="1"/>
          </p:cNvSpPr>
          <p:nvPr/>
        </p:nvSpPr>
        <p:spPr bwMode="auto">
          <a:xfrm>
            <a:off x="4981574" y="4698273"/>
            <a:ext cx="205898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2000" b="1">
                <a:solidFill>
                  <a:schemeClr val="bg1"/>
                </a:solidFill>
                <a:latin typeface="微软雅黑" panose="020B0503020204020204" pitchFamily="34" charset="-122"/>
                <a:ea typeface="微软雅黑" panose="020B0503020204020204" pitchFamily="34" charset="-122"/>
              </a:rPr>
              <a:t>100</a:t>
            </a:r>
            <a:r>
              <a:rPr lang="zh-CN" altLang="en-US" sz="2000" b="1">
                <a:solidFill>
                  <a:schemeClr val="bg1"/>
                </a:solidFill>
                <a:latin typeface="微软雅黑" panose="020B0503020204020204" pitchFamily="34" charset="-122"/>
                <a:ea typeface="微软雅黑" panose="020B0503020204020204" pitchFamily="34" charset="-122"/>
              </a:rPr>
              <a:t>万元</a:t>
            </a:r>
          </a:p>
        </p:txBody>
      </p:sp>
      <p:sp>
        <p:nvSpPr>
          <p:cNvPr id="151" name="文本框 28"/>
          <p:cNvSpPr txBox="1">
            <a:spLocks noChangeArrowheads="1"/>
          </p:cNvSpPr>
          <p:nvPr/>
        </p:nvSpPr>
        <p:spPr bwMode="auto">
          <a:xfrm>
            <a:off x="4727574" y="5206273"/>
            <a:ext cx="25654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400">
                <a:solidFill>
                  <a:schemeClr val="bg1"/>
                </a:solidFill>
                <a:latin typeface="微软雅黑" panose="020B0503020204020204" pitchFamily="34" charset="-122"/>
                <a:ea typeface="微软雅黑" panose="020B0503020204020204" pitchFamily="34" charset="-122"/>
              </a:rPr>
              <a:t>来自风险投资机构</a:t>
            </a:r>
            <a:endParaRPr lang="en-US" altLang="zh-CN" sz="1400">
              <a:solidFill>
                <a:schemeClr val="bg1"/>
              </a:solidFill>
              <a:latin typeface="微软雅黑" panose="020B0503020204020204" pitchFamily="34" charset="-122"/>
              <a:ea typeface="微软雅黑" panose="020B0503020204020204" pitchFamily="34" charset="-122"/>
            </a:endParaRPr>
          </a:p>
          <a:p>
            <a:pPr algn="ctr"/>
            <a:r>
              <a:rPr lang="zh-CN" altLang="en-US" sz="1400">
                <a:solidFill>
                  <a:schemeClr val="bg1"/>
                </a:solidFill>
                <a:latin typeface="微软雅黑" panose="020B0503020204020204" pitchFamily="34" charset="-122"/>
                <a:ea typeface="微软雅黑" panose="020B0503020204020204" pitchFamily="34" charset="-122"/>
              </a:rPr>
              <a:t>（未落实）</a:t>
            </a:r>
            <a:endParaRPr lang="en-US" altLang="zh-CN" sz="1400">
              <a:solidFill>
                <a:schemeClr val="bg1"/>
              </a:solidFill>
              <a:latin typeface="微软雅黑" panose="020B0503020204020204" pitchFamily="34" charset="-122"/>
              <a:ea typeface="微软雅黑" panose="020B0503020204020204" pitchFamily="34" charset="-122"/>
            </a:endParaRPr>
          </a:p>
        </p:txBody>
      </p:sp>
      <p:sp>
        <p:nvSpPr>
          <p:cNvPr id="152" name="TextBox 76"/>
          <p:cNvSpPr txBox="1">
            <a:spLocks noChangeArrowheads="1"/>
          </p:cNvSpPr>
          <p:nvPr/>
        </p:nvSpPr>
        <p:spPr bwMode="auto">
          <a:xfrm>
            <a:off x="8461374" y="4698273"/>
            <a:ext cx="205898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2000" b="1">
                <a:solidFill>
                  <a:schemeClr val="bg1"/>
                </a:solidFill>
                <a:latin typeface="微软雅黑" panose="020B0503020204020204" pitchFamily="34" charset="-122"/>
                <a:ea typeface="微软雅黑" panose="020B0503020204020204" pitchFamily="34" charset="-122"/>
              </a:rPr>
              <a:t>50</a:t>
            </a:r>
            <a:r>
              <a:rPr lang="zh-CN" altLang="en-US" sz="2000" b="1">
                <a:solidFill>
                  <a:schemeClr val="bg1"/>
                </a:solidFill>
                <a:latin typeface="微软雅黑" panose="020B0503020204020204" pitchFamily="34" charset="-122"/>
                <a:ea typeface="微软雅黑" panose="020B0503020204020204" pitchFamily="34" charset="-122"/>
              </a:rPr>
              <a:t>万元</a:t>
            </a:r>
          </a:p>
        </p:txBody>
      </p:sp>
      <p:sp>
        <p:nvSpPr>
          <p:cNvPr id="153" name="文本框 30"/>
          <p:cNvSpPr txBox="1">
            <a:spLocks noChangeArrowheads="1"/>
          </p:cNvSpPr>
          <p:nvPr/>
        </p:nvSpPr>
        <p:spPr bwMode="auto">
          <a:xfrm>
            <a:off x="8208962" y="5206273"/>
            <a:ext cx="25654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400">
                <a:solidFill>
                  <a:schemeClr val="bg1"/>
                </a:solidFill>
                <a:latin typeface="微软雅黑" panose="020B0503020204020204" pitchFamily="34" charset="-122"/>
                <a:ea typeface="微软雅黑" panose="020B0503020204020204" pitchFamily="34" charset="-122"/>
              </a:rPr>
              <a:t>银行贷款</a:t>
            </a:r>
            <a:endParaRPr lang="en-US" altLang="zh-CN" sz="1400">
              <a:solidFill>
                <a:schemeClr val="bg1"/>
              </a:solidFill>
              <a:latin typeface="微软雅黑" panose="020B0503020204020204" pitchFamily="34" charset="-122"/>
              <a:ea typeface="微软雅黑" panose="020B0503020204020204" pitchFamily="34" charset="-122"/>
            </a:endParaRPr>
          </a:p>
          <a:p>
            <a:pPr algn="ctr"/>
            <a:r>
              <a:rPr lang="zh-CN" altLang="en-US" sz="1400">
                <a:solidFill>
                  <a:schemeClr val="bg1"/>
                </a:solidFill>
                <a:latin typeface="微软雅黑" panose="020B0503020204020204" pitchFamily="34" charset="-122"/>
                <a:ea typeface="微软雅黑" panose="020B0503020204020204" pitchFamily="34" charset="-122"/>
              </a:rPr>
              <a:t>（办理中）</a:t>
            </a:r>
            <a:endParaRPr lang="en-US" altLang="zh-CN" sz="1400">
              <a:solidFill>
                <a:schemeClr val="bg1"/>
              </a:solidFill>
              <a:latin typeface="微软雅黑" panose="020B0503020204020204" pitchFamily="34" charset="-122"/>
              <a:ea typeface="微软雅黑" panose="020B0503020204020204" pitchFamily="34" charset="-122"/>
            </a:endParaRPr>
          </a:p>
        </p:txBody>
      </p:sp>
      <p:sp>
        <p:nvSpPr>
          <p:cNvPr id="155" name="TextBox 76"/>
          <p:cNvSpPr txBox="1">
            <a:spLocks noChangeArrowheads="1"/>
          </p:cNvSpPr>
          <p:nvPr/>
        </p:nvSpPr>
        <p:spPr bwMode="auto">
          <a:xfrm>
            <a:off x="3633444" y="1394906"/>
            <a:ext cx="529431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zh-CN" altLang="en-US" sz="2000" b="1" dirty="0">
                <a:solidFill>
                  <a:schemeClr val="bg1">
                    <a:lumMod val="65000"/>
                  </a:schemeClr>
                </a:solidFill>
                <a:latin typeface="微软雅黑" panose="020B0503020204020204" pitchFamily="34" charset="-122"/>
                <a:ea typeface="微软雅黑" panose="020B0503020204020204" pitchFamily="34" charset="-122"/>
              </a:rPr>
              <a:t>一期投资</a:t>
            </a:r>
            <a:r>
              <a:rPr lang="en-US" altLang="zh-CN" sz="2000" b="1" dirty="0">
                <a:solidFill>
                  <a:schemeClr val="bg1">
                    <a:lumMod val="65000"/>
                  </a:schemeClr>
                </a:solidFill>
                <a:latin typeface="微软雅黑" panose="020B0503020204020204" pitchFamily="34" charset="-122"/>
                <a:ea typeface="微软雅黑" panose="020B0503020204020204" pitchFamily="34" charset="-122"/>
              </a:rPr>
              <a:t>350</a:t>
            </a:r>
            <a:r>
              <a:rPr lang="zh-CN" altLang="en-US" sz="2000" b="1" dirty="0">
                <a:solidFill>
                  <a:schemeClr val="bg1">
                    <a:lumMod val="65000"/>
                  </a:schemeClr>
                </a:solidFill>
                <a:latin typeface="微软雅黑" panose="020B0503020204020204" pitchFamily="34" charset="-122"/>
                <a:ea typeface="微软雅黑" panose="020B0503020204020204" pitchFamily="34" charset="-122"/>
              </a:rPr>
              <a:t>万元，资金来源如下：</a:t>
            </a:r>
          </a:p>
        </p:txBody>
      </p:sp>
      <p:pic>
        <p:nvPicPr>
          <p:cNvPr id="160" name="Picture 7" descr="C:\Users\Administrator\Desktop\56d684a0446de.png"/>
          <p:cNvPicPr>
            <a:picLocks noChangeAspect="1" noChangeArrowheads="1"/>
          </p:cNvPicPr>
          <p:nvPr/>
        </p:nvPicPr>
        <p:blipFill>
          <a:blip r:embed="rId6" cstate="print">
            <a:extLst>
              <a:ext uri="{BEBA8EAE-BF5A-486C-A8C5-ECC9F3942E4B}">
                <a14:imgProps xmlns:a14="http://schemas.microsoft.com/office/drawing/2010/main">
                  <a14:imgLayer r:embed="rId7">
                    <a14:imgEffect>
                      <a14:brightnessContrast bright="5000"/>
                    </a14:imgEffect>
                  </a14:imgLayer>
                </a14:imgProps>
              </a:ext>
              <a:ext uri="{28A0092B-C50C-407E-A947-70E740481C1C}">
                <a14:useLocalDpi xmlns:a14="http://schemas.microsoft.com/office/drawing/2010/main" val="0"/>
              </a:ext>
            </a:extLst>
          </a:blip>
          <a:srcRect/>
          <a:stretch>
            <a:fillRect/>
          </a:stretch>
        </p:blipFill>
        <p:spPr bwMode="auto">
          <a:xfrm rot="1643890">
            <a:off x="10016549" y="563598"/>
            <a:ext cx="474514" cy="539694"/>
          </a:xfrm>
          <a:prstGeom prst="rect">
            <a:avLst/>
          </a:prstGeom>
          <a:noFill/>
          <a:extLst>
            <a:ext uri="{909E8E84-426E-40DD-AFC4-6F175D3DCCD1}">
              <a14:hiddenFill xmlns:a14="http://schemas.microsoft.com/office/drawing/2010/main">
                <a:solidFill>
                  <a:srgbClr val="FFFFFF"/>
                </a:solidFill>
              </a14:hiddenFill>
            </a:ext>
          </a:extLst>
        </p:spPr>
      </p:pic>
      <p:pic>
        <p:nvPicPr>
          <p:cNvPr id="161" name="Picture 7" descr="C:\Users\Administrator\Desktop\56d684a0446de.png"/>
          <p:cNvPicPr>
            <a:picLocks noChangeAspect="1" noChangeArrowheads="1"/>
          </p:cNvPicPr>
          <p:nvPr/>
        </p:nvPicPr>
        <p:blipFill>
          <a:blip r:embed="rId8" cstate="print">
            <a:extLst>
              <a:ext uri="{BEBA8EAE-BF5A-486C-A8C5-ECC9F3942E4B}">
                <a14:imgProps xmlns:a14="http://schemas.microsoft.com/office/drawing/2010/main">
                  <a14:imgLayer r:embed="rId9">
                    <a14:imgEffect>
                      <a14:brightnessContrast bright="5000"/>
                    </a14:imgEffect>
                  </a14:imgLayer>
                </a14:imgProps>
              </a:ext>
              <a:ext uri="{28A0092B-C50C-407E-A947-70E740481C1C}">
                <a14:useLocalDpi xmlns:a14="http://schemas.microsoft.com/office/drawing/2010/main" val="0"/>
              </a:ext>
            </a:extLst>
          </a:blip>
          <a:srcRect/>
          <a:stretch>
            <a:fillRect/>
          </a:stretch>
        </p:blipFill>
        <p:spPr bwMode="auto">
          <a:xfrm rot="4041525">
            <a:off x="-176499" y="3506255"/>
            <a:ext cx="883735" cy="100512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p14:dur="10" advTm="3000"/>
    </mc:Choice>
    <mc:Fallback>
      <p:transition advTm="3000"/>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96"/>
                                            </p:tgtEl>
                                            <p:attrNameLst>
                                              <p:attrName>style.visibility</p:attrName>
                                            </p:attrNameLst>
                                          </p:cBhvr>
                                          <p:to>
                                            <p:strVal val="visible"/>
                                          </p:to>
                                        </p:set>
                                        <p:anim calcmode="lin" valueType="num">
                                          <p:cBhvr additive="base">
                                            <p:cTn id="7" dur="500" fill="hold"/>
                                            <p:tgtEl>
                                              <p:spTgt spid="96"/>
                                            </p:tgtEl>
                                            <p:attrNameLst>
                                              <p:attrName>ppt_x</p:attrName>
                                            </p:attrNameLst>
                                          </p:cBhvr>
                                          <p:tavLst>
                                            <p:tav tm="0">
                                              <p:val>
                                                <p:strVal val="#ppt_x"/>
                                              </p:val>
                                            </p:tav>
                                            <p:tav tm="100000">
                                              <p:val>
                                                <p:strVal val="#ppt_x"/>
                                              </p:val>
                                            </p:tav>
                                          </p:tavLst>
                                        </p:anim>
                                        <p:anim calcmode="lin" valueType="num">
                                          <p:cBhvr additive="base">
                                            <p:cTn id="8" dur="500" fill="hold"/>
                                            <p:tgtEl>
                                              <p:spTgt spid="96"/>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14:presetBounceEnd="67000">
                                      <p:stCondLst>
                                        <p:cond delay="0"/>
                                      </p:stCondLst>
                                      <p:childTnLst>
                                        <p:set>
                                          <p:cBhvr>
                                            <p:cTn id="11" dur="1" fill="hold">
                                              <p:stCondLst>
                                                <p:cond delay="0"/>
                                              </p:stCondLst>
                                            </p:cTn>
                                            <p:tgtEl>
                                              <p:spTgt spid="97"/>
                                            </p:tgtEl>
                                            <p:attrNameLst>
                                              <p:attrName>style.visibility</p:attrName>
                                            </p:attrNameLst>
                                          </p:cBhvr>
                                          <p:to>
                                            <p:strVal val="visible"/>
                                          </p:to>
                                        </p:set>
                                        <p:anim calcmode="lin" valueType="num" p14:bounceEnd="67000">
                                          <p:cBhvr additive="base">
                                            <p:cTn id="12" dur="2000" fill="hold"/>
                                            <p:tgtEl>
                                              <p:spTgt spid="97"/>
                                            </p:tgtEl>
                                            <p:attrNameLst>
                                              <p:attrName>ppt_x</p:attrName>
                                            </p:attrNameLst>
                                          </p:cBhvr>
                                          <p:tavLst>
                                            <p:tav tm="0">
                                              <p:val>
                                                <p:strVal val="0-#ppt_w/2"/>
                                              </p:val>
                                            </p:tav>
                                            <p:tav tm="100000">
                                              <p:val>
                                                <p:strVal val="#ppt_x"/>
                                              </p:val>
                                            </p:tav>
                                          </p:tavLst>
                                        </p:anim>
                                        <p:anim calcmode="lin" valueType="num" p14:bounceEnd="67000">
                                          <p:cBhvr additive="base">
                                            <p:cTn id="13" dur="2000" fill="hold"/>
                                            <p:tgtEl>
                                              <p:spTgt spid="97"/>
                                            </p:tgtEl>
                                            <p:attrNameLst>
                                              <p:attrName>ppt_y</p:attrName>
                                            </p:attrNameLst>
                                          </p:cBhvr>
                                          <p:tavLst>
                                            <p:tav tm="0">
                                              <p:val>
                                                <p:strVal val="#ppt_y"/>
                                              </p:val>
                                            </p:tav>
                                            <p:tav tm="100000">
                                              <p:val>
                                                <p:strVal val="#ppt_y"/>
                                              </p:val>
                                            </p:tav>
                                          </p:tavLst>
                                        </p:anim>
                                      </p:childTnLst>
                                    </p:cTn>
                                  </p:par>
                                </p:childTnLst>
                              </p:cTn>
                            </p:par>
                            <p:par>
                              <p:cTn id="14" fill="hold">
                                <p:stCondLst>
                                  <p:cond delay="2500"/>
                                </p:stCondLst>
                                <p:childTnLst>
                                  <p:par>
                                    <p:cTn id="15" presetID="2" presetClass="entr" presetSubtype="8" fill="hold" grpId="0" nodeType="afterEffect">
                                      <p:stCondLst>
                                        <p:cond delay="0"/>
                                      </p:stCondLst>
                                      <p:iterate type="lt">
                                        <p:tmPct val="10000"/>
                                      </p:iterate>
                                      <p:childTnLst>
                                        <p:set>
                                          <p:cBhvr>
                                            <p:cTn id="16" dur="1" fill="hold">
                                              <p:stCondLst>
                                                <p:cond delay="0"/>
                                              </p:stCondLst>
                                            </p:cTn>
                                            <p:tgtEl>
                                              <p:spTgt spid="155"/>
                                            </p:tgtEl>
                                            <p:attrNameLst>
                                              <p:attrName>style.visibility</p:attrName>
                                            </p:attrNameLst>
                                          </p:cBhvr>
                                          <p:to>
                                            <p:strVal val="visible"/>
                                          </p:to>
                                        </p:set>
                                        <p:anim calcmode="lin" valueType="num">
                                          <p:cBhvr>
                                            <p:cTn id="17" dur="500" fill="hold"/>
                                            <p:tgtEl>
                                              <p:spTgt spid="155"/>
                                            </p:tgtEl>
                                            <p:attrNameLst>
                                              <p:attrName>ppt_x</p:attrName>
                                            </p:attrNameLst>
                                          </p:cBhvr>
                                          <p:tavLst>
                                            <p:tav tm="0">
                                              <p:val>
                                                <p:strVal val="0-#ppt_w/2"/>
                                              </p:val>
                                            </p:tav>
                                            <p:tav tm="100000">
                                              <p:val>
                                                <p:strVal val="#ppt_x"/>
                                              </p:val>
                                            </p:tav>
                                          </p:tavLst>
                                        </p:anim>
                                        <p:anim calcmode="lin" valueType="num">
                                          <p:cBhvr>
                                            <p:cTn id="18" dur="500" fill="hold"/>
                                            <p:tgtEl>
                                              <p:spTgt spid="155"/>
                                            </p:tgtEl>
                                            <p:attrNameLst>
                                              <p:attrName>ppt_y</p:attrName>
                                            </p:attrNameLst>
                                          </p:cBhvr>
                                          <p:tavLst>
                                            <p:tav tm="0">
                                              <p:val>
                                                <p:strVal val="#ppt_y"/>
                                              </p:val>
                                            </p:tav>
                                            <p:tav tm="100000">
                                              <p:val>
                                                <p:strVal val="#ppt_y"/>
                                              </p:val>
                                            </p:tav>
                                          </p:tavLst>
                                        </p:anim>
                                      </p:childTnLst>
                                    </p:cTn>
                                  </p:par>
                                  <p:par>
                                    <p:cTn id="19" presetID="26" presetClass="emph" presetSubtype="0" fill="hold" grpId="1" nodeType="withEffect">
                                      <p:stCondLst>
                                        <p:cond delay="0"/>
                                      </p:stCondLst>
                                      <p:iterate type="lt">
                                        <p:tmPct val="10000"/>
                                      </p:iterate>
                                      <p:childTnLst>
                                        <p:animEffect transition="out" filter="fade">
                                          <p:cBhvr>
                                            <p:cTn id="20" dur="500" tmFilter="0, 0; .2, .5; .8, .5; 1, 0"/>
                                            <p:tgtEl>
                                              <p:spTgt spid="155"/>
                                            </p:tgtEl>
                                          </p:cBhvr>
                                        </p:animEffect>
                                        <p:animScale>
                                          <p:cBhvr>
                                            <p:cTn id="21" dur="250" autoRev="1" fill="hold"/>
                                            <p:tgtEl>
                                              <p:spTgt spid="155"/>
                                            </p:tgtEl>
                                          </p:cBhvr>
                                          <p:by x="105000" y="105000"/>
                                        </p:animScale>
                                      </p:childTnLst>
                                    </p:cTn>
                                  </p:par>
                                </p:childTnLst>
                              </p:cTn>
                            </p:par>
                            <p:par>
                              <p:cTn id="22" fill="hold">
                                <p:stCondLst>
                                  <p:cond delay="3299"/>
                                </p:stCondLst>
                                <p:childTnLst>
                                  <p:par>
                                    <p:cTn id="23" presetID="55" presetClass="entr" presetSubtype="0" fill="hold" nodeType="after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p:cTn id="25" dur="750" fill="hold"/>
                                            <p:tgtEl>
                                              <p:spTgt spid="4"/>
                                            </p:tgtEl>
                                            <p:attrNameLst>
                                              <p:attrName>ppt_w</p:attrName>
                                            </p:attrNameLst>
                                          </p:cBhvr>
                                          <p:tavLst>
                                            <p:tav tm="0">
                                              <p:val>
                                                <p:strVal val="#ppt_w*0.70"/>
                                              </p:val>
                                            </p:tav>
                                            <p:tav tm="100000">
                                              <p:val>
                                                <p:strVal val="#ppt_w"/>
                                              </p:val>
                                            </p:tav>
                                          </p:tavLst>
                                        </p:anim>
                                        <p:anim calcmode="lin" valueType="num">
                                          <p:cBhvr>
                                            <p:cTn id="26" dur="750" fill="hold"/>
                                            <p:tgtEl>
                                              <p:spTgt spid="4"/>
                                            </p:tgtEl>
                                            <p:attrNameLst>
                                              <p:attrName>ppt_h</p:attrName>
                                            </p:attrNameLst>
                                          </p:cBhvr>
                                          <p:tavLst>
                                            <p:tav tm="0">
                                              <p:val>
                                                <p:strVal val="#ppt_h"/>
                                              </p:val>
                                            </p:tav>
                                            <p:tav tm="100000">
                                              <p:val>
                                                <p:strVal val="#ppt_h"/>
                                              </p:val>
                                            </p:tav>
                                          </p:tavLst>
                                        </p:anim>
                                        <p:animEffect transition="in" filter="fade">
                                          <p:cBhvr>
                                            <p:cTn id="27" dur="750"/>
                                            <p:tgtEl>
                                              <p:spTgt spid="4"/>
                                            </p:tgtEl>
                                          </p:cBhvr>
                                        </p:animEffect>
                                      </p:childTnLst>
                                    </p:cTn>
                                  </p:par>
                                  <p:par>
                                    <p:cTn id="28" presetID="55" presetClass="entr" presetSubtype="0" fill="hold" nodeType="withEffect">
                                      <p:stCondLst>
                                        <p:cond delay="200"/>
                                      </p:stCondLst>
                                      <p:childTnLst>
                                        <p:set>
                                          <p:cBhvr>
                                            <p:cTn id="29" dur="1" fill="hold">
                                              <p:stCondLst>
                                                <p:cond delay="0"/>
                                              </p:stCondLst>
                                            </p:cTn>
                                            <p:tgtEl>
                                              <p:spTgt spid="5"/>
                                            </p:tgtEl>
                                            <p:attrNameLst>
                                              <p:attrName>style.visibility</p:attrName>
                                            </p:attrNameLst>
                                          </p:cBhvr>
                                          <p:to>
                                            <p:strVal val="visible"/>
                                          </p:to>
                                        </p:set>
                                        <p:anim calcmode="lin" valueType="num">
                                          <p:cBhvr>
                                            <p:cTn id="30" dur="750" fill="hold"/>
                                            <p:tgtEl>
                                              <p:spTgt spid="5"/>
                                            </p:tgtEl>
                                            <p:attrNameLst>
                                              <p:attrName>ppt_w</p:attrName>
                                            </p:attrNameLst>
                                          </p:cBhvr>
                                          <p:tavLst>
                                            <p:tav tm="0">
                                              <p:val>
                                                <p:strVal val="#ppt_w*0.70"/>
                                              </p:val>
                                            </p:tav>
                                            <p:tav tm="100000">
                                              <p:val>
                                                <p:strVal val="#ppt_w"/>
                                              </p:val>
                                            </p:tav>
                                          </p:tavLst>
                                        </p:anim>
                                        <p:anim calcmode="lin" valueType="num">
                                          <p:cBhvr>
                                            <p:cTn id="31" dur="750" fill="hold"/>
                                            <p:tgtEl>
                                              <p:spTgt spid="5"/>
                                            </p:tgtEl>
                                            <p:attrNameLst>
                                              <p:attrName>ppt_h</p:attrName>
                                            </p:attrNameLst>
                                          </p:cBhvr>
                                          <p:tavLst>
                                            <p:tav tm="0">
                                              <p:val>
                                                <p:strVal val="#ppt_h"/>
                                              </p:val>
                                            </p:tav>
                                            <p:tav tm="100000">
                                              <p:val>
                                                <p:strVal val="#ppt_h"/>
                                              </p:val>
                                            </p:tav>
                                          </p:tavLst>
                                        </p:anim>
                                        <p:animEffect transition="in" filter="fade">
                                          <p:cBhvr>
                                            <p:cTn id="32" dur="750"/>
                                            <p:tgtEl>
                                              <p:spTgt spid="5"/>
                                            </p:tgtEl>
                                          </p:cBhvr>
                                        </p:animEffect>
                                      </p:childTnLst>
                                    </p:cTn>
                                  </p:par>
                                  <p:par>
                                    <p:cTn id="33" presetID="55" presetClass="entr" presetSubtype="0" fill="hold" nodeType="withEffect">
                                      <p:stCondLst>
                                        <p:cond delay="500"/>
                                      </p:stCondLst>
                                      <p:childTnLst>
                                        <p:set>
                                          <p:cBhvr>
                                            <p:cTn id="34" dur="1" fill="hold">
                                              <p:stCondLst>
                                                <p:cond delay="0"/>
                                              </p:stCondLst>
                                            </p:cTn>
                                            <p:tgtEl>
                                              <p:spTgt spid="6"/>
                                            </p:tgtEl>
                                            <p:attrNameLst>
                                              <p:attrName>style.visibility</p:attrName>
                                            </p:attrNameLst>
                                          </p:cBhvr>
                                          <p:to>
                                            <p:strVal val="visible"/>
                                          </p:to>
                                        </p:set>
                                        <p:anim calcmode="lin" valueType="num">
                                          <p:cBhvr>
                                            <p:cTn id="35" dur="750" fill="hold"/>
                                            <p:tgtEl>
                                              <p:spTgt spid="6"/>
                                            </p:tgtEl>
                                            <p:attrNameLst>
                                              <p:attrName>ppt_w</p:attrName>
                                            </p:attrNameLst>
                                          </p:cBhvr>
                                          <p:tavLst>
                                            <p:tav tm="0">
                                              <p:val>
                                                <p:strVal val="#ppt_w*0.70"/>
                                              </p:val>
                                            </p:tav>
                                            <p:tav tm="100000">
                                              <p:val>
                                                <p:strVal val="#ppt_w"/>
                                              </p:val>
                                            </p:tav>
                                          </p:tavLst>
                                        </p:anim>
                                        <p:anim calcmode="lin" valueType="num">
                                          <p:cBhvr>
                                            <p:cTn id="36" dur="750" fill="hold"/>
                                            <p:tgtEl>
                                              <p:spTgt spid="6"/>
                                            </p:tgtEl>
                                            <p:attrNameLst>
                                              <p:attrName>ppt_h</p:attrName>
                                            </p:attrNameLst>
                                          </p:cBhvr>
                                          <p:tavLst>
                                            <p:tav tm="0">
                                              <p:val>
                                                <p:strVal val="#ppt_h"/>
                                              </p:val>
                                            </p:tav>
                                            <p:tav tm="100000">
                                              <p:val>
                                                <p:strVal val="#ppt_h"/>
                                              </p:val>
                                            </p:tav>
                                          </p:tavLst>
                                        </p:anim>
                                        <p:animEffect transition="in" filter="fade">
                                          <p:cBhvr>
                                            <p:cTn id="37" dur="750"/>
                                            <p:tgtEl>
                                              <p:spTgt spid="6"/>
                                            </p:tgtEl>
                                          </p:cBhvr>
                                        </p:animEffect>
                                      </p:childTnLst>
                                    </p:cTn>
                                  </p:par>
                                </p:childTnLst>
                              </p:cTn>
                            </p:par>
                            <p:par>
                              <p:cTn id="38" fill="hold">
                                <p:stCondLst>
                                  <p:cond delay="4299"/>
                                </p:stCondLst>
                                <p:childTnLst>
                                  <p:par>
                                    <p:cTn id="39" presetID="2" presetClass="entr" presetSubtype="8" fill="hold" grpId="0" nodeType="afterEffect" p14:presetBounceEnd="67000">
                                      <p:stCondLst>
                                        <p:cond delay="0"/>
                                      </p:stCondLst>
                                      <p:childTnLst>
                                        <p:set>
                                          <p:cBhvr>
                                            <p:cTn id="40" dur="1" fill="hold">
                                              <p:stCondLst>
                                                <p:cond delay="0"/>
                                              </p:stCondLst>
                                            </p:cTn>
                                            <p:tgtEl>
                                              <p:spTgt spid="147"/>
                                            </p:tgtEl>
                                            <p:attrNameLst>
                                              <p:attrName>style.visibility</p:attrName>
                                            </p:attrNameLst>
                                          </p:cBhvr>
                                          <p:to>
                                            <p:strVal val="visible"/>
                                          </p:to>
                                        </p:set>
                                        <p:anim calcmode="lin" valueType="num" p14:bounceEnd="67000">
                                          <p:cBhvr additive="base">
                                            <p:cTn id="41" dur="2000" fill="hold"/>
                                            <p:tgtEl>
                                              <p:spTgt spid="147"/>
                                            </p:tgtEl>
                                            <p:attrNameLst>
                                              <p:attrName>ppt_x</p:attrName>
                                            </p:attrNameLst>
                                          </p:cBhvr>
                                          <p:tavLst>
                                            <p:tav tm="0">
                                              <p:val>
                                                <p:strVal val="0-#ppt_w/2"/>
                                              </p:val>
                                            </p:tav>
                                            <p:tav tm="100000">
                                              <p:val>
                                                <p:strVal val="#ppt_x"/>
                                              </p:val>
                                            </p:tav>
                                          </p:tavLst>
                                        </p:anim>
                                        <p:anim calcmode="lin" valueType="num" p14:bounceEnd="67000">
                                          <p:cBhvr additive="base">
                                            <p:cTn id="42" dur="2000" fill="hold"/>
                                            <p:tgtEl>
                                              <p:spTgt spid="147"/>
                                            </p:tgtEl>
                                            <p:attrNameLst>
                                              <p:attrName>ppt_y</p:attrName>
                                            </p:attrNameLst>
                                          </p:cBhvr>
                                          <p:tavLst>
                                            <p:tav tm="0">
                                              <p:val>
                                                <p:strVal val="#ppt_y"/>
                                              </p:val>
                                            </p:tav>
                                            <p:tav tm="100000">
                                              <p:val>
                                                <p:strVal val="#ppt_y"/>
                                              </p:val>
                                            </p:tav>
                                          </p:tavLst>
                                        </p:anim>
                                      </p:childTnLst>
                                    </p:cTn>
                                  </p:par>
                                </p:childTnLst>
                              </p:cTn>
                            </p:par>
                            <p:par>
                              <p:cTn id="43" fill="hold">
                                <p:stCondLst>
                                  <p:cond delay="6299"/>
                                </p:stCondLst>
                                <p:childTnLst>
                                  <p:par>
                                    <p:cTn id="44" presetID="2" presetClass="entr" presetSubtype="8" fill="hold" grpId="0" nodeType="afterEffect">
                                      <p:stCondLst>
                                        <p:cond delay="0"/>
                                      </p:stCondLst>
                                      <p:iterate type="lt">
                                        <p:tmPct val="10000"/>
                                      </p:iterate>
                                      <p:childTnLst>
                                        <p:set>
                                          <p:cBhvr>
                                            <p:cTn id="45" dur="1" fill="hold">
                                              <p:stCondLst>
                                                <p:cond delay="0"/>
                                              </p:stCondLst>
                                            </p:cTn>
                                            <p:tgtEl>
                                              <p:spTgt spid="148"/>
                                            </p:tgtEl>
                                            <p:attrNameLst>
                                              <p:attrName>style.visibility</p:attrName>
                                            </p:attrNameLst>
                                          </p:cBhvr>
                                          <p:to>
                                            <p:strVal val="visible"/>
                                          </p:to>
                                        </p:set>
                                        <p:anim calcmode="lin" valueType="num">
                                          <p:cBhvr>
                                            <p:cTn id="46" dur="500" fill="hold"/>
                                            <p:tgtEl>
                                              <p:spTgt spid="148"/>
                                            </p:tgtEl>
                                            <p:attrNameLst>
                                              <p:attrName>ppt_x</p:attrName>
                                            </p:attrNameLst>
                                          </p:cBhvr>
                                          <p:tavLst>
                                            <p:tav tm="0">
                                              <p:val>
                                                <p:strVal val="0-#ppt_w/2"/>
                                              </p:val>
                                            </p:tav>
                                            <p:tav tm="100000">
                                              <p:val>
                                                <p:strVal val="#ppt_x"/>
                                              </p:val>
                                            </p:tav>
                                          </p:tavLst>
                                        </p:anim>
                                        <p:anim calcmode="lin" valueType="num">
                                          <p:cBhvr>
                                            <p:cTn id="47" dur="500" fill="hold"/>
                                            <p:tgtEl>
                                              <p:spTgt spid="148"/>
                                            </p:tgtEl>
                                            <p:attrNameLst>
                                              <p:attrName>ppt_y</p:attrName>
                                            </p:attrNameLst>
                                          </p:cBhvr>
                                          <p:tavLst>
                                            <p:tav tm="0">
                                              <p:val>
                                                <p:strVal val="#ppt_y"/>
                                              </p:val>
                                            </p:tav>
                                            <p:tav tm="100000">
                                              <p:val>
                                                <p:strVal val="#ppt_y"/>
                                              </p:val>
                                            </p:tav>
                                          </p:tavLst>
                                        </p:anim>
                                      </p:childTnLst>
                                    </p:cTn>
                                  </p:par>
                                </p:childTnLst>
                              </p:cTn>
                            </p:par>
                            <p:par>
                              <p:cTn id="48" fill="hold">
                                <p:stCondLst>
                                  <p:cond delay="7250"/>
                                </p:stCondLst>
                                <p:childTnLst>
                                  <p:par>
                                    <p:cTn id="49" presetID="2" presetClass="entr" presetSubtype="8" fill="hold" grpId="0" nodeType="afterEffect">
                                      <p:stCondLst>
                                        <p:cond delay="0"/>
                                      </p:stCondLst>
                                      <p:iterate type="lt">
                                        <p:tmPct val="10000"/>
                                      </p:iterate>
                                      <p:childTnLst>
                                        <p:set>
                                          <p:cBhvr>
                                            <p:cTn id="50" dur="1" fill="hold">
                                              <p:stCondLst>
                                                <p:cond delay="0"/>
                                              </p:stCondLst>
                                            </p:cTn>
                                            <p:tgtEl>
                                              <p:spTgt spid="150"/>
                                            </p:tgtEl>
                                            <p:attrNameLst>
                                              <p:attrName>style.visibility</p:attrName>
                                            </p:attrNameLst>
                                          </p:cBhvr>
                                          <p:to>
                                            <p:strVal val="visible"/>
                                          </p:to>
                                        </p:set>
                                        <p:anim calcmode="lin" valueType="num">
                                          <p:cBhvr>
                                            <p:cTn id="51" dur="500" fill="hold"/>
                                            <p:tgtEl>
                                              <p:spTgt spid="150"/>
                                            </p:tgtEl>
                                            <p:attrNameLst>
                                              <p:attrName>ppt_x</p:attrName>
                                            </p:attrNameLst>
                                          </p:cBhvr>
                                          <p:tavLst>
                                            <p:tav tm="0">
                                              <p:val>
                                                <p:strVal val="0-#ppt_w/2"/>
                                              </p:val>
                                            </p:tav>
                                            <p:tav tm="100000">
                                              <p:val>
                                                <p:strVal val="#ppt_x"/>
                                              </p:val>
                                            </p:tav>
                                          </p:tavLst>
                                        </p:anim>
                                        <p:anim calcmode="lin" valueType="num">
                                          <p:cBhvr>
                                            <p:cTn id="52" dur="500" fill="hold"/>
                                            <p:tgtEl>
                                              <p:spTgt spid="150"/>
                                            </p:tgtEl>
                                            <p:attrNameLst>
                                              <p:attrName>ppt_y</p:attrName>
                                            </p:attrNameLst>
                                          </p:cBhvr>
                                          <p:tavLst>
                                            <p:tav tm="0">
                                              <p:val>
                                                <p:strVal val="#ppt_y"/>
                                              </p:val>
                                            </p:tav>
                                            <p:tav tm="100000">
                                              <p:val>
                                                <p:strVal val="#ppt_y"/>
                                              </p:val>
                                            </p:tav>
                                          </p:tavLst>
                                        </p:anim>
                                      </p:childTnLst>
                                    </p:cTn>
                                  </p:par>
                                </p:childTnLst>
                              </p:cTn>
                            </p:par>
                            <p:par>
                              <p:cTn id="53" fill="hold">
                                <p:stCondLst>
                                  <p:cond delay="7949"/>
                                </p:stCondLst>
                                <p:childTnLst>
                                  <p:par>
                                    <p:cTn id="54" presetID="2" presetClass="entr" presetSubtype="8" fill="hold" grpId="0" nodeType="afterEffect">
                                      <p:stCondLst>
                                        <p:cond delay="0"/>
                                      </p:stCondLst>
                                      <p:iterate type="lt">
                                        <p:tmPct val="10000"/>
                                      </p:iterate>
                                      <p:childTnLst>
                                        <p:set>
                                          <p:cBhvr>
                                            <p:cTn id="55" dur="1" fill="hold">
                                              <p:stCondLst>
                                                <p:cond delay="0"/>
                                              </p:stCondLst>
                                            </p:cTn>
                                            <p:tgtEl>
                                              <p:spTgt spid="152"/>
                                            </p:tgtEl>
                                            <p:attrNameLst>
                                              <p:attrName>style.visibility</p:attrName>
                                            </p:attrNameLst>
                                          </p:cBhvr>
                                          <p:to>
                                            <p:strVal val="visible"/>
                                          </p:to>
                                        </p:set>
                                        <p:anim calcmode="lin" valueType="num">
                                          <p:cBhvr>
                                            <p:cTn id="56" dur="500" fill="hold"/>
                                            <p:tgtEl>
                                              <p:spTgt spid="152"/>
                                            </p:tgtEl>
                                            <p:attrNameLst>
                                              <p:attrName>ppt_x</p:attrName>
                                            </p:attrNameLst>
                                          </p:cBhvr>
                                          <p:tavLst>
                                            <p:tav tm="0">
                                              <p:val>
                                                <p:strVal val="0-#ppt_w/2"/>
                                              </p:val>
                                            </p:tav>
                                            <p:tav tm="100000">
                                              <p:val>
                                                <p:strVal val="#ppt_x"/>
                                              </p:val>
                                            </p:tav>
                                          </p:tavLst>
                                        </p:anim>
                                        <p:anim calcmode="lin" valueType="num">
                                          <p:cBhvr>
                                            <p:cTn id="57" dur="500" fill="hold"/>
                                            <p:tgtEl>
                                              <p:spTgt spid="152"/>
                                            </p:tgtEl>
                                            <p:attrNameLst>
                                              <p:attrName>ppt_y</p:attrName>
                                            </p:attrNameLst>
                                          </p:cBhvr>
                                          <p:tavLst>
                                            <p:tav tm="0">
                                              <p:val>
                                                <p:strVal val="#ppt_y"/>
                                              </p:val>
                                            </p:tav>
                                            <p:tav tm="100000">
                                              <p:val>
                                                <p:strVal val="#ppt_y"/>
                                              </p:val>
                                            </p:tav>
                                          </p:tavLst>
                                        </p:anim>
                                      </p:childTnLst>
                                    </p:cTn>
                                  </p:par>
                                </p:childTnLst>
                              </p:cTn>
                            </p:par>
                            <p:par>
                              <p:cTn id="58" fill="hold">
                                <p:stCondLst>
                                  <p:cond delay="8600"/>
                                </p:stCondLst>
                                <p:childTnLst>
                                  <p:par>
                                    <p:cTn id="59" presetID="14" presetClass="entr" presetSubtype="10" fill="hold" grpId="0" nodeType="afterEffect">
                                      <p:stCondLst>
                                        <p:cond delay="0"/>
                                      </p:stCondLst>
                                      <p:childTnLst>
                                        <p:set>
                                          <p:cBhvr>
                                            <p:cTn id="60" dur="1" fill="hold">
                                              <p:stCondLst>
                                                <p:cond delay="0"/>
                                              </p:stCondLst>
                                            </p:cTn>
                                            <p:tgtEl>
                                              <p:spTgt spid="149"/>
                                            </p:tgtEl>
                                            <p:attrNameLst>
                                              <p:attrName>style.visibility</p:attrName>
                                            </p:attrNameLst>
                                          </p:cBhvr>
                                          <p:to>
                                            <p:strVal val="visible"/>
                                          </p:to>
                                        </p:set>
                                        <p:animEffect transition="in" filter="randombar(horizontal)">
                                          <p:cBhvr>
                                            <p:cTn id="61" dur="500"/>
                                            <p:tgtEl>
                                              <p:spTgt spid="149"/>
                                            </p:tgtEl>
                                          </p:cBhvr>
                                        </p:animEffect>
                                      </p:childTnLst>
                                    </p:cTn>
                                  </p:par>
                                  <p:par>
                                    <p:cTn id="62" presetID="14" presetClass="entr" presetSubtype="10" fill="hold" grpId="0" nodeType="withEffect">
                                      <p:stCondLst>
                                        <p:cond delay="0"/>
                                      </p:stCondLst>
                                      <p:childTnLst>
                                        <p:set>
                                          <p:cBhvr>
                                            <p:cTn id="63" dur="1" fill="hold">
                                              <p:stCondLst>
                                                <p:cond delay="0"/>
                                              </p:stCondLst>
                                            </p:cTn>
                                            <p:tgtEl>
                                              <p:spTgt spid="151"/>
                                            </p:tgtEl>
                                            <p:attrNameLst>
                                              <p:attrName>style.visibility</p:attrName>
                                            </p:attrNameLst>
                                          </p:cBhvr>
                                          <p:to>
                                            <p:strVal val="visible"/>
                                          </p:to>
                                        </p:set>
                                        <p:animEffect transition="in" filter="randombar(horizontal)">
                                          <p:cBhvr>
                                            <p:cTn id="64" dur="500"/>
                                            <p:tgtEl>
                                              <p:spTgt spid="151"/>
                                            </p:tgtEl>
                                          </p:cBhvr>
                                        </p:animEffect>
                                      </p:childTnLst>
                                    </p:cTn>
                                  </p:par>
                                  <p:par>
                                    <p:cTn id="65" presetID="14" presetClass="entr" presetSubtype="10" fill="hold" grpId="0" nodeType="withEffect">
                                      <p:stCondLst>
                                        <p:cond delay="0"/>
                                      </p:stCondLst>
                                      <p:childTnLst>
                                        <p:set>
                                          <p:cBhvr>
                                            <p:cTn id="66" dur="1" fill="hold">
                                              <p:stCondLst>
                                                <p:cond delay="0"/>
                                              </p:stCondLst>
                                            </p:cTn>
                                            <p:tgtEl>
                                              <p:spTgt spid="153"/>
                                            </p:tgtEl>
                                            <p:attrNameLst>
                                              <p:attrName>style.visibility</p:attrName>
                                            </p:attrNameLst>
                                          </p:cBhvr>
                                          <p:to>
                                            <p:strVal val="visible"/>
                                          </p:to>
                                        </p:set>
                                        <p:animEffect transition="in" filter="randombar(horizontal)">
                                          <p:cBhvr>
                                            <p:cTn id="67" dur="500"/>
                                            <p:tgtEl>
                                              <p:spTgt spid="153"/>
                                            </p:tgtEl>
                                          </p:cBhvr>
                                        </p:animEffect>
                                      </p:childTnLst>
                                    </p:cTn>
                                  </p:par>
                                  <p:par>
                                    <p:cTn id="68" presetID="52" presetClass="entr" presetSubtype="0" fill="hold" nodeType="withEffect">
                                      <p:stCondLst>
                                        <p:cond delay="200"/>
                                      </p:stCondLst>
                                      <p:childTnLst>
                                        <p:set>
                                          <p:cBhvr>
                                            <p:cTn id="69" dur="1" fill="hold">
                                              <p:stCondLst>
                                                <p:cond delay="0"/>
                                              </p:stCondLst>
                                            </p:cTn>
                                            <p:tgtEl>
                                              <p:spTgt spid="159"/>
                                            </p:tgtEl>
                                            <p:attrNameLst>
                                              <p:attrName>style.visibility</p:attrName>
                                            </p:attrNameLst>
                                          </p:cBhvr>
                                          <p:to>
                                            <p:strVal val="visible"/>
                                          </p:to>
                                        </p:set>
                                        <p:animScale>
                                          <p:cBhvr>
                                            <p:cTn id="70" dur="1000" decel="50000" fill="hold">
                                              <p:stCondLst>
                                                <p:cond delay="0"/>
                                              </p:stCondLst>
                                            </p:cTn>
                                            <p:tgtEl>
                                              <p:spTgt spid="15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1000" decel="50000" fill="hold">
                                              <p:stCondLst>
                                                <p:cond delay="0"/>
                                              </p:stCondLst>
                                            </p:cTn>
                                            <p:tgtEl>
                                              <p:spTgt spid="159"/>
                                            </p:tgtEl>
                                            <p:attrNameLst>
                                              <p:attrName>ppt_x</p:attrName>
                                              <p:attrName>ppt_y</p:attrName>
                                            </p:attrNameLst>
                                          </p:cBhvr>
                                        </p:animMotion>
                                        <p:animEffect transition="in" filter="fade">
                                          <p:cBhvr>
                                            <p:cTn id="72" dur="1000"/>
                                            <p:tgtEl>
                                              <p:spTgt spid="159"/>
                                            </p:tgtEl>
                                          </p:cBhvr>
                                        </p:animEffect>
                                      </p:childTnLst>
                                    </p:cTn>
                                  </p:par>
                                  <p:par>
                                    <p:cTn id="73" presetID="52" presetClass="entr" presetSubtype="0" fill="hold" nodeType="withEffect">
                                      <p:stCondLst>
                                        <p:cond delay="0"/>
                                      </p:stCondLst>
                                      <p:childTnLst>
                                        <p:set>
                                          <p:cBhvr>
                                            <p:cTn id="74" dur="1" fill="hold">
                                              <p:stCondLst>
                                                <p:cond delay="0"/>
                                              </p:stCondLst>
                                            </p:cTn>
                                            <p:tgtEl>
                                              <p:spTgt spid="160"/>
                                            </p:tgtEl>
                                            <p:attrNameLst>
                                              <p:attrName>style.visibility</p:attrName>
                                            </p:attrNameLst>
                                          </p:cBhvr>
                                          <p:to>
                                            <p:strVal val="visible"/>
                                          </p:to>
                                        </p:set>
                                        <p:animScale>
                                          <p:cBhvr>
                                            <p:cTn id="75" dur="1000" decel="50000" fill="hold">
                                              <p:stCondLst>
                                                <p:cond delay="0"/>
                                              </p:stCondLst>
                                            </p:cTn>
                                            <p:tgtEl>
                                              <p:spTgt spid="16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6" dur="1000" decel="50000" fill="hold">
                                              <p:stCondLst>
                                                <p:cond delay="0"/>
                                              </p:stCondLst>
                                            </p:cTn>
                                            <p:tgtEl>
                                              <p:spTgt spid="160"/>
                                            </p:tgtEl>
                                            <p:attrNameLst>
                                              <p:attrName>ppt_x</p:attrName>
                                              <p:attrName>ppt_y</p:attrName>
                                            </p:attrNameLst>
                                          </p:cBhvr>
                                        </p:animMotion>
                                        <p:animEffect transition="in" filter="fade">
                                          <p:cBhvr>
                                            <p:cTn id="77" dur="1000"/>
                                            <p:tgtEl>
                                              <p:spTgt spid="160"/>
                                            </p:tgtEl>
                                          </p:cBhvr>
                                        </p:animEffect>
                                      </p:childTnLst>
                                    </p:cTn>
                                  </p:par>
                                  <p:par>
                                    <p:cTn id="78" presetID="52" presetClass="entr" presetSubtype="0" fill="hold" nodeType="withEffect">
                                      <p:stCondLst>
                                        <p:cond delay="300"/>
                                      </p:stCondLst>
                                      <p:childTnLst>
                                        <p:set>
                                          <p:cBhvr>
                                            <p:cTn id="79" dur="1" fill="hold">
                                              <p:stCondLst>
                                                <p:cond delay="0"/>
                                              </p:stCondLst>
                                            </p:cTn>
                                            <p:tgtEl>
                                              <p:spTgt spid="161"/>
                                            </p:tgtEl>
                                            <p:attrNameLst>
                                              <p:attrName>style.visibility</p:attrName>
                                            </p:attrNameLst>
                                          </p:cBhvr>
                                          <p:to>
                                            <p:strVal val="visible"/>
                                          </p:to>
                                        </p:set>
                                        <p:animScale>
                                          <p:cBhvr>
                                            <p:cTn id="80" dur="1000" decel="50000" fill="hold">
                                              <p:stCondLst>
                                                <p:cond delay="0"/>
                                              </p:stCondLst>
                                            </p:cTn>
                                            <p:tgtEl>
                                              <p:spTgt spid="16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1" dur="1000" decel="50000" fill="hold">
                                              <p:stCondLst>
                                                <p:cond delay="0"/>
                                              </p:stCondLst>
                                            </p:cTn>
                                            <p:tgtEl>
                                              <p:spTgt spid="161"/>
                                            </p:tgtEl>
                                            <p:attrNameLst>
                                              <p:attrName>ppt_x</p:attrName>
                                              <p:attrName>ppt_y</p:attrName>
                                            </p:attrNameLst>
                                          </p:cBhvr>
                                        </p:animMotion>
                                        <p:animEffect transition="in" filter="fade">
                                          <p:cBhvr>
                                            <p:cTn id="82" dur="1000"/>
                                            <p:tgtEl>
                                              <p:spTgt spid="1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 grpId="0"/>
          <p:bldP spid="147" grpId="0" animBg="1"/>
          <p:bldP spid="148" grpId="0"/>
          <p:bldP spid="149" grpId="0"/>
          <p:bldP spid="150" grpId="0"/>
          <p:bldP spid="151" grpId="0"/>
          <p:bldP spid="152" grpId="0"/>
          <p:bldP spid="153" grpId="0"/>
          <p:bldP spid="155" grpId="0"/>
          <p:bldP spid="155" grpId="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96"/>
                                            </p:tgtEl>
                                            <p:attrNameLst>
                                              <p:attrName>style.visibility</p:attrName>
                                            </p:attrNameLst>
                                          </p:cBhvr>
                                          <p:to>
                                            <p:strVal val="visible"/>
                                          </p:to>
                                        </p:set>
                                        <p:anim calcmode="lin" valueType="num">
                                          <p:cBhvr additive="base">
                                            <p:cTn id="7" dur="500" fill="hold"/>
                                            <p:tgtEl>
                                              <p:spTgt spid="96"/>
                                            </p:tgtEl>
                                            <p:attrNameLst>
                                              <p:attrName>ppt_x</p:attrName>
                                            </p:attrNameLst>
                                          </p:cBhvr>
                                          <p:tavLst>
                                            <p:tav tm="0">
                                              <p:val>
                                                <p:strVal val="#ppt_x"/>
                                              </p:val>
                                            </p:tav>
                                            <p:tav tm="100000">
                                              <p:val>
                                                <p:strVal val="#ppt_x"/>
                                              </p:val>
                                            </p:tav>
                                          </p:tavLst>
                                        </p:anim>
                                        <p:anim calcmode="lin" valueType="num">
                                          <p:cBhvr additive="base">
                                            <p:cTn id="8" dur="500" fill="hold"/>
                                            <p:tgtEl>
                                              <p:spTgt spid="96"/>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97"/>
                                            </p:tgtEl>
                                            <p:attrNameLst>
                                              <p:attrName>style.visibility</p:attrName>
                                            </p:attrNameLst>
                                          </p:cBhvr>
                                          <p:to>
                                            <p:strVal val="visible"/>
                                          </p:to>
                                        </p:set>
                                        <p:anim calcmode="lin" valueType="num">
                                          <p:cBhvr additive="base">
                                            <p:cTn id="12" dur="2000" fill="hold"/>
                                            <p:tgtEl>
                                              <p:spTgt spid="97"/>
                                            </p:tgtEl>
                                            <p:attrNameLst>
                                              <p:attrName>ppt_x</p:attrName>
                                            </p:attrNameLst>
                                          </p:cBhvr>
                                          <p:tavLst>
                                            <p:tav tm="0">
                                              <p:val>
                                                <p:strVal val="0-#ppt_w/2"/>
                                              </p:val>
                                            </p:tav>
                                            <p:tav tm="100000">
                                              <p:val>
                                                <p:strVal val="#ppt_x"/>
                                              </p:val>
                                            </p:tav>
                                          </p:tavLst>
                                        </p:anim>
                                        <p:anim calcmode="lin" valueType="num">
                                          <p:cBhvr additive="base">
                                            <p:cTn id="13" dur="2000" fill="hold"/>
                                            <p:tgtEl>
                                              <p:spTgt spid="97"/>
                                            </p:tgtEl>
                                            <p:attrNameLst>
                                              <p:attrName>ppt_y</p:attrName>
                                            </p:attrNameLst>
                                          </p:cBhvr>
                                          <p:tavLst>
                                            <p:tav tm="0">
                                              <p:val>
                                                <p:strVal val="#ppt_y"/>
                                              </p:val>
                                            </p:tav>
                                            <p:tav tm="100000">
                                              <p:val>
                                                <p:strVal val="#ppt_y"/>
                                              </p:val>
                                            </p:tav>
                                          </p:tavLst>
                                        </p:anim>
                                      </p:childTnLst>
                                    </p:cTn>
                                  </p:par>
                                </p:childTnLst>
                              </p:cTn>
                            </p:par>
                            <p:par>
                              <p:cTn id="14" fill="hold">
                                <p:stCondLst>
                                  <p:cond delay="2500"/>
                                </p:stCondLst>
                                <p:childTnLst>
                                  <p:par>
                                    <p:cTn id="15" presetID="2" presetClass="entr" presetSubtype="8" fill="hold" grpId="0" nodeType="afterEffect">
                                      <p:stCondLst>
                                        <p:cond delay="0"/>
                                      </p:stCondLst>
                                      <p:iterate type="lt">
                                        <p:tmPct val="10000"/>
                                      </p:iterate>
                                      <p:childTnLst>
                                        <p:set>
                                          <p:cBhvr>
                                            <p:cTn id="16" dur="1" fill="hold">
                                              <p:stCondLst>
                                                <p:cond delay="0"/>
                                              </p:stCondLst>
                                            </p:cTn>
                                            <p:tgtEl>
                                              <p:spTgt spid="155"/>
                                            </p:tgtEl>
                                            <p:attrNameLst>
                                              <p:attrName>style.visibility</p:attrName>
                                            </p:attrNameLst>
                                          </p:cBhvr>
                                          <p:to>
                                            <p:strVal val="visible"/>
                                          </p:to>
                                        </p:set>
                                        <p:anim calcmode="lin" valueType="num">
                                          <p:cBhvr>
                                            <p:cTn id="17" dur="500" fill="hold"/>
                                            <p:tgtEl>
                                              <p:spTgt spid="155"/>
                                            </p:tgtEl>
                                            <p:attrNameLst>
                                              <p:attrName>ppt_x</p:attrName>
                                            </p:attrNameLst>
                                          </p:cBhvr>
                                          <p:tavLst>
                                            <p:tav tm="0">
                                              <p:val>
                                                <p:strVal val="0-#ppt_w/2"/>
                                              </p:val>
                                            </p:tav>
                                            <p:tav tm="100000">
                                              <p:val>
                                                <p:strVal val="#ppt_x"/>
                                              </p:val>
                                            </p:tav>
                                          </p:tavLst>
                                        </p:anim>
                                        <p:anim calcmode="lin" valueType="num">
                                          <p:cBhvr>
                                            <p:cTn id="18" dur="500" fill="hold"/>
                                            <p:tgtEl>
                                              <p:spTgt spid="155"/>
                                            </p:tgtEl>
                                            <p:attrNameLst>
                                              <p:attrName>ppt_y</p:attrName>
                                            </p:attrNameLst>
                                          </p:cBhvr>
                                          <p:tavLst>
                                            <p:tav tm="0">
                                              <p:val>
                                                <p:strVal val="#ppt_y"/>
                                              </p:val>
                                            </p:tav>
                                            <p:tav tm="100000">
                                              <p:val>
                                                <p:strVal val="#ppt_y"/>
                                              </p:val>
                                            </p:tav>
                                          </p:tavLst>
                                        </p:anim>
                                      </p:childTnLst>
                                    </p:cTn>
                                  </p:par>
                                  <p:par>
                                    <p:cTn id="19" presetID="26" presetClass="emph" presetSubtype="0" fill="hold" grpId="1" nodeType="withEffect">
                                      <p:stCondLst>
                                        <p:cond delay="0"/>
                                      </p:stCondLst>
                                      <p:iterate type="lt">
                                        <p:tmPct val="10000"/>
                                      </p:iterate>
                                      <p:childTnLst>
                                        <p:animEffect transition="out" filter="fade">
                                          <p:cBhvr>
                                            <p:cTn id="20" dur="500" tmFilter="0, 0; .2, .5; .8, .5; 1, 0"/>
                                            <p:tgtEl>
                                              <p:spTgt spid="155"/>
                                            </p:tgtEl>
                                          </p:cBhvr>
                                        </p:animEffect>
                                        <p:animScale>
                                          <p:cBhvr>
                                            <p:cTn id="21" dur="250" autoRev="1" fill="hold"/>
                                            <p:tgtEl>
                                              <p:spTgt spid="155"/>
                                            </p:tgtEl>
                                          </p:cBhvr>
                                          <p:by x="105000" y="105000"/>
                                        </p:animScale>
                                      </p:childTnLst>
                                    </p:cTn>
                                  </p:par>
                                </p:childTnLst>
                              </p:cTn>
                            </p:par>
                            <p:par>
                              <p:cTn id="22" fill="hold">
                                <p:stCondLst>
                                  <p:cond delay="3299"/>
                                </p:stCondLst>
                                <p:childTnLst>
                                  <p:par>
                                    <p:cTn id="23" presetID="55" presetClass="entr" presetSubtype="0" fill="hold" nodeType="after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p:cTn id="25" dur="750" fill="hold"/>
                                            <p:tgtEl>
                                              <p:spTgt spid="4"/>
                                            </p:tgtEl>
                                            <p:attrNameLst>
                                              <p:attrName>ppt_w</p:attrName>
                                            </p:attrNameLst>
                                          </p:cBhvr>
                                          <p:tavLst>
                                            <p:tav tm="0">
                                              <p:val>
                                                <p:strVal val="#ppt_w*0.70"/>
                                              </p:val>
                                            </p:tav>
                                            <p:tav tm="100000">
                                              <p:val>
                                                <p:strVal val="#ppt_w"/>
                                              </p:val>
                                            </p:tav>
                                          </p:tavLst>
                                        </p:anim>
                                        <p:anim calcmode="lin" valueType="num">
                                          <p:cBhvr>
                                            <p:cTn id="26" dur="750" fill="hold"/>
                                            <p:tgtEl>
                                              <p:spTgt spid="4"/>
                                            </p:tgtEl>
                                            <p:attrNameLst>
                                              <p:attrName>ppt_h</p:attrName>
                                            </p:attrNameLst>
                                          </p:cBhvr>
                                          <p:tavLst>
                                            <p:tav tm="0">
                                              <p:val>
                                                <p:strVal val="#ppt_h"/>
                                              </p:val>
                                            </p:tav>
                                            <p:tav tm="100000">
                                              <p:val>
                                                <p:strVal val="#ppt_h"/>
                                              </p:val>
                                            </p:tav>
                                          </p:tavLst>
                                        </p:anim>
                                        <p:animEffect transition="in" filter="fade">
                                          <p:cBhvr>
                                            <p:cTn id="27" dur="750"/>
                                            <p:tgtEl>
                                              <p:spTgt spid="4"/>
                                            </p:tgtEl>
                                          </p:cBhvr>
                                        </p:animEffect>
                                      </p:childTnLst>
                                    </p:cTn>
                                  </p:par>
                                  <p:par>
                                    <p:cTn id="28" presetID="55" presetClass="entr" presetSubtype="0" fill="hold" nodeType="withEffect">
                                      <p:stCondLst>
                                        <p:cond delay="200"/>
                                      </p:stCondLst>
                                      <p:childTnLst>
                                        <p:set>
                                          <p:cBhvr>
                                            <p:cTn id="29" dur="1" fill="hold">
                                              <p:stCondLst>
                                                <p:cond delay="0"/>
                                              </p:stCondLst>
                                            </p:cTn>
                                            <p:tgtEl>
                                              <p:spTgt spid="5"/>
                                            </p:tgtEl>
                                            <p:attrNameLst>
                                              <p:attrName>style.visibility</p:attrName>
                                            </p:attrNameLst>
                                          </p:cBhvr>
                                          <p:to>
                                            <p:strVal val="visible"/>
                                          </p:to>
                                        </p:set>
                                        <p:anim calcmode="lin" valueType="num">
                                          <p:cBhvr>
                                            <p:cTn id="30" dur="750" fill="hold"/>
                                            <p:tgtEl>
                                              <p:spTgt spid="5"/>
                                            </p:tgtEl>
                                            <p:attrNameLst>
                                              <p:attrName>ppt_w</p:attrName>
                                            </p:attrNameLst>
                                          </p:cBhvr>
                                          <p:tavLst>
                                            <p:tav tm="0">
                                              <p:val>
                                                <p:strVal val="#ppt_w*0.70"/>
                                              </p:val>
                                            </p:tav>
                                            <p:tav tm="100000">
                                              <p:val>
                                                <p:strVal val="#ppt_w"/>
                                              </p:val>
                                            </p:tav>
                                          </p:tavLst>
                                        </p:anim>
                                        <p:anim calcmode="lin" valueType="num">
                                          <p:cBhvr>
                                            <p:cTn id="31" dur="750" fill="hold"/>
                                            <p:tgtEl>
                                              <p:spTgt spid="5"/>
                                            </p:tgtEl>
                                            <p:attrNameLst>
                                              <p:attrName>ppt_h</p:attrName>
                                            </p:attrNameLst>
                                          </p:cBhvr>
                                          <p:tavLst>
                                            <p:tav tm="0">
                                              <p:val>
                                                <p:strVal val="#ppt_h"/>
                                              </p:val>
                                            </p:tav>
                                            <p:tav tm="100000">
                                              <p:val>
                                                <p:strVal val="#ppt_h"/>
                                              </p:val>
                                            </p:tav>
                                          </p:tavLst>
                                        </p:anim>
                                        <p:animEffect transition="in" filter="fade">
                                          <p:cBhvr>
                                            <p:cTn id="32" dur="750"/>
                                            <p:tgtEl>
                                              <p:spTgt spid="5"/>
                                            </p:tgtEl>
                                          </p:cBhvr>
                                        </p:animEffect>
                                      </p:childTnLst>
                                    </p:cTn>
                                  </p:par>
                                  <p:par>
                                    <p:cTn id="33" presetID="55" presetClass="entr" presetSubtype="0" fill="hold" nodeType="withEffect">
                                      <p:stCondLst>
                                        <p:cond delay="500"/>
                                      </p:stCondLst>
                                      <p:childTnLst>
                                        <p:set>
                                          <p:cBhvr>
                                            <p:cTn id="34" dur="1" fill="hold">
                                              <p:stCondLst>
                                                <p:cond delay="0"/>
                                              </p:stCondLst>
                                            </p:cTn>
                                            <p:tgtEl>
                                              <p:spTgt spid="6"/>
                                            </p:tgtEl>
                                            <p:attrNameLst>
                                              <p:attrName>style.visibility</p:attrName>
                                            </p:attrNameLst>
                                          </p:cBhvr>
                                          <p:to>
                                            <p:strVal val="visible"/>
                                          </p:to>
                                        </p:set>
                                        <p:anim calcmode="lin" valueType="num">
                                          <p:cBhvr>
                                            <p:cTn id="35" dur="750" fill="hold"/>
                                            <p:tgtEl>
                                              <p:spTgt spid="6"/>
                                            </p:tgtEl>
                                            <p:attrNameLst>
                                              <p:attrName>ppt_w</p:attrName>
                                            </p:attrNameLst>
                                          </p:cBhvr>
                                          <p:tavLst>
                                            <p:tav tm="0">
                                              <p:val>
                                                <p:strVal val="#ppt_w*0.70"/>
                                              </p:val>
                                            </p:tav>
                                            <p:tav tm="100000">
                                              <p:val>
                                                <p:strVal val="#ppt_w"/>
                                              </p:val>
                                            </p:tav>
                                          </p:tavLst>
                                        </p:anim>
                                        <p:anim calcmode="lin" valueType="num">
                                          <p:cBhvr>
                                            <p:cTn id="36" dur="750" fill="hold"/>
                                            <p:tgtEl>
                                              <p:spTgt spid="6"/>
                                            </p:tgtEl>
                                            <p:attrNameLst>
                                              <p:attrName>ppt_h</p:attrName>
                                            </p:attrNameLst>
                                          </p:cBhvr>
                                          <p:tavLst>
                                            <p:tav tm="0">
                                              <p:val>
                                                <p:strVal val="#ppt_h"/>
                                              </p:val>
                                            </p:tav>
                                            <p:tav tm="100000">
                                              <p:val>
                                                <p:strVal val="#ppt_h"/>
                                              </p:val>
                                            </p:tav>
                                          </p:tavLst>
                                        </p:anim>
                                        <p:animEffect transition="in" filter="fade">
                                          <p:cBhvr>
                                            <p:cTn id="37" dur="750"/>
                                            <p:tgtEl>
                                              <p:spTgt spid="6"/>
                                            </p:tgtEl>
                                          </p:cBhvr>
                                        </p:animEffect>
                                      </p:childTnLst>
                                    </p:cTn>
                                  </p:par>
                                </p:childTnLst>
                              </p:cTn>
                            </p:par>
                            <p:par>
                              <p:cTn id="38" fill="hold">
                                <p:stCondLst>
                                  <p:cond delay="4299"/>
                                </p:stCondLst>
                                <p:childTnLst>
                                  <p:par>
                                    <p:cTn id="39" presetID="2" presetClass="entr" presetSubtype="8" fill="hold" grpId="0" nodeType="afterEffect">
                                      <p:stCondLst>
                                        <p:cond delay="0"/>
                                      </p:stCondLst>
                                      <p:childTnLst>
                                        <p:set>
                                          <p:cBhvr>
                                            <p:cTn id="40" dur="1" fill="hold">
                                              <p:stCondLst>
                                                <p:cond delay="0"/>
                                              </p:stCondLst>
                                            </p:cTn>
                                            <p:tgtEl>
                                              <p:spTgt spid="147"/>
                                            </p:tgtEl>
                                            <p:attrNameLst>
                                              <p:attrName>style.visibility</p:attrName>
                                            </p:attrNameLst>
                                          </p:cBhvr>
                                          <p:to>
                                            <p:strVal val="visible"/>
                                          </p:to>
                                        </p:set>
                                        <p:anim calcmode="lin" valueType="num">
                                          <p:cBhvr additive="base">
                                            <p:cTn id="41" dur="2000" fill="hold"/>
                                            <p:tgtEl>
                                              <p:spTgt spid="147"/>
                                            </p:tgtEl>
                                            <p:attrNameLst>
                                              <p:attrName>ppt_x</p:attrName>
                                            </p:attrNameLst>
                                          </p:cBhvr>
                                          <p:tavLst>
                                            <p:tav tm="0">
                                              <p:val>
                                                <p:strVal val="0-#ppt_w/2"/>
                                              </p:val>
                                            </p:tav>
                                            <p:tav tm="100000">
                                              <p:val>
                                                <p:strVal val="#ppt_x"/>
                                              </p:val>
                                            </p:tav>
                                          </p:tavLst>
                                        </p:anim>
                                        <p:anim calcmode="lin" valueType="num">
                                          <p:cBhvr additive="base">
                                            <p:cTn id="42" dur="2000" fill="hold"/>
                                            <p:tgtEl>
                                              <p:spTgt spid="147"/>
                                            </p:tgtEl>
                                            <p:attrNameLst>
                                              <p:attrName>ppt_y</p:attrName>
                                            </p:attrNameLst>
                                          </p:cBhvr>
                                          <p:tavLst>
                                            <p:tav tm="0">
                                              <p:val>
                                                <p:strVal val="#ppt_y"/>
                                              </p:val>
                                            </p:tav>
                                            <p:tav tm="100000">
                                              <p:val>
                                                <p:strVal val="#ppt_y"/>
                                              </p:val>
                                            </p:tav>
                                          </p:tavLst>
                                        </p:anim>
                                      </p:childTnLst>
                                    </p:cTn>
                                  </p:par>
                                </p:childTnLst>
                              </p:cTn>
                            </p:par>
                            <p:par>
                              <p:cTn id="43" fill="hold">
                                <p:stCondLst>
                                  <p:cond delay="6299"/>
                                </p:stCondLst>
                                <p:childTnLst>
                                  <p:par>
                                    <p:cTn id="44" presetID="2" presetClass="entr" presetSubtype="8" fill="hold" grpId="0" nodeType="afterEffect">
                                      <p:stCondLst>
                                        <p:cond delay="0"/>
                                      </p:stCondLst>
                                      <p:iterate type="lt">
                                        <p:tmPct val="10000"/>
                                      </p:iterate>
                                      <p:childTnLst>
                                        <p:set>
                                          <p:cBhvr>
                                            <p:cTn id="45" dur="1" fill="hold">
                                              <p:stCondLst>
                                                <p:cond delay="0"/>
                                              </p:stCondLst>
                                            </p:cTn>
                                            <p:tgtEl>
                                              <p:spTgt spid="148"/>
                                            </p:tgtEl>
                                            <p:attrNameLst>
                                              <p:attrName>style.visibility</p:attrName>
                                            </p:attrNameLst>
                                          </p:cBhvr>
                                          <p:to>
                                            <p:strVal val="visible"/>
                                          </p:to>
                                        </p:set>
                                        <p:anim calcmode="lin" valueType="num">
                                          <p:cBhvr>
                                            <p:cTn id="46" dur="500" fill="hold"/>
                                            <p:tgtEl>
                                              <p:spTgt spid="148"/>
                                            </p:tgtEl>
                                            <p:attrNameLst>
                                              <p:attrName>ppt_x</p:attrName>
                                            </p:attrNameLst>
                                          </p:cBhvr>
                                          <p:tavLst>
                                            <p:tav tm="0">
                                              <p:val>
                                                <p:strVal val="0-#ppt_w/2"/>
                                              </p:val>
                                            </p:tav>
                                            <p:tav tm="100000">
                                              <p:val>
                                                <p:strVal val="#ppt_x"/>
                                              </p:val>
                                            </p:tav>
                                          </p:tavLst>
                                        </p:anim>
                                        <p:anim calcmode="lin" valueType="num">
                                          <p:cBhvr>
                                            <p:cTn id="47" dur="500" fill="hold"/>
                                            <p:tgtEl>
                                              <p:spTgt spid="148"/>
                                            </p:tgtEl>
                                            <p:attrNameLst>
                                              <p:attrName>ppt_y</p:attrName>
                                            </p:attrNameLst>
                                          </p:cBhvr>
                                          <p:tavLst>
                                            <p:tav tm="0">
                                              <p:val>
                                                <p:strVal val="#ppt_y"/>
                                              </p:val>
                                            </p:tav>
                                            <p:tav tm="100000">
                                              <p:val>
                                                <p:strVal val="#ppt_y"/>
                                              </p:val>
                                            </p:tav>
                                          </p:tavLst>
                                        </p:anim>
                                      </p:childTnLst>
                                    </p:cTn>
                                  </p:par>
                                </p:childTnLst>
                              </p:cTn>
                            </p:par>
                            <p:par>
                              <p:cTn id="48" fill="hold">
                                <p:stCondLst>
                                  <p:cond delay="7250"/>
                                </p:stCondLst>
                                <p:childTnLst>
                                  <p:par>
                                    <p:cTn id="49" presetID="2" presetClass="entr" presetSubtype="8" fill="hold" grpId="0" nodeType="afterEffect">
                                      <p:stCondLst>
                                        <p:cond delay="0"/>
                                      </p:stCondLst>
                                      <p:iterate type="lt">
                                        <p:tmPct val="10000"/>
                                      </p:iterate>
                                      <p:childTnLst>
                                        <p:set>
                                          <p:cBhvr>
                                            <p:cTn id="50" dur="1" fill="hold">
                                              <p:stCondLst>
                                                <p:cond delay="0"/>
                                              </p:stCondLst>
                                            </p:cTn>
                                            <p:tgtEl>
                                              <p:spTgt spid="150"/>
                                            </p:tgtEl>
                                            <p:attrNameLst>
                                              <p:attrName>style.visibility</p:attrName>
                                            </p:attrNameLst>
                                          </p:cBhvr>
                                          <p:to>
                                            <p:strVal val="visible"/>
                                          </p:to>
                                        </p:set>
                                        <p:anim calcmode="lin" valueType="num">
                                          <p:cBhvr>
                                            <p:cTn id="51" dur="500" fill="hold"/>
                                            <p:tgtEl>
                                              <p:spTgt spid="150"/>
                                            </p:tgtEl>
                                            <p:attrNameLst>
                                              <p:attrName>ppt_x</p:attrName>
                                            </p:attrNameLst>
                                          </p:cBhvr>
                                          <p:tavLst>
                                            <p:tav tm="0">
                                              <p:val>
                                                <p:strVal val="0-#ppt_w/2"/>
                                              </p:val>
                                            </p:tav>
                                            <p:tav tm="100000">
                                              <p:val>
                                                <p:strVal val="#ppt_x"/>
                                              </p:val>
                                            </p:tav>
                                          </p:tavLst>
                                        </p:anim>
                                        <p:anim calcmode="lin" valueType="num">
                                          <p:cBhvr>
                                            <p:cTn id="52" dur="500" fill="hold"/>
                                            <p:tgtEl>
                                              <p:spTgt spid="150"/>
                                            </p:tgtEl>
                                            <p:attrNameLst>
                                              <p:attrName>ppt_y</p:attrName>
                                            </p:attrNameLst>
                                          </p:cBhvr>
                                          <p:tavLst>
                                            <p:tav tm="0">
                                              <p:val>
                                                <p:strVal val="#ppt_y"/>
                                              </p:val>
                                            </p:tav>
                                            <p:tav tm="100000">
                                              <p:val>
                                                <p:strVal val="#ppt_y"/>
                                              </p:val>
                                            </p:tav>
                                          </p:tavLst>
                                        </p:anim>
                                      </p:childTnLst>
                                    </p:cTn>
                                  </p:par>
                                </p:childTnLst>
                              </p:cTn>
                            </p:par>
                            <p:par>
                              <p:cTn id="53" fill="hold">
                                <p:stCondLst>
                                  <p:cond delay="7949"/>
                                </p:stCondLst>
                                <p:childTnLst>
                                  <p:par>
                                    <p:cTn id="54" presetID="2" presetClass="entr" presetSubtype="8" fill="hold" grpId="0" nodeType="afterEffect">
                                      <p:stCondLst>
                                        <p:cond delay="0"/>
                                      </p:stCondLst>
                                      <p:iterate type="lt">
                                        <p:tmPct val="10000"/>
                                      </p:iterate>
                                      <p:childTnLst>
                                        <p:set>
                                          <p:cBhvr>
                                            <p:cTn id="55" dur="1" fill="hold">
                                              <p:stCondLst>
                                                <p:cond delay="0"/>
                                              </p:stCondLst>
                                            </p:cTn>
                                            <p:tgtEl>
                                              <p:spTgt spid="152"/>
                                            </p:tgtEl>
                                            <p:attrNameLst>
                                              <p:attrName>style.visibility</p:attrName>
                                            </p:attrNameLst>
                                          </p:cBhvr>
                                          <p:to>
                                            <p:strVal val="visible"/>
                                          </p:to>
                                        </p:set>
                                        <p:anim calcmode="lin" valueType="num">
                                          <p:cBhvr>
                                            <p:cTn id="56" dur="500" fill="hold"/>
                                            <p:tgtEl>
                                              <p:spTgt spid="152"/>
                                            </p:tgtEl>
                                            <p:attrNameLst>
                                              <p:attrName>ppt_x</p:attrName>
                                            </p:attrNameLst>
                                          </p:cBhvr>
                                          <p:tavLst>
                                            <p:tav tm="0">
                                              <p:val>
                                                <p:strVal val="0-#ppt_w/2"/>
                                              </p:val>
                                            </p:tav>
                                            <p:tav tm="100000">
                                              <p:val>
                                                <p:strVal val="#ppt_x"/>
                                              </p:val>
                                            </p:tav>
                                          </p:tavLst>
                                        </p:anim>
                                        <p:anim calcmode="lin" valueType="num">
                                          <p:cBhvr>
                                            <p:cTn id="57" dur="500" fill="hold"/>
                                            <p:tgtEl>
                                              <p:spTgt spid="152"/>
                                            </p:tgtEl>
                                            <p:attrNameLst>
                                              <p:attrName>ppt_y</p:attrName>
                                            </p:attrNameLst>
                                          </p:cBhvr>
                                          <p:tavLst>
                                            <p:tav tm="0">
                                              <p:val>
                                                <p:strVal val="#ppt_y"/>
                                              </p:val>
                                            </p:tav>
                                            <p:tav tm="100000">
                                              <p:val>
                                                <p:strVal val="#ppt_y"/>
                                              </p:val>
                                            </p:tav>
                                          </p:tavLst>
                                        </p:anim>
                                      </p:childTnLst>
                                    </p:cTn>
                                  </p:par>
                                </p:childTnLst>
                              </p:cTn>
                            </p:par>
                            <p:par>
                              <p:cTn id="58" fill="hold">
                                <p:stCondLst>
                                  <p:cond delay="8600"/>
                                </p:stCondLst>
                                <p:childTnLst>
                                  <p:par>
                                    <p:cTn id="59" presetID="14" presetClass="entr" presetSubtype="10" fill="hold" grpId="0" nodeType="afterEffect">
                                      <p:stCondLst>
                                        <p:cond delay="0"/>
                                      </p:stCondLst>
                                      <p:childTnLst>
                                        <p:set>
                                          <p:cBhvr>
                                            <p:cTn id="60" dur="1" fill="hold">
                                              <p:stCondLst>
                                                <p:cond delay="0"/>
                                              </p:stCondLst>
                                            </p:cTn>
                                            <p:tgtEl>
                                              <p:spTgt spid="149"/>
                                            </p:tgtEl>
                                            <p:attrNameLst>
                                              <p:attrName>style.visibility</p:attrName>
                                            </p:attrNameLst>
                                          </p:cBhvr>
                                          <p:to>
                                            <p:strVal val="visible"/>
                                          </p:to>
                                        </p:set>
                                        <p:animEffect transition="in" filter="randombar(horizontal)">
                                          <p:cBhvr>
                                            <p:cTn id="61" dur="500"/>
                                            <p:tgtEl>
                                              <p:spTgt spid="149"/>
                                            </p:tgtEl>
                                          </p:cBhvr>
                                        </p:animEffect>
                                      </p:childTnLst>
                                    </p:cTn>
                                  </p:par>
                                  <p:par>
                                    <p:cTn id="62" presetID="14" presetClass="entr" presetSubtype="10" fill="hold" grpId="0" nodeType="withEffect">
                                      <p:stCondLst>
                                        <p:cond delay="0"/>
                                      </p:stCondLst>
                                      <p:childTnLst>
                                        <p:set>
                                          <p:cBhvr>
                                            <p:cTn id="63" dur="1" fill="hold">
                                              <p:stCondLst>
                                                <p:cond delay="0"/>
                                              </p:stCondLst>
                                            </p:cTn>
                                            <p:tgtEl>
                                              <p:spTgt spid="151"/>
                                            </p:tgtEl>
                                            <p:attrNameLst>
                                              <p:attrName>style.visibility</p:attrName>
                                            </p:attrNameLst>
                                          </p:cBhvr>
                                          <p:to>
                                            <p:strVal val="visible"/>
                                          </p:to>
                                        </p:set>
                                        <p:animEffect transition="in" filter="randombar(horizontal)">
                                          <p:cBhvr>
                                            <p:cTn id="64" dur="500"/>
                                            <p:tgtEl>
                                              <p:spTgt spid="151"/>
                                            </p:tgtEl>
                                          </p:cBhvr>
                                        </p:animEffect>
                                      </p:childTnLst>
                                    </p:cTn>
                                  </p:par>
                                  <p:par>
                                    <p:cTn id="65" presetID="14" presetClass="entr" presetSubtype="10" fill="hold" grpId="0" nodeType="withEffect">
                                      <p:stCondLst>
                                        <p:cond delay="0"/>
                                      </p:stCondLst>
                                      <p:childTnLst>
                                        <p:set>
                                          <p:cBhvr>
                                            <p:cTn id="66" dur="1" fill="hold">
                                              <p:stCondLst>
                                                <p:cond delay="0"/>
                                              </p:stCondLst>
                                            </p:cTn>
                                            <p:tgtEl>
                                              <p:spTgt spid="153"/>
                                            </p:tgtEl>
                                            <p:attrNameLst>
                                              <p:attrName>style.visibility</p:attrName>
                                            </p:attrNameLst>
                                          </p:cBhvr>
                                          <p:to>
                                            <p:strVal val="visible"/>
                                          </p:to>
                                        </p:set>
                                        <p:animEffect transition="in" filter="randombar(horizontal)">
                                          <p:cBhvr>
                                            <p:cTn id="67" dur="500"/>
                                            <p:tgtEl>
                                              <p:spTgt spid="153"/>
                                            </p:tgtEl>
                                          </p:cBhvr>
                                        </p:animEffect>
                                      </p:childTnLst>
                                    </p:cTn>
                                  </p:par>
                                  <p:par>
                                    <p:cTn id="68" presetID="52" presetClass="entr" presetSubtype="0" fill="hold" nodeType="withEffect">
                                      <p:stCondLst>
                                        <p:cond delay="200"/>
                                      </p:stCondLst>
                                      <p:childTnLst>
                                        <p:set>
                                          <p:cBhvr>
                                            <p:cTn id="69" dur="1" fill="hold">
                                              <p:stCondLst>
                                                <p:cond delay="0"/>
                                              </p:stCondLst>
                                            </p:cTn>
                                            <p:tgtEl>
                                              <p:spTgt spid="159"/>
                                            </p:tgtEl>
                                            <p:attrNameLst>
                                              <p:attrName>style.visibility</p:attrName>
                                            </p:attrNameLst>
                                          </p:cBhvr>
                                          <p:to>
                                            <p:strVal val="visible"/>
                                          </p:to>
                                        </p:set>
                                        <p:animScale>
                                          <p:cBhvr>
                                            <p:cTn id="70" dur="1000" decel="50000" fill="hold">
                                              <p:stCondLst>
                                                <p:cond delay="0"/>
                                              </p:stCondLst>
                                            </p:cTn>
                                            <p:tgtEl>
                                              <p:spTgt spid="15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1000" decel="50000" fill="hold">
                                              <p:stCondLst>
                                                <p:cond delay="0"/>
                                              </p:stCondLst>
                                            </p:cTn>
                                            <p:tgtEl>
                                              <p:spTgt spid="159"/>
                                            </p:tgtEl>
                                            <p:attrNameLst>
                                              <p:attrName>ppt_x</p:attrName>
                                              <p:attrName>ppt_y</p:attrName>
                                            </p:attrNameLst>
                                          </p:cBhvr>
                                        </p:animMotion>
                                        <p:animEffect transition="in" filter="fade">
                                          <p:cBhvr>
                                            <p:cTn id="72" dur="1000"/>
                                            <p:tgtEl>
                                              <p:spTgt spid="159"/>
                                            </p:tgtEl>
                                          </p:cBhvr>
                                        </p:animEffect>
                                      </p:childTnLst>
                                    </p:cTn>
                                  </p:par>
                                  <p:par>
                                    <p:cTn id="73" presetID="52" presetClass="entr" presetSubtype="0" fill="hold" nodeType="withEffect">
                                      <p:stCondLst>
                                        <p:cond delay="0"/>
                                      </p:stCondLst>
                                      <p:childTnLst>
                                        <p:set>
                                          <p:cBhvr>
                                            <p:cTn id="74" dur="1" fill="hold">
                                              <p:stCondLst>
                                                <p:cond delay="0"/>
                                              </p:stCondLst>
                                            </p:cTn>
                                            <p:tgtEl>
                                              <p:spTgt spid="160"/>
                                            </p:tgtEl>
                                            <p:attrNameLst>
                                              <p:attrName>style.visibility</p:attrName>
                                            </p:attrNameLst>
                                          </p:cBhvr>
                                          <p:to>
                                            <p:strVal val="visible"/>
                                          </p:to>
                                        </p:set>
                                        <p:animScale>
                                          <p:cBhvr>
                                            <p:cTn id="75" dur="1000" decel="50000" fill="hold">
                                              <p:stCondLst>
                                                <p:cond delay="0"/>
                                              </p:stCondLst>
                                            </p:cTn>
                                            <p:tgtEl>
                                              <p:spTgt spid="16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6" dur="1000" decel="50000" fill="hold">
                                              <p:stCondLst>
                                                <p:cond delay="0"/>
                                              </p:stCondLst>
                                            </p:cTn>
                                            <p:tgtEl>
                                              <p:spTgt spid="160"/>
                                            </p:tgtEl>
                                            <p:attrNameLst>
                                              <p:attrName>ppt_x</p:attrName>
                                              <p:attrName>ppt_y</p:attrName>
                                            </p:attrNameLst>
                                          </p:cBhvr>
                                        </p:animMotion>
                                        <p:animEffect transition="in" filter="fade">
                                          <p:cBhvr>
                                            <p:cTn id="77" dur="1000"/>
                                            <p:tgtEl>
                                              <p:spTgt spid="160"/>
                                            </p:tgtEl>
                                          </p:cBhvr>
                                        </p:animEffect>
                                      </p:childTnLst>
                                    </p:cTn>
                                  </p:par>
                                  <p:par>
                                    <p:cTn id="78" presetID="52" presetClass="entr" presetSubtype="0" fill="hold" nodeType="withEffect">
                                      <p:stCondLst>
                                        <p:cond delay="300"/>
                                      </p:stCondLst>
                                      <p:childTnLst>
                                        <p:set>
                                          <p:cBhvr>
                                            <p:cTn id="79" dur="1" fill="hold">
                                              <p:stCondLst>
                                                <p:cond delay="0"/>
                                              </p:stCondLst>
                                            </p:cTn>
                                            <p:tgtEl>
                                              <p:spTgt spid="161"/>
                                            </p:tgtEl>
                                            <p:attrNameLst>
                                              <p:attrName>style.visibility</p:attrName>
                                            </p:attrNameLst>
                                          </p:cBhvr>
                                          <p:to>
                                            <p:strVal val="visible"/>
                                          </p:to>
                                        </p:set>
                                        <p:animScale>
                                          <p:cBhvr>
                                            <p:cTn id="80" dur="1000" decel="50000" fill="hold">
                                              <p:stCondLst>
                                                <p:cond delay="0"/>
                                              </p:stCondLst>
                                            </p:cTn>
                                            <p:tgtEl>
                                              <p:spTgt spid="16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1" dur="1000" decel="50000" fill="hold">
                                              <p:stCondLst>
                                                <p:cond delay="0"/>
                                              </p:stCondLst>
                                            </p:cTn>
                                            <p:tgtEl>
                                              <p:spTgt spid="161"/>
                                            </p:tgtEl>
                                            <p:attrNameLst>
                                              <p:attrName>ppt_x</p:attrName>
                                              <p:attrName>ppt_y</p:attrName>
                                            </p:attrNameLst>
                                          </p:cBhvr>
                                        </p:animMotion>
                                        <p:animEffect transition="in" filter="fade">
                                          <p:cBhvr>
                                            <p:cTn id="82" dur="1000"/>
                                            <p:tgtEl>
                                              <p:spTgt spid="1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 grpId="0"/>
          <p:bldP spid="147" grpId="0" animBg="1"/>
          <p:bldP spid="148" grpId="0"/>
          <p:bldP spid="149" grpId="0"/>
          <p:bldP spid="150" grpId="0"/>
          <p:bldP spid="151" grpId="0"/>
          <p:bldP spid="152" grpId="0"/>
          <p:bldP spid="153" grpId="0"/>
          <p:bldP spid="155" grpId="0"/>
          <p:bldP spid="155" grpId="1"/>
        </p:bldLst>
      </p:timing>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4" name="图片 233"/>
          <p:cNvPicPr>
            <a:picLocks noChangeAspect="1"/>
          </p:cNvPicPr>
          <p:nvPr/>
        </p:nvPicPr>
        <p:blipFill rotWithShape="1">
          <a:blip r:embed="rId3">
            <a:extLst>
              <a:ext uri="{28A0092B-C50C-407E-A947-70E740481C1C}">
                <a14:useLocalDpi xmlns:a14="http://schemas.microsoft.com/office/drawing/2010/main" val="0"/>
              </a:ext>
            </a:extLst>
          </a:blip>
          <a:srcRect t="33474"/>
          <a:stretch>
            <a:fillRect/>
          </a:stretch>
        </p:blipFill>
        <p:spPr>
          <a:xfrm>
            <a:off x="7461445" y="-12719"/>
            <a:ext cx="4285859" cy="3078342"/>
          </a:xfrm>
          <a:prstGeom prst="rect">
            <a:avLst/>
          </a:prstGeom>
        </p:spPr>
      </p:pic>
      <p:sp>
        <p:nvSpPr>
          <p:cNvPr id="182" name="矩形 181"/>
          <p:cNvSpPr/>
          <p:nvPr/>
        </p:nvSpPr>
        <p:spPr>
          <a:xfrm>
            <a:off x="2680492" y="-215153"/>
            <a:ext cx="6831016" cy="7460015"/>
          </a:xfrm>
          <a:prstGeom prst="rect">
            <a:avLst/>
          </a:prstGeom>
          <a:solidFill>
            <a:schemeClr val="bg1"/>
          </a:solidFill>
          <a:ln>
            <a:noFill/>
          </a:ln>
          <a:effectLst>
            <a:outerShdw blurRad="3810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6" name="Picture 7" descr="C:\Users\Administrator\Desktop\56d684a0446de.png"/>
          <p:cNvPicPr>
            <a:picLocks noChangeAspect="1" noChangeArrowheads="1"/>
          </p:cNvPicPr>
          <p:nvPr/>
        </p:nvPicPr>
        <p:blipFill>
          <a:blip r:embed="rId4" cstate="print">
            <a:extLst>
              <a:ext uri="{BEBA8EAE-BF5A-486C-A8C5-ECC9F3942E4B}">
                <a14:imgProps xmlns:a14="http://schemas.microsoft.com/office/drawing/2010/main">
                  <a14:imgLayer r:embed="rId5">
                    <a14:imgEffect>
                      <a14:brightnessContrast bright="5000"/>
                    </a14:imgEffect>
                  </a14:imgLayer>
                </a14:imgProps>
              </a:ext>
              <a:ext uri="{28A0092B-C50C-407E-A947-70E740481C1C}">
                <a14:useLocalDpi xmlns:a14="http://schemas.microsoft.com/office/drawing/2010/main" val="0"/>
              </a:ext>
            </a:extLst>
          </a:blip>
          <a:srcRect/>
          <a:stretch>
            <a:fillRect/>
          </a:stretch>
        </p:blipFill>
        <p:spPr bwMode="auto">
          <a:xfrm>
            <a:off x="3129388" y="372407"/>
            <a:ext cx="504056" cy="573294"/>
          </a:xfrm>
          <a:prstGeom prst="rect">
            <a:avLst/>
          </a:prstGeom>
          <a:noFill/>
          <a:extLst>
            <a:ext uri="{909E8E84-426E-40DD-AFC4-6F175D3DCCD1}">
              <a14:hiddenFill xmlns:a14="http://schemas.microsoft.com/office/drawing/2010/main">
                <a:solidFill>
                  <a:srgbClr val="FFFFFF"/>
                </a:solidFill>
              </a14:hiddenFill>
            </a:ext>
          </a:extLst>
        </p:spPr>
      </p:pic>
      <p:sp>
        <p:nvSpPr>
          <p:cNvPr id="97" name="TextBox 42"/>
          <p:cNvSpPr txBox="1">
            <a:spLocks noChangeArrowheads="1"/>
          </p:cNvSpPr>
          <p:nvPr/>
        </p:nvSpPr>
        <p:spPr bwMode="auto">
          <a:xfrm>
            <a:off x="3679264" y="372407"/>
            <a:ext cx="284230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800" b="1" dirty="0">
                <a:solidFill>
                  <a:schemeClr val="bg2"/>
                </a:solidFill>
                <a:latin typeface="微软雅黑" panose="020B0503020204020204" pitchFamily="34" charset="-122"/>
                <a:ea typeface="微软雅黑" panose="020B0503020204020204" pitchFamily="34" charset="-122"/>
              </a:rPr>
              <a:t>费用预算</a:t>
            </a:r>
          </a:p>
        </p:txBody>
      </p:sp>
      <p:grpSp>
        <p:nvGrpSpPr>
          <p:cNvPr id="207" name="组合 206"/>
          <p:cNvGrpSpPr/>
          <p:nvPr/>
        </p:nvGrpSpPr>
        <p:grpSpPr>
          <a:xfrm>
            <a:off x="5265759" y="3558295"/>
            <a:ext cx="1767455" cy="876201"/>
            <a:chOff x="6727540" y="2987289"/>
            <a:chExt cx="2128849" cy="876201"/>
          </a:xfrm>
        </p:grpSpPr>
        <p:sp>
          <p:nvSpPr>
            <p:cNvPr id="208" name="Rectangle: Rounded Corners 166"/>
            <p:cNvSpPr/>
            <p:nvPr/>
          </p:nvSpPr>
          <p:spPr>
            <a:xfrm>
              <a:off x="6754079" y="2987289"/>
              <a:ext cx="1371846" cy="286536"/>
            </a:xfrm>
            <a:prstGeom prst="roundRect">
              <a:avLst>
                <a:gd name="adj" fmla="val 11081"/>
              </a:avLst>
            </a:prstGeom>
            <a:solidFill>
              <a:srgbClr val="40CDAC"/>
            </a:solidFill>
            <a:ln w="12700">
              <a:miter lim="400000"/>
            </a:ln>
          </p:spPr>
          <p:txBody>
            <a:bodyPr wrap="none" lIns="19050" tIns="19050" rIns="19050" bIns="19050" anchor="ctr" anchorCtr="1">
              <a:normAutofit/>
            </a:bodyPr>
            <a:lstStyle/>
            <a:p>
              <a:pPr algn="ctr"/>
              <a:r>
                <a:rPr lang="zh-CN" altLang="en-US" sz="1400" dirty="0">
                  <a:solidFill>
                    <a:schemeClr val="bg1"/>
                  </a:solidFill>
                  <a:latin typeface="微软雅黑" panose="020B0503020204020204" pitchFamily="34" charset="-122"/>
                  <a:ea typeface="微软雅黑" panose="020B0503020204020204" pitchFamily="34" charset="-122"/>
                </a:rPr>
                <a:t>人力成本</a:t>
              </a:r>
            </a:p>
          </p:txBody>
        </p:sp>
        <p:sp>
          <p:nvSpPr>
            <p:cNvPr id="209" name="Rectangle 176"/>
            <p:cNvSpPr/>
            <p:nvPr/>
          </p:nvSpPr>
          <p:spPr>
            <a:xfrm>
              <a:off x="6727540" y="3408177"/>
              <a:ext cx="2128849" cy="455313"/>
            </a:xfrm>
            <a:prstGeom prst="rect">
              <a:avLst/>
            </a:prstGeom>
            <a:ln w="12700">
              <a:miter lim="400000"/>
            </a:ln>
          </p:spPr>
          <p:txBody>
            <a:bodyPr wrap="square" lIns="25400" tIns="25400" rIns="25400" bIns="25400">
              <a:noAutofit/>
            </a:bodyPr>
            <a:lstStyle/>
            <a:p>
              <a:pPr>
                <a:lnSpc>
                  <a:spcPct val="120000"/>
                </a:lnSpc>
              </a:pPr>
              <a:r>
                <a:rPr lang="zh-CN" altLang="en-US" sz="1000" dirty="0">
                  <a:solidFill>
                    <a:schemeClr val="bg1">
                      <a:lumMod val="50000"/>
                    </a:schemeClr>
                  </a:solidFill>
                  <a:latin typeface="微软雅黑" panose="020B0503020204020204" pitchFamily="34" charset="-122"/>
                  <a:ea typeface="微软雅黑" panose="020B0503020204020204" pitchFamily="34" charset="-122"/>
                </a:rPr>
                <a:t>技术维护团队</a:t>
              </a:r>
              <a:r>
                <a:rPr lang="en-US" altLang="zh-CN" sz="1000" dirty="0">
                  <a:solidFill>
                    <a:schemeClr val="bg1">
                      <a:lumMod val="50000"/>
                    </a:schemeClr>
                  </a:solidFill>
                  <a:latin typeface="微软雅黑" panose="020B0503020204020204" pitchFamily="34" charset="-122"/>
                  <a:ea typeface="微软雅黑" panose="020B0503020204020204" pitchFamily="34" charset="-122"/>
                </a:rPr>
                <a:t>5</a:t>
              </a:r>
              <a:r>
                <a:rPr lang="zh-CN" altLang="en-US" sz="1000" dirty="0">
                  <a:solidFill>
                    <a:schemeClr val="bg1">
                      <a:lumMod val="50000"/>
                    </a:schemeClr>
                  </a:solidFill>
                  <a:latin typeface="微软雅黑" panose="020B0503020204020204" pitchFamily="34" charset="-122"/>
                  <a:ea typeface="微软雅黑" panose="020B0503020204020204" pitchFamily="34" charset="-122"/>
                </a:rPr>
                <a:t>人，开支</a:t>
              </a:r>
              <a:r>
                <a:rPr lang="en-US" altLang="zh-CN" sz="1000" dirty="0">
                  <a:solidFill>
                    <a:schemeClr val="bg1">
                      <a:lumMod val="50000"/>
                    </a:schemeClr>
                  </a:solidFill>
                  <a:latin typeface="微软雅黑" panose="020B0503020204020204" pitchFamily="34" charset="-122"/>
                  <a:ea typeface="微软雅黑" panose="020B0503020204020204" pitchFamily="34" charset="-122"/>
                </a:rPr>
                <a:t>60</a:t>
              </a:r>
              <a:r>
                <a:rPr lang="zh-CN" altLang="en-US" sz="1000" dirty="0">
                  <a:solidFill>
                    <a:schemeClr val="bg1">
                      <a:lumMod val="50000"/>
                    </a:schemeClr>
                  </a:solidFill>
                  <a:latin typeface="微软雅黑" panose="020B0503020204020204" pitchFamily="34" charset="-122"/>
                  <a:ea typeface="微软雅黑" panose="020B0503020204020204" pitchFamily="34" charset="-122"/>
                </a:rPr>
                <a:t>万。</a:t>
              </a:r>
            </a:p>
          </p:txBody>
        </p:sp>
      </p:grpSp>
      <p:grpSp>
        <p:nvGrpSpPr>
          <p:cNvPr id="210" name="组合 209"/>
          <p:cNvGrpSpPr/>
          <p:nvPr/>
        </p:nvGrpSpPr>
        <p:grpSpPr>
          <a:xfrm>
            <a:off x="5265759" y="4818118"/>
            <a:ext cx="1767455" cy="872305"/>
            <a:chOff x="6727540" y="4247112"/>
            <a:chExt cx="2128849" cy="872305"/>
          </a:xfrm>
        </p:grpSpPr>
        <p:sp>
          <p:nvSpPr>
            <p:cNvPr id="211" name="Rectangle: Rounded Corners 168"/>
            <p:cNvSpPr/>
            <p:nvPr/>
          </p:nvSpPr>
          <p:spPr>
            <a:xfrm>
              <a:off x="6754079" y="4247112"/>
              <a:ext cx="1371846" cy="286536"/>
            </a:xfrm>
            <a:prstGeom prst="roundRect">
              <a:avLst>
                <a:gd name="adj" fmla="val 11081"/>
              </a:avLst>
            </a:prstGeom>
            <a:solidFill>
              <a:srgbClr val="40CDAC"/>
            </a:solidFill>
            <a:ln w="12700">
              <a:miter lim="400000"/>
            </a:ln>
          </p:spPr>
          <p:txBody>
            <a:bodyPr wrap="none" lIns="19050" tIns="19050" rIns="19050" bIns="19050" anchor="ctr" anchorCtr="1">
              <a:normAutofit/>
            </a:bodyPr>
            <a:lstStyle/>
            <a:p>
              <a:pPr algn="ctr"/>
              <a:r>
                <a:rPr lang="zh-CN" altLang="en-US" sz="1400" dirty="0">
                  <a:solidFill>
                    <a:schemeClr val="bg1"/>
                  </a:solidFill>
                  <a:latin typeface="微软雅黑" panose="020B0503020204020204" pitchFamily="34" charset="-122"/>
                  <a:ea typeface="微软雅黑" panose="020B0503020204020204" pitchFamily="34" charset="-122"/>
                </a:rPr>
                <a:t>房租办公</a:t>
              </a:r>
            </a:p>
          </p:txBody>
        </p:sp>
        <p:sp>
          <p:nvSpPr>
            <p:cNvPr id="212" name="Rectangle 177"/>
            <p:cNvSpPr/>
            <p:nvPr/>
          </p:nvSpPr>
          <p:spPr>
            <a:xfrm>
              <a:off x="6727540" y="4664103"/>
              <a:ext cx="2128849" cy="455314"/>
            </a:xfrm>
            <a:prstGeom prst="rect">
              <a:avLst/>
            </a:prstGeom>
            <a:ln w="12700">
              <a:miter lim="400000"/>
            </a:ln>
          </p:spPr>
          <p:txBody>
            <a:bodyPr wrap="square" lIns="25400" tIns="25400" rIns="25400" bIns="25400">
              <a:noAutofit/>
            </a:bodyPr>
            <a:lstStyle/>
            <a:p>
              <a:pPr>
                <a:lnSpc>
                  <a:spcPct val="120000"/>
                </a:lnSpc>
              </a:pPr>
              <a:r>
                <a:rPr lang="zh-CN" altLang="en-US" sz="1000" dirty="0">
                  <a:solidFill>
                    <a:schemeClr val="bg1">
                      <a:lumMod val="50000"/>
                    </a:schemeClr>
                  </a:solidFill>
                  <a:latin typeface="微软雅黑" panose="020B0503020204020204" pitchFamily="34" charset="-122"/>
                  <a:ea typeface="微软雅黑" panose="020B0503020204020204" pitchFamily="34" charset="-122"/>
                </a:rPr>
                <a:t>房租、装修及办公费用共计</a:t>
              </a:r>
              <a:r>
                <a:rPr lang="en-US" altLang="zh-CN" sz="1000" dirty="0">
                  <a:solidFill>
                    <a:schemeClr val="bg1">
                      <a:lumMod val="50000"/>
                    </a:schemeClr>
                  </a:solidFill>
                  <a:latin typeface="微软雅黑" panose="020B0503020204020204" pitchFamily="34" charset="-122"/>
                  <a:ea typeface="微软雅黑" panose="020B0503020204020204" pitchFamily="34" charset="-122"/>
                </a:rPr>
                <a:t>20</a:t>
              </a:r>
              <a:r>
                <a:rPr lang="zh-CN" altLang="en-US" sz="1000" dirty="0">
                  <a:solidFill>
                    <a:schemeClr val="bg1">
                      <a:lumMod val="50000"/>
                    </a:schemeClr>
                  </a:solidFill>
                  <a:latin typeface="微软雅黑" panose="020B0503020204020204" pitchFamily="34" charset="-122"/>
                  <a:ea typeface="微软雅黑" panose="020B0503020204020204" pitchFamily="34" charset="-122"/>
                </a:rPr>
                <a:t>万。</a:t>
              </a:r>
            </a:p>
          </p:txBody>
        </p:sp>
      </p:grpSp>
      <p:grpSp>
        <p:nvGrpSpPr>
          <p:cNvPr id="213" name="组合 212"/>
          <p:cNvGrpSpPr/>
          <p:nvPr/>
        </p:nvGrpSpPr>
        <p:grpSpPr>
          <a:xfrm>
            <a:off x="7323367" y="2313855"/>
            <a:ext cx="1767454" cy="866035"/>
            <a:chOff x="9310021" y="1741527"/>
            <a:chExt cx="2128848" cy="866035"/>
          </a:xfrm>
        </p:grpSpPr>
        <p:sp>
          <p:nvSpPr>
            <p:cNvPr id="214" name="Rectangle: Rounded Corners 170"/>
            <p:cNvSpPr/>
            <p:nvPr/>
          </p:nvSpPr>
          <p:spPr>
            <a:xfrm>
              <a:off x="9336966" y="1741527"/>
              <a:ext cx="1471977" cy="286536"/>
            </a:xfrm>
            <a:prstGeom prst="roundRect">
              <a:avLst>
                <a:gd name="adj" fmla="val 11081"/>
              </a:avLst>
            </a:prstGeom>
            <a:solidFill>
              <a:srgbClr val="40CDAC"/>
            </a:solidFill>
            <a:ln w="12700">
              <a:miter lim="400000"/>
            </a:ln>
          </p:spPr>
          <p:txBody>
            <a:bodyPr wrap="none" lIns="19050" tIns="19050" rIns="19050" bIns="19050" anchor="ctr" anchorCtr="1">
              <a:normAutofit/>
            </a:bodyPr>
            <a:lstStyle/>
            <a:p>
              <a:pPr algn="ctr"/>
              <a:r>
                <a:rPr lang="zh-CN" altLang="en-US" sz="1400" dirty="0">
                  <a:solidFill>
                    <a:schemeClr val="bg1"/>
                  </a:solidFill>
                  <a:latin typeface="微软雅黑" panose="020B0503020204020204" pitchFamily="34" charset="-122"/>
                  <a:ea typeface="微软雅黑" panose="020B0503020204020204" pitchFamily="34" charset="-122"/>
                </a:rPr>
                <a:t>推广费用</a:t>
              </a:r>
            </a:p>
          </p:txBody>
        </p:sp>
        <p:sp>
          <p:nvSpPr>
            <p:cNvPr id="215" name="Rectangle 178"/>
            <p:cNvSpPr/>
            <p:nvPr/>
          </p:nvSpPr>
          <p:spPr>
            <a:xfrm>
              <a:off x="9310021" y="2152248"/>
              <a:ext cx="2128848" cy="455314"/>
            </a:xfrm>
            <a:prstGeom prst="rect">
              <a:avLst/>
            </a:prstGeom>
            <a:ln w="12700">
              <a:miter lim="400000"/>
            </a:ln>
          </p:spPr>
          <p:txBody>
            <a:bodyPr wrap="square" lIns="25400" tIns="25400" rIns="25400" bIns="25400">
              <a:noAutofit/>
            </a:bodyPr>
            <a:lstStyle/>
            <a:p>
              <a:pPr>
                <a:lnSpc>
                  <a:spcPct val="120000"/>
                </a:lnSpc>
              </a:pPr>
              <a:r>
                <a:rPr lang="zh-CN" altLang="en-US" sz="1000" dirty="0">
                  <a:solidFill>
                    <a:schemeClr val="bg1">
                      <a:lumMod val="50000"/>
                    </a:schemeClr>
                  </a:solidFill>
                  <a:latin typeface="微软雅黑" panose="020B0503020204020204" pitchFamily="34" charset="-122"/>
                  <a:ea typeface="微软雅黑" panose="020B0503020204020204" pitchFamily="34" charset="-122"/>
                </a:rPr>
                <a:t>主要是各类销售，活动物料费用</a:t>
              </a:r>
              <a:r>
                <a:rPr lang="en-US" altLang="zh-CN" sz="1000" dirty="0">
                  <a:solidFill>
                    <a:schemeClr val="bg1">
                      <a:lumMod val="50000"/>
                    </a:schemeClr>
                  </a:solidFill>
                  <a:latin typeface="微软雅黑" panose="020B0503020204020204" pitchFamily="34" charset="-122"/>
                  <a:ea typeface="微软雅黑" panose="020B0503020204020204" pitchFamily="34" charset="-122"/>
                </a:rPr>
                <a:t>10</a:t>
              </a:r>
              <a:r>
                <a:rPr lang="zh-CN" altLang="en-US" sz="1000" dirty="0">
                  <a:solidFill>
                    <a:schemeClr val="bg1">
                      <a:lumMod val="50000"/>
                    </a:schemeClr>
                  </a:solidFill>
                  <a:latin typeface="微软雅黑" panose="020B0503020204020204" pitchFamily="34" charset="-122"/>
                  <a:ea typeface="微软雅黑" panose="020B0503020204020204" pitchFamily="34" charset="-122"/>
                </a:rPr>
                <a:t>万。</a:t>
              </a:r>
            </a:p>
          </p:txBody>
        </p:sp>
      </p:grpSp>
      <p:grpSp>
        <p:nvGrpSpPr>
          <p:cNvPr id="216" name="组合 215"/>
          <p:cNvGrpSpPr/>
          <p:nvPr/>
        </p:nvGrpSpPr>
        <p:grpSpPr>
          <a:xfrm>
            <a:off x="7323367" y="3559617"/>
            <a:ext cx="1767454" cy="876201"/>
            <a:chOff x="9310021" y="2987289"/>
            <a:chExt cx="2128848" cy="876201"/>
          </a:xfrm>
        </p:grpSpPr>
        <p:sp>
          <p:nvSpPr>
            <p:cNvPr id="217" name="Rectangle: Rounded Corners 172"/>
            <p:cNvSpPr/>
            <p:nvPr/>
          </p:nvSpPr>
          <p:spPr>
            <a:xfrm>
              <a:off x="9336966" y="2987289"/>
              <a:ext cx="1471977" cy="286536"/>
            </a:xfrm>
            <a:prstGeom prst="roundRect">
              <a:avLst>
                <a:gd name="adj" fmla="val 11081"/>
              </a:avLst>
            </a:prstGeom>
            <a:solidFill>
              <a:srgbClr val="40CDAC"/>
            </a:solidFill>
            <a:ln w="12700">
              <a:miter lim="400000"/>
            </a:ln>
          </p:spPr>
          <p:txBody>
            <a:bodyPr wrap="none" lIns="19050" tIns="19050" rIns="19050" bIns="19050" anchor="ctr" anchorCtr="1">
              <a:normAutofit/>
            </a:bodyPr>
            <a:lstStyle/>
            <a:p>
              <a:pPr algn="ctr"/>
              <a:r>
                <a:rPr lang="zh-CN" altLang="en-US" sz="1400" dirty="0">
                  <a:solidFill>
                    <a:schemeClr val="bg1"/>
                  </a:solidFill>
                  <a:latin typeface="微软雅黑" panose="020B0503020204020204" pitchFamily="34" charset="-122"/>
                  <a:ea typeface="微软雅黑" panose="020B0503020204020204" pitchFamily="34" charset="-122"/>
                </a:rPr>
                <a:t>广告宣传</a:t>
              </a:r>
            </a:p>
          </p:txBody>
        </p:sp>
        <p:sp>
          <p:nvSpPr>
            <p:cNvPr id="218" name="Rectangle 179"/>
            <p:cNvSpPr/>
            <p:nvPr/>
          </p:nvSpPr>
          <p:spPr>
            <a:xfrm>
              <a:off x="9310021" y="3408177"/>
              <a:ext cx="2128848" cy="455313"/>
            </a:xfrm>
            <a:prstGeom prst="rect">
              <a:avLst/>
            </a:prstGeom>
            <a:ln w="12700">
              <a:miter lim="400000"/>
            </a:ln>
          </p:spPr>
          <p:txBody>
            <a:bodyPr wrap="square" lIns="25400" tIns="25400" rIns="25400" bIns="25400">
              <a:noAutofit/>
            </a:bodyPr>
            <a:lstStyle/>
            <a:p>
              <a:pPr>
                <a:lnSpc>
                  <a:spcPct val="120000"/>
                </a:lnSpc>
              </a:pPr>
              <a:r>
                <a:rPr lang="zh-CN" altLang="en-US" sz="1000" dirty="0">
                  <a:solidFill>
                    <a:schemeClr val="bg1">
                      <a:lumMod val="50000"/>
                    </a:schemeClr>
                  </a:solidFill>
                  <a:latin typeface="微软雅黑" panose="020B0503020204020204" pitchFamily="34" charset="-122"/>
                  <a:ea typeface="微软雅黑" panose="020B0503020204020204" pitchFamily="34" charset="-122"/>
                </a:rPr>
                <a:t>电视台、报纸、现场展板、户外广告费用</a:t>
              </a:r>
              <a:r>
                <a:rPr lang="en-US" altLang="zh-CN" sz="1000" dirty="0">
                  <a:solidFill>
                    <a:schemeClr val="bg1">
                      <a:lumMod val="50000"/>
                    </a:schemeClr>
                  </a:solidFill>
                  <a:latin typeface="微软雅黑" panose="020B0503020204020204" pitchFamily="34" charset="-122"/>
                  <a:ea typeface="微软雅黑" panose="020B0503020204020204" pitchFamily="34" charset="-122"/>
                </a:rPr>
                <a:t>15</a:t>
              </a:r>
              <a:r>
                <a:rPr lang="zh-CN" altLang="en-US" sz="1000" dirty="0">
                  <a:solidFill>
                    <a:schemeClr val="bg1">
                      <a:lumMod val="50000"/>
                    </a:schemeClr>
                  </a:solidFill>
                  <a:latin typeface="微软雅黑" panose="020B0503020204020204" pitchFamily="34" charset="-122"/>
                  <a:ea typeface="微软雅黑" panose="020B0503020204020204" pitchFamily="34" charset="-122"/>
                </a:rPr>
                <a:t>万。</a:t>
              </a:r>
            </a:p>
          </p:txBody>
        </p:sp>
      </p:grpSp>
      <p:grpSp>
        <p:nvGrpSpPr>
          <p:cNvPr id="219" name="组合 218"/>
          <p:cNvGrpSpPr/>
          <p:nvPr/>
        </p:nvGrpSpPr>
        <p:grpSpPr>
          <a:xfrm>
            <a:off x="7323367" y="4819440"/>
            <a:ext cx="1767454" cy="872305"/>
            <a:chOff x="9310021" y="4247112"/>
            <a:chExt cx="2128848" cy="872305"/>
          </a:xfrm>
        </p:grpSpPr>
        <p:sp>
          <p:nvSpPr>
            <p:cNvPr id="220" name="Rectangle: Rounded Corners 174"/>
            <p:cNvSpPr/>
            <p:nvPr/>
          </p:nvSpPr>
          <p:spPr>
            <a:xfrm>
              <a:off x="9336966" y="4247112"/>
              <a:ext cx="1471977" cy="286536"/>
            </a:xfrm>
            <a:prstGeom prst="roundRect">
              <a:avLst>
                <a:gd name="adj" fmla="val 11081"/>
              </a:avLst>
            </a:prstGeom>
            <a:solidFill>
              <a:srgbClr val="40CDAC"/>
            </a:solidFill>
            <a:ln w="12700">
              <a:miter lim="400000"/>
            </a:ln>
          </p:spPr>
          <p:txBody>
            <a:bodyPr wrap="none" lIns="19050" tIns="19050" rIns="19050" bIns="19050" anchor="ctr" anchorCtr="1">
              <a:normAutofit/>
            </a:bodyPr>
            <a:lstStyle/>
            <a:p>
              <a:pPr algn="ctr"/>
              <a:r>
                <a:rPr lang="zh-CN" altLang="en-US" sz="1400" dirty="0">
                  <a:solidFill>
                    <a:schemeClr val="bg1"/>
                  </a:solidFill>
                  <a:latin typeface="微软雅黑" panose="020B0503020204020204" pitchFamily="34" charset="-122"/>
                  <a:ea typeface="微软雅黑" panose="020B0503020204020204" pitchFamily="34" charset="-122"/>
                </a:rPr>
                <a:t>其他费用</a:t>
              </a:r>
            </a:p>
          </p:txBody>
        </p:sp>
        <p:sp>
          <p:nvSpPr>
            <p:cNvPr id="221" name="Rectangle 180"/>
            <p:cNvSpPr/>
            <p:nvPr/>
          </p:nvSpPr>
          <p:spPr>
            <a:xfrm>
              <a:off x="9310021" y="4664103"/>
              <a:ext cx="2128848" cy="455314"/>
            </a:xfrm>
            <a:prstGeom prst="rect">
              <a:avLst/>
            </a:prstGeom>
            <a:ln w="12700">
              <a:miter lim="400000"/>
            </a:ln>
          </p:spPr>
          <p:txBody>
            <a:bodyPr wrap="square" lIns="25400" tIns="25400" rIns="25400" bIns="25400">
              <a:noAutofit/>
            </a:bodyPr>
            <a:lstStyle/>
            <a:p>
              <a:pPr>
                <a:lnSpc>
                  <a:spcPct val="120000"/>
                </a:lnSpc>
              </a:pPr>
              <a:r>
                <a:rPr lang="zh-CN" altLang="en-US" sz="1000" dirty="0">
                  <a:solidFill>
                    <a:schemeClr val="bg1">
                      <a:lumMod val="50000"/>
                    </a:schemeClr>
                  </a:solidFill>
                  <a:latin typeface="微软雅黑" panose="020B0503020204020204" pitchFamily="34" charset="-122"/>
                  <a:ea typeface="微软雅黑" panose="020B0503020204020204" pitchFamily="34" charset="-122"/>
                </a:rPr>
                <a:t>库存商品、设备折相等其他费用</a:t>
              </a:r>
              <a:r>
                <a:rPr lang="en-US" altLang="zh-CN" sz="1000" dirty="0">
                  <a:solidFill>
                    <a:schemeClr val="bg1">
                      <a:lumMod val="50000"/>
                    </a:schemeClr>
                  </a:solidFill>
                  <a:latin typeface="微软雅黑" panose="020B0503020204020204" pitchFamily="34" charset="-122"/>
                  <a:ea typeface="微软雅黑" panose="020B0503020204020204" pitchFamily="34" charset="-122"/>
                </a:rPr>
                <a:t>20</a:t>
              </a:r>
              <a:r>
                <a:rPr lang="zh-CN" altLang="en-US" sz="1000" dirty="0">
                  <a:solidFill>
                    <a:schemeClr val="bg1">
                      <a:lumMod val="50000"/>
                    </a:schemeClr>
                  </a:solidFill>
                  <a:latin typeface="微软雅黑" panose="020B0503020204020204" pitchFamily="34" charset="-122"/>
                  <a:ea typeface="微软雅黑" panose="020B0503020204020204" pitchFamily="34" charset="-122"/>
                </a:rPr>
                <a:t>万。</a:t>
              </a:r>
            </a:p>
          </p:txBody>
        </p:sp>
      </p:grpSp>
      <p:grpSp>
        <p:nvGrpSpPr>
          <p:cNvPr id="222" name="组合 221"/>
          <p:cNvGrpSpPr/>
          <p:nvPr/>
        </p:nvGrpSpPr>
        <p:grpSpPr>
          <a:xfrm>
            <a:off x="5292297" y="2312533"/>
            <a:ext cx="1707696" cy="930181"/>
            <a:chOff x="6754080" y="1741527"/>
            <a:chExt cx="2026530" cy="930181"/>
          </a:xfrm>
        </p:grpSpPr>
        <p:sp>
          <p:nvSpPr>
            <p:cNvPr id="223" name="Rectangle: Rounded Corners 164"/>
            <p:cNvSpPr/>
            <p:nvPr/>
          </p:nvSpPr>
          <p:spPr>
            <a:xfrm>
              <a:off x="6754080" y="1741527"/>
              <a:ext cx="1352071" cy="286536"/>
            </a:xfrm>
            <a:prstGeom prst="roundRect">
              <a:avLst>
                <a:gd name="adj" fmla="val 11081"/>
              </a:avLst>
            </a:prstGeom>
            <a:solidFill>
              <a:srgbClr val="40CDAC"/>
            </a:solidFill>
            <a:ln w="12700">
              <a:miter lim="400000"/>
            </a:ln>
          </p:spPr>
          <p:txBody>
            <a:bodyPr wrap="none" lIns="19050" tIns="19050" rIns="19050" bIns="19050" anchor="ctr" anchorCtr="1">
              <a:normAutofit/>
            </a:bodyPr>
            <a:lstStyle/>
            <a:p>
              <a:pPr algn="ctr"/>
              <a:r>
                <a:rPr lang="zh-CN" altLang="en-US" sz="1400" dirty="0">
                  <a:solidFill>
                    <a:schemeClr val="bg1"/>
                  </a:solidFill>
                  <a:latin typeface="微软雅黑" panose="020B0503020204020204" pitchFamily="34" charset="-122"/>
                  <a:ea typeface="微软雅黑" panose="020B0503020204020204" pitchFamily="34" charset="-122"/>
                </a:rPr>
                <a:t>平台建设</a:t>
              </a:r>
            </a:p>
          </p:txBody>
        </p:sp>
        <p:sp>
          <p:nvSpPr>
            <p:cNvPr id="224" name="TextBox 181"/>
            <p:cNvSpPr txBox="1"/>
            <p:nvPr/>
          </p:nvSpPr>
          <p:spPr>
            <a:xfrm>
              <a:off x="6754911" y="2180128"/>
              <a:ext cx="2025699" cy="491580"/>
            </a:xfrm>
            <a:prstGeom prst="rect">
              <a:avLst/>
            </a:prstGeom>
            <a:ln w="12700">
              <a:miter lim="400000"/>
            </a:ln>
          </p:spPr>
          <p:txBody>
            <a:bodyPr wrap="square" lIns="25400" tIns="25400" rIns="25400" bIns="25400">
              <a:normAutofit/>
            </a:bodyPr>
            <a:lstStyle/>
            <a:p>
              <a:pPr>
                <a:lnSpc>
                  <a:spcPct val="120000"/>
                </a:lnSpc>
              </a:pPr>
              <a:r>
                <a:rPr lang="zh-CN" altLang="en-US" sz="1000" dirty="0">
                  <a:solidFill>
                    <a:schemeClr val="bg1">
                      <a:lumMod val="50000"/>
                    </a:schemeClr>
                  </a:solidFill>
                  <a:latin typeface="微软雅黑" panose="020B0503020204020204" pitchFamily="34" charset="-122"/>
                  <a:ea typeface="微软雅黑" panose="020B0503020204020204" pitchFamily="34" charset="-122"/>
                </a:rPr>
                <a:t>技术费用和托管费用共计</a:t>
              </a:r>
              <a:r>
                <a:rPr lang="en-US" altLang="zh-CN" sz="1000" dirty="0">
                  <a:solidFill>
                    <a:schemeClr val="bg1">
                      <a:lumMod val="50000"/>
                    </a:schemeClr>
                  </a:solidFill>
                  <a:latin typeface="微软雅黑" panose="020B0503020204020204" pitchFamily="34" charset="-122"/>
                  <a:ea typeface="微软雅黑" panose="020B0503020204020204" pitchFamily="34" charset="-122"/>
                </a:rPr>
                <a:t>20</a:t>
              </a:r>
              <a:r>
                <a:rPr lang="zh-CN" altLang="en-US" sz="1000" dirty="0">
                  <a:solidFill>
                    <a:schemeClr val="bg1">
                      <a:lumMod val="50000"/>
                    </a:schemeClr>
                  </a:solidFill>
                  <a:latin typeface="微软雅黑" panose="020B0503020204020204" pitchFamily="34" charset="-122"/>
                  <a:ea typeface="微软雅黑" panose="020B0503020204020204" pitchFamily="34" charset="-122"/>
                </a:rPr>
                <a:t>万元。</a:t>
              </a:r>
            </a:p>
          </p:txBody>
        </p:sp>
      </p:grpSp>
      <p:grpSp>
        <p:nvGrpSpPr>
          <p:cNvPr id="2" name="组合 1"/>
          <p:cNvGrpSpPr/>
          <p:nvPr/>
        </p:nvGrpSpPr>
        <p:grpSpPr>
          <a:xfrm>
            <a:off x="182380" y="1393540"/>
            <a:ext cx="5126147" cy="7675744"/>
            <a:chOff x="325144" y="1190537"/>
            <a:chExt cx="5779823" cy="8654539"/>
          </a:xfrm>
        </p:grpSpPr>
        <p:grpSp>
          <p:nvGrpSpPr>
            <p:cNvPr id="25" name="Group 1"/>
            <p:cNvGrpSpPr/>
            <p:nvPr/>
          </p:nvGrpSpPr>
          <p:grpSpPr>
            <a:xfrm>
              <a:off x="325144" y="1190537"/>
              <a:ext cx="5418415" cy="5378964"/>
              <a:chOff x="672616" y="587033"/>
              <a:chExt cx="5418415" cy="5378964"/>
            </a:xfrm>
            <a:gradFill flip="none" rotWithShape="1">
              <a:gsLst>
                <a:gs pos="0">
                  <a:srgbClr val="1AB9E6">
                    <a:alpha val="70000"/>
                  </a:srgbClr>
                </a:gs>
                <a:gs pos="100000">
                  <a:srgbClr val="40CDAC">
                    <a:shade val="100000"/>
                    <a:satMod val="115000"/>
                    <a:alpha val="70000"/>
                  </a:srgbClr>
                </a:gs>
              </a:gsLst>
              <a:lin ang="2700000" scaled="1"/>
              <a:tileRect/>
            </a:gradFill>
          </p:grpSpPr>
          <p:sp>
            <p:nvSpPr>
              <p:cNvPr id="26" name="Freeform: Shape 2"/>
              <p:cNvSpPr/>
              <p:nvPr/>
            </p:nvSpPr>
            <p:spPr>
              <a:xfrm>
                <a:off x="2420633" y="4970028"/>
                <a:ext cx="413922" cy="184742"/>
              </a:xfrm>
              <a:custGeom>
                <a:avLst/>
                <a:gdLst/>
                <a:ahLst/>
                <a:cxnLst>
                  <a:cxn ang="0">
                    <a:pos x="wd2" y="hd2"/>
                  </a:cxn>
                  <a:cxn ang="5400000">
                    <a:pos x="wd2" y="hd2"/>
                  </a:cxn>
                  <a:cxn ang="10800000">
                    <a:pos x="wd2" y="hd2"/>
                  </a:cxn>
                  <a:cxn ang="16200000">
                    <a:pos x="wd2" y="hd2"/>
                  </a:cxn>
                </a:cxnLst>
                <a:rect l="0" t="0" r="r" b="b"/>
                <a:pathLst>
                  <a:path w="21600" h="21600" extrusionOk="0">
                    <a:moveTo>
                      <a:pt x="4611" y="8293"/>
                    </a:moveTo>
                    <a:lnTo>
                      <a:pt x="0" y="8293"/>
                    </a:lnTo>
                    <a:lnTo>
                      <a:pt x="0" y="21600"/>
                    </a:lnTo>
                    <a:lnTo>
                      <a:pt x="4611" y="21600"/>
                    </a:lnTo>
                    <a:lnTo>
                      <a:pt x="4611" y="18433"/>
                    </a:lnTo>
                    <a:lnTo>
                      <a:pt x="2757" y="18433"/>
                    </a:lnTo>
                    <a:lnTo>
                      <a:pt x="2757" y="12604"/>
                    </a:lnTo>
                    <a:lnTo>
                      <a:pt x="4611" y="12604"/>
                    </a:lnTo>
                    <a:cubicBezTo>
                      <a:pt x="4611" y="12604"/>
                      <a:pt x="4611" y="8293"/>
                      <a:pt x="4611" y="8293"/>
                    </a:cubicBezTo>
                    <a:close/>
                    <a:moveTo>
                      <a:pt x="10775" y="8293"/>
                    </a:moveTo>
                    <a:lnTo>
                      <a:pt x="4611" y="8293"/>
                    </a:lnTo>
                    <a:lnTo>
                      <a:pt x="4611" y="12604"/>
                    </a:lnTo>
                    <a:lnTo>
                      <a:pt x="6465" y="12604"/>
                    </a:lnTo>
                    <a:lnTo>
                      <a:pt x="6465" y="18433"/>
                    </a:lnTo>
                    <a:lnTo>
                      <a:pt x="6465" y="18433"/>
                    </a:lnTo>
                    <a:lnTo>
                      <a:pt x="4611" y="18433"/>
                    </a:lnTo>
                    <a:lnTo>
                      <a:pt x="4611" y="21600"/>
                    </a:lnTo>
                    <a:lnTo>
                      <a:pt x="10775" y="21600"/>
                    </a:lnTo>
                    <a:lnTo>
                      <a:pt x="10775" y="18433"/>
                    </a:lnTo>
                    <a:lnTo>
                      <a:pt x="8921" y="18433"/>
                    </a:lnTo>
                    <a:lnTo>
                      <a:pt x="8921" y="12604"/>
                    </a:lnTo>
                    <a:lnTo>
                      <a:pt x="10775" y="12604"/>
                    </a:lnTo>
                    <a:cubicBezTo>
                      <a:pt x="10775" y="12604"/>
                      <a:pt x="10775" y="8293"/>
                      <a:pt x="10775" y="8293"/>
                    </a:cubicBezTo>
                    <a:close/>
                    <a:moveTo>
                      <a:pt x="14015" y="0"/>
                    </a:moveTo>
                    <a:lnTo>
                      <a:pt x="14015" y="8293"/>
                    </a:lnTo>
                    <a:lnTo>
                      <a:pt x="10775" y="8293"/>
                    </a:lnTo>
                    <a:lnTo>
                      <a:pt x="10775" y="12604"/>
                    </a:lnTo>
                    <a:lnTo>
                      <a:pt x="12628" y="12604"/>
                    </a:lnTo>
                    <a:lnTo>
                      <a:pt x="12628" y="18433"/>
                    </a:lnTo>
                    <a:lnTo>
                      <a:pt x="12628" y="18433"/>
                    </a:lnTo>
                    <a:lnTo>
                      <a:pt x="10775" y="18433"/>
                    </a:lnTo>
                    <a:lnTo>
                      <a:pt x="10775" y="21600"/>
                    </a:lnTo>
                    <a:lnTo>
                      <a:pt x="16989" y="21600"/>
                    </a:lnTo>
                    <a:lnTo>
                      <a:pt x="16989" y="18433"/>
                    </a:lnTo>
                    <a:lnTo>
                      <a:pt x="15135" y="18433"/>
                    </a:lnTo>
                    <a:lnTo>
                      <a:pt x="15135" y="12604"/>
                    </a:lnTo>
                    <a:lnTo>
                      <a:pt x="16989" y="12604"/>
                    </a:lnTo>
                    <a:lnTo>
                      <a:pt x="16989" y="2589"/>
                    </a:lnTo>
                    <a:cubicBezTo>
                      <a:pt x="15990" y="1762"/>
                      <a:pt x="14999" y="899"/>
                      <a:pt x="14015" y="0"/>
                    </a:cubicBezTo>
                    <a:close/>
                    <a:moveTo>
                      <a:pt x="16989" y="21600"/>
                    </a:moveTo>
                    <a:lnTo>
                      <a:pt x="21600" y="21600"/>
                    </a:lnTo>
                    <a:lnTo>
                      <a:pt x="21600" y="8293"/>
                    </a:lnTo>
                    <a:lnTo>
                      <a:pt x="19003" y="8293"/>
                    </a:lnTo>
                    <a:lnTo>
                      <a:pt x="19003" y="4199"/>
                    </a:lnTo>
                    <a:cubicBezTo>
                      <a:pt x="18328" y="3678"/>
                      <a:pt x="17657" y="3143"/>
                      <a:pt x="16989" y="2589"/>
                    </a:cubicBezTo>
                    <a:lnTo>
                      <a:pt x="16989" y="12604"/>
                    </a:lnTo>
                    <a:lnTo>
                      <a:pt x="18842" y="12604"/>
                    </a:lnTo>
                    <a:lnTo>
                      <a:pt x="18842" y="18433"/>
                    </a:lnTo>
                    <a:lnTo>
                      <a:pt x="18842" y="18433"/>
                    </a:lnTo>
                    <a:lnTo>
                      <a:pt x="16989" y="18433"/>
                    </a:lnTo>
                    <a:cubicBezTo>
                      <a:pt x="16989" y="18433"/>
                      <a:pt x="16989" y="21600"/>
                      <a:pt x="16989" y="21600"/>
                    </a:cubicBezTo>
                    <a:close/>
                  </a:path>
                </a:pathLst>
              </a:custGeom>
              <a:grpFill/>
              <a:ln w="12700">
                <a:miter lim="400000"/>
              </a:ln>
            </p:spPr>
            <p:txBody>
              <a:bodyPr anchor="ctr"/>
              <a:lstStyle/>
              <a:p>
                <a:pPr algn="ctr"/>
                <a:endParaRPr/>
              </a:p>
            </p:txBody>
          </p:sp>
          <p:sp>
            <p:nvSpPr>
              <p:cNvPr id="27" name="Freeform: Shape 3"/>
              <p:cNvSpPr/>
              <p:nvPr/>
            </p:nvSpPr>
            <p:spPr>
              <a:xfrm>
                <a:off x="2323522" y="5170726"/>
                <a:ext cx="558895" cy="179620"/>
              </a:xfrm>
              <a:custGeom>
                <a:avLst/>
                <a:gdLst/>
                <a:ahLst/>
                <a:cxnLst>
                  <a:cxn ang="0">
                    <a:pos x="wd2" y="hd2"/>
                  </a:cxn>
                  <a:cxn ang="5400000">
                    <a:pos x="wd2" y="hd2"/>
                  </a:cxn>
                  <a:cxn ang="10800000">
                    <a:pos x="wd2" y="hd2"/>
                  </a:cxn>
                  <a:cxn ang="16200000">
                    <a:pos x="wd2" y="hd2"/>
                  </a:cxn>
                </a:cxnLst>
                <a:rect l="0" t="0" r="r" b="b"/>
                <a:pathLst>
                  <a:path w="21600" h="21600" extrusionOk="0">
                    <a:moveTo>
                      <a:pt x="20837" y="21600"/>
                    </a:moveTo>
                    <a:lnTo>
                      <a:pt x="21600" y="0"/>
                    </a:lnTo>
                    <a:lnTo>
                      <a:pt x="0" y="0"/>
                    </a:lnTo>
                    <a:lnTo>
                      <a:pt x="2426" y="21600"/>
                    </a:lnTo>
                    <a:cubicBezTo>
                      <a:pt x="2426" y="21600"/>
                      <a:pt x="20837" y="21600"/>
                      <a:pt x="20837" y="21600"/>
                    </a:cubicBezTo>
                    <a:close/>
                  </a:path>
                </a:pathLst>
              </a:custGeom>
              <a:grpFill/>
              <a:ln w="12700">
                <a:miter lim="400000"/>
              </a:ln>
            </p:spPr>
            <p:txBody>
              <a:bodyPr anchor="ctr"/>
              <a:lstStyle/>
              <a:p>
                <a:pPr algn="ctr"/>
                <a:endParaRPr/>
              </a:p>
            </p:txBody>
          </p:sp>
          <p:sp>
            <p:nvSpPr>
              <p:cNvPr id="28" name="Freeform: Shape 4"/>
              <p:cNvSpPr/>
              <p:nvPr/>
            </p:nvSpPr>
            <p:spPr>
              <a:xfrm>
                <a:off x="1410668" y="3875898"/>
                <a:ext cx="261809" cy="380559"/>
              </a:xfrm>
              <a:custGeom>
                <a:avLst/>
                <a:gdLst/>
                <a:ahLst/>
                <a:cxnLst>
                  <a:cxn ang="0">
                    <a:pos x="wd2" y="hd2"/>
                  </a:cxn>
                  <a:cxn ang="5400000">
                    <a:pos x="wd2" y="hd2"/>
                  </a:cxn>
                  <a:cxn ang="10800000">
                    <a:pos x="wd2" y="hd2"/>
                  </a:cxn>
                  <a:cxn ang="16200000">
                    <a:pos x="wd2" y="hd2"/>
                  </a:cxn>
                </a:cxnLst>
                <a:rect l="0" t="0" r="r" b="b"/>
                <a:pathLst>
                  <a:path w="21600" h="21600" extrusionOk="0">
                    <a:moveTo>
                      <a:pt x="20326" y="0"/>
                    </a:moveTo>
                    <a:cubicBezTo>
                      <a:pt x="9041" y="346"/>
                      <a:pt x="0" y="6786"/>
                      <a:pt x="0" y="14623"/>
                    </a:cubicBezTo>
                    <a:cubicBezTo>
                      <a:pt x="0" y="17063"/>
                      <a:pt x="890" y="19468"/>
                      <a:pt x="2571" y="21600"/>
                    </a:cubicBezTo>
                    <a:lnTo>
                      <a:pt x="2571" y="17730"/>
                    </a:lnTo>
                    <a:cubicBezTo>
                      <a:pt x="2571" y="17016"/>
                      <a:pt x="2940" y="16355"/>
                      <a:pt x="3587" y="15787"/>
                    </a:cubicBezTo>
                    <a:cubicBezTo>
                      <a:pt x="3534" y="15400"/>
                      <a:pt x="3506" y="15013"/>
                      <a:pt x="3506" y="14623"/>
                    </a:cubicBezTo>
                    <a:cubicBezTo>
                      <a:pt x="3506" y="7912"/>
                      <a:pt x="11443" y="2427"/>
                      <a:pt x="21182" y="2395"/>
                    </a:cubicBezTo>
                    <a:cubicBezTo>
                      <a:pt x="21322" y="2396"/>
                      <a:pt x="21461" y="2398"/>
                      <a:pt x="21600" y="2400"/>
                    </a:cubicBezTo>
                    <a:cubicBezTo>
                      <a:pt x="21162" y="1605"/>
                      <a:pt x="20737" y="805"/>
                      <a:pt x="20326" y="0"/>
                    </a:cubicBezTo>
                    <a:close/>
                  </a:path>
                </a:pathLst>
              </a:custGeom>
              <a:grpFill/>
              <a:ln w="12700">
                <a:miter lim="400000"/>
              </a:ln>
            </p:spPr>
            <p:txBody>
              <a:bodyPr anchor="ctr"/>
              <a:lstStyle/>
              <a:p>
                <a:pPr algn="ctr"/>
                <a:endParaRPr/>
              </a:p>
            </p:txBody>
          </p:sp>
          <p:sp>
            <p:nvSpPr>
              <p:cNvPr id="29" name="Freeform: Shape 5"/>
              <p:cNvSpPr/>
              <p:nvPr/>
            </p:nvSpPr>
            <p:spPr>
              <a:xfrm>
                <a:off x="1455986" y="4134864"/>
                <a:ext cx="112372" cy="203961"/>
              </a:xfrm>
              <a:custGeom>
                <a:avLst/>
                <a:gdLst/>
                <a:ahLst/>
                <a:cxnLst>
                  <a:cxn ang="0">
                    <a:pos x="wd2" y="hd2"/>
                  </a:cxn>
                  <a:cxn ang="5400000">
                    <a:pos x="wd2" y="hd2"/>
                  </a:cxn>
                  <a:cxn ang="10800000">
                    <a:pos x="wd2" y="hd2"/>
                  </a:cxn>
                  <a:cxn ang="16200000">
                    <a:pos x="wd2" y="hd2"/>
                  </a:cxn>
                </a:cxnLst>
                <a:rect l="0" t="0" r="r" b="b"/>
                <a:pathLst>
                  <a:path w="21600" h="21600" extrusionOk="0">
                    <a:moveTo>
                      <a:pt x="319" y="4534"/>
                    </a:moveTo>
                    <a:cubicBezTo>
                      <a:pt x="114" y="4911"/>
                      <a:pt x="0" y="5299"/>
                      <a:pt x="0" y="5701"/>
                    </a:cubicBezTo>
                    <a:lnTo>
                      <a:pt x="0" y="12660"/>
                    </a:lnTo>
                    <a:lnTo>
                      <a:pt x="0" y="15899"/>
                    </a:lnTo>
                    <a:cubicBezTo>
                      <a:pt x="0" y="19046"/>
                      <a:pt x="6806" y="21600"/>
                      <a:pt x="15200" y="21600"/>
                    </a:cubicBezTo>
                    <a:lnTo>
                      <a:pt x="21600" y="21600"/>
                    </a:lnTo>
                    <a:lnTo>
                      <a:pt x="21600" y="0"/>
                    </a:lnTo>
                    <a:lnTo>
                      <a:pt x="15200" y="0"/>
                    </a:lnTo>
                    <a:cubicBezTo>
                      <a:pt x="7872" y="0"/>
                      <a:pt x="1755" y="1944"/>
                      <a:pt x="319" y="4534"/>
                    </a:cubicBezTo>
                    <a:close/>
                  </a:path>
                </a:pathLst>
              </a:custGeom>
              <a:grpFill/>
              <a:ln w="12700">
                <a:miter lim="400000"/>
              </a:ln>
            </p:spPr>
            <p:txBody>
              <a:bodyPr anchor="ctr"/>
              <a:lstStyle/>
              <a:p>
                <a:pPr algn="ctr"/>
                <a:endParaRPr/>
              </a:p>
            </p:txBody>
          </p:sp>
          <p:sp>
            <p:nvSpPr>
              <p:cNvPr id="30" name="Freeform: Shape 6"/>
              <p:cNvSpPr/>
              <p:nvPr/>
            </p:nvSpPr>
            <p:spPr>
              <a:xfrm>
                <a:off x="1760271" y="4134864"/>
                <a:ext cx="108180" cy="203961"/>
              </a:xfrm>
              <a:custGeom>
                <a:avLst/>
                <a:gdLst/>
                <a:ahLst/>
                <a:cxnLst>
                  <a:cxn ang="0">
                    <a:pos x="wd2" y="hd2"/>
                  </a:cxn>
                  <a:cxn ang="5400000">
                    <a:pos x="wd2" y="hd2"/>
                  </a:cxn>
                  <a:cxn ang="10800000">
                    <a:pos x="wd2" y="hd2"/>
                  </a:cxn>
                  <a:cxn ang="16200000">
                    <a:pos x="wd2" y="hd2"/>
                  </a:cxn>
                </a:cxnLst>
                <a:rect l="0" t="0" r="r" b="b"/>
                <a:pathLst>
                  <a:path w="21600" h="21600" extrusionOk="0">
                    <a:moveTo>
                      <a:pt x="1254" y="0"/>
                    </a:moveTo>
                    <a:lnTo>
                      <a:pt x="0" y="0"/>
                    </a:lnTo>
                    <a:lnTo>
                      <a:pt x="0" y="21600"/>
                    </a:lnTo>
                    <a:lnTo>
                      <a:pt x="6648" y="21600"/>
                    </a:lnTo>
                    <a:cubicBezTo>
                      <a:pt x="13590" y="21600"/>
                      <a:pt x="19486" y="19981"/>
                      <a:pt x="21600" y="17733"/>
                    </a:cubicBezTo>
                    <a:cubicBezTo>
                      <a:pt x="14246" y="12033"/>
                      <a:pt x="7449" y="6116"/>
                      <a:pt x="1254" y="0"/>
                    </a:cubicBezTo>
                    <a:close/>
                  </a:path>
                </a:pathLst>
              </a:custGeom>
              <a:grpFill/>
              <a:ln w="12700">
                <a:miter lim="400000"/>
              </a:ln>
            </p:spPr>
            <p:txBody>
              <a:bodyPr anchor="ctr"/>
              <a:lstStyle/>
              <a:p>
                <a:pPr algn="ctr"/>
                <a:endParaRPr/>
              </a:p>
            </p:txBody>
          </p:sp>
          <p:sp>
            <p:nvSpPr>
              <p:cNvPr id="31" name="Freeform: Shape 7"/>
              <p:cNvSpPr/>
              <p:nvPr/>
            </p:nvSpPr>
            <p:spPr>
              <a:xfrm>
                <a:off x="5664180" y="3377388"/>
                <a:ext cx="408473" cy="408482"/>
              </a:xfrm>
              <a:custGeom>
                <a:avLst/>
                <a:gdLst/>
                <a:ahLst/>
                <a:cxnLst>
                  <a:cxn ang="0">
                    <a:pos x="wd2" y="hd2"/>
                  </a:cxn>
                  <a:cxn ang="5400000">
                    <a:pos x="wd2" y="hd2"/>
                  </a:cxn>
                  <a:cxn ang="10800000">
                    <a:pos x="wd2" y="hd2"/>
                  </a:cxn>
                  <a:cxn ang="16200000">
                    <a:pos x="wd2" y="hd2"/>
                  </a:cxn>
                </a:cxnLst>
                <a:rect l="0" t="0" r="r" b="b"/>
                <a:pathLst>
                  <a:path w="21600" h="21600" extrusionOk="0">
                    <a:moveTo>
                      <a:pt x="21600" y="10204"/>
                    </a:moveTo>
                    <a:lnTo>
                      <a:pt x="19371" y="10204"/>
                    </a:lnTo>
                    <a:lnTo>
                      <a:pt x="21257" y="8317"/>
                    </a:lnTo>
                    <a:lnTo>
                      <a:pt x="20412" y="7474"/>
                    </a:lnTo>
                    <a:lnTo>
                      <a:pt x="17684" y="10204"/>
                    </a:lnTo>
                    <a:lnTo>
                      <a:pt x="16935" y="10204"/>
                    </a:lnTo>
                    <a:lnTo>
                      <a:pt x="17637" y="9501"/>
                    </a:lnTo>
                    <a:lnTo>
                      <a:pt x="16793" y="8657"/>
                    </a:lnTo>
                    <a:lnTo>
                      <a:pt x="15248" y="10204"/>
                    </a:lnTo>
                    <a:lnTo>
                      <a:pt x="14068" y="10204"/>
                    </a:lnTo>
                    <a:cubicBezTo>
                      <a:pt x="13981" y="9730"/>
                      <a:pt x="13796" y="9292"/>
                      <a:pt x="13532" y="8912"/>
                    </a:cubicBezTo>
                    <a:lnTo>
                      <a:pt x="14367" y="8077"/>
                    </a:lnTo>
                    <a:lnTo>
                      <a:pt x="16553" y="8077"/>
                    </a:lnTo>
                    <a:lnTo>
                      <a:pt x="16553" y="6885"/>
                    </a:lnTo>
                    <a:lnTo>
                      <a:pt x="15559" y="6885"/>
                    </a:lnTo>
                    <a:lnTo>
                      <a:pt x="16089" y="6354"/>
                    </a:lnTo>
                    <a:lnTo>
                      <a:pt x="19949" y="6354"/>
                    </a:lnTo>
                    <a:lnTo>
                      <a:pt x="19949" y="5161"/>
                    </a:lnTo>
                    <a:lnTo>
                      <a:pt x="17283" y="5161"/>
                    </a:lnTo>
                    <a:lnTo>
                      <a:pt x="18859" y="3585"/>
                    </a:lnTo>
                    <a:lnTo>
                      <a:pt x="18015" y="2742"/>
                    </a:lnTo>
                    <a:lnTo>
                      <a:pt x="16440" y="4318"/>
                    </a:lnTo>
                    <a:lnTo>
                      <a:pt x="16440" y="1651"/>
                    </a:lnTo>
                    <a:lnTo>
                      <a:pt x="15246" y="1651"/>
                    </a:lnTo>
                    <a:lnTo>
                      <a:pt x="15246" y="5510"/>
                    </a:lnTo>
                    <a:lnTo>
                      <a:pt x="14716" y="6041"/>
                    </a:lnTo>
                    <a:lnTo>
                      <a:pt x="14716" y="5048"/>
                    </a:lnTo>
                    <a:lnTo>
                      <a:pt x="13523" y="5048"/>
                    </a:lnTo>
                    <a:lnTo>
                      <a:pt x="13523" y="7234"/>
                    </a:lnTo>
                    <a:lnTo>
                      <a:pt x="12688" y="8068"/>
                    </a:lnTo>
                    <a:cubicBezTo>
                      <a:pt x="12308" y="7805"/>
                      <a:pt x="11870" y="7619"/>
                      <a:pt x="11397" y="7532"/>
                    </a:cubicBezTo>
                    <a:lnTo>
                      <a:pt x="11397" y="6353"/>
                    </a:lnTo>
                    <a:lnTo>
                      <a:pt x="12942" y="4807"/>
                    </a:lnTo>
                    <a:lnTo>
                      <a:pt x="12098" y="3964"/>
                    </a:lnTo>
                    <a:lnTo>
                      <a:pt x="11397" y="4665"/>
                    </a:lnTo>
                    <a:lnTo>
                      <a:pt x="11397" y="3916"/>
                    </a:lnTo>
                    <a:lnTo>
                      <a:pt x="14126" y="1187"/>
                    </a:lnTo>
                    <a:lnTo>
                      <a:pt x="13282" y="343"/>
                    </a:lnTo>
                    <a:lnTo>
                      <a:pt x="11397" y="2229"/>
                    </a:lnTo>
                    <a:lnTo>
                      <a:pt x="11397" y="0"/>
                    </a:lnTo>
                    <a:lnTo>
                      <a:pt x="10204" y="0"/>
                    </a:lnTo>
                    <a:lnTo>
                      <a:pt x="10204" y="2229"/>
                    </a:lnTo>
                    <a:lnTo>
                      <a:pt x="8318" y="343"/>
                    </a:lnTo>
                    <a:lnTo>
                      <a:pt x="7474" y="1187"/>
                    </a:lnTo>
                    <a:lnTo>
                      <a:pt x="10204" y="3916"/>
                    </a:lnTo>
                    <a:lnTo>
                      <a:pt x="10204" y="4665"/>
                    </a:lnTo>
                    <a:lnTo>
                      <a:pt x="9502" y="3964"/>
                    </a:lnTo>
                    <a:lnTo>
                      <a:pt x="8658" y="4807"/>
                    </a:lnTo>
                    <a:lnTo>
                      <a:pt x="10204" y="6353"/>
                    </a:lnTo>
                    <a:lnTo>
                      <a:pt x="10204" y="7532"/>
                    </a:lnTo>
                    <a:cubicBezTo>
                      <a:pt x="9731" y="7619"/>
                      <a:pt x="9293" y="7805"/>
                      <a:pt x="8912" y="8068"/>
                    </a:cubicBezTo>
                    <a:lnTo>
                      <a:pt x="8078" y="7234"/>
                    </a:lnTo>
                    <a:lnTo>
                      <a:pt x="8078" y="5048"/>
                    </a:lnTo>
                    <a:lnTo>
                      <a:pt x="6885" y="5048"/>
                    </a:lnTo>
                    <a:lnTo>
                      <a:pt x="6885" y="6041"/>
                    </a:lnTo>
                    <a:lnTo>
                      <a:pt x="6355" y="5510"/>
                    </a:lnTo>
                    <a:lnTo>
                      <a:pt x="6355" y="1651"/>
                    </a:lnTo>
                    <a:lnTo>
                      <a:pt x="5162" y="1651"/>
                    </a:lnTo>
                    <a:lnTo>
                      <a:pt x="5162" y="4318"/>
                    </a:lnTo>
                    <a:lnTo>
                      <a:pt x="3586" y="2742"/>
                    </a:lnTo>
                    <a:lnTo>
                      <a:pt x="2742" y="3585"/>
                    </a:lnTo>
                    <a:lnTo>
                      <a:pt x="4318" y="5161"/>
                    </a:lnTo>
                    <a:lnTo>
                      <a:pt x="1652" y="5161"/>
                    </a:lnTo>
                    <a:lnTo>
                      <a:pt x="1652" y="6354"/>
                    </a:lnTo>
                    <a:lnTo>
                      <a:pt x="5511" y="6354"/>
                    </a:lnTo>
                    <a:lnTo>
                      <a:pt x="6041" y="6885"/>
                    </a:lnTo>
                    <a:lnTo>
                      <a:pt x="5048" y="6885"/>
                    </a:lnTo>
                    <a:lnTo>
                      <a:pt x="5048" y="8077"/>
                    </a:lnTo>
                    <a:lnTo>
                      <a:pt x="7234" y="8077"/>
                    </a:lnTo>
                    <a:lnTo>
                      <a:pt x="8068" y="8912"/>
                    </a:lnTo>
                    <a:cubicBezTo>
                      <a:pt x="7805" y="9292"/>
                      <a:pt x="7620" y="9730"/>
                      <a:pt x="7533" y="10204"/>
                    </a:cubicBezTo>
                    <a:lnTo>
                      <a:pt x="6353" y="10204"/>
                    </a:lnTo>
                    <a:lnTo>
                      <a:pt x="4808" y="8657"/>
                    </a:lnTo>
                    <a:lnTo>
                      <a:pt x="3964" y="9501"/>
                    </a:lnTo>
                    <a:lnTo>
                      <a:pt x="4666" y="10204"/>
                    </a:lnTo>
                    <a:lnTo>
                      <a:pt x="3917" y="10204"/>
                    </a:lnTo>
                    <a:lnTo>
                      <a:pt x="1188" y="7474"/>
                    </a:lnTo>
                    <a:lnTo>
                      <a:pt x="343" y="8317"/>
                    </a:lnTo>
                    <a:lnTo>
                      <a:pt x="2230" y="10204"/>
                    </a:lnTo>
                    <a:lnTo>
                      <a:pt x="0" y="10204"/>
                    </a:lnTo>
                    <a:lnTo>
                      <a:pt x="0" y="11396"/>
                    </a:lnTo>
                    <a:lnTo>
                      <a:pt x="2230" y="11396"/>
                    </a:lnTo>
                    <a:lnTo>
                      <a:pt x="343" y="13282"/>
                    </a:lnTo>
                    <a:lnTo>
                      <a:pt x="1188" y="14125"/>
                    </a:lnTo>
                    <a:lnTo>
                      <a:pt x="3917" y="11396"/>
                    </a:lnTo>
                    <a:lnTo>
                      <a:pt x="4666" y="11396"/>
                    </a:lnTo>
                    <a:lnTo>
                      <a:pt x="3963" y="12098"/>
                    </a:lnTo>
                    <a:lnTo>
                      <a:pt x="4808" y="12942"/>
                    </a:lnTo>
                    <a:lnTo>
                      <a:pt x="6353" y="11396"/>
                    </a:lnTo>
                    <a:lnTo>
                      <a:pt x="7533" y="11396"/>
                    </a:lnTo>
                    <a:cubicBezTo>
                      <a:pt x="7620" y="11869"/>
                      <a:pt x="7805" y="12308"/>
                      <a:pt x="8068" y="12688"/>
                    </a:cubicBezTo>
                    <a:lnTo>
                      <a:pt x="7234" y="13522"/>
                    </a:lnTo>
                    <a:lnTo>
                      <a:pt x="5048" y="13522"/>
                    </a:lnTo>
                    <a:lnTo>
                      <a:pt x="5048" y="14716"/>
                    </a:lnTo>
                    <a:lnTo>
                      <a:pt x="6041" y="14716"/>
                    </a:lnTo>
                    <a:lnTo>
                      <a:pt x="5511" y="15245"/>
                    </a:lnTo>
                    <a:lnTo>
                      <a:pt x="1652" y="15245"/>
                    </a:lnTo>
                    <a:lnTo>
                      <a:pt x="1652" y="16438"/>
                    </a:lnTo>
                    <a:lnTo>
                      <a:pt x="4318" y="16438"/>
                    </a:lnTo>
                    <a:lnTo>
                      <a:pt x="2742" y="18014"/>
                    </a:lnTo>
                    <a:lnTo>
                      <a:pt x="3586" y="18858"/>
                    </a:lnTo>
                    <a:lnTo>
                      <a:pt x="5162" y="17282"/>
                    </a:lnTo>
                    <a:lnTo>
                      <a:pt x="5162" y="19948"/>
                    </a:lnTo>
                    <a:lnTo>
                      <a:pt x="6355" y="19948"/>
                    </a:lnTo>
                    <a:lnTo>
                      <a:pt x="6355" y="16088"/>
                    </a:lnTo>
                    <a:lnTo>
                      <a:pt x="6885" y="15559"/>
                    </a:lnTo>
                    <a:lnTo>
                      <a:pt x="6885" y="16552"/>
                    </a:lnTo>
                    <a:lnTo>
                      <a:pt x="8078" y="16552"/>
                    </a:lnTo>
                    <a:lnTo>
                      <a:pt x="8078" y="14365"/>
                    </a:lnTo>
                    <a:lnTo>
                      <a:pt x="8912" y="13531"/>
                    </a:lnTo>
                    <a:cubicBezTo>
                      <a:pt x="9293" y="13796"/>
                      <a:pt x="9731" y="13981"/>
                      <a:pt x="10204" y="14067"/>
                    </a:cubicBezTo>
                    <a:lnTo>
                      <a:pt x="10204" y="15247"/>
                    </a:lnTo>
                    <a:lnTo>
                      <a:pt x="8658" y="16792"/>
                    </a:lnTo>
                    <a:lnTo>
                      <a:pt x="9502" y="17636"/>
                    </a:lnTo>
                    <a:lnTo>
                      <a:pt x="10204" y="16934"/>
                    </a:lnTo>
                    <a:lnTo>
                      <a:pt x="10204" y="17682"/>
                    </a:lnTo>
                    <a:lnTo>
                      <a:pt x="7474" y="20412"/>
                    </a:lnTo>
                    <a:lnTo>
                      <a:pt x="8318" y="21256"/>
                    </a:lnTo>
                    <a:lnTo>
                      <a:pt x="10204" y="19370"/>
                    </a:lnTo>
                    <a:lnTo>
                      <a:pt x="10204" y="21600"/>
                    </a:lnTo>
                    <a:lnTo>
                      <a:pt x="11397" y="21600"/>
                    </a:lnTo>
                    <a:lnTo>
                      <a:pt x="11397" y="19370"/>
                    </a:lnTo>
                    <a:lnTo>
                      <a:pt x="13282" y="21256"/>
                    </a:lnTo>
                    <a:lnTo>
                      <a:pt x="14126" y="20412"/>
                    </a:lnTo>
                    <a:lnTo>
                      <a:pt x="11397" y="17682"/>
                    </a:lnTo>
                    <a:lnTo>
                      <a:pt x="11397" y="16934"/>
                    </a:lnTo>
                    <a:lnTo>
                      <a:pt x="12098" y="17636"/>
                    </a:lnTo>
                    <a:lnTo>
                      <a:pt x="12942" y="16792"/>
                    </a:lnTo>
                    <a:lnTo>
                      <a:pt x="11397" y="15247"/>
                    </a:lnTo>
                    <a:lnTo>
                      <a:pt x="11397" y="14067"/>
                    </a:lnTo>
                    <a:cubicBezTo>
                      <a:pt x="11870" y="13981"/>
                      <a:pt x="12308" y="13796"/>
                      <a:pt x="12688" y="13531"/>
                    </a:cubicBezTo>
                    <a:lnTo>
                      <a:pt x="13523" y="14365"/>
                    </a:lnTo>
                    <a:lnTo>
                      <a:pt x="13523" y="16552"/>
                    </a:lnTo>
                    <a:lnTo>
                      <a:pt x="14716" y="16552"/>
                    </a:lnTo>
                    <a:lnTo>
                      <a:pt x="14716" y="15559"/>
                    </a:lnTo>
                    <a:lnTo>
                      <a:pt x="15246" y="16089"/>
                    </a:lnTo>
                    <a:lnTo>
                      <a:pt x="15246" y="19948"/>
                    </a:lnTo>
                    <a:lnTo>
                      <a:pt x="16440" y="19948"/>
                    </a:lnTo>
                    <a:lnTo>
                      <a:pt x="16440" y="17282"/>
                    </a:lnTo>
                    <a:lnTo>
                      <a:pt x="18015" y="18858"/>
                    </a:lnTo>
                    <a:lnTo>
                      <a:pt x="18859" y="18014"/>
                    </a:lnTo>
                    <a:lnTo>
                      <a:pt x="17283" y="16438"/>
                    </a:lnTo>
                    <a:lnTo>
                      <a:pt x="19949" y="16438"/>
                    </a:lnTo>
                    <a:lnTo>
                      <a:pt x="19949" y="15245"/>
                    </a:lnTo>
                    <a:lnTo>
                      <a:pt x="16089" y="15245"/>
                    </a:lnTo>
                    <a:lnTo>
                      <a:pt x="15559" y="14716"/>
                    </a:lnTo>
                    <a:lnTo>
                      <a:pt x="16553" y="14716"/>
                    </a:lnTo>
                    <a:lnTo>
                      <a:pt x="16553" y="13522"/>
                    </a:lnTo>
                    <a:lnTo>
                      <a:pt x="14367" y="13522"/>
                    </a:lnTo>
                    <a:lnTo>
                      <a:pt x="13532" y="12688"/>
                    </a:lnTo>
                    <a:cubicBezTo>
                      <a:pt x="13796" y="12308"/>
                      <a:pt x="13981" y="11869"/>
                      <a:pt x="14068" y="11396"/>
                    </a:cubicBezTo>
                    <a:lnTo>
                      <a:pt x="15248" y="11396"/>
                    </a:lnTo>
                    <a:lnTo>
                      <a:pt x="16793" y="12942"/>
                    </a:lnTo>
                    <a:lnTo>
                      <a:pt x="17637" y="12098"/>
                    </a:lnTo>
                    <a:lnTo>
                      <a:pt x="16935" y="11396"/>
                    </a:lnTo>
                    <a:lnTo>
                      <a:pt x="17684" y="11396"/>
                    </a:lnTo>
                    <a:lnTo>
                      <a:pt x="20412" y="14125"/>
                    </a:lnTo>
                    <a:lnTo>
                      <a:pt x="21256" y="13282"/>
                    </a:lnTo>
                    <a:lnTo>
                      <a:pt x="19371" y="11396"/>
                    </a:lnTo>
                    <a:lnTo>
                      <a:pt x="21600" y="11396"/>
                    </a:lnTo>
                    <a:cubicBezTo>
                      <a:pt x="21600" y="11396"/>
                      <a:pt x="21600" y="10204"/>
                      <a:pt x="21600" y="10204"/>
                    </a:cubicBezTo>
                    <a:close/>
                  </a:path>
                </a:pathLst>
              </a:custGeom>
              <a:grpFill/>
              <a:ln w="12700">
                <a:miter lim="400000"/>
              </a:ln>
            </p:spPr>
            <p:txBody>
              <a:bodyPr anchor="ctr"/>
              <a:lstStyle/>
              <a:p>
                <a:pPr algn="ctr"/>
                <a:endParaRPr/>
              </a:p>
            </p:txBody>
          </p:sp>
          <p:sp>
            <p:nvSpPr>
              <p:cNvPr id="32" name="Freeform: Shape 8"/>
              <p:cNvSpPr/>
              <p:nvPr/>
            </p:nvSpPr>
            <p:spPr>
              <a:xfrm>
                <a:off x="3864368" y="1189128"/>
                <a:ext cx="82603" cy="34044"/>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21600" y="21600"/>
                    </a:lnTo>
                    <a:lnTo>
                      <a:pt x="0" y="21600"/>
                    </a:lnTo>
                    <a:cubicBezTo>
                      <a:pt x="0" y="21600"/>
                      <a:pt x="0" y="0"/>
                      <a:pt x="0" y="0"/>
                    </a:cubicBezTo>
                    <a:close/>
                  </a:path>
                </a:pathLst>
              </a:custGeom>
              <a:grpFill/>
              <a:ln w="12700">
                <a:miter lim="400000"/>
              </a:ln>
            </p:spPr>
            <p:txBody>
              <a:bodyPr anchor="ctr"/>
              <a:lstStyle/>
              <a:p>
                <a:pPr algn="ctr"/>
                <a:endParaRPr/>
              </a:p>
            </p:txBody>
          </p:sp>
          <p:sp>
            <p:nvSpPr>
              <p:cNvPr id="33" name="Freeform: Shape 9"/>
              <p:cNvSpPr/>
              <p:nvPr/>
            </p:nvSpPr>
            <p:spPr>
              <a:xfrm>
                <a:off x="3553609" y="1240921"/>
                <a:ext cx="448891" cy="307598"/>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21600" y="0"/>
                    </a:lnTo>
                    <a:lnTo>
                      <a:pt x="0" y="0"/>
                    </a:lnTo>
                    <a:lnTo>
                      <a:pt x="0" y="14583"/>
                    </a:lnTo>
                    <a:cubicBezTo>
                      <a:pt x="1865" y="14837"/>
                      <a:pt x="3714" y="15172"/>
                      <a:pt x="5544" y="15592"/>
                    </a:cubicBezTo>
                    <a:cubicBezTo>
                      <a:pt x="5051" y="14317"/>
                      <a:pt x="4769" y="12844"/>
                      <a:pt x="4769" y="11275"/>
                    </a:cubicBezTo>
                    <a:cubicBezTo>
                      <a:pt x="4769" y="6414"/>
                      <a:pt x="7469" y="2474"/>
                      <a:pt x="10800" y="2474"/>
                    </a:cubicBezTo>
                    <a:lnTo>
                      <a:pt x="10800" y="2474"/>
                    </a:lnTo>
                    <a:cubicBezTo>
                      <a:pt x="14131" y="2474"/>
                      <a:pt x="16831" y="6414"/>
                      <a:pt x="16831" y="11275"/>
                    </a:cubicBezTo>
                    <a:cubicBezTo>
                      <a:pt x="16831" y="14160"/>
                      <a:pt x="15880" y="16720"/>
                      <a:pt x="14411" y="18325"/>
                    </a:cubicBezTo>
                    <a:cubicBezTo>
                      <a:pt x="16850" y="19270"/>
                      <a:pt x="19249" y="20364"/>
                      <a:pt x="21600" y="21600"/>
                    </a:cubicBezTo>
                    <a:close/>
                  </a:path>
                </a:pathLst>
              </a:custGeom>
              <a:grpFill/>
              <a:ln w="12700">
                <a:miter lim="400000"/>
              </a:ln>
            </p:spPr>
            <p:txBody>
              <a:bodyPr anchor="ctr"/>
              <a:lstStyle/>
              <a:p>
                <a:pPr algn="ctr"/>
                <a:endParaRPr/>
              </a:p>
            </p:txBody>
          </p:sp>
          <p:sp>
            <p:nvSpPr>
              <p:cNvPr id="34" name="Freeform: Shape 10"/>
              <p:cNvSpPr/>
              <p:nvPr/>
            </p:nvSpPr>
            <p:spPr>
              <a:xfrm>
                <a:off x="3696039" y="1318611"/>
                <a:ext cx="168714" cy="168300"/>
              </a:xfrm>
              <a:custGeom>
                <a:avLst/>
                <a:gdLst/>
                <a:ahLst/>
                <a:cxnLst>
                  <a:cxn ang="0">
                    <a:pos x="wd2" y="hd2"/>
                  </a:cxn>
                  <a:cxn ang="5400000">
                    <a:pos x="wd2" y="hd2"/>
                  </a:cxn>
                  <a:cxn ang="10800000">
                    <a:pos x="wd2" y="hd2"/>
                  </a:cxn>
                  <a:cxn ang="16200000">
                    <a:pos x="wd2" y="hd2"/>
                  </a:cxn>
                </a:cxnLst>
                <a:rect l="0" t="0" r="r" b="b"/>
                <a:pathLst>
                  <a:path w="21600" h="21600" extrusionOk="0">
                    <a:moveTo>
                      <a:pt x="11850" y="21600"/>
                    </a:moveTo>
                    <a:cubicBezTo>
                      <a:pt x="17315" y="21069"/>
                      <a:pt x="21600" y="16440"/>
                      <a:pt x="21600" y="10826"/>
                    </a:cubicBezTo>
                    <a:cubicBezTo>
                      <a:pt x="21600" y="4855"/>
                      <a:pt x="16755" y="0"/>
                      <a:pt x="10800" y="0"/>
                    </a:cubicBezTo>
                    <a:cubicBezTo>
                      <a:pt x="4846" y="0"/>
                      <a:pt x="0" y="4856"/>
                      <a:pt x="0" y="10826"/>
                    </a:cubicBezTo>
                    <a:cubicBezTo>
                      <a:pt x="0" y="14872"/>
                      <a:pt x="2227" y="18407"/>
                      <a:pt x="5516" y="20265"/>
                    </a:cubicBezTo>
                    <a:cubicBezTo>
                      <a:pt x="7637" y="20683"/>
                      <a:pt x="9750" y="21125"/>
                      <a:pt x="11850" y="21600"/>
                    </a:cubicBezTo>
                    <a:close/>
                  </a:path>
                </a:pathLst>
              </a:custGeom>
              <a:grpFill/>
              <a:ln w="12700">
                <a:miter lim="400000"/>
              </a:ln>
            </p:spPr>
            <p:txBody>
              <a:bodyPr anchor="ctr"/>
              <a:lstStyle/>
              <a:p>
                <a:pPr algn="ctr"/>
                <a:endParaRPr/>
              </a:p>
            </p:txBody>
          </p:sp>
          <p:sp>
            <p:nvSpPr>
              <p:cNvPr id="35" name="Freeform: Shape 11"/>
              <p:cNvSpPr/>
              <p:nvPr/>
            </p:nvSpPr>
            <p:spPr>
              <a:xfrm>
                <a:off x="1281184" y="2969517"/>
                <a:ext cx="296218" cy="255208"/>
              </a:xfrm>
              <a:custGeom>
                <a:avLst/>
                <a:gdLst/>
                <a:ahLst/>
                <a:cxnLst>
                  <a:cxn ang="0">
                    <a:pos x="wd2" y="hd2"/>
                  </a:cxn>
                  <a:cxn ang="5400000">
                    <a:pos x="wd2" y="hd2"/>
                  </a:cxn>
                  <a:cxn ang="10800000">
                    <a:pos x="wd2" y="hd2"/>
                  </a:cxn>
                  <a:cxn ang="16200000">
                    <a:pos x="wd2" y="hd2"/>
                  </a:cxn>
                </a:cxnLst>
                <a:rect l="0" t="0" r="r" b="b"/>
                <a:pathLst>
                  <a:path w="21600" h="21600" extrusionOk="0">
                    <a:moveTo>
                      <a:pt x="21600" y="778"/>
                    </a:moveTo>
                    <a:cubicBezTo>
                      <a:pt x="20527" y="277"/>
                      <a:pt x="19355" y="0"/>
                      <a:pt x="18127" y="0"/>
                    </a:cubicBezTo>
                    <a:cubicBezTo>
                      <a:pt x="13052" y="0"/>
                      <a:pt x="8926" y="4720"/>
                      <a:pt x="8829" y="10584"/>
                    </a:cubicBezTo>
                    <a:cubicBezTo>
                      <a:pt x="7895" y="9674"/>
                      <a:pt x="6689" y="9125"/>
                      <a:pt x="5374" y="9125"/>
                    </a:cubicBezTo>
                    <a:cubicBezTo>
                      <a:pt x="2406" y="9125"/>
                      <a:pt x="0" y="11917"/>
                      <a:pt x="0" y="15362"/>
                    </a:cubicBezTo>
                    <a:cubicBezTo>
                      <a:pt x="0" y="18807"/>
                      <a:pt x="2406" y="21600"/>
                      <a:pt x="5374" y="21600"/>
                    </a:cubicBezTo>
                    <a:lnTo>
                      <a:pt x="17727" y="21600"/>
                    </a:lnTo>
                    <a:lnTo>
                      <a:pt x="18127" y="21600"/>
                    </a:lnTo>
                    <a:lnTo>
                      <a:pt x="19949" y="21600"/>
                    </a:lnTo>
                    <a:cubicBezTo>
                      <a:pt x="20101" y="14532"/>
                      <a:pt x="20662" y="7583"/>
                      <a:pt x="21600" y="778"/>
                    </a:cubicBezTo>
                    <a:close/>
                  </a:path>
                </a:pathLst>
              </a:custGeom>
              <a:grpFill/>
              <a:ln w="12700">
                <a:miter lim="400000"/>
              </a:ln>
            </p:spPr>
            <p:txBody>
              <a:bodyPr anchor="ctr"/>
              <a:lstStyle/>
              <a:p>
                <a:pPr algn="ctr"/>
                <a:endParaRPr/>
              </a:p>
            </p:txBody>
          </p:sp>
          <p:sp>
            <p:nvSpPr>
              <p:cNvPr id="36" name="Freeform: Shape 12"/>
              <p:cNvSpPr/>
              <p:nvPr/>
            </p:nvSpPr>
            <p:spPr>
              <a:xfrm>
                <a:off x="1339452" y="3247907"/>
                <a:ext cx="35463" cy="7824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21600" y="21600"/>
                    </a:lnTo>
                    <a:lnTo>
                      <a:pt x="0" y="21600"/>
                    </a:lnTo>
                    <a:cubicBezTo>
                      <a:pt x="0" y="21600"/>
                      <a:pt x="0" y="0"/>
                      <a:pt x="0" y="0"/>
                    </a:cubicBezTo>
                    <a:close/>
                  </a:path>
                </a:pathLst>
              </a:custGeom>
              <a:grpFill/>
              <a:ln w="12700">
                <a:miter lim="400000"/>
              </a:ln>
            </p:spPr>
            <p:txBody>
              <a:bodyPr anchor="ctr"/>
              <a:lstStyle/>
              <a:p>
                <a:pPr algn="ctr"/>
                <a:endParaRPr/>
              </a:p>
            </p:txBody>
          </p:sp>
          <p:sp>
            <p:nvSpPr>
              <p:cNvPr id="37" name="Freeform: Shape 13"/>
              <p:cNvSpPr/>
              <p:nvPr/>
            </p:nvSpPr>
            <p:spPr>
              <a:xfrm>
                <a:off x="1423615" y="3293226"/>
                <a:ext cx="35466" cy="78263"/>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21600" y="21600"/>
                    </a:lnTo>
                    <a:lnTo>
                      <a:pt x="0" y="21600"/>
                    </a:lnTo>
                    <a:cubicBezTo>
                      <a:pt x="0" y="21600"/>
                      <a:pt x="0" y="0"/>
                      <a:pt x="0" y="0"/>
                    </a:cubicBezTo>
                    <a:close/>
                  </a:path>
                </a:pathLst>
              </a:custGeom>
              <a:grpFill/>
              <a:ln w="12700">
                <a:miter lim="400000"/>
              </a:ln>
            </p:spPr>
            <p:txBody>
              <a:bodyPr anchor="ctr"/>
              <a:lstStyle/>
              <a:p>
                <a:pPr algn="ctr"/>
                <a:endParaRPr/>
              </a:p>
            </p:txBody>
          </p:sp>
          <p:sp>
            <p:nvSpPr>
              <p:cNvPr id="38" name="Freeform: Shape 14"/>
              <p:cNvSpPr/>
              <p:nvPr/>
            </p:nvSpPr>
            <p:spPr>
              <a:xfrm>
                <a:off x="1507780" y="3247907"/>
                <a:ext cx="35463" cy="7824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21600" y="21600"/>
                    </a:lnTo>
                    <a:lnTo>
                      <a:pt x="0" y="21600"/>
                    </a:lnTo>
                    <a:cubicBezTo>
                      <a:pt x="0" y="21600"/>
                      <a:pt x="0" y="0"/>
                      <a:pt x="0" y="0"/>
                    </a:cubicBezTo>
                    <a:close/>
                  </a:path>
                </a:pathLst>
              </a:custGeom>
              <a:grpFill/>
              <a:ln w="12700">
                <a:miter lim="400000"/>
              </a:ln>
            </p:spPr>
            <p:txBody>
              <a:bodyPr anchor="ctr"/>
              <a:lstStyle/>
              <a:p>
                <a:pPr algn="ctr"/>
                <a:endParaRPr/>
              </a:p>
            </p:txBody>
          </p:sp>
          <p:sp>
            <p:nvSpPr>
              <p:cNvPr id="39" name="Freeform: Shape 15"/>
              <p:cNvSpPr/>
              <p:nvPr/>
            </p:nvSpPr>
            <p:spPr>
              <a:xfrm>
                <a:off x="692037" y="2671707"/>
                <a:ext cx="467018" cy="544884"/>
              </a:xfrm>
              <a:custGeom>
                <a:avLst/>
                <a:gdLst/>
                <a:ahLst/>
                <a:cxnLst>
                  <a:cxn ang="0">
                    <a:pos x="wd2" y="hd2"/>
                  </a:cxn>
                  <a:cxn ang="5400000">
                    <a:pos x="wd2" y="hd2"/>
                  </a:cxn>
                  <a:cxn ang="10800000">
                    <a:pos x="wd2" y="hd2"/>
                  </a:cxn>
                  <a:cxn ang="16200000">
                    <a:pos x="wd2" y="hd2"/>
                  </a:cxn>
                </a:cxnLst>
                <a:rect l="0" t="0" r="r" b="b"/>
                <a:pathLst>
                  <a:path w="21600" h="21526" extrusionOk="0">
                    <a:moveTo>
                      <a:pt x="10800" y="3805"/>
                    </a:moveTo>
                    <a:lnTo>
                      <a:pt x="0" y="3805"/>
                    </a:lnTo>
                    <a:lnTo>
                      <a:pt x="0" y="19783"/>
                    </a:lnTo>
                    <a:lnTo>
                      <a:pt x="1581" y="19783"/>
                    </a:lnTo>
                    <a:lnTo>
                      <a:pt x="1581" y="21526"/>
                    </a:lnTo>
                    <a:lnTo>
                      <a:pt x="4273" y="21526"/>
                    </a:lnTo>
                    <a:lnTo>
                      <a:pt x="4273" y="19783"/>
                    </a:lnTo>
                    <a:lnTo>
                      <a:pt x="10800" y="19783"/>
                    </a:lnTo>
                    <a:lnTo>
                      <a:pt x="10800" y="14993"/>
                    </a:lnTo>
                    <a:lnTo>
                      <a:pt x="1950" y="14993"/>
                    </a:lnTo>
                    <a:lnTo>
                      <a:pt x="1950" y="5568"/>
                    </a:lnTo>
                    <a:lnTo>
                      <a:pt x="1950" y="5568"/>
                    </a:lnTo>
                    <a:lnTo>
                      <a:pt x="10800" y="5568"/>
                    </a:lnTo>
                    <a:cubicBezTo>
                      <a:pt x="10800" y="5568"/>
                      <a:pt x="10800" y="3805"/>
                      <a:pt x="10800" y="3805"/>
                    </a:cubicBezTo>
                    <a:close/>
                    <a:moveTo>
                      <a:pt x="10800" y="19783"/>
                    </a:moveTo>
                    <a:lnTo>
                      <a:pt x="13827" y="19783"/>
                    </a:lnTo>
                    <a:lnTo>
                      <a:pt x="13827" y="18480"/>
                    </a:lnTo>
                    <a:cubicBezTo>
                      <a:pt x="13134" y="18480"/>
                      <a:pt x="12572" y="18000"/>
                      <a:pt x="12572" y="17407"/>
                    </a:cubicBezTo>
                    <a:cubicBezTo>
                      <a:pt x="12572" y="16815"/>
                      <a:pt x="13134" y="16335"/>
                      <a:pt x="13827" y="16335"/>
                    </a:cubicBezTo>
                    <a:lnTo>
                      <a:pt x="13827" y="14993"/>
                    </a:lnTo>
                    <a:lnTo>
                      <a:pt x="10800" y="14993"/>
                    </a:lnTo>
                    <a:cubicBezTo>
                      <a:pt x="10800" y="14993"/>
                      <a:pt x="10800" y="19783"/>
                      <a:pt x="10800" y="19783"/>
                    </a:cubicBezTo>
                    <a:close/>
                    <a:moveTo>
                      <a:pt x="13827" y="3805"/>
                    </a:moveTo>
                    <a:lnTo>
                      <a:pt x="10800" y="3805"/>
                    </a:lnTo>
                    <a:lnTo>
                      <a:pt x="10800" y="5568"/>
                    </a:lnTo>
                    <a:lnTo>
                      <a:pt x="13827" y="5568"/>
                    </a:lnTo>
                    <a:lnTo>
                      <a:pt x="13827" y="3805"/>
                    </a:lnTo>
                    <a:cubicBezTo>
                      <a:pt x="13827" y="3805"/>
                      <a:pt x="13827" y="3805"/>
                      <a:pt x="13827" y="3805"/>
                    </a:cubicBezTo>
                    <a:close/>
                    <a:moveTo>
                      <a:pt x="13827" y="940"/>
                    </a:moveTo>
                    <a:lnTo>
                      <a:pt x="12578" y="119"/>
                    </a:lnTo>
                    <a:cubicBezTo>
                      <a:pt x="12284" y="-74"/>
                      <a:pt x="11861" y="-27"/>
                      <a:pt x="11634" y="225"/>
                    </a:cubicBezTo>
                    <a:cubicBezTo>
                      <a:pt x="11408" y="477"/>
                      <a:pt x="11464" y="837"/>
                      <a:pt x="11758" y="1030"/>
                    </a:cubicBezTo>
                    <a:lnTo>
                      <a:pt x="13827" y="2389"/>
                    </a:lnTo>
                    <a:lnTo>
                      <a:pt x="13827" y="940"/>
                    </a:lnTo>
                    <a:cubicBezTo>
                      <a:pt x="13827" y="940"/>
                      <a:pt x="13827" y="940"/>
                      <a:pt x="13827" y="940"/>
                    </a:cubicBezTo>
                    <a:close/>
                    <a:moveTo>
                      <a:pt x="13827" y="19783"/>
                    </a:moveTo>
                    <a:lnTo>
                      <a:pt x="17327" y="19783"/>
                    </a:lnTo>
                    <a:lnTo>
                      <a:pt x="17327" y="21526"/>
                    </a:lnTo>
                    <a:lnTo>
                      <a:pt x="18000" y="21526"/>
                    </a:lnTo>
                    <a:lnTo>
                      <a:pt x="18000" y="18480"/>
                    </a:lnTo>
                    <a:lnTo>
                      <a:pt x="17999" y="18480"/>
                    </a:lnTo>
                    <a:cubicBezTo>
                      <a:pt x="17306" y="18480"/>
                      <a:pt x="16744" y="18000"/>
                      <a:pt x="16744" y="17407"/>
                    </a:cubicBezTo>
                    <a:lnTo>
                      <a:pt x="16744" y="17407"/>
                    </a:lnTo>
                    <a:cubicBezTo>
                      <a:pt x="16744" y="16815"/>
                      <a:pt x="17306" y="16335"/>
                      <a:pt x="17999" y="16335"/>
                    </a:cubicBezTo>
                    <a:lnTo>
                      <a:pt x="18000" y="16335"/>
                    </a:lnTo>
                    <a:lnTo>
                      <a:pt x="18000" y="14993"/>
                    </a:lnTo>
                    <a:lnTo>
                      <a:pt x="13827" y="14993"/>
                    </a:lnTo>
                    <a:lnTo>
                      <a:pt x="13827" y="16335"/>
                    </a:lnTo>
                    <a:lnTo>
                      <a:pt x="13828" y="16335"/>
                    </a:lnTo>
                    <a:cubicBezTo>
                      <a:pt x="14521" y="16335"/>
                      <a:pt x="15084" y="16815"/>
                      <a:pt x="15084" y="17407"/>
                    </a:cubicBezTo>
                    <a:cubicBezTo>
                      <a:pt x="15084" y="18000"/>
                      <a:pt x="14521" y="18480"/>
                      <a:pt x="13828" y="18480"/>
                    </a:cubicBezTo>
                    <a:lnTo>
                      <a:pt x="13828" y="18480"/>
                    </a:lnTo>
                    <a:lnTo>
                      <a:pt x="13827" y="18480"/>
                    </a:lnTo>
                    <a:cubicBezTo>
                      <a:pt x="13827" y="18480"/>
                      <a:pt x="13827" y="19783"/>
                      <a:pt x="13827" y="19783"/>
                    </a:cubicBezTo>
                    <a:close/>
                    <a:moveTo>
                      <a:pt x="18000" y="1617"/>
                    </a:moveTo>
                    <a:lnTo>
                      <a:pt x="17246" y="2111"/>
                    </a:lnTo>
                    <a:cubicBezTo>
                      <a:pt x="16994" y="2023"/>
                      <a:pt x="16719" y="1974"/>
                      <a:pt x="16430" y="1974"/>
                    </a:cubicBezTo>
                    <a:cubicBezTo>
                      <a:pt x="16140" y="1974"/>
                      <a:pt x="15865" y="2023"/>
                      <a:pt x="15613" y="2112"/>
                    </a:cubicBezTo>
                    <a:lnTo>
                      <a:pt x="13827" y="940"/>
                    </a:lnTo>
                    <a:lnTo>
                      <a:pt x="13827" y="2389"/>
                    </a:lnTo>
                    <a:lnTo>
                      <a:pt x="14579" y="2883"/>
                    </a:lnTo>
                    <a:cubicBezTo>
                      <a:pt x="14394" y="3154"/>
                      <a:pt x="14285" y="3468"/>
                      <a:pt x="14285" y="3805"/>
                    </a:cubicBezTo>
                    <a:lnTo>
                      <a:pt x="13827" y="3805"/>
                    </a:lnTo>
                    <a:lnTo>
                      <a:pt x="13827" y="5568"/>
                    </a:lnTo>
                    <a:lnTo>
                      <a:pt x="18000" y="5568"/>
                    </a:lnTo>
                    <a:lnTo>
                      <a:pt x="18000" y="1617"/>
                    </a:lnTo>
                    <a:cubicBezTo>
                      <a:pt x="18000" y="1617"/>
                      <a:pt x="18000" y="1617"/>
                      <a:pt x="18000" y="1617"/>
                    </a:cubicBezTo>
                    <a:close/>
                    <a:moveTo>
                      <a:pt x="20019" y="21526"/>
                    </a:moveTo>
                    <a:lnTo>
                      <a:pt x="20019" y="19783"/>
                    </a:lnTo>
                    <a:lnTo>
                      <a:pt x="21600" y="19783"/>
                    </a:lnTo>
                    <a:lnTo>
                      <a:pt x="21600" y="3805"/>
                    </a:lnTo>
                    <a:lnTo>
                      <a:pt x="18573" y="3805"/>
                    </a:lnTo>
                    <a:cubicBezTo>
                      <a:pt x="18573" y="3468"/>
                      <a:pt x="18465" y="3154"/>
                      <a:pt x="18280" y="2883"/>
                    </a:cubicBezTo>
                    <a:lnTo>
                      <a:pt x="21101" y="1030"/>
                    </a:lnTo>
                    <a:cubicBezTo>
                      <a:pt x="21396" y="837"/>
                      <a:pt x="21451" y="476"/>
                      <a:pt x="21225" y="225"/>
                    </a:cubicBezTo>
                    <a:cubicBezTo>
                      <a:pt x="20998" y="-27"/>
                      <a:pt x="20577" y="-74"/>
                      <a:pt x="20281" y="119"/>
                    </a:cubicBezTo>
                    <a:lnTo>
                      <a:pt x="18000" y="1617"/>
                    </a:lnTo>
                    <a:lnTo>
                      <a:pt x="18000" y="5568"/>
                    </a:lnTo>
                    <a:lnTo>
                      <a:pt x="19649" y="5568"/>
                    </a:lnTo>
                    <a:lnTo>
                      <a:pt x="19649" y="14993"/>
                    </a:lnTo>
                    <a:lnTo>
                      <a:pt x="18000" y="14993"/>
                    </a:lnTo>
                    <a:lnTo>
                      <a:pt x="18000" y="16335"/>
                    </a:lnTo>
                    <a:cubicBezTo>
                      <a:pt x="18693" y="16335"/>
                      <a:pt x="19256" y="16815"/>
                      <a:pt x="19256" y="17407"/>
                    </a:cubicBezTo>
                    <a:cubicBezTo>
                      <a:pt x="19256" y="18000"/>
                      <a:pt x="18693" y="18480"/>
                      <a:pt x="18000" y="18480"/>
                    </a:cubicBezTo>
                    <a:lnTo>
                      <a:pt x="18000" y="21526"/>
                    </a:lnTo>
                    <a:cubicBezTo>
                      <a:pt x="18000" y="21526"/>
                      <a:pt x="20019" y="21526"/>
                      <a:pt x="20019" y="21526"/>
                    </a:cubicBezTo>
                    <a:close/>
                  </a:path>
                </a:pathLst>
              </a:custGeom>
              <a:grpFill/>
              <a:ln w="12700">
                <a:miter lim="400000"/>
              </a:ln>
            </p:spPr>
            <p:txBody>
              <a:bodyPr anchor="ctr"/>
              <a:lstStyle/>
              <a:p>
                <a:pPr algn="ctr"/>
                <a:endParaRPr/>
              </a:p>
            </p:txBody>
          </p:sp>
          <p:sp>
            <p:nvSpPr>
              <p:cNvPr id="40" name="Freeform: Shape 16"/>
              <p:cNvSpPr/>
              <p:nvPr/>
            </p:nvSpPr>
            <p:spPr>
              <a:xfrm>
                <a:off x="5469954" y="2030767"/>
                <a:ext cx="279452" cy="169466"/>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1608" y="0"/>
                    </a:lnTo>
                    <a:lnTo>
                      <a:pt x="1608" y="6442"/>
                    </a:lnTo>
                    <a:lnTo>
                      <a:pt x="0" y="6442"/>
                    </a:lnTo>
                    <a:lnTo>
                      <a:pt x="0" y="15536"/>
                    </a:lnTo>
                    <a:lnTo>
                      <a:pt x="1608" y="15536"/>
                    </a:lnTo>
                    <a:lnTo>
                      <a:pt x="1608" y="21600"/>
                    </a:lnTo>
                    <a:lnTo>
                      <a:pt x="21600" y="21600"/>
                    </a:lnTo>
                    <a:cubicBezTo>
                      <a:pt x="21600" y="21600"/>
                      <a:pt x="21600" y="0"/>
                      <a:pt x="21600" y="0"/>
                    </a:cubicBezTo>
                    <a:close/>
                  </a:path>
                </a:pathLst>
              </a:custGeom>
              <a:grpFill/>
              <a:ln w="12700">
                <a:miter lim="400000"/>
              </a:ln>
            </p:spPr>
            <p:txBody>
              <a:bodyPr anchor="ctr"/>
              <a:lstStyle/>
              <a:p>
                <a:pPr algn="ctr"/>
                <a:endParaRPr/>
              </a:p>
            </p:txBody>
          </p:sp>
          <p:sp>
            <p:nvSpPr>
              <p:cNvPr id="41" name="Freeform: Shape 17"/>
              <p:cNvSpPr/>
              <p:nvPr/>
            </p:nvSpPr>
            <p:spPr>
              <a:xfrm>
                <a:off x="5249835" y="1953077"/>
                <a:ext cx="41621" cy="23782"/>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21600" y="21600"/>
                    </a:lnTo>
                    <a:lnTo>
                      <a:pt x="0" y="21600"/>
                    </a:lnTo>
                    <a:cubicBezTo>
                      <a:pt x="0" y="21600"/>
                      <a:pt x="0" y="0"/>
                      <a:pt x="0" y="0"/>
                    </a:cubicBezTo>
                    <a:close/>
                  </a:path>
                </a:pathLst>
              </a:custGeom>
              <a:grpFill/>
              <a:ln w="12700">
                <a:miter lim="400000"/>
              </a:ln>
            </p:spPr>
            <p:txBody>
              <a:bodyPr anchor="ctr"/>
              <a:lstStyle/>
              <a:p>
                <a:pPr algn="ctr"/>
                <a:endParaRPr/>
              </a:p>
            </p:txBody>
          </p:sp>
          <p:sp>
            <p:nvSpPr>
              <p:cNvPr id="42" name="Freeform: Shape 18"/>
              <p:cNvSpPr/>
              <p:nvPr/>
            </p:nvSpPr>
            <p:spPr>
              <a:xfrm>
                <a:off x="5295153" y="2063138"/>
                <a:ext cx="89646" cy="89637"/>
              </a:xfrm>
              <a:custGeom>
                <a:avLst/>
                <a:gdLst/>
                <a:ahLst/>
                <a:cxnLst>
                  <a:cxn ang="0">
                    <a:pos x="wd2" y="hd2"/>
                  </a:cxn>
                  <a:cxn ang="5400000">
                    <a:pos x="wd2" y="hd2"/>
                  </a:cxn>
                  <a:cxn ang="10800000">
                    <a:pos x="wd2" y="hd2"/>
                  </a:cxn>
                  <a:cxn ang="16200000">
                    <a:pos x="wd2" y="hd2"/>
                  </a:cxn>
                </a:cxnLst>
                <a:rect l="0" t="0" r="r" b="b"/>
                <a:pathLst>
                  <a:path w="21600" h="21600" extrusionOk="0">
                    <a:moveTo>
                      <a:pt x="10799" y="21600"/>
                    </a:moveTo>
                    <a:cubicBezTo>
                      <a:pt x="16756" y="21600"/>
                      <a:pt x="21600" y="16752"/>
                      <a:pt x="21600" y="10800"/>
                    </a:cubicBezTo>
                    <a:cubicBezTo>
                      <a:pt x="21600" y="4844"/>
                      <a:pt x="16756" y="0"/>
                      <a:pt x="10799" y="0"/>
                    </a:cubicBezTo>
                    <a:cubicBezTo>
                      <a:pt x="4846" y="0"/>
                      <a:pt x="0" y="4844"/>
                      <a:pt x="0" y="10800"/>
                    </a:cubicBezTo>
                    <a:cubicBezTo>
                      <a:pt x="0" y="16752"/>
                      <a:pt x="4846" y="21600"/>
                      <a:pt x="10799" y="21600"/>
                    </a:cubicBezTo>
                    <a:close/>
                  </a:path>
                </a:pathLst>
              </a:custGeom>
              <a:grpFill/>
              <a:ln w="12700">
                <a:miter lim="400000"/>
              </a:ln>
            </p:spPr>
            <p:txBody>
              <a:bodyPr anchor="ctr"/>
              <a:lstStyle/>
              <a:p>
                <a:pPr algn="ctr"/>
                <a:endParaRPr/>
              </a:p>
            </p:txBody>
          </p:sp>
          <p:sp>
            <p:nvSpPr>
              <p:cNvPr id="43" name="Freeform: Shape 19"/>
              <p:cNvSpPr/>
              <p:nvPr/>
            </p:nvSpPr>
            <p:spPr>
              <a:xfrm>
                <a:off x="5217464" y="1991923"/>
                <a:ext cx="234853" cy="45189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10936" y="21600"/>
                    </a:lnTo>
                    <a:lnTo>
                      <a:pt x="10936" y="9673"/>
                    </a:lnTo>
                    <a:lnTo>
                      <a:pt x="10936" y="9673"/>
                    </a:lnTo>
                    <a:cubicBezTo>
                      <a:pt x="6402" y="9673"/>
                      <a:pt x="2713" y="7756"/>
                      <a:pt x="2713" y="5400"/>
                    </a:cubicBezTo>
                    <a:cubicBezTo>
                      <a:pt x="2713" y="3043"/>
                      <a:pt x="6402" y="1126"/>
                      <a:pt x="10936" y="1126"/>
                    </a:cubicBezTo>
                    <a:lnTo>
                      <a:pt x="10936" y="1126"/>
                    </a:lnTo>
                    <a:lnTo>
                      <a:pt x="10936" y="1126"/>
                    </a:lnTo>
                    <a:lnTo>
                      <a:pt x="10936" y="0"/>
                    </a:lnTo>
                    <a:lnTo>
                      <a:pt x="0" y="0"/>
                    </a:lnTo>
                    <a:cubicBezTo>
                      <a:pt x="0" y="0"/>
                      <a:pt x="0" y="21600"/>
                      <a:pt x="0" y="21600"/>
                    </a:cubicBezTo>
                    <a:close/>
                    <a:moveTo>
                      <a:pt x="10936" y="21600"/>
                    </a:moveTo>
                    <a:lnTo>
                      <a:pt x="21600" y="21600"/>
                    </a:lnTo>
                    <a:lnTo>
                      <a:pt x="21600" y="7531"/>
                    </a:lnTo>
                    <a:lnTo>
                      <a:pt x="21600" y="4121"/>
                    </a:lnTo>
                    <a:lnTo>
                      <a:pt x="21600" y="0"/>
                    </a:lnTo>
                    <a:lnTo>
                      <a:pt x="10936" y="0"/>
                    </a:lnTo>
                    <a:lnTo>
                      <a:pt x="10936" y="1126"/>
                    </a:lnTo>
                    <a:cubicBezTo>
                      <a:pt x="15471" y="1127"/>
                      <a:pt x="19160" y="3043"/>
                      <a:pt x="19160" y="5400"/>
                    </a:cubicBezTo>
                    <a:cubicBezTo>
                      <a:pt x="19160" y="7756"/>
                      <a:pt x="15471" y="9673"/>
                      <a:pt x="10936" y="9673"/>
                    </a:cubicBezTo>
                    <a:cubicBezTo>
                      <a:pt x="10936" y="9673"/>
                      <a:pt x="10936" y="21600"/>
                      <a:pt x="10936" y="21600"/>
                    </a:cubicBezTo>
                    <a:close/>
                  </a:path>
                </a:pathLst>
              </a:custGeom>
              <a:grpFill/>
              <a:ln w="12700">
                <a:miter lim="400000"/>
              </a:ln>
            </p:spPr>
            <p:txBody>
              <a:bodyPr anchor="ctr"/>
              <a:lstStyle/>
              <a:p>
                <a:pPr algn="ctr"/>
                <a:endParaRPr/>
              </a:p>
            </p:txBody>
          </p:sp>
          <p:sp>
            <p:nvSpPr>
              <p:cNvPr id="44" name="Freeform: Shape 20"/>
              <p:cNvSpPr/>
              <p:nvPr/>
            </p:nvSpPr>
            <p:spPr>
              <a:xfrm>
                <a:off x="4233394" y="5028295"/>
                <a:ext cx="398369" cy="398388"/>
              </a:xfrm>
              <a:custGeom>
                <a:avLst/>
                <a:gdLst/>
                <a:ahLst/>
                <a:cxnLst>
                  <a:cxn ang="0">
                    <a:pos x="wd2" y="hd2"/>
                  </a:cxn>
                  <a:cxn ang="5400000">
                    <a:pos x="wd2" y="hd2"/>
                  </a:cxn>
                  <a:cxn ang="10800000">
                    <a:pos x="wd2" y="hd2"/>
                  </a:cxn>
                  <a:cxn ang="16200000">
                    <a:pos x="wd2" y="hd2"/>
                  </a:cxn>
                </a:cxnLst>
                <a:rect l="0" t="0" r="r" b="b"/>
                <a:pathLst>
                  <a:path w="21600" h="21600" extrusionOk="0">
                    <a:moveTo>
                      <a:pt x="4987" y="3520"/>
                    </a:moveTo>
                    <a:lnTo>
                      <a:pt x="4228" y="2099"/>
                    </a:lnTo>
                    <a:lnTo>
                      <a:pt x="7228" y="496"/>
                    </a:lnTo>
                    <a:lnTo>
                      <a:pt x="7988" y="1918"/>
                    </a:lnTo>
                    <a:cubicBezTo>
                      <a:pt x="8887" y="1633"/>
                      <a:pt x="9835" y="1482"/>
                      <a:pt x="10800" y="1484"/>
                    </a:cubicBezTo>
                    <a:lnTo>
                      <a:pt x="10800" y="3919"/>
                    </a:lnTo>
                    <a:cubicBezTo>
                      <a:pt x="7850" y="3918"/>
                      <a:pt x="5122" y="5830"/>
                      <a:pt x="4219" y="8799"/>
                    </a:cubicBezTo>
                    <a:cubicBezTo>
                      <a:pt x="3114" y="12433"/>
                      <a:pt x="5165" y="16275"/>
                      <a:pt x="8799" y="17380"/>
                    </a:cubicBezTo>
                    <a:lnTo>
                      <a:pt x="8799" y="17380"/>
                    </a:lnTo>
                    <a:cubicBezTo>
                      <a:pt x="9465" y="17583"/>
                      <a:pt x="10139" y="17678"/>
                      <a:pt x="10800" y="17679"/>
                    </a:cubicBezTo>
                    <a:lnTo>
                      <a:pt x="10800" y="20115"/>
                    </a:lnTo>
                    <a:cubicBezTo>
                      <a:pt x="10456" y="20115"/>
                      <a:pt x="10110" y="20096"/>
                      <a:pt x="9764" y="20056"/>
                    </a:cubicBezTo>
                    <a:lnTo>
                      <a:pt x="9294" y="21600"/>
                    </a:lnTo>
                    <a:lnTo>
                      <a:pt x="6040" y="20610"/>
                    </a:lnTo>
                    <a:lnTo>
                      <a:pt x="6509" y="19067"/>
                    </a:lnTo>
                    <a:cubicBezTo>
                      <a:pt x="5328" y="18457"/>
                      <a:pt x="4319" y="17613"/>
                      <a:pt x="3521" y="16612"/>
                    </a:cubicBezTo>
                    <a:lnTo>
                      <a:pt x="2098" y="17371"/>
                    </a:lnTo>
                    <a:lnTo>
                      <a:pt x="497" y="14371"/>
                    </a:lnTo>
                    <a:lnTo>
                      <a:pt x="1919" y="13611"/>
                    </a:lnTo>
                    <a:cubicBezTo>
                      <a:pt x="1531" y="12392"/>
                      <a:pt x="1394" y="11084"/>
                      <a:pt x="1542" y="9763"/>
                    </a:cubicBezTo>
                    <a:lnTo>
                      <a:pt x="0" y="9294"/>
                    </a:lnTo>
                    <a:lnTo>
                      <a:pt x="989" y="6039"/>
                    </a:lnTo>
                    <a:lnTo>
                      <a:pt x="2532" y="6508"/>
                    </a:lnTo>
                    <a:cubicBezTo>
                      <a:pt x="3143" y="5328"/>
                      <a:pt x="3985" y="4318"/>
                      <a:pt x="4987" y="3520"/>
                    </a:cubicBezTo>
                    <a:close/>
                    <a:moveTo>
                      <a:pt x="10800" y="1484"/>
                    </a:moveTo>
                    <a:cubicBezTo>
                      <a:pt x="11144" y="1484"/>
                      <a:pt x="11490" y="1503"/>
                      <a:pt x="11837" y="1543"/>
                    </a:cubicBezTo>
                    <a:lnTo>
                      <a:pt x="12306" y="0"/>
                    </a:lnTo>
                    <a:lnTo>
                      <a:pt x="15560" y="988"/>
                    </a:lnTo>
                    <a:lnTo>
                      <a:pt x="15091" y="2532"/>
                    </a:lnTo>
                    <a:cubicBezTo>
                      <a:pt x="16271" y="3142"/>
                      <a:pt x="17282" y="3986"/>
                      <a:pt x="18080" y="4986"/>
                    </a:cubicBezTo>
                    <a:lnTo>
                      <a:pt x="19502" y="4227"/>
                    </a:lnTo>
                    <a:lnTo>
                      <a:pt x="21103" y="7228"/>
                    </a:lnTo>
                    <a:lnTo>
                      <a:pt x="19681" y="7988"/>
                    </a:lnTo>
                    <a:cubicBezTo>
                      <a:pt x="20068" y="9207"/>
                      <a:pt x="20207" y="10515"/>
                      <a:pt x="20057" y="11836"/>
                    </a:cubicBezTo>
                    <a:lnTo>
                      <a:pt x="21600" y="12305"/>
                    </a:lnTo>
                    <a:lnTo>
                      <a:pt x="20611" y="15559"/>
                    </a:lnTo>
                    <a:lnTo>
                      <a:pt x="19068" y="15090"/>
                    </a:lnTo>
                    <a:cubicBezTo>
                      <a:pt x="18457" y="16271"/>
                      <a:pt x="17614" y="17281"/>
                      <a:pt x="16613" y="18079"/>
                    </a:cubicBezTo>
                    <a:lnTo>
                      <a:pt x="17372" y="19501"/>
                    </a:lnTo>
                    <a:lnTo>
                      <a:pt x="14372" y="21102"/>
                    </a:lnTo>
                    <a:lnTo>
                      <a:pt x="13613" y="19680"/>
                    </a:lnTo>
                    <a:cubicBezTo>
                      <a:pt x="12713" y="19966"/>
                      <a:pt x="11765" y="20116"/>
                      <a:pt x="10800" y="20115"/>
                    </a:cubicBezTo>
                    <a:lnTo>
                      <a:pt x="10800" y="17679"/>
                    </a:lnTo>
                    <a:cubicBezTo>
                      <a:pt x="13750" y="17681"/>
                      <a:pt x="16479" y="15768"/>
                      <a:pt x="17381" y="12800"/>
                    </a:cubicBezTo>
                    <a:cubicBezTo>
                      <a:pt x="18487" y="9166"/>
                      <a:pt x="16435" y="5324"/>
                      <a:pt x="12801" y="4218"/>
                    </a:cubicBezTo>
                    <a:cubicBezTo>
                      <a:pt x="12135" y="4015"/>
                      <a:pt x="11462" y="3920"/>
                      <a:pt x="10800" y="3919"/>
                    </a:cubicBezTo>
                    <a:cubicBezTo>
                      <a:pt x="10800" y="3919"/>
                      <a:pt x="10800" y="1484"/>
                      <a:pt x="10800" y="1484"/>
                    </a:cubicBezTo>
                    <a:close/>
                  </a:path>
                </a:pathLst>
              </a:custGeom>
              <a:grpFill/>
              <a:ln w="12700">
                <a:miter lim="400000"/>
              </a:ln>
            </p:spPr>
            <p:txBody>
              <a:bodyPr anchor="ctr"/>
              <a:lstStyle/>
              <a:p>
                <a:pPr algn="ctr"/>
                <a:endParaRPr/>
              </a:p>
            </p:txBody>
          </p:sp>
          <p:sp>
            <p:nvSpPr>
              <p:cNvPr id="45" name="Freeform: Shape 21"/>
              <p:cNvSpPr/>
              <p:nvPr/>
            </p:nvSpPr>
            <p:spPr>
              <a:xfrm>
                <a:off x="4453515" y="5397321"/>
                <a:ext cx="273059" cy="273040"/>
              </a:xfrm>
              <a:custGeom>
                <a:avLst/>
                <a:gdLst/>
                <a:ahLst/>
                <a:cxnLst>
                  <a:cxn ang="0">
                    <a:pos x="wd2" y="hd2"/>
                  </a:cxn>
                  <a:cxn ang="5400000">
                    <a:pos x="wd2" y="hd2"/>
                  </a:cxn>
                  <a:cxn ang="10800000">
                    <a:pos x="wd2" y="hd2"/>
                  </a:cxn>
                  <a:cxn ang="16200000">
                    <a:pos x="wd2" y="hd2"/>
                  </a:cxn>
                </a:cxnLst>
                <a:rect l="0" t="0" r="r" b="b"/>
                <a:pathLst>
                  <a:path w="21600" h="21600" extrusionOk="0">
                    <a:moveTo>
                      <a:pt x="10799" y="21508"/>
                    </a:moveTo>
                    <a:lnTo>
                      <a:pt x="9745" y="21600"/>
                    </a:lnTo>
                    <a:lnTo>
                      <a:pt x="9604" y="19997"/>
                    </a:lnTo>
                    <a:cubicBezTo>
                      <a:pt x="8523" y="19857"/>
                      <a:pt x="7467" y="19525"/>
                      <a:pt x="6502" y="19018"/>
                    </a:cubicBezTo>
                    <a:lnTo>
                      <a:pt x="5467" y="20251"/>
                    </a:lnTo>
                    <a:lnTo>
                      <a:pt x="2418" y="17692"/>
                    </a:lnTo>
                    <a:lnTo>
                      <a:pt x="3452" y="16458"/>
                    </a:lnTo>
                    <a:cubicBezTo>
                      <a:pt x="2780" y="15589"/>
                      <a:pt x="2275" y="14621"/>
                      <a:pt x="1948" y="13571"/>
                    </a:cubicBezTo>
                    <a:lnTo>
                      <a:pt x="347" y="13711"/>
                    </a:lnTo>
                    <a:lnTo>
                      <a:pt x="0" y="9746"/>
                    </a:lnTo>
                    <a:lnTo>
                      <a:pt x="1601" y="9605"/>
                    </a:lnTo>
                    <a:cubicBezTo>
                      <a:pt x="1742" y="8516"/>
                      <a:pt x="2072" y="7474"/>
                      <a:pt x="2582" y="6501"/>
                    </a:cubicBezTo>
                    <a:lnTo>
                      <a:pt x="1350" y="5467"/>
                    </a:lnTo>
                    <a:lnTo>
                      <a:pt x="3908" y="2417"/>
                    </a:lnTo>
                    <a:lnTo>
                      <a:pt x="5140" y="3451"/>
                    </a:lnTo>
                    <a:cubicBezTo>
                      <a:pt x="6010" y="2780"/>
                      <a:pt x="6980" y="2276"/>
                      <a:pt x="8028" y="1949"/>
                    </a:cubicBezTo>
                    <a:lnTo>
                      <a:pt x="7888" y="346"/>
                    </a:lnTo>
                    <a:lnTo>
                      <a:pt x="10799" y="92"/>
                    </a:lnTo>
                    <a:lnTo>
                      <a:pt x="10799" y="4580"/>
                    </a:lnTo>
                    <a:cubicBezTo>
                      <a:pt x="8991" y="4580"/>
                      <a:pt x="7241" y="5371"/>
                      <a:pt x="6038" y="6803"/>
                    </a:cubicBezTo>
                    <a:cubicBezTo>
                      <a:pt x="3834" y="9429"/>
                      <a:pt x="4179" y="13358"/>
                      <a:pt x="6803" y="15561"/>
                    </a:cubicBezTo>
                    <a:cubicBezTo>
                      <a:pt x="7451" y="16104"/>
                      <a:pt x="8186" y="16505"/>
                      <a:pt x="8988" y="16748"/>
                    </a:cubicBezTo>
                    <a:cubicBezTo>
                      <a:pt x="9586" y="16930"/>
                      <a:pt x="10196" y="17019"/>
                      <a:pt x="10799" y="17019"/>
                    </a:cubicBezTo>
                    <a:cubicBezTo>
                      <a:pt x="10799" y="17019"/>
                      <a:pt x="10799" y="21508"/>
                      <a:pt x="10799" y="21508"/>
                    </a:cubicBezTo>
                    <a:close/>
                    <a:moveTo>
                      <a:pt x="19018" y="15099"/>
                    </a:moveTo>
                    <a:lnTo>
                      <a:pt x="20250" y="16133"/>
                    </a:lnTo>
                    <a:lnTo>
                      <a:pt x="17690" y="19182"/>
                    </a:lnTo>
                    <a:lnTo>
                      <a:pt x="16458" y="18148"/>
                    </a:lnTo>
                    <a:cubicBezTo>
                      <a:pt x="15588" y="18819"/>
                      <a:pt x="14621" y="19324"/>
                      <a:pt x="13571" y="19651"/>
                    </a:cubicBezTo>
                    <a:lnTo>
                      <a:pt x="13711" y="21254"/>
                    </a:lnTo>
                    <a:lnTo>
                      <a:pt x="10799" y="21508"/>
                    </a:lnTo>
                    <a:lnTo>
                      <a:pt x="10799" y="17019"/>
                    </a:lnTo>
                    <a:cubicBezTo>
                      <a:pt x="12608" y="17020"/>
                      <a:pt x="14358" y="16229"/>
                      <a:pt x="15562" y="14797"/>
                    </a:cubicBezTo>
                    <a:cubicBezTo>
                      <a:pt x="17764" y="12170"/>
                      <a:pt x="17422" y="8242"/>
                      <a:pt x="14796" y="6038"/>
                    </a:cubicBezTo>
                    <a:lnTo>
                      <a:pt x="14796" y="6038"/>
                    </a:lnTo>
                    <a:cubicBezTo>
                      <a:pt x="14147" y="5494"/>
                      <a:pt x="13412" y="5095"/>
                      <a:pt x="12611" y="4851"/>
                    </a:cubicBezTo>
                    <a:cubicBezTo>
                      <a:pt x="12014" y="4670"/>
                      <a:pt x="11403" y="4581"/>
                      <a:pt x="10799" y="4580"/>
                    </a:cubicBezTo>
                    <a:lnTo>
                      <a:pt x="10799" y="92"/>
                    </a:lnTo>
                    <a:lnTo>
                      <a:pt x="11854" y="0"/>
                    </a:lnTo>
                    <a:lnTo>
                      <a:pt x="11993" y="1601"/>
                    </a:lnTo>
                    <a:cubicBezTo>
                      <a:pt x="13075" y="1742"/>
                      <a:pt x="14131" y="2075"/>
                      <a:pt x="15099" y="2581"/>
                    </a:cubicBezTo>
                    <a:lnTo>
                      <a:pt x="16132" y="1349"/>
                    </a:lnTo>
                    <a:lnTo>
                      <a:pt x="19181" y="3907"/>
                    </a:lnTo>
                    <a:lnTo>
                      <a:pt x="18148" y="5141"/>
                    </a:lnTo>
                    <a:cubicBezTo>
                      <a:pt x="18819" y="6011"/>
                      <a:pt x="19324" y="6979"/>
                      <a:pt x="19651" y="8029"/>
                    </a:cubicBezTo>
                    <a:lnTo>
                      <a:pt x="21253" y="7889"/>
                    </a:lnTo>
                    <a:lnTo>
                      <a:pt x="21600" y="11854"/>
                    </a:lnTo>
                    <a:lnTo>
                      <a:pt x="19997" y="11993"/>
                    </a:lnTo>
                    <a:cubicBezTo>
                      <a:pt x="19858" y="13084"/>
                      <a:pt x="19528" y="14127"/>
                      <a:pt x="19018" y="15099"/>
                    </a:cubicBezTo>
                    <a:close/>
                  </a:path>
                </a:pathLst>
              </a:custGeom>
              <a:grpFill/>
              <a:ln w="12700">
                <a:miter lim="400000"/>
              </a:ln>
            </p:spPr>
            <p:txBody>
              <a:bodyPr anchor="ctr"/>
              <a:lstStyle/>
              <a:p>
                <a:pPr algn="ctr"/>
                <a:endParaRPr/>
              </a:p>
            </p:txBody>
          </p:sp>
          <p:sp>
            <p:nvSpPr>
              <p:cNvPr id="46" name="Freeform: Shape 22"/>
              <p:cNvSpPr/>
              <p:nvPr/>
            </p:nvSpPr>
            <p:spPr>
              <a:xfrm>
                <a:off x="5204515" y="3163742"/>
                <a:ext cx="357805" cy="390896"/>
              </a:xfrm>
              <a:custGeom>
                <a:avLst/>
                <a:gdLst/>
                <a:ahLst/>
                <a:cxnLst>
                  <a:cxn ang="0">
                    <a:pos x="wd2" y="hd2"/>
                  </a:cxn>
                  <a:cxn ang="5400000">
                    <a:pos x="wd2" y="hd2"/>
                  </a:cxn>
                  <a:cxn ang="10800000">
                    <a:pos x="wd2" y="hd2"/>
                  </a:cxn>
                  <a:cxn ang="16200000">
                    <a:pos x="wd2" y="hd2"/>
                  </a:cxn>
                </a:cxnLst>
                <a:rect l="0" t="0" r="r" b="b"/>
                <a:pathLst>
                  <a:path w="21600" h="21600" extrusionOk="0">
                    <a:moveTo>
                      <a:pt x="9800" y="0"/>
                    </a:moveTo>
                    <a:cubicBezTo>
                      <a:pt x="6079" y="0"/>
                      <a:pt x="2761" y="1578"/>
                      <a:pt x="599" y="4041"/>
                    </a:cubicBezTo>
                    <a:cubicBezTo>
                      <a:pt x="613" y="4702"/>
                      <a:pt x="626" y="5362"/>
                      <a:pt x="626" y="6025"/>
                    </a:cubicBezTo>
                    <a:cubicBezTo>
                      <a:pt x="626" y="9671"/>
                      <a:pt x="411" y="13270"/>
                      <a:pt x="0" y="16814"/>
                    </a:cubicBezTo>
                    <a:cubicBezTo>
                      <a:pt x="2118" y="19701"/>
                      <a:pt x="5717" y="21600"/>
                      <a:pt x="9800" y="21600"/>
                    </a:cubicBezTo>
                    <a:lnTo>
                      <a:pt x="9800" y="13895"/>
                    </a:lnTo>
                    <a:lnTo>
                      <a:pt x="3771" y="16319"/>
                    </a:lnTo>
                    <a:lnTo>
                      <a:pt x="7452" y="8650"/>
                    </a:lnTo>
                    <a:lnTo>
                      <a:pt x="7452" y="8650"/>
                    </a:lnTo>
                    <a:lnTo>
                      <a:pt x="9800" y="7705"/>
                    </a:lnTo>
                    <a:cubicBezTo>
                      <a:pt x="9800" y="7705"/>
                      <a:pt x="9800" y="0"/>
                      <a:pt x="9800" y="0"/>
                    </a:cubicBezTo>
                    <a:close/>
                    <a:moveTo>
                      <a:pt x="9801" y="21600"/>
                    </a:moveTo>
                    <a:cubicBezTo>
                      <a:pt x="16317" y="21600"/>
                      <a:pt x="21600" y="16765"/>
                      <a:pt x="21600" y="10800"/>
                    </a:cubicBezTo>
                    <a:cubicBezTo>
                      <a:pt x="21600" y="4836"/>
                      <a:pt x="16317" y="0"/>
                      <a:pt x="9801" y="0"/>
                    </a:cubicBezTo>
                    <a:lnTo>
                      <a:pt x="9800" y="0"/>
                    </a:lnTo>
                    <a:lnTo>
                      <a:pt x="9800" y="7705"/>
                    </a:lnTo>
                    <a:lnTo>
                      <a:pt x="15830" y="5281"/>
                    </a:lnTo>
                    <a:lnTo>
                      <a:pt x="12150" y="12950"/>
                    </a:lnTo>
                    <a:lnTo>
                      <a:pt x="9800" y="13895"/>
                    </a:lnTo>
                    <a:lnTo>
                      <a:pt x="9800" y="21600"/>
                    </a:lnTo>
                    <a:cubicBezTo>
                      <a:pt x="9800" y="21600"/>
                      <a:pt x="9801" y="21600"/>
                      <a:pt x="9801" y="21600"/>
                    </a:cubicBezTo>
                    <a:close/>
                  </a:path>
                </a:pathLst>
              </a:custGeom>
              <a:grpFill/>
              <a:ln w="12700">
                <a:miter lim="400000"/>
              </a:ln>
            </p:spPr>
            <p:txBody>
              <a:bodyPr anchor="ctr"/>
              <a:lstStyle/>
              <a:p>
                <a:pPr algn="ctr"/>
                <a:endParaRPr/>
              </a:p>
            </p:txBody>
          </p:sp>
          <p:sp>
            <p:nvSpPr>
              <p:cNvPr id="47" name="Oval 23"/>
              <p:cNvSpPr/>
              <p:nvPr/>
            </p:nvSpPr>
            <p:spPr>
              <a:xfrm>
                <a:off x="5346946" y="3332069"/>
                <a:ext cx="44846" cy="44852"/>
              </a:xfrm>
              <a:prstGeom prst="ellipse">
                <a:avLst/>
              </a:prstGeom>
              <a:grpFill/>
              <a:ln w="12700">
                <a:miter lim="400000"/>
              </a:ln>
            </p:spPr>
            <p:txBody>
              <a:bodyPr anchor="ctr"/>
              <a:lstStyle/>
              <a:p>
                <a:pPr algn="ctr"/>
                <a:endParaRPr/>
              </a:p>
            </p:txBody>
          </p:sp>
          <p:sp>
            <p:nvSpPr>
              <p:cNvPr id="48" name="Freeform: Shape 24"/>
              <p:cNvSpPr/>
              <p:nvPr/>
            </p:nvSpPr>
            <p:spPr>
              <a:xfrm>
                <a:off x="5411687" y="3953588"/>
                <a:ext cx="278446" cy="538859"/>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10799" y="21600"/>
                    </a:lnTo>
                    <a:lnTo>
                      <a:pt x="10799" y="19673"/>
                    </a:lnTo>
                    <a:cubicBezTo>
                      <a:pt x="9340" y="19673"/>
                      <a:pt x="8158" y="19062"/>
                      <a:pt x="8158" y="18308"/>
                    </a:cubicBezTo>
                    <a:cubicBezTo>
                      <a:pt x="8158" y="17554"/>
                      <a:pt x="9340" y="16942"/>
                      <a:pt x="10799" y="16942"/>
                    </a:cubicBezTo>
                    <a:lnTo>
                      <a:pt x="10799" y="14855"/>
                    </a:lnTo>
                    <a:cubicBezTo>
                      <a:pt x="9340" y="14855"/>
                      <a:pt x="8158" y="14244"/>
                      <a:pt x="8158" y="13490"/>
                    </a:cubicBezTo>
                    <a:cubicBezTo>
                      <a:pt x="8158" y="12736"/>
                      <a:pt x="9340" y="12125"/>
                      <a:pt x="10799" y="12125"/>
                    </a:cubicBezTo>
                    <a:lnTo>
                      <a:pt x="10799" y="10419"/>
                    </a:lnTo>
                    <a:lnTo>
                      <a:pt x="2137" y="10419"/>
                    </a:lnTo>
                    <a:lnTo>
                      <a:pt x="2137" y="6284"/>
                    </a:lnTo>
                    <a:lnTo>
                      <a:pt x="2137" y="6284"/>
                    </a:lnTo>
                    <a:lnTo>
                      <a:pt x="10799" y="6284"/>
                    </a:lnTo>
                    <a:lnTo>
                      <a:pt x="10799" y="5320"/>
                    </a:lnTo>
                    <a:lnTo>
                      <a:pt x="2137" y="5320"/>
                    </a:lnTo>
                    <a:lnTo>
                      <a:pt x="2137" y="1185"/>
                    </a:lnTo>
                    <a:lnTo>
                      <a:pt x="2137" y="1185"/>
                    </a:lnTo>
                    <a:lnTo>
                      <a:pt x="10799" y="1185"/>
                    </a:lnTo>
                    <a:lnTo>
                      <a:pt x="10799" y="0"/>
                    </a:lnTo>
                    <a:lnTo>
                      <a:pt x="0" y="0"/>
                    </a:lnTo>
                    <a:cubicBezTo>
                      <a:pt x="0" y="0"/>
                      <a:pt x="0" y="21600"/>
                      <a:pt x="0" y="21600"/>
                    </a:cubicBezTo>
                    <a:close/>
                    <a:moveTo>
                      <a:pt x="10799" y="21600"/>
                    </a:moveTo>
                    <a:lnTo>
                      <a:pt x="21600" y="21600"/>
                    </a:lnTo>
                    <a:lnTo>
                      <a:pt x="21600" y="0"/>
                    </a:lnTo>
                    <a:lnTo>
                      <a:pt x="10799" y="0"/>
                    </a:lnTo>
                    <a:lnTo>
                      <a:pt x="10799" y="1185"/>
                    </a:lnTo>
                    <a:lnTo>
                      <a:pt x="19464" y="1185"/>
                    </a:lnTo>
                    <a:lnTo>
                      <a:pt x="19464" y="5320"/>
                    </a:lnTo>
                    <a:lnTo>
                      <a:pt x="10799" y="5320"/>
                    </a:lnTo>
                    <a:lnTo>
                      <a:pt x="10799" y="6284"/>
                    </a:lnTo>
                    <a:lnTo>
                      <a:pt x="19464" y="6284"/>
                    </a:lnTo>
                    <a:lnTo>
                      <a:pt x="19464" y="10419"/>
                    </a:lnTo>
                    <a:lnTo>
                      <a:pt x="10799" y="10419"/>
                    </a:lnTo>
                    <a:lnTo>
                      <a:pt x="10799" y="12125"/>
                    </a:lnTo>
                    <a:lnTo>
                      <a:pt x="10800" y="12125"/>
                    </a:lnTo>
                    <a:cubicBezTo>
                      <a:pt x="12258" y="12125"/>
                      <a:pt x="13440" y="12736"/>
                      <a:pt x="13440" y="13490"/>
                    </a:cubicBezTo>
                    <a:cubicBezTo>
                      <a:pt x="13440" y="14244"/>
                      <a:pt x="12258" y="14855"/>
                      <a:pt x="10800" y="14855"/>
                    </a:cubicBezTo>
                    <a:lnTo>
                      <a:pt x="10800" y="14855"/>
                    </a:lnTo>
                    <a:lnTo>
                      <a:pt x="10799" y="14855"/>
                    </a:lnTo>
                    <a:lnTo>
                      <a:pt x="10799" y="16942"/>
                    </a:lnTo>
                    <a:lnTo>
                      <a:pt x="10800" y="16942"/>
                    </a:lnTo>
                    <a:cubicBezTo>
                      <a:pt x="12258" y="16942"/>
                      <a:pt x="13440" y="17553"/>
                      <a:pt x="13440" y="18308"/>
                    </a:cubicBezTo>
                    <a:cubicBezTo>
                      <a:pt x="13440" y="19061"/>
                      <a:pt x="12258" y="19673"/>
                      <a:pt x="10800" y="19673"/>
                    </a:cubicBezTo>
                    <a:lnTo>
                      <a:pt x="10800" y="19673"/>
                    </a:lnTo>
                    <a:lnTo>
                      <a:pt x="10799" y="19673"/>
                    </a:lnTo>
                    <a:cubicBezTo>
                      <a:pt x="10799" y="19673"/>
                      <a:pt x="10799" y="21600"/>
                      <a:pt x="10799" y="21600"/>
                    </a:cubicBezTo>
                    <a:close/>
                  </a:path>
                </a:pathLst>
              </a:custGeom>
              <a:grpFill/>
              <a:ln w="12700">
                <a:miter lim="400000"/>
              </a:ln>
            </p:spPr>
            <p:txBody>
              <a:bodyPr anchor="ctr"/>
              <a:lstStyle/>
              <a:p>
                <a:pPr algn="ctr"/>
                <a:endParaRPr/>
              </a:p>
            </p:txBody>
          </p:sp>
          <p:sp>
            <p:nvSpPr>
              <p:cNvPr id="49" name="Freeform: Shape 25"/>
              <p:cNvSpPr/>
              <p:nvPr/>
            </p:nvSpPr>
            <p:spPr>
              <a:xfrm>
                <a:off x="5709499" y="3953588"/>
                <a:ext cx="116187" cy="538859"/>
              </a:xfrm>
              <a:custGeom>
                <a:avLst/>
                <a:gdLst/>
                <a:ahLst/>
                <a:cxnLst>
                  <a:cxn ang="0">
                    <a:pos x="wd2" y="hd2"/>
                  </a:cxn>
                  <a:cxn ang="5400000">
                    <a:pos x="wd2" y="hd2"/>
                  </a:cxn>
                  <a:cxn ang="10800000">
                    <a:pos x="wd2" y="hd2"/>
                  </a:cxn>
                  <a:cxn ang="16200000">
                    <a:pos x="wd2" y="hd2"/>
                  </a:cxn>
                </a:cxnLst>
                <a:rect l="0" t="0" r="r" b="b"/>
                <a:pathLst>
                  <a:path w="21600" h="21600" extrusionOk="0">
                    <a:moveTo>
                      <a:pt x="21600" y="20396"/>
                    </a:moveTo>
                    <a:lnTo>
                      <a:pt x="21600" y="3613"/>
                    </a:lnTo>
                    <a:lnTo>
                      <a:pt x="0" y="0"/>
                    </a:lnTo>
                    <a:lnTo>
                      <a:pt x="0" y="21600"/>
                    </a:lnTo>
                    <a:cubicBezTo>
                      <a:pt x="0" y="21600"/>
                      <a:pt x="21600" y="20396"/>
                      <a:pt x="21600" y="20396"/>
                    </a:cubicBezTo>
                    <a:close/>
                  </a:path>
                </a:pathLst>
              </a:custGeom>
              <a:grpFill/>
              <a:ln w="12700">
                <a:miter lim="400000"/>
              </a:ln>
            </p:spPr>
            <p:txBody>
              <a:bodyPr anchor="ctr"/>
              <a:lstStyle/>
              <a:p>
                <a:pPr algn="ctr"/>
                <a:endParaRPr/>
              </a:p>
            </p:txBody>
          </p:sp>
          <p:sp>
            <p:nvSpPr>
              <p:cNvPr id="50" name="Freeform: Shape 26"/>
              <p:cNvSpPr/>
              <p:nvPr/>
            </p:nvSpPr>
            <p:spPr>
              <a:xfrm>
                <a:off x="5457006" y="3998907"/>
                <a:ext cx="193302" cy="73113"/>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21600" y="21600"/>
                    </a:lnTo>
                    <a:lnTo>
                      <a:pt x="0" y="21600"/>
                    </a:lnTo>
                    <a:cubicBezTo>
                      <a:pt x="0" y="21600"/>
                      <a:pt x="0" y="0"/>
                      <a:pt x="0" y="0"/>
                    </a:cubicBezTo>
                    <a:close/>
                  </a:path>
                </a:pathLst>
              </a:custGeom>
              <a:grpFill/>
              <a:ln w="12700">
                <a:miter lim="400000"/>
              </a:ln>
            </p:spPr>
            <p:txBody>
              <a:bodyPr anchor="ctr"/>
              <a:lstStyle/>
              <a:p>
                <a:pPr algn="ctr"/>
                <a:endParaRPr/>
              </a:p>
            </p:txBody>
          </p:sp>
          <p:sp>
            <p:nvSpPr>
              <p:cNvPr id="51" name="Freeform: Shape 27"/>
              <p:cNvSpPr/>
              <p:nvPr/>
            </p:nvSpPr>
            <p:spPr>
              <a:xfrm>
                <a:off x="5457006" y="4128390"/>
                <a:ext cx="193302" cy="73113"/>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21600" y="21600"/>
                    </a:lnTo>
                    <a:lnTo>
                      <a:pt x="0" y="21600"/>
                    </a:lnTo>
                    <a:cubicBezTo>
                      <a:pt x="0" y="21600"/>
                      <a:pt x="0" y="0"/>
                      <a:pt x="0" y="0"/>
                    </a:cubicBezTo>
                    <a:close/>
                  </a:path>
                </a:pathLst>
              </a:custGeom>
              <a:grpFill/>
              <a:ln w="12700">
                <a:miter lim="400000"/>
              </a:ln>
            </p:spPr>
            <p:txBody>
              <a:bodyPr anchor="ctr"/>
              <a:lstStyle/>
              <a:p>
                <a:pPr algn="ctr"/>
                <a:endParaRPr/>
              </a:p>
            </p:txBody>
          </p:sp>
          <p:sp>
            <p:nvSpPr>
              <p:cNvPr id="52" name="Freeform: Shape 28"/>
              <p:cNvSpPr/>
              <p:nvPr/>
            </p:nvSpPr>
            <p:spPr>
              <a:xfrm>
                <a:off x="5670654" y="2568121"/>
                <a:ext cx="303969" cy="198382"/>
              </a:xfrm>
              <a:custGeom>
                <a:avLst/>
                <a:gdLst/>
                <a:ahLst/>
                <a:cxnLst>
                  <a:cxn ang="0">
                    <a:pos x="wd2" y="hd2"/>
                  </a:cxn>
                  <a:cxn ang="5400000">
                    <a:pos x="wd2" y="hd2"/>
                  </a:cxn>
                  <a:cxn ang="10800000">
                    <a:pos x="wd2" y="hd2"/>
                  </a:cxn>
                  <a:cxn ang="16200000">
                    <a:pos x="wd2" y="hd2"/>
                  </a:cxn>
                </a:cxnLst>
                <a:rect l="0" t="0" r="r" b="b"/>
                <a:pathLst>
                  <a:path w="21600" h="21600" extrusionOk="0">
                    <a:moveTo>
                      <a:pt x="0" y="993"/>
                    </a:moveTo>
                    <a:cubicBezTo>
                      <a:pt x="733" y="6296"/>
                      <a:pt x="3791" y="10296"/>
                      <a:pt x="7112" y="10296"/>
                    </a:cubicBezTo>
                    <a:lnTo>
                      <a:pt x="9358" y="10296"/>
                    </a:lnTo>
                    <a:lnTo>
                      <a:pt x="9358" y="17166"/>
                    </a:lnTo>
                    <a:lnTo>
                      <a:pt x="6560" y="17166"/>
                    </a:lnTo>
                    <a:lnTo>
                      <a:pt x="6560" y="21600"/>
                    </a:lnTo>
                    <a:lnTo>
                      <a:pt x="15050" y="21600"/>
                    </a:lnTo>
                    <a:lnTo>
                      <a:pt x="15050" y="17166"/>
                    </a:lnTo>
                    <a:lnTo>
                      <a:pt x="12252" y="17166"/>
                    </a:lnTo>
                    <a:lnTo>
                      <a:pt x="12252" y="10296"/>
                    </a:lnTo>
                    <a:lnTo>
                      <a:pt x="14498" y="10296"/>
                    </a:lnTo>
                    <a:cubicBezTo>
                      <a:pt x="18008" y="10296"/>
                      <a:pt x="20865" y="5603"/>
                      <a:pt x="21600" y="1068"/>
                    </a:cubicBezTo>
                    <a:lnTo>
                      <a:pt x="18790" y="0"/>
                    </a:lnTo>
                    <a:cubicBezTo>
                      <a:pt x="18332" y="2831"/>
                      <a:pt x="16498" y="5861"/>
                      <a:pt x="14498" y="5861"/>
                    </a:cubicBezTo>
                    <a:lnTo>
                      <a:pt x="7112" y="5861"/>
                    </a:lnTo>
                    <a:cubicBezTo>
                      <a:pt x="5193" y="5861"/>
                      <a:pt x="3272" y="3265"/>
                      <a:pt x="2831" y="74"/>
                    </a:cubicBezTo>
                    <a:cubicBezTo>
                      <a:pt x="2831" y="74"/>
                      <a:pt x="0" y="993"/>
                      <a:pt x="0" y="993"/>
                    </a:cubicBezTo>
                    <a:close/>
                  </a:path>
                </a:pathLst>
              </a:custGeom>
              <a:grpFill/>
              <a:ln w="12700">
                <a:miter lim="400000"/>
              </a:ln>
            </p:spPr>
            <p:txBody>
              <a:bodyPr anchor="ctr"/>
              <a:lstStyle/>
              <a:p>
                <a:pPr algn="ctr"/>
                <a:endParaRPr/>
              </a:p>
            </p:txBody>
          </p:sp>
          <p:sp>
            <p:nvSpPr>
              <p:cNvPr id="53" name="Freeform: Shape 29"/>
              <p:cNvSpPr/>
              <p:nvPr/>
            </p:nvSpPr>
            <p:spPr>
              <a:xfrm>
                <a:off x="2886772" y="664722"/>
                <a:ext cx="61777" cy="137304"/>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21600" y="21600"/>
                    </a:lnTo>
                    <a:lnTo>
                      <a:pt x="0" y="21600"/>
                    </a:lnTo>
                    <a:cubicBezTo>
                      <a:pt x="0" y="21600"/>
                      <a:pt x="0" y="0"/>
                      <a:pt x="0" y="0"/>
                    </a:cubicBezTo>
                    <a:close/>
                  </a:path>
                </a:pathLst>
              </a:custGeom>
              <a:grpFill/>
              <a:ln w="12700">
                <a:miter lim="400000"/>
              </a:ln>
            </p:spPr>
            <p:txBody>
              <a:bodyPr anchor="ctr"/>
              <a:lstStyle/>
              <a:p>
                <a:pPr algn="ctr"/>
                <a:endParaRPr/>
              </a:p>
            </p:txBody>
          </p:sp>
          <p:sp>
            <p:nvSpPr>
              <p:cNvPr id="54" name="Freeform: Shape 30"/>
              <p:cNvSpPr/>
              <p:nvPr/>
            </p:nvSpPr>
            <p:spPr>
              <a:xfrm>
                <a:off x="2886772" y="878370"/>
                <a:ext cx="61777" cy="244603"/>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21600" y="21600"/>
                    </a:lnTo>
                    <a:lnTo>
                      <a:pt x="0" y="21600"/>
                    </a:lnTo>
                    <a:cubicBezTo>
                      <a:pt x="0" y="21600"/>
                      <a:pt x="0" y="0"/>
                      <a:pt x="0" y="0"/>
                    </a:cubicBezTo>
                    <a:close/>
                  </a:path>
                </a:pathLst>
              </a:custGeom>
              <a:grpFill/>
              <a:ln w="12700">
                <a:miter lim="400000"/>
              </a:ln>
            </p:spPr>
            <p:txBody>
              <a:bodyPr anchor="ctr"/>
              <a:lstStyle/>
              <a:p>
                <a:pPr algn="ctr"/>
                <a:endParaRPr/>
              </a:p>
            </p:txBody>
          </p:sp>
          <p:sp>
            <p:nvSpPr>
              <p:cNvPr id="55" name="Freeform: Shape 31"/>
              <p:cNvSpPr/>
              <p:nvPr/>
            </p:nvSpPr>
            <p:spPr>
              <a:xfrm>
                <a:off x="2737867" y="664722"/>
                <a:ext cx="61789" cy="25446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21600" y="21600"/>
                    </a:lnTo>
                    <a:lnTo>
                      <a:pt x="0" y="21600"/>
                    </a:lnTo>
                    <a:cubicBezTo>
                      <a:pt x="0" y="21600"/>
                      <a:pt x="0" y="0"/>
                      <a:pt x="0" y="0"/>
                    </a:cubicBezTo>
                    <a:close/>
                  </a:path>
                </a:pathLst>
              </a:custGeom>
              <a:grpFill/>
              <a:ln w="12700">
                <a:miter lim="400000"/>
              </a:ln>
            </p:spPr>
            <p:txBody>
              <a:bodyPr anchor="ctr"/>
              <a:lstStyle/>
              <a:p>
                <a:pPr algn="ctr"/>
                <a:endParaRPr/>
              </a:p>
            </p:txBody>
          </p:sp>
          <p:sp>
            <p:nvSpPr>
              <p:cNvPr id="56" name="Freeform: Shape 32"/>
              <p:cNvSpPr/>
              <p:nvPr/>
            </p:nvSpPr>
            <p:spPr>
              <a:xfrm>
                <a:off x="2737867" y="994905"/>
                <a:ext cx="61789" cy="127447"/>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21600" y="21600"/>
                    </a:lnTo>
                    <a:lnTo>
                      <a:pt x="0" y="21600"/>
                    </a:lnTo>
                    <a:cubicBezTo>
                      <a:pt x="0" y="21600"/>
                      <a:pt x="0" y="0"/>
                      <a:pt x="0" y="0"/>
                    </a:cubicBezTo>
                    <a:close/>
                  </a:path>
                </a:pathLst>
              </a:custGeom>
              <a:grpFill/>
              <a:ln w="12700">
                <a:miter lim="400000"/>
              </a:ln>
            </p:spPr>
            <p:txBody>
              <a:bodyPr anchor="ctr"/>
              <a:lstStyle/>
              <a:p>
                <a:pPr algn="ctr"/>
                <a:endParaRPr/>
              </a:p>
            </p:txBody>
          </p:sp>
          <p:sp>
            <p:nvSpPr>
              <p:cNvPr id="57" name="Freeform: Shape 33"/>
              <p:cNvSpPr/>
              <p:nvPr/>
            </p:nvSpPr>
            <p:spPr>
              <a:xfrm>
                <a:off x="2588961" y="664723"/>
                <a:ext cx="61784" cy="4205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21600" y="21600"/>
                    </a:lnTo>
                    <a:lnTo>
                      <a:pt x="0" y="21600"/>
                    </a:lnTo>
                    <a:cubicBezTo>
                      <a:pt x="0" y="21600"/>
                      <a:pt x="0" y="0"/>
                      <a:pt x="0" y="0"/>
                    </a:cubicBezTo>
                    <a:close/>
                  </a:path>
                </a:pathLst>
              </a:custGeom>
              <a:grpFill/>
              <a:ln w="12700">
                <a:miter lim="400000"/>
              </a:ln>
            </p:spPr>
            <p:txBody>
              <a:bodyPr anchor="ctr"/>
              <a:lstStyle/>
              <a:p>
                <a:pPr algn="ctr"/>
                <a:endParaRPr/>
              </a:p>
            </p:txBody>
          </p:sp>
          <p:sp>
            <p:nvSpPr>
              <p:cNvPr id="58" name="Freeform: Shape 34"/>
              <p:cNvSpPr/>
              <p:nvPr/>
            </p:nvSpPr>
            <p:spPr>
              <a:xfrm>
                <a:off x="2588961" y="781258"/>
                <a:ext cx="61784" cy="339865"/>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21600" y="21600"/>
                    </a:lnTo>
                    <a:lnTo>
                      <a:pt x="0" y="21600"/>
                    </a:lnTo>
                    <a:cubicBezTo>
                      <a:pt x="0" y="21600"/>
                      <a:pt x="0" y="0"/>
                      <a:pt x="0" y="0"/>
                    </a:cubicBezTo>
                    <a:close/>
                  </a:path>
                </a:pathLst>
              </a:custGeom>
              <a:grpFill/>
              <a:ln w="12700">
                <a:miter lim="400000"/>
              </a:ln>
            </p:spPr>
            <p:txBody>
              <a:bodyPr anchor="ctr"/>
              <a:lstStyle/>
              <a:p>
                <a:pPr algn="ctr"/>
                <a:endParaRPr/>
              </a:p>
            </p:txBody>
          </p:sp>
          <p:sp>
            <p:nvSpPr>
              <p:cNvPr id="59" name="Freeform: Shape 35"/>
              <p:cNvSpPr/>
              <p:nvPr/>
            </p:nvSpPr>
            <p:spPr>
              <a:xfrm>
                <a:off x="2563065" y="716516"/>
                <a:ext cx="113283" cy="48927"/>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4911" y="21600"/>
                    </a:lnTo>
                    <a:lnTo>
                      <a:pt x="16691" y="21600"/>
                    </a:lnTo>
                    <a:lnTo>
                      <a:pt x="21600" y="21600"/>
                    </a:lnTo>
                    <a:lnTo>
                      <a:pt x="21600" y="0"/>
                    </a:lnTo>
                    <a:lnTo>
                      <a:pt x="16691" y="0"/>
                    </a:lnTo>
                    <a:lnTo>
                      <a:pt x="4911" y="0"/>
                    </a:lnTo>
                    <a:cubicBezTo>
                      <a:pt x="4911" y="0"/>
                      <a:pt x="0" y="0"/>
                      <a:pt x="0" y="0"/>
                    </a:cubicBezTo>
                    <a:close/>
                  </a:path>
                </a:pathLst>
              </a:custGeom>
              <a:grpFill/>
              <a:ln w="12700">
                <a:miter lim="400000"/>
              </a:ln>
            </p:spPr>
            <p:txBody>
              <a:bodyPr anchor="ctr"/>
              <a:lstStyle/>
              <a:p>
                <a:pPr algn="ctr"/>
                <a:endParaRPr/>
              </a:p>
            </p:txBody>
          </p:sp>
          <p:sp>
            <p:nvSpPr>
              <p:cNvPr id="60" name="Freeform: Shape 36"/>
              <p:cNvSpPr/>
              <p:nvPr/>
            </p:nvSpPr>
            <p:spPr>
              <a:xfrm>
                <a:off x="2711971" y="930163"/>
                <a:ext cx="113285" cy="48923"/>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4909" y="21600"/>
                    </a:lnTo>
                    <a:lnTo>
                      <a:pt x="16690" y="21600"/>
                    </a:lnTo>
                    <a:lnTo>
                      <a:pt x="21600" y="21600"/>
                    </a:lnTo>
                    <a:lnTo>
                      <a:pt x="21600" y="0"/>
                    </a:lnTo>
                    <a:lnTo>
                      <a:pt x="16690" y="0"/>
                    </a:lnTo>
                    <a:lnTo>
                      <a:pt x="4909" y="0"/>
                    </a:lnTo>
                    <a:cubicBezTo>
                      <a:pt x="4909" y="0"/>
                      <a:pt x="0" y="0"/>
                      <a:pt x="0" y="0"/>
                    </a:cubicBezTo>
                    <a:close/>
                  </a:path>
                </a:pathLst>
              </a:custGeom>
              <a:grpFill/>
              <a:ln w="12700">
                <a:miter lim="400000"/>
              </a:ln>
            </p:spPr>
            <p:txBody>
              <a:bodyPr anchor="ctr"/>
              <a:lstStyle/>
              <a:p>
                <a:pPr algn="ctr"/>
                <a:endParaRPr/>
              </a:p>
            </p:txBody>
          </p:sp>
          <p:sp>
            <p:nvSpPr>
              <p:cNvPr id="61" name="Freeform: Shape 37"/>
              <p:cNvSpPr/>
              <p:nvPr/>
            </p:nvSpPr>
            <p:spPr>
              <a:xfrm>
                <a:off x="2860876" y="813629"/>
                <a:ext cx="113285" cy="48917"/>
              </a:xfrm>
              <a:custGeom>
                <a:avLst/>
                <a:gdLst/>
                <a:ahLst/>
                <a:cxnLst>
                  <a:cxn ang="0">
                    <a:pos x="wd2" y="hd2"/>
                  </a:cxn>
                  <a:cxn ang="5400000">
                    <a:pos x="wd2" y="hd2"/>
                  </a:cxn>
                  <a:cxn ang="10800000">
                    <a:pos x="wd2" y="hd2"/>
                  </a:cxn>
                  <a:cxn ang="16200000">
                    <a:pos x="wd2" y="hd2"/>
                  </a:cxn>
                </a:cxnLst>
                <a:rect l="0" t="0" r="r" b="b"/>
                <a:pathLst>
                  <a:path w="21600" h="21600" extrusionOk="0">
                    <a:moveTo>
                      <a:pt x="4911" y="0"/>
                    </a:moveTo>
                    <a:lnTo>
                      <a:pt x="0" y="0"/>
                    </a:lnTo>
                    <a:lnTo>
                      <a:pt x="0" y="21600"/>
                    </a:lnTo>
                    <a:lnTo>
                      <a:pt x="4911" y="21600"/>
                    </a:lnTo>
                    <a:lnTo>
                      <a:pt x="16690" y="21600"/>
                    </a:lnTo>
                    <a:lnTo>
                      <a:pt x="21600" y="21600"/>
                    </a:lnTo>
                    <a:lnTo>
                      <a:pt x="21600" y="0"/>
                    </a:lnTo>
                    <a:lnTo>
                      <a:pt x="16690" y="0"/>
                    </a:lnTo>
                    <a:cubicBezTo>
                      <a:pt x="16690" y="0"/>
                      <a:pt x="4911" y="0"/>
                      <a:pt x="4911" y="0"/>
                    </a:cubicBezTo>
                    <a:close/>
                  </a:path>
                </a:pathLst>
              </a:custGeom>
              <a:grpFill/>
              <a:ln w="12700">
                <a:miter lim="400000"/>
              </a:ln>
            </p:spPr>
            <p:txBody>
              <a:bodyPr anchor="ctr"/>
              <a:lstStyle/>
              <a:p>
                <a:pPr algn="ctr"/>
                <a:endParaRPr/>
              </a:p>
            </p:txBody>
          </p:sp>
          <p:sp>
            <p:nvSpPr>
              <p:cNvPr id="62" name="Freeform: Shape 38"/>
              <p:cNvSpPr/>
              <p:nvPr/>
            </p:nvSpPr>
            <p:spPr>
              <a:xfrm>
                <a:off x="3016255" y="1156758"/>
                <a:ext cx="333413" cy="295709"/>
              </a:xfrm>
              <a:custGeom>
                <a:avLst/>
                <a:gdLst/>
                <a:ahLst/>
                <a:cxnLst>
                  <a:cxn ang="0">
                    <a:pos x="wd2" y="hd2"/>
                  </a:cxn>
                  <a:cxn ang="5400000">
                    <a:pos x="wd2" y="hd2"/>
                  </a:cxn>
                  <a:cxn ang="10800000">
                    <a:pos x="wd2" y="hd2"/>
                  </a:cxn>
                  <a:cxn ang="16200000">
                    <a:pos x="wd2" y="hd2"/>
                  </a:cxn>
                </a:cxnLst>
                <a:rect l="0" t="0" r="r" b="b"/>
                <a:pathLst>
                  <a:path w="20704" h="21600" extrusionOk="0">
                    <a:moveTo>
                      <a:pt x="9183" y="0"/>
                    </a:moveTo>
                    <a:cubicBezTo>
                      <a:pt x="6832" y="0"/>
                      <a:pt x="4482" y="1055"/>
                      <a:pt x="2689" y="3164"/>
                    </a:cubicBezTo>
                    <a:cubicBezTo>
                      <a:pt x="-896" y="7382"/>
                      <a:pt x="-896" y="14220"/>
                      <a:pt x="2689" y="18438"/>
                    </a:cubicBezTo>
                    <a:cubicBezTo>
                      <a:pt x="4482" y="20547"/>
                      <a:pt x="6833" y="21600"/>
                      <a:pt x="9183" y="21600"/>
                    </a:cubicBezTo>
                    <a:lnTo>
                      <a:pt x="9183" y="12855"/>
                    </a:lnTo>
                    <a:lnTo>
                      <a:pt x="3646" y="12855"/>
                    </a:lnTo>
                    <a:lnTo>
                      <a:pt x="3646" y="8746"/>
                    </a:lnTo>
                    <a:lnTo>
                      <a:pt x="9183" y="8746"/>
                    </a:lnTo>
                    <a:cubicBezTo>
                      <a:pt x="9183" y="8746"/>
                      <a:pt x="9183" y="0"/>
                      <a:pt x="9183" y="0"/>
                    </a:cubicBezTo>
                    <a:close/>
                    <a:moveTo>
                      <a:pt x="16984" y="16494"/>
                    </a:moveTo>
                    <a:cubicBezTo>
                      <a:pt x="19186" y="12328"/>
                      <a:pt x="18752" y="6782"/>
                      <a:pt x="15675" y="3164"/>
                    </a:cubicBezTo>
                    <a:cubicBezTo>
                      <a:pt x="13882" y="1055"/>
                      <a:pt x="11533" y="0"/>
                      <a:pt x="9183" y="0"/>
                    </a:cubicBezTo>
                    <a:lnTo>
                      <a:pt x="9183" y="8746"/>
                    </a:lnTo>
                    <a:lnTo>
                      <a:pt x="14719" y="8746"/>
                    </a:lnTo>
                    <a:lnTo>
                      <a:pt x="14719" y="12855"/>
                    </a:lnTo>
                    <a:lnTo>
                      <a:pt x="14718" y="12855"/>
                    </a:lnTo>
                    <a:lnTo>
                      <a:pt x="14718" y="12855"/>
                    </a:lnTo>
                    <a:lnTo>
                      <a:pt x="9183" y="12855"/>
                    </a:lnTo>
                    <a:lnTo>
                      <a:pt x="9183" y="21600"/>
                    </a:lnTo>
                    <a:cubicBezTo>
                      <a:pt x="10864" y="21598"/>
                      <a:pt x="12546" y="21058"/>
                      <a:pt x="14024" y="19978"/>
                    </a:cubicBezTo>
                    <a:lnTo>
                      <a:pt x="15020" y="21150"/>
                    </a:lnTo>
                    <a:cubicBezTo>
                      <a:pt x="16903" y="21003"/>
                      <a:pt x="18798" y="20911"/>
                      <a:pt x="20704" y="20870"/>
                    </a:cubicBezTo>
                    <a:cubicBezTo>
                      <a:pt x="20704" y="20870"/>
                      <a:pt x="16984" y="16494"/>
                      <a:pt x="16984" y="16494"/>
                    </a:cubicBezTo>
                    <a:close/>
                  </a:path>
                </a:pathLst>
              </a:custGeom>
              <a:grpFill/>
              <a:ln w="12700">
                <a:miter lim="400000"/>
              </a:ln>
            </p:spPr>
            <p:txBody>
              <a:bodyPr anchor="ctr"/>
              <a:lstStyle/>
              <a:p>
                <a:pPr algn="ctr"/>
                <a:endParaRPr/>
              </a:p>
            </p:txBody>
          </p:sp>
          <p:sp>
            <p:nvSpPr>
              <p:cNvPr id="63" name="Freeform: Shape 39"/>
              <p:cNvSpPr/>
              <p:nvPr/>
            </p:nvSpPr>
            <p:spPr>
              <a:xfrm>
                <a:off x="5094454" y="4108967"/>
                <a:ext cx="112938" cy="112932"/>
              </a:xfrm>
              <a:custGeom>
                <a:avLst/>
                <a:gdLst/>
                <a:ahLst/>
                <a:cxnLst>
                  <a:cxn ang="0">
                    <a:pos x="wd2" y="hd2"/>
                  </a:cxn>
                  <a:cxn ang="5400000">
                    <a:pos x="wd2" y="hd2"/>
                  </a:cxn>
                  <a:cxn ang="10800000">
                    <a:pos x="wd2" y="hd2"/>
                  </a:cxn>
                  <a:cxn ang="16200000">
                    <a:pos x="wd2" y="hd2"/>
                  </a:cxn>
                </a:cxnLst>
                <a:rect l="0" t="0" r="r" b="b"/>
                <a:pathLst>
                  <a:path w="21600" h="21600" extrusionOk="0">
                    <a:moveTo>
                      <a:pt x="10801" y="0"/>
                    </a:moveTo>
                    <a:cubicBezTo>
                      <a:pt x="4844" y="0"/>
                      <a:pt x="0" y="4844"/>
                      <a:pt x="0" y="10799"/>
                    </a:cubicBezTo>
                    <a:cubicBezTo>
                      <a:pt x="0" y="16758"/>
                      <a:pt x="4844" y="21600"/>
                      <a:pt x="10801" y="21600"/>
                    </a:cubicBezTo>
                    <a:cubicBezTo>
                      <a:pt x="16756" y="21600"/>
                      <a:pt x="21600" y="16758"/>
                      <a:pt x="21600" y="10799"/>
                    </a:cubicBezTo>
                    <a:cubicBezTo>
                      <a:pt x="21600" y="4844"/>
                      <a:pt x="16756" y="0"/>
                      <a:pt x="10801" y="0"/>
                    </a:cubicBezTo>
                    <a:close/>
                  </a:path>
                </a:pathLst>
              </a:custGeom>
              <a:grpFill/>
              <a:ln w="12700">
                <a:miter lim="400000"/>
              </a:ln>
            </p:spPr>
            <p:txBody>
              <a:bodyPr anchor="ctr"/>
              <a:lstStyle/>
              <a:p>
                <a:pPr algn="ctr"/>
                <a:endParaRPr/>
              </a:p>
            </p:txBody>
          </p:sp>
          <p:sp>
            <p:nvSpPr>
              <p:cNvPr id="64" name="Freeform: Shape 40"/>
              <p:cNvSpPr/>
              <p:nvPr/>
            </p:nvSpPr>
            <p:spPr>
              <a:xfrm>
                <a:off x="5042661" y="4057174"/>
                <a:ext cx="214008" cy="313845"/>
              </a:xfrm>
              <a:custGeom>
                <a:avLst/>
                <a:gdLst/>
                <a:ahLst/>
                <a:cxnLst>
                  <a:cxn ang="0">
                    <a:pos x="wd2" y="hd2"/>
                  </a:cxn>
                  <a:cxn ang="5400000">
                    <a:pos x="wd2" y="hd2"/>
                  </a:cxn>
                  <a:cxn ang="10800000">
                    <a:pos x="wd2" y="hd2"/>
                  </a:cxn>
                  <a:cxn ang="16200000">
                    <a:pos x="wd2" y="hd2"/>
                  </a:cxn>
                </a:cxnLst>
                <a:rect l="0" t="0" r="r" b="b"/>
                <a:pathLst>
                  <a:path w="21600" h="21600" extrusionOk="0">
                    <a:moveTo>
                      <a:pt x="10799" y="0"/>
                    </a:moveTo>
                    <a:lnTo>
                      <a:pt x="0" y="0"/>
                    </a:lnTo>
                    <a:lnTo>
                      <a:pt x="0" y="21600"/>
                    </a:lnTo>
                    <a:lnTo>
                      <a:pt x="10799" y="21600"/>
                    </a:lnTo>
                    <a:lnTo>
                      <a:pt x="10799" y="19577"/>
                    </a:lnTo>
                    <a:cubicBezTo>
                      <a:pt x="9225" y="19577"/>
                      <a:pt x="7949" y="18705"/>
                      <a:pt x="7949" y="17633"/>
                    </a:cubicBezTo>
                    <a:cubicBezTo>
                      <a:pt x="7949" y="16559"/>
                      <a:pt x="9225" y="15690"/>
                      <a:pt x="10799" y="15690"/>
                    </a:cubicBezTo>
                    <a:lnTo>
                      <a:pt x="10799" y="13214"/>
                    </a:lnTo>
                    <a:cubicBezTo>
                      <a:pt x="6160" y="13213"/>
                      <a:pt x="2400" y="10650"/>
                      <a:pt x="2400" y="7486"/>
                    </a:cubicBezTo>
                    <a:cubicBezTo>
                      <a:pt x="2400" y="4323"/>
                      <a:pt x="6160" y="1759"/>
                      <a:pt x="10799" y="1759"/>
                    </a:cubicBezTo>
                    <a:cubicBezTo>
                      <a:pt x="10799" y="1759"/>
                      <a:pt x="10799" y="0"/>
                      <a:pt x="10799" y="0"/>
                    </a:cubicBezTo>
                    <a:close/>
                    <a:moveTo>
                      <a:pt x="21600" y="0"/>
                    </a:moveTo>
                    <a:lnTo>
                      <a:pt x="10799" y="0"/>
                    </a:lnTo>
                    <a:lnTo>
                      <a:pt x="10799" y="1759"/>
                    </a:lnTo>
                    <a:lnTo>
                      <a:pt x="10800" y="1759"/>
                    </a:lnTo>
                    <a:cubicBezTo>
                      <a:pt x="15438" y="1759"/>
                      <a:pt x="19199" y="4323"/>
                      <a:pt x="19199" y="7486"/>
                    </a:cubicBezTo>
                    <a:cubicBezTo>
                      <a:pt x="19199" y="10650"/>
                      <a:pt x="15439" y="13214"/>
                      <a:pt x="10800" y="13214"/>
                    </a:cubicBezTo>
                    <a:lnTo>
                      <a:pt x="10800" y="13214"/>
                    </a:lnTo>
                    <a:lnTo>
                      <a:pt x="10799" y="13214"/>
                    </a:lnTo>
                    <a:lnTo>
                      <a:pt x="10799" y="15690"/>
                    </a:lnTo>
                    <a:lnTo>
                      <a:pt x="10800" y="15690"/>
                    </a:lnTo>
                    <a:cubicBezTo>
                      <a:pt x="12373" y="15690"/>
                      <a:pt x="13650" y="16559"/>
                      <a:pt x="13650" y="17633"/>
                    </a:cubicBezTo>
                    <a:cubicBezTo>
                      <a:pt x="13650" y="18705"/>
                      <a:pt x="12373" y="19577"/>
                      <a:pt x="10800" y="19577"/>
                    </a:cubicBezTo>
                    <a:lnTo>
                      <a:pt x="10800" y="19577"/>
                    </a:lnTo>
                    <a:lnTo>
                      <a:pt x="10799" y="19577"/>
                    </a:lnTo>
                    <a:lnTo>
                      <a:pt x="10799" y="21600"/>
                    </a:lnTo>
                    <a:lnTo>
                      <a:pt x="21600" y="21600"/>
                    </a:lnTo>
                    <a:cubicBezTo>
                      <a:pt x="21600" y="21600"/>
                      <a:pt x="21600" y="0"/>
                      <a:pt x="21600" y="0"/>
                    </a:cubicBezTo>
                    <a:close/>
                  </a:path>
                </a:pathLst>
              </a:custGeom>
              <a:grpFill/>
              <a:ln w="12700">
                <a:miter lim="400000"/>
              </a:ln>
            </p:spPr>
            <p:txBody>
              <a:bodyPr anchor="ctr"/>
              <a:lstStyle/>
              <a:p>
                <a:pPr algn="ctr"/>
                <a:endParaRPr/>
              </a:p>
            </p:txBody>
          </p:sp>
          <p:sp>
            <p:nvSpPr>
              <p:cNvPr id="65" name="Freeform: Shape 41"/>
              <p:cNvSpPr/>
              <p:nvPr/>
            </p:nvSpPr>
            <p:spPr>
              <a:xfrm>
                <a:off x="4848437" y="4108967"/>
                <a:ext cx="163618" cy="261394"/>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21600"/>
                    </a:lnTo>
                    <a:lnTo>
                      <a:pt x="21600" y="0"/>
                    </a:lnTo>
                    <a:cubicBezTo>
                      <a:pt x="20555" y="1273"/>
                      <a:pt x="19475" y="2532"/>
                      <a:pt x="18375" y="3783"/>
                    </a:cubicBezTo>
                    <a:cubicBezTo>
                      <a:pt x="18432" y="4068"/>
                      <a:pt x="18462" y="4359"/>
                      <a:pt x="18462" y="4654"/>
                    </a:cubicBezTo>
                    <a:cubicBezTo>
                      <a:pt x="18462" y="7550"/>
                      <a:pt x="15602" y="10028"/>
                      <a:pt x="11555" y="11042"/>
                    </a:cubicBezTo>
                    <a:cubicBezTo>
                      <a:pt x="10386" y="12213"/>
                      <a:pt x="9191" y="13375"/>
                      <a:pt x="7971" y="14523"/>
                    </a:cubicBezTo>
                    <a:cubicBezTo>
                      <a:pt x="9795" y="14676"/>
                      <a:pt x="11204" y="15652"/>
                      <a:pt x="11204" y="16837"/>
                    </a:cubicBezTo>
                    <a:cubicBezTo>
                      <a:pt x="11204" y="18125"/>
                      <a:pt x="9533" y="19171"/>
                      <a:pt x="7477" y="19171"/>
                    </a:cubicBezTo>
                    <a:lnTo>
                      <a:pt x="7477" y="19171"/>
                    </a:lnTo>
                    <a:cubicBezTo>
                      <a:pt x="6071" y="19171"/>
                      <a:pt x="4849" y="18685"/>
                      <a:pt x="4213" y="17967"/>
                    </a:cubicBezTo>
                    <a:cubicBezTo>
                      <a:pt x="2835" y="19192"/>
                      <a:pt x="1434" y="20404"/>
                      <a:pt x="0" y="21600"/>
                    </a:cubicBezTo>
                    <a:close/>
                  </a:path>
                </a:pathLst>
              </a:custGeom>
              <a:grpFill/>
              <a:ln w="12700">
                <a:miter lim="400000"/>
              </a:ln>
            </p:spPr>
            <p:txBody>
              <a:bodyPr anchor="ctr"/>
              <a:lstStyle/>
              <a:p>
                <a:pPr algn="ctr"/>
                <a:endParaRPr/>
              </a:p>
            </p:txBody>
          </p:sp>
          <p:sp>
            <p:nvSpPr>
              <p:cNvPr id="66" name="Freeform: Shape 42"/>
              <p:cNvSpPr/>
              <p:nvPr/>
            </p:nvSpPr>
            <p:spPr>
              <a:xfrm>
                <a:off x="4880808" y="2166725"/>
                <a:ext cx="162076" cy="84721"/>
              </a:xfrm>
              <a:custGeom>
                <a:avLst/>
                <a:gdLst/>
                <a:ahLst/>
                <a:cxnLst>
                  <a:cxn ang="0">
                    <a:pos x="wd2" y="hd2"/>
                  </a:cxn>
                  <a:cxn ang="5400000">
                    <a:pos x="wd2" y="hd2"/>
                  </a:cxn>
                  <a:cxn ang="10800000">
                    <a:pos x="wd2" y="hd2"/>
                  </a:cxn>
                  <a:cxn ang="16200000">
                    <a:pos x="wd2" y="hd2"/>
                  </a:cxn>
                </a:cxnLst>
                <a:rect l="0" t="0" r="r" b="b"/>
                <a:pathLst>
                  <a:path w="21600" h="21600" extrusionOk="0">
                    <a:moveTo>
                      <a:pt x="17257" y="13294"/>
                    </a:moveTo>
                    <a:lnTo>
                      <a:pt x="0" y="13294"/>
                    </a:lnTo>
                    <a:cubicBezTo>
                      <a:pt x="1007" y="16044"/>
                      <a:pt x="2001" y="18809"/>
                      <a:pt x="2978" y="21600"/>
                    </a:cubicBezTo>
                    <a:lnTo>
                      <a:pt x="21600" y="21600"/>
                    </a:lnTo>
                    <a:lnTo>
                      <a:pt x="21600" y="0"/>
                    </a:lnTo>
                    <a:lnTo>
                      <a:pt x="17257" y="0"/>
                    </a:lnTo>
                    <a:cubicBezTo>
                      <a:pt x="17257" y="0"/>
                      <a:pt x="17257" y="13294"/>
                      <a:pt x="17257" y="13294"/>
                    </a:cubicBezTo>
                    <a:close/>
                  </a:path>
                </a:pathLst>
              </a:custGeom>
              <a:grpFill/>
              <a:ln w="12700">
                <a:miter lim="400000"/>
              </a:ln>
            </p:spPr>
            <p:txBody>
              <a:bodyPr anchor="ctr"/>
              <a:lstStyle/>
              <a:p>
                <a:pPr algn="ctr"/>
                <a:endParaRPr/>
              </a:p>
            </p:txBody>
          </p:sp>
          <p:sp>
            <p:nvSpPr>
              <p:cNvPr id="67" name="Freeform: Shape 43"/>
              <p:cNvSpPr/>
              <p:nvPr/>
            </p:nvSpPr>
            <p:spPr>
              <a:xfrm>
                <a:off x="4757799" y="1920706"/>
                <a:ext cx="245298" cy="279176"/>
              </a:xfrm>
              <a:custGeom>
                <a:avLst/>
                <a:gdLst/>
                <a:ahLst/>
                <a:cxnLst>
                  <a:cxn ang="0">
                    <a:pos x="wd2" y="hd2"/>
                  </a:cxn>
                  <a:cxn ang="5400000">
                    <a:pos x="wd2" y="hd2"/>
                  </a:cxn>
                  <a:cxn ang="10800000">
                    <a:pos x="wd2" y="hd2"/>
                  </a:cxn>
                  <a:cxn ang="16200000">
                    <a:pos x="wd2" y="hd2"/>
                  </a:cxn>
                </a:cxnLst>
                <a:rect l="0" t="0" r="r" b="b"/>
                <a:pathLst>
                  <a:path w="21600" h="21600" extrusionOk="0">
                    <a:moveTo>
                      <a:pt x="2594" y="12556"/>
                    </a:moveTo>
                    <a:lnTo>
                      <a:pt x="2594" y="13686"/>
                    </a:lnTo>
                    <a:cubicBezTo>
                      <a:pt x="5040" y="16248"/>
                      <a:pt x="7383" y="18888"/>
                      <a:pt x="9621" y="21600"/>
                    </a:cubicBezTo>
                    <a:lnTo>
                      <a:pt x="17615" y="21600"/>
                    </a:lnTo>
                    <a:lnTo>
                      <a:pt x="17615" y="12556"/>
                    </a:lnTo>
                    <a:lnTo>
                      <a:pt x="21600" y="12556"/>
                    </a:lnTo>
                    <a:lnTo>
                      <a:pt x="10105" y="0"/>
                    </a:lnTo>
                    <a:lnTo>
                      <a:pt x="0" y="11035"/>
                    </a:lnTo>
                    <a:cubicBezTo>
                      <a:pt x="506" y="11539"/>
                      <a:pt x="1009" y="12045"/>
                      <a:pt x="1507" y="12556"/>
                    </a:cubicBezTo>
                    <a:cubicBezTo>
                      <a:pt x="1507" y="12556"/>
                      <a:pt x="2594" y="12556"/>
                      <a:pt x="2594" y="12556"/>
                    </a:cubicBezTo>
                    <a:close/>
                  </a:path>
                </a:pathLst>
              </a:custGeom>
              <a:grpFill/>
              <a:ln w="12700">
                <a:miter lim="400000"/>
              </a:ln>
            </p:spPr>
            <p:txBody>
              <a:bodyPr anchor="ctr"/>
              <a:lstStyle/>
              <a:p>
                <a:pPr algn="ctr"/>
                <a:endParaRPr/>
              </a:p>
            </p:txBody>
          </p:sp>
          <p:sp>
            <p:nvSpPr>
              <p:cNvPr id="68" name="Freeform: Shape 44"/>
              <p:cNvSpPr/>
              <p:nvPr/>
            </p:nvSpPr>
            <p:spPr>
              <a:xfrm>
                <a:off x="3068047" y="587033"/>
                <a:ext cx="594086" cy="470966"/>
              </a:xfrm>
              <a:custGeom>
                <a:avLst/>
                <a:gdLst/>
                <a:ahLst/>
                <a:cxnLst>
                  <a:cxn ang="0">
                    <a:pos x="wd2" y="hd2"/>
                  </a:cxn>
                  <a:cxn ang="5400000">
                    <a:pos x="wd2" y="hd2"/>
                  </a:cxn>
                  <a:cxn ang="10800000">
                    <a:pos x="wd2" y="hd2"/>
                  </a:cxn>
                  <a:cxn ang="16200000">
                    <a:pos x="wd2" y="hd2"/>
                  </a:cxn>
                </a:cxnLst>
                <a:rect l="0" t="0" r="r" b="b"/>
                <a:pathLst>
                  <a:path w="21600" h="21600" extrusionOk="0">
                    <a:moveTo>
                      <a:pt x="4096" y="235"/>
                    </a:moveTo>
                    <a:lnTo>
                      <a:pt x="2178" y="4845"/>
                    </a:lnTo>
                    <a:lnTo>
                      <a:pt x="0" y="7829"/>
                    </a:lnTo>
                    <a:lnTo>
                      <a:pt x="0" y="16576"/>
                    </a:lnTo>
                    <a:lnTo>
                      <a:pt x="0" y="17240"/>
                    </a:lnTo>
                    <a:lnTo>
                      <a:pt x="0" y="20353"/>
                    </a:lnTo>
                    <a:cubicBezTo>
                      <a:pt x="0" y="21042"/>
                      <a:pt x="442" y="21600"/>
                      <a:pt x="988" y="21600"/>
                    </a:cubicBezTo>
                    <a:lnTo>
                      <a:pt x="4096" y="21600"/>
                    </a:lnTo>
                    <a:lnTo>
                      <a:pt x="4096" y="15069"/>
                    </a:lnTo>
                    <a:lnTo>
                      <a:pt x="1941" y="15069"/>
                    </a:lnTo>
                    <a:lnTo>
                      <a:pt x="1941" y="12211"/>
                    </a:lnTo>
                    <a:lnTo>
                      <a:pt x="4096" y="12211"/>
                    </a:lnTo>
                    <a:lnTo>
                      <a:pt x="4096" y="6178"/>
                    </a:lnTo>
                    <a:lnTo>
                      <a:pt x="3578" y="6178"/>
                    </a:lnTo>
                    <a:lnTo>
                      <a:pt x="4096" y="4917"/>
                    </a:lnTo>
                    <a:cubicBezTo>
                      <a:pt x="4096" y="4917"/>
                      <a:pt x="4096" y="235"/>
                      <a:pt x="4096" y="235"/>
                    </a:cubicBezTo>
                    <a:close/>
                    <a:moveTo>
                      <a:pt x="4096" y="21600"/>
                    </a:moveTo>
                    <a:lnTo>
                      <a:pt x="4154" y="21600"/>
                    </a:lnTo>
                    <a:cubicBezTo>
                      <a:pt x="4699" y="21600"/>
                      <a:pt x="5142" y="21042"/>
                      <a:pt x="5142" y="20353"/>
                    </a:cubicBezTo>
                    <a:lnTo>
                      <a:pt x="5142" y="17240"/>
                    </a:lnTo>
                    <a:lnTo>
                      <a:pt x="10800" y="17240"/>
                    </a:lnTo>
                    <a:lnTo>
                      <a:pt x="10800" y="6178"/>
                    </a:lnTo>
                    <a:lnTo>
                      <a:pt x="4096" y="6178"/>
                    </a:lnTo>
                    <a:lnTo>
                      <a:pt x="4096" y="12211"/>
                    </a:lnTo>
                    <a:lnTo>
                      <a:pt x="6251" y="12211"/>
                    </a:lnTo>
                    <a:lnTo>
                      <a:pt x="6251" y="15069"/>
                    </a:lnTo>
                    <a:lnTo>
                      <a:pt x="6251" y="15069"/>
                    </a:lnTo>
                    <a:lnTo>
                      <a:pt x="4096" y="15069"/>
                    </a:lnTo>
                    <a:cubicBezTo>
                      <a:pt x="4096" y="15069"/>
                      <a:pt x="4096" y="21600"/>
                      <a:pt x="4096" y="21600"/>
                    </a:cubicBezTo>
                    <a:close/>
                    <a:moveTo>
                      <a:pt x="10800" y="0"/>
                    </a:moveTo>
                    <a:lnTo>
                      <a:pt x="4194" y="0"/>
                    </a:lnTo>
                    <a:lnTo>
                      <a:pt x="4096" y="235"/>
                    </a:lnTo>
                    <a:lnTo>
                      <a:pt x="4096" y="4917"/>
                    </a:lnTo>
                    <a:lnTo>
                      <a:pt x="5392" y="1763"/>
                    </a:lnTo>
                    <a:lnTo>
                      <a:pt x="5392" y="1763"/>
                    </a:lnTo>
                    <a:lnTo>
                      <a:pt x="10800" y="1763"/>
                    </a:lnTo>
                    <a:lnTo>
                      <a:pt x="10800" y="0"/>
                    </a:lnTo>
                    <a:cubicBezTo>
                      <a:pt x="10800" y="0"/>
                      <a:pt x="10800" y="0"/>
                      <a:pt x="10800" y="0"/>
                    </a:cubicBezTo>
                    <a:close/>
                    <a:moveTo>
                      <a:pt x="10800" y="17240"/>
                    </a:moveTo>
                    <a:lnTo>
                      <a:pt x="16457" y="17240"/>
                    </a:lnTo>
                    <a:lnTo>
                      <a:pt x="16457" y="20353"/>
                    </a:lnTo>
                    <a:cubicBezTo>
                      <a:pt x="16457" y="21042"/>
                      <a:pt x="16901" y="21600"/>
                      <a:pt x="17446" y="21600"/>
                    </a:cubicBezTo>
                    <a:lnTo>
                      <a:pt x="17504" y="21600"/>
                    </a:lnTo>
                    <a:lnTo>
                      <a:pt x="17504" y="15069"/>
                    </a:lnTo>
                    <a:lnTo>
                      <a:pt x="15349" y="15069"/>
                    </a:lnTo>
                    <a:lnTo>
                      <a:pt x="15349" y="12211"/>
                    </a:lnTo>
                    <a:lnTo>
                      <a:pt x="17504" y="12211"/>
                    </a:lnTo>
                    <a:lnTo>
                      <a:pt x="17504" y="6178"/>
                    </a:lnTo>
                    <a:lnTo>
                      <a:pt x="10800" y="6178"/>
                    </a:lnTo>
                    <a:cubicBezTo>
                      <a:pt x="10800" y="6178"/>
                      <a:pt x="10800" y="17240"/>
                      <a:pt x="10800" y="17240"/>
                    </a:cubicBezTo>
                    <a:close/>
                    <a:moveTo>
                      <a:pt x="17504" y="238"/>
                    </a:moveTo>
                    <a:lnTo>
                      <a:pt x="17405" y="0"/>
                    </a:lnTo>
                    <a:lnTo>
                      <a:pt x="10800" y="0"/>
                    </a:lnTo>
                    <a:lnTo>
                      <a:pt x="10800" y="1763"/>
                    </a:lnTo>
                    <a:lnTo>
                      <a:pt x="16208" y="1763"/>
                    </a:lnTo>
                    <a:lnTo>
                      <a:pt x="17504" y="4916"/>
                    </a:lnTo>
                    <a:lnTo>
                      <a:pt x="17504" y="238"/>
                    </a:lnTo>
                    <a:cubicBezTo>
                      <a:pt x="17504" y="238"/>
                      <a:pt x="17504" y="238"/>
                      <a:pt x="17504" y="238"/>
                    </a:cubicBezTo>
                    <a:close/>
                    <a:moveTo>
                      <a:pt x="21600" y="7829"/>
                    </a:moveTo>
                    <a:lnTo>
                      <a:pt x="19421" y="4845"/>
                    </a:lnTo>
                    <a:lnTo>
                      <a:pt x="17504" y="238"/>
                    </a:lnTo>
                    <a:lnTo>
                      <a:pt x="17504" y="4916"/>
                    </a:lnTo>
                    <a:lnTo>
                      <a:pt x="18022" y="6178"/>
                    </a:lnTo>
                    <a:lnTo>
                      <a:pt x="17504" y="6178"/>
                    </a:lnTo>
                    <a:lnTo>
                      <a:pt x="17504" y="12211"/>
                    </a:lnTo>
                    <a:lnTo>
                      <a:pt x="19658" y="12211"/>
                    </a:lnTo>
                    <a:lnTo>
                      <a:pt x="19658" y="15069"/>
                    </a:lnTo>
                    <a:lnTo>
                      <a:pt x="19658" y="15069"/>
                    </a:lnTo>
                    <a:lnTo>
                      <a:pt x="17504" y="15069"/>
                    </a:lnTo>
                    <a:lnTo>
                      <a:pt x="17504" y="21600"/>
                    </a:lnTo>
                    <a:lnTo>
                      <a:pt x="20611" y="21600"/>
                    </a:lnTo>
                    <a:cubicBezTo>
                      <a:pt x="21157" y="21600"/>
                      <a:pt x="21600" y="21042"/>
                      <a:pt x="21600" y="20353"/>
                    </a:cubicBezTo>
                    <a:lnTo>
                      <a:pt x="21600" y="17240"/>
                    </a:lnTo>
                    <a:cubicBezTo>
                      <a:pt x="21600" y="17240"/>
                      <a:pt x="21600" y="7829"/>
                      <a:pt x="21600" y="7829"/>
                    </a:cubicBezTo>
                    <a:close/>
                  </a:path>
                </a:pathLst>
              </a:custGeom>
              <a:grpFill/>
              <a:ln w="12700">
                <a:miter lim="400000"/>
              </a:ln>
            </p:spPr>
            <p:txBody>
              <a:bodyPr anchor="ctr"/>
              <a:lstStyle/>
              <a:p>
                <a:pPr algn="ctr"/>
                <a:endParaRPr/>
              </a:p>
            </p:txBody>
          </p:sp>
          <p:sp>
            <p:nvSpPr>
              <p:cNvPr id="69" name="Freeform: Shape 45"/>
              <p:cNvSpPr/>
              <p:nvPr/>
            </p:nvSpPr>
            <p:spPr>
              <a:xfrm>
                <a:off x="1138753" y="4426200"/>
                <a:ext cx="510254" cy="510294"/>
              </a:xfrm>
              <a:custGeom>
                <a:avLst/>
                <a:gdLst/>
                <a:ahLst/>
                <a:cxnLst>
                  <a:cxn ang="0">
                    <a:pos x="wd2" y="hd2"/>
                  </a:cxn>
                  <a:cxn ang="5400000">
                    <a:pos x="wd2" y="hd2"/>
                  </a:cxn>
                  <a:cxn ang="10800000">
                    <a:pos x="wd2" y="hd2"/>
                  </a:cxn>
                  <a:cxn ang="16200000">
                    <a:pos x="wd2" y="hd2"/>
                  </a:cxn>
                </a:cxnLst>
                <a:rect l="0" t="0" r="r" b="b"/>
                <a:pathLst>
                  <a:path w="21600" h="21600" extrusionOk="0">
                    <a:moveTo>
                      <a:pt x="11550" y="8432"/>
                    </a:moveTo>
                    <a:lnTo>
                      <a:pt x="11550" y="13479"/>
                    </a:lnTo>
                    <a:cubicBezTo>
                      <a:pt x="11511" y="13514"/>
                      <a:pt x="11472" y="13538"/>
                      <a:pt x="11439" y="13541"/>
                    </a:cubicBezTo>
                    <a:cubicBezTo>
                      <a:pt x="11342" y="13548"/>
                      <a:pt x="11249" y="13405"/>
                      <a:pt x="11161" y="13368"/>
                    </a:cubicBezTo>
                    <a:cubicBezTo>
                      <a:pt x="10895" y="13252"/>
                      <a:pt x="10766" y="13468"/>
                      <a:pt x="10546" y="13471"/>
                    </a:cubicBezTo>
                    <a:cubicBezTo>
                      <a:pt x="10341" y="13474"/>
                      <a:pt x="10048" y="13142"/>
                      <a:pt x="10058" y="12950"/>
                    </a:cubicBezTo>
                    <a:cubicBezTo>
                      <a:pt x="10065" y="12832"/>
                      <a:pt x="10126" y="12655"/>
                      <a:pt x="10140" y="12510"/>
                    </a:cubicBezTo>
                    <a:cubicBezTo>
                      <a:pt x="10151" y="12394"/>
                      <a:pt x="10231" y="12326"/>
                      <a:pt x="10233" y="12221"/>
                    </a:cubicBezTo>
                    <a:cubicBezTo>
                      <a:pt x="10234" y="12080"/>
                      <a:pt x="10046" y="11971"/>
                      <a:pt x="9954" y="11955"/>
                    </a:cubicBezTo>
                    <a:cubicBezTo>
                      <a:pt x="9738" y="11914"/>
                      <a:pt x="9437" y="12041"/>
                      <a:pt x="9188" y="11942"/>
                    </a:cubicBezTo>
                    <a:cubicBezTo>
                      <a:pt x="9141" y="11864"/>
                      <a:pt x="9243" y="11810"/>
                      <a:pt x="9270" y="11733"/>
                    </a:cubicBezTo>
                    <a:cubicBezTo>
                      <a:pt x="9285" y="11690"/>
                      <a:pt x="9275" y="11631"/>
                      <a:pt x="9292" y="11583"/>
                    </a:cubicBezTo>
                    <a:cubicBezTo>
                      <a:pt x="9320" y="11510"/>
                      <a:pt x="9397" y="11452"/>
                      <a:pt x="9433" y="11375"/>
                    </a:cubicBezTo>
                    <a:cubicBezTo>
                      <a:pt x="9458" y="11315"/>
                      <a:pt x="9464" y="11229"/>
                      <a:pt x="9490" y="11154"/>
                    </a:cubicBezTo>
                    <a:cubicBezTo>
                      <a:pt x="9520" y="11070"/>
                      <a:pt x="9576" y="11017"/>
                      <a:pt x="9583" y="10958"/>
                    </a:cubicBezTo>
                    <a:cubicBezTo>
                      <a:pt x="9592" y="10879"/>
                      <a:pt x="9562" y="10789"/>
                      <a:pt x="9501" y="10737"/>
                    </a:cubicBezTo>
                    <a:cubicBezTo>
                      <a:pt x="9309" y="10748"/>
                      <a:pt x="9182" y="10757"/>
                      <a:pt x="9072" y="10807"/>
                    </a:cubicBezTo>
                    <a:cubicBezTo>
                      <a:pt x="8821" y="10921"/>
                      <a:pt x="8871" y="11260"/>
                      <a:pt x="8620" y="11340"/>
                    </a:cubicBezTo>
                    <a:cubicBezTo>
                      <a:pt x="8533" y="11367"/>
                      <a:pt x="8413" y="11369"/>
                      <a:pt x="8318" y="11387"/>
                    </a:cubicBezTo>
                    <a:cubicBezTo>
                      <a:pt x="8235" y="11401"/>
                      <a:pt x="8135" y="11446"/>
                      <a:pt x="8051" y="11444"/>
                    </a:cubicBezTo>
                    <a:cubicBezTo>
                      <a:pt x="7950" y="11442"/>
                      <a:pt x="7774" y="11346"/>
                      <a:pt x="7715" y="11282"/>
                    </a:cubicBezTo>
                    <a:cubicBezTo>
                      <a:pt x="7661" y="11224"/>
                      <a:pt x="7532" y="10939"/>
                      <a:pt x="7518" y="10888"/>
                    </a:cubicBezTo>
                    <a:cubicBezTo>
                      <a:pt x="7418" y="10547"/>
                      <a:pt x="7526" y="10233"/>
                      <a:pt x="7656" y="9996"/>
                    </a:cubicBezTo>
                    <a:cubicBezTo>
                      <a:pt x="7684" y="9946"/>
                      <a:pt x="7729" y="9899"/>
                      <a:pt x="7749" y="9846"/>
                    </a:cubicBezTo>
                    <a:cubicBezTo>
                      <a:pt x="7780" y="9765"/>
                      <a:pt x="7760" y="9643"/>
                      <a:pt x="7784" y="9556"/>
                    </a:cubicBezTo>
                    <a:cubicBezTo>
                      <a:pt x="7828" y="9395"/>
                      <a:pt x="8041" y="9298"/>
                      <a:pt x="8191" y="9221"/>
                    </a:cubicBezTo>
                    <a:cubicBezTo>
                      <a:pt x="8360" y="9132"/>
                      <a:pt x="8503" y="8990"/>
                      <a:pt x="8701" y="8978"/>
                    </a:cubicBezTo>
                    <a:cubicBezTo>
                      <a:pt x="8799" y="8971"/>
                      <a:pt x="8943" y="9004"/>
                      <a:pt x="9038" y="9024"/>
                    </a:cubicBezTo>
                    <a:cubicBezTo>
                      <a:pt x="9125" y="9042"/>
                      <a:pt x="9194" y="9100"/>
                      <a:pt x="9270" y="9105"/>
                    </a:cubicBezTo>
                    <a:cubicBezTo>
                      <a:pt x="9484" y="9121"/>
                      <a:pt x="9535" y="8955"/>
                      <a:pt x="9710" y="8861"/>
                    </a:cubicBezTo>
                    <a:cubicBezTo>
                      <a:pt x="9890" y="8887"/>
                      <a:pt x="10011" y="8830"/>
                      <a:pt x="10174" y="8850"/>
                    </a:cubicBezTo>
                    <a:cubicBezTo>
                      <a:pt x="10286" y="8863"/>
                      <a:pt x="10366" y="8982"/>
                      <a:pt x="10453" y="8989"/>
                    </a:cubicBezTo>
                    <a:cubicBezTo>
                      <a:pt x="10526" y="8995"/>
                      <a:pt x="10591" y="8920"/>
                      <a:pt x="10663" y="8931"/>
                    </a:cubicBezTo>
                    <a:cubicBezTo>
                      <a:pt x="10730" y="8941"/>
                      <a:pt x="10848" y="9090"/>
                      <a:pt x="10859" y="9174"/>
                    </a:cubicBezTo>
                    <a:cubicBezTo>
                      <a:pt x="10873" y="9278"/>
                      <a:pt x="10782" y="9372"/>
                      <a:pt x="10813" y="9487"/>
                    </a:cubicBezTo>
                    <a:cubicBezTo>
                      <a:pt x="10922" y="9598"/>
                      <a:pt x="11121" y="9619"/>
                      <a:pt x="11277" y="9683"/>
                    </a:cubicBezTo>
                    <a:cubicBezTo>
                      <a:pt x="11378" y="9599"/>
                      <a:pt x="11291" y="9445"/>
                      <a:pt x="11277" y="9325"/>
                    </a:cubicBezTo>
                    <a:cubicBezTo>
                      <a:pt x="11272" y="9271"/>
                      <a:pt x="11282" y="9224"/>
                      <a:pt x="11277" y="9174"/>
                    </a:cubicBezTo>
                    <a:cubicBezTo>
                      <a:pt x="11268" y="9090"/>
                      <a:pt x="11231" y="9014"/>
                      <a:pt x="11231" y="8943"/>
                    </a:cubicBezTo>
                    <a:cubicBezTo>
                      <a:pt x="11229" y="8694"/>
                      <a:pt x="11380" y="8546"/>
                      <a:pt x="11550" y="8432"/>
                    </a:cubicBezTo>
                    <a:close/>
                    <a:moveTo>
                      <a:pt x="219" y="8623"/>
                    </a:moveTo>
                    <a:cubicBezTo>
                      <a:pt x="183" y="8799"/>
                      <a:pt x="151" y="8976"/>
                      <a:pt x="124" y="9156"/>
                    </a:cubicBezTo>
                    <a:cubicBezTo>
                      <a:pt x="97" y="9334"/>
                      <a:pt x="74" y="9514"/>
                      <a:pt x="55" y="9696"/>
                    </a:cubicBezTo>
                    <a:cubicBezTo>
                      <a:pt x="18" y="10059"/>
                      <a:pt x="0" y="10427"/>
                      <a:pt x="0" y="10800"/>
                    </a:cubicBezTo>
                    <a:cubicBezTo>
                      <a:pt x="0" y="11173"/>
                      <a:pt x="18" y="11541"/>
                      <a:pt x="55" y="11904"/>
                    </a:cubicBezTo>
                    <a:cubicBezTo>
                      <a:pt x="74" y="12086"/>
                      <a:pt x="97" y="12266"/>
                      <a:pt x="124" y="12445"/>
                    </a:cubicBezTo>
                    <a:cubicBezTo>
                      <a:pt x="151" y="12624"/>
                      <a:pt x="183" y="12801"/>
                      <a:pt x="219" y="12977"/>
                    </a:cubicBezTo>
                    <a:cubicBezTo>
                      <a:pt x="255" y="13152"/>
                      <a:pt x="295" y="13326"/>
                      <a:pt x="339" y="13499"/>
                    </a:cubicBezTo>
                    <a:cubicBezTo>
                      <a:pt x="428" y="13844"/>
                      <a:pt x="534" y="14183"/>
                      <a:pt x="655" y="14513"/>
                    </a:cubicBezTo>
                    <a:cubicBezTo>
                      <a:pt x="715" y="14679"/>
                      <a:pt x="780" y="14842"/>
                      <a:pt x="849" y="15004"/>
                    </a:cubicBezTo>
                    <a:cubicBezTo>
                      <a:pt x="917" y="15165"/>
                      <a:pt x="989" y="15324"/>
                      <a:pt x="1065" y="15482"/>
                    </a:cubicBezTo>
                    <a:cubicBezTo>
                      <a:pt x="1103" y="15560"/>
                      <a:pt x="1142" y="15639"/>
                      <a:pt x="1181" y="15716"/>
                    </a:cubicBezTo>
                    <a:cubicBezTo>
                      <a:pt x="1260" y="15872"/>
                      <a:pt x="1344" y="16025"/>
                      <a:pt x="1431" y="16175"/>
                    </a:cubicBezTo>
                    <a:cubicBezTo>
                      <a:pt x="1691" y="16628"/>
                      <a:pt x="1982" y="17059"/>
                      <a:pt x="2303" y="17467"/>
                    </a:cubicBezTo>
                    <a:cubicBezTo>
                      <a:pt x="2463" y="17671"/>
                      <a:pt x="2631" y="17869"/>
                      <a:pt x="2805" y="18061"/>
                    </a:cubicBezTo>
                    <a:cubicBezTo>
                      <a:pt x="2921" y="18189"/>
                      <a:pt x="3041" y="18315"/>
                      <a:pt x="3163" y="18437"/>
                    </a:cubicBezTo>
                    <a:cubicBezTo>
                      <a:pt x="3285" y="18559"/>
                      <a:pt x="3411" y="18678"/>
                      <a:pt x="3538" y="18795"/>
                    </a:cubicBezTo>
                    <a:cubicBezTo>
                      <a:pt x="4113" y="19317"/>
                      <a:pt x="4745" y="19779"/>
                      <a:pt x="5424" y="20169"/>
                    </a:cubicBezTo>
                    <a:cubicBezTo>
                      <a:pt x="5575" y="20255"/>
                      <a:pt x="5728" y="20339"/>
                      <a:pt x="5883" y="20419"/>
                    </a:cubicBezTo>
                    <a:cubicBezTo>
                      <a:pt x="6193" y="20577"/>
                      <a:pt x="6513" y="20722"/>
                      <a:pt x="6840" y="20851"/>
                    </a:cubicBezTo>
                    <a:cubicBezTo>
                      <a:pt x="7003" y="20915"/>
                      <a:pt x="7168" y="20975"/>
                      <a:pt x="7336" y="21032"/>
                    </a:cubicBezTo>
                    <a:cubicBezTo>
                      <a:pt x="8423" y="21400"/>
                      <a:pt x="9588" y="21600"/>
                      <a:pt x="10799" y="21600"/>
                    </a:cubicBezTo>
                    <a:cubicBezTo>
                      <a:pt x="11052" y="21600"/>
                      <a:pt x="11302" y="21591"/>
                      <a:pt x="11550" y="21574"/>
                    </a:cubicBezTo>
                    <a:lnTo>
                      <a:pt x="11550" y="18085"/>
                    </a:lnTo>
                    <a:cubicBezTo>
                      <a:pt x="11505" y="18026"/>
                      <a:pt x="11456" y="17968"/>
                      <a:pt x="11416" y="17907"/>
                    </a:cubicBezTo>
                    <a:cubicBezTo>
                      <a:pt x="11272" y="17688"/>
                      <a:pt x="11157" y="17414"/>
                      <a:pt x="11010" y="17189"/>
                    </a:cubicBezTo>
                    <a:cubicBezTo>
                      <a:pt x="10936" y="17075"/>
                      <a:pt x="10871" y="16945"/>
                      <a:pt x="10790" y="16853"/>
                    </a:cubicBezTo>
                    <a:cubicBezTo>
                      <a:pt x="10742" y="16799"/>
                      <a:pt x="10589" y="16749"/>
                      <a:pt x="10569" y="16667"/>
                    </a:cubicBezTo>
                    <a:cubicBezTo>
                      <a:pt x="10543" y="16561"/>
                      <a:pt x="10464" y="16414"/>
                      <a:pt x="10477" y="16332"/>
                    </a:cubicBezTo>
                    <a:cubicBezTo>
                      <a:pt x="10493" y="16221"/>
                      <a:pt x="10708" y="16132"/>
                      <a:pt x="10708" y="16031"/>
                    </a:cubicBezTo>
                    <a:cubicBezTo>
                      <a:pt x="10708" y="15945"/>
                      <a:pt x="10593" y="15895"/>
                      <a:pt x="10569" y="15823"/>
                    </a:cubicBezTo>
                    <a:cubicBezTo>
                      <a:pt x="10511" y="15645"/>
                      <a:pt x="10603" y="15541"/>
                      <a:pt x="10673" y="15394"/>
                    </a:cubicBezTo>
                    <a:cubicBezTo>
                      <a:pt x="10697" y="15345"/>
                      <a:pt x="10719" y="15267"/>
                      <a:pt x="10743" y="15231"/>
                    </a:cubicBezTo>
                    <a:cubicBezTo>
                      <a:pt x="10786" y="15168"/>
                      <a:pt x="10872" y="15150"/>
                      <a:pt x="10929" y="15081"/>
                    </a:cubicBezTo>
                    <a:cubicBezTo>
                      <a:pt x="10961" y="15043"/>
                      <a:pt x="10981" y="14961"/>
                      <a:pt x="11022" y="14907"/>
                    </a:cubicBezTo>
                    <a:cubicBezTo>
                      <a:pt x="11110" y="14790"/>
                      <a:pt x="11253" y="14746"/>
                      <a:pt x="11289" y="14641"/>
                    </a:cubicBezTo>
                    <a:cubicBezTo>
                      <a:pt x="11318" y="14555"/>
                      <a:pt x="11335" y="14124"/>
                      <a:pt x="11300" y="13981"/>
                    </a:cubicBezTo>
                    <a:cubicBezTo>
                      <a:pt x="11280" y="13897"/>
                      <a:pt x="11202" y="13828"/>
                      <a:pt x="11172" y="13749"/>
                    </a:cubicBezTo>
                    <a:cubicBezTo>
                      <a:pt x="11120" y="13609"/>
                      <a:pt x="11108" y="13456"/>
                      <a:pt x="10963" y="13460"/>
                    </a:cubicBezTo>
                    <a:cubicBezTo>
                      <a:pt x="10874" y="13461"/>
                      <a:pt x="10812" y="13560"/>
                      <a:pt x="10754" y="13621"/>
                    </a:cubicBezTo>
                    <a:cubicBezTo>
                      <a:pt x="10741" y="13704"/>
                      <a:pt x="10748" y="13794"/>
                      <a:pt x="10663" y="13819"/>
                    </a:cubicBezTo>
                    <a:cubicBezTo>
                      <a:pt x="10530" y="13857"/>
                      <a:pt x="10479" y="13680"/>
                      <a:pt x="10325" y="13634"/>
                    </a:cubicBezTo>
                    <a:cubicBezTo>
                      <a:pt x="10265" y="13615"/>
                      <a:pt x="10167" y="13616"/>
                      <a:pt x="10128" y="13598"/>
                    </a:cubicBezTo>
                    <a:cubicBezTo>
                      <a:pt x="10016" y="13548"/>
                      <a:pt x="9979" y="13384"/>
                      <a:pt x="9861" y="13320"/>
                    </a:cubicBezTo>
                    <a:cubicBezTo>
                      <a:pt x="9763" y="13267"/>
                      <a:pt x="9677" y="13286"/>
                      <a:pt x="9617" y="13204"/>
                    </a:cubicBezTo>
                    <a:cubicBezTo>
                      <a:pt x="9593" y="13149"/>
                      <a:pt x="9612" y="13047"/>
                      <a:pt x="9606" y="12973"/>
                    </a:cubicBezTo>
                    <a:cubicBezTo>
                      <a:pt x="9478" y="12899"/>
                      <a:pt x="9371" y="12622"/>
                      <a:pt x="9223" y="12556"/>
                    </a:cubicBezTo>
                    <a:cubicBezTo>
                      <a:pt x="9125" y="12513"/>
                      <a:pt x="8974" y="12517"/>
                      <a:pt x="8852" y="12475"/>
                    </a:cubicBezTo>
                    <a:cubicBezTo>
                      <a:pt x="8794" y="12456"/>
                      <a:pt x="8749" y="12430"/>
                      <a:pt x="8689" y="12417"/>
                    </a:cubicBezTo>
                    <a:cubicBezTo>
                      <a:pt x="8614" y="12401"/>
                      <a:pt x="8538" y="12400"/>
                      <a:pt x="8480" y="12371"/>
                    </a:cubicBezTo>
                    <a:cubicBezTo>
                      <a:pt x="8251" y="12257"/>
                      <a:pt x="8126" y="11889"/>
                      <a:pt x="7842" y="11896"/>
                    </a:cubicBezTo>
                    <a:cubicBezTo>
                      <a:pt x="7721" y="11899"/>
                      <a:pt x="7604" y="12012"/>
                      <a:pt x="7494" y="12012"/>
                    </a:cubicBezTo>
                    <a:cubicBezTo>
                      <a:pt x="7385" y="12011"/>
                      <a:pt x="7201" y="11925"/>
                      <a:pt x="7064" y="11861"/>
                    </a:cubicBezTo>
                    <a:cubicBezTo>
                      <a:pt x="6922" y="11796"/>
                      <a:pt x="6765" y="11759"/>
                      <a:pt x="6647" y="11699"/>
                    </a:cubicBezTo>
                    <a:cubicBezTo>
                      <a:pt x="6552" y="11650"/>
                      <a:pt x="6486" y="11562"/>
                      <a:pt x="6403" y="11525"/>
                    </a:cubicBezTo>
                    <a:cubicBezTo>
                      <a:pt x="6339" y="11497"/>
                      <a:pt x="6246" y="11492"/>
                      <a:pt x="6195" y="11467"/>
                    </a:cubicBezTo>
                    <a:cubicBezTo>
                      <a:pt x="6120" y="11432"/>
                      <a:pt x="6043" y="11358"/>
                      <a:pt x="5950" y="11293"/>
                    </a:cubicBezTo>
                    <a:cubicBezTo>
                      <a:pt x="5863" y="11233"/>
                      <a:pt x="5768" y="11140"/>
                      <a:pt x="5765" y="11062"/>
                    </a:cubicBezTo>
                    <a:cubicBezTo>
                      <a:pt x="5761" y="10972"/>
                      <a:pt x="5848" y="10894"/>
                      <a:pt x="5858" y="10807"/>
                    </a:cubicBezTo>
                    <a:cubicBezTo>
                      <a:pt x="5888" y="10531"/>
                      <a:pt x="5684" y="10333"/>
                      <a:pt x="5556" y="10170"/>
                    </a:cubicBezTo>
                    <a:cubicBezTo>
                      <a:pt x="5460" y="10049"/>
                      <a:pt x="5350" y="9947"/>
                      <a:pt x="5255" y="9834"/>
                    </a:cubicBezTo>
                    <a:cubicBezTo>
                      <a:pt x="5260" y="9760"/>
                      <a:pt x="5260" y="9747"/>
                      <a:pt x="5255" y="9672"/>
                    </a:cubicBezTo>
                    <a:cubicBezTo>
                      <a:pt x="5182" y="9602"/>
                      <a:pt x="5122" y="9499"/>
                      <a:pt x="5045" y="9394"/>
                    </a:cubicBezTo>
                    <a:cubicBezTo>
                      <a:pt x="4977" y="9300"/>
                      <a:pt x="4842" y="9199"/>
                      <a:pt x="4825" y="9094"/>
                    </a:cubicBezTo>
                    <a:cubicBezTo>
                      <a:pt x="4803" y="8963"/>
                      <a:pt x="4875" y="8849"/>
                      <a:pt x="4825" y="8722"/>
                    </a:cubicBezTo>
                    <a:cubicBezTo>
                      <a:pt x="4742" y="8513"/>
                      <a:pt x="4451" y="8608"/>
                      <a:pt x="4488" y="8884"/>
                    </a:cubicBezTo>
                    <a:cubicBezTo>
                      <a:pt x="4499" y="8961"/>
                      <a:pt x="4606" y="9063"/>
                      <a:pt x="4639" y="9139"/>
                    </a:cubicBezTo>
                    <a:cubicBezTo>
                      <a:pt x="4672" y="9217"/>
                      <a:pt x="4666" y="9313"/>
                      <a:pt x="4697" y="9406"/>
                    </a:cubicBezTo>
                    <a:cubicBezTo>
                      <a:pt x="4727" y="9495"/>
                      <a:pt x="4817" y="9572"/>
                      <a:pt x="4848" y="9673"/>
                    </a:cubicBezTo>
                    <a:cubicBezTo>
                      <a:pt x="4897" y="9831"/>
                      <a:pt x="4896" y="10002"/>
                      <a:pt x="4941" y="10101"/>
                    </a:cubicBezTo>
                    <a:cubicBezTo>
                      <a:pt x="4981" y="10189"/>
                      <a:pt x="5128" y="10272"/>
                      <a:pt x="5045" y="10379"/>
                    </a:cubicBezTo>
                    <a:cubicBezTo>
                      <a:pt x="4935" y="10402"/>
                      <a:pt x="4893" y="10292"/>
                      <a:pt x="4825" y="10228"/>
                    </a:cubicBezTo>
                    <a:cubicBezTo>
                      <a:pt x="4787" y="10193"/>
                      <a:pt x="4649" y="10126"/>
                      <a:pt x="4628" y="10043"/>
                    </a:cubicBezTo>
                    <a:cubicBezTo>
                      <a:pt x="4610" y="9975"/>
                      <a:pt x="4671" y="9883"/>
                      <a:pt x="4651" y="9800"/>
                    </a:cubicBezTo>
                    <a:cubicBezTo>
                      <a:pt x="4611" y="9636"/>
                      <a:pt x="4281" y="9632"/>
                      <a:pt x="4279" y="9464"/>
                    </a:cubicBezTo>
                    <a:cubicBezTo>
                      <a:pt x="4279" y="9358"/>
                      <a:pt x="4418" y="9346"/>
                      <a:pt x="4419" y="9244"/>
                    </a:cubicBezTo>
                    <a:cubicBezTo>
                      <a:pt x="4420" y="9132"/>
                      <a:pt x="4266" y="9037"/>
                      <a:pt x="4233" y="8943"/>
                    </a:cubicBezTo>
                    <a:cubicBezTo>
                      <a:pt x="4203" y="8855"/>
                      <a:pt x="4198" y="8717"/>
                      <a:pt x="4187" y="8595"/>
                    </a:cubicBezTo>
                    <a:cubicBezTo>
                      <a:pt x="4176" y="8480"/>
                      <a:pt x="4190" y="8348"/>
                      <a:pt x="4163" y="8259"/>
                    </a:cubicBezTo>
                    <a:cubicBezTo>
                      <a:pt x="4139" y="8179"/>
                      <a:pt x="4020" y="8070"/>
                      <a:pt x="3942" y="8028"/>
                    </a:cubicBezTo>
                    <a:cubicBezTo>
                      <a:pt x="3841" y="7971"/>
                      <a:pt x="3761" y="7994"/>
                      <a:pt x="3710" y="7912"/>
                    </a:cubicBezTo>
                    <a:cubicBezTo>
                      <a:pt x="3668" y="7840"/>
                      <a:pt x="3639" y="7689"/>
                      <a:pt x="3630" y="7611"/>
                    </a:cubicBezTo>
                    <a:cubicBezTo>
                      <a:pt x="3613" y="7471"/>
                      <a:pt x="3626" y="7319"/>
                      <a:pt x="3618" y="7170"/>
                    </a:cubicBezTo>
                    <a:cubicBezTo>
                      <a:pt x="3610" y="7022"/>
                      <a:pt x="3596" y="6879"/>
                      <a:pt x="3618" y="6719"/>
                    </a:cubicBezTo>
                    <a:cubicBezTo>
                      <a:pt x="3675" y="6607"/>
                      <a:pt x="3780" y="6551"/>
                      <a:pt x="3839" y="6440"/>
                    </a:cubicBezTo>
                    <a:cubicBezTo>
                      <a:pt x="3879" y="6363"/>
                      <a:pt x="3885" y="6268"/>
                      <a:pt x="3931" y="6186"/>
                    </a:cubicBezTo>
                    <a:cubicBezTo>
                      <a:pt x="4016" y="6034"/>
                      <a:pt x="4201" y="5895"/>
                      <a:pt x="4326" y="5745"/>
                    </a:cubicBezTo>
                    <a:cubicBezTo>
                      <a:pt x="4460" y="5585"/>
                      <a:pt x="4584" y="5431"/>
                      <a:pt x="4663" y="5247"/>
                    </a:cubicBezTo>
                    <a:cubicBezTo>
                      <a:pt x="4691" y="5182"/>
                      <a:pt x="4766" y="5038"/>
                      <a:pt x="4755" y="4958"/>
                    </a:cubicBezTo>
                    <a:cubicBezTo>
                      <a:pt x="4740" y="4847"/>
                      <a:pt x="4530" y="4755"/>
                      <a:pt x="4546" y="4622"/>
                    </a:cubicBezTo>
                    <a:cubicBezTo>
                      <a:pt x="4557" y="4540"/>
                      <a:pt x="4673" y="4541"/>
                      <a:pt x="4709" y="4461"/>
                    </a:cubicBezTo>
                    <a:cubicBezTo>
                      <a:pt x="4727" y="4418"/>
                      <a:pt x="4743" y="4302"/>
                      <a:pt x="4743" y="4251"/>
                    </a:cubicBezTo>
                    <a:cubicBezTo>
                      <a:pt x="4746" y="4140"/>
                      <a:pt x="4687" y="4024"/>
                      <a:pt x="4709" y="3905"/>
                    </a:cubicBezTo>
                    <a:cubicBezTo>
                      <a:pt x="4728" y="3802"/>
                      <a:pt x="4880" y="3761"/>
                      <a:pt x="4801" y="3649"/>
                    </a:cubicBezTo>
                    <a:cubicBezTo>
                      <a:pt x="4725" y="3538"/>
                      <a:pt x="4585" y="3709"/>
                      <a:pt x="4500" y="3638"/>
                    </a:cubicBezTo>
                    <a:cubicBezTo>
                      <a:pt x="4421" y="3572"/>
                      <a:pt x="4515" y="3492"/>
                      <a:pt x="4523" y="3371"/>
                    </a:cubicBezTo>
                    <a:cubicBezTo>
                      <a:pt x="4526" y="3323"/>
                      <a:pt x="4495" y="3268"/>
                      <a:pt x="4500" y="3232"/>
                    </a:cubicBezTo>
                    <a:cubicBezTo>
                      <a:pt x="4507" y="3180"/>
                      <a:pt x="4608" y="3093"/>
                      <a:pt x="4581" y="3059"/>
                    </a:cubicBezTo>
                    <a:cubicBezTo>
                      <a:pt x="4539" y="3005"/>
                      <a:pt x="4493" y="2899"/>
                      <a:pt x="4428" y="2814"/>
                    </a:cubicBezTo>
                    <a:cubicBezTo>
                      <a:pt x="5723" y="1778"/>
                      <a:pt x="7274" y="1050"/>
                      <a:pt x="8970" y="742"/>
                    </a:cubicBezTo>
                    <a:lnTo>
                      <a:pt x="8970" y="742"/>
                    </a:lnTo>
                    <a:cubicBezTo>
                      <a:pt x="8991" y="778"/>
                      <a:pt x="9008" y="819"/>
                      <a:pt x="9060" y="834"/>
                    </a:cubicBezTo>
                    <a:cubicBezTo>
                      <a:pt x="9161" y="783"/>
                      <a:pt x="9262" y="839"/>
                      <a:pt x="9374" y="834"/>
                    </a:cubicBezTo>
                    <a:cubicBezTo>
                      <a:pt x="9482" y="831"/>
                      <a:pt x="9579" y="781"/>
                      <a:pt x="9698" y="800"/>
                    </a:cubicBezTo>
                    <a:cubicBezTo>
                      <a:pt x="9909" y="833"/>
                      <a:pt x="10205" y="1040"/>
                      <a:pt x="10371" y="928"/>
                    </a:cubicBezTo>
                    <a:cubicBezTo>
                      <a:pt x="10413" y="899"/>
                      <a:pt x="10403" y="851"/>
                      <a:pt x="10441" y="777"/>
                    </a:cubicBezTo>
                    <a:cubicBezTo>
                      <a:pt x="10471" y="718"/>
                      <a:pt x="10518" y="653"/>
                      <a:pt x="10547" y="581"/>
                    </a:cubicBezTo>
                    <a:cubicBezTo>
                      <a:pt x="10631" y="579"/>
                      <a:pt x="10716" y="578"/>
                      <a:pt x="10799" y="578"/>
                    </a:cubicBezTo>
                    <a:cubicBezTo>
                      <a:pt x="11052" y="578"/>
                      <a:pt x="11302" y="587"/>
                      <a:pt x="11550" y="605"/>
                    </a:cubicBezTo>
                    <a:lnTo>
                      <a:pt x="11550" y="27"/>
                    </a:lnTo>
                    <a:cubicBezTo>
                      <a:pt x="11367" y="14"/>
                      <a:pt x="11182" y="6"/>
                      <a:pt x="10997" y="3"/>
                    </a:cubicBezTo>
                    <a:cubicBezTo>
                      <a:pt x="10931" y="2"/>
                      <a:pt x="10866" y="0"/>
                      <a:pt x="10799" y="0"/>
                    </a:cubicBezTo>
                    <a:cubicBezTo>
                      <a:pt x="10688" y="0"/>
                      <a:pt x="10576" y="3"/>
                      <a:pt x="10465" y="6"/>
                    </a:cubicBezTo>
                    <a:cubicBezTo>
                      <a:pt x="9374" y="39"/>
                      <a:pt x="8323" y="234"/>
                      <a:pt x="7336" y="568"/>
                    </a:cubicBezTo>
                    <a:cubicBezTo>
                      <a:pt x="7168" y="625"/>
                      <a:pt x="7003" y="685"/>
                      <a:pt x="6840" y="749"/>
                    </a:cubicBezTo>
                    <a:cubicBezTo>
                      <a:pt x="6789" y="769"/>
                      <a:pt x="6739" y="791"/>
                      <a:pt x="6688" y="811"/>
                    </a:cubicBezTo>
                    <a:cubicBezTo>
                      <a:pt x="6577" y="857"/>
                      <a:pt x="6465" y="905"/>
                      <a:pt x="6355" y="955"/>
                    </a:cubicBezTo>
                    <a:cubicBezTo>
                      <a:pt x="6195" y="1027"/>
                      <a:pt x="6038" y="1103"/>
                      <a:pt x="5882" y="1182"/>
                    </a:cubicBezTo>
                    <a:cubicBezTo>
                      <a:pt x="5727" y="1262"/>
                      <a:pt x="5574" y="1345"/>
                      <a:pt x="5424" y="1432"/>
                    </a:cubicBezTo>
                    <a:cubicBezTo>
                      <a:pt x="4817" y="1781"/>
                      <a:pt x="4248" y="2186"/>
                      <a:pt x="3723" y="2642"/>
                    </a:cubicBezTo>
                    <a:cubicBezTo>
                      <a:pt x="3661" y="2696"/>
                      <a:pt x="3599" y="2751"/>
                      <a:pt x="3538" y="2806"/>
                    </a:cubicBezTo>
                    <a:cubicBezTo>
                      <a:pt x="3410" y="2922"/>
                      <a:pt x="3285" y="3042"/>
                      <a:pt x="3163" y="3164"/>
                    </a:cubicBezTo>
                    <a:cubicBezTo>
                      <a:pt x="3040" y="3286"/>
                      <a:pt x="2921" y="3411"/>
                      <a:pt x="2805" y="3538"/>
                    </a:cubicBezTo>
                    <a:cubicBezTo>
                      <a:pt x="2631" y="3731"/>
                      <a:pt x="2463" y="3929"/>
                      <a:pt x="2303" y="4133"/>
                    </a:cubicBezTo>
                    <a:cubicBezTo>
                      <a:pt x="1982" y="4540"/>
                      <a:pt x="1691" y="4972"/>
                      <a:pt x="1430" y="5425"/>
                    </a:cubicBezTo>
                    <a:cubicBezTo>
                      <a:pt x="1343" y="5576"/>
                      <a:pt x="1260" y="5729"/>
                      <a:pt x="1181" y="5883"/>
                    </a:cubicBezTo>
                    <a:cubicBezTo>
                      <a:pt x="1141" y="5961"/>
                      <a:pt x="1102" y="6040"/>
                      <a:pt x="1064" y="6118"/>
                    </a:cubicBezTo>
                    <a:cubicBezTo>
                      <a:pt x="951" y="6354"/>
                      <a:pt x="846" y="6595"/>
                      <a:pt x="748" y="6840"/>
                    </a:cubicBezTo>
                    <a:cubicBezTo>
                      <a:pt x="716" y="6922"/>
                      <a:pt x="684" y="7005"/>
                      <a:pt x="655" y="7087"/>
                    </a:cubicBezTo>
                    <a:cubicBezTo>
                      <a:pt x="533" y="7418"/>
                      <a:pt x="428" y="7756"/>
                      <a:pt x="339" y="8102"/>
                    </a:cubicBezTo>
                    <a:cubicBezTo>
                      <a:pt x="295" y="8273"/>
                      <a:pt x="255" y="8448"/>
                      <a:pt x="219" y="8623"/>
                    </a:cubicBezTo>
                    <a:cubicBezTo>
                      <a:pt x="219" y="8623"/>
                      <a:pt x="219" y="8623"/>
                      <a:pt x="219" y="8623"/>
                    </a:cubicBezTo>
                    <a:close/>
                    <a:moveTo>
                      <a:pt x="11550" y="21574"/>
                    </a:moveTo>
                    <a:cubicBezTo>
                      <a:pt x="12114" y="21535"/>
                      <a:pt x="12666" y="21453"/>
                      <a:pt x="13203" y="21331"/>
                    </a:cubicBezTo>
                    <a:cubicBezTo>
                      <a:pt x="13564" y="21249"/>
                      <a:pt x="13918" y="21149"/>
                      <a:pt x="14264" y="21033"/>
                    </a:cubicBezTo>
                    <a:cubicBezTo>
                      <a:pt x="14431" y="20975"/>
                      <a:pt x="14596" y="20915"/>
                      <a:pt x="14760" y="20851"/>
                    </a:cubicBezTo>
                    <a:cubicBezTo>
                      <a:pt x="15087" y="20722"/>
                      <a:pt x="15407" y="20578"/>
                      <a:pt x="15717" y="20419"/>
                    </a:cubicBezTo>
                    <a:cubicBezTo>
                      <a:pt x="15872" y="20339"/>
                      <a:pt x="16025" y="20255"/>
                      <a:pt x="16176" y="20169"/>
                    </a:cubicBezTo>
                    <a:cubicBezTo>
                      <a:pt x="16854" y="19779"/>
                      <a:pt x="17486" y="19317"/>
                      <a:pt x="18062" y="18795"/>
                    </a:cubicBezTo>
                    <a:cubicBezTo>
                      <a:pt x="18190" y="18678"/>
                      <a:pt x="18316" y="18559"/>
                      <a:pt x="18437" y="18437"/>
                    </a:cubicBezTo>
                    <a:cubicBezTo>
                      <a:pt x="18559" y="18315"/>
                      <a:pt x="18679" y="18190"/>
                      <a:pt x="18795" y="18062"/>
                    </a:cubicBezTo>
                    <a:cubicBezTo>
                      <a:pt x="18969" y="17870"/>
                      <a:pt x="19136" y="17672"/>
                      <a:pt x="19297" y="17467"/>
                    </a:cubicBezTo>
                    <a:cubicBezTo>
                      <a:pt x="19550" y="17145"/>
                      <a:pt x="19786" y="16807"/>
                      <a:pt x="20001" y="16456"/>
                    </a:cubicBezTo>
                    <a:cubicBezTo>
                      <a:pt x="20058" y="16363"/>
                      <a:pt x="20115" y="16270"/>
                      <a:pt x="20169" y="16175"/>
                    </a:cubicBezTo>
                    <a:cubicBezTo>
                      <a:pt x="20256" y="16025"/>
                      <a:pt x="20340" y="15872"/>
                      <a:pt x="20419" y="15717"/>
                    </a:cubicBezTo>
                    <a:cubicBezTo>
                      <a:pt x="20459" y="15639"/>
                      <a:pt x="20498" y="15560"/>
                      <a:pt x="20536" y="15482"/>
                    </a:cubicBezTo>
                    <a:cubicBezTo>
                      <a:pt x="20611" y="15325"/>
                      <a:pt x="20683" y="15165"/>
                      <a:pt x="20752" y="15004"/>
                    </a:cubicBezTo>
                    <a:cubicBezTo>
                      <a:pt x="20820" y="14842"/>
                      <a:pt x="20885" y="14679"/>
                      <a:pt x="20945" y="14513"/>
                    </a:cubicBezTo>
                    <a:cubicBezTo>
                      <a:pt x="21066" y="14183"/>
                      <a:pt x="21172" y="13844"/>
                      <a:pt x="21260" y="13499"/>
                    </a:cubicBezTo>
                    <a:cubicBezTo>
                      <a:pt x="21305" y="13326"/>
                      <a:pt x="21345" y="13152"/>
                      <a:pt x="21381" y="12977"/>
                    </a:cubicBezTo>
                    <a:cubicBezTo>
                      <a:pt x="21417" y="12801"/>
                      <a:pt x="21448" y="12624"/>
                      <a:pt x="21476" y="12445"/>
                    </a:cubicBezTo>
                    <a:cubicBezTo>
                      <a:pt x="21503" y="12266"/>
                      <a:pt x="21526" y="12086"/>
                      <a:pt x="21545" y="11904"/>
                    </a:cubicBezTo>
                    <a:cubicBezTo>
                      <a:pt x="21582" y="11541"/>
                      <a:pt x="21600" y="11173"/>
                      <a:pt x="21600" y="10800"/>
                    </a:cubicBezTo>
                    <a:cubicBezTo>
                      <a:pt x="21600" y="10427"/>
                      <a:pt x="21582" y="10059"/>
                      <a:pt x="21545" y="9696"/>
                    </a:cubicBezTo>
                    <a:cubicBezTo>
                      <a:pt x="21526" y="9514"/>
                      <a:pt x="21504" y="9334"/>
                      <a:pt x="21476" y="9156"/>
                    </a:cubicBezTo>
                    <a:cubicBezTo>
                      <a:pt x="21448" y="8976"/>
                      <a:pt x="21417" y="8799"/>
                      <a:pt x="21381" y="8623"/>
                    </a:cubicBezTo>
                    <a:cubicBezTo>
                      <a:pt x="21345" y="8448"/>
                      <a:pt x="21305" y="8274"/>
                      <a:pt x="21260" y="8101"/>
                    </a:cubicBezTo>
                    <a:cubicBezTo>
                      <a:pt x="21172" y="7756"/>
                      <a:pt x="21066" y="7418"/>
                      <a:pt x="20945" y="7087"/>
                    </a:cubicBezTo>
                    <a:cubicBezTo>
                      <a:pt x="20915" y="7004"/>
                      <a:pt x="20884" y="6922"/>
                      <a:pt x="20851" y="6840"/>
                    </a:cubicBezTo>
                    <a:cubicBezTo>
                      <a:pt x="20755" y="6595"/>
                      <a:pt x="20649" y="6354"/>
                      <a:pt x="20535" y="6118"/>
                    </a:cubicBezTo>
                    <a:cubicBezTo>
                      <a:pt x="20498" y="6040"/>
                      <a:pt x="20458" y="5961"/>
                      <a:pt x="20419" y="5883"/>
                    </a:cubicBezTo>
                    <a:cubicBezTo>
                      <a:pt x="20339" y="5728"/>
                      <a:pt x="20256" y="5576"/>
                      <a:pt x="20169" y="5425"/>
                    </a:cubicBezTo>
                    <a:cubicBezTo>
                      <a:pt x="19910" y="4972"/>
                      <a:pt x="19617" y="4540"/>
                      <a:pt x="19297" y="4133"/>
                    </a:cubicBezTo>
                    <a:cubicBezTo>
                      <a:pt x="19136" y="3929"/>
                      <a:pt x="18968" y="3731"/>
                      <a:pt x="18795" y="3538"/>
                    </a:cubicBezTo>
                    <a:cubicBezTo>
                      <a:pt x="18678" y="3411"/>
                      <a:pt x="18559" y="3286"/>
                      <a:pt x="18437" y="3164"/>
                    </a:cubicBezTo>
                    <a:cubicBezTo>
                      <a:pt x="18315" y="3041"/>
                      <a:pt x="18189" y="2922"/>
                      <a:pt x="18062" y="2806"/>
                    </a:cubicBezTo>
                    <a:cubicBezTo>
                      <a:pt x="17814" y="2580"/>
                      <a:pt x="17556" y="2367"/>
                      <a:pt x="17288" y="2166"/>
                    </a:cubicBezTo>
                    <a:cubicBezTo>
                      <a:pt x="16934" y="1899"/>
                      <a:pt x="16562" y="1653"/>
                      <a:pt x="16176" y="1431"/>
                    </a:cubicBezTo>
                    <a:cubicBezTo>
                      <a:pt x="16025" y="1345"/>
                      <a:pt x="15872" y="1262"/>
                      <a:pt x="15717" y="1182"/>
                    </a:cubicBezTo>
                    <a:cubicBezTo>
                      <a:pt x="15646" y="1146"/>
                      <a:pt x="15575" y="1111"/>
                      <a:pt x="15503" y="1076"/>
                    </a:cubicBezTo>
                    <a:cubicBezTo>
                      <a:pt x="15418" y="1035"/>
                      <a:pt x="15332" y="993"/>
                      <a:pt x="15244" y="955"/>
                    </a:cubicBezTo>
                    <a:cubicBezTo>
                      <a:pt x="15208" y="938"/>
                      <a:pt x="15172" y="922"/>
                      <a:pt x="15135" y="907"/>
                    </a:cubicBezTo>
                    <a:cubicBezTo>
                      <a:pt x="15012" y="852"/>
                      <a:pt x="14887" y="799"/>
                      <a:pt x="14760" y="749"/>
                    </a:cubicBezTo>
                    <a:cubicBezTo>
                      <a:pt x="14758" y="749"/>
                      <a:pt x="14756" y="748"/>
                      <a:pt x="14755" y="747"/>
                    </a:cubicBezTo>
                    <a:cubicBezTo>
                      <a:pt x="14620" y="695"/>
                      <a:pt x="14484" y="644"/>
                      <a:pt x="14347" y="597"/>
                    </a:cubicBezTo>
                    <a:cubicBezTo>
                      <a:pt x="14319" y="587"/>
                      <a:pt x="14292" y="577"/>
                      <a:pt x="14263" y="568"/>
                    </a:cubicBezTo>
                    <a:cubicBezTo>
                      <a:pt x="13944" y="460"/>
                      <a:pt x="13618" y="366"/>
                      <a:pt x="13285" y="288"/>
                    </a:cubicBezTo>
                    <a:cubicBezTo>
                      <a:pt x="13181" y="263"/>
                      <a:pt x="13077" y="240"/>
                      <a:pt x="12972" y="218"/>
                    </a:cubicBezTo>
                    <a:cubicBezTo>
                      <a:pt x="12896" y="203"/>
                      <a:pt x="12820" y="189"/>
                      <a:pt x="12744" y="175"/>
                    </a:cubicBezTo>
                    <a:cubicBezTo>
                      <a:pt x="12353" y="104"/>
                      <a:pt x="11955" y="54"/>
                      <a:pt x="11550" y="27"/>
                    </a:cubicBezTo>
                    <a:lnTo>
                      <a:pt x="11550" y="605"/>
                    </a:lnTo>
                    <a:cubicBezTo>
                      <a:pt x="11988" y="637"/>
                      <a:pt x="12419" y="697"/>
                      <a:pt x="12841" y="783"/>
                    </a:cubicBezTo>
                    <a:cubicBezTo>
                      <a:pt x="12812" y="855"/>
                      <a:pt x="12721" y="823"/>
                      <a:pt x="12646" y="859"/>
                    </a:cubicBezTo>
                    <a:cubicBezTo>
                      <a:pt x="12574" y="891"/>
                      <a:pt x="12548" y="960"/>
                      <a:pt x="12472" y="975"/>
                    </a:cubicBezTo>
                    <a:cubicBezTo>
                      <a:pt x="12260" y="1014"/>
                      <a:pt x="12086" y="921"/>
                      <a:pt x="11903" y="928"/>
                    </a:cubicBezTo>
                    <a:cubicBezTo>
                      <a:pt x="11895" y="1007"/>
                      <a:pt x="11993" y="1053"/>
                      <a:pt x="12042" y="1078"/>
                    </a:cubicBezTo>
                    <a:cubicBezTo>
                      <a:pt x="12208" y="1165"/>
                      <a:pt x="12342" y="1152"/>
                      <a:pt x="12576" y="1148"/>
                    </a:cubicBezTo>
                    <a:cubicBezTo>
                      <a:pt x="12696" y="1145"/>
                      <a:pt x="12833" y="1183"/>
                      <a:pt x="12936" y="1113"/>
                    </a:cubicBezTo>
                    <a:cubicBezTo>
                      <a:pt x="13001" y="1068"/>
                      <a:pt x="12997" y="970"/>
                      <a:pt x="13052" y="916"/>
                    </a:cubicBezTo>
                    <a:cubicBezTo>
                      <a:pt x="13075" y="893"/>
                      <a:pt x="13109" y="870"/>
                      <a:pt x="13148" y="850"/>
                    </a:cubicBezTo>
                    <a:cubicBezTo>
                      <a:pt x="13262" y="877"/>
                      <a:pt x="13376" y="907"/>
                      <a:pt x="13490" y="938"/>
                    </a:cubicBezTo>
                    <a:cubicBezTo>
                      <a:pt x="13470" y="1016"/>
                      <a:pt x="13344" y="997"/>
                      <a:pt x="13343" y="1102"/>
                    </a:cubicBezTo>
                    <a:cubicBezTo>
                      <a:pt x="13423" y="1150"/>
                      <a:pt x="13611" y="1075"/>
                      <a:pt x="13683" y="993"/>
                    </a:cubicBezTo>
                    <a:cubicBezTo>
                      <a:pt x="13711" y="1001"/>
                      <a:pt x="13739" y="1009"/>
                      <a:pt x="13768" y="1017"/>
                    </a:cubicBezTo>
                    <a:cubicBezTo>
                      <a:pt x="13932" y="1067"/>
                      <a:pt x="14094" y="1121"/>
                      <a:pt x="14254" y="1179"/>
                    </a:cubicBezTo>
                    <a:cubicBezTo>
                      <a:pt x="14483" y="1262"/>
                      <a:pt x="14709" y="1352"/>
                      <a:pt x="14930" y="1450"/>
                    </a:cubicBezTo>
                    <a:cubicBezTo>
                      <a:pt x="14887" y="1475"/>
                      <a:pt x="14842" y="1507"/>
                      <a:pt x="14805" y="1507"/>
                    </a:cubicBezTo>
                    <a:cubicBezTo>
                      <a:pt x="14709" y="1506"/>
                      <a:pt x="14668" y="1378"/>
                      <a:pt x="14561" y="1426"/>
                    </a:cubicBezTo>
                    <a:cubicBezTo>
                      <a:pt x="14551" y="1550"/>
                      <a:pt x="14692" y="1600"/>
                      <a:pt x="14781" y="1657"/>
                    </a:cubicBezTo>
                    <a:cubicBezTo>
                      <a:pt x="14878" y="1719"/>
                      <a:pt x="14979" y="1781"/>
                      <a:pt x="15013" y="1889"/>
                    </a:cubicBezTo>
                    <a:cubicBezTo>
                      <a:pt x="14919" y="2089"/>
                      <a:pt x="14768" y="1878"/>
                      <a:pt x="14619" y="1878"/>
                    </a:cubicBezTo>
                    <a:cubicBezTo>
                      <a:pt x="14454" y="1876"/>
                      <a:pt x="14214" y="2190"/>
                      <a:pt x="14073" y="1935"/>
                    </a:cubicBezTo>
                    <a:cubicBezTo>
                      <a:pt x="14108" y="1801"/>
                      <a:pt x="14257" y="1779"/>
                      <a:pt x="14294" y="1645"/>
                    </a:cubicBezTo>
                    <a:cubicBezTo>
                      <a:pt x="14262" y="1651"/>
                      <a:pt x="14231" y="1661"/>
                      <a:pt x="14200" y="1674"/>
                    </a:cubicBezTo>
                    <a:cubicBezTo>
                      <a:pt x="14145" y="1696"/>
                      <a:pt x="14090" y="1725"/>
                      <a:pt x="14034" y="1756"/>
                    </a:cubicBezTo>
                    <a:cubicBezTo>
                      <a:pt x="13960" y="1795"/>
                      <a:pt x="13882" y="1835"/>
                      <a:pt x="13794" y="1855"/>
                    </a:cubicBezTo>
                    <a:cubicBezTo>
                      <a:pt x="13714" y="1872"/>
                      <a:pt x="13634" y="1867"/>
                      <a:pt x="13563" y="1889"/>
                    </a:cubicBezTo>
                    <a:cubicBezTo>
                      <a:pt x="13423" y="1930"/>
                      <a:pt x="13327" y="2032"/>
                      <a:pt x="13180" y="2086"/>
                    </a:cubicBezTo>
                    <a:cubicBezTo>
                      <a:pt x="13123" y="2107"/>
                      <a:pt x="13054" y="2100"/>
                      <a:pt x="12995" y="2121"/>
                    </a:cubicBezTo>
                    <a:cubicBezTo>
                      <a:pt x="12854" y="2167"/>
                      <a:pt x="12687" y="2251"/>
                      <a:pt x="12542" y="2329"/>
                    </a:cubicBezTo>
                    <a:cubicBezTo>
                      <a:pt x="12394" y="2409"/>
                      <a:pt x="12227" y="2493"/>
                      <a:pt x="12136" y="2573"/>
                    </a:cubicBezTo>
                    <a:cubicBezTo>
                      <a:pt x="12086" y="2616"/>
                      <a:pt x="11957" y="2767"/>
                      <a:pt x="11961" y="2815"/>
                    </a:cubicBezTo>
                    <a:cubicBezTo>
                      <a:pt x="11967" y="2885"/>
                      <a:pt x="12098" y="2907"/>
                      <a:pt x="12101" y="2978"/>
                    </a:cubicBezTo>
                    <a:cubicBezTo>
                      <a:pt x="12098" y="3021"/>
                      <a:pt x="12025" y="3113"/>
                      <a:pt x="12078" y="3175"/>
                    </a:cubicBezTo>
                    <a:cubicBezTo>
                      <a:pt x="12125" y="3231"/>
                      <a:pt x="12220" y="3186"/>
                      <a:pt x="12321" y="3198"/>
                    </a:cubicBezTo>
                    <a:cubicBezTo>
                      <a:pt x="12499" y="3220"/>
                      <a:pt x="12614" y="3366"/>
                      <a:pt x="12750" y="3441"/>
                    </a:cubicBezTo>
                    <a:cubicBezTo>
                      <a:pt x="12853" y="3498"/>
                      <a:pt x="13006" y="3565"/>
                      <a:pt x="13122" y="3580"/>
                    </a:cubicBezTo>
                    <a:cubicBezTo>
                      <a:pt x="13282" y="3600"/>
                      <a:pt x="13460" y="3534"/>
                      <a:pt x="13481" y="3661"/>
                    </a:cubicBezTo>
                    <a:cubicBezTo>
                      <a:pt x="13503" y="3784"/>
                      <a:pt x="13332" y="3827"/>
                      <a:pt x="13319" y="3905"/>
                    </a:cubicBezTo>
                    <a:cubicBezTo>
                      <a:pt x="13406" y="4017"/>
                      <a:pt x="13260" y="4072"/>
                      <a:pt x="13261" y="4171"/>
                    </a:cubicBezTo>
                    <a:cubicBezTo>
                      <a:pt x="13261" y="4251"/>
                      <a:pt x="13361" y="4371"/>
                      <a:pt x="13447" y="4379"/>
                    </a:cubicBezTo>
                    <a:cubicBezTo>
                      <a:pt x="13564" y="4389"/>
                      <a:pt x="13735" y="4264"/>
                      <a:pt x="13784" y="4147"/>
                    </a:cubicBezTo>
                    <a:cubicBezTo>
                      <a:pt x="13841" y="4009"/>
                      <a:pt x="13817" y="3820"/>
                      <a:pt x="13923" y="3718"/>
                    </a:cubicBezTo>
                    <a:cubicBezTo>
                      <a:pt x="14463" y="3734"/>
                      <a:pt x="14921" y="3474"/>
                      <a:pt x="14886" y="2920"/>
                    </a:cubicBezTo>
                    <a:cubicBezTo>
                      <a:pt x="14883" y="2865"/>
                      <a:pt x="14851" y="2795"/>
                      <a:pt x="14863" y="2735"/>
                    </a:cubicBezTo>
                    <a:cubicBezTo>
                      <a:pt x="14880" y="2645"/>
                      <a:pt x="15034" y="2570"/>
                      <a:pt x="15014" y="2457"/>
                    </a:cubicBezTo>
                    <a:cubicBezTo>
                      <a:pt x="15072" y="2438"/>
                      <a:pt x="15107" y="2391"/>
                      <a:pt x="15137" y="2338"/>
                    </a:cubicBezTo>
                    <a:cubicBezTo>
                      <a:pt x="15181" y="2259"/>
                      <a:pt x="15216" y="2170"/>
                      <a:pt x="15298" y="2139"/>
                    </a:cubicBezTo>
                    <a:cubicBezTo>
                      <a:pt x="15305" y="2137"/>
                      <a:pt x="15309" y="2133"/>
                      <a:pt x="15316" y="2132"/>
                    </a:cubicBezTo>
                    <a:cubicBezTo>
                      <a:pt x="15362" y="2122"/>
                      <a:pt x="15412" y="2131"/>
                      <a:pt x="15464" y="2146"/>
                    </a:cubicBezTo>
                    <a:cubicBezTo>
                      <a:pt x="15557" y="2174"/>
                      <a:pt x="15657" y="2221"/>
                      <a:pt x="15767" y="2213"/>
                    </a:cubicBezTo>
                    <a:cubicBezTo>
                      <a:pt x="15824" y="2209"/>
                      <a:pt x="15897" y="2159"/>
                      <a:pt x="15953" y="2167"/>
                    </a:cubicBezTo>
                    <a:cubicBezTo>
                      <a:pt x="16067" y="2183"/>
                      <a:pt x="16135" y="2323"/>
                      <a:pt x="16220" y="2387"/>
                    </a:cubicBezTo>
                    <a:cubicBezTo>
                      <a:pt x="16296" y="2445"/>
                      <a:pt x="16376" y="2426"/>
                      <a:pt x="16395" y="2503"/>
                    </a:cubicBezTo>
                    <a:cubicBezTo>
                      <a:pt x="16372" y="2631"/>
                      <a:pt x="16283" y="2637"/>
                      <a:pt x="16290" y="2755"/>
                    </a:cubicBezTo>
                    <a:cubicBezTo>
                      <a:pt x="16290" y="2755"/>
                      <a:pt x="16290" y="2757"/>
                      <a:pt x="16290" y="2758"/>
                    </a:cubicBezTo>
                    <a:cubicBezTo>
                      <a:pt x="16298" y="2864"/>
                      <a:pt x="16409" y="2945"/>
                      <a:pt x="16464" y="2955"/>
                    </a:cubicBezTo>
                    <a:cubicBezTo>
                      <a:pt x="16549" y="2971"/>
                      <a:pt x="16670" y="2926"/>
                      <a:pt x="16754" y="2885"/>
                    </a:cubicBezTo>
                    <a:cubicBezTo>
                      <a:pt x="16845" y="2842"/>
                      <a:pt x="16928" y="2750"/>
                      <a:pt x="17008" y="2684"/>
                    </a:cubicBezTo>
                    <a:cubicBezTo>
                      <a:pt x="17121" y="2772"/>
                      <a:pt x="17234" y="2861"/>
                      <a:pt x="17344" y="2953"/>
                    </a:cubicBezTo>
                    <a:cubicBezTo>
                      <a:pt x="17357" y="3004"/>
                      <a:pt x="17365" y="3050"/>
                      <a:pt x="17369" y="3082"/>
                    </a:cubicBezTo>
                    <a:cubicBezTo>
                      <a:pt x="17385" y="3207"/>
                      <a:pt x="17353" y="3303"/>
                      <a:pt x="17358" y="3419"/>
                    </a:cubicBezTo>
                    <a:cubicBezTo>
                      <a:pt x="17373" y="3613"/>
                      <a:pt x="17620" y="3594"/>
                      <a:pt x="17741" y="3696"/>
                    </a:cubicBezTo>
                    <a:cubicBezTo>
                      <a:pt x="17777" y="3727"/>
                      <a:pt x="17791" y="3806"/>
                      <a:pt x="17822" y="3846"/>
                    </a:cubicBezTo>
                    <a:cubicBezTo>
                      <a:pt x="17881" y="3925"/>
                      <a:pt x="17952" y="3925"/>
                      <a:pt x="17961" y="4009"/>
                    </a:cubicBezTo>
                    <a:cubicBezTo>
                      <a:pt x="17983" y="4209"/>
                      <a:pt x="17779" y="4225"/>
                      <a:pt x="17799" y="4449"/>
                    </a:cubicBezTo>
                    <a:cubicBezTo>
                      <a:pt x="17757" y="4535"/>
                      <a:pt x="17651" y="4530"/>
                      <a:pt x="17659" y="4645"/>
                    </a:cubicBezTo>
                    <a:cubicBezTo>
                      <a:pt x="17673" y="4828"/>
                      <a:pt x="17936" y="4688"/>
                      <a:pt x="18007" y="4831"/>
                    </a:cubicBezTo>
                    <a:cubicBezTo>
                      <a:pt x="18047" y="4908"/>
                      <a:pt x="18001" y="4964"/>
                      <a:pt x="17973" y="5074"/>
                    </a:cubicBezTo>
                    <a:cubicBezTo>
                      <a:pt x="18063" y="5181"/>
                      <a:pt x="18062" y="5352"/>
                      <a:pt x="17903" y="5352"/>
                    </a:cubicBezTo>
                    <a:cubicBezTo>
                      <a:pt x="17807" y="5352"/>
                      <a:pt x="17781" y="5249"/>
                      <a:pt x="17683" y="5224"/>
                    </a:cubicBezTo>
                    <a:cubicBezTo>
                      <a:pt x="17628" y="5211"/>
                      <a:pt x="17554" y="5214"/>
                      <a:pt x="17485" y="5201"/>
                    </a:cubicBezTo>
                    <a:cubicBezTo>
                      <a:pt x="17427" y="5191"/>
                      <a:pt x="17356" y="5174"/>
                      <a:pt x="17301" y="5166"/>
                    </a:cubicBezTo>
                    <a:cubicBezTo>
                      <a:pt x="17156" y="5150"/>
                      <a:pt x="17001" y="5191"/>
                      <a:pt x="16917" y="5109"/>
                    </a:cubicBezTo>
                    <a:cubicBezTo>
                      <a:pt x="17055" y="4926"/>
                      <a:pt x="17238" y="4745"/>
                      <a:pt x="17416" y="4588"/>
                    </a:cubicBezTo>
                    <a:cubicBezTo>
                      <a:pt x="17468" y="4540"/>
                      <a:pt x="17582" y="4508"/>
                      <a:pt x="17555" y="4414"/>
                    </a:cubicBezTo>
                    <a:cubicBezTo>
                      <a:pt x="17457" y="4327"/>
                      <a:pt x="17335" y="4419"/>
                      <a:pt x="17242" y="4472"/>
                    </a:cubicBezTo>
                    <a:cubicBezTo>
                      <a:pt x="17144" y="4527"/>
                      <a:pt x="17027" y="4606"/>
                      <a:pt x="16917" y="4623"/>
                    </a:cubicBezTo>
                    <a:cubicBezTo>
                      <a:pt x="16725" y="4651"/>
                      <a:pt x="16470" y="4566"/>
                      <a:pt x="16313" y="4669"/>
                    </a:cubicBezTo>
                    <a:cubicBezTo>
                      <a:pt x="16292" y="4756"/>
                      <a:pt x="16492" y="4722"/>
                      <a:pt x="16464" y="4855"/>
                    </a:cubicBezTo>
                    <a:cubicBezTo>
                      <a:pt x="16387" y="4866"/>
                      <a:pt x="16315" y="4873"/>
                      <a:pt x="16255" y="4819"/>
                    </a:cubicBezTo>
                    <a:cubicBezTo>
                      <a:pt x="16201" y="4771"/>
                      <a:pt x="16232" y="4698"/>
                      <a:pt x="16198" y="4669"/>
                    </a:cubicBezTo>
                    <a:cubicBezTo>
                      <a:pt x="16138" y="4619"/>
                      <a:pt x="15914" y="4606"/>
                      <a:pt x="15814" y="4623"/>
                    </a:cubicBezTo>
                    <a:cubicBezTo>
                      <a:pt x="15693" y="4642"/>
                      <a:pt x="15584" y="4715"/>
                      <a:pt x="15571" y="4819"/>
                    </a:cubicBezTo>
                    <a:cubicBezTo>
                      <a:pt x="15717" y="4888"/>
                      <a:pt x="15958" y="4749"/>
                      <a:pt x="16012" y="4924"/>
                    </a:cubicBezTo>
                    <a:cubicBezTo>
                      <a:pt x="15931" y="5068"/>
                      <a:pt x="15743" y="5147"/>
                      <a:pt x="15767" y="5341"/>
                    </a:cubicBezTo>
                    <a:cubicBezTo>
                      <a:pt x="15778" y="5415"/>
                      <a:pt x="15867" y="5515"/>
                      <a:pt x="15930" y="5526"/>
                    </a:cubicBezTo>
                    <a:cubicBezTo>
                      <a:pt x="15995" y="5537"/>
                      <a:pt x="16030" y="5473"/>
                      <a:pt x="16093" y="5479"/>
                    </a:cubicBezTo>
                    <a:cubicBezTo>
                      <a:pt x="16158" y="5486"/>
                      <a:pt x="16143" y="5560"/>
                      <a:pt x="16220" y="5549"/>
                    </a:cubicBezTo>
                    <a:cubicBezTo>
                      <a:pt x="16332" y="5502"/>
                      <a:pt x="16394" y="5345"/>
                      <a:pt x="16522" y="5352"/>
                    </a:cubicBezTo>
                    <a:cubicBezTo>
                      <a:pt x="16675" y="5539"/>
                      <a:pt x="16384" y="5629"/>
                      <a:pt x="16220" y="5688"/>
                    </a:cubicBezTo>
                    <a:cubicBezTo>
                      <a:pt x="16035" y="5755"/>
                      <a:pt x="15793" y="5791"/>
                      <a:pt x="15651" y="5850"/>
                    </a:cubicBezTo>
                    <a:cubicBezTo>
                      <a:pt x="15577" y="5881"/>
                      <a:pt x="15297" y="6153"/>
                      <a:pt x="15257" y="5942"/>
                    </a:cubicBezTo>
                    <a:cubicBezTo>
                      <a:pt x="15229" y="5792"/>
                      <a:pt x="15396" y="5835"/>
                      <a:pt x="15431" y="5711"/>
                    </a:cubicBezTo>
                    <a:cubicBezTo>
                      <a:pt x="15252" y="5676"/>
                      <a:pt x="15084" y="5788"/>
                      <a:pt x="14921" y="5850"/>
                    </a:cubicBezTo>
                    <a:cubicBezTo>
                      <a:pt x="14687" y="5938"/>
                      <a:pt x="14292" y="5994"/>
                      <a:pt x="14236" y="6256"/>
                    </a:cubicBezTo>
                    <a:cubicBezTo>
                      <a:pt x="14225" y="6308"/>
                      <a:pt x="14259" y="6406"/>
                      <a:pt x="14225" y="6440"/>
                    </a:cubicBezTo>
                    <a:cubicBezTo>
                      <a:pt x="14196" y="6469"/>
                      <a:pt x="14030" y="6474"/>
                      <a:pt x="13958" y="6499"/>
                    </a:cubicBezTo>
                    <a:cubicBezTo>
                      <a:pt x="13846" y="6537"/>
                      <a:pt x="13749" y="6619"/>
                      <a:pt x="13679" y="6637"/>
                    </a:cubicBezTo>
                    <a:cubicBezTo>
                      <a:pt x="13627" y="6652"/>
                      <a:pt x="13550" y="6648"/>
                      <a:pt x="13517" y="6661"/>
                    </a:cubicBezTo>
                    <a:cubicBezTo>
                      <a:pt x="13425" y="6697"/>
                      <a:pt x="13390" y="6822"/>
                      <a:pt x="13284" y="6905"/>
                    </a:cubicBezTo>
                    <a:cubicBezTo>
                      <a:pt x="13241" y="6938"/>
                      <a:pt x="13145" y="6962"/>
                      <a:pt x="13110" y="6996"/>
                    </a:cubicBezTo>
                    <a:cubicBezTo>
                      <a:pt x="13050" y="7056"/>
                      <a:pt x="13042" y="7206"/>
                      <a:pt x="12937" y="7228"/>
                    </a:cubicBezTo>
                    <a:cubicBezTo>
                      <a:pt x="12869" y="7234"/>
                      <a:pt x="12814" y="7178"/>
                      <a:pt x="12750" y="7217"/>
                    </a:cubicBezTo>
                    <a:cubicBezTo>
                      <a:pt x="12743" y="7364"/>
                      <a:pt x="12803" y="7566"/>
                      <a:pt x="12739" y="7714"/>
                    </a:cubicBezTo>
                    <a:cubicBezTo>
                      <a:pt x="12602" y="7826"/>
                      <a:pt x="12450" y="7905"/>
                      <a:pt x="12275" y="8004"/>
                    </a:cubicBezTo>
                    <a:cubicBezTo>
                      <a:pt x="12178" y="8059"/>
                      <a:pt x="12091" y="8074"/>
                      <a:pt x="11973" y="8131"/>
                    </a:cubicBezTo>
                    <a:cubicBezTo>
                      <a:pt x="11890" y="8173"/>
                      <a:pt x="11814" y="8272"/>
                      <a:pt x="11718" y="8329"/>
                    </a:cubicBezTo>
                    <a:cubicBezTo>
                      <a:pt x="11663" y="8361"/>
                      <a:pt x="11605" y="8395"/>
                      <a:pt x="11550" y="8432"/>
                    </a:cubicBezTo>
                    <a:lnTo>
                      <a:pt x="11550" y="13479"/>
                    </a:lnTo>
                    <a:cubicBezTo>
                      <a:pt x="11607" y="13429"/>
                      <a:pt x="11663" y="13356"/>
                      <a:pt x="11695" y="13297"/>
                    </a:cubicBezTo>
                    <a:cubicBezTo>
                      <a:pt x="11760" y="13179"/>
                      <a:pt x="11765" y="13079"/>
                      <a:pt x="11881" y="13020"/>
                    </a:cubicBezTo>
                    <a:cubicBezTo>
                      <a:pt x="12005" y="12955"/>
                      <a:pt x="12104" y="12986"/>
                      <a:pt x="12264" y="12926"/>
                    </a:cubicBezTo>
                    <a:cubicBezTo>
                      <a:pt x="12335" y="12900"/>
                      <a:pt x="12397" y="12855"/>
                      <a:pt x="12461" y="12811"/>
                    </a:cubicBezTo>
                    <a:cubicBezTo>
                      <a:pt x="12517" y="12772"/>
                      <a:pt x="12576" y="12672"/>
                      <a:pt x="12646" y="12741"/>
                    </a:cubicBezTo>
                    <a:cubicBezTo>
                      <a:pt x="12739" y="12834"/>
                      <a:pt x="12533" y="12886"/>
                      <a:pt x="12612" y="12985"/>
                    </a:cubicBezTo>
                    <a:cubicBezTo>
                      <a:pt x="12773" y="13070"/>
                      <a:pt x="12854" y="12826"/>
                      <a:pt x="12972" y="12823"/>
                    </a:cubicBezTo>
                    <a:cubicBezTo>
                      <a:pt x="13008" y="12822"/>
                      <a:pt x="13137" y="12895"/>
                      <a:pt x="13203" y="12939"/>
                    </a:cubicBezTo>
                    <a:cubicBezTo>
                      <a:pt x="13294" y="12998"/>
                      <a:pt x="13325" y="13081"/>
                      <a:pt x="13423" y="13100"/>
                    </a:cubicBezTo>
                    <a:cubicBezTo>
                      <a:pt x="13487" y="13113"/>
                      <a:pt x="13590" y="13076"/>
                      <a:pt x="13679" y="13089"/>
                    </a:cubicBezTo>
                    <a:cubicBezTo>
                      <a:pt x="13797" y="13106"/>
                      <a:pt x="13868" y="13207"/>
                      <a:pt x="13958" y="13204"/>
                    </a:cubicBezTo>
                    <a:cubicBezTo>
                      <a:pt x="14067" y="13202"/>
                      <a:pt x="14120" y="13083"/>
                      <a:pt x="14214" y="13066"/>
                    </a:cubicBezTo>
                    <a:cubicBezTo>
                      <a:pt x="14417" y="13028"/>
                      <a:pt x="14494" y="13088"/>
                      <a:pt x="14584" y="13216"/>
                    </a:cubicBezTo>
                    <a:cubicBezTo>
                      <a:pt x="14686" y="13234"/>
                      <a:pt x="14689" y="13099"/>
                      <a:pt x="14782" y="13147"/>
                    </a:cubicBezTo>
                    <a:cubicBezTo>
                      <a:pt x="14731" y="13248"/>
                      <a:pt x="14799" y="13294"/>
                      <a:pt x="14839" y="13379"/>
                    </a:cubicBezTo>
                    <a:cubicBezTo>
                      <a:pt x="14865" y="13433"/>
                      <a:pt x="14862" y="13471"/>
                      <a:pt x="14886" y="13494"/>
                    </a:cubicBezTo>
                    <a:cubicBezTo>
                      <a:pt x="14941" y="13547"/>
                      <a:pt x="15048" y="13547"/>
                      <a:pt x="15130" y="13598"/>
                    </a:cubicBezTo>
                    <a:cubicBezTo>
                      <a:pt x="15215" y="13652"/>
                      <a:pt x="15263" y="13752"/>
                      <a:pt x="15362" y="13865"/>
                    </a:cubicBezTo>
                    <a:cubicBezTo>
                      <a:pt x="15463" y="13980"/>
                      <a:pt x="15633" y="14100"/>
                      <a:pt x="15767" y="14108"/>
                    </a:cubicBezTo>
                    <a:cubicBezTo>
                      <a:pt x="15895" y="14116"/>
                      <a:pt x="15999" y="14072"/>
                      <a:pt x="16105" y="14084"/>
                    </a:cubicBezTo>
                    <a:cubicBezTo>
                      <a:pt x="16344" y="14114"/>
                      <a:pt x="16493" y="14234"/>
                      <a:pt x="16662" y="14364"/>
                    </a:cubicBezTo>
                    <a:cubicBezTo>
                      <a:pt x="16755" y="14435"/>
                      <a:pt x="16840" y="14486"/>
                      <a:pt x="16870" y="14571"/>
                    </a:cubicBezTo>
                    <a:cubicBezTo>
                      <a:pt x="16892" y="14632"/>
                      <a:pt x="16881" y="14713"/>
                      <a:pt x="16905" y="14779"/>
                    </a:cubicBezTo>
                    <a:cubicBezTo>
                      <a:pt x="16956" y="14924"/>
                      <a:pt x="17168" y="14994"/>
                      <a:pt x="17090" y="15242"/>
                    </a:cubicBezTo>
                    <a:cubicBezTo>
                      <a:pt x="17126" y="15316"/>
                      <a:pt x="17204" y="15342"/>
                      <a:pt x="17288" y="15394"/>
                    </a:cubicBezTo>
                    <a:cubicBezTo>
                      <a:pt x="17356" y="15435"/>
                      <a:pt x="17412" y="15521"/>
                      <a:pt x="17485" y="15533"/>
                    </a:cubicBezTo>
                    <a:cubicBezTo>
                      <a:pt x="17532" y="15540"/>
                      <a:pt x="17584" y="15518"/>
                      <a:pt x="17624" y="15521"/>
                    </a:cubicBezTo>
                    <a:cubicBezTo>
                      <a:pt x="17756" y="15529"/>
                      <a:pt x="17846" y="15581"/>
                      <a:pt x="17961" y="15625"/>
                    </a:cubicBezTo>
                    <a:cubicBezTo>
                      <a:pt x="18032" y="15652"/>
                      <a:pt x="18123" y="15664"/>
                      <a:pt x="18170" y="15695"/>
                    </a:cubicBezTo>
                    <a:cubicBezTo>
                      <a:pt x="18229" y="15735"/>
                      <a:pt x="18236" y="15868"/>
                      <a:pt x="18310" y="15903"/>
                    </a:cubicBezTo>
                    <a:cubicBezTo>
                      <a:pt x="18357" y="15926"/>
                      <a:pt x="18463" y="15894"/>
                      <a:pt x="18542" y="15903"/>
                    </a:cubicBezTo>
                    <a:cubicBezTo>
                      <a:pt x="18666" y="15917"/>
                      <a:pt x="18835" y="15994"/>
                      <a:pt x="18948" y="15996"/>
                    </a:cubicBezTo>
                    <a:cubicBezTo>
                      <a:pt x="19016" y="15997"/>
                      <a:pt x="19072" y="15968"/>
                      <a:pt x="19133" y="15973"/>
                    </a:cubicBezTo>
                    <a:cubicBezTo>
                      <a:pt x="19274" y="15983"/>
                      <a:pt x="19385" y="16073"/>
                      <a:pt x="19494" y="16172"/>
                    </a:cubicBezTo>
                    <a:cubicBezTo>
                      <a:pt x="18096" y="18426"/>
                      <a:pt x="15847" y="20098"/>
                      <a:pt x="13199" y="20737"/>
                    </a:cubicBezTo>
                    <a:cubicBezTo>
                      <a:pt x="13190" y="20635"/>
                      <a:pt x="13161" y="20533"/>
                      <a:pt x="13157" y="20432"/>
                    </a:cubicBezTo>
                    <a:cubicBezTo>
                      <a:pt x="13148" y="20212"/>
                      <a:pt x="13181" y="20056"/>
                      <a:pt x="13146" y="19853"/>
                    </a:cubicBezTo>
                    <a:cubicBezTo>
                      <a:pt x="13118" y="19699"/>
                      <a:pt x="13085" y="19463"/>
                      <a:pt x="13030" y="19366"/>
                    </a:cubicBezTo>
                    <a:cubicBezTo>
                      <a:pt x="12967" y="19259"/>
                      <a:pt x="12723" y="19076"/>
                      <a:pt x="12600" y="19007"/>
                    </a:cubicBezTo>
                    <a:cubicBezTo>
                      <a:pt x="12519" y="18962"/>
                      <a:pt x="12422" y="18946"/>
                      <a:pt x="12333" y="18903"/>
                    </a:cubicBezTo>
                    <a:cubicBezTo>
                      <a:pt x="12144" y="18810"/>
                      <a:pt x="11778" y="18616"/>
                      <a:pt x="11695" y="18429"/>
                    </a:cubicBezTo>
                    <a:cubicBezTo>
                      <a:pt x="11671" y="18375"/>
                      <a:pt x="11675" y="18303"/>
                      <a:pt x="11648" y="18244"/>
                    </a:cubicBezTo>
                    <a:cubicBezTo>
                      <a:pt x="11624" y="18188"/>
                      <a:pt x="11589" y="18136"/>
                      <a:pt x="11550" y="18085"/>
                    </a:cubicBezTo>
                    <a:cubicBezTo>
                      <a:pt x="11550" y="18085"/>
                      <a:pt x="11550" y="21574"/>
                      <a:pt x="11550" y="21574"/>
                    </a:cubicBezTo>
                    <a:close/>
                  </a:path>
                </a:pathLst>
              </a:custGeom>
              <a:grpFill/>
              <a:ln w="12700">
                <a:miter lim="400000"/>
              </a:ln>
            </p:spPr>
            <p:txBody>
              <a:bodyPr anchor="ctr"/>
              <a:lstStyle/>
              <a:p>
                <a:pPr algn="ctr"/>
                <a:endParaRPr/>
              </a:p>
            </p:txBody>
          </p:sp>
          <p:sp>
            <p:nvSpPr>
              <p:cNvPr id="70" name="Freeform: Shape 46"/>
              <p:cNvSpPr/>
              <p:nvPr/>
            </p:nvSpPr>
            <p:spPr>
              <a:xfrm>
                <a:off x="672616" y="3332069"/>
                <a:ext cx="178617" cy="524662"/>
              </a:xfrm>
              <a:custGeom>
                <a:avLst/>
                <a:gdLst/>
                <a:ahLst/>
                <a:cxnLst>
                  <a:cxn ang="0">
                    <a:pos x="wd2" y="hd2"/>
                  </a:cxn>
                  <a:cxn ang="5400000">
                    <a:pos x="wd2" y="hd2"/>
                  </a:cxn>
                  <a:cxn ang="10800000">
                    <a:pos x="wd2" y="hd2"/>
                  </a:cxn>
                  <a:cxn ang="16200000">
                    <a:pos x="wd2" y="hd2"/>
                  </a:cxn>
                </a:cxnLst>
                <a:rect l="0" t="0" r="r" b="b"/>
                <a:pathLst>
                  <a:path w="21156" h="21600" extrusionOk="0">
                    <a:moveTo>
                      <a:pt x="2320" y="2533"/>
                    </a:moveTo>
                    <a:cubicBezTo>
                      <a:pt x="1414" y="3409"/>
                      <a:pt x="397" y="4291"/>
                      <a:pt x="77" y="5223"/>
                    </a:cubicBezTo>
                    <a:cubicBezTo>
                      <a:pt x="-222" y="6099"/>
                      <a:pt x="365" y="6736"/>
                      <a:pt x="1599" y="7487"/>
                    </a:cubicBezTo>
                    <a:cubicBezTo>
                      <a:pt x="2836" y="8239"/>
                      <a:pt x="5005" y="9342"/>
                      <a:pt x="7609" y="9847"/>
                    </a:cubicBezTo>
                    <a:lnTo>
                      <a:pt x="7609" y="21600"/>
                    </a:lnTo>
                    <a:lnTo>
                      <a:pt x="13485" y="21600"/>
                    </a:lnTo>
                    <a:lnTo>
                      <a:pt x="13485" y="9860"/>
                    </a:lnTo>
                    <a:cubicBezTo>
                      <a:pt x="16115" y="9360"/>
                      <a:pt x="18310" y="8246"/>
                      <a:pt x="19557" y="7488"/>
                    </a:cubicBezTo>
                    <a:cubicBezTo>
                      <a:pt x="20791" y="6736"/>
                      <a:pt x="21378" y="6099"/>
                      <a:pt x="21080" y="5223"/>
                    </a:cubicBezTo>
                    <a:cubicBezTo>
                      <a:pt x="20761" y="4291"/>
                      <a:pt x="19744" y="3410"/>
                      <a:pt x="18836" y="2533"/>
                    </a:cubicBezTo>
                    <a:cubicBezTo>
                      <a:pt x="18121" y="1842"/>
                      <a:pt x="16699" y="127"/>
                      <a:pt x="14070" y="21"/>
                    </a:cubicBezTo>
                    <a:lnTo>
                      <a:pt x="15639" y="5060"/>
                    </a:lnTo>
                    <a:lnTo>
                      <a:pt x="13679" y="5060"/>
                    </a:lnTo>
                    <a:lnTo>
                      <a:pt x="12109" y="0"/>
                    </a:lnTo>
                    <a:lnTo>
                      <a:pt x="10578" y="0"/>
                    </a:lnTo>
                    <a:lnTo>
                      <a:pt x="9044" y="0"/>
                    </a:lnTo>
                    <a:lnTo>
                      <a:pt x="7478" y="5060"/>
                    </a:lnTo>
                    <a:lnTo>
                      <a:pt x="5519" y="5060"/>
                    </a:lnTo>
                    <a:lnTo>
                      <a:pt x="7085" y="21"/>
                    </a:lnTo>
                    <a:cubicBezTo>
                      <a:pt x="4458" y="127"/>
                      <a:pt x="3035" y="1842"/>
                      <a:pt x="2320" y="2533"/>
                    </a:cubicBezTo>
                    <a:close/>
                  </a:path>
                </a:pathLst>
              </a:custGeom>
              <a:grpFill/>
              <a:ln w="12700">
                <a:miter lim="400000"/>
              </a:ln>
            </p:spPr>
            <p:txBody>
              <a:bodyPr anchor="ctr"/>
              <a:lstStyle/>
              <a:p>
                <a:pPr algn="ctr"/>
                <a:endParaRPr/>
              </a:p>
            </p:txBody>
          </p:sp>
          <p:sp>
            <p:nvSpPr>
              <p:cNvPr id="71" name="Freeform: Shape 47"/>
              <p:cNvSpPr/>
              <p:nvPr/>
            </p:nvSpPr>
            <p:spPr>
              <a:xfrm>
                <a:off x="912159" y="3319122"/>
                <a:ext cx="192363" cy="536441"/>
              </a:xfrm>
              <a:custGeom>
                <a:avLst/>
                <a:gdLst/>
                <a:ahLst/>
                <a:cxnLst>
                  <a:cxn ang="0">
                    <a:pos x="wd2" y="hd2"/>
                  </a:cxn>
                  <a:cxn ang="5400000">
                    <a:pos x="wd2" y="hd2"/>
                  </a:cxn>
                  <a:cxn ang="10800000">
                    <a:pos x="wd2" y="hd2"/>
                  </a:cxn>
                  <a:cxn ang="16200000">
                    <a:pos x="wd2" y="hd2"/>
                  </a:cxn>
                </a:cxnLst>
                <a:rect l="0" t="0" r="r" b="b"/>
                <a:pathLst>
                  <a:path w="21600" h="21600" extrusionOk="0">
                    <a:moveTo>
                      <a:pt x="13553" y="21600"/>
                    </a:moveTo>
                    <a:lnTo>
                      <a:pt x="13553" y="10290"/>
                    </a:lnTo>
                    <a:cubicBezTo>
                      <a:pt x="18184" y="9761"/>
                      <a:pt x="21600" y="7932"/>
                      <a:pt x="21600" y="5756"/>
                    </a:cubicBezTo>
                    <a:cubicBezTo>
                      <a:pt x="21600" y="3167"/>
                      <a:pt x="16764" y="0"/>
                      <a:pt x="10800" y="0"/>
                    </a:cubicBezTo>
                    <a:cubicBezTo>
                      <a:pt x="4834" y="0"/>
                      <a:pt x="0" y="3167"/>
                      <a:pt x="0" y="5756"/>
                    </a:cubicBezTo>
                    <a:cubicBezTo>
                      <a:pt x="0" y="7922"/>
                      <a:pt x="3386" y="9744"/>
                      <a:pt x="7985" y="10282"/>
                    </a:cubicBezTo>
                    <a:lnTo>
                      <a:pt x="7985" y="21600"/>
                    </a:lnTo>
                    <a:cubicBezTo>
                      <a:pt x="7985" y="21600"/>
                      <a:pt x="13553" y="21600"/>
                      <a:pt x="13553" y="21600"/>
                    </a:cubicBezTo>
                    <a:close/>
                  </a:path>
                </a:pathLst>
              </a:custGeom>
              <a:grpFill/>
              <a:ln w="12700">
                <a:miter lim="400000"/>
              </a:ln>
            </p:spPr>
            <p:txBody>
              <a:bodyPr anchor="ctr"/>
              <a:lstStyle/>
              <a:p>
                <a:pPr algn="ctr"/>
                <a:endParaRPr/>
              </a:p>
            </p:txBody>
          </p:sp>
          <p:sp>
            <p:nvSpPr>
              <p:cNvPr id="72" name="Freeform: Shape 48"/>
              <p:cNvSpPr/>
              <p:nvPr/>
            </p:nvSpPr>
            <p:spPr>
              <a:xfrm>
                <a:off x="1112856" y="3921217"/>
                <a:ext cx="224096" cy="225357"/>
              </a:xfrm>
              <a:custGeom>
                <a:avLst/>
                <a:gdLst/>
                <a:ahLst/>
                <a:cxnLst>
                  <a:cxn ang="0">
                    <a:pos x="wd2" y="hd2"/>
                  </a:cxn>
                  <a:cxn ang="5400000">
                    <a:pos x="wd2" y="hd2"/>
                  </a:cxn>
                  <a:cxn ang="10800000">
                    <a:pos x="wd2" y="hd2"/>
                  </a:cxn>
                  <a:cxn ang="16200000">
                    <a:pos x="wd2" y="hd2"/>
                  </a:cxn>
                </a:cxnLst>
                <a:rect l="0" t="0" r="r" b="b"/>
                <a:pathLst>
                  <a:path w="21600" h="21600" extrusionOk="0">
                    <a:moveTo>
                      <a:pt x="4822" y="19850"/>
                    </a:moveTo>
                    <a:cubicBezTo>
                      <a:pt x="6524" y="20956"/>
                      <a:pt x="8556" y="21600"/>
                      <a:pt x="10743" y="21600"/>
                    </a:cubicBezTo>
                    <a:cubicBezTo>
                      <a:pt x="16739" y="21600"/>
                      <a:pt x="21600" y="16764"/>
                      <a:pt x="21600" y="10800"/>
                    </a:cubicBezTo>
                    <a:cubicBezTo>
                      <a:pt x="21600" y="4836"/>
                      <a:pt x="16739" y="0"/>
                      <a:pt x="10743" y="0"/>
                    </a:cubicBezTo>
                    <a:cubicBezTo>
                      <a:pt x="5289" y="0"/>
                      <a:pt x="775" y="3997"/>
                      <a:pt x="0" y="9206"/>
                    </a:cubicBezTo>
                    <a:lnTo>
                      <a:pt x="10743" y="9206"/>
                    </a:lnTo>
                    <a:lnTo>
                      <a:pt x="14302" y="9206"/>
                    </a:lnTo>
                    <a:lnTo>
                      <a:pt x="11941" y="11857"/>
                    </a:lnTo>
                    <a:cubicBezTo>
                      <a:pt x="11941" y="11857"/>
                      <a:pt x="4822" y="19850"/>
                      <a:pt x="4822" y="19850"/>
                    </a:cubicBezTo>
                    <a:close/>
                  </a:path>
                </a:pathLst>
              </a:custGeom>
              <a:grpFill/>
              <a:ln w="12700">
                <a:miter lim="400000"/>
              </a:ln>
            </p:spPr>
            <p:txBody>
              <a:bodyPr anchor="ctr"/>
              <a:lstStyle/>
              <a:p>
                <a:pPr algn="ctr"/>
                <a:endParaRPr/>
              </a:p>
            </p:txBody>
          </p:sp>
          <p:sp>
            <p:nvSpPr>
              <p:cNvPr id="73" name="Freeform: Shape 49"/>
              <p:cNvSpPr/>
              <p:nvPr/>
            </p:nvSpPr>
            <p:spPr>
              <a:xfrm>
                <a:off x="756778" y="4031278"/>
                <a:ext cx="463392" cy="435703"/>
              </a:xfrm>
              <a:custGeom>
                <a:avLst/>
                <a:gdLst/>
                <a:ahLst/>
                <a:cxnLst>
                  <a:cxn ang="0">
                    <a:pos x="wd2" y="hd2"/>
                  </a:cxn>
                  <a:cxn ang="5400000">
                    <a:pos x="wd2" y="hd2"/>
                  </a:cxn>
                  <a:cxn ang="10800000">
                    <a:pos x="wd2" y="hd2"/>
                  </a:cxn>
                  <a:cxn ang="16200000">
                    <a:pos x="wd2" y="hd2"/>
                  </a:cxn>
                </a:cxnLst>
                <a:rect l="0" t="0" r="r" b="b"/>
                <a:pathLst>
                  <a:path w="21600" h="21600" extrusionOk="0">
                    <a:moveTo>
                      <a:pt x="9637" y="11573"/>
                    </a:moveTo>
                    <a:lnTo>
                      <a:pt x="9637" y="12194"/>
                    </a:lnTo>
                    <a:lnTo>
                      <a:pt x="9637" y="12817"/>
                    </a:lnTo>
                    <a:lnTo>
                      <a:pt x="9637" y="19740"/>
                    </a:lnTo>
                    <a:cubicBezTo>
                      <a:pt x="8188" y="19980"/>
                      <a:pt x="7131" y="20721"/>
                      <a:pt x="7131" y="21600"/>
                    </a:cubicBezTo>
                    <a:lnTo>
                      <a:pt x="14159" y="21600"/>
                    </a:lnTo>
                    <a:cubicBezTo>
                      <a:pt x="14159" y="20784"/>
                      <a:pt x="13250" y="20089"/>
                      <a:pt x="11962" y="19801"/>
                    </a:cubicBezTo>
                    <a:lnTo>
                      <a:pt x="11962" y="12817"/>
                    </a:lnTo>
                    <a:lnTo>
                      <a:pt x="11962" y="12194"/>
                    </a:lnTo>
                    <a:lnTo>
                      <a:pt x="11962" y="11573"/>
                    </a:lnTo>
                    <a:lnTo>
                      <a:pt x="18118" y="4180"/>
                    </a:lnTo>
                    <a:lnTo>
                      <a:pt x="21600" y="0"/>
                    </a:lnTo>
                    <a:lnTo>
                      <a:pt x="16348" y="0"/>
                    </a:lnTo>
                    <a:lnTo>
                      <a:pt x="0" y="0"/>
                    </a:lnTo>
                    <a:cubicBezTo>
                      <a:pt x="0" y="0"/>
                      <a:pt x="9637" y="11573"/>
                      <a:pt x="9637" y="11573"/>
                    </a:cubicBezTo>
                    <a:close/>
                  </a:path>
                </a:pathLst>
              </a:custGeom>
              <a:grpFill/>
              <a:ln w="12700">
                <a:miter lim="400000"/>
              </a:ln>
            </p:spPr>
            <p:txBody>
              <a:bodyPr anchor="ctr"/>
              <a:lstStyle/>
              <a:p>
                <a:pPr algn="ctr"/>
                <a:endParaRPr/>
              </a:p>
            </p:txBody>
          </p:sp>
          <p:sp>
            <p:nvSpPr>
              <p:cNvPr id="74" name="Freeform: Shape 50"/>
              <p:cNvSpPr/>
              <p:nvPr/>
            </p:nvSpPr>
            <p:spPr>
              <a:xfrm>
                <a:off x="3799626" y="949586"/>
                <a:ext cx="497397" cy="129553"/>
              </a:xfrm>
              <a:custGeom>
                <a:avLst/>
                <a:gdLst/>
                <a:ahLst/>
                <a:cxnLst>
                  <a:cxn ang="0">
                    <a:pos x="wd2" y="hd2"/>
                  </a:cxn>
                  <a:cxn ang="5400000">
                    <a:pos x="wd2" y="hd2"/>
                  </a:cxn>
                  <a:cxn ang="10800000">
                    <a:pos x="wd2" y="hd2"/>
                  </a:cxn>
                  <a:cxn ang="16200000">
                    <a:pos x="wd2" y="hd2"/>
                  </a:cxn>
                </a:cxnLst>
                <a:rect l="0" t="0" r="r" b="b"/>
                <a:pathLst>
                  <a:path w="21600" h="21600" extrusionOk="0">
                    <a:moveTo>
                      <a:pt x="14085" y="11105"/>
                    </a:moveTo>
                    <a:lnTo>
                      <a:pt x="7515" y="11105"/>
                    </a:lnTo>
                    <a:lnTo>
                      <a:pt x="7515" y="0"/>
                    </a:lnTo>
                    <a:lnTo>
                      <a:pt x="0" y="0"/>
                    </a:lnTo>
                    <a:lnTo>
                      <a:pt x="0" y="21600"/>
                    </a:lnTo>
                    <a:lnTo>
                      <a:pt x="21600" y="21600"/>
                    </a:lnTo>
                    <a:lnTo>
                      <a:pt x="21600" y="0"/>
                    </a:lnTo>
                    <a:lnTo>
                      <a:pt x="14085" y="0"/>
                    </a:lnTo>
                    <a:cubicBezTo>
                      <a:pt x="14085" y="0"/>
                      <a:pt x="14085" y="11105"/>
                      <a:pt x="14085" y="11105"/>
                    </a:cubicBezTo>
                    <a:close/>
                  </a:path>
                </a:pathLst>
              </a:custGeom>
              <a:grpFill/>
              <a:ln w="12700">
                <a:miter lim="400000"/>
              </a:ln>
            </p:spPr>
            <p:txBody>
              <a:bodyPr anchor="ctr"/>
              <a:lstStyle/>
              <a:p>
                <a:pPr algn="ctr"/>
                <a:endParaRPr/>
              </a:p>
            </p:txBody>
          </p:sp>
          <p:sp>
            <p:nvSpPr>
              <p:cNvPr id="75" name="Freeform: Shape 51"/>
              <p:cNvSpPr/>
              <p:nvPr/>
            </p:nvSpPr>
            <p:spPr>
              <a:xfrm>
                <a:off x="4006799" y="949586"/>
                <a:ext cx="94571" cy="3824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21600" y="21600"/>
                    </a:lnTo>
                    <a:lnTo>
                      <a:pt x="0" y="21600"/>
                    </a:lnTo>
                    <a:cubicBezTo>
                      <a:pt x="0" y="21600"/>
                      <a:pt x="0" y="0"/>
                      <a:pt x="0" y="0"/>
                    </a:cubicBezTo>
                    <a:close/>
                  </a:path>
                </a:pathLst>
              </a:custGeom>
              <a:grpFill/>
              <a:ln w="12700">
                <a:miter lim="400000"/>
              </a:ln>
            </p:spPr>
            <p:txBody>
              <a:bodyPr anchor="ctr"/>
              <a:lstStyle/>
              <a:p>
                <a:pPr algn="ctr"/>
                <a:endParaRPr/>
              </a:p>
            </p:txBody>
          </p:sp>
          <p:sp>
            <p:nvSpPr>
              <p:cNvPr id="76" name="Freeform: Shape 52"/>
              <p:cNvSpPr/>
              <p:nvPr/>
            </p:nvSpPr>
            <p:spPr>
              <a:xfrm>
                <a:off x="3799626" y="664723"/>
                <a:ext cx="497397" cy="259573"/>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5524" y="0"/>
                    </a:lnTo>
                    <a:lnTo>
                      <a:pt x="5524" y="7830"/>
                    </a:lnTo>
                    <a:lnTo>
                      <a:pt x="0" y="7830"/>
                    </a:lnTo>
                    <a:lnTo>
                      <a:pt x="0" y="21600"/>
                    </a:lnTo>
                    <a:lnTo>
                      <a:pt x="7515" y="21600"/>
                    </a:lnTo>
                    <a:lnTo>
                      <a:pt x="10800" y="21600"/>
                    </a:lnTo>
                    <a:lnTo>
                      <a:pt x="10800" y="7830"/>
                    </a:lnTo>
                    <a:lnTo>
                      <a:pt x="7372" y="7830"/>
                    </a:lnTo>
                    <a:lnTo>
                      <a:pt x="7372" y="7830"/>
                    </a:lnTo>
                    <a:lnTo>
                      <a:pt x="7372" y="3542"/>
                    </a:lnTo>
                    <a:lnTo>
                      <a:pt x="10800" y="3542"/>
                    </a:lnTo>
                    <a:cubicBezTo>
                      <a:pt x="10800" y="3542"/>
                      <a:pt x="10800" y="0"/>
                      <a:pt x="10800" y="0"/>
                    </a:cubicBezTo>
                    <a:close/>
                    <a:moveTo>
                      <a:pt x="16077" y="0"/>
                    </a:moveTo>
                    <a:lnTo>
                      <a:pt x="10800" y="0"/>
                    </a:lnTo>
                    <a:lnTo>
                      <a:pt x="10800" y="3542"/>
                    </a:lnTo>
                    <a:lnTo>
                      <a:pt x="14229" y="3542"/>
                    </a:lnTo>
                    <a:lnTo>
                      <a:pt x="14229" y="7830"/>
                    </a:lnTo>
                    <a:lnTo>
                      <a:pt x="10800" y="7830"/>
                    </a:lnTo>
                    <a:lnTo>
                      <a:pt x="10800" y="21600"/>
                    </a:lnTo>
                    <a:lnTo>
                      <a:pt x="14085" y="21600"/>
                    </a:lnTo>
                    <a:lnTo>
                      <a:pt x="21600" y="21600"/>
                    </a:lnTo>
                    <a:lnTo>
                      <a:pt x="21600" y="7830"/>
                    </a:lnTo>
                    <a:lnTo>
                      <a:pt x="16077" y="7830"/>
                    </a:lnTo>
                    <a:cubicBezTo>
                      <a:pt x="16077" y="7830"/>
                      <a:pt x="16077" y="0"/>
                      <a:pt x="16077" y="0"/>
                    </a:cubicBezTo>
                    <a:close/>
                  </a:path>
                </a:pathLst>
              </a:custGeom>
              <a:grpFill/>
              <a:ln w="12700">
                <a:miter lim="400000"/>
              </a:ln>
            </p:spPr>
            <p:txBody>
              <a:bodyPr anchor="ctr"/>
              <a:lstStyle/>
              <a:p>
                <a:pPr algn="ctr"/>
                <a:endParaRPr/>
              </a:p>
            </p:txBody>
          </p:sp>
          <p:sp>
            <p:nvSpPr>
              <p:cNvPr id="77" name="Freeform: Shape 53"/>
              <p:cNvSpPr/>
              <p:nvPr/>
            </p:nvSpPr>
            <p:spPr>
              <a:xfrm>
                <a:off x="1132279" y="1467516"/>
                <a:ext cx="503584" cy="518574"/>
              </a:xfrm>
              <a:custGeom>
                <a:avLst/>
                <a:gdLst/>
                <a:ahLst/>
                <a:cxnLst>
                  <a:cxn ang="0">
                    <a:pos x="wd2" y="hd2"/>
                  </a:cxn>
                  <a:cxn ang="5400000">
                    <a:pos x="wd2" y="hd2"/>
                  </a:cxn>
                  <a:cxn ang="10800000">
                    <a:pos x="wd2" y="hd2"/>
                  </a:cxn>
                  <a:cxn ang="16200000">
                    <a:pos x="wd2" y="hd2"/>
                  </a:cxn>
                </a:cxnLst>
                <a:rect l="0" t="0" r="r" b="b"/>
                <a:pathLst>
                  <a:path w="21600" h="21600" extrusionOk="0">
                    <a:moveTo>
                      <a:pt x="10880" y="0"/>
                    </a:moveTo>
                    <a:cubicBezTo>
                      <a:pt x="9548" y="0"/>
                      <a:pt x="8469" y="3391"/>
                      <a:pt x="8469" y="4684"/>
                    </a:cubicBezTo>
                    <a:lnTo>
                      <a:pt x="8469" y="7962"/>
                    </a:lnTo>
                    <a:lnTo>
                      <a:pt x="0" y="11432"/>
                    </a:lnTo>
                    <a:lnTo>
                      <a:pt x="0" y="13741"/>
                    </a:lnTo>
                    <a:lnTo>
                      <a:pt x="8469" y="12153"/>
                    </a:lnTo>
                    <a:lnTo>
                      <a:pt x="8469" y="16691"/>
                    </a:lnTo>
                    <a:lnTo>
                      <a:pt x="4836" y="19291"/>
                    </a:lnTo>
                    <a:lnTo>
                      <a:pt x="4836" y="21600"/>
                    </a:lnTo>
                    <a:lnTo>
                      <a:pt x="10844" y="19559"/>
                    </a:lnTo>
                    <a:lnTo>
                      <a:pt x="16764" y="21600"/>
                    </a:lnTo>
                    <a:lnTo>
                      <a:pt x="16764" y="19291"/>
                    </a:lnTo>
                    <a:lnTo>
                      <a:pt x="13292" y="16768"/>
                    </a:lnTo>
                    <a:lnTo>
                      <a:pt x="13292" y="12159"/>
                    </a:lnTo>
                    <a:lnTo>
                      <a:pt x="21600" y="13740"/>
                    </a:lnTo>
                    <a:lnTo>
                      <a:pt x="21600" y="11432"/>
                    </a:lnTo>
                    <a:lnTo>
                      <a:pt x="13292" y="7977"/>
                    </a:lnTo>
                    <a:lnTo>
                      <a:pt x="13292" y="4684"/>
                    </a:lnTo>
                    <a:cubicBezTo>
                      <a:pt x="13292" y="3391"/>
                      <a:pt x="12213" y="0"/>
                      <a:pt x="10880" y="0"/>
                    </a:cubicBezTo>
                    <a:close/>
                  </a:path>
                </a:pathLst>
              </a:custGeom>
              <a:grpFill/>
              <a:ln w="12700">
                <a:miter lim="400000"/>
              </a:ln>
            </p:spPr>
            <p:txBody>
              <a:bodyPr anchor="ctr"/>
              <a:lstStyle/>
              <a:p>
                <a:pPr algn="ctr"/>
                <a:endParaRPr/>
              </a:p>
            </p:txBody>
          </p:sp>
          <p:sp>
            <p:nvSpPr>
              <p:cNvPr id="78" name="Freeform: Shape 54"/>
              <p:cNvSpPr/>
              <p:nvPr/>
            </p:nvSpPr>
            <p:spPr>
              <a:xfrm>
                <a:off x="5191567" y="2568121"/>
                <a:ext cx="303217" cy="487098"/>
              </a:xfrm>
              <a:custGeom>
                <a:avLst/>
                <a:gdLst/>
                <a:ahLst/>
                <a:cxnLst>
                  <a:cxn ang="0">
                    <a:pos x="wd2" y="hd2"/>
                  </a:cxn>
                  <a:cxn ang="5400000">
                    <a:pos x="wd2" y="hd2"/>
                  </a:cxn>
                  <a:cxn ang="10800000">
                    <a:pos x="wd2" y="hd2"/>
                  </a:cxn>
                  <a:cxn ang="16200000">
                    <a:pos x="wd2" y="hd2"/>
                  </a:cxn>
                </a:cxnLst>
                <a:rect l="0" t="0" r="r" b="b"/>
                <a:pathLst>
                  <a:path w="21600" h="21600" extrusionOk="0">
                    <a:moveTo>
                      <a:pt x="4395" y="432"/>
                    </a:moveTo>
                    <a:lnTo>
                      <a:pt x="0" y="432"/>
                    </a:lnTo>
                    <a:lnTo>
                      <a:pt x="0" y="18687"/>
                    </a:lnTo>
                    <a:cubicBezTo>
                      <a:pt x="239" y="19652"/>
                      <a:pt x="440" y="20624"/>
                      <a:pt x="624" y="21600"/>
                    </a:cubicBezTo>
                    <a:lnTo>
                      <a:pt x="4395" y="21600"/>
                    </a:lnTo>
                    <a:lnTo>
                      <a:pt x="4395" y="20185"/>
                    </a:lnTo>
                    <a:lnTo>
                      <a:pt x="2317" y="20185"/>
                    </a:lnTo>
                    <a:lnTo>
                      <a:pt x="2317" y="18461"/>
                    </a:lnTo>
                    <a:lnTo>
                      <a:pt x="4395" y="18461"/>
                    </a:lnTo>
                    <a:lnTo>
                      <a:pt x="4395" y="17221"/>
                    </a:lnTo>
                    <a:lnTo>
                      <a:pt x="2317" y="17221"/>
                    </a:lnTo>
                    <a:lnTo>
                      <a:pt x="2317" y="15497"/>
                    </a:lnTo>
                    <a:lnTo>
                      <a:pt x="4395" y="15497"/>
                    </a:lnTo>
                    <a:lnTo>
                      <a:pt x="4395" y="13977"/>
                    </a:lnTo>
                    <a:lnTo>
                      <a:pt x="2317" y="13977"/>
                    </a:lnTo>
                    <a:lnTo>
                      <a:pt x="2317" y="1783"/>
                    </a:lnTo>
                    <a:lnTo>
                      <a:pt x="4395" y="1783"/>
                    </a:lnTo>
                    <a:cubicBezTo>
                      <a:pt x="4395" y="1783"/>
                      <a:pt x="4395" y="432"/>
                      <a:pt x="4395" y="432"/>
                    </a:cubicBezTo>
                    <a:close/>
                    <a:moveTo>
                      <a:pt x="4395" y="21600"/>
                    </a:moveTo>
                    <a:lnTo>
                      <a:pt x="10800" y="21600"/>
                    </a:lnTo>
                    <a:lnTo>
                      <a:pt x="10800" y="20185"/>
                    </a:lnTo>
                    <a:lnTo>
                      <a:pt x="8723" y="20185"/>
                    </a:lnTo>
                    <a:lnTo>
                      <a:pt x="8723" y="18461"/>
                    </a:lnTo>
                    <a:lnTo>
                      <a:pt x="10800" y="18461"/>
                    </a:lnTo>
                    <a:lnTo>
                      <a:pt x="10800" y="17221"/>
                    </a:lnTo>
                    <a:lnTo>
                      <a:pt x="8723" y="17221"/>
                    </a:lnTo>
                    <a:lnTo>
                      <a:pt x="8723" y="15497"/>
                    </a:lnTo>
                    <a:lnTo>
                      <a:pt x="10800" y="15497"/>
                    </a:lnTo>
                    <a:lnTo>
                      <a:pt x="10800" y="13977"/>
                    </a:lnTo>
                    <a:lnTo>
                      <a:pt x="4395" y="13977"/>
                    </a:lnTo>
                    <a:lnTo>
                      <a:pt x="4395" y="15497"/>
                    </a:lnTo>
                    <a:lnTo>
                      <a:pt x="6473" y="15497"/>
                    </a:lnTo>
                    <a:lnTo>
                      <a:pt x="6473" y="17221"/>
                    </a:lnTo>
                    <a:lnTo>
                      <a:pt x="6473" y="17221"/>
                    </a:lnTo>
                    <a:lnTo>
                      <a:pt x="4395" y="17221"/>
                    </a:lnTo>
                    <a:lnTo>
                      <a:pt x="4395" y="18461"/>
                    </a:lnTo>
                    <a:lnTo>
                      <a:pt x="6473" y="18461"/>
                    </a:lnTo>
                    <a:lnTo>
                      <a:pt x="6473" y="20185"/>
                    </a:lnTo>
                    <a:lnTo>
                      <a:pt x="6473" y="20185"/>
                    </a:lnTo>
                    <a:lnTo>
                      <a:pt x="4395" y="20185"/>
                    </a:lnTo>
                    <a:cubicBezTo>
                      <a:pt x="4395" y="20185"/>
                      <a:pt x="4395" y="21600"/>
                      <a:pt x="4395" y="21600"/>
                    </a:cubicBezTo>
                    <a:close/>
                    <a:moveTo>
                      <a:pt x="10800" y="432"/>
                    </a:moveTo>
                    <a:lnTo>
                      <a:pt x="4395" y="432"/>
                    </a:lnTo>
                    <a:lnTo>
                      <a:pt x="4395" y="1783"/>
                    </a:lnTo>
                    <a:lnTo>
                      <a:pt x="10800" y="1783"/>
                    </a:lnTo>
                    <a:lnTo>
                      <a:pt x="10800" y="432"/>
                    </a:lnTo>
                    <a:cubicBezTo>
                      <a:pt x="10800" y="432"/>
                      <a:pt x="10800" y="432"/>
                      <a:pt x="10800" y="432"/>
                    </a:cubicBezTo>
                    <a:close/>
                    <a:moveTo>
                      <a:pt x="10800" y="21600"/>
                    </a:moveTo>
                    <a:lnTo>
                      <a:pt x="17205" y="21600"/>
                    </a:lnTo>
                    <a:lnTo>
                      <a:pt x="17205" y="20185"/>
                    </a:lnTo>
                    <a:lnTo>
                      <a:pt x="15128" y="20185"/>
                    </a:lnTo>
                    <a:lnTo>
                      <a:pt x="15128" y="18461"/>
                    </a:lnTo>
                    <a:lnTo>
                      <a:pt x="17205" y="18461"/>
                    </a:lnTo>
                    <a:lnTo>
                      <a:pt x="17205" y="17221"/>
                    </a:lnTo>
                    <a:lnTo>
                      <a:pt x="15128" y="17221"/>
                    </a:lnTo>
                    <a:lnTo>
                      <a:pt x="15128" y="15497"/>
                    </a:lnTo>
                    <a:lnTo>
                      <a:pt x="17205" y="15497"/>
                    </a:lnTo>
                    <a:lnTo>
                      <a:pt x="17205" y="13977"/>
                    </a:lnTo>
                    <a:lnTo>
                      <a:pt x="10800" y="13977"/>
                    </a:lnTo>
                    <a:lnTo>
                      <a:pt x="10800" y="15497"/>
                    </a:lnTo>
                    <a:lnTo>
                      <a:pt x="12878" y="15497"/>
                    </a:lnTo>
                    <a:lnTo>
                      <a:pt x="12878" y="17221"/>
                    </a:lnTo>
                    <a:lnTo>
                      <a:pt x="12878" y="17221"/>
                    </a:lnTo>
                    <a:lnTo>
                      <a:pt x="10800" y="17221"/>
                    </a:lnTo>
                    <a:lnTo>
                      <a:pt x="10800" y="18461"/>
                    </a:lnTo>
                    <a:lnTo>
                      <a:pt x="12878" y="18461"/>
                    </a:lnTo>
                    <a:lnTo>
                      <a:pt x="12878" y="20185"/>
                    </a:lnTo>
                    <a:lnTo>
                      <a:pt x="12878" y="20185"/>
                    </a:lnTo>
                    <a:lnTo>
                      <a:pt x="10800" y="20185"/>
                    </a:lnTo>
                    <a:cubicBezTo>
                      <a:pt x="10800" y="20185"/>
                      <a:pt x="10800" y="21600"/>
                      <a:pt x="10800" y="21600"/>
                    </a:cubicBezTo>
                    <a:close/>
                    <a:moveTo>
                      <a:pt x="15128" y="0"/>
                    </a:moveTo>
                    <a:lnTo>
                      <a:pt x="15128" y="432"/>
                    </a:lnTo>
                    <a:lnTo>
                      <a:pt x="10800" y="432"/>
                    </a:lnTo>
                    <a:lnTo>
                      <a:pt x="10800" y="1783"/>
                    </a:lnTo>
                    <a:lnTo>
                      <a:pt x="17205" y="1783"/>
                    </a:lnTo>
                    <a:lnTo>
                      <a:pt x="17205" y="0"/>
                    </a:lnTo>
                    <a:lnTo>
                      <a:pt x="15128" y="0"/>
                    </a:lnTo>
                    <a:cubicBezTo>
                      <a:pt x="15128" y="0"/>
                      <a:pt x="15128" y="0"/>
                      <a:pt x="15128" y="0"/>
                    </a:cubicBezTo>
                    <a:close/>
                    <a:moveTo>
                      <a:pt x="17205" y="21600"/>
                    </a:moveTo>
                    <a:lnTo>
                      <a:pt x="21600" y="21600"/>
                    </a:lnTo>
                    <a:lnTo>
                      <a:pt x="21600" y="432"/>
                    </a:lnTo>
                    <a:lnTo>
                      <a:pt x="19283" y="432"/>
                    </a:lnTo>
                    <a:lnTo>
                      <a:pt x="19283" y="0"/>
                    </a:lnTo>
                    <a:lnTo>
                      <a:pt x="17205" y="0"/>
                    </a:lnTo>
                    <a:lnTo>
                      <a:pt x="17205" y="1783"/>
                    </a:lnTo>
                    <a:lnTo>
                      <a:pt x="19283" y="1783"/>
                    </a:lnTo>
                    <a:lnTo>
                      <a:pt x="19283" y="13977"/>
                    </a:lnTo>
                    <a:lnTo>
                      <a:pt x="19283" y="13977"/>
                    </a:lnTo>
                    <a:lnTo>
                      <a:pt x="17205" y="13977"/>
                    </a:lnTo>
                    <a:lnTo>
                      <a:pt x="17205" y="15497"/>
                    </a:lnTo>
                    <a:lnTo>
                      <a:pt x="19283" y="15497"/>
                    </a:lnTo>
                    <a:lnTo>
                      <a:pt x="19283" y="17221"/>
                    </a:lnTo>
                    <a:lnTo>
                      <a:pt x="19283" y="17221"/>
                    </a:lnTo>
                    <a:lnTo>
                      <a:pt x="17205" y="17221"/>
                    </a:lnTo>
                    <a:lnTo>
                      <a:pt x="17205" y="18461"/>
                    </a:lnTo>
                    <a:lnTo>
                      <a:pt x="19283" y="18461"/>
                    </a:lnTo>
                    <a:lnTo>
                      <a:pt x="19283" y="20185"/>
                    </a:lnTo>
                    <a:lnTo>
                      <a:pt x="19283" y="20185"/>
                    </a:lnTo>
                    <a:lnTo>
                      <a:pt x="17205" y="20185"/>
                    </a:lnTo>
                    <a:cubicBezTo>
                      <a:pt x="17205" y="20185"/>
                      <a:pt x="17205" y="21600"/>
                      <a:pt x="17205" y="21600"/>
                    </a:cubicBezTo>
                    <a:close/>
                  </a:path>
                </a:pathLst>
              </a:custGeom>
              <a:grpFill/>
              <a:ln w="12700">
                <a:miter lim="400000"/>
              </a:ln>
            </p:spPr>
            <p:txBody>
              <a:bodyPr anchor="ctr"/>
              <a:lstStyle/>
              <a:p>
                <a:pPr algn="ctr"/>
                <a:endParaRPr/>
              </a:p>
            </p:txBody>
          </p:sp>
          <p:sp>
            <p:nvSpPr>
              <p:cNvPr id="79" name="Freeform: Shape 55"/>
              <p:cNvSpPr/>
              <p:nvPr/>
            </p:nvSpPr>
            <p:spPr>
              <a:xfrm>
                <a:off x="4239868" y="1545207"/>
                <a:ext cx="196255" cy="86877"/>
              </a:xfrm>
              <a:custGeom>
                <a:avLst/>
                <a:gdLst/>
                <a:ahLst/>
                <a:cxnLst>
                  <a:cxn ang="0">
                    <a:pos x="wd2" y="hd2"/>
                  </a:cxn>
                  <a:cxn ang="5400000">
                    <a:pos x="wd2" y="hd2"/>
                  </a:cxn>
                  <a:cxn ang="10800000">
                    <a:pos x="wd2" y="hd2"/>
                  </a:cxn>
                  <a:cxn ang="16200000">
                    <a:pos x="wd2" y="hd2"/>
                  </a:cxn>
                </a:cxnLst>
                <a:rect l="0" t="0" r="r" b="b"/>
                <a:pathLst>
                  <a:path w="21600" h="21600" extrusionOk="0">
                    <a:moveTo>
                      <a:pt x="0" y="11978"/>
                    </a:moveTo>
                    <a:lnTo>
                      <a:pt x="8431" y="21600"/>
                    </a:lnTo>
                    <a:lnTo>
                      <a:pt x="21600" y="21600"/>
                    </a:lnTo>
                    <a:lnTo>
                      <a:pt x="2679" y="0"/>
                    </a:lnTo>
                    <a:cubicBezTo>
                      <a:pt x="2679" y="0"/>
                      <a:pt x="0" y="11978"/>
                      <a:pt x="0" y="11978"/>
                    </a:cubicBezTo>
                    <a:close/>
                  </a:path>
                </a:pathLst>
              </a:custGeom>
              <a:grpFill/>
              <a:ln w="12700">
                <a:miter lim="400000"/>
              </a:ln>
            </p:spPr>
            <p:txBody>
              <a:bodyPr anchor="ctr"/>
              <a:lstStyle/>
              <a:p>
                <a:pPr algn="ctr"/>
                <a:endParaRPr/>
              </a:p>
            </p:txBody>
          </p:sp>
          <p:sp>
            <p:nvSpPr>
              <p:cNvPr id="80" name="Freeform: Shape 56"/>
              <p:cNvSpPr/>
              <p:nvPr/>
            </p:nvSpPr>
            <p:spPr>
              <a:xfrm>
                <a:off x="4239868" y="1642318"/>
                <a:ext cx="474143" cy="237458"/>
              </a:xfrm>
              <a:custGeom>
                <a:avLst/>
                <a:gdLst/>
                <a:ahLst/>
                <a:cxnLst>
                  <a:cxn ang="0">
                    <a:pos x="wd2" y="hd2"/>
                  </a:cxn>
                  <a:cxn ang="5400000">
                    <a:pos x="wd2" y="hd2"/>
                  </a:cxn>
                  <a:cxn ang="10800000">
                    <a:pos x="wd2" y="hd2"/>
                  </a:cxn>
                  <a:cxn ang="16200000">
                    <a:pos x="wd2" y="hd2"/>
                  </a:cxn>
                </a:cxnLst>
                <a:rect l="0" t="0" r="r" b="b"/>
                <a:pathLst>
                  <a:path w="21600" h="21600" extrusionOk="0">
                    <a:moveTo>
                      <a:pt x="15353" y="21600"/>
                    </a:moveTo>
                    <a:lnTo>
                      <a:pt x="17420" y="21600"/>
                    </a:lnTo>
                    <a:lnTo>
                      <a:pt x="17420" y="17323"/>
                    </a:lnTo>
                    <a:lnTo>
                      <a:pt x="21600" y="17323"/>
                    </a:lnTo>
                    <a:lnTo>
                      <a:pt x="21600" y="4278"/>
                    </a:lnTo>
                    <a:lnTo>
                      <a:pt x="17420" y="4278"/>
                    </a:lnTo>
                    <a:lnTo>
                      <a:pt x="17420" y="0"/>
                    </a:lnTo>
                    <a:lnTo>
                      <a:pt x="10136" y="0"/>
                    </a:lnTo>
                    <a:lnTo>
                      <a:pt x="4685" y="0"/>
                    </a:lnTo>
                    <a:lnTo>
                      <a:pt x="0" y="0"/>
                    </a:lnTo>
                    <a:lnTo>
                      <a:pt x="0" y="642"/>
                    </a:lnTo>
                    <a:cubicBezTo>
                      <a:pt x="2258" y="3036"/>
                      <a:pt x="4453" y="5632"/>
                      <a:pt x="6582" y="8415"/>
                    </a:cubicBezTo>
                    <a:lnTo>
                      <a:pt x="13065" y="8415"/>
                    </a:lnTo>
                    <a:lnTo>
                      <a:pt x="13065" y="13184"/>
                    </a:lnTo>
                    <a:lnTo>
                      <a:pt x="10034" y="13184"/>
                    </a:lnTo>
                    <a:cubicBezTo>
                      <a:pt x="11865" y="15848"/>
                      <a:pt x="13640" y="18654"/>
                      <a:pt x="15353" y="21600"/>
                    </a:cubicBezTo>
                    <a:close/>
                  </a:path>
                </a:pathLst>
              </a:custGeom>
              <a:grpFill/>
              <a:ln w="12700">
                <a:miter lim="400000"/>
              </a:ln>
            </p:spPr>
            <p:txBody>
              <a:bodyPr anchor="ctr"/>
              <a:lstStyle/>
              <a:p>
                <a:pPr algn="ctr"/>
                <a:endParaRPr/>
              </a:p>
            </p:txBody>
          </p:sp>
          <p:sp>
            <p:nvSpPr>
              <p:cNvPr id="81" name="Freeform: Shape 57"/>
              <p:cNvSpPr/>
              <p:nvPr/>
            </p:nvSpPr>
            <p:spPr>
              <a:xfrm>
                <a:off x="5657705" y="2846510"/>
                <a:ext cx="366302" cy="292507"/>
              </a:xfrm>
              <a:custGeom>
                <a:avLst/>
                <a:gdLst/>
                <a:ahLst/>
                <a:cxnLst>
                  <a:cxn ang="0">
                    <a:pos x="wd2" y="hd2"/>
                  </a:cxn>
                  <a:cxn ang="5400000">
                    <a:pos x="wd2" y="hd2"/>
                  </a:cxn>
                  <a:cxn ang="10800000">
                    <a:pos x="wd2" y="hd2"/>
                  </a:cxn>
                  <a:cxn ang="16200000">
                    <a:pos x="wd2" y="hd2"/>
                  </a:cxn>
                </a:cxnLst>
                <a:rect l="0" t="0" r="r" b="b"/>
                <a:pathLst>
                  <a:path w="21600" h="21600" extrusionOk="0">
                    <a:moveTo>
                      <a:pt x="7692" y="0"/>
                    </a:moveTo>
                    <a:lnTo>
                      <a:pt x="2331" y="0"/>
                    </a:lnTo>
                    <a:cubicBezTo>
                      <a:pt x="1044" y="0"/>
                      <a:pt x="0" y="1307"/>
                      <a:pt x="0" y="2919"/>
                    </a:cubicBezTo>
                    <a:lnTo>
                      <a:pt x="0" y="10897"/>
                    </a:lnTo>
                    <a:lnTo>
                      <a:pt x="1865" y="10897"/>
                    </a:lnTo>
                    <a:cubicBezTo>
                      <a:pt x="3593" y="10897"/>
                      <a:pt x="4506" y="12042"/>
                      <a:pt x="4506" y="14206"/>
                    </a:cubicBezTo>
                    <a:lnTo>
                      <a:pt x="4506" y="21600"/>
                    </a:lnTo>
                    <a:lnTo>
                      <a:pt x="7692" y="21600"/>
                    </a:lnTo>
                    <a:lnTo>
                      <a:pt x="7692" y="14789"/>
                    </a:lnTo>
                    <a:cubicBezTo>
                      <a:pt x="6621" y="14789"/>
                      <a:pt x="5749" y="13698"/>
                      <a:pt x="5749" y="12357"/>
                    </a:cubicBezTo>
                    <a:cubicBezTo>
                      <a:pt x="5749" y="11016"/>
                      <a:pt x="6621" y="9925"/>
                      <a:pt x="7692" y="9924"/>
                    </a:cubicBezTo>
                    <a:lnTo>
                      <a:pt x="7692" y="8368"/>
                    </a:lnTo>
                    <a:cubicBezTo>
                      <a:pt x="6621" y="8368"/>
                      <a:pt x="5749" y="7277"/>
                      <a:pt x="5749" y="5935"/>
                    </a:cubicBezTo>
                    <a:cubicBezTo>
                      <a:pt x="5749" y="4594"/>
                      <a:pt x="6621" y="3503"/>
                      <a:pt x="7692" y="3503"/>
                    </a:cubicBezTo>
                    <a:cubicBezTo>
                      <a:pt x="7692" y="3503"/>
                      <a:pt x="7692" y="0"/>
                      <a:pt x="7692" y="0"/>
                    </a:cubicBezTo>
                    <a:close/>
                    <a:moveTo>
                      <a:pt x="13908" y="0"/>
                    </a:moveTo>
                    <a:lnTo>
                      <a:pt x="7692" y="0"/>
                    </a:lnTo>
                    <a:lnTo>
                      <a:pt x="7692" y="3503"/>
                    </a:lnTo>
                    <a:lnTo>
                      <a:pt x="7692" y="3503"/>
                    </a:lnTo>
                    <a:lnTo>
                      <a:pt x="7692" y="3503"/>
                    </a:lnTo>
                    <a:cubicBezTo>
                      <a:pt x="8763" y="3503"/>
                      <a:pt x="9634" y="4594"/>
                      <a:pt x="9634" y="5935"/>
                    </a:cubicBezTo>
                    <a:cubicBezTo>
                      <a:pt x="9634" y="7277"/>
                      <a:pt x="8763" y="8368"/>
                      <a:pt x="7692" y="8368"/>
                    </a:cubicBezTo>
                    <a:lnTo>
                      <a:pt x="7692" y="8368"/>
                    </a:lnTo>
                    <a:lnTo>
                      <a:pt x="7692" y="9924"/>
                    </a:lnTo>
                    <a:lnTo>
                      <a:pt x="7692" y="9924"/>
                    </a:lnTo>
                    <a:lnTo>
                      <a:pt x="7692" y="9924"/>
                    </a:lnTo>
                    <a:cubicBezTo>
                      <a:pt x="8763" y="9924"/>
                      <a:pt x="9634" y="11016"/>
                      <a:pt x="9634" y="12357"/>
                    </a:cubicBezTo>
                    <a:cubicBezTo>
                      <a:pt x="9634" y="13698"/>
                      <a:pt x="8763" y="14789"/>
                      <a:pt x="7692" y="14789"/>
                    </a:cubicBezTo>
                    <a:lnTo>
                      <a:pt x="7692" y="14789"/>
                    </a:lnTo>
                    <a:lnTo>
                      <a:pt x="7692" y="21600"/>
                    </a:lnTo>
                    <a:lnTo>
                      <a:pt x="13908" y="21600"/>
                    </a:lnTo>
                    <a:lnTo>
                      <a:pt x="13908" y="14789"/>
                    </a:lnTo>
                    <a:lnTo>
                      <a:pt x="13907" y="14789"/>
                    </a:lnTo>
                    <a:cubicBezTo>
                      <a:pt x="12837" y="14789"/>
                      <a:pt x="11966" y="13698"/>
                      <a:pt x="11966" y="12357"/>
                    </a:cubicBezTo>
                    <a:cubicBezTo>
                      <a:pt x="11966" y="11016"/>
                      <a:pt x="12837" y="9924"/>
                      <a:pt x="13907" y="9924"/>
                    </a:cubicBezTo>
                    <a:lnTo>
                      <a:pt x="13907" y="9924"/>
                    </a:lnTo>
                    <a:lnTo>
                      <a:pt x="13908" y="9924"/>
                    </a:lnTo>
                    <a:lnTo>
                      <a:pt x="13908" y="8368"/>
                    </a:lnTo>
                    <a:lnTo>
                      <a:pt x="13907" y="8368"/>
                    </a:lnTo>
                    <a:cubicBezTo>
                      <a:pt x="12837" y="8368"/>
                      <a:pt x="11966" y="7277"/>
                      <a:pt x="11966" y="5935"/>
                    </a:cubicBezTo>
                    <a:cubicBezTo>
                      <a:pt x="11966" y="4594"/>
                      <a:pt x="12837" y="3503"/>
                      <a:pt x="13907" y="3503"/>
                    </a:cubicBezTo>
                    <a:lnTo>
                      <a:pt x="13907" y="3503"/>
                    </a:lnTo>
                    <a:lnTo>
                      <a:pt x="13908" y="3503"/>
                    </a:lnTo>
                    <a:cubicBezTo>
                      <a:pt x="13908" y="3503"/>
                      <a:pt x="13908" y="0"/>
                      <a:pt x="13908" y="0"/>
                    </a:cubicBezTo>
                    <a:close/>
                    <a:moveTo>
                      <a:pt x="17093" y="21600"/>
                    </a:moveTo>
                    <a:lnTo>
                      <a:pt x="17093" y="14206"/>
                    </a:lnTo>
                    <a:cubicBezTo>
                      <a:pt x="17093" y="12042"/>
                      <a:pt x="18163" y="10897"/>
                      <a:pt x="19891" y="10897"/>
                    </a:cubicBezTo>
                    <a:lnTo>
                      <a:pt x="21600" y="10897"/>
                    </a:lnTo>
                    <a:lnTo>
                      <a:pt x="21600" y="2919"/>
                    </a:lnTo>
                    <a:cubicBezTo>
                      <a:pt x="21600" y="1307"/>
                      <a:pt x="20557" y="0"/>
                      <a:pt x="19269" y="0"/>
                    </a:cubicBezTo>
                    <a:lnTo>
                      <a:pt x="13908" y="0"/>
                    </a:lnTo>
                    <a:lnTo>
                      <a:pt x="13908" y="3503"/>
                    </a:lnTo>
                    <a:cubicBezTo>
                      <a:pt x="14979" y="3503"/>
                      <a:pt x="15850" y="4594"/>
                      <a:pt x="15850" y="5935"/>
                    </a:cubicBezTo>
                    <a:cubicBezTo>
                      <a:pt x="15850" y="7277"/>
                      <a:pt x="14979" y="8368"/>
                      <a:pt x="13908" y="8368"/>
                    </a:cubicBezTo>
                    <a:lnTo>
                      <a:pt x="13908" y="9924"/>
                    </a:lnTo>
                    <a:cubicBezTo>
                      <a:pt x="14979" y="9925"/>
                      <a:pt x="15850" y="11016"/>
                      <a:pt x="15850" y="12357"/>
                    </a:cubicBezTo>
                    <a:cubicBezTo>
                      <a:pt x="15850" y="13698"/>
                      <a:pt x="14979" y="14789"/>
                      <a:pt x="13908" y="14789"/>
                    </a:cubicBezTo>
                    <a:lnTo>
                      <a:pt x="13908" y="21600"/>
                    </a:lnTo>
                    <a:cubicBezTo>
                      <a:pt x="13908" y="21600"/>
                      <a:pt x="17093" y="21600"/>
                      <a:pt x="17093" y="21600"/>
                    </a:cubicBezTo>
                    <a:close/>
                  </a:path>
                </a:pathLst>
              </a:custGeom>
              <a:grpFill/>
              <a:ln w="12700">
                <a:miter lim="400000"/>
              </a:ln>
            </p:spPr>
            <p:txBody>
              <a:bodyPr anchor="ctr"/>
              <a:lstStyle/>
              <a:p>
                <a:pPr algn="ctr"/>
                <a:endParaRPr/>
              </a:p>
            </p:txBody>
          </p:sp>
          <p:sp>
            <p:nvSpPr>
              <p:cNvPr id="82" name="Freeform: Shape 58"/>
              <p:cNvSpPr/>
              <p:nvPr/>
            </p:nvSpPr>
            <p:spPr>
              <a:xfrm>
                <a:off x="5592964" y="3008363"/>
                <a:ext cx="498067" cy="266181"/>
              </a:xfrm>
              <a:custGeom>
                <a:avLst/>
                <a:gdLst/>
                <a:ahLst/>
                <a:cxnLst>
                  <a:cxn ang="0">
                    <a:pos x="wd2" y="hd2"/>
                  </a:cxn>
                  <a:cxn ang="5400000">
                    <a:pos x="wd2" y="hd2"/>
                  </a:cxn>
                  <a:cxn ang="10800000">
                    <a:pos x="wd2" y="hd2"/>
                  </a:cxn>
                  <a:cxn ang="16200000">
                    <a:pos x="wd2" y="hd2"/>
                  </a:cxn>
                </a:cxnLst>
                <a:rect l="0" t="0" r="r" b="b"/>
                <a:pathLst>
                  <a:path w="21600" h="21600" extrusionOk="0">
                    <a:moveTo>
                      <a:pt x="20229" y="0"/>
                    </a:moveTo>
                    <a:lnTo>
                      <a:pt x="18743" y="0"/>
                    </a:lnTo>
                    <a:lnTo>
                      <a:pt x="17486" y="0"/>
                    </a:lnTo>
                    <a:cubicBezTo>
                      <a:pt x="16539" y="0"/>
                      <a:pt x="16000" y="795"/>
                      <a:pt x="16000" y="2567"/>
                    </a:cubicBezTo>
                    <a:lnTo>
                      <a:pt x="16000" y="11762"/>
                    </a:lnTo>
                    <a:lnTo>
                      <a:pt x="5601" y="11762"/>
                    </a:lnTo>
                    <a:lnTo>
                      <a:pt x="5601" y="2567"/>
                    </a:lnTo>
                    <a:cubicBezTo>
                      <a:pt x="5601" y="795"/>
                      <a:pt x="5176" y="0"/>
                      <a:pt x="4229" y="0"/>
                    </a:cubicBezTo>
                    <a:lnTo>
                      <a:pt x="2858" y="0"/>
                    </a:lnTo>
                    <a:lnTo>
                      <a:pt x="1486" y="0"/>
                    </a:lnTo>
                    <a:cubicBezTo>
                      <a:pt x="539" y="0"/>
                      <a:pt x="0" y="795"/>
                      <a:pt x="0" y="2567"/>
                    </a:cubicBezTo>
                    <a:lnTo>
                      <a:pt x="0" y="16039"/>
                    </a:lnTo>
                    <a:cubicBezTo>
                      <a:pt x="0" y="17810"/>
                      <a:pt x="1111" y="19888"/>
                      <a:pt x="2058" y="19888"/>
                    </a:cubicBezTo>
                    <a:cubicBezTo>
                      <a:pt x="2058" y="20036"/>
                      <a:pt x="2069" y="20179"/>
                      <a:pt x="2087" y="20316"/>
                    </a:cubicBezTo>
                    <a:cubicBezTo>
                      <a:pt x="2120" y="20554"/>
                      <a:pt x="2179" y="20772"/>
                      <a:pt x="2259" y="20957"/>
                    </a:cubicBezTo>
                    <a:cubicBezTo>
                      <a:pt x="2426" y="21348"/>
                      <a:pt x="2683" y="21600"/>
                      <a:pt x="2972" y="21600"/>
                    </a:cubicBezTo>
                    <a:lnTo>
                      <a:pt x="3315" y="21600"/>
                    </a:lnTo>
                    <a:cubicBezTo>
                      <a:pt x="3603" y="21600"/>
                      <a:pt x="3860" y="21348"/>
                      <a:pt x="4028" y="20957"/>
                    </a:cubicBezTo>
                    <a:cubicBezTo>
                      <a:pt x="4108" y="20772"/>
                      <a:pt x="4166" y="20554"/>
                      <a:pt x="4199" y="20316"/>
                    </a:cubicBezTo>
                    <a:cubicBezTo>
                      <a:pt x="4218" y="20179"/>
                      <a:pt x="4229" y="20036"/>
                      <a:pt x="4229" y="19888"/>
                    </a:cubicBezTo>
                    <a:lnTo>
                      <a:pt x="17372" y="19888"/>
                    </a:lnTo>
                    <a:cubicBezTo>
                      <a:pt x="17372" y="20036"/>
                      <a:pt x="17383" y="20179"/>
                      <a:pt x="17402" y="20316"/>
                    </a:cubicBezTo>
                    <a:cubicBezTo>
                      <a:pt x="17435" y="20554"/>
                      <a:pt x="17493" y="20772"/>
                      <a:pt x="17573" y="20957"/>
                    </a:cubicBezTo>
                    <a:cubicBezTo>
                      <a:pt x="17741" y="21348"/>
                      <a:pt x="17997" y="21600"/>
                      <a:pt x="18286" y="21600"/>
                    </a:cubicBezTo>
                    <a:lnTo>
                      <a:pt x="18629" y="21600"/>
                    </a:lnTo>
                    <a:cubicBezTo>
                      <a:pt x="18918" y="21600"/>
                      <a:pt x="19175" y="21348"/>
                      <a:pt x="19342" y="20957"/>
                    </a:cubicBezTo>
                    <a:cubicBezTo>
                      <a:pt x="19422" y="20772"/>
                      <a:pt x="19480" y="20554"/>
                      <a:pt x="19513" y="20316"/>
                    </a:cubicBezTo>
                    <a:cubicBezTo>
                      <a:pt x="19532" y="20179"/>
                      <a:pt x="19543" y="20036"/>
                      <a:pt x="19543" y="19888"/>
                    </a:cubicBezTo>
                    <a:lnTo>
                      <a:pt x="20229" y="19888"/>
                    </a:lnTo>
                    <a:cubicBezTo>
                      <a:pt x="21176" y="19888"/>
                      <a:pt x="21600" y="17810"/>
                      <a:pt x="21600" y="16039"/>
                    </a:cubicBezTo>
                    <a:lnTo>
                      <a:pt x="21600" y="2567"/>
                    </a:lnTo>
                    <a:cubicBezTo>
                      <a:pt x="21600" y="795"/>
                      <a:pt x="21176" y="0"/>
                      <a:pt x="20229" y="0"/>
                    </a:cubicBezTo>
                    <a:close/>
                  </a:path>
                </a:pathLst>
              </a:custGeom>
              <a:grpFill/>
              <a:ln w="12700">
                <a:miter lim="400000"/>
              </a:ln>
            </p:spPr>
            <p:txBody>
              <a:bodyPr anchor="ctr"/>
              <a:lstStyle/>
              <a:p>
                <a:pPr algn="ctr"/>
                <a:endParaRPr/>
              </a:p>
            </p:txBody>
          </p:sp>
          <p:sp>
            <p:nvSpPr>
              <p:cNvPr id="83" name="Freeform: Shape 59"/>
              <p:cNvSpPr/>
              <p:nvPr/>
            </p:nvSpPr>
            <p:spPr>
              <a:xfrm>
                <a:off x="5767765" y="2911251"/>
                <a:ext cx="39548" cy="39529"/>
              </a:xfrm>
              <a:custGeom>
                <a:avLst/>
                <a:gdLst/>
                <a:ahLst/>
                <a:cxnLst>
                  <a:cxn ang="0">
                    <a:pos x="wd2" y="hd2"/>
                  </a:cxn>
                  <a:cxn ang="5400000">
                    <a:pos x="wd2" y="hd2"/>
                  </a:cxn>
                  <a:cxn ang="10800000">
                    <a:pos x="wd2" y="hd2"/>
                  </a:cxn>
                  <a:cxn ang="16200000">
                    <a:pos x="wd2" y="hd2"/>
                  </a:cxn>
                </a:cxnLst>
                <a:rect l="0" t="0" r="r" b="b"/>
                <a:pathLst>
                  <a:path w="21600" h="21600" extrusionOk="0">
                    <a:moveTo>
                      <a:pt x="10798" y="0"/>
                    </a:moveTo>
                    <a:cubicBezTo>
                      <a:pt x="16765" y="0"/>
                      <a:pt x="21600" y="4840"/>
                      <a:pt x="21600" y="10802"/>
                    </a:cubicBezTo>
                    <a:cubicBezTo>
                      <a:pt x="21600" y="16763"/>
                      <a:pt x="16765" y="21600"/>
                      <a:pt x="10798" y="21600"/>
                    </a:cubicBezTo>
                    <a:cubicBezTo>
                      <a:pt x="4841" y="21600"/>
                      <a:pt x="0" y="16763"/>
                      <a:pt x="0" y="10802"/>
                    </a:cubicBezTo>
                    <a:cubicBezTo>
                      <a:pt x="0" y="4840"/>
                      <a:pt x="4841" y="0"/>
                      <a:pt x="10798" y="0"/>
                    </a:cubicBezTo>
                    <a:close/>
                  </a:path>
                </a:pathLst>
              </a:custGeom>
              <a:grpFill/>
              <a:ln w="12700">
                <a:miter lim="400000"/>
              </a:ln>
            </p:spPr>
            <p:txBody>
              <a:bodyPr anchor="ctr"/>
              <a:lstStyle/>
              <a:p>
                <a:pPr algn="ctr"/>
                <a:endParaRPr/>
              </a:p>
            </p:txBody>
          </p:sp>
          <p:sp>
            <p:nvSpPr>
              <p:cNvPr id="84" name="Oval 60"/>
              <p:cNvSpPr/>
              <p:nvPr/>
            </p:nvSpPr>
            <p:spPr>
              <a:xfrm>
                <a:off x="5877826" y="2911251"/>
                <a:ext cx="39534" cy="39529"/>
              </a:xfrm>
              <a:prstGeom prst="ellipse">
                <a:avLst/>
              </a:prstGeom>
              <a:grpFill/>
              <a:ln w="12700">
                <a:miter lim="400000"/>
              </a:ln>
            </p:spPr>
            <p:txBody>
              <a:bodyPr anchor="ctr"/>
              <a:lstStyle/>
              <a:p>
                <a:pPr algn="ctr"/>
                <a:endParaRPr/>
              </a:p>
            </p:txBody>
          </p:sp>
          <p:sp>
            <p:nvSpPr>
              <p:cNvPr id="85" name="Freeform: Shape 61"/>
              <p:cNvSpPr/>
              <p:nvPr/>
            </p:nvSpPr>
            <p:spPr>
              <a:xfrm>
                <a:off x="5767765" y="2995414"/>
                <a:ext cx="39548" cy="39528"/>
              </a:xfrm>
              <a:custGeom>
                <a:avLst/>
                <a:gdLst/>
                <a:ahLst/>
                <a:cxnLst>
                  <a:cxn ang="0">
                    <a:pos x="wd2" y="hd2"/>
                  </a:cxn>
                  <a:cxn ang="5400000">
                    <a:pos x="wd2" y="hd2"/>
                  </a:cxn>
                  <a:cxn ang="10800000">
                    <a:pos x="wd2" y="hd2"/>
                  </a:cxn>
                  <a:cxn ang="16200000">
                    <a:pos x="wd2" y="hd2"/>
                  </a:cxn>
                </a:cxnLst>
                <a:rect l="0" t="0" r="r" b="b"/>
                <a:pathLst>
                  <a:path w="21600" h="21600" extrusionOk="0">
                    <a:moveTo>
                      <a:pt x="10798" y="0"/>
                    </a:moveTo>
                    <a:cubicBezTo>
                      <a:pt x="16765" y="0"/>
                      <a:pt x="21600" y="4842"/>
                      <a:pt x="21600" y="10802"/>
                    </a:cubicBezTo>
                    <a:cubicBezTo>
                      <a:pt x="21600" y="16768"/>
                      <a:pt x="16765" y="21600"/>
                      <a:pt x="10798" y="21600"/>
                    </a:cubicBezTo>
                    <a:cubicBezTo>
                      <a:pt x="4841" y="21600"/>
                      <a:pt x="0" y="16768"/>
                      <a:pt x="0" y="10802"/>
                    </a:cubicBezTo>
                    <a:cubicBezTo>
                      <a:pt x="0" y="4842"/>
                      <a:pt x="4841" y="0"/>
                      <a:pt x="10798" y="0"/>
                    </a:cubicBezTo>
                    <a:close/>
                  </a:path>
                </a:pathLst>
              </a:custGeom>
              <a:grpFill/>
              <a:ln w="12700">
                <a:miter lim="400000"/>
              </a:ln>
            </p:spPr>
            <p:txBody>
              <a:bodyPr anchor="ctr"/>
              <a:lstStyle/>
              <a:p>
                <a:pPr algn="ctr"/>
                <a:endParaRPr/>
              </a:p>
            </p:txBody>
          </p:sp>
          <p:sp>
            <p:nvSpPr>
              <p:cNvPr id="86" name="Freeform: Shape 62"/>
              <p:cNvSpPr/>
              <p:nvPr/>
            </p:nvSpPr>
            <p:spPr>
              <a:xfrm>
                <a:off x="5877826" y="2995414"/>
                <a:ext cx="39534" cy="39528"/>
              </a:xfrm>
              <a:custGeom>
                <a:avLst/>
                <a:gdLst/>
                <a:ahLst/>
                <a:cxnLst>
                  <a:cxn ang="0">
                    <a:pos x="wd2" y="hd2"/>
                  </a:cxn>
                  <a:cxn ang="5400000">
                    <a:pos x="wd2" y="hd2"/>
                  </a:cxn>
                  <a:cxn ang="10800000">
                    <a:pos x="wd2" y="hd2"/>
                  </a:cxn>
                  <a:cxn ang="16200000">
                    <a:pos x="wd2" y="hd2"/>
                  </a:cxn>
                </a:cxnLst>
                <a:rect l="0" t="0" r="r" b="b"/>
                <a:pathLst>
                  <a:path w="21600" h="21600" extrusionOk="0">
                    <a:moveTo>
                      <a:pt x="10795" y="0"/>
                    </a:moveTo>
                    <a:cubicBezTo>
                      <a:pt x="16764" y="0"/>
                      <a:pt x="21600" y="4842"/>
                      <a:pt x="21600" y="10802"/>
                    </a:cubicBezTo>
                    <a:cubicBezTo>
                      <a:pt x="21600" y="16768"/>
                      <a:pt x="16764" y="21600"/>
                      <a:pt x="10795" y="21600"/>
                    </a:cubicBezTo>
                    <a:cubicBezTo>
                      <a:pt x="4836" y="21600"/>
                      <a:pt x="0" y="16768"/>
                      <a:pt x="0" y="10802"/>
                    </a:cubicBezTo>
                    <a:cubicBezTo>
                      <a:pt x="0" y="4842"/>
                      <a:pt x="4836" y="0"/>
                      <a:pt x="10795" y="0"/>
                    </a:cubicBezTo>
                    <a:close/>
                  </a:path>
                </a:pathLst>
              </a:custGeom>
              <a:grpFill/>
              <a:ln w="12700">
                <a:miter lim="400000"/>
              </a:ln>
            </p:spPr>
            <p:txBody>
              <a:bodyPr anchor="ctr"/>
              <a:lstStyle/>
              <a:p>
                <a:pPr algn="ctr"/>
                <a:endParaRPr/>
              </a:p>
            </p:txBody>
          </p:sp>
          <p:sp>
            <p:nvSpPr>
              <p:cNvPr id="87" name="Freeform: Shape 63"/>
              <p:cNvSpPr/>
              <p:nvPr/>
            </p:nvSpPr>
            <p:spPr>
              <a:xfrm>
                <a:off x="3022729" y="5261365"/>
                <a:ext cx="401277" cy="106849"/>
              </a:xfrm>
              <a:custGeom>
                <a:avLst/>
                <a:gdLst/>
                <a:ahLst/>
                <a:cxnLst>
                  <a:cxn ang="0">
                    <a:pos x="wd2" y="hd2"/>
                  </a:cxn>
                  <a:cxn ang="5400000">
                    <a:pos x="wd2" y="hd2"/>
                  </a:cxn>
                  <a:cxn ang="10800000">
                    <a:pos x="wd2" y="hd2"/>
                  </a:cxn>
                  <a:cxn ang="16200000">
                    <a:pos x="wd2" y="hd2"/>
                  </a:cxn>
                </a:cxnLst>
                <a:rect l="0" t="0" r="r" b="b"/>
                <a:pathLst>
                  <a:path w="21600" h="21600" extrusionOk="0">
                    <a:moveTo>
                      <a:pt x="2939" y="21600"/>
                    </a:moveTo>
                    <a:lnTo>
                      <a:pt x="3435" y="21600"/>
                    </a:lnTo>
                    <a:lnTo>
                      <a:pt x="18164" y="21600"/>
                    </a:lnTo>
                    <a:lnTo>
                      <a:pt x="18533" y="21600"/>
                    </a:lnTo>
                    <a:lnTo>
                      <a:pt x="21600" y="0"/>
                    </a:lnTo>
                    <a:lnTo>
                      <a:pt x="21537" y="0"/>
                    </a:lnTo>
                    <a:lnTo>
                      <a:pt x="18341" y="0"/>
                    </a:lnTo>
                    <a:lnTo>
                      <a:pt x="15785" y="0"/>
                    </a:lnTo>
                    <a:lnTo>
                      <a:pt x="5815" y="0"/>
                    </a:lnTo>
                    <a:lnTo>
                      <a:pt x="3259" y="0"/>
                    </a:lnTo>
                    <a:lnTo>
                      <a:pt x="0" y="0"/>
                    </a:lnTo>
                    <a:cubicBezTo>
                      <a:pt x="0" y="0"/>
                      <a:pt x="2939" y="21600"/>
                      <a:pt x="2939" y="21600"/>
                    </a:cubicBezTo>
                    <a:close/>
                  </a:path>
                </a:pathLst>
              </a:custGeom>
              <a:grpFill/>
              <a:ln w="12700">
                <a:miter lim="400000"/>
              </a:ln>
            </p:spPr>
            <p:txBody>
              <a:bodyPr anchor="ctr"/>
              <a:lstStyle/>
              <a:p>
                <a:pPr algn="ctr"/>
                <a:endParaRPr/>
              </a:p>
            </p:txBody>
          </p:sp>
          <p:sp>
            <p:nvSpPr>
              <p:cNvPr id="88" name="Freeform: Shape 64"/>
              <p:cNvSpPr/>
              <p:nvPr/>
            </p:nvSpPr>
            <p:spPr>
              <a:xfrm>
                <a:off x="3016255" y="5280787"/>
                <a:ext cx="401303" cy="188838"/>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21600"/>
                    </a:lnTo>
                    <a:lnTo>
                      <a:pt x="21600" y="0"/>
                    </a:lnTo>
                    <a:lnTo>
                      <a:pt x="19128" y="9948"/>
                    </a:lnTo>
                    <a:lnTo>
                      <a:pt x="18980" y="10735"/>
                    </a:lnTo>
                    <a:lnTo>
                      <a:pt x="18596" y="10735"/>
                    </a:lnTo>
                    <a:lnTo>
                      <a:pt x="17862" y="10735"/>
                    </a:lnTo>
                    <a:lnTo>
                      <a:pt x="12490" y="10735"/>
                    </a:lnTo>
                    <a:cubicBezTo>
                      <a:pt x="12530" y="10901"/>
                      <a:pt x="12555" y="11047"/>
                      <a:pt x="12555" y="11244"/>
                    </a:cubicBezTo>
                    <a:cubicBezTo>
                      <a:pt x="12555" y="11957"/>
                      <a:pt x="12449" y="12635"/>
                      <a:pt x="12267" y="13179"/>
                    </a:cubicBezTo>
                    <a:cubicBezTo>
                      <a:pt x="11963" y="14267"/>
                      <a:pt x="11448" y="14805"/>
                      <a:pt x="10864" y="14805"/>
                    </a:cubicBezTo>
                    <a:cubicBezTo>
                      <a:pt x="10279" y="14805"/>
                      <a:pt x="9764" y="14267"/>
                      <a:pt x="9460" y="13179"/>
                    </a:cubicBezTo>
                    <a:cubicBezTo>
                      <a:pt x="9279" y="12635"/>
                      <a:pt x="9173" y="11957"/>
                      <a:pt x="9173" y="11244"/>
                    </a:cubicBezTo>
                    <a:cubicBezTo>
                      <a:pt x="9173" y="11047"/>
                      <a:pt x="9197" y="10901"/>
                      <a:pt x="9238" y="10735"/>
                    </a:cubicBezTo>
                    <a:lnTo>
                      <a:pt x="3865" y="10735"/>
                    </a:lnTo>
                    <a:lnTo>
                      <a:pt x="3003" y="10735"/>
                    </a:lnTo>
                    <a:lnTo>
                      <a:pt x="2612" y="10735"/>
                    </a:lnTo>
                    <a:lnTo>
                      <a:pt x="2402" y="9963"/>
                    </a:lnTo>
                    <a:lnTo>
                      <a:pt x="0" y="78"/>
                    </a:lnTo>
                    <a:cubicBezTo>
                      <a:pt x="0" y="78"/>
                      <a:pt x="0" y="21600"/>
                      <a:pt x="0" y="21600"/>
                    </a:cubicBezTo>
                    <a:close/>
                  </a:path>
                </a:pathLst>
              </a:custGeom>
              <a:grpFill/>
              <a:ln w="12700">
                <a:miter lim="400000"/>
              </a:ln>
            </p:spPr>
            <p:txBody>
              <a:bodyPr anchor="ctr"/>
              <a:lstStyle/>
              <a:p>
                <a:pPr algn="ctr"/>
                <a:endParaRPr/>
              </a:p>
            </p:txBody>
          </p:sp>
          <p:sp>
            <p:nvSpPr>
              <p:cNvPr id="89" name="Freeform: Shape 65"/>
              <p:cNvSpPr/>
              <p:nvPr/>
            </p:nvSpPr>
            <p:spPr>
              <a:xfrm>
                <a:off x="3080997" y="5118934"/>
                <a:ext cx="280191" cy="130609"/>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21600" y="9260"/>
                    </a:lnTo>
                    <a:cubicBezTo>
                      <a:pt x="21600" y="4258"/>
                      <a:pt x="19773" y="0"/>
                      <a:pt x="17441" y="0"/>
                    </a:cubicBezTo>
                    <a:lnTo>
                      <a:pt x="4159" y="0"/>
                    </a:lnTo>
                    <a:cubicBezTo>
                      <a:pt x="1826" y="0"/>
                      <a:pt x="0" y="4258"/>
                      <a:pt x="0" y="9260"/>
                    </a:cubicBezTo>
                    <a:lnTo>
                      <a:pt x="0" y="21600"/>
                    </a:lnTo>
                    <a:lnTo>
                      <a:pt x="3661" y="21600"/>
                    </a:lnTo>
                    <a:lnTo>
                      <a:pt x="3661" y="9260"/>
                    </a:lnTo>
                    <a:cubicBezTo>
                      <a:pt x="3661" y="8586"/>
                      <a:pt x="3845" y="7855"/>
                      <a:pt x="4159" y="7855"/>
                    </a:cubicBezTo>
                    <a:lnTo>
                      <a:pt x="17441" y="7855"/>
                    </a:lnTo>
                    <a:cubicBezTo>
                      <a:pt x="17754" y="7855"/>
                      <a:pt x="17940" y="8586"/>
                      <a:pt x="17940" y="9260"/>
                    </a:cubicBezTo>
                    <a:lnTo>
                      <a:pt x="17940" y="21600"/>
                    </a:lnTo>
                    <a:cubicBezTo>
                      <a:pt x="17940" y="21600"/>
                      <a:pt x="21600" y="21600"/>
                      <a:pt x="21600" y="21600"/>
                    </a:cubicBezTo>
                    <a:close/>
                  </a:path>
                </a:pathLst>
              </a:custGeom>
              <a:grpFill/>
              <a:ln w="12700">
                <a:miter lim="400000"/>
              </a:ln>
            </p:spPr>
            <p:txBody>
              <a:bodyPr anchor="ctr"/>
              <a:lstStyle/>
              <a:p>
                <a:pPr algn="ctr"/>
                <a:endParaRPr/>
              </a:p>
            </p:txBody>
          </p:sp>
          <p:sp>
            <p:nvSpPr>
              <p:cNvPr id="90" name="Freeform: Shape 66"/>
              <p:cNvSpPr/>
              <p:nvPr/>
            </p:nvSpPr>
            <p:spPr>
              <a:xfrm>
                <a:off x="1954495" y="1435146"/>
                <a:ext cx="419872" cy="419859"/>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35" y="0"/>
                      <a:pt x="0" y="4835"/>
                      <a:pt x="0" y="10800"/>
                    </a:cubicBezTo>
                    <a:cubicBezTo>
                      <a:pt x="0" y="16765"/>
                      <a:pt x="4835" y="21600"/>
                      <a:pt x="10800" y="21600"/>
                    </a:cubicBezTo>
                    <a:lnTo>
                      <a:pt x="10800" y="21600"/>
                    </a:lnTo>
                    <a:lnTo>
                      <a:pt x="10800" y="13917"/>
                    </a:lnTo>
                    <a:lnTo>
                      <a:pt x="10800" y="13917"/>
                    </a:lnTo>
                    <a:lnTo>
                      <a:pt x="10800" y="13917"/>
                    </a:lnTo>
                    <a:cubicBezTo>
                      <a:pt x="9081" y="13917"/>
                      <a:pt x="7683" y="12519"/>
                      <a:pt x="7683" y="10800"/>
                    </a:cubicBezTo>
                    <a:cubicBezTo>
                      <a:pt x="7683" y="9081"/>
                      <a:pt x="9081" y="7683"/>
                      <a:pt x="10800" y="7683"/>
                    </a:cubicBezTo>
                    <a:lnTo>
                      <a:pt x="10800" y="7683"/>
                    </a:lnTo>
                    <a:lnTo>
                      <a:pt x="10800" y="0"/>
                    </a:lnTo>
                    <a:cubicBezTo>
                      <a:pt x="10800" y="0"/>
                      <a:pt x="10800" y="0"/>
                      <a:pt x="10800" y="0"/>
                    </a:cubicBezTo>
                    <a:close/>
                    <a:moveTo>
                      <a:pt x="10800" y="21600"/>
                    </a:moveTo>
                    <a:cubicBezTo>
                      <a:pt x="12067" y="21600"/>
                      <a:pt x="13283" y="21381"/>
                      <a:pt x="14413" y="20980"/>
                    </a:cubicBezTo>
                    <a:cubicBezTo>
                      <a:pt x="16084" y="19633"/>
                      <a:pt x="17803" y="18342"/>
                      <a:pt x="19566" y="17109"/>
                    </a:cubicBezTo>
                    <a:cubicBezTo>
                      <a:pt x="20846" y="15334"/>
                      <a:pt x="21600" y="13155"/>
                      <a:pt x="21600" y="10800"/>
                    </a:cubicBezTo>
                    <a:cubicBezTo>
                      <a:pt x="21600" y="4835"/>
                      <a:pt x="16765" y="0"/>
                      <a:pt x="10800" y="0"/>
                    </a:cubicBezTo>
                    <a:lnTo>
                      <a:pt x="10800" y="7683"/>
                    </a:lnTo>
                    <a:cubicBezTo>
                      <a:pt x="12519" y="7683"/>
                      <a:pt x="13918" y="9081"/>
                      <a:pt x="13918" y="10800"/>
                    </a:cubicBezTo>
                    <a:cubicBezTo>
                      <a:pt x="13918" y="12519"/>
                      <a:pt x="12519" y="13917"/>
                      <a:pt x="10800" y="13917"/>
                    </a:cubicBezTo>
                    <a:cubicBezTo>
                      <a:pt x="10800" y="13917"/>
                      <a:pt x="10800" y="21600"/>
                      <a:pt x="10800" y="21600"/>
                    </a:cubicBezTo>
                    <a:close/>
                  </a:path>
                </a:pathLst>
              </a:custGeom>
              <a:grpFill/>
              <a:ln w="12700">
                <a:miter lim="400000"/>
              </a:ln>
            </p:spPr>
            <p:txBody>
              <a:bodyPr anchor="ctr"/>
              <a:lstStyle/>
              <a:p>
                <a:pPr algn="ctr"/>
                <a:endParaRPr/>
              </a:p>
            </p:txBody>
          </p:sp>
          <p:sp>
            <p:nvSpPr>
              <p:cNvPr id="91" name="Freeform: Shape 67"/>
              <p:cNvSpPr/>
              <p:nvPr/>
            </p:nvSpPr>
            <p:spPr>
              <a:xfrm>
                <a:off x="2116349" y="1597000"/>
                <a:ext cx="97723" cy="97739"/>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46" y="0"/>
                      <a:pt x="0" y="4846"/>
                      <a:pt x="0" y="10800"/>
                    </a:cubicBezTo>
                    <a:cubicBezTo>
                      <a:pt x="0" y="16756"/>
                      <a:pt x="4846" y="21600"/>
                      <a:pt x="10800" y="21600"/>
                    </a:cubicBezTo>
                    <a:lnTo>
                      <a:pt x="10802" y="21600"/>
                    </a:lnTo>
                    <a:lnTo>
                      <a:pt x="10802" y="18445"/>
                    </a:lnTo>
                    <a:lnTo>
                      <a:pt x="10800" y="18445"/>
                    </a:lnTo>
                    <a:lnTo>
                      <a:pt x="10800" y="18445"/>
                    </a:lnTo>
                    <a:cubicBezTo>
                      <a:pt x="6577" y="18445"/>
                      <a:pt x="3155" y="15022"/>
                      <a:pt x="3155" y="10800"/>
                    </a:cubicBezTo>
                    <a:cubicBezTo>
                      <a:pt x="3155" y="6576"/>
                      <a:pt x="6577" y="3154"/>
                      <a:pt x="10800" y="3154"/>
                    </a:cubicBezTo>
                    <a:lnTo>
                      <a:pt x="10802" y="3154"/>
                    </a:lnTo>
                    <a:lnTo>
                      <a:pt x="10802" y="0"/>
                    </a:lnTo>
                    <a:cubicBezTo>
                      <a:pt x="10802" y="0"/>
                      <a:pt x="10800" y="0"/>
                      <a:pt x="10800" y="0"/>
                    </a:cubicBezTo>
                    <a:close/>
                    <a:moveTo>
                      <a:pt x="10802" y="21600"/>
                    </a:moveTo>
                    <a:cubicBezTo>
                      <a:pt x="16757" y="21599"/>
                      <a:pt x="21600" y="16756"/>
                      <a:pt x="21600" y="10800"/>
                    </a:cubicBezTo>
                    <a:cubicBezTo>
                      <a:pt x="21600" y="4847"/>
                      <a:pt x="16757" y="1"/>
                      <a:pt x="10802" y="0"/>
                    </a:cubicBezTo>
                    <a:lnTo>
                      <a:pt x="10802" y="3154"/>
                    </a:lnTo>
                    <a:cubicBezTo>
                      <a:pt x="15025" y="3154"/>
                      <a:pt x="18448" y="6578"/>
                      <a:pt x="18448" y="10800"/>
                    </a:cubicBezTo>
                    <a:cubicBezTo>
                      <a:pt x="18448" y="15020"/>
                      <a:pt x="15025" y="18445"/>
                      <a:pt x="10802" y="18445"/>
                    </a:cubicBezTo>
                    <a:cubicBezTo>
                      <a:pt x="10802" y="18445"/>
                      <a:pt x="10802" y="21600"/>
                      <a:pt x="10802" y="21600"/>
                    </a:cubicBezTo>
                    <a:close/>
                  </a:path>
                </a:pathLst>
              </a:custGeom>
              <a:grpFill/>
              <a:ln w="12700">
                <a:miter lim="400000"/>
              </a:ln>
            </p:spPr>
            <p:txBody>
              <a:bodyPr anchor="ctr"/>
              <a:lstStyle/>
              <a:p>
                <a:pPr algn="ctr"/>
                <a:endParaRPr/>
              </a:p>
            </p:txBody>
          </p:sp>
          <p:sp>
            <p:nvSpPr>
              <p:cNvPr id="92" name="Freeform: Shape 68"/>
              <p:cNvSpPr/>
              <p:nvPr/>
            </p:nvSpPr>
            <p:spPr>
              <a:xfrm>
                <a:off x="1954495" y="845998"/>
                <a:ext cx="516538" cy="433948"/>
              </a:xfrm>
              <a:custGeom>
                <a:avLst/>
                <a:gdLst/>
                <a:ahLst/>
                <a:cxnLst>
                  <a:cxn ang="0">
                    <a:pos x="wd2" y="hd2"/>
                  </a:cxn>
                  <a:cxn ang="5400000">
                    <a:pos x="wd2" y="hd2"/>
                  </a:cxn>
                  <a:cxn ang="10800000">
                    <a:pos x="wd2" y="hd2"/>
                  </a:cxn>
                  <a:cxn ang="16200000">
                    <a:pos x="wd2" y="hd2"/>
                  </a:cxn>
                </a:cxnLst>
                <a:rect l="0" t="0" r="r" b="b"/>
                <a:pathLst>
                  <a:path w="21600" h="21600" extrusionOk="0">
                    <a:moveTo>
                      <a:pt x="14399" y="0"/>
                    </a:moveTo>
                    <a:cubicBezTo>
                      <a:pt x="13266" y="2259"/>
                      <a:pt x="8771" y="2259"/>
                      <a:pt x="7639" y="0"/>
                    </a:cubicBezTo>
                    <a:cubicBezTo>
                      <a:pt x="7639" y="0"/>
                      <a:pt x="1100" y="4401"/>
                      <a:pt x="0" y="7586"/>
                    </a:cubicBezTo>
                    <a:lnTo>
                      <a:pt x="2033" y="11234"/>
                    </a:lnTo>
                    <a:cubicBezTo>
                      <a:pt x="2033" y="11234"/>
                      <a:pt x="3967" y="8802"/>
                      <a:pt x="4834" y="7933"/>
                    </a:cubicBezTo>
                    <a:lnTo>
                      <a:pt x="4800" y="21600"/>
                    </a:lnTo>
                    <a:lnTo>
                      <a:pt x="10800" y="21600"/>
                    </a:lnTo>
                    <a:lnTo>
                      <a:pt x="16800" y="21600"/>
                    </a:lnTo>
                    <a:lnTo>
                      <a:pt x="16767" y="7933"/>
                    </a:lnTo>
                    <a:cubicBezTo>
                      <a:pt x="17633" y="8802"/>
                      <a:pt x="19567" y="11234"/>
                      <a:pt x="19567" y="11234"/>
                    </a:cubicBezTo>
                    <a:lnTo>
                      <a:pt x="21600" y="7586"/>
                    </a:lnTo>
                    <a:cubicBezTo>
                      <a:pt x="20500" y="4401"/>
                      <a:pt x="14399" y="0"/>
                      <a:pt x="14399" y="0"/>
                    </a:cubicBezTo>
                    <a:close/>
                  </a:path>
                </a:pathLst>
              </a:custGeom>
              <a:grpFill/>
              <a:ln w="12700">
                <a:miter lim="400000"/>
              </a:ln>
            </p:spPr>
            <p:txBody>
              <a:bodyPr anchor="ctr"/>
              <a:lstStyle/>
              <a:p>
                <a:pPr algn="ctr"/>
                <a:endParaRPr/>
              </a:p>
            </p:txBody>
          </p:sp>
          <p:sp>
            <p:nvSpPr>
              <p:cNvPr id="93" name="Freeform: Shape 69"/>
              <p:cNvSpPr/>
              <p:nvPr/>
            </p:nvSpPr>
            <p:spPr>
              <a:xfrm>
                <a:off x="2148719" y="826577"/>
                <a:ext cx="143522" cy="40763"/>
              </a:xfrm>
              <a:custGeom>
                <a:avLst/>
                <a:gdLst/>
                <a:ahLst/>
                <a:cxnLst>
                  <a:cxn ang="0">
                    <a:pos x="wd2" y="hd2"/>
                  </a:cxn>
                  <a:cxn ang="5400000">
                    <a:pos x="wd2" y="hd2"/>
                  </a:cxn>
                  <a:cxn ang="10800000">
                    <a:pos x="wd2" y="hd2"/>
                  </a:cxn>
                  <a:cxn ang="16200000">
                    <a:pos x="wd2" y="hd2"/>
                  </a:cxn>
                </a:cxnLst>
                <a:rect l="0" t="0" r="r" b="b"/>
                <a:pathLst>
                  <a:path w="21280" h="21040" extrusionOk="0">
                    <a:moveTo>
                      <a:pt x="10640" y="21040"/>
                    </a:moveTo>
                    <a:cubicBezTo>
                      <a:pt x="15458" y="21040"/>
                      <a:pt x="19678" y="14939"/>
                      <a:pt x="21136" y="5859"/>
                    </a:cubicBezTo>
                    <a:cubicBezTo>
                      <a:pt x="21440" y="3956"/>
                      <a:pt x="21247" y="1568"/>
                      <a:pt x="20703" y="505"/>
                    </a:cubicBezTo>
                    <a:cubicBezTo>
                      <a:pt x="20157" y="-560"/>
                      <a:pt x="19467" y="120"/>
                      <a:pt x="19164" y="2013"/>
                    </a:cubicBezTo>
                    <a:cubicBezTo>
                      <a:pt x="18272" y="7559"/>
                      <a:pt x="15059" y="13166"/>
                      <a:pt x="10640" y="13166"/>
                    </a:cubicBezTo>
                    <a:cubicBezTo>
                      <a:pt x="6221" y="13166"/>
                      <a:pt x="3008" y="7559"/>
                      <a:pt x="2118" y="2013"/>
                    </a:cubicBezTo>
                    <a:cubicBezTo>
                      <a:pt x="1813" y="120"/>
                      <a:pt x="1125" y="-560"/>
                      <a:pt x="579" y="502"/>
                    </a:cubicBezTo>
                    <a:cubicBezTo>
                      <a:pt x="34" y="1568"/>
                      <a:pt x="-160" y="3956"/>
                      <a:pt x="144" y="5859"/>
                    </a:cubicBezTo>
                    <a:cubicBezTo>
                      <a:pt x="1603" y="14939"/>
                      <a:pt x="5822" y="21040"/>
                      <a:pt x="10640" y="21040"/>
                    </a:cubicBezTo>
                    <a:close/>
                  </a:path>
                </a:pathLst>
              </a:custGeom>
              <a:grpFill/>
              <a:ln w="12700">
                <a:miter lim="400000"/>
              </a:ln>
            </p:spPr>
            <p:txBody>
              <a:bodyPr anchor="ctr"/>
              <a:lstStyle/>
              <a:p>
                <a:pPr algn="ctr"/>
                <a:endParaRPr/>
              </a:p>
            </p:txBody>
          </p:sp>
          <p:sp>
            <p:nvSpPr>
              <p:cNvPr id="94" name="Freeform: Shape 70"/>
              <p:cNvSpPr/>
              <p:nvPr/>
            </p:nvSpPr>
            <p:spPr>
              <a:xfrm>
                <a:off x="5133300" y="4659270"/>
                <a:ext cx="432653" cy="445589"/>
              </a:xfrm>
              <a:custGeom>
                <a:avLst/>
                <a:gdLst/>
                <a:ahLst/>
                <a:cxnLst>
                  <a:cxn ang="0">
                    <a:pos x="wd2" y="hd2"/>
                  </a:cxn>
                  <a:cxn ang="5400000">
                    <a:pos x="wd2" y="hd2"/>
                  </a:cxn>
                  <a:cxn ang="10800000">
                    <a:pos x="wd2" y="hd2"/>
                  </a:cxn>
                  <a:cxn ang="16200000">
                    <a:pos x="wd2" y="hd2"/>
                  </a:cxn>
                </a:cxnLst>
                <a:rect l="0" t="0" r="r" b="b"/>
                <a:pathLst>
                  <a:path w="21197" h="21083" extrusionOk="0">
                    <a:moveTo>
                      <a:pt x="16066" y="283"/>
                    </a:moveTo>
                    <a:cubicBezTo>
                      <a:pt x="15675" y="-95"/>
                      <a:pt x="15040" y="-95"/>
                      <a:pt x="14648" y="283"/>
                    </a:cubicBezTo>
                    <a:lnTo>
                      <a:pt x="14289" y="630"/>
                    </a:lnTo>
                    <a:cubicBezTo>
                      <a:pt x="13899" y="1006"/>
                      <a:pt x="13129" y="1315"/>
                      <a:pt x="12577" y="1315"/>
                    </a:cubicBezTo>
                    <a:lnTo>
                      <a:pt x="4776" y="1315"/>
                    </a:lnTo>
                    <a:cubicBezTo>
                      <a:pt x="4224" y="1315"/>
                      <a:pt x="3620" y="1724"/>
                      <a:pt x="3434" y="2226"/>
                    </a:cubicBezTo>
                    <a:lnTo>
                      <a:pt x="130" y="11080"/>
                    </a:lnTo>
                    <a:cubicBezTo>
                      <a:pt x="-305" y="12246"/>
                      <a:pt x="389" y="13202"/>
                      <a:pt x="1673" y="13202"/>
                    </a:cubicBezTo>
                    <a:lnTo>
                      <a:pt x="8165" y="13202"/>
                    </a:lnTo>
                    <a:cubicBezTo>
                      <a:pt x="8449" y="14110"/>
                      <a:pt x="8291" y="14839"/>
                      <a:pt x="8020" y="15233"/>
                    </a:cubicBezTo>
                    <a:cubicBezTo>
                      <a:pt x="7618" y="15815"/>
                      <a:pt x="6525" y="16890"/>
                      <a:pt x="6725" y="18505"/>
                    </a:cubicBezTo>
                    <a:cubicBezTo>
                      <a:pt x="6791" y="19035"/>
                      <a:pt x="7121" y="19860"/>
                      <a:pt x="7457" y="20285"/>
                    </a:cubicBezTo>
                    <a:cubicBezTo>
                      <a:pt x="8421" y="21505"/>
                      <a:pt x="9826" y="21223"/>
                      <a:pt x="9826" y="20128"/>
                    </a:cubicBezTo>
                    <a:cubicBezTo>
                      <a:pt x="9826" y="18828"/>
                      <a:pt x="9113" y="17528"/>
                      <a:pt x="11647" y="15922"/>
                    </a:cubicBezTo>
                    <a:cubicBezTo>
                      <a:pt x="14181" y="14316"/>
                      <a:pt x="15913" y="11173"/>
                      <a:pt x="15913" y="11163"/>
                    </a:cubicBezTo>
                    <a:cubicBezTo>
                      <a:pt x="15913" y="11153"/>
                      <a:pt x="16229" y="10839"/>
                      <a:pt x="16621" y="10461"/>
                    </a:cubicBezTo>
                    <a:lnTo>
                      <a:pt x="20904" y="6325"/>
                    </a:lnTo>
                    <a:cubicBezTo>
                      <a:pt x="21295" y="5947"/>
                      <a:pt x="21295" y="5333"/>
                      <a:pt x="20904" y="4956"/>
                    </a:cubicBezTo>
                    <a:cubicBezTo>
                      <a:pt x="20904" y="4956"/>
                      <a:pt x="16066" y="283"/>
                      <a:pt x="16066" y="283"/>
                    </a:cubicBezTo>
                    <a:close/>
                  </a:path>
                </a:pathLst>
              </a:custGeom>
              <a:grpFill/>
              <a:ln w="12700">
                <a:miter lim="400000"/>
              </a:ln>
            </p:spPr>
            <p:txBody>
              <a:bodyPr anchor="ctr"/>
              <a:lstStyle/>
              <a:p>
                <a:pPr algn="ctr"/>
                <a:endParaRPr/>
              </a:p>
            </p:txBody>
          </p:sp>
          <p:sp>
            <p:nvSpPr>
              <p:cNvPr id="95" name="Freeform: Shape 71"/>
              <p:cNvSpPr/>
              <p:nvPr/>
            </p:nvSpPr>
            <p:spPr>
              <a:xfrm>
                <a:off x="5463481" y="4620425"/>
                <a:ext cx="143867" cy="143861"/>
              </a:xfrm>
              <a:custGeom>
                <a:avLst/>
                <a:gdLst/>
                <a:ahLst/>
                <a:cxnLst>
                  <a:cxn ang="0">
                    <a:pos x="wd2" y="hd2"/>
                  </a:cxn>
                  <a:cxn ang="5400000">
                    <a:pos x="wd2" y="hd2"/>
                  </a:cxn>
                  <a:cxn ang="10800000">
                    <a:pos x="wd2" y="hd2"/>
                  </a:cxn>
                  <a:cxn ang="16200000">
                    <a:pos x="wd2" y="hd2"/>
                  </a:cxn>
                </a:cxnLst>
                <a:rect l="0" t="0" r="r" b="b"/>
                <a:pathLst>
                  <a:path w="21600" h="21600" extrusionOk="0">
                    <a:moveTo>
                      <a:pt x="17573" y="21600"/>
                    </a:moveTo>
                    <a:lnTo>
                      <a:pt x="0" y="4027"/>
                    </a:lnTo>
                    <a:lnTo>
                      <a:pt x="4025" y="0"/>
                    </a:lnTo>
                    <a:lnTo>
                      <a:pt x="21600" y="17575"/>
                    </a:lnTo>
                    <a:cubicBezTo>
                      <a:pt x="21600" y="17575"/>
                      <a:pt x="17573" y="21600"/>
                      <a:pt x="17573" y="21600"/>
                    </a:cubicBezTo>
                    <a:close/>
                  </a:path>
                </a:pathLst>
              </a:custGeom>
              <a:grpFill/>
              <a:ln w="12700">
                <a:miter lim="400000"/>
              </a:ln>
            </p:spPr>
            <p:txBody>
              <a:bodyPr anchor="ctr"/>
              <a:lstStyle/>
              <a:p>
                <a:pPr algn="ctr"/>
                <a:endParaRPr/>
              </a:p>
            </p:txBody>
          </p:sp>
          <p:sp>
            <p:nvSpPr>
              <p:cNvPr id="98" name="Freeform: Shape 72"/>
              <p:cNvSpPr/>
              <p:nvPr/>
            </p:nvSpPr>
            <p:spPr>
              <a:xfrm>
                <a:off x="1507779" y="1143810"/>
                <a:ext cx="484000" cy="467213"/>
              </a:xfrm>
              <a:custGeom>
                <a:avLst/>
                <a:gdLst/>
                <a:ahLst/>
                <a:cxnLst>
                  <a:cxn ang="0">
                    <a:pos x="wd2" y="hd2"/>
                  </a:cxn>
                  <a:cxn ang="5400000">
                    <a:pos x="wd2" y="hd2"/>
                  </a:cxn>
                  <a:cxn ang="10800000">
                    <a:pos x="wd2" y="hd2"/>
                  </a:cxn>
                  <a:cxn ang="16200000">
                    <a:pos x="wd2" y="hd2"/>
                  </a:cxn>
                </a:cxnLst>
                <a:rect l="0" t="0" r="r" b="b"/>
                <a:pathLst>
                  <a:path w="20977" h="21553" extrusionOk="0">
                    <a:moveTo>
                      <a:pt x="2789" y="17354"/>
                    </a:moveTo>
                    <a:cubicBezTo>
                      <a:pt x="5032" y="17633"/>
                      <a:pt x="6888" y="15177"/>
                      <a:pt x="8686" y="14140"/>
                    </a:cubicBezTo>
                    <a:cubicBezTo>
                      <a:pt x="8896" y="14018"/>
                      <a:pt x="9558" y="13606"/>
                      <a:pt x="9756" y="13948"/>
                    </a:cubicBezTo>
                    <a:cubicBezTo>
                      <a:pt x="9939" y="14265"/>
                      <a:pt x="9839" y="14817"/>
                      <a:pt x="9833" y="15174"/>
                    </a:cubicBezTo>
                    <a:cubicBezTo>
                      <a:pt x="9819" y="16050"/>
                      <a:pt x="9780" y="16927"/>
                      <a:pt x="9741" y="17802"/>
                    </a:cubicBezTo>
                    <a:cubicBezTo>
                      <a:pt x="9695" y="18846"/>
                      <a:pt x="9644" y="20511"/>
                      <a:pt x="9581" y="21553"/>
                    </a:cubicBezTo>
                    <a:lnTo>
                      <a:pt x="11395" y="21553"/>
                    </a:lnTo>
                    <a:cubicBezTo>
                      <a:pt x="11332" y="20511"/>
                      <a:pt x="11281" y="18846"/>
                      <a:pt x="11235" y="17802"/>
                    </a:cubicBezTo>
                    <a:cubicBezTo>
                      <a:pt x="11196" y="16927"/>
                      <a:pt x="11157" y="16050"/>
                      <a:pt x="11143" y="15174"/>
                    </a:cubicBezTo>
                    <a:cubicBezTo>
                      <a:pt x="11137" y="14817"/>
                      <a:pt x="11037" y="14265"/>
                      <a:pt x="11220" y="13948"/>
                    </a:cubicBezTo>
                    <a:cubicBezTo>
                      <a:pt x="11418" y="13606"/>
                      <a:pt x="12080" y="14019"/>
                      <a:pt x="12289" y="14140"/>
                    </a:cubicBezTo>
                    <a:cubicBezTo>
                      <a:pt x="14088" y="15177"/>
                      <a:pt x="15944" y="17633"/>
                      <a:pt x="18186" y="17354"/>
                    </a:cubicBezTo>
                    <a:cubicBezTo>
                      <a:pt x="19413" y="17201"/>
                      <a:pt x="20159" y="16023"/>
                      <a:pt x="20532" y="14874"/>
                    </a:cubicBezTo>
                    <a:cubicBezTo>
                      <a:pt x="21264" y="12615"/>
                      <a:pt x="21288" y="8441"/>
                      <a:pt x="19072" y="7019"/>
                    </a:cubicBezTo>
                    <a:cubicBezTo>
                      <a:pt x="15699" y="4855"/>
                      <a:pt x="14579" y="11701"/>
                      <a:pt x="11711" y="11965"/>
                    </a:cubicBezTo>
                    <a:cubicBezTo>
                      <a:pt x="11167" y="12015"/>
                      <a:pt x="11246" y="11791"/>
                      <a:pt x="11401" y="11239"/>
                    </a:cubicBezTo>
                    <a:cubicBezTo>
                      <a:pt x="11664" y="10310"/>
                      <a:pt x="12164" y="9418"/>
                      <a:pt x="12715" y="8649"/>
                    </a:cubicBezTo>
                    <a:cubicBezTo>
                      <a:pt x="13904" y="6989"/>
                      <a:pt x="15487" y="4837"/>
                      <a:pt x="15147" y="2597"/>
                    </a:cubicBezTo>
                    <a:cubicBezTo>
                      <a:pt x="14837" y="544"/>
                      <a:pt x="12537" y="-47"/>
                      <a:pt x="10488" y="3"/>
                    </a:cubicBezTo>
                    <a:cubicBezTo>
                      <a:pt x="8438" y="-47"/>
                      <a:pt x="6138" y="544"/>
                      <a:pt x="5829" y="2597"/>
                    </a:cubicBezTo>
                    <a:cubicBezTo>
                      <a:pt x="5489" y="4837"/>
                      <a:pt x="7072" y="6989"/>
                      <a:pt x="8261" y="8649"/>
                    </a:cubicBezTo>
                    <a:cubicBezTo>
                      <a:pt x="8811" y="9418"/>
                      <a:pt x="9312" y="10310"/>
                      <a:pt x="9574" y="11239"/>
                    </a:cubicBezTo>
                    <a:cubicBezTo>
                      <a:pt x="9730" y="11791"/>
                      <a:pt x="9808" y="12015"/>
                      <a:pt x="9265" y="11965"/>
                    </a:cubicBezTo>
                    <a:cubicBezTo>
                      <a:pt x="6397" y="11701"/>
                      <a:pt x="5276" y="4855"/>
                      <a:pt x="1904" y="7019"/>
                    </a:cubicBezTo>
                    <a:cubicBezTo>
                      <a:pt x="-312" y="8441"/>
                      <a:pt x="-288" y="12615"/>
                      <a:pt x="444" y="14874"/>
                    </a:cubicBezTo>
                    <a:cubicBezTo>
                      <a:pt x="817" y="16023"/>
                      <a:pt x="1563" y="17201"/>
                      <a:pt x="2789" y="17354"/>
                    </a:cubicBezTo>
                    <a:close/>
                  </a:path>
                </a:pathLst>
              </a:custGeom>
              <a:grpFill/>
              <a:ln w="12700">
                <a:miter lim="400000"/>
              </a:ln>
            </p:spPr>
            <p:txBody>
              <a:bodyPr anchor="ctr"/>
              <a:lstStyle/>
              <a:p>
                <a:pPr algn="ctr"/>
                <a:endParaRPr/>
              </a:p>
            </p:txBody>
          </p:sp>
          <p:sp>
            <p:nvSpPr>
              <p:cNvPr id="99" name="Freeform: Shape 73"/>
              <p:cNvSpPr/>
              <p:nvPr/>
            </p:nvSpPr>
            <p:spPr>
              <a:xfrm>
                <a:off x="892736" y="1985449"/>
                <a:ext cx="427603" cy="455385"/>
              </a:xfrm>
              <a:custGeom>
                <a:avLst/>
                <a:gdLst/>
                <a:ahLst/>
                <a:cxnLst>
                  <a:cxn ang="0">
                    <a:pos x="wd2" y="hd2"/>
                  </a:cxn>
                  <a:cxn ang="5400000">
                    <a:pos x="wd2" y="hd2"/>
                  </a:cxn>
                  <a:cxn ang="10800000">
                    <a:pos x="wd2" y="hd2"/>
                  </a:cxn>
                  <a:cxn ang="16200000">
                    <a:pos x="wd2" y="hd2"/>
                  </a:cxn>
                </a:cxnLst>
                <a:rect l="0" t="0" r="r" b="b"/>
                <a:pathLst>
                  <a:path w="21465" h="21404" extrusionOk="0">
                    <a:moveTo>
                      <a:pt x="17754" y="14776"/>
                    </a:moveTo>
                    <a:cubicBezTo>
                      <a:pt x="18219" y="14447"/>
                      <a:pt x="18804" y="14266"/>
                      <a:pt x="19347" y="14087"/>
                    </a:cubicBezTo>
                    <a:cubicBezTo>
                      <a:pt x="19946" y="13889"/>
                      <a:pt x="20627" y="13735"/>
                      <a:pt x="21155" y="13392"/>
                    </a:cubicBezTo>
                    <a:cubicBezTo>
                      <a:pt x="21404" y="12538"/>
                      <a:pt x="21533" y="11678"/>
                      <a:pt x="21430" y="10793"/>
                    </a:cubicBezTo>
                    <a:cubicBezTo>
                      <a:pt x="21254" y="9286"/>
                      <a:pt x="20947" y="7826"/>
                      <a:pt x="20874" y="6304"/>
                    </a:cubicBezTo>
                    <a:cubicBezTo>
                      <a:pt x="18935" y="7345"/>
                      <a:pt x="16663" y="7963"/>
                      <a:pt x="16029" y="10211"/>
                    </a:cubicBezTo>
                    <a:cubicBezTo>
                      <a:pt x="15890" y="10700"/>
                      <a:pt x="15206" y="12123"/>
                      <a:pt x="14402" y="11668"/>
                    </a:cubicBezTo>
                    <a:cubicBezTo>
                      <a:pt x="13790" y="11320"/>
                      <a:pt x="14148" y="10473"/>
                      <a:pt x="14455" y="10065"/>
                    </a:cubicBezTo>
                    <a:cubicBezTo>
                      <a:pt x="15170" y="9119"/>
                      <a:pt x="16049" y="8339"/>
                      <a:pt x="16084" y="7093"/>
                    </a:cubicBezTo>
                    <a:cubicBezTo>
                      <a:pt x="16113" y="6020"/>
                      <a:pt x="15339" y="5110"/>
                      <a:pt x="14670" y="4305"/>
                    </a:cubicBezTo>
                    <a:cubicBezTo>
                      <a:pt x="13440" y="2827"/>
                      <a:pt x="11918" y="1596"/>
                      <a:pt x="10756" y="63"/>
                    </a:cubicBezTo>
                    <a:lnTo>
                      <a:pt x="10756" y="0"/>
                    </a:lnTo>
                    <a:cubicBezTo>
                      <a:pt x="10749" y="11"/>
                      <a:pt x="10741" y="21"/>
                      <a:pt x="10732" y="32"/>
                    </a:cubicBezTo>
                    <a:cubicBezTo>
                      <a:pt x="10725" y="21"/>
                      <a:pt x="10716" y="11"/>
                      <a:pt x="10709" y="0"/>
                    </a:cubicBezTo>
                    <a:lnTo>
                      <a:pt x="10709" y="63"/>
                    </a:lnTo>
                    <a:cubicBezTo>
                      <a:pt x="9548" y="1597"/>
                      <a:pt x="8026" y="2827"/>
                      <a:pt x="6795" y="4305"/>
                    </a:cubicBezTo>
                    <a:cubicBezTo>
                      <a:pt x="6127" y="5110"/>
                      <a:pt x="5352" y="6021"/>
                      <a:pt x="5381" y="7093"/>
                    </a:cubicBezTo>
                    <a:cubicBezTo>
                      <a:pt x="5417" y="8339"/>
                      <a:pt x="6296" y="9120"/>
                      <a:pt x="7010" y="10065"/>
                    </a:cubicBezTo>
                    <a:cubicBezTo>
                      <a:pt x="7318" y="10473"/>
                      <a:pt x="7675" y="11321"/>
                      <a:pt x="7063" y="11668"/>
                    </a:cubicBezTo>
                    <a:cubicBezTo>
                      <a:pt x="6260" y="12123"/>
                      <a:pt x="5575" y="10701"/>
                      <a:pt x="5437" y="10212"/>
                    </a:cubicBezTo>
                    <a:cubicBezTo>
                      <a:pt x="4803" y="7963"/>
                      <a:pt x="2531" y="7345"/>
                      <a:pt x="591" y="6305"/>
                    </a:cubicBezTo>
                    <a:cubicBezTo>
                      <a:pt x="519" y="7827"/>
                      <a:pt x="211" y="9286"/>
                      <a:pt x="35" y="10794"/>
                    </a:cubicBezTo>
                    <a:cubicBezTo>
                      <a:pt x="-67" y="11678"/>
                      <a:pt x="62" y="12538"/>
                      <a:pt x="311" y="13392"/>
                    </a:cubicBezTo>
                    <a:cubicBezTo>
                      <a:pt x="839" y="13735"/>
                      <a:pt x="1520" y="13889"/>
                      <a:pt x="2119" y="14087"/>
                    </a:cubicBezTo>
                    <a:cubicBezTo>
                      <a:pt x="2662" y="14266"/>
                      <a:pt x="3247" y="14447"/>
                      <a:pt x="3712" y="14776"/>
                    </a:cubicBezTo>
                    <a:cubicBezTo>
                      <a:pt x="4218" y="15136"/>
                      <a:pt x="4179" y="15959"/>
                      <a:pt x="3384" y="15866"/>
                    </a:cubicBezTo>
                    <a:cubicBezTo>
                      <a:pt x="2243" y="15731"/>
                      <a:pt x="1216" y="14699"/>
                      <a:pt x="38" y="14790"/>
                    </a:cubicBezTo>
                    <a:cubicBezTo>
                      <a:pt x="606" y="17514"/>
                      <a:pt x="2007" y="20016"/>
                      <a:pt x="4853" y="21171"/>
                    </a:cubicBezTo>
                    <a:cubicBezTo>
                      <a:pt x="5906" y="21600"/>
                      <a:pt x="6360" y="21419"/>
                      <a:pt x="7238" y="20768"/>
                    </a:cubicBezTo>
                    <a:cubicBezTo>
                      <a:pt x="7964" y="20228"/>
                      <a:pt x="8507" y="19660"/>
                      <a:pt x="9435" y="19459"/>
                    </a:cubicBezTo>
                    <a:cubicBezTo>
                      <a:pt x="9805" y="19380"/>
                      <a:pt x="10170" y="19557"/>
                      <a:pt x="10185" y="19175"/>
                    </a:cubicBezTo>
                    <a:cubicBezTo>
                      <a:pt x="10196" y="18867"/>
                      <a:pt x="10207" y="18558"/>
                      <a:pt x="10218" y="18249"/>
                    </a:cubicBezTo>
                    <a:cubicBezTo>
                      <a:pt x="10340" y="14901"/>
                      <a:pt x="10611" y="12945"/>
                      <a:pt x="10733" y="9597"/>
                    </a:cubicBezTo>
                    <a:cubicBezTo>
                      <a:pt x="10855" y="12945"/>
                      <a:pt x="11126" y="14901"/>
                      <a:pt x="11248" y="18249"/>
                    </a:cubicBezTo>
                    <a:cubicBezTo>
                      <a:pt x="11259" y="18558"/>
                      <a:pt x="11270" y="18867"/>
                      <a:pt x="11282" y="19175"/>
                    </a:cubicBezTo>
                    <a:cubicBezTo>
                      <a:pt x="11295" y="19557"/>
                      <a:pt x="11661" y="19380"/>
                      <a:pt x="12031" y="19459"/>
                    </a:cubicBezTo>
                    <a:cubicBezTo>
                      <a:pt x="12960" y="19660"/>
                      <a:pt x="13502" y="20228"/>
                      <a:pt x="14228" y="20768"/>
                    </a:cubicBezTo>
                    <a:cubicBezTo>
                      <a:pt x="15105" y="21419"/>
                      <a:pt x="15560" y="21600"/>
                      <a:pt x="16614" y="21171"/>
                    </a:cubicBezTo>
                    <a:cubicBezTo>
                      <a:pt x="19458" y="20016"/>
                      <a:pt x="20860" y="17514"/>
                      <a:pt x="21428" y="14790"/>
                    </a:cubicBezTo>
                    <a:cubicBezTo>
                      <a:pt x="20251" y="14699"/>
                      <a:pt x="19222" y="15731"/>
                      <a:pt x="18082" y="15866"/>
                    </a:cubicBezTo>
                    <a:cubicBezTo>
                      <a:pt x="17286" y="15959"/>
                      <a:pt x="17248" y="15135"/>
                      <a:pt x="17754" y="14776"/>
                    </a:cubicBezTo>
                    <a:close/>
                  </a:path>
                </a:pathLst>
              </a:custGeom>
              <a:grpFill/>
              <a:ln w="12700">
                <a:miter lim="400000"/>
              </a:ln>
            </p:spPr>
            <p:txBody>
              <a:bodyPr anchor="ctr"/>
              <a:lstStyle/>
              <a:p>
                <a:pPr algn="ctr"/>
                <a:endParaRPr/>
              </a:p>
            </p:txBody>
          </p:sp>
          <p:sp>
            <p:nvSpPr>
              <p:cNvPr id="100" name="Freeform: Shape 74"/>
              <p:cNvSpPr/>
              <p:nvPr/>
            </p:nvSpPr>
            <p:spPr>
              <a:xfrm>
                <a:off x="1093434" y="2406267"/>
                <a:ext cx="30124" cy="14107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21600" y="21600"/>
                    </a:lnTo>
                    <a:lnTo>
                      <a:pt x="0" y="21600"/>
                    </a:lnTo>
                    <a:cubicBezTo>
                      <a:pt x="0" y="21600"/>
                      <a:pt x="0" y="0"/>
                      <a:pt x="0" y="0"/>
                    </a:cubicBezTo>
                    <a:close/>
                  </a:path>
                </a:pathLst>
              </a:custGeom>
              <a:grpFill/>
              <a:ln w="12700">
                <a:miter lim="400000"/>
              </a:ln>
            </p:spPr>
            <p:txBody>
              <a:bodyPr anchor="ctr"/>
              <a:lstStyle/>
              <a:p>
                <a:pPr algn="ctr"/>
                <a:endParaRPr/>
              </a:p>
            </p:txBody>
          </p:sp>
          <p:sp>
            <p:nvSpPr>
              <p:cNvPr id="101" name="Freeform: Shape 75"/>
              <p:cNvSpPr/>
              <p:nvPr/>
            </p:nvSpPr>
            <p:spPr>
              <a:xfrm>
                <a:off x="1760272" y="1946604"/>
                <a:ext cx="351963" cy="293193"/>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5512" y="21600"/>
                    </a:lnTo>
                    <a:lnTo>
                      <a:pt x="5512" y="19066"/>
                    </a:lnTo>
                    <a:lnTo>
                      <a:pt x="2089" y="19066"/>
                    </a:lnTo>
                    <a:lnTo>
                      <a:pt x="2089" y="19066"/>
                    </a:lnTo>
                    <a:lnTo>
                      <a:pt x="5512" y="13351"/>
                    </a:lnTo>
                    <a:lnTo>
                      <a:pt x="5512" y="7506"/>
                    </a:lnTo>
                    <a:lnTo>
                      <a:pt x="5512" y="7506"/>
                    </a:lnTo>
                    <a:cubicBezTo>
                      <a:pt x="4432" y="7506"/>
                      <a:pt x="3556" y="6454"/>
                      <a:pt x="3556" y="5157"/>
                    </a:cubicBezTo>
                    <a:cubicBezTo>
                      <a:pt x="3556" y="3860"/>
                      <a:pt x="4432" y="2808"/>
                      <a:pt x="5512" y="2808"/>
                    </a:cubicBezTo>
                    <a:lnTo>
                      <a:pt x="5512" y="2808"/>
                    </a:lnTo>
                    <a:lnTo>
                      <a:pt x="5512" y="2808"/>
                    </a:lnTo>
                    <a:lnTo>
                      <a:pt x="5512" y="0"/>
                    </a:lnTo>
                    <a:lnTo>
                      <a:pt x="0" y="0"/>
                    </a:lnTo>
                    <a:cubicBezTo>
                      <a:pt x="0" y="0"/>
                      <a:pt x="0" y="21600"/>
                      <a:pt x="0" y="21600"/>
                    </a:cubicBezTo>
                    <a:close/>
                    <a:moveTo>
                      <a:pt x="5512" y="13351"/>
                    </a:moveTo>
                    <a:lnTo>
                      <a:pt x="7040" y="10801"/>
                    </a:lnTo>
                    <a:lnTo>
                      <a:pt x="9955" y="15666"/>
                    </a:lnTo>
                    <a:cubicBezTo>
                      <a:pt x="10922" y="14142"/>
                      <a:pt x="11914" y="12641"/>
                      <a:pt x="12933" y="11170"/>
                    </a:cubicBezTo>
                    <a:lnTo>
                      <a:pt x="15369" y="7105"/>
                    </a:lnTo>
                    <a:lnTo>
                      <a:pt x="15369" y="7105"/>
                    </a:lnTo>
                    <a:lnTo>
                      <a:pt x="15591" y="7476"/>
                    </a:lnTo>
                    <a:cubicBezTo>
                      <a:pt x="17514" y="4893"/>
                      <a:pt x="19518" y="2398"/>
                      <a:pt x="21600" y="0"/>
                    </a:cubicBezTo>
                    <a:lnTo>
                      <a:pt x="5512" y="0"/>
                    </a:lnTo>
                    <a:lnTo>
                      <a:pt x="5512" y="2808"/>
                    </a:lnTo>
                    <a:cubicBezTo>
                      <a:pt x="6594" y="2808"/>
                      <a:pt x="7470" y="3860"/>
                      <a:pt x="7470" y="5157"/>
                    </a:cubicBezTo>
                    <a:cubicBezTo>
                      <a:pt x="7470" y="6454"/>
                      <a:pt x="6594" y="7506"/>
                      <a:pt x="5512" y="7506"/>
                    </a:cubicBezTo>
                    <a:cubicBezTo>
                      <a:pt x="5512" y="7506"/>
                      <a:pt x="5512" y="13351"/>
                      <a:pt x="5512" y="13351"/>
                    </a:cubicBezTo>
                    <a:close/>
                    <a:moveTo>
                      <a:pt x="5512" y="21600"/>
                    </a:moveTo>
                    <a:lnTo>
                      <a:pt x="6388" y="21600"/>
                    </a:lnTo>
                    <a:cubicBezTo>
                      <a:pt x="6871" y="20749"/>
                      <a:pt x="7360" y="19902"/>
                      <a:pt x="7858" y="19066"/>
                    </a:cubicBezTo>
                    <a:lnTo>
                      <a:pt x="5512" y="19066"/>
                    </a:lnTo>
                    <a:lnTo>
                      <a:pt x="5512" y="21600"/>
                    </a:lnTo>
                    <a:cubicBezTo>
                      <a:pt x="5512" y="21600"/>
                      <a:pt x="5512" y="21600"/>
                      <a:pt x="5512" y="21600"/>
                    </a:cubicBezTo>
                    <a:close/>
                  </a:path>
                </a:pathLst>
              </a:custGeom>
              <a:grpFill/>
              <a:ln w="12700">
                <a:miter lim="400000"/>
              </a:ln>
            </p:spPr>
            <p:txBody>
              <a:bodyPr anchor="ctr"/>
              <a:lstStyle/>
              <a:p>
                <a:pPr algn="ctr"/>
                <a:endParaRPr/>
              </a:p>
            </p:txBody>
          </p:sp>
          <p:sp>
            <p:nvSpPr>
              <p:cNvPr id="102" name="Freeform: Shape 76"/>
              <p:cNvSpPr/>
              <p:nvPr/>
            </p:nvSpPr>
            <p:spPr>
              <a:xfrm>
                <a:off x="5210989" y="1661741"/>
                <a:ext cx="42810" cy="218923"/>
              </a:xfrm>
              <a:custGeom>
                <a:avLst/>
                <a:gdLst/>
                <a:ahLst/>
                <a:cxnLst>
                  <a:cxn ang="0">
                    <a:pos x="wd2" y="hd2"/>
                  </a:cxn>
                  <a:cxn ang="5400000">
                    <a:pos x="wd2" y="hd2"/>
                  </a:cxn>
                  <a:cxn ang="10800000">
                    <a:pos x="wd2" y="hd2"/>
                  </a:cxn>
                  <a:cxn ang="16200000">
                    <a:pos x="wd2" y="hd2"/>
                  </a:cxn>
                </a:cxnLst>
                <a:rect l="0" t="0" r="r" b="b"/>
                <a:pathLst>
                  <a:path w="21600" h="21600" extrusionOk="0">
                    <a:moveTo>
                      <a:pt x="21466" y="507"/>
                    </a:moveTo>
                    <a:cubicBezTo>
                      <a:pt x="18381" y="201"/>
                      <a:pt x="14968" y="18"/>
                      <a:pt x="11516" y="2"/>
                    </a:cubicBezTo>
                    <a:cubicBezTo>
                      <a:pt x="11318" y="0"/>
                      <a:pt x="11130" y="0"/>
                      <a:pt x="10942" y="0"/>
                    </a:cubicBezTo>
                    <a:cubicBezTo>
                      <a:pt x="7025" y="0"/>
                      <a:pt x="3279" y="200"/>
                      <a:pt x="0" y="559"/>
                    </a:cubicBezTo>
                    <a:lnTo>
                      <a:pt x="140" y="21600"/>
                    </a:lnTo>
                    <a:lnTo>
                      <a:pt x="21600" y="21595"/>
                    </a:lnTo>
                    <a:cubicBezTo>
                      <a:pt x="21600" y="21595"/>
                      <a:pt x="21466" y="507"/>
                      <a:pt x="21466" y="507"/>
                    </a:cubicBezTo>
                    <a:close/>
                  </a:path>
                </a:pathLst>
              </a:custGeom>
              <a:grpFill/>
              <a:ln w="12700">
                <a:miter lim="400000"/>
              </a:ln>
            </p:spPr>
            <p:txBody>
              <a:bodyPr anchor="ctr"/>
              <a:lstStyle/>
              <a:p>
                <a:pPr algn="ctr"/>
                <a:endParaRPr/>
              </a:p>
            </p:txBody>
          </p:sp>
          <p:sp>
            <p:nvSpPr>
              <p:cNvPr id="103" name="Freeform: Shape 77"/>
              <p:cNvSpPr/>
              <p:nvPr/>
            </p:nvSpPr>
            <p:spPr>
              <a:xfrm>
                <a:off x="5210989" y="1363931"/>
                <a:ext cx="42576" cy="29125"/>
              </a:xfrm>
              <a:custGeom>
                <a:avLst/>
                <a:gdLst/>
                <a:ahLst/>
                <a:cxnLst>
                  <a:cxn ang="0">
                    <a:pos x="wd2" y="hd2"/>
                  </a:cxn>
                  <a:cxn ang="5400000">
                    <a:pos x="wd2" y="hd2"/>
                  </a:cxn>
                  <a:cxn ang="10800000">
                    <a:pos x="wd2" y="hd2"/>
                  </a:cxn>
                  <a:cxn ang="16200000">
                    <a:pos x="wd2" y="hd2"/>
                  </a:cxn>
                </a:cxnLst>
                <a:rect l="0" t="0" r="r" b="b"/>
                <a:pathLst>
                  <a:path w="21600" h="21600" extrusionOk="0">
                    <a:moveTo>
                      <a:pt x="13007" y="20449"/>
                    </a:moveTo>
                    <a:cubicBezTo>
                      <a:pt x="13754" y="20449"/>
                      <a:pt x="14502" y="20461"/>
                      <a:pt x="15326" y="20472"/>
                    </a:cubicBezTo>
                    <a:cubicBezTo>
                      <a:pt x="17424" y="20578"/>
                      <a:pt x="19515" y="20779"/>
                      <a:pt x="21600" y="21028"/>
                    </a:cubicBezTo>
                    <a:lnTo>
                      <a:pt x="21581" y="0"/>
                    </a:lnTo>
                    <a:lnTo>
                      <a:pt x="0" y="40"/>
                    </a:lnTo>
                    <a:lnTo>
                      <a:pt x="13" y="21600"/>
                    </a:lnTo>
                    <a:cubicBezTo>
                      <a:pt x="4295" y="20871"/>
                      <a:pt x="8628" y="20449"/>
                      <a:pt x="12997" y="20449"/>
                    </a:cubicBezTo>
                    <a:cubicBezTo>
                      <a:pt x="12997" y="20449"/>
                      <a:pt x="13007" y="20449"/>
                      <a:pt x="13007" y="20449"/>
                    </a:cubicBezTo>
                    <a:close/>
                  </a:path>
                </a:pathLst>
              </a:custGeom>
              <a:grpFill/>
              <a:ln w="12700">
                <a:miter lim="400000"/>
              </a:ln>
            </p:spPr>
            <p:txBody>
              <a:bodyPr anchor="ctr"/>
              <a:lstStyle/>
              <a:p>
                <a:pPr algn="ctr"/>
                <a:endParaRPr/>
              </a:p>
            </p:txBody>
          </p:sp>
          <p:sp>
            <p:nvSpPr>
              <p:cNvPr id="104" name="Freeform: Shape 78"/>
              <p:cNvSpPr/>
              <p:nvPr/>
            </p:nvSpPr>
            <p:spPr>
              <a:xfrm>
                <a:off x="5036187" y="1402776"/>
                <a:ext cx="405022" cy="300843"/>
              </a:xfrm>
              <a:custGeom>
                <a:avLst/>
                <a:gdLst/>
                <a:ahLst/>
                <a:cxnLst>
                  <a:cxn ang="0">
                    <a:pos x="wd2" y="hd2"/>
                  </a:cxn>
                  <a:cxn ang="5400000">
                    <a:pos x="wd2" y="hd2"/>
                  </a:cxn>
                  <a:cxn ang="10800000">
                    <a:pos x="wd2" y="hd2"/>
                  </a:cxn>
                  <a:cxn ang="16200000">
                    <a:pos x="wd2" y="hd2"/>
                  </a:cxn>
                </a:cxnLst>
                <a:rect l="0" t="0" r="r" b="b"/>
                <a:pathLst>
                  <a:path w="21430" h="21600" extrusionOk="0">
                    <a:moveTo>
                      <a:pt x="11658" y="62"/>
                    </a:moveTo>
                    <a:cubicBezTo>
                      <a:pt x="11435" y="34"/>
                      <a:pt x="11209" y="12"/>
                      <a:pt x="10981" y="3"/>
                    </a:cubicBezTo>
                    <a:cubicBezTo>
                      <a:pt x="10908" y="1"/>
                      <a:pt x="10834" y="0"/>
                      <a:pt x="10761" y="0"/>
                    </a:cubicBezTo>
                    <a:cubicBezTo>
                      <a:pt x="10303" y="0"/>
                      <a:pt x="9851" y="44"/>
                      <a:pt x="9408" y="119"/>
                    </a:cubicBezTo>
                    <a:cubicBezTo>
                      <a:pt x="4214" y="1006"/>
                      <a:pt x="137" y="6928"/>
                      <a:pt x="4" y="14246"/>
                    </a:cubicBezTo>
                    <a:cubicBezTo>
                      <a:pt x="-32" y="16186"/>
                      <a:pt x="213" y="18045"/>
                      <a:pt x="688" y="19756"/>
                    </a:cubicBezTo>
                    <a:cubicBezTo>
                      <a:pt x="816" y="20218"/>
                      <a:pt x="949" y="20431"/>
                      <a:pt x="1091" y="20431"/>
                    </a:cubicBezTo>
                    <a:cubicBezTo>
                      <a:pt x="1252" y="20431"/>
                      <a:pt x="1425" y="20157"/>
                      <a:pt x="1615" y="19661"/>
                    </a:cubicBezTo>
                    <a:cubicBezTo>
                      <a:pt x="2133" y="18305"/>
                      <a:pt x="3176" y="17386"/>
                      <a:pt x="4370" y="17386"/>
                    </a:cubicBezTo>
                    <a:cubicBezTo>
                      <a:pt x="4395" y="17386"/>
                      <a:pt x="4421" y="17386"/>
                      <a:pt x="4448" y="17388"/>
                    </a:cubicBezTo>
                    <a:cubicBezTo>
                      <a:pt x="5674" y="17429"/>
                      <a:pt x="6716" y="18429"/>
                      <a:pt x="7194" y="19847"/>
                    </a:cubicBezTo>
                    <a:cubicBezTo>
                      <a:pt x="7357" y="20329"/>
                      <a:pt x="7423" y="20568"/>
                      <a:pt x="7494" y="20568"/>
                    </a:cubicBezTo>
                    <a:cubicBezTo>
                      <a:pt x="7566" y="20568"/>
                      <a:pt x="7641" y="20334"/>
                      <a:pt x="7818" y="19868"/>
                    </a:cubicBezTo>
                    <a:cubicBezTo>
                      <a:pt x="8161" y="18973"/>
                      <a:pt x="8733" y="18271"/>
                      <a:pt x="9425" y="17896"/>
                    </a:cubicBezTo>
                    <a:cubicBezTo>
                      <a:pt x="9781" y="17703"/>
                      <a:pt x="10168" y="17595"/>
                      <a:pt x="10573" y="17595"/>
                    </a:cubicBezTo>
                    <a:cubicBezTo>
                      <a:pt x="10599" y="17595"/>
                      <a:pt x="10626" y="17595"/>
                      <a:pt x="10652" y="17596"/>
                    </a:cubicBezTo>
                    <a:cubicBezTo>
                      <a:pt x="11007" y="17607"/>
                      <a:pt x="11351" y="17704"/>
                      <a:pt x="11675" y="17867"/>
                    </a:cubicBezTo>
                    <a:cubicBezTo>
                      <a:pt x="12462" y="18264"/>
                      <a:pt x="13119" y="19061"/>
                      <a:pt x="13454" y="20050"/>
                    </a:cubicBezTo>
                    <a:cubicBezTo>
                      <a:pt x="13618" y="20538"/>
                      <a:pt x="13686" y="20782"/>
                      <a:pt x="13760" y="20782"/>
                    </a:cubicBezTo>
                    <a:cubicBezTo>
                      <a:pt x="13831" y="20782"/>
                      <a:pt x="13908" y="20553"/>
                      <a:pt x="14086" y="20095"/>
                    </a:cubicBezTo>
                    <a:cubicBezTo>
                      <a:pt x="14615" y="18735"/>
                      <a:pt x="15584" y="17801"/>
                      <a:pt x="16778" y="17801"/>
                    </a:cubicBezTo>
                    <a:cubicBezTo>
                      <a:pt x="16804" y="17801"/>
                      <a:pt x="16830" y="17803"/>
                      <a:pt x="16856" y="17803"/>
                    </a:cubicBezTo>
                    <a:cubicBezTo>
                      <a:pt x="18081" y="17845"/>
                      <a:pt x="19124" y="18845"/>
                      <a:pt x="19602" y="20263"/>
                    </a:cubicBezTo>
                    <a:cubicBezTo>
                      <a:pt x="19709" y="20582"/>
                      <a:pt x="19777" y="20895"/>
                      <a:pt x="19819" y="21170"/>
                    </a:cubicBezTo>
                    <a:cubicBezTo>
                      <a:pt x="19863" y="21452"/>
                      <a:pt x="19930" y="21600"/>
                      <a:pt x="20012" y="21600"/>
                    </a:cubicBezTo>
                    <a:cubicBezTo>
                      <a:pt x="20080" y="21600"/>
                      <a:pt x="20158" y="21498"/>
                      <a:pt x="20239" y="21286"/>
                    </a:cubicBezTo>
                    <a:cubicBezTo>
                      <a:pt x="20335" y="21036"/>
                      <a:pt x="20440" y="20742"/>
                      <a:pt x="20542" y="20421"/>
                    </a:cubicBezTo>
                    <a:cubicBezTo>
                      <a:pt x="21079" y="18747"/>
                      <a:pt x="21392" y="16904"/>
                      <a:pt x="21427" y="14965"/>
                    </a:cubicBezTo>
                    <a:cubicBezTo>
                      <a:pt x="21568" y="7232"/>
                      <a:pt x="17253" y="759"/>
                      <a:pt x="11658" y="62"/>
                    </a:cubicBezTo>
                    <a:close/>
                  </a:path>
                </a:pathLst>
              </a:custGeom>
              <a:grpFill/>
              <a:ln w="12700">
                <a:miter lim="400000"/>
              </a:ln>
            </p:spPr>
            <p:txBody>
              <a:bodyPr anchor="ctr"/>
              <a:lstStyle/>
              <a:p>
                <a:pPr algn="ctr"/>
                <a:endParaRPr/>
              </a:p>
            </p:txBody>
          </p:sp>
          <p:sp>
            <p:nvSpPr>
              <p:cNvPr id="105" name="Freeform: Shape 79"/>
              <p:cNvSpPr/>
              <p:nvPr/>
            </p:nvSpPr>
            <p:spPr>
              <a:xfrm>
                <a:off x="3424126" y="5831089"/>
                <a:ext cx="160217" cy="113314"/>
              </a:xfrm>
              <a:custGeom>
                <a:avLst/>
                <a:gdLst/>
                <a:ahLst/>
                <a:cxnLst>
                  <a:cxn ang="0">
                    <a:pos x="wd2" y="hd2"/>
                  </a:cxn>
                  <a:cxn ang="5400000">
                    <a:pos x="wd2" y="hd2"/>
                  </a:cxn>
                  <a:cxn ang="10800000">
                    <a:pos x="wd2" y="hd2"/>
                  </a:cxn>
                  <a:cxn ang="16200000">
                    <a:pos x="wd2" y="hd2"/>
                  </a:cxn>
                </a:cxnLst>
                <a:rect l="0" t="0" r="r" b="b"/>
                <a:pathLst>
                  <a:path w="21600" h="21287" extrusionOk="0">
                    <a:moveTo>
                      <a:pt x="14083" y="6105"/>
                    </a:moveTo>
                    <a:cubicBezTo>
                      <a:pt x="15450" y="4070"/>
                      <a:pt x="17234" y="2621"/>
                      <a:pt x="19057" y="1526"/>
                    </a:cubicBezTo>
                    <a:cubicBezTo>
                      <a:pt x="19690" y="1146"/>
                      <a:pt x="20881" y="172"/>
                      <a:pt x="21600" y="243"/>
                    </a:cubicBezTo>
                    <a:cubicBezTo>
                      <a:pt x="18695" y="-87"/>
                      <a:pt x="15614" y="-313"/>
                      <a:pt x="12842" y="1179"/>
                    </a:cubicBezTo>
                    <a:cubicBezTo>
                      <a:pt x="10419" y="2483"/>
                      <a:pt x="8456" y="5065"/>
                      <a:pt x="6937" y="7939"/>
                    </a:cubicBezTo>
                    <a:cubicBezTo>
                      <a:pt x="5933" y="9840"/>
                      <a:pt x="5211" y="11925"/>
                      <a:pt x="4407" y="13992"/>
                    </a:cubicBezTo>
                    <a:cubicBezTo>
                      <a:pt x="3421" y="16524"/>
                      <a:pt x="2123" y="20261"/>
                      <a:pt x="0" y="21287"/>
                    </a:cubicBezTo>
                    <a:cubicBezTo>
                      <a:pt x="2687" y="20871"/>
                      <a:pt x="5310" y="19235"/>
                      <a:pt x="7404" y="16885"/>
                    </a:cubicBezTo>
                    <a:cubicBezTo>
                      <a:pt x="10096" y="13873"/>
                      <a:pt x="11746" y="9578"/>
                      <a:pt x="14083" y="6105"/>
                    </a:cubicBezTo>
                    <a:close/>
                  </a:path>
                </a:pathLst>
              </a:custGeom>
              <a:grpFill/>
              <a:ln w="12700">
                <a:miter lim="400000"/>
              </a:ln>
            </p:spPr>
            <p:txBody>
              <a:bodyPr anchor="ctr"/>
              <a:lstStyle/>
              <a:p>
                <a:pPr algn="ctr"/>
                <a:endParaRPr/>
              </a:p>
            </p:txBody>
          </p:sp>
          <p:sp>
            <p:nvSpPr>
              <p:cNvPr id="106" name="Freeform: Shape 80"/>
              <p:cNvSpPr/>
              <p:nvPr/>
            </p:nvSpPr>
            <p:spPr>
              <a:xfrm>
                <a:off x="3437074" y="5831089"/>
                <a:ext cx="210316" cy="134908"/>
              </a:xfrm>
              <a:custGeom>
                <a:avLst/>
                <a:gdLst/>
                <a:ahLst/>
                <a:cxnLst>
                  <a:cxn ang="0">
                    <a:pos x="wd2" y="hd2"/>
                  </a:cxn>
                  <a:cxn ang="5400000">
                    <a:pos x="wd2" y="hd2"/>
                  </a:cxn>
                  <a:cxn ang="10800000">
                    <a:pos x="wd2" y="hd2"/>
                  </a:cxn>
                  <a:cxn ang="16200000">
                    <a:pos x="wd2" y="hd2"/>
                  </a:cxn>
                </a:cxnLst>
                <a:rect l="0" t="0" r="r" b="b"/>
                <a:pathLst>
                  <a:path w="21600" h="20517" extrusionOk="0">
                    <a:moveTo>
                      <a:pt x="13983" y="2079"/>
                    </a:moveTo>
                    <a:cubicBezTo>
                      <a:pt x="11684" y="3887"/>
                      <a:pt x="10224" y="6189"/>
                      <a:pt x="8651" y="9181"/>
                    </a:cubicBezTo>
                    <a:cubicBezTo>
                      <a:pt x="7508" y="11358"/>
                      <a:pt x="6215" y="13852"/>
                      <a:pt x="4615" y="15344"/>
                    </a:cubicBezTo>
                    <a:cubicBezTo>
                      <a:pt x="3349" y="16523"/>
                      <a:pt x="1523" y="17927"/>
                      <a:pt x="0" y="18131"/>
                    </a:cubicBezTo>
                    <a:cubicBezTo>
                      <a:pt x="3621" y="21377"/>
                      <a:pt x="8187" y="21283"/>
                      <a:pt x="11783" y="18023"/>
                    </a:cubicBezTo>
                    <a:cubicBezTo>
                      <a:pt x="15100" y="15019"/>
                      <a:pt x="16327" y="10046"/>
                      <a:pt x="18203" y="5337"/>
                    </a:cubicBezTo>
                    <a:cubicBezTo>
                      <a:pt x="18796" y="3848"/>
                      <a:pt x="19553" y="2500"/>
                      <a:pt x="20431" y="1365"/>
                    </a:cubicBezTo>
                    <a:cubicBezTo>
                      <a:pt x="20638" y="1100"/>
                      <a:pt x="21288" y="71"/>
                      <a:pt x="21600" y="90"/>
                    </a:cubicBezTo>
                    <a:cubicBezTo>
                      <a:pt x="18993" y="-223"/>
                      <a:pt x="16312" y="240"/>
                      <a:pt x="13983" y="2079"/>
                    </a:cubicBezTo>
                    <a:close/>
                  </a:path>
                </a:pathLst>
              </a:custGeom>
              <a:grpFill/>
              <a:ln w="12700">
                <a:miter lim="400000"/>
              </a:ln>
            </p:spPr>
            <p:txBody>
              <a:bodyPr anchor="ctr"/>
              <a:lstStyle/>
              <a:p>
                <a:pPr algn="ctr"/>
                <a:endParaRPr/>
              </a:p>
            </p:txBody>
          </p:sp>
          <p:sp>
            <p:nvSpPr>
              <p:cNvPr id="107" name="Freeform: Shape 81"/>
              <p:cNvSpPr/>
              <p:nvPr/>
            </p:nvSpPr>
            <p:spPr>
              <a:xfrm>
                <a:off x="3424126" y="5714554"/>
                <a:ext cx="137089" cy="96958"/>
              </a:xfrm>
              <a:custGeom>
                <a:avLst/>
                <a:gdLst/>
                <a:ahLst/>
                <a:cxnLst>
                  <a:cxn ang="0">
                    <a:pos x="wd2" y="hd2"/>
                  </a:cxn>
                  <a:cxn ang="5400000">
                    <a:pos x="wd2" y="hd2"/>
                  </a:cxn>
                  <a:cxn ang="10800000">
                    <a:pos x="wd2" y="hd2"/>
                  </a:cxn>
                  <a:cxn ang="16200000">
                    <a:pos x="wd2" y="hd2"/>
                  </a:cxn>
                </a:cxnLst>
                <a:rect l="0" t="0" r="r" b="b"/>
                <a:pathLst>
                  <a:path w="21600" h="21286" extrusionOk="0">
                    <a:moveTo>
                      <a:pt x="6934" y="7936"/>
                    </a:moveTo>
                    <a:cubicBezTo>
                      <a:pt x="5933" y="9838"/>
                      <a:pt x="5210" y="11923"/>
                      <a:pt x="4405" y="13988"/>
                    </a:cubicBezTo>
                    <a:cubicBezTo>
                      <a:pt x="3421" y="16522"/>
                      <a:pt x="2121" y="20259"/>
                      <a:pt x="0" y="21286"/>
                    </a:cubicBezTo>
                    <a:cubicBezTo>
                      <a:pt x="2685" y="20870"/>
                      <a:pt x="5310" y="19232"/>
                      <a:pt x="7404" y="16886"/>
                    </a:cubicBezTo>
                    <a:cubicBezTo>
                      <a:pt x="10093" y="13877"/>
                      <a:pt x="11745" y="9580"/>
                      <a:pt x="14081" y="6104"/>
                    </a:cubicBezTo>
                    <a:cubicBezTo>
                      <a:pt x="15449" y="4067"/>
                      <a:pt x="17234" y="2620"/>
                      <a:pt x="19057" y="1526"/>
                    </a:cubicBezTo>
                    <a:cubicBezTo>
                      <a:pt x="19688" y="1146"/>
                      <a:pt x="20880" y="172"/>
                      <a:pt x="21600" y="244"/>
                    </a:cubicBezTo>
                    <a:cubicBezTo>
                      <a:pt x="18693" y="-86"/>
                      <a:pt x="15612" y="-314"/>
                      <a:pt x="12841" y="1179"/>
                    </a:cubicBezTo>
                    <a:cubicBezTo>
                      <a:pt x="10420" y="2479"/>
                      <a:pt x="8457" y="5063"/>
                      <a:pt x="6934" y="7936"/>
                    </a:cubicBezTo>
                    <a:close/>
                  </a:path>
                </a:pathLst>
              </a:custGeom>
              <a:grpFill/>
              <a:ln w="12700">
                <a:miter lim="400000"/>
              </a:ln>
            </p:spPr>
            <p:txBody>
              <a:bodyPr anchor="ctr"/>
              <a:lstStyle/>
              <a:p>
                <a:pPr algn="ctr"/>
                <a:endParaRPr/>
              </a:p>
            </p:txBody>
          </p:sp>
          <p:sp>
            <p:nvSpPr>
              <p:cNvPr id="108" name="Freeform: Shape 82"/>
              <p:cNvSpPr/>
              <p:nvPr/>
            </p:nvSpPr>
            <p:spPr>
              <a:xfrm>
                <a:off x="3437074" y="5714555"/>
                <a:ext cx="179968" cy="115443"/>
              </a:xfrm>
              <a:custGeom>
                <a:avLst/>
                <a:gdLst/>
                <a:ahLst/>
                <a:cxnLst>
                  <a:cxn ang="0">
                    <a:pos x="wd2" y="hd2"/>
                  </a:cxn>
                  <a:cxn ang="5400000">
                    <a:pos x="wd2" y="hd2"/>
                  </a:cxn>
                  <a:cxn ang="10800000">
                    <a:pos x="wd2" y="hd2"/>
                  </a:cxn>
                  <a:cxn ang="16200000">
                    <a:pos x="wd2" y="hd2"/>
                  </a:cxn>
                </a:cxnLst>
                <a:rect l="0" t="0" r="r" b="b"/>
                <a:pathLst>
                  <a:path w="21600" h="20516" extrusionOk="0">
                    <a:moveTo>
                      <a:pt x="20431" y="1366"/>
                    </a:moveTo>
                    <a:cubicBezTo>
                      <a:pt x="20637" y="1099"/>
                      <a:pt x="21288" y="72"/>
                      <a:pt x="21600" y="92"/>
                    </a:cubicBezTo>
                    <a:cubicBezTo>
                      <a:pt x="18992" y="-225"/>
                      <a:pt x="16312" y="238"/>
                      <a:pt x="13981" y="2076"/>
                    </a:cubicBezTo>
                    <a:cubicBezTo>
                      <a:pt x="11684" y="3892"/>
                      <a:pt x="10224" y="6188"/>
                      <a:pt x="8651" y="9184"/>
                    </a:cubicBezTo>
                    <a:cubicBezTo>
                      <a:pt x="7506" y="11359"/>
                      <a:pt x="6216" y="13851"/>
                      <a:pt x="4615" y="15341"/>
                    </a:cubicBezTo>
                    <a:cubicBezTo>
                      <a:pt x="3347" y="16519"/>
                      <a:pt x="1522" y="17923"/>
                      <a:pt x="0" y="18132"/>
                    </a:cubicBezTo>
                    <a:cubicBezTo>
                      <a:pt x="3622" y="21375"/>
                      <a:pt x="8186" y="21281"/>
                      <a:pt x="11782" y="18022"/>
                    </a:cubicBezTo>
                    <a:cubicBezTo>
                      <a:pt x="15099" y="15018"/>
                      <a:pt x="16326" y="10045"/>
                      <a:pt x="18203" y="5337"/>
                    </a:cubicBezTo>
                    <a:cubicBezTo>
                      <a:pt x="18795" y="3849"/>
                      <a:pt x="19551" y="2501"/>
                      <a:pt x="20431" y="1366"/>
                    </a:cubicBezTo>
                    <a:close/>
                  </a:path>
                </a:pathLst>
              </a:custGeom>
              <a:grpFill/>
              <a:ln w="12700">
                <a:miter lim="400000"/>
              </a:ln>
            </p:spPr>
            <p:txBody>
              <a:bodyPr anchor="ctr"/>
              <a:lstStyle/>
              <a:p>
                <a:pPr algn="ctr"/>
                <a:endParaRPr/>
              </a:p>
            </p:txBody>
          </p:sp>
          <p:sp>
            <p:nvSpPr>
              <p:cNvPr id="109" name="Freeform: Shape 83"/>
              <p:cNvSpPr/>
              <p:nvPr/>
            </p:nvSpPr>
            <p:spPr>
              <a:xfrm>
                <a:off x="3249324" y="5831089"/>
                <a:ext cx="160211" cy="113314"/>
              </a:xfrm>
              <a:custGeom>
                <a:avLst/>
                <a:gdLst/>
                <a:ahLst/>
                <a:cxnLst>
                  <a:cxn ang="0">
                    <a:pos x="wd2" y="hd2"/>
                  </a:cxn>
                  <a:cxn ang="5400000">
                    <a:pos x="wd2" y="hd2"/>
                  </a:cxn>
                  <a:cxn ang="10800000">
                    <a:pos x="wd2" y="hd2"/>
                  </a:cxn>
                  <a:cxn ang="16200000">
                    <a:pos x="wd2" y="hd2"/>
                  </a:cxn>
                </a:cxnLst>
                <a:rect l="0" t="0" r="r" b="b"/>
                <a:pathLst>
                  <a:path w="21600" h="21287" extrusionOk="0">
                    <a:moveTo>
                      <a:pt x="7518" y="6105"/>
                    </a:moveTo>
                    <a:cubicBezTo>
                      <a:pt x="9855" y="9578"/>
                      <a:pt x="11506" y="13873"/>
                      <a:pt x="14197" y="16885"/>
                    </a:cubicBezTo>
                    <a:cubicBezTo>
                      <a:pt x="16290" y="19235"/>
                      <a:pt x="18914" y="20871"/>
                      <a:pt x="21600" y="21287"/>
                    </a:cubicBezTo>
                    <a:cubicBezTo>
                      <a:pt x="19478" y="20261"/>
                      <a:pt x="18178" y="16524"/>
                      <a:pt x="17193" y="13987"/>
                    </a:cubicBezTo>
                    <a:cubicBezTo>
                      <a:pt x="16389" y="11925"/>
                      <a:pt x="15666" y="9837"/>
                      <a:pt x="14663" y="7939"/>
                    </a:cubicBezTo>
                    <a:cubicBezTo>
                      <a:pt x="13143" y="5065"/>
                      <a:pt x="11179" y="2483"/>
                      <a:pt x="8758" y="1179"/>
                    </a:cubicBezTo>
                    <a:cubicBezTo>
                      <a:pt x="5986" y="-313"/>
                      <a:pt x="2905" y="-87"/>
                      <a:pt x="0" y="243"/>
                    </a:cubicBezTo>
                    <a:cubicBezTo>
                      <a:pt x="719" y="172"/>
                      <a:pt x="1909" y="1146"/>
                      <a:pt x="2542" y="1526"/>
                    </a:cubicBezTo>
                    <a:cubicBezTo>
                      <a:pt x="4365" y="2621"/>
                      <a:pt x="6149" y="4070"/>
                      <a:pt x="7518" y="6105"/>
                    </a:cubicBezTo>
                    <a:close/>
                  </a:path>
                </a:pathLst>
              </a:custGeom>
              <a:grpFill/>
              <a:ln w="12700">
                <a:miter lim="400000"/>
              </a:ln>
            </p:spPr>
            <p:txBody>
              <a:bodyPr anchor="ctr"/>
              <a:lstStyle/>
              <a:p>
                <a:pPr algn="ctr"/>
                <a:endParaRPr/>
              </a:p>
            </p:txBody>
          </p:sp>
          <p:sp>
            <p:nvSpPr>
              <p:cNvPr id="110" name="Freeform: Shape 84"/>
              <p:cNvSpPr/>
              <p:nvPr/>
            </p:nvSpPr>
            <p:spPr>
              <a:xfrm>
                <a:off x="3184583" y="5831089"/>
                <a:ext cx="210303" cy="134908"/>
              </a:xfrm>
              <a:custGeom>
                <a:avLst/>
                <a:gdLst/>
                <a:ahLst/>
                <a:cxnLst>
                  <a:cxn ang="0">
                    <a:pos x="wd2" y="hd2"/>
                  </a:cxn>
                  <a:cxn ang="5400000">
                    <a:pos x="wd2" y="hd2"/>
                  </a:cxn>
                  <a:cxn ang="10800000">
                    <a:pos x="wd2" y="hd2"/>
                  </a:cxn>
                  <a:cxn ang="16200000">
                    <a:pos x="wd2" y="hd2"/>
                  </a:cxn>
                </a:cxnLst>
                <a:rect l="0" t="0" r="r" b="b"/>
                <a:pathLst>
                  <a:path w="21600" h="20517" extrusionOk="0">
                    <a:moveTo>
                      <a:pt x="3397" y="5337"/>
                    </a:moveTo>
                    <a:cubicBezTo>
                      <a:pt x="5272" y="10046"/>
                      <a:pt x="6500" y="15021"/>
                      <a:pt x="9817" y="18023"/>
                    </a:cubicBezTo>
                    <a:cubicBezTo>
                      <a:pt x="13412" y="21283"/>
                      <a:pt x="17979" y="21377"/>
                      <a:pt x="21600" y="18131"/>
                    </a:cubicBezTo>
                    <a:cubicBezTo>
                      <a:pt x="20078" y="17927"/>
                      <a:pt x="18253" y="16523"/>
                      <a:pt x="16986" y="15344"/>
                    </a:cubicBezTo>
                    <a:cubicBezTo>
                      <a:pt x="15385" y="13856"/>
                      <a:pt x="14093" y="11360"/>
                      <a:pt x="12949" y="9185"/>
                    </a:cubicBezTo>
                    <a:cubicBezTo>
                      <a:pt x="11376" y="6190"/>
                      <a:pt x="9915" y="3889"/>
                      <a:pt x="7616" y="2079"/>
                    </a:cubicBezTo>
                    <a:cubicBezTo>
                      <a:pt x="5285" y="240"/>
                      <a:pt x="2605" y="-223"/>
                      <a:pt x="0" y="90"/>
                    </a:cubicBezTo>
                    <a:cubicBezTo>
                      <a:pt x="311" y="71"/>
                      <a:pt x="962" y="1100"/>
                      <a:pt x="1168" y="1367"/>
                    </a:cubicBezTo>
                    <a:cubicBezTo>
                      <a:pt x="2047" y="2500"/>
                      <a:pt x="2803" y="3848"/>
                      <a:pt x="3397" y="5337"/>
                    </a:cubicBezTo>
                    <a:close/>
                  </a:path>
                </a:pathLst>
              </a:custGeom>
              <a:grpFill/>
              <a:ln w="12700">
                <a:miter lim="400000"/>
              </a:ln>
            </p:spPr>
            <p:txBody>
              <a:bodyPr anchor="ctr"/>
              <a:lstStyle/>
              <a:p>
                <a:pPr algn="ctr"/>
                <a:endParaRPr/>
              </a:p>
            </p:txBody>
          </p:sp>
          <p:sp>
            <p:nvSpPr>
              <p:cNvPr id="111" name="Freeform: Shape 85"/>
              <p:cNvSpPr/>
              <p:nvPr/>
            </p:nvSpPr>
            <p:spPr>
              <a:xfrm>
                <a:off x="3268746" y="5714554"/>
                <a:ext cx="137090" cy="96958"/>
              </a:xfrm>
              <a:custGeom>
                <a:avLst/>
                <a:gdLst/>
                <a:ahLst/>
                <a:cxnLst>
                  <a:cxn ang="0">
                    <a:pos x="wd2" y="hd2"/>
                  </a:cxn>
                  <a:cxn ang="5400000">
                    <a:pos x="wd2" y="hd2"/>
                  </a:cxn>
                  <a:cxn ang="10800000">
                    <a:pos x="wd2" y="hd2"/>
                  </a:cxn>
                  <a:cxn ang="16200000">
                    <a:pos x="wd2" y="hd2"/>
                  </a:cxn>
                </a:cxnLst>
                <a:rect l="0" t="0" r="r" b="b"/>
                <a:pathLst>
                  <a:path w="21600" h="21286" extrusionOk="0">
                    <a:moveTo>
                      <a:pt x="8761" y="1179"/>
                    </a:moveTo>
                    <a:cubicBezTo>
                      <a:pt x="5986" y="-314"/>
                      <a:pt x="2905" y="-86"/>
                      <a:pt x="0" y="244"/>
                    </a:cubicBezTo>
                    <a:cubicBezTo>
                      <a:pt x="719" y="172"/>
                      <a:pt x="1911" y="1146"/>
                      <a:pt x="2543" y="1526"/>
                    </a:cubicBezTo>
                    <a:cubicBezTo>
                      <a:pt x="4366" y="2620"/>
                      <a:pt x="6151" y="4067"/>
                      <a:pt x="7517" y="6104"/>
                    </a:cubicBezTo>
                    <a:cubicBezTo>
                      <a:pt x="9854" y="9580"/>
                      <a:pt x="11506" y="13877"/>
                      <a:pt x="14197" y="16886"/>
                    </a:cubicBezTo>
                    <a:cubicBezTo>
                      <a:pt x="16289" y="19232"/>
                      <a:pt x="18913" y="20870"/>
                      <a:pt x="21600" y="21286"/>
                    </a:cubicBezTo>
                    <a:cubicBezTo>
                      <a:pt x="19477" y="20259"/>
                      <a:pt x="18178" y="16522"/>
                      <a:pt x="17194" y="13988"/>
                    </a:cubicBezTo>
                    <a:cubicBezTo>
                      <a:pt x="16390" y="11923"/>
                      <a:pt x="15667" y="9838"/>
                      <a:pt x="14665" y="7936"/>
                    </a:cubicBezTo>
                    <a:cubicBezTo>
                      <a:pt x="13145" y="5063"/>
                      <a:pt x="11179" y="2479"/>
                      <a:pt x="8761" y="1179"/>
                    </a:cubicBezTo>
                    <a:close/>
                  </a:path>
                </a:pathLst>
              </a:custGeom>
              <a:grpFill/>
              <a:ln w="12700">
                <a:miter lim="400000"/>
              </a:ln>
            </p:spPr>
            <p:txBody>
              <a:bodyPr anchor="ctr"/>
              <a:lstStyle/>
              <a:p>
                <a:pPr algn="ctr"/>
                <a:endParaRPr/>
              </a:p>
            </p:txBody>
          </p:sp>
          <p:sp>
            <p:nvSpPr>
              <p:cNvPr id="112" name="Freeform: Shape 86"/>
              <p:cNvSpPr/>
              <p:nvPr/>
            </p:nvSpPr>
            <p:spPr>
              <a:xfrm>
                <a:off x="3216954" y="5714555"/>
                <a:ext cx="179949" cy="115443"/>
              </a:xfrm>
              <a:custGeom>
                <a:avLst/>
                <a:gdLst/>
                <a:ahLst/>
                <a:cxnLst>
                  <a:cxn ang="0">
                    <a:pos x="wd2" y="hd2"/>
                  </a:cxn>
                  <a:cxn ang="5400000">
                    <a:pos x="wd2" y="hd2"/>
                  </a:cxn>
                  <a:cxn ang="10800000">
                    <a:pos x="wd2" y="hd2"/>
                  </a:cxn>
                  <a:cxn ang="16200000">
                    <a:pos x="wd2" y="hd2"/>
                  </a:cxn>
                </a:cxnLst>
                <a:rect l="0" t="0" r="r" b="b"/>
                <a:pathLst>
                  <a:path w="21600" h="20516" extrusionOk="0">
                    <a:moveTo>
                      <a:pt x="0" y="92"/>
                    </a:moveTo>
                    <a:cubicBezTo>
                      <a:pt x="312" y="72"/>
                      <a:pt x="962" y="1099"/>
                      <a:pt x="1167" y="1366"/>
                    </a:cubicBezTo>
                    <a:cubicBezTo>
                      <a:pt x="2048" y="2501"/>
                      <a:pt x="2804" y="3849"/>
                      <a:pt x="3397" y="5337"/>
                    </a:cubicBezTo>
                    <a:cubicBezTo>
                      <a:pt x="5274" y="10045"/>
                      <a:pt x="6502" y="15018"/>
                      <a:pt x="9819" y="18022"/>
                    </a:cubicBezTo>
                    <a:cubicBezTo>
                      <a:pt x="13413" y="21281"/>
                      <a:pt x="17980" y="21375"/>
                      <a:pt x="21600" y="18132"/>
                    </a:cubicBezTo>
                    <a:cubicBezTo>
                      <a:pt x="20079" y="17923"/>
                      <a:pt x="18252" y="16519"/>
                      <a:pt x="16984" y="15341"/>
                    </a:cubicBezTo>
                    <a:cubicBezTo>
                      <a:pt x="15385" y="13851"/>
                      <a:pt x="14093" y="11359"/>
                      <a:pt x="12949" y="9184"/>
                    </a:cubicBezTo>
                    <a:cubicBezTo>
                      <a:pt x="11377" y="6188"/>
                      <a:pt x="9916" y="3892"/>
                      <a:pt x="7617" y="2076"/>
                    </a:cubicBezTo>
                    <a:cubicBezTo>
                      <a:pt x="5287" y="238"/>
                      <a:pt x="2606" y="-225"/>
                      <a:pt x="0" y="92"/>
                    </a:cubicBezTo>
                    <a:close/>
                  </a:path>
                </a:pathLst>
              </a:custGeom>
              <a:grpFill/>
              <a:ln w="12700">
                <a:miter lim="400000"/>
              </a:ln>
            </p:spPr>
            <p:txBody>
              <a:bodyPr anchor="ctr"/>
              <a:lstStyle/>
              <a:p>
                <a:pPr algn="ctr"/>
                <a:endParaRPr/>
              </a:p>
            </p:txBody>
          </p:sp>
          <p:sp>
            <p:nvSpPr>
              <p:cNvPr id="113" name="Freeform: Shape 87"/>
              <p:cNvSpPr/>
              <p:nvPr/>
            </p:nvSpPr>
            <p:spPr>
              <a:xfrm>
                <a:off x="3411178" y="5623917"/>
                <a:ext cx="72871" cy="154685"/>
              </a:xfrm>
              <a:custGeom>
                <a:avLst/>
                <a:gdLst/>
                <a:ahLst/>
                <a:cxnLst>
                  <a:cxn ang="0">
                    <a:pos x="wd2" y="hd2"/>
                  </a:cxn>
                  <a:cxn ang="5400000">
                    <a:pos x="wd2" y="hd2"/>
                  </a:cxn>
                  <a:cxn ang="10800000">
                    <a:pos x="wd2" y="hd2"/>
                  </a:cxn>
                  <a:cxn ang="16200000">
                    <a:pos x="wd2" y="hd2"/>
                  </a:cxn>
                </a:cxnLst>
                <a:rect l="0" t="0" r="r" b="b"/>
                <a:pathLst>
                  <a:path w="20638" h="21600" extrusionOk="0">
                    <a:moveTo>
                      <a:pt x="13732" y="7315"/>
                    </a:moveTo>
                    <a:cubicBezTo>
                      <a:pt x="10269" y="9819"/>
                      <a:pt x="5512" y="11843"/>
                      <a:pt x="2774" y="14587"/>
                    </a:cubicBezTo>
                    <a:cubicBezTo>
                      <a:pt x="640" y="16723"/>
                      <a:pt x="-390" y="19218"/>
                      <a:pt x="135" y="21600"/>
                    </a:cubicBezTo>
                    <a:cubicBezTo>
                      <a:pt x="593" y="19624"/>
                      <a:pt x="4792" y="17980"/>
                      <a:pt x="7596" y="16778"/>
                    </a:cubicBezTo>
                    <a:cubicBezTo>
                      <a:pt x="9881" y="15794"/>
                      <a:pt x="12223" y="14881"/>
                      <a:pt x="14225" y="13748"/>
                    </a:cubicBezTo>
                    <a:cubicBezTo>
                      <a:pt x="17244" y="12039"/>
                      <a:pt x="19729" y="9980"/>
                      <a:pt x="20419" y="7706"/>
                    </a:cubicBezTo>
                    <a:cubicBezTo>
                      <a:pt x="21210" y="5101"/>
                      <a:pt x="19717" y="2465"/>
                      <a:pt x="18162" y="0"/>
                    </a:cubicBezTo>
                    <a:cubicBezTo>
                      <a:pt x="18537" y="614"/>
                      <a:pt x="17777" y="1778"/>
                      <a:pt x="17548" y="2378"/>
                    </a:cubicBezTo>
                    <a:cubicBezTo>
                      <a:pt x="16877" y="4107"/>
                      <a:pt x="15756" y="5850"/>
                      <a:pt x="13732" y="7315"/>
                    </a:cubicBezTo>
                    <a:close/>
                  </a:path>
                </a:pathLst>
              </a:custGeom>
              <a:grpFill/>
              <a:ln w="12700">
                <a:miter lim="400000"/>
              </a:ln>
            </p:spPr>
            <p:txBody>
              <a:bodyPr anchor="ctr"/>
              <a:lstStyle/>
              <a:p>
                <a:pPr algn="ctr"/>
                <a:endParaRPr/>
              </a:p>
            </p:txBody>
          </p:sp>
          <p:sp>
            <p:nvSpPr>
              <p:cNvPr id="114" name="Freeform: Shape 88"/>
              <p:cNvSpPr/>
              <p:nvPr/>
            </p:nvSpPr>
            <p:spPr>
              <a:xfrm>
                <a:off x="3378806" y="5578598"/>
                <a:ext cx="92064" cy="197753"/>
              </a:xfrm>
              <a:custGeom>
                <a:avLst/>
                <a:gdLst/>
                <a:ahLst/>
                <a:cxnLst>
                  <a:cxn ang="0">
                    <a:pos x="wd2" y="hd2"/>
                  </a:cxn>
                  <a:cxn ang="5400000">
                    <a:pos x="wd2" y="hd2"/>
                  </a:cxn>
                  <a:cxn ang="10800000">
                    <a:pos x="wd2" y="hd2"/>
                  </a:cxn>
                  <a:cxn ang="16200000">
                    <a:pos x="wd2" y="hd2"/>
                  </a:cxn>
                </a:cxnLst>
                <a:rect l="0" t="0" r="r" b="b"/>
                <a:pathLst>
                  <a:path w="19727" h="21600" extrusionOk="0">
                    <a:moveTo>
                      <a:pt x="5560" y="21600"/>
                    </a:moveTo>
                    <a:cubicBezTo>
                      <a:pt x="5210" y="20220"/>
                      <a:pt x="6150" y="18410"/>
                      <a:pt x="7043" y="17126"/>
                    </a:cubicBezTo>
                    <a:cubicBezTo>
                      <a:pt x="8174" y="15506"/>
                      <a:pt x="10605" y="14026"/>
                      <a:pt x="12721" y="12716"/>
                    </a:cubicBezTo>
                    <a:cubicBezTo>
                      <a:pt x="15632" y="10919"/>
                      <a:pt x="17766" y="9315"/>
                      <a:pt x="19004" y="7030"/>
                    </a:cubicBezTo>
                    <a:cubicBezTo>
                      <a:pt x="20264" y="4713"/>
                      <a:pt x="19763" y="2272"/>
                      <a:pt x="18378" y="0"/>
                    </a:cubicBezTo>
                    <a:cubicBezTo>
                      <a:pt x="18520" y="273"/>
                      <a:pt x="17564" y="989"/>
                      <a:pt x="17330" y="1207"/>
                    </a:cubicBezTo>
                    <a:cubicBezTo>
                      <a:pt x="16338" y="2141"/>
                      <a:pt x="15046" y="2994"/>
                      <a:pt x="13527" y="3719"/>
                    </a:cubicBezTo>
                    <a:cubicBezTo>
                      <a:pt x="8716" y="6015"/>
                      <a:pt x="3343" y="7773"/>
                      <a:pt x="1098" y="11120"/>
                    </a:cubicBezTo>
                    <a:cubicBezTo>
                      <a:pt x="-1336" y="14751"/>
                      <a:pt x="329" y="18818"/>
                      <a:pt x="5560" y="21600"/>
                    </a:cubicBezTo>
                    <a:close/>
                  </a:path>
                </a:pathLst>
              </a:custGeom>
              <a:grpFill/>
              <a:ln w="12700">
                <a:miter lim="400000"/>
              </a:ln>
            </p:spPr>
            <p:txBody>
              <a:bodyPr anchor="ctr"/>
              <a:lstStyle/>
              <a:p>
                <a:pPr algn="ctr"/>
                <a:endParaRPr/>
              </a:p>
            </p:txBody>
          </p:sp>
          <p:sp>
            <p:nvSpPr>
              <p:cNvPr id="115" name="Freeform: Shape 89"/>
              <p:cNvSpPr/>
              <p:nvPr/>
            </p:nvSpPr>
            <p:spPr>
              <a:xfrm>
                <a:off x="2537169" y="1292715"/>
                <a:ext cx="225679" cy="320869"/>
              </a:xfrm>
              <a:custGeom>
                <a:avLst/>
                <a:gdLst/>
                <a:ahLst/>
                <a:cxnLst>
                  <a:cxn ang="0">
                    <a:pos x="wd2" y="hd2"/>
                  </a:cxn>
                  <a:cxn ang="5400000">
                    <a:pos x="wd2" y="hd2"/>
                  </a:cxn>
                  <a:cxn ang="10800000">
                    <a:pos x="wd2" y="hd2"/>
                  </a:cxn>
                  <a:cxn ang="16200000">
                    <a:pos x="wd2" y="hd2"/>
                  </a:cxn>
                </a:cxnLst>
                <a:rect l="0" t="0" r="r" b="b"/>
                <a:pathLst>
                  <a:path w="21600" h="21600" extrusionOk="0">
                    <a:moveTo>
                      <a:pt x="21600" y="14274"/>
                    </a:moveTo>
                    <a:lnTo>
                      <a:pt x="21600" y="0"/>
                    </a:lnTo>
                    <a:lnTo>
                      <a:pt x="10950" y="0"/>
                    </a:lnTo>
                    <a:lnTo>
                      <a:pt x="0" y="19678"/>
                    </a:lnTo>
                    <a:lnTo>
                      <a:pt x="6167" y="21600"/>
                    </a:lnTo>
                    <a:cubicBezTo>
                      <a:pt x="10581" y="20128"/>
                      <a:pt x="15099" y="18783"/>
                      <a:pt x="19707" y="17569"/>
                    </a:cubicBezTo>
                    <a:cubicBezTo>
                      <a:pt x="19707" y="17569"/>
                      <a:pt x="21600" y="14274"/>
                      <a:pt x="21600" y="14274"/>
                    </a:cubicBezTo>
                    <a:close/>
                  </a:path>
                </a:pathLst>
              </a:custGeom>
              <a:grpFill/>
              <a:ln w="12700">
                <a:miter lim="400000"/>
              </a:ln>
            </p:spPr>
            <p:txBody>
              <a:bodyPr anchor="ctr"/>
              <a:lstStyle/>
              <a:p>
                <a:pPr algn="ctr"/>
                <a:endParaRPr/>
              </a:p>
            </p:txBody>
          </p:sp>
          <p:sp>
            <p:nvSpPr>
              <p:cNvPr id="116" name="Freeform: Shape 90"/>
              <p:cNvSpPr/>
              <p:nvPr/>
            </p:nvSpPr>
            <p:spPr>
              <a:xfrm>
                <a:off x="2776711" y="1292714"/>
                <a:ext cx="42254" cy="113946"/>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19428" y="17751"/>
                      <a:pt x="20737" y="7964"/>
                      <a:pt x="21109" y="644"/>
                    </a:cubicBezTo>
                    <a:cubicBezTo>
                      <a:pt x="21122" y="387"/>
                      <a:pt x="21312" y="177"/>
                      <a:pt x="21600" y="0"/>
                    </a:cubicBezTo>
                    <a:lnTo>
                      <a:pt x="0" y="0"/>
                    </a:lnTo>
                    <a:cubicBezTo>
                      <a:pt x="0" y="0"/>
                      <a:pt x="0" y="21600"/>
                      <a:pt x="0" y="21600"/>
                    </a:cubicBezTo>
                    <a:close/>
                  </a:path>
                </a:pathLst>
              </a:custGeom>
              <a:grpFill/>
              <a:ln w="12700">
                <a:miter lim="400000"/>
              </a:ln>
            </p:spPr>
            <p:txBody>
              <a:bodyPr anchor="ctr"/>
              <a:lstStyle/>
              <a:p>
                <a:pPr algn="ctr"/>
                <a:endParaRPr/>
              </a:p>
            </p:txBody>
          </p:sp>
          <p:sp>
            <p:nvSpPr>
              <p:cNvPr id="117" name="Freeform: Shape 91"/>
              <p:cNvSpPr/>
              <p:nvPr/>
            </p:nvSpPr>
            <p:spPr>
              <a:xfrm>
                <a:off x="2776712" y="1292714"/>
                <a:ext cx="187207" cy="244346"/>
              </a:xfrm>
              <a:custGeom>
                <a:avLst/>
                <a:gdLst/>
                <a:ahLst/>
                <a:cxnLst>
                  <a:cxn ang="0">
                    <a:pos x="wd2" y="hd2"/>
                  </a:cxn>
                  <a:cxn ang="5400000">
                    <a:pos x="wd2" y="hd2"/>
                  </a:cxn>
                  <a:cxn ang="10800000">
                    <a:pos x="wd2" y="hd2"/>
                  </a:cxn>
                  <a:cxn ang="16200000">
                    <a:pos x="wd2" y="hd2"/>
                  </a:cxn>
                </a:cxnLst>
                <a:rect l="0" t="0" r="r" b="b"/>
                <a:pathLst>
                  <a:path w="21600" h="21600" extrusionOk="0">
                    <a:moveTo>
                      <a:pt x="6219" y="0"/>
                    </a:moveTo>
                    <a:cubicBezTo>
                      <a:pt x="6280" y="83"/>
                      <a:pt x="6318" y="181"/>
                      <a:pt x="6317" y="300"/>
                    </a:cubicBezTo>
                    <a:cubicBezTo>
                      <a:pt x="6214" y="4446"/>
                      <a:pt x="5565" y="9517"/>
                      <a:pt x="0" y="11380"/>
                    </a:cubicBezTo>
                    <a:lnTo>
                      <a:pt x="0" y="18744"/>
                    </a:lnTo>
                    <a:lnTo>
                      <a:pt x="1506" y="21600"/>
                    </a:lnTo>
                    <a:cubicBezTo>
                      <a:pt x="8064" y="19872"/>
                      <a:pt x="14768" y="18385"/>
                      <a:pt x="21600" y="17151"/>
                    </a:cubicBezTo>
                    <a:lnTo>
                      <a:pt x="12838" y="0"/>
                    </a:lnTo>
                    <a:cubicBezTo>
                      <a:pt x="12838" y="0"/>
                      <a:pt x="6219" y="0"/>
                      <a:pt x="6219" y="0"/>
                    </a:cubicBezTo>
                    <a:close/>
                  </a:path>
                </a:pathLst>
              </a:custGeom>
              <a:grpFill/>
              <a:ln w="12700">
                <a:miter lim="400000"/>
              </a:ln>
            </p:spPr>
            <p:txBody>
              <a:bodyPr anchor="ctr"/>
              <a:lstStyle/>
              <a:p>
                <a:pPr algn="ctr"/>
                <a:endParaRPr/>
              </a:p>
            </p:txBody>
          </p:sp>
          <p:sp>
            <p:nvSpPr>
              <p:cNvPr id="118" name="Freeform: Shape 92"/>
              <p:cNvSpPr/>
              <p:nvPr/>
            </p:nvSpPr>
            <p:spPr>
              <a:xfrm>
                <a:off x="2647228" y="1253870"/>
                <a:ext cx="236244" cy="31035"/>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0"/>
                    </a:lnTo>
                    <a:lnTo>
                      <a:pt x="0" y="21600"/>
                    </a:lnTo>
                    <a:lnTo>
                      <a:pt x="10184" y="21600"/>
                    </a:lnTo>
                    <a:lnTo>
                      <a:pt x="11414" y="21600"/>
                    </a:lnTo>
                    <a:lnTo>
                      <a:pt x="21600" y="21600"/>
                    </a:lnTo>
                    <a:cubicBezTo>
                      <a:pt x="21600" y="21600"/>
                      <a:pt x="21600" y="0"/>
                      <a:pt x="21600" y="0"/>
                    </a:cubicBezTo>
                    <a:close/>
                  </a:path>
                </a:pathLst>
              </a:custGeom>
              <a:grpFill/>
              <a:ln w="12700">
                <a:miter lim="400000"/>
              </a:ln>
            </p:spPr>
            <p:txBody>
              <a:bodyPr anchor="ctr"/>
              <a:lstStyle/>
              <a:p>
                <a:pPr algn="ctr"/>
                <a:endParaRPr/>
              </a:p>
            </p:txBody>
          </p:sp>
          <p:sp>
            <p:nvSpPr>
              <p:cNvPr id="119" name="Freeform: Shape 93"/>
              <p:cNvSpPr/>
              <p:nvPr/>
            </p:nvSpPr>
            <p:spPr>
              <a:xfrm>
                <a:off x="1727901" y="4626898"/>
                <a:ext cx="333619" cy="196210"/>
              </a:xfrm>
              <a:custGeom>
                <a:avLst/>
                <a:gdLst/>
                <a:ahLst/>
                <a:cxnLst>
                  <a:cxn ang="0">
                    <a:pos x="wd2" y="hd2"/>
                  </a:cxn>
                  <a:cxn ang="5400000">
                    <a:pos x="wd2" y="hd2"/>
                  </a:cxn>
                  <a:cxn ang="10800000">
                    <a:pos x="wd2" y="hd2"/>
                  </a:cxn>
                  <a:cxn ang="16200000">
                    <a:pos x="wd2" y="hd2"/>
                  </a:cxn>
                </a:cxnLst>
                <a:rect l="0" t="0" r="r" b="b"/>
                <a:pathLst>
                  <a:path w="21600" h="21600" extrusionOk="0">
                    <a:moveTo>
                      <a:pt x="12174" y="0"/>
                    </a:moveTo>
                    <a:lnTo>
                      <a:pt x="12174" y="3671"/>
                    </a:lnTo>
                    <a:cubicBezTo>
                      <a:pt x="1349" y="3671"/>
                      <a:pt x="0" y="21600"/>
                      <a:pt x="0" y="21600"/>
                    </a:cubicBezTo>
                    <a:cubicBezTo>
                      <a:pt x="0" y="21600"/>
                      <a:pt x="3378" y="17505"/>
                      <a:pt x="12174" y="17505"/>
                    </a:cubicBezTo>
                    <a:lnTo>
                      <a:pt x="12174" y="21175"/>
                    </a:lnTo>
                    <a:lnTo>
                      <a:pt x="21600" y="10588"/>
                    </a:lnTo>
                    <a:cubicBezTo>
                      <a:pt x="21600" y="10588"/>
                      <a:pt x="12174" y="0"/>
                      <a:pt x="12174" y="0"/>
                    </a:cubicBezTo>
                    <a:close/>
                  </a:path>
                </a:pathLst>
              </a:custGeom>
              <a:grpFill/>
              <a:ln w="12700">
                <a:miter lim="400000"/>
              </a:ln>
            </p:spPr>
            <p:txBody>
              <a:bodyPr anchor="ctr"/>
              <a:lstStyle/>
              <a:p>
                <a:pPr algn="ctr"/>
                <a:endParaRPr/>
              </a:p>
            </p:txBody>
          </p:sp>
          <p:sp>
            <p:nvSpPr>
              <p:cNvPr id="120" name="Freeform: Shape 94"/>
              <p:cNvSpPr/>
              <p:nvPr/>
            </p:nvSpPr>
            <p:spPr>
              <a:xfrm>
                <a:off x="1695529" y="4801700"/>
                <a:ext cx="331418" cy="196198"/>
              </a:xfrm>
              <a:custGeom>
                <a:avLst/>
                <a:gdLst/>
                <a:ahLst/>
                <a:cxnLst>
                  <a:cxn ang="0">
                    <a:pos x="wd2" y="hd2"/>
                  </a:cxn>
                  <a:cxn ang="5400000">
                    <a:pos x="wd2" y="hd2"/>
                  </a:cxn>
                  <a:cxn ang="10800000">
                    <a:pos x="wd2" y="hd2"/>
                  </a:cxn>
                  <a:cxn ang="16200000">
                    <a:pos x="wd2" y="hd2"/>
                  </a:cxn>
                </a:cxnLst>
                <a:rect l="0" t="0" r="r" b="b"/>
                <a:pathLst>
                  <a:path w="21600" h="21600" extrusionOk="0">
                    <a:moveTo>
                      <a:pt x="9489" y="21600"/>
                    </a:moveTo>
                    <a:lnTo>
                      <a:pt x="9489" y="17928"/>
                    </a:lnTo>
                    <a:cubicBezTo>
                      <a:pt x="20386" y="17928"/>
                      <a:pt x="21600" y="0"/>
                      <a:pt x="21600" y="0"/>
                    </a:cubicBezTo>
                    <a:cubicBezTo>
                      <a:pt x="21600" y="0"/>
                      <a:pt x="18342" y="4093"/>
                      <a:pt x="9489" y="4093"/>
                    </a:cubicBezTo>
                    <a:lnTo>
                      <a:pt x="9489" y="422"/>
                    </a:lnTo>
                    <a:lnTo>
                      <a:pt x="0" y="11010"/>
                    </a:lnTo>
                    <a:cubicBezTo>
                      <a:pt x="0" y="11010"/>
                      <a:pt x="9489" y="21600"/>
                      <a:pt x="9489" y="21600"/>
                    </a:cubicBezTo>
                    <a:close/>
                  </a:path>
                </a:pathLst>
              </a:custGeom>
              <a:grpFill/>
              <a:ln w="12700">
                <a:miter lim="400000"/>
              </a:ln>
            </p:spPr>
            <p:txBody>
              <a:bodyPr anchor="ctr"/>
              <a:lstStyle/>
              <a:p>
                <a:pPr algn="ctr"/>
                <a:endParaRPr/>
              </a:p>
            </p:txBody>
          </p:sp>
          <p:sp>
            <p:nvSpPr>
              <p:cNvPr id="121" name="Freeform: Shape 95"/>
              <p:cNvSpPr/>
              <p:nvPr/>
            </p:nvSpPr>
            <p:spPr>
              <a:xfrm>
                <a:off x="4945550" y="1143810"/>
                <a:ext cx="194187" cy="195259"/>
              </a:xfrm>
              <a:custGeom>
                <a:avLst/>
                <a:gdLst/>
                <a:ahLst/>
                <a:cxnLst>
                  <a:cxn ang="0">
                    <a:pos x="wd2" y="hd2"/>
                  </a:cxn>
                  <a:cxn ang="5400000">
                    <a:pos x="wd2" y="hd2"/>
                  </a:cxn>
                  <a:cxn ang="10800000">
                    <a:pos x="wd2" y="hd2"/>
                  </a:cxn>
                  <a:cxn ang="16200000">
                    <a:pos x="wd2" y="hd2"/>
                  </a:cxn>
                </a:cxnLst>
                <a:rect l="0" t="0" r="r" b="b"/>
                <a:pathLst>
                  <a:path w="21600" h="21600" extrusionOk="0">
                    <a:moveTo>
                      <a:pt x="4821" y="19850"/>
                    </a:moveTo>
                    <a:cubicBezTo>
                      <a:pt x="6524" y="20956"/>
                      <a:pt x="8557" y="21600"/>
                      <a:pt x="10742" y="21600"/>
                    </a:cubicBezTo>
                    <a:cubicBezTo>
                      <a:pt x="16739" y="21600"/>
                      <a:pt x="21600" y="16763"/>
                      <a:pt x="21600" y="10799"/>
                    </a:cubicBezTo>
                    <a:cubicBezTo>
                      <a:pt x="21600" y="4835"/>
                      <a:pt x="16739" y="0"/>
                      <a:pt x="10742" y="0"/>
                    </a:cubicBezTo>
                    <a:cubicBezTo>
                      <a:pt x="5289" y="0"/>
                      <a:pt x="776" y="3996"/>
                      <a:pt x="0" y="9205"/>
                    </a:cubicBezTo>
                    <a:lnTo>
                      <a:pt x="10742" y="9205"/>
                    </a:lnTo>
                    <a:lnTo>
                      <a:pt x="14302" y="9205"/>
                    </a:lnTo>
                    <a:lnTo>
                      <a:pt x="11941" y="11857"/>
                    </a:lnTo>
                    <a:cubicBezTo>
                      <a:pt x="11941" y="11857"/>
                      <a:pt x="4821" y="19850"/>
                      <a:pt x="4821" y="19850"/>
                    </a:cubicBezTo>
                    <a:close/>
                  </a:path>
                </a:pathLst>
              </a:custGeom>
              <a:grpFill/>
              <a:ln w="12700">
                <a:miter lim="400000"/>
              </a:ln>
            </p:spPr>
            <p:txBody>
              <a:bodyPr anchor="ctr"/>
              <a:lstStyle/>
              <a:p>
                <a:pPr algn="ctr"/>
                <a:endParaRPr/>
              </a:p>
            </p:txBody>
          </p:sp>
          <p:sp>
            <p:nvSpPr>
              <p:cNvPr id="122" name="Freeform: Shape 96"/>
              <p:cNvSpPr/>
              <p:nvPr/>
            </p:nvSpPr>
            <p:spPr>
              <a:xfrm>
                <a:off x="4641264" y="1240922"/>
                <a:ext cx="401518" cy="377537"/>
              </a:xfrm>
              <a:custGeom>
                <a:avLst/>
                <a:gdLst/>
                <a:ahLst/>
                <a:cxnLst>
                  <a:cxn ang="0">
                    <a:pos x="wd2" y="hd2"/>
                  </a:cxn>
                  <a:cxn ang="5400000">
                    <a:pos x="wd2" y="hd2"/>
                  </a:cxn>
                  <a:cxn ang="10800000">
                    <a:pos x="wd2" y="hd2"/>
                  </a:cxn>
                  <a:cxn ang="16200000">
                    <a:pos x="wd2" y="hd2"/>
                  </a:cxn>
                </a:cxnLst>
                <a:rect l="0" t="0" r="r" b="b"/>
                <a:pathLst>
                  <a:path w="21600" h="21600" extrusionOk="0">
                    <a:moveTo>
                      <a:pt x="9637" y="11573"/>
                    </a:moveTo>
                    <a:lnTo>
                      <a:pt x="9637" y="12195"/>
                    </a:lnTo>
                    <a:lnTo>
                      <a:pt x="9637" y="12817"/>
                    </a:lnTo>
                    <a:lnTo>
                      <a:pt x="9637" y="19740"/>
                    </a:lnTo>
                    <a:cubicBezTo>
                      <a:pt x="8188" y="19980"/>
                      <a:pt x="7131" y="20721"/>
                      <a:pt x="7131" y="21600"/>
                    </a:cubicBezTo>
                    <a:lnTo>
                      <a:pt x="14159" y="21600"/>
                    </a:lnTo>
                    <a:cubicBezTo>
                      <a:pt x="14159" y="20785"/>
                      <a:pt x="13250" y="20088"/>
                      <a:pt x="11963" y="19801"/>
                    </a:cubicBezTo>
                    <a:lnTo>
                      <a:pt x="11963" y="12817"/>
                    </a:lnTo>
                    <a:lnTo>
                      <a:pt x="11963" y="12195"/>
                    </a:lnTo>
                    <a:lnTo>
                      <a:pt x="11963" y="11573"/>
                    </a:lnTo>
                    <a:lnTo>
                      <a:pt x="18119" y="4180"/>
                    </a:lnTo>
                    <a:lnTo>
                      <a:pt x="21600" y="0"/>
                    </a:lnTo>
                    <a:lnTo>
                      <a:pt x="16348" y="0"/>
                    </a:lnTo>
                    <a:lnTo>
                      <a:pt x="0" y="0"/>
                    </a:lnTo>
                    <a:cubicBezTo>
                      <a:pt x="0" y="0"/>
                      <a:pt x="9637" y="11573"/>
                      <a:pt x="9637" y="11573"/>
                    </a:cubicBezTo>
                    <a:close/>
                  </a:path>
                </a:pathLst>
              </a:custGeom>
              <a:grpFill/>
              <a:ln w="12700">
                <a:miter lim="400000"/>
              </a:ln>
            </p:spPr>
            <p:txBody>
              <a:bodyPr anchor="ctr"/>
              <a:lstStyle/>
              <a:p>
                <a:pPr algn="ctr"/>
                <a:endParaRPr/>
              </a:p>
            </p:txBody>
          </p:sp>
          <p:sp>
            <p:nvSpPr>
              <p:cNvPr id="123" name="Freeform: Shape 97"/>
              <p:cNvSpPr/>
              <p:nvPr/>
            </p:nvSpPr>
            <p:spPr>
              <a:xfrm>
                <a:off x="4226919" y="1240922"/>
                <a:ext cx="276448" cy="276463"/>
              </a:xfrm>
              <a:custGeom>
                <a:avLst/>
                <a:gdLst/>
                <a:ahLst/>
                <a:cxnLst>
                  <a:cxn ang="0">
                    <a:pos x="wd2" y="hd2"/>
                  </a:cxn>
                  <a:cxn ang="5400000">
                    <a:pos x="wd2" y="hd2"/>
                  </a:cxn>
                  <a:cxn ang="10800000">
                    <a:pos x="wd2" y="hd2"/>
                  </a:cxn>
                  <a:cxn ang="16200000">
                    <a:pos x="wd2" y="hd2"/>
                  </a:cxn>
                </a:cxnLst>
                <a:rect l="0" t="0" r="r" b="b"/>
                <a:pathLst>
                  <a:path w="21600" h="21600" extrusionOk="0">
                    <a:moveTo>
                      <a:pt x="11550" y="8431"/>
                    </a:moveTo>
                    <a:lnTo>
                      <a:pt x="11550" y="13479"/>
                    </a:lnTo>
                    <a:cubicBezTo>
                      <a:pt x="11511" y="13514"/>
                      <a:pt x="11472" y="13538"/>
                      <a:pt x="11439" y="13540"/>
                    </a:cubicBezTo>
                    <a:cubicBezTo>
                      <a:pt x="11343" y="13547"/>
                      <a:pt x="11249" y="13405"/>
                      <a:pt x="11161" y="13367"/>
                    </a:cubicBezTo>
                    <a:cubicBezTo>
                      <a:pt x="10896" y="13251"/>
                      <a:pt x="10767" y="13468"/>
                      <a:pt x="10546" y="13471"/>
                    </a:cubicBezTo>
                    <a:cubicBezTo>
                      <a:pt x="10341" y="13473"/>
                      <a:pt x="10048" y="13142"/>
                      <a:pt x="10058" y="12949"/>
                    </a:cubicBezTo>
                    <a:cubicBezTo>
                      <a:pt x="10065" y="12832"/>
                      <a:pt x="10126" y="12654"/>
                      <a:pt x="10139" y="12510"/>
                    </a:cubicBezTo>
                    <a:cubicBezTo>
                      <a:pt x="10151" y="12394"/>
                      <a:pt x="10232" y="12325"/>
                      <a:pt x="10232" y="12220"/>
                    </a:cubicBezTo>
                    <a:cubicBezTo>
                      <a:pt x="10235" y="12079"/>
                      <a:pt x="10045" y="11970"/>
                      <a:pt x="9955" y="11954"/>
                    </a:cubicBezTo>
                    <a:cubicBezTo>
                      <a:pt x="9738" y="11914"/>
                      <a:pt x="9437" y="12040"/>
                      <a:pt x="9189" y="11941"/>
                    </a:cubicBezTo>
                    <a:cubicBezTo>
                      <a:pt x="9141" y="11864"/>
                      <a:pt x="9243" y="11809"/>
                      <a:pt x="9270" y="11733"/>
                    </a:cubicBezTo>
                    <a:cubicBezTo>
                      <a:pt x="9285" y="11690"/>
                      <a:pt x="9274" y="11630"/>
                      <a:pt x="9293" y="11583"/>
                    </a:cubicBezTo>
                    <a:cubicBezTo>
                      <a:pt x="9320" y="11509"/>
                      <a:pt x="9397" y="11452"/>
                      <a:pt x="9433" y="11375"/>
                    </a:cubicBezTo>
                    <a:cubicBezTo>
                      <a:pt x="9458" y="11315"/>
                      <a:pt x="9463" y="11228"/>
                      <a:pt x="9490" y="11154"/>
                    </a:cubicBezTo>
                    <a:cubicBezTo>
                      <a:pt x="9520" y="11070"/>
                      <a:pt x="9576" y="11016"/>
                      <a:pt x="9583" y="10957"/>
                    </a:cubicBezTo>
                    <a:cubicBezTo>
                      <a:pt x="9591" y="10879"/>
                      <a:pt x="9562" y="10789"/>
                      <a:pt x="9502" y="10737"/>
                    </a:cubicBezTo>
                    <a:cubicBezTo>
                      <a:pt x="9308" y="10747"/>
                      <a:pt x="9181" y="10757"/>
                      <a:pt x="9071" y="10807"/>
                    </a:cubicBezTo>
                    <a:cubicBezTo>
                      <a:pt x="8821" y="10921"/>
                      <a:pt x="8871" y="11260"/>
                      <a:pt x="8620" y="11340"/>
                    </a:cubicBezTo>
                    <a:cubicBezTo>
                      <a:pt x="8533" y="11367"/>
                      <a:pt x="8413" y="11369"/>
                      <a:pt x="8318" y="11386"/>
                    </a:cubicBezTo>
                    <a:cubicBezTo>
                      <a:pt x="8235" y="11401"/>
                      <a:pt x="8136" y="11445"/>
                      <a:pt x="8051" y="11444"/>
                    </a:cubicBezTo>
                    <a:cubicBezTo>
                      <a:pt x="7950" y="11442"/>
                      <a:pt x="7774" y="11345"/>
                      <a:pt x="7715" y="11281"/>
                    </a:cubicBezTo>
                    <a:cubicBezTo>
                      <a:pt x="7660" y="11224"/>
                      <a:pt x="7532" y="10938"/>
                      <a:pt x="7518" y="10888"/>
                    </a:cubicBezTo>
                    <a:cubicBezTo>
                      <a:pt x="7418" y="10547"/>
                      <a:pt x="7526" y="10233"/>
                      <a:pt x="7656" y="9996"/>
                    </a:cubicBezTo>
                    <a:cubicBezTo>
                      <a:pt x="7684" y="9945"/>
                      <a:pt x="7730" y="9898"/>
                      <a:pt x="7749" y="9845"/>
                    </a:cubicBezTo>
                    <a:cubicBezTo>
                      <a:pt x="7780" y="9765"/>
                      <a:pt x="7760" y="9643"/>
                      <a:pt x="7785" y="9556"/>
                    </a:cubicBezTo>
                    <a:cubicBezTo>
                      <a:pt x="7828" y="9395"/>
                      <a:pt x="8041" y="9298"/>
                      <a:pt x="8191" y="9220"/>
                    </a:cubicBezTo>
                    <a:cubicBezTo>
                      <a:pt x="8361" y="9131"/>
                      <a:pt x="8503" y="8990"/>
                      <a:pt x="8701" y="8977"/>
                    </a:cubicBezTo>
                    <a:cubicBezTo>
                      <a:pt x="8799" y="8969"/>
                      <a:pt x="8943" y="9004"/>
                      <a:pt x="9038" y="9023"/>
                    </a:cubicBezTo>
                    <a:cubicBezTo>
                      <a:pt x="9125" y="9041"/>
                      <a:pt x="9193" y="9099"/>
                      <a:pt x="9270" y="9104"/>
                    </a:cubicBezTo>
                    <a:cubicBezTo>
                      <a:pt x="9484" y="9120"/>
                      <a:pt x="9535" y="8954"/>
                      <a:pt x="9710" y="8861"/>
                    </a:cubicBezTo>
                    <a:cubicBezTo>
                      <a:pt x="9890" y="8887"/>
                      <a:pt x="10012" y="8830"/>
                      <a:pt x="10174" y="8849"/>
                    </a:cubicBezTo>
                    <a:cubicBezTo>
                      <a:pt x="10286" y="8862"/>
                      <a:pt x="10366" y="8982"/>
                      <a:pt x="10453" y="8988"/>
                    </a:cubicBezTo>
                    <a:cubicBezTo>
                      <a:pt x="10526" y="8994"/>
                      <a:pt x="10591" y="8920"/>
                      <a:pt x="10662" y="8930"/>
                    </a:cubicBezTo>
                    <a:cubicBezTo>
                      <a:pt x="10730" y="8941"/>
                      <a:pt x="10848" y="9090"/>
                      <a:pt x="10860" y="9173"/>
                    </a:cubicBezTo>
                    <a:cubicBezTo>
                      <a:pt x="10873" y="9277"/>
                      <a:pt x="10782" y="9372"/>
                      <a:pt x="10813" y="9486"/>
                    </a:cubicBezTo>
                    <a:cubicBezTo>
                      <a:pt x="10922" y="9597"/>
                      <a:pt x="11121" y="9619"/>
                      <a:pt x="11277" y="9683"/>
                    </a:cubicBezTo>
                    <a:cubicBezTo>
                      <a:pt x="11378" y="9600"/>
                      <a:pt x="11291" y="9445"/>
                      <a:pt x="11277" y="9324"/>
                    </a:cubicBezTo>
                    <a:cubicBezTo>
                      <a:pt x="11272" y="9271"/>
                      <a:pt x="11282" y="9223"/>
                      <a:pt x="11277" y="9173"/>
                    </a:cubicBezTo>
                    <a:cubicBezTo>
                      <a:pt x="11268" y="9090"/>
                      <a:pt x="11231" y="9014"/>
                      <a:pt x="11231" y="8942"/>
                    </a:cubicBezTo>
                    <a:cubicBezTo>
                      <a:pt x="11229" y="8694"/>
                      <a:pt x="11380" y="8545"/>
                      <a:pt x="11550" y="8431"/>
                    </a:cubicBezTo>
                    <a:close/>
                    <a:moveTo>
                      <a:pt x="219" y="8623"/>
                    </a:moveTo>
                    <a:cubicBezTo>
                      <a:pt x="183" y="8799"/>
                      <a:pt x="152" y="8976"/>
                      <a:pt x="124" y="9155"/>
                    </a:cubicBezTo>
                    <a:cubicBezTo>
                      <a:pt x="96" y="9334"/>
                      <a:pt x="74" y="9514"/>
                      <a:pt x="55" y="9695"/>
                    </a:cubicBezTo>
                    <a:cubicBezTo>
                      <a:pt x="18" y="10058"/>
                      <a:pt x="0" y="10427"/>
                      <a:pt x="0" y="10799"/>
                    </a:cubicBezTo>
                    <a:cubicBezTo>
                      <a:pt x="0" y="11172"/>
                      <a:pt x="18" y="11541"/>
                      <a:pt x="55" y="11904"/>
                    </a:cubicBezTo>
                    <a:cubicBezTo>
                      <a:pt x="74" y="12085"/>
                      <a:pt x="96" y="12266"/>
                      <a:pt x="124" y="12444"/>
                    </a:cubicBezTo>
                    <a:cubicBezTo>
                      <a:pt x="152" y="12623"/>
                      <a:pt x="183" y="12800"/>
                      <a:pt x="219" y="12976"/>
                    </a:cubicBezTo>
                    <a:cubicBezTo>
                      <a:pt x="255" y="13152"/>
                      <a:pt x="295" y="13327"/>
                      <a:pt x="340" y="13499"/>
                    </a:cubicBezTo>
                    <a:cubicBezTo>
                      <a:pt x="428" y="13844"/>
                      <a:pt x="534" y="14182"/>
                      <a:pt x="655" y="14513"/>
                    </a:cubicBezTo>
                    <a:cubicBezTo>
                      <a:pt x="716" y="14678"/>
                      <a:pt x="780" y="14842"/>
                      <a:pt x="849" y="15004"/>
                    </a:cubicBezTo>
                    <a:cubicBezTo>
                      <a:pt x="916" y="15165"/>
                      <a:pt x="989" y="15324"/>
                      <a:pt x="1065" y="15482"/>
                    </a:cubicBezTo>
                    <a:cubicBezTo>
                      <a:pt x="1103" y="15560"/>
                      <a:pt x="1142" y="15639"/>
                      <a:pt x="1181" y="15716"/>
                    </a:cubicBezTo>
                    <a:cubicBezTo>
                      <a:pt x="1261" y="15872"/>
                      <a:pt x="1344" y="16024"/>
                      <a:pt x="1431" y="16175"/>
                    </a:cubicBezTo>
                    <a:cubicBezTo>
                      <a:pt x="1690" y="16627"/>
                      <a:pt x="1982" y="17059"/>
                      <a:pt x="2303" y="17467"/>
                    </a:cubicBezTo>
                    <a:cubicBezTo>
                      <a:pt x="2464" y="17671"/>
                      <a:pt x="2632" y="17870"/>
                      <a:pt x="2805" y="18061"/>
                    </a:cubicBezTo>
                    <a:cubicBezTo>
                      <a:pt x="2921" y="18189"/>
                      <a:pt x="3041" y="18314"/>
                      <a:pt x="3163" y="18436"/>
                    </a:cubicBezTo>
                    <a:cubicBezTo>
                      <a:pt x="3286" y="18559"/>
                      <a:pt x="3411" y="18677"/>
                      <a:pt x="3538" y="18794"/>
                    </a:cubicBezTo>
                    <a:cubicBezTo>
                      <a:pt x="4113" y="19317"/>
                      <a:pt x="4744" y="19779"/>
                      <a:pt x="5425" y="20168"/>
                    </a:cubicBezTo>
                    <a:cubicBezTo>
                      <a:pt x="5575" y="20255"/>
                      <a:pt x="5728" y="20339"/>
                      <a:pt x="5883" y="20418"/>
                    </a:cubicBezTo>
                    <a:cubicBezTo>
                      <a:pt x="6193" y="20577"/>
                      <a:pt x="6513" y="20721"/>
                      <a:pt x="6840" y="20851"/>
                    </a:cubicBezTo>
                    <a:cubicBezTo>
                      <a:pt x="7003" y="20915"/>
                      <a:pt x="7168" y="20975"/>
                      <a:pt x="7336" y="21031"/>
                    </a:cubicBezTo>
                    <a:cubicBezTo>
                      <a:pt x="8423" y="21400"/>
                      <a:pt x="9588" y="21600"/>
                      <a:pt x="10799" y="21600"/>
                    </a:cubicBezTo>
                    <a:cubicBezTo>
                      <a:pt x="11052" y="21600"/>
                      <a:pt x="11302" y="21591"/>
                      <a:pt x="11550" y="21574"/>
                    </a:cubicBezTo>
                    <a:lnTo>
                      <a:pt x="11550" y="18084"/>
                    </a:lnTo>
                    <a:cubicBezTo>
                      <a:pt x="11505" y="18025"/>
                      <a:pt x="11456" y="17968"/>
                      <a:pt x="11416" y="17907"/>
                    </a:cubicBezTo>
                    <a:cubicBezTo>
                      <a:pt x="11273" y="17688"/>
                      <a:pt x="11157" y="17414"/>
                      <a:pt x="11010" y="17189"/>
                    </a:cubicBezTo>
                    <a:cubicBezTo>
                      <a:pt x="10935" y="17074"/>
                      <a:pt x="10871" y="16944"/>
                      <a:pt x="10790" y="16852"/>
                    </a:cubicBezTo>
                    <a:cubicBezTo>
                      <a:pt x="10741" y="16799"/>
                      <a:pt x="10589" y="16748"/>
                      <a:pt x="10569" y="16667"/>
                    </a:cubicBezTo>
                    <a:cubicBezTo>
                      <a:pt x="10542" y="16560"/>
                      <a:pt x="10464" y="16413"/>
                      <a:pt x="10477" y="16331"/>
                    </a:cubicBezTo>
                    <a:cubicBezTo>
                      <a:pt x="10492" y="16221"/>
                      <a:pt x="10708" y="16132"/>
                      <a:pt x="10708" y="16031"/>
                    </a:cubicBezTo>
                    <a:cubicBezTo>
                      <a:pt x="10708" y="15945"/>
                      <a:pt x="10594" y="15895"/>
                      <a:pt x="10569" y="15822"/>
                    </a:cubicBezTo>
                    <a:cubicBezTo>
                      <a:pt x="10511" y="15644"/>
                      <a:pt x="10604" y="15540"/>
                      <a:pt x="10674" y="15394"/>
                    </a:cubicBezTo>
                    <a:cubicBezTo>
                      <a:pt x="10697" y="15345"/>
                      <a:pt x="10719" y="15267"/>
                      <a:pt x="10743" y="15231"/>
                    </a:cubicBezTo>
                    <a:cubicBezTo>
                      <a:pt x="10786" y="15168"/>
                      <a:pt x="10872" y="15150"/>
                      <a:pt x="10929" y="15081"/>
                    </a:cubicBezTo>
                    <a:cubicBezTo>
                      <a:pt x="10960" y="15043"/>
                      <a:pt x="10981" y="14962"/>
                      <a:pt x="11022" y="14907"/>
                    </a:cubicBezTo>
                    <a:cubicBezTo>
                      <a:pt x="11110" y="14790"/>
                      <a:pt x="11252" y="14746"/>
                      <a:pt x="11288" y="14641"/>
                    </a:cubicBezTo>
                    <a:cubicBezTo>
                      <a:pt x="11318" y="14554"/>
                      <a:pt x="11335" y="14125"/>
                      <a:pt x="11300" y="13980"/>
                    </a:cubicBezTo>
                    <a:cubicBezTo>
                      <a:pt x="11280" y="13897"/>
                      <a:pt x="11202" y="13827"/>
                      <a:pt x="11172" y="13749"/>
                    </a:cubicBezTo>
                    <a:cubicBezTo>
                      <a:pt x="11120" y="13609"/>
                      <a:pt x="11108" y="13456"/>
                      <a:pt x="10963" y="13459"/>
                    </a:cubicBezTo>
                    <a:cubicBezTo>
                      <a:pt x="10874" y="13461"/>
                      <a:pt x="10812" y="13559"/>
                      <a:pt x="10754" y="13621"/>
                    </a:cubicBezTo>
                    <a:cubicBezTo>
                      <a:pt x="10741" y="13704"/>
                      <a:pt x="10748" y="13793"/>
                      <a:pt x="10662" y="13818"/>
                    </a:cubicBezTo>
                    <a:cubicBezTo>
                      <a:pt x="10530" y="13857"/>
                      <a:pt x="10479" y="13679"/>
                      <a:pt x="10325" y="13633"/>
                    </a:cubicBezTo>
                    <a:cubicBezTo>
                      <a:pt x="10264" y="13614"/>
                      <a:pt x="10166" y="13615"/>
                      <a:pt x="10128" y="13598"/>
                    </a:cubicBezTo>
                    <a:cubicBezTo>
                      <a:pt x="10015" y="13547"/>
                      <a:pt x="9979" y="13384"/>
                      <a:pt x="9861" y="13320"/>
                    </a:cubicBezTo>
                    <a:cubicBezTo>
                      <a:pt x="9762" y="13267"/>
                      <a:pt x="9677" y="13286"/>
                      <a:pt x="9617" y="13205"/>
                    </a:cubicBezTo>
                    <a:cubicBezTo>
                      <a:pt x="9592" y="13148"/>
                      <a:pt x="9612" y="13047"/>
                      <a:pt x="9606" y="12973"/>
                    </a:cubicBezTo>
                    <a:cubicBezTo>
                      <a:pt x="9478" y="12899"/>
                      <a:pt x="9371" y="12621"/>
                      <a:pt x="9222" y="12556"/>
                    </a:cubicBezTo>
                    <a:cubicBezTo>
                      <a:pt x="9125" y="12512"/>
                      <a:pt x="8974" y="12516"/>
                      <a:pt x="8852" y="12475"/>
                    </a:cubicBezTo>
                    <a:cubicBezTo>
                      <a:pt x="8794" y="12455"/>
                      <a:pt x="8749" y="12430"/>
                      <a:pt x="8689" y="12417"/>
                    </a:cubicBezTo>
                    <a:cubicBezTo>
                      <a:pt x="8614" y="12401"/>
                      <a:pt x="8538" y="12399"/>
                      <a:pt x="8480" y="12371"/>
                    </a:cubicBezTo>
                    <a:cubicBezTo>
                      <a:pt x="8250" y="12257"/>
                      <a:pt x="8127" y="11888"/>
                      <a:pt x="7842" y="11896"/>
                    </a:cubicBezTo>
                    <a:cubicBezTo>
                      <a:pt x="7722" y="11899"/>
                      <a:pt x="7604" y="12012"/>
                      <a:pt x="7494" y="12012"/>
                    </a:cubicBezTo>
                    <a:cubicBezTo>
                      <a:pt x="7385" y="12011"/>
                      <a:pt x="7201" y="11924"/>
                      <a:pt x="7064" y="11861"/>
                    </a:cubicBezTo>
                    <a:cubicBezTo>
                      <a:pt x="6922" y="11795"/>
                      <a:pt x="6764" y="11759"/>
                      <a:pt x="6647" y="11699"/>
                    </a:cubicBezTo>
                    <a:cubicBezTo>
                      <a:pt x="6551" y="11650"/>
                      <a:pt x="6486" y="11562"/>
                      <a:pt x="6403" y="11525"/>
                    </a:cubicBezTo>
                    <a:cubicBezTo>
                      <a:pt x="6339" y="11497"/>
                      <a:pt x="6247" y="11492"/>
                      <a:pt x="6195" y="11467"/>
                    </a:cubicBezTo>
                    <a:cubicBezTo>
                      <a:pt x="6120" y="11432"/>
                      <a:pt x="6042" y="11357"/>
                      <a:pt x="5950" y="11293"/>
                    </a:cubicBezTo>
                    <a:cubicBezTo>
                      <a:pt x="5863" y="11232"/>
                      <a:pt x="5768" y="11140"/>
                      <a:pt x="5764" y="11062"/>
                    </a:cubicBezTo>
                    <a:cubicBezTo>
                      <a:pt x="5761" y="10971"/>
                      <a:pt x="5848" y="10894"/>
                      <a:pt x="5858" y="10807"/>
                    </a:cubicBezTo>
                    <a:cubicBezTo>
                      <a:pt x="5888" y="10530"/>
                      <a:pt x="5684" y="10333"/>
                      <a:pt x="5556" y="10170"/>
                    </a:cubicBezTo>
                    <a:cubicBezTo>
                      <a:pt x="5460" y="10049"/>
                      <a:pt x="5349" y="9946"/>
                      <a:pt x="5255" y="9834"/>
                    </a:cubicBezTo>
                    <a:cubicBezTo>
                      <a:pt x="5260" y="9760"/>
                      <a:pt x="5260" y="9746"/>
                      <a:pt x="5255" y="9672"/>
                    </a:cubicBezTo>
                    <a:cubicBezTo>
                      <a:pt x="5183" y="9602"/>
                      <a:pt x="5122" y="9498"/>
                      <a:pt x="5045" y="9394"/>
                    </a:cubicBezTo>
                    <a:cubicBezTo>
                      <a:pt x="4977" y="9299"/>
                      <a:pt x="4843" y="9199"/>
                      <a:pt x="4825" y="9093"/>
                    </a:cubicBezTo>
                    <a:cubicBezTo>
                      <a:pt x="4804" y="8963"/>
                      <a:pt x="4875" y="8848"/>
                      <a:pt x="4825" y="8722"/>
                    </a:cubicBezTo>
                    <a:cubicBezTo>
                      <a:pt x="4742" y="8512"/>
                      <a:pt x="4451" y="8607"/>
                      <a:pt x="4488" y="8884"/>
                    </a:cubicBezTo>
                    <a:cubicBezTo>
                      <a:pt x="4498" y="8960"/>
                      <a:pt x="4607" y="9063"/>
                      <a:pt x="4640" y="9139"/>
                    </a:cubicBezTo>
                    <a:cubicBezTo>
                      <a:pt x="4673" y="9217"/>
                      <a:pt x="4666" y="9313"/>
                      <a:pt x="4697" y="9405"/>
                    </a:cubicBezTo>
                    <a:cubicBezTo>
                      <a:pt x="4727" y="9495"/>
                      <a:pt x="4817" y="9572"/>
                      <a:pt x="4849" y="9672"/>
                    </a:cubicBezTo>
                    <a:cubicBezTo>
                      <a:pt x="4897" y="9830"/>
                      <a:pt x="4896" y="10001"/>
                      <a:pt x="4941" y="10101"/>
                    </a:cubicBezTo>
                    <a:cubicBezTo>
                      <a:pt x="4980" y="10189"/>
                      <a:pt x="5128" y="10272"/>
                      <a:pt x="5045" y="10379"/>
                    </a:cubicBezTo>
                    <a:cubicBezTo>
                      <a:pt x="4936" y="10401"/>
                      <a:pt x="4893" y="10292"/>
                      <a:pt x="4825" y="10228"/>
                    </a:cubicBezTo>
                    <a:cubicBezTo>
                      <a:pt x="4787" y="10193"/>
                      <a:pt x="4649" y="10125"/>
                      <a:pt x="4628" y="10042"/>
                    </a:cubicBezTo>
                    <a:cubicBezTo>
                      <a:pt x="4610" y="9975"/>
                      <a:pt x="4671" y="9883"/>
                      <a:pt x="4651" y="9799"/>
                    </a:cubicBezTo>
                    <a:cubicBezTo>
                      <a:pt x="4611" y="9636"/>
                      <a:pt x="4280" y="9631"/>
                      <a:pt x="4279" y="9463"/>
                    </a:cubicBezTo>
                    <a:cubicBezTo>
                      <a:pt x="4279" y="9357"/>
                      <a:pt x="4418" y="9345"/>
                      <a:pt x="4419" y="9243"/>
                    </a:cubicBezTo>
                    <a:cubicBezTo>
                      <a:pt x="4420" y="9131"/>
                      <a:pt x="4266" y="9037"/>
                      <a:pt x="4233" y="8942"/>
                    </a:cubicBezTo>
                    <a:cubicBezTo>
                      <a:pt x="4202" y="8855"/>
                      <a:pt x="4197" y="8717"/>
                      <a:pt x="4187" y="8595"/>
                    </a:cubicBezTo>
                    <a:cubicBezTo>
                      <a:pt x="4176" y="8480"/>
                      <a:pt x="4191" y="8347"/>
                      <a:pt x="4163" y="8259"/>
                    </a:cubicBezTo>
                    <a:cubicBezTo>
                      <a:pt x="4140" y="8179"/>
                      <a:pt x="4019" y="8070"/>
                      <a:pt x="3943" y="8027"/>
                    </a:cubicBezTo>
                    <a:cubicBezTo>
                      <a:pt x="3841" y="7971"/>
                      <a:pt x="3761" y="7994"/>
                      <a:pt x="3710" y="7911"/>
                    </a:cubicBezTo>
                    <a:cubicBezTo>
                      <a:pt x="3668" y="7839"/>
                      <a:pt x="3639" y="7688"/>
                      <a:pt x="3630" y="7611"/>
                    </a:cubicBezTo>
                    <a:cubicBezTo>
                      <a:pt x="3613" y="7471"/>
                      <a:pt x="3626" y="7319"/>
                      <a:pt x="3618" y="7170"/>
                    </a:cubicBezTo>
                    <a:cubicBezTo>
                      <a:pt x="3610" y="7022"/>
                      <a:pt x="3595" y="6879"/>
                      <a:pt x="3618" y="6718"/>
                    </a:cubicBezTo>
                    <a:cubicBezTo>
                      <a:pt x="3675" y="6606"/>
                      <a:pt x="3780" y="6552"/>
                      <a:pt x="3838" y="6441"/>
                    </a:cubicBezTo>
                    <a:cubicBezTo>
                      <a:pt x="3879" y="6364"/>
                      <a:pt x="3885" y="6268"/>
                      <a:pt x="3932" y="6186"/>
                    </a:cubicBezTo>
                    <a:cubicBezTo>
                      <a:pt x="4016" y="6034"/>
                      <a:pt x="4201" y="5895"/>
                      <a:pt x="4325" y="5745"/>
                    </a:cubicBezTo>
                    <a:cubicBezTo>
                      <a:pt x="4460" y="5585"/>
                      <a:pt x="4584" y="5430"/>
                      <a:pt x="4663" y="5247"/>
                    </a:cubicBezTo>
                    <a:cubicBezTo>
                      <a:pt x="4691" y="5182"/>
                      <a:pt x="4766" y="5037"/>
                      <a:pt x="4755" y="4958"/>
                    </a:cubicBezTo>
                    <a:cubicBezTo>
                      <a:pt x="4740" y="4846"/>
                      <a:pt x="4529" y="4754"/>
                      <a:pt x="4546" y="4622"/>
                    </a:cubicBezTo>
                    <a:cubicBezTo>
                      <a:pt x="4557" y="4540"/>
                      <a:pt x="4674" y="4541"/>
                      <a:pt x="4708" y="4460"/>
                    </a:cubicBezTo>
                    <a:cubicBezTo>
                      <a:pt x="4727" y="4419"/>
                      <a:pt x="4743" y="4301"/>
                      <a:pt x="4743" y="4251"/>
                    </a:cubicBezTo>
                    <a:cubicBezTo>
                      <a:pt x="4746" y="4140"/>
                      <a:pt x="4687" y="4023"/>
                      <a:pt x="4708" y="3904"/>
                    </a:cubicBezTo>
                    <a:cubicBezTo>
                      <a:pt x="4728" y="3802"/>
                      <a:pt x="4880" y="3760"/>
                      <a:pt x="4802" y="3649"/>
                    </a:cubicBezTo>
                    <a:cubicBezTo>
                      <a:pt x="4724" y="3538"/>
                      <a:pt x="4585" y="3709"/>
                      <a:pt x="4500" y="3637"/>
                    </a:cubicBezTo>
                    <a:cubicBezTo>
                      <a:pt x="4422" y="3571"/>
                      <a:pt x="4516" y="3492"/>
                      <a:pt x="4523" y="3371"/>
                    </a:cubicBezTo>
                    <a:cubicBezTo>
                      <a:pt x="4526" y="3323"/>
                      <a:pt x="4495" y="3267"/>
                      <a:pt x="4500" y="3232"/>
                    </a:cubicBezTo>
                    <a:cubicBezTo>
                      <a:pt x="4507" y="3180"/>
                      <a:pt x="4608" y="3092"/>
                      <a:pt x="4581" y="3058"/>
                    </a:cubicBezTo>
                    <a:cubicBezTo>
                      <a:pt x="4539" y="3005"/>
                      <a:pt x="4494" y="2898"/>
                      <a:pt x="4428" y="2813"/>
                    </a:cubicBezTo>
                    <a:cubicBezTo>
                      <a:pt x="5723" y="1778"/>
                      <a:pt x="7273" y="1050"/>
                      <a:pt x="8969" y="741"/>
                    </a:cubicBezTo>
                    <a:lnTo>
                      <a:pt x="8969" y="741"/>
                    </a:lnTo>
                    <a:cubicBezTo>
                      <a:pt x="8991" y="778"/>
                      <a:pt x="9009" y="819"/>
                      <a:pt x="9061" y="835"/>
                    </a:cubicBezTo>
                    <a:cubicBezTo>
                      <a:pt x="9161" y="782"/>
                      <a:pt x="9261" y="838"/>
                      <a:pt x="9374" y="835"/>
                    </a:cubicBezTo>
                    <a:cubicBezTo>
                      <a:pt x="9482" y="831"/>
                      <a:pt x="9580" y="781"/>
                      <a:pt x="9698" y="800"/>
                    </a:cubicBezTo>
                    <a:cubicBezTo>
                      <a:pt x="9910" y="832"/>
                      <a:pt x="10204" y="1039"/>
                      <a:pt x="10371" y="928"/>
                    </a:cubicBezTo>
                    <a:cubicBezTo>
                      <a:pt x="10413" y="899"/>
                      <a:pt x="10404" y="851"/>
                      <a:pt x="10441" y="777"/>
                    </a:cubicBezTo>
                    <a:cubicBezTo>
                      <a:pt x="10471" y="718"/>
                      <a:pt x="10518" y="653"/>
                      <a:pt x="10547" y="581"/>
                    </a:cubicBezTo>
                    <a:cubicBezTo>
                      <a:pt x="10631" y="579"/>
                      <a:pt x="10715" y="578"/>
                      <a:pt x="10799" y="578"/>
                    </a:cubicBezTo>
                    <a:cubicBezTo>
                      <a:pt x="11052" y="578"/>
                      <a:pt x="11302" y="587"/>
                      <a:pt x="11550" y="605"/>
                    </a:cubicBezTo>
                    <a:lnTo>
                      <a:pt x="11550" y="26"/>
                    </a:lnTo>
                    <a:cubicBezTo>
                      <a:pt x="11367" y="13"/>
                      <a:pt x="11183" y="5"/>
                      <a:pt x="10997" y="2"/>
                    </a:cubicBezTo>
                    <a:cubicBezTo>
                      <a:pt x="10931" y="1"/>
                      <a:pt x="10865" y="0"/>
                      <a:pt x="10799" y="0"/>
                    </a:cubicBezTo>
                    <a:cubicBezTo>
                      <a:pt x="10688" y="0"/>
                      <a:pt x="10576" y="2"/>
                      <a:pt x="10465" y="6"/>
                    </a:cubicBezTo>
                    <a:cubicBezTo>
                      <a:pt x="9374" y="39"/>
                      <a:pt x="8323" y="233"/>
                      <a:pt x="7335" y="567"/>
                    </a:cubicBezTo>
                    <a:cubicBezTo>
                      <a:pt x="7168" y="624"/>
                      <a:pt x="7002" y="684"/>
                      <a:pt x="6840" y="749"/>
                    </a:cubicBezTo>
                    <a:cubicBezTo>
                      <a:pt x="6790" y="769"/>
                      <a:pt x="6739" y="790"/>
                      <a:pt x="6689" y="811"/>
                    </a:cubicBezTo>
                    <a:cubicBezTo>
                      <a:pt x="6577" y="857"/>
                      <a:pt x="6465" y="904"/>
                      <a:pt x="6355" y="954"/>
                    </a:cubicBezTo>
                    <a:cubicBezTo>
                      <a:pt x="6195" y="1026"/>
                      <a:pt x="6038" y="1102"/>
                      <a:pt x="5882" y="1182"/>
                    </a:cubicBezTo>
                    <a:cubicBezTo>
                      <a:pt x="5727" y="1261"/>
                      <a:pt x="5574" y="1344"/>
                      <a:pt x="5424" y="1431"/>
                    </a:cubicBezTo>
                    <a:cubicBezTo>
                      <a:pt x="4817" y="1780"/>
                      <a:pt x="4248" y="2186"/>
                      <a:pt x="3723" y="2641"/>
                    </a:cubicBezTo>
                    <a:cubicBezTo>
                      <a:pt x="3661" y="2696"/>
                      <a:pt x="3599" y="2750"/>
                      <a:pt x="3538" y="2806"/>
                    </a:cubicBezTo>
                    <a:cubicBezTo>
                      <a:pt x="3410" y="2922"/>
                      <a:pt x="3285" y="3041"/>
                      <a:pt x="3163" y="3163"/>
                    </a:cubicBezTo>
                    <a:cubicBezTo>
                      <a:pt x="3041" y="3286"/>
                      <a:pt x="2921" y="3410"/>
                      <a:pt x="2805" y="3538"/>
                    </a:cubicBezTo>
                    <a:cubicBezTo>
                      <a:pt x="2632" y="3730"/>
                      <a:pt x="2464" y="3928"/>
                      <a:pt x="2303" y="4132"/>
                    </a:cubicBezTo>
                    <a:cubicBezTo>
                      <a:pt x="1982" y="4540"/>
                      <a:pt x="1690" y="4972"/>
                      <a:pt x="1430" y="5425"/>
                    </a:cubicBezTo>
                    <a:cubicBezTo>
                      <a:pt x="1343" y="5574"/>
                      <a:pt x="1261" y="5729"/>
                      <a:pt x="1181" y="5883"/>
                    </a:cubicBezTo>
                    <a:cubicBezTo>
                      <a:pt x="1141" y="5961"/>
                      <a:pt x="1103" y="6039"/>
                      <a:pt x="1064" y="6118"/>
                    </a:cubicBezTo>
                    <a:cubicBezTo>
                      <a:pt x="951" y="6354"/>
                      <a:pt x="846" y="6594"/>
                      <a:pt x="748" y="6840"/>
                    </a:cubicBezTo>
                    <a:cubicBezTo>
                      <a:pt x="716" y="6922"/>
                      <a:pt x="685" y="7004"/>
                      <a:pt x="655" y="7087"/>
                    </a:cubicBezTo>
                    <a:cubicBezTo>
                      <a:pt x="534" y="7417"/>
                      <a:pt x="428" y="7756"/>
                      <a:pt x="339" y="8101"/>
                    </a:cubicBezTo>
                    <a:cubicBezTo>
                      <a:pt x="295" y="8273"/>
                      <a:pt x="255" y="8447"/>
                      <a:pt x="219" y="8623"/>
                    </a:cubicBezTo>
                    <a:cubicBezTo>
                      <a:pt x="219" y="8623"/>
                      <a:pt x="219" y="8623"/>
                      <a:pt x="219" y="8623"/>
                    </a:cubicBezTo>
                    <a:close/>
                    <a:moveTo>
                      <a:pt x="11550" y="21574"/>
                    </a:moveTo>
                    <a:cubicBezTo>
                      <a:pt x="12114" y="21536"/>
                      <a:pt x="12666" y="21453"/>
                      <a:pt x="13203" y="21330"/>
                    </a:cubicBezTo>
                    <a:cubicBezTo>
                      <a:pt x="13564" y="21250"/>
                      <a:pt x="13918" y="21149"/>
                      <a:pt x="14264" y="21033"/>
                    </a:cubicBezTo>
                    <a:cubicBezTo>
                      <a:pt x="14432" y="20975"/>
                      <a:pt x="14596" y="20915"/>
                      <a:pt x="14760" y="20851"/>
                    </a:cubicBezTo>
                    <a:cubicBezTo>
                      <a:pt x="15087" y="20722"/>
                      <a:pt x="15407" y="20577"/>
                      <a:pt x="15717" y="20418"/>
                    </a:cubicBezTo>
                    <a:cubicBezTo>
                      <a:pt x="15872" y="20339"/>
                      <a:pt x="16025" y="20255"/>
                      <a:pt x="16176" y="20169"/>
                    </a:cubicBezTo>
                    <a:cubicBezTo>
                      <a:pt x="16855" y="19779"/>
                      <a:pt x="17486" y="19317"/>
                      <a:pt x="18062" y="18794"/>
                    </a:cubicBezTo>
                    <a:cubicBezTo>
                      <a:pt x="18190" y="18678"/>
                      <a:pt x="18315" y="18559"/>
                      <a:pt x="18437" y="18436"/>
                    </a:cubicBezTo>
                    <a:cubicBezTo>
                      <a:pt x="18559" y="18314"/>
                      <a:pt x="18679" y="18189"/>
                      <a:pt x="18795" y="18061"/>
                    </a:cubicBezTo>
                    <a:cubicBezTo>
                      <a:pt x="18969" y="17870"/>
                      <a:pt x="19136" y="17671"/>
                      <a:pt x="19296" y="17467"/>
                    </a:cubicBezTo>
                    <a:cubicBezTo>
                      <a:pt x="19550" y="17145"/>
                      <a:pt x="19785" y="16807"/>
                      <a:pt x="20001" y="16456"/>
                    </a:cubicBezTo>
                    <a:cubicBezTo>
                      <a:pt x="20058" y="16363"/>
                      <a:pt x="20115" y="16270"/>
                      <a:pt x="20169" y="16175"/>
                    </a:cubicBezTo>
                    <a:cubicBezTo>
                      <a:pt x="20256" y="16024"/>
                      <a:pt x="20340" y="15872"/>
                      <a:pt x="20418" y="15716"/>
                    </a:cubicBezTo>
                    <a:cubicBezTo>
                      <a:pt x="20458" y="15639"/>
                      <a:pt x="20497" y="15560"/>
                      <a:pt x="20535" y="15482"/>
                    </a:cubicBezTo>
                    <a:cubicBezTo>
                      <a:pt x="20611" y="15325"/>
                      <a:pt x="20683" y="15166"/>
                      <a:pt x="20752" y="15004"/>
                    </a:cubicBezTo>
                    <a:cubicBezTo>
                      <a:pt x="20820" y="14842"/>
                      <a:pt x="20885" y="14679"/>
                      <a:pt x="20945" y="14513"/>
                    </a:cubicBezTo>
                    <a:cubicBezTo>
                      <a:pt x="21066" y="14182"/>
                      <a:pt x="21171" y="13844"/>
                      <a:pt x="21260" y="13499"/>
                    </a:cubicBezTo>
                    <a:cubicBezTo>
                      <a:pt x="21305" y="13327"/>
                      <a:pt x="21345" y="13152"/>
                      <a:pt x="21380" y="12976"/>
                    </a:cubicBezTo>
                    <a:cubicBezTo>
                      <a:pt x="21417" y="12800"/>
                      <a:pt x="21448" y="12623"/>
                      <a:pt x="21476" y="12444"/>
                    </a:cubicBezTo>
                    <a:cubicBezTo>
                      <a:pt x="21503" y="12266"/>
                      <a:pt x="21526" y="12086"/>
                      <a:pt x="21545" y="11904"/>
                    </a:cubicBezTo>
                    <a:cubicBezTo>
                      <a:pt x="21581" y="11541"/>
                      <a:pt x="21600" y="11173"/>
                      <a:pt x="21600" y="10799"/>
                    </a:cubicBezTo>
                    <a:cubicBezTo>
                      <a:pt x="21600" y="10427"/>
                      <a:pt x="21581" y="10058"/>
                      <a:pt x="21545" y="9695"/>
                    </a:cubicBezTo>
                    <a:cubicBezTo>
                      <a:pt x="21526" y="9514"/>
                      <a:pt x="21503" y="9334"/>
                      <a:pt x="21476" y="9155"/>
                    </a:cubicBezTo>
                    <a:cubicBezTo>
                      <a:pt x="21448" y="8976"/>
                      <a:pt x="21417" y="8799"/>
                      <a:pt x="21380" y="8623"/>
                    </a:cubicBezTo>
                    <a:cubicBezTo>
                      <a:pt x="21345" y="8447"/>
                      <a:pt x="21305" y="8273"/>
                      <a:pt x="21260" y="8100"/>
                    </a:cubicBezTo>
                    <a:cubicBezTo>
                      <a:pt x="21171" y="7756"/>
                      <a:pt x="21066" y="7417"/>
                      <a:pt x="20945" y="7087"/>
                    </a:cubicBezTo>
                    <a:cubicBezTo>
                      <a:pt x="20915" y="7004"/>
                      <a:pt x="20884" y="6922"/>
                      <a:pt x="20851" y="6839"/>
                    </a:cubicBezTo>
                    <a:cubicBezTo>
                      <a:pt x="20754" y="6594"/>
                      <a:pt x="20650" y="6354"/>
                      <a:pt x="20535" y="6118"/>
                    </a:cubicBezTo>
                    <a:cubicBezTo>
                      <a:pt x="20497" y="6039"/>
                      <a:pt x="20458" y="5960"/>
                      <a:pt x="20418" y="5883"/>
                    </a:cubicBezTo>
                    <a:cubicBezTo>
                      <a:pt x="20339" y="5728"/>
                      <a:pt x="20255" y="5574"/>
                      <a:pt x="20169" y="5425"/>
                    </a:cubicBezTo>
                    <a:cubicBezTo>
                      <a:pt x="19910" y="4972"/>
                      <a:pt x="19617" y="4540"/>
                      <a:pt x="19296" y="4132"/>
                    </a:cubicBezTo>
                    <a:cubicBezTo>
                      <a:pt x="19136" y="3928"/>
                      <a:pt x="18968" y="3730"/>
                      <a:pt x="18795" y="3538"/>
                    </a:cubicBezTo>
                    <a:cubicBezTo>
                      <a:pt x="18678" y="3410"/>
                      <a:pt x="18559" y="3286"/>
                      <a:pt x="18437" y="3163"/>
                    </a:cubicBezTo>
                    <a:cubicBezTo>
                      <a:pt x="18314" y="3041"/>
                      <a:pt x="18189" y="2922"/>
                      <a:pt x="18062" y="2806"/>
                    </a:cubicBezTo>
                    <a:cubicBezTo>
                      <a:pt x="17814" y="2580"/>
                      <a:pt x="17556" y="2367"/>
                      <a:pt x="17288" y="2165"/>
                    </a:cubicBezTo>
                    <a:cubicBezTo>
                      <a:pt x="16934" y="1899"/>
                      <a:pt x="16562" y="1654"/>
                      <a:pt x="16176" y="1431"/>
                    </a:cubicBezTo>
                    <a:cubicBezTo>
                      <a:pt x="16025" y="1344"/>
                      <a:pt x="15872" y="1261"/>
                      <a:pt x="15717" y="1181"/>
                    </a:cubicBezTo>
                    <a:cubicBezTo>
                      <a:pt x="15646" y="1145"/>
                      <a:pt x="15575" y="1110"/>
                      <a:pt x="15503" y="1076"/>
                    </a:cubicBezTo>
                    <a:cubicBezTo>
                      <a:pt x="15418" y="1034"/>
                      <a:pt x="15331" y="993"/>
                      <a:pt x="15244" y="954"/>
                    </a:cubicBezTo>
                    <a:cubicBezTo>
                      <a:pt x="15208" y="938"/>
                      <a:pt x="15171" y="922"/>
                      <a:pt x="15135" y="905"/>
                    </a:cubicBezTo>
                    <a:cubicBezTo>
                      <a:pt x="15011" y="851"/>
                      <a:pt x="14886" y="799"/>
                      <a:pt x="14760" y="749"/>
                    </a:cubicBezTo>
                    <a:cubicBezTo>
                      <a:pt x="14759" y="748"/>
                      <a:pt x="14757" y="748"/>
                      <a:pt x="14755" y="747"/>
                    </a:cubicBezTo>
                    <a:cubicBezTo>
                      <a:pt x="14620" y="694"/>
                      <a:pt x="14484" y="644"/>
                      <a:pt x="14348" y="597"/>
                    </a:cubicBezTo>
                    <a:cubicBezTo>
                      <a:pt x="14319" y="587"/>
                      <a:pt x="14292" y="576"/>
                      <a:pt x="14264" y="567"/>
                    </a:cubicBezTo>
                    <a:cubicBezTo>
                      <a:pt x="13944" y="459"/>
                      <a:pt x="13618" y="366"/>
                      <a:pt x="13285" y="287"/>
                    </a:cubicBezTo>
                    <a:cubicBezTo>
                      <a:pt x="13181" y="263"/>
                      <a:pt x="13077" y="240"/>
                      <a:pt x="12972" y="219"/>
                    </a:cubicBezTo>
                    <a:cubicBezTo>
                      <a:pt x="12896" y="204"/>
                      <a:pt x="12820" y="189"/>
                      <a:pt x="12743" y="175"/>
                    </a:cubicBezTo>
                    <a:cubicBezTo>
                      <a:pt x="12353" y="103"/>
                      <a:pt x="11954" y="54"/>
                      <a:pt x="11550" y="26"/>
                    </a:cubicBezTo>
                    <a:lnTo>
                      <a:pt x="11550" y="605"/>
                    </a:lnTo>
                    <a:cubicBezTo>
                      <a:pt x="11988" y="637"/>
                      <a:pt x="12419" y="696"/>
                      <a:pt x="12841" y="782"/>
                    </a:cubicBezTo>
                    <a:cubicBezTo>
                      <a:pt x="12813" y="855"/>
                      <a:pt x="12721" y="822"/>
                      <a:pt x="12646" y="858"/>
                    </a:cubicBezTo>
                    <a:cubicBezTo>
                      <a:pt x="12574" y="891"/>
                      <a:pt x="12548" y="960"/>
                      <a:pt x="12472" y="974"/>
                    </a:cubicBezTo>
                    <a:cubicBezTo>
                      <a:pt x="12261" y="1014"/>
                      <a:pt x="12087" y="921"/>
                      <a:pt x="11903" y="928"/>
                    </a:cubicBezTo>
                    <a:cubicBezTo>
                      <a:pt x="11895" y="1006"/>
                      <a:pt x="11993" y="1053"/>
                      <a:pt x="12042" y="1078"/>
                    </a:cubicBezTo>
                    <a:cubicBezTo>
                      <a:pt x="12208" y="1165"/>
                      <a:pt x="12342" y="1152"/>
                      <a:pt x="12576" y="1147"/>
                    </a:cubicBezTo>
                    <a:cubicBezTo>
                      <a:pt x="12696" y="1145"/>
                      <a:pt x="12833" y="1183"/>
                      <a:pt x="12936" y="1113"/>
                    </a:cubicBezTo>
                    <a:cubicBezTo>
                      <a:pt x="13001" y="1068"/>
                      <a:pt x="12997" y="970"/>
                      <a:pt x="13052" y="916"/>
                    </a:cubicBezTo>
                    <a:cubicBezTo>
                      <a:pt x="13075" y="893"/>
                      <a:pt x="13109" y="870"/>
                      <a:pt x="13147" y="850"/>
                    </a:cubicBezTo>
                    <a:cubicBezTo>
                      <a:pt x="13261" y="877"/>
                      <a:pt x="13376" y="906"/>
                      <a:pt x="13489" y="937"/>
                    </a:cubicBezTo>
                    <a:cubicBezTo>
                      <a:pt x="13470" y="1016"/>
                      <a:pt x="13343" y="997"/>
                      <a:pt x="13342" y="1101"/>
                    </a:cubicBezTo>
                    <a:cubicBezTo>
                      <a:pt x="13422" y="1149"/>
                      <a:pt x="13611" y="1075"/>
                      <a:pt x="13683" y="992"/>
                    </a:cubicBezTo>
                    <a:cubicBezTo>
                      <a:pt x="13711" y="1000"/>
                      <a:pt x="13739" y="1008"/>
                      <a:pt x="13767" y="1017"/>
                    </a:cubicBezTo>
                    <a:cubicBezTo>
                      <a:pt x="13932" y="1067"/>
                      <a:pt x="14094" y="1121"/>
                      <a:pt x="14254" y="1179"/>
                    </a:cubicBezTo>
                    <a:cubicBezTo>
                      <a:pt x="14484" y="1261"/>
                      <a:pt x="14709" y="1351"/>
                      <a:pt x="14930" y="1450"/>
                    </a:cubicBezTo>
                    <a:cubicBezTo>
                      <a:pt x="14887" y="1475"/>
                      <a:pt x="14842" y="1507"/>
                      <a:pt x="14805" y="1507"/>
                    </a:cubicBezTo>
                    <a:cubicBezTo>
                      <a:pt x="14709" y="1506"/>
                      <a:pt x="14668" y="1378"/>
                      <a:pt x="14561" y="1425"/>
                    </a:cubicBezTo>
                    <a:cubicBezTo>
                      <a:pt x="14552" y="1549"/>
                      <a:pt x="14691" y="1599"/>
                      <a:pt x="14781" y="1657"/>
                    </a:cubicBezTo>
                    <a:cubicBezTo>
                      <a:pt x="14877" y="1719"/>
                      <a:pt x="14979" y="1780"/>
                      <a:pt x="15014" y="1888"/>
                    </a:cubicBezTo>
                    <a:cubicBezTo>
                      <a:pt x="14919" y="2088"/>
                      <a:pt x="14768" y="1878"/>
                      <a:pt x="14619" y="1878"/>
                    </a:cubicBezTo>
                    <a:cubicBezTo>
                      <a:pt x="14454" y="1876"/>
                      <a:pt x="14214" y="2189"/>
                      <a:pt x="14073" y="1935"/>
                    </a:cubicBezTo>
                    <a:cubicBezTo>
                      <a:pt x="14108" y="1800"/>
                      <a:pt x="14257" y="1779"/>
                      <a:pt x="14294" y="1646"/>
                    </a:cubicBezTo>
                    <a:cubicBezTo>
                      <a:pt x="14261" y="1651"/>
                      <a:pt x="14231" y="1661"/>
                      <a:pt x="14199" y="1674"/>
                    </a:cubicBezTo>
                    <a:cubicBezTo>
                      <a:pt x="14145" y="1696"/>
                      <a:pt x="14090" y="1725"/>
                      <a:pt x="14033" y="1755"/>
                    </a:cubicBezTo>
                    <a:cubicBezTo>
                      <a:pt x="13960" y="1795"/>
                      <a:pt x="13882" y="1834"/>
                      <a:pt x="13795" y="1854"/>
                    </a:cubicBezTo>
                    <a:cubicBezTo>
                      <a:pt x="13714" y="1872"/>
                      <a:pt x="13634" y="1867"/>
                      <a:pt x="13562" y="1888"/>
                    </a:cubicBezTo>
                    <a:cubicBezTo>
                      <a:pt x="13423" y="1929"/>
                      <a:pt x="13327" y="2031"/>
                      <a:pt x="13179" y="2086"/>
                    </a:cubicBezTo>
                    <a:cubicBezTo>
                      <a:pt x="13123" y="2106"/>
                      <a:pt x="13054" y="2100"/>
                      <a:pt x="12994" y="2120"/>
                    </a:cubicBezTo>
                    <a:cubicBezTo>
                      <a:pt x="12854" y="2167"/>
                      <a:pt x="12687" y="2250"/>
                      <a:pt x="12542" y="2329"/>
                    </a:cubicBezTo>
                    <a:cubicBezTo>
                      <a:pt x="12394" y="2409"/>
                      <a:pt x="12226" y="2492"/>
                      <a:pt x="12135" y="2572"/>
                    </a:cubicBezTo>
                    <a:cubicBezTo>
                      <a:pt x="12087" y="2615"/>
                      <a:pt x="11957" y="2766"/>
                      <a:pt x="11962" y="2815"/>
                    </a:cubicBezTo>
                    <a:cubicBezTo>
                      <a:pt x="11967" y="2884"/>
                      <a:pt x="12097" y="2907"/>
                      <a:pt x="12100" y="2977"/>
                    </a:cubicBezTo>
                    <a:cubicBezTo>
                      <a:pt x="12097" y="3020"/>
                      <a:pt x="12025" y="3112"/>
                      <a:pt x="12078" y="3174"/>
                    </a:cubicBezTo>
                    <a:cubicBezTo>
                      <a:pt x="12125" y="3231"/>
                      <a:pt x="12220" y="3185"/>
                      <a:pt x="12321" y="3197"/>
                    </a:cubicBezTo>
                    <a:cubicBezTo>
                      <a:pt x="12499" y="3219"/>
                      <a:pt x="12614" y="3365"/>
                      <a:pt x="12751" y="3440"/>
                    </a:cubicBezTo>
                    <a:cubicBezTo>
                      <a:pt x="12852" y="3497"/>
                      <a:pt x="13005" y="3565"/>
                      <a:pt x="13122" y="3580"/>
                    </a:cubicBezTo>
                    <a:cubicBezTo>
                      <a:pt x="13282" y="3599"/>
                      <a:pt x="13459" y="3533"/>
                      <a:pt x="13482" y="3661"/>
                    </a:cubicBezTo>
                    <a:cubicBezTo>
                      <a:pt x="13502" y="3784"/>
                      <a:pt x="13331" y="3827"/>
                      <a:pt x="13319" y="3904"/>
                    </a:cubicBezTo>
                    <a:cubicBezTo>
                      <a:pt x="13406" y="4017"/>
                      <a:pt x="13260" y="4072"/>
                      <a:pt x="13261" y="4171"/>
                    </a:cubicBezTo>
                    <a:cubicBezTo>
                      <a:pt x="13261" y="4250"/>
                      <a:pt x="13361" y="4371"/>
                      <a:pt x="13447" y="4379"/>
                    </a:cubicBezTo>
                    <a:cubicBezTo>
                      <a:pt x="13563" y="4388"/>
                      <a:pt x="13735" y="4264"/>
                      <a:pt x="13783" y="4147"/>
                    </a:cubicBezTo>
                    <a:cubicBezTo>
                      <a:pt x="13841" y="4008"/>
                      <a:pt x="13817" y="3819"/>
                      <a:pt x="13922" y="3718"/>
                    </a:cubicBezTo>
                    <a:cubicBezTo>
                      <a:pt x="14463" y="3733"/>
                      <a:pt x="14921" y="3474"/>
                      <a:pt x="14886" y="2920"/>
                    </a:cubicBezTo>
                    <a:cubicBezTo>
                      <a:pt x="14882" y="2864"/>
                      <a:pt x="14852" y="2794"/>
                      <a:pt x="14863" y="2735"/>
                    </a:cubicBezTo>
                    <a:cubicBezTo>
                      <a:pt x="14880" y="2645"/>
                      <a:pt x="15034" y="2570"/>
                      <a:pt x="15014" y="2457"/>
                    </a:cubicBezTo>
                    <a:cubicBezTo>
                      <a:pt x="15072" y="2437"/>
                      <a:pt x="15106" y="2391"/>
                      <a:pt x="15137" y="2338"/>
                    </a:cubicBezTo>
                    <a:cubicBezTo>
                      <a:pt x="15182" y="2259"/>
                      <a:pt x="15216" y="2169"/>
                      <a:pt x="15298" y="2139"/>
                    </a:cubicBezTo>
                    <a:cubicBezTo>
                      <a:pt x="15305" y="2137"/>
                      <a:pt x="15309" y="2133"/>
                      <a:pt x="15315" y="2132"/>
                    </a:cubicBezTo>
                    <a:cubicBezTo>
                      <a:pt x="15362" y="2121"/>
                      <a:pt x="15412" y="2130"/>
                      <a:pt x="15464" y="2146"/>
                    </a:cubicBezTo>
                    <a:cubicBezTo>
                      <a:pt x="15557" y="2173"/>
                      <a:pt x="15657" y="2220"/>
                      <a:pt x="15767" y="2212"/>
                    </a:cubicBezTo>
                    <a:cubicBezTo>
                      <a:pt x="15824" y="2209"/>
                      <a:pt x="15897" y="2159"/>
                      <a:pt x="15954" y="2167"/>
                    </a:cubicBezTo>
                    <a:cubicBezTo>
                      <a:pt x="16067" y="2182"/>
                      <a:pt x="16135" y="2322"/>
                      <a:pt x="16220" y="2387"/>
                    </a:cubicBezTo>
                    <a:cubicBezTo>
                      <a:pt x="16295" y="2444"/>
                      <a:pt x="16376" y="2425"/>
                      <a:pt x="16394" y="2502"/>
                    </a:cubicBezTo>
                    <a:cubicBezTo>
                      <a:pt x="16372" y="2631"/>
                      <a:pt x="16283" y="2636"/>
                      <a:pt x="16291" y="2754"/>
                    </a:cubicBezTo>
                    <a:cubicBezTo>
                      <a:pt x="16291" y="2755"/>
                      <a:pt x="16291" y="2756"/>
                      <a:pt x="16291" y="2757"/>
                    </a:cubicBezTo>
                    <a:cubicBezTo>
                      <a:pt x="16298" y="2863"/>
                      <a:pt x="16410" y="2944"/>
                      <a:pt x="16463" y="2954"/>
                    </a:cubicBezTo>
                    <a:cubicBezTo>
                      <a:pt x="16549" y="2970"/>
                      <a:pt x="16669" y="2925"/>
                      <a:pt x="16754" y="2885"/>
                    </a:cubicBezTo>
                    <a:cubicBezTo>
                      <a:pt x="16845" y="2842"/>
                      <a:pt x="16928" y="2749"/>
                      <a:pt x="17008" y="2683"/>
                    </a:cubicBezTo>
                    <a:cubicBezTo>
                      <a:pt x="17122" y="2771"/>
                      <a:pt x="17235" y="2860"/>
                      <a:pt x="17344" y="2952"/>
                    </a:cubicBezTo>
                    <a:cubicBezTo>
                      <a:pt x="17357" y="3004"/>
                      <a:pt x="17366" y="3050"/>
                      <a:pt x="17369" y="3082"/>
                    </a:cubicBezTo>
                    <a:cubicBezTo>
                      <a:pt x="17385" y="3206"/>
                      <a:pt x="17352" y="3302"/>
                      <a:pt x="17358" y="3418"/>
                    </a:cubicBezTo>
                    <a:cubicBezTo>
                      <a:pt x="17372" y="3613"/>
                      <a:pt x="17619" y="3593"/>
                      <a:pt x="17741" y="3696"/>
                    </a:cubicBezTo>
                    <a:cubicBezTo>
                      <a:pt x="17777" y="3726"/>
                      <a:pt x="17791" y="3806"/>
                      <a:pt x="17822" y="3846"/>
                    </a:cubicBezTo>
                    <a:cubicBezTo>
                      <a:pt x="17881" y="3925"/>
                      <a:pt x="17952" y="3925"/>
                      <a:pt x="17961" y="4008"/>
                    </a:cubicBezTo>
                    <a:cubicBezTo>
                      <a:pt x="17983" y="4208"/>
                      <a:pt x="17779" y="4225"/>
                      <a:pt x="17798" y="4448"/>
                    </a:cubicBezTo>
                    <a:cubicBezTo>
                      <a:pt x="17757" y="4535"/>
                      <a:pt x="17650" y="4530"/>
                      <a:pt x="17659" y="4645"/>
                    </a:cubicBezTo>
                    <a:cubicBezTo>
                      <a:pt x="17673" y="4828"/>
                      <a:pt x="17936" y="4688"/>
                      <a:pt x="18008" y="4831"/>
                    </a:cubicBezTo>
                    <a:cubicBezTo>
                      <a:pt x="18046" y="4907"/>
                      <a:pt x="18002" y="4964"/>
                      <a:pt x="17972" y="5074"/>
                    </a:cubicBezTo>
                    <a:cubicBezTo>
                      <a:pt x="18062" y="5180"/>
                      <a:pt x="18062" y="5352"/>
                      <a:pt x="17903" y="5352"/>
                    </a:cubicBezTo>
                    <a:cubicBezTo>
                      <a:pt x="17807" y="5352"/>
                      <a:pt x="17780" y="5248"/>
                      <a:pt x="17683" y="5224"/>
                    </a:cubicBezTo>
                    <a:cubicBezTo>
                      <a:pt x="17628" y="5210"/>
                      <a:pt x="17554" y="5214"/>
                      <a:pt x="17485" y="5201"/>
                    </a:cubicBezTo>
                    <a:cubicBezTo>
                      <a:pt x="17426" y="5190"/>
                      <a:pt x="17356" y="5173"/>
                      <a:pt x="17300" y="5166"/>
                    </a:cubicBezTo>
                    <a:cubicBezTo>
                      <a:pt x="17156" y="5150"/>
                      <a:pt x="17001" y="5191"/>
                      <a:pt x="16916" y="5108"/>
                    </a:cubicBezTo>
                    <a:cubicBezTo>
                      <a:pt x="17054" y="4926"/>
                      <a:pt x="17238" y="4745"/>
                      <a:pt x="17416" y="4587"/>
                    </a:cubicBezTo>
                    <a:cubicBezTo>
                      <a:pt x="17468" y="4540"/>
                      <a:pt x="17582" y="4508"/>
                      <a:pt x="17555" y="4414"/>
                    </a:cubicBezTo>
                    <a:cubicBezTo>
                      <a:pt x="17456" y="4327"/>
                      <a:pt x="17335" y="4419"/>
                      <a:pt x="17242" y="4471"/>
                    </a:cubicBezTo>
                    <a:cubicBezTo>
                      <a:pt x="17144" y="4527"/>
                      <a:pt x="17026" y="4606"/>
                      <a:pt x="16916" y="4622"/>
                    </a:cubicBezTo>
                    <a:cubicBezTo>
                      <a:pt x="16725" y="4650"/>
                      <a:pt x="16470" y="4566"/>
                      <a:pt x="16313" y="4668"/>
                    </a:cubicBezTo>
                    <a:cubicBezTo>
                      <a:pt x="16292" y="4755"/>
                      <a:pt x="16492" y="4722"/>
                      <a:pt x="16463" y="4854"/>
                    </a:cubicBezTo>
                    <a:cubicBezTo>
                      <a:pt x="16387" y="4867"/>
                      <a:pt x="16315" y="4873"/>
                      <a:pt x="16255" y="4819"/>
                    </a:cubicBezTo>
                    <a:cubicBezTo>
                      <a:pt x="16201" y="4770"/>
                      <a:pt x="16232" y="4697"/>
                      <a:pt x="16198" y="4668"/>
                    </a:cubicBezTo>
                    <a:cubicBezTo>
                      <a:pt x="16137" y="4619"/>
                      <a:pt x="15914" y="4605"/>
                      <a:pt x="15815" y="4622"/>
                    </a:cubicBezTo>
                    <a:cubicBezTo>
                      <a:pt x="15693" y="4642"/>
                      <a:pt x="15585" y="4715"/>
                      <a:pt x="15571" y="4819"/>
                    </a:cubicBezTo>
                    <a:cubicBezTo>
                      <a:pt x="15717" y="4887"/>
                      <a:pt x="15959" y="4748"/>
                      <a:pt x="16011" y="4923"/>
                    </a:cubicBezTo>
                    <a:cubicBezTo>
                      <a:pt x="15931" y="5067"/>
                      <a:pt x="15742" y="5146"/>
                      <a:pt x="15767" y="5340"/>
                    </a:cubicBezTo>
                    <a:cubicBezTo>
                      <a:pt x="15778" y="5414"/>
                      <a:pt x="15867" y="5514"/>
                      <a:pt x="15930" y="5525"/>
                    </a:cubicBezTo>
                    <a:cubicBezTo>
                      <a:pt x="15994" y="5536"/>
                      <a:pt x="16030" y="5473"/>
                      <a:pt x="16093" y="5478"/>
                    </a:cubicBezTo>
                    <a:cubicBezTo>
                      <a:pt x="16158" y="5485"/>
                      <a:pt x="16143" y="5560"/>
                      <a:pt x="16220" y="5548"/>
                    </a:cubicBezTo>
                    <a:cubicBezTo>
                      <a:pt x="16333" y="5501"/>
                      <a:pt x="16394" y="5344"/>
                      <a:pt x="16522" y="5352"/>
                    </a:cubicBezTo>
                    <a:cubicBezTo>
                      <a:pt x="16675" y="5537"/>
                      <a:pt x="16383" y="5628"/>
                      <a:pt x="16220" y="5688"/>
                    </a:cubicBezTo>
                    <a:cubicBezTo>
                      <a:pt x="16035" y="5755"/>
                      <a:pt x="15794" y="5791"/>
                      <a:pt x="15651" y="5850"/>
                    </a:cubicBezTo>
                    <a:cubicBezTo>
                      <a:pt x="15577" y="5881"/>
                      <a:pt x="15297" y="6152"/>
                      <a:pt x="15257" y="5942"/>
                    </a:cubicBezTo>
                    <a:cubicBezTo>
                      <a:pt x="15229" y="5791"/>
                      <a:pt x="15396" y="5835"/>
                      <a:pt x="15431" y="5711"/>
                    </a:cubicBezTo>
                    <a:cubicBezTo>
                      <a:pt x="15252" y="5675"/>
                      <a:pt x="15084" y="5788"/>
                      <a:pt x="14921" y="5850"/>
                    </a:cubicBezTo>
                    <a:cubicBezTo>
                      <a:pt x="14687" y="5938"/>
                      <a:pt x="14292" y="5994"/>
                      <a:pt x="14236" y="6255"/>
                    </a:cubicBezTo>
                    <a:cubicBezTo>
                      <a:pt x="14225" y="6307"/>
                      <a:pt x="14259" y="6406"/>
                      <a:pt x="14225" y="6441"/>
                    </a:cubicBezTo>
                    <a:cubicBezTo>
                      <a:pt x="14196" y="6469"/>
                      <a:pt x="14030" y="6474"/>
                      <a:pt x="13958" y="6499"/>
                    </a:cubicBezTo>
                    <a:cubicBezTo>
                      <a:pt x="13846" y="6536"/>
                      <a:pt x="13748" y="6618"/>
                      <a:pt x="13679" y="6637"/>
                    </a:cubicBezTo>
                    <a:cubicBezTo>
                      <a:pt x="13627" y="6651"/>
                      <a:pt x="13549" y="6648"/>
                      <a:pt x="13516" y="6661"/>
                    </a:cubicBezTo>
                    <a:cubicBezTo>
                      <a:pt x="13424" y="6696"/>
                      <a:pt x="13390" y="6821"/>
                      <a:pt x="13284" y="6903"/>
                    </a:cubicBezTo>
                    <a:cubicBezTo>
                      <a:pt x="13241" y="6938"/>
                      <a:pt x="13145" y="6962"/>
                      <a:pt x="13110" y="6996"/>
                    </a:cubicBezTo>
                    <a:cubicBezTo>
                      <a:pt x="13049" y="7056"/>
                      <a:pt x="13042" y="7205"/>
                      <a:pt x="12936" y="7228"/>
                    </a:cubicBezTo>
                    <a:cubicBezTo>
                      <a:pt x="12869" y="7233"/>
                      <a:pt x="12814" y="7177"/>
                      <a:pt x="12751" y="7216"/>
                    </a:cubicBezTo>
                    <a:cubicBezTo>
                      <a:pt x="12743" y="7364"/>
                      <a:pt x="12803" y="7565"/>
                      <a:pt x="12739" y="7714"/>
                    </a:cubicBezTo>
                    <a:cubicBezTo>
                      <a:pt x="12601" y="7826"/>
                      <a:pt x="12451" y="7905"/>
                      <a:pt x="12275" y="8004"/>
                    </a:cubicBezTo>
                    <a:cubicBezTo>
                      <a:pt x="12178" y="8059"/>
                      <a:pt x="12092" y="8072"/>
                      <a:pt x="11973" y="8131"/>
                    </a:cubicBezTo>
                    <a:cubicBezTo>
                      <a:pt x="11890" y="8173"/>
                      <a:pt x="11814" y="8272"/>
                      <a:pt x="11718" y="8329"/>
                    </a:cubicBezTo>
                    <a:cubicBezTo>
                      <a:pt x="11663" y="8361"/>
                      <a:pt x="11605" y="8394"/>
                      <a:pt x="11550" y="8431"/>
                    </a:cubicBezTo>
                    <a:lnTo>
                      <a:pt x="11550" y="13479"/>
                    </a:lnTo>
                    <a:cubicBezTo>
                      <a:pt x="11606" y="13428"/>
                      <a:pt x="11663" y="13355"/>
                      <a:pt x="11695" y="13297"/>
                    </a:cubicBezTo>
                    <a:cubicBezTo>
                      <a:pt x="11761" y="13179"/>
                      <a:pt x="11765" y="13079"/>
                      <a:pt x="11881" y="13020"/>
                    </a:cubicBezTo>
                    <a:cubicBezTo>
                      <a:pt x="12005" y="12955"/>
                      <a:pt x="12104" y="12986"/>
                      <a:pt x="12263" y="12926"/>
                    </a:cubicBezTo>
                    <a:cubicBezTo>
                      <a:pt x="12335" y="12900"/>
                      <a:pt x="12396" y="12855"/>
                      <a:pt x="12461" y="12811"/>
                    </a:cubicBezTo>
                    <a:cubicBezTo>
                      <a:pt x="12517" y="12772"/>
                      <a:pt x="12576" y="12671"/>
                      <a:pt x="12646" y="12741"/>
                    </a:cubicBezTo>
                    <a:cubicBezTo>
                      <a:pt x="12739" y="12834"/>
                      <a:pt x="12533" y="12886"/>
                      <a:pt x="12612" y="12984"/>
                    </a:cubicBezTo>
                    <a:cubicBezTo>
                      <a:pt x="12772" y="13069"/>
                      <a:pt x="12854" y="12826"/>
                      <a:pt x="12972" y="12822"/>
                    </a:cubicBezTo>
                    <a:cubicBezTo>
                      <a:pt x="13008" y="12822"/>
                      <a:pt x="13137" y="12895"/>
                      <a:pt x="13203" y="12938"/>
                    </a:cubicBezTo>
                    <a:cubicBezTo>
                      <a:pt x="13294" y="12998"/>
                      <a:pt x="13325" y="13081"/>
                      <a:pt x="13423" y="13099"/>
                    </a:cubicBezTo>
                    <a:cubicBezTo>
                      <a:pt x="13487" y="13113"/>
                      <a:pt x="13589" y="13076"/>
                      <a:pt x="13679" y="13088"/>
                    </a:cubicBezTo>
                    <a:cubicBezTo>
                      <a:pt x="13797" y="13105"/>
                      <a:pt x="13868" y="13207"/>
                      <a:pt x="13958" y="13205"/>
                    </a:cubicBezTo>
                    <a:cubicBezTo>
                      <a:pt x="14067" y="13201"/>
                      <a:pt x="14119" y="13083"/>
                      <a:pt x="14214" y="13065"/>
                    </a:cubicBezTo>
                    <a:cubicBezTo>
                      <a:pt x="14417" y="13027"/>
                      <a:pt x="14493" y="13088"/>
                      <a:pt x="14584" y="13216"/>
                    </a:cubicBezTo>
                    <a:cubicBezTo>
                      <a:pt x="14686" y="13233"/>
                      <a:pt x="14689" y="13099"/>
                      <a:pt x="14782" y="13147"/>
                    </a:cubicBezTo>
                    <a:cubicBezTo>
                      <a:pt x="14730" y="13248"/>
                      <a:pt x="14799" y="13294"/>
                      <a:pt x="14839" y="13378"/>
                    </a:cubicBezTo>
                    <a:cubicBezTo>
                      <a:pt x="14866" y="13432"/>
                      <a:pt x="14861" y="13471"/>
                      <a:pt x="14886" y="13494"/>
                    </a:cubicBezTo>
                    <a:cubicBezTo>
                      <a:pt x="14942" y="13546"/>
                      <a:pt x="15048" y="13546"/>
                      <a:pt x="15130" y="13598"/>
                    </a:cubicBezTo>
                    <a:cubicBezTo>
                      <a:pt x="15216" y="13652"/>
                      <a:pt x="15263" y="13752"/>
                      <a:pt x="15361" y="13864"/>
                    </a:cubicBezTo>
                    <a:cubicBezTo>
                      <a:pt x="15462" y="13980"/>
                      <a:pt x="15633" y="14099"/>
                      <a:pt x="15767" y="14107"/>
                    </a:cubicBezTo>
                    <a:cubicBezTo>
                      <a:pt x="15895" y="14115"/>
                      <a:pt x="15999" y="14072"/>
                      <a:pt x="16104" y="14084"/>
                    </a:cubicBezTo>
                    <a:cubicBezTo>
                      <a:pt x="16344" y="14114"/>
                      <a:pt x="16494" y="14233"/>
                      <a:pt x="16662" y="14363"/>
                    </a:cubicBezTo>
                    <a:cubicBezTo>
                      <a:pt x="16755" y="14434"/>
                      <a:pt x="16840" y="14485"/>
                      <a:pt x="16870" y="14571"/>
                    </a:cubicBezTo>
                    <a:cubicBezTo>
                      <a:pt x="16891" y="14631"/>
                      <a:pt x="16881" y="14712"/>
                      <a:pt x="16905" y="14780"/>
                    </a:cubicBezTo>
                    <a:cubicBezTo>
                      <a:pt x="16956" y="14924"/>
                      <a:pt x="17167" y="14994"/>
                      <a:pt x="17091" y="15242"/>
                    </a:cubicBezTo>
                    <a:cubicBezTo>
                      <a:pt x="17126" y="15316"/>
                      <a:pt x="17204" y="15342"/>
                      <a:pt x="17288" y="15394"/>
                    </a:cubicBezTo>
                    <a:cubicBezTo>
                      <a:pt x="17356" y="15434"/>
                      <a:pt x="17412" y="15520"/>
                      <a:pt x="17485" y="15533"/>
                    </a:cubicBezTo>
                    <a:cubicBezTo>
                      <a:pt x="17532" y="15540"/>
                      <a:pt x="17584" y="15517"/>
                      <a:pt x="17624" y="15520"/>
                    </a:cubicBezTo>
                    <a:cubicBezTo>
                      <a:pt x="17757" y="15530"/>
                      <a:pt x="17846" y="15581"/>
                      <a:pt x="17961" y="15625"/>
                    </a:cubicBezTo>
                    <a:cubicBezTo>
                      <a:pt x="18032" y="15652"/>
                      <a:pt x="18122" y="15663"/>
                      <a:pt x="18170" y="15695"/>
                    </a:cubicBezTo>
                    <a:cubicBezTo>
                      <a:pt x="18229" y="15735"/>
                      <a:pt x="18236" y="15867"/>
                      <a:pt x="18309" y="15903"/>
                    </a:cubicBezTo>
                    <a:cubicBezTo>
                      <a:pt x="18357" y="15926"/>
                      <a:pt x="18463" y="15894"/>
                      <a:pt x="18542" y="15903"/>
                    </a:cubicBezTo>
                    <a:cubicBezTo>
                      <a:pt x="18666" y="15917"/>
                      <a:pt x="18835" y="15993"/>
                      <a:pt x="18948" y="15995"/>
                    </a:cubicBezTo>
                    <a:cubicBezTo>
                      <a:pt x="19016" y="15997"/>
                      <a:pt x="19072" y="15968"/>
                      <a:pt x="19132" y="15973"/>
                    </a:cubicBezTo>
                    <a:cubicBezTo>
                      <a:pt x="19274" y="15983"/>
                      <a:pt x="19385" y="16072"/>
                      <a:pt x="19494" y="16172"/>
                    </a:cubicBezTo>
                    <a:cubicBezTo>
                      <a:pt x="18096" y="18425"/>
                      <a:pt x="15847" y="20098"/>
                      <a:pt x="13199" y="20737"/>
                    </a:cubicBezTo>
                    <a:cubicBezTo>
                      <a:pt x="13190" y="20635"/>
                      <a:pt x="13162" y="20533"/>
                      <a:pt x="13157" y="20432"/>
                    </a:cubicBezTo>
                    <a:cubicBezTo>
                      <a:pt x="13147" y="20211"/>
                      <a:pt x="13181" y="20056"/>
                      <a:pt x="13146" y="19852"/>
                    </a:cubicBezTo>
                    <a:cubicBezTo>
                      <a:pt x="13118" y="19698"/>
                      <a:pt x="13085" y="19463"/>
                      <a:pt x="13030" y="19366"/>
                    </a:cubicBezTo>
                    <a:cubicBezTo>
                      <a:pt x="12967" y="19258"/>
                      <a:pt x="12723" y="19076"/>
                      <a:pt x="12600" y="19007"/>
                    </a:cubicBezTo>
                    <a:cubicBezTo>
                      <a:pt x="12519" y="18962"/>
                      <a:pt x="12422" y="18946"/>
                      <a:pt x="12334" y="18903"/>
                    </a:cubicBezTo>
                    <a:cubicBezTo>
                      <a:pt x="12144" y="18811"/>
                      <a:pt x="11778" y="18615"/>
                      <a:pt x="11695" y="18428"/>
                    </a:cubicBezTo>
                    <a:cubicBezTo>
                      <a:pt x="11671" y="18374"/>
                      <a:pt x="11674" y="18303"/>
                      <a:pt x="11648" y="18243"/>
                    </a:cubicBezTo>
                    <a:cubicBezTo>
                      <a:pt x="11625" y="18187"/>
                      <a:pt x="11589" y="18135"/>
                      <a:pt x="11550" y="18084"/>
                    </a:cubicBezTo>
                    <a:cubicBezTo>
                      <a:pt x="11550" y="18084"/>
                      <a:pt x="11550" y="21574"/>
                      <a:pt x="11550" y="21574"/>
                    </a:cubicBezTo>
                    <a:close/>
                  </a:path>
                </a:pathLst>
              </a:custGeom>
              <a:grpFill/>
              <a:ln w="12700">
                <a:miter lim="400000"/>
              </a:ln>
            </p:spPr>
            <p:txBody>
              <a:bodyPr anchor="ctr"/>
              <a:lstStyle/>
              <a:p>
                <a:pPr algn="ctr"/>
                <a:endParaRPr/>
              </a:p>
            </p:txBody>
          </p:sp>
          <p:sp>
            <p:nvSpPr>
              <p:cNvPr id="124" name="Freeform: Shape 98"/>
              <p:cNvSpPr/>
              <p:nvPr/>
            </p:nvSpPr>
            <p:spPr>
              <a:xfrm>
                <a:off x="4459989" y="826576"/>
                <a:ext cx="296623" cy="183550"/>
              </a:xfrm>
              <a:custGeom>
                <a:avLst/>
                <a:gdLst/>
                <a:ahLst/>
                <a:cxnLst>
                  <a:cxn ang="0">
                    <a:pos x="wd2" y="hd2"/>
                  </a:cxn>
                  <a:cxn ang="5400000">
                    <a:pos x="wd2" y="hd2"/>
                  </a:cxn>
                  <a:cxn ang="10800000">
                    <a:pos x="wd2" y="hd2"/>
                  </a:cxn>
                  <a:cxn ang="16200000">
                    <a:pos x="wd2" y="hd2"/>
                  </a:cxn>
                </a:cxnLst>
                <a:rect l="0" t="0" r="r" b="b"/>
                <a:pathLst>
                  <a:path w="21600" h="21600" extrusionOk="0">
                    <a:moveTo>
                      <a:pt x="4611" y="21600"/>
                    </a:moveTo>
                    <a:lnTo>
                      <a:pt x="0" y="21600"/>
                    </a:lnTo>
                    <a:lnTo>
                      <a:pt x="0" y="12001"/>
                    </a:lnTo>
                    <a:lnTo>
                      <a:pt x="2597" y="12001"/>
                    </a:lnTo>
                    <a:lnTo>
                      <a:pt x="2597" y="0"/>
                    </a:lnTo>
                    <a:lnTo>
                      <a:pt x="4611" y="0"/>
                    </a:lnTo>
                    <a:lnTo>
                      <a:pt x="4611" y="15111"/>
                    </a:lnTo>
                    <a:lnTo>
                      <a:pt x="2757" y="15111"/>
                    </a:lnTo>
                    <a:lnTo>
                      <a:pt x="2757" y="19317"/>
                    </a:lnTo>
                    <a:lnTo>
                      <a:pt x="2757" y="19317"/>
                    </a:lnTo>
                    <a:lnTo>
                      <a:pt x="4611" y="19317"/>
                    </a:lnTo>
                    <a:cubicBezTo>
                      <a:pt x="4611" y="19317"/>
                      <a:pt x="4611" y="21600"/>
                      <a:pt x="4611" y="21600"/>
                    </a:cubicBezTo>
                    <a:close/>
                    <a:moveTo>
                      <a:pt x="7584" y="0"/>
                    </a:moveTo>
                    <a:lnTo>
                      <a:pt x="7584" y="12001"/>
                    </a:lnTo>
                    <a:lnTo>
                      <a:pt x="10825" y="12001"/>
                    </a:lnTo>
                    <a:lnTo>
                      <a:pt x="10825" y="15111"/>
                    </a:lnTo>
                    <a:lnTo>
                      <a:pt x="8971" y="15111"/>
                    </a:lnTo>
                    <a:lnTo>
                      <a:pt x="8971" y="19317"/>
                    </a:lnTo>
                    <a:lnTo>
                      <a:pt x="8971" y="19317"/>
                    </a:lnTo>
                    <a:lnTo>
                      <a:pt x="10825" y="19317"/>
                    </a:lnTo>
                    <a:lnTo>
                      <a:pt x="10825" y="21600"/>
                    </a:lnTo>
                    <a:lnTo>
                      <a:pt x="4611" y="21600"/>
                    </a:lnTo>
                    <a:lnTo>
                      <a:pt x="4611" y="19317"/>
                    </a:lnTo>
                    <a:lnTo>
                      <a:pt x="6465" y="19317"/>
                    </a:lnTo>
                    <a:lnTo>
                      <a:pt x="6465" y="15111"/>
                    </a:lnTo>
                    <a:lnTo>
                      <a:pt x="4611" y="15111"/>
                    </a:lnTo>
                    <a:lnTo>
                      <a:pt x="4611" y="0"/>
                    </a:lnTo>
                    <a:cubicBezTo>
                      <a:pt x="4611" y="0"/>
                      <a:pt x="7584" y="0"/>
                      <a:pt x="7584" y="0"/>
                    </a:cubicBezTo>
                    <a:close/>
                    <a:moveTo>
                      <a:pt x="10825" y="12001"/>
                    </a:moveTo>
                    <a:lnTo>
                      <a:pt x="16989" y="12001"/>
                    </a:lnTo>
                    <a:lnTo>
                      <a:pt x="16989" y="15111"/>
                    </a:lnTo>
                    <a:lnTo>
                      <a:pt x="15135" y="15111"/>
                    </a:lnTo>
                    <a:lnTo>
                      <a:pt x="15135" y="19317"/>
                    </a:lnTo>
                    <a:lnTo>
                      <a:pt x="15135" y="19317"/>
                    </a:lnTo>
                    <a:lnTo>
                      <a:pt x="16989" y="19317"/>
                    </a:lnTo>
                    <a:lnTo>
                      <a:pt x="16989" y="21600"/>
                    </a:lnTo>
                    <a:lnTo>
                      <a:pt x="10825" y="21600"/>
                    </a:lnTo>
                    <a:lnTo>
                      <a:pt x="10825" y="19317"/>
                    </a:lnTo>
                    <a:lnTo>
                      <a:pt x="12679" y="19317"/>
                    </a:lnTo>
                    <a:lnTo>
                      <a:pt x="12679" y="15111"/>
                    </a:lnTo>
                    <a:lnTo>
                      <a:pt x="10825" y="15111"/>
                    </a:lnTo>
                    <a:cubicBezTo>
                      <a:pt x="10825" y="15111"/>
                      <a:pt x="10825" y="12001"/>
                      <a:pt x="10825" y="12001"/>
                    </a:cubicBezTo>
                    <a:close/>
                    <a:moveTo>
                      <a:pt x="16989" y="12001"/>
                    </a:moveTo>
                    <a:lnTo>
                      <a:pt x="21600" y="12001"/>
                    </a:lnTo>
                    <a:lnTo>
                      <a:pt x="21600" y="21600"/>
                    </a:lnTo>
                    <a:lnTo>
                      <a:pt x="16989" y="21600"/>
                    </a:lnTo>
                    <a:lnTo>
                      <a:pt x="16989" y="19317"/>
                    </a:lnTo>
                    <a:lnTo>
                      <a:pt x="18842" y="19317"/>
                    </a:lnTo>
                    <a:lnTo>
                      <a:pt x="18842" y="15111"/>
                    </a:lnTo>
                    <a:lnTo>
                      <a:pt x="16989" y="15111"/>
                    </a:lnTo>
                    <a:cubicBezTo>
                      <a:pt x="16989" y="15111"/>
                      <a:pt x="16989" y="12001"/>
                      <a:pt x="16989" y="12001"/>
                    </a:cubicBezTo>
                    <a:close/>
                  </a:path>
                </a:pathLst>
              </a:custGeom>
              <a:grpFill/>
              <a:ln w="12700">
                <a:miter lim="400000"/>
              </a:ln>
            </p:spPr>
            <p:txBody>
              <a:bodyPr anchor="ctr"/>
              <a:lstStyle/>
              <a:p>
                <a:pPr algn="ctr"/>
                <a:endParaRPr/>
              </a:p>
            </p:txBody>
          </p:sp>
          <p:sp>
            <p:nvSpPr>
              <p:cNvPr id="125" name="Freeform: Shape 99"/>
              <p:cNvSpPr/>
              <p:nvPr/>
            </p:nvSpPr>
            <p:spPr>
              <a:xfrm>
                <a:off x="4427617" y="1020801"/>
                <a:ext cx="400506" cy="128703"/>
              </a:xfrm>
              <a:custGeom>
                <a:avLst/>
                <a:gdLst/>
                <a:ahLst/>
                <a:cxnLst>
                  <a:cxn ang="0">
                    <a:pos x="wd2" y="hd2"/>
                  </a:cxn>
                  <a:cxn ang="5400000">
                    <a:pos x="wd2" y="hd2"/>
                  </a:cxn>
                  <a:cxn ang="10800000">
                    <a:pos x="wd2" y="hd2"/>
                  </a:cxn>
                  <a:cxn ang="16200000">
                    <a:pos x="wd2" y="hd2"/>
                  </a:cxn>
                </a:cxnLst>
                <a:rect l="0" t="0" r="r" b="b"/>
                <a:pathLst>
                  <a:path w="21600" h="21600" extrusionOk="0">
                    <a:moveTo>
                      <a:pt x="763" y="21600"/>
                    </a:moveTo>
                    <a:lnTo>
                      <a:pt x="0" y="0"/>
                    </a:lnTo>
                    <a:lnTo>
                      <a:pt x="21600" y="0"/>
                    </a:lnTo>
                    <a:lnTo>
                      <a:pt x="19174" y="21600"/>
                    </a:lnTo>
                    <a:cubicBezTo>
                      <a:pt x="19174" y="21600"/>
                      <a:pt x="763" y="21600"/>
                      <a:pt x="763" y="21600"/>
                    </a:cubicBezTo>
                    <a:close/>
                  </a:path>
                </a:pathLst>
              </a:custGeom>
              <a:grpFill/>
              <a:ln w="12700">
                <a:miter lim="400000"/>
              </a:ln>
            </p:spPr>
            <p:txBody>
              <a:bodyPr anchor="ctr"/>
              <a:lstStyle/>
              <a:p>
                <a:pPr algn="ctr"/>
                <a:endParaRPr/>
              </a:p>
            </p:txBody>
          </p:sp>
          <p:sp>
            <p:nvSpPr>
              <p:cNvPr id="126" name="Freeform: Shape 100"/>
              <p:cNvSpPr/>
              <p:nvPr/>
            </p:nvSpPr>
            <p:spPr>
              <a:xfrm>
                <a:off x="1462461" y="2147302"/>
                <a:ext cx="150521" cy="256579"/>
              </a:xfrm>
              <a:custGeom>
                <a:avLst/>
                <a:gdLst/>
                <a:ahLst/>
                <a:cxnLst>
                  <a:cxn ang="0">
                    <a:pos x="wd2" y="hd2"/>
                  </a:cxn>
                  <a:cxn ang="5400000">
                    <a:pos x="wd2" y="hd2"/>
                  </a:cxn>
                  <a:cxn ang="10800000">
                    <a:pos x="wd2" y="hd2"/>
                  </a:cxn>
                  <a:cxn ang="16200000">
                    <a:pos x="wd2" y="hd2"/>
                  </a:cxn>
                </a:cxnLst>
                <a:rect l="0" t="0" r="r" b="b"/>
                <a:pathLst>
                  <a:path w="21600" h="21600" extrusionOk="0">
                    <a:moveTo>
                      <a:pt x="0" y="14973"/>
                    </a:moveTo>
                    <a:lnTo>
                      <a:pt x="0" y="17980"/>
                    </a:lnTo>
                    <a:cubicBezTo>
                      <a:pt x="0" y="19979"/>
                      <a:pt x="2764" y="21600"/>
                      <a:pt x="6172" y="21600"/>
                    </a:cubicBezTo>
                    <a:lnTo>
                      <a:pt x="15428" y="21600"/>
                    </a:lnTo>
                    <a:cubicBezTo>
                      <a:pt x="18837" y="21600"/>
                      <a:pt x="21600" y="19979"/>
                      <a:pt x="21600" y="17980"/>
                    </a:cubicBezTo>
                    <a:lnTo>
                      <a:pt x="21600" y="14973"/>
                    </a:lnTo>
                    <a:lnTo>
                      <a:pt x="13887" y="14973"/>
                    </a:lnTo>
                    <a:lnTo>
                      <a:pt x="13887" y="12258"/>
                    </a:lnTo>
                    <a:lnTo>
                      <a:pt x="21600" y="12258"/>
                    </a:lnTo>
                    <a:lnTo>
                      <a:pt x="21600" y="8115"/>
                    </a:lnTo>
                    <a:lnTo>
                      <a:pt x="13887" y="8115"/>
                    </a:lnTo>
                    <a:lnTo>
                      <a:pt x="13887" y="5400"/>
                    </a:lnTo>
                    <a:lnTo>
                      <a:pt x="21600" y="5400"/>
                    </a:lnTo>
                    <a:lnTo>
                      <a:pt x="21600" y="3619"/>
                    </a:lnTo>
                    <a:cubicBezTo>
                      <a:pt x="21600" y="1620"/>
                      <a:pt x="18837" y="0"/>
                      <a:pt x="15428" y="0"/>
                    </a:cubicBezTo>
                    <a:lnTo>
                      <a:pt x="6172" y="0"/>
                    </a:lnTo>
                    <a:cubicBezTo>
                      <a:pt x="2764" y="0"/>
                      <a:pt x="0" y="1620"/>
                      <a:pt x="0" y="3619"/>
                    </a:cubicBezTo>
                    <a:lnTo>
                      <a:pt x="0" y="5400"/>
                    </a:lnTo>
                    <a:lnTo>
                      <a:pt x="7716" y="5400"/>
                    </a:lnTo>
                    <a:lnTo>
                      <a:pt x="7716" y="8115"/>
                    </a:lnTo>
                    <a:lnTo>
                      <a:pt x="0" y="8115"/>
                    </a:lnTo>
                    <a:lnTo>
                      <a:pt x="0" y="12258"/>
                    </a:lnTo>
                    <a:lnTo>
                      <a:pt x="7716" y="12258"/>
                    </a:lnTo>
                    <a:lnTo>
                      <a:pt x="7716" y="14973"/>
                    </a:lnTo>
                    <a:cubicBezTo>
                      <a:pt x="7716" y="14973"/>
                      <a:pt x="0" y="14973"/>
                      <a:pt x="0" y="14973"/>
                    </a:cubicBezTo>
                    <a:close/>
                  </a:path>
                </a:pathLst>
              </a:custGeom>
              <a:grpFill/>
              <a:ln w="12700">
                <a:miter lim="400000"/>
              </a:ln>
            </p:spPr>
            <p:txBody>
              <a:bodyPr anchor="ctr"/>
              <a:lstStyle/>
              <a:p>
                <a:pPr algn="ctr"/>
                <a:endParaRPr/>
              </a:p>
            </p:txBody>
          </p:sp>
          <p:sp>
            <p:nvSpPr>
              <p:cNvPr id="127" name="Freeform: Shape 101"/>
              <p:cNvSpPr/>
              <p:nvPr/>
            </p:nvSpPr>
            <p:spPr>
              <a:xfrm>
                <a:off x="1417142" y="2373897"/>
                <a:ext cx="240707" cy="157109"/>
              </a:xfrm>
              <a:custGeom>
                <a:avLst/>
                <a:gdLst/>
                <a:ahLst/>
                <a:cxnLst>
                  <a:cxn ang="0">
                    <a:pos x="wd2" y="hd2"/>
                  </a:cxn>
                  <a:cxn ang="5400000">
                    <a:pos x="wd2" y="hd2"/>
                  </a:cxn>
                  <a:cxn ang="10800000">
                    <a:pos x="wd2" y="hd2"/>
                  </a:cxn>
                  <a:cxn ang="16200000">
                    <a:pos x="wd2" y="hd2"/>
                  </a:cxn>
                </a:cxnLst>
                <a:rect l="0" t="0" r="r" b="b"/>
                <a:pathLst>
                  <a:path w="21600" h="21600" extrusionOk="0">
                    <a:moveTo>
                      <a:pt x="0" y="994"/>
                    </a:moveTo>
                    <a:cubicBezTo>
                      <a:pt x="733" y="6297"/>
                      <a:pt x="3791" y="10296"/>
                      <a:pt x="7112" y="10296"/>
                    </a:cubicBezTo>
                    <a:lnTo>
                      <a:pt x="9358" y="10296"/>
                    </a:lnTo>
                    <a:lnTo>
                      <a:pt x="9358" y="17165"/>
                    </a:lnTo>
                    <a:lnTo>
                      <a:pt x="6561" y="17165"/>
                    </a:lnTo>
                    <a:lnTo>
                      <a:pt x="6561" y="21600"/>
                    </a:lnTo>
                    <a:lnTo>
                      <a:pt x="15050" y="21600"/>
                    </a:lnTo>
                    <a:lnTo>
                      <a:pt x="15050" y="17165"/>
                    </a:lnTo>
                    <a:lnTo>
                      <a:pt x="12253" y="17165"/>
                    </a:lnTo>
                    <a:lnTo>
                      <a:pt x="12253" y="10296"/>
                    </a:lnTo>
                    <a:lnTo>
                      <a:pt x="14499" y="10296"/>
                    </a:lnTo>
                    <a:cubicBezTo>
                      <a:pt x="18008" y="10296"/>
                      <a:pt x="20865" y="5604"/>
                      <a:pt x="21600" y="1068"/>
                    </a:cubicBezTo>
                    <a:lnTo>
                      <a:pt x="18791" y="0"/>
                    </a:lnTo>
                    <a:cubicBezTo>
                      <a:pt x="18333" y="2831"/>
                      <a:pt x="16500" y="5862"/>
                      <a:pt x="14499" y="5862"/>
                    </a:cubicBezTo>
                    <a:lnTo>
                      <a:pt x="7112" y="5862"/>
                    </a:lnTo>
                    <a:cubicBezTo>
                      <a:pt x="5193" y="5862"/>
                      <a:pt x="3273" y="3265"/>
                      <a:pt x="2831" y="75"/>
                    </a:cubicBezTo>
                    <a:cubicBezTo>
                      <a:pt x="2831" y="75"/>
                      <a:pt x="0" y="994"/>
                      <a:pt x="0" y="994"/>
                    </a:cubicBezTo>
                    <a:close/>
                  </a:path>
                </a:pathLst>
              </a:custGeom>
              <a:grpFill/>
              <a:ln w="12700">
                <a:miter lim="400000"/>
              </a:ln>
            </p:spPr>
            <p:txBody>
              <a:bodyPr anchor="ctr"/>
              <a:lstStyle/>
              <a:p>
                <a:pPr algn="ctr"/>
                <a:endParaRPr/>
              </a:p>
            </p:txBody>
          </p:sp>
          <p:sp>
            <p:nvSpPr>
              <p:cNvPr id="128" name="Freeform: Shape 102"/>
              <p:cNvSpPr/>
              <p:nvPr/>
            </p:nvSpPr>
            <p:spPr>
              <a:xfrm>
                <a:off x="1184072" y="3429182"/>
                <a:ext cx="213120" cy="342359"/>
              </a:xfrm>
              <a:custGeom>
                <a:avLst/>
                <a:gdLst/>
                <a:ahLst/>
                <a:cxnLst>
                  <a:cxn ang="0">
                    <a:pos x="wd2" y="hd2"/>
                  </a:cxn>
                  <a:cxn ang="5400000">
                    <a:pos x="wd2" y="hd2"/>
                  </a:cxn>
                  <a:cxn ang="10800000">
                    <a:pos x="wd2" y="hd2"/>
                  </a:cxn>
                  <a:cxn ang="16200000">
                    <a:pos x="wd2" y="hd2"/>
                  </a:cxn>
                </a:cxnLst>
                <a:rect l="0" t="0" r="r" b="b"/>
                <a:pathLst>
                  <a:path w="21600" h="21600" extrusionOk="0">
                    <a:moveTo>
                      <a:pt x="4395" y="432"/>
                    </a:moveTo>
                    <a:lnTo>
                      <a:pt x="0" y="432"/>
                    </a:lnTo>
                    <a:lnTo>
                      <a:pt x="0" y="21600"/>
                    </a:lnTo>
                    <a:lnTo>
                      <a:pt x="4395" y="21600"/>
                    </a:lnTo>
                    <a:lnTo>
                      <a:pt x="4395" y="20186"/>
                    </a:lnTo>
                    <a:lnTo>
                      <a:pt x="2317" y="20186"/>
                    </a:lnTo>
                    <a:lnTo>
                      <a:pt x="2317" y="18462"/>
                    </a:lnTo>
                    <a:lnTo>
                      <a:pt x="4395" y="18462"/>
                    </a:lnTo>
                    <a:lnTo>
                      <a:pt x="4395" y="17222"/>
                    </a:lnTo>
                    <a:lnTo>
                      <a:pt x="2317" y="17222"/>
                    </a:lnTo>
                    <a:lnTo>
                      <a:pt x="2317" y="15497"/>
                    </a:lnTo>
                    <a:lnTo>
                      <a:pt x="4395" y="15497"/>
                    </a:lnTo>
                    <a:lnTo>
                      <a:pt x="4395" y="13977"/>
                    </a:lnTo>
                    <a:lnTo>
                      <a:pt x="2317" y="13977"/>
                    </a:lnTo>
                    <a:lnTo>
                      <a:pt x="2317" y="1784"/>
                    </a:lnTo>
                    <a:lnTo>
                      <a:pt x="4395" y="1784"/>
                    </a:lnTo>
                    <a:cubicBezTo>
                      <a:pt x="4395" y="1784"/>
                      <a:pt x="4395" y="432"/>
                      <a:pt x="4395" y="432"/>
                    </a:cubicBezTo>
                    <a:close/>
                    <a:moveTo>
                      <a:pt x="4395" y="21600"/>
                    </a:moveTo>
                    <a:lnTo>
                      <a:pt x="10800" y="21600"/>
                    </a:lnTo>
                    <a:lnTo>
                      <a:pt x="10800" y="20186"/>
                    </a:lnTo>
                    <a:lnTo>
                      <a:pt x="8723" y="20186"/>
                    </a:lnTo>
                    <a:lnTo>
                      <a:pt x="8723" y="18462"/>
                    </a:lnTo>
                    <a:lnTo>
                      <a:pt x="10800" y="18462"/>
                    </a:lnTo>
                    <a:lnTo>
                      <a:pt x="10800" y="17222"/>
                    </a:lnTo>
                    <a:lnTo>
                      <a:pt x="8723" y="17222"/>
                    </a:lnTo>
                    <a:lnTo>
                      <a:pt x="8723" y="15497"/>
                    </a:lnTo>
                    <a:lnTo>
                      <a:pt x="10800" y="15497"/>
                    </a:lnTo>
                    <a:lnTo>
                      <a:pt x="10800" y="13977"/>
                    </a:lnTo>
                    <a:lnTo>
                      <a:pt x="4395" y="13977"/>
                    </a:lnTo>
                    <a:lnTo>
                      <a:pt x="4395" y="15497"/>
                    </a:lnTo>
                    <a:lnTo>
                      <a:pt x="6472" y="15497"/>
                    </a:lnTo>
                    <a:lnTo>
                      <a:pt x="6472" y="17222"/>
                    </a:lnTo>
                    <a:lnTo>
                      <a:pt x="6472" y="17222"/>
                    </a:lnTo>
                    <a:lnTo>
                      <a:pt x="4395" y="17222"/>
                    </a:lnTo>
                    <a:lnTo>
                      <a:pt x="4395" y="18462"/>
                    </a:lnTo>
                    <a:lnTo>
                      <a:pt x="6472" y="18462"/>
                    </a:lnTo>
                    <a:lnTo>
                      <a:pt x="6472" y="20186"/>
                    </a:lnTo>
                    <a:lnTo>
                      <a:pt x="6472" y="20186"/>
                    </a:lnTo>
                    <a:lnTo>
                      <a:pt x="4395" y="20186"/>
                    </a:lnTo>
                    <a:cubicBezTo>
                      <a:pt x="4395" y="20186"/>
                      <a:pt x="4395" y="21600"/>
                      <a:pt x="4395" y="21600"/>
                    </a:cubicBezTo>
                    <a:close/>
                    <a:moveTo>
                      <a:pt x="10800" y="432"/>
                    </a:moveTo>
                    <a:lnTo>
                      <a:pt x="4395" y="432"/>
                    </a:lnTo>
                    <a:lnTo>
                      <a:pt x="4395" y="1784"/>
                    </a:lnTo>
                    <a:lnTo>
                      <a:pt x="10800" y="1784"/>
                    </a:lnTo>
                    <a:lnTo>
                      <a:pt x="10800" y="432"/>
                    </a:lnTo>
                    <a:cubicBezTo>
                      <a:pt x="10800" y="432"/>
                      <a:pt x="10800" y="432"/>
                      <a:pt x="10800" y="432"/>
                    </a:cubicBezTo>
                    <a:close/>
                    <a:moveTo>
                      <a:pt x="10800" y="21600"/>
                    </a:moveTo>
                    <a:lnTo>
                      <a:pt x="17205" y="21600"/>
                    </a:lnTo>
                    <a:lnTo>
                      <a:pt x="17205" y="20186"/>
                    </a:lnTo>
                    <a:lnTo>
                      <a:pt x="15128" y="20186"/>
                    </a:lnTo>
                    <a:lnTo>
                      <a:pt x="15128" y="18462"/>
                    </a:lnTo>
                    <a:lnTo>
                      <a:pt x="17205" y="18462"/>
                    </a:lnTo>
                    <a:lnTo>
                      <a:pt x="17205" y="17222"/>
                    </a:lnTo>
                    <a:lnTo>
                      <a:pt x="15128" y="17222"/>
                    </a:lnTo>
                    <a:lnTo>
                      <a:pt x="15128" y="15497"/>
                    </a:lnTo>
                    <a:lnTo>
                      <a:pt x="17205" y="15497"/>
                    </a:lnTo>
                    <a:lnTo>
                      <a:pt x="17205" y="13977"/>
                    </a:lnTo>
                    <a:lnTo>
                      <a:pt x="10800" y="13977"/>
                    </a:lnTo>
                    <a:lnTo>
                      <a:pt x="10800" y="15497"/>
                    </a:lnTo>
                    <a:lnTo>
                      <a:pt x="12878" y="15497"/>
                    </a:lnTo>
                    <a:lnTo>
                      <a:pt x="12878" y="17222"/>
                    </a:lnTo>
                    <a:lnTo>
                      <a:pt x="12878" y="17222"/>
                    </a:lnTo>
                    <a:lnTo>
                      <a:pt x="10800" y="17222"/>
                    </a:lnTo>
                    <a:lnTo>
                      <a:pt x="10800" y="18462"/>
                    </a:lnTo>
                    <a:lnTo>
                      <a:pt x="12878" y="18462"/>
                    </a:lnTo>
                    <a:lnTo>
                      <a:pt x="12878" y="20186"/>
                    </a:lnTo>
                    <a:lnTo>
                      <a:pt x="12878" y="20186"/>
                    </a:lnTo>
                    <a:lnTo>
                      <a:pt x="10800" y="20186"/>
                    </a:lnTo>
                    <a:cubicBezTo>
                      <a:pt x="10800" y="20186"/>
                      <a:pt x="10800" y="21600"/>
                      <a:pt x="10800" y="21600"/>
                    </a:cubicBezTo>
                    <a:close/>
                    <a:moveTo>
                      <a:pt x="15128" y="0"/>
                    </a:moveTo>
                    <a:lnTo>
                      <a:pt x="15128" y="432"/>
                    </a:lnTo>
                    <a:lnTo>
                      <a:pt x="10800" y="432"/>
                    </a:lnTo>
                    <a:lnTo>
                      <a:pt x="10800" y="1784"/>
                    </a:lnTo>
                    <a:lnTo>
                      <a:pt x="17205" y="1784"/>
                    </a:lnTo>
                    <a:lnTo>
                      <a:pt x="17205" y="0"/>
                    </a:lnTo>
                    <a:lnTo>
                      <a:pt x="15128" y="0"/>
                    </a:lnTo>
                    <a:cubicBezTo>
                      <a:pt x="15128" y="0"/>
                      <a:pt x="15128" y="0"/>
                      <a:pt x="15128" y="0"/>
                    </a:cubicBezTo>
                    <a:close/>
                    <a:moveTo>
                      <a:pt x="17205" y="21600"/>
                    </a:moveTo>
                    <a:lnTo>
                      <a:pt x="21600" y="21600"/>
                    </a:lnTo>
                    <a:lnTo>
                      <a:pt x="21600" y="432"/>
                    </a:lnTo>
                    <a:lnTo>
                      <a:pt x="19283" y="432"/>
                    </a:lnTo>
                    <a:lnTo>
                      <a:pt x="19283" y="0"/>
                    </a:lnTo>
                    <a:lnTo>
                      <a:pt x="17205" y="0"/>
                    </a:lnTo>
                    <a:lnTo>
                      <a:pt x="17205" y="1784"/>
                    </a:lnTo>
                    <a:lnTo>
                      <a:pt x="19283" y="1784"/>
                    </a:lnTo>
                    <a:lnTo>
                      <a:pt x="19283" y="13977"/>
                    </a:lnTo>
                    <a:lnTo>
                      <a:pt x="19283" y="13977"/>
                    </a:lnTo>
                    <a:lnTo>
                      <a:pt x="17205" y="13977"/>
                    </a:lnTo>
                    <a:lnTo>
                      <a:pt x="17205" y="15497"/>
                    </a:lnTo>
                    <a:lnTo>
                      <a:pt x="19283" y="15497"/>
                    </a:lnTo>
                    <a:lnTo>
                      <a:pt x="19283" y="17222"/>
                    </a:lnTo>
                    <a:lnTo>
                      <a:pt x="19283" y="17222"/>
                    </a:lnTo>
                    <a:lnTo>
                      <a:pt x="17205" y="17222"/>
                    </a:lnTo>
                    <a:lnTo>
                      <a:pt x="17205" y="18462"/>
                    </a:lnTo>
                    <a:lnTo>
                      <a:pt x="19283" y="18462"/>
                    </a:lnTo>
                    <a:lnTo>
                      <a:pt x="19283" y="20186"/>
                    </a:lnTo>
                    <a:lnTo>
                      <a:pt x="19283" y="20186"/>
                    </a:lnTo>
                    <a:lnTo>
                      <a:pt x="17205" y="20186"/>
                    </a:lnTo>
                    <a:cubicBezTo>
                      <a:pt x="17205" y="20186"/>
                      <a:pt x="17205" y="21600"/>
                      <a:pt x="17205" y="21600"/>
                    </a:cubicBezTo>
                    <a:close/>
                  </a:path>
                </a:pathLst>
              </a:custGeom>
              <a:grpFill/>
              <a:ln w="12700">
                <a:miter lim="400000"/>
              </a:ln>
            </p:spPr>
            <p:txBody>
              <a:bodyPr anchor="ctr"/>
              <a:lstStyle/>
              <a:p>
                <a:pPr algn="ctr"/>
                <a:endParaRPr/>
              </a:p>
            </p:txBody>
          </p:sp>
          <p:sp>
            <p:nvSpPr>
              <p:cNvPr id="129" name="Freeform: Shape 103"/>
              <p:cNvSpPr/>
              <p:nvPr/>
            </p:nvSpPr>
            <p:spPr>
              <a:xfrm>
                <a:off x="2155194" y="5481486"/>
                <a:ext cx="267745" cy="267729"/>
              </a:xfrm>
              <a:custGeom>
                <a:avLst/>
                <a:gdLst/>
                <a:ahLst/>
                <a:cxnLst>
                  <a:cxn ang="0">
                    <a:pos x="wd2" y="hd2"/>
                  </a:cxn>
                  <a:cxn ang="5400000">
                    <a:pos x="wd2" y="hd2"/>
                  </a:cxn>
                  <a:cxn ang="10800000">
                    <a:pos x="wd2" y="hd2"/>
                  </a:cxn>
                  <a:cxn ang="16200000">
                    <a:pos x="wd2" y="hd2"/>
                  </a:cxn>
                </a:cxnLst>
                <a:rect l="0" t="0" r="r" b="b"/>
                <a:pathLst>
                  <a:path w="21600" h="21600" extrusionOk="0">
                    <a:moveTo>
                      <a:pt x="1550" y="12549"/>
                    </a:moveTo>
                    <a:lnTo>
                      <a:pt x="48" y="13189"/>
                    </a:lnTo>
                    <a:lnTo>
                      <a:pt x="1634" y="16906"/>
                    </a:lnTo>
                    <a:lnTo>
                      <a:pt x="3135" y="16266"/>
                    </a:lnTo>
                    <a:cubicBezTo>
                      <a:pt x="3782" y="17176"/>
                      <a:pt x="4573" y="17951"/>
                      <a:pt x="5495" y="18578"/>
                    </a:cubicBezTo>
                    <a:lnTo>
                      <a:pt x="4887" y="20092"/>
                    </a:lnTo>
                    <a:lnTo>
                      <a:pt x="8636" y="21600"/>
                    </a:lnTo>
                    <a:lnTo>
                      <a:pt x="9245" y="20086"/>
                    </a:lnTo>
                    <a:cubicBezTo>
                      <a:pt x="9759" y="20172"/>
                      <a:pt x="10280" y="20216"/>
                      <a:pt x="10800" y="20216"/>
                    </a:cubicBezTo>
                    <a:lnTo>
                      <a:pt x="10800" y="17112"/>
                    </a:lnTo>
                    <a:cubicBezTo>
                      <a:pt x="8267" y="17110"/>
                      <a:pt x="5990" y="15605"/>
                      <a:pt x="4995" y="13274"/>
                    </a:cubicBezTo>
                    <a:cubicBezTo>
                      <a:pt x="3633" y="10074"/>
                      <a:pt x="5124" y="6361"/>
                      <a:pt x="8325" y="4996"/>
                    </a:cubicBezTo>
                    <a:lnTo>
                      <a:pt x="8325" y="4996"/>
                    </a:lnTo>
                    <a:cubicBezTo>
                      <a:pt x="9115" y="4658"/>
                      <a:pt x="9947" y="4488"/>
                      <a:pt x="10797" y="4488"/>
                    </a:cubicBezTo>
                    <a:lnTo>
                      <a:pt x="10800" y="4488"/>
                    </a:lnTo>
                    <a:lnTo>
                      <a:pt x="10800" y="1384"/>
                    </a:lnTo>
                    <a:cubicBezTo>
                      <a:pt x="10214" y="1384"/>
                      <a:pt x="9628" y="1438"/>
                      <a:pt x="9052" y="1550"/>
                    </a:cubicBezTo>
                    <a:lnTo>
                      <a:pt x="8411" y="47"/>
                    </a:lnTo>
                    <a:lnTo>
                      <a:pt x="4694" y="1632"/>
                    </a:lnTo>
                    <a:lnTo>
                      <a:pt x="5334" y="3135"/>
                    </a:lnTo>
                    <a:cubicBezTo>
                      <a:pt x="4425" y="3781"/>
                      <a:pt x="3649" y="4572"/>
                      <a:pt x="3022" y="5495"/>
                    </a:cubicBezTo>
                    <a:lnTo>
                      <a:pt x="1508" y="4886"/>
                    </a:lnTo>
                    <a:lnTo>
                      <a:pt x="0" y="8635"/>
                    </a:lnTo>
                    <a:lnTo>
                      <a:pt x="1516" y="9244"/>
                    </a:lnTo>
                    <a:cubicBezTo>
                      <a:pt x="1329" y="10343"/>
                      <a:pt x="1341" y="11452"/>
                      <a:pt x="1550" y="12549"/>
                    </a:cubicBezTo>
                    <a:close/>
                    <a:moveTo>
                      <a:pt x="10800" y="20216"/>
                    </a:moveTo>
                    <a:cubicBezTo>
                      <a:pt x="11387" y="20216"/>
                      <a:pt x="11972" y="20161"/>
                      <a:pt x="12548" y="20050"/>
                    </a:cubicBezTo>
                    <a:lnTo>
                      <a:pt x="13189" y="21553"/>
                    </a:lnTo>
                    <a:lnTo>
                      <a:pt x="16906" y="19968"/>
                    </a:lnTo>
                    <a:lnTo>
                      <a:pt x="16266" y="18465"/>
                    </a:lnTo>
                    <a:cubicBezTo>
                      <a:pt x="17175" y="17819"/>
                      <a:pt x="17951" y="17027"/>
                      <a:pt x="18578" y="16104"/>
                    </a:cubicBezTo>
                    <a:lnTo>
                      <a:pt x="20093" y="16714"/>
                    </a:lnTo>
                    <a:lnTo>
                      <a:pt x="21600" y="12965"/>
                    </a:lnTo>
                    <a:lnTo>
                      <a:pt x="20086" y="12356"/>
                    </a:lnTo>
                    <a:cubicBezTo>
                      <a:pt x="20271" y="11256"/>
                      <a:pt x="20259" y="10148"/>
                      <a:pt x="20051" y="9051"/>
                    </a:cubicBezTo>
                    <a:lnTo>
                      <a:pt x="21552" y="8410"/>
                    </a:lnTo>
                    <a:lnTo>
                      <a:pt x="19968" y="4694"/>
                    </a:lnTo>
                    <a:lnTo>
                      <a:pt x="18466" y="5333"/>
                    </a:lnTo>
                    <a:cubicBezTo>
                      <a:pt x="17820" y="4424"/>
                      <a:pt x="17026" y="3649"/>
                      <a:pt x="16105" y="3022"/>
                    </a:cubicBezTo>
                    <a:lnTo>
                      <a:pt x="16715" y="1507"/>
                    </a:lnTo>
                    <a:lnTo>
                      <a:pt x="12966" y="0"/>
                    </a:lnTo>
                    <a:lnTo>
                      <a:pt x="12357" y="1514"/>
                    </a:lnTo>
                    <a:cubicBezTo>
                      <a:pt x="11842" y="1428"/>
                      <a:pt x="11321" y="1384"/>
                      <a:pt x="10800" y="1384"/>
                    </a:cubicBezTo>
                    <a:lnTo>
                      <a:pt x="10800" y="4488"/>
                    </a:lnTo>
                    <a:cubicBezTo>
                      <a:pt x="13334" y="4489"/>
                      <a:pt x="15611" y="5995"/>
                      <a:pt x="16605" y="8325"/>
                    </a:cubicBezTo>
                    <a:cubicBezTo>
                      <a:pt x="17969" y="11526"/>
                      <a:pt x="16476" y="15239"/>
                      <a:pt x="13276" y="16604"/>
                    </a:cubicBezTo>
                    <a:cubicBezTo>
                      <a:pt x="12486" y="16942"/>
                      <a:pt x="11654" y="17112"/>
                      <a:pt x="10803" y="17112"/>
                    </a:cubicBezTo>
                    <a:lnTo>
                      <a:pt x="10800" y="17112"/>
                    </a:lnTo>
                    <a:cubicBezTo>
                      <a:pt x="10800" y="17112"/>
                      <a:pt x="10800" y="20216"/>
                      <a:pt x="10800" y="20216"/>
                    </a:cubicBezTo>
                    <a:close/>
                  </a:path>
                </a:pathLst>
              </a:custGeom>
              <a:grpFill/>
              <a:ln w="12700">
                <a:miter lim="400000"/>
              </a:ln>
            </p:spPr>
            <p:txBody>
              <a:bodyPr anchor="ctr"/>
              <a:lstStyle/>
              <a:p>
                <a:pPr algn="ctr"/>
                <a:endParaRPr/>
              </a:p>
            </p:txBody>
          </p:sp>
          <p:sp>
            <p:nvSpPr>
              <p:cNvPr id="130" name="Freeform: Shape 104"/>
              <p:cNvSpPr/>
              <p:nvPr/>
            </p:nvSpPr>
            <p:spPr>
              <a:xfrm>
                <a:off x="4926126" y="1778275"/>
                <a:ext cx="196312" cy="196296"/>
              </a:xfrm>
              <a:custGeom>
                <a:avLst/>
                <a:gdLst/>
                <a:ahLst/>
                <a:cxnLst>
                  <a:cxn ang="0">
                    <a:pos x="wd2" y="hd2"/>
                  </a:cxn>
                  <a:cxn ang="5400000">
                    <a:pos x="wd2" y="hd2"/>
                  </a:cxn>
                  <a:cxn ang="10800000">
                    <a:pos x="wd2" y="hd2"/>
                  </a:cxn>
                  <a:cxn ang="16200000">
                    <a:pos x="wd2" y="hd2"/>
                  </a:cxn>
                </a:cxnLst>
                <a:rect l="0" t="0" r="r" b="b"/>
                <a:pathLst>
                  <a:path w="21600" h="21600" extrusionOk="0">
                    <a:moveTo>
                      <a:pt x="1549" y="12548"/>
                    </a:moveTo>
                    <a:lnTo>
                      <a:pt x="48" y="13189"/>
                    </a:lnTo>
                    <a:lnTo>
                      <a:pt x="1634" y="16907"/>
                    </a:lnTo>
                    <a:lnTo>
                      <a:pt x="3135" y="16265"/>
                    </a:lnTo>
                    <a:cubicBezTo>
                      <a:pt x="3782" y="17175"/>
                      <a:pt x="4573" y="17951"/>
                      <a:pt x="5495" y="18579"/>
                    </a:cubicBezTo>
                    <a:lnTo>
                      <a:pt x="4887" y="20093"/>
                    </a:lnTo>
                    <a:lnTo>
                      <a:pt x="8636" y="21600"/>
                    </a:lnTo>
                    <a:lnTo>
                      <a:pt x="9245" y="20086"/>
                    </a:lnTo>
                    <a:cubicBezTo>
                      <a:pt x="9759" y="20172"/>
                      <a:pt x="10279" y="20215"/>
                      <a:pt x="10800" y="20215"/>
                    </a:cubicBezTo>
                    <a:lnTo>
                      <a:pt x="10800" y="17112"/>
                    </a:lnTo>
                    <a:cubicBezTo>
                      <a:pt x="8266" y="17111"/>
                      <a:pt x="5989" y="15604"/>
                      <a:pt x="4995" y="13276"/>
                    </a:cubicBezTo>
                    <a:cubicBezTo>
                      <a:pt x="3633" y="10074"/>
                      <a:pt x="5124" y="6361"/>
                      <a:pt x="8325" y="4996"/>
                    </a:cubicBezTo>
                    <a:lnTo>
                      <a:pt x="8325" y="4996"/>
                    </a:lnTo>
                    <a:cubicBezTo>
                      <a:pt x="9115" y="4659"/>
                      <a:pt x="9946" y="4487"/>
                      <a:pt x="10797" y="4487"/>
                    </a:cubicBezTo>
                    <a:lnTo>
                      <a:pt x="10800" y="4487"/>
                    </a:lnTo>
                    <a:lnTo>
                      <a:pt x="10800" y="1384"/>
                    </a:lnTo>
                    <a:cubicBezTo>
                      <a:pt x="10214" y="1386"/>
                      <a:pt x="9628" y="1439"/>
                      <a:pt x="9052" y="1549"/>
                    </a:cubicBezTo>
                    <a:lnTo>
                      <a:pt x="8412" y="47"/>
                    </a:lnTo>
                    <a:lnTo>
                      <a:pt x="4694" y="1632"/>
                    </a:lnTo>
                    <a:lnTo>
                      <a:pt x="5334" y="3135"/>
                    </a:lnTo>
                    <a:cubicBezTo>
                      <a:pt x="4426" y="3781"/>
                      <a:pt x="3649" y="4573"/>
                      <a:pt x="3022" y="5496"/>
                    </a:cubicBezTo>
                    <a:lnTo>
                      <a:pt x="1507" y="4886"/>
                    </a:lnTo>
                    <a:lnTo>
                      <a:pt x="0" y="8635"/>
                    </a:lnTo>
                    <a:lnTo>
                      <a:pt x="1516" y="9244"/>
                    </a:lnTo>
                    <a:cubicBezTo>
                      <a:pt x="1329" y="10343"/>
                      <a:pt x="1341" y="11453"/>
                      <a:pt x="1549" y="12548"/>
                    </a:cubicBezTo>
                    <a:close/>
                    <a:moveTo>
                      <a:pt x="10800" y="20215"/>
                    </a:moveTo>
                    <a:cubicBezTo>
                      <a:pt x="11386" y="20215"/>
                      <a:pt x="11971" y="20160"/>
                      <a:pt x="12547" y="20051"/>
                    </a:cubicBezTo>
                    <a:lnTo>
                      <a:pt x="13189" y="21553"/>
                    </a:lnTo>
                    <a:lnTo>
                      <a:pt x="16906" y="19968"/>
                    </a:lnTo>
                    <a:lnTo>
                      <a:pt x="16265" y="18466"/>
                    </a:lnTo>
                    <a:cubicBezTo>
                      <a:pt x="17176" y="17819"/>
                      <a:pt x="17951" y="17027"/>
                      <a:pt x="18578" y="16105"/>
                    </a:cubicBezTo>
                    <a:lnTo>
                      <a:pt x="20092" y="16714"/>
                    </a:lnTo>
                    <a:lnTo>
                      <a:pt x="21600" y="12965"/>
                    </a:lnTo>
                    <a:lnTo>
                      <a:pt x="20086" y="12356"/>
                    </a:lnTo>
                    <a:cubicBezTo>
                      <a:pt x="20271" y="11256"/>
                      <a:pt x="20258" y="10147"/>
                      <a:pt x="20051" y="9052"/>
                    </a:cubicBezTo>
                    <a:lnTo>
                      <a:pt x="21552" y="8410"/>
                    </a:lnTo>
                    <a:lnTo>
                      <a:pt x="19968" y="4694"/>
                    </a:lnTo>
                    <a:lnTo>
                      <a:pt x="18466" y="5334"/>
                    </a:lnTo>
                    <a:cubicBezTo>
                      <a:pt x="17819" y="4425"/>
                      <a:pt x="17026" y="3649"/>
                      <a:pt x="16105" y="3022"/>
                    </a:cubicBezTo>
                    <a:lnTo>
                      <a:pt x="16714" y="1507"/>
                    </a:lnTo>
                    <a:lnTo>
                      <a:pt x="12965" y="0"/>
                    </a:lnTo>
                    <a:lnTo>
                      <a:pt x="12357" y="1514"/>
                    </a:lnTo>
                    <a:cubicBezTo>
                      <a:pt x="11842" y="1427"/>
                      <a:pt x="11322" y="1384"/>
                      <a:pt x="10800" y="1384"/>
                    </a:cubicBezTo>
                    <a:lnTo>
                      <a:pt x="10800" y="4487"/>
                    </a:lnTo>
                    <a:cubicBezTo>
                      <a:pt x="13333" y="4489"/>
                      <a:pt x="15611" y="5996"/>
                      <a:pt x="16605" y="8324"/>
                    </a:cubicBezTo>
                    <a:cubicBezTo>
                      <a:pt x="17969" y="11526"/>
                      <a:pt x="16475" y="15240"/>
                      <a:pt x="13276" y="16605"/>
                    </a:cubicBezTo>
                    <a:cubicBezTo>
                      <a:pt x="12486" y="16941"/>
                      <a:pt x="11654" y="17112"/>
                      <a:pt x="10803" y="17112"/>
                    </a:cubicBezTo>
                    <a:lnTo>
                      <a:pt x="10800" y="17112"/>
                    </a:lnTo>
                    <a:cubicBezTo>
                      <a:pt x="10800" y="17112"/>
                      <a:pt x="10800" y="20215"/>
                      <a:pt x="10800" y="20215"/>
                    </a:cubicBezTo>
                    <a:close/>
                  </a:path>
                </a:pathLst>
              </a:custGeom>
              <a:grpFill/>
              <a:ln w="12700">
                <a:miter lim="400000"/>
              </a:ln>
            </p:spPr>
            <p:txBody>
              <a:bodyPr anchor="ctr"/>
              <a:lstStyle/>
              <a:p>
                <a:pPr algn="ctr"/>
                <a:endParaRPr/>
              </a:p>
            </p:txBody>
          </p:sp>
          <p:sp>
            <p:nvSpPr>
              <p:cNvPr id="131" name="Freeform: Shape 105"/>
              <p:cNvSpPr/>
              <p:nvPr/>
            </p:nvSpPr>
            <p:spPr>
              <a:xfrm>
                <a:off x="5832507" y="3850001"/>
                <a:ext cx="152687" cy="143822"/>
              </a:xfrm>
              <a:custGeom>
                <a:avLst/>
                <a:gdLst/>
                <a:ahLst/>
                <a:cxnLst>
                  <a:cxn ang="0">
                    <a:pos x="wd2" y="hd2"/>
                  </a:cxn>
                  <a:cxn ang="5400000">
                    <a:pos x="wd2" y="hd2"/>
                  </a:cxn>
                  <a:cxn ang="10800000">
                    <a:pos x="wd2" y="hd2"/>
                  </a:cxn>
                  <a:cxn ang="16200000">
                    <a:pos x="wd2" y="hd2"/>
                  </a:cxn>
                </a:cxnLst>
                <a:rect l="0" t="0" r="r" b="b"/>
                <a:pathLst>
                  <a:path w="21600" h="21600" extrusionOk="0">
                    <a:moveTo>
                      <a:pt x="3699" y="21600"/>
                    </a:moveTo>
                    <a:cubicBezTo>
                      <a:pt x="5742" y="21600"/>
                      <a:pt x="7398" y="19841"/>
                      <a:pt x="7398" y="17675"/>
                    </a:cubicBezTo>
                    <a:cubicBezTo>
                      <a:pt x="7398" y="17673"/>
                      <a:pt x="7398" y="17673"/>
                      <a:pt x="7398" y="17673"/>
                    </a:cubicBezTo>
                    <a:lnTo>
                      <a:pt x="7398" y="4932"/>
                    </a:lnTo>
                    <a:lnTo>
                      <a:pt x="19275" y="4932"/>
                    </a:lnTo>
                    <a:lnTo>
                      <a:pt x="19275" y="14028"/>
                    </a:lnTo>
                    <a:cubicBezTo>
                      <a:pt x="18851" y="13848"/>
                      <a:pt x="18387" y="13747"/>
                      <a:pt x="17902" y="13747"/>
                    </a:cubicBezTo>
                    <a:cubicBezTo>
                      <a:pt x="15860" y="13747"/>
                      <a:pt x="14202" y="15506"/>
                      <a:pt x="14202" y="17673"/>
                    </a:cubicBezTo>
                    <a:cubicBezTo>
                      <a:pt x="14202" y="19841"/>
                      <a:pt x="15860" y="21600"/>
                      <a:pt x="17902" y="21600"/>
                    </a:cubicBezTo>
                    <a:cubicBezTo>
                      <a:pt x="19944" y="21600"/>
                      <a:pt x="21600" y="19841"/>
                      <a:pt x="21600" y="17675"/>
                    </a:cubicBezTo>
                    <a:cubicBezTo>
                      <a:pt x="21600" y="17673"/>
                      <a:pt x="21600" y="17673"/>
                      <a:pt x="21600" y="17673"/>
                    </a:cubicBezTo>
                    <a:lnTo>
                      <a:pt x="21600" y="17671"/>
                    </a:lnTo>
                    <a:lnTo>
                      <a:pt x="21600" y="4932"/>
                    </a:lnTo>
                    <a:lnTo>
                      <a:pt x="21600" y="0"/>
                    </a:lnTo>
                    <a:lnTo>
                      <a:pt x="19275" y="0"/>
                    </a:lnTo>
                    <a:lnTo>
                      <a:pt x="7398" y="0"/>
                    </a:lnTo>
                    <a:lnTo>
                      <a:pt x="5074" y="0"/>
                    </a:lnTo>
                    <a:lnTo>
                      <a:pt x="5074" y="4932"/>
                    </a:lnTo>
                    <a:lnTo>
                      <a:pt x="5074" y="14028"/>
                    </a:lnTo>
                    <a:cubicBezTo>
                      <a:pt x="4648" y="13848"/>
                      <a:pt x="4183" y="13747"/>
                      <a:pt x="3699" y="13747"/>
                    </a:cubicBezTo>
                    <a:cubicBezTo>
                      <a:pt x="1656" y="13747"/>
                      <a:pt x="0" y="15506"/>
                      <a:pt x="0" y="17673"/>
                    </a:cubicBezTo>
                    <a:cubicBezTo>
                      <a:pt x="0" y="19841"/>
                      <a:pt x="1656" y="21600"/>
                      <a:pt x="3699" y="21600"/>
                    </a:cubicBezTo>
                    <a:close/>
                  </a:path>
                </a:pathLst>
              </a:custGeom>
              <a:grpFill/>
              <a:ln w="12700">
                <a:miter lim="400000"/>
              </a:ln>
            </p:spPr>
            <p:txBody>
              <a:bodyPr anchor="ctr"/>
              <a:lstStyle/>
              <a:p>
                <a:pPr algn="ctr"/>
                <a:endParaRPr/>
              </a:p>
            </p:txBody>
          </p:sp>
          <p:sp>
            <p:nvSpPr>
              <p:cNvPr id="132" name="Freeform: Shape 106"/>
              <p:cNvSpPr/>
              <p:nvPr/>
            </p:nvSpPr>
            <p:spPr>
              <a:xfrm>
                <a:off x="5489378" y="1732956"/>
                <a:ext cx="152687" cy="143832"/>
              </a:xfrm>
              <a:custGeom>
                <a:avLst/>
                <a:gdLst/>
                <a:ahLst/>
                <a:cxnLst>
                  <a:cxn ang="0">
                    <a:pos x="wd2" y="hd2"/>
                  </a:cxn>
                  <a:cxn ang="5400000">
                    <a:pos x="wd2" y="hd2"/>
                  </a:cxn>
                  <a:cxn ang="10800000">
                    <a:pos x="wd2" y="hd2"/>
                  </a:cxn>
                  <a:cxn ang="16200000">
                    <a:pos x="wd2" y="hd2"/>
                  </a:cxn>
                </a:cxnLst>
                <a:rect l="0" t="0" r="r" b="b"/>
                <a:pathLst>
                  <a:path w="21600" h="21600" extrusionOk="0">
                    <a:moveTo>
                      <a:pt x="3699" y="21600"/>
                    </a:moveTo>
                    <a:cubicBezTo>
                      <a:pt x="5742" y="21600"/>
                      <a:pt x="7397" y="19842"/>
                      <a:pt x="7397" y="17674"/>
                    </a:cubicBezTo>
                    <a:cubicBezTo>
                      <a:pt x="7397" y="17672"/>
                      <a:pt x="7397" y="17672"/>
                      <a:pt x="7397" y="17671"/>
                    </a:cubicBezTo>
                    <a:lnTo>
                      <a:pt x="7397" y="4933"/>
                    </a:lnTo>
                    <a:lnTo>
                      <a:pt x="19275" y="4933"/>
                    </a:lnTo>
                    <a:lnTo>
                      <a:pt x="19275" y="14028"/>
                    </a:lnTo>
                    <a:cubicBezTo>
                      <a:pt x="18851" y="13848"/>
                      <a:pt x="18386" y="13749"/>
                      <a:pt x="17902" y="13749"/>
                    </a:cubicBezTo>
                    <a:cubicBezTo>
                      <a:pt x="15858" y="13749"/>
                      <a:pt x="14202" y="15505"/>
                      <a:pt x="14202" y="17673"/>
                    </a:cubicBezTo>
                    <a:cubicBezTo>
                      <a:pt x="14202" y="19842"/>
                      <a:pt x="15858" y="21600"/>
                      <a:pt x="17902" y="21600"/>
                    </a:cubicBezTo>
                    <a:cubicBezTo>
                      <a:pt x="19944" y="21600"/>
                      <a:pt x="21600" y="19842"/>
                      <a:pt x="21600" y="17674"/>
                    </a:cubicBezTo>
                    <a:cubicBezTo>
                      <a:pt x="21600" y="17672"/>
                      <a:pt x="21599" y="17672"/>
                      <a:pt x="21599" y="17671"/>
                    </a:cubicBezTo>
                    <a:lnTo>
                      <a:pt x="21600" y="17671"/>
                    </a:lnTo>
                    <a:lnTo>
                      <a:pt x="21600" y="4933"/>
                    </a:lnTo>
                    <a:lnTo>
                      <a:pt x="21600" y="0"/>
                    </a:lnTo>
                    <a:lnTo>
                      <a:pt x="19275" y="0"/>
                    </a:lnTo>
                    <a:lnTo>
                      <a:pt x="7397" y="0"/>
                    </a:lnTo>
                    <a:lnTo>
                      <a:pt x="5072" y="0"/>
                    </a:lnTo>
                    <a:lnTo>
                      <a:pt x="5072" y="4933"/>
                    </a:lnTo>
                    <a:lnTo>
                      <a:pt x="5072" y="14028"/>
                    </a:lnTo>
                    <a:cubicBezTo>
                      <a:pt x="4648" y="13848"/>
                      <a:pt x="4183" y="13749"/>
                      <a:pt x="3698" y="13749"/>
                    </a:cubicBezTo>
                    <a:cubicBezTo>
                      <a:pt x="1656" y="13749"/>
                      <a:pt x="0" y="15505"/>
                      <a:pt x="0" y="17673"/>
                    </a:cubicBezTo>
                    <a:cubicBezTo>
                      <a:pt x="0" y="19842"/>
                      <a:pt x="1656" y="21600"/>
                      <a:pt x="3699" y="21600"/>
                    </a:cubicBezTo>
                    <a:close/>
                  </a:path>
                </a:pathLst>
              </a:custGeom>
              <a:grpFill/>
              <a:ln w="12700">
                <a:miter lim="400000"/>
              </a:ln>
            </p:spPr>
            <p:txBody>
              <a:bodyPr anchor="ctr"/>
              <a:lstStyle/>
              <a:p>
                <a:pPr algn="ctr"/>
                <a:endParaRPr/>
              </a:p>
            </p:txBody>
          </p:sp>
          <p:sp>
            <p:nvSpPr>
              <p:cNvPr id="133" name="Freeform: Shape 107"/>
              <p:cNvSpPr/>
              <p:nvPr/>
            </p:nvSpPr>
            <p:spPr>
              <a:xfrm>
                <a:off x="782676" y="2464535"/>
                <a:ext cx="182545" cy="171955"/>
              </a:xfrm>
              <a:custGeom>
                <a:avLst/>
                <a:gdLst/>
                <a:ahLst/>
                <a:cxnLst>
                  <a:cxn ang="0">
                    <a:pos x="wd2" y="hd2"/>
                  </a:cxn>
                  <a:cxn ang="5400000">
                    <a:pos x="wd2" y="hd2"/>
                  </a:cxn>
                  <a:cxn ang="10800000">
                    <a:pos x="wd2" y="hd2"/>
                  </a:cxn>
                  <a:cxn ang="16200000">
                    <a:pos x="wd2" y="hd2"/>
                  </a:cxn>
                </a:cxnLst>
                <a:rect l="0" t="0" r="r" b="b"/>
                <a:pathLst>
                  <a:path w="21600" h="21600" extrusionOk="0">
                    <a:moveTo>
                      <a:pt x="3699" y="21600"/>
                    </a:moveTo>
                    <a:cubicBezTo>
                      <a:pt x="5741" y="21600"/>
                      <a:pt x="7397" y="19843"/>
                      <a:pt x="7397" y="17674"/>
                    </a:cubicBezTo>
                    <a:cubicBezTo>
                      <a:pt x="7397" y="17672"/>
                      <a:pt x="7397" y="17672"/>
                      <a:pt x="7397" y="17671"/>
                    </a:cubicBezTo>
                    <a:lnTo>
                      <a:pt x="7397" y="4934"/>
                    </a:lnTo>
                    <a:lnTo>
                      <a:pt x="19276" y="4934"/>
                    </a:lnTo>
                    <a:lnTo>
                      <a:pt x="19276" y="14029"/>
                    </a:lnTo>
                    <a:cubicBezTo>
                      <a:pt x="18851" y="13848"/>
                      <a:pt x="18387" y="13748"/>
                      <a:pt x="17902" y="13748"/>
                    </a:cubicBezTo>
                    <a:cubicBezTo>
                      <a:pt x="15859" y="13748"/>
                      <a:pt x="14203" y="15506"/>
                      <a:pt x="14203" y="17674"/>
                    </a:cubicBezTo>
                    <a:cubicBezTo>
                      <a:pt x="14203" y="19843"/>
                      <a:pt x="15859" y="21600"/>
                      <a:pt x="17902" y="21600"/>
                    </a:cubicBezTo>
                    <a:cubicBezTo>
                      <a:pt x="19944" y="21600"/>
                      <a:pt x="21600" y="19843"/>
                      <a:pt x="21600" y="17674"/>
                    </a:cubicBezTo>
                    <a:cubicBezTo>
                      <a:pt x="21600" y="17672"/>
                      <a:pt x="21599" y="17672"/>
                      <a:pt x="21599" y="17671"/>
                    </a:cubicBezTo>
                    <a:lnTo>
                      <a:pt x="21600" y="17671"/>
                    </a:lnTo>
                    <a:lnTo>
                      <a:pt x="21600" y="4934"/>
                    </a:lnTo>
                    <a:lnTo>
                      <a:pt x="21600" y="0"/>
                    </a:lnTo>
                    <a:lnTo>
                      <a:pt x="19276" y="0"/>
                    </a:lnTo>
                    <a:lnTo>
                      <a:pt x="7397" y="0"/>
                    </a:lnTo>
                    <a:lnTo>
                      <a:pt x="5074" y="0"/>
                    </a:lnTo>
                    <a:lnTo>
                      <a:pt x="5074" y="4934"/>
                    </a:lnTo>
                    <a:lnTo>
                      <a:pt x="5074" y="14029"/>
                    </a:lnTo>
                    <a:cubicBezTo>
                      <a:pt x="4648" y="13848"/>
                      <a:pt x="4184" y="13748"/>
                      <a:pt x="3699" y="13748"/>
                    </a:cubicBezTo>
                    <a:cubicBezTo>
                      <a:pt x="1656" y="13748"/>
                      <a:pt x="0" y="15506"/>
                      <a:pt x="0" y="17674"/>
                    </a:cubicBezTo>
                    <a:cubicBezTo>
                      <a:pt x="0" y="19843"/>
                      <a:pt x="1656" y="21600"/>
                      <a:pt x="3699" y="21600"/>
                    </a:cubicBezTo>
                    <a:close/>
                  </a:path>
                </a:pathLst>
              </a:custGeom>
              <a:grpFill/>
              <a:ln w="12700">
                <a:miter lim="400000"/>
              </a:ln>
            </p:spPr>
            <p:txBody>
              <a:bodyPr anchor="ctr"/>
              <a:lstStyle/>
              <a:p>
                <a:pPr algn="ctr"/>
                <a:endParaRPr/>
              </a:p>
            </p:txBody>
          </p:sp>
          <p:sp>
            <p:nvSpPr>
              <p:cNvPr id="134" name="Freeform: Shape 108"/>
              <p:cNvSpPr/>
              <p:nvPr/>
            </p:nvSpPr>
            <p:spPr>
              <a:xfrm>
                <a:off x="2090453" y="5377899"/>
                <a:ext cx="110665" cy="138575"/>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597" y="8668"/>
                      <a:pt x="3967" y="16213"/>
                      <a:pt x="8319" y="21600"/>
                    </a:cubicBezTo>
                    <a:cubicBezTo>
                      <a:pt x="15778" y="16142"/>
                      <a:pt x="20718" y="8532"/>
                      <a:pt x="21600" y="0"/>
                    </a:cubicBezTo>
                    <a:cubicBezTo>
                      <a:pt x="21600" y="0"/>
                      <a:pt x="0" y="0"/>
                      <a:pt x="0" y="0"/>
                    </a:cubicBezTo>
                    <a:close/>
                  </a:path>
                </a:pathLst>
              </a:custGeom>
              <a:grpFill/>
              <a:ln w="12700">
                <a:miter lim="400000"/>
              </a:ln>
            </p:spPr>
            <p:txBody>
              <a:bodyPr anchor="ctr"/>
              <a:lstStyle/>
              <a:p>
                <a:pPr algn="ctr"/>
                <a:endParaRPr/>
              </a:p>
            </p:txBody>
          </p:sp>
          <p:sp>
            <p:nvSpPr>
              <p:cNvPr id="154" name="Freeform: Shape 109"/>
              <p:cNvSpPr/>
              <p:nvPr/>
            </p:nvSpPr>
            <p:spPr>
              <a:xfrm>
                <a:off x="2090453" y="5203097"/>
                <a:ext cx="110665" cy="138600"/>
              </a:xfrm>
              <a:custGeom>
                <a:avLst/>
                <a:gdLst/>
                <a:ahLst/>
                <a:cxnLst>
                  <a:cxn ang="0">
                    <a:pos x="wd2" y="hd2"/>
                  </a:cxn>
                  <a:cxn ang="5400000">
                    <a:pos x="wd2" y="hd2"/>
                  </a:cxn>
                  <a:cxn ang="10800000">
                    <a:pos x="wd2" y="hd2"/>
                  </a:cxn>
                  <a:cxn ang="16200000">
                    <a:pos x="wd2" y="hd2"/>
                  </a:cxn>
                </a:cxnLst>
                <a:rect l="0" t="0" r="r" b="b"/>
                <a:pathLst>
                  <a:path w="21600" h="21600" extrusionOk="0">
                    <a:moveTo>
                      <a:pt x="8319" y="0"/>
                    </a:moveTo>
                    <a:cubicBezTo>
                      <a:pt x="3967" y="5388"/>
                      <a:pt x="597" y="12927"/>
                      <a:pt x="0" y="21600"/>
                    </a:cubicBezTo>
                    <a:lnTo>
                      <a:pt x="21600" y="21600"/>
                    </a:lnTo>
                    <a:cubicBezTo>
                      <a:pt x="20718" y="13069"/>
                      <a:pt x="15777" y="5457"/>
                      <a:pt x="8319" y="0"/>
                    </a:cubicBezTo>
                    <a:close/>
                  </a:path>
                </a:pathLst>
              </a:custGeom>
              <a:grpFill/>
              <a:ln w="12700">
                <a:miter lim="400000"/>
              </a:ln>
            </p:spPr>
            <p:txBody>
              <a:bodyPr anchor="ctr"/>
              <a:lstStyle/>
              <a:p>
                <a:pPr algn="ctr"/>
                <a:endParaRPr/>
              </a:p>
            </p:txBody>
          </p:sp>
          <p:sp>
            <p:nvSpPr>
              <p:cNvPr id="156" name="Freeform: Shape 110"/>
              <p:cNvSpPr/>
              <p:nvPr/>
            </p:nvSpPr>
            <p:spPr>
              <a:xfrm>
                <a:off x="2006289" y="5144829"/>
                <a:ext cx="97489" cy="193466"/>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10515" y="21600"/>
                    </a:lnTo>
                    <a:cubicBezTo>
                      <a:pt x="11216" y="14423"/>
                      <a:pt x="15675" y="8205"/>
                      <a:pt x="21600" y="3713"/>
                    </a:cubicBezTo>
                    <a:cubicBezTo>
                      <a:pt x="15284" y="1648"/>
                      <a:pt x="7920" y="328"/>
                      <a:pt x="0" y="0"/>
                    </a:cubicBezTo>
                    <a:close/>
                  </a:path>
                </a:pathLst>
              </a:custGeom>
              <a:grpFill/>
              <a:ln w="12700">
                <a:miter lim="400000"/>
              </a:ln>
            </p:spPr>
            <p:txBody>
              <a:bodyPr anchor="ctr"/>
              <a:lstStyle/>
              <a:p>
                <a:pPr algn="ctr"/>
                <a:endParaRPr/>
              </a:p>
            </p:txBody>
          </p:sp>
          <p:sp>
            <p:nvSpPr>
              <p:cNvPr id="157" name="Freeform: Shape 111"/>
              <p:cNvSpPr/>
              <p:nvPr/>
            </p:nvSpPr>
            <p:spPr>
              <a:xfrm>
                <a:off x="1870332" y="5377899"/>
                <a:ext cx="99133" cy="193441"/>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21600" y="0"/>
                    </a:lnTo>
                    <a:lnTo>
                      <a:pt x="10747" y="0"/>
                    </a:lnTo>
                    <a:cubicBezTo>
                      <a:pt x="10062" y="7113"/>
                      <a:pt x="5747" y="13284"/>
                      <a:pt x="0" y="17765"/>
                    </a:cubicBezTo>
                    <a:cubicBezTo>
                      <a:pt x="6290" y="19900"/>
                      <a:pt x="13660" y="21265"/>
                      <a:pt x="21600" y="21600"/>
                    </a:cubicBezTo>
                    <a:close/>
                  </a:path>
                </a:pathLst>
              </a:custGeom>
              <a:grpFill/>
              <a:ln w="12700">
                <a:miter lim="400000"/>
              </a:ln>
            </p:spPr>
            <p:txBody>
              <a:bodyPr anchor="ctr"/>
              <a:lstStyle/>
              <a:p>
                <a:pPr algn="ctr"/>
                <a:endParaRPr/>
              </a:p>
            </p:txBody>
          </p:sp>
          <p:sp>
            <p:nvSpPr>
              <p:cNvPr id="158" name="Freeform: Shape 112"/>
              <p:cNvSpPr/>
              <p:nvPr/>
            </p:nvSpPr>
            <p:spPr>
              <a:xfrm>
                <a:off x="1870332" y="5144829"/>
                <a:ext cx="99133" cy="193466"/>
              </a:xfrm>
              <a:custGeom>
                <a:avLst/>
                <a:gdLst/>
                <a:ahLst/>
                <a:cxnLst>
                  <a:cxn ang="0">
                    <a:pos x="wd2" y="hd2"/>
                  </a:cxn>
                  <a:cxn ang="5400000">
                    <a:pos x="wd2" y="hd2"/>
                  </a:cxn>
                  <a:cxn ang="10800000">
                    <a:pos x="wd2" y="hd2"/>
                  </a:cxn>
                  <a:cxn ang="16200000">
                    <a:pos x="wd2" y="hd2"/>
                  </a:cxn>
                </a:cxnLst>
                <a:rect l="0" t="0" r="r" b="b"/>
                <a:pathLst>
                  <a:path w="21600" h="21600" extrusionOk="0">
                    <a:moveTo>
                      <a:pt x="10747" y="21600"/>
                    </a:moveTo>
                    <a:lnTo>
                      <a:pt x="21600" y="21600"/>
                    </a:lnTo>
                    <a:lnTo>
                      <a:pt x="21600" y="0"/>
                    </a:lnTo>
                    <a:cubicBezTo>
                      <a:pt x="13660" y="333"/>
                      <a:pt x="6291" y="1700"/>
                      <a:pt x="0" y="3833"/>
                    </a:cubicBezTo>
                    <a:cubicBezTo>
                      <a:pt x="5747" y="8317"/>
                      <a:pt x="10062" y="14486"/>
                      <a:pt x="10747" y="21600"/>
                    </a:cubicBezTo>
                    <a:close/>
                  </a:path>
                </a:pathLst>
              </a:custGeom>
              <a:grpFill/>
              <a:ln w="12700">
                <a:miter lim="400000"/>
              </a:ln>
            </p:spPr>
            <p:txBody>
              <a:bodyPr anchor="ctr"/>
              <a:lstStyle/>
              <a:p>
                <a:pPr algn="ctr"/>
                <a:endParaRPr/>
              </a:p>
            </p:txBody>
          </p:sp>
          <p:sp>
            <p:nvSpPr>
              <p:cNvPr id="159" name="Freeform: Shape 113"/>
              <p:cNvSpPr/>
              <p:nvPr/>
            </p:nvSpPr>
            <p:spPr>
              <a:xfrm>
                <a:off x="1779693" y="5377898"/>
                <a:ext cx="108320" cy="137210"/>
              </a:xfrm>
              <a:custGeom>
                <a:avLst/>
                <a:gdLst/>
                <a:ahLst/>
                <a:cxnLst>
                  <a:cxn ang="0">
                    <a:pos x="wd2" y="hd2"/>
                  </a:cxn>
                  <a:cxn ang="5400000">
                    <a:pos x="wd2" y="hd2"/>
                  </a:cxn>
                  <a:cxn ang="10800000">
                    <a:pos x="wd2" y="hd2"/>
                  </a:cxn>
                  <a:cxn ang="16200000">
                    <a:pos x="wd2" y="hd2"/>
                  </a:cxn>
                </a:cxnLst>
                <a:rect l="0" t="0" r="r" b="b"/>
                <a:pathLst>
                  <a:path w="21600" h="21600" extrusionOk="0">
                    <a:moveTo>
                      <a:pt x="13276" y="21600"/>
                    </a:moveTo>
                    <a:cubicBezTo>
                      <a:pt x="17638" y="16176"/>
                      <a:pt x="20997" y="8641"/>
                      <a:pt x="21600" y="0"/>
                    </a:cubicBezTo>
                    <a:lnTo>
                      <a:pt x="0" y="0"/>
                    </a:lnTo>
                    <a:cubicBezTo>
                      <a:pt x="889" y="8506"/>
                      <a:pt x="5822" y="16104"/>
                      <a:pt x="13276" y="21600"/>
                    </a:cubicBezTo>
                    <a:close/>
                  </a:path>
                </a:pathLst>
              </a:custGeom>
              <a:grpFill/>
              <a:ln w="12700">
                <a:miter lim="400000"/>
              </a:ln>
            </p:spPr>
            <p:txBody>
              <a:bodyPr anchor="ctr"/>
              <a:lstStyle/>
              <a:p>
                <a:pPr algn="ctr"/>
                <a:endParaRPr/>
              </a:p>
            </p:txBody>
          </p:sp>
          <p:sp>
            <p:nvSpPr>
              <p:cNvPr id="160" name="Freeform: Shape 114"/>
              <p:cNvSpPr/>
              <p:nvPr/>
            </p:nvSpPr>
            <p:spPr>
              <a:xfrm>
                <a:off x="1779693" y="5203097"/>
                <a:ext cx="108320" cy="137222"/>
              </a:xfrm>
              <a:custGeom>
                <a:avLst/>
                <a:gdLst/>
                <a:ahLst/>
                <a:cxnLst>
                  <a:cxn ang="0">
                    <a:pos x="wd2" y="hd2"/>
                  </a:cxn>
                  <a:cxn ang="5400000">
                    <a:pos x="wd2" y="hd2"/>
                  </a:cxn>
                  <a:cxn ang="10800000">
                    <a:pos x="wd2" y="hd2"/>
                  </a:cxn>
                  <a:cxn ang="16200000">
                    <a:pos x="wd2" y="hd2"/>
                  </a:cxn>
                </a:cxnLst>
                <a:rect l="0" t="0" r="r" b="b"/>
                <a:pathLst>
                  <a:path w="21600" h="21600" extrusionOk="0">
                    <a:moveTo>
                      <a:pt x="13276" y="0"/>
                    </a:moveTo>
                    <a:cubicBezTo>
                      <a:pt x="5822" y="5494"/>
                      <a:pt x="889" y="13093"/>
                      <a:pt x="0" y="21600"/>
                    </a:cubicBezTo>
                    <a:lnTo>
                      <a:pt x="21600" y="21600"/>
                    </a:lnTo>
                    <a:cubicBezTo>
                      <a:pt x="20997" y="12956"/>
                      <a:pt x="17638" y="5422"/>
                      <a:pt x="13276" y="0"/>
                    </a:cubicBezTo>
                    <a:close/>
                  </a:path>
                </a:pathLst>
              </a:custGeom>
              <a:grpFill/>
              <a:ln w="12700">
                <a:miter lim="400000"/>
              </a:ln>
            </p:spPr>
            <p:txBody>
              <a:bodyPr anchor="ctr"/>
              <a:lstStyle/>
              <a:p>
                <a:pPr algn="ctr"/>
                <a:endParaRPr/>
              </a:p>
            </p:txBody>
          </p:sp>
          <p:sp>
            <p:nvSpPr>
              <p:cNvPr id="161" name="Freeform: Shape 115"/>
              <p:cNvSpPr/>
              <p:nvPr/>
            </p:nvSpPr>
            <p:spPr>
              <a:xfrm>
                <a:off x="2006289" y="5377899"/>
                <a:ext cx="97489" cy="19344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7920" y="21271"/>
                      <a:pt x="15284" y="19951"/>
                      <a:pt x="21600" y="17887"/>
                    </a:cubicBezTo>
                    <a:cubicBezTo>
                      <a:pt x="15675" y="13392"/>
                      <a:pt x="11218" y="7176"/>
                      <a:pt x="10515" y="0"/>
                    </a:cubicBezTo>
                    <a:lnTo>
                      <a:pt x="0" y="0"/>
                    </a:lnTo>
                    <a:cubicBezTo>
                      <a:pt x="0" y="0"/>
                      <a:pt x="0" y="21600"/>
                      <a:pt x="0" y="21600"/>
                    </a:cubicBezTo>
                    <a:close/>
                  </a:path>
                </a:pathLst>
              </a:custGeom>
              <a:grpFill/>
              <a:ln w="12700">
                <a:miter lim="400000"/>
              </a:ln>
            </p:spPr>
            <p:txBody>
              <a:bodyPr anchor="ctr"/>
              <a:lstStyle/>
              <a:p>
                <a:pPr algn="ctr"/>
                <a:endParaRPr/>
              </a:p>
            </p:txBody>
          </p:sp>
          <p:sp>
            <p:nvSpPr>
              <p:cNvPr id="162" name="Freeform: Shape 116"/>
              <p:cNvSpPr/>
              <p:nvPr/>
            </p:nvSpPr>
            <p:spPr>
              <a:xfrm>
                <a:off x="2440057" y="1422197"/>
                <a:ext cx="36585" cy="45816"/>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603" y="8670"/>
                      <a:pt x="3970" y="16208"/>
                      <a:pt x="8322" y="21600"/>
                    </a:cubicBezTo>
                    <a:cubicBezTo>
                      <a:pt x="15775" y="16138"/>
                      <a:pt x="20715" y="8529"/>
                      <a:pt x="21600" y="0"/>
                    </a:cubicBezTo>
                    <a:cubicBezTo>
                      <a:pt x="21600" y="0"/>
                      <a:pt x="0" y="0"/>
                      <a:pt x="0" y="0"/>
                    </a:cubicBezTo>
                    <a:close/>
                  </a:path>
                </a:pathLst>
              </a:custGeom>
              <a:grpFill/>
              <a:ln w="12700">
                <a:miter lim="400000"/>
              </a:ln>
            </p:spPr>
            <p:txBody>
              <a:bodyPr anchor="ctr"/>
              <a:lstStyle/>
              <a:p>
                <a:pPr algn="ctr"/>
                <a:endParaRPr/>
              </a:p>
            </p:txBody>
          </p:sp>
          <p:sp>
            <p:nvSpPr>
              <p:cNvPr id="163" name="Freeform: Shape 117"/>
              <p:cNvSpPr/>
              <p:nvPr/>
            </p:nvSpPr>
            <p:spPr>
              <a:xfrm>
                <a:off x="2440057" y="1370405"/>
                <a:ext cx="36585" cy="45807"/>
              </a:xfrm>
              <a:custGeom>
                <a:avLst/>
                <a:gdLst/>
                <a:ahLst/>
                <a:cxnLst>
                  <a:cxn ang="0">
                    <a:pos x="wd2" y="hd2"/>
                  </a:cxn>
                  <a:cxn ang="5400000">
                    <a:pos x="wd2" y="hd2"/>
                  </a:cxn>
                  <a:cxn ang="10800000">
                    <a:pos x="wd2" y="hd2"/>
                  </a:cxn>
                  <a:cxn ang="16200000">
                    <a:pos x="wd2" y="hd2"/>
                  </a:cxn>
                </a:cxnLst>
                <a:rect l="0" t="0" r="r" b="b"/>
                <a:pathLst>
                  <a:path w="21600" h="21600" extrusionOk="0">
                    <a:moveTo>
                      <a:pt x="8322" y="0"/>
                    </a:moveTo>
                    <a:cubicBezTo>
                      <a:pt x="3970" y="5386"/>
                      <a:pt x="603" y="12926"/>
                      <a:pt x="0" y="21600"/>
                    </a:cubicBezTo>
                    <a:lnTo>
                      <a:pt x="21600" y="21600"/>
                    </a:lnTo>
                    <a:cubicBezTo>
                      <a:pt x="20715" y="13069"/>
                      <a:pt x="15775" y="5460"/>
                      <a:pt x="8322" y="0"/>
                    </a:cubicBezTo>
                    <a:close/>
                  </a:path>
                </a:pathLst>
              </a:custGeom>
              <a:grpFill/>
              <a:ln w="12700">
                <a:miter lim="400000"/>
              </a:ln>
            </p:spPr>
            <p:txBody>
              <a:bodyPr anchor="ctr"/>
              <a:lstStyle/>
              <a:p>
                <a:pPr algn="ctr"/>
                <a:endParaRPr/>
              </a:p>
            </p:txBody>
          </p:sp>
          <p:sp>
            <p:nvSpPr>
              <p:cNvPr id="164" name="Freeform: Shape 118"/>
              <p:cNvSpPr/>
              <p:nvPr/>
            </p:nvSpPr>
            <p:spPr>
              <a:xfrm>
                <a:off x="2414160" y="1350981"/>
                <a:ext cx="32217" cy="63936"/>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10509" y="21600"/>
                    </a:lnTo>
                    <a:cubicBezTo>
                      <a:pt x="11214" y="14424"/>
                      <a:pt x="15676" y="8204"/>
                      <a:pt x="21600" y="3713"/>
                    </a:cubicBezTo>
                    <a:cubicBezTo>
                      <a:pt x="15286" y="1647"/>
                      <a:pt x="7919" y="326"/>
                      <a:pt x="0" y="0"/>
                    </a:cubicBezTo>
                    <a:close/>
                  </a:path>
                </a:pathLst>
              </a:custGeom>
              <a:grpFill/>
              <a:ln w="12700">
                <a:miter lim="400000"/>
              </a:ln>
            </p:spPr>
            <p:txBody>
              <a:bodyPr anchor="ctr"/>
              <a:lstStyle/>
              <a:p>
                <a:pPr algn="ctr"/>
                <a:endParaRPr/>
              </a:p>
            </p:txBody>
          </p:sp>
          <p:sp>
            <p:nvSpPr>
              <p:cNvPr id="165" name="Freeform: Shape 119"/>
              <p:cNvSpPr/>
              <p:nvPr/>
            </p:nvSpPr>
            <p:spPr>
              <a:xfrm>
                <a:off x="2368841" y="1422198"/>
                <a:ext cx="32763" cy="63939"/>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21600" y="0"/>
                    </a:lnTo>
                    <a:lnTo>
                      <a:pt x="10746" y="0"/>
                    </a:lnTo>
                    <a:cubicBezTo>
                      <a:pt x="10062" y="7112"/>
                      <a:pt x="5742" y="13282"/>
                      <a:pt x="0" y="17765"/>
                    </a:cubicBezTo>
                    <a:cubicBezTo>
                      <a:pt x="6292" y="19900"/>
                      <a:pt x="13659" y="21266"/>
                      <a:pt x="21600" y="21600"/>
                    </a:cubicBezTo>
                    <a:close/>
                  </a:path>
                </a:pathLst>
              </a:custGeom>
              <a:grpFill/>
              <a:ln w="12700">
                <a:miter lim="400000"/>
              </a:ln>
            </p:spPr>
            <p:txBody>
              <a:bodyPr anchor="ctr"/>
              <a:lstStyle/>
              <a:p>
                <a:pPr algn="ctr"/>
                <a:endParaRPr/>
              </a:p>
            </p:txBody>
          </p:sp>
          <p:sp>
            <p:nvSpPr>
              <p:cNvPr id="166" name="Freeform: Shape 120"/>
              <p:cNvSpPr/>
              <p:nvPr/>
            </p:nvSpPr>
            <p:spPr>
              <a:xfrm>
                <a:off x="2368841" y="1350981"/>
                <a:ext cx="32763" cy="63936"/>
              </a:xfrm>
              <a:custGeom>
                <a:avLst/>
                <a:gdLst/>
                <a:ahLst/>
                <a:cxnLst>
                  <a:cxn ang="0">
                    <a:pos x="wd2" y="hd2"/>
                  </a:cxn>
                  <a:cxn ang="5400000">
                    <a:pos x="wd2" y="hd2"/>
                  </a:cxn>
                  <a:cxn ang="10800000">
                    <a:pos x="wd2" y="hd2"/>
                  </a:cxn>
                  <a:cxn ang="16200000">
                    <a:pos x="wd2" y="hd2"/>
                  </a:cxn>
                </a:cxnLst>
                <a:rect l="0" t="0" r="r" b="b"/>
                <a:pathLst>
                  <a:path w="21600" h="21600" extrusionOk="0">
                    <a:moveTo>
                      <a:pt x="10746" y="21600"/>
                    </a:moveTo>
                    <a:lnTo>
                      <a:pt x="21600" y="21600"/>
                    </a:lnTo>
                    <a:lnTo>
                      <a:pt x="21600" y="0"/>
                    </a:lnTo>
                    <a:cubicBezTo>
                      <a:pt x="13659" y="334"/>
                      <a:pt x="6292" y="1697"/>
                      <a:pt x="0" y="3832"/>
                    </a:cubicBezTo>
                    <a:cubicBezTo>
                      <a:pt x="5742" y="8315"/>
                      <a:pt x="10062" y="14485"/>
                      <a:pt x="10746" y="21600"/>
                    </a:cubicBezTo>
                    <a:close/>
                  </a:path>
                </a:pathLst>
              </a:custGeom>
              <a:grpFill/>
              <a:ln w="12700">
                <a:miter lim="400000"/>
              </a:ln>
            </p:spPr>
            <p:txBody>
              <a:bodyPr anchor="ctr"/>
              <a:lstStyle/>
              <a:p>
                <a:pPr algn="ctr"/>
                <a:endParaRPr/>
              </a:p>
            </p:txBody>
          </p:sp>
          <p:sp>
            <p:nvSpPr>
              <p:cNvPr id="167" name="Freeform: Shape 121"/>
              <p:cNvSpPr/>
              <p:nvPr/>
            </p:nvSpPr>
            <p:spPr>
              <a:xfrm>
                <a:off x="2336470" y="1422197"/>
                <a:ext cx="35795" cy="45358"/>
              </a:xfrm>
              <a:custGeom>
                <a:avLst/>
                <a:gdLst/>
                <a:ahLst/>
                <a:cxnLst>
                  <a:cxn ang="0">
                    <a:pos x="wd2" y="hd2"/>
                  </a:cxn>
                  <a:cxn ang="5400000">
                    <a:pos x="wd2" y="hd2"/>
                  </a:cxn>
                  <a:cxn ang="10800000">
                    <a:pos x="wd2" y="hd2"/>
                  </a:cxn>
                  <a:cxn ang="16200000">
                    <a:pos x="wd2" y="hd2"/>
                  </a:cxn>
                </a:cxnLst>
                <a:rect l="0" t="0" r="r" b="b"/>
                <a:pathLst>
                  <a:path w="21600" h="21600" extrusionOk="0">
                    <a:moveTo>
                      <a:pt x="13279" y="21600"/>
                    </a:moveTo>
                    <a:cubicBezTo>
                      <a:pt x="17642" y="16174"/>
                      <a:pt x="20999" y="8643"/>
                      <a:pt x="21600" y="0"/>
                    </a:cubicBezTo>
                    <a:lnTo>
                      <a:pt x="0" y="0"/>
                    </a:lnTo>
                    <a:cubicBezTo>
                      <a:pt x="889" y="8509"/>
                      <a:pt x="5816" y="16104"/>
                      <a:pt x="13279" y="21600"/>
                    </a:cubicBezTo>
                    <a:close/>
                  </a:path>
                </a:pathLst>
              </a:custGeom>
              <a:grpFill/>
              <a:ln w="12700">
                <a:miter lim="400000"/>
              </a:ln>
            </p:spPr>
            <p:txBody>
              <a:bodyPr anchor="ctr"/>
              <a:lstStyle/>
              <a:p>
                <a:pPr algn="ctr"/>
                <a:endParaRPr/>
              </a:p>
            </p:txBody>
          </p:sp>
          <p:sp>
            <p:nvSpPr>
              <p:cNvPr id="168" name="Freeform: Shape 122"/>
              <p:cNvSpPr/>
              <p:nvPr/>
            </p:nvSpPr>
            <p:spPr>
              <a:xfrm>
                <a:off x="2336470" y="1370405"/>
                <a:ext cx="35795" cy="45355"/>
              </a:xfrm>
              <a:custGeom>
                <a:avLst/>
                <a:gdLst/>
                <a:ahLst/>
                <a:cxnLst>
                  <a:cxn ang="0">
                    <a:pos x="wd2" y="hd2"/>
                  </a:cxn>
                  <a:cxn ang="5400000">
                    <a:pos x="wd2" y="hd2"/>
                  </a:cxn>
                  <a:cxn ang="10800000">
                    <a:pos x="wd2" y="hd2"/>
                  </a:cxn>
                  <a:cxn ang="16200000">
                    <a:pos x="wd2" y="hd2"/>
                  </a:cxn>
                </a:cxnLst>
                <a:rect l="0" t="0" r="r" b="b"/>
                <a:pathLst>
                  <a:path w="21600" h="21600" extrusionOk="0">
                    <a:moveTo>
                      <a:pt x="13279" y="0"/>
                    </a:moveTo>
                    <a:cubicBezTo>
                      <a:pt x="5816" y="5495"/>
                      <a:pt x="889" y="13095"/>
                      <a:pt x="0" y="21600"/>
                    </a:cubicBezTo>
                    <a:lnTo>
                      <a:pt x="21600" y="21600"/>
                    </a:lnTo>
                    <a:cubicBezTo>
                      <a:pt x="20999" y="12958"/>
                      <a:pt x="17642" y="5424"/>
                      <a:pt x="13279" y="0"/>
                    </a:cubicBezTo>
                    <a:close/>
                  </a:path>
                </a:pathLst>
              </a:custGeom>
              <a:grpFill/>
              <a:ln w="12700">
                <a:miter lim="400000"/>
              </a:ln>
            </p:spPr>
            <p:txBody>
              <a:bodyPr anchor="ctr"/>
              <a:lstStyle/>
              <a:p>
                <a:pPr algn="ctr"/>
                <a:endParaRPr/>
              </a:p>
            </p:txBody>
          </p:sp>
          <p:sp>
            <p:nvSpPr>
              <p:cNvPr id="169" name="Freeform: Shape 123"/>
              <p:cNvSpPr/>
              <p:nvPr/>
            </p:nvSpPr>
            <p:spPr>
              <a:xfrm>
                <a:off x="2414160" y="1422198"/>
                <a:ext cx="32217" cy="63939"/>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7919" y="21271"/>
                      <a:pt x="15286" y="19952"/>
                      <a:pt x="21600" y="17886"/>
                    </a:cubicBezTo>
                    <a:cubicBezTo>
                      <a:pt x="15676" y="13393"/>
                      <a:pt x="11214" y="7179"/>
                      <a:pt x="10509" y="0"/>
                    </a:cubicBezTo>
                    <a:lnTo>
                      <a:pt x="0" y="0"/>
                    </a:lnTo>
                    <a:cubicBezTo>
                      <a:pt x="0" y="0"/>
                      <a:pt x="0" y="21600"/>
                      <a:pt x="0" y="21600"/>
                    </a:cubicBezTo>
                    <a:close/>
                  </a:path>
                </a:pathLst>
              </a:custGeom>
              <a:grpFill/>
              <a:ln w="12700">
                <a:miter lim="400000"/>
              </a:ln>
            </p:spPr>
            <p:txBody>
              <a:bodyPr anchor="ctr"/>
              <a:lstStyle/>
              <a:p>
                <a:pPr algn="ctr"/>
                <a:endParaRPr/>
              </a:p>
            </p:txBody>
          </p:sp>
          <p:sp>
            <p:nvSpPr>
              <p:cNvPr id="170" name="Freeform: Shape 124"/>
              <p:cNvSpPr/>
              <p:nvPr/>
            </p:nvSpPr>
            <p:spPr>
              <a:xfrm>
                <a:off x="3346436" y="1059645"/>
                <a:ext cx="154217" cy="154230"/>
              </a:xfrm>
              <a:custGeom>
                <a:avLst/>
                <a:gdLst/>
                <a:ahLst/>
                <a:cxnLst>
                  <a:cxn ang="0">
                    <a:pos x="wd2" y="hd2"/>
                  </a:cxn>
                  <a:cxn ang="5400000">
                    <a:pos x="wd2" y="hd2"/>
                  </a:cxn>
                  <a:cxn ang="10800000">
                    <a:pos x="wd2" y="hd2"/>
                  </a:cxn>
                  <a:cxn ang="16200000">
                    <a:pos x="wd2" y="hd2"/>
                  </a:cxn>
                </a:cxnLst>
                <a:rect l="0" t="0" r="r" b="b"/>
                <a:pathLst>
                  <a:path w="21600" h="21600" extrusionOk="0">
                    <a:moveTo>
                      <a:pt x="21600" y="10203"/>
                    </a:moveTo>
                    <a:lnTo>
                      <a:pt x="19371" y="10203"/>
                    </a:lnTo>
                    <a:lnTo>
                      <a:pt x="21257" y="8318"/>
                    </a:lnTo>
                    <a:lnTo>
                      <a:pt x="20412" y="7475"/>
                    </a:lnTo>
                    <a:lnTo>
                      <a:pt x="17684" y="10203"/>
                    </a:lnTo>
                    <a:lnTo>
                      <a:pt x="16935" y="10203"/>
                    </a:lnTo>
                    <a:lnTo>
                      <a:pt x="17637" y="9501"/>
                    </a:lnTo>
                    <a:lnTo>
                      <a:pt x="16793" y="8658"/>
                    </a:lnTo>
                    <a:lnTo>
                      <a:pt x="15247" y="10203"/>
                    </a:lnTo>
                    <a:lnTo>
                      <a:pt x="14068" y="10203"/>
                    </a:lnTo>
                    <a:cubicBezTo>
                      <a:pt x="13983" y="9730"/>
                      <a:pt x="13797" y="9292"/>
                      <a:pt x="13533" y="8912"/>
                    </a:cubicBezTo>
                    <a:lnTo>
                      <a:pt x="14366" y="8077"/>
                    </a:lnTo>
                    <a:lnTo>
                      <a:pt x="16553" y="8077"/>
                    </a:lnTo>
                    <a:lnTo>
                      <a:pt x="16553" y="6884"/>
                    </a:lnTo>
                    <a:lnTo>
                      <a:pt x="15561" y="6884"/>
                    </a:lnTo>
                    <a:lnTo>
                      <a:pt x="16089" y="6355"/>
                    </a:lnTo>
                    <a:lnTo>
                      <a:pt x="19948" y="6355"/>
                    </a:lnTo>
                    <a:lnTo>
                      <a:pt x="19948" y="5161"/>
                    </a:lnTo>
                    <a:lnTo>
                      <a:pt x="17282" y="5161"/>
                    </a:lnTo>
                    <a:lnTo>
                      <a:pt x="18859" y="3586"/>
                    </a:lnTo>
                    <a:lnTo>
                      <a:pt x="18014" y="2741"/>
                    </a:lnTo>
                    <a:lnTo>
                      <a:pt x="16440" y="4318"/>
                    </a:lnTo>
                    <a:lnTo>
                      <a:pt x="16440" y="1652"/>
                    </a:lnTo>
                    <a:lnTo>
                      <a:pt x="15246" y="1652"/>
                    </a:lnTo>
                    <a:lnTo>
                      <a:pt x="15246" y="5511"/>
                    </a:lnTo>
                    <a:lnTo>
                      <a:pt x="14716" y="6041"/>
                    </a:lnTo>
                    <a:lnTo>
                      <a:pt x="14716" y="5048"/>
                    </a:lnTo>
                    <a:lnTo>
                      <a:pt x="13523" y="5048"/>
                    </a:lnTo>
                    <a:lnTo>
                      <a:pt x="13523" y="7235"/>
                    </a:lnTo>
                    <a:lnTo>
                      <a:pt x="12689" y="8069"/>
                    </a:lnTo>
                    <a:cubicBezTo>
                      <a:pt x="12308" y="7804"/>
                      <a:pt x="11870" y="7619"/>
                      <a:pt x="11397" y="7534"/>
                    </a:cubicBezTo>
                    <a:lnTo>
                      <a:pt x="11397" y="6353"/>
                    </a:lnTo>
                    <a:lnTo>
                      <a:pt x="12942" y="4808"/>
                    </a:lnTo>
                    <a:lnTo>
                      <a:pt x="12098" y="3965"/>
                    </a:lnTo>
                    <a:lnTo>
                      <a:pt x="11397" y="4666"/>
                    </a:lnTo>
                    <a:lnTo>
                      <a:pt x="11397" y="3918"/>
                    </a:lnTo>
                    <a:lnTo>
                      <a:pt x="14126" y="1188"/>
                    </a:lnTo>
                    <a:lnTo>
                      <a:pt x="13283" y="345"/>
                    </a:lnTo>
                    <a:lnTo>
                      <a:pt x="11397" y="2230"/>
                    </a:lnTo>
                    <a:lnTo>
                      <a:pt x="11397" y="0"/>
                    </a:lnTo>
                    <a:lnTo>
                      <a:pt x="10204" y="0"/>
                    </a:lnTo>
                    <a:lnTo>
                      <a:pt x="10204" y="2230"/>
                    </a:lnTo>
                    <a:lnTo>
                      <a:pt x="8319" y="345"/>
                    </a:lnTo>
                    <a:lnTo>
                      <a:pt x="7474" y="1188"/>
                    </a:lnTo>
                    <a:lnTo>
                      <a:pt x="10204" y="3918"/>
                    </a:lnTo>
                    <a:lnTo>
                      <a:pt x="10204" y="4666"/>
                    </a:lnTo>
                    <a:lnTo>
                      <a:pt x="9501" y="3963"/>
                    </a:lnTo>
                    <a:lnTo>
                      <a:pt x="8659" y="4808"/>
                    </a:lnTo>
                    <a:lnTo>
                      <a:pt x="10204" y="6353"/>
                    </a:lnTo>
                    <a:lnTo>
                      <a:pt x="10204" y="7534"/>
                    </a:lnTo>
                    <a:cubicBezTo>
                      <a:pt x="9730" y="7619"/>
                      <a:pt x="9292" y="7804"/>
                      <a:pt x="8912" y="8069"/>
                    </a:cubicBezTo>
                    <a:lnTo>
                      <a:pt x="8078" y="7234"/>
                    </a:lnTo>
                    <a:lnTo>
                      <a:pt x="8078" y="5048"/>
                    </a:lnTo>
                    <a:lnTo>
                      <a:pt x="6884" y="5048"/>
                    </a:lnTo>
                    <a:lnTo>
                      <a:pt x="6884" y="6041"/>
                    </a:lnTo>
                    <a:lnTo>
                      <a:pt x="6355" y="5511"/>
                    </a:lnTo>
                    <a:lnTo>
                      <a:pt x="6355" y="1652"/>
                    </a:lnTo>
                    <a:lnTo>
                      <a:pt x="5162" y="1652"/>
                    </a:lnTo>
                    <a:lnTo>
                      <a:pt x="5162" y="4318"/>
                    </a:lnTo>
                    <a:lnTo>
                      <a:pt x="3586" y="2741"/>
                    </a:lnTo>
                    <a:lnTo>
                      <a:pt x="2742" y="3586"/>
                    </a:lnTo>
                    <a:lnTo>
                      <a:pt x="4318" y="5161"/>
                    </a:lnTo>
                    <a:lnTo>
                      <a:pt x="1652" y="5161"/>
                    </a:lnTo>
                    <a:lnTo>
                      <a:pt x="1652" y="6355"/>
                    </a:lnTo>
                    <a:lnTo>
                      <a:pt x="5512" y="6355"/>
                    </a:lnTo>
                    <a:lnTo>
                      <a:pt x="6039" y="6884"/>
                    </a:lnTo>
                    <a:lnTo>
                      <a:pt x="5048" y="6884"/>
                    </a:lnTo>
                    <a:lnTo>
                      <a:pt x="5048" y="8077"/>
                    </a:lnTo>
                    <a:lnTo>
                      <a:pt x="7235" y="8077"/>
                    </a:lnTo>
                    <a:lnTo>
                      <a:pt x="8068" y="8912"/>
                    </a:lnTo>
                    <a:cubicBezTo>
                      <a:pt x="7805" y="9292"/>
                      <a:pt x="7620" y="9730"/>
                      <a:pt x="7533" y="10203"/>
                    </a:cubicBezTo>
                    <a:lnTo>
                      <a:pt x="6354" y="10203"/>
                    </a:lnTo>
                    <a:lnTo>
                      <a:pt x="4808" y="8658"/>
                    </a:lnTo>
                    <a:lnTo>
                      <a:pt x="3964" y="9501"/>
                    </a:lnTo>
                    <a:lnTo>
                      <a:pt x="4666" y="10203"/>
                    </a:lnTo>
                    <a:lnTo>
                      <a:pt x="3918" y="10203"/>
                    </a:lnTo>
                    <a:lnTo>
                      <a:pt x="1188" y="7475"/>
                    </a:lnTo>
                    <a:lnTo>
                      <a:pt x="344" y="8318"/>
                    </a:lnTo>
                    <a:lnTo>
                      <a:pt x="2230" y="10203"/>
                    </a:lnTo>
                    <a:lnTo>
                      <a:pt x="0" y="10203"/>
                    </a:lnTo>
                    <a:lnTo>
                      <a:pt x="0" y="11397"/>
                    </a:lnTo>
                    <a:lnTo>
                      <a:pt x="2230" y="11397"/>
                    </a:lnTo>
                    <a:lnTo>
                      <a:pt x="344" y="13282"/>
                    </a:lnTo>
                    <a:lnTo>
                      <a:pt x="1188" y="14125"/>
                    </a:lnTo>
                    <a:lnTo>
                      <a:pt x="3918" y="11397"/>
                    </a:lnTo>
                    <a:lnTo>
                      <a:pt x="4666" y="11397"/>
                    </a:lnTo>
                    <a:lnTo>
                      <a:pt x="3964" y="12099"/>
                    </a:lnTo>
                    <a:lnTo>
                      <a:pt x="4808" y="12942"/>
                    </a:lnTo>
                    <a:lnTo>
                      <a:pt x="6354" y="11397"/>
                    </a:lnTo>
                    <a:lnTo>
                      <a:pt x="7533" y="11397"/>
                    </a:lnTo>
                    <a:cubicBezTo>
                      <a:pt x="7620" y="11869"/>
                      <a:pt x="7805" y="12308"/>
                      <a:pt x="8068" y="12688"/>
                    </a:cubicBezTo>
                    <a:lnTo>
                      <a:pt x="7235" y="13521"/>
                    </a:lnTo>
                    <a:lnTo>
                      <a:pt x="5048" y="13521"/>
                    </a:lnTo>
                    <a:lnTo>
                      <a:pt x="5048" y="14716"/>
                    </a:lnTo>
                    <a:lnTo>
                      <a:pt x="6039" y="14716"/>
                    </a:lnTo>
                    <a:lnTo>
                      <a:pt x="5512" y="15245"/>
                    </a:lnTo>
                    <a:lnTo>
                      <a:pt x="1652" y="15245"/>
                    </a:lnTo>
                    <a:lnTo>
                      <a:pt x="1652" y="16438"/>
                    </a:lnTo>
                    <a:lnTo>
                      <a:pt x="4318" y="16438"/>
                    </a:lnTo>
                    <a:lnTo>
                      <a:pt x="2742" y="18014"/>
                    </a:lnTo>
                    <a:lnTo>
                      <a:pt x="3586" y="18858"/>
                    </a:lnTo>
                    <a:lnTo>
                      <a:pt x="5162" y="17282"/>
                    </a:lnTo>
                    <a:lnTo>
                      <a:pt x="5162" y="19947"/>
                    </a:lnTo>
                    <a:lnTo>
                      <a:pt x="6355" y="19947"/>
                    </a:lnTo>
                    <a:lnTo>
                      <a:pt x="6355" y="16088"/>
                    </a:lnTo>
                    <a:lnTo>
                      <a:pt x="6884" y="15559"/>
                    </a:lnTo>
                    <a:lnTo>
                      <a:pt x="6884" y="16552"/>
                    </a:lnTo>
                    <a:lnTo>
                      <a:pt x="8078" y="16552"/>
                    </a:lnTo>
                    <a:lnTo>
                      <a:pt x="8078" y="14366"/>
                    </a:lnTo>
                    <a:lnTo>
                      <a:pt x="8912" y="13531"/>
                    </a:lnTo>
                    <a:cubicBezTo>
                      <a:pt x="9292" y="13796"/>
                      <a:pt x="9730" y="13981"/>
                      <a:pt x="10204" y="14067"/>
                    </a:cubicBezTo>
                    <a:lnTo>
                      <a:pt x="10204" y="15247"/>
                    </a:lnTo>
                    <a:lnTo>
                      <a:pt x="8659" y="16792"/>
                    </a:lnTo>
                    <a:lnTo>
                      <a:pt x="9501" y="17635"/>
                    </a:lnTo>
                    <a:lnTo>
                      <a:pt x="10204" y="16934"/>
                    </a:lnTo>
                    <a:lnTo>
                      <a:pt x="10204" y="17682"/>
                    </a:lnTo>
                    <a:lnTo>
                      <a:pt x="7474" y="20412"/>
                    </a:lnTo>
                    <a:lnTo>
                      <a:pt x="8319" y="21255"/>
                    </a:lnTo>
                    <a:lnTo>
                      <a:pt x="10204" y="19370"/>
                    </a:lnTo>
                    <a:lnTo>
                      <a:pt x="10204" y="21600"/>
                    </a:lnTo>
                    <a:lnTo>
                      <a:pt x="11397" y="21600"/>
                    </a:lnTo>
                    <a:lnTo>
                      <a:pt x="11397" y="19370"/>
                    </a:lnTo>
                    <a:lnTo>
                      <a:pt x="13283" y="21255"/>
                    </a:lnTo>
                    <a:lnTo>
                      <a:pt x="14126" y="20412"/>
                    </a:lnTo>
                    <a:lnTo>
                      <a:pt x="11397" y="17682"/>
                    </a:lnTo>
                    <a:lnTo>
                      <a:pt x="11397" y="16934"/>
                    </a:lnTo>
                    <a:lnTo>
                      <a:pt x="12098" y="17635"/>
                    </a:lnTo>
                    <a:lnTo>
                      <a:pt x="12942" y="16792"/>
                    </a:lnTo>
                    <a:lnTo>
                      <a:pt x="11397" y="15247"/>
                    </a:lnTo>
                    <a:lnTo>
                      <a:pt x="11397" y="14067"/>
                    </a:lnTo>
                    <a:cubicBezTo>
                      <a:pt x="11870" y="13981"/>
                      <a:pt x="12308" y="13796"/>
                      <a:pt x="12689" y="13531"/>
                    </a:cubicBezTo>
                    <a:lnTo>
                      <a:pt x="13523" y="14366"/>
                    </a:lnTo>
                    <a:lnTo>
                      <a:pt x="13523" y="16552"/>
                    </a:lnTo>
                    <a:lnTo>
                      <a:pt x="14716" y="16552"/>
                    </a:lnTo>
                    <a:lnTo>
                      <a:pt x="14716" y="15559"/>
                    </a:lnTo>
                    <a:lnTo>
                      <a:pt x="15246" y="16089"/>
                    </a:lnTo>
                    <a:lnTo>
                      <a:pt x="15246" y="19948"/>
                    </a:lnTo>
                    <a:lnTo>
                      <a:pt x="16440" y="19948"/>
                    </a:lnTo>
                    <a:lnTo>
                      <a:pt x="16440" y="17282"/>
                    </a:lnTo>
                    <a:lnTo>
                      <a:pt x="18014" y="18858"/>
                    </a:lnTo>
                    <a:lnTo>
                      <a:pt x="18859" y="18014"/>
                    </a:lnTo>
                    <a:lnTo>
                      <a:pt x="17282" y="16438"/>
                    </a:lnTo>
                    <a:lnTo>
                      <a:pt x="19948" y="16438"/>
                    </a:lnTo>
                    <a:lnTo>
                      <a:pt x="19948" y="15245"/>
                    </a:lnTo>
                    <a:lnTo>
                      <a:pt x="16089" y="15245"/>
                    </a:lnTo>
                    <a:lnTo>
                      <a:pt x="15561" y="14716"/>
                    </a:lnTo>
                    <a:lnTo>
                      <a:pt x="16553" y="14716"/>
                    </a:lnTo>
                    <a:lnTo>
                      <a:pt x="16553" y="13521"/>
                    </a:lnTo>
                    <a:lnTo>
                      <a:pt x="14366" y="13521"/>
                    </a:lnTo>
                    <a:lnTo>
                      <a:pt x="13533" y="12688"/>
                    </a:lnTo>
                    <a:cubicBezTo>
                      <a:pt x="13797" y="12308"/>
                      <a:pt x="13983" y="11869"/>
                      <a:pt x="14068" y="11397"/>
                    </a:cubicBezTo>
                    <a:lnTo>
                      <a:pt x="15247" y="11397"/>
                    </a:lnTo>
                    <a:lnTo>
                      <a:pt x="16793" y="12942"/>
                    </a:lnTo>
                    <a:lnTo>
                      <a:pt x="17637" y="12099"/>
                    </a:lnTo>
                    <a:lnTo>
                      <a:pt x="16935" y="11397"/>
                    </a:lnTo>
                    <a:lnTo>
                      <a:pt x="17684" y="11397"/>
                    </a:lnTo>
                    <a:lnTo>
                      <a:pt x="20412" y="14125"/>
                    </a:lnTo>
                    <a:lnTo>
                      <a:pt x="21256" y="13282"/>
                    </a:lnTo>
                    <a:lnTo>
                      <a:pt x="19371" y="11397"/>
                    </a:lnTo>
                    <a:lnTo>
                      <a:pt x="21600" y="11397"/>
                    </a:lnTo>
                    <a:cubicBezTo>
                      <a:pt x="21600" y="11397"/>
                      <a:pt x="21600" y="10203"/>
                      <a:pt x="21600" y="10203"/>
                    </a:cubicBezTo>
                    <a:close/>
                  </a:path>
                </a:pathLst>
              </a:custGeom>
              <a:grpFill/>
              <a:ln w="12700">
                <a:miter lim="400000"/>
              </a:ln>
            </p:spPr>
            <p:txBody>
              <a:bodyPr anchor="ctr"/>
              <a:lstStyle/>
              <a:p>
                <a:pPr algn="ctr"/>
                <a:endParaRPr/>
              </a:p>
            </p:txBody>
          </p:sp>
          <p:sp>
            <p:nvSpPr>
              <p:cNvPr id="171" name="Freeform: Shape 125"/>
              <p:cNvSpPr/>
              <p:nvPr/>
            </p:nvSpPr>
            <p:spPr>
              <a:xfrm>
                <a:off x="1274711" y="2626388"/>
                <a:ext cx="298399" cy="223238"/>
              </a:xfrm>
              <a:custGeom>
                <a:avLst/>
                <a:gdLst/>
                <a:ahLst/>
                <a:cxnLst>
                  <a:cxn ang="0">
                    <a:pos x="wd2" y="hd2"/>
                  </a:cxn>
                  <a:cxn ang="5400000">
                    <a:pos x="wd2" y="hd2"/>
                  </a:cxn>
                  <a:cxn ang="10800000">
                    <a:pos x="wd2" y="hd2"/>
                  </a:cxn>
                  <a:cxn ang="16200000">
                    <a:pos x="wd2" y="hd2"/>
                  </a:cxn>
                </a:cxnLst>
                <a:rect l="0" t="0" r="r" b="b"/>
                <a:pathLst>
                  <a:path w="21600" h="21600" extrusionOk="0">
                    <a:moveTo>
                      <a:pt x="10796" y="0"/>
                    </a:moveTo>
                    <a:cubicBezTo>
                      <a:pt x="4843" y="38"/>
                      <a:pt x="0" y="6541"/>
                      <a:pt x="0" y="14497"/>
                    </a:cubicBezTo>
                    <a:cubicBezTo>
                      <a:pt x="0" y="16913"/>
                      <a:pt x="454" y="19296"/>
                      <a:pt x="1310" y="21405"/>
                    </a:cubicBezTo>
                    <a:lnTo>
                      <a:pt x="1310" y="17573"/>
                    </a:lnTo>
                    <a:cubicBezTo>
                      <a:pt x="1310" y="16867"/>
                      <a:pt x="1499" y="16212"/>
                      <a:pt x="1828" y="15650"/>
                    </a:cubicBezTo>
                    <a:cubicBezTo>
                      <a:pt x="1801" y="15267"/>
                      <a:pt x="1787" y="14883"/>
                      <a:pt x="1787" y="14497"/>
                    </a:cubicBezTo>
                    <a:cubicBezTo>
                      <a:pt x="1787" y="7852"/>
                      <a:pt x="5832" y="2420"/>
                      <a:pt x="10796" y="2388"/>
                    </a:cubicBezTo>
                    <a:cubicBezTo>
                      <a:pt x="15768" y="2420"/>
                      <a:pt x="19813" y="7852"/>
                      <a:pt x="19813" y="14497"/>
                    </a:cubicBezTo>
                    <a:cubicBezTo>
                      <a:pt x="19813" y="14924"/>
                      <a:pt x="19795" y="15350"/>
                      <a:pt x="19761" y="15773"/>
                    </a:cubicBezTo>
                    <a:cubicBezTo>
                      <a:pt x="20048" y="16306"/>
                      <a:pt x="20210" y="16918"/>
                      <a:pt x="20210" y="17573"/>
                    </a:cubicBezTo>
                    <a:lnTo>
                      <a:pt x="20210" y="21600"/>
                    </a:lnTo>
                    <a:cubicBezTo>
                      <a:pt x="21119" y="19442"/>
                      <a:pt x="21600" y="16987"/>
                      <a:pt x="21600" y="14497"/>
                    </a:cubicBezTo>
                    <a:cubicBezTo>
                      <a:pt x="21600" y="6541"/>
                      <a:pt x="16757" y="38"/>
                      <a:pt x="10796" y="0"/>
                    </a:cubicBezTo>
                    <a:close/>
                  </a:path>
                </a:pathLst>
              </a:custGeom>
              <a:grpFill/>
              <a:ln w="12700">
                <a:miter lim="400000"/>
              </a:ln>
            </p:spPr>
            <p:txBody>
              <a:bodyPr anchor="ctr"/>
              <a:lstStyle/>
              <a:p>
                <a:pPr algn="ctr"/>
                <a:endParaRPr/>
              </a:p>
            </p:txBody>
          </p:sp>
          <p:sp>
            <p:nvSpPr>
              <p:cNvPr id="172" name="Freeform: Shape 126"/>
              <p:cNvSpPr/>
              <p:nvPr/>
            </p:nvSpPr>
            <p:spPr>
              <a:xfrm>
                <a:off x="1300607" y="2775294"/>
                <a:ext cx="65277" cy="118473"/>
              </a:xfrm>
              <a:custGeom>
                <a:avLst/>
                <a:gdLst/>
                <a:ahLst/>
                <a:cxnLst>
                  <a:cxn ang="0">
                    <a:pos x="wd2" y="hd2"/>
                  </a:cxn>
                  <a:cxn ang="5400000">
                    <a:pos x="wd2" y="hd2"/>
                  </a:cxn>
                  <a:cxn ang="10800000">
                    <a:pos x="wd2" y="hd2"/>
                  </a:cxn>
                  <a:cxn ang="16200000">
                    <a:pos x="wd2" y="hd2"/>
                  </a:cxn>
                </a:cxnLst>
                <a:rect l="0" t="0" r="r" b="b"/>
                <a:pathLst>
                  <a:path w="21600" h="21600" extrusionOk="0">
                    <a:moveTo>
                      <a:pt x="319" y="4533"/>
                    </a:moveTo>
                    <a:cubicBezTo>
                      <a:pt x="113" y="4910"/>
                      <a:pt x="0" y="5299"/>
                      <a:pt x="0" y="5698"/>
                    </a:cubicBezTo>
                    <a:lnTo>
                      <a:pt x="0" y="12659"/>
                    </a:lnTo>
                    <a:lnTo>
                      <a:pt x="0" y="15899"/>
                    </a:lnTo>
                    <a:cubicBezTo>
                      <a:pt x="0" y="19047"/>
                      <a:pt x="6807" y="21600"/>
                      <a:pt x="15201" y="21600"/>
                    </a:cubicBezTo>
                    <a:lnTo>
                      <a:pt x="21600" y="21600"/>
                    </a:lnTo>
                    <a:lnTo>
                      <a:pt x="21600" y="0"/>
                    </a:lnTo>
                    <a:lnTo>
                      <a:pt x="15201" y="0"/>
                    </a:lnTo>
                    <a:cubicBezTo>
                      <a:pt x="7872" y="0"/>
                      <a:pt x="1755" y="1943"/>
                      <a:pt x="319" y="4533"/>
                    </a:cubicBezTo>
                    <a:close/>
                  </a:path>
                </a:pathLst>
              </a:custGeom>
              <a:grpFill/>
              <a:ln w="12700">
                <a:miter lim="400000"/>
              </a:ln>
            </p:spPr>
            <p:txBody>
              <a:bodyPr anchor="ctr"/>
              <a:lstStyle/>
              <a:p>
                <a:pPr algn="ctr"/>
                <a:endParaRPr/>
              </a:p>
            </p:txBody>
          </p:sp>
          <p:sp>
            <p:nvSpPr>
              <p:cNvPr id="173" name="Freeform: Shape 127"/>
              <p:cNvSpPr/>
              <p:nvPr/>
            </p:nvSpPr>
            <p:spPr>
              <a:xfrm>
                <a:off x="1481883" y="2775294"/>
                <a:ext cx="65270" cy="118473"/>
              </a:xfrm>
              <a:custGeom>
                <a:avLst/>
                <a:gdLst/>
                <a:ahLst/>
                <a:cxnLst>
                  <a:cxn ang="0">
                    <a:pos x="wd2" y="hd2"/>
                  </a:cxn>
                  <a:cxn ang="5400000">
                    <a:pos x="wd2" y="hd2"/>
                  </a:cxn>
                  <a:cxn ang="10800000">
                    <a:pos x="wd2" y="hd2"/>
                  </a:cxn>
                  <a:cxn ang="16200000">
                    <a:pos x="wd2" y="hd2"/>
                  </a:cxn>
                </a:cxnLst>
                <a:rect l="0" t="0" r="r" b="b"/>
                <a:pathLst>
                  <a:path w="21600" h="21600" extrusionOk="0">
                    <a:moveTo>
                      <a:pt x="21600" y="15899"/>
                    </a:moveTo>
                    <a:lnTo>
                      <a:pt x="21600" y="12547"/>
                    </a:lnTo>
                    <a:lnTo>
                      <a:pt x="21600" y="5698"/>
                    </a:lnTo>
                    <a:cubicBezTo>
                      <a:pt x="21600" y="5454"/>
                      <a:pt x="21556" y="5212"/>
                      <a:pt x="21473" y="4975"/>
                    </a:cubicBezTo>
                    <a:cubicBezTo>
                      <a:pt x="20525" y="2168"/>
                      <a:pt x="14140" y="0"/>
                      <a:pt x="6399" y="0"/>
                    </a:cubicBezTo>
                    <a:lnTo>
                      <a:pt x="0" y="0"/>
                    </a:lnTo>
                    <a:lnTo>
                      <a:pt x="0" y="21600"/>
                    </a:lnTo>
                    <a:lnTo>
                      <a:pt x="6399" y="21600"/>
                    </a:lnTo>
                    <a:cubicBezTo>
                      <a:pt x="14793" y="21600"/>
                      <a:pt x="21600" y="19047"/>
                      <a:pt x="21600" y="15899"/>
                    </a:cubicBezTo>
                    <a:close/>
                  </a:path>
                </a:pathLst>
              </a:custGeom>
              <a:grpFill/>
              <a:ln w="12700">
                <a:miter lim="400000"/>
              </a:ln>
            </p:spPr>
            <p:txBody>
              <a:bodyPr anchor="ctr"/>
              <a:lstStyle/>
              <a:p>
                <a:pPr algn="ctr"/>
                <a:endParaRPr/>
              </a:p>
            </p:txBody>
          </p:sp>
          <p:sp>
            <p:nvSpPr>
              <p:cNvPr id="174" name="Freeform: Shape 128"/>
              <p:cNvSpPr/>
              <p:nvPr/>
            </p:nvSpPr>
            <p:spPr>
              <a:xfrm>
                <a:off x="2219935" y="4743434"/>
                <a:ext cx="236111" cy="221601"/>
              </a:xfrm>
              <a:custGeom>
                <a:avLst/>
                <a:gdLst/>
                <a:ahLst/>
                <a:cxnLst>
                  <a:cxn ang="0">
                    <a:pos x="wd2" y="hd2"/>
                  </a:cxn>
                  <a:cxn ang="5400000">
                    <a:pos x="wd2" y="hd2"/>
                  </a:cxn>
                  <a:cxn ang="10800000">
                    <a:pos x="wd2" y="hd2"/>
                  </a:cxn>
                  <a:cxn ang="16200000">
                    <a:pos x="wd2" y="hd2"/>
                  </a:cxn>
                </a:cxnLst>
                <a:rect l="0" t="0" r="r" b="b"/>
                <a:pathLst>
                  <a:path w="21600" h="21600" extrusionOk="0">
                    <a:moveTo>
                      <a:pt x="18504" y="8691"/>
                    </a:moveTo>
                    <a:lnTo>
                      <a:pt x="17970" y="9260"/>
                    </a:lnTo>
                    <a:lnTo>
                      <a:pt x="17209" y="9260"/>
                    </a:lnTo>
                    <a:lnTo>
                      <a:pt x="17922" y="8498"/>
                    </a:lnTo>
                    <a:lnTo>
                      <a:pt x="17434" y="7979"/>
                    </a:lnTo>
                    <a:cubicBezTo>
                      <a:pt x="17283" y="7880"/>
                      <a:pt x="17131" y="7778"/>
                      <a:pt x="16979" y="7677"/>
                    </a:cubicBezTo>
                    <a:lnTo>
                      <a:pt x="15494" y="9260"/>
                    </a:lnTo>
                    <a:lnTo>
                      <a:pt x="14295" y="9260"/>
                    </a:lnTo>
                    <a:cubicBezTo>
                      <a:pt x="14208" y="8748"/>
                      <a:pt x="14019" y="8273"/>
                      <a:pt x="13750" y="7861"/>
                    </a:cubicBezTo>
                    <a:lnTo>
                      <a:pt x="14599" y="6959"/>
                    </a:lnTo>
                    <a:lnTo>
                      <a:pt x="15903" y="6959"/>
                    </a:lnTo>
                    <a:cubicBezTo>
                      <a:pt x="15176" y="6462"/>
                      <a:pt x="14460" y="5951"/>
                      <a:pt x="13741" y="5443"/>
                    </a:cubicBezTo>
                    <a:lnTo>
                      <a:pt x="13741" y="6044"/>
                    </a:lnTo>
                    <a:lnTo>
                      <a:pt x="12893" y="6948"/>
                    </a:lnTo>
                    <a:cubicBezTo>
                      <a:pt x="12507" y="6662"/>
                      <a:pt x="12062" y="6462"/>
                      <a:pt x="11581" y="6367"/>
                    </a:cubicBezTo>
                    <a:lnTo>
                      <a:pt x="11581" y="5090"/>
                    </a:lnTo>
                    <a:lnTo>
                      <a:pt x="12247" y="4380"/>
                    </a:lnTo>
                    <a:cubicBezTo>
                      <a:pt x="11616" y="3926"/>
                      <a:pt x="10992" y="3458"/>
                      <a:pt x="10369" y="2994"/>
                    </a:cubicBezTo>
                    <a:lnTo>
                      <a:pt x="10369" y="3262"/>
                    </a:lnTo>
                    <a:lnTo>
                      <a:pt x="9656" y="2503"/>
                    </a:lnTo>
                    <a:lnTo>
                      <a:pt x="8797" y="3417"/>
                    </a:lnTo>
                    <a:lnTo>
                      <a:pt x="10369" y="5090"/>
                    </a:lnTo>
                    <a:lnTo>
                      <a:pt x="10369" y="6367"/>
                    </a:lnTo>
                    <a:cubicBezTo>
                      <a:pt x="9887" y="6461"/>
                      <a:pt x="9442" y="6662"/>
                      <a:pt x="9056" y="6948"/>
                    </a:cubicBezTo>
                    <a:lnTo>
                      <a:pt x="8208" y="6044"/>
                    </a:lnTo>
                    <a:lnTo>
                      <a:pt x="8208" y="3678"/>
                    </a:lnTo>
                    <a:lnTo>
                      <a:pt x="6995" y="3678"/>
                    </a:lnTo>
                    <a:lnTo>
                      <a:pt x="6995" y="4753"/>
                    </a:lnTo>
                    <a:lnTo>
                      <a:pt x="6457" y="4179"/>
                    </a:lnTo>
                    <a:lnTo>
                      <a:pt x="6457" y="0"/>
                    </a:lnTo>
                    <a:lnTo>
                      <a:pt x="5245" y="0"/>
                    </a:lnTo>
                    <a:lnTo>
                      <a:pt x="5245" y="2887"/>
                    </a:lnTo>
                    <a:lnTo>
                      <a:pt x="3643" y="1181"/>
                    </a:lnTo>
                    <a:lnTo>
                      <a:pt x="2785" y="2093"/>
                    </a:lnTo>
                    <a:lnTo>
                      <a:pt x="4387" y="3801"/>
                    </a:lnTo>
                    <a:lnTo>
                      <a:pt x="1678" y="3801"/>
                    </a:lnTo>
                    <a:lnTo>
                      <a:pt x="1678" y="5092"/>
                    </a:lnTo>
                    <a:lnTo>
                      <a:pt x="5600" y="5092"/>
                    </a:lnTo>
                    <a:lnTo>
                      <a:pt x="6138" y="5666"/>
                    </a:lnTo>
                    <a:lnTo>
                      <a:pt x="5129" y="5666"/>
                    </a:lnTo>
                    <a:lnTo>
                      <a:pt x="5129" y="6959"/>
                    </a:lnTo>
                    <a:lnTo>
                      <a:pt x="7351" y="6959"/>
                    </a:lnTo>
                    <a:lnTo>
                      <a:pt x="8199" y="7861"/>
                    </a:lnTo>
                    <a:cubicBezTo>
                      <a:pt x="7931" y="8273"/>
                      <a:pt x="7742" y="8748"/>
                      <a:pt x="7655" y="9260"/>
                    </a:cubicBezTo>
                    <a:lnTo>
                      <a:pt x="6455" y="9260"/>
                    </a:lnTo>
                    <a:lnTo>
                      <a:pt x="4885" y="7586"/>
                    </a:lnTo>
                    <a:lnTo>
                      <a:pt x="4027" y="8498"/>
                    </a:lnTo>
                    <a:lnTo>
                      <a:pt x="4741" y="9260"/>
                    </a:lnTo>
                    <a:lnTo>
                      <a:pt x="3980" y="9260"/>
                    </a:lnTo>
                    <a:lnTo>
                      <a:pt x="1206" y="6304"/>
                    </a:lnTo>
                    <a:lnTo>
                      <a:pt x="348" y="7219"/>
                    </a:lnTo>
                    <a:lnTo>
                      <a:pt x="2265" y="9260"/>
                    </a:lnTo>
                    <a:lnTo>
                      <a:pt x="0" y="9260"/>
                    </a:lnTo>
                    <a:lnTo>
                      <a:pt x="0" y="10550"/>
                    </a:lnTo>
                    <a:lnTo>
                      <a:pt x="2265" y="10550"/>
                    </a:lnTo>
                    <a:lnTo>
                      <a:pt x="348" y="12594"/>
                    </a:lnTo>
                    <a:lnTo>
                      <a:pt x="1206" y="13507"/>
                    </a:lnTo>
                    <a:lnTo>
                      <a:pt x="3980" y="10550"/>
                    </a:lnTo>
                    <a:lnTo>
                      <a:pt x="4741" y="10550"/>
                    </a:lnTo>
                    <a:lnTo>
                      <a:pt x="4027" y="11312"/>
                    </a:lnTo>
                    <a:lnTo>
                      <a:pt x="4885" y="12224"/>
                    </a:lnTo>
                    <a:lnTo>
                      <a:pt x="6455" y="10550"/>
                    </a:lnTo>
                    <a:lnTo>
                      <a:pt x="7655" y="10550"/>
                    </a:lnTo>
                    <a:cubicBezTo>
                      <a:pt x="7742" y="11064"/>
                      <a:pt x="7931" y="11538"/>
                      <a:pt x="8199" y="11949"/>
                    </a:cubicBezTo>
                    <a:lnTo>
                      <a:pt x="7351" y="12854"/>
                    </a:lnTo>
                    <a:lnTo>
                      <a:pt x="5129" y="12854"/>
                    </a:lnTo>
                    <a:lnTo>
                      <a:pt x="5129" y="14146"/>
                    </a:lnTo>
                    <a:lnTo>
                      <a:pt x="6138" y="14146"/>
                    </a:lnTo>
                    <a:lnTo>
                      <a:pt x="5600" y="14719"/>
                    </a:lnTo>
                    <a:lnTo>
                      <a:pt x="1678" y="14719"/>
                    </a:lnTo>
                    <a:lnTo>
                      <a:pt x="1678" y="16012"/>
                    </a:lnTo>
                    <a:lnTo>
                      <a:pt x="4387" y="16012"/>
                    </a:lnTo>
                    <a:lnTo>
                      <a:pt x="2785" y="17718"/>
                    </a:lnTo>
                    <a:lnTo>
                      <a:pt x="3643" y="18632"/>
                    </a:lnTo>
                    <a:lnTo>
                      <a:pt x="5245" y="16925"/>
                    </a:lnTo>
                    <a:lnTo>
                      <a:pt x="5245" y="19810"/>
                    </a:lnTo>
                    <a:lnTo>
                      <a:pt x="6457" y="19810"/>
                    </a:lnTo>
                    <a:lnTo>
                      <a:pt x="6457" y="15632"/>
                    </a:lnTo>
                    <a:lnTo>
                      <a:pt x="6995" y="15059"/>
                    </a:lnTo>
                    <a:lnTo>
                      <a:pt x="6995" y="16133"/>
                    </a:lnTo>
                    <a:lnTo>
                      <a:pt x="8208" y="16133"/>
                    </a:lnTo>
                    <a:lnTo>
                      <a:pt x="8208" y="13766"/>
                    </a:lnTo>
                    <a:lnTo>
                      <a:pt x="9056" y="12864"/>
                    </a:lnTo>
                    <a:cubicBezTo>
                      <a:pt x="9442" y="13149"/>
                      <a:pt x="9887" y="13351"/>
                      <a:pt x="10369" y="13443"/>
                    </a:cubicBezTo>
                    <a:lnTo>
                      <a:pt x="10369" y="14720"/>
                    </a:lnTo>
                    <a:lnTo>
                      <a:pt x="8797" y="16394"/>
                    </a:lnTo>
                    <a:lnTo>
                      <a:pt x="9656" y="17307"/>
                    </a:lnTo>
                    <a:lnTo>
                      <a:pt x="10369" y="16548"/>
                    </a:lnTo>
                    <a:lnTo>
                      <a:pt x="10369" y="17359"/>
                    </a:lnTo>
                    <a:lnTo>
                      <a:pt x="7594" y="20313"/>
                    </a:lnTo>
                    <a:lnTo>
                      <a:pt x="8452" y="21228"/>
                    </a:lnTo>
                    <a:lnTo>
                      <a:pt x="10369" y="19187"/>
                    </a:lnTo>
                    <a:lnTo>
                      <a:pt x="10369" y="21600"/>
                    </a:lnTo>
                    <a:lnTo>
                      <a:pt x="11581" y="21600"/>
                    </a:lnTo>
                    <a:lnTo>
                      <a:pt x="11581" y="19187"/>
                    </a:lnTo>
                    <a:lnTo>
                      <a:pt x="13497" y="21228"/>
                    </a:lnTo>
                    <a:lnTo>
                      <a:pt x="14354" y="20313"/>
                    </a:lnTo>
                    <a:lnTo>
                      <a:pt x="11581" y="17359"/>
                    </a:lnTo>
                    <a:lnTo>
                      <a:pt x="11581" y="16548"/>
                    </a:lnTo>
                    <a:lnTo>
                      <a:pt x="12294" y="17307"/>
                    </a:lnTo>
                    <a:lnTo>
                      <a:pt x="13151" y="16394"/>
                    </a:lnTo>
                    <a:lnTo>
                      <a:pt x="11581" y="14720"/>
                    </a:lnTo>
                    <a:lnTo>
                      <a:pt x="11581" y="13443"/>
                    </a:lnTo>
                    <a:cubicBezTo>
                      <a:pt x="12062" y="13351"/>
                      <a:pt x="12507" y="13149"/>
                      <a:pt x="12893" y="12864"/>
                    </a:cubicBezTo>
                    <a:lnTo>
                      <a:pt x="13741" y="13766"/>
                    </a:lnTo>
                    <a:lnTo>
                      <a:pt x="13741" y="16135"/>
                    </a:lnTo>
                    <a:lnTo>
                      <a:pt x="14954" y="16135"/>
                    </a:lnTo>
                    <a:lnTo>
                      <a:pt x="14954" y="15059"/>
                    </a:lnTo>
                    <a:lnTo>
                      <a:pt x="15492" y="15632"/>
                    </a:lnTo>
                    <a:lnTo>
                      <a:pt x="15492" y="19812"/>
                    </a:lnTo>
                    <a:lnTo>
                      <a:pt x="16705" y="19812"/>
                    </a:lnTo>
                    <a:lnTo>
                      <a:pt x="16705" y="16925"/>
                    </a:lnTo>
                    <a:lnTo>
                      <a:pt x="18307" y="18632"/>
                    </a:lnTo>
                    <a:lnTo>
                      <a:pt x="19164" y="17718"/>
                    </a:lnTo>
                    <a:lnTo>
                      <a:pt x="17562" y="16012"/>
                    </a:lnTo>
                    <a:lnTo>
                      <a:pt x="20272" y="16012"/>
                    </a:lnTo>
                    <a:lnTo>
                      <a:pt x="20272" y="14719"/>
                    </a:lnTo>
                    <a:lnTo>
                      <a:pt x="16349" y="14719"/>
                    </a:lnTo>
                    <a:lnTo>
                      <a:pt x="15811" y="14146"/>
                    </a:lnTo>
                    <a:lnTo>
                      <a:pt x="16820" y="14146"/>
                    </a:lnTo>
                    <a:lnTo>
                      <a:pt x="16820" y="12854"/>
                    </a:lnTo>
                    <a:lnTo>
                      <a:pt x="14599" y="12854"/>
                    </a:lnTo>
                    <a:lnTo>
                      <a:pt x="13750" y="11949"/>
                    </a:lnTo>
                    <a:cubicBezTo>
                      <a:pt x="14019" y="11538"/>
                      <a:pt x="14208" y="11064"/>
                      <a:pt x="14295" y="10550"/>
                    </a:cubicBezTo>
                    <a:lnTo>
                      <a:pt x="15494" y="10550"/>
                    </a:lnTo>
                    <a:lnTo>
                      <a:pt x="17065" y="12224"/>
                    </a:lnTo>
                    <a:lnTo>
                      <a:pt x="17922" y="11312"/>
                    </a:lnTo>
                    <a:lnTo>
                      <a:pt x="17209" y="10550"/>
                    </a:lnTo>
                    <a:lnTo>
                      <a:pt x="17970" y="10550"/>
                    </a:lnTo>
                    <a:lnTo>
                      <a:pt x="20743" y="13507"/>
                    </a:lnTo>
                    <a:lnTo>
                      <a:pt x="21600" y="12594"/>
                    </a:lnTo>
                    <a:lnTo>
                      <a:pt x="19685" y="10550"/>
                    </a:lnTo>
                    <a:lnTo>
                      <a:pt x="21407" y="10550"/>
                    </a:lnTo>
                    <a:cubicBezTo>
                      <a:pt x="20433" y="9940"/>
                      <a:pt x="19464" y="9322"/>
                      <a:pt x="18504" y="8691"/>
                    </a:cubicBezTo>
                    <a:close/>
                  </a:path>
                </a:pathLst>
              </a:custGeom>
              <a:grpFill/>
              <a:ln w="12700">
                <a:miter lim="400000"/>
              </a:ln>
            </p:spPr>
            <p:txBody>
              <a:bodyPr anchor="ctr"/>
              <a:lstStyle/>
              <a:p>
                <a:pPr algn="ctr"/>
                <a:endParaRPr/>
              </a:p>
            </p:txBody>
          </p:sp>
          <p:sp>
            <p:nvSpPr>
              <p:cNvPr id="175" name="Freeform: Shape 129"/>
              <p:cNvSpPr/>
              <p:nvPr/>
            </p:nvSpPr>
            <p:spPr>
              <a:xfrm>
                <a:off x="1695529" y="1745904"/>
                <a:ext cx="154210" cy="154220"/>
              </a:xfrm>
              <a:custGeom>
                <a:avLst/>
                <a:gdLst/>
                <a:ahLst/>
                <a:cxnLst>
                  <a:cxn ang="0">
                    <a:pos x="wd2" y="hd2"/>
                  </a:cxn>
                  <a:cxn ang="5400000">
                    <a:pos x="wd2" y="hd2"/>
                  </a:cxn>
                  <a:cxn ang="10800000">
                    <a:pos x="wd2" y="hd2"/>
                  </a:cxn>
                  <a:cxn ang="16200000">
                    <a:pos x="wd2" y="hd2"/>
                  </a:cxn>
                </a:cxnLst>
                <a:rect l="0" t="0" r="r" b="b"/>
                <a:pathLst>
                  <a:path w="21600" h="21600" extrusionOk="0">
                    <a:moveTo>
                      <a:pt x="21600" y="10205"/>
                    </a:moveTo>
                    <a:lnTo>
                      <a:pt x="19371" y="10205"/>
                    </a:lnTo>
                    <a:lnTo>
                      <a:pt x="21256" y="8318"/>
                    </a:lnTo>
                    <a:lnTo>
                      <a:pt x="20412" y="7474"/>
                    </a:lnTo>
                    <a:lnTo>
                      <a:pt x="17683" y="10205"/>
                    </a:lnTo>
                    <a:lnTo>
                      <a:pt x="16933" y="10205"/>
                    </a:lnTo>
                    <a:lnTo>
                      <a:pt x="17636" y="9502"/>
                    </a:lnTo>
                    <a:lnTo>
                      <a:pt x="16793" y="8659"/>
                    </a:lnTo>
                    <a:lnTo>
                      <a:pt x="15247" y="10205"/>
                    </a:lnTo>
                    <a:lnTo>
                      <a:pt x="14067" y="10205"/>
                    </a:lnTo>
                    <a:cubicBezTo>
                      <a:pt x="13981" y="9731"/>
                      <a:pt x="13795" y="9293"/>
                      <a:pt x="13531" y="8913"/>
                    </a:cubicBezTo>
                    <a:lnTo>
                      <a:pt x="14367" y="8079"/>
                    </a:lnTo>
                    <a:lnTo>
                      <a:pt x="16553" y="8079"/>
                    </a:lnTo>
                    <a:lnTo>
                      <a:pt x="16553" y="6885"/>
                    </a:lnTo>
                    <a:lnTo>
                      <a:pt x="15559" y="6885"/>
                    </a:lnTo>
                    <a:lnTo>
                      <a:pt x="16089" y="6355"/>
                    </a:lnTo>
                    <a:lnTo>
                      <a:pt x="19948" y="6355"/>
                    </a:lnTo>
                    <a:lnTo>
                      <a:pt x="19948" y="5162"/>
                    </a:lnTo>
                    <a:lnTo>
                      <a:pt x="17282" y="5162"/>
                    </a:lnTo>
                    <a:lnTo>
                      <a:pt x="18859" y="3586"/>
                    </a:lnTo>
                    <a:lnTo>
                      <a:pt x="18015" y="2742"/>
                    </a:lnTo>
                    <a:lnTo>
                      <a:pt x="16438" y="4318"/>
                    </a:lnTo>
                    <a:lnTo>
                      <a:pt x="16438" y="1652"/>
                    </a:lnTo>
                    <a:lnTo>
                      <a:pt x="15245" y="1652"/>
                    </a:lnTo>
                    <a:lnTo>
                      <a:pt x="15245" y="5512"/>
                    </a:lnTo>
                    <a:lnTo>
                      <a:pt x="14716" y="6041"/>
                    </a:lnTo>
                    <a:lnTo>
                      <a:pt x="14716" y="5048"/>
                    </a:lnTo>
                    <a:lnTo>
                      <a:pt x="13522" y="5048"/>
                    </a:lnTo>
                    <a:lnTo>
                      <a:pt x="13522" y="7234"/>
                    </a:lnTo>
                    <a:lnTo>
                      <a:pt x="12688" y="8068"/>
                    </a:lnTo>
                    <a:cubicBezTo>
                      <a:pt x="12307" y="7805"/>
                      <a:pt x="11869" y="7619"/>
                      <a:pt x="11396" y="7534"/>
                    </a:cubicBezTo>
                    <a:lnTo>
                      <a:pt x="11396" y="6354"/>
                    </a:lnTo>
                    <a:lnTo>
                      <a:pt x="12941" y="4808"/>
                    </a:lnTo>
                    <a:lnTo>
                      <a:pt x="12098" y="3965"/>
                    </a:lnTo>
                    <a:lnTo>
                      <a:pt x="11396" y="4666"/>
                    </a:lnTo>
                    <a:lnTo>
                      <a:pt x="11396" y="3918"/>
                    </a:lnTo>
                    <a:lnTo>
                      <a:pt x="14125" y="1188"/>
                    </a:lnTo>
                    <a:lnTo>
                      <a:pt x="13282" y="345"/>
                    </a:lnTo>
                    <a:lnTo>
                      <a:pt x="11396" y="2230"/>
                    </a:lnTo>
                    <a:lnTo>
                      <a:pt x="11396" y="0"/>
                    </a:lnTo>
                    <a:lnTo>
                      <a:pt x="10203" y="0"/>
                    </a:lnTo>
                    <a:lnTo>
                      <a:pt x="10203" y="2230"/>
                    </a:lnTo>
                    <a:lnTo>
                      <a:pt x="8318" y="345"/>
                    </a:lnTo>
                    <a:lnTo>
                      <a:pt x="7472" y="1188"/>
                    </a:lnTo>
                    <a:lnTo>
                      <a:pt x="10203" y="3918"/>
                    </a:lnTo>
                    <a:lnTo>
                      <a:pt x="10203" y="4666"/>
                    </a:lnTo>
                    <a:lnTo>
                      <a:pt x="9501" y="3965"/>
                    </a:lnTo>
                    <a:lnTo>
                      <a:pt x="8656" y="4808"/>
                    </a:lnTo>
                    <a:lnTo>
                      <a:pt x="10203" y="6354"/>
                    </a:lnTo>
                    <a:lnTo>
                      <a:pt x="10203" y="7534"/>
                    </a:lnTo>
                    <a:cubicBezTo>
                      <a:pt x="9729" y="7619"/>
                      <a:pt x="9292" y="7805"/>
                      <a:pt x="8912" y="8068"/>
                    </a:cubicBezTo>
                    <a:lnTo>
                      <a:pt x="8077" y="7234"/>
                    </a:lnTo>
                    <a:lnTo>
                      <a:pt x="8077" y="5048"/>
                    </a:lnTo>
                    <a:lnTo>
                      <a:pt x="6883" y="5048"/>
                    </a:lnTo>
                    <a:lnTo>
                      <a:pt x="6883" y="6041"/>
                    </a:lnTo>
                    <a:lnTo>
                      <a:pt x="6354" y="5512"/>
                    </a:lnTo>
                    <a:lnTo>
                      <a:pt x="6354" y="1652"/>
                    </a:lnTo>
                    <a:lnTo>
                      <a:pt x="5161" y="1652"/>
                    </a:lnTo>
                    <a:lnTo>
                      <a:pt x="5161" y="4318"/>
                    </a:lnTo>
                    <a:lnTo>
                      <a:pt x="3584" y="2742"/>
                    </a:lnTo>
                    <a:lnTo>
                      <a:pt x="2740" y="3586"/>
                    </a:lnTo>
                    <a:lnTo>
                      <a:pt x="4317" y="5162"/>
                    </a:lnTo>
                    <a:lnTo>
                      <a:pt x="1651" y="5162"/>
                    </a:lnTo>
                    <a:lnTo>
                      <a:pt x="1651" y="6355"/>
                    </a:lnTo>
                    <a:lnTo>
                      <a:pt x="5510" y="6355"/>
                    </a:lnTo>
                    <a:lnTo>
                      <a:pt x="6040" y="6885"/>
                    </a:lnTo>
                    <a:lnTo>
                      <a:pt x="5047" y="6885"/>
                    </a:lnTo>
                    <a:lnTo>
                      <a:pt x="5047" y="8079"/>
                    </a:lnTo>
                    <a:lnTo>
                      <a:pt x="7233" y="8079"/>
                    </a:lnTo>
                    <a:lnTo>
                      <a:pt x="8067" y="8913"/>
                    </a:lnTo>
                    <a:cubicBezTo>
                      <a:pt x="7803" y="9293"/>
                      <a:pt x="7619" y="9731"/>
                      <a:pt x="7533" y="10205"/>
                    </a:cubicBezTo>
                    <a:lnTo>
                      <a:pt x="6353" y="10205"/>
                    </a:lnTo>
                    <a:lnTo>
                      <a:pt x="4806" y="8659"/>
                    </a:lnTo>
                    <a:lnTo>
                      <a:pt x="3964" y="9502"/>
                    </a:lnTo>
                    <a:lnTo>
                      <a:pt x="4664" y="10205"/>
                    </a:lnTo>
                    <a:lnTo>
                      <a:pt x="3916" y="10205"/>
                    </a:lnTo>
                    <a:lnTo>
                      <a:pt x="1187" y="7474"/>
                    </a:lnTo>
                    <a:lnTo>
                      <a:pt x="343" y="8318"/>
                    </a:lnTo>
                    <a:lnTo>
                      <a:pt x="2229" y="10205"/>
                    </a:lnTo>
                    <a:lnTo>
                      <a:pt x="0" y="10205"/>
                    </a:lnTo>
                    <a:lnTo>
                      <a:pt x="0" y="11397"/>
                    </a:lnTo>
                    <a:lnTo>
                      <a:pt x="2229" y="11397"/>
                    </a:lnTo>
                    <a:lnTo>
                      <a:pt x="343" y="13283"/>
                    </a:lnTo>
                    <a:lnTo>
                      <a:pt x="1187" y="14126"/>
                    </a:lnTo>
                    <a:lnTo>
                      <a:pt x="3916" y="11397"/>
                    </a:lnTo>
                    <a:lnTo>
                      <a:pt x="4664" y="11397"/>
                    </a:lnTo>
                    <a:lnTo>
                      <a:pt x="3962" y="12099"/>
                    </a:lnTo>
                    <a:lnTo>
                      <a:pt x="4806" y="12943"/>
                    </a:lnTo>
                    <a:lnTo>
                      <a:pt x="6353" y="11397"/>
                    </a:lnTo>
                    <a:lnTo>
                      <a:pt x="7533" y="11397"/>
                    </a:lnTo>
                    <a:cubicBezTo>
                      <a:pt x="7619" y="11870"/>
                      <a:pt x="7803" y="12309"/>
                      <a:pt x="8067" y="12689"/>
                    </a:cubicBezTo>
                    <a:lnTo>
                      <a:pt x="7233" y="13522"/>
                    </a:lnTo>
                    <a:lnTo>
                      <a:pt x="5047" y="13522"/>
                    </a:lnTo>
                    <a:lnTo>
                      <a:pt x="5047" y="14716"/>
                    </a:lnTo>
                    <a:lnTo>
                      <a:pt x="6040" y="14716"/>
                    </a:lnTo>
                    <a:lnTo>
                      <a:pt x="5510" y="15246"/>
                    </a:lnTo>
                    <a:lnTo>
                      <a:pt x="1651" y="15246"/>
                    </a:lnTo>
                    <a:lnTo>
                      <a:pt x="1651" y="16439"/>
                    </a:lnTo>
                    <a:lnTo>
                      <a:pt x="4317" y="16439"/>
                    </a:lnTo>
                    <a:lnTo>
                      <a:pt x="2740" y="18015"/>
                    </a:lnTo>
                    <a:lnTo>
                      <a:pt x="3584" y="18859"/>
                    </a:lnTo>
                    <a:lnTo>
                      <a:pt x="5161" y="17283"/>
                    </a:lnTo>
                    <a:lnTo>
                      <a:pt x="5161" y="19948"/>
                    </a:lnTo>
                    <a:lnTo>
                      <a:pt x="6354" y="19948"/>
                    </a:lnTo>
                    <a:lnTo>
                      <a:pt x="6354" y="16089"/>
                    </a:lnTo>
                    <a:lnTo>
                      <a:pt x="6883" y="15560"/>
                    </a:lnTo>
                    <a:lnTo>
                      <a:pt x="6883" y="16552"/>
                    </a:lnTo>
                    <a:lnTo>
                      <a:pt x="8077" y="16552"/>
                    </a:lnTo>
                    <a:lnTo>
                      <a:pt x="8077" y="14366"/>
                    </a:lnTo>
                    <a:lnTo>
                      <a:pt x="8912" y="13532"/>
                    </a:lnTo>
                    <a:cubicBezTo>
                      <a:pt x="9292" y="13795"/>
                      <a:pt x="9729" y="13981"/>
                      <a:pt x="10203" y="14067"/>
                    </a:cubicBezTo>
                    <a:lnTo>
                      <a:pt x="10203" y="15246"/>
                    </a:lnTo>
                    <a:lnTo>
                      <a:pt x="8656" y="16792"/>
                    </a:lnTo>
                    <a:lnTo>
                      <a:pt x="9501" y="17636"/>
                    </a:lnTo>
                    <a:lnTo>
                      <a:pt x="10203" y="16935"/>
                    </a:lnTo>
                    <a:lnTo>
                      <a:pt x="10203" y="17683"/>
                    </a:lnTo>
                    <a:lnTo>
                      <a:pt x="7472" y="20413"/>
                    </a:lnTo>
                    <a:lnTo>
                      <a:pt x="8318" y="21256"/>
                    </a:lnTo>
                    <a:lnTo>
                      <a:pt x="10203" y="19371"/>
                    </a:lnTo>
                    <a:lnTo>
                      <a:pt x="10203" y="21600"/>
                    </a:lnTo>
                    <a:lnTo>
                      <a:pt x="11396" y="21600"/>
                    </a:lnTo>
                    <a:lnTo>
                      <a:pt x="11396" y="19371"/>
                    </a:lnTo>
                    <a:lnTo>
                      <a:pt x="13282" y="21256"/>
                    </a:lnTo>
                    <a:lnTo>
                      <a:pt x="14125" y="20413"/>
                    </a:lnTo>
                    <a:lnTo>
                      <a:pt x="11396" y="17683"/>
                    </a:lnTo>
                    <a:lnTo>
                      <a:pt x="11396" y="16935"/>
                    </a:lnTo>
                    <a:lnTo>
                      <a:pt x="12098" y="17636"/>
                    </a:lnTo>
                    <a:lnTo>
                      <a:pt x="12941" y="16792"/>
                    </a:lnTo>
                    <a:lnTo>
                      <a:pt x="11396" y="15246"/>
                    </a:lnTo>
                    <a:lnTo>
                      <a:pt x="11396" y="14067"/>
                    </a:lnTo>
                    <a:cubicBezTo>
                      <a:pt x="11869" y="13983"/>
                      <a:pt x="12307" y="13795"/>
                      <a:pt x="12688" y="13532"/>
                    </a:cubicBezTo>
                    <a:lnTo>
                      <a:pt x="13522" y="14366"/>
                    </a:lnTo>
                    <a:lnTo>
                      <a:pt x="13522" y="16552"/>
                    </a:lnTo>
                    <a:lnTo>
                      <a:pt x="14716" y="16552"/>
                    </a:lnTo>
                    <a:lnTo>
                      <a:pt x="14716" y="15560"/>
                    </a:lnTo>
                    <a:lnTo>
                      <a:pt x="15245" y="16089"/>
                    </a:lnTo>
                    <a:lnTo>
                      <a:pt x="15245" y="19949"/>
                    </a:lnTo>
                    <a:lnTo>
                      <a:pt x="16438" y="19949"/>
                    </a:lnTo>
                    <a:lnTo>
                      <a:pt x="16438" y="17283"/>
                    </a:lnTo>
                    <a:lnTo>
                      <a:pt x="18015" y="18859"/>
                    </a:lnTo>
                    <a:lnTo>
                      <a:pt x="18859" y="18015"/>
                    </a:lnTo>
                    <a:lnTo>
                      <a:pt x="17282" y="16439"/>
                    </a:lnTo>
                    <a:lnTo>
                      <a:pt x="19948" y="16439"/>
                    </a:lnTo>
                    <a:lnTo>
                      <a:pt x="19948" y="15246"/>
                    </a:lnTo>
                    <a:lnTo>
                      <a:pt x="16089" y="15246"/>
                    </a:lnTo>
                    <a:lnTo>
                      <a:pt x="15559" y="14716"/>
                    </a:lnTo>
                    <a:lnTo>
                      <a:pt x="16553" y="14716"/>
                    </a:lnTo>
                    <a:lnTo>
                      <a:pt x="16553" y="13522"/>
                    </a:lnTo>
                    <a:lnTo>
                      <a:pt x="14367" y="13522"/>
                    </a:lnTo>
                    <a:lnTo>
                      <a:pt x="13531" y="12689"/>
                    </a:lnTo>
                    <a:cubicBezTo>
                      <a:pt x="13795" y="12309"/>
                      <a:pt x="13981" y="11870"/>
                      <a:pt x="14067" y="11397"/>
                    </a:cubicBezTo>
                    <a:lnTo>
                      <a:pt x="15247" y="11397"/>
                    </a:lnTo>
                    <a:lnTo>
                      <a:pt x="16793" y="12943"/>
                    </a:lnTo>
                    <a:lnTo>
                      <a:pt x="17636" y="12099"/>
                    </a:lnTo>
                    <a:lnTo>
                      <a:pt x="16933" y="11397"/>
                    </a:lnTo>
                    <a:lnTo>
                      <a:pt x="17683" y="11397"/>
                    </a:lnTo>
                    <a:lnTo>
                      <a:pt x="20412" y="14126"/>
                    </a:lnTo>
                    <a:lnTo>
                      <a:pt x="21256" y="13283"/>
                    </a:lnTo>
                    <a:lnTo>
                      <a:pt x="19371" y="11397"/>
                    </a:lnTo>
                    <a:lnTo>
                      <a:pt x="21600" y="11397"/>
                    </a:lnTo>
                    <a:cubicBezTo>
                      <a:pt x="21600" y="11397"/>
                      <a:pt x="21600" y="10205"/>
                      <a:pt x="21600" y="10205"/>
                    </a:cubicBezTo>
                    <a:close/>
                  </a:path>
                </a:pathLst>
              </a:custGeom>
              <a:grpFill/>
              <a:ln w="12700">
                <a:miter lim="400000"/>
              </a:ln>
            </p:spPr>
            <p:txBody>
              <a:bodyPr anchor="ctr"/>
              <a:lstStyle/>
              <a:p>
                <a:pPr algn="ctr"/>
                <a:endParaRPr/>
              </a:p>
            </p:txBody>
          </p:sp>
          <p:sp>
            <p:nvSpPr>
              <p:cNvPr id="176" name="Freeform: Shape 130"/>
              <p:cNvSpPr/>
              <p:nvPr/>
            </p:nvSpPr>
            <p:spPr>
              <a:xfrm>
                <a:off x="1468935" y="5008873"/>
                <a:ext cx="270371" cy="270372"/>
              </a:xfrm>
              <a:custGeom>
                <a:avLst/>
                <a:gdLst/>
                <a:ahLst/>
                <a:cxnLst>
                  <a:cxn ang="0">
                    <a:pos x="wd2" y="hd2"/>
                  </a:cxn>
                  <a:cxn ang="5400000">
                    <a:pos x="wd2" y="hd2"/>
                  </a:cxn>
                  <a:cxn ang="10800000">
                    <a:pos x="wd2" y="hd2"/>
                  </a:cxn>
                  <a:cxn ang="16200000">
                    <a:pos x="wd2" y="hd2"/>
                  </a:cxn>
                </a:cxnLst>
                <a:rect l="0" t="0" r="r" b="b"/>
                <a:pathLst>
                  <a:path w="20807" h="21600" extrusionOk="0">
                    <a:moveTo>
                      <a:pt x="8128" y="0"/>
                    </a:moveTo>
                    <a:cubicBezTo>
                      <a:pt x="6048" y="0"/>
                      <a:pt x="3968" y="822"/>
                      <a:pt x="2381" y="2471"/>
                    </a:cubicBezTo>
                    <a:cubicBezTo>
                      <a:pt x="-793" y="5765"/>
                      <a:pt x="-793" y="11107"/>
                      <a:pt x="2381" y="14402"/>
                    </a:cubicBezTo>
                    <a:cubicBezTo>
                      <a:pt x="3968" y="16051"/>
                      <a:pt x="6048" y="16872"/>
                      <a:pt x="8128" y="16872"/>
                    </a:cubicBezTo>
                    <a:lnTo>
                      <a:pt x="8128" y="10041"/>
                    </a:lnTo>
                    <a:lnTo>
                      <a:pt x="3227" y="10041"/>
                    </a:lnTo>
                    <a:lnTo>
                      <a:pt x="3227" y="6831"/>
                    </a:lnTo>
                    <a:lnTo>
                      <a:pt x="8128" y="6831"/>
                    </a:lnTo>
                    <a:cubicBezTo>
                      <a:pt x="8128" y="6831"/>
                      <a:pt x="8128" y="0"/>
                      <a:pt x="8128" y="0"/>
                    </a:cubicBezTo>
                    <a:close/>
                    <a:moveTo>
                      <a:pt x="15033" y="12885"/>
                    </a:moveTo>
                    <a:cubicBezTo>
                      <a:pt x="16983" y="9629"/>
                      <a:pt x="16598" y="5297"/>
                      <a:pt x="13875" y="2471"/>
                    </a:cubicBezTo>
                    <a:cubicBezTo>
                      <a:pt x="12288" y="822"/>
                      <a:pt x="10208" y="0"/>
                      <a:pt x="8128" y="0"/>
                    </a:cubicBezTo>
                    <a:lnTo>
                      <a:pt x="8128" y="6831"/>
                    </a:lnTo>
                    <a:lnTo>
                      <a:pt x="13029" y="6831"/>
                    </a:lnTo>
                    <a:lnTo>
                      <a:pt x="13029" y="10041"/>
                    </a:lnTo>
                    <a:lnTo>
                      <a:pt x="13028" y="10041"/>
                    </a:lnTo>
                    <a:lnTo>
                      <a:pt x="13028" y="10041"/>
                    </a:lnTo>
                    <a:lnTo>
                      <a:pt x="8128" y="10041"/>
                    </a:lnTo>
                    <a:lnTo>
                      <a:pt x="8128" y="16872"/>
                    </a:lnTo>
                    <a:cubicBezTo>
                      <a:pt x="9616" y="16871"/>
                      <a:pt x="11105" y="16449"/>
                      <a:pt x="12413" y="15605"/>
                    </a:cubicBezTo>
                    <a:lnTo>
                      <a:pt x="18186" y="21600"/>
                    </a:lnTo>
                    <a:lnTo>
                      <a:pt x="20807" y="18879"/>
                    </a:lnTo>
                    <a:cubicBezTo>
                      <a:pt x="20807" y="18879"/>
                      <a:pt x="15033" y="12885"/>
                      <a:pt x="15033" y="12885"/>
                    </a:cubicBezTo>
                    <a:close/>
                  </a:path>
                </a:pathLst>
              </a:custGeom>
              <a:grpFill/>
              <a:ln w="12700">
                <a:miter lim="400000"/>
              </a:ln>
            </p:spPr>
            <p:txBody>
              <a:bodyPr anchor="ctr"/>
              <a:lstStyle/>
              <a:p>
                <a:pPr algn="ctr"/>
                <a:endParaRPr/>
              </a:p>
            </p:txBody>
          </p:sp>
          <p:sp>
            <p:nvSpPr>
              <p:cNvPr id="177" name="Freeform: Shape 131"/>
              <p:cNvSpPr/>
              <p:nvPr/>
            </p:nvSpPr>
            <p:spPr>
              <a:xfrm>
                <a:off x="3644247" y="5138356"/>
                <a:ext cx="378959" cy="188611"/>
              </a:xfrm>
              <a:custGeom>
                <a:avLst/>
                <a:gdLst/>
                <a:ahLst/>
                <a:cxnLst>
                  <a:cxn ang="0">
                    <a:pos x="wd2" y="hd2"/>
                  </a:cxn>
                  <a:cxn ang="5400000">
                    <a:pos x="wd2" y="hd2"/>
                  </a:cxn>
                  <a:cxn ang="10800000">
                    <a:pos x="wd2" y="hd2"/>
                  </a:cxn>
                  <a:cxn ang="16200000">
                    <a:pos x="wd2" y="hd2"/>
                  </a:cxn>
                </a:cxnLst>
                <a:rect l="0" t="0" r="r" b="b"/>
                <a:pathLst>
                  <a:path w="21600" h="21600" extrusionOk="0">
                    <a:moveTo>
                      <a:pt x="9051" y="21600"/>
                    </a:moveTo>
                    <a:cubicBezTo>
                      <a:pt x="11938" y="21600"/>
                      <a:pt x="14508" y="18879"/>
                      <a:pt x="16165" y="14648"/>
                    </a:cubicBezTo>
                    <a:cubicBezTo>
                      <a:pt x="16655" y="15107"/>
                      <a:pt x="17201" y="15364"/>
                      <a:pt x="17776" y="15364"/>
                    </a:cubicBezTo>
                    <a:cubicBezTo>
                      <a:pt x="18028" y="15364"/>
                      <a:pt x="18273" y="15315"/>
                      <a:pt x="18511" y="15223"/>
                    </a:cubicBezTo>
                    <a:lnTo>
                      <a:pt x="18511" y="11766"/>
                    </a:lnTo>
                    <a:cubicBezTo>
                      <a:pt x="18281" y="11932"/>
                      <a:pt x="18034" y="12025"/>
                      <a:pt x="17776" y="12025"/>
                    </a:cubicBezTo>
                    <a:cubicBezTo>
                      <a:pt x="17534" y="12025"/>
                      <a:pt x="17301" y="11941"/>
                      <a:pt x="17084" y="11791"/>
                    </a:cubicBezTo>
                    <a:cubicBezTo>
                      <a:pt x="17733" y="9284"/>
                      <a:pt x="18102" y="6435"/>
                      <a:pt x="18102" y="3415"/>
                    </a:cubicBezTo>
                    <a:lnTo>
                      <a:pt x="18102" y="3415"/>
                    </a:lnTo>
                    <a:cubicBezTo>
                      <a:pt x="18102" y="3407"/>
                      <a:pt x="18101" y="3402"/>
                      <a:pt x="18101" y="3394"/>
                    </a:cubicBezTo>
                    <a:cubicBezTo>
                      <a:pt x="18242" y="3438"/>
                      <a:pt x="18379" y="3509"/>
                      <a:pt x="18511" y="3603"/>
                    </a:cubicBezTo>
                    <a:lnTo>
                      <a:pt x="18511" y="143"/>
                    </a:lnTo>
                    <a:cubicBezTo>
                      <a:pt x="18326" y="71"/>
                      <a:pt x="18136" y="25"/>
                      <a:pt x="17943" y="9"/>
                    </a:cubicBezTo>
                    <a:cubicBezTo>
                      <a:pt x="17943" y="6"/>
                      <a:pt x="17943" y="3"/>
                      <a:pt x="17942" y="0"/>
                    </a:cubicBezTo>
                    <a:lnTo>
                      <a:pt x="160" y="0"/>
                    </a:lnTo>
                    <a:cubicBezTo>
                      <a:pt x="55" y="1106"/>
                      <a:pt x="0" y="2247"/>
                      <a:pt x="0" y="3415"/>
                    </a:cubicBezTo>
                    <a:cubicBezTo>
                      <a:pt x="0" y="13457"/>
                      <a:pt x="4052" y="21600"/>
                      <a:pt x="9051" y="21600"/>
                    </a:cubicBezTo>
                    <a:close/>
                    <a:moveTo>
                      <a:pt x="18511" y="15223"/>
                    </a:moveTo>
                    <a:cubicBezTo>
                      <a:pt x="20271" y="14535"/>
                      <a:pt x="21600" y="11420"/>
                      <a:pt x="21600" y="7682"/>
                    </a:cubicBezTo>
                    <a:cubicBezTo>
                      <a:pt x="21600" y="3945"/>
                      <a:pt x="20271" y="830"/>
                      <a:pt x="18511" y="143"/>
                    </a:cubicBezTo>
                    <a:lnTo>
                      <a:pt x="18511" y="3603"/>
                    </a:lnTo>
                    <a:cubicBezTo>
                      <a:pt x="19341" y="4208"/>
                      <a:pt x="19937" y="5805"/>
                      <a:pt x="19937" y="7681"/>
                    </a:cubicBezTo>
                    <a:cubicBezTo>
                      <a:pt x="19937" y="9559"/>
                      <a:pt x="19342" y="11161"/>
                      <a:pt x="18511" y="11766"/>
                    </a:cubicBezTo>
                    <a:cubicBezTo>
                      <a:pt x="18511" y="11766"/>
                      <a:pt x="18511" y="15223"/>
                      <a:pt x="18511" y="15223"/>
                    </a:cubicBezTo>
                    <a:close/>
                  </a:path>
                </a:pathLst>
              </a:custGeom>
              <a:grpFill/>
              <a:ln w="12700">
                <a:miter lim="400000"/>
              </a:ln>
            </p:spPr>
            <p:txBody>
              <a:bodyPr anchor="ctr"/>
              <a:lstStyle/>
              <a:p>
                <a:pPr algn="ctr"/>
                <a:endParaRPr/>
              </a:p>
            </p:txBody>
          </p:sp>
          <p:sp>
            <p:nvSpPr>
              <p:cNvPr id="178" name="Freeform: Shape 132"/>
              <p:cNvSpPr/>
              <p:nvPr/>
            </p:nvSpPr>
            <p:spPr>
              <a:xfrm>
                <a:off x="3644247" y="5345529"/>
                <a:ext cx="342353" cy="28515"/>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21600" y="21600"/>
                    </a:lnTo>
                    <a:lnTo>
                      <a:pt x="0" y="21600"/>
                    </a:lnTo>
                    <a:cubicBezTo>
                      <a:pt x="0" y="21600"/>
                      <a:pt x="0" y="0"/>
                      <a:pt x="0" y="0"/>
                    </a:cubicBezTo>
                    <a:close/>
                  </a:path>
                </a:pathLst>
              </a:custGeom>
              <a:grpFill/>
              <a:ln w="12700">
                <a:miter lim="400000"/>
              </a:ln>
            </p:spPr>
            <p:txBody>
              <a:bodyPr anchor="ctr"/>
              <a:lstStyle/>
              <a:p>
                <a:pPr algn="ctr"/>
                <a:endParaRPr/>
              </a:p>
            </p:txBody>
          </p:sp>
          <p:sp>
            <p:nvSpPr>
              <p:cNvPr id="179" name="Freeform: Shape 133"/>
              <p:cNvSpPr/>
              <p:nvPr/>
            </p:nvSpPr>
            <p:spPr>
              <a:xfrm>
                <a:off x="3734885" y="5060666"/>
                <a:ext cx="47147" cy="63968"/>
              </a:xfrm>
              <a:custGeom>
                <a:avLst/>
                <a:gdLst/>
                <a:ahLst/>
                <a:cxnLst>
                  <a:cxn ang="0">
                    <a:pos x="wd2" y="hd2"/>
                  </a:cxn>
                  <a:cxn ang="5400000">
                    <a:pos x="wd2" y="hd2"/>
                  </a:cxn>
                  <a:cxn ang="10800000">
                    <a:pos x="wd2" y="hd2"/>
                  </a:cxn>
                  <a:cxn ang="16200000">
                    <a:pos x="wd2" y="hd2"/>
                  </a:cxn>
                </a:cxnLst>
                <a:rect l="0" t="0" r="r" b="b"/>
                <a:pathLst>
                  <a:path w="17124" h="19792" extrusionOk="0">
                    <a:moveTo>
                      <a:pt x="4072" y="9804"/>
                    </a:moveTo>
                    <a:cubicBezTo>
                      <a:pt x="-3093" y="11886"/>
                      <a:pt x="-16" y="21600"/>
                      <a:pt x="7206" y="19495"/>
                    </a:cubicBezTo>
                    <a:cubicBezTo>
                      <a:pt x="15731" y="17011"/>
                      <a:pt x="18507" y="9687"/>
                      <a:pt x="16502" y="2668"/>
                    </a:cubicBezTo>
                    <a:cubicBezTo>
                      <a:pt x="16245" y="1761"/>
                      <a:pt x="15887" y="872"/>
                      <a:pt x="15462" y="0"/>
                    </a:cubicBezTo>
                    <a:cubicBezTo>
                      <a:pt x="11565" y="724"/>
                      <a:pt x="7656" y="1432"/>
                      <a:pt x="3732" y="2097"/>
                    </a:cubicBezTo>
                    <a:cubicBezTo>
                      <a:pt x="5601" y="5622"/>
                      <a:pt x="6685" y="9037"/>
                      <a:pt x="4072" y="9804"/>
                    </a:cubicBezTo>
                    <a:close/>
                  </a:path>
                </a:pathLst>
              </a:custGeom>
              <a:grpFill/>
              <a:ln w="12700">
                <a:miter lim="400000"/>
              </a:ln>
            </p:spPr>
            <p:txBody>
              <a:bodyPr anchor="ctr"/>
              <a:lstStyle/>
              <a:p>
                <a:pPr algn="ctr"/>
                <a:endParaRPr/>
              </a:p>
            </p:txBody>
          </p:sp>
          <p:sp>
            <p:nvSpPr>
              <p:cNvPr id="180" name="Freeform: Shape 134"/>
              <p:cNvSpPr/>
              <p:nvPr/>
            </p:nvSpPr>
            <p:spPr>
              <a:xfrm>
                <a:off x="3819048" y="5041244"/>
                <a:ext cx="47148" cy="83087"/>
              </a:xfrm>
              <a:custGeom>
                <a:avLst/>
                <a:gdLst/>
                <a:ahLst/>
                <a:cxnLst>
                  <a:cxn ang="0">
                    <a:pos x="wd2" y="hd2"/>
                  </a:cxn>
                  <a:cxn ang="5400000">
                    <a:pos x="wd2" y="hd2"/>
                  </a:cxn>
                  <a:cxn ang="10800000">
                    <a:pos x="wd2" y="hd2"/>
                  </a:cxn>
                  <a:cxn ang="16200000">
                    <a:pos x="wd2" y="hd2"/>
                  </a:cxn>
                </a:cxnLst>
                <a:rect l="0" t="0" r="r" b="b"/>
                <a:pathLst>
                  <a:path w="17126" h="20181" extrusionOk="0">
                    <a:moveTo>
                      <a:pt x="4069" y="12340"/>
                    </a:moveTo>
                    <a:cubicBezTo>
                      <a:pt x="-3092" y="13974"/>
                      <a:pt x="-14" y="21600"/>
                      <a:pt x="7208" y="19948"/>
                    </a:cubicBezTo>
                    <a:cubicBezTo>
                      <a:pt x="15734" y="17997"/>
                      <a:pt x="18508" y="12248"/>
                      <a:pt x="16505" y="6738"/>
                    </a:cubicBezTo>
                    <a:cubicBezTo>
                      <a:pt x="15637" y="4358"/>
                      <a:pt x="13662" y="2153"/>
                      <a:pt x="11875" y="0"/>
                    </a:cubicBezTo>
                    <a:cubicBezTo>
                      <a:pt x="8067" y="676"/>
                      <a:pt x="4241" y="1321"/>
                      <a:pt x="410" y="1953"/>
                    </a:cubicBezTo>
                    <a:cubicBezTo>
                      <a:pt x="3267" y="5464"/>
                      <a:pt x="8136" y="11410"/>
                      <a:pt x="4069" y="12340"/>
                    </a:cubicBezTo>
                    <a:close/>
                  </a:path>
                </a:pathLst>
              </a:custGeom>
              <a:grpFill/>
              <a:ln w="12700">
                <a:miter lim="400000"/>
              </a:ln>
            </p:spPr>
            <p:txBody>
              <a:bodyPr anchor="ctr"/>
              <a:lstStyle/>
              <a:p>
                <a:pPr algn="ctr"/>
                <a:endParaRPr/>
              </a:p>
            </p:txBody>
          </p:sp>
          <p:sp>
            <p:nvSpPr>
              <p:cNvPr id="181" name="Freeform: Shape 135"/>
              <p:cNvSpPr/>
              <p:nvPr/>
            </p:nvSpPr>
            <p:spPr>
              <a:xfrm>
                <a:off x="2058082" y="4536260"/>
                <a:ext cx="18747" cy="52728"/>
              </a:xfrm>
              <a:custGeom>
                <a:avLst/>
                <a:gdLst/>
                <a:ahLst/>
                <a:cxnLst>
                  <a:cxn ang="0">
                    <a:pos x="wd2" y="hd2"/>
                  </a:cxn>
                  <a:cxn ang="5400000">
                    <a:pos x="wd2" y="hd2"/>
                  </a:cxn>
                  <a:cxn ang="10800000">
                    <a:pos x="wd2" y="hd2"/>
                  </a:cxn>
                  <a:cxn ang="16200000">
                    <a:pos x="wd2" y="hd2"/>
                  </a:cxn>
                </a:cxnLst>
                <a:rect l="0" t="0" r="r" b="b"/>
                <a:pathLst>
                  <a:path w="21009" h="20392" extrusionOk="0">
                    <a:moveTo>
                      <a:pt x="3398" y="16969"/>
                    </a:moveTo>
                    <a:cubicBezTo>
                      <a:pt x="6874" y="13023"/>
                      <a:pt x="12935" y="9883"/>
                      <a:pt x="21009" y="7423"/>
                    </a:cubicBezTo>
                    <a:cubicBezTo>
                      <a:pt x="13998" y="4959"/>
                      <a:pt x="6941" y="2499"/>
                      <a:pt x="47" y="0"/>
                    </a:cubicBezTo>
                    <a:lnTo>
                      <a:pt x="36" y="16857"/>
                    </a:lnTo>
                    <a:cubicBezTo>
                      <a:pt x="36" y="21600"/>
                      <a:pt x="-591" y="21502"/>
                      <a:pt x="3398" y="16969"/>
                    </a:cubicBezTo>
                    <a:close/>
                  </a:path>
                </a:pathLst>
              </a:custGeom>
              <a:grpFill/>
              <a:ln w="12700">
                <a:miter lim="400000"/>
              </a:ln>
            </p:spPr>
            <p:txBody>
              <a:bodyPr anchor="ctr"/>
              <a:lstStyle/>
              <a:p>
                <a:pPr algn="ctr"/>
                <a:endParaRPr/>
              </a:p>
            </p:txBody>
          </p:sp>
          <p:sp>
            <p:nvSpPr>
              <p:cNvPr id="183" name="Freeform: Shape 136"/>
              <p:cNvSpPr/>
              <p:nvPr/>
            </p:nvSpPr>
            <p:spPr>
              <a:xfrm>
                <a:off x="5010291" y="4445623"/>
                <a:ext cx="104339" cy="46179"/>
              </a:xfrm>
              <a:custGeom>
                <a:avLst/>
                <a:gdLst/>
                <a:ahLst/>
                <a:cxnLst>
                  <a:cxn ang="0">
                    <a:pos x="wd2" y="hd2"/>
                  </a:cxn>
                  <a:cxn ang="5400000">
                    <a:pos x="wd2" y="hd2"/>
                  </a:cxn>
                  <a:cxn ang="10800000">
                    <a:pos x="wd2" y="hd2"/>
                  </a:cxn>
                  <a:cxn ang="16200000">
                    <a:pos x="wd2" y="hd2"/>
                  </a:cxn>
                </a:cxnLst>
                <a:rect l="0" t="0" r="r" b="b"/>
                <a:pathLst>
                  <a:path w="21600" h="21600" extrusionOk="0">
                    <a:moveTo>
                      <a:pt x="0" y="11977"/>
                    </a:moveTo>
                    <a:lnTo>
                      <a:pt x="8430" y="21600"/>
                    </a:lnTo>
                    <a:lnTo>
                      <a:pt x="21600" y="21600"/>
                    </a:lnTo>
                    <a:lnTo>
                      <a:pt x="2677" y="0"/>
                    </a:lnTo>
                    <a:cubicBezTo>
                      <a:pt x="2677" y="0"/>
                      <a:pt x="0" y="11977"/>
                      <a:pt x="0" y="11977"/>
                    </a:cubicBezTo>
                    <a:close/>
                  </a:path>
                </a:pathLst>
              </a:custGeom>
              <a:grpFill/>
              <a:ln w="12700">
                <a:miter lim="400000"/>
              </a:ln>
            </p:spPr>
            <p:txBody>
              <a:bodyPr anchor="ctr"/>
              <a:lstStyle/>
              <a:p>
                <a:pPr algn="ctr"/>
                <a:endParaRPr/>
              </a:p>
            </p:txBody>
          </p:sp>
          <p:sp>
            <p:nvSpPr>
              <p:cNvPr id="184" name="Freeform: Shape 137"/>
              <p:cNvSpPr/>
              <p:nvPr/>
            </p:nvSpPr>
            <p:spPr>
              <a:xfrm>
                <a:off x="5010291" y="4497415"/>
                <a:ext cx="252075" cy="126246"/>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8692" y="21600"/>
                    </a:lnTo>
                    <a:lnTo>
                      <a:pt x="8692" y="13184"/>
                    </a:lnTo>
                    <a:lnTo>
                      <a:pt x="4319" y="13184"/>
                    </a:lnTo>
                    <a:lnTo>
                      <a:pt x="4319" y="8414"/>
                    </a:lnTo>
                    <a:lnTo>
                      <a:pt x="4319" y="8414"/>
                    </a:lnTo>
                    <a:lnTo>
                      <a:pt x="8692" y="8414"/>
                    </a:lnTo>
                    <a:lnTo>
                      <a:pt x="8692" y="0"/>
                    </a:lnTo>
                    <a:lnTo>
                      <a:pt x="4684" y="0"/>
                    </a:lnTo>
                    <a:lnTo>
                      <a:pt x="0" y="0"/>
                    </a:lnTo>
                    <a:cubicBezTo>
                      <a:pt x="0" y="0"/>
                      <a:pt x="0" y="21600"/>
                      <a:pt x="0" y="21600"/>
                    </a:cubicBezTo>
                    <a:close/>
                    <a:moveTo>
                      <a:pt x="8692" y="21600"/>
                    </a:moveTo>
                    <a:lnTo>
                      <a:pt x="17420" y="21600"/>
                    </a:lnTo>
                    <a:lnTo>
                      <a:pt x="17420" y="17323"/>
                    </a:lnTo>
                    <a:lnTo>
                      <a:pt x="21600" y="17323"/>
                    </a:lnTo>
                    <a:lnTo>
                      <a:pt x="21600" y="4277"/>
                    </a:lnTo>
                    <a:lnTo>
                      <a:pt x="17420" y="4277"/>
                    </a:lnTo>
                    <a:lnTo>
                      <a:pt x="17420" y="0"/>
                    </a:lnTo>
                    <a:lnTo>
                      <a:pt x="10136" y="0"/>
                    </a:lnTo>
                    <a:lnTo>
                      <a:pt x="8692" y="0"/>
                    </a:lnTo>
                    <a:lnTo>
                      <a:pt x="8692" y="8414"/>
                    </a:lnTo>
                    <a:lnTo>
                      <a:pt x="13065" y="8414"/>
                    </a:lnTo>
                    <a:lnTo>
                      <a:pt x="13065" y="13184"/>
                    </a:lnTo>
                    <a:lnTo>
                      <a:pt x="8692" y="13184"/>
                    </a:lnTo>
                    <a:cubicBezTo>
                      <a:pt x="8692" y="13184"/>
                      <a:pt x="8692" y="21600"/>
                      <a:pt x="8692" y="21600"/>
                    </a:cubicBezTo>
                    <a:close/>
                  </a:path>
                </a:pathLst>
              </a:custGeom>
              <a:grpFill/>
              <a:ln w="12700">
                <a:miter lim="400000"/>
              </a:ln>
            </p:spPr>
            <p:txBody>
              <a:bodyPr anchor="ctr"/>
              <a:lstStyle/>
              <a:p>
                <a:pPr algn="ctr"/>
                <a:endParaRPr/>
              </a:p>
            </p:txBody>
          </p:sp>
          <p:sp>
            <p:nvSpPr>
              <p:cNvPr id="185" name="Freeform: Shape 138"/>
              <p:cNvSpPr/>
              <p:nvPr/>
            </p:nvSpPr>
            <p:spPr>
              <a:xfrm>
                <a:off x="4052117" y="1156757"/>
                <a:ext cx="158036" cy="158038"/>
              </a:xfrm>
              <a:custGeom>
                <a:avLst/>
                <a:gdLst/>
                <a:ahLst/>
                <a:cxnLst>
                  <a:cxn ang="0">
                    <a:pos x="wd2" y="hd2"/>
                  </a:cxn>
                  <a:cxn ang="5400000">
                    <a:pos x="wd2" y="hd2"/>
                  </a:cxn>
                  <a:cxn ang="10800000">
                    <a:pos x="wd2" y="hd2"/>
                  </a:cxn>
                  <a:cxn ang="16200000">
                    <a:pos x="wd2" y="hd2"/>
                  </a:cxn>
                </a:cxnLst>
                <a:rect l="0" t="0" r="r" b="b"/>
                <a:pathLst>
                  <a:path w="21600" h="21600" extrusionOk="0">
                    <a:moveTo>
                      <a:pt x="10799" y="21508"/>
                    </a:moveTo>
                    <a:lnTo>
                      <a:pt x="9745" y="21600"/>
                    </a:lnTo>
                    <a:lnTo>
                      <a:pt x="9605" y="19997"/>
                    </a:lnTo>
                    <a:cubicBezTo>
                      <a:pt x="8524" y="19857"/>
                      <a:pt x="7467" y="19524"/>
                      <a:pt x="6502" y="19018"/>
                    </a:cubicBezTo>
                    <a:lnTo>
                      <a:pt x="5467" y="20250"/>
                    </a:lnTo>
                    <a:lnTo>
                      <a:pt x="2418" y="17691"/>
                    </a:lnTo>
                    <a:lnTo>
                      <a:pt x="3451" y="16458"/>
                    </a:lnTo>
                    <a:cubicBezTo>
                      <a:pt x="2781" y="15589"/>
                      <a:pt x="2275" y="14620"/>
                      <a:pt x="1949" y="13571"/>
                    </a:cubicBezTo>
                    <a:lnTo>
                      <a:pt x="347" y="13711"/>
                    </a:lnTo>
                    <a:lnTo>
                      <a:pt x="0" y="9745"/>
                    </a:lnTo>
                    <a:lnTo>
                      <a:pt x="1601" y="9606"/>
                    </a:lnTo>
                    <a:cubicBezTo>
                      <a:pt x="1742" y="8515"/>
                      <a:pt x="2072" y="7474"/>
                      <a:pt x="2582" y="6502"/>
                    </a:cubicBezTo>
                    <a:lnTo>
                      <a:pt x="1352" y="5466"/>
                    </a:lnTo>
                    <a:lnTo>
                      <a:pt x="3908" y="2417"/>
                    </a:lnTo>
                    <a:lnTo>
                      <a:pt x="5140" y="3452"/>
                    </a:lnTo>
                    <a:cubicBezTo>
                      <a:pt x="6010" y="2779"/>
                      <a:pt x="6980" y="2276"/>
                      <a:pt x="8029" y="1949"/>
                    </a:cubicBezTo>
                    <a:lnTo>
                      <a:pt x="7888" y="346"/>
                    </a:lnTo>
                    <a:lnTo>
                      <a:pt x="10799" y="93"/>
                    </a:lnTo>
                    <a:lnTo>
                      <a:pt x="10799" y="4582"/>
                    </a:lnTo>
                    <a:cubicBezTo>
                      <a:pt x="8992" y="4582"/>
                      <a:pt x="7241" y="5371"/>
                      <a:pt x="6039" y="6803"/>
                    </a:cubicBezTo>
                    <a:cubicBezTo>
                      <a:pt x="3835" y="9430"/>
                      <a:pt x="4177" y="13358"/>
                      <a:pt x="6804" y="15561"/>
                    </a:cubicBezTo>
                    <a:cubicBezTo>
                      <a:pt x="7451" y="16105"/>
                      <a:pt x="8186" y="16504"/>
                      <a:pt x="8989" y="16748"/>
                    </a:cubicBezTo>
                    <a:cubicBezTo>
                      <a:pt x="9588" y="16930"/>
                      <a:pt x="10197" y="17019"/>
                      <a:pt x="10799" y="17019"/>
                    </a:cubicBezTo>
                    <a:cubicBezTo>
                      <a:pt x="10799" y="17019"/>
                      <a:pt x="10799" y="21508"/>
                      <a:pt x="10799" y="21508"/>
                    </a:cubicBezTo>
                    <a:close/>
                    <a:moveTo>
                      <a:pt x="19019" y="15099"/>
                    </a:moveTo>
                    <a:lnTo>
                      <a:pt x="20251" y="16132"/>
                    </a:lnTo>
                    <a:lnTo>
                      <a:pt x="17690" y="19182"/>
                    </a:lnTo>
                    <a:lnTo>
                      <a:pt x="16458" y="18147"/>
                    </a:lnTo>
                    <a:cubicBezTo>
                      <a:pt x="15588" y="18818"/>
                      <a:pt x="14620" y="19324"/>
                      <a:pt x="13572" y="19651"/>
                    </a:cubicBezTo>
                    <a:lnTo>
                      <a:pt x="13711" y="21253"/>
                    </a:lnTo>
                    <a:lnTo>
                      <a:pt x="10799" y="21508"/>
                    </a:lnTo>
                    <a:lnTo>
                      <a:pt x="10799" y="17019"/>
                    </a:lnTo>
                    <a:cubicBezTo>
                      <a:pt x="12608" y="17019"/>
                      <a:pt x="14359" y="16229"/>
                      <a:pt x="15562" y="14796"/>
                    </a:cubicBezTo>
                    <a:cubicBezTo>
                      <a:pt x="17764" y="12169"/>
                      <a:pt x="17421" y="8242"/>
                      <a:pt x="14798" y="6038"/>
                    </a:cubicBezTo>
                    <a:lnTo>
                      <a:pt x="14798" y="6038"/>
                    </a:lnTo>
                    <a:cubicBezTo>
                      <a:pt x="14148" y="5494"/>
                      <a:pt x="13413" y="5095"/>
                      <a:pt x="12612" y="4852"/>
                    </a:cubicBezTo>
                    <a:cubicBezTo>
                      <a:pt x="12013" y="4670"/>
                      <a:pt x="11403" y="4582"/>
                      <a:pt x="10799" y="4582"/>
                    </a:cubicBezTo>
                    <a:lnTo>
                      <a:pt x="10799" y="93"/>
                    </a:lnTo>
                    <a:lnTo>
                      <a:pt x="11853" y="0"/>
                    </a:lnTo>
                    <a:lnTo>
                      <a:pt x="11994" y="1602"/>
                    </a:lnTo>
                    <a:cubicBezTo>
                      <a:pt x="13075" y="1742"/>
                      <a:pt x="14132" y="2075"/>
                      <a:pt x="15098" y="2582"/>
                    </a:cubicBezTo>
                    <a:lnTo>
                      <a:pt x="16133" y="1351"/>
                    </a:lnTo>
                    <a:lnTo>
                      <a:pt x="19183" y="3908"/>
                    </a:lnTo>
                    <a:lnTo>
                      <a:pt x="18149" y="5141"/>
                    </a:lnTo>
                    <a:cubicBezTo>
                      <a:pt x="18821" y="6010"/>
                      <a:pt x="19326" y="6980"/>
                      <a:pt x="19651" y="8029"/>
                    </a:cubicBezTo>
                    <a:lnTo>
                      <a:pt x="21254" y="7888"/>
                    </a:lnTo>
                    <a:lnTo>
                      <a:pt x="21600" y="11855"/>
                    </a:lnTo>
                    <a:lnTo>
                      <a:pt x="19996" y="11994"/>
                    </a:lnTo>
                    <a:cubicBezTo>
                      <a:pt x="19858" y="13084"/>
                      <a:pt x="19529" y="14125"/>
                      <a:pt x="19019" y="15099"/>
                    </a:cubicBezTo>
                    <a:close/>
                  </a:path>
                </a:pathLst>
              </a:custGeom>
              <a:grpFill/>
              <a:ln w="12700">
                <a:miter lim="400000"/>
              </a:ln>
            </p:spPr>
            <p:txBody>
              <a:bodyPr anchor="ctr"/>
              <a:lstStyle/>
              <a:p>
                <a:pPr algn="ctr"/>
                <a:endParaRPr/>
              </a:p>
            </p:txBody>
          </p:sp>
          <p:sp>
            <p:nvSpPr>
              <p:cNvPr id="186" name="Freeform: Shape 139"/>
              <p:cNvSpPr/>
              <p:nvPr/>
            </p:nvSpPr>
            <p:spPr>
              <a:xfrm>
                <a:off x="4550626" y="1422198"/>
                <a:ext cx="182452" cy="136495"/>
              </a:xfrm>
              <a:custGeom>
                <a:avLst/>
                <a:gdLst/>
                <a:ahLst/>
                <a:cxnLst>
                  <a:cxn ang="0">
                    <a:pos x="wd2" y="hd2"/>
                  </a:cxn>
                  <a:cxn ang="5400000">
                    <a:pos x="wd2" y="hd2"/>
                  </a:cxn>
                  <a:cxn ang="10800000">
                    <a:pos x="wd2" y="hd2"/>
                  </a:cxn>
                  <a:cxn ang="16200000">
                    <a:pos x="wd2" y="hd2"/>
                  </a:cxn>
                </a:cxnLst>
                <a:rect l="0" t="0" r="r" b="b"/>
                <a:pathLst>
                  <a:path w="21600" h="21600" extrusionOk="0">
                    <a:moveTo>
                      <a:pt x="10794" y="0"/>
                    </a:moveTo>
                    <a:cubicBezTo>
                      <a:pt x="4843" y="36"/>
                      <a:pt x="0" y="6540"/>
                      <a:pt x="0" y="14496"/>
                    </a:cubicBezTo>
                    <a:cubicBezTo>
                      <a:pt x="0" y="16912"/>
                      <a:pt x="452" y="19294"/>
                      <a:pt x="1310" y="21405"/>
                    </a:cubicBezTo>
                    <a:lnTo>
                      <a:pt x="1310" y="17573"/>
                    </a:lnTo>
                    <a:cubicBezTo>
                      <a:pt x="1310" y="16866"/>
                      <a:pt x="1498" y="16210"/>
                      <a:pt x="1827" y="15649"/>
                    </a:cubicBezTo>
                    <a:cubicBezTo>
                      <a:pt x="1801" y="15266"/>
                      <a:pt x="1786" y="14883"/>
                      <a:pt x="1786" y="14496"/>
                    </a:cubicBezTo>
                    <a:cubicBezTo>
                      <a:pt x="1786" y="7850"/>
                      <a:pt x="5832" y="2418"/>
                      <a:pt x="10794" y="2386"/>
                    </a:cubicBezTo>
                    <a:cubicBezTo>
                      <a:pt x="15767" y="2418"/>
                      <a:pt x="19813" y="7850"/>
                      <a:pt x="19813" y="14496"/>
                    </a:cubicBezTo>
                    <a:cubicBezTo>
                      <a:pt x="19813" y="14923"/>
                      <a:pt x="19795" y="15350"/>
                      <a:pt x="19761" y="15773"/>
                    </a:cubicBezTo>
                    <a:cubicBezTo>
                      <a:pt x="20048" y="16306"/>
                      <a:pt x="20211" y="16917"/>
                      <a:pt x="20211" y="17573"/>
                    </a:cubicBezTo>
                    <a:lnTo>
                      <a:pt x="20211" y="21600"/>
                    </a:lnTo>
                    <a:cubicBezTo>
                      <a:pt x="21119" y="19442"/>
                      <a:pt x="21600" y="16986"/>
                      <a:pt x="21600" y="14496"/>
                    </a:cubicBezTo>
                    <a:cubicBezTo>
                      <a:pt x="21600" y="6540"/>
                      <a:pt x="16757" y="36"/>
                      <a:pt x="10794" y="0"/>
                    </a:cubicBezTo>
                    <a:close/>
                  </a:path>
                </a:pathLst>
              </a:custGeom>
              <a:grpFill/>
              <a:ln w="12700">
                <a:miter lim="400000"/>
              </a:ln>
            </p:spPr>
            <p:txBody>
              <a:bodyPr anchor="ctr"/>
              <a:lstStyle/>
              <a:p>
                <a:pPr algn="ctr"/>
                <a:endParaRPr/>
              </a:p>
            </p:txBody>
          </p:sp>
          <p:sp>
            <p:nvSpPr>
              <p:cNvPr id="187" name="Freeform: Shape 140"/>
              <p:cNvSpPr/>
              <p:nvPr/>
            </p:nvSpPr>
            <p:spPr>
              <a:xfrm>
                <a:off x="4563575" y="1512836"/>
                <a:ext cx="39908" cy="72449"/>
              </a:xfrm>
              <a:custGeom>
                <a:avLst/>
                <a:gdLst/>
                <a:ahLst/>
                <a:cxnLst>
                  <a:cxn ang="0">
                    <a:pos x="wd2" y="hd2"/>
                  </a:cxn>
                  <a:cxn ang="5400000">
                    <a:pos x="wd2" y="hd2"/>
                  </a:cxn>
                  <a:cxn ang="10800000">
                    <a:pos x="wd2" y="hd2"/>
                  </a:cxn>
                  <a:cxn ang="16200000">
                    <a:pos x="wd2" y="hd2"/>
                  </a:cxn>
                </a:cxnLst>
                <a:rect l="0" t="0" r="r" b="b"/>
                <a:pathLst>
                  <a:path w="21600" h="21600" extrusionOk="0">
                    <a:moveTo>
                      <a:pt x="315" y="4534"/>
                    </a:moveTo>
                    <a:cubicBezTo>
                      <a:pt x="110" y="4911"/>
                      <a:pt x="0" y="5302"/>
                      <a:pt x="0" y="5701"/>
                    </a:cubicBezTo>
                    <a:lnTo>
                      <a:pt x="0" y="12659"/>
                    </a:lnTo>
                    <a:lnTo>
                      <a:pt x="0" y="15902"/>
                    </a:lnTo>
                    <a:cubicBezTo>
                      <a:pt x="0" y="19047"/>
                      <a:pt x="6803" y="21600"/>
                      <a:pt x="15201" y="21600"/>
                    </a:cubicBezTo>
                    <a:lnTo>
                      <a:pt x="21600" y="21600"/>
                    </a:lnTo>
                    <a:lnTo>
                      <a:pt x="21600" y="0"/>
                    </a:lnTo>
                    <a:lnTo>
                      <a:pt x="15201" y="0"/>
                    </a:lnTo>
                    <a:cubicBezTo>
                      <a:pt x="7871" y="0"/>
                      <a:pt x="1756" y="1944"/>
                      <a:pt x="315" y="4534"/>
                    </a:cubicBezTo>
                    <a:close/>
                  </a:path>
                </a:pathLst>
              </a:custGeom>
              <a:grpFill/>
              <a:ln w="12700">
                <a:miter lim="400000"/>
              </a:ln>
            </p:spPr>
            <p:txBody>
              <a:bodyPr anchor="ctr"/>
              <a:lstStyle/>
              <a:p>
                <a:pPr algn="ctr"/>
                <a:endParaRPr/>
              </a:p>
            </p:txBody>
          </p:sp>
          <p:sp>
            <p:nvSpPr>
              <p:cNvPr id="188" name="Freeform: Shape 141"/>
              <p:cNvSpPr/>
              <p:nvPr/>
            </p:nvSpPr>
            <p:spPr>
              <a:xfrm>
                <a:off x="4673635" y="1512836"/>
                <a:ext cx="39914" cy="72449"/>
              </a:xfrm>
              <a:custGeom>
                <a:avLst/>
                <a:gdLst/>
                <a:ahLst/>
                <a:cxnLst>
                  <a:cxn ang="0">
                    <a:pos x="wd2" y="hd2"/>
                  </a:cxn>
                  <a:cxn ang="5400000">
                    <a:pos x="wd2" y="hd2"/>
                  </a:cxn>
                  <a:cxn ang="10800000">
                    <a:pos x="wd2" y="hd2"/>
                  </a:cxn>
                  <a:cxn ang="16200000">
                    <a:pos x="wd2" y="hd2"/>
                  </a:cxn>
                </a:cxnLst>
                <a:rect l="0" t="0" r="r" b="b"/>
                <a:pathLst>
                  <a:path w="21600" h="21600" extrusionOk="0">
                    <a:moveTo>
                      <a:pt x="21600" y="15902"/>
                    </a:moveTo>
                    <a:lnTo>
                      <a:pt x="21600" y="12546"/>
                    </a:lnTo>
                    <a:lnTo>
                      <a:pt x="21600" y="5701"/>
                    </a:lnTo>
                    <a:cubicBezTo>
                      <a:pt x="21600" y="5454"/>
                      <a:pt x="21549" y="5213"/>
                      <a:pt x="21470" y="4976"/>
                    </a:cubicBezTo>
                    <a:cubicBezTo>
                      <a:pt x="20522" y="2170"/>
                      <a:pt x="14134" y="0"/>
                      <a:pt x="6402" y="0"/>
                    </a:cubicBezTo>
                    <a:lnTo>
                      <a:pt x="0" y="0"/>
                    </a:lnTo>
                    <a:lnTo>
                      <a:pt x="0" y="21600"/>
                    </a:lnTo>
                    <a:lnTo>
                      <a:pt x="6402" y="21600"/>
                    </a:lnTo>
                    <a:cubicBezTo>
                      <a:pt x="14791" y="21600"/>
                      <a:pt x="21600" y="19047"/>
                      <a:pt x="21600" y="15902"/>
                    </a:cubicBezTo>
                    <a:close/>
                  </a:path>
                </a:pathLst>
              </a:custGeom>
              <a:grpFill/>
              <a:ln w="12700">
                <a:miter lim="400000"/>
              </a:ln>
            </p:spPr>
            <p:txBody>
              <a:bodyPr anchor="ctr"/>
              <a:lstStyle/>
              <a:p>
                <a:pPr algn="ctr"/>
                <a:endParaRPr/>
              </a:p>
            </p:txBody>
          </p:sp>
          <p:sp>
            <p:nvSpPr>
              <p:cNvPr id="189" name="Freeform: Shape 142"/>
              <p:cNvSpPr/>
              <p:nvPr/>
            </p:nvSpPr>
            <p:spPr>
              <a:xfrm>
                <a:off x="5301628" y="3655776"/>
                <a:ext cx="249217" cy="180696"/>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6127" y="21600"/>
                    </a:lnTo>
                    <a:lnTo>
                      <a:pt x="6127" y="19065"/>
                    </a:lnTo>
                    <a:lnTo>
                      <a:pt x="1818" y="19065"/>
                    </a:lnTo>
                    <a:lnTo>
                      <a:pt x="1818" y="19065"/>
                    </a:lnTo>
                    <a:lnTo>
                      <a:pt x="6127" y="10802"/>
                    </a:lnTo>
                    <a:lnTo>
                      <a:pt x="6127" y="6627"/>
                    </a:lnTo>
                    <a:cubicBezTo>
                      <a:pt x="5815" y="7163"/>
                      <a:pt x="5335" y="7506"/>
                      <a:pt x="4798" y="7506"/>
                    </a:cubicBezTo>
                    <a:cubicBezTo>
                      <a:pt x="3858" y="7506"/>
                      <a:pt x="3094" y="6454"/>
                      <a:pt x="3094" y="5157"/>
                    </a:cubicBezTo>
                    <a:cubicBezTo>
                      <a:pt x="3094" y="3860"/>
                      <a:pt x="3858" y="2808"/>
                      <a:pt x="4798" y="2808"/>
                    </a:cubicBezTo>
                    <a:lnTo>
                      <a:pt x="4798" y="2808"/>
                    </a:lnTo>
                    <a:cubicBezTo>
                      <a:pt x="5335" y="2808"/>
                      <a:pt x="5815" y="3152"/>
                      <a:pt x="6127" y="3688"/>
                    </a:cubicBezTo>
                    <a:lnTo>
                      <a:pt x="6127" y="0"/>
                    </a:lnTo>
                    <a:lnTo>
                      <a:pt x="0" y="0"/>
                    </a:lnTo>
                    <a:cubicBezTo>
                      <a:pt x="0" y="0"/>
                      <a:pt x="0" y="21600"/>
                      <a:pt x="0" y="21600"/>
                    </a:cubicBezTo>
                    <a:close/>
                    <a:moveTo>
                      <a:pt x="9804" y="0"/>
                    </a:moveTo>
                    <a:lnTo>
                      <a:pt x="6127" y="0"/>
                    </a:lnTo>
                    <a:lnTo>
                      <a:pt x="6127" y="3688"/>
                    </a:lnTo>
                    <a:cubicBezTo>
                      <a:pt x="6361" y="4090"/>
                      <a:pt x="6501" y="4601"/>
                      <a:pt x="6501" y="5157"/>
                    </a:cubicBezTo>
                    <a:cubicBezTo>
                      <a:pt x="6501" y="5714"/>
                      <a:pt x="6361" y="6225"/>
                      <a:pt x="6127" y="6627"/>
                    </a:cubicBezTo>
                    <a:lnTo>
                      <a:pt x="6127" y="10802"/>
                    </a:lnTo>
                    <a:lnTo>
                      <a:pt x="6127" y="10802"/>
                    </a:lnTo>
                    <a:lnTo>
                      <a:pt x="8787" y="15903"/>
                    </a:lnTo>
                    <a:lnTo>
                      <a:pt x="9804" y="17853"/>
                    </a:lnTo>
                    <a:lnTo>
                      <a:pt x="9804" y="16379"/>
                    </a:lnTo>
                    <a:lnTo>
                      <a:pt x="9171" y="15167"/>
                    </a:lnTo>
                    <a:lnTo>
                      <a:pt x="9804" y="13955"/>
                    </a:lnTo>
                    <a:cubicBezTo>
                      <a:pt x="9804" y="13955"/>
                      <a:pt x="9804" y="0"/>
                      <a:pt x="9804" y="0"/>
                    </a:cubicBezTo>
                    <a:close/>
                    <a:moveTo>
                      <a:pt x="6127" y="21600"/>
                    </a:moveTo>
                    <a:lnTo>
                      <a:pt x="9804" y="21600"/>
                    </a:lnTo>
                    <a:lnTo>
                      <a:pt x="9804" y="19065"/>
                    </a:lnTo>
                    <a:lnTo>
                      <a:pt x="7138" y="19065"/>
                    </a:lnTo>
                    <a:lnTo>
                      <a:pt x="6127" y="19065"/>
                    </a:lnTo>
                    <a:lnTo>
                      <a:pt x="6127" y="21600"/>
                    </a:lnTo>
                    <a:cubicBezTo>
                      <a:pt x="6127" y="21600"/>
                      <a:pt x="6127" y="21600"/>
                      <a:pt x="6127" y="21600"/>
                    </a:cubicBezTo>
                    <a:close/>
                    <a:moveTo>
                      <a:pt x="14392" y="0"/>
                    </a:moveTo>
                    <a:lnTo>
                      <a:pt x="9804" y="0"/>
                    </a:lnTo>
                    <a:lnTo>
                      <a:pt x="9804" y="13955"/>
                    </a:lnTo>
                    <a:lnTo>
                      <a:pt x="13375" y="7106"/>
                    </a:lnTo>
                    <a:lnTo>
                      <a:pt x="13375" y="7106"/>
                    </a:lnTo>
                    <a:lnTo>
                      <a:pt x="14392" y="9054"/>
                    </a:lnTo>
                    <a:cubicBezTo>
                      <a:pt x="14392" y="9054"/>
                      <a:pt x="14392" y="0"/>
                      <a:pt x="14392" y="0"/>
                    </a:cubicBezTo>
                    <a:close/>
                    <a:moveTo>
                      <a:pt x="9804" y="21600"/>
                    </a:moveTo>
                    <a:lnTo>
                      <a:pt x="14392" y="21600"/>
                    </a:lnTo>
                    <a:lnTo>
                      <a:pt x="14392" y="19065"/>
                    </a:lnTo>
                    <a:lnTo>
                      <a:pt x="11204" y="19065"/>
                    </a:lnTo>
                    <a:lnTo>
                      <a:pt x="10942" y="18563"/>
                    </a:lnTo>
                    <a:lnTo>
                      <a:pt x="9804" y="16379"/>
                    </a:lnTo>
                    <a:lnTo>
                      <a:pt x="9804" y="17853"/>
                    </a:lnTo>
                    <a:lnTo>
                      <a:pt x="10436" y="19065"/>
                    </a:lnTo>
                    <a:lnTo>
                      <a:pt x="9804" y="19065"/>
                    </a:lnTo>
                    <a:lnTo>
                      <a:pt x="9804" y="21600"/>
                    </a:lnTo>
                    <a:cubicBezTo>
                      <a:pt x="9804" y="21600"/>
                      <a:pt x="9804" y="21600"/>
                      <a:pt x="9804" y="21600"/>
                    </a:cubicBezTo>
                    <a:close/>
                    <a:moveTo>
                      <a:pt x="14392" y="21600"/>
                    </a:moveTo>
                    <a:lnTo>
                      <a:pt x="21600" y="21600"/>
                    </a:lnTo>
                    <a:lnTo>
                      <a:pt x="21600" y="0"/>
                    </a:lnTo>
                    <a:lnTo>
                      <a:pt x="14392" y="0"/>
                    </a:lnTo>
                    <a:lnTo>
                      <a:pt x="14392" y="9054"/>
                    </a:lnTo>
                    <a:lnTo>
                      <a:pt x="19612" y="19065"/>
                    </a:lnTo>
                    <a:lnTo>
                      <a:pt x="14392" y="19065"/>
                    </a:lnTo>
                    <a:cubicBezTo>
                      <a:pt x="14392" y="19065"/>
                      <a:pt x="14392" y="21600"/>
                      <a:pt x="14392" y="21600"/>
                    </a:cubicBezTo>
                    <a:close/>
                  </a:path>
                </a:pathLst>
              </a:custGeom>
              <a:grpFill/>
              <a:ln w="12700">
                <a:miter lim="400000"/>
              </a:ln>
            </p:spPr>
            <p:txBody>
              <a:bodyPr anchor="ctr"/>
              <a:lstStyle/>
              <a:p>
                <a:pPr algn="ctr"/>
                <a:endParaRPr/>
              </a:p>
            </p:txBody>
          </p:sp>
          <p:sp>
            <p:nvSpPr>
              <p:cNvPr id="190" name="Freeform: Shape 143"/>
              <p:cNvSpPr/>
              <p:nvPr/>
            </p:nvSpPr>
            <p:spPr>
              <a:xfrm>
                <a:off x="5521748" y="2354475"/>
                <a:ext cx="137378" cy="146301"/>
              </a:xfrm>
              <a:custGeom>
                <a:avLst/>
                <a:gdLst/>
                <a:ahLst/>
                <a:cxnLst>
                  <a:cxn ang="0">
                    <a:pos x="wd2" y="hd2"/>
                  </a:cxn>
                  <a:cxn ang="5400000">
                    <a:pos x="wd2" y="hd2"/>
                  </a:cxn>
                  <a:cxn ang="10800000">
                    <a:pos x="wd2" y="hd2"/>
                  </a:cxn>
                  <a:cxn ang="16200000">
                    <a:pos x="wd2" y="hd2"/>
                  </a:cxn>
                </a:cxnLst>
                <a:rect l="0" t="0" r="r" b="b"/>
                <a:pathLst>
                  <a:path w="21464" h="21404" extrusionOk="0">
                    <a:moveTo>
                      <a:pt x="17753" y="14776"/>
                    </a:moveTo>
                    <a:cubicBezTo>
                      <a:pt x="18217" y="14448"/>
                      <a:pt x="18802" y="14267"/>
                      <a:pt x="19346" y="14088"/>
                    </a:cubicBezTo>
                    <a:cubicBezTo>
                      <a:pt x="19945" y="13889"/>
                      <a:pt x="20625" y="13737"/>
                      <a:pt x="21154" y="13392"/>
                    </a:cubicBezTo>
                    <a:cubicBezTo>
                      <a:pt x="21403" y="12540"/>
                      <a:pt x="21532" y="11679"/>
                      <a:pt x="21428" y="10794"/>
                    </a:cubicBezTo>
                    <a:cubicBezTo>
                      <a:pt x="21253" y="9286"/>
                      <a:pt x="20946" y="7827"/>
                      <a:pt x="20872" y="6305"/>
                    </a:cubicBezTo>
                    <a:cubicBezTo>
                      <a:pt x="18934" y="7346"/>
                      <a:pt x="16661" y="7964"/>
                      <a:pt x="16029" y="10212"/>
                    </a:cubicBezTo>
                    <a:cubicBezTo>
                      <a:pt x="15889" y="10700"/>
                      <a:pt x="15205" y="12123"/>
                      <a:pt x="14402" y="11669"/>
                    </a:cubicBezTo>
                    <a:cubicBezTo>
                      <a:pt x="13789" y="11321"/>
                      <a:pt x="14148" y="10473"/>
                      <a:pt x="14454" y="10066"/>
                    </a:cubicBezTo>
                    <a:cubicBezTo>
                      <a:pt x="15169" y="9120"/>
                      <a:pt x="16048" y="8339"/>
                      <a:pt x="16083" y="7093"/>
                    </a:cubicBezTo>
                    <a:cubicBezTo>
                      <a:pt x="16113" y="6021"/>
                      <a:pt x="15337" y="5111"/>
                      <a:pt x="14669" y="4306"/>
                    </a:cubicBezTo>
                    <a:cubicBezTo>
                      <a:pt x="13441" y="2827"/>
                      <a:pt x="11918" y="1597"/>
                      <a:pt x="10757" y="64"/>
                    </a:cubicBezTo>
                    <a:lnTo>
                      <a:pt x="10757" y="0"/>
                    </a:lnTo>
                    <a:cubicBezTo>
                      <a:pt x="10749" y="12"/>
                      <a:pt x="10740" y="22"/>
                      <a:pt x="10733" y="32"/>
                    </a:cubicBezTo>
                    <a:cubicBezTo>
                      <a:pt x="10725" y="22"/>
                      <a:pt x="10715" y="12"/>
                      <a:pt x="10708" y="0"/>
                    </a:cubicBezTo>
                    <a:lnTo>
                      <a:pt x="10708" y="64"/>
                    </a:lnTo>
                    <a:cubicBezTo>
                      <a:pt x="9547" y="1597"/>
                      <a:pt x="8025" y="2827"/>
                      <a:pt x="6795" y="4306"/>
                    </a:cubicBezTo>
                    <a:cubicBezTo>
                      <a:pt x="6127" y="5111"/>
                      <a:pt x="5353" y="6021"/>
                      <a:pt x="5381" y="7093"/>
                    </a:cubicBezTo>
                    <a:cubicBezTo>
                      <a:pt x="5417" y="8339"/>
                      <a:pt x="6297" y="9121"/>
                      <a:pt x="7010" y="10066"/>
                    </a:cubicBezTo>
                    <a:cubicBezTo>
                      <a:pt x="7318" y="10474"/>
                      <a:pt x="7675" y="11322"/>
                      <a:pt x="7063" y="11669"/>
                    </a:cubicBezTo>
                    <a:cubicBezTo>
                      <a:pt x="6260" y="12123"/>
                      <a:pt x="5575" y="10701"/>
                      <a:pt x="5437" y="10212"/>
                    </a:cubicBezTo>
                    <a:cubicBezTo>
                      <a:pt x="4803" y="7964"/>
                      <a:pt x="2531" y="7346"/>
                      <a:pt x="592" y="6305"/>
                    </a:cubicBezTo>
                    <a:cubicBezTo>
                      <a:pt x="519" y="7828"/>
                      <a:pt x="212" y="9286"/>
                      <a:pt x="36" y="10794"/>
                    </a:cubicBezTo>
                    <a:cubicBezTo>
                      <a:pt x="-68" y="11679"/>
                      <a:pt x="62" y="12540"/>
                      <a:pt x="310" y="13393"/>
                    </a:cubicBezTo>
                    <a:cubicBezTo>
                      <a:pt x="839" y="13737"/>
                      <a:pt x="1519" y="13889"/>
                      <a:pt x="2118" y="14088"/>
                    </a:cubicBezTo>
                    <a:cubicBezTo>
                      <a:pt x="2662" y="14267"/>
                      <a:pt x="3248" y="14448"/>
                      <a:pt x="3712" y="14776"/>
                    </a:cubicBezTo>
                    <a:cubicBezTo>
                      <a:pt x="4218" y="15137"/>
                      <a:pt x="4180" y="15959"/>
                      <a:pt x="3384" y="15867"/>
                    </a:cubicBezTo>
                    <a:cubicBezTo>
                      <a:pt x="2243" y="15731"/>
                      <a:pt x="1216" y="14700"/>
                      <a:pt x="38" y="14791"/>
                    </a:cubicBezTo>
                    <a:cubicBezTo>
                      <a:pt x="607" y="17514"/>
                      <a:pt x="2007" y="20016"/>
                      <a:pt x="4852" y="21172"/>
                    </a:cubicBezTo>
                    <a:cubicBezTo>
                      <a:pt x="5905" y="21600"/>
                      <a:pt x="6360" y="21420"/>
                      <a:pt x="7237" y="20770"/>
                    </a:cubicBezTo>
                    <a:cubicBezTo>
                      <a:pt x="7963" y="20230"/>
                      <a:pt x="8507" y="19661"/>
                      <a:pt x="9435" y="19460"/>
                    </a:cubicBezTo>
                    <a:cubicBezTo>
                      <a:pt x="9805" y="19380"/>
                      <a:pt x="10170" y="19558"/>
                      <a:pt x="10185" y="19175"/>
                    </a:cubicBezTo>
                    <a:cubicBezTo>
                      <a:pt x="10196" y="18868"/>
                      <a:pt x="10206" y="18559"/>
                      <a:pt x="10217" y="18251"/>
                    </a:cubicBezTo>
                    <a:cubicBezTo>
                      <a:pt x="10341" y="14902"/>
                      <a:pt x="10611" y="12945"/>
                      <a:pt x="10733" y="9597"/>
                    </a:cubicBezTo>
                    <a:cubicBezTo>
                      <a:pt x="10854" y="12945"/>
                      <a:pt x="11125" y="14902"/>
                      <a:pt x="11248" y="18251"/>
                    </a:cubicBezTo>
                    <a:cubicBezTo>
                      <a:pt x="11260" y="18559"/>
                      <a:pt x="11269" y="18868"/>
                      <a:pt x="11281" y="19175"/>
                    </a:cubicBezTo>
                    <a:cubicBezTo>
                      <a:pt x="11295" y="19558"/>
                      <a:pt x="11661" y="19380"/>
                      <a:pt x="12030" y="19460"/>
                    </a:cubicBezTo>
                    <a:cubicBezTo>
                      <a:pt x="12960" y="19661"/>
                      <a:pt x="13502" y="20230"/>
                      <a:pt x="14228" y="20770"/>
                    </a:cubicBezTo>
                    <a:cubicBezTo>
                      <a:pt x="15105" y="21420"/>
                      <a:pt x="15560" y="21600"/>
                      <a:pt x="16613" y="21172"/>
                    </a:cubicBezTo>
                    <a:cubicBezTo>
                      <a:pt x="19458" y="20016"/>
                      <a:pt x="20859" y="17514"/>
                      <a:pt x="21427" y="14791"/>
                    </a:cubicBezTo>
                    <a:cubicBezTo>
                      <a:pt x="20251" y="14700"/>
                      <a:pt x="19221" y="15731"/>
                      <a:pt x="18081" y="15867"/>
                    </a:cubicBezTo>
                    <a:cubicBezTo>
                      <a:pt x="17284" y="15959"/>
                      <a:pt x="17247" y="15137"/>
                      <a:pt x="17753" y="14776"/>
                    </a:cubicBezTo>
                    <a:close/>
                  </a:path>
                </a:pathLst>
              </a:custGeom>
              <a:grpFill/>
              <a:ln w="12700">
                <a:miter lim="400000"/>
              </a:ln>
            </p:spPr>
            <p:txBody>
              <a:bodyPr anchor="ctr"/>
              <a:lstStyle/>
              <a:p>
                <a:pPr algn="ctr"/>
                <a:endParaRPr/>
              </a:p>
            </p:txBody>
          </p:sp>
          <p:sp>
            <p:nvSpPr>
              <p:cNvPr id="191" name="Freeform: Shape 144"/>
              <p:cNvSpPr/>
              <p:nvPr/>
            </p:nvSpPr>
            <p:spPr>
              <a:xfrm>
                <a:off x="5586489" y="2490432"/>
                <a:ext cx="9680" cy="45317"/>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21600" y="21600"/>
                    </a:lnTo>
                    <a:lnTo>
                      <a:pt x="0" y="21600"/>
                    </a:lnTo>
                    <a:cubicBezTo>
                      <a:pt x="0" y="21600"/>
                      <a:pt x="0" y="0"/>
                      <a:pt x="0" y="0"/>
                    </a:cubicBezTo>
                    <a:close/>
                  </a:path>
                </a:pathLst>
              </a:custGeom>
              <a:grpFill/>
              <a:ln w="12700">
                <a:miter lim="400000"/>
              </a:ln>
            </p:spPr>
            <p:txBody>
              <a:bodyPr anchor="ctr"/>
              <a:lstStyle/>
              <a:p>
                <a:pPr algn="ctr"/>
                <a:endParaRPr/>
              </a:p>
            </p:txBody>
          </p:sp>
          <p:sp>
            <p:nvSpPr>
              <p:cNvPr id="192" name="Freeform: Shape 145"/>
              <p:cNvSpPr/>
              <p:nvPr/>
            </p:nvSpPr>
            <p:spPr>
              <a:xfrm>
                <a:off x="2906195" y="5526805"/>
                <a:ext cx="43765" cy="29054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0"/>
                    </a:lnTo>
                    <a:lnTo>
                      <a:pt x="0" y="21600"/>
                    </a:lnTo>
                    <a:lnTo>
                      <a:pt x="21600" y="21600"/>
                    </a:lnTo>
                    <a:cubicBezTo>
                      <a:pt x="21600" y="21600"/>
                      <a:pt x="21600" y="0"/>
                      <a:pt x="21600" y="0"/>
                    </a:cubicBezTo>
                    <a:close/>
                  </a:path>
                </a:pathLst>
              </a:custGeom>
              <a:grpFill/>
              <a:ln w="12700">
                <a:miter lim="400000"/>
              </a:ln>
            </p:spPr>
            <p:txBody>
              <a:bodyPr anchor="ctr"/>
              <a:lstStyle/>
              <a:p>
                <a:pPr algn="ctr"/>
                <a:endParaRPr/>
              </a:p>
            </p:txBody>
          </p:sp>
          <p:sp>
            <p:nvSpPr>
              <p:cNvPr id="193" name="Freeform: Shape 146"/>
              <p:cNvSpPr/>
              <p:nvPr/>
            </p:nvSpPr>
            <p:spPr>
              <a:xfrm>
                <a:off x="2841452" y="5688658"/>
                <a:ext cx="43758" cy="131583"/>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0"/>
                    </a:lnTo>
                    <a:lnTo>
                      <a:pt x="0" y="21600"/>
                    </a:lnTo>
                    <a:lnTo>
                      <a:pt x="21600" y="21600"/>
                    </a:lnTo>
                    <a:cubicBezTo>
                      <a:pt x="21600" y="21600"/>
                      <a:pt x="21600" y="0"/>
                      <a:pt x="21600" y="0"/>
                    </a:cubicBezTo>
                    <a:close/>
                  </a:path>
                </a:pathLst>
              </a:custGeom>
              <a:grpFill/>
              <a:ln w="12700">
                <a:miter lim="400000"/>
              </a:ln>
            </p:spPr>
            <p:txBody>
              <a:bodyPr anchor="ctr"/>
              <a:lstStyle/>
              <a:p>
                <a:pPr algn="ctr"/>
                <a:endParaRPr/>
              </a:p>
            </p:txBody>
          </p:sp>
          <p:sp>
            <p:nvSpPr>
              <p:cNvPr id="194" name="Freeform: Shape 147"/>
              <p:cNvSpPr/>
              <p:nvPr/>
            </p:nvSpPr>
            <p:spPr>
              <a:xfrm>
                <a:off x="2783185" y="5572124"/>
                <a:ext cx="43758" cy="24737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0"/>
                    </a:lnTo>
                    <a:lnTo>
                      <a:pt x="0" y="21600"/>
                    </a:lnTo>
                    <a:lnTo>
                      <a:pt x="21600" y="21600"/>
                    </a:lnTo>
                    <a:cubicBezTo>
                      <a:pt x="21600" y="21600"/>
                      <a:pt x="21600" y="0"/>
                      <a:pt x="21600" y="0"/>
                    </a:cubicBezTo>
                    <a:close/>
                  </a:path>
                </a:pathLst>
              </a:custGeom>
              <a:grpFill/>
              <a:ln w="12700">
                <a:miter lim="400000"/>
              </a:ln>
            </p:spPr>
            <p:txBody>
              <a:bodyPr anchor="ctr"/>
              <a:lstStyle/>
              <a:p>
                <a:pPr algn="ctr"/>
                <a:endParaRPr/>
              </a:p>
            </p:txBody>
          </p:sp>
          <p:sp>
            <p:nvSpPr>
              <p:cNvPr id="195" name="Freeform: Shape 148"/>
              <p:cNvSpPr/>
              <p:nvPr/>
            </p:nvSpPr>
            <p:spPr>
              <a:xfrm>
                <a:off x="2718444" y="5649814"/>
                <a:ext cx="43758" cy="16987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0"/>
                    </a:lnTo>
                    <a:lnTo>
                      <a:pt x="0" y="21600"/>
                    </a:lnTo>
                    <a:lnTo>
                      <a:pt x="21600" y="21600"/>
                    </a:lnTo>
                    <a:cubicBezTo>
                      <a:pt x="21600" y="21600"/>
                      <a:pt x="21600" y="0"/>
                      <a:pt x="21600" y="0"/>
                    </a:cubicBezTo>
                    <a:close/>
                  </a:path>
                </a:pathLst>
              </a:custGeom>
              <a:grpFill/>
              <a:ln w="12700">
                <a:miter lim="400000"/>
              </a:ln>
            </p:spPr>
            <p:txBody>
              <a:bodyPr anchor="ctr"/>
              <a:lstStyle/>
              <a:p>
                <a:pPr algn="ctr"/>
                <a:endParaRPr/>
              </a:p>
            </p:txBody>
          </p:sp>
          <p:sp>
            <p:nvSpPr>
              <p:cNvPr id="196" name="Freeform: Shape 149"/>
              <p:cNvSpPr/>
              <p:nvPr/>
            </p:nvSpPr>
            <p:spPr>
              <a:xfrm>
                <a:off x="2653703" y="5623916"/>
                <a:ext cx="43765" cy="197234"/>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0"/>
                    </a:lnTo>
                    <a:lnTo>
                      <a:pt x="0" y="21600"/>
                    </a:lnTo>
                    <a:lnTo>
                      <a:pt x="21600" y="21600"/>
                    </a:lnTo>
                    <a:cubicBezTo>
                      <a:pt x="21600" y="21600"/>
                      <a:pt x="21600" y="0"/>
                      <a:pt x="21600" y="0"/>
                    </a:cubicBezTo>
                    <a:close/>
                  </a:path>
                </a:pathLst>
              </a:custGeom>
              <a:grpFill/>
              <a:ln w="12700">
                <a:miter lim="400000"/>
              </a:ln>
            </p:spPr>
            <p:txBody>
              <a:bodyPr anchor="ctr"/>
              <a:lstStyle/>
              <a:p>
                <a:pPr algn="ctr"/>
                <a:endParaRPr/>
              </a:p>
            </p:txBody>
          </p:sp>
          <p:sp>
            <p:nvSpPr>
              <p:cNvPr id="197" name="Freeform: Shape 150"/>
              <p:cNvSpPr/>
              <p:nvPr/>
            </p:nvSpPr>
            <p:spPr>
              <a:xfrm>
                <a:off x="2906195" y="5494433"/>
                <a:ext cx="43765" cy="21168"/>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0"/>
                    </a:lnTo>
                    <a:lnTo>
                      <a:pt x="0" y="21600"/>
                    </a:lnTo>
                    <a:lnTo>
                      <a:pt x="21600" y="21600"/>
                    </a:lnTo>
                    <a:cubicBezTo>
                      <a:pt x="21600" y="21600"/>
                      <a:pt x="21600" y="0"/>
                      <a:pt x="21600" y="0"/>
                    </a:cubicBezTo>
                    <a:close/>
                  </a:path>
                </a:pathLst>
              </a:custGeom>
              <a:grpFill/>
              <a:ln w="12700">
                <a:miter lim="400000"/>
              </a:ln>
            </p:spPr>
            <p:txBody>
              <a:bodyPr anchor="ctr"/>
              <a:lstStyle/>
              <a:p>
                <a:pPr algn="ctr"/>
                <a:endParaRPr/>
              </a:p>
            </p:txBody>
          </p:sp>
          <p:sp>
            <p:nvSpPr>
              <p:cNvPr id="198" name="Freeform: Shape 151"/>
              <p:cNvSpPr/>
              <p:nvPr/>
            </p:nvSpPr>
            <p:spPr>
              <a:xfrm>
                <a:off x="2783185" y="5539752"/>
                <a:ext cx="43758" cy="21168"/>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0"/>
                    </a:lnTo>
                    <a:lnTo>
                      <a:pt x="0" y="21600"/>
                    </a:lnTo>
                    <a:lnTo>
                      <a:pt x="21600" y="21600"/>
                    </a:lnTo>
                    <a:cubicBezTo>
                      <a:pt x="21600" y="21600"/>
                      <a:pt x="21600" y="0"/>
                      <a:pt x="21600" y="0"/>
                    </a:cubicBezTo>
                    <a:close/>
                  </a:path>
                </a:pathLst>
              </a:custGeom>
              <a:grpFill/>
              <a:ln w="12700">
                <a:miter lim="400000"/>
              </a:ln>
            </p:spPr>
            <p:txBody>
              <a:bodyPr anchor="ctr"/>
              <a:lstStyle/>
              <a:p>
                <a:pPr algn="ctr"/>
                <a:endParaRPr/>
              </a:p>
            </p:txBody>
          </p:sp>
          <p:sp>
            <p:nvSpPr>
              <p:cNvPr id="199" name="Freeform: Shape 152"/>
              <p:cNvSpPr/>
              <p:nvPr/>
            </p:nvSpPr>
            <p:spPr>
              <a:xfrm>
                <a:off x="2718444" y="5617442"/>
                <a:ext cx="43758" cy="21168"/>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0"/>
                    </a:lnTo>
                    <a:lnTo>
                      <a:pt x="0" y="21600"/>
                    </a:lnTo>
                    <a:lnTo>
                      <a:pt x="21600" y="21600"/>
                    </a:lnTo>
                    <a:cubicBezTo>
                      <a:pt x="21600" y="21600"/>
                      <a:pt x="21600" y="0"/>
                      <a:pt x="21600" y="0"/>
                    </a:cubicBezTo>
                    <a:close/>
                  </a:path>
                </a:pathLst>
              </a:custGeom>
              <a:grpFill/>
              <a:ln w="12700">
                <a:miter lim="400000"/>
              </a:ln>
            </p:spPr>
            <p:txBody>
              <a:bodyPr anchor="ctr"/>
              <a:lstStyle/>
              <a:p>
                <a:pPr algn="ctr"/>
                <a:endParaRPr/>
              </a:p>
            </p:txBody>
          </p:sp>
          <p:sp>
            <p:nvSpPr>
              <p:cNvPr id="200" name="Freeform: Shape 153"/>
              <p:cNvSpPr/>
              <p:nvPr/>
            </p:nvSpPr>
            <p:spPr>
              <a:xfrm>
                <a:off x="2653703" y="5591547"/>
                <a:ext cx="43765" cy="21155"/>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0"/>
                    </a:lnTo>
                    <a:lnTo>
                      <a:pt x="0" y="21600"/>
                    </a:lnTo>
                    <a:lnTo>
                      <a:pt x="21600" y="21600"/>
                    </a:lnTo>
                    <a:cubicBezTo>
                      <a:pt x="21600" y="21600"/>
                      <a:pt x="21600" y="0"/>
                      <a:pt x="21600" y="0"/>
                    </a:cubicBezTo>
                    <a:close/>
                  </a:path>
                </a:pathLst>
              </a:custGeom>
              <a:grpFill/>
              <a:ln w="12700">
                <a:miter lim="400000"/>
              </a:ln>
            </p:spPr>
            <p:txBody>
              <a:bodyPr anchor="ctr"/>
              <a:lstStyle/>
              <a:p>
                <a:pPr algn="ctr"/>
                <a:endParaRPr/>
              </a:p>
            </p:txBody>
          </p:sp>
          <p:sp>
            <p:nvSpPr>
              <p:cNvPr id="201" name="Freeform: Shape 154"/>
              <p:cNvSpPr/>
              <p:nvPr/>
            </p:nvSpPr>
            <p:spPr>
              <a:xfrm>
                <a:off x="2841452" y="5656288"/>
                <a:ext cx="43758" cy="2118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0"/>
                    </a:lnTo>
                    <a:lnTo>
                      <a:pt x="0" y="21600"/>
                    </a:lnTo>
                    <a:lnTo>
                      <a:pt x="21600" y="21600"/>
                    </a:lnTo>
                    <a:cubicBezTo>
                      <a:pt x="21600" y="21600"/>
                      <a:pt x="21600" y="0"/>
                      <a:pt x="21600" y="0"/>
                    </a:cubicBezTo>
                    <a:close/>
                  </a:path>
                </a:pathLst>
              </a:custGeom>
              <a:grpFill/>
              <a:ln w="12700">
                <a:miter lim="400000"/>
              </a:ln>
            </p:spPr>
            <p:txBody>
              <a:bodyPr anchor="ctr"/>
              <a:lstStyle/>
              <a:p>
                <a:pPr algn="ctr"/>
                <a:endParaRPr/>
              </a:p>
            </p:txBody>
          </p:sp>
          <p:sp>
            <p:nvSpPr>
              <p:cNvPr id="202" name="Freeform: Shape 155"/>
              <p:cNvSpPr/>
              <p:nvPr/>
            </p:nvSpPr>
            <p:spPr>
              <a:xfrm>
                <a:off x="3831997" y="5630390"/>
                <a:ext cx="386989" cy="179734"/>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242" y="21600"/>
                    </a:lnTo>
                    <a:lnTo>
                      <a:pt x="2242" y="7115"/>
                    </a:lnTo>
                    <a:lnTo>
                      <a:pt x="1298" y="7115"/>
                    </a:lnTo>
                    <a:lnTo>
                      <a:pt x="1298" y="3048"/>
                    </a:lnTo>
                    <a:lnTo>
                      <a:pt x="1298" y="3048"/>
                    </a:lnTo>
                    <a:lnTo>
                      <a:pt x="2242" y="3048"/>
                    </a:lnTo>
                    <a:lnTo>
                      <a:pt x="2242" y="0"/>
                    </a:lnTo>
                    <a:lnTo>
                      <a:pt x="0" y="0"/>
                    </a:lnTo>
                    <a:cubicBezTo>
                      <a:pt x="0" y="0"/>
                      <a:pt x="0" y="21600"/>
                      <a:pt x="0" y="21600"/>
                    </a:cubicBezTo>
                    <a:close/>
                    <a:moveTo>
                      <a:pt x="2242" y="21600"/>
                    </a:moveTo>
                    <a:lnTo>
                      <a:pt x="3659" y="21600"/>
                    </a:lnTo>
                    <a:lnTo>
                      <a:pt x="3659" y="19567"/>
                    </a:lnTo>
                    <a:lnTo>
                      <a:pt x="3659" y="19567"/>
                    </a:lnTo>
                    <a:lnTo>
                      <a:pt x="3659" y="15500"/>
                    </a:lnTo>
                    <a:lnTo>
                      <a:pt x="3659" y="15500"/>
                    </a:lnTo>
                    <a:lnTo>
                      <a:pt x="3659" y="13215"/>
                    </a:lnTo>
                    <a:lnTo>
                      <a:pt x="2714" y="13215"/>
                    </a:lnTo>
                    <a:lnTo>
                      <a:pt x="2714" y="13215"/>
                    </a:lnTo>
                    <a:lnTo>
                      <a:pt x="2714" y="9148"/>
                    </a:lnTo>
                    <a:lnTo>
                      <a:pt x="3659" y="9148"/>
                    </a:lnTo>
                    <a:lnTo>
                      <a:pt x="3659" y="0"/>
                    </a:lnTo>
                    <a:lnTo>
                      <a:pt x="2242" y="0"/>
                    </a:lnTo>
                    <a:lnTo>
                      <a:pt x="2242" y="3048"/>
                    </a:lnTo>
                    <a:lnTo>
                      <a:pt x="3186" y="3048"/>
                    </a:lnTo>
                    <a:lnTo>
                      <a:pt x="3186" y="7115"/>
                    </a:lnTo>
                    <a:lnTo>
                      <a:pt x="2242" y="7115"/>
                    </a:lnTo>
                    <a:cubicBezTo>
                      <a:pt x="2242" y="7115"/>
                      <a:pt x="2242" y="21600"/>
                      <a:pt x="2242" y="21600"/>
                    </a:cubicBezTo>
                    <a:close/>
                    <a:moveTo>
                      <a:pt x="5075" y="0"/>
                    </a:moveTo>
                    <a:lnTo>
                      <a:pt x="3659" y="0"/>
                    </a:lnTo>
                    <a:lnTo>
                      <a:pt x="3659" y="9148"/>
                    </a:lnTo>
                    <a:lnTo>
                      <a:pt x="4603" y="9148"/>
                    </a:lnTo>
                    <a:lnTo>
                      <a:pt x="4603" y="13215"/>
                    </a:lnTo>
                    <a:lnTo>
                      <a:pt x="3659" y="13215"/>
                    </a:lnTo>
                    <a:lnTo>
                      <a:pt x="3659" y="15500"/>
                    </a:lnTo>
                    <a:lnTo>
                      <a:pt x="5075" y="15500"/>
                    </a:lnTo>
                    <a:lnTo>
                      <a:pt x="5075" y="7115"/>
                    </a:lnTo>
                    <a:lnTo>
                      <a:pt x="4131" y="7115"/>
                    </a:lnTo>
                    <a:lnTo>
                      <a:pt x="4131" y="3048"/>
                    </a:lnTo>
                    <a:lnTo>
                      <a:pt x="4131" y="3048"/>
                    </a:lnTo>
                    <a:lnTo>
                      <a:pt x="5075" y="3048"/>
                    </a:lnTo>
                    <a:cubicBezTo>
                      <a:pt x="5075" y="3048"/>
                      <a:pt x="5075" y="0"/>
                      <a:pt x="5075" y="0"/>
                    </a:cubicBezTo>
                    <a:close/>
                    <a:moveTo>
                      <a:pt x="3659" y="21600"/>
                    </a:moveTo>
                    <a:lnTo>
                      <a:pt x="5075" y="21600"/>
                    </a:lnTo>
                    <a:lnTo>
                      <a:pt x="5075" y="19567"/>
                    </a:lnTo>
                    <a:lnTo>
                      <a:pt x="3659" y="19567"/>
                    </a:lnTo>
                    <a:lnTo>
                      <a:pt x="3659" y="21600"/>
                    </a:lnTo>
                    <a:cubicBezTo>
                      <a:pt x="3659" y="21600"/>
                      <a:pt x="3659" y="21600"/>
                      <a:pt x="3659" y="21600"/>
                    </a:cubicBezTo>
                    <a:close/>
                    <a:moveTo>
                      <a:pt x="6492" y="0"/>
                    </a:moveTo>
                    <a:lnTo>
                      <a:pt x="5075" y="0"/>
                    </a:lnTo>
                    <a:lnTo>
                      <a:pt x="5075" y="3048"/>
                    </a:lnTo>
                    <a:lnTo>
                      <a:pt x="6019" y="3048"/>
                    </a:lnTo>
                    <a:lnTo>
                      <a:pt x="6019" y="7115"/>
                    </a:lnTo>
                    <a:lnTo>
                      <a:pt x="5075" y="7115"/>
                    </a:lnTo>
                    <a:lnTo>
                      <a:pt x="5075" y="15500"/>
                    </a:lnTo>
                    <a:lnTo>
                      <a:pt x="6492" y="15500"/>
                    </a:lnTo>
                    <a:lnTo>
                      <a:pt x="6492" y="13215"/>
                    </a:lnTo>
                    <a:lnTo>
                      <a:pt x="5547" y="13215"/>
                    </a:lnTo>
                    <a:lnTo>
                      <a:pt x="5547" y="13215"/>
                    </a:lnTo>
                    <a:lnTo>
                      <a:pt x="5547" y="9148"/>
                    </a:lnTo>
                    <a:lnTo>
                      <a:pt x="6492" y="9148"/>
                    </a:lnTo>
                    <a:cubicBezTo>
                      <a:pt x="6492" y="9148"/>
                      <a:pt x="6492" y="0"/>
                      <a:pt x="6492" y="0"/>
                    </a:cubicBezTo>
                    <a:close/>
                    <a:moveTo>
                      <a:pt x="5075" y="21600"/>
                    </a:moveTo>
                    <a:lnTo>
                      <a:pt x="6492" y="21600"/>
                    </a:lnTo>
                    <a:lnTo>
                      <a:pt x="6492" y="19567"/>
                    </a:lnTo>
                    <a:lnTo>
                      <a:pt x="5075" y="19567"/>
                    </a:lnTo>
                    <a:lnTo>
                      <a:pt x="5075" y="21600"/>
                    </a:lnTo>
                    <a:cubicBezTo>
                      <a:pt x="5075" y="21600"/>
                      <a:pt x="5075" y="21600"/>
                      <a:pt x="5075" y="21600"/>
                    </a:cubicBezTo>
                    <a:close/>
                    <a:moveTo>
                      <a:pt x="7908" y="0"/>
                    </a:moveTo>
                    <a:lnTo>
                      <a:pt x="6492" y="0"/>
                    </a:lnTo>
                    <a:lnTo>
                      <a:pt x="6492" y="9148"/>
                    </a:lnTo>
                    <a:lnTo>
                      <a:pt x="7436" y="9148"/>
                    </a:lnTo>
                    <a:lnTo>
                      <a:pt x="7436" y="13215"/>
                    </a:lnTo>
                    <a:lnTo>
                      <a:pt x="6492" y="13215"/>
                    </a:lnTo>
                    <a:lnTo>
                      <a:pt x="6492" y="15500"/>
                    </a:lnTo>
                    <a:lnTo>
                      <a:pt x="7908" y="15500"/>
                    </a:lnTo>
                    <a:lnTo>
                      <a:pt x="7908" y="7115"/>
                    </a:lnTo>
                    <a:lnTo>
                      <a:pt x="6964" y="7115"/>
                    </a:lnTo>
                    <a:lnTo>
                      <a:pt x="6964" y="3048"/>
                    </a:lnTo>
                    <a:lnTo>
                      <a:pt x="6964" y="3048"/>
                    </a:lnTo>
                    <a:lnTo>
                      <a:pt x="7908" y="3048"/>
                    </a:lnTo>
                    <a:cubicBezTo>
                      <a:pt x="7908" y="3048"/>
                      <a:pt x="7908" y="0"/>
                      <a:pt x="7908" y="0"/>
                    </a:cubicBezTo>
                    <a:close/>
                    <a:moveTo>
                      <a:pt x="6492" y="21600"/>
                    </a:moveTo>
                    <a:lnTo>
                      <a:pt x="7908" y="21600"/>
                    </a:lnTo>
                    <a:lnTo>
                      <a:pt x="7908" y="19567"/>
                    </a:lnTo>
                    <a:lnTo>
                      <a:pt x="6492" y="19567"/>
                    </a:lnTo>
                    <a:lnTo>
                      <a:pt x="6492" y="21600"/>
                    </a:lnTo>
                    <a:cubicBezTo>
                      <a:pt x="6492" y="21600"/>
                      <a:pt x="6492" y="21600"/>
                      <a:pt x="6492" y="21600"/>
                    </a:cubicBezTo>
                    <a:close/>
                    <a:moveTo>
                      <a:pt x="9324" y="0"/>
                    </a:moveTo>
                    <a:lnTo>
                      <a:pt x="7908" y="0"/>
                    </a:lnTo>
                    <a:lnTo>
                      <a:pt x="7908" y="3048"/>
                    </a:lnTo>
                    <a:lnTo>
                      <a:pt x="8852" y="3048"/>
                    </a:lnTo>
                    <a:lnTo>
                      <a:pt x="8852" y="7115"/>
                    </a:lnTo>
                    <a:lnTo>
                      <a:pt x="7908" y="7115"/>
                    </a:lnTo>
                    <a:lnTo>
                      <a:pt x="7908" y="15500"/>
                    </a:lnTo>
                    <a:lnTo>
                      <a:pt x="9324" y="15500"/>
                    </a:lnTo>
                    <a:lnTo>
                      <a:pt x="9324" y="13215"/>
                    </a:lnTo>
                    <a:lnTo>
                      <a:pt x="8380" y="13215"/>
                    </a:lnTo>
                    <a:lnTo>
                      <a:pt x="8380" y="13215"/>
                    </a:lnTo>
                    <a:lnTo>
                      <a:pt x="8380" y="9148"/>
                    </a:lnTo>
                    <a:lnTo>
                      <a:pt x="9324" y="9148"/>
                    </a:lnTo>
                    <a:cubicBezTo>
                      <a:pt x="9324" y="9148"/>
                      <a:pt x="9324" y="0"/>
                      <a:pt x="9324" y="0"/>
                    </a:cubicBezTo>
                    <a:close/>
                    <a:moveTo>
                      <a:pt x="7908" y="21600"/>
                    </a:moveTo>
                    <a:lnTo>
                      <a:pt x="9324" y="21600"/>
                    </a:lnTo>
                    <a:lnTo>
                      <a:pt x="9324" y="19567"/>
                    </a:lnTo>
                    <a:lnTo>
                      <a:pt x="7908" y="19567"/>
                    </a:lnTo>
                    <a:lnTo>
                      <a:pt x="7908" y="21600"/>
                    </a:lnTo>
                    <a:cubicBezTo>
                      <a:pt x="7908" y="21600"/>
                      <a:pt x="7908" y="21600"/>
                      <a:pt x="7908" y="21600"/>
                    </a:cubicBezTo>
                    <a:close/>
                    <a:moveTo>
                      <a:pt x="10741" y="0"/>
                    </a:moveTo>
                    <a:lnTo>
                      <a:pt x="9324" y="0"/>
                    </a:lnTo>
                    <a:lnTo>
                      <a:pt x="9324" y="9148"/>
                    </a:lnTo>
                    <a:lnTo>
                      <a:pt x="10268" y="9148"/>
                    </a:lnTo>
                    <a:lnTo>
                      <a:pt x="10268" y="13215"/>
                    </a:lnTo>
                    <a:lnTo>
                      <a:pt x="9324" y="13215"/>
                    </a:lnTo>
                    <a:lnTo>
                      <a:pt x="9324" y="15500"/>
                    </a:lnTo>
                    <a:lnTo>
                      <a:pt x="10741" y="15500"/>
                    </a:lnTo>
                    <a:lnTo>
                      <a:pt x="10741" y="7115"/>
                    </a:lnTo>
                    <a:lnTo>
                      <a:pt x="9797" y="7115"/>
                    </a:lnTo>
                    <a:lnTo>
                      <a:pt x="9797" y="3048"/>
                    </a:lnTo>
                    <a:lnTo>
                      <a:pt x="9797" y="3048"/>
                    </a:lnTo>
                    <a:lnTo>
                      <a:pt x="10741" y="3048"/>
                    </a:lnTo>
                    <a:cubicBezTo>
                      <a:pt x="10741" y="3048"/>
                      <a:pt x="10741" y="0"/>
                      <a:pt x="10741" y="0"/>
                    </a:cubicBezTo>
                    <a:close/>
                    <a:moveTo>
                      <a:pt x="9324" y="21600"/>
                    </a:moveTo>
                    <a:lnTo>
                      <a:pt x="10741" y="21600"/>
                    </a:lnTo>
                    <a:lnTo>
                      <a:pt x="10741" y="19567"/>
                    </a:lnTo>
                    <a:lnTo>
                      <a:pt x="9324" y="19567"/>
                    </a:lnTo>
                    <a:lnTo>
                      <a:pt x="9324" y="21600"/>
                    </a:lnTo>
                    <a:cubicBezTo>
                      <a:pt x="9324" y="21600"/>
                      <a:pt x="9324" y="21600"/>
                      <a:pt x="9324" y="21600"/>
                    </a:cubicBezTo>
                    <a:close/>
                    <a:moveTo>
                      <a:pt x="12157" y="0"/>
                    </a:moveTo>
                    <a:lnTo>
                      <a:pt x="10741" y="0"/>
                    </a:lnTo>
                    <a:lnTo>
                      <a:pt x="10741" y="3048"/>
                    </a:lnTo>
                    <a:lnTo>
                      <a:pt x="11685" y="3048"/>
                    </a:lnTo>
                    <a:lnTo>
                      <a:pt x="11685" y="7115"/>
                    </a:lnTo>
                    <a:lnTo>
                      <a:pt x="10741" y="7115"/>
                    </a:lnTo>
                    <a:lnTo>
                      <a:pt x="10741" y="15500"/>
                    </a:lnTo>
                    <a:lnTo>
                      <a:pt x="12157" y="15500"/>
                    </a:lnTo>
                    <a:lnTo>
                      <a:pt x="12157" y="13215"/>
                    </a:lnTo>
                    <a:lnTo>
                      <a:pt x="11213" y="13215"/>
                    </a:lnTo>
                    <a:lnTo>
                      <a:pt x="11213" y="13215"/>
                    </a:lnTo>
                    <a:lnTo>
                      <a:pt x="11213" y="9148"/>
                    </a:lnTo>
                    <a:lnTo>
                      <a:pt x="12157" y="9148"/>
                    </a:lnTo>
                    <a:cubicBezTo>
                      <a:pt x="12157" y="9148"/>
                      <a:pt x="12157" y="0"/>
                      <a:pt x="12157" y="0"/>
                    </a:cubicBezTo>
                    <a:close/>
                    <a:moveTo>
                      <a:pt x="10741" y="21600"/>
                    </a:moveTo>
                    <a:lnTo>
                      <a:pt x="12157" y="21600"/>
                    </a:lnTo>
                    <a:lnTo>
                      <a:pt x="12157" y="19567"/>
                    </a:lnTo>
                    <a:lnTo>
                      <a:pt x="10741" y="19567"/>
                    </a:lnTo>
                    <a:lnTo>
                      <a:pt x="10741" y="21600"/>
                    </a:lnTo>
                    <a:cubicBezTo>
                      <a:pt x="10741" y="21600"/>
                      <a:pt x="10741" y="21600"/>
                      <a:pt x="10741" y="21600"/>
                    </a:cubicBezTo>
                    <a:close/>
                    <a:moveTo>
                      <a:pt x="13574" y="0"/>
                    </a:moveTo>
                    <a:lnTo>
                      <a:pt x="12157" y="0"/>
                    </a:lnTo>
                    <a:lnTo>
                      <a:pt x="12157" y="9148"/>
                    </a:lnTo>
                    <a:lnTo>
                      <a:pt x="13102" y="9148"/>
                    </a:lnTo>
                    <a:lnTo>
                      <a:pt x="13102" y="13215"/>
                    </a:lnTo>
                    <a:lnTo>
                      <a:pt x="12157" y="13215"/>
                    </a:lnTo>
                    <a:lnTo>
                      <a:pt x="12157" y="15500"/>
                    </a:lnTo>
                    <a:lnTo>
                      <a:pt x="13574" y="15500"/>
                    </a:lnTo>
                    <a:lnTo>
                      <a:pt x="13574" y="7115"/>
                    </a:lnTo>
                    <a:lnTo>
                      <a:pt x="12629" y="7115"/>
                    </a:lnTo>
                    <a:lnTo>
                      <a:pt x="12629" y="3048"/>
                    </a:lnTo>
                    <a:lnTo>
                      <a:pt x="12629" y="3048"/>
                    </a:lnTo>
                    <a:lnTo>
                      <a:pt x="13574" y="3048"/>
                    </a:lnTo>
                    <a:cubicBezTo>
                      <a:pt x="13574" y="3048"/>
                      <a:pt x="13574" y="0"/>
                      <a:pt x="13574" y="0"/>
                    </a:cubicBezTo>
                    <a:close/>
                    <a:moveTo>
                      <a:pt x="12157" y="21600"/>
                    </a:moveTo>
                    <a:lnTo>
                      <a:pt x="13574" y="21600"/>
                    </a:lnTo>
                    <a:lnTo>
                      <a:pt x="13574" y="19567"/>
                    </a:lnTo>
                    <a:lnTo>
                      <a:pt x="12157" y="19567"/>
                    </a:lnTo>
                    <a:lnTo>
                      <a:pt x="12157" y="21600"/>
                    </a:lnTo>
                    <a:cubicBezTo>
                      <a:pt x="12157" y="21600"/>
                      <a:pt x="12157" y="21600"/>
                      <a:pt x="12157" y="21600"/>
                    </a:cubicBezTo>
                    <a:close/>
                    <a:moveTo>
                      <a:pt x="14990" y="0"/>
                    </a:moveTo>
                    <a:lnTo>
                      <a:pt x="13574" y="0"/>
                    </a:lnTo>
                    <a:lnTo>
                      <a:pt x="13574" y="3048"/>
                    </a:lnTo>
                    <a:lnTo>
                      <a:pt x="14518" y="3048"/>
                    </a:lnTo>
                    <a:lnTo>
                      <a:pt x="14518" y="7115"/>
                    </a:lnTo>
                    <a:lnTo>
                      <a:pt x="13574" y="7115"/>
                    </a:lnTo>
                    <a:lnTo>
                      <a:pt x="13574" y="15500"/>
                    </a:lnTo>
                    <a:lnTo>
                      <a:pt x="14990" y="15500"/>
                    </a:lnTo>
                    <a:lnTo>
                      <a:pt x="14990" y="13215"/>
                    </a:lnTo>
                    <a:lnTo>
                      <a:pt x="14046" y="13215"/>
                    </a:lnTo>
                    <a:lnTo>
                      <a:pt x="14046" y="13215"/>
                    </a:lnTo>
                    <a:lnTo>
                      <a:pt x="14046" y="9148"/>
                    </a:lnTo>
                    <a:lnTo>
                      <a:pt x="14990" y="9148"/>
                    </a:lnTo>
                    <a:cubicBezTo>
                      <a:pt x="14990" y="9148"/>
                      <a:pt x="14990" y="0"/>
                      <a:pt x="14990" y="0"/>
                    </a:cubicBezTo>
                    <a:close/>
                    <a:moveTo>
                      <a:pt x="13574" y="21600"/>
                    </a:moveTo>
                    <a:lnTo>
                      <a:pt x="14990" y="21600"/>
                    </a:lnTo>
                    <a:lnTo>
                      <a:pt x="14990" y="19567"/>
                    </a:lnTo>
                    <a:lnTo>
                      <a:pt x="13574" y="19567"/>
                    </a:lnTo>
                    <a:lnTo>
                      <a:pt x="13574" y="21600"/>
                    </a:lnTo>
                    <a:cubicBezTo>
                      <a:pt x="13574" y="21600"/>
                      <a:pt x="13574" y="21600"/>
                      <a:pt x="13574" y="21600"/>
                    </a:cubicBezTo>
                    <a:close/>
                    <a:moveTo>
                      <a:pt x="16406" y="0"/>
                    </a:moveTo>
                    <a:lnTo>
                      <a:pt x="14990" y="0"/>
                    </a:lnTo>
                    <a:lnTo>
                      <a:pt x="14990" y="9148"/>
                    </a:lnTo>
                    <a:lnTo>
                      <a:pt x="15934" y="9148"/>
                    </a:lnTo>
                    <a:lnTo>
                      <a:pt x="15934" y="13215"/>
                    </a:lnTo>
                    <a:lnTo>
                      <a:pt x="14990" y="13215"/>
                    </a:lnTo>
                    <a:lnTo>
                      <a:pt x="14990" y="15500"/>
                    </a:lnTo>
                    <a:lnTo>
                      <a:pt x="16406" y="15500"/>
                    </a:lnTo>
                    <a:lnTo>
                      <a:pt x="16406" y="7115"/>
                    </a:lnTo>
                    <a:lnTo>
                      <a:pt x="15462" y="7115"/>
                    </a:lnTo>
                    <a:lnTo>
                      <a:pt x="15462" y="3048"/>
                    </a:lnTo>
                    <a:lnTo>
                      <a:pt x="15462" y="3048"/>
                    </a:lnTo>
                    <a:lnTo>
                      <a:pt x="16406" y="3048"/>
                    </a:lnTo>
                    <a:cubicBezTo>
                      <a:pt x="16406" y="3048"/>
                      <a:pt x="16406" y="0"/>
                      <a:pt x="16406" y="0"/>
                    </a:cubicBezTo>
                    <a:close/>
                    <a:moveTo>
                      <a:pt x="14990" y="21600"/>
                    </a:moveTo>
                    <a:lnTo>
                      <a:pt x="16406" y="21600"/>
                    </a:lnTo>
                    <a:lnTo>
                      <a:pt x="16406" y="19567"/>
                    </a:lnTo>
                    <a:lnTo>
                      <a:pt x="14990" y="19567"/>
                    </a:lnTo>
                    <a:lnTo>
                      <a:pt x="14990" y="21600"/>
                    </a:lnTo>
                    <a:cubicBezTo>
                      <a:pt x="14990" y="21600"/>
                      <a:pt x="14990" y="21600"/>
                      <a:pt x="14990" y="21600"/>
                    </a:cubicBezTo>
                    <a:close/>
                    <a:moveTo>
                      <a:pt x="17822" y="0"/>
                    </a:moveTo>
                    <a:lnTo>
                      <a:pt x="16406" y="0"/>
                    </a:lnTo>
                    <a:lnTo>
                      <a:pt x="16406" y="3048"/>
                    </a:lnTo>
                    <a:lnTo>
                      <a:pt x="17351" y="3048"/>
                    </a:lnTo>
                    <a:lnTo>
                      <a:pt x="17351" y="7115"/>
                    </a:lnTo>
                    <a:lnTo>
                      <a:pt x="16406" y="7115"/>
                    </a:lnTo>
                    <a:lnTo>
                      <a:pt x="16406" y="15500"/>
                    </a:lnTo>
                    <a:lnTo>
                      <a:pt x="17822" y="15500"/>
                    </a:lnTo>
                    <a:lnTo>
                      <a:pt x="17822" y="13215"/>
                    </a:lnTo>
                    <a:lnTo>
                      <a:pt x="16878" y="13215"/>
                    </a:lnTo>
                    <a:lnTo>
                      <a:pt x="16878" y="9148"/>
                    </a:lnTo>
                    <a:lnTo>
                      <a:pt x="17822" y="9148"/>
                    </a:lnTo>
                    <a:cubicBezTo>
                      <a:pt x="17822" y="9148"/>
                      <a:pt x="17822" y="0"/>
                      <a:pt x="17822" y="0"/>
                    </a:cubicBezTo>
                    <a:close/>
                    <a:moveTo>
                      <a:pt x="16406" y="21600"/>
                    </a:moveTo>
                    <a:lnTo>
                      <a:pt x="17822" y="21600"/>
                    </a:lnTo>
                    <a:lnTo>
                      <a:pt x="17822" y="19567"/>
                    </a:lnTo>
                    <a:lnTo>
                      <a:pt x="16406" y="19567"/>
                    </a:lnTo>
                    <a:lnTo>
                      <a:pt x="16406" y="21600"/>
                    </a:lnTo>
                    <a:cubicBezTo>
                      <a:pt x="16406" y="21600"/>
                      <a:pt x="16406" y="21600"/>
                      <a:pt x="16406" y="21600"/>
                    </a:cubicBezTo>
                    <a:close/>
                    <a:moveTo>
                      <a:pt x="17822" y="21600"/>
                    </a:moveTo>
                    <a:lnTo>
                      <a:pt x="19239" y="21600"/>
                    </a:lnTo>
                    <a:lnTo>
                      <a:pt x="19239" y="7115"/>
                    </a:lnTo>
                    <a:lnTo>
                      <a:pt x="18295" y="7115"/>
                    </a:lnTo>
                    <a:lnTo>
                      <a:pt x="18295" y="3048"/>
                    </a:lnTo>
                    <a:lnTo>
                      <a:pt x="18295" y="3048"/>
                    </a:lnTo>
                    <a:lnTo>
                      <a:pt x="19239" y="3048"/>
                    </a:lnTo>
                    <a:lnTo>
                      <a:pt x="19239" y="0"/>
                    </a:lnTo>
                    <a:lnTo>
                      <a:pt x="17822" y="0"/>
                    </a:lnTo>
                    <a:lnTo>
                      <a:pt x="17822" y="9148"/>
                    </a:lnTo>
                    <a:lnTo>
                      <a:pt x="18767" y="9148"/>
                    </a:lnTo>
                    <a:lnTo>
                      <a:pt x="18767" y="13215"/>
                    </a:lnTo>
                    <a:lnTo>
                      <a:pt x="18767" y="13215"/>
                    </a:lnTo>
                    <a:lnTo>
                      <a:pt x="17822" y="13215"/>
                    </a:lnTo>
                    <a:lnTo>
                      <a:pt x="17822" y="15500"/>
                    </a:lnTo>
                    <a:lnTo>
                      <a:pt x="17823" y="15500"/>
                    </a:lnTo>
                    <a:lnTo>
                      <a:pt x="17823" y="19567"/>
                    </a:lnTo>
                    <a:lnTo>
                      <a:pt x="17823" y="19567"/>
                    </a:lnTo>
                    <a:lnTo>
                      <a:pt x="17822" y="19567"/>
                    </a:lnTo>
                    <a:cubicBezTo>
                      <a:pt x="17822" y="19567"/>
                      <a:pt x="17822" y="21600"/>
                      <a:pt x="17822" y="21600"/>
                    </a:cubicBezTo>
                    <a:close/>
                    <a:moveTo>
                      <a:pt x="19239" y="21600"/>
                    </a:moveTo>
                    <a:lnTo>
                      <a:pt x="21600" y="21600"/>
                    </a:lnTo>
                    <a:lnTo>
                      <a:pt x="21600" y="0"/>
                    </a:lnTo>
                    <a:lnTo>
                      <a:pt x="19239" y="0"/>
                    </a:lnTo>
                    <a:lnTo>
                      <a:pt x="19239" y="3048"/>
                    </a:lnTo>
                    <a:lnTo>
                      <a:pt x="20184" y="3048"/>
                    </a:lnTo>
                    <a:lnTo>
                      <a:pt x="20184" y="7115"/>
                    </a:lnTo>
                    <a:lnTo>
                      <a:pt x="19239" y="7115"/>
                    </a:lnTo>
                    <a:cubicBezTo>
                      <a:pt x="19239" y="7115"/>
                      <a:pt x="19239" y="21600"/>
                      <a:pt x="19239" y="21600"/>
                    </a:cubicBezTo>
                    <a:close/>
                  </a:path>
                </a:pathLst>
              </a:custGeom>
              <a:grpFill/>
              <a:ln w="12700">
                <a:miter lim="400000"/>
              </a:ln>
            </p:spPr>
            <p:txBody>
              <a:bodyPr anchor="ctr"/>
              <a:lstStyle/>
              <a:p>
                <a:pPr algn="ctr"/>
                <a:endParaRPr/>
              </a:p>
            </p:txBody>
          </p:sp>
          <p:sp>
            <p:nvSpPr>
              <p:cNvPr id="203" name="Freeform: Shape 156"/>
              <p:cNvSpPr/>
              <p:nvPr/>
            </p:nvSpPr>
            <p:spPr>
              <a:xfrm>
                <a:off x="3903213" y="5552702"/>
                <a:ext cx="222821" cy="54437"/>
              </a:xfrm>
              <a:custGeom>
                <a:avLst/>
                <a:gdLst/>
                <a:ahLst/>
                <a:cxnLst>
                  <a:cxn ang="0">
                    <a:pos x="wd2" y="hd2"/>
                  </a:cxn>
                  <a:cxn ang="5400000">
                    <a:pos x="wd2" y="hd2"/>
                  </a:cxn>
                  <a:cxn ang="10800000">
                    <a:pos x="wd2" y="hd2"/>
                  </a:cxn>
                  <a:cxn ang="16200000">
                    <a:pos x="wd2" y="hd2"/>
                  </a:cxn>
                </a:cxnLst>
                <a:rect l="0" t="0" r="r" b="b"/>
                <a:pathLst>
                  <a:path w="21600" h="21600" extrusionOk="0">
                    <a:moveTo>
                      <a:pt x="0" y="10562"/>
                    </a:moveTo>
                    <a:lnTo>
                      <a:pt x="1476" y="21600"/>
                    </a:lnTo>
                    <a:cubicBezTo>
                      <a:pt x="4073" y="15790"/>
                      <a:pt x="7384" y="12584"/>
                      <a:pt x="10800" y="12584"/>
                    </a:cubicBezTo>
                    <a:cubicBezTo>
                      <a:pt x="14215" y="12584"/>
                      <a:pt x="17527" y="15790"/>
                      <a:pt x="20125" y="21600"/>
                    </a:cubicBezTo>
                    <a:lnTo>
                      <a:pt x="21600" y="10562"/>
                    </a:lnTo>
                    <a:cubicBezTo>
                      <a:pt x="18557" y="3748"/>
                      <a:pt x="14721" y="0"/>
                      <a:pt x="10800" y="0"/>
                    </a:cubicBezTo>
                    <a:cubicBezTo>
                      <a:pt x="6877" y="0"/>
                      <a:pt x="3042" y="3748"/>
                      <a:pt x="0" y="10562"/>
                    </a:cubicBezTo>
                    <a:close/>
                  </a:path>
                </a:pathLst>
              </a:custGeom>
              <a:grpFill/>
              <a:ln w="12700">
                <a:miter lim="400000"/>
              </a:ln>
            </p:spPr>
            <p:txBody>
              <a:bodyPr anchor="ctr"/>
              <a:lstStyle/>
              <a:p>
                <a:pPr algn="ctr"/>
                <a:endParaRPr/>
              </a:p>
            </p:txBody>
          </p:sp>
          <p:sp>
            <p:nvSpPr>
              <p:cNvPr id="204" name="Freeform: Shape 157"/>
              <p:cNvSpPr/>
              <p:nvPr/>
            </p:nvSpPr>
            <p:spPr>
              <a:xfrm>
                <a:off x="3864368" y="5487960"/>
                <a:ext cx="298159" cy="63389"/>
              </a:xfrm>
              <a:custGeom>
                <a:avLst/>
                <a:gdLst/>
                <a:ahLst/>
                <a:cxnLst>
                  <a:cxn ang="0">
                    <a:pos x="wd2" y="hd2"/>
                  </a:cxn>
                  <a:cxn ang="5400000">
                    <a:pos x="wd2" y="hd2"/>
                  </a:cxn>
                  <a:cxn ang="10800000">
                    <a:pos x="wd2" y="hd2"/>
                  </a:cxn>
                  <a:cxn ang="16200000">
                    <a:pos x="wd2" y="hd2"/>
                  </a:cxn>
                </a:cxnLst>
                <a:rect l="0" t="0" r="r" b="b"/>
                <a:pathLst>
                  <a:path w="21600" h="21600" extrusionOk="0">
                    <a:moveTo>
                      <a:pt x="21600" y="12116"/>
                    </a:moveTo>
                    <a:cubicBezTo>
                      <a:pt x="18562" y="4304"/>
                      <a:pt x="14726" y="0"/>
                      <a:pt x="10800" y="0"/>
                    </a:cubicBezTo>
                    <a:cubicBezTo>
                      <a:pt x="6874" y="0"/>
                      <a:pt x="3039" y="4304"/>
                      <a:pt x="0" y="12116"/>
                    </a:cubicBezTo>
                    <a:lnTo>
                      <a:pt x="1102" y="21600"/>
                    </a:lnTo>
                    <a:cubicBezTo>
                      <a:pt x="3809" y="14641"/>
                      <a:pt x="7253" y="10802"/>
                      <a:pt x="10800" y="10802"/>
                    </a:cubicBezTo>
                    <a:cubicBezTo>
                      <a:pt x="14347" y="10802"/>
                      <a:pt x="17792" y="14641"/>
                      <a:pt x="20498" y="21600"/>
                    </a:cubicBezTo>
                    <a:cubicBezTo>
                      <a:pt x="20498" y="21600"/>
                      <a:pt x="21600" y="12116"/>
                      <a:pt x="21600" y="12116"/>
                    </a:cubicBezTo>
                    <a:close/>
                  </a:path>
                </a:pathLst>
              </a:custGeom>
              <a:grpFill/>
              <a:ln w="12700">
                <a:miter lim="400000"/>
              </a:ln>
            </p:spPr>
            <p:txBody>
              <a:bodyPr anchor="ctr"/>
              <a:lstStyle/>
              <a:p>
                <a:pPr algn="ctr"/>
                <a:endParaRPr/>
              </a:p>
            </p:txBody>
          </p:sp>
          <p:sp>
            <p:nvSpPr>
              <p:cNvPr id="205" name="Freeform: Shape 158"/>
              <p:cNvSpPr/>
              <p:nvPr/>
            </p:nvSpPr>
            <p:spPr>
              <a:xfrm>
                <a:off x="5003817" y="2315629"/>
                <a:ext cx="127543" cy="156708"/>
              </a:xfrm>
              <a:custGeom>
                <a:avLst/>
                <a:gdLst/>
                <a:ahLst/>
                <a:cxnLst>
                  <a:cxn ang="0">
                    <a:pos x="wd2" y="hd2"/>
                  </a:cxn>
                  <a:cxn ang="5400000">
                    <a:pos x="wd2" y="hd2"/>
                  </a:cxn>
                  <a:cxn ang="10800000">
                    <a:pos x="wd2" y="hd2"/>
                  </a:cxn>
                  <a:cxn ang="16200000">
                    <a:pos x="wd2" y="hd2"/>
                  </a:cxn>
                </a:cxnLst>
                <a:rect l="0" t="0" r="r" b="b"/>
                <a:pathLst>
                  <a:path w="21600" h="21600" extrusionOk="0">
                    <a:moveTo>
                      <a:pt x="2931" y="18626"/>
                    </a:moveTo>
                    <a:cubicBezTo>
                      <a:pt x="3025" y="18321"/>
                      <a:pt x="3075" y="18003"/>
                      <a:pt x="3075" y="17675"/>
                    </a:cubicBezTo>
                    <a:cubicBezTo>
                      <a:pt x="3075" y="17673"/>
                      <a:pt x="3075" y="17672"/>
                      <a:pt x="3075" y="17671"/>
                    </a:cubicBezTo>
                    <a:lnTo>
                      <a:pt x="3075" y="4935"/>
                    </a:lnTo>
                    <a:lnTo>
                      <a:pt x="18568" y="4935"/>
                    </a:lnTo>
                    <a:lnTo>
                      <a:pt x="18568" y="14029"/>
                    </a:lnTo>
                    <a:cubicBezTo>
                      <a:pt x="18014" y="13849"/>
                      <a:pt x="17409" y="13748"/>
                      <a:pt x="16776" y="13748"/>
                    </a:cubicBezTo>
                    <a:cubicBezTo>
                      <a:pt x="14110" y="13748"/>
                      <a:pt x="11952" y="15506"/>
                      <a:pt x="11952" y="17675"/>
                    </a:cubicBezTo>
                    <a:cubicBezTo>
                      <a:pt x="11952" y="19843"/>
                      <a:pt x="14110" y="21600"/>
                      <a:pt x="16776" y="21600"/>
                    </a:cubicBezTo>
                    <a:cubicBezTo>
                      <a:pt x="19438" y="21600"/>
                      <a:pt x="21600" y="19843"/>
                      <a:pt x="21600" y="17675"/>
                    </a:cubicBezTo>
                    <a:cubicBezTo>
                      <a:pt x="21600" y="17673"/>
                      <a:pt x="21599" y="17672"/>
                      <a:pt x="21599" y="17671"/>
                    </a:cubicBezTo>
                    <a:lnTo>
                      <a:pt x="21600" y="17671"/>
                    </a:lnTo>
                    <a:lnTo>
                      <a:pt x="21600" y="4935"/>
                    </a:lnTo>
                    <a:lnTo>
                      <a:pt x="21600" y="0"/>
                    </a:lnTo>
                    <a:lnTo>
                      <a:pt x="18568" y="0"/>
                    </a:lnTo>
                    <a:lnTo>
                      <a:pt x="3075" y="0"/>
                    </a:lnTo>
                    <a:lnTo>
                      <a:pt x="44" y="0"/>
                    </a:lnTo>
                    <a:lnTo>
                      <a:pt x="44" y="4935"/>
                    </a:lnTo>
                    <a:lnTo>
                      <a:pt x="44" y="14029"/>
                    </a:lnTo>
                    <a:lnTo>
                      <a:pt x="0" y="14017"/>
                    </a:lnTo>
                    <a:cubicBezTo>
                      <a:pt x="995" y="15545"/>
                      <a:pt x="1974" y="17079"/>
                      <a:pt x="2931" y="18626"/>
                    </a:cubicBezTo>
                    <a:close/>
                  </a:path>
                </a:pathLst>
              </a:custGeom>
              <a:grpFill/>
              <a:ln w="12700">
                <a:miter lim="400000"/>
              </a:ln>
            </p:spPr>
            <p:txBody>
              <a:bodyPr anchor="ctr"/>
              <a:lstStyle/>
              <a:p>
                <a:pPr algn="ctr"/>
                <a:endParaRPr/>
              </a:p>
            </p:txBody>
          </p:sp>
        </p:grpSp>
        <p:sp>
          <p:nvSpPr>
            <p:cNvPr id="206" name="Freeform: Shape 159"/>
            <p:cNvSpPr/>
            <p:nvPr/>
          </p:nvSpPr>
          <p:spPr>
            <a:xfrm rot="20100220">
              <a:off x="2097366" y="1781102"/>
              <a:ext cx="4007601" cy="8063974"/>
            </a:xfrm>
            <a:custGeom>
              <a:avLst/>
              <a:gdLst/>
              <a:ahLst/>
              <a:cxnLst>
                <a:cxn ang="0">
                  <a:pos x="wd2" y="hd2"/>
                </a:cxn>
                <a:cxn ang="5400000">
                  <a:pos x="wd2" y="hd2"/>
                </a:cxn>
                <a:cxn ang="10800000">
                  <a:pos x="wd2" y="hd2"/>
                </a:cxn>
                <a:cxn ang="16200000">
                  <a:pos x="wd2" y="hd2"/>
                </a:cxn>
              </a:cxnLst>
              <a:rect l="0" t="0" r="r" b="b"/>
              <a:pathLst>
                <a:path w="20025" h="20820" extrusionOk="0">
                  <a:moveTo>
                    <a:pt x="6920" y="8159"/>
                  </a:moveTo>
                  <a:cubicBezTo>
                    <a:pt x="3317" y="7491"/>
                    <a:pt x="1444" y="5440"/>
                    <a:pt x="2738" y="3578"/>
                  </a:cubicBezTo>
                  <a:cubicBezTo>
                    <a:pt x="4031" y="1716"/>
                    <a:pt x="8001" y="749"/>
                    <a:pt x="11604" y="1417"/>
                  </a:cubicBezTo>
                  <a:cubicBezTo>
                    <a:pt x="15207" y="2085"/>
                    <a:pt x="17079" y="4136"/>
                    <a:pt x="15786" y="5998"/>
                  </a:cubicBezTo>
                  <a:cubicBezTo>
                    <a:pt x="14493" y="7860"/>
                    <a:pt x="10523" y="8827"/>
                    <a:pt x="6920" y="8159"/>
                  </a:cubicBezTo>
                  <a:close/>
                  <a:moveTo>
                    <a:pt x="19989" y="20009"/>
                  </a:moveTo>
                  <a:cubicBezTo>
                    <a:pt x="19702" y="19345"/>
                    <a:pt x="14734" y="11897"/>
                    <a:pt x="14734" y="11897"/>
                  </a:cubicBezTo>
                  <a:cubicBezTo>
                    <a:pt x="14734" y="11897"/>
                    <a:pt x="14597" y="11709"/>
                    <a:pt x="14207" y="11734"/>
                  </a:cubicBezTo>
                  <a:lnTo>
                    <a:pt x="12631" y="9299"/>
                  </a:lnTo>
                  <a:cubicBezTo>
                    <a:pt x="13045" y="9217"/>
                    <a:pt x="13453" y="9119"/>
                    <a:pt x="13852" y="9004"/>
                  </a:cubicBezTo>
                  <a:cubicBezTo>
                    <a:pt x="18336" y="7706"/>
                    <a:pt x="19936" y="4777"/>
                    <a:pt x="17426" y="2460"/>
                  </a:cubicBezTo>
                  <a:cubicBezTo>
                    <a:pt x="14915" y="143"/>
                    <a:pt x="9245" y="-684"/>
                    <a:pt x="4761" y="613"/>
                  </a:cubicBezTo>
                  <a:cubicBezTo>
                    <a:pt x="277" y="1910"/>
                    <a:pt x="-1323" y="4840"/>
                    <a:pt x="1188" y="7157"/>
                  </a:cubicBezTo>
                  <a:cubicBezTo>
                    <a:pt x="3160" y="8978"/>
                    <a:pt x="7085" y="9878"/>
                    <a:pt x="10852" y="9551"/>
                  </a:cubicBezTo>
                  <a:lnTo>
                    <a:pt x="12372" y="12022"/>
                  </a:lnTo>
                  <a:cubicBezTo>
                    <a:pt x="12029" y="12121"/>
                    <a:pt x="12133" y="12314"/>
                    <a:pt x="12133" y="12314"/>
                  </a:cubicBezTo>
                  <a:cubicBezTo>
                    <a:pt x="12133" y="12314"/>
                    <a:pt x="16623" y="19843"/>
                    <a:pt x="17149" y="20467"/>
                  </a:cubicBezTo>
                  <a:cubicBezTo>
                    <a:pt x="17527" y="20916"/>
                    <a:pt x="18326" y="20838"/>
                    <a:pt x="18744" y="20759"/>
                  </a:cubicBezTo>
                  <a:lnTo>
                    <a:pt x="18747" y="20763"/>
                  </a:lnTo>
                  <a:cubicBezTo>
                    <a:pt x="18747" y="20763"/>
                    <a:pt x="20277" y="20673"/>
                    <a:pt x="19989" y="20009"/>
                  </a:cubicBezTo>
                  <a:close/>
                </a:path>
              </a:pathLst>
            </a:custGeom>
            <a:gradFill flip="none" rotWithShape="1">
              <a:gsLst>
                <a:gs pos="0">
                  <a:srgbClr val="1AB9E6">
                    <a:alpha val="70000"/>
                  </a:srgbClr>
                </a:gs>
                <a:gs pos="100000">
                  <a:srgbClr val="40CDAC">
                    <a:shade val="100000"/>
                    <a:satMod val="115000"/>
                    <a:alpha val="70000"/>
                  </a:srgbClr>
                </a:gs>
              </a:gsLst>
              <a:lin ang="2700000" scaled="1"/>
              <a:tileRect/>
            </a:gradFill>
            <a:ln w="12700">
              <a:miter lim="400000"/>
            </a:ln>
          </p:spPr>
          <p:txBody>
            <a:bodyPr anchor="ctr"/>
            <a:lstStyle/>
            <a:p>
              <a:pPr algn="ctr"/>
              <a:endParaRPr/>
            </a:p>
          </p:txBody>
        </p:sp>
        <p:sp>
          <p:nvSpPr>
            <p:cNvPr id="226" name="椭圆 225"/>
            <p:cNvSpPr/>
            <p:nvPr/>
          </p:nvSpPr>
          <p:spPr>
            <a:xfrm>
              <a:off x="1388222" y="2270944"/>
              <a:ext cx="3272897" cy="3272900"/>
            </a:xfrm>
            <a:prstGeom prst="ellipse">
              <a:avLst/>
            </a:prstGeom>
            <a:gradFill flip="none" rotWithShape="1">
              <a:gsLst>
                <a:gs pos="100000">
                  <a:schemeClr val="accent1">
                    <a:lumMod val="5000"/>
                    <a:lumOff val="95000"/>
                  </a:schemeClr>
                </a:gs>
                <a:gs pos="0">
                  <a:schemeClr val="bg1">
                    <a:lumMod val="95000"/>
                    <a:alpha val="70000"/>
                  </a:schemeClr>
                </a:gs>
              </a:gsLst>
              <a:lin ang="8100000" scaled="1"/>
              <a:tileRect/>
            </a:gradFill>
            <a:ln>
              <a:noFill/>
            </a:ln>
            <a:effectLst>
              <a:outerShdw blurRad="127000" dist="2540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228" name="Rectangle 161"/>
            <p:cNvSpPr/>
            <p:nvPr/>
          </p:nvSpPr>
          <p:spPr>
            <a:xfrm>
              <a:off x="1502251" y="3251821"/>
              <a:ext cx="3097484" cy="916604"/>
            </a:xfrm>
            <a:prstGeom prst="rect">
              <a:avLst/>
            </a:prstGeom>
            <a:ln w="12700">
              <a:miter lim="400000"/>
            </a:ln>
          </p:spPr>
          <p:txBody>
            <a:bodyPr wrap="none" lIns="25400" tIns="25400" rIns="25400" bIns="25400" anchor="ctr">
              <a:normAutofit/>
            </a:bodyPr>
            <a:lstStyle/>
            <a:p>
              <a:pPr algn="ctr"/>
              <a:r>
                <a:rPr lang="zh-CN" altLang="en-US" sz="3200" b="1" dirty="0">
                  <a:solidFill>
                    <a:srgbClr val="40CDAC"/>
                  </a:solidFill>
                  <a:latin typeface="微软雅黑" panose="020B0503020204020204" pitchFamily="34" charset="-122"/>
                  <a:ea typeface="微软雅黑" panose="020B0503020204020204" pitchFamily="34" charset="-122"/>
                </a:rPr>
                <a:t>首期费用</a:t>
              </a:r>
            </a:p>
          </p:txBody>
        </p:sp>
        <p:sp>
          <p:nvSpPr>
            <p:cNvPr id="229" name="Rectangle 162"/>
            <p:cNvSpPr/>
            <p:nvPr/>
          </p:nvSpPr>
          <p:spPr>
            <a:xfrm>
              <a:off x="2128198" y="3918786"/>
              <a:ext cx="1806272" cy="630419"/>
            </a:xfrm>
            <a:prstGeom prst="rect">
              <a:avLst/>
            </a:prstGeom>
            <a:ln w="12700">
              <a:miter lim="400000"/>
            </a:ln>
          </p:spPr>
          <p:txBody>
            <a:bodyPr wrap="none" lIns="25400" tIns="25400" rIns="25400" bIns="25400" anchor="ctr" anchorCtr="1">
              <a:normAutofit/>
            </a:bodyPr>
            <a:lstStyle/>
            <a:p>
              <a:pPr algn="ctr"/>
              <a:r>
                <a:rPr lang="en-US" altLang="zh-CN" sz="2800" b="1" dirty="0">
                  <a:solidFill>
                    <a:srgbClr val="40CDAC"/>
                  </a:solidFill>
                  <a:latin typeface="微软雅黑" panose="020B0503020204020204" pitchFamily="34" charset="-122"/>
                  <a:ea typeface="微软雅黑" panose="020B0503020204020204" pitchFamily="34" charset="-122"/>
                </a:rPr>
                <a:t>145</a:t>
              </a:r>
              <a:r>
                <a:rPr lang="zh-CN" altLang="en-US" sz="2800" b="1" dirty="0">
                  <a:solidFill>
                    <a:srgbClr val="40CDAC"/>
                  </a:solidFill>
                  <a:latin typeface="微软雅黑" panose="020B0503020204020204" pitchFamily="34" charset="-122"/>
                  <a:ea typeface="微软雅黑" panose="020B0503020204020204" pitchFamily="34" charset="-122"/>
                </a:rPr>
                <a:t>万</a:t>
              </a:r>
            </a:p>
          </p:txBody>
        </p:sp>
      </p:grpSp>
      <p:pic>
        <p:nvPicPr>
          <p:cNvPr id="235" name="Picture 7" descr="C:\Users\Administrator\Desktop\56d684a0446de.png"/>
          <p:cNvPicPr>
            <a:picLocks noChangeAspect="1" noChangeArrowheads="1"/>
          </p:cNvPicPr>
          <p:nvPr/>
        </p:nvPicPr>
        <p:blipFill>
          <a:blip r:embed="rId6" cstate="print">
            <a:extLst>
              <a:ext uri="{BEBA8EAE-BF5A-486C-A8C5-ECC9F3942E4B}">
                <a14:imgProps xmlns:a14="http://schemas.microsoft.com/office/drawing/2010/main">
                  <a14:imgLayer r:embed="rId7">
                    <a14:imgEffect>
                      <a14:brightnessContrast bright="5000"/>
                    </a14:imgEffect>
                  </a14:imgLayer>
                </a14:imgProps>
              </a:ext>
              <a:ext uri="{28A0092B-C50C-407E-A947-70E740481C1C}">
                <a14:useLocalDpi xmlns:a14="http://schemas.microsoft.com/office/drawing/2010/main" val="0"/>
              </a:ext>
            </a:extLst>
          </a:blip>
          <a:srcRect/>
          <a:stretch>
            <a:fillRect/>
          </a:stretch>
        </p:blipFill>
        <p:spPr bwMode="auto">
          <a:xfrm rot="1643890">
            <a:off x="10777499" y="4212177"/>
            <a:ext cx="474514" cy="539694"/>
          </a:xfrm>
          <a:prstGeom prst="rect">
            <a:avLst/>
          </a:prstGeom>
          <a:noFill/>
          <a:extLst>
            <a:ext uri="{909E8E84-426E-40DD-AFC4-6F175D3DCCD1}">
              <a14:hiddenFill xmlns:a14="http://schemas.microsoft.com/office/drawing/2010/main">
                <a:solidFill>
                  <a:srgbClr val="FFFFFF"/>
                </a:solidFill>
              </a14:hiddenFill>
            </a:ext>
          </a:extLst>
        </p:spPr>
      </p:pic>
      <p:pic>
        <p:nvPicPr>
          <p:cNvPr id="236" name="Picture 7" descr="C:\Users\Administrator\Desktop\56d684a0446de.png"/>
          <p:cNvPicPr>
            <a:picLocks noChangeAspect="1" noChangeArrowheads="1"/>
          </p:cNvPicPr>
          <p:nvPr/>
        </p:nvPicPr>
        <p:blipFill>
          <a:blip r:embed="rId8" cstate="print">
            <a:extLst>
              <a:ext uri="{BEBA8EAE-BF5A-486C-A8C5-ECC9F3942E4B}">
                <a14:imgProps xmlns:a14="http://schemas.microsoft.com/office/drawing/2010/main">
                  <a14:imgLayer r:embed="rId9">
                    <a14:imgEffect>
                      <a14:brightnessContrast bright="5000"/>
                    </a14:imgEffect>
                  </a14:imgLayer>
                </a14:imgProps>
              </a:ext>
              <a:ext uri="{28A0092B-C50C-407E-A947-70E740481C1C}">
                <a14:useLocalDpi xmlns:a14="http://schemas.microsoft.com/office/drawing/2010/main" val="0"/>
              </a:ext>
            </a:extLst>
          </a:blip>
          <a:srcRect/>
          <a:stretch>
            <a:fillRect/>
          </a:stretch>
        </p:blipFill>
        <p:spPr bwMode="auto">
          <a:xfrm rot="4041525">
            <a:off x="7563540" y="5730139"/>
            <a:ext cx="883735" cy="100512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p14:dur="10" advTm="3000"/>
    </mc:Choice>
    <mc:Fallback>
      <p:transition advTm="3000"/>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96"/>
                                            </p:tgtEl>
                                            <p:attrNameLst>
                                              <p:attrName>style.visibility</p:attrName>
                                            </p:attrNameLst>
                                          </p:cBhvr>
                                          <p:to>
                                            <p:strVal val="visible"/>
                                          </p:to>
                                        </p:set>
                                        <p:anim calcmode="lin" valueType="num">
                                          <p:cBhvr additive="base">
                                            <p:cTn id="7" dur="500" fill="hold"/>
                                            <p:tgtEl>
                                              <p:spTgt spid="96"/>
                                            </p:tgtEl>
                                            <p:attrNameLst>
                                              <p:attrName>ppt_x</p:attrName>
                                            </p:attrNameLst>
                                          </p:cBhvr>
                                          <p:tavLst>
                                            <p:tav tm="0">
                                              <p:val>
                                                <p:strVal val="#ppt_x"/>
                                              </p:val>
                                            </p:tav>
                                            <p:tav tm="100000">
                                              <p:val>
                                                <p:strVal val="#ppt_x"/>
                                              </p:val>
                                            </p:tav>
                                          </p:tavLst>
                                        </p:anim>
                                        <p:anim calcmode="lin" valueType="num">
                                          <p:cBhvr additive="base">
                                            <p:cTn id="8" dur="500" fill="hold"/>
                                            <p:tgtEl>
                                              <p:spTgt spid="96"/>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14:presetBounceEnd="67000">
                                      <p:stCondLst>
                                        <p:cond delay="0"/>
                                      </p:stCondLst>
                                      <p:childTnLst>
                                        <p:set>
                                          <p:cBhvr>
                                            <p:cTn id="11" dur="1" fill="hold">
                                              <p:stCondLst>
                                                <p:cond delay="0"/>
                                              </p:stCondLst>
                                            </p:cTn>
                                            <p:tgtEl>
                                              <p:spTgt spid="97"/>
                                            </p:tgtEl>
                                            <p:attrNameLst>
                                              <p:attrName>style.visibility</p:attrName>
                                            </p:attrNameLst>
                                          </p:cBhvr>
                                          <p:to>
                                            <p:strVal val="visible"/>
                                          </p:to>
                                        </p:set>
                                        <p:anim calcmode="lin" valueType="num" p14:bounceEnd="67000">
                                          <p:cBhvr additive="base">
                                            <p:cTn id="12" dur="2000" fill="hold"/>
                                            <p:tgtEl>
                                              <p:spTgt spid="97"/>
                                            </p:tgtEl>
                                            <p:attrNameLst>
                                              <p:attrName>ppt_x</p:attrName>
                                            </p:attrNameLst>
                                          </p:cBhvr>
                                          <p:tavLst>
                                            <p:tav tm="0">
                                              <p:val>
                                                <p:strVal val="0-#ppt_w/2"/>
                                              </p:val>
                                            </p:tav>
                                            <p:tav tm="100000">
                                              <p:val>
                                                <p:strVal val="#ppt_x"/>
                                              </p:val>
                                            </p:tav>
                                          </p:tavLst>
                                        </p:anim>
                                        <p:anim calcmode="lin" valueType="num" p14:bounceEnd="67000">
                                          <p:cBhvr additive="base">
                                            <p:cTn id="13" dur="2000" fill="hold"/>
                                            <p:tgtEl>
                                              <p:spTgt spid="97"/>
                                            </p:tgtEl>
                                            <p:attrNameLst>
                                              <p:attrName>ppt_y</p:attrName>
                                            </p:attrNameLst>
                                          </p:cBhvr>
                                          <p:tavLst>
                                            <p:tav tm="0">
                                              <p:val>
                                                <p:strVal val="#ppt_y"/>
                                              </p:val>
                                            </p:tav>
                                            <p:tav tm="100000">
                                              <p:val>
                                                <p:strVal val="#ppt_y"/>
                                              </p:val>
                                            </p:tav>
                                          </p:tavLst>
                                        </p:anim>
                                      </p:childTnLst>
                                    </p:cTn>
                                  </p:par>
                                </p:childTnLst>
                              </p:cTn>
                            </p:par>
                            <p:par>
                              <p:cTn id="14" fill="hold">
                                <p:stCondLst>
                                  <p:cond delay="2500"/>
                                </p:stCondLst>
                                <p:childTnLst>
                                  <p:par>
                                    <p:cTn id="15" presetID="2" presetClass="entr" presetSubtype="6" fill="hold" nodeType="afterEffect" p14:presetBounceEnd="67000">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14:bounceEnd="67000">
                                          <p:cBhvr additive="base">
                                            <p:cTn id="17" dur="2000" fill="hold"/>
                                            <p:tgtEl>
                                              <p:spTgt spid="2"/>
                                            </p:tgtEl>
                                            <p:attrNameLst>
                                              <p:attrName>ppt_x</p:attrName>
                                            </p:attrNameLst>
                                          </p:cBhvr>
                                          <p:tavLst>
                                            <p:tav tm="0">
                                              <p:val>
                                                <p:strVal val="1+#ppt_w/2"/>
                                              </p:val>
                                            </p:tav>
                                            <p:tav tm="100000">
                                              <p:val>
                                                <p:strVal val="#ppt_x"/>
                                              </p:val>
                                            </p:tav>
                                          </p:tavLst>
                                        </p:anim>
                                        <p:anim calcmode="lin" valueType="num" p14:bounceEnd="67000">
                                          <p:cBhvr additive="base">
                                            <p:cTn id="18" dur="2000" fill="hold"/>
                                            <p:tgtEl>
                                              <p:spTgt spid="2"/>
                                            </p:tgtEl>
                                            <p:attrNameLst>
                                              <p:attrName>ppt_y</p:attrName>
                                            </p:attrNameLst>
                                          </p:cBhvr>
                                          <p:tavLst>
                                            <p:tav tm="0">
                                              <p:val>
                                                <p:strVal val="1+#ppt_h/2"/>
                                              </p:val>
                                            </p:tav>
                                            <p:tav tm="100000">
                                              <p:val>
                                                <p:strVal val="#ppt_y"/>
                                              </p:val>
                                            </p:tav>
                                          </p:tavLst>
                                        </p:anim>
                                      </p:childTnLst>
                                    </p:cTn>
                                  </p:par>
                                </p:childTnLst>
                              </p:cTn>
                            </p:par>
                            <p:par>
                              <p:cTn id="19" fill="hold">
                                <p:stCondLst>
                                  <p:cond delay="4500"/>
                                </p:stCondLst>
                                <p:childTnLst>
                                  <p:par>
                                    <p:cTn id="20" presetID="2" presetClass="entr" presetSubtype="4" fill="hold" nodeType="afterEffect">
                                      <p:stCondLst>
                                        <p:cond delay="0"/>
                                      </p:stCondLst>
                                      <p:childTnLst>
                                        <p:set>
                                          <p:cBhvr>
                                            <p:cTn id="21" dur="1" fill="hold">
                                              <p:stCondLst>
                                                <p:cond delay="0"/>
                                              </p:stCondLst>
                                            </p:cTn>
                                            <p:tgtEl>
                                              <p:spTgt spid="222"/>
                                            </p:tgtEl>
                                            <p:attrNameLst>
                                              <p:attrName>style.visibility</p:attrName>
                                            </p:attrNameLst>
                                          </p:cBhvr>
                                          <p:to>
                                            <p:strVal val="visible"/>
                                          </p:to>
                                        </p:set>
                                        <p:anim calcmode="lin" valueType="num">
                                          <p:cBhvr additive="base">
                                            <p:cTn id="22" dur="500" fill="hold"/>
                                            <p:tgtEl>
                                              <p:spTgt spid="222"/>
                                            </p:tgtEl>
                                            <p:attrNameLst>
                                              <p:attrName>ppt_x</p:attrName>
                                            </p:attrNameLst>
                                          </p:cBhvr>
                                          <p:tavLst>
                                            <p:tav tm="0">
                                              <p:val>
                                                <p:strVal val="#ppt_x"/>
                                              </p:val>
                                            </p:tav>
                                            <p:tav tm="100000">
                                              <p:val>
                                                <p:strVal val="#ppt_x"/>
                                              </p:val>
                                            </p:tav>
                                          </p:tavLst>
                                        </p:anim>
                                        <p:anim calcmode="lin" valueType="num">
                                          <p:cBhvr additive="base">
                                            <p:cTn id="23" dur="500" fill="hold"/>
                                            <p:tgtEl>
                                              <p:spTgt spid="222"/>
                                            </p:tgtEl>
                                            <p:attrNameLst>
                                              <p:attrName>ppt_y</p:attrName>
                                            </p:attrNameLst>
                                          </p:cBhvr>
                                          <p:tavLst>
                                            <p:tav tm="0">
                                              <p:val>
                                                <p:strVal val="1+#ppt_h/2"/>
                                              </p:val>
                                            </p:tav>
                                            <p:tav tm="100000">
                                              <p:val>
                                                <p:strVal val="#ppt_y"/>
                                              </p:val>
                                            </p:tav>
                                          </p:tavLst>
                                        </p:anim>
                                      </p:childTnLst>
                                    </p:cTn>
                                  </p:par>
                                </p:childTnLst>
                              </p:cTn>
                            </p:par>
                            <p:par>
                              <p:cTn id="24" fill="hold">
                                <p:stCondLst>
                                  <p:cond delay="5000"/>
                                </p:stCondLst>
                                <p:childTnLst>
                                  <p:par>
                                    <p:cTn id="25" presetID="2" presetClass="entr" presetSubtype="4" fill="hold" nodeType="afterEffect">
                                      <p:stCondLst>
                                        <p:cond delay="0"/>
                                      </p:stCondLst>
                                      <p:childTnLst>
                                        <p:set>
                                          <p:cBhvr>
                                            <p:cTn id="26" dur="1" fill="hold">
                                              <p:stCondLst>
                                                <p:cond delay="0"/>
                                              </p:stCondLst>
                                            </p:cTn>
                                            <p:tgtEl>
                                              <p:spTgt spid="207"/>
                                            </p:tgtEl>
                                            <p:attrNameLst>
                                              <p:attrName>style.visibility</p:attrName>
                                            </p:attrNameLst>
                                          </p:cBhvr>
                                          <p:to>
                                            <p:strVal val="visible"/>
                                          </p:to>
                                        </p:set>
                                        <p:anim calcmode="lin" valueType="num">
                                          <p:cBhvr additive="base">
                                            <p:cTn id="27" dur="500" fill="hold"/>
                                            <p:tgtEl>
                                              <p:spTgt spid="207"/>
                                            </p:tgtEl>
                                            <p:attrNameLst>
                                              <p:attrName>ppt_x</p:attrName>
                                            </p:attrNameLst>
                                          </p:cBhvr>
                                          <p:tavLst>
                                            <p:tav tm="0">
                                              <p:val>
                                                <p:strVal val="#ppt_x"/>
                                              </p:val>
                                            </p:tav>
                                            <p:tav tm="100000">
                                              <p:val>
                                                <p:strVal val="#ppt_x"/>
                                              </p:val>
                                            </p:tav>
                                          </p:tavLst>
                                        </p:anim>
                                        <p:anim calcmode="lin" valueType="num">
                                          <p:cBhvr additive="base">
                                            <p:cTn id="28" dur="500" fill="hold"/>
                                            <p:tgtEl>
                                              <p:spTgt spid="207"/>
                                            </p:tgtEl>
                                            <p:attrNameLst>
                                              <p:attrName>ppt_y</p:attrName>
                                            </p:attrNameLst>
                                          </p:cBhvr>
                                          <p:tavLst>
                                            <p:tav tm="0">
                                              <p:val>
                                                <p:strVal val="1+#ppt_h/2"/>
                                              </p:val>
                                            </p:tav>
                                            <p:tav tm="100000">
                                              <p:val>
                                                <p:strVal val="#ppt_y"/>
                                              </p:val>
                                            </p:tav>
                                          </p:tavLst>
                                        </p:anim>
                                      </p:childTnLst>
                                    </p:cTn>
                                  </p:par>
                                </p:childTnLst>
                              </p:cTn>
                            </p:par>
                            <p:par>
                              <p:cTn id="29" fill="hold">
                                <p:stCondLst>
                                  <p:cond delay="5500"/>
                                </p:stCondLst>
                                <p:childTnLst>
                                  <p:par>
                                    <p:cTn id="30" presetID="2" presetClass="entr" presetSubtype="4" fill="hold" nodeType="afterEffect">
                                      <p:stCondLst>
                                        <p:cond delay="0"/>
                                      </p:stCondLst>
                                      <p:childTnLst>
                                        <p:set>
                                          <p:cBhvr>
                                            <p:cTn id="31" dur="1" fill="hold">
                                              <p:stCondLst>
                                                <p:cond delay="0"/>
                                              </p:stCondLst>
                                            </p:cTn>
                                            <p:tgtEl>
                                              <p:spTgt spid="210"/>
                                            </p:tgtEl>
                                            <p:attrNameLst>
                                              <p:attrName>style.visibility</p:attrName>
                                            </p:attrNameLst>
                                          </p:cBhvr>
                                          <p:to>
                                            <p:strVal val="visible"/>
                                          </p:to>
                                        </p:set>
                                        <p:anim calcmode="lin" valueType="num">
                                          <p:cBhvr additive="base">
                                            <p:cTn id="32" dur="500" fill="hold"/>
                                            <p:tgtEl>
                                              <p:spTgt spid="210"/>
                                            </p:tgtEl>
                                            <p:attrNameLst>
                                              <p:attrName>ppt_x</p:attrName>
                                            </p:attrNameLst>
                                          </p:cBhvr>
                                          <p:tavLst>
                                            <p:tav tm="0">
                                              <p:val>
                                                <p:strVal val="#ppt_x"/>
                                              </p:val>
                                            </p:tav>
                                            <p:tav tm="100000">
                                              <p:val>
                                                <p:strVal val="#ppt_x"/>
                                              </p:val>
                                            </p:tav>
                                          </p:tavLst>
                                        </p:anim>
                                        <p:anim calcmode="lin" valueType="num">
                                          <p:cBhvr additive="base">
                                            <p:cTn id="33" dur="500" fill="hold"/>
                                            <p:tgtEl>
                                              <p:spTgt spid="210"/>
                                            </p:tgtEl>
                                            <p:attrNameLst>
                                              <p:attrName>ppt_y</p:attrName>
                                            </p:attrNameLst>
                                          </p:cBhvr>
                                          <p:tavLst>
                                            <p:tav tm="0">
                                              <p:val>
                                                <p:strVal val="1+#ppt_h/2"/>
                                              </p:val>
                                            </p:tav>
                                            <p:tav tm="100000">
                                              <p:val>
                                                <p:strVal val="#ppt_y"/>
                                              </p:val>
                                            </p:tav>
                                          </p:tavLst>
                                        </p:anim>
                                      </p:childTnLst>
                                    </p:cTn>
                                  </p:par>
                                </p:childTnLst>
                              </p:cTn>
                            </p:par>
                            <p:par>
                              <p:cTn id="34" fill="hold">
                                <p:stCondLst>
                                  <p:cond delay="6000"/>
                                </p:stCondLst>
                                <p:childTnLst>
                                  <p:par>
                                    <p:cTn id="35" presetID="2" presetClass="entr" presetSubtype="4" fill="hold" nodeType="afterEffect">
                                      <p:stCondLst>
                                        <p:cond delay="0"/>
                                      </p:stCondLst>
                                      <p:childTnLst>
                                        <p:set>
                                          <p:cBhvr>
                                            <p:cTn id="36" dur="1" fill="hold">
                                              <p:stCondLst>
                                                <p:cond delay="0"/>
                                              </p:stCondLst>
                                            </p:cTn>
                                            <p:tgtEl>
                                              <p:spTgt spid="213"/>
                                            </p:tgtEl>
                                            <p:attrNameLst>
                                              <p:attrName>style.visibility</p:attrName>
                                            </p:attrNameLst>
                                          </p:cBhvr>
                                          <p:to>
                                            <p:strVal val="visible"/>
                                          </p:to>
                                        </p:set>
                                        <p:anim calcmode="lin" valueType="num">
                                          <p:cBhvr additive="base">
                                            <p:cTn id="37" dur="500" fill="hold"/>
                                            <p:tgtEl>
                                              <p:spTgt spid="213"/>
                                            </p:tgtEl>
                                            <p:attrNameLst>
                                              <p:attrName>ppt_x</p:attrName>
                                            </p:attrNameLst>
                                          </p:cBhvr>
                                          <p:tavLst>
                                            <p:tav tm="0">
                                              <p:val>
                                                <p:strVal val="#ppt_x"/>
                                              </p:val>
                                            </p:tav>
                                            <p:tav tm="100000">
                                              <p:val>
                                                <p:strVal val="#ppt_x"/>
                                              </p:val>
                                            </p:tav>
                                          </p:tavLst>
                                        </p:anim>
                                        <p:anim calcmode="lin" valueType="num">
                                          <p:cBhvr additive="base">
                                            <p:cTn id="38" dur="500" fill="hold"/>
                                            <p:tgtEl>
                                              <p:spTgt spid="213"/>
                                            </p:tgtEl>
                                            <p:attrNameLst>
                                              <p:attrName>ppt_y</p:attrName>
                                            </p:attrNameLst>
                                          </p:cBhvr>
                                          <p:tavLst>
                                            <p:tav tm="0">
                                              <p:val>
                                                <p:strVal val="1+#ppt_h/2"/>
                                              </p:val>
                                            </p:tav>
                                            <p:tav tm="100000">
                                              <p:val>
                                                <p:strVal val="#ppt_y"/>
                                              </p:val>
                                            </p:tav>
                                          </p:tavLst>
                                        </p:anim>
                                      </p:childTnLst>
                                    </p:cTn>
                                  </p:par>
                                </p:childTnLst>
                              </p:cTn>
                            </p:par>
                            <p:par>
                              <p:cTn id="39" fill="hold">
                                <p:stCondLst>
                                  <p:cond delay="6500"/>
                                </p:stCondLst>
                                <p:childTnLst>
                                  <p:par>
                                    <p:cTn id="40" presetID="2" presetClass="entr" presetSubtype="4" fill="hold" nodeType="afterEffect">
                                      <p:stCondLst>
                                        <p:cond delay="0"/>
                                      </p:stCondLst>
                                      <p:childTnLst>
                                        <p:set>
                                          <p:cBhvr>
                                            <p:cTn id="41" dur="1" fill="hold">
                                              <p:stCondLst>
                                                <p:cond delay="0"/>
                                              </p:stCondLst>
                                            </p:cTn>
                                            <p:tgtEl>
                                              <p:spTgt spid="216"/>
                                            </p:tgtEl>
                                            <p:attrNameLst>
                                              <p:attrName>style.visibility</p:attrName>
                                            </p:attrNameLst>
                                          </p:cBhvr>
                                          <p:to>
                                            <p:strVal val="visible"/>
                                          </p:to>
                                        </p:set>
                                        <p:anim calcmode="lin" valueType="num">
                                          <p:cBhvr additive="base">
                                            <p:cTn id="42" dur="500" fill="hold"/>
                                            <p:tgtEl>
                                              <p:spTgt spid="216"/>
                                            </p:tgtEl>
                                            <p:attrNameLst>
                                              <p:attrName>ppt_x</p:attrName>
                                            </p:attrNameLst>
                                          </p:cBhvr>
                                          <p:tavLst>
                                            <p:tav tm="0">
                                              <p:val>
                                                <p:strVal val="#ppt_x"/>
                                              </p:val>
                                            </p:tav>
                                            <p:tav tm="100000">
                                              <p:val>
                                                <p:strVal val="#ppt_x"/>
                                              </p:val>
                                            </p:tav>
                                          </p:tavLst>
                                        </p:anim>
                                        <p:anim calcmode="lin" valueType="num">
                                          <p:cBhvr additive="base">
                                            <p:cTn id="43" dur="500" fill="hold"/>
                                            <p:tgtEl>
                                              <p:spTgt spid="216"/>
                                            </p:tgtEl>
                                            <p:attrNameLst>
                                              <p:attrName>ppt_y</p:attrName>
                                            </p:attrNameLst>
                                          </p:cBhvr>
                                          <p:tavLst>
                                            <p:tav tm="0">
                                              <p:val>
                                                <p:strVal val="1+#ppt_h/2"/>
                                              </p:val>
                                            </p:tav>
                                            <p:tav tm="100000">
                                              <p:val>
                                                <p:strVal val="#ppt_y"/>
                                              </p:val>
                                            </p:tav>
                                          </p:tavLst>
                                        </p:anim>
                                      </p:childTnLst>
                                    </p:cTn>
                                  </p:par>
                                </p:childTnLst>
                              </p:cTn>
                            </p:par>
                            <p:par>
                              <p:cTn id="44" fill="hold">
                                <p:stCondLst>
                                  <p:cond delay="7000"/>
                                </p:stCondLst>
                                <p:childTnLst>
                                  <p:par>
                                    <p:cTn id="45" presetID="2" presetClass="entr" presetSubtype="4" fill="hold" nodeType="afterEffect">
                                      <p:stCondLst>
                                        <p:cond delay="0"/>
                                      </p:stCondLst>
                                      <p:childTnLst>
                                        <p:set>
                                          <p:cBhvr>
                                            <p:cTn id="46" dur="1" fill="hold">
                                              <p:stCondLst>
                                                <p:cond delay="0"/>
                                              </p:stCondLst>
                                            </p:cTn>
                                            <p:tgtEl>
                                              <p:spTgt spid="219"/>
                                            </p:tgtEl>
                                            <p:attrNameLst>
                                              <p:attrName>style.visibility</p:attrName>
                                            </p:attrNameLst>
                                          </p:cBhvr>
                                          <p:to>
                                            <p:strVal val="visible"/>
                                          </p:to>
                                        </p:set>
                                        <p:anim calcmode="lin" valueType="num">
                                          <p:cBhvr additive="base">
                                            <p:cTn id="47" dur="500" fill="hold"/>
                                            <p:tgtEl>
                                              <p:spTgt spid="219"/>
                                            </p:tgtEl>
                                            <p:attrNameLst>
                                              <p:attrName>ppt_x</p:attrName>
                                            </p:attrNameLst>
                                          </p:cBhvr>
                                          <p:tavLst>
                                            <p:tav tm="0">
                                              <p:val>
                                                <p:strVal val="#ppt_x"/>
                                              </p:val>
                                            </p:tav>
                                            <p:tav tm="100000">
                                              <p:val>
                                                <p:strVal val="#ppt_x"/>
                                              </p:val>
                                            </p:tav>
                                          </p:tavLst>
                                        </p:anim>
                                        <p:anim calcmode="lin" valueType="num">
                                          <p:cBhvr additive="base">
                                            <p:cTn id="48" dur="500" fill="hold"/>
                                            <p:tgtEl>
                                              <p:spTgt spid="219"/>
                                            </p:tgtEl>
                                            <p:attrNameLst>
                                              <p:attrName>ppt_y</p:attrName>
                                            </p:attrNameLst>
                                          </p:cBhvr>
                                          <p:tavLst>
                                            <p:tav tm="0">
                                              <p:val>
                                                <p:strVal val="1+#ppt_h/2"/>
                                              </p:val>
                                            </p:tav>
                                            <p:tav tm="100000">
                                              <p:val>
                                                <p:strVal val="#ppt_y"/>
                                              </p:val>
                                            </p:tav>
                                          </p:tavLst>
                                        </p:anim>
                                      </p:childTnLst>
                                    </p:cTn>
                                  </p:par>
                                  <p:par>
                                    <p:cTn id="49" presetID="52" presetClass="entr" presetSubtype="0" fill="hold" nodeType="withEffect">
                                      <p:stCondLst>
                                        <p:cond delay="0"/>
                                      </p:stCondLst>
                                      <p:childTnLst>
                                        <p:set>
                                          <p:cBhvr>
                                            <p:cTn id="50" dur="1" fill="hold">
                                              <p:stCondLst>
                                                <p:cond delay="0"/>
                                              </p:stCondLst>
                                            </p:cTn>
                                            <p:tgtEl>
                                              <p:spTgt spid="235"/>
                                            </p:tgtEl>
                                            <p:attrNameLst>
                                              <p:attrName>style.visibility</p:attrName>
                                            </p:attrNameLst>
                                          </p:cBhvr>
                                          <p:to>
                                            <p:strVal val="visible"/>
                                          </p:to>
                                        </p:set>
                                        <p:animScale>
                                          <p:cBhvr>
                                            <p:cTn id="51" dur="1000" decel="50000" fill="hold">
                                              <p:stCondLst>
                                                <p:cond delay="0"/>
                                              </p:stCondLst>
                                            </p:cTn>
                                            <p:tgtEl>
                                              <p:spTgt spid="23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2" dur="1000" decel="50000" fill="hold">
                                              <p:stCondLst>
                                                <p:cond delay="0"/>
                                              </p:stCondLst>
                                            </p:cTn>
                                            <p:tgtEl>
                                              <p:spTgt spid="235"/>
                                            </p:tgtEl>
                                            <p:attrNameLst>
                                              <p:attrName>ppt_x</p:attrName>
                                              <p:attrName>ppt_y</p:attrName>
                                            </p:attrNameLst>
                                          </p:cBhvr>
                                        </p:animMotion>
                                        <p:animEffect transition="in" filter="fade">
                                          <p:cBhvr>
                                            <p:cTn id="53" dur="1000"/>
                                            <p:tgtEl>
                                              <p:spTgt spid="235"/>
                                            </p:tgtEl>
                                          </p:cBhvr>
                                        </p:animEffect>
                                      </p:childTnLst>
                                    </p:cTn>
                                  </p:par>
                                  <p:par>
                                    <p:cTn id="54" presetID="52" presetClass="entr" presetSubtype="0" fill="hold" nodeType="withEffect">
                                      <p:stCondLst>
                                        <p:cond delay="300"/>
                                      </p:stCondLst>
                                      <p:childTnLst>
                                        <p:set>
                                          <p:cBhvr>
                                            <p:cTn id="55" dur="1" fill="hold">
                                              <p:stCondLst>
                                                <p:cond delay="0"/>
                                              </p:stCondLst>
                                            </p:cTn>
                                            <p:tgtEl>
                                              <p:spTgt spid="236"/>
                                            </p:tgtEl>
                                            <p:attrNameLst>
                                              <p:attrName>style.visibility</p:attrName>
                                            </p:attrNameLst>
                                          </p:cBhvr>
                                          <p:to>
                                            <p:strVal val="visible"/>
                                          </p:to>
                                        </p:set>
                                        <p:animScale>
                                          <p:cBhvr>
                                            <p:cTn id="56" dur="1000" decel="50000" fill="hold">
                                              <p:stCondLst>
                                                <p:cond delay="0"/>
                                              </p:stCondLst>
                                            </p:cTn>
                                            <p:tgtEl>
                                              <p:spTgt spid="23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7" dur="1000" decel="50000" fill="hold">
                                              <p:stCondLst>
                                                <p:cond delay="0"/>
                                              </p:stCondLst>
                                            </p:cTn>
                                            <p:tgtEl>
                                              <p:spTgt spid="236"/>
                                            </p:tgtEl>
                                            <p:attrNameLst>
                                              <p:attrName>ppt_x</p:attrName>
                                              <p:attrName>ppt_y</p:attrName>
                                            </p:attrNameLst>
                                          </p:cBhvr>
                                        </p:animMotion>
                                        <p:animEffect transition="in" filter="fade">
                                          <p:cBhvr>
                                            <p:cTn id="58" dur="1000"/>
                                            <p:tgtEl>
                                              <p:spTgt spid="2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96"/>
                                            </p:tgtEl>
                                            <p:attrNameLst>
                                              <p:attrName>style.visibility</p:attrName>
                                            </p:attrNameLst>
                                          </p:cBhvr>
                                          <p:to>
                                            <p:strVal val="visible"/>
                                          </p:to>
                                        </p:set>
                                        <p:anim calcmode="lin" valueType="num">
                                          <p:cBhvr additive="base">
                                            <p:cTn id="7" dur="500" fill="hold"/>
                                            <p:tgtEl>
                                              <p:spTgt spid="96"/>
                                            </p:tgtEl>
                                            <p:attrNameLst>
                                              <p:attrName>ppt_x</p:attrName>
                                            </p:attrNameLst>
                                          </p:cBhvr>
                                          <p:tavLst>
                                            <p:tav tm="0">
                                              <p:val>
                                                <p:strVal val="#ppt_x"/>
                                              </p:val>
                                            </p:tav>
                                            <p:tav tm="100000">
                                              <p:val>
                                                <p:strVal val="#ppt_x"/>
                                              </p:val>
                                            </p:tav>
                                          </p:tavLst>
                                        </p:anim>
                                        <p:anim calcmode="lin" valueType="num">
                                          <p:cBhvr additive="base">
                                            <p:cTn id="8" dur="500" fill="hold"/>
                                            <p:tgtEl>
                                              <p:spTgt spid="96"/>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97"/>
                                            </p:tgtEl>
                                            <p:attrNameLst>
                                              <p:attrName>style.visibility</p:attrName>
                                            </p:attrNameLst>
                                          </p:cBhvr>
                                          <p:to>
                                            <p:strVal val="visible"/>
                                          </p:to>
                                        </p:set>
                                        <p:anim calcmode="lin" valueType="num">
                                          <p:cBhvr additive="base">
                                            <p:cTn id="12" dur="2000" fill="hold"/>
                                            <p:tgtEl>
                                              <p:spTgt spid="97"/>
                                            </p:tgtEl>
                                            <p:attrNameLst>
                                              <p:attrName>ppt_x</p:attrName>
                                            </p:attrNameLst>
                                          </p:cBhvr>
                                          <p:tavLst>
                                            <p:tav tm="0">
                                              <p:val>
                                                <p:strVal val="0-#ppt_w/2"/>
                                              </p:val>
                                            </p:tav>
                                            <p:tav tm="100000">
                                              <p:val>
                                                <p:strVal val="#ppt_x"/>
                                              </p:val>
                                            </p:tav>
                                          </p:tavLst>
                                        </p:anim>
                                        <p:anim calcmode="lin" valueType="num">
                                          <p:cBhvr additive="base">
                                            <p:cTn id="13" dur="2000" fill="hold"/>
                                            <p:tgtEl>
                                              <p:spTgt spid="97"/>
                                            </p:tgtEl>
                                            <p:attrNameLst>
                                              <p:attrName>ppt_y</p:attrName>
                                            </p:attrNameLst>
                                          </p:cBhvr>
                                          <p:tavLst>
                                            <p:tav tm="0">
                                              <p:val>
                                                <p:strVal val="#ppt_y"/>
                                              </p:val>
                                            </p:tav>
                                            <p:tav tm="100000">
                                              <p:val>
                                                <p:strVal val="#ppt_y"/>
                                              </p:val>
                                            </p:tav>
                                          </p:tavLst>
                                        </p:anim>
                                      </p:childTnLst>
                                    </p:cTn>
                                  </p:par>
                                </p:childTnLst>
                              </p:cTn>
                            </p:par>
                            <p:par>
                              <p:cTn id="14" fill="hold">
                                <p:stCondLst>
                                  <p:cond delay="2500"/>
                                </p:stCondLst>
                                <p:childTnLst>
                                  <p:par>
                                    <p:cTn id="15" presetID="2" presetClass="entr" presetSubtype="6"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2000" fill="hold"/>
                                            <p:tgtEl>
                                              <p:spTgt spid="2"/>
                                            </p:tgtEl>
                                            <p:attrNameLst>
                                              <p:attrName>ppt_x</p:attrName>
                                            </p:attrNameLst>
                                          </p:cBhvr>
                                          <p:tavLst>
                                            <p:tav tm="0">
                                              <p:val>
                                                <p:strVal val="1+#ppt_w/2"/>
                                              </p:val>
                                            </p:tav>
                                            <p:tav tm="100000">
                                              <p:val>
                                                <p:strVal val="#ppt_x"/>
                                              </p:val>
                                            </p:tav>
                                          </p:tavLst>
                                        </p:anim>
                                        <p:anim calcmode="lin" valueType="num">
                                          <p:cBhvr additive="base">
                                            <p:cTn id="18" dur="2000" fill="hold"/>
                                            <p:tgtEl>
                                              <p:spTgt spid="2"/>
                                            </p:tgtEl>
                                            <p:attrNameLst>
                                              <p:attrName>ppt_y</p:attrName>
                                            </p:attrNameLst>
                                          </p:cBhvr>
                                          <p:tavLst>
                                            <p:tav tm="0">
                                              <p:val>
                                                <p:strVal val="1+#ppt_h/2"/>
                                              </p:val>
                                            </p:tav>
                                            <p:tav tm="100000">
                                              <p:val>
                                                <p:strVal val="#ppt_y"/>
                                              </p:val>
                                            </p:tav>
                                          </p:tavLst>
                                        </p:anim>
                                      </p:childTnLst>
                                    </p:cTn>
                                  </p:par>
                                </p:childTnLst>
                              </p:cTn>
                            </p:par>
                            <p:par>
                              <p:cTn id="19" fill="hold">
                                <p:stCondLst>
                                  <p:cond delay="4500"/>
                                </p:stCondLst>
                                <p:childTnLst>
                                  <p:par>
                                    <p:cTn id="20" presetID="2" presetClass="entr" presetSubtype="4" fill="hold" nodeType="afterEffect">
                                      <p:stCondLst>
                                        <p:cond delay="0"/>
                                      </p:stCondLst>
                                      <p:childTnLst>
                                        <p:set>
                                          <p:cBhvr>
                                            <p:cTn id="21" dur="1" fill="hold">
                                              <p:stCondLst>
                                                <p:cond delay="0"/>
                                              </p:stCondLst>
                                            </p:cTn>
                                            <p:tgtEl>
                                              <p:spTgt spid="222"/>
                                            </p:tgtEl>
                                            <p:attrNameLst>
                                              <p:attrName>style.visibility</p:attrName>
                                            </p:attrNameLst>
                                          </p:cBhvr>
                                          <p:to>
                                            <p:strVal val="visible"/>
                                          </p:to>
                                        </p:set>
                                        <p:anim calcmode="lin" valueType="num">
                                          <p:cBhvr additive="base">
                                            <p:cTn id="22" dur="500" fill="hold"/>
                                            <p:tgtEl>
                                              <p:spTgt spid="222"/>
                                            </p:tgtEl>
                                            <p:attrNameLst>
                                              <p:attrName>ppt_x</p:attrName>
                                            </p:attrNameLst>
                                          </p:cBhvr>
                                          <p:tavLst>
                                            <p:tav tm="0">
                                              <p:val>
                                                <p:strVal val="#ppt_x"/>
                                              </p:val>
                                            </p:tav>
                                            <p:tav tm="100000">
                                              <p:val>
                                                <p:strVal val="#ppt_x"/>
                                              </p:val>
                                            </p:tav>
                                          </p:tavLst>
                                        </p:anim>
                                        <p:anim calcmode="lin" valueType="num">
                                          <p:cBhvr additive="base">
                                            <p:cTn id="23" dur="500" fill="hold"/>
                                            <p:tgtEl>
                                              <p:spTgt spid="222"/>
                                            </p:tgtEl>
                                            <p:attrNameLst>
                                              <p:attrName>ppt_y</p:attrName>
                                            </p:attrNameLst>
                                          </p:cBhvr>
                                          <p:tavLst>
                                            <p:tav tm="0">
                                              <p:val>
                                                <p:strVal val="1+#ppt_h/2"/>
                                              </p:val>
                                            </p:tav>
                                            <p:tav tm="100000">
                                              <p:val>
                                                <p:strVal val="#ppt_y"/>
                                              </p:val>
                                            </p:tav>
                                          </p:tavLst>
                                        </p:anim>
                                      </p:childTnLst>
                                    </p:cTn>
                                  </p:par>
                                </p:childTnLst>
                              </p:cTn>
                            </p:par>
                            <p:par>
                              <p:cTn id="24" fill="hold">
                                <p:stCondLst>
                                  <p:cond delay="5000"/>
                                </p:stCondLst>
                                <p:childTnLst>
                                  <p:par>
                                    <p:cTn id="25" presetID="2" presetClass="entr" presetSubtype="4" fill="hold" nodeType="afterEffect">
                                      <p:stCondLst>
                                        <p:cond delay="0"/>
                                      </p:stCondLst>
                                      <p:childTnLst>
                                        <p:set>
                                          <p:cBhvr>
                                            <p:cTn id="26" dur="1" fill="hold">
                                              <p:stCondLst>
                                                <p:cond delay="0"/>
                                              </p:stCondLst>
                                            </p:cTn>
                                            <p:tgtEl>
                                              <p:spTgt spid="207"/>
                                            </p:tgtEl>
                                            <p:attrNameLst>
                                              <p:attrName>style.visibility</p:attrName>
                                            </p:attrNameLst>
                                          </p:cBhvr>
                                          <p:to>
                                            <p:strVal val="visible"/>
                                          </p:to>
                                        </p:set>
                                        <p:anim calcmode="lin" valueType="num">
                                          <p:cBhvr additive="base">
                                            <p:cTn id="27" dur="500" fill="hold"/>
                                            <p:tgtEl>
                                              <p:spTgt spid="207"/>
                                            </p:tgtEl>
                                            <p:attrNameLst>
                                              <p:attrName>ppt_x</p:attrName>
                                            </p:attrNameLst>
                                          </p:cBhvr>
                                          <p:tavLst>
                                            <p:tav tm="0">
                                              <p:val>
                                                <p:strVal val="#ppt_x"/>
                                              </p:val>
                                            </p:tav>
                                            <p:tav tm="100000">
                                              <p:val>
                                                <p:strVal val="#ppt_x"/>
                                              </p:val>
                                            </p:tav>
                                          </p:tavLst>
                                        </p:anim>
                                        <p:anim calcmode="lin" valueType="num">
                                          <p:cBhvr additive="base">
                                            <p:cTn id="28" dur="500" fill="hold"/>
                                            <p:tgtEl>
                                              <p:spTgt spid="207"/>
                                            </p:tgtEl>
                                            <p:attrNameLst>
                                              <p:attrName>ppt_y</p:attrName>
                                            </p:attrNameLst>
                                          </p:cBhvr>
                                          <p:tavLst>
                                            <p:tav tm="0">
                                              <p:val>
                                                <p:strVal val="1+#ppt_h/2"/>
                                              </p:val>
                                            </p:tav>
                                            <p:tav tm="100000">
                                              <p:val>
                                                <p:strVal val="#ppt_y"/>
                                              </p:val>
                                            </p:tav>
                                          </p:tavLst>
                                        </p:anim>
                                      </p:childTnLst>
                                    </p:cTn>
                                  </p:par>
                                </p:childTnLst>
                              </p:cTn>
                            </p:par>
                            <p:par>
                              <p:cTn id="29" fill="hold">
                                <p:stCondLst>
                                  <p:cond delay="5500"/>
                                </p:stCondLst>
                                <p:childTnLst>
                                  <p:par>
                                    <p:cTn id="30" presetID="2" presetClass="entr" presetSubtype="4" fill="hold" nodeType="afterEffect">
                                      <p:stCondLst>
                                        <p:cond delay="0"/>
                                      </p:stCondLst>
                                      <p:childTnLst>
                                        <p:set>
                                          <p:cBhvr>
                                            <p:cTn id="31" dur="1" fill="hold">
                                              <p:stCondLst>
                                                <p:cond delay="0"/>
                                              </p:stCondLst>
                                            </p:cTn>
                                            <p:tgtEl>
                                              <p:spTgt spid="210"/>
                                            </p:tgtEl>
                                            <p:attrNameLst>
                                              <p:attrName>style.visibility</p:attrName>
                                            </p:attrNameLst>
                                          </p:cBhvr>
                                          <p:to>
                                            <p:strVal val="visible"/>
                                          </p:to>
                                        </p:set>
                                        <p:anim calcmode="lin" valueType="num">
                                          <p:cBhvr additive="base">
                                            <p:cTn id="32" dur="500" fill="hold"/>
                                            <p:tgtEl>
                                              <p:spTgt spid="210"/>
                                            </p:tgtEl>
                                            <p:attrNameLst>
                                              <p:attrName>ppt_x</p:attrName>
                                            </p:attrNameLst>
                                          </p:cBhvr>
                                          <p:tavLst>
                                            <p:tav tm="0">
                                              <p:val>
                                                <p:strVal val="#ppt_x"/>
                                              </p:val>
                                            </p:tav>
                                            <p:tav tm="100000">
                                              <p:val>
                                                <p:strVal val="#ppt_x"/>
                                              </p:val>
                                            </p:tav>
                                          </p:tavLst>
                                        </p:anim>
                                        <p:anim calcmode="lin" valueType="num">
                                          <p:cBhvr additive="base">
                                            <p:cTn id="33" dur="500" fill="hold"/>
                                            <p:tgtEl>
                                              <p:spTgt spid="210"/>
                                            </p:tgtEl>
                                            <p:attrNameLst>
                                              <p:attrName>ppt_y</p:attrName>
                                            </p:attrNameLst>
                                          </p:cBhvr>
                                          <p:tavLst>
                                            <p:tav tm="0">
                                              <p:val>
                                                <p:strVal val="1+#ppt_h/2"/>
                                              </p:val>
                                            </p:tav>
                                            <p:tav tm="100000">
                                              <p:val>
                                                <p:strVal val="#ppt_y"/>
                                              </p:val>
                                            </p:tav>
                                          </p:tavLst>
                                        </p:anim>
                                      </p:childTnLst>
                                    </p:cTn>
                                  </p:par>
                                </p:childTnLst>
                              </p:cTn>
                            </p:par>
                            <p:par>
                              <p:cTn id="34" fill="hold">
                                <p:stCondLst>
                                  <p:cond delay="6000"/>
                                </p:stCondLst>
                                <p:childTnLst>
                                  <p:par>
                                    <p:cTn id="35" presetID="2" presetClass="entr" presetSubtype="4" fill="hold" nodeType="afterEffect">
                                      <p:stCondLst>
                                        <p:cond delay="0"/>
                                      </p:stCondLst>
                                      <p:childTnLst>
                                        <p:set>
                                          <p:cBhvr>
                                            <p:cTn id="36" dur="1" fill="hold">
                                              <p:stCondLst>
                                                <p:cond delay="0"/>
                                              </p:stCondLst>
                                            </p:cTn>
                                            <p:tgtEl>
                                              <p:spTgt spid="213"/>
                                            </p:tgtEl>
                                            <p:attrNameLst>
                                              <p:attrName>style.visibility</p:attrName>
                                            </p:attrNameLst>
                                          </p:cBhvr>
                                          <p:to>
                                            <p:strVal val="visible"/>
                                          </p:to>
                                        </p:set>
                                        <p:anim calcmode="lin" valueType="num">
                                          <p:cBhvr additive="base">
                                            <p:cTn id="37" dur="500" fill="hold"/>
                                            <p:tgtEl>
                                              <p:spTgt spid="213"/>
                                            </p:tgtEl>
                                            <p:attrNameLst>
                                              <p:attrName>ppt_x</p:attrName>
                                            </p:attrNameLst>
                                          </p:cBhvr>
                                          <p:tavLst>
                                            <p:tav tm="0">
                                              <p:val>
                                                <p:strVal val="#ppt_x"/>
                                              </p:val>
                                            </p:tav>
                                            <p:tav tm="100000">
                                              <p:val>
                                                <p:strVal val="#ppt_x"/>
                                              </p:val>
                                            </p:tav>
                                          </p:tavLst>
                                        </p:anim>
                                        <p:anim calcmode="lin" valueType="num">
                                          <p:cBhvr additive="base">
                                            <p:cTn id="38" dur="500" fill="hold"/>
                                            <p:tgtEl>
                                              <p:spTgt spid="213"/>
                                            </p:tgtEl>
                                            <p:attrNameLst>
                                              <p:attrName>ppt_y</p:attrName>
                                            </p:attrNameLst>
                                          </p:cBhvr>
                                          <p:tavLst>
                                            <p:tav tm="0">
                                              <p:val>
                                                <p:strVal val="1+#ppt_h/2"/>
                                              </p:val>
                                            </p:tav>
                                            <p:tav tm="100000">
                                              <p:val>
                                                <p:strVal val="#ppt_y"/>
                                              </p:val>
                                            </p:tav>
                                          </p:tavLst>
                                        </p:anim>
                                      </p:childTnLst>
                                    </p:cTn>
                                  </p:par>
                                </p:childTnLst>
                              </p:cTn>
                            </p:par>
                            <p:par>
                              <p:cTn id="39" fill="hold">
                                <p:stCondLst>
                                  <p:cond delay="6500"/>
                                </p:stCondLst>
                                <p:childTnLst>
                                  <p:par>
                                    <p:cTn id="40" presetID="2" presetClass="entr" presetSubtype="4" fill="hold" nodeType="afterEffect">
                                      <p:stCondLst>
                                        <p:cond delay="0"/>
                                      </p:stCondLst>
                                      <p:childTnLst>
                                        <p:set>
                                          <p:cBhvr>
                                            <p:cTn id="41" dur="1" fill="hold">
                                              <p:stCondLst>
                                                <p:cond delay="0"/>
                                              </p:stCondLst>
                                            </p:cTn>
                                            <p:tgtEl>
                                              <p:spTgt spid="216"/>
                                            </p:tgtEl>
                                            <p:attrNameLst>
                                              <p:attrName>style.visibility</p:attrName>
                                            </p:attrNameLst>
                                          </p:cBhvr>
                                          <p:to>
                                            <p:strVal val="visible"/>
                                          </p:to>
                                        </p:set>
                                        <p:anim calcmode="lin" valueType="num">
                                          <p:cBhvr additive="base">
                                            <p:cTn id="42" dur="500" fill="hold"/>
                                            <p:tgtEl>
                                              <p:spTgt spid="216"/>
                                            </p:tgtEl>
                                            <p:attrNameLst>
                                              <p:attrName>ppt_x</p:attrName>
                                            </p:attrNameLst>
                                          </p:cBhvr>
                                          <p:tavLst>
                                            <p:tav tm="0">
                                              <p:val>
                                                <p:strVal val="#ppt_x"/>
                                              </p:val>
                                            </p:tav>
                                            <p:tav tm="100000">
                                              <p:val>
                                                <p:strVal val="#ppt_x"/>
                                              </p:val>
                                            </p:tav>
                                          </p:tavLst>
                                        </p:anim>
                                        <p:anim calcmode="lin" valueType="num">
                                          <p:cBhvr additive="base">
                                            <p:cTn id="43" dur="500" fill="hold"/>
                                            <p:tgtEl>
                                              <p:spTgt spid="216"/>
                                            </p:tgtEl>
                                            <p:attrNameLst>
                                              <p:attrName>ppt_y</p:attrName>
                                            </p:attrNameLst>
                                          </p:cBhvr>
                                          <p:tavLst>
                                            <p:tav tm="0">
                                              <p:val>
                                                <p:strVal val="1+#ppt_h/2"/>
                                              </p:val>
                                            </p:tav>
                                            <p:tav tm="100000">
                                              <p:val>
                                                <p:strVal val="#ppt_y"/>
                                              </p:val>
                                            </p:tav>
                                          </p:tavLst>
                                        </p:anim>
                                      </p:childTnLst>
                                    </p:cTn>
                                  </p:par>
                                </p:childTnLst>
                              </p:cTn>
                            </p:par>
                            <p:par>
                              <p:cTn id="44" fill="hold">
                                <p:stCondLst>
                                  <p:cond delay="7000"/>
                                </p:stCondLst>
                                <p:childTnLst>
                                  <p:par>
                                    <p:cTn id="45" presetID="2" presetClass="entr" presetSubtype="4" fill="hold" nodeType="afterEffect">
                                      <p:stCondLst>
                                        <p:cond delay="0"/>
                                      </p:stCondLst>
                                      <p:childTnLst>
                                        <p:set>
                                          <p:cBhvr>
                                            <p:cTn id="46" dur="1" fill="hold">
                                              <p:stCondLst>
                                                <p:cond delay="0"/>
                                              </p:stCondLst>
                                            </p:cTn>
                                            <p:tgtEl>
                                              <p:spTgt spid="219"/>
                                            </p:tgtEl>
                                            <p:attrNameLst>
                                              <p:attrName>style.visibility</p:attrName>
                                            </p:attrNameLst>
                                          </p:cBhvr>
                                          <p:to>
                                            <p:strVal val="visible"/>
                                          </p:to>
                                        </p:set>
                                        <p:anim calcmode="lin" valueType="num">
                                          <p:cBhvr additive="base">
                                            <p:cTn id="47" dur="500" fill="hold"/>
                                            <p:tgtEl>
                                              <p:spTgt spid="219"/>
                                            </p:tgtEl>
                                            <p:attrNameLst>
                                              <p:attrName>ppt_x</p:attrName>
                                            </p:attrNameLst>
                                          </p:cBhvr>
                                          <p:tavLst>
                                            <p:tav tm="0">
                                              <p:val>
                                                <p:strVal val="#ppt_x"/>
                                              </p:val>
                                            </p:tav>
                                            <p:tav tm="100000">
                                              <p:val>
                                                <p:strVal val="#ppt_x"/>
                                              </p:val>
                                            </p:tav>
                                          </p:tavLst>
                                        </p:anim>
                                        <p:anim calcmode="lin" valueType="num">
                                          <p:cBhvr additive="base">
                                            <p:cTn id="48" dur="500" fill="hold"/>
                                            <p:tgtEl>
                                              <p:spTgt spid="219"/>
                                            </p:tgtEl>
                                            <p:attrNameLst>
                                              <p:attrName>ppt_y</p:attrName>
                                            </p:attrNameLst>
                                          </p:cBhvr>
                                          <p:tavLst>
                                            <p:tav tm="0">
                                              <p:val>
                                                <p:strVal val="1+#ppt_h/2"/>
                                              </p:val>
                                            </p:tav>
                                            <p:tav tm="100000">
                                              <p:val>
                                                <p:strVal val="#ppt_y"/>
                                              </p:val>
                                            </p:tav>
                                          </p:tavLst>
                                        </p:anim>
                                      </p:childTnLst>
                                    </p:cTn>
                                  </p:par>
                                  <p:par>
                                    <p:cTn id="49" presetID="52" presetClass="entr" presetSubtype="0" fill="hold" nodeType="withEffect">
                                      <p:stCondLst>
                                        <p:cond delay="0"/>
                                      </p:stCondLst>
                                      <p:childTnLst>
                                        <p:set>
                                          <p:cBhvr>
                                            <p:cTn id="50" dur="1" fill="hold">
                                              <p:stCondLst>
                                                <p:cond delay="0"/>
                                              </p:stCondLst>
                                            </p:cTn>
                                            <p:tgtEl>
                                              <p:spTgt spid="235"/>
                                            </p:tgtEl>
                                            <p:attrNameLst>
                                              <p:attrName>style.visibility</p:attrName>
                                            </p:attrNameLst>
                                          </p:cBhvr>
                                          <p:to>
                                            <p:strVal val="visible"/>
                                          </p:to>
                                        </p:set>
                                        <p:animScale>
                                          <p:cBhvr>
                                            <p:cTn id="51" dur="1000" decel="50000" fill="hold">
                                              <p:stCondLst>
                                                <p:cond delay="0"/>
                                              </p:stCondLst>
                                            </p:cTn>
                                            <p:tgtEl>
                                              <p:spTgt spid="23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2" dur="1000" decel="50000" fill="hold">
                                              <p:stCondLst>
                                                <p:cond delay="0"/>
                                              </p:stCondLst>
                                            </p:cTn>
                                            <p:tgtEl>
                                              <p:spTgt spid="235"/>
                                            </p:tgtEl>
                                            <p:attrNameLst>
                                              <p:attrName>ppt_x</p:attrName>
                                              <p:attrName>ppt_y</p:attrName>
                                            </p:attrNameLst>
                                          </p:cBhvr>
                                        </p:animMotion>
                                        <p:animEffect transition="in" filter="fade">
                                          <p:cBhvr>
                                            <p:cTn id="53" dur="1000"/>
                                            <p:tgtEl>
                                              <p:spTgt spid="235"/>
                                            </p:tgtEl>
                                          </p:cBhvr>
                                        </p:animEffect>
                                      </p:childTnLst>
                                    </p:cTn>
                                  </p:par>
                                  <p:par>
                                    <p:cTn id="54" presetID="52" presetClass="entr" presetSubtype="0" fill="hold" nodeType="withEffect">
                                      <p:stCondLst>
                                        <p:cond delay="300"/>
                                      </p:stCondLst>
                                      <p:childTnLst>
                                        <p:set>
                                          <p:cBhvr>
                                            <p:cTn id="55" dur="1" fill="hold">
                                              <p:stCondLst>
                                                <p:cond delay="0"/>
                                              </p:stCondLst>
                                            </p:cTn>
                                            <p:tgtEl>
                                              <p:spTgt spid="236"/>
                                            </p:tgtEl>
                                            <p:attrNameLst>
                                              <p:attrName>style.visibility</p:attrName>
                                            </p:attrNameLst>
                                          </p:cBhvr>
                                          <p:to>
                                            <p:strVal val="visible"/>
                                          </p:to>
                                        </p:set>
                                        <p:animScale>
                                          <p:cBhvr>
                                            <p:cTn id="56" dur="1000" decel="50000" fill="hold">
                                              <p:stCondLst>
                                                <p:cond delay="0"/>
                                              </p:stCondLst>
                                            </p:cTn>
                                            <p:tgtEl>
                                              <p:spTgt spid="23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7" dur="1000" decel="50000" fill="hold">
                                              <p:stCondLst>
                                                <p:cond delay="0"/>
                                              </p:stCondLst>
                                            </p:cTn>
                                            <p:tgtEl>
                                              <p:spTgt spid="236"/>
                                            </p:tgtEl>
                                            <p:attrNameLst>
                                              <p:attrName>ppt_x</p:attrName>
                                              <p:attrName>ppt_y</p:attrName>
                                            </p:attrNameLst>
                                          </p:cBhvr>
                                        </p:animMotion>
                                        <p:animEffect transition="in" filter="fade">
                                          <p:cBhvr>
                                            <p:cTn id="58" dur="1000"/>
                                            <p:tgtEl>
                                              <p:spTgt spid="2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 grpId="0"/>
        </p:bldLst>
      </p:timing>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 name="矩形 181"/>
          <p:cNvSpPr/>
          <p:nvPr/>
        </p:nvSpPr>
        <p:spPr>
          <a:xfrm>
            <a:off x="2680492" y="-215153"/>
            <a:ext cx="6831016" cy="7460015"/>
          </a:xfrm>
          <a:prstGeom prst="rect">
            <a:avLst/>
          </a:prstGeom>
          <a:solidFill>
            <a:schemeClr val="bg1"/>
          </a:solidFill>
          <a:ln>
            <a:noFill/>
          </a:ln>
          <a:effectLst>
            <a:outerShdw blurRad="3810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0" name="任意多边形 279"/>
          <p:cNvSpPr/>
          <p:nvPr/>
        </p:nvSpPr>
        <p:spPr>
          <a:xfrm rot="16200000">
            <a:off x="5215458" y="-116902"/>
            <a:ext cx="1761089" cy="9703632"/>
          </a:xfrm>
          <a:custGeom>
            <a:avLst/>
            <a:gdLst>
              <a:gd name="connsiteX0" fmla="*/ 1483106 w 2743766"/>
              <a:gd name="connsiteY0" fmla="*/ 425314 h 9703632"/>
              <a:gd name="connsiteX1" fmla="*/ 1474141 w 2743766"/>
              <a:gd name="connsiteY1" fmla="*/ 416349 h 9703632"/>
              <a:gd name="connsiteX2" fmla="*/ 1438283 w 2743766"/>
              <a:gd name="connsiteY2" fmla="*/ 416349 h 9703632"/>
              <a:gd name="connsiteX3" fmla="*/ 1429318 w 2743766"/>
              <a:gd name="connsiteY3" fmla="*/ 425314 h 9703632"/>
              <a:gd name="connsiteX4" fmla="*/ 1429318 w 2743766"/>
              <a:gd name="connsiteY4" fmla="*/ 9163284 h 9703632"/>
              <a:gd name="connsiteX5" fmla="*/ 1438283 w 2743766"/>
              <a:gd name="connsiteY5" fmla="*/ 9172248 h 9703632"/>
              <a:gd name="connsiteX6" fmla="*/ 1474141 w 2743766"/>
              <a:gd name="connsiteY6" fmla="*/ 9172248 h 9703632"/>
              <a:gd name="connsiteX7" fmla="*/ 1483106 w 2743766"/>
              <a:gd name="connsiteY7" fmla="*/ 9163284 h 9703632"/>
              <a:gd name="connsiteX8" fmla="*/ 2743766 w 2743766"/>
              <a:gd name="connsiteY8" fmla="*/ 0 h 9703632"/>
              <a:gd name="connsiteX9" fmla="*/ 2743766 w 2743766"/>
              <a:gd name="connsiteY9" fmla="*/ 9703632 h 9703632"/>
              <a:gd name="connsiteX10" fmla="*/ 0 w 2743766"/>
              <a:gd name="connsiteY10" fmla="*/ 9703632 h 9703632"/>
              <a:gd name="connsiteX11" fmla="*/ 0 w 2743766"/>
              <a:gd name="connsiteY11" fmla="*/ 0 h 97036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743766" h="9703632">
                <a:moveTo>
                  <a:pt x="1483106" y="425314"/>
                </a:moveTo>
                <a:cubicBezTo>
                  <a:pt x="1483106" y="420363"/>
                  <a:pt x="1479092" y="416349"/>
                  <a:pt x="1474141" y="416349"/>
                </a:cubicBezTo>
                <a:lnTo>
                  <a:pt x="1438283" y="416349"/>
                </a:lnTo>
                <a:cubicBezTo>
                  <a:pt x="1433332" y="416349"/>
                  <a:pt x="1429318" y="420363"/>
                  <a:pt x="1429318" y="425314"/>
                </a:cubicBezTo>
                <a:lnTo>
                  <a:pt x="1429318" y="9163284"/>
                </a:lnTo>
                <a:cubicBezTo>
                  <a:pt x="1429318" y="9168234"/>
                  <a:pt x="1433332" y="9172248"/>
                  <a:pt x="1438283" y="9172248"/>
                </a:cubicBezTo>
                <a:lnTo>
                  <a:pt x="1474141" y="9172248"/>
                </a:lnTo>
                <a:cubicBezTo>
                  <a:pt x="1479092" y="9172248"/>
                  <a:pt x="1483106" y="9168234"/>
                  <a:pt x="1483106" y="9163284"/>
                </a:cubicBezTo>
                <a:close/>
                <a:moveTo>
                  <a:pt x="2743766" y="0"/>
                </a:moveTo>
                <a:lnTo>
                  <a:pt x="2743766" y="9703632"/>
                </a:lnTo>
                <a:lnTo>
                  <a:pt x="0" y="9703632"/>
                </a:lnTo>
                <a:lnTo>
                  <a:pt x="0" y="0"/>
                </a:lnTo>
                <a:close/>
              </a:path>
            </a:pathLst>
          </a:custGeom>
          <a:gradFill flip="none" rotWithShape="1">
            <a:gsLst>
              <a:gs pos="100000">
                <a:srgbClr val="00C898">
                  <a:alpha val="70000"/>
                </a:srgbClr>
              </a:gs>
              <a:gs pos="0">
                <a:srgbClr val="04B5EC">
                  <a:alpha val="70000"/>
                </a:srgbClr>
              </a:gs>
            </a:gsLst>
            <a:lin ang="0" scaled="1"/>
            <a:tileRect/>
          </a:gradFill>
          <a:ln>
            <a:noFill/>
          </a:ln>
          <a:effectLst>
            <a:outerShdw blurRad="5080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350"/>
          </a:p>
        </p:txBody>
      </p:sp>
      <p:pic>
        <p:nvPicPr>
          <p:cNvPr id="227" name="图片 226"/>
          <p:cNvPicPr>
            <a:picLocks noChangeAspect="1"/>
          </p:cNvPicPr>
          <p:nvPr/>
        </p:nvPicPr>
        <p:blipFill rotWithShape="1">
          <a:blip r:embed="rId3">
            <a:extLst>
              <a:ext uri="{28A0092B-C50C-407E-A947-70E740481C1C}">
                <a14:useLocalDpi xmlns:a14="http://schemas.microsoft.com/office/drawing/2010/main" val="0"/>
              </a:ext>
            </a:extLst>
          </a:blip>
          <a:srcRect t="80602"/>
          <a:stretch>
            <a:fillRect/>
          </a:stretch>
        </p:blipFill>
        <p:spPr>
          <a:xfrm>
            <a:off x="195998" y="-4"/>
            <a:ext cx="6395258" cy="1309153"/>
          </a:xfrm>
          <a:prstGeom prst="rect">
            <a:avLst/>
          </a:prstGeom>
        </p:spPr>
      </p:pic>
      <p:pic>
        <p:nvPicPr>
          <p:cNvPr id="96" name="Picture 7" descr="C:\Users\Administrator\Desktop\56d684a0446de.png"/>
          <p:cNvPicPr>
            <a:picLocks noChangeAspect="1" noChangeArrowheads="1"/>
          </p:cNvPicPr>
          <p:nvPr/>
        </p:nvPicPr>
        <p:blipFill>
          <a:blip r:embed="rId4" cstate="print">
            <a:extLst>
              <a:ext uri="{BEBA8EAE-BF5A-486C-A8C5-ECC9F3942E4B}">
                <a14:imgProps xmlns:a14="http://schemas.microsoft.com/office/drawing/2010/main">
                  <a14:imgLayer r:embed="rId5">
                    <a14:imgEffect>
                      <a14:brightnessContrast bright="5000"/>
                    </a14:imgEffect>
                  </a14:imgLayer>
                </a14:imgProps>
              </a:ext>
              <a:ext uri="{28A0092B-C50C-407E-A947-70E740481C1C}">
                <a14:useLocalDpi xmlns:a14="http://schemas.microsoft.com/office/drawing/2010/main" val="0"/>
              </a:ext>
            </a:extLst>
          </a:blip>
          <a:srcRect/>
          <a:stretch>
            <a:fillRect/>
          </a:stretch>
        </p:blipFill>
        <p:spPr bwMode="auto">
          <a:xfrm>
            <a:off x="3129388" y="372407"/>
            <a:ext cx="504056" cy="573294"/>
          </a:xfrm>
          <a:prstGeom prst="rect">
            <a:avLst/>
          </a:prstGeom>
          <a:noFill/>
          <a:extLst>
            <a:ext uri="{909E8E84-426E-40DD-AFC4-6F175D3DCCD1}">
              <a14:hiddenFill xmlns:a14="http://schemas.microsoft.com/office/drawing/2010/main">
                <a:solidFill>
                  <a:srgbClr val="FFFFFF"/>
                </a:solidFill>
              </a14:hiddenFill>
            </a:ext>
          </a:extLst>
        </p:spPr>
      </p:pic>
      <p:sp>
        <p:nvSpPr>
          <p:cNvPr id="97" name="TextBox 42"/>
          <p:cNvSpPr txBox="1">
            <a:spLocks noChangeArrowheads="1"/>
          </p:cNvSpPr>
          <p:nvPr/>
        </p:nvSpPr>
        <p:spPr bwMode="auto">
          <a:xfrm>
            <a:off x="3679264" y="372407"/>
            <a:ext cx="284230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800" b="1" dirty="0">
                <a:solidFill>
                  <a:schemeClr val="bg2"/>
                </a:solidFill>
                <a:latin typeface="微软雅黑" panose="020B0503020204020204" pitchFamily="34" charset="-122"/>
                <a:ea typeface="微软雅黑" panose="020B0503020204020204" pitchFamily="34" charset="-122"/>
              </a:rPr>
              <a:t>未来规划</a:t>
            </a:r>
          </a:p>
        </p:txBody>
      </p:sp>
      <p:sp>
        <p:nvSpPr>
          <p:cNvPr id="258" name="任意多边形 257"/>
          <p:cNvSpPr/>
          <p:nvPr/>
        </p:nvSpPr>
        <p:spPr>
          <a:xfrm rot="198227">
            <a:off x="-8379" y="2288474"/>
            <a:ext cx="12185560" cy="865720"/>
          </a:xfrm>
          <a:custGeom>
            <a:avLst/>
            <a:gdLst>
              <a:gd name="connsiteX0" fmla="*/ 20526 w 12256069"/>
              <a:gd name="connsiteY0" fmla="*/ 79640 h 865720"/>
              <a:gd name="connsiteX1" fmla="*/ 165669 w 12256069"/>
              <a:gd name="connsiteY1" fmla="*/ 253811 h 865720"/>
              <a:gd name="connsiteX2" fmla="*/ 1239726 w 12256069"/>
              <a:gd name="connsiteY2" fmla="*/ 863411 h 865720"/>
              <a:gd name="connsiteX3" fmla="*/ 2995955 w 12256069"/>
              <a:gd name="connsiteY3" fmla="*/ 7068 h 865720"/>
              <a:gd name="connsiteX4" fmla="*/ 4636069 w 12256069"/>
              <a:gd name="connsiteY4" fmla="*/ 544097 h 865720"/>
              <a:gd name="connsiteX5" fmla="*/ 6029441 w 12256069"/>
              <a:gd name="connsiteY5" fmla="*/ 573125 h 865720"/>
              <a:gd name="connsiteX6" fmla="*/ 7234126 w 12256069"/>
              <a:gd name="connsiteY6" fmla="*/ 7068 h 865720"/>
              <a:gd name="connsiteX7" fmla="*/ 8627498 w 12256069"/>
              <a:gd name="connsiteY7" fmla="*/ 457011 h 865720"/>
              <a:gd name="connsiteX8" fmla="*/ 9875726 w 12256069"/>
              <a:gd name="connsiteY8" fmla="*/ 7068 h 865720"/>
              <a:gd name="connsiteX9" fmla="*/ 11225555 w 12256069"/>
              <a:gd name="connsiteY9" fmla="*/ 195754 h 865720"/>
              <a:gd name="connsiteX10" fmla="*/ 11835155 w 12256069"/>
              <a:gd name="connsiteY10" fmla="*/ 384440 h 865720"/>
              <a:gd name="connsiteX11" fmla="*/ 12256069 w 12256069"/>
              <a:gd name="connsiteY11" fmla="*/ 398954 h 865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56069" h="865720">
                <a:moveTo>
                  <a:pt x="20526" y="79640"/>
                </a:moveTo>
                <a:cubicBezTo>
                  <a:pt x="-8503" y="101411"/>
                  <a:pt x="-37531" y="123183"/>
                  <a:pt x="165669" y="253811"/>
                </a:cubicBezTo>
                <a:cubicBezTo>
                  <a:pt x="368869" y="384440"/>
                  <a:pt x="768012" y="904535"/>
                  <a:pt x="1239726" y="863411"/>
                </a:cubicBezTo>
                <a:cubicBezTo>
                  <a:pt x="1711440" y="822287"/>
                  <a:pt x="2429898" y="60287"/>
                  <a:pt x="2995955" y="7068"/>
                </a:cubicBezTo>
                <a:cubicBezTo>
                  <a:pt x="3562012" y="-46151"/>
                  <a:pt x="4130488" y="449754"/>
                  <a:pt x="4636069" y="544097"/>
                </a:cubicBezTo>
                <a:cubicBezTo>
                  <a:pt x="5141650" y="638440"/>
                  <a:pt x="5596432" y="662630"/>
                  <a:pt x="6029441" y="573125"/>
                </a:cubicBezTo>
                <a:cubicBezTo>
                  <a:pt x="6462450" y="483620"/>
                  <a:pt x="6801117" y="26420"/>
                  <a:pt x="7234126" y="7068"/>
                </a:cubicBezTo>
                <a:cubicBezTo>
                  <a:pt x="7667136" y="-12284"/>
                  <a:pt x="8187231" y="457011"/>
                  <a:pt x="8627498" y="457011"/>
                </a:cubicBezTo>
                <a:cubicBezTo>
                  <a:pt x="9067765" y="457011"/>
                  <a:pt x="9442717" y="50611"/>
                  <a:pt x="9875726" y="7068"/>
                </a:cubicBezTo>
                <a:cubicBezTo>
                  <a:pt x="10308736" y="-36475"/>
                  <a:pt x="10898984" y="132859"/>
                  <a:pt x="11225555" y="195754"/>
                </a:cubicBezTo>
                <a:cubicBezTo>
                  <a:pt x="11552126" y="258649"/>
                  <a:pt x="11663403" y="350573"/>
                  <a:pt x="11835155" y="384440"/>
                </a:cubicBezTo>
                <a:cubicBezTo>
                  <a:pt x="12006907" y="418307"/>
                  <a:pt x="12256069" y="398954"/>
                  <a:pt x="12256069" y="398954"/>
                </a:cubicBezTo>
              </a:path>
            </a:pathLst>
          </a:custGeom>
          <a:ln>
            <a:solidFill>
              <a:srgbClr val="00C88A"/>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350"/>
          </a:p>
        </p:txBody>
      </p:sp>
      <p:sp>
        <p:nvSpPr>
          <p:cNvPr id="259" name="任意多边形 258"/>
          <p:cNvSpPr/>
          <p:nvPr/>
        </p:nvSpPr>
        <p:spPr>
          <a:xfrm rot="21338589" flipV="1">
            <a:off x="15659" y="2324386"/>
            <a:ext cx="12185560" cy="434071"/>
          </a:xfrm>
          <a:custGeom>
            <a:avLst/>
            <a:gdLst>
              <a:gd name="connsiteX0" fmla="*/ 20526 w 12256069"/>
              <a:gd name="connsiteY0" fmla="*/ 79640 h 865720"/>
              <a:gd name="connsiteX1" fmla="*/ 165669 w 12256069"/>
              <a:gd name="connsiteY1" fmla="*/ 253811 h 865720"/>
              <a:gd name="connsiteX2" fmla="*/ 1239726 w 12256069"/>
              <a:gd name="connsiteY2" fmla="*/ 863411 h 865720"/>
              <a:gd name="connsiteX3" fmla="*/ 2995955 w 12256069"/>
              <a:gd name="connsiteY3" fmla="*/ 7068 h 865720"/>
              <a:gd name="connsiteX4" fmla="*/ 4636069 w 12256069"/>
              <a:gd name="connsiteY4" fmla="*/ 544097 h 865720"/>
              <a:gd name="connsiteX5" fmla="*/ 6029441 w 12256069"/>
              <a:gd name="connsiteY5" fmla="*/ 573125 h 865720"/>
              <a:gd name="connsiteX6" fmla="*/ 7234126 w 12256069"/>
              <a:gd name="connsiteY6" fmla="*/ 7068 h 865720"/>
              <a:gd name="connsiteX7" fmla="*/ 8627498 w 12256069"/>
              <a:gd name="connsiteY7" fmla="*/ 457011 h 865720"/>
              <a:gd name="connsiteX8" fmla="*/ 9875726 w 12256069"/>
              <a:gd name="connsiteY8" fmla="*/ 7068 h 865720"/>
              <a:gd name="connsiteX9" fmla="*/ 11225555 w 12256069"/>
              <a:gd name="connsiteY9" fmla="*/ 195754 h 865720"/>
              <a:gd name="connsiteX10" fmla="*/ 11835155 w 12256069"/>
              <a:gd name="connsiteY10" fmla="*/ 384440 h 865720"/>
              <a:gd name="connsiteX11" fmla="*/ 12256069 w 12256069"/>
              <a:gd name="connsiteY11" fmla="*/ 398954 h 865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56069" h="865720">
                <a:moveTo>
                  <a:pt x="20526" y="79640"/>
                </a:moveTo>
                <a:cubicBezTo>
                  <a:pt x="-8503" y="101411"/>
                  <a:pt x="-37531" y="123183"/>
                  <a:pt x="165669" y="253811"/>
                </a:cubicBezTo>
                <a:cubicBezTo>
                  <a:pt x="368869" y="384440"/>
                  <a:pt x="768012" y="904535"/>
                  <a:pt x="1239726" y="863411"/>
                </a:cubicBezTo>
                <a:cubicBezTo>
                  <a:pt x="1711440" y="822287"/>
                  <a:pt x="2429898" y="60287"/>
                  <a:pt x="2995955" y="7068"/>
                </a:cubicBezTo>
                <a:cubicBezTo>
                  <a:pt x="3562012" y="-46151"/>
                  <a:pt x="4130488" y="449754"/>
                  <a:pt x="4636069" y="544097"/>
                </a:cubicBezTo>
                <a:cubicBezTo>
                  <a:pt x="5141650" y="638440"/>
                  <a:pt x="5596432" y="662630"/>
                  <a:pt x="6029441" y="573125"/>
                </a:cubicBezTo>
                <a:cubicBezTo>
                  <a:pt x="6462450" y="483620"/>
                  <a:pt x="6801117" y="26420"/>
                  <a:pt x="7234126" y="7068"/>
                </a:cubicBezTo>
                <a:cubicBezTo>
                  <a:pt x="7667136" y="-12284"/>
                  <a:pt x="8187231" y="457011"/>
                  <a:pt x="8627498" y="457011"/>
                </a:cubicBezTo>
                <a:cubicBezTo>
                  <a:pt x="9067765" y="457011"/>
                  <a:pt x="9442717" y="50611"/>
                  <a:pt x="9875726" y="7068"/>
                </a:cubicBezTo>
                <a:cubicBezTo>
                  <a:pt x="10308736" y="-36475"/>
                  <a:pt x="10898984" y="132859"/>
                  <a:pt x="11225555" y="195754"/>
                </a:cubicBezTo>
                <a:cubicBezTo>
                  <a:pt x="11552126" y="258649"/>
                  <a:pt x="11663403" y="350573"/>
                  <a:pt x="11835155" y="384440"/>
                </a:cubicBezTo>
                <a:cubicBezTo>
                  <a:pt x="12006907" y="418307"/>
                  <a:pt x="12256069" y="398954"/>
                  <a:pt x="12256069" y="398954"/>
                </a:cubicBezTo>
              </a:path>
            </a:pathLst>
          </a:custGeom>
          <a:ln>
            <a:solidFill>
              <a:srgbClr val="04B5EC"/>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350"/>
          </a:p>
        </p:txBody>
      </p:sp>
      <p:sp>
        <p:nvSpPr>
          <p:cNvPr id="260" name="矩形 259"/>
          <p:cNvSpPr/>
          <p:nvPr/>
        </p:nvSpPr>
        <p:spPr>
          <a:xfrm>
            <a:off x="1350091" y="4149086"/>
            <a:ext cx="2031325" cy="338554"/>
          </a:xfrm>
          <a:prstGeom prst="rect">
            <a:avLst/>
          </a:prstGeom>
        </p:spPr>
        <p:txBody>
          <a:bodyPr wrap="none">
            <a:spAutoFit/>
          </a:bodyPr>
          <a:lstStyle/>
          <a:p>
            <a:pPr lvl="0" algn="ctr"/>
            <a:r>
              <a:rPr lang="zh-CN" altLang="en-US" sz="1600" b="1" dirty="0">
                <a:solidFill>
                  <a:schemeClr val="bg1"/>
                </a:solidFill>
                <a:latin typeface="微软雅黑" panose="020B0503020204020204" pitchFamily="34" charset="-122"/>
                <a:ea typeface="微软雅黑" panose="020B0503020204020204" pitchFamily="34" charset="-122"/>
              </a:rPr>
              <a:t>第一期：标准化运作</a:t>
            </a:r>
          </a:p>
        </p:txBody>
      </p:sp>
      <p:sp>
        <p:nvSpPr>
          <p:cNvPr id="261" name="矩形 260"/>
          <p:cNvSpPr/>
          <p:nvPr/>
        </p:nvSpPr>
        <p:spPr>
          <a:xfrm>
            <a:off x="4009047" y="4149086"/>
            <a:ext cx="1826141" cy="338554"/>
          </a:xfrm>
          <a:prstGeom prst="rect">
            <a:avLst/>
          </a:prstGeom>
        </p:spPr>
        <p:txBody>
          <a:bodyPr wrap="none">
            <a:spAutoFit/>
          </a:bodyPr>
          <a:lstStyle/>
          <a:p>
            <a:pPr lvl="0" algn="ctr"/>
            <a:r>
              <a:rPr lang="zh-CN" altLang="en-US" sz="1600" b="1" dirty="0">
                <a:solidFill>
                  <a:schemeClr val="bg1"/>
                </a:solidFill>
                <a:latin typeface="微软雅黑" panose="020B0503020204020204" pitchFamily="34" charset="-122"/>
                <a:ea typeface="微软雅黑" panose="020B0503020204020204" pitchFamily="34" charset="-122"/>
              </a:rPr>
              <a:t>第二期：强化品牌</a:t>
            </a:r>
          </a:p>
        </p:txBody>
      </p:sp>
      <p:sp>
        <p:nvSpPr>
          <p:cNvPr id="262" name="矩形 261"/>
          <p:cNvSpPr/>
          <p:nvPr/>
        </p:nvSpPr>
        <p:spPr>
          <a:xfrm>
            <a:off x="6462819" y="4149086"/>
            <a:ext cx="1826141" cy="338554"/>
          </a:xfrm>
          <a:prstGeom prst="rect">
            <a:avLst/>
          </a:prstGeom>
        </p:spPr>
        <p:txBody>
          <a:bodyPr wrap="none">
            <a:spAutoFit/>
          </a:bodyPr>
          <a:lstStyle/>
          <a:p>
            <a:pPr lvl="0" algn="ctr"/>
            <a:r>
              <a:rPr lang="zh-CN" altLang="en-US" sz="1600" b="1" dirty="0">
                <a:solidFill>
                  <a:schemeClr val="bg1"/>
                </a:solidFill>
                <a:latin typeface="微软雅黑" panose="020B0503020204020204" pitchFamily="34" charset="-122"/>
                <a:ea typeface="微软雅黑" panose="020B0503020204020204" pitchFamily="34" charset="-122"/>
              </a:rPr>
              <a:t>第三期：扩大品类</a:t>
            </a:r>
          </a:p>
        </p:txBody>
      </p:sp>
      <p:sp>
        <p:nvSpPr>
          <p:cNvPr id="263" name="矩形 262"/>
          <p:cNvSpPr/>
          <p:nvPr/>
        </p:nvSpPr>
        <p:spPr>
          <a:xfrm>
            <a:off x="8916591" y="4149086"/>
            <a:ext cx="2031325" cy="338554"/>
          </a:xfrm>
          <a:prstGeom prst="rect">
            <a:avLst/>
          </a:prstGeom>
        </p:spPr>
        <p:txBody>
          <a:bodyPr wrap="none">
            <a:spAutoFit/>
          </a:bodyPr>
          <a:lstStyle/>
          <a:p>
            <a:pPr lvl="0" algn="ctr"/>
            <a:r>
              <a:rPr lang="zh-CN" altLang="en-US" sz="1600" b="1" dirty="0">
                <a:solidFill>
                  <a:schemeClr val="bg1"/>
                </a:solidFill>
                <a:latin typeface="微软雅黑" panose="020B0503020204020204" pitchFamily="34" charset="-122"/>
                <a:ea typeface="微软雅黑" panose="020B0503020204020204" pitchFamily="34" charset="-122"/>
              </a:rPr>
              <a:t>第四期：发展产业链</a:t>
            </a:r>
          </a:p>
        </p:txBody>
      </p:sp>
      <p:grpSp>
        <p:nvGrpSpPr>
          <p:cNvPr id="264" name="组合 263"/>
          <p:cNvGrpSpPr/>
          <p:nvPr/>
        </p:nvGrpSpPr>
        <p:grpSpPr>
          <a:xfrm>
            <a:off x="1457422" y="2021629"/>
            <a:ext cx="1297399" cy="1284485"/>
            <a:chOff x="1486694" y="2665507"/>
            <a:chExt cx="1297399" cy="1284485"/>
          </a:xfrm>
        </p:grpSpPr>
        <p:sp>
          <p:nvSpPr>
            <p:cNvPr id="265" name="Freeform 5"/>
            <p:cNvSpPr/>
            <p:nvPr/>
          </p:nvSpPr>
          <p:spPr bwMode="auto">
            <a:xfrm rot="5400000">
              <a:off x="1476182" y="2728182"/>
              <a:ext cx="1284485" cy="1159135"/>
            </a:xfrm>
            <a:custGeom>
              <a:avLst/>
              <a:gdLst>
                <a:gd name="T0" fmla="*/ 1136760 w 2740"/>
                <a:gd name="T1" fmla="*/ 1235640 h 2446"/>
                <a:gd name="T2" fmla="*/ 1086026 w 2740"/>
                <a:gd name="T3" fmla="*/ 1286347 h 2446"/>
                <a:gd name="T4" fmla="*/ 1013624 w 2740"/>
                <a:gd name="T5" fmla="*/ 1305028 h 2446"/>
                <a:gd name="T6" fmla="*/ 431239 w 2740"/>
                <a:gd name="T7" fmla="*/ 1305028 h 2446"/>
                <a:gd name="T8" fmla="*/ 362009 w 2740"/>
                <a:gd name="T9" fmla="*/ 1286347 h 2446"/>
                <a:gd name="T10" fmla="*/ 311274 w 2740"/>
                <a:gd name="T11" fmla="*/ 1235107 h 2446"/>
                <a:gd name="T12" fmla="*/ 19025 w 2740"/>
                <a:gd name="T13" fmla="*/ 723770 h 2446"/>
                <a:gd name="T14" fmla="*/ 0 w 2740"/>
                <a:gd name="T15" fmla="*/ 652781 h 2446"/>
                <a:gd name="T16" fmla="*/ 19025 w 2740"/>
                <a:gd name="T17" fmla="*/ 581258 h 2446"/>
                <a:gd name="T18" fmla="*/ 310218 w 2740"/>
                <a:gd name="T19" fmla="*/ 72057 h 2446"/>
                <a:gd name="T20" fmla="*/ 362009 w 2740"/>
                <a:gd name="T21" fmla="*/ 19749 h 2446"/>
                <a:gd name="T22" fmla="*/ 428068 w 2740"/>
                <a:gd name="T23" fmla="*/ 534 h 2446"/>
                <a:gd name="T24" fmla="*/ 1012567 w 2740"/>
                <a:gd name="T25" fmla="*/ 534 h 2446"/>
                <a:gd name="T26" fmla="*/ 1086026 w 2740"/>
                <a:gd name="T27" fmla="*/ 19749 h 2446"/>
                <a:gd name="T28" fmla="*/ 1136760 w 2740"/>
                <a:gd name="T29" fmla="*/ 70456 h 2446"/>
                <a:gd name="T30" fmla="*/ 1427952 w 2740"/>
                <a:gd name="T31" fmla="*/ 579657 h 2446"/>
                <a:gd name="T32" fmla="*/ 1448034 w 2740"/>
                <a:gd name="T33" fmla="*/ 652781 h 2446"/>
                <a:gd name="T34" fmla="*/ 1427423 w 2740"/>
                <a:gd name="T35" fmla="*/ 726439 h 2446"/>
                <a:gd name="T36" fmla="*/ 1136760 w 2740"/>
                <a:gd name="T37" fmla="*/ 1235640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740"/>
                <a:gd name="T58" fmla="*/ 0 h 2446"/>
                <a:gd name="T59" fmla="*/ 2740 w 2740"/>
                <a:gd name="T60" fmla="*/ 2446 h 244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flip="none" rotWithShape="1">
              <a:gsLst>
                <a:gs pos="100000">
                  <a:srgbClr val="00C898">
                    <a:alpha val="70000"/>
                  </a:srgbClr>
                </a:gs>
                <a:gs pos="0">
                  <a:srgbClr val="04B5EC">
                    <a:alpha val="90000"/>
                  </a:srgbClr>
                </a:gs>
              </a:gsLst>
              <a:lin ang="0" scaled="1"/>
              <a:tileRect/>
            </a:gradFill>
            <a:ln>
              <a:noFill/>
            </a:ln>
            <a:effectLst>
              <a:outerShdw blurRad="152400" dist="63500" dir="2700000" sx="101000" sy="101000" algn="tl"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2800" b="1" dirty="0">
                <a:latin typeface="微软雅黑" panose="020B0503020204020204" pitchFamily="34" charset="-122"/>
                <a:ea typeface="微软雅黑" panose="020B0503020204020204" pitchFamily="34" charset="-122"/>
              </a:endParaRPr>
            </a:p>
          </p:txBody>
        </p:sp>
        <p:sp>
          <p:nvSpPr>
            <p:cNvPr id="266" name="矩形 265"/>
            <p:cNvSpPr/>
            <p:nvPr/>
          </p:nvSpPr>
          <p:spPr>
            <a:xfrm>
              <a:off x="1486694" y="3047437"/>
              <a:ext cx="1297399" cy="432705"/>
            </a:xfrm>
            <a:prstGeom prst="rect">
              <a:avLst/>
            </a:prstGeom>
            <a:noFill/>
            <a:ln>
              <a:noFill/>
            </a:ln>
            <a:effectLst>
              <a:outerShdw blurRad="152400" dist="63500" dir="2700000" sx="101000" sy="101000" algn="tl"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zh-CN" sz="2800" b="1" dirty="0">
                  <a:latin typeface="微软雅黑" panose="020B0503020204020204" pitchFamily="34" charset="-122"/>
                  <a:ea typeface="微软雅黑" panose="020B0503020204020204" pitchFamily="34" charset="-122"/>
                </a:rPr>
                <a:t>01</a:t>
              </a:r>
              <a:endParaRPr lang="zh-CN" altLang="en-US" sz="2800" b="1" dirty="0">
                <a:latin typeface="微软雅黑" panose="020B0503020204020204" pitchFamily="34" charset="-122"/>
                <a:ea typeface="微软雅黑" panose="020B0503020204020204" pitchFamily="34" charset="-122"/>
              </a:endParaRPr>
            </a:p>
          </p:txBody>
        </p:sp>
      </p:grpSp>
      <p:grpSp>
        <p:nvGrpSpPr>
          <p:cNvPr id="267" name="组合 266"/>
          <p:cNvGrpSpPr/>
          <p:nvPr/>
        </p:nvGrpSpPr>
        <p:grpSpPr>
          <a:xfrm>
            <a:off x="4066132" y="2021629"/>
            <a:ext cx="1297399" cy="1284485"/>
            <a:chOff x="4222998" y="2665507"/>
            <a:chExt cx="1297399" cy="1284485"/>
          </a:xfrm>
        </p:grpSpPr>
        <p:sp>
          <p:nvSpPr>
            <p:cNvPr id="268" name="Freeform 5"/>
            <p:cNvSpPr/>
            <p:nvPr/>
          </p:nvSpPr>
          <p:spPr bwMode="auto">
            <a:xfrm rot="5400000">
              <a:off x="4226425" y="2728182"/>
              <a:ext cx="1284485" cy="1159135"/>
            </a:xfrm>
            <a:custGeom>
              <a:avLst/>
              <a:gdLst>
                <a:gd name="T0" fmla="*/ 1136760 w 2740"/>
                <a:gd name="T1" fmla="*/ 1235640 h 2446"/>
                <a:gd name="T2" fmla="*/ 1086026 w 2740"/>
                <a:gd name="T3" fmla="*/ 1286347 h 2446"/>
                <a:gd name="T4" fmla="*/ 1013624 w 2740"/>
                <a:gd name="T5" fmla="*/ 1305028 h 2446"/>
                <a:gd name="T6" fmla="*/ 431239 w 2740"/>
                <a:gd name="T7" fmla="*/ 1305028 h 2446"/>
                <a:gd name="T8" fmla="*/ 362009 w 2740"/>
                <a:gd name="T9" fmla="*/ 1286347 h 2446"/>
                <a:gd name="T10" fmla="*/ 311274 w 2740"/>
                <a:gd name="T11" fmla="*/ 1235107 h 2446"/>
                <a:gd name="T12" fmla="*/ 19025 w 2740"/>
                <a:gd name="T13" fmla="*/ 723770 h 2446"/>
                <a:gd name="T14" fmla="*/ 0 w 2740"/>
                <a:gd name="T15" fmla="*/ 652781 h 2446"/>
                <a:gd name="T16" fmla="*/ 19025 w 2740"/>
                <a:gd name="T17" fmla="*/ 581258 h 2446"/>
                <a:gd name="T18" fmla="*/ 310218 w 2740"/>
                <a:gd name="T19" fmla="*/ 72057 h 2446"/>
                <a:gd name="T20" fmla="*/ 362009 w 2740"/>
                <a:gd name="T21" fmla="*/ 19749 h 2446"/>
                <a:gd name="T22" fmla="*/ 428068 w 2740"/>
                <a:gd name="T23" fmla="*/ 534 h 2446"/>
                <a:gd name="T24" fmla="*/ 1012567 w 2740"/>
                <a:gd name="T25" fmla="*/ 534 h 2446"/>
                <a:gd name="T26" fmla="*/ 1086026 w 2740"/>
                <a:gd name="T27" fmla="*/ 19749 h 2446"/>
                <a:gd name="T28" fmla="*/ 1136760 w 2740"/>
                <a:gd name="T29" fmla="*/ 70456 h 2446"/>
                <a:gd name="T30" fmla="*/ 1427952 w 2740"/>
                <a:gd name="T31" fmla="*/ 579657 h 2446"/>
                <a:gd name="T32" fmla="*/ 1448034 w 2740"/>
                <a:gd name="T33" fmla="*/ 652781 h 2446"/>
                <a:gd name="T34" fmla="*/ 1427423 w 2740"/>
                <a:gd name="T35" fmla="*/ 726439 h 2446"/>
                <a:gd name="T36" fmla="*/ 1136760 w 2740"/>
                <a:gd name="T37" fmla="*/ 1235640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740"/>
                <a:gd name="T58" fmla="*/ 0 h 2446"/>
                <a:gd name="T59" fmla="*/ 2740 w 2740"/>
                <a:gd name="T60" fmla="*/ 2446 h 244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flip="none" rotWithShape="1">
              <a:gsLst>
                <a:gs pos="100000">
                  <a:srgbClr val="00C898">
                    <a:alpha val="70000"/>
                  </a:srgbClr>
                </a:gs>
                <a:gs pos="0">
                  <a:srgbClr val="04B5EC">
                    <a:alpha val="90000"/>
                  </a:srgbClr>
                </a:gs>
              </a:gsLst>
              <a:lin ang="0" scaled="1"/>
              <a:tileRect/>
            </a:gradFill>
            <a:ln>
              <a:noFill/>
            </a:ln>
            <a:effectLst>
              <a:outerShdw blurRad="152400" dist="63500" dir="2700000" sx="101000" sy="101000" algn="tl"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2800" b="1" dirty="0">
                <a:latin typeface="微软雅黑" panose="020B0503020204020204" pitchFamily="34" charset="-122"/>
                <a:ea typeface="微软雅黑" panose="020B0503020204020204" pitchFamily="34" charset="-122"/>
              </a:endParaRPr>
            </a:p>
          </p:txBody>
        </p:sp>
        <p:sp>
          <p:nvSpPr>
            <p:cNvPr id="269" name="矩形 268"/>
            <p:cNvSpPr/>
            <p:nvPr/>
          </p:nvSpPr>
          <p:spPr>
            <a:xfrm>
              <a:off x="4222998" y="3078969"/>
              <a:ext cx="1297399" cy="432705"/>
            </a:xfrm>
            <a:prstGeom prst="rect">
              <a:avLst/>
            </a:prstGeom>
            <a:noFill/>
            <a:ln>
              <a:noFill/>
            </a:ln>
            <a:effectLst>
              <a:outerShdw blurRad="152400" dist="63500" dir="2700000" sx="101000" sy="101000" algn="tl"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zh-CN" sz="2800" b="1" dirty="0">
                  <a:latin typeface="微软雅黑" panose="020B0503020204020204" pitchFamily="34" charset="-122"/>
                  <a:ea typeface="微软雅黑" panose="020B0503020204020204" pitchFamily="34" charset="-122"/>
                </a:rPr>
                <a:t>02</a:t>
              </a:r>
              <a:endParaRPr lang="zh-CN" altLang="en-US" sz="2800" b="1" dirty="0">
                <a:latin typeface="微软雅黑" panose="020B0503020204020204" pitchFamily="34" charset="-122"/>
                <a:ea typeface="微软雅黑" panose="020B0503020204020204" pitchFamily="34" charset="-122"/>
              </a:endParaRPr>
            </a:p>
          </p:txBody>
        </p:sp>
      </p:grpSp>
      <p:grpSp>
        <p:nvGrpSpPr>
          <p:cNvPr id="270" name="组合 269"/>
          <p:cNvGrpSpPr/>
          <p:nvPr/>
        </p:nvGrpSpPr>
        <p:grpSpPr>
          <a:xfrm>
            <a:off x="6674842" y="2021629"/>
            <a:ext cx="1297399" cy="1284485"/>
            <a:chOff x="6959302" y="2689493"/>
            <a:chExt cx="1297399" cy="1284485"/>
          </a:xfrm>
        </p:grpSpPr>
        <p:sp>
          <p:nvSpPr>
            <p:cNvPr id="271" name="Freeform 5"/>
            <p:cNvSpPr/>
            <p:nvPr/>
          </p:nvSpPr>
          <p:spPr bwMode="auto">
            <a:xfrm rot="5400000">
              <a:off x="6967655" y="2752168"/>
              <a:ext cx="1284485" cy="1159135"/>
            </a:xfrm>
            <a:custGeom>
              <a:avLst/>
              <a:gdLst>
                <a:gd name="T0" fmla="*/ 1136760 w 2740"/>
                <a:gd name="T1" fmla="*/ 1235640 h 2446"/>
                <a:gd name="T2" fmla="*/ 1086026 w 2740"/>
                <a:gd name="T3" fmla="*/ 1286347 h 2446"/>
                <a:gd name="T4" fmla="*/ 1013624 w 2740"/>
                <a:gd name="T5" fmla="*/ 1305028 h 2446"/>
                <a:gd name="T6" fmla="*/ 431239 w 2740"/>
                <a:gd name="T7" fmla="*/ 1305028 h 2446"/>
                <a:gd name="T8" fmla="*/ 362009 w 2740"/>
                <a:gd name="T9" fmla="*/ 1286347 h 2446"/>
                <a:gd name="T10" fmla="*/ 311274 w 2740"/>
                <a:gd name="T11" fmla="*/ 1235107 h 2446"/>
                <a:gd name="T12" fmla="*/ 19025 w 2740"/>
                <a:gd name="T13" fmla="*/ 723770 h 2446"/>
                <a:gd name="T14" fmla="*/ 0 w 2740"/>
                <a:gd name="T15" fmla="*/ 652781 h 2446"/>
                <a:gd name="T16" fmla="*/ 19025 w 2740"/>
                <a:gd name="T17" fmla="*/ 581258 h 2446"/>
                <a:gd name="T18" fmla="*/ 310218 w 2740"/>
                <a:gd name="T19" fmla="*/ 72057 h 2446"/>
                <a:gd name="T20" fmla="*/ 362009 w 2740"/>
                <a:gd name="T21" fmla="*/ 19749 h 2446"/>
                <a:gd name="T22" fmla="*/ 428068 w 2740"/>
                <a:gd name="T23" fmla="*/ 534 h 2446"/>
                <a:gd name="T24" fmla="*/ 1012567 w 2740"/>
                <a:gd name="T25" fmla="*/ 534 h 2446"/>
                <a:gd name="T26" fmla="*/ 1086026 w 2740"/>
                <a:gd name="T27" fmla="*/ 19749 h 2446"/>
                <a:gd name="T28" fmla="*/ 1136760 w 2740"/>
                <a:gd name="T29" fmla="*/ 70456 h 2446"/>
                <a:gd name="T30" fmla="*/ 1427952 w 2740"/>
                <a:gd name="T31" fmla="*/ 579657 h 2446"/>
                <a:gd name="T32" fmla="*/ 1448034 w 2740"/>
                <a:gd name="T33" fmla="*/ 652781 h 2446"/>
                <a:gd name="T34" fmla="*/ 1427423 w 2740"/>
                <a:gd name="T35" fmla="*/ 726439 h 2446"/>
                <a:gd name="T36" fmla="*/ 1136760 w 2740"/>
                <a:gd name="T37" fmla="*/ 1235640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740"/>
                <a:gd name="T58" fmla="*/ 0 h 2446"/>
                <a:gd name="T59" fmla="*/ 2740 w 2740"/>
                <a:gd name="T60" fmla="*/ 2446 h 244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flip="none" rotWithShape="1">
              <a:gsLst>
                <a:gs pos="100000">
                  <a:srgbClr val="00C898">
                    <a:alpha val="70000"/>
                  </a:srgbClr>
                </a:gs>
                <a:gs pos="0">
                  <a:srgbClr val="04B5EC">
                    <a:alpha val="90000"/>
                  </a:srgbClr>
                </a:gs>
              </a:gsLst>
              <a:lin ang="0" scaled="1"/>
              <a:tileRect/>
            </a:gradFill>
            <a:ln>
              <a:noFill/>
            </a:ln>
            <a:effectLst>
              <a:outerShdw blurRad="152400" dist="63500" dir="2700000" sx="101000" sy="101000" algn="tl"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2800" b="1" dirty="0">
                <a:latin typeface="微软雅黑" panose="020B0503020204020204" pitchFamily="34" charset="-122"/>
                <a:ea typeface="微软雅黑" panose="020B0503020204020204" pitchFamily="34" charset="-122"/>
              </a:endParaRPr>
            </a:p>
          </p:txBody>
        </p:sp>
        <p:sp>
          <p:nvSpPr>
            <p:cNvPr id="272" name="矩形 271"/>
            <p:cNvSpPr/>
            <p:nvPr/>
          </p:nvSpPr>
          <p:spPr>
            <a:xfrm>
              <a:off x="6959302" y="3068303"/>
              <a:ext cx="1297399" cy="432705"/>
            </a:xfrm>
            <a:prstGeom prst="rect">
              <a:avLst/>
            </a:prstGeom>
            <a:noFill/>
            <a:ln>
              <a:noFill/>
            </a:ln>
            <a:effectLst>
              <a:outerShdw blurRad="152400" dist="63500" dir="2700000" sx="101000" sy="101000" algn="tl"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zh-CN" sz="2800" b="1" dirty="0">
                  <a:latin typeface="微软雅黑" panose="020B0503020204020204" pitchFamily="34" charset="-122"/>
                  <a:ea typeface="微软雅黑" panose="020B0503020204020204" pitchFamily="34" charset="-122"/>
                </a:rPr>
                <a:t>03</a:t>
              </a:r>
              <a:endParaRPr lang="zh-CN" altLang="en-US" sz="2800" b="1" dirty="0">
                <a:latin typeface="微软雅黑" panose="020B0503020204020204" pitchFamily="34" charset="-122"/>
                <a:ea typeface="微软雅黑" panose="020B0503020204020204" pitchFamily="34" charset="-122"/>
              </a:endParaRPr>
            </a:p>
          </p:txBody>
        </p:sp>
      </p:grpSp>
      <p:grpSp>
        <p:nvGrpSpPr>
          <p:cNvPr id="273" name="组合 272"/>
          <p:cNvGrpSpPr/>
          <p:nvPr/>
        </p:nvGrpSpPr>
        <p:grpSpPr>
          <a:xfrm>
            <a:off x="9283552" y="2030621"/>
            <a:ext cx="1297399" cy="1284485"/>
            <a:chOff x="9312824" y="2571061"/>
            <a:chExt cx="1297399" cy="1284485"/>
          </a:xfrm>
        </p:grpSpPr>
        <p:sp>
          <p:nvSpPr>
            <p:cNvPr id="274" name="Freeform 5"/>
            <p:cNvSpPr/>
            <p:nvPr/>
          </p:nvSpPr>
          <p:spPr bwMode="auto">
            <a:xfrm rot="5400000">
              <a:off x="9319282" y="2633736"/>
              <a:ext cx="1284485" cy="1159135"/>
            </a:xfrm>
            <a:custGeom>
              <a:avLst/>
              <a:gdLst>
                <a:gd name="T0" fmla="*/ 1136760 w 2740"/>
                <a:gd name="T1" fmla="*/ 1235640 h 2446"/>
                <a:gd name="T2" fmla="*/ 1086026 w 2740"/>
                <a:gd name="T3" fmla="*/ 1286347 h 2446"/>
                <a:gd name="T4" fmla="*/ 1013624 w 2740"/>
                <a:gd name="T5" fmla="*/ 1305028 h 2446"/>
                <a:gd name="T6" fmla="*/ 431239 w 2740"/>
                <a:gd name="T7" fmla="*/ 1305028 h 2446"/>
                <a:gd name="T8" fmla="*/ 362009 w 2740"/>
                <a:gd name="T9" fmla="*/ 1286347 h 2446"/>
                <a:gd name="T10" fmla="*/ 311274 w 2740"/>
                <a:gd name="T11" fmla="*/ 1235107 h 2446"/>
                <a:gd name="T12" fmla="*/ 19025 w 2740"/>
                <a:gd name="T13" fmla="*/ 723770 h 2446"/>
                <a:gd name="T14" fmla="*/ 0 w 2740"/>
                <a:gd name="T15" fmla="*/ 652781 h 2446"/>
                <a:gd name="T16" fmla="*/ 19025 w 2740"/>
                <a:gd name="T17" fmla="*/ 581258 h 2446"/>
                <a:gd name="T18" fmla="*/ 310218 w 2740"/>
                <a:gd name="T19" fmla="*/ 72057 h 2446"/>
                <a:gd name="T20" fmla="*/ 362009 w 2740"/>
                <a:gd name="T21" fmla="*/ 19749 h 2446"/>
                <a:gd name="T22" fmla="*/ 428068 w 2740"/>
                <a:gd name="T23" fmla="*/ 534 h 2446"/>
                <a:gd name="T24" fmla="*/ 1012567 w 2740"/>
                <a:gd name="T25" fmla="*/ 534 h 2446"/>
                <a:gd name="T26" fmla="*/ 1086026 w 2740"/>
                <a:gd name="T27" fmla="*/ 19749 h 2446"/>
                <a:gd name="T28" fmla="*/ 1136760 w 2740"/>
                <a:gd name="T29" fmla="*/ 70456 h 2446"/>
                <a:gd name="T30" fmla="*/ 1427952 w 2740"/>
                <a:gd name="T31" fmla="*/ 579657 h 2446"/>
                <a:gd name="T32" fmla="*/ 1448034 w 2740"/>
                <a:gd name="T33" fmla="*/ 652781 h 2446"/>
                <a:gd name="T34" fmla="*/ 1427423 w 2740"/>
                <a:gd name="T35" fmla="*/ 726439 h 2446"/>
                <a:gd name="T36" fmla="*/ 1136760 w 2740"/>
                <a:gd name="T37" fmla="*/ 1235640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740"/>
                <a:gd name="T58" fmla="*/ 0 h 2446"/>
                <a:gd name="T59" fmla="*/ 2740 w 2740"/>
                <a:gd name="T60" fmla="*/ 2446 h 244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flip="none" rotWithShape="1">
              <a:gsLst>
                <a:gs pos="100000">
                  <a:srgbClr val="00C898">
                    <a:alpha val="70000"/>
                  </a:srgbClr>
                </a:gs>
                <a:gs pos="0">
                  <a:srgbClr val="04B5EC">
                    <a:alpha val="90000"/>
                  </a:srgbClr>
                </a:gs>
              </a:gsLst>
              <a:lin ang="0" scaled="1"/>
              <a:tileRect/>
            </a:gradFill>
            <a:ln>
              <a:noFill/>
            </a:ln>
            <a:effectLst>
              <a:outerShdw blurRad="152400" dist="63500" dir="2700000" sx="101000" sy="101000" algn="tl"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2800" b="1" dirty="0">
                <a:latin typeface="微软雅黑" panose="020B0503020204020204" pitchFamily="34" charset="-122"/>
                <a:ea typeface="微软雅黑" panose="020B0503020204020204" pitchFamily="34" charset="-122"/>
              </a:endParaRPr>
            </a:p>
          </p:txBody>
        </p:sp>
        <p:sp>
          <p:nvSpPr>
            <p:cNvPr id="275" name="矩形 274"/>
            <p:cNvSpPr/>
            <p:nvPr/>
          </p:nvSpPr>
          <p:spPr>
            <a:xfrm>
              <a:off x="9312824" y="2996950"/>
              <a:ext cx="1297399" cy="432705"/>
            </a:xfrm>
            <a:prstGeom prst="rect">
              <a:avLst/>
            </a:prstGeom>
            <a:noFill/>
            <a:ln>
              <a:noFill/>
            </a:ln>
            <a:effectLst>
              <a:outerShdw blurRad="152400" dist="63500" dir="2700000" sx="101000" sy="101000" algn="tl"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zh-CN" sz="2800" b="1" dirty="0">
                  <a:latin typeface="微软雅黑" panose="020B0503020204020204" pitchFamily="34" charset="-122"/>
                  <a:ea typeface="微软雅黑" panose="020B0503020204020204" pitchFamily="34" charset="-122"/>
                </a:rPr>
                <a:t>04</a:t>
              </a:r>
              <a:endParaRPr lang="zh-CN" altLang="en-US" sz="2800" b="1" dirty="0">
                <a:latin typeface="微软雅黑" panose="020B0503020204020204" pitchFamily="34" charset="-122"/>
                <a:ea typeface="微软雅黑" panose="020B0503020204020204" pitchFamily="34" charset="-122"/>
              </a:endParaRPr>
            </a:p>
          </p:txBody>
        </p:sp>
      </p:grpSp>
      <p:sp>
        <p:nvSpPr>
          <p:cNvPr id="276" name="TextBox 53"/>
          <p:cNvSpPr txBox="1">
            <a:spLocks noChangeArrowheads="1"/>
          </p:cNvSpPr>
          <p:nvPr/>
        </p:nvSpPr>
        <p:spPr bwMode="auto">
          <a:xfrm>
            <a:off x="1457422" y="4959663"/>
            <a:ext cx="18182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a:r>
              <a:rPr lang="en-US" altLang="zh-CN" sz="1000" dirty="0">
                <a:solidFill>
                  <a:schemeClr val="bg1"/>
                </a:solidFill>
                <a:latin typeface="微软雅黑" panose="020B0503020204020204" pitchFamily="34" charset="-122"/>
                <a:ea typeface="微软雅黑" panose="020B0503020204020204" pitchFamily="34" charset="-122"/>
              </a:rPr>
              <a:t>2017</a:t>
            </a:r>
            <a:r>
              <a:rPr lang="zh-CN" altLang="en-US" sz="1000" dirty="0">
                <a:solidFill>
                  <a:schemeClr val="bg1"/>
                </a:solidFill>
                <a:latin typeface="微软雅黑" panose="020B0503020204020204" pitchFamily="34" charset="-122"/>
                <a:ea typeface="微软雅黑" panose="020B0503020204020204" pitchFamily="34" charset="-122"/>
              </a:rPr>
              <a:t>年</a:t>
            </a:r>
            <a:r>
              <a:rPr lang="en-US" altLang="zh-CN" sz="1000" dirty="0">
                <a:solidFill>
                  <a:schemeClr val="bg1"/>
                </a:solidFill>
                <a:latin typeface="微软雅黑" panose="020B0503020204020204" pitchFamily="34" charset="-122"/>
                <a:ea typeface="微软雅黑" panose="020B0503020204020204" pitchFamily="34" charset="-122"/>
              </a:rPr>
              <a:t>—2019</a:t>
            </a:r>
            <a:r>
              <a:rPr lang="zh-CN" altLang="en-US" sz="1000" dirty="0">
                <a:solidFill>
                  <a:schemeClr val="bg1"/>
                </a:solidFill>
                <a:latin typeface="微软雅黑" panose="020B0503020204020204" pitchFamily="34" charset="-122"/>
                <a:ea typeface="微软雅黑" panose="020B0503020204020204" pitchFamily="34" charset="-122"/>
              </a:rPr>
              <a:t>年，把服务和流程作为核心竞争力进行打造，形成特有的企业文化和管理模式。</a:t>
            </a:r>
          </a:p>
        </p:txBody>
      </p:sp>
      <p:sp>
        <p:nvSpPr>
          <p:cNvPr id="277" name="TextBox 53"/>
          <p:cNvSpPr txBox="1">
            <a:spLocks noChangeArrowheads="1"/>
          </p:cNvSpPr>
          <p:nvPr/>
        </p:nvSpPr>
        <p:spPr bwMode="auto">
          <a:xfrm>
            <a:off x="3879054" y="4959663"/>
            <a:ext cx="1923994"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a:r>
              <a:rPr lang="zh-CN" altLang="en-US" sz="1000" dirty="0">
                <a:solidFill>
                  <a:schemeClr val="bg1"/>
                </a:solidFill>
                <a:latin typeface="微软雅黑" panose="020B0503020204020204" pitchFamily="34" charset="-122"/>
                <a:ea typeface="微软雅黑" panose="020B0503020204020204" pitchFamily="34" charset="-122"/>
              </a:rPr>
              <a:t>形成公司的文化广泛传播，发展入门级客户，培养忠实消费者。</a:t>
            </a:r>
          </a:p>
        </p:txBody>
      </p:sp>
      <p:sp>
        <p:nvSpPr>
          <p:cNvPr id="278" name="TextBox 53"/>
          <p:cNvSpPr txBox="1">
            <a:spLocks noChangeArrowheads="1"/>
          </p:cNvSpPr>
          <p:nvPr/>
        </p:nvSpPr>
        <p:spPr bwMode="auto">
          <a:xfrm>
            <a:off x="6406467" y="4959663"/>
            <a:ext cx="192399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a:r>
              <a:rPr lang="zh-CN" altLang="en-US" sz="1000" dirty="0">
                <a:solidFill>
                  <a:schemeClr val="bg1"/>
                </a:solidFill>
                <a:latin typeface="微软雅黑" panose="020B0503020204020204" pitchFamily="34" charset="-122"/>
                <a:ea typeface="微软雅黑" panose="020B0503020204020204" pitchFamily="34" charset="-122"/>
              </a:rPr>
              <a:t>从</a:t>
            </a:r>
            <a:r>
              <a:rPr lang="en-US" altLang="zh-CN" sz="1000" dirty="0">
                <a:solidFill>
                  <a:schemeClr val="bg1"/>
                </a:solidFill>
                <a:latin typeface="微软雅黑" panose="020B0503020204020204" pitchFamily="34" charset="-122"/>
                <a:ea typeface="微软雅黑" panose="020B0503020204020204" pitchFamily="34" charset="-122"/>
              </a:rPr>
              <a:t>2019</a:t>
            </a:r>
            <a:r>
              <a:rPr lang="zh-CN" altLang="en-US" sz="1000" dirty="0">
                <a:solidFill>
                  <a:schemeClr val="bg1"/>
                </a:solidFill>
                <a:latin typeface="微软雅黑" panose="020B0503020204020204" pitchFamily="34" charset="-122"/>
                <a:ea typeface="微软雅黑" panose="020B0503020204020204" pitchFamily="34" charset="-122"/>
              </a:rPr>
              <a:t>年起实施扩张政策，利用自身的品牌效应，在经营品类上增加与本行业相关连的品类。</a:t>
            </a:r>
          </a:p>
        </p:txBody>
      </p:sp>
      <p:sp>
        <p:nvSpPr>
          <p:cNvPr id="279" name="TextBox 53"/>
          <p:cNvSpPr txBox="1">
            <a:spLocks noChangeArrowheads="1"/>
          </p:cNvSpPr>
          <p:nvPr/>
        </p:nvSpPr>
        <p:spPr bwMode="auto">
          <a:xfrm>
            <a:off x="8933881" y="4959663"/>
            <a:ext cx="180069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a:r>
              <a:rPr lang="zh-CN" altLang="en-US" sz="1000" dirty="0">
                <a:solidFill>
                  <a:schemeClr val="bg1"/>
                </a:solidFill>
                <a:latin typeface="微软雅黑" panose="020B0503020204020204" pitchFamily="34" charset="-122"/>
                <a:ea typeface="微软雅黑" panose="020B0503020204020204" pitchFamily="34" charset="-122"/>
              </a:rPr>
              <a:t>当连锁店达到一定量时，可以适时发展产业链企业，如原材料加工企业。</a:t>
            </a:r>
          </a:p>
        </p:txBody>
      </p:sp>
      <p:pic>
        <p:nvPicPr>
          <p:cNvPr id="281" name="Picture 7" descr="C:\Users\Administrator\Desktop\56d684a0446de.png"/>
          <p:cNvPicPr>
            <a:picLocks noChangeAspect="1" noChangeArrowheads="1"/>
          </p:cNvPicPr>
          <p:nvPr/>
        </p:nvPicPr>
        <p:blipFill>
          <a:blip r:embed="rId6" cstate="print">
            <a:extLst>
              <a:ext uri="{BEBA8EAE-BF5A-486C-A8C5-ECC9F3942E4B}">
                <a14:imgProps xmlns:a14="http://schemas.microsoft.com/office/drawing/2010/main">
                  <a14:imgLayer r:embed="rId7">
                    <a14:imgEffect>
                      <a14:brightnessContrast bright="5000"/>
                    </a14:imgEffect>
                  </a14:imgLayer>
                </a14:imgProps>
              </a:ext>
              <a:ext uri="{28A0092B-C50C-407E-A947-70E740481C1C}">
                <a14:useLocalDpi xmlns:a14="http://schemas.microsoft.com/office/drawing/2010/main" val="0"/>
              </a:ext>
            </a:extLst>
          </a:blip>
          <a:srcRect/>
          <a:stretch>
            <a:fillRect/>
          </a:stretch>
        </p:blipFill>
        <p:spPr bwMode="auto">
          <a:xfrm rot="1643890">
            <a:off x="9173312" y="1149133"/>
            <a:ext cx="474514" cy="539694"/>
          </a:xfrm>
          <a:prstGeom prst="rect">
            <a:avLst/>
          </a:prstGeom>
          <a:noFill/>
          <a:extLst>
            <a:ext uri="{909E8E84-426E-40DD-AFC4-6F175D3DCCD1}">
              <a14:hiddenFill xmlns:a14="http://schemas.microsoft.com/office/drawing/2010/main">
                <a:solidFill>
                  <a:srgbClr val="FFFFFF"/>
                </a:solidFill>
              </a14:hiddenFill>
            </a:ext>
          </a:extLst>
        </p:spPr>
      </p:pic>
      <p:pic>
        <p:nvPicPr>
          <p:cNvPr id="282" name="Picture 7" descr="C:\Users\Administrator\Desktop\56d684a0446de.png"/>
          <p:cNvPicPr>
            <a:picLocks noChangeAspect="1" noChangeArrowheads="1"/>
          </p:cNvPicPr>
          <p:nvPr/>
        </p:nvPicPr>
        <p:blipFill>
          <a:blip r:embed="rId8" cstate="print">
            <a:extLst>
              <a:ext uri="{BEBA8EAE-BF5A-486C-A8C5-ECC9F3942E4B}">
                <a14:imgProps xmlns:a14="http://schemas.microsoft.com/office/drawing/2010/main">
                  <a14:imgLayer r:embed="rId9">
                    <a14:imgEffect>
                      <a14:brightnessContrast bright="5000"/>
                    </a14:imgEffect>
                  </a14:imgLayer>
                </a14:imgProps>
              </a:ext>
              <a:ext uri="{28A0092B-C50C-407E-A947-70E740481C1C}">
                <a14:useLocalDpi xmlns:a14="http://schemas.microsoft.com/office/drawing/2010/main" val="0"/>
              </a:ext>
            </a:extLst>
          </a:blip>
          <a:srcRect/>
          <a:stretch>
            <a:fillRect/>
          </a:stretch>
        </p:blipFill>
        <p:spPr bwMode="auto">
          <a:xfrm rot="4041525">
            <a:off x="7563540" y="5730139"/>
            <a:ext cx="883735" cy="100512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p14:dur="10" advTm="3000"/>
    </mc:Choice>
    <mc:Fallback>
      <p:transition advTm="3000"/>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96"/>
                                            </p:tgtEl>
                                            <p:attrNameLst>
                                              <p:attrName>style.visibility</p:attrName>
                                            </p:attrNameLst>
                                          </p:cBhvr>
                                          <p:to>
                                            <p:strVal val="visible"/>
                                          </p:to>
                                        </p:set>
                                        <p:anim calcmode="lin" valueType="num">
                                          <p:cBhvr additive="base">
                                            <p:cTn id="7" dur="500" fill="hold"/>
                                            <p:tgtEl>
                                              <p:spTgt spid="96"/>
                                            </p:tgtEl>
                                            <p:attrNameLst>
                                              <p:attrName>ppt_x</p:attrName>
                                            </p:attrNameLst>
                                          </p:cBhvr>
                                          <p:tavLst>
                                            <p:tav tm="0">
                                              <p:val>
                                                <p:strVal val="#ppt_x"/>
                                              </p:val>
                                            </p:tav>
                                            <p:tav tm="100000">
                                              <p:val>
                                                <p:strVal val="#ppt_x"/>
                                              </p:val>
                                            </p:tav>
                                          </p:tavLst>
                                        </p:anim>
                                        <p:anim calcmode="lin" valueType="num">
                                          <p:cBhvr additive="base">
                                            <p:cTn id="8" dur="500" fill="hold"/>
                                            <p:tgtEl>
                                              <p:spTgt spid="96"/>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14:presetBounceEnd="67000">
                                      <p:stCondLst>
                                        <p:cond delay="0"/>
                                      </p:stCondLst>
                                      <p:childTnLst>
                                        <p:set>
                                          <p:cBhvr>
                                            <p:cTn id="11" dur="1" fill="hold">
                                              <p:stCondLst>
                                                <p:cond delay="0"/>
                                              </p:stCondLst>
                                            </p:cTn>
                                            <p:tgtEl>
                                              <p:spTgt spid="97"/>
                                            </p:tgtEl>
                                            <p:attrNameLst>
                                              <p:attrName>style.visibility</p:attrName>
                                            </p:attrNameLst>
                                          </p:cBhvr>
                                          <p:to>
                                            <p:strVal val="visible"/>
                                          </p:to>
                                        </p:set>
                                        <p:anim calcmode="lin" valueType="num" p14:bounceEnd="67000">
                                          <p:cBhvr additive="base">
                                            <p:cTn id="12" dur="2000" fill="hold"/>
                                            <p:tgtEl>
                                              <p:spTgt spid="97"/>
                                            </p:tgtEl>
                                            <p:attrNameLst>
                                              <p:attrName>ppt_x</p:attrName>
                                            </p:attrNameLst>
                                          </p:cBhvr>
                                          <p:tavLst>
                                            <p:tav tm="0">
                                              <p:val>
                                                <p:strVal val="0-#ppt_w/2"/>
                                              </p:val>
                                            </p:tav>
                                            <p:tav tm="100000">
                                              <p:val>
                                                <p:strVal val="#ppt_x"/>
                                              </p:val>
                                            </p:tav>
                                          </p:tavLst>
                                        </p:anim>
                                        <p:anim calcmode="lin" valueType="num" p14:bounceEnd="67000">
                                          <p:cBhvr additive="base">
                                            <p:cTn id="13" dur="2000" fill="hold"/>
                                            <p:tgtEl>
                                              <p:spTgt spid="97"/>
                                            </p:tgtEl>
                                            <p:attrNameLst>
                                              <p:attrName>ppt_y</p:attrName>
                                            </p:attrNameLst>
                                          </p:cBhvr>
                                          <p:tavLst>
                                            <p:tav tm="0">
                                              <p:val>
                                                <p:strVal val="#ppt_y"/>
                                              </p:val>
                                            </p:tav>
                                            <p:tav tm="100000">
                                              <p:val>
                                                <p:strVal val="#ppt_y"/>
                                              </p:val>
                                            </p:tav>
                                          </p:tavLst>
                                        </p:anim>
                                      </p:childTnLst>
                                    </p:cTn>
                                  </p:par>
                                </p:childTnLst>
                              </p:cTn>
                            </p:par>
                            <p:par>
                              <p:cTn id="14" fill="hold">
                                <p:stCondLst>
                                  <p:cond delay="2500"/>
                                </p:stCondLst>
                                <p:childTnLst>
                                  <p:par>
                                    <p:cTn id="15" presetID="22" presetClass="entr" presetSubtype="8" fill="hold" grpId="0" nodeType="afterEffect">
                                      <p:stCondLst>
                                        <p:cond delay="0"/>
                                      </p:stCondLst>
                                      <p:childTnLst>
                                        <p:set>
                                          <p:cBhvr>
                                            <p:cTn id="16" dur="1" fill="hold">
                                              <p:stCondLst>
                                                <p:cond delay="0"/>
                                              </p:stCondLst>
                                            </p:cTn>
                                            <p:tgtEl>
                                              <p:spTgt spid="259"/>
                                            </p:tgtEl>
                                            <p:attrNameLst>
                                              <p:attrName>style.visibility</p:attrName>
                                            </p:attrNameLst>
                                          </p:cBhvr>
                                          <p:to>
                                            <p:strVal val="visible"/>
                                          </p:to>
                                        </p:set>
                                        <p:animEffect transition="in" filter="wipe(left)">
                                          <p:cBhvr>
                                            <p:cTn id="17" dur="1500"/>
                                            <p:tgtEl>
                                              <p:spTgt spid="259"/>
                                            </p:tgtEl>
                                          </p:cBhvr>
                                        </p:animEffect>
                                      </p:childTnLst>
                                    </p:cTn>
                                  </p:par>
                                  <p:par>
                                    <p:cTn id="18" presetID="22" presetClass="entr" presetSubtype="2" fill="hold" grpId="0" nodeType="withEffect">
                                      <p:stCondLst>
                                        <p:cond delay="0"/>
                                      </p:stCondLst>
                                      <p:childTnLst>
                                        <p:set>
                                          <p:cBhvr>
                                            <p:cTn id="19" dur="1" fill="hold">
                                              <p:stCondLst>
                                                <p:cond delay="0"/>
                                              </p:stCondLst>
                                            </p:cTn>
                                            <p:tgtEl>
                                              <p:spTgt spid="258"/>
                                            </p:tgtEl>
                                            <p:attrNameLst>
                                              <p:attrName>style.visibility</p:attrName>
                                            </p:attrNameLst>
                                          </p:cBhvr>
                                          <p:to>
                                            <p:strVal val="visible"/>
                                          </p:to>
                                        </p:set>
                                        <p:animEffect transition="in" filter="wipe(right)">
                                          <p:cBhvr>
                                            <p:cTn id="20" dur="1500"/>
                                            <p:tgtEl>
                                              <p:spTgt spid="258"/>
                                            </p:tgtEl>
                                          </p:cBhvr>
                                        </p:animEffect>
                                      </p:childTnLst>
                                    </p:cTn>
                                  </p:par>
                                </p:childTnLst>
                              </p:cTn>
                            </p:par>
                            <p:par>
                              <p:cTn id="21" fill="hold">
                                <p:stCondLst>
                                  <p:cond delay="4000"/>
                                </p:stCondLst>
                                <p:childTnLst>
                                  <p:par>
                                    <p:cTn id="22" presetID="2" presetClass="entr" presetSubtype="8" fill="hold" grpId="0" nodeType="afterEffect" p14:presetBounceEnd="67000">
                                      <p:stCondLst>
                                        <p:cond delay="0"/>
                                      </p:stCondLst>
                                      <p:childTnLst>
                                        <p:set>
                                          <p:cBhvr>
                                            <p:cTn id="23" dur="1" fill="hold">
                                              <p:stCondLst>
                                                <p:cond delay="0"/>
                                              </p:stCondLst>
                                            </p:cTn>
                                            <p:tgtEl>
                                              <p:spTgt spid="280"/>
                                            </p:tgtEl>
                                            <p:attrNameLst>
                                              <p:attrName>style.visibility</p:attrName>
                                            </p:attrNameLst>
                                          </p:cBhvr>
                                          <p:to>
                                            <p:strVal val="visible"/>
                                          </p:to>
                                        </p:set>
                                        <p:anim calcmode="lin" valueType="num" p14:bounceEnd="67000">
                                          <p:cBhvr additive="base">
                                            <p:cTn id="24" dur="2000" fill="hold"/>
                                            <p:tgtEl>
                                              <p:spTgt spid="280"/>
                                            </p:tgtEl>
                                            <p:attrNameLst>
                                              <p:attrName>ppt_x</p:attrName>
                                            </p:attrNameLst>
                                          </p:cBhvr>
                                          <p:tavLst>
                                            <p:tav tm="0">
                                              <p:val>
                                                <p:strVal val="0-#ppt_w/2"/>
                                              </p:val>
                                            </p:tav>
                                            <p:tav tm="100000">
                                              <p:val>
                                                <p:strVal val="#ppt_x"/>
                                              </p:val>
                                            </p:tav>
                                          </p:tavLst>
                                        </p:anim>
                                        <p:anim calcmode="lin" valueType="num" p14:bounceEnd="67000">
                                          <p:cBhvr additive="base">
                                            <p:cTn id="25" dur="2000" fill="hold"/>
                                            <p:tgtEl>
                                              <p:spTgt spid="280"/>
                                            </p:tgtEl>
                                            <p:attrNameLst>
                                              <p:attrName>ppt_y</p:attrName>
                                            </p:attrNameLst>
                                          </p:cBhvr>
                                          <p:tavLst>
                                            <p:tav tm="0">
                                              <p:val>
                                                <p:strVal val="#ppt_y"/>
                                              </p:val>
                                            </p:tav>
                                            <p:tav tm="100000">
                                              <p:val>
                                                <p:strVal val="#ppt_y"/>
                                              </p:val>
                                            </p:tav>
                                          </p:tavLst>
                                        </p:anim>
                                      </p:childTnLst>
                                    </p:cTn>
                                  </p:par>
                                </p:childTnLst>
                              </p:cTn>
                            </p:par>
                            <p:par>
                              <p:cTn id="26" fill="hold">
                                <p:stCondLst>
                                  <p:cond delay="6000"/>
                                </p:stCondLst>
                                <p:childTnLst>
                                  <p:par>
                                    <p:cTn id="27" presetID="49" presetClass="entr" presetSubtype="0" decel="100000" fill="hold" nodeType="afterEffect">
                                      <p:stCondLst>
                                        <p:cond delay="0"/>
                                      </p:stCondLst>
                                      <p:childTnLst>
                                        <p:set>
                                          <p:cBhvr>
                                            <p:cTn id="28" dur="1" fill="hold">
                                              <p:stCondLst>
                                                <p:cond delay="0"/>
                                              </p:stCondLst>
                                            </p:cTn>
                                            <p:tgtEl>
                                              <p:spTgt spid="264"/>
                                            </p:tgtEl>
                                            <p:attrNameLst>
                                              <p:attrName>style.visibility</p:attrName>
                                            </p:attrNameLst>
                                          </p:cBhvr>
                                          <p:to>
                                            <p:strVal val="visible"/>
                                          </p:to>
                                        </p:set>
                                        <p:anim calcmode="lin" valueType="num">
                                          <p:cBhvr>
                                            <p:cTn id="29" dur="1000" fill="hold"/>
                                            <p:tgtEl>
                                              <p:spTgt spid="264"/>
                                            </p:tgtEl>
                                            <p:attrNameLst>
                                              <p:attrName>ppt_w</p:attrName>
                                            </p:attrNameLst>
                                          </p:cBhvr>
                                          <p:tavLst>
                                            <p:tav tm="0">
                                              <p:val>
                                                <p:fltVal val="0"/>
                                              </p:val>
                                            </p:tav>
                                            <p:tav tm="100000">
                                              <p:val>
                                                <p:strVal val="#ppt_w"/>
                                              </p:val>
                                            </p:tav>
                                          </p:tavLst>
                                        </p:anim>
                                        <p:anim calcmode="lin" valueType="num">
                                          <p:cBhvr>
                                            <p:cTn id="30" dur="1000" fill="hold"/>
                                            <p:tgtEl>
                                              <p:spTgt spid="264"/>
                                            </p:tgtEl>
                                            <p:attrNameLst>
                                              <p:attrName>ppt_h</p:attrName>
                                            </p:attrNameLst>
                                          </p:cBhvr>
                                          <p:tavLst>
                                            <p:tav tm="0">
                                              <p:val>
                                                <p:fltVal val="0"/>
                                              </p:val>
                                            </p:tav>
                                            <p:tav tm="100000">
                                              <p:val>
                                                <p:strVal val="#ppt_h"/>
                                              </p:val>
                                            </p:tav>
                                          </p:tavLst>
                                        </p:anim>
                                        <p:anim calcmode="lin" valueType="num">
                                          <p:cBhvr>
                                            <p:cTn id="31" dur="1000" fill="hold"/>
                                            <p:tgtEl>
                                              <p:spTgt spid="264"/>
                                            </p:tgtEl>
                                            <p:attrNameLst>
                                              <p:attrName>style.rotation</p:attrName>
                                            </p:attrNameLst>
                                          </p:cBhvr>
                                          <p:tavLst>
                                            <p:tav tm="0">
                                              <p:val>
                                                <p:fltVal val="360"/>
                                              </p:val>
                                            </p:tav>
                                            <p:tav tm="100000">
                                              <p:val>
                                                <p:fltVal val="0"/>
                                              </p:val>
                                            </p:tav>
                                          </p:tavLst>
                                        </p:anim>
                                        <p:animEffect transition="in" filter="fade">
                                          <p:cBhvr>
                                            <p:cTn id="32" dur="1000"/>
                                            <p:tgtEl>
                                              <p:spTgt spid="264"/>
                                            </p:tgtEl>
                                          </p:cBhvr>
                                        </p:animEffect>
                                      </p:childTnLst>
                                    </p:cTn>
                                  </p:par>
                                  <p:par>
                                    <p:cTn id="33" presetID="2" presetClass="entr" presetSubtype="2" fill="hold" grpId="0" nodeType="withEffect">
                                      <p:stCondLst>
                                        <p:cond delay="0"/>
                                      </p:stCondLst>
                                      <p:iterate type="lt">
                                        <p:tmPct val="10000"/>
                                      </p:iterate>
                                      <p:childTnLst>
                                        <p:set>
                                          <p:cBhvr>
                                            <p:cTn id="34" dur="1" fill="hold">
                                              <p:stCondLst>
                                                <p:cond delay="0"/>
                                              </p:stCondLst>
                                            </p:cTn>
                                            <p:tgtEl>
                                              <p:spTgt spid="260"/>
                                            </p:tgtEl>
                                            <p:attrNameLst>
                                              <p:attrName>style.visibility</p:attrName>
                                            </p:attrNameLst>
                                          </p:cBhvr>
                                          <p:to>
                                            <p:strVal val="visible"/>
                                          </p:to>
                                        </p:set>
                                        <p:anim calcmode="lin" valueType="num">
                                          <p:cBhvr additive="base">
                                            <p:cTn id="35" dur="500" fill="hold"/>
                                            <p:tgtEl>
                                              <p:spTgt spid="260"/>
                                            </p:tgtEl>
                                            <p:attrNameLst>
                                              <p:attrName>ppt_x</p:attrName>
                                            </p:attrNameLst>
                                          </p:cBhvr>
                                          <p:tavLst>
                                            <p:tav tm="0">
                                              <p:val>
                                                <p:strVal val="1+#ppt_w/2"/>
                                              </p:val>
                                            </p:tav>
                                            <p:tav tm="100000">
                                              <p:val>
                                                <p:strVal val="#ppt_x"/>
                                              </p:val>
                                            </p:tav>
                                          </p:tavLst>
                                        </p:anim>
                                        <p:anim calcmode="lin" valueType="num">
                                          <p:cBhvr additive="base">
                                            <p:cTn id="36" dur="500" fill="hold"/>
                                            <p:tgtEl>
                                              <p:spTgt spid="260"/>
                                            </p:tgtEl>
                                            <p:attrNameLst>
                                              <p:attrName>ppt_y</p:attrName>
                                            </p:attrNameLst>
                                          </p:cBhvr>
                                          <p:tavLst>
                                            <p:tav tm="0">
                                              <p:val>
                                                <p:strVal val="#ppt_y"/>
                                              </p:val>
                                            </p:tav>
                                            <p:tav tm="100000">
                                              <p:val>
                                                <p:strVal val="#ppt_y"/>
                                              </p:val>
                                            </p:tav>
                                          </p:tavLst>
                                        </p:anim>
                                      </p:childTnLst>
                                    </p:cTn>
                                  </p:par>
                                </p:childTnLst>
                              </p:cTn>
                            </p:par>
                            <p:par>
                              <p:cTn id="37" fill="hold">
                                <p:stCondLst>
                                  <p:cond delay="6500"/>
                                </p:stCondLst>
                                <p:childTnLst>
                                  <p:par>
                                    <p:cTn id="38" presetID="49" presetClass="entr" presetSubtype="0" decel="100000" fill="hold" nodeType="afterEffect">
                                      <p:stCondLst>
                                        <p:cond delay="0"/>
                                      </p:stCondLst>
                                      <p:childTnLst>
                                        <p:set>
                                          <p:cBhvr>
                                            <p:cTn id="39" dur="1" fill="hold">
                                              <p:stCondLst>
                                                <p:cond delay="0"/>
                                              </p:stCondLst>
                                            </p:cTn>
                                            <p:tgtEl>
                                              <p:spTgt spid="267"/>
                                            </p:tgtEl>
                                            <p:attrNameLst>
                                              <p:attrName>style.visibility</p:attrName>
                                            </p:attrNameLst>
                                          </p:cBhvr>
                                          <p:to>
                                            <p:strVal val="visible"/>
                                          </p:to>
                                        </p:set>
                                        <p:anim calcmode="lin" valueType="num">
                                          <p:cBhvr>
                                            <p:cTn id="40" dur="1000" fill="hold"/>
                                            <p:tgtEl>
                                              <p:spTgt spid="267"/>
                                            </p:tgtEl>
                                            <p:attrNameLst>
                                              <p:attrName>ppt_w</p:attrName>
                                            </p:attrNameLst>
                                          </p:cBhvr>
                                          <p:tavLst>
                                            <p:tav tm="0">
                                              <p:val>
                                                <p:fltVal val="0"/>
                                              </p:val>
                                            </p:tav>
                                            <p:tav tm="100000">
                                              <p:val>
                                                <p:strVal val="#ppt_w"/>
                                              </p:val>
                                            </p:tav>
                                          </p:tavLst>
                                        </p:anim>
                                        <p:anim calcmode="lin" valueType="num">
                                          <p:cBhvr>
                                            <p:cTn id="41" dur="1000" fill="hold"/>
                                            <p:tgtEl>
                                              <p:spTgt spid="267"/>
                                            </p:tgtEl>
                                            <p:attrNameLst>
                                              <p:attrName>ppt_h</p:attrName>
                                            </p:attrNameLst>
                                          </p:cBhvr>
                                          <p:tavLst>
                                            <p:tav tm="0">
                                              <p:val>
                                                <p:fltVal val="0"/>
                                              </p:val>
                                            </p:tav>
                                            <p:tav tm="100000">
                                              <p:val>
                                                <p:strVal val="#ppt_h"/>
                                              </p:val>
                                            </p:tav>
                                          </p:tavLst>
                                        </p:anim>
                                        <p:anim calcmode="lin" valueType="num">
                                          <p:cBhvr>
                                            <p:cTn id="42" dur="1000" fill="hold"/>
                                            <p:tgtEl>
                                              <p:spTgt spid="267"/>
                                            </p:tgtEl>
                                            <p:attrNameLst>
                                              <p:attrName>style.rotation</p:attrName>
                                            </p:attrNameLst>
                                          </p:cBhvr>
                                          <p:tavLst>
                                            <p:tav tm="0">
                                              <p:val>
                                                <p:fltVal val="360"/>
                                              </p:val>
                                            </p:tav>
                                            <p:tav tm="100000">
                                              <p:val>
                                                <p:fltVal val="0"/>
                                              </p:val>
                                            </p:tav>
                                          </p:tavLst>
                                        </p:anim>
                                        <p:animEffect transition="in" filter="fade">
                                          <p:cBhvr>
                                            <p:cTn id="43" dur="1000"/>
                                            <p:tgtEl>
                                              <p:spTgt spid="267"/>
                                            </p:tgtEl>
                                          </p:cBhvr>
                                        </p:animEffect>
                                      </p:childTnLst>
                                    </p:cTn>
                                  </p:par>
                                  <p:par>
                                    <p:cTn id="44" presetID="2" presetClass="entr" presetSubtype="2" fill="hold" grpId="0" nodeType="withEffect">
                                      <p:stCondLst>
                                        <p:cond delay="0"/>
                                      </p:stCondLst>
                                      <p:iterate type="lt">
                                        <p:tmPct val="10000"/>
                                      </p:iterate>
                                      <p:childTnLst>
                                        <p:set>
                                          <p:cBhvr>
                                            <p:cTn id="45" dur="1" fill="hold">
                                              <p:stCondLst>
                                                <p:cond delay="0"/>
                                              </p:stCondLst>
                                            </p:cTn>
                                            <p:tgtEl>
                                              <p:spTgt spid="261"/>
                                            </p:tgtEl>
                                            <p:attrNameLst>
                                              <p:attrName>style.visibility</p:attrName>
                                            </p:attrNameLst>
                                          </p:cBhvr>
                                          <p:to>
                                            <p:strVal val="visible"/>
                                          </p:to>
                                        </p:set>
                                        <p:anim calcmode="lin" valueType="num">
                                          <p:cBhvr additive="base">
                                            <p:cTn id="46" dur="500" fill="hold"/>
                                            <p:tgtEl>
                                              <p:spTgt spid="261"/>
                                            </p:tgtEl>
                                            <p:attrNameLst>
                                              <p:attrName>ppt_x</p:attrName>
                                            </p:attrNameLst>
                                          </p:cBhvr>
                                          <p:tavLst>
                                            <p:tav tm="0">
                                              <p:val>
                                                <p:strVal val="1+#ppt_w/2"/>
                                              </p:val>
                                            </p:tav>
                                            <p:tav tm="100000">
                                              <p:val>
                                                <p:strVal val="#ppt_x"/>
                                              </p:val>
                                            </p:tav>
                                          </p:tavLst>
                                        </p:anim>
                                        <p:anim calcmode="lin" valueType="num">
                                          <p:cBhvr additive="base">
                                            <p:cTn id="47" dur="500" fill="hold"/>
                                            <p:tgtEl>
                                              <p:spTgt spid="261"/>
                                            </p:tgtEl>
                                            <p:attrNameLst>
                                              <p:attrName>ppt_y</p:attrName>
                                            </p:attrNameLst>
                                          </p:cBhvr>
                                          <p:tavLst>
                                            <p:tav tm="0">
                                              <p:val>
                                                <p:strVal val="#ppt_y"/>
                                              </p:val>
                                            </p:tav>
                                            <p:tav tm="100000">
                                              <p:val>
                                                <p:strVal val="#ppt_y"/>
                                              </p:val>
                                            </p:tav>
                                          </p:tavLst>
                                        </p:anim>
                                      </p:childTnLst>
                                    </p:cTn>
                                  </p:par>
                                </p:childTnLst>
                              </p:cTn>
                            </p:par>
                            <p:par>
                              <p:cTn id="48" fill="hold">
                                <p:stCondLst>
                                  <p:cond delay="7500"/>
                                </p:stCondLst>
                                <p:childTnLst>
                                  <p:par>
                                    <p:cTn id="49" presetID="49" presetClass="entr" presetSubtype="0" decel="100000" fill="hold" nodeType="afterEffect">
                                      <p:stCondLst>
                                        <p:cond delay="0"/>
                                      </p:stCondLst>
                                      <p:childTnLst>
                                        <p:set>
                                          <p:cBhvr>
                                            <p:cTn id="50" dur="1" fill="hold">
                                              <p:stCondLst>
                                                <p:cond delay="0"/>
                                              </p:stCondLst>
                                            </p:cTn>
                                            <p:tgtEl>
                                              <p:spTgt spid="270"/>
                                            </p:tgtEl>
                                            <p:attrNameLst>
                                              <p:attrName>style.visibility</p:attrName>
                                            </p:attrNameLst>
                                          </p:cBhvr>
                                          <p:to>
                                            <p:strVal val="visible"/>
                                          </p:to>
                                        </p:set>
                                        <p:anim calcmode="lin" valueType="num">
                                          <p:cBhvr>
                                            <p:cTn id="51" dur="1000" fill="hold"/>
                                            <p:tgtEl>
                                              <p:spTgt spid="270"/>
                                            </p:tgtEl>
                                            <p:attrNameLst>
                                              <p:attrName>ppt_w</p:attrName>
                                            </p:attrNameLst>
                                          </p:cBhvr>
                                          <p:tavLst>
                                            <p:tav tm="0">
                                              <p:val>
                                                <p:fltVal val="0"/>
                                              </p:val>
                                            </p:tav>
                                            <p:tav tm="100000">
                                              <p:val>
                                                <p:strVal val="#ppt_w"/>
                                              </p:val>
                                            </p:tav>
                                          </p:tavLst>
                                        </p:anim>
                                        <p:anim calcmode="lin" valueType="num">
                                          <p:cBhvr>
                                            <p:cTn id="52" dur="1000" fill="hold"/>
                                            <p:tgtEl>
                                              <p:spTgt spid="270"/>
                                            </p:tgtEl>
                                            <p:attrNameLst>
                                              <p:attrName>ppt_h</p:attrName>
                                            </p:attrNameLst>
                                          </p:cBhvr>
                                          <p:tavLst>
                                            <p:tav tm="0">
                                              <p:val>
                                                <p:fltVal val="0"/>
                                              </p:val>
                                            </p:tav>
                                            <p:tav tm="100000">
                                              <p:val>
                                                <p:strVal val="#ppt_h"/>
                                              </p:val>
                                            </p:tav>
                                          </p:tavLst>
                                        </p:anim>
                                        <p:anim calcmode="lin" valueType="num">
                                          <p:cBhvr>
                                            <p:cTn id="53" dur="1000" fill="hold"/>
                                            <p:tgtEl>
                                              <p:spTgt spid="270"/>
                                            </p:tgtEl>
                                            <p:attrNameLst>
                                              <p:attrName>style.rotation</p:attrName>
                                            </p:attrNameLst>
                                          </p:cBhvr>
                                          <p:tavLst>
                                            <p:tav tm="0">
                                              <p:val>
                                                <p:fltVal val="360"/>
                                              </p:val>
                                            </p:tav>
                                            <p:tav tm="100000">
                                              <p:val>
                                                <p:fltVal val="0"/>
                                              </p:val>
                                            </p:tav>
                                          </p:tavLst>
                                        </p:anim>
                                        <p:animEffect transition="in" filter="fade">
                                          <p:cBhvr>
                                            <p:cTn id="54" dur="1000"/>
                                            <p:tgtEl>
                                              <p:spTgt spid="270"/>
                                            </p:tgtEl>
                                          </p:cBhvr>
                                        </p:animEffect>
                                      </p:childTnLst>
                                    </p:cTn>
                                  </p:par>
                                  <p:par>
                                    <p:cTn id="55" presetID="2" presetClass="entr" presetSubtype="2" fill="hold" grpId="0" nodeType="withEffect">
                                      <p:stCondLst>
                                        <p:cond delay="0"/>
                                      </p:stCondLst>
                                      <p:iterate type="lt">
                                        <p:tmPct val="10000"/>
                                      </p:iterate>
                                      <p:childTnLst>
                                        <p:set>
                                          <p:cBhvr>
                                            <p:cTn id="56" dur="1" fill="hold">
                                              <p:stCondLst>
                                                <p:cond delay="0"/>
                                              </p:stCondLst>
                                            </p:cTn>
                                            <p:tgtEl>
                                              <p:spTgt spid="262"/>
                                            </p:tgtEl>
                                            <p:attrNameLst>
                                              <p:attrName>style.visibility</p:attrName>
                                            </p:attrNameLst>
                                          </p:cBhvr>
                                          <p:to>
                                            <p:strVal val="visible"/>
                                          </p:to>
                                        </p:set>
                                        <p:anim calcmode="lin" valueType="num">
                                          <p:cBhvr additive="base">
                                            <p:cTn id="57" dur="500" fill="hold"/>
                                            <p:tgtEl>
                                              <p:spTgt spid="262"/>
                                            </p:tgtEl>
                                            <p:attrNameLst>
                                              <p:attrName>ppt_x</p:attrName>
                                            </p:attrNameLst>
                                          </p:cBhvr>
                                          <p:tavLst>
                                            <p:tav tm="0">
                                              <p:val>
                                                <p:strVal val="1+#ppt_w/2"/>
                                              </p:val>
                                            </p:tav>
                                            <p:tav tm="100000">
                                              <p:val>
                                                <p:strVal val="#ppt_x"/>
                                              </p:val>
                                            </p:tav>
                                          </p:tavLst>
                                        </p:anim>
                                        <p:anim calcmode="lin" valueType="num">
                                          <p:cBhvr additive="base">
                                            <p:cTn id="58" dur="500" fill="hold"/>
                                            <p:tgtEl>
                                              <p:spTgt spid="262"/>
                                            </p:tgtEl>
                                            <p:attrNameLst>
                                              <p:attrName>ppt_y</p:attrName>
                                            </p:attrNameLst>
                                          </p:cBhvr>
                                          <p:tavLst>
                                            <p:tav tm="0">
                                              <p:val>
                                                <p:strVal val="#ppt_y"/>
                                              </p:val>
                                            </p:tav>
                                            <p:tav tm="100000">
                                              <p:val>
                                                <p:strVal val="#ppt_y"/>
                                              </p:val>
                                            </p:tav>
                                          </p:tavLst>
                                        </p:anim>
                                      </p:childTnLst>
                                    </p:cTn>
                                  </p:par>
                                </p:childTnLst>
                              </p:cTn>
                            </p:par>
                            <p:par>
                              <p:cTn id="59" fill="hold">
                                <p:stCondLst>
                                  <p:cond delay="8500"/>
                                </p:stCondLst>
                                <p:childTnLst>
                                  <p:par>
                                    <p:cTn id="60" presetID="49" presetClass="entr" presetSubtype="0" decel="100000" fill="hold" nodeType="afterEffect">
                                      <p:stCondLst>
                                        <p:cond delay="0"/>
                                      </p:stCondLst>
                                      <p:childTnLst>
                                        <p:set>
                                          <p:cBhvr>
                                            <p:cTn id="61" dur="1" fill="hold">
                                              <p:stCondLst>
                                                <p:cond delay="0"/>
                                              </p:stCondLst>
                                            </p:cTn>
                                            <p:tgtEl>
                                              <p:spTgt spid="273"/>
                                            </p:tgtEl>
                                            <p:attrNameLst>
                                              <p:attrName>style.visibility</p:attrName>
                                            </p:attrNameLst>
                                          </p:cBhvr>
                                          <p:to>
                                            <p:strVal val="visible"/>
                                          </p:to>
                                        </p:set>
                                        <p:anim calcmode="lin" valueType="num">
                                          <p:cBhvr>
                                            <p:cTn id="62" dur="1000" fill="hold"/>
                                            <p:tgtEl>
                                              <p:spTgt spid="273"/>
                                            </p:tgtEl>
                                            <p:attrNameLst>
                                              <p:attrName>ppt_w</p:attrName>
                                            </p:attrNameLst>
                                          </p:cBhvr>
                                          <p:tavLst>
                                            <p:tav tm="0">
                                              <p:val>
                                                <p:fltVal val="0"/>
                                              </p:val>
                                            </p:tav>
                                            <p:tav tm="100000">
                                              <p:val>
                                                <p:strVal val="#ppt_w"/>
                                              </p:val>
                                            </p:tav>
                                          </p:tavLst>
                                        </p:anim>
                                        <p:anim calcmode="lin" valueType="num">
                                          <p:cBhvr>
                                            <p:cTn id="63" dur="1000" fill="hold"/>
                                            <p:tgtEl>
                                              <p:spTgt spid="273"/>
                                            </p:tgtEl>
                                            <p:attrNameLst>
                                              <p:attrName>ppt_h</p:attrName>
                                            </p:attrNameLst>
                                          </p:cBhvr>
                                          <p:tavLst>
                                            <p:tav tm="0">
                                              <p:val>
                                                <p:fltVal val="0"/>
                                              </p:val>
                                            </p:tav>
                                            <p:tav tm="100000">
                                              <p:val>
                                                <p:strVal val="#ppt_h"/>
                                              </p:val>
                                            </p:tav>
                                          </p:tavLst>
                                        </p:anim>
                                        <p:anim calcmode="lin" valueType="num">
                                          <p:cBhvr>
                                            <p:cTn id="64" dur="1000" fill="hold"/>
                                            <p:tgtEl>
                                              <p:spTgt spid="273"/>
                                            </p:tgtEl>
                                            <p:attrNameLst>
                                              <p:attrName>style.rotation</p:attrName>
                                            </p:attrNameLst>
                                          </p:cBhvr>
                                          <p:tavLst>
                                            <p:tav tm="0">
                                              <p:val>
                                                <p:fltVal val="360"/>
                                              </p:val>
                                            </p:tav>
                                            <p:tav tm="100000">
                                              <p:val>
                                                <p:fltVal val="0"/>
                                              </p:val>
                                            </p:tav>
                                          </p:tavLst>
                                        </p:anim>
                                        <p:animEffect transition="in" filter="fade">
                                          <p:cBhvr>
                                            <p:cTn id="65" dur="1000"/>
                                            <p:tgtEl>
                                              <p:spTgt spid="273"/>
                                            </p:tgtEl>
                                          </p:cBhvr>
                                        </p:animEffect>
                                      </p:childTnLst>
                                    </p:cTn>
                                  </p:par>
                                  <p:par>
                                    <p:cTn id="66" presetID="2" presetClass="entr" presetSubtype="2" fill="hold" grpId="0" nodeType="withEffect">
                                      <p:stCondLst>
                                        <p:cond delay="0"/>
                                      </p:stCondLst>
                                      <p:iterate type="lt">
                                        <p:tmPct val="10000"/>
                                      </p:iterate>
                                      <p:childTnLst>
                                        <p:set>
                                          <p:cBhvr>
                                            <p:cTn id="67" dur="1" fill="hold">
                                              <p:stCondLst>
                                                <p:cond delay="0"/>
                                              </p:stCondLst>
                                            </p:cTn>
                                            <p:tgtEl>
                                              <p:spTgt spid="263"/>
                                            </p:tgtEl>
                                            <p:attrNameLst>
                                              <p:attrName>style.visibility</p:attrName>
                                            </p:attrNameLst>
                                          </p:cBhvr>
                                          <p:to>
                                            <p:strVal val="visible"/>
                                          </p:to>
                                        </p:set>
                                        <p:anim calcmode="lin" valueType="num">
                                          <p:cBhvr additive="base">
                                            <p:cTn id="68" dur="500" fill="hold"/>
                                            <p:tgtEl>
                                              <p:spTgt spid="263"/>
                                            </p:tgtEl>
                                            <p:attrNameLst>
                                              <p:attrName>ppt_x</p:attrName>
                                            </p:attrNameLst>
                                          </p:cBhvr>
                                          <p:tavLst>
                                            <p:tav tm="0">
                                              <p:val>
                                                <p:strVal val="1+#ppt_w/2"/>
                                              </p:val>
                                            </p:tav>
                                            <p:tav tm="100000">
                                              <p:val>
                                                <p:strVal val="#ppt_x"/>
                                              </p:val>
                                            </p:tav>
                                          </p:tavLst>
                                        </p:anim>
                                        <p:anim calcmode="lin" valueType="num">
                                          <p:cBhvr additive="base">
                                            <p:cTn id="69" dur="500" fill="hold"/>
                                            <p:tgtEl>
                                              <p:spTgt spid="263"/>
                                            </p:tgtEl>
                                            <p:attrNameLst>
                                              <p:attrName>ppt_y</p:attrName>
                                            </p:attrNameLst>
                                          </p:cBhvr>
                                          <p:tavLst>
                                            <p:tav tm="0">
                                              <p:val>
                                                <p:strVal val="#ppt_y"/>
                                              </p:val>
                                            </p:tav>
                                            <p:tav tm="100000">
                                              <p:val>
                                                <p:strVal val="#ppt_y"/>
                                              </p:val>
                                            </p:tav>
                                          </p:tavLst>
                                        </p:anim>
                                      </p:childTnLst>
                                    </p:cTn>
                                  </p:par>
                                  <p:par>
                                    <p:cTn id="70" presetID="2" presetClass="entr" presetSubtype="2" decel="100000" fill="hold" grpId="0" nodeType="withEffect">
                                      <p:stCondLst>
                                        <p:cond delay="600"/>
                                      </p:stCondLst>
                                      <p:childTnLst>
                                        <p:set>
                                          <p:cBhvr>
                                            <p:cTn id="71" dur="1" fill="hold">
                                              <p:stCondLst>
                                                <p:cond delay="0"/>
                                              </p:stCondLst>
                                            </p:cTn>
                                            <p:tgtEl>
                                              <p:spTgt spid="276"/>
                                            </p:tgtEl>
                                            <p:attrNameLst>
                                              <p:attrName>style.visibility</p:attrName>
                                            </p:attrNameLst>
                                          </p:cBhvr>
                                          <p:to>
                                            <p:strVal val="visible"/>
                                          </p:to>
                                        </p:set>
                                        <p:anim calcmode="lin" valueType="num">
                                          <p:cBhvr additive="base">
                                            <p:cTn id="72" dur="1400" fill="hold"/>
                                            <p:tgtEl>
                                              <p:spTgt spid="276"/>
                                            </p:tgtEl>
                                            <p:attrNameLst>
                                              <p:attrName>ppt_x</p:attrName>
                                            </p:attrNameLst>
                                          </p:cBhvr>
                                          <p:tavLst>
                                            <p:tav tm="0">
                                              <p:val>
                                                <p:strVal val="1+#ppt_w/2"/>
                                              </p:val>
                                            </p:tav>
                                            <p:tav tm="100000">
                                              <p:val>
                                                <p:strVal val="#ppt_x"/>
                                              </p:val>
                                            </p:tav>
                                          </p:tavLst>
                                        </p:anim>
                                        <p:anim calcmode="lin" valueType="num">
                                          <p:cBhvr additive="base">
                                            <p:cTn id="73" dur="1400" fill="hold"/>
                                            <p:tgtEl>
                                              <p:spTgt spid="276"/>
                                            </p:tgtEl>
                                            <p:attrNameLst>
                                              <p:attrName>ppt_y</p:attrName>
                                            </p:attrNameLst>
                                          </p:cBhvr>
                                          <p:tavLst>
                                            <p:tav tm="0">
                                              <p:val>
                                                <p:strVal val="#ppt_y"/>
                                              </p:val>
                                            </p:tav>
                                            <p:tav tm="100000">
                                              <p:val>
                                                <p:strVal val="#ppt_y"/>
                                              </p:val>
                                            </p:tav>
                                          </p:tavLst>
                                        </p:anim>
                                      </p:childTnLst>
                                    </p:cTn>
                                  </p:par>
                                  <p:par>
                                    <p:cTn id="74" presetID="2" presetClass="entr" presetSubtype="2" decel="100000" fill="hold" grpId="0" nodeType="withEffect">
                                      <p:stCondLst>
                                        <p:cond delay="600"/>
                                      </p:stCondLst>
                                      <p:childTnLst>
                                        <p:set>
                                          <p:cBhvr>
                                            <p:cTn id="75" dur="1" fill="hold">
                                              <p:stCondLst>
                                                <p:cond delay="0"/>
                                              </p:stCondLst>
                                            </p:cTn>
                                            <p:tgtEl>
                                              <p:spTgt spid="277"/>
                                            </p:tgtEl>
                                            <p:attrNameLst>
                                              <p:attrName>style.visibility</p:attrName>
                                            </p:attrNameLst>
                                          </p:cBhvr>
                                          <p:to>
                                            <p:strVal val="visible"/>
                                          </p:to>
                                        </p:set>
                                        <p:anim calcmode="lin" valueType="num">
                                          <p:cBhvr additive="base">
                                            <p:cTn id="76" dur="1400" fill="hold"/>
                                            <p:tgtEl>
                                              <p:spTgt spid="277"/>
                                            </p:tgtEl>
                                            <p:attrNameLst>
                                              <p:attrName>ppt_x</p:attrName>
                                            </p:attrNameLst>
                                          </p:cBhvr>
                                          <p:tavLst>
                                            <p:tav tm="0">
                                              <p:val>
                                                <p:strVal val="1+#ppt_w/2"/>
                                              </p:val>
                                            </p:tav>
                                            <p:tav tm="100000">
                                              <p:val>
                                                <p:strVal val="#ppt_x"/>
                                              </p:val>
                                            </p:tav>
                                          </p:tavLst>
                                        </p:anim>
                                        <p:anim calcmode="lin" valueType="num">
                                          <p:cBhvr additive="base">
                                            <p:cTn id="77" dur="1400" fill="hold"/>
                                            <p:tgtEl>
                                              <p:spTgt spid="277"/>
                                            </p:tgtEl>
                                            <p:attrNameLst>
                                              <p:attrName>ppt_y</p:attrName>
                                            </p:attrNameLst>
                                          </p:cBhvr>
                                          <p:tavLst>
                                            <p:tav tm="0">
                                              <p:val>
                                                <p:strVal val="#ppt_y"/>
                                              </p:val>
                                            </p:tav>
                                            <p:tav tm="100000">
                                              <p:val>
                                                <p:strVal val="#ppt_y"/>
                                              </p:val>
                                            </p:tav>
                                          </p:tavLst>
                                        </p:anim>
                                      </p:childTnLst>
                                    </p:cTn>
                                  </p:par>
                                  <p:par>
                                    <p:cTn id="78" presetID="2" presetClass="entr" presetSubtype="2" decel="100000" fill="hold" grpId="0" nodeType="withEffect">
                                      <p:stCondLst>
                                        <p:cond delay="600"/>
                                      </p:stCondLst>
                                      <p:childTnLst>
                                        <p:set>
                                          <p:cBhvr>
                                            <p:cTn id="79" dur="1" fill="hold">
                                              <p:stCondLst>
                                                <p:cond delay="0"/>
                                              </p:stCondLst>
                                            </p:cTn>
                                            <p:tgtEl>
                                              <p:spTgt spid="278"/>
                                            </p:tgtEl>
                                            <p:attrNameLst>
                                              <p:attrName>style.visibility</p:attrName>
                                            </p:attrNameLst>
                                          </p:cBhvr>
                                          <p:to>
                                            <p:strVal val="visible"/>
                                          </p:to>
                                        </p:set>
                                        <p:anim calcmode="lin" valueType="num">
                                          <p:cBhvr additive="base">
                                            <p:cTn id="80" dur="1400" fill="hold"/>
                                            <p:tgtEl>
                                              <p:spTgt spid="278"/>
                                            </p:tgtEl>
                                            <p:attrNameLst>
                                              <p:attrName>ppt_x</p:attrName>
                                            </p:attrNameLst>
                                          </p:cBhvr>
                                          <p:tavLst>
                                            <p:tav tm="0">
                                              <p:val>
                                                <p:strVal val="1+#ppt_w/2"/>
                                              </p:val>
                                            </p:tav>
                                            <p:tav tm="100000">
                                              <p:val>
                                                <p:strVal val="#ppt_x"/>
                                              </p:val>
                                            </p:tav>
                                          </p:tavLst>
                                        </p:anim>
                                        <p:anim calcmode="lin" valueType="num">
                                          <p:cBhvr additive="base">
                                            <p:cTn id="81" dur="1400" fill="hold"/>
                                            <p:tgtEl>
                                              <p:spTgt spid="278"/>
                                            </p:tgtEl>
                                            <p:attrNameLst>
                                              <p:attrName>ppt_y</p:attrName>
                                            </p:attrNameLst>
                                          </p:cBhvr>
                                          <p:tavLst>
                                            <p:tav tm="0">
                                              <p:val>
                                                <p:strVal val="#ppt_y"/>
                                              </p:val>
                                            </p:tav>
                                            <p:tav tm="100000">
                                              <p:val>
                                                <p:strVal val="#ppt_y"/>
                                              </p:val>
                                            </p:tav>
                                          </p:tavLst>
                                        </p:anim>
                                      </p:childTnLst>
                                    </p:cTn>
                                  </p:par>
                                  <p:par>
                                    <p:cTn id="82" presetID="2" presetClass="entr" presetSubtype="2" decel="100000" fill="hold" grpId="0" nodeType="withEffect">
                                      <p:stCondLst>
                                        <p:cond delay="600"/>
                                      </p:stCondLst>
                                      <p:childTnLst>
                                        <p:set>
                                          <p:cBhvr>
                                            <p:cTn id="83" dur="1" fill="hold">
                                              <p:stCondLst>
                                                <p:cond delay="0"/>
                                              </p:stCondLst>
                                            </p:cTn>
                                            <p:tgtEl>
                                              <p:spTgt spid="279"/>
                                            </p:tgtEl>
                                            <p:attrNameLst>
                                              <p:attrName>style.visibility</p:attrName>
                                            </p:attrNameLst>
                                          </p:cBhvr>
                                          <p:to>
                                            <p:strVal val="visible"/>
                                          </p:to>
                                        </p:set>
                                        <p:anim calcmode="lin" valueType="num">
                                          <p:cBhvr additive="base">
                                            <p:cTn id="84" dur="1400" fill="hold"/>
                                            <p:tgtEl>
                                              <p:spTgt spid="279"/>
                                            </p:tgtEl>
                                            <p:attrNameLst>
                                              <p:attrName>ppt_x</p:attrName>
                                            </p:attrNameLst>
                                          </p:cBhvr>
                                          <p:tavLst>
                                            <p:tav tm="0">
                                              <p:val>
                                                <p:strVal val="1+#ppt_w/2"/>
                                              </p:val>
                                            </p:tav>
                                            <p:tav tm="100000">
                                              <p:val>
                                                <p:strVal val="#ppt_x"/>
                                              </p:val>
                                            </p:tav>
                                          </p:tavLst>
                                        </p:anim>
                                        <p:anim calcmode="lin" valueType="num">
                                          <p:cBhvr additive="base">
                                            <p:cTn id="85" dur="1400" fill="hold"/>
                                            <p:tgtEl>
                                              <p:spTgt spid="279"/>
                                            </p:tgtEl>
                                            <p:attrNameLst>
                                              <p:attrName>ppt_y</p:attrName>
                                            </p:attrNameLst>
                                          </p:cBhvr>
                                          <p:tavLst>
                                            <p:tav tm="0">
                                              <p:val>
                                                <p:strVal val="#ppt_y"/>
                                              </p:val>
                                            </p:tav>
                                            <p:tav tm="100000">
                                              <p:val>
                                                <p:strVal val="#ppt_y"/>
                                              </p:val>
                                            </p:tav>
                                          </p:tavLst>
                                        </p:anim>
                                      </p:childTnLst>
                                    </p:cTn>
                                  </p:par>
                                </p:childTnLst>
                              </p:cTn>
                            </p:par>
                            <p:par>
                              <p:cTn id="86" fill="hold">
                                <p:stCondLst>
                                  <p:cond delay="10500"/>
                                </p:stCondLst>
                                <p:childTnLst>
                                  <p:par>
                                    <p:cTn id="87" presetID="52" presetClass="entr" presetSubtype="0" fill="hold" nodeType="afterEffect">
                                      <p:stCondLst>
                                        <p:cond delay="0"/>
                                      </p:stCondLst>
                                      <p:childTnLst>
                                        <p:set>
                                          <p:cBhvr>
                                            <p:cTn id="88" dur="1" fill="hold">
                                              <p:stCondLst>
                                                <p:cond delay="0"/>
                                              </p:stCondLst>
                                            </p:cTn>
                                            <p:tgtEl>
                                              <p:spTgt spid="281"/>
                                            </p:tgtEl>
                                            <p:attrNameLst>
                                              <p:attrName>style.visibility</p:attrName>
                                            </p:attrNameLst>
                                          </p:cBhvr>
                                          <p:to>
                                            <p:strVal val="visible"/>
                                          </p:to>
                                        </p:set>
                                        <p:animScale>
                                          <p:cBhvr>
                                            <p:cTn id="89" dur="1000" decel="50000" fill="hold">
                                              <p:stCondLst>
                                                <p:cond delay="0"/>
                                              </p:stCondLst>
                                            </p:cTn>
                                            <p:tgtEl>
                                              <p:spTgt spid="28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90" dur="1000" decel="50000" fill="hold">
                                              <p:stCondLst>
                                                <p:cond delay="0"/>
                                              </p:stCondLst>
                                            </p:cTn>
                                            <p:tgtEl>
                                              <p:spTgt spid="281"/>
                                            </p:tgtEl>
                                            <p:attrNameLst>
                                              <p:attrName>ppt_x</p:attrName>
                                              <p:attrName>ppt_y</p:attrName>
                                            </p:attrNameLst>
                                          </p:cBhvr>
                                        </p:animMotion>
                                        <p:animEffect transition="in" filter="fade">
                                          <p:cBhvr>
                                            <p:cTn id="91" dur="1000"/>
                                            <p:tgtEl>
                                              <p:spTgt spid="281"/>
                                            </p:tgtEl>
                                          </p:cBhvr>
                                        </p:animEffect>
                                      </p:childTnLst>
                                    </p:cTn>
                                  </p:par>
                                  <p:par>
                                    <p:cTn id="92" presetID="52" presetClass="entr" presetSubtype="0" fill="hold" nodeType="withEffect">
                                      <p:stCondLst>
                                        <p:cond delay="300"/>
                                      </p:stCondLst>
                                      <p:childTnLst>
                                        <p:set>
                                          <p:cBhvr>
                                            <p:cTn id="93" dur="1" fill="hold">
                                              <p:stCondLst>
                                                <p:cond delay="0"/>
                                              </p:stCondLst>
                                            </p:cTn>
                                            <p:tgtEl>
                                              <p:spTgt spid="282"/>
                                            </p:tgtEl>
                                            <p:attrNameLst>
                                              <p:attrName>style.visibility</p:attrName>
                                            </p:attrNameLst>
                                          </p:cBhvr>
                                          <p:to>
                                            <p:strVal val="visible"/>
                                          </p:to>
                                        </p:set>
                                        <p:animScale>
                                          <p:cBhvr>
                                            <p:cTn id="94" dur="1000" decel="50000" fill="hold">
                                              <p:stCondLst>
                                                <p:cond delay="0"/>
                                              </p:stCondLst>
                                            </p:cTn>
                                            <p:tgtEl>
                                              <p:spTgt spid="28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95" dur="1000" decel="50000" fill="hold">
                                              <p:stCondLst>
                                                <p:cond delay="0"/>
                                              </p:stCondLst>
                                            </p:cTn>
                                            <p:tgtEl>
                                              <p:spTgt spid="282"/>
                                            </p:tgtEl>
                                            <p:attrNameLst>
                                              <p:attrName>ppt_x</p:attrName>
                                              <p:attrName>ppt_y</p:attrName>
                                            </p:attrNameLst>
                                          </p:cBhvr>
                                        </p:animMotion>
                                        <p:animEffect transition="in" filter="fade">
                                          <p:cBhvr>
                                            <p:cTn id="96" dur="1000"/>
                                            <p:tgtEl>
                                              <p:spTgt spid="2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0" grpId="0" animBg="1"/>
          <p:bldP spid="97" grpId="0"/>
          <p:bldP spid="258" grpId="0" animBg="1"/>
          <p:bldP spid="259" grpId="0" animBg="1"/>
          <p:bldP spid="260" grpId="0"/>
          <p:bldP spid="261" grpId="0"/>
          <p:bldP spid="262" grpId="0"/>
          <p:bldP spid="263" grpId="0"/>
          <p:bldP spid="276" grpId="0"/>
          <p:bldP spid="277" grpId="0"/>
          <p:bldP spid="278" grpId="0"/>
          <p:bldP spid="27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96"/>
                                            </p:tgtEl>
                                            <p:attrNameLst>
                                              <p:attrName>style.visibility</p:attrName>
                                            </p:attrNameLst>
                                          </p:cBhvr>
                                          <p:to>
                                            <p:strVal val="visible"/>
                                          </p:to>
                                        </p:set>
                                        <p:anim calcmode="lin" valueType="num">
                                          <p:cBhvr additive="base">
                                            <p:cTn id="7" dur="500" fill="hold"/>
                                            <p:tgtEl>
                                              <p:spTgt spid="96"/>
                                            </p:tgtEl>
                                            <p:attrNameLst>
                                              <p:attrName>ppt_x</p:attrName>
                                            </p:attrNameLst>
                                          </p:cBhvr>
                                          <p:tavLst>
                                            <p:tav tm="0">
                                              <p:val>
                                                <p:strVal val="#ppt_x"/>
                                              </p:val>
                                            </p:tav>
                                            <p:tav tm="100000">
                                              <p:val>
                                                <p:strVal val="#ppt_x"/>
                                              </p:val>
                                            </p:tav>
                                          </p:tavLst>
                                        </p:anim>
                                        <p:anim calcmode="lin" valueType="num">
                                          <p:cBhvr additive="base">
                                            <p:cTn id="8" dur="500" fill="hold"/>
                                            <p:tgtEl>
                                              <p:spTgt spid="96"/>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97"/>
                                            </p:tgtEl>
                                            <p:attrNameLst>
                                              <p:attrName>style.visibility</p:attrName>
                                            </p:attrNameLst>
                                          </p:cBhvr>
                                          <p:to>
                                            <p:strVal val="visible"/>
                                          </p:to>
                                        </p:set>
                                        <p:anim calcmode="lin" valueType="num">
                                          <p:cBhvr additive="base">
                                            <p:cTn id="12" dur="2000" fill="hold"/>
                                            <p:tgtEl>
                                              <p:spTgt spid="97"/>
                                            </p:tgtEl>
                                            <p:attrNameLst>
                                              <p:attrName>ppt_x</p:attrName>
                                            </p:attrNameLst>
                                          </p:cBhvr>
                                          <p:tavLst>
                                            <p:tav tm="0">
                                              <p:val>
                                                <p:strVal val="0-#ppt_w/2"/>
                                              </p:val>
                                            </p:tav>
                                            <p:tav tm="100000">
                                              <p:val>
                                                <p:strVal val="#ppt_x"/>
                                              </p:val>
                                            </p:tav>
                                          </p:tavLst>
                                        </p:anim>
                                        <p:anim calcmode="lin" valueType="num">
                                          <p:cBhvr additive="base">
                                            <p:cTn id="13" dur="2000" fill="hold"/>
                                            <p:tgtEl>
                                              <p:spTgt spid="97"/>
                                            </p:tgtEl>
                                            <p:attrNameLst>
                                              <p:attrName>ppt_y</p:attrName>
                                            </p:attrNameLst>
                                          </p:cBhvr>
                                          <p:tavLst>
                                            <p:tav tm="0">
                                              <p:val>
                                                <p:strVal val="#ppt_y"/>
                                              </p:val>
                                            </p:tav>
                                            <p:tav tm="100000">
                                              <p:val>
                                                <p:strVal val="#ppt_y"/>
                                              </p:val>
                                            </p:tav>
                                          </p:tavLst>
                                        </p:anim>
                                      </p:childTnLst>
                                    </p:cTn>
                                  </p:par>
                                </p:childTnLst>
                              </p:cTn>
                            </p:par>
                            <p:par>
                              <p:cTn id="14" fill="hold">
                                <p:stCondLst>
                                  <p:cond delay="2500"/>
                                </p:stCondLst>
                                <p:childTnLst>
                                  <p:par>
                                    <p:cTn id="15" presetID="22" presetClass="entr" presetSubtype="8" fill="hold" grpId="0" nodeType="afterEffect">
                                      <p:stCondLst>
                                        <p:cond delay="0"/>
                                      </p:stCondLst>
                                      <p:childTnLst>
                                        <p:set>
                                          <p:cBhvr>
                                            <p:cTn id="16" dur="1" fill="hold">
                                              <p:stCondLst>
                                                <p:cond delay="0"/>
                                              </p:stCondLst>
                                            </p:cTn>
                                            <p:tgtEl>
                                              <p:spTgt spid="259"/>
                                            </p:tgtEl>
                                            <p:attrNameLst>
                                              <p:attrName>style.visibility</p:attrName>
                                            </p:attrNameLst>
                                          </p:cBhvr>
                                          <p:to>
                                            <p:strVal val="visible"/>
                                          </p:to>
                                        </p:set>
                                        <p:animEffect transition="in" filter="wipe(left)">
                                          <p:cBhvr>
                                            <p:cTn id="17" dur="1500"/>
                                            <p:tgtEl>
                                              <p:spTgt spid="259"/>
                                            </p:tgtEl>
                                          </p:cBhvr>
                                        </p:animEffect>
                                      </p:childTnLst>
                                    </p:cTn>
                                  </p:par>
                                  <p:par>
                                    <p:cTn id="18" presetID="22" presetClass="entr" presetSubtype="2" fill="hold" grpId="0" nodeType="withEffect">
                                      <p:stCondLst>
                                        <p:cond delay="0"/>
                                      </p:stCondLst>
                                      <p:childTnLst>
                                        <p:set>
                                          <p:cBhvr>
                                            <p:cTn id="19" dur="1" fill="hold">
                                              <p:stCondLst>
                                                <p:cond delay="0"/>
                                              </p:stCondLst>
                                            </p:cTn>
                                            <p:tgtEl>
                                              <p:spTgt spid="258"/>
                                            </p:tgtEl>
                                            <p:attrNameLst>
                                              <p:attrName>style.visibility</p:attrName>
                                            </p:attrNameLst>
                                          </p:cBhvr>
                                          <p:to>
                                            <p:strVal val="visible"/>
                                          </p:to>
                                        </p:set>
                                        <p:animEffect transition="in" filter="wipe(right)">
                                          <p:cBhvr>
                                            <p:cTn id="20" dur="1500"/>
                                            <p:tgtEl>
                                              <p:spTgt spid="258"/>
                                            </p:tgtEl>
                                          </p:cBhvr>
                                        </p:animEffect>
                                      </p:childTnLst>
                                    </p:cTn>
                                  </p:par>
                                </p:childTnLst>
                              </p:cTn>
                            </p:par>
                            <p:par>
                              <p:cTn id="21" fill="hold">
                                <p:stCondLst>
                                  <p:cond delay="4000"/>
                                </p:stCondLst>
                                <p:childTnLst>
                                  <p:par>
                                    <p:cTn id="22" presetID="2" presetClass="entr" presetSubtype="8" fill="hold" grpId="0" nodeType="afterEffect">
                                      <p:stCondLst>
                                        <p:cond delay="0"/>
                                      </p:stCondLst>
                                      <p:childTnLst>
                                        <p:set>
                                          <p:cBhvr>
                                            <p:cTn id="23" dur="1" fill="hold">
                                              <p:stCondLst>
                                                <p:cond delay="0"/>
                                              </p:stCondLst>
                                            </p:cTn>
                                            <p:tgtEl>
                                              <p:spTgt spid="280"/>
                                            </p:tgtEl>
                                            <p:attrNameLst>
                                              <p:attrName>style.visibility</p:attrName>
                                            </p:attrNameLst>
                                          </p:cBhvr>
                                          <p:to>
                                            <p:strVal val="visible"/>
                                          </p:to>
                                        </p:set>
                                        <p:anim calcmode="lin" valueType="num">
                                          <p:cBhvr additive="base">
                                            <p:cTn id="24" dur="2000" fill="hold"/>
                                            <p:tgtEl>
                                              <p:spTgt spid="280"/>
                                            </p:tgtEl>
                                            <p:attrNameLst>
                                              <p:attrName>ppt_x</p:attrName>
                                            </p:attrNameLst>
                                          </p:cBhvr>
                                          <p:tavLst>
                                            <p:tav tm="0">
                                              <p:val>
                                                <p:strVal val="0-#ppt_w/2"/>
                                              </p:val>
                                            </p:tav>
                                            <p:tav tm="100000">
                                              <p:val>
                                                <p:strVal val="#ppt_x"/>
                                              </p:val>
                                            </p:tav>
                                          </p:tavLst>
                                        </p:anim>
                                        <p:anim calcmode="lin" valueType="num">
                                          <p:cBhvr additive="base">
                                            <p:cTn id="25" dur="2000" fill="hold"/>
                                            <p:tgtEl>
                                              <p:spTgt spid="280"/>
                                            </p:tgtEl>
                                            <p:attrNameLst>
                                              <p:attrName>ppt_y</p:attrName>
                                            </p:attrNameLst>
                                          </p:cBhvr>
                                          <p:tavLst>
                                            <p:tav tm="0">
                                              <p:val>
                                                <p:strVal val="#ppt_y"/>
                                              </p:val>
                                            </p:tav>
                                            <p:tav tm="100000">
                                              <p:val>
                                                <p:strVal val="#ppt_y"/>
                                              </p:val>
                                            </p:tav>
                                          </p:tavLst>
                                        </p:anim>
                                      </p:childTnLst>
                                    </p:cTn>
                                  </p:par>
                                </p:childTnLst>
                              </p:cTn>
                            </p:par>
                            <p:par>
                              <p:cTn id="26" fill="hold">
                                <p:stCondLst>
                                  <p:cond delay="6000"/>
                                </p:stCondLst>
                                <p:childTnLst>
                                  <p:par>
                                    <p:cTn id="27" presetID="49" presetClass="entr" presetSubtype="0" decel="100000" fill="hold" nodeType="afterEffect">
                                      <p:stCondLst>
                                        <p:cond delay="0"/>
                                      </p:stCondLst>
                                      <p:childTnLst>
                                        <p:set>
                                          <p:cBhvr>
                                            <p:cTn id="28" dur="1" fill="hold">
                                              <p:stCondLst>
                                                <p:cond delay="0"/>
                                              </p:stCondLst>
                                            </p:cTn>
                                            <p:tgtEl>
                                              <p:spTgt spid="264"/>
                                            </p:tgtEl>
                                            <p:attrNameLst>
                                              <p:attrName>style.visibility</p:attrName>
                                            </p:attrNameLst>
                                          </p:cBhvr>
                                          <p:to>
                                            <p:strVal val="visible"/>
                                          </p:to>
                                        </p:set>
                                        <p:anim calcmode="lin" valueType="num">
                                          <p:cBhvr>
                                            <p:cTn id="29" dur="1000" fill="hold"/>
                                            <p:tgtEl>
                                              <p:spTgt spid="264"/>
                                            </p:tgtEl>
                                            <p:attrNameLst>
                                              <p:attrName>ppt_w</p:attrName>
                                            </p:attrNameLst>
                                          </p:cBhvr>
                                          <p:tavLst>
                                            <p:tav tm="0">
                                              <p:val>
                                                <p:fltVal val="0"/>
                                              </p:val>
                                            </p:tav>
                                            <p:tav tm="100000">
                                              <p:val>
                                                <p:strVal val="#ppt_w"/>
                                              </p:val>
                                            </p:tav>
                                          </p:tavLst>
                                        </p:anim>
                                        <p:anim calcmode="lin" valueType="num">
                                          <p:cBhvr>
                                            <p:cTn id="30" dur="1000" fill="hold"/>
                                            <p:tgtEl>
                                              <p:spTgt spid="264"/>
                                            </p:tgtEl>
                                            <p:attrNameLst>
                                              <p:attrName>ppt_h</p:attrName>
                                            </p:attrNameLst>
                                          </p:cBhvr>
                                          <p:tavLst>
                                            <p:tav tm="0">
                                              <p:val>
                                                <p:fltVal val="0"/>
                                              </p:val>
                                            </p:tav>
                                            <p:tav tm="100000">
                                              <p:val>
                                                <p:strVal val="#ppt_h"/>
                                              </p:val>
                                            </p:tav>
                                          </p:tavLst>
                                        </p:anim>
                                        <p:anim calcmode="lin" valueType="num">
                                          <p:cBhvr>
                                            <p:cTn id="31" dur="1000" fill="hold"/>
                                            <p:tgtEl>
                                              <p:spTgt spid="264"/>
                                            </p:tgtEl>
                                            <p:attrNameLst>
                                              <p:attrName>style.rotation</p:attrName>
                                            </p:attrNameLst>
                                          </p:cBhvr>
                                          <p:tavLst>
                                            <p:tav tm="0">
                                              <p:val>
                                                <p:fltVal val="360"/>
                                              </p:val>
                                            </p:tav>
                                            <p:tav tm="100000">
                                              <p:val>
                                                <p:fltVal val="0"/>
                                              </p:val>
                                            </p:tav>
                                          </p:tavLst>
                                        </p:anim>
                                        <p:animEffect transition="in" filter="fade">
                                          <p:cBhvr>
                                            <p:cTn id="32" dur="1000"/>
                                            <p:tgtEl>
                                              <p:spTgt spid="264"/>
                                            </p:tgtEl>
                                          </p:cBhvr>
                                        </p:animEffect>
                                      </p:childTnLst>
                                    </p:cTn>
                                  </p:par>
                                  <p:par>
                                    <p:cTn id="33" presetID="2" presetClass="entr" presetSubtype="2" fill="hold" grpId="0" nodeType="withEffect">
                                      <p:stCondLst>
                                        <p:cond delay="0"/>
                                      </p:stCondLst>
                                      <p:iterate type="lt">
                                        <p:tmPct val="10000"/>
                                      </p:iterate>
                                      <p:childTnLst>
                                        <p:set>
                                          <p:cBhvr>
                                            <p:cTn id="34" dur="1" fill="hold">
                                              <p:stCondLst>
                                                <p:cond delay="0"/>
                                              </p:stCondLst>
                                            </p:cTn>
                                            <p:tgtEl>
                                              <p:spTgt spid="260"/>
                                            </p:tgtEl>
                                            <p:attrNameLst>
                                              <p:attrName>style.visibility</p:attrName>
                                            </p:attrNameLst>
                                          </p:cBhvr>
                                          <p:to>
                                            <p:strVal val="visible"/>
                                          </p:to>
                                        </p:set>
                                        <p:anim calcmode="lin" valueType="num">
                                          <p:cBhvr additive="base">
                                            <p:cTn id="35" dur="500" fill="hold"/>
                                            <p:tgtEl>
                                              <p:spTgt spid="260"/>
                                            </p:tgtEl>
                                            <p:attrNameLst>
                                              <p:attrName>ppt_x</p:attrName>
                                            </p:attrNameLst>
                                          </p:cBhvr>
                                          <p:tavLst>
                                            <p:tav tm="0">
                                              <p:val>
                                                <p:strVal val="1+#ppt_w/2"/>
                                              </p:val>
                                            </p:tav>
                                            <p:tav tm="100000">
                                              <p:val>
                                                <p:strVal val="#ppt_x"/>
                                              </p:val>
                                            </p:tav>
                                          </p:tavLst>
                                        </p:anim>
                                        <p:anim calcmode="lin" valueType="num">
                                          <p:cBhvr additive="base">
                                            <p:cTn id="36" dur="500" fill="hold"/>
                                            <p:tgtEl>
                                              <p:spTgt spid="260"/>
                                            </p:tgtEl>
                                            <p:attrNameLst>
                                              <p:attrName>ppt_y</p:attrName>
                                            </p:attrNameLst>
                                          </p:cBhvr>
                                          <p:tavLst>
                                            <p:tav tm="0">
                                              <p:val>
                                                <p:strVal val="#ppt_y"/>
                                              </p:val>
                                            </p:tav>
                                            <p:tav tm="100000">
                                              <p:val>
                                                <p:strVal val="#ppt_y"/>
                                              </p:val>
                                            </p:tav>
                                          </p:tavLst>
                                        </p:anim>
                                      </p:childTnLst>
                                    </p:cTn>
                                  </p:par>
                                </p:childTnLst>
                              </p:cTn>
                            </p:par>
                            <p:par>
                              <p:cTn id="37" fill="hold">
                                <p:stCondLst>
                                  <p:cond delay="6500"/>
                                </p:stCondLst>
                                <p:childTnLst>
                                  <p:par>
                                    <p:cTn id="38" presetID="49" presetClass="entr" presetSubtype="0" decel="100000" fill="hold" nodeType="afterEffect">
                                      <p:stCondLst>
                                        <p:cond delay="0"/>
                                      </p:stCondLst>
                                      <p:childTnLst>
                                        <p:set>
                                          <p:cBhvr>
                                            <p:cTn id="39" dur="1" fill="hold">
                                              <p:stCondLst>
                                                <p:cond delay="0"/>
                                              </p:stCondLst>
                                            </p:cTn>
                                            <p:tgtEl>
                                              <p:spTgt spid="267"/>
                                            </p:tgtEl>
                                            <p:attrNameLst>
                                              <p:attrName>style.visibility</p:attrName>
                                            </p:attrNameLst>
                                          </p:cBhvr>
                                          <p:to>
                                            <p:strVal val="visible"/>
                                          </p:to>
                                        </p:set>
                                        <p:anim calcmode="lin" valueType="num">
                                          <p:cBhvr>
                                            <p:cTn id="40" dur="1000" fill="hold"/>
                                            <p:tgtEl>
                                              <p:spTgt spid="267"/>
                                            </p:tgtEl>
                                            <p:attrNameLst>
                                              <p:attrName>ppt_w</p:attrName>
                                            </p:attrNameLst>
                                          </p:cBhvr>
                                          <p:tavLst>
                                            <p:tav tm="0">
                                              <p:val>
                                                <p:fltVal val="0"/>
                                              </p:val>
                                            </p:tav>
                                            <p:tav tm="100000">
                                              <p:val>
                                                <p:strVal val="#ppt_w"/>
                                              </p:val>
                                            </p:tav>
                                          </p:tavLst>
                                        </p:anim>
                                        <p:anim calcmode="lin" valueType="num">
                                          <p:cBhvr>
                                            <p:cTn id="41" dur="1000" fill="hold"/>
                                            <p:tgtEl>
                                              <p:spTgt spid="267"/>
                                            </p:tgtEl>
                                            <p:attrNameLst>
                                              <p:attrName>ppt_h</p:attrName>
                                            </p:attrNameLst>
                                          </p:cBhvr>
                                          <p:tavLst>
                                            <p:tav tm="0">
                                              <p:val>
                                                <p:fltVal val="0"/>
                                              </p:val>
                                            </p:tav>
                                            <p:tav tm="100000">
                                              <p:val>
                                                <p:strVal val="#ppt_h"/>
                                              </p:val>
                                            </p:tav>
                                          </p:tavLst>
                                        </p:anim>
                                        <p:anim calcmode="lin" valueType="num">
                                          <p:cBhvr>
                                            <p:cTn id="42" dur="1000" fill="hold"/>
                                            <p:tgtEl>
                                              <p:spTgt spid="267"/>
                                            </p:tgtEl>
                                            <p:attrNameLst>
                                              <p:attrName>style.rotation</p:attrName>
                                            </p:attrNameLst>
                                          </p:cBhvr>
                                          <p:tavLst>
                                            <p:tav tm="0">
                                              <p:val>
                                                <p:fltVal val="360"/>
                                              </p:val>
                                            </p:tav>
                                            <p:tav tm="100000">
                                              <p:val>
                                                <p:fltVal val="0"/>
                                              </p:val>
                                            </p:tav>
                                          </p:tavLst>
                                        </p:anim>
                                        <p:animEffect transition="in" filter="fade">
                                          <p:cBhvr>
                                            <p:cTn id="43" dur="1000"/>
                                            <p:tgtEl>
                                              <p:spTgt spid="267"/>
                                            </p:tgtEl>
                                          </p:cBhvr>
                                        </p:animEffect>
                                      </p:childTnLst>
                                    </p:cTn>
                                  </p:par>
                                  <p:par>
                                    <p:cTn id="44" presetID="2" presetClass="entr" presetSubtype="2" fill="hold" grpId="0" nodeType="withEffect">
                                      <p:stCondLst>
                                        <p:cond delay="0"/>
                                      </p:stCondLst>
                                      <p:iterate type="lt">
                                        <p:tmPct val="10000"/>
                                      </p:iterate>
                                      <p:childTnLst>
                                        <p:set>
                                          <p:cBhvr>
                                            <p:cTn id="45" dur="1" fill="hold">
                                              <p:stCondLst>
                                                <p:cond delay="0"/>
                                              </p:stCondLst>
                                            </p:cTn>
                                            <p:tgtEl>
                                              <p:spTgt spid="261"/>
                                            </p:tgtEl>
                                            <p:attrNameLst>
                                              <p:attrName>style.visibility</p:attrName>
                                            </p:attrNameLst>
                                          </p:cBhvr>
                                          <p:to>
                                            <p:strVal val="visible"/>
                                          </p:to>
                                        </p:set>
                                        <p:anim calcmode="lin" valueType="num">
                                          <p:cBhvr additive="base">
                                            <p:cTn id="46" dur="500" fill="hold"/>
                                            <p:tgtEl>
                                              <p:spTgt spid="261"/>
                                            </p:tgtEl>
                                            <p:attrNameLst>
                                              <p:attrName>ppt_x</p:attrName>
                                            </p:attrNameLst>
                                          </p:cBhvr>
                                          <p:tavLst>
                                            <p:tav tm="0">
                                              <p:val>
                                                <p:strVal val="1+#ppt_w/2"/>
                                              </p:val>
                                            </p:tav>
                                            <p:tav tm="100000">
                                              <p:val>
                                                <p:strVal val="#ppt_x"/>
                                              </p:val>
                                            </p:tav>
                                          </p:tavLst>
                                        </p:anim>
                                        <p:anim calcmode="lin" valueType="num">
                                          <p:cBhvr additive="base">
                                            <p:cTn id="47" dur="500" fill="hold"/>
                                            <p:tgtEl>
                                              <p:spTgt spid="261"/>
                                            </p:tgtEl>
                                            <p:attrNameLst>
                                              <p:attrName>ppt_y</p:attrName>
                                            </p:attrNameLst>
                                          </p:cBhvr>
                                          <p:tavLst>
                                            <p:tav tm="0">
                                              <p:val>
                                                <p:strVal val="#ppt_y"/>
                                              </p:val>
                                            </p:tav>
                                            <p:tav tm="100000">
                                              <p:val>
                                                <p:strVal val="#ppt_y"/>
                                              </p:val>
                                            </p:tav>
                                          </p:tavLst>
                                        </p:anim>
                                      </p:childTnLst>
                                    </p:cTn>
                                  </p:par>
                                </p:childTnLst>
                              </p:cTn>
                            </p:par>
                            <p:par>
                              <p:cTn id="48" fill="hold">
                                <p:stCondLst>
                                  <p:cond delay="7500"/>
                                </p:stCondLst>
                                <p:childTnLst>
                                  <p:par>
                                    <p:cTn id="49" presetID="49" presetClass="entr" presetSubtype="0" decel="100000" fill="hold" nodeType="afterEffect">
                                      <p:stCondLst>
                                        <p:cond delay="0"/>
                                      </p:stCondLst>
                                      <p:childTnLst>
                                        <p:set>
                                          <p:cBhvr>
                                            <p:cTn id="50" dur="1" fill="hold">
                                              <p:stCondLst>
                                                <p:cond delay="0"/>
                                              </p:stCondLst>
                                            </p:cTn>
                                            <p:tgtEl>
                                              <p:spTgt spid="270"/>
                                            </p:tgtEl>
                                            <p:attrNameLst>
                                              <p:attrName>style.visibility</p:attrName>
                                            </p:attrNameLst>
                                          </p:cBhvr>
                                          <p:to>
                                            <p:strVal val="visible"/>
                                          </p:to>
                                        </p:set>
                                        <p:anim calcmode="lin" valueType="num">
                                          <p:cBhvr>
                                            <p:cTn id="51" dur="1000" fill="hold"/>
                                            <p:tgtEl>
                                              <p:spTgt spid="270"/>
                                            </p:tgtEl>
                                            <p:attrNameLst>
                                              <p:attrName>ppt_w</p:attrName>
                                            </p:attrNameLst>
                                          </p:cBhvr>
                                          <p:tavLst>
                                            <p:tav tm="0">
                                              <p:val>
                                                <p:fltVal val="0"/>
                                              </p:val>
                                            </p:tav>
                                            <p:tav tm="100000">
                                              <p:val>
                                                <p:strVal val="#ppt_w"/>
                                              </p:val>
                                            </p:tav>
                                          </p:tavLst>
                                        </p:anim>
                                        <p:anim calcmode="lin" valueType="num">
                                          <p:cBhvr>
                                            <p:cTn id="52" dur="1000" fill="hold"/>
                                            <p:tgtEl>
                                              <p:spTgt spid="270"/>
                                            </p:tgtEl>
                                            <p:attrNameLst>
                                              <p:attrName>ppt_h</p:attrName>
                                            </p:attrNameLst>
                                          </p:cBhvr>
                                          <p:tavLst>
                                            <p:tav tm="0">
                                              <p:val>
                                                <p:fltVal val="0"/>
                                              </p:val>
                                            </p:tav>
                                            <p:tav tm="100000">
                                              <p:val>
                                                <p:strVal val="#ppt_h"/>
                                              </p:val>
                                            </p:tav>
                                          </p:tavLst>
                                        </p:anim>
                                        <p:anim calcmode="lin" valueType="num">
                                          <p:cBhvr>
                                            <p:cTn id="53" dur="1000" fill="hold"/>
                                            <p:tgtEl>
                                              <p:spTgt spid="270"/>
                                            </p:tgtEl>
                                            <p:attrNameLst>
                                              <p:attrName>style.rotation</p:attrName>
                                            </p:attrNameLst>
                                          </p:cBhvr>
                                          <p:tavLst>
                                            <p:tav tm="0">
                                              <p:val>
                                                <p:fltVal val="360"/>
                                              </p:val>
                                            </p:tav>
                                            <p:tav tm="100000">
                                              <p:val>
                                                <p:fltVal val="0"/>
                                              </p:val>
                                            </p:tav>
                                          </p:tavLst>
                                        </p:anim>
                                        <p:animEffect transition="in" filter="fade">
                                          <p:cBhvr>
                                            <p:cTn id="54" dur="1000"/>
                                            <p:tgtEl>
                                              <p:spTgt spid="270"/>
                                            </p:tgtEl>
                                          </p:cBhvr>
                                        </p:animEffect>
                                      </p:childTnLst>
                                    </p:cTn>
                                  </p:par>
                                  <p:par>
                                    <p:cTn id="55" presetID="2" presetClass="entr" presetSubtype="2" fill="hold" grpId="0" nodeType="withEffect">
                                      <p:stCondLst>
                                        <p:cond delay="0"/>
                                      </p:stCondLst>
                                      <p:iterate type="lt">
                                        <p:tmPct val="10000"/>
                                      </p:iterate>
                                      <p:childTnLst>
                                        <p:set>
                                          <p:cBhvr>
                                            <p:cTn id="56" dur="1" fill="hold">
                                              <p:stCondLst>
                                                <p:cond delay="0"/>
                                              </p:stCondLst>
                                            </p:cTn>
                                            <p:tgtEl>
                                              <p:spTgt spid="262"/>
                                            </p:tgtEl>
                                            <p:attrNameLst>
                                              <p:attrName>style.visibility</p:attrName>
                                            </p:attrNameLst>
                                          </p:cBhvr>
                                          <p:to>
                                            <p:strVal val="visible"/>
                                          </p:to>
                                        </p:set>
                                        <p:anim calcmode="lin" valueType="num">
                                          <p:cBhvr additive="base">
                                            <p:cTn id="57" dur="500" fill="hold"/>
                                            <p:tgtEl>
                                              <p:spTgt spid="262"/>
                                            </p:tgtEl>
                                            <p:attrNameLst>
                                              <p:attrName>ppt_x</p:attrName>
                                            </p:attrNameLst>
                                          </p:cBhvr>
                                          <p:tavLst>
                                            <p:tav tm="0">
                                              <p:val>
                                                <p:strVal val="1+#ppt_w/2"/>
                                              </p:val>
                                            </p:tav>
                                            <p:tav tm="100000">
                                              <p:val>
                                                <p:strVal val="#ppt_x"/>
                                              </p:val>
                                            </p:tav>
                                          </p:tavLst>
                                        </p:anim>
                                        <p:anim calcmode="lin" valueType="num">
                                          <p:cBhvr additive="base">
                                            <p:cTn id="58" dur="500" fill="hold"/>
                                            <p:tgtEl>
                                              <p:spTgt spid="262"/>
                                            </p:tgtEl>
                                            <p:attrNameLst>
                                              <p:attrName>ppt_y</p:attrName>
                                            </p:attrNameLst>
                                          </p:cBhvr>
                                          <p:tavLst>
                                            <p:tav tm="0">
                                              <p:val>
                                                <p:strVal val="#ppt_y"/>
                                              </p:val>
                                            </p:tav>
                                            <p:tav tm="100000">
                                              <p:val>
                                                <p:strVal val="#ppt_y"/>
                                              </p:val>
                                            </p:tav>
                                          </p:tavLst>
                                        </p:anim>
                                      </p:childTnLst>
                                    </p:cTn>
                                  </p:par>
                                </p:childTnLst>
                              </p:cTn>
                            </p:par>
                            <p:par>
                              <p:cTn id="59" fill="hold">
                                <p:stCondLst>
                                  <p:cond delay="8500"/>
                                </p:stCondLst>
                                <p:childTnLst>
                                  <p:par>
                                    <p:cTn id="60" presetID="49" presetClass="entr" presetSubtype="0" decel="100000" fill="hold" nodeType="afterEffect">
                                      <p:stCondLst>
                                        <p:cond delay="0"/>
                                      </p:stCondLst>
                                      <p:childTnLst>
                                        <p:set>
                                          <p:cBhvr>
                                            <p:cTn id="61" dur="1" fill="hold">
                                              <p:stCondLst>
                                                <p:cond delay="0"/>
                                              </p:stCondLst>
                                            </p:cTn>
                                            <p:tgtEl>
                                              <p:spTgt spid="273"/>
                                            </p:tgtEl>
                                            <p:attrNameLst>
                                              <p:attrName>style.visibility</p:attrName>
                                            </p:attrNameLst>
                                          </p:cBhvr>
                                          <p:to>
                                            <p:strVal val="visible"/>
                                          </p:to>
                                        </p:set>
                                        <p:anim calcmode="lin" valueType="num">
                                          <p:cBhvr>
                                            <p:cTn id="62" dur="1000" fill="hold"/>
                                            <p:tgtEl>
                                              <p:spTgt spid="273"/>
                                            </p:tgtEl>
                                            <p:attrNameLst>
                                              <p:attrName>ppt_w</p:attrName>
                                            </p:attrNameLst>
                                          </p:cBhvr>
                                          <p:tavLst>
                                            <p:tav tm="0">
                                              <p:val>
                                                <p:fltVal val="0"/>
                                              </p:val>
                                            </p:tav>
                                            <p:tav tm="100000">
                                              <p:val>
                                                <p:strVal val="#ppt_w"/>
                                              </p:val>
                                            </p:tav>
                                          </p:tavLst>
                                        </p:anim>
                                        <p:anim calcmode="lin" valueType="num">
                                          <p:cBhvr>
                                            <p:cTn id="63" dur="1000" fill="hold"/>
                                            <p:tgtEl>
                                              <p:spTgt spid="273"/>
                                            </p:tgtEl>
                                            <p:attrNameLst>
                                              <p:attrName>ppt_h</p:attrName>
                                            </p:attrNameLst>
                                          </p:cBhvr>
                                          <p:tavLst>
                                            <p:tav tm="0">
                                              <p:val>
                                                <p:fltVal val="0"/>
                                              </p:val>
                                            </p:tav>
                                            <p:tav tm="100000">
                                              <p:val>
                                                <p:strVal val="#ppt_h"/>
                                              </p:val>
                                            </p:tav>
                                          </p:tavLst>
                                        </p:anim>
                                        <p:anim calcmode="lin" valueType="num">
                                          <p:cBhvr>
                                            <p:cTn id="64" dur="1000" fill="hold"/>
                                            <p:tgtEl>
                                              <p:spTgt spid="273"/>
                                            </p:tgtEl>
                                            <p:attrNameLst>
                                              <p:attrName>style.rotation</p:attrName>
                                            </p:attrNameLst>
                                          </p:cBhvr>
                                          <p:tavLst>
                                            <p:tav tm="0">
                                              <p:val>
                                                <p:fltVal val="360"/>
                                              </p:val>
                                            </p:tav>
                                            <p:tav tm="100000">
                                              <p:val>
                                                <p:fltVal val="0"/>
                                              </p:val>
                                            </p:tav>
                                          </p:tavLst>
                                        </p:anim>
                                        <p:animEffect transition="in" filter="fade">
                                          <p:cBhvr>
                                            <p:cTn id="65" dur="1000"/>
                                            <p:tgtEl>
                                              <p:spTgt spid="273"/>
                                            </p:tgtEl>
                                          </p:cBhvr>
                                        </p:animEffect>
                                      </p:childTnLst>
                                    </p:cTn>
                                  </p:par>
                                  <p:par>
                                    <p:cTn id="66" presetID="2" presetClass="entr" presetSubtype="2" fill="hold" grpId="0" nodeType="withEffect">
                                      <p:stCondLst>
                                        <p:cond delay="0"/>
                                      </p:stCondLst>
                                      <p:iterate type="lt">
                                        <p:tmPct val="10000"/>
                                      </p:iterate>
                                      <p:childTnLst>
                                        <p:set>
                                          <p:cBhvr>
                                            <p:cTn id="67" dur="1" fill="hold">
                                              <p:stCondLst>
                                                <p:cond delay="0"/>
                                              </p:stCondLst>
                                            </p:cTn>
                                            <p:tgtEl>
                                              <p:spTgt spid="263"/>
                                            </p:tgtEl>
                                            <p:attrNameLst>
                                              <p:attrName>style.visibility</p:attrName>
                                            </p:attrNameLst>
                                          </p:cBhvr>
                                          <p:to>
                                            <p:strVal val="visible"/>
                                          </p:to>
                                        </p:set>
                                        <p:anim calcmode="lin" valueType="num">
                                          <p:cBhvr additive="base">
                                            <p:cTn id="68" dur="500" fill="hold"/>
                                            <p:tgtEl>
                                              <p:spTgt spid="263"/>
                                            </p:tgtEl>
                                            <p:attrNameLst>
                                              <p:attrName>ppt_x</p:attrName>
                                            </p:attrNameLst>
                                          </p:cBhvr>
                                          <p:tavLst>
                                            <p:tav tm="0">
                                              <p:val>
                                                <p:strVal val="1+#ppt_w/2"/>
                                              </p:val>
                                            </p:tav>
                                            <p:tav tm="100000">
                                              <p:val>
                                                <p:strVal val="#ppt_x"/>
                                              </p:val>
                                            </p:tav>
                                          </p:tavLst>
                                        </p:anim>
                                        <p:anim calcmode="lin" valueType="num">
                                          <p:cBhvr additive="base">
                                            <p:cTn id="69" dur="500" fill="hold"/>
                                            <p:tgtEl>
                                              <p:spTgt spid="263"/>
                                            </p:tgtEl>
                                            <p:attrNameLst>
                                              <p:attrName>ppt_y</p:attrName>
                                            </p:attrNameLst>
                                          </p:cBhvr>
                                          <p:tavLst>
                                            <p:tav tm="0">
                                              <p:val>
                                                <p:strVal val="#ppt_y"/>
                                              </p:val>
                                            </p:tav>
                                            <p:tav tm="100000">
                                              <p:val>
                                                <p:strVal val="#ppt_y"/>
                                              </p:val>
                                            </p:tav>
                                          </p:tavLst>
                                        </p:anim>
                                      </p:childTnLst>
                                    </p:cTn>
                                  </p:par>
                                  <p:par>
                                    <p:cTn id="70" presetID="2" presetClass="entr" presetSubtype="2" decel="100000" fill="hold" grpId="0" nodeType="withEffect">
                                      <p:stCondLst>
                                        <p:cond delay="600"/>
                                      </p:stCondLst>
                                      <p:childTnLst>
                                        <p:set>
                                          <p:cBhvr>
                                            <p:cTn id="71" dur="1" fill="hold">
                                              <p:stCondLst>
                                                <p:cond delay="0"/>
                                              </p:stCondLst>
                                            </p:cTn>
                                            <p:tgtEl>
                                              <p:spTgt spid="276"/>
                                            </p:tgtEl>
                                            <p:attrNameLst>
                                              <p:attrName>style.visibility</p:attrName>
                                            </p:attrNameLst>
                                          </p:cBhvr>
                                          <p:to>
                                            <p:strVal val="visible"/>
                                          </p:to>
                                        </p:set>
                                        <p:anim calcmode="lin" valueType="num">
                                          <p:cBhvr additive="base">
                                            <p:cTn id="72" dur="1400" fill="hold"/>
                                            <p:tgtEl>
                                              <p:spTgt spid="276"/>
                                            </p:tgtEl>
                                            <p:attrNameLst>
                                              <p:attrName>ppt_x</p:attrName>
                                            </p:attrNameLst>
                                          </p:cBhvr>
                                          <p:tavLst>
                                            <p:tav tm="0">
                                              <p:val>
                                                <p:strVal val="1+#ppt_w/2"/>
                                              </p:val>
                                            </p:tav>
                                            <p:tav tm="100000">
                                              <p:val>
                                                <p:strVal val="#ppt_x"/>
                                              </p:val>
                                            </p:tav>
                                          </p:tavLst>
                                        </p:anim>
                                        <p:anim calcmode="lin" valueType="num">
                                          <p:cBhvr additive="base">
                                            <p:cTn id="73" dur="1400" fill="hold"/>
                                            <p:tgtEl>
                                              <p:spTgt spid="276"/>
                                            </p:tgtEl>
                                            <p:attrNameLst>
                                              <p:attrName>ppt_y</p:attrName>
                                            </p:attrNameLst>
                                          </p:cBhvr>
                                          <p:tavLst>
                                            <p:tav tm="0">
                                              <p:val>
                                                <p:strVal val="#ppt_y"/>
                                              </p:val>
                                            </p:tav>
                                            <p:tav tm="100000">
                                              <p:val>
                                                <p:strVal val="#ppt_y"/>
                                              </p:val>
                                            </p:tav>
                                          </p:tavLst>
                                        </p:anim>
                                      </p:childTnLst>
                                    </p:cTn>
                                  </p:par>
                                  <p:par>
                                    <p:cTn id="74" presetID="2" presetClass="entr" presetSubtype="2" decel="100000" fill="hold" grpId="0" nodeType="withEffect">
                                      <p:stCondLst>
                                        <p:cond delay="600"/>
                                      </p:stCondLst>
                                      <p:childTnLst>
                                        <p:set>
                                          <p:cBhvr>
                                            <p:cTn id="75" dur="1" fill="hold">
                                              <p:stCondLst>
                                                <p:cond delay="0"/>
                                              </p:stCondLst>
                                            </p:cTn>
                                            <p:tgtEl>
                                              <p:spTgt spid="277"/>
                                            </p:tgtEl>
                                            <p:attrNameLst>
                                              <p:attrName>style.visibility</p:attrName>
                                            </p:attrNameLst>
                                          </p:cBhvr>
                                          <p:to>
                                            <p:strVal val="visible"/>
                                          </p:to>
                                        </p:set>
                                        <p:anim calcmode="lin" valueType="num">
                                          <p:cBhvr additive="base">
                                            <p:cTn id="76" dur="1400" fill="hold"/>
                                            <p:tgtEl>
                                              <p:spTgt spid="277"/>
                                            </p:tgtEl>
                                            <p:attrNameLst>
                                              <p:attrName>ppt_x</p:attrName>
                                            </p:attrNameLst>
                                          </p:cBhvr>
                                          <p:tavLst>
                                            <p:tav tm="0">
                                              <p:val>
                                                <p:strVal val="1+#ppt_w/2"/>
                                              </p:val>
                                            </p:tav>
                                            <p:tav tm="100000">
                                              <p:val>
                                                <p:strVal val="#ppt_x"/>
                                              </p:val>
                                            </p:tav>
                                          </p:tavLst>
                                        </p:anim>
                                        <p:anim calcmode="lin" valueType="num">
                                          <p:cBhvr additive="base">
                                            <p:cTn id="77" dur="1400" fill="hold"/>
                                            <p:tgtEl>
                                              <p:spTgt spid="277"/>
                                            </p:tgtEl>
                                            <p:attrNameLst>
                                              <p:attrName>ppt_y</p:attrName>
                                            </p:attrNameLst>
                                          </p:cBhvr>
                                          <p:tavLst>
                                            <p:tav tm="0">
                                              <p:val>
                                                <p:strVal val="#ppt_y"/>
                                              </p:val>
                                            </p:tav>
                                            <p:tav tm="100000">
                                              <p:val>
                                                <p:strVal val="#ppt_y"/>
                                              </p:val>
                                            </p:tav>
                                          </p:tavLst>
                                        </p:anim>
                                      </p:childTnLst>
                                    </p:cTn>
                                  </p:par>
                                  <p:par>
                                    <p:cTn id="78" presetID="2" presetClass="entr" presetSubtype="2" decel="100000" fill="hold" grpId="0" nodeType="withEffect">
                                      <p:stCondLst>
                                        <p:cond delay="600"/>
                                      </p:stCondLst>
                                      <p:childTnLst>
                                        <p:set>
                                          <p:cBhvr>
                                            <p:cTn id="79" dur="1" fill="hold">
                                              <p:stCondLst>
                                                <p:cond delay="0"/>
                                              </p:stCondLst>
                                            </p:cTn>
                                            <p:tgtEl>
                                              <p:spTgt spid="278"/>
                                            </p:tgtEl>
                                            <p:attrNameLst>
                                              <p:attrName>style.visibility</p:attrName>
                                            </p:attrNameLst>
                                          </p:cBhvr>
                                          <p:to>
                                            <p:strVal val="visible"/>
                                          </p:to>
                                        </p:set>
                                        <p:anim calcmode="lin" valueType="num">
                                          <p:cBhvr additive="base">
                                            <p:cTn id="80" dur="1400" fill="hold"/>
                                            <p:tgtEl>
                                              <p:spTgt spid="278"/>
                                            </p:tgtEl>
                                            <p:attrNameLst>
                                              <p:attrName>ppt_x</p:attrName>
                                            </p:attrNameLst>
                                          </p:cBhvr>
                                          <p:tavLst>
                                            <p:tav tm="0">
                                              <p:val>
                                                <p:strVal val="1+#ppt_w/2"/>
                                              </p:val>
                                            </p:tav>
                                            <p:tav tm="100000">
                                              <p:val>
                                                <p:strVal val="#ppt_x"/>
                                              </p:val>
                                            </p:tav>
                                          </p:tavLst>
                                        </p:anim>
                                        <p:anim calcmode="lin" valueType="num">
                                          <p:cBhvr additive="base">
                                            <p:cTn id="81" dur="1400" fill="hold"/>
                                            <p:tgtEl>
                                              <p:spTgt spid="278"/>
                                            </p:tgtEl>
                                            <p:attrNameLst>
                                              <p:attrName>ppt_y</p:attrName>
                                            </p:attrNameLst>
                                          </p:cBhvr>
                                          <p:tavLst>
                                            <p:tav tm="0">
                                              <p:val>
                                                <p:strVal val="#ppt_y"/>
                                              </p:val>
                                            </p:tav>
                                            <p:tav tm="100000">
                                              <p:val>
                                                <p:strVal val="#ppt_y"/>
                                              </p:val>
                                            </p:tav>
                                          </p:tavLst>
                                        </p:anim>
                                      </p:childTnLst>
                                    </p:cTn>
                                  </p:par>
                                  <p:par>
                                    <p:cTn id="82" presetID="2" presetClass="entr" presetSubtype="2" decel="100000" fill="hold" grpId="0" nodeType="withEffect">
                                      <p:stCondLst>
                                        <p:cond delay="600"/>
                                      </p:stCondLst>
                                      <p:childTnLst>
                                        <p:set>
                                          <p:cBhvr>
                                            <p:cTn id="83" dur="1" fill="hold">
                                              <p:stCondLst>
                                                <p:cond delay="0"/>
                                              </p:stCondLst>
                                            </p:cTn>
                                            <p:tgtEl>
                                              <p:spTgt spid="279"/>
                                            </p:tgtEl>
                                            <p:attrNameLst>
                                              <p:attrName>style.visibility</p:attrName>
                                            </p:attrNameLst>
                                          </p:cBhvr>
                                          <p:to>
                                            <p:strVal val="visible"/>
                                          </p:to>
                                        </p:set>
                                        <p:anim calcmode="lin" valueType="num">
                                          <p:cBhvr additive="base">
                                            <p:cTn id="84" dur="1400" fill="hold"/>
                                            <p:tgtEl>
                                              <p:spTgt spid="279"/>
                                            </p:tgtEl>
                                            <p:attrNameLst>
                                              <p:attrName>ppt_x</p:attrName>
                                            </p:attrNameLst>
                                          </p:cBhvr>
                                          <p:tavLst>
                                            <p:tav tm="0">
                                              <p:val>
                                                <p:strVal val="1+#ppt_w/2"/>
                                              </p:val>
                                            </p:tav>
                                            <p:tav tm="100000">
                                              <p:val>
                                                <p:strVal val="#ppt_x"/>
                                              </p:val>
                                            </p:tav>
                                          </p:tavLst>
                                        </p:anim>
                                        <p:anim calcmode="lin" valueType="num">
                                          <p:cBhvr additive="base">
                                            <p:cTn id="85" dur="1400" fill="hold"/>
                                            <p:tgtEl>
                                              <p:spTgt spid="279"/>
                                            </p:tgtEl>
                                            <p:attrNameLst>
                                              <p:attrName>ppt_y</p:attrName>
                                            </p:attrNameLst>
                                          </p:cBhvr>
                                          <p:tavLst>
                                            <p:tav tm="0">
                                              <p:val>
                                                <p:strVal val="#ppt_y"/>
                                              </p:val>
                                            </p:tav>
                                            <p:tav tm="100000">
                                              <p:val>
                                                <p:strVal val="#ppt_y"/>
                                              </p:val>
                                            </p:tav>
                                          </p:tavLst>
                                        </p:anim>
                                      </p:childTnLst>
                                    </p:cTn>
                                  </p:par>
                                </p:childTnLst>
                              </p:cTn>
                            </p:par>
                            <p:par>
                              <p:cTn id="86" fill="hold">
                                <p:stCondLst>
                                  <p:cond delay="10500"/>
                                </p:stCondLst>
                                <p:childTnLst>
                                  <p:par>
                                    <p:cTn id="87" presetID="52" presetClass="entr" presetSubtype="0" fill="hold" nodeType="afterEffect">
                                      <p:stCondLst>
                                        <p:cond delay="0"/>
                                      </p:stCondLst>
                                      <p:childTnLst>
                                        <p:set>
                                          <p:cBhvr>
                                            <p:cTn id="88" dur="1" fill="hold">
                                              <p:stCondLst>
                                                <p:cond delay="0"/>
                                              </p:stCondLst>
                                            </p:cTn>
                                            <p:tgtEl>
                                              <p:spTgt spid="281"/>
                                            </p:tgtEl>
                                            <p:attrNameLst>
                                              <p:attrName>style.visibility</p:attrName>
                                            </p:attrNameLst>
                                          </p:cBhvr>
                                          <p:to>
                                            <p:strVal val="visible"/>
                                          </p:to>
                                        </p:set>
                                        <p:animScale>
                                          <p:cBhvr>
                                            <p:cTn id="89" dur="1000" decel="50000" fill="hold">
                                              <p:stCondLst>
                                                <p:cond delay="0"/>
                                              </p:stCondLst>
                                            </p:cTn>
                                            <p:tgtEl>
                                              <p:spTgt spid="28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90" dur="1000" decel="50000" fill="hold">
                                              <p:stCondLst>
                                                <p:cond delay="0"/>
                                              </p:stCondLst>
                                            </p:cTn>
                                            <p:tgtEl>
                                              <p:spTgt spid="281"/>
                                            </p:tgtEl>
                                            <p:attrNameLst>
                                              <p:attrName>ppt_x</p:attrName>
                                              <p:attrName>ppt_y</p:attrName>
                                            </p:attrNameLst>
                                          </p:cBhvr>
                                        </p:animMotion>
                                        <p:animEffect transition="in" filter="fade">
                                          <p:cBhvr>
                                            <p:cTn id="91" dur="1000"/>
                                            <p:tgtEl>
                                              <p:spTgt spid="281"/>
                                            </p:tgtEl>
                                          </p:cBhvr>
                                        </p:animEffect>
                                      </p:childTnLst>
                                    </p:cTn>
                                  </p:par>
                                  <p:par>
                                    <p:cTn id="92" presetID="52" presetClass="entr" presetSubtype="0" fill="hold" nodeType="withEffect">
                                      <p:stCondLst>
                                        <p:cond delay="300"/>
                                      </p:stCondLst>
                                      <p:childTnLst>
                                        <p:set>
                                          <p:cBhvr>
                                            <p:cTn id="93" dur="1" fill="hold">
                                              <p:stCondLst>
                                                <p:cond delay="0"/>
                                              </p:stCondLst>
                                            </p:cTn>
                                            <p:tgtEl>
                                              <p:spTgt spid="282"/>
                                            </p:tgtEl>
                                            <p:attrNameLst>
                                              <p:attrName>style.visibility</p:attrName>
                                            </p:attrNameLst>
                                          </p:cBhvr>
                                          <p:to>
                                            <p:strVal val="visible"/>
                                          </p:to>
                                        </p:set>
                                        <p:animScale>
                                          <p:cBhvr>
                                            <p:cTn id="94" dur="1000" decel="50000" fill="hold">
                                              <p:stCondLst>
                                                <p:cond delay="0"/>
                                              </p:stCondLst>
                                            </p:cTn>
                                            <p:tgtEl>
                                              <p:spTgt spid="28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95" dur="1000" decel="50000" fill="hold">
                                              <p:stCondLst>
                                                <p:cond delay="0"/>
                                              </p:stCondLst>
                                            </p:cTn>
                                            <p:tgtEl>
                                              <p:spTgt spid="282"/>
                                            </p:tgtEl>
                                            <p:attrNameLst>
                                              <p:attrName>ppt_x</p:attrName>
                                              <p:attrName>ppt_y</p:attrName>
                                            </p:attrNameLst>
                                          </p:cBhvr>
                                        </p:animMotion>
                                        <p:animEffect transition="in" filter="fade">
                                          <p:cBhvr>
                                            <p:cTn id="96" dur="1000"/>
                                            <p:tgtEl>
                                              <p:spTgt spid="2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0" grpId="0" animBg="1"/>
          <p:bldP spid="97" grpId="0"/>
          <p:bldP spid="258" grpId="0" animBg="1"/>
          <p:bldP spid="259" grpId="0" animBg="1"/>
          <p:bldP spid="260" grpId="0"/>
          <p:bldP spid="261" grpId="0"/>
          <p:bldP spid="262" grpId="0"/>
          <p:bldP spid="263" grpId="0"/>
          <p:bldP spid="276" grpId="0"/>
          <p:bldP spid="277" grpId="0"/>
          <p:bldP spid="278" grpId="0"/>
          <p:bldP spid="279" grpId="0"/>
        </p:bldLst>
      </p:timing>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 name="矩形 175"/>
          <p:cNvSpPr/>
          <p:nvPr/>
        </p:nvSpPr>
        <p:spPr>
          <a:xfrm>
            <a:off x="2680492" y="-215153"/>
            <a:ext cx="6831016" cy="7460015"/>
          </a:xfrm>
          <a:prstGeom prst="rect">
            <a:avLst/>
          </a:prstGeom>
          <a:solidFill>
            <a:schemeClr val="bg1"/>
          </a:solidFill>
          <a:ln>
            <a:noFill/>
          </a:ln>
          <a:effectLst>
            <a:outerShdw blurRad="3810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7" name="Picture 7" descr="C:\Users\Administrator\Desktop\56d684a0446de.png"/>
          <p:cNvPicPr>
            <a:picLocks noChangeAspect="1" noChangeArrowheads="1"/>
          </p:cNvPicPr>
          <p:nvPr/>
        </p:nvPicPr>
        <p:blipFill>
          <a:blip r:embed="rId3" cstate="print">
            <a:extLst>
              <a:ext uri="{BEBA8EAE-BF5A-486C-A8C5-ECC9F3942E4B}">
                <a14:imgProps xmlns:a14="http://schemas.microsoft.com/office/drawing/2010/main">
                  <a14:imgLayer r:embed="rId4">
                    <a14:imgEffect>
                      <a14:brightnessContrast bright="5000"/>
                    </a14:imgEffect>
                  </a14:imgLayer>
                </a14:imgProps>
              </a:ext>
              <a:ext uri="{28A0092B-C50C-407E-A947-70E740481C1C}">
                <a14:useLocalDpi xmlns:a14="http://schemas.microsoft.com/office/drawing/2010/main" val="0"/>
              </a:ext>
            </a:extLst>
          </a:blip>
          <a:srcRect/>
          <a:stretch>
            <a:fillRect/>
          </a:stretch>
        </p:blipFill>
        <p:spPr bwMode="auto">
          <a:xfrm>
            <a:off x="6017788" y="900078"/>
            <a:ext cx="3493720" cy="3973626"/>
          </a:xfrm>
          <a:prstGeom prst="rect">
            <a:avLst/>
          </a:prstGeom>
          <a:noFill/>
          <a:extLst>
            <a:ext uri="{909E8E84-426E-40DD-AFC4-6F175D3DCCD1}">
              <a14:hiddenFill xmlns:a14="http://schemas.microsoft.com/office/drawing/2010/main">
                <a:solidFill>
                  <a:srgbClr val="FFFFFF"/>
                </a:solidFill>
              </a14:hiddenFill>
            </a:ext>
          </a:extLst>
        </p:spPr>
      </p:pic>
      <p:grpSp>
        <p:nvGrpSpPr>
          <p:cNvPr id="178" name="组合 177"/>
          <p:cNvGrpSpPr/>
          <p:nvPr/>
        </p:nvGrpSpPr>
        <p:grpSpPr>
          <a:xfrm rot="21398620">
            <a:off x="5238963" y="471954"/>
            <a:ext cx="5190546" cy="4183077"/>
            <a:chOff x="1816885" y="160250"/>
            <a:chExt cx="5190546" cy="4183077"/>
          </a:xfrm>
          <a:solidFill>
            <a:schemeClr val="tx1">
              <a:lumMod val="50000"/>
              <a:lumOff val="50000"/>
            </a:schemeClr>
          </a:solidFill>
        </p:grpSpPr>
        <p:grpSp>
          <p:nvGrpSpPr>
            <p:cNvPr id="179" name="组合 178"/>
            <p:cNvGrpSpPr/>
            <p:nvPr/>
          </p:nvGrpSpPr>
          <p:grpSpPr>
            <a:xfrm rot="1500213">
              <a:off x="1816885" y="160250"/>
              <a:ext cx="4835931" cy="4183077"/>
              <a:chOff x="2983829" y="1091787"/>
              <a:chExt cx="4835931" cy="4183077"/>
            </a:xfrm>
            <a:grpFill/>
          </p:grpSpPr>
          <p:sp>
            <p:nvSpPr>
              <p:cNvPr id="181" name="Freeform 60"/>
              <p:cNvSpPr/>
              <p:nvPr/>
            </p:nvSpPr>
            <p:spPr bwMode="auto">
              <a:xfrm>
                <a:off x="2983829" y="3724325"/>
                <a:ext cx="2106312" cy="1499886"/>
              </a:xfrm>
              <a:custGeom>
                <a:avLst/>
                <a:gdLst>
                  <a:gd name="T0" fmla="*/ 2332 w 2339"/>
                  <a:gd name="T1" fmla="*/ 1665 h 1665"/>
                  <a:gd name="T2" fmla="*/ 2329 w 2339"/>
                  <a:gd name="T3" fmla="*/ 1664 h 1665"/>
                  <a:gd name="T4" fmla="*/ 3 w 2339"/>
                  <a:gd name="T5" fmla="*/ 11 h 1665"/>
                  <a:gd name="T6" fmla="*/ 2 w 2339"/>
                  <a:gd name="T7" fmla="*/ 3 h 1665"/>
                  <a:gd name="T8" fmla="*/ 10 w 2339"/>
                  <a:gd name="T9" fmla="*/ 2 h 1665"/>
                  <a:gd name="T10" fmla="*/ 2335 w 2339"/>
                  <a:gd name="T11" fmla="*/ 1654 h 1665"/>
                  <a:gd name="T12" fmla="*/ 2337 w 2339"/>
                  <a:gd name="T13" fmla="*/ 1662 h 1665"/>
                  <a:gd name="T14" fmla="*/ 2332 w 2339"/>
                  <a:gd name="T15" fmla="*/ 1665 h 16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9" h="1665">
                    <a:moveTo>
                      <a:pt x="2332" y="1665"/>
                    </a:moveTo>
                    <a:cubicBezTo>
                      <a:pt x="2331" y="1665"/>
                      <a:pt x="2330" y="1665"/>
                      <a:pt x="2329" y="1664"/>
                    </a:cubicBezTo>
                    <a:cubicBezTo>
                      <a:pt x="3" y="11"/>
                      <a:pt x="3" y="11"/>
                      <a:pt x="3" y="11"/>
                    </a:cubicBezTo>
                    <a:cubicBezTo>
                      <a:pt x="1" y="10"/>
                      <a:pt x="0" y="6"/>
                      <a:pt x="2" y="3"/>
                    </a:cubicBezTo>
                    <a:cubicBezTo>
                      <a:pt x="4" y="0"/>
                      <a:pt x="8" y="0"/>
                      <a:pt x="10" y="2"/>
                    </a:cubicBezTo>
                    <a:cubicBezTo>
                      <a:pt x="2335" y="1654"/>
                      <a:pt x="2335" y="1654"/>
                      <a:pt x="2335" y="1654"/>
                    </a:cubicBezTo>
                    <a:cubicBezTo>
                      <a:pt x="2338" y="1656"/>
                      <a:pt x="2339" y="1660"/>
                      <a:pt x="2337" y="1662"/>
                    </a:cubicBezTo>
                    <a:cubicBezTo>
                      <a:pt x="2336" y="1664"/>
                      <a:pt x="2334" y="1665"/>
                      <a:pt x="2332" y="166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82" name="Freeform 62"/>
              <p:cNvSpPr/>
              <p:nvPr/>
            </p:nvSpPr>
            <p:spPr bwMode="auto">
              <a:xfrm>
                <a:off x="5073257" y="4157688"/>
                <a:ext cx="15478" cy="1066523"/>
              </a:xfrm>
              <a:custGeom>
                <a:avLst/>
                <a:gdLst>
                  <a:gd name="T0" fmla="*/ 11 w 17"/>
                  <a:gd name="T1" fmla="*/ 1184 h 1184"/>
                  <a:gd name="T2" fmla="*/ 5 w 17"/>
                  <a:gd name="T3" fmla="*/ 1178 h 1184"/>
                  <a:gd name="T4" fmla="*/ 0 w 17"/>
                  <a:gd name="T5" fmla="*/ 6 h 1184"/>
                  <a:gd name="T6" fmla="*/ 6 w 17"/>
                  <a:gd name="T7" fmla="*/ 0 h 1184"/>
                  <a:gd name="T8" fmla="*/ 6 w 17"/>
                  <a:gd name="T9" fmla="*/ 0 h 1184"/>
                  <a:gd name="T10" fmla="*/ 12 w 17"/>
                  <a:gd name="T11" fmla="*/ 6 h 1184"/>
                  <a:gd name="T12" fmla="*/ 17 w 17"/>
                  <a:gd name="T13" fmla="*/ 1178 h 1184"/>
                  <a:gd name="T14" fmla="*/ 11 w 17"/>
                  <a:gd name="T15" fmla="*/ 1184 h 1184"/>
                  <a:gd name="T16" fmla="*/ 11 w 17"/>
                  <a:gd name="T17" fmla="*/ 1184 h 1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1184">
                    <a:moveTo>
                      <a:pt x="11" y="1184"/>
                    </a:moveTo>
                    <a:cubicBezTo>
                      <a:pt x="8" y="1184"/>
                      <a:pt x="5" y="1181"/>
                      <a:pt x="5" y="1178"/>
                    </a:cubicBezTo>
                    <a:cubicBezTo>
                      <a:pt x="0" y="6"/>
                      <a:pt x="0" y="6"/>
                      <a:pt x="0" y="6"/>
                    </a:cubicBezTo>
                    <a:cubicBezTo>
                      <a:pt x="0" y="3"/>
                      <a:pt x="2" y="0"/>
                      <a:pt x="6" y="0"/>
                    </a:cubicBezTo>
                    <a:cubicBezTo>
                      <a:pt x="6" y="0"/>
                      <a:pt x="6" y="0"/>
                      <a:pt x="6" y="0"/>
                    </a:cubicBezTo>
                    <a:cubicBezTo>
                      <a:pt x="9" y="0"/>
                      <a:pt x="12" y="3"/>
                      <a:pt x="12" y="6"/>
                    </a:cubicBezTo>
                    <a:cubicBezTo>
                      <a:pt x="17" y="1178"/>
                      <a:pt x="17" y="1178"/>
                      <a:pt x="17" y="1178"/>
                    </a:cubicBezTo>
                    <a:cubicBezTo>
                      <a:pt x="17" y="1181"/>
                      <a:pt x="14" y="1184"/>
                      <a:pt x="11" y="1184"/>
                    </a:cubicBezTo>
                    <a:cubicBezTo>
                      <a:pt x="11" y="1184"/>
                      <a:pt x="11" y="1184"/>
                      <a:pt x="11" y="1184"/>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83" name="Freeform 63"/>
              <p:cNvSpPr/>
              <p:nvPr/>
            </p:nvSpPr>
            <p:spPr bwMode="auto">
              <a:xfrm>
                <a:off x="2983829" y="3048954"/>
                <a:ext cx="1739079" cy="686627"/>
              </a:xfrm>
              <a:custGeom>
                <a:avLst/>
                <a:gdLst>
                  <a:gd name="T0" fmla="*/ 7 w 1932"/>
                  <a:gd name="T1" fmla="*/ 763 h 763"/>
                  <a:gd name="T2" fmla="*/ 1 w 1932"/>
                  <a:gd name="T3" fmla="*/ 759 h 763"/>
                  <a:gd name="T4" fmla="*/ 5 w 1932"/>
                  <a:gd name="T5" fmla="*/ 751 h 763"/>
                  <a:gd name="T6" fmla="*/ 1923 w 1932"/>
                  <a:gd name="T7" fmla="*/ 1 h 763"/>
                  <a:gd name="T8" fmla="*/ 1931 w 1932"/>
                  <a:gd name="T9" fmla="*/ 5 h 763"/>
                  <a:gd name="T10" fmla="*/ 1927 w 1932"/>
                  <a:gd name="T11" fmla="*/ 13 h 763"/>
                  <a:gd name="T12" fmla="*/ 9 w 1932"/>
                  <a:gd name="T13" fmla="*/ 762 h 763"/>
                  <a:gd name="T14" fmla="*/ 7 w 1932"/>
                  <a:gd name="T15" fmla="*/ 763 h 76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32" h="763">
                    <a:moveTo>
                      <a:pt x="7" y="763"/>
                    </a:moveTo>
                    <a:cubicBezTo>
                      <a:pt x="4" y="763"/>
                      <a:pt x="2" y="761"/>
                      <a:pt x="1" y="759"/>
                    </a:cubicBezTo>
                    <a:cubicBezTo>
                      <a:pt x="0" y="756"/>
                      <a:pt x="2" y="752"/>
                      <a:pt x="5" y="751"/>
                    </a:cubicBezTo>
                    <a:cubicBezTo>
                      <a:pt x="1923" y="1"/>
                      <a:pt x="1923" y="1"/>
                      <a:pt x="1923" y="1"/>
                    </a:cubicBezTo>
                    <a:cubicBezTo>
                      <a:pt x="1926" y="0"/>
                      <a:pt x="1930" y="2"/>
                      <a:pt x="1931" y="5"/>
                    </a:cubicBezTo>
                    <a:cubicBezTo>
                      <a:pt x="1932" y="8"/>
                      <a:pt x="1931" y="11"/>
                      <a:pt x="1927" y="13"/>
                    </a:cubicBezTo>
                    <a:cubicBezTo>
                      <a:pt x="9" y="762"/>
                      <a:pt x="9" y="762"/>
                      <a:pt x="9" y="762"/>
                    </a:cubicBezTo>
                    <a:cubicBezTo>
                      <a:pt x="8" y="762"/>
                      <a:pt x="8" y="763"/>
                      <a:pt x="7" y="76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84" name="Freeform 64"/>
              <p:cNvSpPr/>
              <p:nvPr/>
            </p:nvSpPr>
            <p:spPr bwMode="auto">
              <a:xfrm>
                <a:off x="4248742" y="2871669"/>
                <a:ext cx="474167" cy="188541"/>
              </a:xfrm>
              <a:custGeom>
                <a:avLst/>
                <a:gdLst>
                  <a:gd name="T0" fmla="*/ 520 w 527"/>
                  <a:gd name="T1" fmla="*/ 210 h 210"/>
                  <a:gd name="T2" fmla="*/ 518 w 527"/>
                  <a:gd name="T3" fmla="*/ 210 h 210"/>
                  <a:gd name="T4" fmla="*/ 4 w 527"/>
                  <a:gd name="T5" fmla="*/ 12 h 210"/>
                  <a:gd name="T6" fmla="*/ 1 w 527"/>
                  <a:gd name="T7" fmla="*/ 4 h 210"/>
                  <a:gd name="T8" fmla="*/ 9 w 527"/>
                  <a:gd name="T9" fmla="*/ 1 h 210"/>
                  <a:gd name="T10" fmla="*/ 522 w 527"/>
                  <a:gd name="T11" fmla="*/ 198 h 210"/>
                  <a:gd name="T12" fmla="*/ 526 w 527"/>
                  <a:gd name="T13" fmla="*/ 206 h 210"/>
                  <a:gd name="T14" fmla="*/ 520 w 527"/>
                  <a:gd name="T15" fmla="*/ 210 h 2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27" h="210">
                    <a:moveTo>
                      <a:pt x="520" y="210"/>
                    </a:moveTo>
                    <a:cubicBezTo>
                      <a:pt x="520" y="210"/>
                      <a:pt x="519" y="210"/>
                      <a:pt x="518" y="210"/>
                    </a:cubicBezTo>
                    <a:cubicBezTo>
                      <a:pt x="4" y="12"/>
                      <a:pt x="4" y="12"/>
                      <a:pt x="4" y="12"/>
                    </a:cubicBezTo>
                    <a:cubicBezTo>
                      <a:pt x="1" y="11"/>
                      <a:pt x="0" y="7"/>
                      <a:pt x="1" y="4"/>
                    </a:cubicBezTo>
                    <a:cubicBezTo>
                      <a:pt x="2" y="1"/>
                      <a:pt x="6" y="0"/>
                      <a:pt x="9" y="1"/>
                    </a:cubicBezTo>
                    <a:cubicBezTo>
                      <a:pt x="522" y="198"/>
                      <a:pt x="522" y="198"/>
                      <a:pt x="522" y="198"/>
                    </a:cubicBezTo>
                    <a:cubicBezTo>
                      <a:pt x="526" y="200"/>
                      <a:pt x="527" y="203"/>
                      <a:pt x="526" y="206"/>
                    </a:cubicBezTo>
                    <a:cubicBezTo>
                      <a:pt x="525" y="209"/>
                      <a:pt x="523" y="210"/>
                      <a:pt x="520" y="21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85" name="Freeform 65"/>
              <p:cNvSpPr/>
              <p:nvPr/>
            </p:nvSpPr>
            <p:spPr bwMode="auto">
              <a:xfrm>
                <a:off x="4711652" y="3048954"/>
                <a:ext cx="372861" cy="1119990"/>
              </a:xfrm>
              <a:custGeom>
                <a:avLst/>
                <a:gdLst>
                  <a:gd name="T0" fmla="*/ 408 w 415"/>
                  <a:gd name="T1" fmla="*/ 1243 h 1243"/>
                  <a:gd name="T2" fmla="*/ 402 w 415"/>
                  <a:gd name="T3" fmla="*/ 1239 h 1243"/>
                  <a:gd name="T4" fmla="*/ 1 w 415"/>
                  <a:gd name="T5" fmla="*/ 9 h 1243"/>
                  <a:gd name="T6" fmla="*/ 4 w 415"/>
                  <a:gd name="T7" fmla="*/ 1 h 1243"/>
                  <a:gd name="T8" fmla="*/ 12 w 415"/>
                  <a:gd name="T9" fmla="*/ 5 h 1243"/>
                  <a:gd name="T10" fmla="*/ 413 w 415"/>
                  <a:gd name="T11" fmla="*/ 1235 h 1243"/>
                  <a:gd name="T12" fmla="*/ 410 w 415"/>
                  <a:gd name="T13" fmla="*/ 1243 h 1243"/>
                  <a:gd name="T14" fmla="*/ 408 w 415"/>
                  <a:gd name="T15" fmla="*/ 1243 h 124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5" h="1243">
                    <a:moveTo>
                      <a:pt x="408" y="1243"/>
                    </a:moveTo>
                    <a:cubicBezTo>
                      <a:pt x="405" y="1243"/>
                      <a:pt x="403" y="1241"/>
                      <a:pt x="402" y="1239"/>
                    </a:cubicBezTo>
                    <a:cubicBezTo>
                      <a:pt x="1" y="9"/>
                      <a:pt x="1" y="9"/>
                      <a:pt x="1" y="9"/>
                    </a:cubicBezTo>
                    <a:cubicBezTo>
                      <a:pt x="0" y="6"/>
                      <a:pt x="1" y="2"/>
                      <a:pt x="4" y="1"/>
                    </a:cubicBezTo>
                    <a:cubicBezTo>
                      <a:pt x="8" y="0"/>
                      <a:pt x="11" y="2"/>
                      <a:pt x="12" y="5"/>
                    </a:cubicBezTo>
                    <a:cubicBezTo>
                      <a:pt x="413" y="1235"/>
                      <a:pt x="413" y="1235"/>
                      <a:pt x="413" y="1235"/>
                    </a:cubicBezTo>
                    <a:cubicBezTo>
                      <a:pt x="415" y="1238"/>
                      <a:pt x="413" y="1242"/>
                      <a:pt x="410" y="1243"/>
                    </a:cubicBezTo>
                    <a:cubicBezTo>
                      <a:pt x="409" y="1243"/>
                      <a:pt x="408" y="1243"/>
                      <a:pt x="408" y="124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86" name="Freeform 66"/>
              <p:cNvSpPr/>
              <p:nvPr/>
            </p:nvSpPr>
            <p:spPr bwMode="auto">
              <a:xfrm>
                <a:off x="2983829" y="3724325"/>
                <a:ext cx="2100684" cy="444619"/>
              </a:xfrm>
              <a:custGeom>
                <a:avLst/>
                <a:gdLst>
                  <a:gd name="T0" fmla="*/ 2327 w 2333"/>
                  <a:gd name="T1" fmla="*/ 493 h 493"/>
                  <a:gd name="T2" fmla="*/ 2326 w 2333"/>
                  <a:gd name="T3" fmla="*/ 493 h 493"/>
                  <a:gd name="T4" fmla="*/ 6 w 2333"/>
                  <a:gd name="T5" fmla="*/ 12 h 493"/>
                  <a:gd name="T6" fmla="*/ 1 w 2333"/>
                  <a:gd name="T7" fmla="*/ 5 h 493"/>
                  <a:gd name="T8" fmla="*/ 8 w 2333"/>
                  <a:gd name="T9" fmla="*/ 1 h 493"/>
                  <a:gd name="T10" fmla="*/ 2328 w 2333"/>
                  <a:gd name="T11" fmla="*/ 481 h 493"/>
                  <a:gd name="T12" fmla="*/ 2333 w 2333"/>
                  <a:gd name="T13" fmla="*/ 488 h 493"/>
                  <a:gd name="T14" fmla="*/ 2327 w 2333"/>
                  <a:gd name="T15" fmla="*/ 493 h 49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3" h="493">
                    <a:moveTo>
                      <a:pt x="2327" y="493"/>
                    </a:moveTo>
                    <a:cubicBezTo>
                      <a:pt x="2326" y="493"/>
                      <a:pt x="2326" y="493"/>
                      <a:pt x="2326" y="493"/>
                    </a:cubicBezTo>
                    <a:cubicBezTo>
                      <a:pt x="6" y="12"/>
                      <a:pt x="6" y="12"/>
                      <a:pt x="6" y="12"/>
                    </a:cubicBezTo>
                    <a:cubicBezTo>
                      <a:pt x="2" y="12"/>
                      <a:pt x="0" y="9"/>
                      <a:pt x="1" y="5"/>
                    </a:cubicBezTo>
                    <a:cubicBezTo>
                      <a:pt x="2" y="2"/>
                      <a:pt x="5" y="0"/>
                      <a:pt x="8" y="1"/>
                    </a:cubicBezTo>
                    <a:cubicBezTo>
                      <a:pt x="2328" y="481"/>
                      <a:pt x="2328" y="481"/>
                      <a:pt x="2328" y="481"/>
                    </a:cubicBezTo>
                    <a:cubicBezTo>
                      <a:pt x="2331" y="482"/>
                      <a:pt x="2333" y="485"/>
                      <a:pt x="2333" y="488"/>
                    </a:cubicBezTo>
                    <a:cubicBezTo>
                      <a:pt x="2332" y="491"/>
                      <a:pt x="2330" y="493"/>
                      <a:pt x="2327" y="49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87" name="Freeform 68"/>
              <p:cNvSpPr/>
              <p:nvPr/>
            </p:nvSpPr>
            <p:spPr bwMode="auto">
              <a:xfrm>
                <a:off x="2983829" y="2871669"/>
                <a:ext cx="1276169" cy="863912"/>
              </a:xfrm>
              <a:custGeom>
                <a:avLst/>
                <a:gdLst>
                  <a:gd name="T0" fmla="*/ 7 w 1418"/>
                  <a:gd name="T1" fmla="*/ 960 h 960"/>
                  <a:gd name="T2" fmla="*/ 2 w 1418"/>
                  <a:gd name="T3" fmla="*/ 957 h 960"/>
                  <a:gd name="T4" fmla="*/ 3 w 1418"/>
                  <a:gd name="T5" fmla="*/ 949 h 960"/>
                  <a:gd name="T6" fmla="*/ 1408 w 1418"/>
                  <a:gd name="T7" fmla="*/ 1 h 960"/>
                  <a:gd name="T8" fmla="*/ 1416 w 1418"/>
                  <a:gd name="T9" fmla="*/ 3 h 960"/>
                  <a:gd name="T10" fmla="*/ 1415 w 1418"/>
                  <a:gd name="T11" fmla="*/ 11 h 960"/>
                  <a:gd name="T12" fmla="*/ 10 w 1418"/>
                  <a:gd name="T13" fmla="*/ 959 h 960"/>
                  <a:gd name="T14" fmla="*/ 7 w 1418"/>
                  <a:gd name="T15" fmla="*/ 960 h 9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18" h="960">
                    <a:moveTo>
                      <a:pt x="7" y="960"/>
                    </a:moveTo>
                    <a:cubicBezTo>
                      <a:pt x="5" y="960"/>
                      <a:pt x="3" y="959"/>
                      <a:pt x="2" y="957"/>
                    </a:cubicBezTo>
                    <a:cubicBezTo>
                      <a:pt x="0" y="954"/>
                      <a:pt x="1" y="950"/>
                      <a:pt x="3" y="949"/>
                    </a:cubicBezTo>
                    <a:cubicBezTo>
                      <a:pt x="1408" y="1"/>
                      <a:pt x="1408" y="1"/>
                      <a:pt x="1408" y="1"/>
                    </a:cubicBezTo>
                    <a:cubicBezTo>
                      <a:pt x="1411" y="0"/>
                      <a:pt x="1415" y="0"/>
                      <a:pt x="1416" y="3"/>
                    </a:cubicBezTo>
                    <a:cubicBezTo>
                      <a:pt x="1418" y="6"/>
                      <a:pt x="1418" y="9"/>
                      <a:pt x="1415" y="11"/>
                    </a:cubicBezTo>
                    <a:cubicBezTo>
                      <a:pt x="10" y="959"/>
                      <a:pt x="10" y="959"/>
                      <a:pt x="10" y="959"/>
                    </a:cubicBezTo>
                    <a:cubicBezTo>
                      <a:pt x="9" y="959"/>
                      <a:pt x="8" y="960"/>
                      <a:pt x="7" y="96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88" name="Freeform 69"/>
              <p:cNvSpPr/>
              <p:nvPr/>
            </p:nvSpPr>
            <p:spPr bwMode="auto">
              <a:xfrm>
                <a:off x="4248742" y="1121334"/>
                <a:ext cx="610648" cy="1761592"/>
              </a:xfrm>
              <a:custGeom>
                <a:avLst/>
                <a:gdLst>
                  <a:gd name="T0" fmla="*/ 6 w 678"/>
                  <a:gd name="T1" fmla="*/ 1955 h 1955"/>
                  <a:gd name="T2" fmla="*/ 5 w 678"/>
                  <a:gd name="T3" fmla="*/ 1955 h 1955"/>
                  <a:gd name="T4" fmla="*/ 1 w 678"/>
                  <a:gd name="T5" fmla="*/ 1947 h 1955"/>
                  <a:gd name="T6" fmla="*/ 665 w 678"/>
                  <a:gd name="T7" fmla="*/ 5 h 1955"/>
                  <a:gd name="T8" fmla="*/ 673 w 678"/>
                  <a:gd name="T9" fmla="*/ 1 h 1955"/>
                  <a:gd name="T10" fmla="*/ 677 w 678"/>
                  <a:gd name="T11" fmla="*/ 9 h 1955"/>
                  <a:gd name="T12" fmla="*/ 12 w 678"/>
                  <a:gd name="T13" fmla="*/ 1951 h 1955"/>
                  <a:gd name="T14" fmla="*/ 6 w 678"/>
                  <a:gd name="T15" fmla="*/ 1955 h 195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8" h="1955">
                    <a:moveTo>
                      <a:pt x="6" y="1955"/>
                    </a:moveTo>
                    <a:cubicBezTo>
                      <a:pt x="6" y="1955"/>
                      <a:pt x="5" y="1955"/>
                      <a:pt x="5" y="1955"/>
                    </a:cubicBezTo>
                    <a:cubicBezTo>
                      <a:pt x="1" y="1954"/>
                      <a:pt x="0" y="1951"/>
                      <a:pt x="1" y="1947"/>
                    </a:cubicBezTo>
                    <a:cubicBezTo>
                      <a:pt x="665" y="5"/>
                      <a:pt x="665" y="5"/>
                      <a:pt x="665" y="5"/>
                    </a:cubicBezTo>
                    <a:cubicBezTo>
                      <a:pt x="666" y="2"/>
                      <a:pt x="670" y="0"/>
                      <a:pt x="673" y="1"/>
                    </a:cubicBezTo>
                    <a:cubicBezTo>
                      <a:pt x="676" y="2"/>
                      <a:pt x="678" y="6"/>
                      <a:pt x="677" y="9"/>
                    </a:cubicBezTo>
                    <a:cubicBezTo>
                      <a:pt x="12" y="1951"/>
                      <a:pt x="12" y="1951"/>
                      <a:pt x="12" y="1951"/>
                    </a:cubicBezTo>
                    <a:cubicBezTo>
                      <a:pt x="11" y="1954"/>
                      <a:pt x="9" y="1955"/>
                      <a:pt x="6" y="195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89" name="Freeform 70"/>
              <p:cNvSpPr/>
              <p:nvPr/>
            </p:nvSpPr>
            <p:spPr bwMode="auto">
              <a:xfrm>
                <a:off x="4846726" y="1121334"/>
                <a:ext cx="913158" cy="1732045"/>
              </a:xfrm>
              <a:custGeom>
                <a:avLst/>
                <a:gdLst>
                  <a:gd name="T0" fmla="*/ 1008 w 1015"/>
                  <a:gd name="T1" fmla="*/ 1923 h 1923"/>
                  <a:gd name="T2" fmla="*/ 1003 w 1015"/>
                  <a:gd name="T3" fmla="*/ 1920 h 1923"/>
                  <a:gd name="T4" fmla="*/ 2 w 1015"/>
                  <a:gd name="T5" fmla="*/ 10 h 1923"/>
                  <a:gd name="T6" fmla="*/ 4 w 1015"/>
                  <a:gd name="T7" fmla="*/ 2 h 1923"/>
                  <a:gd name="T8" fmla="*/ 12 w 1015"/>
                  <a:gd name="T9" fmla="*/ 4 h 1923"/>
                  <a:gd name="T10" fmla="*/ 1013 w 1015"/>
                  <a:gd name="T11" fmla="*/ 1914 h 1923"/>
                  <a:gd name="T12" fmla="*/ 1011 w 1015"/>
                  <a:gd name="T13" fmla="*/ 1922 h 1923"/>
                  <a:gd name="T14" fmla="*/ 1008 w 1015"/>
                  <a:gd name="T15" fmla="*/ 1923 h 192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15" h="1923">
                    <a:moveTo>
                      <a:pt x="1008" y="1923"/>
                    </a:moveTo>
                    <a:cubicBezTo>
                      <a:pt x="1006" y="1923"/>
                      <a:pt x="1004" y="1922"/>
                      <a:pt x="1003" y="1920"/>
                    </a:cubicBezTo>
                    <a:cubicBezTo>
                      <a:pt x="2" y="10"/>
                      <a:pt x="2" y="10"/>
                      <a:pt x="2" y="10"/>
                    </a:cubicBezTo>
                    <a:cubicBezTo>
                      <a:pt x="0" y="7"/>
                      <a:pt x="1" y="3"/>
                      <a:pt x="4" y="2"/>
                    </a:cubicBezTo>
                    <a:cubicBezTo>
                      <a:pt x="7" y="0"/>
                      <a:pt x="11" y="1"/>
                      <a:pt x="12" y="4"/>
                    </a:cubicBezTo>
                    <a:cubicBezTo>
                      <a:pt x="1013" y="1914"/>
                      <a:pt x="1013" y="1914"/>
                      <a:pt x="1013" y="1914"/>
                    </a:cubicBezTo>
                    <a:cubicBezTo>
                      <a:pt x="1015" y="1917"/>
                      <a:pt x="1014" y="1921"/>
                      <a:pt x="1011" y="1922"/>
                    </a:cubicBezTo>
                    <a:cubicBezTo>
                      <a:pt x="1010" y="1923"/>
                      <a:pt x="1009" y="1923"/>
                      <a:pt x="1008" y="192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90" name="Freeform 71"/>
              <p:cNvSpPr/>
              <p:nvPr/>
            </p:nvSpPr>
            <p:spPr bwMode="auto">
              <a:xfrm>
                <a:off x="5748628" y="1848765"/>
                <a:ext cx="84421" cy="1004614"/>
              </a:xfrm>
              <a:custGeom>
                <a:avLst/>
                <a:gdLst>
                  <a:gd name="T0" fmla="*/ 6 w 94"/>
                  <a:gd name="T1" fmla="*/ 1116 h 1116"/>
                  <a:gd name="T2" fmla="*/ 6 w 94"/>
                  <a:gd name="T3" fmla="*/ 1116 h 1116"/>
                  <a:gd name="T4" fmla="*/ 0 w 94"/>
                  <a:gd name="T5" fmla="*/ 1110 h 1116"/>
                  <a:gd name="T6" fmla="*/ 82 w 94"/>
                  <a:gd name="T7" fmla="*/ 6 h 1116"/>
                  <a:gd name="T8" fmla="*/ 89 w 94"/>
                  <a:gd name="T9" fmla="*/ 0 h 1116"/>
                  <a:gd name="T10" fmla="*/ 94 w 94"/>
                  <a:gd name="T11" fmla="*/ 7 h 1116"/>
                  <a:gd name="T12" fmla="*/ 12 w 94"/>
                  <a:gd name="T13" fmla="*/ 1110 h 1116"/>
                  <a:gd name="T14" fmla="*/ 6 w 94"/>
                  <a:gd name="T15" fmla="*/ 1116 h 11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4" h="1116">
                    <a:moveTo>
                      <a:pt x="6" y="1116"/>
                    </a:moveTo>
                    <a:cubicBezTo>
                      <a:pt x="6" y="1116"/>
                      <a:pt x="6" y="1116"/>
                      <a:pt x="6" y="1116"/>
                    </a:cubicBezTo>
                    <a:cubicBezTo>
                      <a:pt x="2" y="1116"/>
                      <a:pt x="0" y="1113"/>
                      <a:pt x="0" y="1110"/>
                    </a:cubicBezTo>
                    <a:cubicBezTo>
                      <a:pt x="82" y="6"/>
                      <a:pt x="82" y="6"/>
                      <a:pt x="82" y="6"/>
                    </a:cubicBezTo>
                    <a:cubicBezTo>
                      <a:pt x="83" y="2"/>
                      <a:pt x="85" y="0"/>
                      <a:pt x="89" y="0"/>
                    </a:cubicBezTo>
                    <a:cubicBezTo>
                      <a:pt x="92" y="0"/>
                      <a:pt x="94" y="3"/>
                      <a:pt x="94" y="7"/>
                    </a:cubicBezTo>
                    <a:cubicBezTo>
                      <a:pt x="12" y="1110"/>
                      <a:pt x="12" y="1110"/>
                      <a:pt x="12" y="1110"/>
                    </a:cubicBezTo>
                    <a:cubicBezTo>
                      <a:pt x="12" y="1114"/>
                      <a:pt x="9" y="1116"/>
                      <a:pt x="6" y="111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91" name="Freeform 72"/>
              <p:cNvSpPr/>
              <p:nvPr/>
            </p:nvSpPr>
            <p:spPr bwMode="auto">
              <a:xfrm>
                <a:off x="5748627" y="2842122"/>
                <a:ext cx="984915" cy="140702"/>
              </a:xfrm>
              <a:custGeom>
                <a:avLst/>
                <a:gdLst>
                  <a:gd name="T0" fmla="*/ 1088 w 1094"/>
                  <a:gd name="T1" fmla="*/ 155 h 155"/>
                  <a:gd name="T2" fmla="*/ 1087 w 1094"/>
                  <a:gd name="T3" fmla="*/ 155 h 155"/>
                  <a:gd name="T4" fmla="*/ 5 w 1094"/>
                  <a:gd name="T5" fmla="*/ 12 h 155"/>
                  <a:gd name="T6" fmla="*/ 0 w 1094"/>
                  <a:gd name="T7" fmla="*/ 5 h 155"/>
                  <a:gd name="T8" fmla="*/ 7 w 1094"/>
                  <a:gd name="T9" fmla="*/ 0 h 155"/>
                  <a:gd name="T10" fmla="*/ 1089 w 1094"/>
                  <a:gd name="T11" fmla="*/ 143 h 155"/>
                  <a:gd name="T12" fmla="*/ 1094 w 1094"/>
                  <a:gd name="T13" fmla="*/ 150 h 155"/>
                  <a:gd name="T14" fmla="*/ 1088 w 1094"/>
                  <a:gd name="T15" fmla="*/ 155 h 15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94" h="155">
                    <a:moveTo>
                      <a:pt x="1088" y="155"/>
                    </a:moveTo>
                    <a:cubicBezTo>
                      <a:pt x="1088" y="155"/>
                      <a:pt x="1087" y="155"/>
                      <a:pt x="1087" y="155"/>
                    </a:cubicBezTo>
                    <a:cubicBezTo>
                      <a:pt x="5" y="12"/>
                      <a:pt x="5" y="12"/>
                      <a:pt x="5" y="12"/>
                    </a:cubicBezTo>
                    <a:cubicBezTo>
                      <a:pt x="2" y="11"/>
                      <a:pt x="0" y="8"/>
                      <a:pt x="0" y="5"/>
                    </a:cubicBezTo>
                    <a:cubicBezTo>
                      <a:pt x="1" y="2"/>
                      <a:pt x="4" y="0"/>
                      <a:pt x="7" y="0"/>
                    </a:cubicBezTo>
                    <a:cubicBezTo>
                      <a:pt x="1089" y="143"/>
                      <a:pt x="1089" y="143"/>
                      <a:pt x="1089" y="143"/>
                    </a:cubicBezTo>
                    <a:cubicBezTo>
                      <a:pt x="1092" y="144"/>
                      <a:pt x="1094" y="147"/>
                      <a:pt x="1094" y="150"/>
                    </a:cubicBezTo>
                    <a:cubicBezTo>
                      <a:pt x="1093" y="153"/>
                      <a:pt x="1091" y="155"/>
                      <a:pt x="1088" y="15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92" name="Freeform 75"/>
              <p:cNvSpPr/>
              <p:nvPr/>
            </p:nvSpPr>
            <p:spPr bwMode="auto">
              <a:xfrm>
                <a:off x="6722288" y="2076702"/>
                <a:ext cx="1082000" cy="906122"/>
              </a:xfrm>
              <a:custGeom>
                <a:avLst/>
                <a:gdLst>
                  <a:gd name="T0" fmla="*/ 7 w 1202"/>
                  <a:gd name="T1" fmla="*/ 1006 h 1006"/>
                  <a:gd name="T2" fmla="*/ 2 w 1202"/>
                  <a:gd name="T3" fmla="*/ 1004 h 1006"/>
                  <a:gd name="T4" fmla="*/ 3 w 1202"/>
                  <a:gd name="T5" fmla="*/ 996 h 1006"/>
                  <a:gd name="T6" fmla="*/ 1191 w 1202"/>
                  <a:gd name="T7" fmla="*/ 2 h 1006"/>
                  <a:gd name="T8" fmla="*/ 1200 w 1202"/>
                  <a:gd name="T9" fmla="*/ 2 h 1006"/>
                  <a:gd name="T10" fmla="*/ 1199 w 1202"/>
                  <a:gd name="T11" fmla="*/ 11 h 1006"/>
                  <a:gd name="T12" fmla="*/ 11 w 1202"/>
                  <a:gd name="T13" fmla="*/ 1005 h 1006"/>
                  <a:gd name="T14" fmla="*/ 7 w 1202"/>
                  <a:gd name="T15" fmla="*/ 1006 h 100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02" h="1006">
                    <a:moveTo>
                      <a:pt x="7" y="1006"/>
                    </a:moveTo>
                    <a:cubicBezTo>
                      <a:pt x="5" y="1006"/>
                      <a:pt x="4" y="1005"/>
                      <a:pt x="2" y="1004"/>
                    </a:cubicBezTo>
                    <a:cubicBezTo>
                      <a:pt x="0" y="1001"/>
                      <a:pt x="1" y="998"/>
                      <a:pt x="3" y="996"/>
                    </a:cubicBezTo>
                    <a:cubicBezTo>
                      <a:pt x="1191" y="2"/>
                      <a:pt x="1191" y="2"/>
                      <a:pt x="1191" y="2"/>
                    </a:cubicBezTo>
                    <a:cubicBezTo>
                      <a:pt x="1194" y="0"/>
                      <a:pt x="1198" y="0"/>
                      <a:pt x="1200" y="2"/>
                    </a:cubicBezTo>
                    <a:cubicBezTo>
                      <a:pt x="1202" y="5"/>
                      <a:pt x="1202" y="9"/>
                      <a:pt x="1199" y="11"/>
                    </a:cubicBezTo>
                    <a:cubicBezTo>
                      <a:pt x="11" y="1005"/>
                      <a:pt x="11" y="1005"/>
                      <a:pt x="11" y="1005"/>
                    </a:cubicBezTo>
                    <a:cubicBezTo>
                      <a:pt x="10" y="1006"/>
                      <a:pt x="8" y="1006"/>
                      <a:pt x="7" y="100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93" name="Freeform 76"/>
              <p:cNvSpPr/>
              <p:nvPr/>
            </p:nvSpPr>
            <p:spPr bwMode="auto">
              <a:xfrm>
                <a:off x="5071849" y="2970161"/>
                <a:ext cx="1663100" cy="1198783"/>
              </a:xfrm>
              <a:custGeom>
                <a:avLst/>
                <a:gdLst>
                  <a:gd name="T0" fmla="*/ 7 w 1846"/>
                  <a:gd name="T1" fmla="*/ 1330 h 1330"/>
                  <a:gd name="T2" fmla="*/ 2 w 1846"/>
                  <a:gd name="T3" fmla="*/ 1327 h 1330"/>
                  <a:gd name="T4" fmla="*/ 3 w 1846"/>
                  <a:gd name="T5" fmla="*/ 1319 h 1330"/>
                  <a:gd name="T6" fmla="*/ 1835 w 1846"/>
                  <a:gd name="T7" fmla="*/ 2 h 1330"/>
                  <a:gd name="T8" fmla="*/ 1844 w 1846"/>
                  <a:gd name="T9" fmla="*/ 4 h 1330"/>
                  <a:gd name="T10" fmla="*/ 1842 w 1846"/>
                  <a:gd name="T11" fmla="*/ 12 h 1330"/>
                  <a:gd name="T12" fmla="*/ 10 w 1846"/>
                  <a:gd name="T13" fmla="*/ 1329 h 1330"/>
                  <a:gd name="T14" fmla="*/ 7 w 1846"/>
                  <a:gd name="T15" fmla="*/ 1330 h 133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46" h="1330">
                    <a:moveTo>
                      <a:pt x="7" y="1330"/>
                    </a:moveTo>
                    <a:cubicBezTo>
                      <a:pt x="5" y="1330"/>
                      <a:pt x="3" y="1329"/>
                      <a:pt x="2" y="1327"/>
                    </a:cubicBezTo>
                    <a:cubicBezTo>
                      <a:pt x="0" y="1325"/>
                      <a:pt x="1" y="1321"/>
                      <a:pt x="3" y="1319"/>
                    </a:cubicBezTo>
                    <a:cubicBezTo>
                      <a:pt x="1835" y="2"/>
                      <a:pt x="1835" y="2"/>
                      <a:pt x="1835" y="2"/>
                    </a:cubicBezTo>
                    <a:cubicBezTo>
                      <a:pt x="1838" y="0"/>
                      <a:pt x="1842" y="1"/>
                      <a:pt x="1844" y="4"/>
                    </a:cubicBezTo>
                    <a:cubicBezTo>
                      <a:pt x="1846" y="6"/>
                      <a:pt x="1845" y="10"/>
                      <a:pt x="1842" y="12"/>
                    </a:cubicBezTo>
                    <a:cubicBezTo>
                      <a:pt x="10" y="1329"/>
                      <a:pt x="10" y="1329"/>
                      <a:pt x="10" y="1329"/>
                    </a:cubicBezTo>
                    <a:cubicBezTo>
                      <a:pt x="9" y="1329"/>
                      <a:pt x="8" y="1330"/>
                      <a:pt x="7" y="133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94" name="Freeform 77"/>
              <p:cNvSpPr/>
              <p:nvPr/>
            </p:nvSpPr>
            <p:spPr bwMode="auto">
              <a:xfrm>
                <a:off x="5747220" y="2076702"/>
                <a:ext cx="2057066" cy="776676"/>
              </a:xfrm>
              <a:custGeom>
                <a:avLst/>
                <a:gdLst>
                  <a:gd name="T0" fmla="*/ 7 w 2284"/>
                  <a:gd name="T1" fmla="*/ 863 h 863"/>
                  <a:gd name="T2" fmla="*/ 1 w 2284"/>
                  <a:gd name="T3" fmla="*/ 859 h 863"/>
                  <a:gd name="T4" fmla="*/ 5 w 2284"/>
                  <a:gd name="T5" fmla="*/ 851 h 863"/>
                  <a:gd name="T6" fmla="*/ 2275 w 2284"/>
                  <a:gd name="T7" fmla="*/ 1 h 863"/>
                  <a:gd name="T8" fmla="*/ 2283 w 2284"/>
                  <a:gd name="T9" fmla="*/ 4 h 863"/>
                  <a:gd name="T10" fmla="*/ 2279 w 2284"/>
                  <a:gd name="T11" fmla="*/ 12 h 863"/>
                  <a:gd name="T12" fmla="*/ 9 w 2284"/>
                  <a:gd name="T13" fmla="*/ 863 h 863"/>
                  <a:gd name="T14" fmla="*/ 7 w 2284"/>
                  <a:gd name="T15" fmla="*/ 863 h 86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84" h="863">
                    <a:moveTo>
                      <a:pt x="7" y="863"/>
                    </a:moveTo>
                    <a:cubicBezTo>
                      <a:pt x="5" y="863"/>
                      <a:pt x="2" y="861"/>
                      <a:pt x="1" y="859"/>
                    </a:cubicBezTo>
                    <a:cubicBezTo>
                      <a:pt x="0" y="856"/>
                      <a:pt x="2" y="852"/>
                      <a:pt x="5" y="851"/>
                    </a:cubicBezTo>
                    <a:cubicBezTo>
                      <a:pt x="2275" y="1"/>
                      <a:pt x="2275" y="1"/>
                      <a:pt x="2275" y="1"/>
                    </a:cubicBezTo>
                    <a:cubicBezTo>
                      <a:pt x="2278" y="0"/>
                      <a:pt x="2282" y="1"/>
                      <a:pt x="2283" y="4"/>
                    </a:cubicBezTo>
                    <a:cubicBezTo>
                      <a:pt x="2284" y="7"/>
                      <a:pt x="2283" y="11"/>
                      <a:pt x="2279" y="12"/>
                    </a:cubicBezTo>
                    <a:cubicBezTo>
                      <a:pt x="9" y="863"/>
                      <a:pt x="9" y="863"/>
                      <a:pt x="9" y="863"/>
                    </a:cubicBezTo>
                    <a:cubicBezTo>
                      <a:pt x="8" y="863"/>
                      <a:pt x="8" y="863"/>
                      <a:pt x="7" y="86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95" name="Freeform 78"/>
              <p:cNvSpPr/>
              <p:nvPr/>
            </p:nvSpPr>
            <p:spPr bwMode="auto">
              <a:xfrm>
                <a:off x="5823199" y="1848765"/>
                <a:ext cx="1981087" cy="237787"/>
              </a:xfrm>
              <a:custGeom>
                <a:avLst/>
                <a:gdLst>
                  <a:gd name="T0" fmla="*/ 2194 w 2201"/>
                  <a:gd name="T1" fmla="*/ 265 h 265"/>
                  <a:gd name="T2" fmla="*/ 2194 w 2201"/>
                  <a:gd name="T3" fmla="*/ 265 h 265"/>
                  <a:gd name="T4" fmla="*/ 6 w 2201"/>
                  <a:gd name="T5" fmla="*/ 12 h 265"/>
                  <a:gd name="T6" fmla="*/ 0 w 2201"/>
                  <a:gd name="T7" fmla="*/ 5 h 265"/>
                  <a:gd name="T8" fmla="*/ 7 w 2201"/>
                  <a:gd name="T9" fmla="*/ 0 h 265"/>
                  <a:gd name="T10" fmla="*/ 2195 w 2201"/>
                  <a:gd name="T11" fmla="*/ 253 h 265"/>
                  <a:gd name="T12" fmla="*/ 2200 w 2201"/>
                  <a:gd name="T13" fmla="*/ 260 h 265"/>
                  <a:gd name="T14" fmla="*/ 2194 w 2201"/>
                  <a:gd name="T15" fmla="*/ 265 h 2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01" h="265">
                    <a:moveTo>
                      <a:pt x="2194" y="265"/>
                    </a:moveTo>
                    <a:cubicBezTo>
                      <a:pt x="2194" y="265"/>
                      <a:pt x="2194" y="265"/>
                      <a:pt x="2194" y="265"/>
                    </a:cubicBezTo>
                    <a:cubicBezTo>
                      <a:pt x="6" y="12"/>
                      <a:pt x="6" y="12"/>
                      <a:pt x="6" y="12"/>
                    </a:cubicBezTo>
                    <a:cubicBezTo>
                      <a:pt x="2" y="12"/>
                      <a:pt x="0" y="9"/>
                      <a:pt x="0" y="5"/>
                    </a:cubicBezTo>
                    <a:cubicBezTo>
                      <a:pt x="1" y="2"/>
                      <a:pt x="4" y="0"/>
                      <a:pt x="7" y="0"/>
                    </a:cubicBezTo>
                    <a:cubicBezTo>
                      <a:pt x="2195" y="253"/>
                      <a:pt x="2195" y="253"/>
                      <a:pt x="2195" y="253"/>
                    </a:cubicBezTo>
                    <a:cubicBezTo>
                      <a:pt x="2198" y="254"/>
                      <a:pt x="2201" y="257"/>
                      <a:pt x="2200" y="260"/>
                    </a:cubicBezTo>
                    <a:cubicBezTo>
                      <a:pt x="2200" y="263"/>
                      <a:pt x="2197" y="265"/>
                      <a:pt x="2194" y="26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96" name="Freeform 79"/>
              <p:cNvSpPr/>
              <p:nvPr/>
            </p:nvSpPr>
            <p:spPr bwMode="auto">
              <a:xfrm>
                <a:off x="4846727" y="1121334"/>
                <a:ext cx="987730" cy="737280"/>
              </a:xfrm>
              <a:custGeom>
                <a:avLst/>
                <a:gdLst>
                  <a:gd name="T0" fmla="*/ 1090 w 1097"/>
                  <a:gd name="T1" fmla="*/ 819 h 819"/>
                  <a:gd name="T2" fmla="*/ 1087 w 1097"/>
                  <a:gd name="T3" fmla="*/ 818 h 819"/>
                  <a:gd name="T4" fmla="*/ 3 w 1097"/>
                  <a:gd name="T5" fmla="*/ 12 h 819"/>
                  <a:gd name="T6" fmla="*/ 2 w 1097"/>
                  <a:gd name="T7" fmla="*/ 3 h 819"/>
                  <a:gd name="T8" fmla="*/ 11 w 1097"/>
                  <a:gd name="T9" fmla="*/ 2 h 819"/>
                  <a:gd name="T10" fmla="*/ 1094 w 1097"/>
                  <a:gd name="T11" fmla="*/ 808 h 819"/>
                  <a:gd name="T12" fmla="*/ 1095 w 1097"/>
                  <a:gd name="T13" fmla="*/ 817 h 819"/>
                  <a:gd name="T14" fmla="*/ 1090 w 1097"/>
                  <a:gd name="T15" fmla="*/ 819 h 81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97" h="819">
                    <a:moveTo>
                      <a:pt x="1090" y="819"/>
                    </a:moveTo>
                    <a:cubicBezTo>
                      <a:pt x="1089" y="819"/>
                      <a:pt x="1088" y="819"/>
                      <a:pt x="1087" y="818"/>
                    </a:cubicBezTo>
                    <a:cubicBezTo>
                      <a:pt x="3" y="12"/>
                      <a:pt x="3" y="12"/>
                      <a:pt x="3" y="12"/>
                    </a:cubicBezTo>
                    <a:cubicBezTo>
                      <a:pt x="1" y="10"/>
                      <a:pt x="0" y="6"/>
                      <a:pt x="2" y="3"/>
                    </a:cubicBezTo>
                    <a:cubicBezTo>
                      <a:pt x="4" y="1"/>
                      <a:pt x="8" y="0"/>
                      <a:pt x="11" y="2"/>
                    </a:cubicBezTo>
                    <a:cubicBezTo>
                      <a:pt x="1094" y="808"/>
                      <a:pt x="1094" y="808"/>
                      <a:pt x="1094" y="808"/>
                    </a:cubicBezTo>
                    <a:cubicBezTo>
                      <a:pt x="1097" y="810"/>
                      <a:pt x="1097" y="814"/>
                      <a:pt x="1095" y="817"/>
                    </a:cubicBezTo>
                    <a:cubicBezTo>
                      <a:pt x="1094" y="818"/>
                      <a:pt x="1092" y="819"/>
                      <a:pt x="1090" y="819"/>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97" name="Freeform 80"/>
              <p:cNvSpPr/>
              <p:nvPr/>
            </p:nvSpPr>
            <p:spPr bwMode="auto">
              <a:xfrm>
                <a:off x="5071850" y="2842122"/>
                <a:ext cx="688034" cy="1326822"/>
              </a:xfrm>
              <a:custGeom>
                <a:avLst/>
                <a:gdLst>
                  <a:gd name="T0" fmla="*/ 7 w 764"/>
                  <a:gd name="T1" fmla="*/ 1473 h 1473"/>
                  <a:gd name="T2" fmla="*/ 4 w 764"/>
                  <a:gd name="T3" fmla="*/ 1472 h 1473"/>
                  <a:gd name="T4" fmla="*/ 1 w 764"/>
                  <a:gd name="T5" fmla="*/ 1464 h 1473"/>
                  <a:gd name="T6" fmla="*/ 752 w 764"/>
                  <a:gd name="T7" fmla="*/ 4 h 1473"/>
                  <a:gd name="T8" fmla="*/ 760 w 764"/>
                  <a:gd name="T9" fmla="*/ 2 h 1473"/>
                  <a:gd name="T10" fmla="*/ 762 w 764"/>
                  <a:gd name="T11" fmla="*/ 10 h 1473"/>
                  <a:gd name="T12" fmla="*/ 12 w 764"/>
                  <a:gd name="T13" fmla="*/ 1470 h 1473"/>
                  <a:gd name="T14" fmla="*/ 7 w 764"/>
                  <a:gd name="T15" fmla="*/ 1473 h 147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64" h="1473">
                    <a:moveTo>
                      <a:pt x="7" y="1473"/>
                    </a:moveTo>
                    <a:cubicBezTo>
                      <a:pt x="6" y="1473"/>
                      <a:pt x="5" y="1473"/>
                      <a:pt x="4" y="1472"/>
                    </a:cubicBezTo>
                    <a:cubicBezTo>
                      <a:pt x="1" y="1471"/>
                      <a:pt x="0" y="1467"/>
                      <a:pt x="1" y="1464"/>
                    </a:cubicBezTo>
                    <a:cubicBezTo>
                      <a:pt x="752" y="4"/>
                      <a:pt x="752" y="4"/>
                      <a:pt x="752" y="4"/>
                    </a:cubicBezTo>
                    <a:cubicBezTo>
                      <a:pt x="753" y="1"/>
                      <a:pt x="757" y="0"/>
                      <a:pt x="760" y="2"/>
                    </a:cubicBezTo>
                    <a:cubicBezTo>
                      <a:pt x="763" y="3"/>
                      <a:pt x="764" y="7"/>
                      <a:pt x="762" y="10"/>
                    </a:cubicBezTo>
                    <a:cubicBezTo>
                      <a:pt x="12" y="1470"/>
                      <a:pt x="12" y="1470"/>
                      <a:pt x="12" y="1470"/>
                    </a:cubicBezTo>
                    <a:cubicBezTo>
                      <a:pt x="11" y="1472"/>
                      <a:pt x="9" y="1473"/>
                      <a:pt x="7" y="147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98" name="Freeform 28"/>
              <p:cNvSpPr/>
              <p:nvPr/>
            </p:nvSpPr>
            <p:spPr bwMode="auto">
              <a:xfrm flipV="1">
                <a:off x="3107786" y="3696185"/>
                <a:ext cx="1630598" cy="49850"/>
              </a:xfrm>
              <a:custGeom>
                <a:avLst/>
                <a:gdLst>
                  <a:gd name="T0" fmla="*/ 1150 w 1155"/>
                  <a:gd name="T1" fmla="*/ 175 h 175"/>
                  <a:gd name="T2" fmla="*/ 1150 w 1155"/>
                  <a:gd name="T3" fmla="*/ 175 h 175"/>
                  <a:gd name="T4" fmla="*/ 4 w 1155"/>
                  <a:gd name="T5" fmla="*/ 8 h 175"/>
                  <a:gd name="T6" fmla="*/ 0 w 1155"/>
                  <a:gd name="T7" fmla="*/ 4 h 175"/>
                  <a:gd name="T8" fmla="*/ 5 w 1155"/>
                  <a:gd name="T9" fmla="*/ 0 h 175"/>
                  <a:gd name="T10" fmla="*/ 1151 w 1155"/>
                  <a:gd name="T11" fmla="*/ 167 h 175"/>
                  <a:gd name="T12" fmla="*/ 1154 w 1155"/>
                  <a:gd name="T13" fmla="*/ 172 h 175"/>
                  <a:gd name="T14" fmla="*/ 1150 w 1155"/>
                  <a:gd name="T15" fmla="*/ 175 h 1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5" h="175">
                    <a:moveTo>
                      <a:pt x="1150" y="175"/>
                    </a:moveTo>
                    <a:cubicBezTo>
                      <a:pt x="1150" y="175"/>
                      <a:pt x="1150" y="175"/>
                      <a:pt x="1150" y="175"/>
                    </a:cubicBezTo>
                    <a:cubicBezTo>
                      <a:pt x="4" y="8"/>
                      <a:pt x="4" y="8"/>
                      <a:pt x="4" y="8"/>
                    </a:cubicBezTo>
                    <a:cubicBezTo>
                      <a:pt x="2" y="8"/>
                      <a:pt x="0" y="6"/>
                      <a:pt x="0" y="4"/>
                    </a:cubicBezTo>
                    <a:cubicBezTo>
                      <a:pt x="1" y="1"/>
                      <a:pt x="3" y="0"/>
                      <a:pt x="5" y="0"/>
                    </a:cubicBezTo>
                    <a:cubicBezTo>
                      <a:pt x="1151" y="167"/>
                      <a:pt x="1151" y="167"/>
                      <a:pt x="1151" y="167"/>
                    </a:cubicBezTo>
                    <a:cubicBezTo>
                      <a:pt x="1153" y="168"/>
                      <a:pt x="1155" y="170"/>
                      <a:pt x="1154" y="172"/>
                    </a:cubicBezTo>
                    <a:cubicBezTo>
                      <a:pt x="1154" y="174"/>
                      <a:pt x="1152" y="175"/>
                      <a:pt x="1150" y="17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99" name="Freeform 29"/>
              <p:cNvSpPr/>
              <p:nvPr/>
            </p:nvSpPr>
            <p:spPr bwMode="auto">
              <a:xfrm>
                <a:off x="3677489" y="3036291"/>
                <a:ext cx="1060895" cy="659894"/>
              </a:xfrm>
              <a:custGeom>
                <a:avLst/>
                <a:gdLst>
                  <a:gd name="T0" fmla="*/ 1175 w 1180"/>
                  <a:gd name="T1" fmla="*/ 733 h 733"/>
                  <a:gd name="T2" fmla="*/ 1173 w 1180"/>
                  <a:gd name="T3" fmla="*/ 733 h 733"/>
                  <a:gd name="T4" fmla="*/ 2 w 1180"/>
                  <a:gd name="T5" fmla="*/ 8 h 733"/>
                  <a:gd name="T6" fmla="*/ 1 w 1180"/>
                  <a:gd name="T7" fmla="*/ 2 h 733"/>
                  <a:gd name="T8" fmla="*/ 7 w 1180"/>
                  <a:gd name="T9" fmla="*/ 1 h 733"/>
                  <a:gd name="T10" fmla="*/ 1177 w 1180"/>
                  <a:gd name="T11" fmla="*/ 726 h 733"/>
                  <a:gd name="T12" fmla="*/ 1179 w 1180"/>
                  <a:gd name="T13" fmla="*/ 732 h 733"/>
                  <a:gd name="T14" fmla="*/ 1175 w 1180"/>
                  <a:gd name="T15" fmla="*/ 733 h 7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80" h="733">
                    <a:moveTo>
                      <a:pt x="1175" y="733"/>
                    </a:moveTo>
                    <a:cubicBezTo>
                      <a:pt x="1175" y="733"/>
                      <a:pt x="1174" y="733"/>
                      <a:pt x="1173" y="733"/>
                    </a:cubicBezTo>
                    <a:cubicBezTo>
                      <a:pt x="2" y="8"/>
                      <a:pt x="2" y="8"/>
                      <a:pt x="2" y="8"/>
                    </a:cubicBezTo>
                    <a:cubicBezTo>
                      <a:pt x="1" y="6"/>
                      <a:pt x="0" y="4"/>
                      <a:pt x="1" y="2"/>
                    </a:cubicBezTo>
                    <a:cubicBezTo>
                      <a:pt x="2" y="0"/>
                      <a:pt x="5" y="0"/>
                      <a:pt x="7" y="1"/>
                    </a:cubicBezTo>
                    <a:cubicBezTo>
                      <a:pt x="1177" y="726"/>
                      <a:pt x="1177" y="726"/>
                      <a:pt x="1177" y="726"/>
                    </a:cubicBezTo>
                    <a:cubicBezTo>
                      <a:pt x="1179" y="727"/>
                      <a:pt x="1180" y="730"/>
                      <a:pt x="1179" y="732"/>
                    </a:cubicBezTo>
                    <a:cubicBezTo>
                      <a:pt x="1178" y="733"/>
                      <a:pt x="1177" y="733"/>
                      <a:pt x="1175" y="73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00" name="Freeform 30"/>
              <p:cNvSpPr/>
              <p:nvPr/>
            </p:nvSpPr>
            <p:spPr bwMode="auto">
              <a:xfrm>
                <a:off x="3677489" y="2954684"/>
                <a:ext cx="765420" cy="88643"/>
              </a:xfrm>
              <a:custGeom>
                <a:avLst/>
                <a:gdLst>
                  <a:gd name="T0" fmla="*/ 5 w 851"/>
                  <a:gd name="T1" fmla="*/ 100 h 100"/>
                  <a:gd name="T2" fmla="*/ 1 w 851"/>
                  <a:gd name="T3" fmla="*/ 97 h 100"/>
                  <a:gd name="T4" fmla="*/ 4 w 851"/>
                  <a:gd name="T5" fmla="*/ 92 h 100"/>
                  <a:gd name="T6" fmla="*/ 846 w 851"/>
                  <a:gd name="T7" fmla="*/ 0 h 100"/>
                  <a:gd name="T8" fmla="*/ 850 w 851"/>
                  <a:gd name="T9" fmla="*/ 4 h 100"/>
                  <a:gd name="T10" fmla="*/ 847 w 851"/>
                  <a:gd name="T11" fmla="*/ 8 h 100"/>
                  <a:gd name="T12" fmla="*/ 5 w 851"/>
                  <a:gd name="T13" fmla="*/ 100 h 100"/>
                  <a:gd name="T14" fmla="*/ 5 w 851"/>
                  <a:gd name="T15" fmla="*/ 100 h 10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51" h="100">
                    <a:moveTo>
                      <a:pt x="5" y="100"/>
                    </a:moveTo>
                    <a:cubicBezTo>
                      <a:pt x="3" y="100"/>
                      <a:pt x="1" y="99"/>
                      <a:pt x="1" y="97"/>
                    </a:cubicBezTo>
                    <a:cubicBezTo>
                      <a:pt x="0" y="94"/>
                      <a:pt x="2" y="92"/>
                      <a:pt x="4" y="92"/>
                    </a:cubicBezTo>
                    <a:cubicBezTo>
                      <a:pt x="846" y="0"/>
                      <a:pt x="846" y="0"/>
                      <a:pt x="846" y="0"/>
                    </a:cubicBezTo>
                    <a:cubicBezTo>
                      <a:pt x="848" y="0"/>
                      <a:pt x="850" y="2"/>
                      <a:pt x="850" y="4"/>
                    </a:cubicBezTo>
                    <a:cubicBezTo>
                      <a:pt x="851" y="6"/>
                      <a:pt x="849" y="8"/>
                      <a:pt x="847" y="8"/>
                    </a:cubicBezTo>
                    <a:cubicBezTo>
                      <a:pt x="5" y="100"/>
                      <a:pt x="5" y="100"/>
                      <a:pt x="5" y="100"/>
                    </a:cubicBezTo>
                    <a:cubicBezTo>
                      <a:pt x="5" y="100"/>
                      <a:pt x="5" y="100"/>
                      <a:pt x="5" y="10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01" name="Freeform 31"/>
              <p:cNvSpPr/>
              <p:nvPr/>
            </p:nvSpPr>
            <p:spPr bwMode="auto">
              <a:xfrm>
                <a:off x="4434467" y="2248359"/>
                <a:ext cx="126632" cy="713361"/>
              </a:xfrm>
              <a:custGeom>
                <a:avLst/>
                <a:gdLst>
                  <a:gd name="T0" fmla="*/ 4 w 141"/>
                  <a:gd name="T1" fmla="*/ 793 h 793"/>
                  <a:gd name="T2" fmla="*/ 4 w 141"/>
                  <a:gd name="T3" fmla="*/ 793 h 793"/>
                  <a:gd name="T4" fmla="*/ 0 w 141"/>
                  <a:gd name="T5" fmla="*/ 789 h 793"/>
                  <a:gd name="T6" fmla="*/ 132 w 141"/>
                  <a:gd name="T7" fmla="*/ 3 h 793"/>
                  <a:gd name="T8" fmla="*/ 137 w 141"/>
                  <a:gd name="T9" fmla="*/ 0 h 793"/>
                  <a:gd name="T10" fmla="*/ 140 w 141"/>
                  <a:gd name="T11" fmla="*/ 5 h 793"/>
                  <a:gd name="T12" fmla="*/ 8 w 141"/>
                  <a:gd name="T13" fmla="*/ 790 h 793"/>
                  <a:gd name="T14" fmla="*/ 4 w 141"/>
                  <a:gd name="T15" fmla="*/ 793 h 79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1" h="793">
                    <a:moveTo>
                      <a:pt x="4" y="793"/>
                    </a:moveTo>
                    <a:cubicBezTo>
                      <a:pt x="4" y="793"/>
                      <a:pt x="4" y="793"/>
                      <a:pt x="4" y="793"/>
                    </a:cubicBezTo>
                    <a:cubicBezTo>
                      <a:pt x="2" y="793"/>
                      <a:pt x="0" y="791"/>
                      <a:pt x="0" y="789"/>
                    </a:cubicBezTo>
                    <a:cubicBezTo>
                      <a:pt x="132" y="3"/>
                      <a:pt x="132" y="3"/>
                      <a:pt x="132" y="3"/>
                    </a:cubicBezTo>
                    <a:cubicBezTo>
                      <a:pt x="133" y="1"/>
                      <a:pt x="135" y="0"/>
                      <a:pt x="137" y="0"/>
                    </a:cubicBezTo>
                    <a:cubicBezTo>
                      <a:pt x="139" y="1"/>
                      <a:pt x="141" y="3"/>
                      <a:pt x="140" y="5"/>
                    </a:cubicBezTo>
                    <a:cubicBezTo>
                      <a:pt x="8" y="790"/>
                      <a:pt x="8" y="790"/>
                      <a:pt x="8" y="790"/>
                    </a:cubicBezTo>
                    <a:cubicBezTo>
                      <a:pt x="8" y="792"/>
                      <a:pt x="6" y="793"/>
                      <a:pt x="4" y="79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02" name="Freeform 32"/>
              <p:cNvSpPr/>
              <p:nvPr/>
            </p:nvSpPr>
            <p:spPr bwMode="auto">
              <a:xfrm>
                <a:off x="4552658" y="2248359"/>
                <a:ext cx="185727" cy="1447826"/>
              </a:xfrm>
              <a:custGeom>
                <a:avLst/>
                <a:gdLst>
                  <a:gd name="T0" fmla="*/ 201 w 206"/>
                  <a:gd name="T1" fmla="*/ 1610 h 1610"/>
                  <a:gd name="T2" fmla="*/ 197 w 206"/>
                  <a:gd name="T3" fmla="*/ 1607 h 1610"/>
                  <a:gd name="T4" fmla="*/ 0 w 206"/>
                  <a:gd name="T5" fmla="*/ 5 h 1610"/>
                  <a:gd name="T6" fmla="*/ 4 w 206"/>
                  <a:gd name="T7" fmla="*/ 0 h 1610"/>
                  <a:gd name="T8" fmla="*/ 8 w 206"/>
                  <a:gd name="T9" fmla="*/ 4 h 1610"/>
                  <a:gd name="T10" fmla="*/ 205 w 206"/>
                  <a:gd name="T11" fmla="*/ 1606 h 1610"/>
                  <a:gd name="T12" fmla="*/ 202 w 206"/>
                  <a:gd name="T13" fmla="*/ 1610 h 1610"/>
                  <a:gd name="T14" fmla="*/ 201 w 206"/>
                  <a:gd name="T15" fmla="*/ 1610 h 16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6" h="1610">
                    <a:moveTo>
                      <a:pt x="201" y="1610"/>
                    </a:moveTo>
                    <a:cubicBezTo>
                      <a:pt x="199" y="1610"/>
                      <a:pt x="198" y="1609"/>
                      <a:pt x="197" y="1607"/>
                    </a:cubicBezTo>
                    <a:cubicBezTo>
                      <a:pt x="0" y="5"/>
                      <a:pt x="0" y="5"/>
                      <a:pt x="0" y="5"/>
                    </a:cubicBezTo>
                    <a:cubicBezTo>
                      <a:pt x="0" y="2"/>
                      <a:pt x="2" y="0"/>
                      <a:pt x="4" y="0"/>
                    </a:cubicBezTo>
                    <a:cubicBezTo>
                      <a:pt x="6" y="0"/>
                      <a:pt x="8" y="1"/>
                      <a:pt x="8" y="4"/>
                    </a:cubicBezTo>
                    <a:cubicBezTo>
                      <a:pt x="205" y="1606"/>
                      <a:pt x="205" y="1606"/>
                      <a:pt x="205" y="1606"/>
                    </a:cubicBezTo>
                    <a:cubicBezTo>
                      <a:pt x="206" y="1608"/>
                      <a:pt x="204" y="1610"/>
                      <a:pt x="202" y="1610"/>
                    </a:cubicBezTo>
                    <a:cubicBezTo>
                      <a:pt x="202" y="1610"/>
                      <a:pt x="201" y="1610"/>
                      <a:pt x="201" y="161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03" name="Freeform 33"/>
              <p:cNvSpPr/>
              <p:nvPr/>
            </p:nvSpPr>
            <p:spPr bwMode="auto">
              <a:xfrm>
                <a:off x="4434467" y="2954684"/>
                <a:ext cx="303917" cy="741501"/>
              </a:xfrm>
              <a:custGeom>
                <a:avLst/>
                <a:gdLst>
                  <a:gd name="T0" fmla="*/ 333 w 338"/>
                  <a:gd name="T1" fmla="*/ 825 h 825"/>
                  <a:gd name="T2" fmla="*/ 330 w 338"/>
                  <a:gd name="T3" fmla="*/ 823 h 825"/>
                  <a:gd name="T4" fmla="*/ 1 w 338"/>
                  <a:gd name="T5" fmla="*/ 6 h 825"/>
                  <a:gd name="T6" fmla="*/ 3 w 338"/>
                  <a:gd name="T7" fmla="*/ 1 h 825"/>
                  <a:gd name="T8" fmla="*/ 8 w 338"/>
                  <a:gd name="T9" fmla="*/ 3 h 825"/>
                  <a:gd name="T10" fmla="*/ 337 w 338"/>
                  <a:gd name="T11" fmla="*/ 820 h 825"/>
                  <a:gd name="T12" fmla="*/ 335 w 338"/>
                  <a:gd name="T13" fmla="*/ 825 h 825"/>
                  <a:gd name="T14" fmla="*/ 333 w 338"/>
                  <a:gd name="T15" fmla="*/ 825 h 8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8" h="825">
                    <a:moveTo>
                      <a:pt x="333" y="825"/>
                    </a:moveTo>
                    <a:cubicBezTo>
                      <a:pt x="332" y="825"/>
                      <a:pt x="330" y="824"/>
                      <a:pt x="330" y="823"/>
                    </a:cubicBezTo>
                    <a:cubicBezTo>
                      <a:pt x="1" y="6"/>
                      <a:pt x="1" y="6"/>
                      <a:pt x="1" y="6"/>
                    </a:cubicBezTo>
                    <a:cubicBezTo>
                      <a:pt x="0" y="4"/>
                      <a:pt x="1" y="2"/>
                      <a:pt x="3" y="1"/>
                    </a:cubicBezTo>
                    <a:cubicBezTo>
                      <a:pt x="5" y="0"/>
                      <a:pt x="7" y="1"/>
                      <a:pt x="8" y="3"/>
                    </a:cubicBezTo>
                    <a:cubicBezTo>
                      <a:pt x="337" y="820"/>
                      <a:pt x="337" y="820"/>
                      <a:pt x="337" y="820"/>
                    </a:cubicBezTo>
                    <a:cubicBezTo>
                      <a:pt x="338" y="822"/>
                      <a:pt x="337" y="824"/>
                      <a:pt x="335" y="825"/>
                    </a:cubicBezTo>
                    <a:cubicBezTo>
                      <a:pt x="334" y="825"/>
                      <a:pt x="334" y="825"/>
                      <a:pt x="333" y="82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04" name="Freeform 34"/>
              <p:cNvSpPr/>
              <p:nvPr/>
            </p:nvSpPr>
            <p:spPr bwMode="auto">
              <a:xfrm>
                <a:off x="4729942" y="3060211"/>
                <a:ext cx="303917" cy="635974"/>
              </a:xfrm>
              <a:custGeom>
                <a:avLst/>
                <a:gdLst>
                  <a:gd name="T0" fmla="*/ 4 w 338"/>
                  <a:gd name="T1" fmla="*/ 707 h 707"/>
                  <a:gd name="T2" fmla="*/ 3 w 338"/>
                  <a:gd name="T3" fmla="*/ 707 h 707"/>
                  <a:gd name="T4" fmla="*/ 1 w 338"/>
                  <a:gd name="T5" fmla="*/ 702 h 707"/>
                  <a:gd name="T6" fmla="*/ 330 w 338"/>
                  <a:gd name="T7" fmla="*/ 3 h 707"/>
                  <a:gd name="T8" fmla="*/ 336 w 338"/>
                  <a:gd name="T9" fmla="*/ 1 h 707"/>
                  <a:gd name="T10" fmla="*/ 337 w 338"/>
                  <a:gd name="T11" fmla="*/ 6 h 707"/>
                  <a:gd name="T12" fmla="*/ 8 w 338"/>
                  <a:gd name="T13" fmla="*/ 705 h 707"/>
                  <a:gd name="T14" fmla="*/ 4 w 338"/>
                  <a:gd name="T15" fmla="*/ 707 h 70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8" h="707">
                    <a:moveTo>
                      <a:pt x="4" y="707"/>
                    </a:moveTo>
                    <a:cubicBezTo>
                      <a:pt x="4" y="707"/>
                      <a:pt x="3" y="707"/>
                      <a:pt x="3" y="707"/>
                    </a:cubicBezTo>
                    <a:cubicBezTo>
                      <a:pt x="1" y="706"/>
                      <a:pt x="0" y="704"/>
                      <a:pt x="1" y="702"/>
                    </a:cubicBezTo>
                    <a:cubicBezTo>
                      <a:pt x="330" y="3"/>
                      <a:pt x="330" y="3"/>
                      <a:pt x="330" y="3"/>
                    </a:cubicBezTo>
                    <a:cubicBezTo>
                      <a:pt x="331" y="1"/>
                      <a:pt x="334" y="0"/>
                      <a:pt x="336" y="1"/>
                    </a:cubicBezTo>
                    <a:cubicBezTo>
                      <a:pt x="337" y="2"/>
                      <a:pt x="338" y="4"/>
                      <a:pt x="337" y="6"/>
                    </a:cubicBezTo>
                    <a:cubicBezTo>
                      <a:pt x="8" y="705"/>
                      <a:pt x="8" y="705"/>
                      <a:pt x="8" y="705"/>
                    </a:cubicBezTo>
                    <a:cubicBezTo>
                      <a:pt x="7" y="707"/>
                      <a:pt x="6" y="707"/>
                      <a:pt x="4" y="707"/>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05" name="Freeform 35"/>
              <p:cNvSpPr/>
              <p:nvPr/>
            </p:nvSpPr>
            <p:spPr bwMode="auto">
              <a:xfrm>
                <a:off x="4729942" y="3689150"/>
                <a:ext cx="664114" cy="161808"/>
              </a:xfrm>
              <a:custGeom>
                <a:avLst/>
                <a:gdLst>
                  <a:gd name="T0" fmla="*/ 734 w 738"/>
                  <a:gd name="T1" fmla="*/ 180 h 180"/>
                  <a:gd name="T2" fmla="*/ 733 w 738"/>
                  <a:gd name="T3" fmla="*/ 180 h 180"/>
                  <a:gd name="T4" fmla="*/ 3 w 738"/>
                  <a:gd name="T5" fmla="*/ 8 h 180"/>
                  <a:gd name="T6" fmla="*/ 0 w 738"/>
                  <a:gd name="T7" fmla="*/ 4 h 180"/>
                  <a:gd name="T8" fmla="*/ 5 w 738"/>
                  <a:gd name="T9" fmla="*/ 1 h 180"/>
                  <a:gd name="T10" fmla="*/ 735 w 738"/>
                  <a:gd name="T11" fmla="*/ 172 h 180"/>
                  <a:gd name="T12" fmla="*/ 738 w 738"/>
                  <a:gd name="T13" fmla="*/ 177 h 180"/>
                  <a:gd name="T14" fmla="*/ 734 w 738"/>
                  <a:gd name="T15" fmla="*/ 180 h 18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38" h="180">
                    <a:moveTo>
                      <a:pt x="734" y="180"/>
                    </a:moveTo>
                    <a:cubicBezTo>
                      <a:pt x="734" y="180"/>
                      <a:pt x="733" y="180"/>
                      <a:pt x="733" y="180"/>
                    </a:cubicBezTo>
                    <a:cubicBezTo>
                      <a:pt x="3" y="8"/>
                      <a:pt x="3" y="8"/>
                      <a:pt x="3" y="8"/>
                    </a:cubicBezTo>
                    <a:cubicBezTo>
                      <a:pt x="1" y="8"/>
                      <a:pt x="0" y="6"/>
                      <a:pt x="0" y="4"/>
                    </a:cubicBezTo>
                    <a:cubicBezTo>
                      <a:pt x="1" y="1"/>
                      <a:pt x="3" y="0"/>
                      <a:pt x="5" y="1"/>
                    </a:cubicBezTo>
                    <a:cubicBezTo>
                      <a:pt x="735" y="172"/>
                      <a:pt x="735" y="172"/>
                      <a:pt x="735" y="172"/>
                    </a:cubicBezTo>
                    <a:cubicBezTo>
                      <a:pt x="737" y="172"/>
                      <a:pt x="738" y="175"/>
                      <a:pt x="738" y="177"/>
                    </a:cubicBezTo>
                    <a:cubicBezTo>
                      <a:pt x="737" y="179"/>
                      <a:pt x="736" y="180"/>
                      <a:pt x="734" y="18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06" name="Freeform 36"/>
              <p:cNvSpPr/>
              <p:nvPr/>
            </p:nvSpPr>
            <p:spPr bwMode="auto">
              <a:xfrm>
                <a:off x="4552658" y="2248359"/>
                <a:ext cx="481202" cy="820294"/>
              </a:xfrm>
              <a:custGeom>
                <a:avLst/>
                <a:gdLst>
                  <a:gd name="T0" fmla="*/ 531 w 535"/>
                  <a:gd name="T1" fmla="*/ 912 h 912"/>
                  <a:gd name="T2" fmla="*/ 527 w 535"/>
                  <a:gd name="T3" fmla="*/ 910 h 912"/>
                  <a:gd name="T4" fmla="*/ 1 w 535"/>
                  <a:gd name="T5" fmla="*/ 6 h 912"/>
                  <a:gd name="T6" fmla="*/ 2 w 535"/>
                  <a:gd name="T7" fmla="*/ 1 h 912"/>
                  <a:gd name="T8" fmla="*/ 8 w 535"/>
                  <a:gd name="T9" fmla="*/ 2 h 912"/>
                  <a:gd name="T10" fmla="*/ 534 w 535"/>
                  <a:gd name="T11" fmla="*/ 906 h 912"/>
                  <a:gd name="T12" fmla="*/ 533 w 535"/>
                  <a:gd name="T13" fmla="*/ 911 h 912"/>
                  <a:gd name="T14" fmla="*/ 531 w 535"/>
                  <a:gd name="T15" fmla="*/ 912 h 9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5" h="912">
                    <a:moveTo>
                      <a:pt x="531" y="912"/>
                    </a:moveTo>
                    <a:cubicBezTo>
                      <a:pt x="529" y="912"/>
                      <a:pt x="528" y="911"/>
                      <a:pt x="527" y="910"/>
                    </a:cubicBezTo>
                    <a:cubicBezTo>
                      <a:pt x="1" y="6"/>
                      <a:pt x="1" y="6"/>
                      <a:pt x="1" y="6"/>
                    </a:cubicBezTo>
                    <a:cubicBezTo>
                      <a:pt x="0" y="4"/>
                      <a:pt x="0" y="2"/>
                      <a:pt x="2" y="1"/>
                    </a:cubicBezTo>
                    <a:cubicBezTo>
                      <a:pt x="4" y="0"/>
                      <a:pt x="7" y="0"/>
                      <a:pt x="8" y="2"/>
                    </a:cubicBezTo>
                    <a:cubicBezTo>
                      <a:pt x="534" y="906"/>
                      <a:pt x="534" y="906"/>
                      <a:pt x="534" y="906"/>
                    </a:cubicBezTo>
                    <a:cubicBezTo>
                      <a:pt x="535" y="908"/>
                      <a:pt x="535" y="910"/>
                      <a:pt x="533" y="911"/>
                    </a:cubicBezTo>
                    <a:cubicBezTo>
                      <a:pt x="532" y="911"/>
                      <a:pt x="531" y="912"/>
                      <a:pt x="531" y="912"/>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07" name="Freeform 37"/>
              <p:cNvSpPr/>
              <p:nvPr/>
            </p:nvSpPr>
            <p:spPr bwMode="auto">
              <a:xfrm>
                <a:off x="4552658" y="2248359"/>
                <a:ext cx="1229737" cy="364419"/>
              </a:xfrm>
              <a:custGeom>
                <a:avLst/>
                <a:gdLst>
                  <a:gd name="T0" fmla="*/ 1363 w 1367"/>
                  <a:gd name="T1" fmla="*/ 406 h 406"/>
                  <a:gd name="T2" fmla="*/ 1362 w 1367"/>
                  <a:gd name="T3" fmla="*/ 406 h 406"/>
                  <a:gd name="T4" fmla="*/ 3 w 1367"/>
                  <a:gd name="T5" fmla="*/ 8 h 406"/>
                  <a:gd name="T6" fmla="*/ 1 w 1367"/>
                  <a:gd name="T7" fmla="*/ 3 h 406"/>
                  <a:gd name="T8" fmla="*/ 5 w 1367"/>
                  <a:gd name="T9" fmla="*/ 0 h 406"/>
                  <a:gd name="T10" fmla="*/ 1364 w 1367"/>
                  <a:gd name="T11" fmla="*/ 398 h 406"/>
                  <a:gd name="T12" fmla="*/ 1367 w 1367"/>
                  <a:gd name="T13" fmla="*/ 403 h 406"/>
                  <a:gd name="T14" fmla="*/ 1363 w 1367"/>
                  <a:gd name="T15" fmla="*/ 406 h 40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67" h="406">
                    <a:moveTo>
                      <a:pt x="1363" y="406"/>
                    </a:moveTo>
                    <a:cubicBezTo>
                      <a:pt x="1362" y="406"/>
                      <a:pt x="1362" y="406"/>
                      <a:pt x="1362" y="406"/>
                    </a:cubicBezTo>
                    <a:cubicBezTo>
                      <a:pt x="3" y="8"/>
                      <a:pt x="3" y="8"/>
                      <a:pt x="3" y="8"/>
                    </a:cubicBezTo>
                    <a:cubicBezTo>
                      <a:pt x="1" y="7"/>
                      <a:pt x="0" y="5"/>
                      <a:pt x="1" y="3"/>
                    </a:cubicBezTo>
                    <a:cubicBezTo>
                      <a:pt x="1" y="1"/>
                      <a:pt x="3" y="0"/>
                      <a:pt x="5" y="0"/>
                    </a:cubicBezTo>
                    <a:cubicBezTo>
                      <a:pt x="1364" y="398"/>
                      <a:pt x="1364" y="398"/>
                      <a:pt x="1364" y="398"/>
                    </a:cubicBezTo>
                    <a:cubicBezTo>
                      <a:pt x="1366" y="399"/>
                      <a:pt x="1367" y="401"/>
                      <a:pt x="1367" y="403"/>
                    </a:cubicBezTo>
                    <a:cubicBezTo>
                      <a:pt x="1366" y="405"/>
                      <a:pt x="1365" y="406"/>
                      <a:pt x="1363" y="40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08" name="Freeform 38"/>
              <p:cNvSpPr/>
              <p:nvPr/>
            </p:nvSpPr>
            <p:spPr bwMode="auto">
              <a:xfrm>
                <a:off x="5026824" y="2604335"/>
                <a:ext cx="755571" cy="464317"/>
              </a:xfrm>
              <a:custGeom>
                <a:avLst/>
                <a:gdLst>
                  <a:gd name="T0" fmla="*/ 5 w 841"/>
                  <a:gd name="T1" fmla="*/ 515 h 515"/>
                  <a:gd name="T2" fmla="*/ 1 w 841"/>
                  <a:gd name="T3" fmla="*/ 513 h 515"/>
                  <a:gd name="T4" fmla="*/ 3 w 841"/>
                  <a:gd name="T5" fmla="*/ 507 h 515"/>
                  <a:gd name="T6" fmla="*/ 835 w 841"/>
                  <a:gd name="T7" fmla="*/ 1 h 515"/>
                  <a:gd name="T8" fmla="*/ 840 w 841"/>
                  <a:gd name="T9" fmla="*/ 3 h 515"/>
                  <a:gd name="T10" fmla="*/ 839 w 841"/>
                  <a:gd name="T11" fmla="*/ 8 h 515"/>
                  <a:gd name="T12" fmla="*/ 7 w 841"/>
                  <a:gd name="T13" fmla="*/ 514 h 515"/>
                  <a:gd name="T14" fmla="*/ 5 w 841"/>
                  <a:gd name="T15" fmla="*/ 515 h 5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41" h="515">
                    <a:moveTo>
                      <a:pt x="5" y="515"/>
                    </a:moveTo>
                    <a:cubicBezTo>
                      <a:pt x="3" y="515"/>
                      <a:pt x="2" y="514"/>
                      <a:pt x="1" y="513"/>
                    </a:cubicBezTo>
                    <a:cubicBezTo>
                      <a:pt x="0" y="511"/>
                      <a:pt x="1" y="508"/>
                      <a:pt x="3" y="507"/>
                    </a:cubicBezTo>
                    <a:cubicBezTo>
                      <a:pt x="835" y="1"/>
                      <a:pt x="835" y="1"/>
                      <a:pt x="835" y="1"/>
                    </a:cubicBezTo>
                    <a:cubicBezTo>
                      <a:pt x="837" y="0"/>
                      <a:pt x="839" y="1"/>
                      <a:pt x="840" y="3"/>
                    </a:cubicBezTo>
                    <a:cubicBezTo>
                      <a:pt x="841" y="5"/>
                      <a:pt x="841" y="7"/>
                      <a:pt x="839" y="8"/>
                    </a:cubicBezTo>
                    <a:cubicBezTo>
                      <a:pt x="7" y="514"/>
                      <a:pt x="7" y="514"/>
                      <a:pt x="7" y="514"/>
                    </a:cubicBezTo>
                    <a:cubicBezTo>
                      <a:pt x="6" y="514"/>
                      <a:pt x="6" y="515"/>
                      <a:pt x="5" y="51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09" name="Freeform 39"/>
              <p:cNvSpPr/>
              <p:nvPr/>
            </p:nvSpPr>
            <p:spPr bwMode="auto">
              <a:xfrm>
                <a:off x="5385614" y="2604335"/>
                <a:ext cx="396780" cy="1246622"/>
              </a:xfrm>
              <a:custGeom>
                <a:avLst/>
                <a:gdLst>
                  <a:gd name="T0" fmla="*/ 5 w 441"/>
                  <a:gd name="T1" fmla="*/ 1385 h 1385"/>
                  <a:gd name="T2" fmla="*/ 4 w 441"/>
                  <a:gd name="T3" fmla="*/ 1385 h 1385"/>
                  <a:gd name="T4" fmla="*/ 1 w 441"/>
                  <a:gd name="T5" fmla="*/ 1380 h 1385"/>
                  <a:gd name="T6" fmla="*/ 433 w 441"/>
                  <a:gd name="T7" fmla="*/ 4 h 1385"/>
                  <a:gd name="T8" fmla="*/ 438 w 441"/>
                  <a:gd name="T9" fmla="*/ 1 h 1385"/>
                  <a:gd name="T10" fmla="*/ 441 w 441"/>
                  <a:gd name="T11" fmla="*/ 6 h 1385"/>
                  <a:gd name="T12" fmla="*/ 9 w 441"/>
                  <a:gd name="T13" fmla="*/ 1382 h 1385"/>
                  <a:gd name="T14" fmla="*/ 5 w 441"/>
                  <a:gd name="T15" fmla="*/ 1385 h 13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41" h="1385">
                    <a:moveTo>
                      <a:pt x="5" y="1385"/>
                    </a:moveTo>
                    <a:cubicBezTo>
                      <a:pt x="5" y="1385"/>
                      <a:pt x="4" y="1385"/>
                      <a:pt x="4" y="1385"/>
                    </a:cubicBezTo>
                    <a:cubicBezTo>
                      <a:pt x="2" y="1384"/>
                      <a:pt x="0" y="1382"/>
                      <a:pt x="1" y="1380"/>
                    </a:cubicBezTo>
                    <a:cubicBezTo>
                      <a:pt x="433" y="4"/>
                      <a:pt x="433" y="4"/>
                      <a:pt x="433" y="4"/>
                    </a:cubicBezTo>
                    <a:cubicBezTo>
                      <a:pt x="434" y="1"/>
                      <a:pt x="436" y="0"/>
                      <a:pt x="438" y="1"/>
                    </a:cubicBezTo>
                    <a:cubicBezTo>
                      <a:pt x="440" y="2"/>
                      <a:pt x="441" y="4"/>
                      <a:pt x="441" y="6"/>
                    </a:cubicBezTo>
                    <a:cubicBezTo>
                      <a:pt x="9" y="1382"/>
                      <a:pt x="9" y="1382"/>
                      <a:pt x="9" y="1382"/>
                    </a:cubicBezTo>
                    <a:cubicBezTo>
                      <a:pt x="8" y="1384"/>
                      <a:pt x="7" y="1385"/>
                      <a:pt x="5" y="138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10" name="Freeform 40"/>
              <p:cNvSpPr/>
              <p:nvPr/>
            </p:nvSpPr>
            <p:spPr bwMode="auto">
              <a:xfrm>
                <a:off x="5773952" y="2604335"/>
                <a:ext cx="139296" cy="590949"/>
              </a:xfrm>
              <a:custGeom>
                <a:avLst/>
                <a:gdLst>
                  <a:gd name="T0" fmla="*/ 150 w 155"/>
                  <a:gd name="T1" fmla="*/ 656 h 656"/>
                  <a:gd name="T2" fmla="*/ 146 w 155"/>
                  <a:gd name="T3" fmla="*/ 652 h 656"/>
                  <a:gd name="T4" fmla="*/ 1 w 155"/>
                  <a:gd name="T5" fmla="*/ 6 h 656"/>
                  <a:gd name="T6" fmla="*/ 4 w 155"/>
                  <a:gd name="T7" fmla="*/ 1 h 656"/>
                  <a:gd name="T8" fmla="*/ 9 w 155"/>
                  <a:gd name="T9" fmla="*/ 4 h 656"/>
                  <a:gd name="T10" fmla="*/ 154 w 155"/>
                  <a:gd name="T11" fmla="*/ 651 h 656"/>
                  <a:gd name="T12" fmla="*/ 151 w 155"/>
                  <a:gd name="T13" fmla="*/ 655 h 656"/>
                  <a:gd name="T14" fmla="*/ 150 w 155"/>
                  <a:gd name="T15" fmla="*/ 656 h 6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5" h="656">
                    <a:moveTo>
                      <a:pt x="150" y="656"/>
                    </a:moveTo>
                    <a:cubicBezTo>
                      <a:pt x="148" y="656"/>
                      <a:pt x="147" y="654"/>
                      <a:pt x="146" y="652"/>
                    </a:cubicBezTo>
                    <a:cubicBezTo>
                      <a:pt x="1" y="6"/>
                      <a:pt x="1" y="6"/>
                      <a:pt x="1" y="6"/>
                    </a:cubicBezTo>
                    <a:cubicBezTo>
                      <a:pt x="0" y="3"/>
                      <a:pt x="2" y="1"/>
                      <a:pt x="4" y="1"/>
                    </a:cubicBezTo>
                    <a:cubicBezTo>
                      <a:pt x="6" y="0"/>
                      <a:pt x="8" y="2"/>
                      <a:pt x="9" y="4"/>
                    </a:cubicBezTo>
                    <a:cubicBezTo>
                      <a:pt x="154" y="651"/>
                      <a:pt x="154" y="651"/>
                      <a:pt x="154" y="651"/>
                    </a:cubicBezTo>
                    <a:cubicBezTo>
                      <a:pt x="155" y="653"/>
                      <a:pt x="153" y="655"/>
                      <a:pt x="151" y="655"/>
                    </a:cubicBezTo>
                    <a:cubicBezTo>
                      <a:pt x="151" y="656"/>
                      <a:pt x="150" y="656"/>
                      <a:pt x="150" y="65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11" name="Freeform 41"/>
              <p:cNvSpPr/>
              <p:nvPr/>
            </p:nvSpPr>
            <p:spPr bwMode="auto">
              <a:xfrm>
                <a:off x="5906212" y="3075688"/>
                <a:ext cx="892052" cy="119597"/>
              </a:xfrm>
              <a:custGeom>
                <a:avLst/>
                <a:gdLst>
                  <a:gd name="T0" fmla="*/ 4 w 992"/>
                  <a:gd name="T1" fmla="*/ 133 h 133"/>
                  <a:gd name="T2" fmla="*/ 0 w 992"/>
                  <a:gd name="T3" fmla="*/ 129 h 133"/>
                  <a:gd name="T4" fmla="*/ 4 w 992"/>
                  <a:gd name="T5" fmla="*/ 125 h 133"/>
                  <a:gd name="T6" fmla="*/ 988 w 992"/>
                  <a:gd name="T7" fmla="*/ 0 h 133"/>
                  <a:gd name="T8" fmla="*/ 992 w 992"/>
                  <a:gd name="T9" fmla="*/ 4 h 133"/>
                  <a:gd name="T10" fmla="*/ 989 w 992"/>
                  <a:gd name="T11" fmla="*/ 8 h 133"/>
                  <a:gd name="T12" fmla="*/ 5 w 992"/>
                  <a:gd name="T13" fmla="*/ 133 h 133"/>
                  <a:gd name="T14" fmla="*/ 4 w 992"/>
                  <a:gd name="T15" fmla="*/ 133 h 1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92" h="133">
                    <a:moveTo>
                      <a:pt x="4" y="133"/>
                    </a:moveTo>
                    <a:cubicBezTo>
                      <a:pt x="2" y="133"/>
                      <a:pt x="0" y="131"/>
                      <a:pt x="0" y="129"/>
                    </a:cubicBezTo>
                    <a:cubicBezTo>
                      <a:pt x="0" y="127"/>
                      <a:pt x="1" y="125"/>
                      <a:pt x="4" y="125"/>
                    </a:cubicBezTo>
                    <a:cubicBezTo>
                      <a:pt x="988" y="0"/>
                      <a:pt x="988" y="0"/>
                      <a:pt x="988" y="0"/>
                    </a:cubicBezTo>
                    <a:cubicBezTo>
                      <a:pt x="990" y="0"/>
                      <a:pt x="992" y="2"/>
                      <a:pt x="992" y="4"/>
                    </a:cubicBezTo>
                    <a:cubicBezTo>
                      <a:pt x="992" y="6"/>
                      <a:pt x="991" y="8"/>
                      <a:pt x="989" y="8"/>
                    </a:cubicBezTo>
                    <a:cubicBezTo>
                      <a:pt x="5" y="133"/>
                      <a:pt x="5" y="133"/>
                      <a:pt x="5" y="133"/>
                    </a:cubicBezTo>
                    <a:cubicBezTo>
                      <a:pt x="5" y="133"/>
                      <a:pt x="4" y="133"/>
                      <a:pt x="4" y="13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12" name="Freeform 42"/>
              <p:cNvSpPr/>
              <p:nvPr/>
            </p:nvSpPr>
            <p:spPr bwMode="auto">
              <a:xfrm>
                <a:off x="5906212" y="2253987"/>
                <a:ext cx="303917" cy="941298"/>
              </a:xfrm>
              <a:custGeom>
                <a:avLst/>
                <a:gdLst>
                  <a:gd name="T0" fmla="*/ 4 w 338"/>
                  <a:gd name="T1" fmla="*/ 1046 h 1046"/>
                  <a:gd name="T2" fmla="*/ 3 w 338"/>
                  <a:gd name="T3" fmla="*/ 1045 h 1046"/>
                  <a:gd name="T4" fmla="*/ 0 w 338"/>
                  <a:gd name="T5" fmla="*/ 1040 h 1046"/>
                  <a:gd name="T6" fmla="*/ 329 w 338"/>
                  <a:gd name="T7" fmla="*/ 4 h 1046"/>
                  <a:gd name="T8" fmla="*/ 334 w 338"/>
                  <a:gd name="T9" fmla="*/ 1 h 1046"/>
                  <a:gd name="T10" fmla="*/ 337 w 338"/>
                  <a:gd name="T11" fmla="*/ 6 h 1046"/>
                  <a:gd name="T12" fmla="*/ 8 w 338"/>
                  <a:gd name="T13" fmla="*/ 1043 h 1046"/>
                  <a:gd name="T14" fmla="*/ 4 w 338"/>
                  <a:gd name="T15" fmla="*/ 1046 h 10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8" h="1046">
                    <a:moveTo>
                      <a:pt x="4" y="1046"/>
                    </a:moveTo>
                    <a:cubicBezTo>
                      <a:pt x="4" y="1046"/>
                      <a:pt x="3" y="1045"/>
                      <a:pt x="3" y="1045"/>
                    </a:cubicBezTo>
                    <a:cubicBezTo>
                      <a:pt x="1" y="1045"/>
                      <a:pt x="0" y="1042"/>
                      <a:pt x="0" y="1040"/>
                    </a:cubicBezTo>
                    <a:cubicBezTo>
                      <a:pt x="329" y="4"/>
                      <a:pt x="329" y="4"/>
                      <a:pt x="329" y="4"/>
                    </a:cubicBezTo>
                    <a:cubicBezTo>
                      <a:pt x="330" y="2"/>
                      <a:pt x="332" y="0"/>
                      <a:pt x="334" y="1"/>
                    </a:cubicBezTo>
                    <a:cubicBezTo>
                      <a:pt x="337" y="2"/>
                      <a:pt x="338" y="4"/>
                      <a:pt x="337" y="6"/>
                    </a:cubicBezTo>
                    <a:cubicBezTo>
                      <a:pt x="8" y="1043"/>
                      <a:pt x="8" y="1043"/>
                      <a:pt x="8" y="1043"/>
                    </a:cubicBezTo>
                    <a:cubicBezTo>
                      <a:pt x="7" y="1044"/>
                      <a:pt x="6" y="1046"/>
                      <a:pt x="4" y="104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13" name="Freeform 43"/>
              <p:cNvSpPr/>
              <p:nvPr/>
            </p:nvSpPr>
            <p:spPr bwMode="auto">
              <a:xfrm>
                <a:off x="6201687" y="2175194"/>
                <a:ext cx="794968" cy="87235"/>
              </a:xfrm>
              <a:custGeom>
                <a:avLst/>
                <a:gdLst>
                  <a:gd name="T0" fmla="*/ 4 w 884"/>
                  <a:gd name="T1" fmla="*/ 96 h 96"/>
                  <a:gd name="T2" fmla="*/ 0 w 884"/>
                  <a:gd name="T3" fmla="*/ 92 h 96"/>
                  <a:gd name="T4" fmla="*/ 4 w 884"/>
                  <a:gd name="T5" fmla="*/ 88 h 96"/>
                  <a:gd name="T6" fmla="*/ 880 w 884"/>
                  <a:gd name="T7" fmla="*/ 0 h 96"/>
                  <a:gd name="T8" fmla="*/ 884 w 884"/>
                  <a:gd name="T9" fmla="*/ 4 h 96"/>
                  <a:gd name="T10" fmla="*/ 880 w 884"/>
                  <a:gd name="T11" fmla="*/ 8 h 96"/>
                  <a:gd name="T12" fmla="*/ 5 w 884"/>
                  <a:gd name="T13" fmla="*/ 96 h 96"/>
                  <a:gd name="T14" fmla="*/ 4 w 884"/>
                  <a:gd name="T15" fmla="*/ 96 h 9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84" h="96">
                    <a:moveTo>
                      <a:pt x="4" y="96"/>
                    </a:moveTo>
                    <a:cubicBezTo>
                      <a:pt x="2" y="96"/>
                      <a:pt x="0" y="94"/>
                      <a:pt x="0" y="92"/>
                    </a:cubicBezTo>
                    <a:cubicBezTo>
                      <a:pt x="0" y="90"/>
                      <a:pt x="2" y="88"/>
                      <a:pt x="4" y="88"/>
                    </a:cubicBezTo>
                    <a:cubicBezTo>
                      <a:pt x="880" y="0"/>
                      <a:pt x="880" y="0"/>
                      <a:pt x="880" y="0"/>
                    </a:cubicBezTo>
                    <a:cubicBezTo>
                      <a:pt x="882" y="0"/>
                      <a:pt x="884" y="2"/>
                      <a:pt x="884" y="4"/>
                    </a:cubicBezTo>
                    <a:cubicBezTo>
                      <a:pt x="884" y="6"/>
                      <a:pt x="883" y="8"/>
                      <a:pt x="880" y="8"/>
                    </a:cubicBezTo>
                    <a:cubicBezTo>
                      <a:pt x="5" y="96"/>
                      <a:pt x="5" y="96"/>
                      <a:pt x="5" y="96"/>
                    </a:cubicBezTo>
                    <a:cubicBezTo>
                      <a:pt x="4" y="96"/>
                      <a:pt x="4" y="96"/>
                      <a:pt x="4" y="9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14" name="Freeform 44"/>
              <p:cNvSpPr/>
              <p:nvPr/>
            </p:nvSpPr>
            <p:spPr bwMode="auto">
              <a:xfrm>
                <a:off x="6201687" y="2253987"/>
                <a:ext cx="596577" cy="828737"/>
              </a:xfrm>
              <a:custGeom>
                <a:avLst/>
                <a:gdLst>
                  <a:gd name="T0" fmla="*/ 659 w 664"/>
                  <a:gd name="T1" fmla="*/ 921 h 921"/>
                  <a:gd name="T2" fmla="*/ 656 w 664"/>
                  <a:gd name="T3" fmla="*/ 920 h 921"/>
                  <a:gd name="T4" fmla="*/ 1 w 664"/>
                  <a:gd name="T5" fmla="*/ 7 h 921"/>
                  <a:gd name="T6" fmla="*/ 2 w 664"/>
                  <a:gd name="T7" fmla="*/ 2 h 921"/>
                  <a:gd name="T8" fmla="*/ 7 w 664"/>
                  <a:gd name="T9" fmla="*/ 2 h 921"/>
                  <a:gd name="T10" fmla="*/ 662 w 664"/>
                  <a:gd name="T11" fmla="*/ 915 h 921"/>
                  <a:gd name="T12" fmla="*/ 661 w 664"/>
                  <a:gd name="T13" fmla="*/ 921 h 921"/>
                  <a:gd name="T14" fmla="*/ 659 w 664"/>
                  <a:gd name="T15" fmla="*/ 921 h 9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64" h="921">
                    <a:moveTo>
                      <a:pt x="659" y="921"/>
                    </a:moveTo>
                    <a:cubicBezTo>
                      <a:pt x="658" y="921"/>
                      <a:pt x="657" y="921"/>
                      <a:pt x="656" y="920"/>
                    </a:cubicBezTo>
                    <a:cubicBezTo>
                      <a:pt x="1" y="7"/>
                      <a:pt x="1" y="7"/>
                      <a:pt x="1" y="7"/>
                    </a:cubicBezTo>
                    <a:cubicBezTo>
                      <a:pt x="0" y="5"/>
                      <a:pt x="0" y="3"/>
                      <a:pt x="2" y="2"/>
                    </a:cubicBezTo>
                    <a:cubicBezTo>
                      <a:pt x="4" y="0"/>
                      <a:pt x="6" y="1"/>
                      <a:pt x="7" y="2"/>
                    </a:cubicBezTo>
                    <a:cubicBezTo>
                      <a:pt x="662" y="915"/>
                      <a:pt x="662" y="915"/>
                      <a:pt x="662" y="915"/>
                    </a:cubicBezTo>
                    <a:cubicBezTo>
                      <a:pt x="664" y="917"/>
                      <a:pt x="663" y="919"/>
                      <a:pt x="661" y="921"/>
                    </a:cubicBezTo>
                    <a:cubicBezTo>
                      <a:pt x="661" y="921"/>
                      <a:pt x="660" y="921"/>
                      <a:pt x="659" y="921"/>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15" name="Freeform 45"/>
              <p:cNvSpPr/>
              <p:nvPr/>
            </p:nvSpPr>
            <p:spPr bwMode="auto">
              <a:xfrm>
                <a:off x="6201687" y="2253987"/>
                <a:ext cx="914564" cy="585321"/>
              </a:xfrm>
              <a:custGeom>
                <a:avLst/>
                <a:gdLst>
                  <a:gd name="T0" fmla="*/ 1012 w 1017"/>
                  <a:gd name="T1" fmla="*/ 650 h 650"/>
                  <a:gd name="T2" fmla="*/ 1010 w 1017"/>
                  <a:gd name="T3" fmla="*/ 650 h 650"/>
                  <a:gd name="T4" fmla="*/ 2 w 1017"/>
                  <a:gd name="T5" fmla="*/ 8 h 650"/>
                  <a:gd name="T6" fmla="*/ 1 w 1017"/>
                  <a:gd name="T7" fmla="*/ 3 h 650"/>
                  <a:gd name="T8" fmla="*/ 6 w 1017"/>
                  <a:gd name="T9" fmla="*/ 1 h 650"/>
                  <a:gd name="T10" fmla="*/ 1015 w 1017"/>
                  <a:gd name="T11" fmla="*/ 643 h 650"/>
                  <a:gd name="T12" fmla="*/ 1016 w 1017"/>
                  <a:gd name="T13" fmla="*/ 649 h 650"/>
                  <a:gd name="T14" fmla="*/ 1012 w 1017"/>
                  <a:gd name="T15" fmla="*/ 650 h 6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17" h="650">
                    <a:moveTo>
                      <a:pt x="1012" y="650"/>
                    </a:moveTo>
                    <a:cubicBezTo>
                      <a:pt x="1012" y="650"/>
                      <a:pt x="1011" y="650"/>
                      <a:pt x="1010" y="650"/>
                    </a:cubicBezTo>
                    <a:cubicBezTo>
                      <a:pt x="2" y="8"/>
                      <a:pt x="2" y="8"/>
                      <a:pt x="2" y="8"/>
                    </a:cubicBezTo>
                    <a:cubicBezTo>
                      <a:pt x="0" y="7"/>
                      <a:pt x="0" y="5"/>
                      <a:pt x="1" y="3"/>
                    </a:cubicBezTo>
                    <a:cubicBezTo>
                      <a:pt x="2" y="1"/>
                      <a:pt x="4" y="0"/>
                      <a:pt x="6" y="1"/>
                    </a:cubicBezTo>
                    <a:cubicBezTo>
                      <a:pt x="1015" y="643"/>
                      <a:pt x="1015" y="643"/>
                      <a:pt x="1015" y="643"/>
                    </a:cubicBezTo>
                    <a:cubicBezTo>
                      <a:pt x="1016" y="644"/>
                      <a:pt x="1017" y="647"/>
                      <a:pt x="1016" y="649"/>
                    </a:cubicBezTo>
                    <a:cubicBezTo>
                      <a:pt x="1015" y="650"/>
                      <a:pt x="1014" y="650"/>
                      <a:pt x="1012" y="65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16" name="Freeform 46"/>
              <p:cNvSpPr/>
              <p:nvPr/>
            </p:nvSpPr>
            <p:spPr bwMode="auto">
              <a:xfrm>
                <a:off x="6989619" y="2175194"/>
                <a:ext cx="126632" cy="664115"/>
              </a:xfrm>
              <a:custGeom>
                <a:avLst/>
                <a:gdLst>
                  <a:gd name="T0" fmla="*/ 136 w 141"/>
                  <a:gd name="T1" fmla="*/ 737 h 737"/>
                  <a:gd name="T2" fmla="*/ 132 w 141"/>
                  <a:gd name="T3" fmla="*/ 734 h 737"/>
                  <a:gd name="T4" fmla="*/ 0 w 141"/>
                  <a:gd name="T5" fmla="*/ 5 h 737"/>
                  <a:gd name="T6" fmla="*/ 3 w 141"/>
                  <a:gd name="T7" fmla="*/ 0 h 737"/>
                  <a:gd name="T8" fmla="*/ 8 w 141"/>
                  <a:gd name="T9" fmla="*/ 3 h 737"/>
                  <a:gd name="T10" fmla="*/ 140 w 141"/>
                  <a:gd name="T11" fmla="*/ 733 h 737"/>
                  <a:gd name="T12" fmla="*/ 137 w 141"/>
                  <a:gd name="T13" fmla="*/ 737 h 737"/>
                  <a:gd name="T14" fmla="*/ 136 w 141"/>
                  <a:gd name="T15" fmla="*/ 737 h 7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1" h="737">
                    <a:moveTo>
                      <a:pt x="136" y="737"/>
                    </a:moveTo>
                    <a:cubicBezTo>
                      <a:pt x="134" y="737"/>
                      <a:pt x="133" y="736"/>
                      <a:pt x="132" y="734"/>
                    </a:cubicBezTo>
                    <a:cubicBezTo>
                      <a:pt x="0" y="5"/>
                      <a:pt x="0" y="5"/>
                      <a:pt x="0" y="5"/>
                    </a:cubicBezTo>
                    <a:cubicBezTo>
                      <a:pt x="0" y="3"/>
                      <a:pt x="1" y="1"/>
                      <a:pt x="3" y="0"/>
                    </a:cubicBezTo>
                    <a:cubicBezTo>
                      <a:pt x="6" y="0"/>
                      <a:pt x="8" y="1"/>
                      <a:pt x="8" y="3"/>
                    </a:cubicBezTo>
                    <a:cubicBezTo>
                      <a:pt x="140" y="733"/>
                      <a:pt x="140" y="733"/>
                      <a:pt x="140" y="733"/>
                    </a:cubicBezTo>
                    <a:cubicBezTo>
                      <a:pt x="141" y="735"/>
                      <a:pt x="139" y="737"/>
                      <a:pt x="137" y="737"/>
                    </a:cubicBezTo>
                    <a:cubicBezTo>
                      <a:pt x="137" y="737"/>
                      <a:pt x="137" y="737"/>
                      <a:pt x="136" y="737"/>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17" name="Freeform 47"/>
              <p:cNvSpPr/>
              <p:nvPr/>
            </p:nvSpPr>
            <p:spPr bwMode="auto">
              <a:xfrm>
                <a:off x="6791229" y="2832273"/>
                <a:ext cx="325023" cy="250450"/>
              </a:xfrm>
              <a:custGeom>
                <a:avLst/>
                <a:gdLst>
                  <a:gd name="T0" fmla="*/ 4 w 362"/>
                  <a:gd name="T1" fmla="*/ 279 h 279"/>
                  <a:gd name="T2" fmla="*/ 1 w 362"/>
                  <a:gd name="T3" fmla="*/ 278 h 279"/>
                  <a:gd name="T4" fmla="*/ 2 w 362"/>
                  <a:gd name="T5" fmla="*/ 272 h 279"/>
                  <a:gd name="T6" fmla="*/ 355 w 362"/>
                  <a:gd name="T7" fmla="*/ 1 h 279"/>
                  <a:gd name="T8" fmla="*/ 361 w 362"/>
                  <a:gd name="T9" fmla="*/ 2 h 279"/>
                  <a:gd name="T10" fmla="*/ 360 w 362"/>
                  <a:gd name="T11" fmla="*/ 8 h 279"/>
                  <a:gd name="T12" fmla="*/ 7 w 362"/>
                  <a:gd name="T13" fmla="*/ 279 h 279"/>
                  <a:gd name="T14" fmla="*/ 4 w 362"/>
                  <a:gd name="T15" fmla="*/ 279 h 27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62" h="279">
                    <a:moveTo>
                      <a:pt x="4" y="279"/>
                    </a:moveTo>
                    <a:cubicBezTo>
                      <a:pt x="3" y="279"/>
                      <a:pt x="2" y="279"/>
                      <a:pt x="1" y="278"/>
                    </a:cubicBezTo>
                    <a:cubicBezTo>
                      <a:pt x="0" y="276"/>
                      <a:pt x="0" y="274"/>
                      <a:pt x="2" y="272"/>
                    </a:cubicBezTo>
                    <a:cubicBezTo>
                      <a:pt x="355" y="1"/>
                      <a:pt x="355" y="1"/>
                      <a:pt x="355" y="1"/>
                    </a:cubicBezTo>
                    <a:cubicBezTo>
                      <a:pt x="357" y="0"/>
                      <a:pt x="359" y="0"/>
                      <a:pt x="361" y="2"/>
                    </a:cubicBezTo>
                    <a:cubicBezTo>
                      <a:pt x="362" y="4"/>
                      <a:pt x="362" y="6"/>
                      <a:pt x="360" y="8"/>
                    </a:cubicBezTo>
                    <a:cubicBezTo>
                      <a:pt x="7" y="279"/>
                      <a:pt x="7" y="279"/>
                      <a:pt x="7" y="279"/>
                    </a:cubicBezTo>
                    <a:cubicBezTo>
                      <a:pt x="6" y="279"/>
                      <a:pt x="5" y="279"/>
                      <a:pt x="4" y="279"/>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18" name="Freeform 48"/>
              <p:cNvSpPr/>
              <p:nvPr/>
            </p:nvSpPr>
            <p:spPr bwMode="auto">
              <a:xfrm>
                <a:off x="5385615" y="3186843"/>
                <a:ext cx="527634" cy="664115"/>
              </a:xfrm>
              <a:custGeom>
                <a:avLst/>
                <a:gdLst>
                  <a:gd name="T0" fmla="*/ 5 w 587"/>
                  <a:gd name="T1" fmla="*/ 738 h 738"/>
                  <a:gd name="T2" fmla="*/ 2 w 587"/>
                  <a:gd name="T3" fmla="*/ 737 h 738"/>
                  <a:gd name="T4" fmla="*/ 2 w 587"/>
                  <a:gd name="T5" fmla="*/ 731 h 738"/>
                  <a:gd name="T6" fmla="*/ 579 w 587"/>
                  <a:gd name="T7" fmla="*/ 2 h 738"/>
                  <a:gd name="T8" fmla="*/ 585 w 587"/>
                  <a:gd name="T9" fmla="*/ 1 h 738"/>
                  <a:gd name="T10" fmla="*/ 585 w 587"/>
                  <a:gd name="T11" fmla="*/ 7 h 738"/>
                  <a:gd name="T12" fmla="*/ 8 w 587"/>
                  <a:gd name="T13" fmla="*/ 736 h 738"/>
                  <a:gd name="T14" fmla="*/ 5 w 587"/>
                  <a:gd name="T15" fmla="*/ 738 h 7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87" h="738">
                    <a:moveTo>
                      <a:pt x="5" y="738"/>
                    </a:moveTo>
                    <a:cubicBezTo>
                      <a:pt x="4" y="738"/>
                      <a:pt x="3" y="738"/>
                      <a:pt x="2" y="737"/>
                    </a:cubicBezTo>
                    <a:cubicBezTo>
                      <a:pt x="1" y="736"/>
                      <a:pt x="0" y="733"/>
                      <a:pt x="2" y="731"/>
                    </a:cubicBezTo>
                    <a:cubicBezTo>
                      <a:pt x="579" y="2"/>
                      <a:pt x="579" y="2"/>
                      <a:pt x="579" y="2"/>
                    </a:cubicBezTo>
                    <a:cubicBezTo>
                      <a:pt x="580" y="0"/>
                      <a:pt x="583" y="0"/>
                      <a:pt x="585" y="1"/>
                    </a:cubicBezTo>
                    <a:cubicBezTo>
                      <a:pt x="586" y="3"/>
                      <a:pt x="587" y="5"/>
                      <a:pt x="585" y="7"/>
                    </a:cubicBezTo>
                    <a:cubicBezTo>
                      <a:pt x="8" y="736"/>
                      <a:pt x="8" y="736"/>
                      <a:pt x="8" y="736"/>
                    </a:cubicBezTo>
                    <a:cubicBezTo>
                      <a:pt x="7" y="737"/>
                      <a:pt x="6" y="738"/>
                      <a:pt x="5" y="738"/>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19" name="Freeform 49"/>
              <p:cNvSpPr/>
              <p:nvPr/>
            </p:nvSpPr>
            <p:spPr bwMode="auto">
              <a:xfrm>
                <a:off x="3925126" y="4059196"/>
                <a:ext cx="229345" cy="85829"/>
              </a:xfrm>
              <a:custGeom>
                <a:avLst/>
                <a:gdLst>
                  <a:gd name="T0" fmla="*/ 251 w 255"/>
                  <a:gd name="T1" fmla="*/ 95 h 95"/>
                  <a:gd name="T2" fmla="*/ 249 w 255"/>
                  <a:gd name="T3" fmla="*/ 94 h 95"/>
                  <a:gd name="T4" fmla="*/ 3 w 255"/>
                  <a:gd name="T5" fmla="*/ 8 h 95"/>
                  <a:gd name="T6" fmla="*/ 1 w 255"/>
                  <a:gd name="T7" fmla="*/ 3 h 95"/>
                  <a:gd name="T8" fmla="*/ 6 w 255"/>
                  <a:gd name="T9" fmla="*/ 1 h 95"/>
                  <a:gd name="T10" fmla="*/ 252 w 255"/>
                  <a:gd name="T11" fmla="*/ 87 h 95"/>
                  <a:gd name="T12" fmla="*/ 254 w 255"/>
                  <a:gd name="T13" fmla="*/ 92 h 95"/>
                  <a:gd name="T14" fmla="*/ 251 w 255"/>
                  <a:gd name="T15" fmla="*/ 95 h 9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5" h="95">
                    <a:moveTo>
                      <a:pt x="251" y="95"/>
                    </a:moveTo>
                    <a:cubicBezTo>
                      <a:pt x="250" y="95"/>
                      <a:pt x="250" y="95"/>
                      <a:pt x="249" y="94"/>
                    </a:cubicBezTo>
                    <a:cubicBezTo>
                      <a:pt x="3" y="8"/>
                      <a:pt x="3" y="8"/>
                      <a:pt x="3" y="8"/>
                    </a:cubicBezTo>
                    <a:cubicBezTo>
                      <a:pt x="1" y="8"/>
                      <a:pt x="0" y="5"/>
                      <a:pt x="1" y="3"/>
                    </a:cubicBezTo>
                    <a:cubicBezTo>
                      <a:pt x="1" y="1"/>
                      <a:pt x="4" y="0"/>
                      <a:pt x="6" y="1"/>
                    </a:cubicBezTo>
                    <a:cubicBezTo>
                      <a:pt x="252" y="87"/>
                      <a:pt x="252" y="87"/>
                      <a:pt x="252" y="87"/>
                    </a:cubicBezTo>
                    <a:cubicBezTo>
                      <a:pt x="254" y="88"/>
                      <a:pt x="255" y="90"/>
                      <a:pt x="254" y="92"/>
                    </a:cubicBezTo>
                    <a:cubicBezTo>
                      <a:pt x="254" y="94"/>
                      <a:pt x="252" y="95"/>
                      <a:pt x="251" y="9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20" name="Freeform 50"/>
              <p:cNvSpPr/>
              <p:nvPr/>
            </p:nvSpPr>
            <p:spPr bwMode="auto">
              <a:xfrm flipH="1">
                <a:off x="4154470" y="4136583"/>
                <a:ext cx="45719" cy="387557"/>
              </a:xfrm>
              <a:custGeom>
                <a:avLst/>
                <a:gdLst>
                  <a:gd name="T0" fmla="*/ 5 w 255"/>
                  <a:gd name="T1" fmla="*/ 960 h 960"/>
                  <a:gd name="T2" fmla="*/ 4 w 255"/>
                  <a:gd name="T3" fmla="*/ 960 h 960"/>
                  <a:gd name="T4" fmla="*/ 1 w 255"/>
                  <a:gd name="T5" fmla="*/ 955 h 960"/>
                  <a:gd name="T6" fmla="*/ 247 w 255"/>
                  <a:gd name="T7" fmla="*/ 4 h 960"/>
                  <a:gd name="T8" fmla="*/ 252 w 255"/>
                  <a:gd name="T9" fmla="*/ 1 h 960"/>
                  <a:gd name="T10" fmla="*/ 255 w 255"/>
                  <a:gd name="T11" fmla="*/ 6 h 960"/>
                  <a:gd name="T12" fmla="*/ 9 w 255"/>
                  <a:gd name="T13" fmla="*/ 957 h 960"/>
                  <a:gd name="T14" fmla="*/ 5 w 255"/>
                  <a:gd name="T15" fmla="*/ 960 h 9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5" h="960">
                    <a:moveTo>
                      <a:pt x="5" y="960"/>
                    </a:moveTo>
                    <a:cubicBezTo>
                      <a:pt x="4" y="960"/>
                      <a:pt x="4" y="960"/>
                      <a:pt x="4" y="960"/>
                    </a:cubicBezTo>
                    <a:cubicBezTo>
                      <a:pt x="2" y="960"/>
                      <a:pt x="0" y="957"/>
                      <a:pt x="1" y="955"/>
                    </a:cubicBezTo>
                    <a:cubicBezTo>
                      <a:pt x="247" y="4"/>
                      <a:pt x="247" y="4"/>
                      <a:pt x="247" y="4"/>
                    </a:cubicBezTo>
                    <a:cubicBezTo>
                      <a:pt x="247" y="1"/>
                      <a:pt x="250" y="0"/>
                      <a:pt x="252" y="1"/>
                    </a:cubicBezTo>
                    <a:cubicBezTo>
                      <a:pt x="254" y="1"/>
                      <a:pt x="255" y="3"/>
                      <a:pt x="255" y="6"/>
                    </a:cubicBezTo>
                    <a:cubicBezTo>
                      <a:pt x="9" y="957"/>
                      <a:pt x="9" y="957"/>
                      <a:pt x="9" y="957"/>
                    </a:cubicBezTo>
                    <a:cubicBezTo>
                      <a:pt x="8" y="959"/>
                      <a:pt x="6" y="960"/>
                      <a:pt x="5" y="96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21" name="Freeform 51"/>
              <p:cNvSpPr/>
              <p:nvPr/>
            </p:nvSpPr>
            <p:spPr bwMode="auto">
              <a:xfrm>
                <a:off x="4147435" y="3689151"/>
                <a:ext cx="590949" cy="455875"/>
              </a:xfrm>
              <a:custGeom>
                <a:avLst/>
                <a:gdLst>
                  <a:gd name="T0" fmla="*/ 5 w 658"/>
                  <a:gd name="T1" fmla="*/ 506 h 506"/>
                  <a:gd name="T2" fmla="*/ 1 w 658"/>
                  <a:gd name="T3" fmla="*/ 504 h 506"/>
                  <a:gd name="T4" fmla="*/ 2 w 658"/>
                  <a:gd name="T5" fmla="*/ 498 h 506"/>
                  <a:gd name="T6" fmla="*/ 651 w 658"/>
                  <a:gd name="T7" fmla="*/ 1 h 506"/>
                  <a:gd name="T8" fmla="*/ 656 w 658"/>
                  <a:gd name="T9" fmla="*/ 2 h 506"/>
                  <a:gd name="T10" fmla="*/ 656 w 658"/>
                  <a:gd name="T11" fmla="*/ 8 h 506"/>
                  <a:gd name="T12" fmla="*/ 7 w 658"/>
                  <a:gd name="T13" fmla="*/ 505 h 506"/>
                  <a:gd name="T14" fmla="*/ 5 w 658"/>
                  <a:gd name="T15" fmla="*/ 506 h 50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58" h="506">
                    <a:moveTo>
                      <a:pt x="5" y="506"/>
                    </a:moveTo>
                    <a:cubicBezTo>
                      <a:pt x="3" y="506"/>
                      <a:pt x="2" y="505"/>
                      <a:pt x="1" y="504"/>
                    </a:cubicBezTo>
                    <a:cubicBezTo>
                      <a:pt x="0" y="502"/>
                      <a:pt x="0" y="500"/>
                      <a:pt x="2" y="498"/>
                    </a:cubicBezTo>
                    <a:cubicBezTo>
                      <a:pt x="651" y="1"/>
                      <a:pt x="651" y="1"/>
                      <a:pt x="651" y="1"/>
                    </a:cubicBezTo>
                    <a:cubicBezTo>
                      <a:pt x="653" y="0"/>
                      <a:pt x="655" y="0"/>
                      <a:pt x="656" y="2"/>
                    </a:cubicBezTo>
                    <a:cubicBezTo>
                      <a:pt x="658" y="4"/>
                      <a:pt x="657" y="6"/>
                      <a:pt x="656" y="8"/>
                    </a:cubicBezTo>
                    <a:cubicBezTo>
                      <a:pt x="7" y="505"/>
                      <a:pt x="7" y="505"/>
                      <a:pt x="7" y="505"/>
                    </a:cubicBezTo>
                    <a:cubicBezTo>
                      <a:pt x="6" y="505"/>
                      <a:pt x="6" y="506"/>
                      <a:pt x="5" y="50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22" name="Freeform 52"/>
              <p:cNvSpPr/>
              <p:nvPr/>
            </p:nvSpPr>
            <p:spPr bwMode="auto">
              <a:xfrm>
                <a:off x="3925126" y="3689152"/>
                <a:ext cx="813259" cy="378489"/>
              </a:xfrm>
              <a:custGeom>
                <a:avLst/>
                <a:gdLst>
                  <a:gd name="T0" fmla="*/ 4 w 904"/>
                  <a:gd name="T1" fmla="*/ 420 h 420"/>
                  <a:gd name="T2" fmla="*/ 1 w 904"/>
                  <a:gd name="T3" fmla="*/ 417 h 420"/>
                  <a:gd name="T4" fmla="*/ 3 w 904"/>
                  <a:gd name="T5" fmla="*/ 412 h 420"/>
                  <a:gd name="T6" fmla="*/ 898 w 904"/>
                  <a:gd name="T7" fmla="*/ 1 h 420"/>
                  <a:gd name="T8" fmla="*/ 903 w 904"/>
                  <a:gd name="T9" fmla="*/ 3 h 420"/>
                  <a:gd name="T10" fmla="*/ 901 w 904"/>
                  <a:gd name="T11" fmla="*/ 8 h 420"/>
                  <a:gd name="T12" fmla="*/ 6 w 904"/>
                  <a:gd name="T13" fmla="*/ 419 h 420"/>
                  <a:gd name="T14" fmla="*/ 4 w 904"/>
                  <a:gd name="T15" fmla="*/ 420 h 4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04" h="420">
                    <a:moveTo>
                      <a:pt x="4" y="420"/>
                    </a:moveTo>
                    <a:cubicBezTo>
                      <a:pt x="3" y="420"/>
                      <a:pt x="2" y="419"/>
                      <a:pt x="1" y="417"/>
                    </a:cubicBezTo>
                    <a:cubicBezTo>
                      <a:pt x="0" y="415"/>
                      <a:pt x="1" y="413"/>
                      <a:pt x="3" y="412"/>
                    </a:cubicBezTo>
                    <a:cubicBezTo>
                      <a:pt x="898" y="1"/>
                      <a:pt x="898" y="1"/>
                      <a:pt x="898" y="1"/>
                    </a:cubicBezTo>
                    <a:cubicBezTo>
                      <a:pt x="900" y="0"/>
                      <a:pt x="902" y="1"/>
                      <a:pt x="903" y="3"/>
                    </a:cubicBezTo>
                    <a:cubicBezTo>
                      <a:pt x="904" y="5"/>
                      <a:pt x="903" y="7"/>
                      <a:pt x="901" y="8"/>
                    </a:cubicBezTo>
                    <a:cubicBezTo>
                      <a:pt x="6" y="419"/>
                      <a:pt x="6" y="419"/>
                      <a:pt x="6" y="419"/>
                    </a:cubicBezTo>
                    <a:cubicBezTo>
                      <a:pt x="6" y="420"/>
                      <a:pt x="5" y="420"/>
                      <a:pt x="4" y="42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23" name="Freeform 122"/>
              <p:cNvSpPr/>
              <p:nvPr/>
            </p:nvSpPr>
            <p:spPr bwMode="auto">
              <a:xfrm>
                <a:off x="4675070" y="3634276"/>
                <a:ext cx="104120" cy="104120"/>
              </a:xfrm>
              <a:custGeom>
                <a:avLst/>
                <a:gdLst>
                  <a:gd name="T0" fmla="*/ 85 w 116"/>
                  <a:gd name="T1" fmla="*/ 15 h 116"/>
                  <a:gd name="T2" fmla="*/ 101 w 116"/>
                  <a:gd name="T3" fmla="*/ 85 h 116"/>
                  <a:gd name="T4" fmla="*/ 31 w 116"/>
                  <a:gd name="T5" fmla="*/ 101 h 116"/>
                  <a:gd name="T6" fmla="*/ 15 w 116"/>
                  <a:gd name="T7" fmla="*/ 31 h 116"/>
                  <a:gd name="T8" fmla="*/ 85 w 116"/>
                  <a:gd name="T9" fmla="*/ 15 h 116"/>
                </a:gdLst>
                <a:ahLst/>
                <a:cxnLst>
                  <a:cxn ang="0">
                    <a:pos x="T0" y="T1"/>
                  </a:cxn>
                  <a:cxn ang="0">
                    <a:pos x="T2" y="T3"/>
                  </a:cxn>
                  <a:cxn ang="0">
                    <a:pos x="T4" y="T5"/>
                  </a:cxn>
                  <a:cxn ang="0">
                    <a:pos x="T6" y="T7"/>
                  </a:cxn>
                  <a:cxn ang="0">
                    <a:pos x="T8" y="T9"/>
                  </a:cxn>
                </a:cxnLst>
                <a:rect l="0" t="0" r="r" b="b"/>
                <a:pathLst>
                  <a:path w="116" h="116">
                    <a:moveTo>
                      <a:pt x="85" y="15"/>
                    </a:moveTo>
                    <a:cubicBezTo>
                      <a:pt x="109" y="30"/>
                      <a:pt x="116" y="62"/>
                      <a:pt x="101" y="85"/>
                    </a:cubicBezTo>
                    <a:cubicBezTo>
                      <a:pt x="86" y="109"/>
                      <a:pt x="55" y="116"/>
                      <a:pt x="31" y="101"/>
                    </a:cubicBezTo>
                    <a:cubicBezTo>
                      <a:pt x="7" y="87"/>
                      <a:pt x="0" y="55"/>
                      <a:pt x="15" y="31"/>
                    </a:cubicBezTo>
                    <a:cubicBezTo>
                      <a:pt x="30" y="8"/>
                      <a:pt x="61" y="0"/>
                      <a:pt x="85" y="1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24" name="Freeform 125"/>
              <p:cNvSpPr/>
              <p:nvPr/>
            </p:nvSpPr>
            <p:spPr bwMode="auto">
              <a:xfrm>
                <a:off x="4115075" y="4105629"/>
                <a:ext cx="66130" cy="67537"/>
              </a:xfrm>
              <a:custGeom>
                <a:avLst/>
                <a:gdLst>
                  <a:gd name="T0" fmla="*/ 54 w 74"/>
                  <a:gd name="T1" fmla="*/ 10 h 75"/>
                  <a:gd name="T2" fmla="*/ 65 w 74"/>
                  <a:gd name="T3" fmla="*/ 55 h 75"/>
                  <a:gd name="T4" fmla="*/ 20 w 74"/>
                  <a:gd name="T5" fmla="*/ 65 h 75"/>
                  <a:gd name="T6" fmla="*/ 9 w 74"/>
                  <a:gd name="T7" fmla="*/ 20 h 75"/>
                  <a:gd name="T8" fmla="*/ 54 w 74"/>
                  <a:gd name="T9" fmla="*/ 10 h 75"/>
                </a:gdLst>
                <a:ahLst/>
                <a:cxnLst>
                  <a:cxn ang="0">
                    <a:pos x="T0" y="T1"/>
                  </a:cxn>
                  <a:cxn ang="0">
                    <a:pos x="T2" y="T3"/>
                  </a:cxn>
                  <a:cxn ang="0">
                    <a:pos x="T4" y="T5"/>
                  </a:cxn>
                  <a:cxn ang="0">
                    <a:pos x="T6" y="T7"/>
                  </a:cxn>
                  <a:cxn ang="0">
                    <a:pos x="T8" y="T9"/>
                  </a:cxn>
                </a:cxnLst>
                <a:rect l="0" t="0" r="r" b="b"/>
                <a:pathLst>
                  <a:path w="74" h="75">
                    <a:moveTo>
                      <a:pt x="54" y="10"/>
                    </a:moveTo>
                    <a:cubicBezTo>
                      <a:pt x="70" y="20"/>
                      <a:pt x="74" y="40"/>
                      <a:pt x="65" y="55"/>
                    </a:cubicBezTo>
                    <a:cubicBezTo>
                      <a:pt x="55" y="70"/>
                      <a:pt x="35" y="75"/>
                      <a:pt x="20" y="65"/>
                    </a:cubicBezTo>
                    <a:cubicBezTo>
                      <a:pt x="4" y="56"/>
                      <a:pt x="0" y="36"/>
                      <a:pt x="9" y="20"/>
                    </a:cubicBezTo>
                    <a:cubicBezTo>
                      <a:pt x="19" y="5"/>
                      <a:pt x="39" y="0"/>
                      <a:pt x="54" y="1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25" name="Freeform 128"/>
              <p:cNvSpPr/>
              <p:nvPr/>
            </p:nvSpPr>
            <p:spPr bwMode="auto">
              <a:xfrm>
                <a:off x="4402107" y="2926544"/>
                <a:ext cx="67537" cy="67537"/>
              </a:xfrm>
              <a:custGeom>
                <a:avLst/>
                <a:gdLst>
                  <a:gd name="T0" fmla="*/ 55 w 75"/>
                  <a:gd name="T1" fmla="*/ 10 h 75"/>
                  <a:gd name="T2" fmla="*/ 65 w 75"/>
                  <a:gd name="T3" fmla="*/ 55 h 75"/>
                  <a:gd name="T4" fmla="*/ 20 w 75"/>
                  <a:gd name="T5" fmla="*/ 65 h 75"/>
                  <a:gd name="T6" fmla="*/ 10 w 75"/>
                  <a:gd name="T7" fmla="*/ 20 h 75"/>
                  <a:gd name="T8" fmla="*/ 55 w 75"/>
                  <a:gd name="T9" fmla="*/ 10 h 75"/>
                </a:gdLst>
                <a:ahLst/>
                <a:cxnLst>
                  <a:cxn ang="0">
                    <a:pos x="T0" y="T1"/>
                  </a:cxn>
                  <a:cxn ang="0">
                    <a:pos x="T2" y="T3"/>
                  </a:cxn>
                  <a:cxn ang="0">
                    <a:pos x="T4" y="T5"/>
                  </a:cxn>
                  <a:cxn ang="0">
                    <a:pos x="T6" y="T7"/>
                  </a:cxn>
                  <a:cxn ang="0">
                    <a:pos x="T8" y="T9"/>
                  </a:cxn>
                </a:cxnLst>
                <a:rect l="0" t="0" r="r" b="b"/>
                <a:pathLst>
                  <a:path w="75" h="75">
                    <a:moveTo>
                      <a:pt x="55" y="10"/>
                    </a:moveTo>
                    <a:cubicBezTo>
                      <a:pt x="70" y="19"/>
                      <a:pt x="75" y="39"/>
                      <a:pt x="65" y="55"/>
                    </a:cubicBezTo>
                    <a:cubicBezTo>
                      <a:pt x="56" y="70"/>
                      <a:pt x="36" y="75"/>
                      <a:pt x="20" y="65"/>
                    </a:cubicBezTo>
                    <a:cubicBezTo>
                      <a:pt x="5" y="55"/>
                      <a:pt x="0" y="35"/>
                      <a:pt x="10" y="20"/>
                    </a:cubicBezTo>
                    <a:cubicBezTo>
                      <a:pt x="20" y="5"/>
                      <a:pt x="40" y="0"/>
                      <a:pt x="55" y="1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26" name="Freeform 129"/>
              <p:cNvSpPr/>
              <p:nvPr/>
            </p:nvSpPr>
            <p:spPr bwMode="auto">
              <a:xfrm>
                <a:off x="4502005" y="2199113"/>
                <a:ext cx="106934" cy="105526"/>
              </a:xfrm>
              <a:custGeom>
                <a:avLst/>
                <a:gdLst>
                  <a:gd name="T0" fmla="*/ 87 w 119"/>
                  <a:gd name="T1" fmla="*/ 15 h 118"/>
                  <a:gd name="T2" fmla="*/ 104 w 119"/>
                  <a:gd name="T3" fmla="*/ 86 h 118"/>
                  <a:gd name="T4" fmla="*/ 32 w 119"/>
                  <a:gd name="T5" fmla="*/ 103 h 118"/>
                  <a:gd name="T6" fmla="*/ 16 w 119"/>
                  <a:gd name="T7" fmla="*/ 31 h 118"/>
                  <a:gd name="T8" fmla="*/ 87 w 119"/>
                  <a:gd name="T9" fmla="*/ 15 h 118"/>
                </a:gdLst>
                <a:ahLst/>
                <a:cxnLst>
                  <a:cxn ang="0">
                    <a:pos x="T0" y="T1"/>
                  </a:cxn>
                  <a:cxn ang="0">
                    <a:pos x="T2" y="T3"/>
                  </a:cxn>
                  <a:cxn ang="0">
                    <a:pos x="T4" y="T5"/>
                  </a:cxn>
                  <a:cxn ang="0">
                    <a:pos x="T6" y="T7"/>
                  </a:cxn>
                  <a:cxn ang="0">
                    <a:pos x="T8" y="T9"/>
                  </a:cxn>
                </a:cxnLst>
                <a:rect l="0" t="0" r="r" b="b"/>
                <a:pathLst>
                  <a:path w="119" h="118">
                    <a:moveTo>
                      <a:pt x="87" y="15"/>
                    </a:moveTo>
                    <a:cubicBezTo>
                      <a:pt x="111" y="30"/>
                      <a:pt x="119" y="62"/>
                      <a:pt x="104" y="86"/>
                    </a:cubicBezTo>
                    <a:cubicBezTo>
                      <a:pt x="88" y="111"/>
                      <a:pt x="56" y="118"/>
                      <a:pt x="32" y="103"/>
                    </a:cubicBezTo>
                    <a:cubicBezTo>
                      <a:pt x="8" y="87"/>
                      <a:pt x="0" y="55"/>
                      <a:pt x="16" y="31"/>
                    </a:cubicBezTo>
                    <a:cubicBezTo>
                      <a:pt x="31" y="7"/>
                      <a:pt x="63" y="0"/>
                      <a:pt x="87" y="1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27" name="Freeform 130"/>
              <p:cNvSpPr/>
              <p:nvPr/>
            </p:nvSpPr>
            <p:spPr bwMode="auto">
              <a:xfrm>
                <a:off x="4995870" y="3029256"/>
                <a:ext cx="67537" cy="67537"/>
              </a:xfrm>
              <a:custGeom>
                <a:avLst/>
                <a:gdLst>
                  <a:gd name="T0" fmla="*/ 55 w 75"/>
                  <a:gd name="T1" fmla="*/ 10 h 75"/>
                  <a:gd name="T2" fmla="*/ 66 w 75"/>
                  <a:gd name="T3" fmla="*/ 55 h 75"/>
                  <a:gd name="T4" fmla="*/ 20 w 75"/>
                  <a:gd name="T5" fmla="*/ 65 h 75"/>
                  <a:gd name="T6" fmla="*/ 10 w 75"/>
                  <a:gd name="T7" fmla="*/ 20 h 75"/>
                  <a:gd name="T8" fmla="*/ 55 w 75"/>
                  <a:gd name="T9" fmla="*/ 10 h 75"/>
                </a:gdLst>
                <a:ahLst/>
                <a:cxnLst>
                  <a:cxn ang="0">
                    <a:pos x="T0" y="T1"/>
                  </a:cxn>
                  <a:cxn ang="0">
                    <a:pos x="T2" y="T3"/>
                  </a:cxn>
                  <a:cxn ang="0">
                    <a:pos x="T4" y="T5"/>
                  </a:cxn>
                  <a:cxn ang="0">
                    <a:pos x="T6" y="T7"/>
                  </a:cxn>
                  <a:cxn ang="0">
                    <a:pos x="T8" y="T9"/>
                  </a:cxn>
                </a:cxnLst>
                <a:rect l="0" t="0" r="r" b="b"/>
                <a:pathLst>
                  <a:path w="75" h="75">
                    <a:moveTo>
                      <a:pt x="55" y="10"/>
                    </a:moveTo>
                    <a:cubicBezTo>
                      <a:pt x="71" y="19"/>
                      <a:pt x="75" y="39"/>
                      <a:pt x="66" y="55"/>
                    </a:cubicBezTo>
                    <a:cubicBezTo>
                      <a:pt x="56" y="70"/>
                      <a:pt x="36" y="75"/>
                      <a:pt x="20" y="65"/>
                    </a:cubicBezTo>
                    <a:cubicBezTo>
                      <a:pt x="5" y="56"/>
                      <a:pt x="0" y="35"/>
                      <a:pt x="10" y="20"/>
                    </a:cubicBezTo>
                    <a:cubicBezTo>
                      <a:pt x="20" y="5"/>
                      <a:pt x="40" y="0"/>
                      <a:pt x="55" y="1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28" name="Freeform 131"/>
              <p:cNvSpPr/>
              <p:nvPr/>
            </p:nvSpPr>
            <p:spPr bwMode="auto">
              <a:xfrm>
                <a:off x="5741593" y="2576195"/>
                <a:ext cx="67537" cy="67537"/>
              </a:xfrm>
              <a:custGeom>
                <a:avLst/>
                <a:gdLst>
                  <a:gd name="T0" fmla="*/ 55 w 75"/>
                  <a:gd name="T1" fmla="*/ 10 h 75"/>
                  <a:gd name="T2" fmla="*/ 65 w 75"/>
                  <a:gd name="T3" fmla="*/ 55 h 75"/>
                  <a:gd name="T4" fmla="*/ 20 w 75"/>
                  <a:gd name="T5" fmla="*/ 65 h 75"/>
                  <a:gd name="T6" fmla="*/ 10 w 75"/>
                  <a:gd name="T7" fmla="*/ 20 h 75"/>
                  <a:gd name="T8" fmla="*/ 55 w 75"/>
                  <a:gd name="T9" fmla="*/ 10 h 75"/>
                </a:gdLst>
                <a:ahLst/>
                <a:cxnLst>
                  <a:cxn ang="0">
                    <a:pos x="T0" y="T1"/>
                  </a:cxn>
                  <a:cxn ang="0">
                    <a:pos x="T2" y="T3"/>
                  </a:cxn>
                  <a:cxn ang="0">
                    <a:pos x="T4" y="T5"/>
                  </a:cxn>
                  <a:cxn ang="0">
                    <a:pos x="T6" y="T7"/>
                  </a:cxn>
                  <a:cxn ang="0">
                    <a:pos x="T8" y="T9"/>
                  </a:cxn>
                </a:cxnLst>
                <a:rect l="0" t="0" r="r" b="b"/>
                <a:pathLst>
                  <a:path w="75" h="75">
                    <a:moveTo>
                      <a:pt x="55" y="10"/>
                    </a:moveTo>
                    <a:cubicBezTo>
                      <a:pt x="70" y="19"/>
                      <a:pt x="75" y="39"/>
                      <a:pt x="65" y="55"/>
                    </a:cubicBezTo>
                    <a:cubicBezTo>
                      <a:pt x="56" y="70"/>
                      <a:pt x="36" y="75"/>
                      <a:pt x="20" y="65"/>
                    </a:cubicBezTo>
                    <a:cubicBezTo>
                      <a:pt x="5" y="56"/>
                      <a:pt x="0" y="35"/>
                      <a:pt x="10" y="20"/>
                    </a:cubicBezTo>
                    <a:cubicBezTo>
                      <a:pt x="20" y="5"/>
                      <a:pt x="40" y="0"/>
                      <a:pt x="55" y="1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29" name="Freeform 132"/>
              <p:cNvSpPr/>
              <p:nvPr/>
            </p:nvSpPr>
            <p:spPr bwMode="auto">
              <a:xfrm>
                <a:off x="5875259" y="3157296"/>
                <a:ext cx="61909" cy="61909"/>
              </a:xfrm>
              <a:custGeom>
                <a:avLst/>
                <a:gdLst>
                  <a:gd name="T0" fmla="*/ 50 w 68"/>
                  <a:gd name="T1" fmla="*/ 9 h 68"/>
                  <a:gd name="T2" fmla="*/ 59 w 68"/>
                  <a:gd name="T3" fmla="*/ 50 h 68"/>
                  <a:gd name="T4" fmla="*/ 18 w 68"/>
                  <a:gd name="T5" fmla="*/ 60 h 68"/>
                  <a:gd name="T6" fmla="*/ 9 w 68"/>
                  <a:gd name="T7" fmla="*/ 19 h 68"/>
                  <a:gd name="T8" fmla="*/ 50 w 68"/>
                  <a:gd name="T9" fmla="*/ 9 h 68"/>
                </a:gdLst>
                <a:ahLst/>
                <a:cxnLst>
                  <a:cxn ang="0">
                    <a:pos x="T0" y="T1"/>
                  </a:cxn>
                  <a:cxn ang="0">
                    <a:pos x="T2" y="T3"/>
                  </a:cxn>
                  <a:cxn ang="0">
                    <a:pos x="T4" y="T5"/>
                  </a:cxn>
                  <a:cxn ang="0">
                    <a:pos x="T6" y="T7"/>
                  </a:cxn>
                  <a:cxn ang="0">
                    <a:pos x="T8" y="T9"/>
                  </a:cxn>
                </a:cxnLst>
                <a:rect l="0" t="0" r="r" b="b"/>
                <a:pathLst>
                  <a:path w="68" h="68">
                    <a:moveTo>
                      <a:pt x="50" y="9"/>
                    </a:moveTo>
                    <a:cubicBezTo>
                      <a:pt x="64" y="18"/>
                      <a:pt x="68" y="36"/>
                      <a:pt x="59" y="50"/>
                    </a:cubicBezTo>
                    <a:cubicBezTo>
                      <a:pt x="50" y="64"/>
                      <a:pt x="32" y="68"/>
                      <a:pt x="18" y="60"/>
                    </a:cubicBezTo>
                    <a:cubicBezTo>
                      <a:pt x="4" y="51"/>
                      <a:pt x="0" y="33"/>
                      <a:pt x="9" y="19"/>
                    </a:cubicBezTo>
                    <a:cubicBezTo>
                      <a:pt x="17" y="5"/>
                      <a:pt x="36" y="0"/>
                      <a:pt x="50" y="9"/>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30" name="Freeform 133"/>
              <p:cNvSpPr/>
              <p:nvPr/>
            </p:nvSpPr>
            <p:spPr bwMode="auto">
              <a:xfrm>
                <a:off x="5354660" y="3803117"/>
                <a:ext cx="73165" cy="71758"/>
              </a:xfrm>
              <a:custGeom>
                <a:avLst/>
                <a:gdLst>
                  <a:gd name="T0" fmla="*/ 59 w 81"/>
                  <a:gd name="T1" fmla="*/ 10 h 80"/>
                  <a:gd name="T2" fmla="*/ 70 w 81"/>
                  <a:gd name="T3" fmla="*/ 59 h 80"/>
                  <a:gd name="T4" fmla="*/ 22 w 81"/>
                  <a:gd name="T5" fmla="*/ 70 h 80"/>
                  <a:gd name="T6" fmla="*/ 10 w 81"/>
                  <a:gd name="T7" fmla="*/ 21 h 80"/>
                  <a:gd name="T8" fmla="*/ 59 w 81"/>
                  <a:gd name="T9" fmla="*/ 10 h 80"/>
                </a:gdLst>
                <a:ahLst/>
                <a:cxnLst>
                  <a:cxn ang="0">
                    <a:pos x="T0" y="T1"/>
                  </a:cxn>
                  <a:cxn ang="0">
                    <a:pos x="T2" y="T3"/>
                  </a:cxn>
                  <a:cxn ang="0">
                    <a:pos x="T4" y="T5"/>
                  </a:cxn>
                  <a:cxn ang="0">
                    <a:pos x="T6" y="T7"/>
                  </a:cxn>
                  <a:cxn ang="0">
                    <a:pos x="T8" y="T9"/>
                  </a:cxn>
                </a:cxnLst>
                <a:rect l="0" t="0" r="r" b="b"/>
                <a:pathLst>
                  <a:path w="81" h="80">
                    <a:moveTo>
                      <a:pt x="59" y="10"/>
                    </a:moveTo>
                    <a:cubicBezTo>
                      <a:pt x="76" y="20"/>
                      <a:pt x="81" y="42"/>
                      <a:pt x="70" y="59"/>
                    </a:cubicBezTo>
                    <a:cubicBezTo>
                      <a:pt x="60" y="75"/>
                      <a:pt x="38" y="80"/>
                      <a:pt x="22" y="70"/>
                    </a:cubicBezTo>
                    <a:cubicBezTo>
                      <a:pt x="5" y="60"/>
                      <a:pt x="0" y="38"/>
                      <a:pt x="10" y="21"/>
                    </a:cubicBezTo>
                    <a:cubicBezTo>
                      <a:pt x="21" y="5"/>
                      <a:pt x="43" y="0"/>
                      <a:pt x="59" y="1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31" name="Freeform 134"/>
              <p:cNvSpPr/>
              <p:nvPr/>
            </p:nvSpPr>
            <p:spPr bwMode="auto">
              <a:xfrm>
                <a:off x="6758869" y="3044734"/>
                <a:ext cx="61909" cy="61909"/>
              </a:xfrm>
              <a:custGeom>
                <a:avLst/>
                <a:gdLst>
                  <a:gd name="T0" fmla="*/ 50 w 68"/>
                  <a:gd name="T1" fmla="*/ 8 h 68"/>
                  <a:gd name="T2" fmla="*/ 60 w 68"/>
                  <a:gd name="T3" fmla="*/ 49 h 68"/>
                  <a:gd name="T4" fmla="*/ 19 w 68"/>
                  <a:gd name="T5" fmla="*/ 59 h 68"/>
                  <a:gd name="T6" fmla="*/ 9 w 68"/>
                  <a:gd name="T7" fmla="*/ 18 h 68"/>
                  <a:gd name="T8" fmla="*/ 50 w 68"/>
                  <a:gd name="T9" fmla="*/ 8 h 68"/>
                </a:gdLst>
                <a:ahLst/>
                <a:cxnLst>
                  <a:cxn ang="0">
                    <a:pos x="T0" y="T1"/>
                  </a:cxn>
                  <a:cxn ang="0">
                    <a:pos x="T2" y="T3"/>
                  </a:cxn>
                  <a:cxn ang="0">
                    <a:pos x="T4" y="T5"/>
                  </a:cxn>
                  <a:cxn ang="0">
                    <a:pos x="T6" y="T7"/>
                  </a:cxn>
                  <a:cxn ang="0">
                    <a:pos x="T8" y="T9"/>
                  </a:cxn>
                </a:cxnLst>
                <a:rect l="0" t="0" r="r" b="b"/>
                <a:pathLst>
                  <a:path w="68" h="68">
                    <a:moveTo>
                      <a:pt x="50" y="8"/>
                    </a:moveTo>
                    <a:cubicBezTo>
                      <a:pt x="64" y="17"/>
                      <a:pt x="68" y="35"/>
                      <a:pt x="60" y="49"/>
                    </a:cubicBezTo>
                    <a:cubicBezTo>
                      <a:pt x="51" y="63"/>
                      <a:pt x="32" y="68"/>
                      <a:pt x="19" y="59"/>
                    </a:cubicBezTo>
                    <a:cubicBezTo>
                      <a:pt x="5" y="50"/>
                      <a:pt x="0" y="32"/>
                      <a:pt x="9" y="18"/>
                    </a:cubicBezTo>
                    <a:cubicBezTo>
                      <a:pt x="18" y="4"/>
                      <a:pt x="36" y="0"/>
                      <a:pt x="50" y="8"/>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32" name="Freeform 135"/>
              <p:cNvSpPr/>
              <p:nvPr/>
            </p:nvSpPr>
            <p:spPr bwMode="auto">
              <a:xfrm>
                <a:off x="6960074" y="2145647"/>
                <a:ext cx="61909" cy="60502"/>
              </a:xfrm>
              <a:custGeom>
                <a:avLst/>
                <a:gdLst>
                  <a:gd name="T0" fmla="*/ 50 w 68"/>
                  <a:gd name="T1" fmla="*/ 9 h 68"/>
                  <a:gd name="T2" fmla="*/ 59 w 68"/>
                  <a:gd name="T3" fmla="*/ 50 h 68"/>
                  <a:gd name="T4" fmla="*/ 18 w 68"/>
                  <a:gd name="T5" fmla="*/ 60 h 68"/>
                  <a:gd name="T6" fmla="*/ 9 w 68"/>
                  <a:gd name="T7" fmla="*/ 18 h 68"/>
                  <a:gd name="T8" fmla="*/ 50 w 68"/>
                  <a:gd name="T9" fmla="*/ 9 h 68"/>
                </a:gdLst>
                <a:ahLst/>
                <a:cxnLst>
                  <a:cxn ang="0">
                    <a:pos x="T0" y="T1"/>
                  </a:cxn>
                  <a:cxn ang="0">
                    <a:pos x="T2" y="T3"/>
                  </a:cxn>
                  <a:cxn ang="0">
                    <a:pos x="T4" y="T5"/>
                  </a:cxn>
                  <a:cxn ang="0">
                    <a:pos x="T6" y="T7"/>
                  </a:cxn>
                  <a:cxn ang="0">
                    <a:pos x="T8" y="T9"/>
                  </a:cxn>
                </a:cxnLst>
                <a:rect l="0" t="0" r="r" b="b"/>
                <a:pathLst>
                  <a:path w="68" h="68">
                    <a:moveTo>
                      <a:pt x="50" y="9"/>
                    </a:moveTo>
                    <a:cubicBezTo>
                      <a:pt x="64" y="18"/>
                      <a:pt x="68" y="36"/>
                      <a:pt x="59" y="50"/>
                    </a:cubicBezTo>
                    <a:cubicBezTo>
                      <a:pt x="51" y="64"/>
                      <a:pt x="32" y="68"/>
                      <a:pt x="18" y="60"/>
                    </a:cubicBezTo>
                    <a:cubicBezTo>
                      <a:pt x="4" y="51"/>
                      <a:pt x="0" y="32"/>
                      <a:pt x="9" y="18"/>
                    </a:cubicBezTo>
                    <a:cubicBezTo>
                      <a:pt x="18" y="5"/>
                      <a:pt x="36" y="0"/>
                      <a:pt x="50" y="9"/>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33" name="Freeform 136"/>
              <p:cNvSpPr/>
              <p:nvPr/>
            </p:nvSpPr>
            <p:spPr bwMode="auto">
              <a:xfrm>
                <a:off x="7061379" y="2783027"/>
                <a:ext cx="98492" cy="97084"/>
              </a:xfrm>
              <a:custGeom>
                <a:avLst/>
                <a:gdLst>
                  <a:gd name="T0" fmla="*/ 79 w 108"/>
                  <a:gd name="T1" fmla="*/ 14 h 108"/>
                  <a:gd name="T2" fmla="*/ 94 w 108"/>
                  <a:gd name="T3" fmla="*/ 79 h 108"/>
                  <a:gd name="T4" fmla="*/ 29 w 108"/>
                  <a:gd name="T5" fmla="*/ 94 h 108"/>
                  <a:gd name="T6" fmla="*/ 14 w 108"/>
                  <a:gd name="T7" fmla="*/ 29 h 108"/>
                  <a:gd name="T8" fmla="*/ 79 w 108"/>
                  <a:gd name="T9" fmla="*/ 14 h 108"/>
                </a:gdLst>
                <a:ahLst/>
                <a:cxnLst>
                  <a:cxn ang="0">
                    <a:pos x="T0" y="T1"/>
                  </a:cxn>
                  <a:cxn ang="0">
                    <a:pos x="T2" y="T3"/>
                  </a:cxn>
                  <a:cxn ang="0">
                    <a:pos x="T4" y="T5"/>
                  </a:cxn>
                  <a:cxn ang="0">
                    <a:pos x="T6" y="T7"/>
                  </a:cxn>
                  <a:cxn ang="0">
                    <a:pos x="T8" y="T9"/>
                  </a:cxn>
                </a:cxnLst>
                <a:rect l="0" t="0" r="r" b="b"/>
                <a:pathLst>
                  <a:path w="108" h="108">
                    <a:moveTo>
                      <a:pt x="79" y="14"/>
                    </a:moveTo>
                    <a:cubicBezTo>
                      <a:pt x="102" y="28"/>
                      <a:pt x="108" y="57"/>
                      <a:pt x="94" y="79"/>
                    </a:cubicBezTo>
                    <a:cubicBezTo>
                      <a:pt x="81" y="102"/>
                      <a:pt x="51" y="108"/>
                      <a:pt x="29" y="94"/>
                    </a:cubicBezTo>
                    <a:cubicBezTo>
                      <a:pt x="7" y="81"/>
                      <a:pt x="0" y="51"/>
                      <a:pt x="14" y="29"/>
                    </a:cubicBezTo>
                    <a:cubicBezTo>
                      <a:pt x="28" y="7"/>
                      <a:pt x="57" y="0"/>
                      <a:pt x="79" y="14"/>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34" name="Freeform 137"/>
              <p:cNvSpPr/>
              <p:nvPr/>
            </p:nvSpPr>
            <p:spPr bwMode="auto">
              <a:xfrm>
                <a:off x="6152442" y="2204740"/>
                <a:ext cx="101306" cy="102712"/>
              </a:xfrm>
              <a:custGeom>
                <a:avLst/>
                <a:gdLst>
                  <a:gd name="T0" fmla="*/ 84 w 114"/>
                  <a:gd name="T1" fmla="*/ 15 h 114"/>
                  <a:gd name="T2" fmla="*/ 100 w 114"/>
                  <a:gd name="T3" fmla="*/ 84 h 114"/>
                  <a:gd name="T4" fmla="*/ 31 w 114"/>
                  <a:gd name="T5" fmla="*/ 99 h 114"/>
                  <a:gd name="T6" fmla="*/ 15 w 114"/>
                  <a:gd name="T7" fmla="*/ 31 h 114"/>
                  <a:gd name="T8" fmla="*/ 84 w 114"/>
                  <a:gd name="T9" fmla="*/ 15 h 114"/>
                </a:gdLst>
                <a:ahLst/>
                <a:cxnLst>
                  <a:cxn ang="0">
                    <a:pos x="T0" y="T1"/>
                  </a:cxn>
                  <a:cxn ang="0">
                    <a:pos x="T2" y="T3"/>
                  </a:cxn>
                  <a:cxn ang="0">
                    <a:pos x="T4" y="T5"/>
                  </a:cxn>
                  <a:cxn ang="0">
                    <a:pos x="T6" y="T7"/>
                  </a:cxn>
                  <a:cxn ang="0">
                    <a:pos x="T8" y="T9"/>
                  </a:cxn>
                </a:cxnLst>
                <a:rect l="0" t="0" r="r" b="b"/>
                <a:pathLst>
                  <a:path w="114" h="114">
                    <a:moveTo>
                      <a:pt x="84" y="15"/>
                    </a:moveTo>
                    <a:cubicBezTo>
                      <a:pt x="107" y="29"/>
                      <a:pt x="114" y="60"/>
                      <a:pt x="100" y="84"/>
                    </a:cubicBezTo>
                    <a:cubicBezTo>
                      <a:pt x="85" y="107"/>
                      <a:pt x="54" y="114"/>
                      <a:pt x="31" y="99"/>
                    </a:cubicBezTo>
                    <a:cubicBezTo>
                      <a:pt x="8" y="85"/>
                      <a:pt x="0" y="54"/>
                      <a:pt x="15" y="31"/>
                    </a:cubicBezTo>
                    <a:cubicBezTo>
                      <a:pt x="30" y="7"/>
                      <a:pt x="60" y="0"/>
                      <a:pt x="84" y="1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35" name="Freeform 98"/>
              <p:cNvSpPr/>
              <p:nvPr/>
            </p:nvSpPr>
            <p:spPr bwMode="auto">
              <a:xfrm>
                <a:off x="5008534" y="5155267"/>
                <a:ext cx="136482" cy="119597"/>
              </a:xfrm>
              <a:custGeom>
                <a:avLst/>
                <a:gdLst>
                  <a:gd name="T0" fmla="*/ 75 w 151"/>
                  <a:gd name="T1" fmla="*/ 0 h 133"/>
                  <a:gd name="T2" fmla="*/ 19 w 151"/>
                  <a:gd name="T3" fmla="*/ 31 h 133"/>
                  <a:gd name="T4" fmla="*/ 40 w 151"/>
                  <a:gd name="T5" fmla="*/ 122 h 133"/>
                  <a:gd name="T6" fmla="*/ 75 w 151"/>
                  <a:gd name="T7" fmla="*/ 133 h 133"/>
                  <a:gd name="T8" fmla="*/ 131 w 151"/>
                  <a:gd name="T9" fmla="*/ 102 h 133"/>
                  <a:gd name="T10" fmla="*/ 111 w 151"/>
                  <a:gd name="T11" fmla="*/ 10 h 133"/>
                  <a:gd name="T12" fmla="*/ 75 w 151"/>
                  <a:gd name="T13" fmla="*/ 0 h 133"/>
                </a:gdLst>
                <a:ahLst/>
                <a:cxnLst>
                  <a:cxn ang="0">
                    <a:pos x="T0" y="T1"/>
                  </a:cxn>
                  <a:cxn ang="0">
                    <a:pos x="T2" y="T3"/>
                  </a:cxn>
                  <a:cxn ang="0">
                    <a:pos x="T4" y="T5"/>
                  </a:cxn>
                  <a:cxn ang="0">
                    <a:pos x="T6" y="T7"/>
                  </a:cxn>
                  <a:cxn ang="0">
                    <a:pos x="T8" y="T9"/>
                  </a:cxn>
                  <a:cxn ang="0">
                    <a:pos x="T10" y="T11"/>
                  </a:cxn>
                  <a:cxn ang="0">
                    <a:pos x="T12" y="T13"/>
                  </a:cxn>
                </a:cxnLst>
                <a:rect l="0" t="0" r="r" b="b"/>
                <a:pathLst>
                  <a:path w="151" h="133">
                    <a:moveTo>
                      <a:pt x="75" y="0"/>
                    </a:moveTo>
                    <a:cubicBezTo>
                      <a:pt x="53" y="0"/>
                      <a:pt x="32" y="11"/>
                      <a:pt x="19" y="31"/>
                    </a:cubicBezTo>
                    <a:cubicBezTo>
                      <a:pt x="0" y="62"/>
                      <a:pt x="9" y="103"/>
                      <a:pt x="40" y="122"/>
                    </a:cubicBezTo>
                    <a:cubicBezTo>
                      <a:pt x="51" y="129"/>
                      <a:pt x="63" y="133"/>
                      <a:pt x="75" y="133"/>
                    </a:cubicBezTo>
                    <a:cubicBezTo>
                      <a:pt x="97" y="133"/>
                      <a:pt x="119" y="122"/>
                      <a:pt x="131" y="102"/>
                    </a:cubicBezTo>
                    <a:cubicBezTo>
                      <a:pt x="151" y="71"/>
                      <a:pt x="142" y="30"/>
                      <a:pt x="111" y="10"/>
                    </a:cubicBezTo>
                    <a:cubicBezTo>
                      <a:pt x="100" y="3"/>
                      <a:pt x="87" y="0"/>
                      <a:pt x="75" y="0"/>
                    </a:cubicBezTo>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36" name="Freeform 99"/>
              <p:cNvSpPr/>
              <p:nvPr/>
            </p:nvSpPr>
            <p:spPr bwMode="auto">
              <a:xfrm>
                <a:off x="5031046" y="4123919"/>
                <a:ext cx="83015" cy="71759"/>
              </a:xfrm>
              <a:custGeom>
                <a:avLst/>
                <a:gdLst>
                  <a:gd name="T0" fmla="*/ 46 w 93"/>
                  <a:gd name="T1" fmla="*/ 0 h 81"/>
                  <a:gd name="T2" fmla="*/ 12 w 93"/>
                  <a:gd name="T3" fmla="*/ 19 h 81"/>
                  <a:gd name="T4" fmla="*/ 25 w 93"/>
                  <a:gd name="T5" fmla="*/ 75 h 81"/>
                  <a:gd name="T6" fmla="*/ 46 w 93"/>
                  <a:gd name="T7" fmla="*/ 81 h 81"/>
                  <a:gd name="T8" fmla="*/ 81 w 93"/>
                  <a:gd name="T9" fmla="*/ 62 h 81"/>
                  <a:gd name="T10" fmla="*/ 68 w 93"/>
                  <a:gd name="T11" fmla="*/ 6 h 81"/>
                  <a:gd name="T12" fmla="*/ 46 w 93"/>
                  <a:gd name="T13" fmla="*/ 0 h 81"/>
                </a:gdLst>
                <a:ahLst/>
                <a:cxnLst>
                  <a:cxn ang="0">
                    <a:pos x="T0" y="T1"/>
                  </a:cxn>
                  <a:cxn ang="0">
                    <a:pos x="T2" y="T3"/>
                  </a:cxn>
                  <a:cxn ang="0">
                    <a:pos x="T4" y="T5"/>
                  </a:cxn>
                  <a:cxn ang="0">
                    <a:pos x="T6" y="T7"/>
                  </a:cxn>
                  <a:cxn ang="0">
                    <a:pos x="T8" y="T9"/>
                  </a:cxn>
                  <a:cxn ang="0">
                    <a:pos x="T10" y="T11"/>
                  </a:cxn>
                  <a:cxn ang="0">
                    <a:pos x="T12" y="T13"/>
                  </a:cxn>
                </a:cxnLst>
                <a:rect l="0" t="0" r="r" b="b"/>
                <a:pathLst>
                  <a:path w="93" h="81">
                    <a:moveTo>
                      <a:pt x="46" y="0"/>
                    </a:moveTo>
                    <a:cubicBezTo>
                      <a:pt x="33" y="0"/>
                      <a:pt x="20" y="7"/>
                      <a:pt x="12" y="19"/>
                    </a:cubicBezTo>
                    <a:cubicBezTo>
                      <a:pt x="0" y="38"/>
                      <a:pt x="6" y="63"/>
                      <a:pt x="25" y="75"/>
                    </a:cubicBezTo>
                    <a:cubicBezTo>
                      <a:pt x="31" y="79"/>
                      <a:pt x="39" y="81"/>
                      <a:pt x="46" y="81"/>
                    </a:cubicBezTo>
                    <a:cubicBezTo>
                      <a:pt x="60" y="81"/>
                      <a:pt x="73" y="74"/>
                      <a:pt x="81" y="62"/>
                    </a:cubicBezTo>
                    <a:cubicBezTo>
                      <a:pt x="93" y="43"/>
                      <a:pt x="87" y="18"/>
                      <a:pt x="68" y="6"/>
                    </a:cubicBezTo>
                    <a:cubicBezTo>
                      <a:pt x="61" y="2"/>
                      <a:pt x="54" y="0"/>
                      <a:pt x="46" y="0"/>
                    </a:cubicBezTo>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37" name="Freeform 100"/>
              <p:cNvSpPr/>
              <p:nvPr/>
            </p:nvSpPr>
            <p:spPr bwMode="auto">
              <a:xfrm>
                <a:off x="4607533" y="2984231"/>
                <a:ext cx="187134" cy="163215"/>
              </a:xfrm>
              <a:custGeom>
                <a:avLst/>
                <a:gdLst>
                  <a:gd name="T0" fmla="*/ 104 w 208"/>
                  <a:gd name="T1" fmla="*/ 0 h 182"/>
                  <a:gd name="T2" fmla="*/ 27 w 208"/>
                  <a:gd name="T3" fmla="*/ 42 h 182"/>
                  <a:gd name="T4" fmla="*/ 56 w 208"/>
                  <a:gd name="T5" fmla="*/ 168 h 182"/>
                  <a:gd name="T6" fmla="*/ 104 w 208"/>
                  <a:gd name="T7" fmla="*/ 182 h 182"/>
                  <a:gd name="T8" fmla="*/ 182 w 208"/>
                  <a:gd name="T9" fmla="*/ 139 h 182"/>
                  <a:gd name="T10" fmla="*/ 153 w 208"/>
                  <a:gd name="T11" fmla="*/ 14 h 182"/>
                  <a:gd name="T12" fmla="*/ 104 w 208"/>
                  <a:gd name="T13" fmla="*/ 0 h 182"/>
                </a:gdLst>
                <a:ahLst/>
                <a:cxnLst>
                  <a:cxn ang="0">
                    <a:pos x="T0" y="T1"/>
                  </a:cxn>
                  <a:cxn ang="0">
                    <a:pos x="T2" y="T3"/>
                  </a:cxn>
                  <a:cxn ang="0">
                    <a:pos x="T4" y="T5"/>
                  </a:cxn>
                  <a:cxn ang="0">
                    <a:pos x="T6" y="T7"/>
                  </a:cxn>
                  <a:cxn ang="0">
                    <a:pos x="T8" y="T9"/>
                  </a:cxn>
                  <a:cxn ang="0">
                    <a:pos x="T10" y="T11"/>
                  </a:cxn>
                  <a:cxn ang="0">
                    <a:pos x="T12" y="T13"/>
                  </a:cxn>
                </a:cxnLst>
                <a:rect l="0" t="0" r="r" b="b"/>
                <a:pathLst>
                  <a:path w="208" h="182">
                    <a:moveTo>
                      <a:pt x="104" y="0"/>
                    </a:moveTo>
                    <a:cubicBezTo>
                      <a:pt x="74" y="0"/>
                      <a:pt x="44" y="15"/>
                      <a:pt x="27" y="42"/>
                    </a:cubicBezTo>
                    <a:cubicBezTo>
                      <a:pt x="0" y="85"/>
                      <a:pt x="13" y="141"/>
                      <a:pt x="56" y="168"/>
                    </a:cubicBezTo>
                    <a:cubicBezTo>
                      <a:pt x="71" y="178"/>
                      <a:pt x="88" y="182"/>
                      <a:pt x="104" y="182"/>
                    </a:cubicBezTo>
                    <a:cubicBezTo>
                      <a:pt x="135" y="182"/>
                      <a:pt x="164" y="167"/>
                      <a:pt x="182" y="139"/>
                    </a:cubicBezTo>
                    <a:cubicBezTo>
                      <a:pt x="208" y="97"/>
                      <a:pt x="196" y="40"/>
                      <a:pt x="153" y="14"/>
                    </a:cubicBezTo>
                    <a:cubicBezTo>
                      <a:pt x="138" y="4"/>
                      <a:pt x="121" y="0"/>
                      <a:pt x="104" y="0"/>
                    </a:cubicBezTo>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38" name="Freeform 101"/>
              <p:cNvSpPr/>
              <p:nvPr/>
            </p:nvSpPr>
            <p:spPr bwMode="auto">
              <a:xfrm>
                <a:off x="4199496" y="2832274"/>
                <a:ext cx="98492" cy="87235"/>
              </a:xfrm>
              <a:custGeom>
                <a:avLst/>
                <a:gdLst>
                  <a:gd name="T0" fmla="*/ 55 w 109"/>
                  <a:gd name="T1" fmla="*/ 0 h 96"/>
                  <a:gd name="T2" fmla="*/ 14 w 109"/>
                  <a:gd name="T3" fmla="*/ 22 h 96"/>
                  <a:gd name="T4" fmla="*/ 29 w 109"/>
                  <a:gd name="T5" fmla="*/ 88 h 96"/>
                  <a:gd name="T6" fmla="*/ 55 w 109"/>
                  <a:gd name="T7" fmla="*/ 96 h 96"/>
                  <a:gd name="T8" fmla="*/ 95 w 109"/>
                  <a:gd name="T9" fmla="*/ 73 h 96"/>
                  <a:gd name="T10" fmla="*/ 80 w 109"/>
                  <a:gd name="T11" fmla="*/ 7 h 96"/>
                  <a:gd name="T12" fmla="*/ 55 w 109"/>
                  <a:gd name="T13" fmla="*/ 0 h 96"/>
                </a:gdLst>
                <a:ahLst/>
                <a:cxnLst>
                  <a:cxn ang="0">
                    <a:pos x="T0" y="T1"/>
                  </a:cxn>
                  <a:cxn ang="0">
                    <a:pos x="T2" y="T3"/>
                  </a:cxn>
                  <a:cxn ang="0">
                    <a:pos x="T4" y="T5"/>
                  </a:cxn>
                  <a:cxn ang="0">
                    <a:pos x="T6" y="T7"/>
                  </a:cxn>
                  <a:cxn ang="0">
                    <a:pos x="T8" y="T9"/>
                  </a:cxn>
                  <a:cxn ang="0">
                    <a:pos x="T10" y="T11"/>
                  </a:cxn>
                  <a:cxn ang="0">
                    <a:pos x="T12" y="T13"/>
                  </a:cxn>
                </a:cxnLst>
                <a:rect l="0" t="0" r="r" b="b"/>
                <a:pathLst>
                  <a:path w="109" h="96">
                    <a:moveTo>
                      <a:pt x="55" y="0"/>
                    </a:moveTo>
                    <a:cubicBezTo>
                      <a:pt x="39" y="0"/>
                      <a:pt x="23" y="8"/>
                      <a:pt x="14" y="22"/>
                    </a:cubicBezTo>
                    <a:cubicBezTo>
                      <a:pt x="0" y="45"/>
                      <a:pt x="7" y="74"/>
                      <a:pt x="29" y="88"/>
                    </a:cubicBezTo>
                    <a:cubicBezTo>
                      <a:pt x="37" y="93"/>
                      <a:pt x="46" y="96"/>
                      <a:pt x="55" y="96"/>
                    </a:cubicBezTo>
                    <a:cubicBezTo>
                      <a:pt x="71" y="96"/>
                      <a:pt x="86" y="88"/>
                      <a:pt x="95" y="73"/>
                    </a:cubicBezTo>
                    <a:cubicBezTo>
                      <a:pt x="109" y="51"/>
                      <a:pt x="103" y="21"/>
                      <a:pt x="80" y="7"/>
                    </a:cubicBezTo>
                    <a:cubicBezTo>
                      <a:pt x="72" y="2"/>
                      <a:pt x="63" y="0"/>
                      <a:pt x="55" y="0"/>
                    </a:cubicBezTo>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39" name="Freeform 102"/>
              <p:cNvSpPr/>
              <p:nvPr/>
            </p:nvSpPr>
            <p:spPr bwMode="auto">
              <a:xfrm>
                <a:off x="4798888" y="1091787"/>
                <a:ext cx="98492" cy="85829"/>
              </a:xfrm>
              <a:custGeom>
                <a:avLst/>
                <a:gdLst>
                  <a:gd name="T0" fmla="*/ 55 w 109"/>
                  <a:gd name="T1" fmla="*/ 0 h 96"/>
                  <a:gd name="T2" fmla="*/ 14 w 109"/>
                  <a:gd name="T3" fmla="*/ 23 h 96"/>
                  <a:gd name="T4" fmla="*/ 29 w 109"/>
                  <a:gd name="T5" fmla="*/ 89 h 96"/>
                  <a:gd name="T6" fmla="*/ 55 w 109"/>
                  <a:gd name="T7" fmla="*/ 96 h 96"/>
                  <a:gd name="T8" fmla="*/ 95 w 109"/>
                  <a:gd name="T9" fmla="*/ 74 h 96"/>
                  <a:gd name="T10" fmla="*/ 80 w 109"/>
                  <a:gd name="T11" fmla="*/ 8 h 96"/>
                  <a:gd name="T12" fmla="*/ 55 w 109"/>
                  <a:gd name="T13" fmla="*/ 0 h 96"/>
                </a:gdLst>
                <a:ahLst/>
                <a:cxnLst>
                  <a:cxn ang="0">
                    <a:pos x="T0" y="T1"/>
                  </a:cxn>
                  <a:cxn ang="0">
                    <a:pos x="T2" y="T3"/>
                  </a:cxn>
                  <a:cxn ang="0">
                    <a:pos x="T4" y="T5"/>
                  </a:cxn>
                  <a:cxn ang="0">
                    <a:pos x="T6" y="T7"/>
                  </a:cxn>
                  <a:cxn ang="0">
                    <a:pos x="T8" y="T9"/>
                  </a:cxn>
                  <a:cxn ang="0">
                    <a:pos x="T10" y="T11"/>
                  </a:cxn>
                  <a:cxn ang="0">
                    <a:pos x="T12" y="T13"/>
                  </a:cxn>
                </a:cxnLst>
                <a:rect l="0" t="0" r="r" b="b"/>
                <a:pathLst>
                  <a:path w="109" h="96">
                    <a:moveTo>
                      <a:pt x="55" y="0"/>
                    </a:moveTo>
                    <a:cubicBezTo>
                      <a:pt x="39" y="0"/>
                      <a:pt x="23" y="8"/>
                      <a:pt x="14" y="23"/>
                    </a:cubicBezTo>
                    <a:cubicBezTo>
                      <a:pt x="0" y="45"/>
                      <a:pt x="7" y="75"/>
                      <a:pt x="29" y="89"/>
                    </a:cubicBezTo>
                    <a:cubicBezTo>
                      <a:pt x="37" y="94"/>
                      <a:pt x="46" y="96"/>
                      <a:pt x="55" y="96"/>
                    </a:cubicBezTo>
                    <a:cubicBezTo>
                      <a:pt x="70" y="96"/>
                      <a:pt x="86" y="88"/>
                      <a:pt x="95" y="74"/>
                    </a:cubicBezTo>
                    <a:cubicBezTo>
                      <a:pt x="109" y="51"/>
                      <a:pt x="102" y="22"/>
                      <a:pt x="80" y="8"/>
                    </a:cubicBezTo>
                    <a:cubicBezTo>
                      <a:pt x="72" y="3"/>
                      <a:pt x="63" y="0"/>
                      <a:pt x="55" y="0"/>
                    </a:cubicBezTo>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40" name="Freeform 103"/>
              <p:cNvSpPr/>
              <p:nvPr/>
            </p:nvSpPr>
            <p:spPr bwMode="auto">
              <a:xfrm>
                <a:off x="5750035" y="1796705"/>
                <a:ext cx="137888" cy="119597"/>
              </a:xfrm>
              <a:custGeom>
                <a:avLst/>
                <a:gdLst>
                  <a:gd name="T0" fmla="*/ 76 w 152"/>
                  <a:gd name="T1" fmla="*/ 0 h 132"/>
                  <a:gd name="T2" fmla="*/ 20 w 152"/>
                  <a:gd name="T3" fmla="*/ 31 h 132"/>
                  <a:gd name="T4" fmla="*/ 41 w 152"/>
                  <a:gd name="T5" fmla="*/ 122 h 132"/>
                  <a:gd name="T6" fmla="*/ 76 w 152"/>
                  <a:gd name="T7" fmla="*/ 132 h 132"/>
                  <a:gd name="T8" fmla="*/ 132 w 152"/>
                  <a:gd name="T9" fmla="*/ 101 h 132"/>
                  <a:gd name="T10" fmla="*/ 111 w 152"/>
                  <a:gd name="T11" fmla="*/ 10 h 132"/>
                  <a:gd name="T12" fmla="*/ 76 w 152"/>
                  <a:gd name="T13" fmla="*/ 0 h 132"/>
                </a:gdLst>
                <a:ahLst/>
                <a:cxnLst>
                  <a:cxn ang="0">
                    <a:pos x="T0" y="T1"/>
                  </a:cxn>
                  <a:cxn ang="0">
                    <a:pos x="T2" y="T3"/>
                  </a:cxn>
                  <a:cxn ang="0">
                    <a:pos x="T4" y="T5"/>
                  </a:cxn>
                  <a:cxn ang="0">
                    <a:pos x="T6" y="T7"/>
                  </a:cxn>
                  <a:cxn ang="0">
                    <a:pos x="T8" y="T9"/>
                  </a:cxn>
                  <a:cxn ang="0">
                    <a:pos x="T10" y="T11"/>
                  </a:cxn>
                  <a:cxn ang="0">
                    <a:pos x="T12" y="T13"/>
                  </a:cxn>
                </a:cxnLst>
                <a:rect l="0" t="0" r="r" b="b"/>
                <a:pathLst>
                  <a:path w="152" h="132">
                    <a:moveTo>
                      <a:pt x="76" y="0"/>
                    </a:moveTo>
                    <a:cubicBezTo>
                      <a:pt x="54" y="0"/>
                      <a:pt x="33" y="11"/>
                      <a:pt x="20" y="31"/>
                    </a:cubicBezTo>
                    <a:cubicBezTo>
                      <a:pt x="0" y="62"/>
                      <a:pt x="10" y="103"/>
                      <a:pt x="41" y="122"/>
                    </a:cubicBezTo>
                    <a:cubicBezTo>
                      <a:pt x="52" y="129"/>
                      <a:pt x="64" y="132"/>
                      <a:pt x="76" y="132"/>
                    </a:cubicBezTo>
                    <a:cubicBezTo>
                      <a:pt x="98" y="132"/>
                      <a:pt x="120" y="121"/>
                      <a:pt x="132" y="101"/>
                    </a:cubicBezTo>
                    <a:cubicBezTo>
                      <a:pt x="152" y="70"/>
                      <a:pt x="142" y="29"/>
                      <a:pt x="111" y="10"/>
                    </a:cubicBezTo>
                    <a:cubicBezTo>
                      <a:pt x="100" y="3"/>
                      <a:pt x="88" y="0"/>
                      <a:pt x="76" y="0"/>
                    </a:cubicBezTo>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41" name="Freeform 104"/>
              <p:cNvSpPr/>
              <p:nvPr/>
            </p:nvSpPr>
            <p:spPr bwMode="auto">
              <a:xfrm>
                <a:off x="5634659" y="2747852"/>
                <a:ext cx="225124" cy="196983"/>
              </a:xfrm>
              <a:custGeom>
                <a:avLst/>
                <a:gdLst>
                  <a:gd name="T0" fmla="*/ 125 w 250"/>
                  <a:gd name="T1" fmla="*/ 0 h 219"/>
                  <a:gd name="T2" fmla="*/ 33 w 250"/>
                  <a:gd name="T3" fmla="*/ 51 h 219"/>
                  <a:gd name="T4" fmla="*/ 67 w 250"/>
                  <a:gd name="T5" fmla="*/ 202 h 219"/>
                  <a:gd name="T6" fmla="*/ 125 w 250"/>
                  <a:gd name="T7" fmla="*/ 219 h 219"/>
                  <a:gd name="T8" fmla="*/ 218 w 250"/>
                  <a:gd name="T9" fmla="*/ 167 h 219"/>
                  <a:gd name="T10" fmla="*/ 184 w 250"/>
                  <a:gd name="T11" fmla="*/ 16 h 219"/>
                  <a:gd name="T12" fmla="*/ 125 w 250"/>
                  <a:gd name="T13" fmla="*/ 0 h 219"/>
                </a:gdLst>
                <a:ahLst/>
                <a:cxnLst>
                  <a:cxn ang="0">
                    <a:pos x="T0" y="T1"/>
                  </a:cxn>
                  <a:cxn ang="0">
                    <a:pos x="T2" y="T3"/>
                  </a:cxn>
                  <a:cxn ang="0">
                    <a:pos x="T4" y="T5"/>
                  </a:cxn>
                  <a:cxn ang="0">
                    <a:pos x="T6" y="T7"/>
                  </a:cxn>
                  <a:cxn ang="0">
                    <a:pos x="T8" y="T9"/>
                  </a:cxn>
                  <a:cxn ang="0">
                    <a:pos x="T10" y="T11"/>
                  </a:cxn>
                  <a:cxn ang="0">
                    <a:pos x="T12" y="T13"/>
                  </a:cxn>
                </a:cxnLst>
                <a:rect l="0" t="0" r="r" b="b"/>
                <a:pathLst>
                  <a:path w="250" h="219">
                    <a:moveTo>
                      <a:pt x="125" y="0"/>
                    </a:moveTo>
                    <a:cubicBezTo>
                      <a:pt x="89" y="0"/>
                      <a:pt x="53" y="18"/>
                      <a:pt x="33" y="51"/>
                    </a:cubicBezTo>
                    <a:cubicBezTo>
                      <a:pt x="0" y="102"/>
                      <a:pt x="16" y="170"/>
                      <a:pt x="67" y="202"/>
                    </a:cubicBezTo>
                    <a:cubicBezTo>
                      <a:pt x="85" y="213"/>
                      <a:pt x="105" y="219"/>
                      <a:pt x="125" y="219"/>
                    </a:cubicBezTo>
                    <a:cubicBezTo>
                      <a:pt x="162" y="219"/>
                      <a:pt x="197" y="201"/>
                      <a:pt x="218" y="167"/>
                    </a:cubicBezTo>
                    <a:cubicBezTo>
                      <a:pt x="250" y="116"/>
                      <a:pt x="235" y="49"/>
                      <a:pt x="184" y="16"/>
                    </a:cubicBezTo>
                    <a:cubicBezTo>
                      <a:pt x="165" y="5"/>
                      <a:pt x="145" y="0"/>
                      <a:pt x="125" y="0"/>
                    </a:cubicBezTo>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42" name="Freeform 105"/>
              <p:cNvSpPr/>
              <p:nvPr/>
            </p:nvSpPr>
            <p:spPr bwMode="auto">
              <a:xfrm>
                <a:off x="6653343" y="2920916"/>
                <a:ext cx="130853" cy="113969"/>
              </a:xfrm>
              <a:custGeom>
                <a:avLst/>
                <a:gdLst>
                  <a:gd name="T0" fmla="*/ 72 w 145"/>
                  <a:gd name="T1" fmla="*/ 0 h 126"/>
                  <a:gd name="T2" fmla="*/ 19 w 145"/>
                  <a:gd name="T3" fmla="*/ 29 h 126"/>
                  <a:gd name="T4" fmla="*/ 39 w 145"/>
                  <a:gd name="T5" fmla="*/ 117 h 126"/>
                  <a:gd name="T6" fmla="*/ 72 w 145"/>
                  <a:gd name="T7" fmla="*/ 126 h 126"/>
                  <a:gd name="T8" fmla="*/ 126 w 145"/>
                  <a:gd name="T9" fmla="*/ 97 h 126"/>
                  <a:gd name="T10" fmla="*/ 106 w 145"/>
                  <a:gd name="T11" fmla="*/ 9 h 126"/>
                  <a:gd name="T12" fmla="*/ 72 w 145"/>
                  <a:gd name="T13" fmla="*/ 0 h 126"/>
                </a:gdLst>
                <a:ahLst/>
                <a:cxnLst>
                  <a:cxn ang="0">
                    <a:pos x="T0" y="T1"/>
                  </a:cxn>
                  <a:cxn ang="0">
                    <a:pos x="T2" y="T3"/>
                  </a:cxn>
                  <a:cxn ang="0">
                    <a:pos x="T4" y="T5"/>
                  </a:cxn>
                  <a:cxn ang="0">
                    <a:pos x="T6" y="T7"/>
                  </a:cxn>
                  <a:cxn ang="0">
                    <a:pos x="T8" y="T9"/>
                  </a:cxn>
                  <a:cxn ang="0">
                    <a:pos x="T10" y="T11"/>
                  </a:cxn>
                  <a:cxn ang="0">
                    <a:pos x="T12" y="T13"/>
                  </a:cxn>
                </a:cxnLst>
                <a:rect l="0" t="0" r="r" b="b"/>
                <a:pathLst>
                  <a:path w="145" h="126">
                    <a:moveTo>
                      <a:pt x="72" y="0"/>
                    </a:moveTo>
                    <a:cubicBezTo>
                      <a:pt x="51" y="0"/>
                      <a:pt x="31" y="10"/>
                      <a:pt x="19" y="29"/>
                    </a:cubicBezTo>
                    <a:cubicBezTo>
                      <a:pt x="0" y="59"/>
                      <a:pt x="9" y="98"/>
                      <a:pt x="39" y="117"/>
                    </a:cubicBezTo>
                    <a:cubicBezTo>
                      <a:pt x="49" y="123"/>
                      <a:pt x="61" y="126"/>
                      <a:pt x="72" y="126"/>
                    </a:cubicBezTo>
                    <a:cubicBezTo>
                      <a:pt x="93" y="126"/>
                      <a:pt x="114" y="116"/>
                      <a:pt x="126" y="97"/>
                    </a:cubicBezTo>
                    <a:cubicBezTo>
                      <a:pt x="145" y="67"/>
                      <a:pt x="136" y="28"/>
                      <a:pt x="106" y="9"/>
                    </a:cubicBezTo>
                    <a:cubicBezTo>
                      <a:pt x="96" y="3"/>
                      <a:pt x="84" y="0"/>
                      <a:pt x="72" y="0"/>
                    </a:cubicBezTo>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43" name="Freeform 106"/>
              <p:cNvSpPr/>
              <p:nvPr/>
            </p:nvSpPr>
            <p:spPr bwMode="auto">
              <a:xfrm>
                <a:off x="7759258" y="2054190"/>
                <a:ext cx="60502" cy="53467"/>
              </a:xfrm>
              <a:custGeom>
                <a:avLst/>
                <a:gdLst>
                  <a:gd name="T0" fmla="*/ 34 w 67"/>
                  <a:gd name="T1" fmla="*/ 0 h 59"/>
                  <a:gd name="T2" fmla="*/ 9 w 67"/>
                  <a:gd name="T3" fmla="*/ 14 h 59"/>
                  <a:gd name="T4" fmla="*/ 18 w 67"/>
                  <a:gd name="T5" fmla="*/ 54 h 59"/>
                  <a:gd name="T6" fmla="*/ 34 w 67"/>
                  <a:gd name="T7" fmla="*/ 59 h 59"/>
                  <a:gd name="T8" fmla="*/ 58 w 67"/>
                  <a:gd name="T9" fmla="*/ 45 h 59"/>
                  <a:gd name="T10" fmla="*/ 49 w 67"/>
                  <a:gd name="T11" fmla="*/ 5 h 59"/>
                  <a:gd name="T12" fmla="*/ 34 w 67"/>
                  <a:gd name="T13" fmla="*/ 0 h 59"/>
                </a:gdLst>
                <a:ahLst/>
                <a:cxnLst>
                  <a:cxn ang="0">
                    <a:pos x="T0" y="T1"/>
                  </a:cxn>
                  <a:cxn ang="0">
                    <a:pos x="T2" y="T3"/>
                  </a:cxn>
                  <a:cxn ang="0">
                    <a:pos x="T4" y="T5"/>
                  </a:cxn>
                  <a:cxn ang="0">
                    <a:pos x="T6" y="T7"/>
                  </a:cxn>
                  <a:cxn ang="0">
                    <a:pos x="T8" y="T9"/>
                  </a:cxn>
                  <a:cxn ang="0">
                    <a:pos x="T10" y="T11"/>
                  </a:cxn>
                  <a:cxn ang="0">
                    <a:pos x="T12" y="T13"/>
                  </a:cxn>
                </a:cxnLst>
                <a:rect l="0" t="0" r="r" b="b"/>
                <a:pathLst>
                  <a:path w="67" h="59">
                    <a:moveTo>
                      <a:pt x="34" y="0"/>
                    </a:moveTo>
                    <a:cubicBezTo>
                      <a:pt x="24" y="0"/>
                      <a:pt x="14" y="5"/>
                      <a:pt x="9" y="14"/>
                    </a:cubicBezTo>
                    <a:cubicBezTo>
                      <a:pt x="0" y="28"/>
                      <a:pt x="4" y="46"/>
                      <a:pt x="18" y="54"/>
                    </a:cubicBezTo>
                    <a:cubicBezTo>
                      <a:pt x="23" y="57"/>
                      <a:pt x="28" y="59"/>
                      <a:pt x="34" y="59"/>
                    </a:cubicBezTo>
                    <a:cubicBezTo>
                      <a:pt x="43" y="59"/>
                      <a:pt x="53" y="54"/>
                      <a:pt x="58" y="45"/>
                    </a:cubicBezTo>
                    <a:cubicBezTo>
                      <a:pt x="67" y="31"/>
                      <a:pt x="63" y="13"/>
                      <a:pt x="49" y="5"/>
                    </a:cubicBezTo>
                    <a:cubicBezTo>
                      <a:pt x="44" y="2"/>
                      <a:pt x="39" y="0"/>
                      <a:pt x="34" y="0"/>
                    </a:cubicBezTo>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44" name="Freeform 161"/>
              <p:cNvSpPr/>
              <p:nvPr/>
            </p:nvSpPr>
            <p:spPr bwMode="auto">
              <a:xfrm>
                <a:off x="4592055" y="3554076"/>
                <a:ext cx="275776" cy="275776"/>
              </a:xfrm>
              <a:custGeom>
                <a:avLst/>
                <a:gdLst>
                  <a:gd name="T0" fmla="*/ 224 w 306"/>
                  <a:gd name="T1" fmla="*/ 39 h 306"/>
                  <a:gd name="T2" fmla="*/ 267 w 306"/>
                  <a:gd name="T3" fmla="*/ 224 h 306"/>
                  <a:gd name="T4" fmla="*/ 81 w 306"/>
                  <a:gd name="T5" fmla="*/ 267 h 306"/>
                  <a:gd name="T6" fmla="*/ 39 w 306"/>
                  <a:gd name="T7" fmla="*/ 82 h 306"/>
                  <a:gd name="T8" fmla="*/ 224 w 306"/>
                  <a:gd name="T9" fmla="*/ 39 h 306"/>
                </a:gdLst>
                <a:ahLst/>
                <a:cxnLst>
                  <a:cxn ang="0">
                    <a:pos x="T0" y="T1"/>
                  </a:cxn>
                  <a:cxn ang="0">
                    <a:pos x="T2" y="T3"/>
                  </a:cxn>
                  <a:cxn ang="0">
                    <a:pos x="T4" y="T5"/>
                  </a:cxn>
                  <a:cxn ang="0">
                    <a:pos x="T6" y="T7"/>
                  </a:cxn>
                  <a:cxn ang="0">
                    <a:pos x="T8" y="T9"/>
                  </a:cxn>
                </a:cxnLst>
                <a:rect l="0" t="0" r="r" b="b"/>
                <a:pathLst>
                  <a:path w="306" h="306">
                    <a:moveTo>
                      <a:pt x="224" y="39"/>
                    </a:moveTo>
                    <a:cubicBezTo>
                      <a:pt x="287" y="79"/>
                      <a:pt x="306" y="162"/>
                      <a:pt x="267" y="224"/>
                    </a:cubicBezTo>
                    <a:cubicBezTo>
                      <a:pt x="227" y="287"/>
                      <a:pt x="144" y="306"/>
                      <a:pt x="81" y="267"/>
                    </a:cubicBezTo>
                    <a:cubicBezTo>
                      <a:pt x="19" y="227"/>
                      <a:pt x="0" y="144"/>
                      <a:pt x="39" y="82"/>
                    </a:cubicBezTo>
                    <a:cubicBezTo>
                      <a:pt x="79" y="19"/>
                      <a:pt x="162" y="0"/>
                      <a:pt x="224" y="39"/>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45" name="Freeform 167"/>
              <p:cNvSpPr/>
              <p:nvPr/>
            </p:nvSpPr>
            <p:spPr bwMode="auto">
              <a:xfrm>
                <a:off x="4430245" y="2125947"/>
                <a:ext cx="257485" cy="256078"/>
              </a:xfrm>
              <a:custGeom>
                <a:avLst/>
                <a:gdLst>
                  <a:gd name="T0" fmla="*/ 209 w 285"/>
                  <a:gd name="T1" fmla="*/ 36 h 285"/>
                  <a:gd name="T2" fmla="*/ 248 w 285"/>
                  <a:gd name="T3" fmla="*/ 209 h 285"/>
                  <a:gd name="T4" fmla="*/ 76 w 285"/>
                  <a:gd name="T5" fmla="*/ 248 h 285"/>
                  <a:gd name="T6" fmla="*/ 37 w 285"/>
                  <a:gd name="T7" fmla="*/ 76 h 285"/>
                  <a:gd name="T8" fmla="*/ 209 w 285"/>
                  <a:gd name="T9" fmla="*/ 36 h 285"/>
                </a:gdLst>
                <a:ahLst/>
                <a:cxnLst>
                  <a:cxn ang="0">
                    <a:pos x="T0" y="T1"/>
                  </a:cxn>
                  <a:cxn ang="0">
                    <a:pos x="T2" y="T3"/>
                  </a:cxn>
                  <a:cxn ang="0">
                    <a:pos x="T4" y="T5"/>
                  </a:cxn>
                  <a:cxn ang="0">
                    <a:pos x="T6" y="T7"/>
                  </a:cxn>
                  <a:cxn ang="0">
                    <a:pos x="T8" y="T9"/>
                  </a:cxn>
                </a:cxnLst>
                <a:rect l="0" t="0" r="r" b="b"/>
                <a:pathLst>
                  <a:path w="285" h="285">
                    <a:moveTo>
                      <a:pt x="209" y="36"/>
                    </a:moveTo>
                    <a:cubicBezTo>
                      <a:pt x="268" y="73"/>
                      <a:pt x="285" y="150"/>
                      <a:pt x="248" y="209"/>
                    </a:cubicBezTo>
                    <a:cubicBezTo>
                      <a:pt x="212" y="267"/>
                      <a:pt x="135" y="285"/>
                      <a:pt x="76" y="248"/>
                    </a:cubicBezTo>
                    <a:cubicBezTo>
                      <a:pt x="18" y="211"/>
                      <a:pt x="0" y="134"/>
                      <a:pt x="37" y="76"/>
                    </a:cubicBezTo>
                    <a:cubicBezTo>
                      <a:pt x="74" y="17"/>
                      <a:pt x="151" y="0"/>
                      <a:pt x="209" y="3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46" name="Freeform 168"/>
              <p:cNvSpPr/>
              <p:nvPr/>
            </p:nvSpPr>
            <p:spPr bwMode="auto">
              <a:xfrm>
                <a:off x="5785202" y="3068653"/>
                <a:ext cx="250449" cy="250450"/>
              </a:xfrm>
              <a:custGeom>
                <a:avLst/>
                <a:gdLst>
                  <a:gd name="T0" fmla="*/ 203 w 278"/>
                  <a:gd name="T1" fmla="*/ 36 h 278"/>
                  <a:gd name="T2" fmla="*/ 242 w 278"/>
                  <a:gd name="T3" fmla="*/ 204 h 278"/>
                  <a:gd name="T4" fmla="*/ 74 w 278"/>
                  <a:gd name="T5" fmla="*/ 242 h 278"/>
                  <a:gd name="T6" fmla="*/ 35 w 278"/>
                  <a:gd name="T7" fmla="*/ 74 h 278"/>
                  <a:gd name="T8" fmla="*/ 203 w 278"/>
                  <a:gd name="T9" fmla="*/ 36 h 278"/>
                </a:gdLst>
                <a:ahLst/>
                <a:cxnLst>
                  <a:cxn ang="0">
                    <a:pos x="T0" y="T1"/>
                  </a:cxn>
                  <a:cxn ang="0">
                    <a:pos x="T2" y="T3"/>
                  </a:cxn>
                  <a:cxn ang="0">
                    <a:pos x="T4" y="T5"/>
                  </a:cxn>
                  <a:cxn ang="0">
                    <a:pos x="T6" y="T7"/>
                  </a:cxn>
                  <a:cxn ang="0">
                    <a:pos x="T8" y="T9"/>
                  </a:cxn>
                </a:cxnLst>
                <a:rect l="0" t="0" r="r" b="b"/>
                <a:pathLst>
                  <a:path w="278" h="278">
                    <a:moveTo>
                      <a:pt x="203" y="36"/>
                    </a:moveTo>
                    <a:cubicBezTo>
                      <a:pt x="260" y="71"/>
                      <a:pt x="278" y="147"/>
                      <a:pt x="242" y="204"/>
                    </a:cubicBezTo>
                    <a:cubicBezTo>
                      <a:pt x="206" y="261"/>
                      <a:pt x="131" y="278"/>
                      <a:pt x="74" y="242"/>
                    </a:cubicBezTo>
                    <a:cubicBezTo>
                      <a:pt x="17" y="206"/>
                      <a:pt x="0" y="131"/>
                      <a:pt x="35" y="74"/>
                    </a:cubicBezTo>
                    <a:cubicBezTo>
                      <a:pt x="71" y="17"/>
                      <a:pt x="146" y="0"/>
                      <a:pt x="203" y="3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47" name="Freeform 169"/>
              <p:cNvSpPr/>
              <p:nvPr/>
            </p:nvSpPr>
            <p:spPr bwMode="auto">
              <a:xfrm>
                <a:off x="6086296" y="2137202"/>
                <a:ext cx="246229" cy="246229"/>
              </a:xfrm>
              <a:custGeom>
                <a:avLst/>
                <a:gdLst>
                  <a:gd name="T0" fmla="*/ 200 w 273"/>
                  <a:gd name="T1" fmla="*/ 36 h 273"/>
                  <a:gd name="T2" fmla="*/ 238 w 273"/>
                  <a:gd name="T3" fmla="*/ 200 h 273"/>
                  <a:gd name="T4" fmla="*/ 73 w 273"/>
                  <a:gd name="T5" fmla="*/ 238 h 273"/>
                  <a:gd name="T6" fmla="*/ 35 w 273"/>
                  <a:gd name="T7" fmla="*/ 73 h 273"/>
                  <a:gd name="T8" fmla="*/ 200 w 273"/>
                  <a:gd name="T9" fmla="*/ 36 h 273"/>
                </a:gdLst>
                <a:ahLst/>
                <a:cxnLst>
                  <a:cxn ang="0">
                    <a:pos x="T0" y="T1"/>
                  </a:cxn>
                  <a:cxn ang="0">
                    <a:pos x="T2" y="T3"/>
                  </a:cxn>
                  <a:cxn ang="0">
                    <a:pos x="T4" y="T5"/>
                  </a:cxn>
                  <a:cxn ang="0">
                    <a:pos x="T6" y="T7"/>
                  </a:cxn>
                  <a:cxn ang="0">
                    <a:pos x="T8" y="T9"/>
                  </a:cxn>
                </a:cxnLst>
                <a:rect l="0" t="0" r="r" b="b"/>
                <a:pathLst>
                  <a:path w="273" h="273">
                    <a:moveTo>
                      <a:pt x="200" y="36"/>
                    </a:moveTo>
                    <a:cubicBezTo>
                      <a:pt x="256" y="71"/>
                      <a:pt x="273" y="144"/>
                      <a:pt x="238" y="200"/>
                    </a:cubicBezTo>
                    <a:cubicBezTo>
                      <a:pt x="203" y="256"/>
                      <a:pt x="129" y="273"/>
                      <a:pt x="73" y="238"/>
                    </a:cubicBezTo>
                    <a:cubicBezTo>
                      <a:pt x="17" y="203"/>
                      <a:pt x="0" y="129"/>
                      <a:pt x="35" y="73"/>
                    </a:cubicBezTo>
                    <a:cubicBezTo>
                      <a:pt x="70" y="17"/>
                      <a:pt x="144" y="0"/>
                      <a:pt x="200" y="3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grpSp>
        <p:sp>
          <p:nvSpPr>
            <p:cNvPr id="180" name="Freeform 60"/>
            <p:cNvSpPr/>
            <p:nvPr/>
          </p:nvSpPr>
          <p:spPr bwMode="auto">
            <a:xfrm rot="498591">
              <a:off x="4501415" y="362092"/>
              <a:ext cx="2506016" cy="1734180"/>
            </a:xfrm>
            <a:custGeom>
              <a:avLst/>
              <a:gdLst>
                <a:gd name="T0" fmla="*/ 2332 w 2339"/>
                <a:gd name="T1" fmla="*/ 1665 h 1665"/>
                <a:gd name="T2" fmla="*/ 2329 w 2339"/>
                <a:gd name="T3" fmla="*/ 1664 h 1665"/>
                <a:gd name="T4" fmla="*/ 3 w 2339"/>
                <a:gd name="T5" fmla="*/ 11 h 1665"/>
                <a:gd name="T6" fmla="*/ 2 w 2339"/>
                <a:gd name="T7" fmla="*/ 3 h 1665"/>
                <a:gd name="T8" fmla="*/ 10 w 2339"/>
                <a:gd name="T9" fmla="*/ 2 h 1665"/>
                <a:gd name="T10" fmla="*/ 2335 w 2339"/>
                <a:gd name="T11" fmla="*/ 1654 h 1665"/>
                <a:gd name="T12" fmla="*/ 2337 w 2339"/>
                <a:gd name="T13" fmla="*/ 1662 h 1665"/>
                <a:gd name="T14" fmla="*/ 2332 w 2339"/>
                <a:gd name="T15" fmla="*/ 1665 h 16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9" h="1665">
                  <a:moveTo>
                    <a:pt x="2332" y="1665"/>
                  </a:moveTo>
                  <a:cubicBezTo>
                    <a:pt x="2331" y="1665"/>
                    <a:pt x="2330" y="1665"/>
                    <a:pt x="2329" y="1664"/>
                  </a:cubicBezTo>
                  <a:cubicBezTo>
                    <a:pt x="3" y="11"/>
                    <a:pt x="3" y="11"/>
                    <a:pt x="3" y="11"/>
                  </a:cubicBezTo>
                  <a:cubicBezTo>
                    <a:pt x="1" y="10"/>
                    <a:pt x="0" y="6"/>
                    <a:pt x="2" y="3"/>
                  </a:cubicBezTo>
                  <a:cubicBezTo>
                    <a:pt x="4" y="0"/>
                    <a:pt x="8" y="0"/>
                    <a:pt x="10" y="2"/>
                  </a:cubicBezTo>
                  <a:cubicBezTo>
                    <a:pt x="2335" y="1654"/>
                    <a:pt x="2335" y="1654"/>
                    <a:pt x="2335" y="1654"/>
                  </a:cubicBezTo>
                  <a:cubicBezTo>
                    <a:pt x="2338" y="1656"/>
                    <a:pt x="2339" y="1660"/>
                    <a:pt x="2337" y="1662"/>
                  </a:cubicBezTo>
                  <a:cubicBezTo>
                    <a:pt x="2336" y="1664"/>
                    <a:pt x="2334" y="1665"/>
                    <a:pt x="2332" y="166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grpSp>
      <p:sp>
        <p:nvSpPr>
          <p:cNvPr id="173" name="TextBox 54"/>
          <p:cNvSpPr txBox="1"/>
          <p:nvPr/>
        </p:nvSpPr>
        <p:spPr>
          <a:xfrm>
            <a:off x="3286219" y="1330770"/>
            <a:ext cx="1879388" cy="636516"/>
          </a:xfrm>
          <a:prstGeom prst="rect">
            <a:avLst/>
          </a:prstGeom>
          <a:noFill/>
        </p:spPr>
        <p:txBody>
          <a:bodyPr wrap="square" rIns="144000" bIns="36000" numCol="1" spcCol="360000" rtlCol="0">
            <a:spAutoFit/>
          </a:bodyPr>
          <a:lstStyle/>
          <a:p>
            <a:r>
              <a:rPr lang="zh-CN" altLang="en-US" sz="3600" dirty="0">
                <a:solidFill>
                  <a:schemeClr val="bg1">
                    <a:lumMod val="65000"/>
                  </a:schemeClr>
                </a:solidFill>
                <a:latin typeface="微软雅黑" panose="020B0503020204020204" pitchFamily="34" charset="-122"/>
                <a:ea typeface="微软雅黑" panose="020B0503020204020204" pitchFamily="34" charset="-122"/>
              </a:rPr>
              <a:t>结束语</a:t>
            </a:r>
            <a:endParaRPr lang="id-ID" sz="36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175" name="文本框 3"/>
          <p:cNvSpPr txBox="1"/>
          <p:nvPr/>
        </p:nvSpPr>
        <p:spPr>
          <a:xfrm>
            <a:off x="3299732" y="279711"/>
            <a:ext cx="2857230" cy="1200329"/>
          </a:xfrm>
          <a:prstGeom prst="rect">
            <a:avLst/>
          </a:prstGeom>
          <a:noFill/>
          <a:effectLst/>
        </p:spPr>
        <p:txBody>
          <a:bodyPr wrap="square" rtlCol="0">
            <a:spAutoFit/>
          </a:bodyPr>
          <a:lstStyle/>
          <a:p>
            <a:r>
              <a:rPr lang="en-US" altLang="zh-CN" sz="7200" dirty="0">
                <a:gradFill flip="none" rotWithShape="1">
                  <a:gsLst>
                    <a:gs pos="0">
                      <a:srgbClr val="04B5EC"/>
                    </a:gs>
                    <a:gs pos="100000">
                      <a:srgbClr val="00C88A"/>
                    </a:gs>
                  </a:gsLst>
                  <a:lin ang="0" scaled="1"/>
                  <a:tileRect/>
                </a:gradFill>
                <a:latin typeface="Haettenschweiler" panose="020B0706040902060204" pitchFamily="34" charset="0"/>
                <a:ea typeface="微软雅黑" panose="020B0503020204020204" pitchFamily="34" charset="-122"/>
              </a:rPr>
              <a:t>PREFACE</a:t>
            </a:r>
          </a:p>
        </p:txBody>
      </p:sp>
      <p:sp>
        <p:nvSpPr>
          <p:cNvPr id="280" name="矩形 279"/>
          <p:cNvSpPr/>
          <p:nvPr/>
        </p:nvSpPr>
        <p:spPr>
          <a:xfrm>
            <a:off x="1359160" y="2363215"/>
            <a:ext cx="9623851" cy="3708412"/>
          </a:xfrm>
          <a:prstGeom prst="rect">
            <a:avLst/>
          </a:prstGeom>
          <a:solidFill>
            <a:schemeClr val="bg1"/>
          </a:solidFill>
          <a:ln>
            <a:noFill/>
          </a:ln>
          <a:effectLst>
            <a:outerShdw blurRad="3810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1" name="矩形 280"/>
          <p:cNvSpPr/>
          <p:nvPr/>
        </p:nvSpPr>
        <p:spPr>
          <a:xfrm>
            <a:off x="711089" y="1571127"/>
            <a:ext cx="2160240" cy="4032448"/>
          </a:xfrm>
          <a:prstGeom prst="rect">
            <a:avLst/>
          </a:prstGeom>
          <a:blipFill>
            <a:blip r:embed="rId5">
              <a:extLst>
                <a:ext uri="{BEBA8EAE-BF5A-486C-A8C5-ECC9F3942E4B}">
                  <a14:imgProps xmlns:a14="http://schemas.microsoft.com/office/drawing/2010/main">
                    <a14:imgLayer r:embed="rId6">
                      <a14:imgEffect>
                        <a14:brightnessContrast bright="-24000"/>
                      </a14:imgEffect>
                      <a14:imgEffect>
                        <a14:saturation sat="0"/>
                      </a14:imgEffect>
                    </a14:imgLayer>
                  </a14:imgProps>
                </a:ext>
              </a:extLst>
            </a:blip>
            <a:srcRect/>
            <a:stretch>
              <a:fillRect l="-124981" r="-5832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2" name="矩形 281"/>
          <p:cNvSpPr/>
          <p:nvPr/>
        </p:nvSpPr>
        <p:spPr>
          <a:xfrm flipH="1">
            <a:off x="3782524" y="2917212"/>
            <a:ext cx="6365547" cy="1526187"/>
          </a:xfrm>
          <a:prstGeom prst="rect">
            <a:avLst/>
          </a:prstGeom>
        </p:spPr>
        <p:txBody>
          <a:bodyPr wrap="square">
            <a:spAutoFit/>
          </a:bodyPr>
          <a:lstStyle/>
          <a:p>
            <a:pPr>
              <a:lnSpc>
                <a:spcPct val="150000"/>
              </a:lnSpc>
            </a:pPr>
            <a:r>
              <a:rPr lang="zh-CN" altLang="en-US" sz="1600" dirty="0">
                <a:solidFill>
                  <a:schemeClr val="bg1">
                    <a:lumMod val="65000"/>
                  </a:schemeClr>
                </a:solidFill>
                <a:latin typeface="微软雅黑" panose="020B0503020204020204" pitchFamily="34" charset="-122"/>
                <a:ea typeface="微软雅黑" panose="020B0503020204020204" pitchFamily="34" charset="-122"/>
              </a:rPr>
              <a:t>       实干铸就成功，创新引领未来。各位同事、朋友们，发展蓝图已经绘就，路就在前方！我们将以激情昂扬的斗志，稳重而严谨行动，撸起袖子加油干，遵循规律科学干，扑下身子务实干，勾画出心中的蓝图，实现心中梦想。</a:t>
            </a:r>
            <a:endParaRPr lang="zh-CN" altLang="en-US" sz="2400" b="1" dirty="0">
              <a:gradFill flip="none" rotWithShape="1">
                <a:gsLst>
                  <a:gs pos="0">
                    <a:srgbClr val="40CDAC"/>
                  </a:gs>
                  <a:gs pos="100000">
                    <a:srgbClr val="1AB9E6">
                      <a:shade val="100000"/>
                      <a:satMod val="115000"/>
                    </a:srgbClr>
                  </a:gs>
                </a:gsLst>
                <a:lin ang="2700000" scaled="1"/>
                <a:tileRect/>
              </a:gradFill>
              <a:latin typeface="微软雅黑" panose="020B0503020204020204" pitchFamily="34" charset="-122"/>
              <a:ea typeface="微软雅黑" panose="020B0503020204020204" pitchFamily="34" charset="-122"/>
            </a:endParaRPr>
          </a:p>
        </p:txBody>
      </p:sp>
      <p:grpSp>
        <p:nvGrpSpPr>
          <p:cNvPr id="283" name="Group 5"/>
          <p:cNvGrpSpPr/>
          <p:nvPr/>
        </p:nvGrpSpPr>
        <p:grpSpPr>
          <a:xfrm>
            <a:off x="3951449" y="5248582"/>
            <a:ext cx="379414" cy="354993"/>
            <a:chOff x="6964363" y="2108200"/>
            <a:chExt cx="690562" cy="646113"/>
          </a:xfrm>
          <a:solidFill>
            <a:schemeClr val="bg1">
              <a:lumMod val="65000"/>
            </a:schemeClr>
          </a:solidFill>
        </p:grpSpPr>
        <p:sp>
          <p:nvSpPr>
            <p:cNvPr id="284" name="Freeform 91"/>
            <p:cNvSpPr>
              <a:spLocks noEditPoints="1"/>
            </p:cNvSpPr>
            <p:nvPr/>
          </p:nvSpPr>
          <p:spPr bwMode="auto">
            <a:xfrm>
              <a:off x="7050088" y="2193925"/>
              <a:ext cx="519112" cy="344488"/>
            </a:xfrm>
            <a:custGeom>
              <a:avLst/>
              <a:gdLst>
                <a:gd name="T0" fmla="*/ 503 w 12071"/>
                <a:gd name="T1" fmla="*/ 502 h 8033"/>
                <a:gd name="T2" fmla="*/ 11568 w 12071"/>
                <a:gd name="T3" fmla="*/ 0 h 8033"/>
                <a:gd name="T4" fmla="*/ 452 w 12071"/>
                <a:gd name="T5" fmla="*/ 5 h 8033"/>
                <a:gd name="T6" fmla="*/ 377 w 12071"/>
                <a:gd name="T7" fmla="*/ 18 h 8033"/>
                <a:gd name="T8" fmla="*/ 307 w 12071"/>
                <a:gd name="T9" fmla="*/ 41 h 8033"/>
                <a:gd name="T10" fmla="*/ 242 w 12071"/>
                <a:gd name="T11" fmla="*/ 74 h 8033"/>
                <a:gd name="T12" fmla="*/ 183 w 12071"/>
                <a:gd name="T13" fmla="*/ 116 h 8033"/>
                <a:gd name="T14" fmla="*/ 131 w 12071"/>
                <a:gd name="T15" fmla="*/ 166 h 8033"/>
                <a:gd name="T16" fmla="*/ 85 w 12071"/>
                <a:gd name="T17" fmla="*/ 222 h 8033"/>
                <a:gd name="T18" fmla="*/ 49 w 12071"/>
                <a:gd name="T19" fmla="*/ 284 h 8033"/>
                <a:gd name="T20" fmla="*/ 22 w 12071"/>
                <a:gd name="T21" fmla="*/ 353 h 8033"/>
                <a:gd name="T22" fmla="*/ 6 w 12071"/>
                <a:gd name="T23" fmla="*/ 426 h 8033"/>
                <a:gd name="T24" fmla="*/ 0 w 12071"/>
                <a:gd name="T25" fmla="*/ 502 h 8033"/>
                <a:gd name="T26" fmla="*/ 3 w 12071"/>
                <a:gd name="T27" fmla="*/ 7582 h 8033"/>
                <a:gd name="T28" fmla="*/ 16 w 12071"/>
                <a:gd name="T29" fmla="*/ 7656 h 8033"/>
                <a:gd name="T30" fmla="*/ 39 w 12071"/>
                <a:gd name="T31" fmla="*/ 7726 h 8033"/>
                <a:gd name="T32" fmla="*/ 72 w 12071"/>
                <a:gd name="T33" fmla="*/ 7792 h 8033"/>
                <a:gd name="T34" fmla="*/ 115 w 12071"/>
                <a:gd name="T35" fmla="*/ 7850 h 8033"/>
                <a:gd name="T36" fmla="*/ 165 w 12071"/>
                <a:gd name="T37" fmla="*/ 7902 h 8033"/>
                <a:gd name="T38" fmla="*/ 221 w 12071"/>
                <a:gd name="T39" fmla="*/ 7947 h 8033"/>
                <a:gd name="T40" fmla="*/ 285 w 12071"/>
                <a:gd name="T41" fmla="*/ 7983 h 8033"/>
                <a:gd name="T42" fmla="*/ 353 w 12071"/>
                <a:gd name="T43" fmla="*/ 8011 h 8033"/>
                <a:gd name="T44" fmla="*/ 426 w 12071"/>
                <a:gd name="T45" fmla="*/ 8027 h 8033"/>
                <a:gd name="T46" fmla="*/ 503 w 12071"/>
                <a:gd name="T47" fmla="*/ 8033 h 8033"/>
                <a:gd name="T48" fmla="*/ 11619 w 12071"/>
                <a:gd name="T49" fmla="*/ 8030 h 8033"/>
                <a:gd name="T50" fmla="*/ 11694 w 12071"/>
                <a:gd name="T51" fmla="*/ 8017 h 8033"/>
                <a:gd name="T52" fmla="*/ 11764 w 12071"/>
                <a:gd name="T53" fmla="*/ 7994 h 8033"/>
                <a:gd name="T54" fmla="*/ 11829 w 12071"/>
                <a:gd name="T55" fmla="*/ 7960 h 8033"/>
                <a:gd name="T56" fmla="*/ 11888 w 12071"/>
                <a:gd name="T57" fmla="*/ 7918 h 8033"/>
                <a:gd name="T58" fmla="*/ 11940 w 12071"/>
                <a:gd name="T59" fmla="*/ 7868 h 8033"/>
                <a:gd name="T60" fmla="*/ 11986 w 12071"/>
                <a:gd name="T61" fmla="*/ 7812 h 8033"/>
                <a:gd name="T62" fmla="*/ 12022 w 12071"/>
                <a:gd name="T63" fmla="*/ 7749 h 8033"/>
                <a:gd name="T64" fmla="*/ 12049 w 12071"/>
                <a:gd name="T65" fmla="*/ 7680 h 8033"/>
                <a:gd name="T66" fmla="*/ 12065 w 12071"/>
                <a:gd name="T67" fmla="*/ 7607 h 8033"/>
                <a:gd name="T68" fmla="*/ 12071 w 12071"/>
                <a:gd name="T69" fmla="*/ 7531 h 8033"/>
                <a:gd name="T70" fmla="*/ 12068 w 12071"/>
                <a:gd name="T71" fmla="*/ 451 h 8033"/>
                <a:gd name="T72" fmla="*/ 12055 w 12071"/>
                <a:gd name="T73" fmla="*/ 377 h 8033"/>
                <a:gd name="T74" fmla="*/ 12032 w 12071"/>
                <a:gd name="T75" fmla="*/ 306 h 8033"/>
                <a:gd name="T76" fmla="*/ 11999 w 12071"/>
                <a:gd name="T77" fmla="*/ 242 h 8033"/>
                <a:gd name="T78" fmla="*/ 11956 w 12071"/>
                <a:gd name="T79" fmla="*/ 183 h 8033"/>
                <a:gd name="T80" fmla="*/ 11906 w 12071"/>
                <a:gd name="T81" fmla="*/ 131 h 8033"/>
                <a:gd name="T82" fmla="*/ 11850 w 12071"/>
                <a:gd name="T83" fmla="*/ 85 h 8033"/>
                <a:gd name="T84" fmla="*/ 11786 w 12071"/>
                <a:gd name="T85" fmla="*/ 49 h 8033"/>
                <a:gd name="T86" fmla="*/ 11718 w 12071"/>
                <a:gd name="T87" fmla="*/ 22 h 8033"/>
                <a:gd name="T88" fmla="*/ 11645 w 12071"/>
                <a:gd name="T89" fmla="*/ 6 h 8033"/>
                <a:gd name="T90" fmla="*/ 11568 w 12071"/>
                <a:gd name="T91" fmla="*/ 0 h 80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2071" h="8033">
                  <a:moveTo>
                    <a:pt x="11568" y="7533"/>
                  </a:moveTo>
                  <a:lnTo>
                    <a:pt x="503" y="7533"/>
                  </a:lnTo>
                  <a:lnTo>
                    <a:pt x="503" y="502"/>
                  </a:lnTo>
                  <a:lnTo>
                    <a:pt x="11568" y="502"/>
                  </a:lnTo>
                  <a:lnTo>
                    <a:pt x="11568" y="7533"/>
                  </a:lnTo>
                  <a:close/>
                  <a:moveTo>
                    <a:pt x="11568" y="0"/>
                  </a:moveTo>
                  <a:lnTo>
                    <a:pt x="503" y="2"/>
                  </a:lnTo>
                  <a:lnTo>
                    <a:pt x="477" y="3"/>
                  </a:lnTo>
                  <a:lnTo>
                    <a:pt x="452" y="5"/>
                  </a:lnTo>
                  <a:lnTo>
                    <a:pt x="426" y="8"/>
                  </a:lnTo>
                  <a:lnTo>
                    <a:pt x="401" y="12"/>
                  </a:lnTo>
                  <a:lnTo>
                    <a:pt x="377" y="18"/>
                  </a:lnTo>
                  <a:lnTo>
                    <a:pt x="353" y="24"/>
                  </a:lnTo>
                  <a:lnTo>
                    <a:pt x="330" y="32"/>
                  </a:lnTo>
                  <a:lnTo>
                    <a:pt x="307" y="41"/>
                  </a:lnTo>
                  <a:lnTo>
                    <a:pt x="285" y="51"/>
                  </a:lnTo>
                  <a:lnTo>
                    <a:pt x="263" y="62"/>
                  </a:lnTo>
                  <a:lnTo>
                    <a:pt x="242" y="74"/>
                  </a:lnTo>
                  <a:lnTo>
                    <a:pt x="221" y="87"/>
                  </a:lnTo>
                  <a:lnTo>
                    <a:pt x="202" y="102"/>
                  </a:lnTo>
                  <a:lnTo>
                    <a:pt x="183" y="116"/>
                  </a:lnTo>
                  <a:lnTo>
                    <a:pt x="165" y="132"/>
                  </a:lnTo>
                  <a:lnTo>
                    <a:pt x="147" y="148"/>
                  </a:lnTo>
                  <a:lnTo>
                    <a:pt x="131" y="166"/>
                  </a:lnTo>
                  <a:lnTo>
                    <a:pt x="115" y="184"/>
                  </a:lnTo>
                  <a:lnTo>
                    <a:pt x="99" y="202"/>
                  </a:lnTo>
                  <a:lnTo>
                    <a:pt x="85" y="222"/>
                  </a:lnTo>
                  <a:lnTo>
                    <a:pt x="72" y="242"/>
                  </a:lnTo>
                  <a:lnTo>
                    <a:pt x="60" y="263"/>
                  </a:lnTo>
                  <a:lnTo>
                    <a:pt x="49" y="284"/>
                  </a:lnTo>
                  <a:lnTo>
                    <a:pt x="39" y="307"/>
                  </a:lnTo>
                  <a:lnTo>
                    <a:pt x="30" y="329"/>
                  </a:lnTo>
                  <a:lnTo>
                    <a:pt x="22" y="353"/>
                  </a:lnTo>
                  <a:lnTo>
                    <a:pt x="16" y="377"/>
                  </a:lnTo>
                  <a:lnTo>
                    <a:pt x="10" y="401"/>
                  </a:lnTo>
                  <a:lnTo>
                    <a:pt x="6" y="426"/>
                  </a:lnTo>
                  <a:lnTo>
                    <a:pt x="3" y="451"/>
                  </a:lnTo>
                  <a:lnTo>
                    <a:pt x="1" y="476"/>
                  </a:lnTo>
                  <a:lnTo>
                    <a:pt x="0" y="502"/>
                  </a:lnTo>
                  <a:lnTo>
                    <a:pt x="0" y="7531"/>
                  </a:lnTo>
                  <a:lnTo>
                    <a:pt x="1" y="7557"/>
                  </a:lnTo>
                  <a:lnTo>
                    <a:pt x="3" y="7582"/>
                  </a:lnTo>
                  <a:lnTo>
                    <a:pt x="6" y="7607"/>
                  </a:lnTo>
                  <a:lnTo>
                    <a:pt x="10" y="7632"/>
                  </a:lnTo>
                  <a:lnTo>
                    <a:pt x="16" y="7656"/>
                  </a:lnTo>
                  <a:lnTo>
                    <a:pt x="22" y="7680"/>
                  </a:lnTo>
                  <a:lnTo>
                    <a:pt x="30" y="7703"/>
                  </a:lnTo>
                  <a:lnTo>
                    <a:pt x="39" y="7726"/>
                  </a:lnTo>
                  <a:lnTo>
                    <a:pt x="49" y="7749"/>
                  </a:lnTo>
                  <a:lnTo>
                    <a:pt x="60" y="7771"/>
                  </a:lnTo>
                  <a:lnTo>
                    <a:pt x="72" y="7792"/>
                  </a:lnTo>
                  <a:lnTo>
                    <a:pt x="85" y="7812"/>
                  </a:lnTo>
                  <a:lnTo>
                    <a:pt x="99" y="7831"/>
                  </a:lnTo>
                  <a:lnTo>
                    <a:pt x="115" y="7850"/>
                  </a:lnTo>
                  <a:lnTo>
                    <a:pt x="131" y="7868"/>
                  </a:lnTo>
                  <a:lnTo>
                    <a:pt x="147" y="7886"/>
                  </a:lnTo>
                  <a:lnTo>
                    <a:pt x="165" y="7902"/>
                  </a:lnTo>
                  <a:lnTo>
                    <a:pt x="183" y="7918"/>
                  </a:lnTo>
                  <a:lnTo>
                    <a:pt x="202" y="7933"/>
                  </a:lnTo>
                  <a:lnTo>
                    <a:pt x="221" y="7947"/>
                  </a:lnTo>
                  <a:lnTo>
                    <a:pt x="242" y="7960"/>
                  </a:lnTo>
                  <a:lnTo>
                    <a:pt x="263" y="7972"/>
                  </a:lnTo>
                  <a:lnTo>
                    <a:pt x="285" y="7983"/>
                  </a:lnTo>
                  <a:lnTo>
                    <a:pt x="307" y="7994"/>
                  </a:lnTo>
                  <a:lnTo>
                    <a:pt x="330" y="8003"/>
                  </a:lnTo>
                  <a:lnTo>
                    <a:pt x="353" y="8011"/>
                  </a:lnTo>
                  <a:lnTo>
                    <a:pt x="377" y="8017"/>
                  </a:lnTo>
                  <a:lnTo>
                    <a:pt x="401" y="8023"/>
                  </a:lnTo>
                  <a:lnTo>
                    <a:pt x="426" y="8027"/>
                  </a:lnTo>
                  <a:lnTo>
                    <a:pt x="452" y="8030"/>
                  </a:lnTo>
                  <a:lnTo>
                    <a:pt x="477" y="8032"/>
                  </a:lnTo>
                  <a:lnTo>
                    <a:pt x="503" y="8033"/>
                  </a:lnTo>
                  <a:lnTo>
                    <a:pt x="11568" y="8033"/>
                  </a:lnTo>
                  <a:lnTo>
                    <a:pt x="11594" y="8032"/>
                  </a:lnTo>
                  <a:lnTo>
                    <a:pt x="11619" y="8030"/>
                  </a:lnTo>
                  <a:lnTo>
                    <a:pt x="11645" y="8027"/>
                  </a:lnTo>
                  <a:lnTo>
                    <a:pt x="11670" y="8023"/>
                  </a:lnTo>
                  <a:lnTo>
                    <a:pt x="11694" y="8017"/>
                  </a:lnTo>
                  <a:lnTo>
                    <a:pt x="11718" y="8011"/>
                  </a:lnTo>
                  <a:lnTo>
                    <a:pt x="11741" y="8003"/>
                  </a:lnTo>
                  <a:lnTo>
                    <a:pt x="11764" y="7994"/>
                  </a:lnTo>
                  <a:lnTo>
                    <a:pt x="11786" y="7983"/>
                  </a:lnTo>
                  <a:lnTo>
                    <a:pt x="11809" y="7972"/>
                  </a:lnTo>
                  <a:lnTo>
                    <a:pt x="11829" y="7960"/>
                  </a:lnTo>
                  <a:lnTo>
                    <a:pt x="11850" y="7947"/>
                  </a:lnTo>
                  <a:lnTo>
                    <a:pt x="11869" y="7933"/>
                  </a:lnTo>
                  <a:lnTo>
                    <a:pt x="11888" y="7918"/>
                  </a:lnTo>
                  <a:lnTo>
                    <a:pt x="11906" y="7902"/>
                  </a:lnTo>
                  <a:lnTo>
                    <a:pt x="11924" y="7886"/>
                  </a:lnTo>
                  <a:lnTo>
                    <a:pt x="11940" y="7868"/>
                  </a:lnTo>
                  <a:lnTo>
                    <a:pt x="11956" y="7850"/>
                  </a:lnTo>
                  <a:lnTo>
                    <a:pt x="11972" y="7831"/>
                  </a:lnTo>
                  <a:lnTo>
                    <a:pt x="11986" y="7812"/>
                  </a:lnTo>
                  <a:lnTo>
                    <a:pt x="11999" y="7792"/>
                  </a:lnTo>
                  <a:lnTo>
                    <a:pt x="12011" y="7771"/>
                  </a:lnTo>
                  <a:lnTo>
                    <a:pt x="12022" y="7749"/>
                  </a:lnTo>
                  <a:lnTo>
                    <a:pt x="12032" y="7726"/>
                  </a:lnTo>
                  <a:lnTo>
                    <a:pt x="12041" y="7703"/>
                  </a:lnTo>
                  <a:lnTo>
                    <a:pt x="12049" y="7680"/>
                  </a:lnTo>
                  <a:lnTo>
                    <a:pt x="12055" y="7656"/>
                  </a:lnTo>
                  <a:lnTo>
                    <a:pt x="12061" y="7632"/>
                  </a:lnTo>
                  <a:lnTo>
                    <a:pt x="12065" y="7607"/>
                  </a:lnTo>
                  <a:lnTo>
                    <a:pt x="12068" y="7582"/>
                  </a:lnTo>
                  <a:lnTo>
                    <a:pt x="12070" y="7557"/>
                  </a:lnTo>
                  <a:lnTo>
                    <a:pt x="12071" y="7531"/>
                  </a:lnTo>
                  <a:lnTo>
                    <a:pt x="12071" y="502"/>
                  </a:lnTo>
                  <a:lnTo>
                    <a:pt x="12070" y="476"/>
                  </a:lnTo>
                  <a:lnTo>
                    <a:pt x="12068" y="451"/>
                  </a:lnTo>
                  <a:lnTo>
                    <a:pt x="12065" y="426"/>
                  </a:lnTo>
                  <a:lnTo>
                    <a:pt x="12061" y="401"/>
                  </a:lnTo>
                  <a:lnTo>
                    <a:pt x="12055" y="377"/>
                  </a:lnTo>
                  <a:lnTo>
                    <a:pt x="12049" y="353"/>
                  </a:lnTo>
                  <a:lnTo>
                    <a:pt x="12041" y="329"/>
                  </a:lnTo>
                  <a:lnTo>
                    <a:pt x="12032" y="306"/>
                  </a:lnTo>
                  <a:lnTo>
                    <a:pt x="12022" y="284"/>
                  </a:lnTo>
                  <a:lnTo>
                    <a:pt x="12011" y="263"/>
                  </a:lnTo>
                  <a:lnTo>
                    <a:pt x="11999" y="242"/>
                  </a:lnTo>
                  <a:lnTo>
                    <a:pt x="11986" y="221"/>
                  </a:lnTo>
                  <a:lnTo>
                    <a:pt x="11972" y="202"/>
                  </a:lnTo>
                  <a:lnTo>
                    <a:pt x="11956" y="183"/>
                  </a:lnTo>
                  <a:lnTo>
                    <a:pt x="11940" y="165"/>
                  </a:lnTo>
                  <a:lnTo>
                    <a:pt x="11924" y="147"/>
                  </a:lnTo>
                  <a:lnTo>
                    <a:pt x="11906" y="131"/>
                  </a:lnTo>
                  <a:lnTo>
                    <a:pt x="11888" y="115"/>
                  </a:lnTo>
                  <a:lnTo>
                    <a:pt x="11869" y="100"/>
                  </a:lnTo>
                  <a:lnTo>
                    <a:pt x="11850" y="85"/>
                  </a:lnTo>
                  <a:lnTo>
                    <a:pt x="11829" y="72"/>
                  </a:lnTo>
                  <a:lnTo>
                    <a:pt x="11809" y="60"/>
                  </a:lnTo>
                  <a:lnTo>
                    <a:pt x="11786" y="49"/>
                  </a:lnTo>
                  <a:lnTo>
                    <a:pt x="11764" y="39"/>
                  </a:lnTo>
                  <a:lnTo>
                    <a:pt x="11741" y="30"/>
                  </a:lnTo>
                  <a:lnTo>
                    <a:pt x="11718" y="22"/>
                  </a:lnTo>
                  <a:lnTo>
                    <a:pt x="11694" y="16"/>
                  </a:lnTo>
                  <a:lnTo>
                    <a:pt x="11670" y="10"/>
                  </a:lnTo>
                  <a:lnTo>
                    <a:pt x="11645" y="6"/>
                  </a:lnTo>
                  <a:lnTo>
                    <a:pt x="11619" y="3"/>
                  </a:lnTo>
                  <a:lnTo>
                    <a:pt x="11594" y="1"/>
                  </a:lnTo>
                  <a:lnTo>
                    <a:pt x="1156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bg1">
                    <a:lumMod val="65000"/>
                  </a:schemeClr>
                </a:solidFill>
                <a:latin typeface="微软雅黑" panose="020B0503020204020204" pitchFamily="34" charset="-122"/>
                <a:ea typeface="微软雅黑" panose="020B0503020204020204" pitchFamily="34" charset="-122"/>
              </a:endParaRPr>
            </a:p>
          </p:txBody>
        </p:sp>
        <p:sp>
          <p:nvSpPr>
            <p:cNvPr id="285" name="Freeform 92"/>
            <p:cNvSpPr>
              <a:spLocks noEditPoints="1"/>
            </p:cNvSpPr>
            <p:nvPr/>
          </p:nvSpPr>
          <p:spPr bwMode="auto">
            <a:xfrm>
              <a:off x="6964363" y="2108200"/>
              <a:ext cx="690562" cy="646113"/>
            </a:xfrm>
            <a:custGeom>
              <a:avLst/>
              <a:gdLst>
                <a:gd name="T0" fmla="*/ 15066 w 16095"/>
                <a:gd name="T1" fmla="*/ 11696 h 15059"/>
                <a:gd name="T2" fmla="*/ 14988 w 16095"/>
                <a:gd name="T3" fmla="*/ 11847 h 15059"/>
                <a:gd name="T4" fmla="*/ 14867 w 16095"/>
                <a:gd name="T5" fmla="*/ 11963 h 15059"/>
                <a:gd name="T6" fmla="*/ 14712 w 16095"/>
                <a:gd name="T7" fmla="*/ 12033 h 15059"/>
                <a:gd name="T8" fmla="*/ 6036 w 16095"/>
                <a:gd name="T9" fmla="*/ 12049 h 15059"/>
                <a:gd name="T10" fmla="*/ 1359 w 16095"/>
                <a:gd name="T11" fmla="*/ 12027 h 15059"/>
                <a:gd name="T12" fmla="*/ 1208 w 16095"/>
                <a:gd name="T13" fmla="*/ 11949 h 15059"/>
                <a:gd name="T14" fmla="*/ 1091 w 16095"/>
                <a:gd name="T15" fmla="*/ 11828 h 15059"/>
                <a:gd name="T16" fmla="*/ 1022 w 16095"/>
                <a:gd name="T17" fmla="*/ 11672 h 15059"/>
                <a:gd name="T18" fmla="*/ 1007 w 16095"/>
                <a:gd name="T19" fmla="*/ 1480 h 15059"/>
                <a:gd name="T20" fmla="*/ 1045 w 16095"/>
                <a:gd name="T21" fmla="*/ 1310 h 15059"/>
                <a:gd name="T22" fmla="*/ 1137 w 16095"/>
                <a:gd name="T23" fmla="*/ 1169 h 15059"/>
                <a:gd name="T24" fmla="*/ 1268 w 16095"/>
                <a:gd name="T25" fmla="*/ 1064 h 15059"/>
                <a:gd name="T26" fmla="*/ 1432 w 16095"/>
                <a:gd name="T27" fmla="*/ 1010 h 15059"/>
                <a:gd name="T28" fmla="*/ 14663 w 16095"/>
                <a:gd name="T29" fmla="*/ 1010 h 15059"/>
                <a:gd name="T30" fmla="*/ 14826 w 16095"/>
                <a:gd name="T31" fmla="*/ 1064 h 15059"/>
                <a:gd name="T32" fmla="*/ 14958 w 16095"/>
                <a:gd name="T33" fmla="*/ 1169 h 15059"/>
                <a:gd name="T34" fmla="*/ 15050 w 16095"/>
                <a:gd name="T35" fmla="*/ 1310 h 15059"/>
                <a:gd name="T36" fmla="*/ 15088 w 16095"/>
                <a:gd name="T37" fmla="*/ 1480 h 15059"/>
                <a:gd name="T38" fmla="*/ 1279 w 16095"/>
                <a:gd name="T39" fmla="*/ 17 h 15059"/>
                <a:gd name="T40" fmla="*/ 790 w 16095"/>
                <a:gd name="T41" fmla="*/ 182 h 15059"/>
                <a:gd name="T42" fmla="*/ 391 w 16095"/>
                <a:gd name="T43" fmla="*/ 493 h 15059"/>
                <a:gd name="T44" fmla="*/ 119 w 16095"/>
                <a:gd name="T45" fmla="*/ 920 h 15059"/>
                <a:gd name="T46" fmla="*/ 2 w 16095"/>
                <a:gd name="T47" fmla="*/ 1429 h 15059"/>
                <a:gd name="T48" fmla="*/ 47 w 16095"/>
                <a:gd name="T49" fmla="*/ 11922 h 15059"/>
                <a:gd name="T50" fmla="*/ 257 w 16095"/>
                <a:gd name="T51" fmla="*/ 12387 h 15059"/>
                <a:gd name="T52" fmla="*/ 604 w 16095"/>
                <a:gd name="T53" fmla="*/ 12752 h 15059"/>
                <a:gd name="T54" fmla="*/ 1056 w 16095"/>
                <a:gd name="T55" fmla="*/ 12984 h 15059"/>
                <a:gd name="T56" fmla="*/ 6539 w 16095"/>
                <a:gd name="T57" fmla="*/ 13053 h 15059"/>
                <a:gd name="T58" fmla="*/ 3299 w 16095"/>
                <a:gd name="T59" fmla="*/ 14106 h 15059"/>
                <a:gd name="T60" fmla="*/ 3180 w 16095"/>
                <a:gd name="T61" fmla="*/ 14188 h 15059"/>
                <a:gd name="T62" fmla="*/ 3089 w 16095"/>
                <a:gd name="T63" fmla="*/ 14299 h 15059"/>
                <a:gd name="T64" fmla="*/ 3034 w 16095"/>
                <a:gd name="T65" fmla="*/ 14431 h 15059"/>
                <a:gd name="T66" fmla="*/ 3019 w 16095"/>
                <a:gd name="T67" fmla="*/ 14583 h 15059"/>
                <a:gd name="T68" fmla="*/ 3057 w 16095"/>
                <a:gd name="T69" fmla="*/ 14753 h 15059"/>
                <a:gd name="T70" fmla="*/ 3149 w 16095"/>
                <a:gd name="T71" fmla="*/ 14894 h 15059"/>
                <a:gd name="T72" fmla="*/ 3280 w 16095"/>
                <a:gd name="T73" fmla="*/ 14999 h 15059"/>
                <a:gd name="T74" fmla="*/ 3444 w 16095"/>
                <a:gd name="T75" fmla="*/ 15053 h 15059"/>
                <a:gd name="T76" fmla="*/ 12651 w 16095"/>
                <a:gd name="T77" fmla="*/ 15053 h 15059"/>
                <a:gd name="T78" fmla="*/ 12814 w 16095"/>
                <a:gd name="T79" fmla="*/ 14999 h 15059"/>
                <a:gd name="T80" fmla="*/ 12946 w 16095"/>
                <a:gd name="T81" fmla="*/ 14894 h 15059"/>
                <a:gd name="T82" fmla="*/ 13038 w 16095"/>
                <a:gd name="T83" fmla="*/ 14753 h 15059"/>
                <a:gd name="T84" fmla="*/ 13076 w 16095"/>
                <a:gd name="T85" fmla="*/ 14583 h 15059"/>
                <a:gd name="T86" fmla="*/ 13061 w 16095"/>
                <a:gd name="T87" fmla="*/ 14431 h 15059"/>
                <a:gd name="T88" fmla="*/ 13006 w 16095"/>
                <a:gd name="T89" fmla="*/ 14299 h 15059"/>
                <a:gd name="T90" fmla="*/ 12915 w 16095"/>
                <a:gd name="T91" fmla="*/ 14188 h 15059"/>
                <a:gd name="T92" fmla="*/ 12796 w 16095"/>
                <a:gd name="T93" fmla="*/ 14106 h 15059"/>
                <a:gd name="T94" fmla="*/ 9556 w 16095"/>
                <a:gd name="T95" fmla="*/ 13053 h 15059"/>
                <a:gd name="T96" fmla="*/ 15039 w 16095"/>
                <a:gd name="T97" fmla="*/ 12984 h 15059"/>
                <a:gd name="T98" fmla="*/ 15491 w 16095"/>
                <a:gd name="T99" fmla="*/ 12752 h 15059"/>
                <a:gd name="T100" fmla="*/ 15838 w 16095"/>
                <a:gd name="T101" fmla="*/ 12387 h 15059"/>
                <a:gd name="T102" fmla="*/ 16048 w 16095"/>
                <a:gd name="T103" fmla="*/ 11922 h 15059"/>
                <a:gd name="T104" fmla="*/ 16093 w 16095"/>
                <a:gd name="T105" fmla="*/ 1429 h 15059"/>
                <a:gd name="T106" fmla="*/ 15976 w 16095"/>
                <a:gd name="T107" fmla="*/ 920 h 15059"/>
                <a:gd name="T108" fmla="*/ 15703 w 16095"/>
                <a:gd name="T109" fmla="*/ 493 h 15059"/>
                <a:gd name="T110" fmla="*/ 15305 w 16095"/>
                <a:gd name="T111" fmla="*/ 182 h 15059"/>
                <a:gd name="T112" fmla="*/ 14815 w 16095"/>
                <a:gd name="T113" fmla="*/ 17 h 150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6095" h="15059">
                  <a:moveTo>
                    <a:pt x="15089" y="11547"/>
                  </a:moveTo>
                  <a:lnTo>
                    <a:pt x="15088" y="11573"/>
                  </a:lnTo>
                  <a:lnTo>
                    <a:pt x="15086" y="11598"/>
                  </a:lnTo>
                  <a:lnTo>
                    <a:pt x="15083" y="11623"/>
                  </a:lnTo>
                  <a:lnTo>
                    <a:pt x="15079" y="11648"/>
                  </a:lnTo>
                  <a:lnTo>
                    <a:pt x="15073" y="11672"/>
                  </a:lnTo>
                  <a:lnTo>
                    <a:pt x="15066" y="11696"/>
                  </a:lnTo>
                  <a:lnTo>
                    <a:pt x="15059" y="11719"/>
                  </a:lnTo>
                  <a:lnTo>
                    <a:pt x="15050" y="11743"/>
                  </a:lnTo>
                  <a:lnTo>
                    <a:pt x="15040" y="11765"/>
                  </a:lnTo>
                  <a:lnTo>
                    <a:pt x="15029" y="11786"/>
                  </a:lnTo>
                  <a:lnTo>
                    <a:pt x="15016" y="11807"/>
                  </a:lnTo>
                  <a:lnTo>
                    <a:pt x="15003" y="11828"/>
                  </a:lnTo>
                  <a:lnTo>
                    <a:pt x="14988" y="11847"/>
                  </a:lnTo>
                  <a:lnTo>
                    <a:pt x="14974" y="11866"/>
                  </a:lnTo>
                  <a:lnTo>
                    <a:pt x="14958" y="11884"/>
                  </a:lnTo>
                  <a:lnTo>
                    <a:pt x="14941" y="11902"/>
                  </a:lnTo>
                  <a:lnTo>
                    <a:pt x="14924" y="11918"/>
                  </a:lnTo>
                  <a:lnTo>
                    <a:pt x="14906" y="11934"/>
                  </a:lnTo>
                  <a:lnTo>
                    <a:pt x="14887" y="11949"/>
                  </a:lnTo>
                  <a:lnTo>
                    <a:pt x="14867" y="11963"/>
                  </a:lnTo>
                  <a:lnTo>
                    <a:pt x="14847" y="11977"/>
                  </a:lnTo>
                  <a:lnTo>
                    <a:pt x="14826" y="11989"/>
                  </a:lnTo>
                  <a:lnTo>
                    <a:pt x="14803" y="12000"/>
                  </a:lnTo>
                  <a:lnTo>
                    <a:pt x="14781" y="12010"/>
                  </a:lnTo>
                  <a:lnTo>
                    <a:pt x="14759" y="12019"/>
                  </a:lnTo>
                  <a:lnTo>
                    <a:pt x="14735" y="12027"/>
                  </a:lnTo>
                  <a:lnTo>
                    <a:pt x="14712" y="12033"/>
                  </a:lnTo>
                  <a:lnTo>
                    <a:pt x="14687" y="12039"/>
                  </a:lnTo>
                  <a:lnTo>
                    <a:pt x="14663" y="12043"/>
                  </a:lnTo>
                  <a:lnTo>
                    <a:pt x="14637" y="12047"/>
                  </a:lnTo>
                  <a:lnTo>
                    <a:pt x="14612" y="12048"/>
                  </a:lnTo>
                  <a:lnTo>
                    <a:pt x="14586" y="12049"/>
                  </a:lnTo>
                  <a:lnTo>
                    <a:pt x="10059" y="12049"/>
                  </a:lnTo>
                  <a:lnTo>
                    <a:pt x="6036" y="12049"/>
                  </a:lnTo>
                  <a:lnTo>
                    <a:pt x="1509" y="12049"/>
                  </a:lnTo>
                  <a:lnTo>
                    <a:pt x="1483" y="12048"/>
                  </a:lnTo>
                  <a:lnTo>
                    <a:pt x="1458" y="12047"/>
                  </a:lnTo>
                  <a:lnTo>
                    <a:pt x="1432" y="12043"/>
                  </a:lnTo>
                  <a:lnTo>
                    <a:pt x="1407" y="12039"/>
                  </a:lnTo>
                  <a:lnTo>
                    <a:pt x="1383" y="12033"/>
                  </a:lnTo>
                  <a:lnTo>
                    <a:pt x="1359" y="12027"/>
                  </a:lnTo>
                  <a:lnTo>
                    <a:pt x="1336" y="12019"/>
                  </a:lnTo>
                  <a:lnTo>
                    <a:pt x="1313" y="12010"/>
                  </a:lnTo>
                  <a:lnTo>
                    <a:pt x="1291" y="12000"/>
                  </a:lnTo>
                  <a:lnTo>
                    <a:pt x="1268" y="11989"/>
                  </a:lnTo>
                  <a:lnTo>
                    <a:pt x="1248" y="11977"/>
                  </a:lnTo>
                  <a:lnTo>
                    <a:pt x="1227" y="11963"/>
                  </a:lnTo>
                  <a:lnTo>
                    <a:pt x="1208" y="11949"/>
                  </a:lnTo>
                  <a:lnTo>
                    <a:pt x="1189" y="11934"/>
                  </a:lnTo>
                  <a:lnTo>
                    <a:pt x="1171" y="11918"/>
                  </a:lnTo>
                  <a:lnTo>
                    <a:pt x="1153" y="11902"/>
                  </a:lnTo>
                  <a:lnTo>
                    <a:pt x="1137" y="11884"/>
                  </a:lnTo>
                  <a:lnTo>
                    <a:pt x="1121" y="11866"/>
                  </a:lnTo>
                  <a:lnTo>
                    <a:pt x="1106" y="11847"/>
                  </a:lnTo>
                  <a:lnTo>
                    <a:pt x="1091" y="11828"/>
                  </a:lnTo>
                  <a:lnTo>
                    <a:pt x="1078" y="11807"/>
                  </a:lnTo>
                  <a:lnTo>
                    <a:pt x="1066" y="11786"/>
                  </a:lnTo>
                  <a:lnTo>
                    <a:pt x="1055" y="11765"/>
                  </a:lnTo>
                  <a:lnTo>
                    <a:pt x="1045" y="11743"/>
                  </a:lnTo>
                  <a:lnTo>
                    <a:pt x="1036" y="11719"/>
                  </a:lnTo>
                  <a:lnTo>
                    <a:pt x="1028" y="11696"/>
                  </a:lnTo>
                  <a:lnTo>
                    <a:pt x="1022" y="11672"/>
                  </a:lnTo>
                  <a:lnTo>
                    <a:pt x="1016" y="11648"/>
                  </a:lnTo>
                  <a:lnTo>
                    <a:pt x="1012" y="11623"/>
                  </a:lnTo>
                  <a:lnTo>
                    <a:pt x="1009" y="11598"/>
                  </a:lnTo>
                  <a:lnTo>
                    <a:pt x="1007" y="11573"/>
                  </a:lnTo>
                  <a:lnTo>
                    <a:pt x="1006" y="11547"/>
                  </a:lnTo>
                  <a:lnTo>
                    <a:pt x="1006" y="1506"/>
                  </a:lnTo>
                  <a:lnTo>
                    <a:pt x="1007" y="1480"/>
                  </a:lnTo>
                  <a:lnTo>
                    <a:pt x="1009" y="1455"/>
                  </a:lnTo>
                  <a:lnTo>
                    <a:pt x="1012" y="1430"/>
                  </a:lnTo>
                  <a:lnTo>
                    <a:pt x="1016" y="1405"/>
                  </a:lnTo>
                  <a:lnTo>
                    <a:pt x="1022" y="1381"/>
                  </a:lnTo>
                  <a:lnTo>
                    <a:pt x="1028" y="1356"/>
                  </a:lnTo>
                  <a:lnTo>
                    <a:pt x="1036" y="1333"/>
                  </a:lnTo>
                  <a:lnTo>
                    <a:pt x="1045" y="1310"/>
                  </a:lnTo>
                  <a:lnTo>
                    <a:pt x="1055" y="1288"/>
                  </a:lnTo>
                  <a:lnTo>
                    <a:pt x="1066" y="1267"/>
                  </a:lnTo>
                  <a:lnTo>
                    <a:pt x="1078" y="1246"/>
                  </a:lnTo>
                  <a:lnTo>
                    <a:pt x="1091" y="1225"/>
                  </a:lnTo>
                  <a:lnTo>
                    <a:pt x="1106" y="1206"/>
                  </a:lnTo>
                  <a:lnTo>
                    <a:pt x="1121" y="1187"/>
                  </a:lnTo>
                  <a:lnTo>
                    <a:pt x="1137" y="1169"/>
                  </a:lnTo>
                  <a:lnTo>
                    <a:pt x="1153" y="1151"/>
                  </a:lnTo>
                  <a:lnTo>
                    <a:pt x="1171" y="1135"/>
                  </a:lnTo>
                  <a:lnTo>
                    <a:pt x="1189" y="1119"/>
                  </a:lnTo>
                  <a:lnTo>
                    <a:pt x="1208" y="1103"/>
                  </a:lnTo>
                  <a:lnTo>
                    <a:pt x="1227" y="1090"/>
                  </a:lnTo>
                  <a:lnTo>
                    <a:pt x="1248" y="1077"/>
                  </a:lnTo>
                  <a:lnTo>
                    <a:pt x="1268" y="1064"/>
                  </a:lnTo>
                  <a:lnTo>
                    <a:pt x="1291" y="1053"/>
                  </a:lnTo>
                  <a:lnTo>
                    <a:pt x="1313" y="1043"/>
                  </a:lnTo>
                  <a:lnTo>
                    <a:pt x="1336" y="1034"/>
                  </a:lnTo>
                  <a:lnTo>
                    <a:pt x="1359" y="1027"/>
                  </a:lnTo>
                  <a:lnTo>
                    <a:pt x="1383" y="1020"/>
                  </a:lnTo>
                  <a:lnTo>
                    <a:pt x="1407" y="1014"/>
                  </a:lnTo>
                  <a:lnTo>
                    <a:pt x="1432" y="1010"/>
                  </a:lnTo>
                  <a:lnTo>
                    <a:pt x="1458" y="1007"/>
                  </a:lnTo>
                  <a:lnTo>
                    <a:pt x="1483" y="1005"/>
                  </a:lnTo>
                  <a:lnTo>
                    <a:pt x="1509" y="1004"/>
                  </a:lnTo>
                  <a:lnTo>
                    <a:pt x="14586" y="1004"/>
                  </a:lnTo>
                  <a:lnTo>
                    <a:pt x="14612" y="1005"/>
                  </a:lnTo>
                  <a:lnTo>
                    <a:pt x="14637" y="1007"/>
                  </a:lnTo>
                  <a:lnTo>
                    <a:pt x="14663" y="1010"/>
                  </a:lnTo>
                  <a:lnTo>
                    <a:pt x="14687" y="1014"/>
                  </a:lnTo>
                  <a:lnTo>
                    <a:pt x="14712" y="1020"/>
                  </a:lnTo>
                  <a:lnTo>
                    <a:pt x="14735" y="1027"/>
                  </a:lnTo>
                  <a:lnTo>
                    <a:pt x="14759" y="1034"/>
                  </a:lnTo>
                  <a:lnTo>
                    <a:pt x="14781" y="1043"/>
                  </a:lnTo>
                  <a:lnTo>
                    <a:pt x="14803" y="1053"/>
                  </a:lnTo>
                  <a:lnTo>
                    <a:pt x="14826" y="1064"/>
                  </a:lnTo>
                  <a:lnTo>
                    <a:pt x="14847" y="1077"/>
                  </a:lnTo>
                  <a:lnTo>
                    <a:pt x="14867" y="1090"/>
                  </a:lnTo>
                  <a:lnTo>
                    <a:pt x="14887" y="1103"/>
                  </a:lnTo>
                  <a:lnTo>
                    <a:pt x="14906" y="1119"/>
                  </a:lnTo>
                  <a:lnTo>
                    <a:pt x="14924" y="1135"/>
                  </a:lnTo>
                  <a:lnTo>
                    <a:pt x="14941" y="1151"/>
                  </a:lnTo>
                  <a:lnTo>
                    <a:pt x="14958" y="1169"/>
                  </a:lnTo>
                  <a:lnTo>
                    <a:pt x="14974" y="1187"/>
                  </a:lnTo>
                  <a:lnTo>
                    <a:pt x="14988" y="1206"/>
                  </a:lnTo>
                  <a:lnTo>
                    <a:pt x="15003" y="1225"/>
                  </a:lnTo>
                  <a:lnTo>
                    <a:pt x="15016" y="1246"/>
                  </a:lnTo>
                  <a:lnTo>
                    <a:pt x="15029" y="1267"/>
                  </a:lnTo>
                  <a:lnTo>
                    <a:pt x="15040" y="1288"/>
                  </a:lnTo>
                  <a:lnTo>
                    <a:pt x="15050" y="1310"/>
                  </a:lnTo>
                  <a:lnTo>
                    <a:pt x="15059" y="1333"/>
                  </a:lnTo>
                  <a:lnTo>
                    <a:pt x="15066" y="1356"/>
                  </a:lnTo>
                  <a:lnTo>
                    <a:pt x="15073" y="1381"/>
                  </a:lnTo>
                  <a:lnTo>
                    <a:pt x="15079" y="1405"/>
                  </a:lnTo>
                  <a:lnTo>
                    <a:pt x="15083" y="1430"/>
                  </a:lnTo>
                  <a:lnTo>
                    <a:pt x="15086" y="1455"/>
                  </a:lnTo>
                  <a:lnTo>
                    <a:pt x="15088" y="1480"/>
                  </a:lnTo>
                  <a:lnTo>
                    <a:pt x="15089" y="1506"/>
                  </a:lnTo>
                  <a:lnTo>
                    <a:pt x="15089" y="11547"/>
                  </a:lnTo>
                  <a:close/>
                  <a:moveTo>
                    <a:pt x="14586" y="0"/>
                  </a:moveTo>
                  <a:lnTo>
                    <a:pt x="1509" y="0"/>
                  </a:lnTo>
                  <a:lnTo>
                    <a:pt x="1431" y="2"/>
                  </a:lnTo>
                  <a:lnTo>
                    <a:pt x="1354" y="8"/>
                  </a:lnTo>
                  <a:lnTo>
                    <a:pt x="1279" y="17"/>
                  </a:lnTo>
                  <a:lnTo>
                    <a:pt x="1204" y="30"/>
                  </a:lnTo>
                  <a:lnTo>
                    <a:pt x="1132" y="47"/>
                  </a:lnTo>
                  <a:lnTo>
                    <a:pt x="1060" y="67"/>
                  </a:lnTo>
                  <a:lnTo>
                    <a:pt x="990" y="91"/>
                  </a:lnTo>
                  <a:lnTo>
                    <a:pt x="921" y="118"/>
                  </a:lnTo>
                  <a:lnTo>
                    <a:pt x="854" y="149"/>
                  </a:lnTo>
                  <a:lnTo>
                    <a:pt x="790" y="182"/>
                  </a:lnTo>
                  <a:lnTo>
                    <a:pt x="726" y="218"/>
                  </a:lnTo>
                  <a:lnTo>
                    <a:pt x="665" y="257"/>
                  </a:lnTo>
                  <a:lnTo>
                    <a:pt x="606" y="299"/>
                  </a:lnTo>
                  <a:lnTo>
                    <a:pt x="549" y="344"/>
                  </a:lnTo>
                  <a:lnTo>
                    <a:pt x="494" y="392"/>
                  </a:lnTo>
                  <a:lnTo>
                    <a:pt x="442" y="441"/>
                  </a:lnTo>
                  <a:lnTo>
                    <a:pt x="391" y="493"/>
                  </a:lnTo>
                  <a:lnTo>
                    <a:pt x="344" y="548"/>
                  </a:lnTo>
                  <a:lnTo>
                    <a:pt x="300" y="605"/>
                  </a:lnTo>
                  <a:lnTo>
                    <a:pt x="258" y="664"/>
                  </a:lnTo>
                  <a:lnTo>
                    <a:pt x="218" y="725"/>
                  </a:lnTo>
                  <a:lnTo>
                    <a:pt x="182" y="788"/>
                  </a:lnTo>
                  <a:lnTo>
                    <a:pt x="149" y="853"/>
                  </a:lnTo>
                  <a:lnTo>
                    <a:pt x="119" y="920"/>
                  </a:lnTo>
                  <a:lnTo>
                    <a:pt x="92" y="988"/>
                  </a:lnTo>
                  <a:lnTo>
                    <a:pt x="67" y="1058"/>
                  </a:lnTo>
                  <a:lnTo>
                    <a:pt x="47" y="1130"/>
                  </a:lnTo>
                  <a:lnTo>
                    <a:pt x="30" y="1203"/>
                  </a:lnTo>
                  <a:lnTo>
                    <a:pt x="17" y="1277"/>
                  </a:lnTo>
                  <a:lnTo>
                    <a:pt x="8" y="1352"/>
                  </a:lnTo>
                  <a:lnTo>
                    <a:pt x="2" y="1429"/>
                  </a:lnTo>
                  <a:lnTo>
                    <a:pt x="0" y="1506"/>
                  </a:lnTo>
                  <a:lnTo>
                    <a:pt x="0" y="11547"/>
                  </a:lnTo>
                  <a:lnTo>
                    <a:pt x="2" y="11624"/>
                  </a:lnTo>
                  <a:lnTo>
                    <a:pt x="8" y="11700"/>
                  </a:lnTo>
                  <a:lnTo>
                    <a:pt x="17" y="11776"/>
                  </a:lnTo>
                  <a:lnTo>
                    <a:pt x="30" y="11850"/>
                  </a:lnTo>
                  <a:lnTo>
                    <a:pt x="47" y="11922"/>
                  </a:lnTo>
                  <a:lnTo>
                    <a:pt x="67" y="11994"/>
                  </a:lnTo>
                  <a:lnTo>
                    <a:pt x="92" y="12064"/>
                  </a:lnTo>
                  <a:lnTo>
                    <a:pt x="118" y="12132"/>
                  </a:lnTo>
                  <a:lnTo>
                    <a:pt x="148" y="12198"/>
                  </a:lnTo>
                  <a:lnTo>
                    <a:pt x="181" y="12264"/>
                  </a:lnTo>
                  <a:lnTo>
                    <a:pt x="217" y="12326"/>
                  </a:lnTo>
                  <a:lnTo>
                    <a:pt x="257" y="12387"/>
                  </a:lnTo>
                  <a:lnTo>
                    <a:pt x="299" y="12446"/>
                  </a:lnTo>
                  <a:lnTo>
                    <a:pt x="343" y="12504"/>
                  </a:lnTo>
                  <a:lnTo>
                    <a:pt x="390" y="12558"/>
                  </a:lnTo>
                  <a:lnTo>
                    <a:pt x="441" y="12610"/>
                  </a:lnTo>
                  <a:lnTo>
                    <a:pt x="493" y="12660"/>
                  </a:lnTo>
                  <a:lnTo>
                    <a:pt x="547" y="12707"/>
                  </a:lnTo>
                  <a:lnTo>
                    <a:pt x="604" y="12752"/>
                  </a:lnTo>
                  <a:lnTo>
                    <a:pt x="663" y="12794"/>
                  </a:lnTo>
                  <a:lnTo>
                    <a:pt x="724" y="12833"/>
                  </a:lnTo>
                  <a:lnTo>
                    <a:pt x="787" y="12869"/>
                  </a:lnTo>
                  <a:lnTo>
                    <a:pt x="852" y="12902"/>
                  </a:lnTo>
                  <a:lnTo>
                    <a:pt x="918" y="12933"/>
                  </a:lnTo>
                  <a:lnTo>
                    <a:pt x="987" y="12959"/>
                  </a:lnTo>
                  <a:lnTo>
                    <a:pt x="1056" y="12984"/>
                  </a:lnTo>
                  <a:lnTo>
                    <a:pt x="1128" y="13004"/>
                  </a:lnTo>
                  <a:lnTo>
                    <a:pt x="1201" y="13021"/>
                  </a:lnTo>
                  <a:lnTo>
                    <a:pt x="1275" y="13035"/>
                  </a:lnTo>
                  <a:lnTo>
                    <a:pt x="1350" y="13044"/>
                  </a:lnTo>
                  <a:lnTo>
                    <a:pt x="1426" y="13050"/>
                  </a:lnTo>
                  <a:lnTo>
                    <a:pt x="1504" y="13053"/>
                  </a:lnTo>
                  <a:lnTo>
                    <a:pt x="6539" y="13053"/>
                  </a:lnTo>
                  <a:lnTo>
                    <a:pt x="6539" y="13663"/>
                  </a:lnTo>
                  <a:lnTo>
                    <a:pt x="3399" y="14070"/>
                  </a:lnTo>
                  <a:lnTo>
                    <a:pt x="3378" y="14076"/>
                  </a:lnTo>
                  <a:lnTo>
                    <a:pt x="3358" y="14082"/>
                  </a:lnTo>
                  <a:lnTo>
                    <a:pt x="3338" y="14090"/>
                  </a:lnTo>
                  <a:lnTo>
                    <a:pt x="3319" y="14098"/>
                  </a:lnTo>
                  <a:lnTo>
                    <a:pt x="3299" y="14106"/>
                  </a:lnTo>
                  <a:lnTo>
                    <a:pt x="3280" y="14116"/>
                  </a:lnTo>
                  <a:lnTo>
                    <a:pt x="3262" y="14126"/>
                  </a:lnTo>
                  <a:lnTo>
                    <a:pt x="3245" y="14137"/>
                  </a:lnTo>
                  <a:lnTo>
                    <a:pt x="3228" y="14149"/>
                  </a:lnTo>
                  <a:lnTo>
                    <a:pt x="3211" y="14161"/>
                  </a:lnTo>
                  <a:lnTo>
                    <a:pt x="3196" y="14174"/>
                  </a:lnTo>
                  <a:lnTo>
                    <a:pt x="3180" y="14188"/>
                  </a:lnTo>
                  <a:lnTo>
                    <a:pt x="3166" y="14203"/>
                  </a:lnTo>
                  <a:lnTo>
                    <a:pt x="3151" y="14217"/>
                  </a:lnTo>
                  <a:lnTo>
                    <a:pt x="3138" y="14233"/>
                  </a:lnTo>
                  <a:lnTo>
                    <a:pt x="3124" y="14249"/>
                  </a:lnTo>
                  <a:lnTo>
                    <a:pt x="3112" y="14265"/>
                  </a:lnTo>
                  <a:lnTo>
                    <a:pt x="3100" y="14282"/>
                  </a:lnTo>
                  <a:lnTo>
                    <a:pt x="3089" y="14299"/>
                  </a:lnTo>
                  <a:lnTo>
                    <a:pt x="3079" y="14316"/>
                  </a:lnTo>
                  <a:lnTo>
                    <a:pt x="3070" y="14335"/>
                  </a:lnTo>
                  <a:lnTo>
                    <a:pt x="3061" y="14353"/>
                  </a:lnTo>
                  <a:lnTo>
                    <a:pt x="3053" y="14372"/>
                  </a:lnTo>
                  <a:lnTo>
                    <a:pt x="3046" y="14391"/>
                  </a:lnTo>
                  <a:lnTo>
                    <a:pt x="3039" y="14411"/>
                  </a:lnTo>
                  <a:lnTo>
                    <a:pt x="3034" y="14431"/>
                  </a:lnTo>
                  <a:lnTo>
                    <a:pt x="3029" y="14452"/>
                  </a:lnTo>
                  <a:lnTo>
                    <a:pt x="3025" y="14473"/>
                  </a:lnTo>
                  <a:lnTo>
                    <a:pt x="3022" y="14493"/>
                  </a:lnTo>
                  <a:lnTo>
                    <a:pt x="3020" y="14514"/>
                  </a:lnTo>
                  <a:lnTo>
                    <a:pt x="3018" y="14536"/>
                  </a:lnTo>
                  <a:lnTo>
                    <a:pt x="3018" y="14557"/>
                  </a:lnTo>
                  <a:lnTo>
                    <a:pt x="3019" y="14583"/>
                  </a:lnTo>
                  <a:lnTo>
                    <a:pt x="3020" y="14608"/>
                  </a:lnTo>
                  <a:lnTo>
                    <a:pt x="3024" y="14633"/>
                  </a:lnTo>
                  <a:lnTo>
                    <a:pt x="3028" y="14658"/>
                  </a:lnTo>
                  <a:lnTo>
                    <a:pt x="3034" y="14682"/>
                  </a:lnTo>
                  <a:lnTo>
                    <a:pt x="3040" y="14707"/>
                  </a:lnTo>
                  <a:lnTo>
                    <a:pt x="3048" y="14730"/>
                  </a:lnTo>
                  <a:lnTo>
                    <a:pt x="3057" y="14753"/>
                  </a:lnTo>
                  <a:lnTo>
                    <a:pt x="3067" y="14775"/>
                  </a:lnTo>
                  <a:lnTo>
                    <a:pt x="3078" y="14797"/>
                  </a:lnTo>
                  <a:lnTo>
                    <a:pt x="3090" y="14818"/>
                  </a:lnTo>
                  <a:lnTo>
                    <a:pt x="3103" y="14838"/>
                  </a:lnTo>
                  <a:lnTo>
                    <a:pt x="3117" y="14857"/>
                  </a:lnTo>
                  <a:lnTo>
                    <a:pt x="3132" y="14876"/>
                  </a:lnTo>
                  <a:lnTo>
                    <a:pt x="3149" y="14894"/>
                  </a:lnTo>
                  <a:lnTo>
                    <a:pt x="3165" y="14912"/>
                  </a:lnTo>
                  <a:lnTo>
                    <a:pt x="3183" y="14928"/>
                  </a:lnTo>
                  <a:lnTo>
                    <a:pt x="3201" y="14945"/>
                  </a:lnTo>
                  <a:lnTo>
                    <a:pt x="3220" y="14960"/>
                  </a:lnTo>
                  <a:lnTo>
                    <a:pt x="3239" y="14974"/>
                  </a:lnTo>
                  <a:lnTo>
                    <a:pt x="3260" y="14987"/>
                  </a:lnTo>
                  <a:lnTo>
                    <a:pt x="3280" y="14999"/>
                  </a:lnTo>
                  <a:lnTo>
                    <a:pt x="3302" y="15010"/>
                  </a:lnTo>
                  <a:lnTo>
                    <a:pt x="3325" y="15020"/>
                  </a:lnTo>
                  <a:lnTo>
                    <a:pt x="3348" y="15029"/>
                  </a:lnTo>
                  <a:lnTo>
                    <a:pt x="3371" y="15037"/>
                  </a:lnTo>
                  <a:lnTo>
                    <a:pt x="3395" y="15043"/>
                  </a:lnTo>
                  <a:lnTo>
                    <a:pt x="3419" y="15049"/>
                  </a:lnTo>
                  <a:lnTo>
                    <a:pt x="3444" y="15053"/>
                  </a:lnTo>
                  <a:lnTo>
                    <a:pt x="3469" y="15056"/>
                  </a:lnTo>
                  <a:lnTo>
                    <a:pt x="3495" y="15058"/>
                  </a:lnTo>
                  <a:lnTo>
                    <a:pt x="3521" y="15059"/>
                  </a:lnTo>
                  <a:lnTo>
                    <a:pt x="12574" y="15059"/>
                  </a:lnTo>
                  <a:lnTo>
                    <a:pt x="12600" y="15058"/>
                  </a:lnTo>
                  <a:lnTo>
                    <a:pt x="12626" y="15056"/>
                  </a:lnTo>
                  <a:lnTo>
                    <a:pt x="12651" y="15053"/>
                  </a:lnTo>
                  <a:lnTo>
                    <a:pt x="12676" y="15049"/>
                  </a:lnTo>
                  <a:lnTo>
                    <a:pt x="12700" y="15043"/>
                  </a:lnTo>
                  <a:lnTo>
                    <a:pt x="12724" y="15037"/>
                  </a:lnTo>
                  <a:lnTo>
                    <a:pt x="12747" y="15029"/>
                  </a:lnTo>
                  <a:lnTo>
                    <a:pt x="12770" y="15020"/>
                  </a:lnTo>
                  <a:lnTo>
                    <a:pt x="12793" y="15010"/>
                  </a:lnTo>
                  <a:lnTo>
                    <a:pt x="12814" y="14999"/>
                  </a:lnTo>
                  <a:lnTo>
                    <a:pt x="12835" y="14987"/>
                  </a:lnTo>
                  <a:lnTo>
                    <a:pt x="12856" y="14974"/>
                  </a:lnTo>
                  <a:lnTo>
                    <a:pt x="12875" y="14960"/>
                  </a:lnTo>
                  <a:lnTo>
                    <a:pt x="12894" y="14945"/>
                  </a:lnTo>
                  <a:lnTo>
                    <a:pt x="12912" y="14928"/>
                  </a:lnTo>
                  <a:lnTo>
                    <a:pt x="12930" y="14912"/>
                  </a:lnTo>
                  <a:lnTo>
                    <a:pt x="12946" y="14894"/>
                  </a:lnTo>
                  <a:lnTo>
                    <a:pt x="12963" y="14876"/>
                  </a:lnTo>
                  <a:lnTo>
                    <a:pt x="12978" y="14857"/>
                  </a:lnTo>
                  <a:lnTo>
                    <a:pt x="12992" y="14838"/>
                  </a:lnTo>
                  <a:lnTo>
                    <a:pt x="13005" y="14818"/>
                  </a:lnTo>
                  <a:lnTo>
                    <a:pt x="13017" y="14797"/>
                  </a:lnTo>
                  <a:lnTo>
                    <a:pt x="13028" y="14775"/>
                  </a:lnTo>
                  <a:lnTo>
                    <a:pt x="13038" y="14753"/>
                  </a:lnTo>
                  <a:lnTo>
                    <a:pt x="13047" y="14730"/>
                  </a:lnTo>
                  <a:lnTo>
                    <a:pt x="13055" y="14707"/>
                  </a:lnTo>
                  <a:lnTo>
                    <a:pt x="13061" y="14682"/>
                  </a:lnTo>
                  <a:lnTo>
                    <a:pt x="13067" y="14658"/>
                  </a:lnTo>
                  <a:lnTo>
                    <a:pt x="13071" y="14633"/>
                  </a:lnTo>
                  <a:lnTo>
                    <a:pt x="13074" y="14608"/>
                  </a:lnTo>
                  <a:lnTo>
                    <a:pt x="13076" y="14583"/>
                  </a:lnTo>
                  <a:lnTo>
                    <a:pt x="13077" y="14557"/>
                  </a:lnTo>
                  <a:lnTo>
                    <a:pt x="13077" y="14536"/>
                  </a:lnTo>
                  <a:lnTo>
                    <a:pt x="13075" y="14514"/>
                  </a:lnTo>
                  <a:lnTo>
                    <a:pt x="13073" y="14493"/>
                  </a:lnTo>
                  <a:lnTo>
                    <a:pt x="13070" y="14473"/>
                  </a:lnTo>
                  <a:lnTo>
                    <a:pt x="13066" y="14452"/>
                  </a:lnTo>
                  <a:lnTo>
                    <a:pt x="13061" y="14431"/>
                  </a:lnTo>
                  <a:lnTo>
                    <a:pt x="13056" y="14411"/>
                  </a:lnTo>
                  <a:lnTo>
                    <a:pt x="13049" y="14391"/>
                  </a:lnTo>
                  <a:lnTo>
                    <a:pt x="13042" y="14372"/>
                  </a:lnTo>
                  <a:lnTo>
                    <a:pt x="13034" y="14353"/>
                  </a:lnTo>
                  <a:lnTo>
                    <a:pt x="13025" y="14335"/>
                  </a:lnTo>
                  <a:lnTo>
                    <a:pt x="13016" y="14316"/>
                  </a:lnTo>
                  <a:lnTo>
                    <a:pt x="13006" y="14299"/>
                  </a:lnTo>
                  <a:lnTo>
                    <a:pt x="12995" y="14282"/>
                  </a:lnTo>
                  <a:lnTo>
                    <a:pt x="12983" y="14265"/>
                  </a:lnTo>
                  <a:lnTo>
                    <a:pt x="12971" y="14249"/>
                  </a:lnTo>
                  <a:lnTo>
                    <a:pt x="12957" y="14233"/>
                  </a:lnTo>
                  <a:lnTo>
                    <a:pt x="12944" y="14217"/>
                  </a:lnTo>
                  <a:lnTo>
                    <a:pt x="12930" y="14203"/>
                  </a:lnTo>
                  <a:lnTo>
                    <a:pt x="12915" y="14188"/>
                  </a:lnTo>
                  <a:lnTo>
                    <a:pt x="12900" y="14174"/>
                  </a:lnTo>
                  <a:lnTo>
                    <a:pt x="12884" y="14161"/>
                  </a:lnTo>
                  <a:lnTo>
                    <a:pt x="12867" y="14149"/>
                  </a:lnTo>
                  <a:lnTo>
                    <a:pt x="12850" y="14137"/>
                  </a:lnTo>
                  <a:lnTo>
                    <a:pt x="12833" y="14126"/>
                  </a:lnTo>
                  <a:lnTo>
                    <a:pt x="12815" y="14116"/>
                  </a:lnTo>
                  <a:lnTo>
                    <a:pt x="12796" y="14106"/>
                  </a:lnTo>
                  <a:lnTo>
                    <a:pt x="12776" y="14098"/>
                  </a:lnTo>
                  <a:lnTo>
                    <a:pt x="12757" y="14090"/>
                  </a:lnTo>
                  <a:lnTo>
                    <a:pt x="12737" y="14082"/>
                  </a:lnTo>
                  <a:lnTo>
                    <a:pt x="12717" y="14076"/>
                  </a:lnTo>
                  <a:lnTo>
                    <a:pt x="12696" y="14070"/>
                  </a:lnTo>
                  <a:lnTo>
                    <a:pt x="9556" y="13663"/>
                  </a:lnTo>
                  <a:lnTo>
                    <a:pt x="9556" y="13053"/>
                  </a:lnTo>
                  <a:lnTo>
                    <a:pt x="14591" y="13053"/>
                  </a:lnTo>
                  <a:lnTo>
                    <a:pt x="14669" y="13050"/>
                  </a:lnTo>
                  <a:lnTo>
                    <a:pt x="14745" y="13044"/>
                  </a:lnTo>
                  <a:lnTo>
                    <a:pt x="14820" y="13035"/>
                  </a:lnTo>
                  <a:lnTo>
                    <a:pt x="14894" y="13021"/>
                  </a:lnTo>
                  <a:lnTo>
                    <a:pt x="14967" y="13004"/>
                  </a:lnTo>
                  <a:lnTo>
                    <a:pt x="15039" y="12984"/>
                  </a:lnTo>
                  <a:lnTo>
                    <a:pt x="15108" y="12959"/>
                  </a:lnTo>
                  <a:lnTo>
                    <a:pt x="15177" y="12933"/>
                  </a:lnTo>
                  <a:lnTo>
                    <a:pt x="15243" y="12902"/>
                  </a:lnTo>
                  <a:lnTo>
                    <a:pt x="15308" y="12869"/>
                  </a:lnTo>
                  <a:lnTo>
                    <a:pt x="15371" y="12833"/>
                  </a:lnTo>
                  <a:lnTo>
                    <a:pt x="15432" y="12794"/>
                  </a:lnTo>
                  <a:lnTo>
                    <a:pt x="15491" y="12752"/>
                  </a:lnTo>
                  <a:lnTo>
                    <a:pt x="15548" y="12707"/>
                  </a:lnTo>
                  <a:lnTo>
                    <a:pt x="15602" y="12660"/>
                  </a:lnTo>
                  <a:lnTo>
                    <a:pt x="15654" y="12610"/>
                  </a:lnTo>
                  <a:lnTo>
                    <a:pt x="15705" y="12558"/>
                  </a:lnTo>
                  <a:lnTo>
                    <a:pt x="15752" y="12504"/>
                  </a:lnTo>
                  <a:lnTo>
                    <a:pt x="15796" y="12446"/>
                  </a:lnTo>
                  <a:lnTo>
                    <a:pt x="15838" y="12387"/>
                  </a:lnTo>
                  <a:lnTo>
                    <a:pt x="15878" y="12326"/>
                  </a:lnTo>
                  <a:lnTo>
                    <a:pt x="15914" y="12264"/>
                  </a:lnTo>
                  <a:lnTo>
                    <a:pt x="15947" y="12198"/>
                  </a:lnTo>
                  <a:lnTo>
                    <a:pt x="15977" y="12132"/>
                  </a:lnTo>
                  <a:lnTo>
                    <a:pt x="16003" y="12064"/>
                  </a:lnTo>
                  <a:lnTo>
                    <a:pt x="16028" y="11994"/>
                  </a:lnTo>
                  <a:lnTo>
                    <a:pt x="16048" y="11922"/>
                  </a:lnTo>
                  <a:lnTo>
                    <a:pt x="16065" y="11850"/>
                  </a:lnTo>
                  <a:lnTo>
                    <a:pt x="16078" y="11776"/>
                  </a:lnTo>
                  <a:lnTo>
                    <a:pt x="16087" y="11700"/>
                  </a:lnTo>
                  <a:lnTo>
                    <a:pt x="16093" y="11624"/>
                  </a:lnTo>
                  <a:lnTo>
                    <a:pt x="16095" y="11547"/>
                  </a:lnTo>
                  <a:lnTo>
                    <a:pt x="16095" y="1506"/>
                  </a:lnTo>
                  <a:lnTo>
                    <a:pt x="16093" y="1429"/>
                  </a:lnTo>
                  <a:lnTo>
                    <a:pt x="16087" y="1352"/>
                  </a:lnTo>
                  <a:lnTo>
                    <a:pt x="16078" y="1277"/>
                  </a:lnTo>
                  <a:lnTo>
                    <a:pt x="16064" y="1203"/>
                  </a:lnTo>
                  <a:lnTo>
                    <a:pt x="16048" y="1130"/>
                  </a:lnTo>
                  <a:lnTo>
                    <a:pt x="16028" y="1058"/>
                  </a:lnTo>
                  <a:lnTo>
                    <a:pt x="16003" y="988"/>
                  </a:lnTo>
                  <a:lnTo>
                    <a:pt x="15976" y="920"/>
                  </a:lnTo>
                  <a:lnTo>
                    <a:pt x="15946" y="853"/>
                  </a:lnTo>
                  <a:lnTo>
                    <a:pt x="15913" y="788"/>
                  </a:lnTo>
                  <a:lnTo>
                    <a:pt x="15877" y="725"/>
                  </a:lnTo>
                  <a:lnTo>
                    <a:pt x="15837" y="664"/>
                  </a:lnTo>
                  <a:lnTo>
                    <a:pt x="15795" y="605"/>
                  </a:lnTo>
                  <a:lnTo>
                    <a:pt x="15750" y="548"/>
                  </a:lnTo>
                  <a:lnTo>
                    <a:pt x="15703" y="493"/>
                  </a:lnTo>
                  <a:lnTo>
                    <a:pt x="15652" y="441"/>
                  </a:lnTo>
                  <a:lnTo>
                    <a:pt x="15600" y="392"/>
                  </a:lnTo>
                  <a:lnTo>
                    <a:pt x="15546" y="344"/>
                  </a:lnTo>
                  <a:lnTo>
                    <a:pt x="15488" y="299"/>
                  </a:lnTo>
                  <a:lnTo>
                    <a:pt x="15429" y="257"/>
                  </a:lnTo>
                  <a:lnTo>
                    <a:pt x="15369" y="218"/>
                  </a:lnTo>
                  <a:lnTo>
                    <a:pt x="15305" y="182"/>
                  </a:lnTo>
                  <a:lnTo>
                    <a:pt x="15240" y="149"/>
                  </a:lnTo>
                  <a:lnTo>
                    <a:pt x="15174" y="118"/>
                  </a:lnTo>
                  <a:lnTo>
                    <a:pt x="15105" y="91"/>
                  </a:lnTo>
                  <a:lnTo>
                    <a:pt x="15035" y="67"/>
                  </a:lnTo>
                  <a:lnTo>
                    <a:pt x="14963" y="47"/>
                  </a:lnTo>
                  <a:lnTo>
                    <a:pt x="14890" y="30"/>
                  </a:lnTo>
                  <a:lnTo>
                    <a:pt x="14815" y="17"/>
                  </a:lnTo>
                  <a:lnTo>
                    <a:pt x="14740" y="8"/>
                  </a:lnTo>
                  <a:lnTo>
                    <a:pt x="14664" y="2"/>
                  </a:lnTo>
                  <a:lnTo>
                    <a:pt x="1458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bg1">
                    <a:lumMod val="65000"/>
                  </a:schemeClr>
                </a:solidFill>
                <a:latin typeface="微软雅黑" panose="020B0503020204020204" pitchFamily="34" charset="-122"/>
                <a:ea typeface="微软雅黑" panose="020B0503020204020204" pitchFamily="34" charset="-122"/>
              </a:endParaRPr>
            </a:p>
          </p:txBody>
        </p:sp>
      </p:grpSp>
      <p:grpSp>
        <p:nvGrpSpPr>
          <p:cNvPr id="286" name="Group 10"/>
          <p:cNvGrpSpPr/>
          <p:nvPr/>
        </p:nvGrpSpPr>
        <p:grpSpPr>
          <a:xfrm>
            <a:off x="5049451" y="5239397"/>
            <a:ext cx="342158" cy="341371"/>
            <a:chOff x="4594225" y="2119313"/>
            <a:chExt cx="690563" cy="688975"/>
          </a:xfrm>
          <a:solidFill>
            <a:schemeClr val="bg1">
              <a:lumMod val="65000"/>
            </a:schemeClr>
          </a:solidFill>
        </p:grpSpPr>
        <p:sp>
          <p:nvSpPr>
            <p:cNvPr id="287" name="Freeform 74"/>
            <p:cNvSpPr>
              <a:spLocks noEditPoints="1"/>
            </p:cNvSpPr>
            <p:nvPr/>
          </p:nvSpPr>
          <p:spPr bwMode="auto">
            <a:xfrm>
              <a:off x="4594225" y="2119313"/>
              <a:ext cx="690563" cy="688975"/>
            </a:xfrm>
            <a:custGeom>
              <a:avLst/>
              <a:gdLst>
                <a:gd name="T0" fmla="*/ 13014 w 16095"/>
                <a:gd name="T1" fmla="*/ 9314 h 16058"/>
                <a:gd name="T2" fmla="*/ 12601 w 16095"/>
                <a:gd name="T3" fmla="*/ 10148 h 16058"/>
                <a:gd name="T4" fmla="*/ 12483 w 16095"/>
                <a:gd name="T5" fmla="*/ 10816 h 16058"/>
                <a:gd name="T6" fmla="*/ 11103 w 16095"/>
                <a:gd name="T7" fmla="*/ 12535 h 16058"/>
                <a:gd name="T8" fmla="*/ 10453 w 16095"/>
                <a:gd name="T9" fmla="*/ 12465 h 16058"/>
                <a:gd name="T10" fmla="*/ 9575 w 16095"/>
                <a:gd name="T11" fmla="*/ 12816 h 16058"/>
                <a:gd name="T12" fmla="*/ 9126 w 16095"/>
                <a:gd name="T13" fmla="*/ 13268 h 16058"/>
                <a:gd name="T14" fmla="*/ 6955 w 16095"/>
                <a:gd name="T15" fmla="*/ 13239 h 16058"/>
                <a:gd name="T16" fmla="*/ 6491 w 16095"/>
                <a:gd name="T17" fmla="*/ 12802 h 16058"/>
                <a:gd name="T18" fmla="*/ 5615 w 16095"/>
                <a:gd name="T19" fmla="*/ 12459 h 16058"/>
                <a:gd name="T20" fmla="*/ 4959 w 16095"/>
                <a:gd name="T21" fmla="*/ 12551 h 16058"/>
                <a:gd name="T22" fmla="*/ 3617 w 16095"/>
                <a:gd name="T23" fmla="*/ 10784 h 16058"/>
                <a:gd name="T24" fmla="*/ 3464 w 16095"/>
                <a:gd name="T25" fmla="*/ 10082 h 16058"/>
                <a:gd name="T26" fmla="*/ 3059 w 16095"/>
                <a:gd name="T27" fmla="*/ 9291 h 16058"/>
                <a:gd name="T28" fmla="*/ 1006 w 16095"/>
                <a:gd name="T29" fmla="*/ 7347 h 16058"/>
                <a:gd name="T30" fmla="*/ 3081 w 16095"/>
                <a:gd name="T31" fmla="*/ 6745 h 16058"/>
                <a:gd name="T32" fmla="*/ 3495 w 16095"/>
                <a:gd name="T33" fmla="*/ 5911 h 16058"/>
                <a:gd name="T34" fmla="*/ 3613 w 16095"/>
                <a:gd name="T35" fmla="*/ 5243 h 16058"/>
                <a:gd name="T36" fmla="*/ 4992 w 16095"/>
                <a:gd name="T37" fmla="*/ 3523 h 16058"/>
                <a:gd name="T38" fmla="*/ 5643 w 16095"/>
                <a:gd name="T39" fmla="*/ 3593 h 16058"/>
                <a:gd name="T40" fmla="*/ 6520 w 16095"/>
                <a:gd name="T41" fmla="*/ 3242 h 16058"/>
                <a:gd name="T42" fmla="*/ 6970 w 16095"/>
                <a:gd name="T43" fmla="*/ 2790 h 16058"/>
                <a:gd name="T44" fmla="*/ 9140 w 16095"/>
                <a:gd name="T45" fmla="*/ 2819 h 16058"/>
                <a:gd name="T46" fmla="*/ 9604 w 16095"/>
                <a:gd name="T47" fmla="*/ 3256 h 16058"/>
                <a:gd name="T48" fmla="*/ 10480 w 16095"/>
                <a:gd name="T49" fmla="*/ 3599 h 16058"/>
                <a:gd name="T50" fmla="*/ 11137 w 16095"/>
                <a:gd name="T51" fmla="*/ 3507 h 16058"/>
                <a:gd name="T52" fmla="*/ 12478 w 16095"/>
                <a:gd name="T53" fmla="*/ 5274 h 16058"/>
                <a:gd name="T54" fmla="*/ 12631 w 16095"/>
                <a:gd name="T55" fmla="*/ 5976 h 16058"/>
                <a:gd name="T56" fmla="*/ 13036 w 16095"/>
                <a:gd name="T57" fmla="*/ 6767 h 16058"/>
                <a:gd name="T58" fmla="*/ 15089 w 16095"/>
                <a:gd name="T59" fmla="*/ 8712 h 16058"/>
                <a:gd name="T60" fmla="*/ 14489 w 16095"/>
                <a:gd name="T61" fmla="*/ 3783 h 16058"/>
                <a:gd name="T62" fmla="*/ 14336 w 16095"/>
                <a:gd name="T63" fmla="*/ 2970 h 16058"/>
                <a:gd name="T64" fmla="*/ 12945 w 16095"/>
                <a:gd name="T65" fmla="*/ 1659 h 16058"/>
                <a:gd name="T66" fmla="*/ 12433 w 16095"/>
                <a:gd name="T67" fmla="*/ 1581 h 16058"/>
                <a:gd name="T68" fmla="*/ 10192 w 16095"/>
                <a:gd name="T69" fmla="*/ 2406 h 16058"/>
                <a:gd name="T70" fmla="*/ 9336 w 16095"/>
                <a:gd name="T71" fmla="*/ 202 h 16058"/>
                <a:gd name="T72" fmla="*/ 7187 w 16095"/>
                <a:gd name="T73" fmla="*/ 15 h 16058"/>
                <a:gd name="T74" fmla="*/ 6503 w 16095"/>
                <a:gd name="T75" fmla="*/ 483 h 16058"/>
                <a:gd name="T76" fmla="*/ 4046 w 16095"/>
                <a:gd name="T77" fmla="*/ 1704 h 16058"/>
                <a:gd name="T78" fmla="*/ 3407 w 16095"/>
                <a:gd name="T79" fmla="*/ 1586 h 16058"/>
                <a:gd name="T80" fmla="*/ 2956 w 16095"/>
                <a:gd name="T81" fmla="*/ 1771 h 16058"/>
                <a:gd name="T82" fmla="*/ 1604 w 16095"/>
                <a:gd name="T83" fmla="*/ 3320 h 16058"/>
                <a:gd name="T84" fmla="*/ 2620 w 16095"/>
                <a:gd name="T85" fmla="*/ 5408 h 16058"/>
                <a:gd name="T86" fmla="*/ 379 w 16095"/>
                <a:gd name="T87" fmla="*/ 6562 h 16058"/>
                <a:gd name="T88" fmla="*/ 1 w 16095"/>
                <a:gd name="T89" fmla="*/ 7302 h 16058"/>
                <a:gd name="T90" fmla="*/ 285 w 16095"/>
                <a:gd name="T91" fmla="*/ 9412 h 16058"/>
                <a:gd name="T92" fmla="*/ 2511 w 16095"/>
                <a:gd name="T93" fmla="*/ 10413 h 16058"/>
                <a:gd name="T94" fmla="*/ 1583 w 16095"/>
                <a:gd name="T95" fmla="*/ 12613 h 16058"/>
                <a:gd name="T96" fmla="*/ 2897 w 16095"/>
                <a:gd name="T97" fmla="*/ 14241 h 16058"/>
                <a:gd name="T98" fmla="*/ 3336 w 16095"/>
                <a:gd name="T99" fmla="*/ 14459 h 16058"/>
                <a:gd name="T100" fmla="*/ 3944 w 16095"/>
                <a:gd name="T101" fmla="*/ 14404 h 16058"/>
                <a:gd name="T102" fmla="*/ 6444 w 16095"/>
                <a:gd name="T103" fmla="*/ 15461 h 16058"/>
                <a:gd name="T104" fmla="*/ 7061 w 16095"/>
                <a:gd name="T105" fmla="*/ 16012 h 16058"/>
                <a:gd name="T106" fmla="*/ 9229 w 16095"/>
                <a:gd name="T107" fmla="*/ 15927 h 16058"/>
                <a:gd name="T108" fmla="*/ 9718 w 16095"/>
                <a:gd name="T109" fmla="*/ 15251 h 16058"/>
                <a:gd name="T110" fmla="*/ 12326 w 16095"/>
                <a:gd name="T111" fmla="*/ 14460 h 16058"/>
                <a:gd name="T112" fmla="*/ 12877 w 16095"/>
                <a:gd name="T113" fmla="*/ 14426 h 16058"/>
                <a:gd name="T114" fmla="*/ 14253 w 16095"/>
                <a:gd name="T115" fmla="*/ 13191 h 16058"/>
                <a:gd name="T116" fmla="*/ 14511 w 16095"/>
                <a:gd name="T117" fmla="*/ 12402 h 16058"/>
                <a:gd name="T118" fmla="*/ 13745 w 16095"/>
                <a:gd name="T119" fmla="*/ 10004 h 16058"/>
                <a:gd name="T120" fmla="*/ 15941 w 16095"/>
                <a:gd name="T121" fmla="*/ 9245 h 16058"/>
                <a:gd name="T122" fmla="*/ 16061 w 16095"/>
                <a:gd name="T123" fmla="*/ 7086 h 16058"/>
                <a:gd name="T124" fmla="*/ 15536 w 16095"/>
                <a:gd name="T125" fmla="*/ 6448 h 160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095" h="16058">
                  <a:moveTo>
                    <a:pt x="13547" y="9020"/>
                  </a:moveTo>
                  <a:lnTo>
                    <a:pt x="13515" y="9027"/>
                  </a:lnTo>
                  <a:lnTo>
                    <a:pt x="13483" y="9035"/>
                  </a:lnTo>
                  <a:lnTo>
                    <a:pt x="13450" y="9044"/>
                  </a:lnTo>
                  <a:lnTo>
                    <a:pt x="13419" y="9054"/>
                  </a:lnTo>
                  <a:lnTo>
                    <a:pt x="13388" y="9065"/>
                  </a:lnTo>
                  <a:lnTo>
                    <a:pt x="13358" y="9077"/>
                  </a:lnTo>
                  <a:lnTo>
                    <a:pt x="13328" y="9090"/>
                  </a:lnTo>
                  <a:lnTo>
                    <a:pt x="13298" y="9104"/>
                  </a:lnTo>
                  <a:lnTo>
                    <a:pt x="13269" y="9120"/>
                  </a:lnTo>
                  <a:lnTo>
                    <a:pt x="13241" y="9135"/>
                  </a:lnTo>
                  <a:lnTo>
                    <a:pt x="13213" y="9152"/>
                  </a:lnTo>
                  <a:lnTo>
                    <a:pt x="13186" y="9169"/>
                  </a:lnTo>
                  <a:lnTo>
                    <a:pt x="13160" y="9187"/>
                  </a:lnTo>
                  <a:lnTo>
                    <a:pt x="13134" y="9207"/>
                  </a:lnTo>
                  <a:lnTo>
                    <a:pt x="13108" y="9226"/>
                  </a:lnTo>
                  <a:lnTo>
                    <a:pt x="13083" y="9247"/>
                  </a:lnTo>
                  <a:lnTo>
                    <a:pt x="13059" y="9269"/>
                  </a:lnTo>
                  <a:lnTo>
                    <a:pt x="13036" y="9291"/>
                  </a:lnTo>
                  <a:lnTo>
                    <a:pt x="13014" y="9314"/>
                  </a:lnTo>
                  <a:lnTo>
                    <a:pt x="12992" y="9338"/>
                  </a:lnTo>
                  <a:lnTo>
                    <a:pt x="12971" y="9362"/>
                  </a:lnTo>
                  <a:lnTo>
                    <a:pt x="12950" y="9387"/>
                  </a:lnTo>
                  <a:lnTo>
                    <a:pt x="12931" y="9414"/>
                  </a:lnTo>
                  <a:lnTo>
                    <a:pt x="12912" y="9440"/>
                  </a:lnTo>
                  <a:lnTo>
                    <a:pt x="12894" y="9467"/>
                  </a:lnTo>
                  <a:lnTo>
                    <a:pt x="12877" y="9495"/>
                  </a:lnTo>
                  <a:lnTo>
                    <a:pt x="12861" y="9523"/>
                  </a:lnTo>
                  <a:lnTo>
                    <a:pt x="12846" y="9552"/>
                  </a:lnTo>
                  <a:lnTo>
                    <a:pt x="12832" y="9582"/>
                  </a:lnTo>
                  <a:lnTo>
                    <a:pt x="12819" y="9612"/>
                  </a:lnTo>
                  <a:lnTo>
                    <a:pt x="12807" y="9642"/>
                  </a:lnTo>
                  <a:lnTo>
                    <a:pt x="12795" y="9674"/>
                  </a:lnTo>
                  <a:lnTo>
                    <a:pt x="12769" y="9743"/>
                  </a:lnTo>
                  <a:lnTo>
                    <a:pt x="12744" y="9812"/>
                  </a:lnTo>
                  <a:lnTo>
                    <a:pt x="12717" y="9880"/>
                  </a:lnTo>
                  <a:lnTo>
                    <a:pt x="12690" y="9948"/>
                  </a:lnTo>
                  <a:lnTo>
                    <a:pt x="12661" y="10015"/>
                  </a:lnTo>
                  <a:lnTo>
                    <a:pt x="12632" y="10082"/>
                  </a:lnTo>
                  <a:lnTo>
                    <a:pt x="12601" y="10148"/>
                  </a:lnTo>
                  <a:lnTo>
                    <a:pt x="12570" y="10214"/>
                  </a:lnTo>
                  <a:lnTo>
                    <a:pt x="12556" y="10244"/>
                  </a:lnTo>
                  <a:lnTo>
                    <a:pt x="12543" y="10274"/>
                  </a:lnTo>
                  <a:lnTo>
                    <a:pt x="12531" y="10305"/>
                  </a:lnTo>
                  <a:lnTo>
                    <a:pt x="12520" y="10336"/>
                  </a:lnTo>
                  <a:lnTo>
                    <a:pt x="12510" y="10367"/>
                  </a:lnTo>
                  <a:lnTo>
                    <a:pt x="12501" y="10399"/>
                  </a:lnTo>
                  <a:lnTo>
                    <a:pt x="12494" y="10430"/>
                  </a:lnTo>
                  <a:lnTo>
                    <a:pt x="12487" y="10462"/>
                  </a:lnTo>
                  <a:lnTo>
                    <a:pt x="12481" y="10495"/>
                  </a:lnTo>
                  <a:lnTo>
                    <a:pt x="12477" y="10527"/>
                  </a:lnTo>
                  <a:lnTo>
                    <a:pt x="12473" y="10559"/>
                  </a:lnTo>
                  <a:lnTo>
                    <a:pt x="12471" y="10591"/>
                  </a:lnTo>
                  <a:lnTo>
                    <a:pt x="12469" y="10623"/>
                  </a:lnTo>
                  <a:lnTo>
                    <a:pt x="12469" y="10655"/>
                  </a:lnTo>
                  <a:lnTo>
                    <a:pt x="12470" y="10687"/>
                  </a:lnTo>
                  <a:lnTo>
                    <a:pt x="12471" y="10719"/>
                  </a:lnTo>
                  <a:lnTo>
                    <a:pt x="12474" y="10752"/>
                  </a:lnTo>
                  <a:lnTo>
                    <a:pt x="12478" y="10784"/>
                  </a:lnTo>
                  <a:lnTo>
                    <a:pt x="12483" y="10816"/>
                  </a:lnTo>
                  <a:lnTo>
                    <a:pt x="12488" y="10848"/>
                  </a:lnTo>
                  <a:lnTo>
                    <a:pt x="12495" y="10879"/>
                  </a:lnTo>
                  <a:lnTo>
                    <a:pt x="12503" y="10911"/>
                  </a:lnTo>
                  <a:lnTo>
                    <a:pt x="12512" y="10942"/>
                  </a:lnTo>
                  <a:lnTo>
                    <a:pt x="12522" y="10972"/>
                  </a:lnTo>
                  <a:lnTo>
                    <a:pt x="12532" y="11003"/>
                  </a:lnTo>
                  <a:lnTo>
                    <a:pt x="12544" y="11034"/>
                  </a:lnTo>
                  <a:lnTo>
                    <a:pt x="12557" y="11064"/>
                  </a:lnTo>
                  <a:lnTo>
                    <a:pt x="12571" y="11093"/>
                  </a:lnTo>
                  <a:lnTo>
                    <a:pt x="12586" y="11123"/>
                  </a:lnTo>
                  <a:lnTo>
                    <a:pt x="12602" y="11151"/>
                  </a:lnTo>
                  <a:lnTo>
                    <a:pt x="12619" y="11180"/>
                  </a:lnTo>
                  <a:lnTo>
                    <a:pt x="12638" y="11207"/>
                  </a:lnTo>
                  <a:lnTo>
                    <a:pt x="13511" y="12514"/>
                  </a:lnTo>
                  <a:lnTo>
                    <a:pt x="12543" y="13480"/>
                  </a:lnTo>
                  <a:lnTo>
                    <a:pt x="11233" y="12608"/>
                  </a:lnTo>
                  <a:lnTo>
                    <a:pt x="11202" y="12588"/>
                  </a:lnTo>
                  <a:lnTo>
                    <a:pt x="11169" y="12569"/>
                  </a:lnTo>
                  <a:lnTo>
                    <a:pt x="11137" y="12551"/>
                  </a:lnTo>
                  <a:lnTo>
                    <a:pt x="11103" y="12535"/>
                  </a:lnTo>
                  <a:lnTo>
                    <a:pt x="11069" y="12520"/>
                  </a:lnTo>
                  <a:lnTo>
                    <a:pt x="11035" y="12506"/>
                  </a:lnTo>
                  <a:lnTo>
                    <a:pt x="11000" y="12494"/>
                  </a:lnTo>
                  <a:lnTo>
                    <a:pt x="10965" y="12483"/>
                  </a:lnTo>
                  <a:lnTo>
                    <a:pt x="10930" y="12473"/>
                  </a:lnTo>
                  <a:lnTo>
                    <a:pt x="10894" y="12464"/>
                  </a:lnTo>
                  <a:lnTo>
                    <a:pt x="10858" y="12457"/>
                  </a:lnTo>
                  <a:lnTo>
                    <a:pt x="10822" y="12451"/>
                  </a:lnTo>
                  <a:lnTo>
                    <a:pt x="10786" y="12446"/>
                  </a:lnTo>
                  <a:lnTo>
                    <a:pt x="10748" y="12443"/>
                  </a:lnTo>
                  <a:lnTo>
                    <a:pt x="10712" y="12441"/>
                  </a:lnTo>
                  <a:lnTo>
                    <a:pt x="10676" y="12440"/>
                  </a:lnTo>
                  <a:lnTo>
                    <a:pt x="10648" y="12441"/>
                  </a:lnTo>
                  <a:lnTo>
                    <a:pt x="10620" y="12442"/>
                  </a:lnTo>
                  <a:lnTo>
                    <a:pt x="10592" y="12444"/>
                  </a:lnTo>
                  <a:lnTo>
                    <a:pt x="10563" y="12446"/>
                  </a:lnTo>
                  <a:lnTo>
                    <a:pt x="10536" y="12450"/>
                  </a:lnTo>
                  <a:lnTo>
                    <a:pt x="10508" y="12454"/>
                  </a:lnTo>
                  <a:lnTo>
                    <a:pt x="10480" y="12459"/>
                  </a:lnTo>
                  <a:lnTo>
                    <a:pt x="10453" y="12465"/>
                  </a:lnTo>
                  <a:lnTo>
                    <a:pt x="10425" y="12472"/>
                  </a:lnTo>
                  <a:lnTo>
                    <a:pt x="10397" y="12479"/>
                  </a:lnTo>
                  <a:lnTo>
                    <a:pt x="10370" y="12488"/>
                  </a:lnTo>
                  <a:lnTo>
                    <a:pt x="10343" y="12497"/>
                  </a:lnTo>
                  <a:lnTo>
                    <a:pt x="10317" y="12506"/>
                  </a:lnTo>
                  <a:lnTo>
                    <a:pt x="10290" y="12517"/>
                  </a:lnTo>
                  <a:lnTo>
                    <a:pt x="10264" y="12528"/>
                  </a:lnTo>
                  <a:lnTo>
                    <a:pt x="10237" y="12540"/>
                  </a:lnTo>
                  <a:lnTo>
                    <a:pt x="10172" y="12571"/>
                  </a:lnTo>
                  <a:lnTo>
                    <a:pt x="10106" y="12602"/>
                  </a:lnTo>
                  <a:lnTo>
                    <a:pt x="10038" y="12631"/>
                  </a:lnTo>
                  <a:lnTo>
                    <a:pt x="9971" y="12661"/>
                  </a:lnTo>
                  <a:lnTo>
                    <a:pt x="9903" y="12688"/>
                  </a:lnTo>
                  <a:lnTo>
                    <a:pt x="9835" y="12715"/>
                  </a:lnTo>
                  <a:lnTo>
                    <a:pt x="9766" y="12740"/>
                  </a:lnTo>
                  <a:lnTo>
                    <a:pt x="9696" y="12765"/>
                  </a:lnTo>
                  <a:lnTo>
                    <a:pt x="9665" y="12777"/>
                  </a:lnTo>
                  <a:lnTo>
                    <a:pt x="9635" y="12789"/>
                  </a:lnTo>
                  <a:lnTo>
                    <a:pt x="9605" y="12802"/>
                  </a:lnTo>
                  <a:lnTo>
                    <a:pt x="9575" y="12816"/>
                  </a:lnTo>
                  <a:lnTo>
                    <a:pt x="9545" y="12832"/>
                  </a:lnTo>
                  <a:lnTo>
                    <a:pt x="9517" y="12848"/>
                  </a:lnTo>
                  <a:lnTo>
                    <a:pt x="9489" y="12864"/>
                  </a:lnTo>
                  <a:lnTo>
                    <a:pt x="9462" y="12882"/>
                  </a:lnTo>
                  <a:lnTo>
                    <a:pt x="9436" y="12901"/>
                  </a:lnTo>
                  <a:lnTo>
                    <a:pt x="9410" y="12920"/>
                  </a:lnTo>
                  <a:lnTo>
                    <a:pt x="9384" y="12941"/>
                  </a:lnTo>
                  <a:lnTo>
                    <a:pt x="9360" y="12962"/>
                  </a:lnTo>
                  <a:lnTo>
                    <a:pt x="9336" y="12984"/>
                  </a:lnTo>
                  <a:lnTo>
                    <a:pt x="9313" y="13007"/>
                  </a:lnTo>
                  <a:lnTo>
                    <a:pt x="9291" y="13030"/>
                  </a:lnTo>
                  <a:lnTo>
                    <a:pt x="9269" y="13054"/>
                  </a:lnTo>
                  <a:lnTo>
                    <a:pt x="9249" y="13078"/>
                  </a:lnTo>
                  <a:lnTo>
                    <a:pt x="9228" y="13103"/>
                  </a:lnTo>
                  <a:lnTo>
                    <a:pt x="9209" y="13129"/>
                  </a:lnTo>
                  <a:lnTo>
                    <a:pt x="9190" y="13156"/>
                  </a:lnTo>
                  <a:lnTo>
                    <a:pt x="9173" y="13183"/>
                  </a:lnTo>
                  <a:lnTo>
                    <a:pt x="9156" y="13211"/>
                  </a:lnTo>
                  <a:lnTo>
                    <a:pt x="9141" y="13239"/>
                  </a:lnTo>
                  <a:lnTo>
                    <a:pt x="9126" y="13268"/>
                  </a:lnTo>
                  <a:lnTo>
                    <a:pt x="9112" y="13297"/>
                  </a:lnTo>
                  <a:lnTo>
                    <a:pt x="9099" y="13327"/>
                  </a:lnTo>
                  <a:lnTo>
                    <a:pt x="9087" y="13357"/>
                  </a:lnTo>
                  <a:lnTo>
                    <a:pt x="9076" y="13388"/>
                  </a:lnTo>
                  <a:lnTo>
                    <a:pt x="9066" y="13419"/>
                  </a:lnTo>
                  <a:lnTo>
                    <a:pt x="9056" y="13451"/>
                  </a:lnTo>
                  <a:lnTo>
                    <a:pt x="9048" y="13484"/>
                  </a:lnTo>
                  <a:lnTo>
                    <a:pt x="9041" y="13516"/>
                  </a:lnTo>
                  <a:lnTo>
                    <a:pt x="8732" y="15054"/>
                  </a:lnTo>
                  <a:lnTo>
                    <a:pt x="7363" y="15054"/>
                  </a:lnTo>
                  <a:lnTo>
                    <a:pt x="7055" y="13516"/>
                  </a:lnTo>
                  <a:lnTo>
                    <a:pt x="7048" y="13484"/>
                  </a:lnTo>
                  <a:lnTo>
                    <a:pt x="7040" y="13451"/>
                  </a:lnTo>
                  <a:lnTo>
                    <a:pt x="7030" y="13419"/>
                  </a:lnTo>
                  <a:lnTo>
                    <a:pt x="7020" y="13388"/>
                  </a:lnTo>
                  <a:lnTo>
                    <a:pt x="7009" y="13357"/>
                  </a:lnTo>
                  <a:lnTo>
                    <a:pt x="6997" y="13327"/>
                  </a:lnTo>
                  <a:lnTo>
                    <a:pt x="6984" y="13297"/>
                  </a:lnTo>
                  <a:lnTo>
                    <a:pt x="6970" y="13268"/>
                  </a:lnTo>
                  <a:lnTo>
                    <a:pt x="6955" y="13239"/>
                  </a:lnTo>
                  <a:lnTo>
                    <a:pt x="6940" y="13211"/>
                  </a:lnTo>
                  <a:lnTo>
                    <a:pt x="6923" y="13183"/>
                  </a:lnTo>
                  <a:lnTo>
                    <a:pt x="6906" y="13156"/>
                  </a:lnTo>
                  <a:lnTo>
                    <a:pt x="6887" y="13129"/>
                  </a:lnTo>
                  <a:lnTo>
                    <a:pt x="6868" y="13103"/>
                  </a:lnTo>
                  <a:lnTo>
                    <a:pt x="6847" y="13078"/>
                  </a:lnTo>
                  <a:lnTo>
                    <a:pt x="6827" y="13054"/>
                  </a:lnTo>
                  <a:lnTo>
                    <a:pt x="6805" y="13030"/>
                  </a:lnTo>
                  <a:lnTo>
                    <a:pt x="6783" y="13007"/>
                  </a:lnTo>
                  <a:lnTo>
                    <a:pt x="6760" y="12984"/>
                  </a:lnTo>
                  <a:lnTo>
                    <a:pt x="6736" y="12962"/>
                  </a:lnTo>
                  <a:lnTo>
                    <a:pt x="6712" y="12941"/>
                  </a:lnTo>
                  <a:lnTo>
                    <a:pt x="6686" y="12920"/>
                  </a:lnTo>
                  <a:lnTo>
                    <a:pt x="6660" y="12901"/>
                  </a:lnTo>
                  <a:lnTo>
                    <a:pt x="6634" y="12882"/>
                  </a:lnTo>
                  <a:lnTo>
                    <a:pt x="6607" y="12864"/>
                  </a:lnTo>
                  <a:lnTo>
                    <a:pt x="6579" y="12848"/>
                  </a:lnTo>
                  <a:lnTo>
                    <a:pt x="6551" y="12832"/>
                  </a:lnTo>
                  <a:lnTo>
                    <a:pt x="6521" y="12816"/>
                  </a:lnTo>
                  <a:lnTo>
                    <a:pt x="6491" y="12802"/>
                  </a:lnTo>
                  <a:lnTo>
                    <a:pt x="6461" y="12789"/>
                  </a:lnTo>
                  <a:lnTo>
                    <a:pt x="6431" y="12777"/>
                  </a:lnTo>
                  <a:lnTo>
                    <a:pt x="6400" y="12765"/>
                  </a:lnTo>
                  <a:lnTo>
                    <a:pt x="6330" y="12740"/>
                  </a:lnTo>
                  <a:lnTo>
                    <a:pt x="6261" y="12715"/>
                  </a:lnTo>
                  <a:lnTo>
                    <a:pt x="6193" y="12688"/>
                  </a:lnTo>
                  <a:lnTo>
                    <a:pt x="6125" y="12661"/>
                  </a:lnTo>
                  <a:lnTo>
                    <a:pt x="6058" y="12632"/>
                  </a:lnTo>
                  <a:lnTo>
                    <a:pt x="5990" y="12602"/>
                  </a:lnTo>
                  <a:lnTo>
                    <a:pt x="5924" y="12572"/>
                  </a:lnTo>
                  <a:lnTo>
                    <a:pt x="5859" y="12541"/>
                  </a:lnTo>
                  <a:lnTo>
                    <a:pt x="5832" y="12529"/>
                  </a:lnTo>
                  <a:lnTo>
                    <a:pt x="5806" y="12517"/>
                  </a:lnTo>
                  <a:lnTo>
                    <a:pt x="5779" y="12507"/>
                  </a:lnTo>
                  <a:lnTo>
                    <a:pt x="5752" y="12497"/>
                  </a:lnTo>
                  <a:lnTo>
                    <a:pt x="5725" y="12488"/>
                  </a:lnTo>
                  <a:lnTo>
                    <a:pt x="5698" y="12479"/>
                  </a:lnTo>
                  <a:lnTo>
                    <a:pt x="5670" y="12472"/>
                  </a:lnTo>
                  <a:lnTo>
                    <a:pt x="5643" y="12465"/>
                  </a:lnTo>
                  <a:lnTo>
                    <a:pt x="5615" y="12459"/>
                  </a:lnTo>
                  <a:lnTo>
                    <a:pt x="5588" y="12454"/>
                  </a:lnTo>
                  <a:lnTo>
                    <a:pt x="5560" y="12450"/>
                  </a:lnTo>
                  <a:lnTo>
                    <a:pt x="5533" y="12446"/>
                  </a:lnTo>
                  <a:lnTo>
                    <a:pt x="5504" y="12444"/>
                  </a:lnTo>
                  <a:lnTo>
                    <a:pt x="5476" y="12442"/>
                  </a:lnTo>
                  <a:lnTo>
                    <a:pt x="5448" y="12441"/>
                  </a:lnTo>
                  <a:lnTo>
                    <a:pt x="5420" y="12440"/>
                  </a:lnTo>
                  <a:lnTo>
                    <a:pt x="5384" y="12441"/>
                  </a:lnTo>
                  <a:lnTo>
                    <a:pt x="5347" y="12443"/>
                  </a:lnTo>
                  <a:lnTo>
                    <a:pt x="5310" y="12446"/>
                  </a:lnTo>
                  <a:lnTo>
                    <a:pt x="5274" y="12451"/>
                  </a:lnTo>
                  <a:lnTo>
                    <a:pt x="5238" y="12457"/>
                  </a:lnTo>
                  <a:lnTo>
                    <a:pt x="5202" y="12464"/>
                  </a:lnTo>
                  <a:lnTo>
                    <a:pt x="5166" y="12473"/>
                  </a:lnTo>
                  <a:lnTo>
                    <a:pt x="5130" y="12483"/>
                  </a:lnTo>
                  <a:lnTo>
                    <a:pt x="5096" y="12494"/>
                  </a:lnTo>
                  <a:lnTo>
                    <a:pt x="5061" y="12506"/>
                  </a:lnTo>
                  <a:lnTo>
                    <a:pt x="5027" y="12520"/>
                  </a:lnTo>
                  <a:lnTo>
                    <a:pt x="4992" y="12535"/>
                  </a:lnTo>
                  <a:lnTo>
                    <a:pt x="4959" y="12551"/>
                  </a:lnTo>
                  <a:lnTo>
                    <a:pt x="4926" y="12569"/>
                  </a:lnTo>
                  <a:lnTo>
                    <a:pt x="4894" y="12588"/>
                  </a:lnTo>
                  <a:lnTo>
                    <a:pt x="4862" y="12608"/>
                  </a:lnTo>
                  <a:lnTo>
                    <a:pt x="3552" y="13480"/>
                  </a:lnTo>
                  <a:lnTo>
                    <a:pt x="2584" y="12514"/>
                  </a:lnTo>
                  <a:lnTo>
                    <a:pt x="3457" y="11207"/>
                  </a:lnTo>
                  <a:lnTo>
                    <a:pt x="3476" y="11180"/>
                  </a:lnTo>
                  <a:lnTo>
                    <a:pt x="3493" y="11151"/>
                  </a:lnTo>
                  <a:lnTo>
                    <a:pt x="3509" y="11123"/>
                  </a:lnTo>
                  <a:lnTo>
                    <a:pt x="3524" y="11093"/>
                  </a:lnTo>
                  <a:lnTo>
                    <a:pt x="3537" y="11064"/>
                  </a:lnTo>
                  <a:lnTo>
                    <a:pt x="3550" y="11034"/>
                  </a:lnTo>
                  <a:lnTo>
                    <a:pt x="3562" y="11003"/>
                  </a:lnTo>
                  <a:lnTo>
                    <a:pt x="3573" y="10972"/>
                  </a:lnTo>
                  <a:lnTo>
                    <a:pt x="3583" y="10942"/>
                  </a:lnTo>
                  <a:lnTo>
                    <a:pt x="3592" y="10911"/>
                  </a:lnTo>
                  <a:lnTo>
                    <a:pt x="3600" y="10879"/>
                  </a:lnTo>
                  <a:lnTo>
                    <a:pt x="3606" y="10848"/>
                  </a:lnTo>
                  <a:lnTo>
                    <a:pt x="3612" y="10816"/>
                  </a:lnTo>
                  <a:lnTo>
                    <a:pt x="3617" y="10784"/>
                  </a:lnTo>
                  <a:lnTo>
                    <a:pt x="3621" y="10753"/>
                  </a:lnTo>
                  <a:lnTo>
                    <a:pt x="3624" y="10720"/>
                  </a:lnTo>
                  <a:lnTo>
                    <a:pt x="3625" y="10688"/>
                  </a:lnTo>
                  <a:lnTo>
                    <a:pt x="3626" y="10655"/>
                  </a:lnTo>
                  <a:lnTo>
                    <a:pt x="3626" y="10623"/>
                  </a:lnTo>
                  <a:lnTo>
                    <a:pt x="3624" y="10591"/>
                  </a:lnTo>
                  <a:lnTo>
                    <a:pt x="3622" y="10559"/>
                  </a:lnTo>
                  <a:lnTo>
                    <a:pt x="3618" y="10527"/>
                  </a:lnTo>
                  <a:lnTo>
                    <a:pt x="3614" y="10495"/>
                  </a:lnTo>
                  <a:lnTo>
                    <a:pt x="3608" y="10462"/>
                  </a:lnTo>
                  <a:lnTo>
                    <a:pt x="3602" y="10431"/>
                  </a:lnTo>
                  <a:lnTo>
                    <a:pt x="3594" y="10399"/>
                  </a:lnTo>
                  <a:lnTo>
                    <a:pt x="3585" y="10368"/>
                  </a:lnTo>
                  <a:lnTo>
                    <a:pt x="3576" y="10337"/>
                  </a:lnTo>
                  <a:lnTo>
                    <a:pt x="3565" y="10306"/>
                  </a:lnTo>
                  <a:lnTo>
                    <a:pt x="3553" y="10275"/>
                  </a:lnTo>
                  <a:lnTo>
                    <a:pt x="3540" y="10245"/>
                  </a:lnTo>
                  <a:lnTo>
                    <a:pt x="3526" y="10215"/>
                  </a:lnTo>
                  <a:lnTo>
                    <a:pt x="3495" y="10148"/>
                  </a:lnTo>
                  <a:lnTo>
                    <a:pt x="3464" y="10082"/>
                  </a:lnTo>
                  <a:lnTo>
                    <a:pt x="3435" y="10016"/>
                  </a:lnTo>
                  <a:lnTo>
                    <a:pt x="3406" y="9949"/>
                  </a:lnTo>
                  <a:lnTo>
                    <a:pt x="3378" y="9881"/>
                  </a:lnTo>
                  <a:lnTo>
                    <a:pt x="3352" y="9813"/>
                  </a:lnTo>
                  <a:lnTo>
                    <a:pt x="3326" y="9744"/>
                  </a:lnTo>
                  <a:lnTo>
                    <a:pt x="3300" y="9675"/>
                  </a:lnTo>
                  <a:lnTo>
                    <a:pt x="3289" y="9643"/>
                  </a:lnTo>
                  <a:lnTo>
                    <a:pt x="3277" y="9612"/>
                  </a:lnTo>
                  <a:lnTo>
                    <a:pt x="3263" y="9582"/>
                  </a:lnTo>
                  <a:lnTo>
                    <a:pt x="3249" y="9553"/>
                  </a:lnTo>
                  <a:lnTo>
                    <a:pt x="3234" y="9524"/>
                  </a:lnTo>
                  <a:lnTo>
                    <a:pt x="3218" y="9496"/>
                  </a:lnTo>
                  <a:lnTo>
                    <a:pt x="3201" y="9468"/>
                  </a:lnTo>
                  <a:lnTo>
                    <a:pt x="3183" y="9441"/>
                  </a:lnTo>
                  <a:lnTo>
                    <a:pt x="3165" y="9414"/>
                  </a:lnTo>
                  <a:lnTo>
                    <a:pt x="3145" y="9388"/>
                  </a:lnTo>
                  <a:lnTo>
                    <a:pt x="3124" y="9362"/>
                  </a:lnTo>
                  <a:lnTo>
                    <a:pt x="3103" y="9338"/>
                  </a:lnTo>
                  <a:lnTo>
                    <a:pt x="3081" y="9314"/>
                  </a:lnTo>
                  <a:lnTo>
                    <a:pt x="3059" y="9291"/>
                  </a:lnTo>
                  <a:lnTo>
                    <a:pt x="3036" y="9269"/>
                  </a:lnTo>
                  <a:lnTo>
                    <a:pt x="3012" y="9248"/>
                  </a:lnTo>
                  <a:lnTo>
                    <a:pt x="2987" y="9227"/>
                  </a:lnTo>
                  <a:lnTo>
                    <a:pt x="2961" y="9207"/>
                  </a:lnTo>
                  <a:lnTo>
                    <a:pt x="2935" y="9188"/>
                  </a:lnTo>
                  <a:lnTo>
                    <a:pt x="2909" y="9170"/>
                  </a:lnTo>
                  <a:lnTo>
                    <a:pt x="2882" y="9152"/>
                  </a:lnTo>
                  <a:lnTo>
                    <a:pt x="2854" y="9136"/>
                  </a:lnTo>
                  <a:lnTo>
                    <a:pt x="2826" y="9120"/>
                  </a:lnTo>
                  <a:lnTo>
                    <a:pt x="2797" y="9104"/>
                  </a:lnTo>
                  <a:lnTo>
                    <a:pt x="2767" y="9090"/>
                  </a:lnTo>
                  <a:lnTo>
                    <a:pt x="2737" y="9077"/>
                  </a:lnTo>
                  <a:lnTo>
                    <a:pt x="2707" y="9065"/>
                  </a:lnTo>
                  <a:lnTo>
                    <a:pt x="2676" y="9054"/>
                  </a:lnTo>
                  <a:lnTo>
                    <a:pt x="2645" y="9044"/>
                  </a:lnTo>
                  <a:lnTo>
                    <a:pt x="2613" y="9035"/>
                  </a:lnTo>
                  <a:lnTo>
                    <a:pt x="2581" y="9027"/>
                  </a:lnTo>
                  <a:lnTo>
                    <a:pt x="2548" y="9020"/>
                  </a:lnTo>
                  <a:lnTo>
                    <a:pt x="1006" y="8712"/>
                  </a:lnTo>
                  <a:lnTo>
                    <a:pt x="1006" y="7347"/>
                  </a:lnTo>
                  <a:lnTo>
                    <a:pt x="2548" y="7039"/>
                  </a:lnTo>
                  <a:lnTo>
                    <a:pt x="2581" y="7032"/>
                  </a:lnTo>
                  <a:lnTo>
                    <a:pt x="2613" y="7024"/>
                  </a:lnTo>
                  <a:lnTo>
                    <a:pt x="2645" y="7015"/>
                  </a:lnTo>
                  <a:lnTo>
                    <a:pt x="2676" y="7005"/>
                  </a:lnTo>
                  <a:lnTo>
                    <a:pt x="2707" y="6994"/>
                  </a:lnTo>
                  <a:lnTo>
                    <a:pt x="2737" y="6982"/>
                  </a:lnTo>
                  <a:lnTo>
                    <a:pt x="2767" y="6969"/>
                  </a:lnTo>
                  <a:lnTo>
                    <a:pt x="2797" y="6955"/>
                  </a:lnTo>
                  <a:lnTo>
                    <a:pt x="2826" y="6939"/>
                  </a:lnTo>
                  <a:lnTo>
                    <a:pt x="2854" y="6923"/>
                  </a:lnTo>
                  <a:lnTo>
                    <a:pt x="2882" y="6907"/>
                  </a:lnTo>
                  <a:lnTo>
                    <a:pt x="2909" y="6889"/>
                  </a:lnTo>
                  <a:lnTo>
                    <a:pt x="2935" y="6871"/>
                  </a:lnTo>
                  <a:lnTo>
                    <a:pt x="2961" y="6852"/>
                  </a:lnTo>
                  <a:lnTo>
                    <a:pt x="2987" y="6832"/>
                  </a:lnTo>
                  <a:lnTo>
                    <a:pt x="3012" y="6812"/>
                  </a:lnTo>
                  <a:lnTo>
                    <a:pt x="3036" y="6790"/>
                  </a:lnTo>
                  <a:lnTo>
                    <a:pt x="3059" y="6768"/>
                  </a:lnTo>
                  <a:lnTo>
                    <a:pt x="3081" y="6745"/>
                  </a:lnTo>
                  <a:lnTo>
                    <a:pt x="3103" y="6721"/>
                  </a:lnTo>
                  <a:lnTo>
                    <a:pt x="3124" y="6697"/>
                  </a:lnTo>
                  <a:lnTo>
                    <a:pt x="3145" y="6672"/>
                  </a:lnTo>
                  <a:lnTo>
                    <a:pt x="3165" y="6645"/>
                  </a:lnTo>
                  <a:lnTo>
                    <a:pt x="3183" y="6618"/>
                  </a:lnTo>
                  <a:lnTo>
                    <a:pt x="3201" y="6591"/>
                  </a:lnTo>
                  <a:lnTo>
                    <a:pt x="3218" y="6564"/>
                  </a:lnTo>
                  <a:lnTo>
                    <a:pt x="3234" y="6535"/>
                  </a:lnTo>
                  <a:lnTo>
                    <a:pt x="3249" y="6506"/>
                  </a:lnTo>
                  <a:lnTo>
                    <a:pt x="3263" y="6477"/>
                  </a:lnTo>
                  <a:lnTo>
                    <a:pt x="3277" y="6447"/>
                  </a:lnTo>
                  <a:lnTo>
                    <a:pt x="3289" y="6416"/>
                  </a:lnTo>
                  <a:lnTo>
                    <a:pt x="3300" y="6384"/>
                  </a:lnTo>
                  <a:lnTo>
                    <a:pt x="3326" y="6315"/>
                  </a:lnTo>
                  <a:lnTo>
                    <a:pt x="3351" y="6247"/>
                  </a:lnTo>
                  <a:lnTo>
                    <a:pt x="3378" y="6179"/>
                  </a:lnTo>
                  <a:lnTo>
                    <a:pt x="3406" y="6110"/>
                  </a:lnTo>
                  <a:lnTo>
                    <a:pt x="3434" y="6043"/>
                  </a:lnTo>
                  <a:lnTo>
                    <a:pt x="3463" y="5977"/>
                  </a:lnTo>
                  <a:lnTo>
                    <a:pt x="3495" y="5911"/>
                  </a:lnTo>
                  <a:lnTo>
                    <a:pt x="3526" y="5845"/>
                  </a:lnTo>
                  <a:lnTo>
                    <a:pt x="3540" y="5815"/>
                  </a:lnTo>
                  <a:lnTo>
                    <a:pt x="3553" y="5784"/>
                  </a:lnTo>
                  <a:lnTo>
                    <a:pt x="3565" y="5754"/>
                  </a:lnTo>
                  <a:lnTo>
                    <a:pt x="3575" y="5723"/>
                  </a:lnTo>
                  <a:lnTo>
                    <a:pt x="3585" y="5692"/>
                  </a:lnTo>
                  <a:lnTo>
                    <a:pt x="3594" y="5660"/>
                  </a:lnTo>
                  <a:lnTo>
                    <a:pt x="3602" y="5629"/>
                  </a:lnTo>
                  <a:lnTo>
                    <a:pt x="3608" y="5597"/>
                  </a:lnTo>
                  <a:lnTo>
                    <a:pt x="3614" y="5564"/>
                  </a:lnTo>
                  <a:lnTo>
                    <a:pt x="3618" y="5532"/>
                  </a:lnTo>
                  <a:lnTo>
                    <a:pt x="3622" y="5500"/>
                  </a:lnTo>
                  <a:lnTo>
                    <a:pt x="3624" y="5468"/>
                  </a:lnTo>
                  <a:lnTo>
                    <a:pt x="3626" y="5436"/>
                  </a:lnTo>
                  <a:lnTo>
                    <a:pt x="3626" y="5403"/>
                  </a:lnTo>
                  <a:lnTo>
                    <a:pt x="3625" y="5371"/>
                  </a:lnTo>
                  <a:lnTo>
                    <a:pt x="3624" y="5339"/>
                  </a:lnTo>
                  <a:lnTo>
                    <a:pt x="3621" y="5306"/>
                  </a:lnTo>
                  <a:lnTo>
                    <a:pt x="3617" y="5274"/>
                  </a:lnTo>
                  <a:lnTo>
                    <a:pt x="3613" y="5243"/>
                  </a:lnTo>
                  <a:lnTo>
                    <a:pt x="3607" y="5211"/>
                  </a:lnTo>
                  <a:lnTo>
                    <a:pt x="3600" y="5179"/>
                  </a:lnTo>
                  <a:lnTo>
                    <a:pt x="3592" y="5148"/>
                  </a:lnTo>
                  <a:lnTo>
                    <a:pt x="3583" y="5117"/>
                  </a:lnTo>
                  <a:lnTo>
                    <a:pt x="3573" y="5086"/>
                  </a:lnTo>
                  <a:lnTo>
                    <a:pt x="3562" y="5056"/>
                  </a:lnTo>
                  <a:lnTo>
                    <a:pt x="3551" y="5024"/>
                  </a:lnTo>
                  <a:lnTo>
                    <a:pt x="3538" y="4995"/>
                  </a:lnTo>
                  <a:lnTo>
                    <a:pt x="3524" y="4965"/>
                  </a:lnTo>
                  <a:lnTo>
                    <a:pt x="3509" y="4936"/>
                  </a:lnTo>
                  <a:lnTo>
                    <a:pt x="3493" y="4907"/>
                  </a:lnTo>
                  <a:lnTo>
                    <a:pt x="3476" y="4879"/>
                  </a:lnTo>
                  <a:lnTo>
                    <a:pt x="3457" y="4851"/>
                  </a:lnTo>
                  <a:lnTo>
                    <a:pt x="2584" y="3544"/>
                  </a:lnTo>
                  <a:lnTo>
                    <a:pt x="3552" y="2578"/>
                  </a:lnTo>
                  <a:lnTo>
                    <a:pt x="4862" y="3450"/>
                  </a:lnTo>
                  <a:lnTo>
                    <a:pt x="4894" y="3470"/>
                  </a:lnTo>
                  <a:lnTo>
                    <a:pt x="4926" y="3489"/>
                  </a:lnTo>
                  <a:lnTo>
                    <a:pt x="4959" y="3507"/>
                  </a:lnTo>
                  <a:lnTo>
                    <a:pt x="4992" y="3523"/>
                  </a:lnTo>
                  <a:lnTo>
                    <a:pt x="5027" y="3538"/>
                  </a:lnTo>
                  <a:lnTo>
                    <a:pt x="5061" y="3552"/>
                  </a:lnTo>
                  <a:lnTo>
                    <a:pt x="5096" y="3564"/>
                  </a:lnTo>
                  <a:lnTo>
                    <a:pt x="5130" y="3576"/>
                  </a:lnTo>
                  <a:lnTo>
                    <a:pt x="5166" y="3586"/>
                  </a:lnTo>
                  <a:lnTo>
                    <a:pt x="5202" y="3594"/>
                  </a:lnTo>
                  <a:lnTo>
                    <a:pt x="5238" y="3601"/>
                  </a:lnTo>
                  <a:lnTo>
                    <a:pt x="5274" y="3607"/>
                  </a:lnTo>
                  <a:lnTo>
                    <a:pt x="5310" y="3612"/>
                  </a:lnTo>
                  <a:lnTo>
                    <a:pt x="5347" y="3615"/>
                  </a:lnTo>
                  <a:lnTo>
                    <a:pt x="5384" y="3617"/>
                  </a:lnTo>
                  <a:lnTo>
                    <a:pt x="5420" y="3618"/>
                  </a:lnTo>
                  <a:lnTo>
                    <a:pt x="5448" y="3617"/>
                  </a:lnTo>
                  <a:lnTo>
                    <a:pt x="5476" y="3616"/>
                  </a:lnTo>
                  <a:lnTo>
                    <a:pt x="5504" y="3614"/>
                  </a:lnTo>
                  <a:lnTo>
                    <a:pt x="5532" y="3612"/>
                  </a:lnTo>
                  <a:lnTo>
                    <a:pt x="5560" y="3608"/>
                  </a:lnTo>
                  <a:lnTo>
                    <a:pt x="5588" y="3604"/>
                  </a:lnTo>
                  <a:lnTo>
                    <a:pt x="5615" y="3599"/>
                  </a:lnTo>
                  <a:lnTo>
                    <a:pt x="5643" y="3593"/>
                  </a:lnTo>
                  <a:lnTo>
                    <a:pt x="5670" y="3586"/>
                  </a:lnTo>
                  <a:lnTo>
                    <a:pt x="5698" y="3579"/>
                  </a:lnTo>
                  <a:lnTo>
                    <a:pt x="5725" y="3571"/>
                  </a:lnTo>
                  <a:lnTo>
                    <a:pt x="5752" y="3562"/>
                  </a:lnTo>
                  <a:lnTo>
                    <a:pt x="5779" y="3552"/>
                  </a:lnTo>
                  <a:lnTo>
                    <a:pt x="5805" y="3542"/>
                  </a:lnTo>
                  <a:lnTo>
                    <a:pt x="5832" y="3531"/>
                  </a:lnTo>
                  <a:lnTo>
                    <a:pt x="5859" y="3518"/>
                  </a:lnTo>
                  <a:lnTo>
                    <a:pt x="5924" y="3487"/>
                  </a:lnTo>
                  <a:lnTo>
                    <a:pt x="5990" y="3457"/>
                  </a:lnTo>
                  <a:lnTo>
                    <a:pt x="6057" y="3428"/>
                  </a:lnTo>
                  <a:lnTo>
                    <a:pt x="6124" y="3398"/>
                  </a:lnTo>
                  <a:lnTo>
                    <a:pt x="6192" y="3370"/>
                  </a:lnTo>
                  <a:lnTo>
                    <a:pt x="6260" y="3344"/>
                  </a:lnTo>
                  <a:lnTo>
                    <a:pt x="6329" y="3318"/>
                  </a:lnTo>
                  <a:lnTo>
                    <a:pt x="6399" y="3293"/>
                  </a:lnTo>
                  <a:lnTo>
                    <a:pt x="6430" y="3282"/>
                  </a:lnTo>
                  <a:lnTo>
                    <a:pt x="6461" y="3270"/>
                  </a:lnTo>
                  <a:lnTo>
                    <a:pt x="6491" y="3256"/>
                  </a:lnTo>
                  <a:lnTo>
                    <a:pt x="6520" y="3242"/>
                  </a:lnTo>
                  <a:lnTo>
                    <a:pt x="6550" y="3227"/>
                  </a:lnTo>
                  <a:lnTo>
                    <a:pt x="6578" y="3211"/>
                  </a:lnTo>
                  <a:lnTo>
                    <a:pt x="6606" y="3194"/>
                  </a:lnTo>
                  <a:lnTo>
                    <a:pt x="6633" y="3176"/>
                  </a:lnTo>
                  <a:lnTo>
                    <a:pt x="6660" y="3158"/>
                  </a:lnTo>
                  <a:lnTo>
                    <a:pt x="6686" y="3138"/>
                  </a:lnTo>
                  <a:lnTo>
                    <a:pt x="6712" y="3117"/>
                  </a:lnTo>
                  <a:lnTo>
                    <a:pt x="6736" y="3096"/>
                  </a:lnTo>
                  <a:lnTo>
                    <a:pt x="6760" y="3074"/>
                  </a:lnTo>
                  <a:lnTo>
                    <a:pt x="6783" y="3052"/>
                  </a:lnTo>
                  <a:lnTo>
                    <a:pt x="6805" y="3029"/>
                  </a:lnTo>
                  <a:lnTo>
                    <a:pt x="6827" y="3005"/>
                  </a:lnTo>
                  <a:lnTo>
                    <a:pt x="6847" y="2980"/>
                  </a:lnTo>
                  <a:lnTo>
                    <a:pt x="6868" y="2955"/>
                  </a:lnTo>
                  <a:lnTo>
                    <a:pt x="6887" y="2929"/>
                  </a:lnTo>
                  <a:lnTo>
                    <a:pt x="6906" y="2903"/>
                  </a:lnTo>
                  <a:lnTo>
                    <a:pt x="6923" y="2876"/>
                  </a:lnTo>
                  <a:lnTo>
                    <a:pt x="6940" y="2847"/>
                  </a:lnTo>
                  <a:lnTo>
                    <a:pt x="6955" y="2819"/>
                  </a:lnTo>
                  <a:lnTo>
                    <a:pt x="6970" y="2790"/>
                  </a:lnTo>
                  <a:lnTo>
                    <a:pt x="6984" y="2761"/>
                  </a:lnTo>
                  <a:lnTo>
                    <a:pt x="6997" y="2731"/>
                  </a:lnTo>
                  <a:lnTo>
                    <a:pt x="7009" y="2701"/>
                  </a:lnTo>
                  <a:lnTo>
                    <a:pt x="7020" y="2670"/>
                  </a:lnTo>
                  <a:lnTo>
                    <a:pt x="7030" y="2639"/>
                  </a:lnTo>
                  <a:lnTo>
                    <a:pt x="7040" y="2608"/>
                  </a:lnTo>
                  <a:lnTo>
                    <a:pt x="7048" y="2575"/>
                  </a:lnTo>
                  <a:lnTo>
                    <a:pt x="7055" y="2542"/>
                  </a:lnTo>
                  <a:lnTo>
                    <a:pt x="7363" y="1004"/>
                  </a:lnTo>
                  <a:lnTo>
                    <a:pt x="8732" y="1004"/>
                  </a:lnTo>
                  <a:lnTo>
                    <a:pt x="9040" y="2542"/>
                  </a:lnTo>
                  <a:lnTo>
                    <a:pt x="9047" y="2575"/>
                  </a:lnTo>
                  <a:lnTo>
                    <a:pt x="9055" y="2608"/>
                  </a:lnTo>
                  <a:lnTo>
                    <a:pt x="9065" y="2639"/>
                  </a:lnTo>
                  <a:lnTo>
                    <a:pt x="9075" y="2670"/>
                  </a:lnTo>
                  <a:lnTo>
                    <a:pt x="9086" y="2701"/>
                  </a:lnTo>
                  <a:lnTo>
                    <a:pt x="9098" y="2731"/>
                  </a:lnTo>
                  <a:lnTo>
                    <a:pt x="9111" y="2761"/>
                  </a:lnTo>
                  <a:lnTo>
                    <a:pt x="9125" y="2790"/>
                  </a:lnTo>
                  <a:lnTo>
                    <a:pt x="9140" y="2819"/>
                  </a:lnTo>
                  <a:lnTo>
                    <a:pt x="9155" y="2847"/>
                  </a:lnTo>
                  <a:lnTo>
                    <a:pt x="9172" y="2876"/>
                  </a:lnTo>
                  <a:lnTo>
                    <a:pt x="9189" y="2903"/>
                  </a:lnTo>
                  <a:lnTo>
                    <a:pt x="9208" y="2929"/>
                  </a:lnTo>
                  <a:lnTo>
                    <a:pt x="9227" y="2955"/>
                  </a:lnTo>
                  <a:lnTo>
                    <a:pt x="9248" y="2980"/>
                  </a:lnTo>
                  <a:lnTo>
                    <a:pt x="9268" y="3005"/>
                  </a:lnTo>
                  <a:lnTo>
                    <a:pt x="9290" y="3029"/>
                  </a:lnTo>
                  <a:lnTo>
                    <a:pt x="9312" y="3052"/>
                  </a:lnTo>
                  <a:lnTo>
                    <a:pt x="9335" y="3074"/>
                  </a:lnTo>
                  <a:lnTo>
                    <a:pt x="9359" y="3096"/>
                  </a:lnTo>
                  <a:lnTo>
                    <a:pt x="9383" y="3117"/>
                  </a:lnTo>
                  <a:lnTo>
                    <a:pt x="9409" y="3138"/>
                  </a:lnTo>
                  <a:lnTo>
                    <a:pt x="9435" y="3158"/>
                  </a:lnTo>
                  <a:lnTo>
                    <a:pt x="9462" y="3176"/>
                  </a:lnTo>
                  <a:lnTo>
                    <a:pt x="9489" y="3194"/>
                  </a:lnTo>
                  <a:lnTo>
                    <a:pt x="9517" y="3211"/>
                  </a:lnTo>
                  <a:lnTo>
                    <a:pt x="9545" y="3227"/>
                  </a:lnTo>
                  <a:lnTo>
                    <a:pt x="9575" y="3242"/>
                  </a:lnTo>
                  <a:lnTo>
                    <a:pt x="9604" y="3256"/>
                  </a:lnTo>
                  <a:lnTo>
                    <a:pt x="9634" y="3270"/>
                  </a:lnTo>
                  <a:lnTo>
                    <a:pt x="9665" y="3282"/>
                  </a:lnTo>
                  <a:lnTo>
                    <a:pt x="9696" y="3293"/>
                  </a:lnTo>
                  <a:lnTo>
                    <a:pt x="9766" y="3318"/>
                  </a:lnTo>
                  <a:lnTo>
                    <a:pt x="9834" y="3344"/>
                  </a:lnTo>
                  <a:lnTo>
                    <a:pt x="9902" y="3370"/>
                  </a:lnTo>
                  <a:lnTo>
                    <a:pt x="9971" y="3398"/>
                  </a:lnTo>
                  <a:lnTo>
                    <a:pt x="10037" y="3427"/>
                  </a:lnTo>
                  <a:lnTo>
                    <a:pt x="10105" y="3456"/>
                  </a:lnTo>
                  <a:lnTo>
                    <a:pt x="10171" y="3487"/>
                  </a:lnTo>
                  <a:lnTo>
                    <a:pt x="10236" y="3518"/>
                  </a:lnTo>
                  <a:lnTo>
                    <a:pt x="10263" y="3530"/>
                  </a:lnTo>
                  <a:lnTo>
                    <a:pt x="10290" y="3541"/>
                  </a:lnTo>
                  <a:lnTo>
                    <a:pt x="10316" y="3552"/>
                  </a:lnTo>
                  <a:lnTo>
                    <a:pt x="10343" y="3562"/>
                  </a:lnTo>
                  <a:lnTo>
                    <a:pt x="10370" y="3571"/>
                  </a:lnTo>
                  <a:lnTo>
                    <a:pt x="10397" y="3579"/>
                  </a:lnTo>
                  <a:lnTo>
                    <a:pt x="10425" y="3586"/>
                  </a:lnTo>
                  <a:lnTo>
                    <a:pt x="10452" y="3593"/>
                  </a:lnTo>
                  <a:lnTo>
                    <a:pt x="10480" y="3599"/>
                  </a:lnTo>
                  <a:lnTo>
                    <a:pt x="10507" y="3604"/>
                  </a:lnTo>
                  <a:lnTo>
                    <a:pt x="10535" y="3608"/>
                  </a:lnTo>
                  <a:lnTo>
                    <a:pt x="10563" y="3612"/>
                  </a:lnTo>
                  <a:lnTo>
                    <a:pt x="10592" y="3614"/>
                  </a:lnTo>
                  <a:lnTo>
                    <a:pt x="10620" y="3616"/>
                  </a:lnTo>
                  <a:lnTo>
                    <a:pt x="10648" y="3617"/>
                  </a:lnTo>
                  <a:lnTo>
                    <a:pt x="10676" y="3618"/>
                  </a:lnTo>
                  <a:lnTo>
                    <a:pt x="10712" y="3617"/>
                  </a:lnTo>
                  <a:lnTo>
                    <a:pt x="10748" y="3615"/>
                  </a:lnTo>
                  <a:lnTo>
                    <a:pt x="10786" y="3612"/>
                  </a:lnTo>
                  <a:lnTo>
                    <a:pt x="10822" y="3607"/>
                  </a:lnTo>
                  <a:lnTo>
                    <a:pt x="10858" y="3601"/>
                  </a:lnTo>
                  <a:lnTo>
                    <a:pt x="10894" y="3594"/>
                  </a:lnTo>
                  <a:lnTo>
                    <a:pt x="10930" y="3586"/>
                  </a:lnTo>
                  <a:lnTo>
                    <a:pt x="10965" y="3576"/>
                  </a:lnTo>
                  <a:lnTo>
                    <a:pt x="11000" y="3564"/>
                  </a:lnTo>
                  <a:lnTo>
                    <a:pt x="11035" y="3552"/>
                  </a:lnTo>
                  <a:lnTo>
                    <a:pt x="11069" y="3538"/>
                  </a:lnTo>
                  <a:lnTo>
                    <a:pt x="11103" y="3523"/>
                  </a:lnTo>
                  <a:lnTo>
                    <a:pt x="11137" y="3507"/>
                  </a:lnTo>
                  <a:lnTo>
                    <a:pt x="11169" y="3489"/>
                  </a:lnTo>
                  <a:lnTo>
                    <a:pt x="11202" y="3470"/>
                  </a:lnTo>
                  <a:lnTo>
                    <a:pt x="11233" y="3450"/>
                  </a:lnTo>
                  <a:lnTo>
                    <a:pt x="12543" y="2578"/>
                  </a:lnTo>
                  <a:lnTo>
                    <a:pt x="13511" y="3544"/>
                  </a:lnTo>
                  <a:lnTo>
                    <a:pt x="12638" y="4851"/>
                  </a:lnTo>
                  <a:lnTo>
                    <a:pt x="12619" y="4879"/>
                  </a:lnTo>
                  <a:lnTo>
                    <a:pt x="12602" y="4907"/>
                  </a:lnTo>
                  <a:lnTo>
                    <a:pt x="12586" y="4936"/>
                  </a:lnTo>
                  <a:lnTo>
                    <a:pt x="12571" y="4965"/>
                  </a:lnTo>
                  <a:lnTo>
                    <a:pt x="12557" y="4995"/>
                  </a:lnTo>
                  <a:lnTo>
                    <a:pt x="12544" y="5024"/>
                  </a:lnTo>
                  <a:lnTo>
                    <a:pt x="12533" y="5056"/>
                  </a:lnTo>
                  <a:lnTo>
                    <a:pt x="12522" y="5086"/>
                  </a:lnTo>
                  <a:lnTo>
                    <a:pt x="12512" y="5117"/>
                  </a:lnTo>
                  <a:lnTo>
                    <a:pt x="12503" y="5148"/>
                  </a:lnTo>
                  <a:lnTo>
                    <a:pt x="12495" y="5179"/>
                  </a:lnTo>
                  <a:lnTo>
                    <a:pt x="12489" y="5211"/>
                  </a:lnTo>
                  <a:lnTo>
                    <a:pt x="12483" y="5242"/>
                  </a:lnTo>
                  <a:lnTo>
                    <a:pt x="12478" y="5274"/>
                  </a:lnTo>
                  <a:lnTo>
                    <a:pt x="12474" y="5306"/>
                  </a:lnTo>
                  <a:lnTo>
                    <a:pt x="12472" y="5339"/>
                  </a:lnTo>
                  <a:lnTo>
                    <a:pt x="12470" y="5371"/>
                  </a:lnTo>
                  <a:lnTo>
                    <a:pt x="12469" y="5403"/>
                  </a:lnTo>
                  <a:lnTo>
                    <a:pt x="12470" y="5435"/>
                  </a:lnTo>
                  <a:lnTo>
                    <a:pt x="12471" y="5467"/>
                  </a:lnTo>
                  <a:lnTo>
                    <a:pt x="12473" y="5500"/>
                  </a:lnTo>
                  <a:lnTo>
                    <a:pt x="12477" y="5532"/>
                  </a:lnTo>
                  <a:lnTo>
                    <a:pt x="12481" y="5563"/>
                  </a:lnTo>
                  <a:lnTo>
                    <a:pt x="12487" y="5596"/>
                  </a:lnTo>
                  <a:lnTo>
                    <a:pt x="12494" y="5628"/>
                  </a:lnTo>
                  <a:lnTo>
                    <a:pt x="12501" y="5660"/>
                  </a:lnTo>
                  <a:lnTo>
                    <a:pt x="12510" y="5691"/>
                  </a:lnTo>
                  <a:lnTo>
                    <a:pt x="12519" y="5722"/>
                  </a:lnTo>
                  <a:lnTo>
                    <a:pt x="12530" y="5753"/>
                  </a:lnTo>
                  <a:lnTo>
                    <a:pt x="12542" y="5784"/>
                  </a:lnTo>
                  <a:lnTo>
                    <a:pt x="12555" y="5814"/>
                  </a:lnTo>
                  <a:lnTo>
                    <a:pt x="12569" y="5844"/>
                  </a:lnTo>
                  <a:lnTo>
                    <a:pt x="12600" y="5910"/>
                  </a:lnTo>
                  <a:lnTo>
                    <a:pt x="12631" y="5976"/>
                  </a:lnTo>
                  <a:lnTo>
                    <a:pt x="12661" y="6043"/>
                  </a:lnTo>
                  <a:lnTo>
                    <a:pt x="12689" y="6110"/>
                  </a:lnTo>
                  <a:lnTo>
                    <a:pt x="12717" y="6178"/>
                  </a:lnTo>
                  <a:lnTo>
                    <a:pt x="12744" y="6246"/>
                  </a:lnTo>
                  <a:lnTo>
                    <a:pt x="12769" y="6315"/>
                  </a:lnTo>
                  <a:lnTo>
                    <a:pt x="12795" y="6384"/>
                  </a:lnTo>
                  <a:lnTo>
                    <a:pt x="12807" y="6416"/>
                  </a:lnTo>
                  <a:lnTo>
                    <a:pt x="12819" y="6446"/>
                  </a:lnTo>
                  <a:lnTo>
                    <a:pt x="12832" y="6476"/>
                  </a:lnTo>
                  <a:lnTo>
                    <a:pt x="12846" y="6506"/>
                  </a:lnTo>
                  <a:lnTo>
                    <a:pt x="12861" y="6535"/>
                  </a:lnTo>
                  <a:lnTo>
                    <a:pt x="12877" y="6563"/>
                  </a:lnTo>
                  <a:lnTo>
                    <a:pt x="12894" y="6591"/>
                  </a:lnTo>
                  <a:lnTo>
                    <a:pt x="12912" y="6618"/>
                  </a:lnTo>
                  <a:lnTo>
                    <a:pt x="12931" y="6644"/>
                  </a:lnTo>
                  <a:lnTo>
                    <a:pt x="12950" y="6671"/>
                  </a:lnTo>
                  <a:lnTo>
                    <a:pt x="12971" y="6696"/>
                  </a:lnTo>
                  <a:lnTo>
                    <a:pt x="12992" y="6721"/>
                  </a:lnTo>
                  <a:lnTo>
                    <a:pt x="13014" y="6744"/>
                  </a:lnTo>
                  <a:lnTo>
                    <a:pt x="13036" y="6767"/>
                  </a:lnTo>
                  <a:lnTo>
                    <a:pt x="13059" y="6790"/>
                  </a:lnTo>
                  <a:lnTo>
                    <a:pt x="13083" y="6811"/>
                  </a:lnTo>
                  <a:lnTo>
                    <a:pt x="13108" y="6832"/>
                  </a:lnTo>
                  <a:lnTo>
                    <a:pt x="13134" y="6852"/>
                  </a:lnTo>
                  <a:lnTo>
                    <a:pt x="13160" y="6871"/>
                  </a:lnTo>
                  <a:lnTo>
                    <a:pt x="13186" y="6889"/>
                  </a:lnTo>
                  <a:lnTo>
                    <a:pt x="13213" y="6907"/>
                  </a:lnTo>
                  <a:lnTo>
                    <a:pt x="13241" y="6923"/>
                  </a:lnTo>
                  <a:lnTo>
                    <a:pt x="13269" y="6939"/>
                  </a:lnTo>
                  <a:lnTo>
                    <a:pt x="13298" y="6955"/>
                  </a:lnTo>
                  <a:lnTo>
                    <a:pt x="13328" y="6968"/>
                  </a:lnTo>
                  <a:lnTo>
                    <a:pt x="13358" y="6981"/>
                  </a:lnTo>
                  <a:lnTo>
                    <a:pt x="13388" y="6993"/>
                  </a:lnTo>
                  <a:lnTo>
                    <a:pt x="13419" y="7004"/>
                  </a:lnTo>
                  <a:lnTo>
                    <a:pt x="13450" y="7014"/>
                  </a:lnTo>
                  <a:lnTo>
                    <a:pt x="13483" y="7024"/>
                  </a:lnTo>
                  <a:lnTo>
                    <a:pt x="13515" y="7032"/>
                  </a:lnTo>
                  <a:lnTo>
                    <a:pt x="13547" y="7039"/>
                  </a:lnTo>
                  <a:lnTo>
                    <a:pt x="15088" y="7347"/>
                  </a:lnTo>
                  <a:lnTo>
                    <a:pt x="15089" y="8712"/>
                  </a:lnTo>
                  <a:lnTo>
                    <a:pt x="13547" y="9020"/>
                  </a:lnTo>
                  <a:close/>
                  <a:moveTo>
                    <a:pt x="15286" y="6362"/>
                  </a:moveTo>
                  <a:lnTo>
                    <a:pt x="13745" y="6054"/>
                  </a:lnTo>
                  <a:lnTo>
                    <a:pt x="13715" y="5971"/>
                  </a:lnTo>
                  <a:lnTo>
                    <a:pt x="13684" y="5889"/>
                  </a:lnTo>
                  <a:lnTo>
                    <a:pt x="13652" y="5807"/>
                  </a:lnTo>
                  <a:lnTo>
                    <a:pt x="13618" y="5726"/>
                  </a:lnTo>
                  <a:lnTo>
                    <a:pt x="13584" y="5646"/>
                  </a:lnTo>
                  <a:lnTo>
                    <a:pt x="13548" y="5565"/>
                  </a:lnTo>
                  <a:lnTo>
                    <a:pt x="13512" y="5486"/>
                  </a:lnTo>
                  <a:lnTo>
                    <a:pt x="13475" y="5408"/>
                  </a:lnTo>
                  <a:lnTo>
                    <a:pt x="14348" y="4101"/>
                  </a:lnTo>
                  <a:lnTo>
                    <a:pt x="14372" y="4063"/>
                  </a:lnTo>
                  <a:lnTo>
                    <a:pt x="14394" y="4025"/>
                  </a:lnTo>
                  <a:lnTo>
                    <a:pt x="14414" y="3986"/>
                  </a:lnTo>
                  <a:lnTo>
                    <a:pt x="14433" y="3947"/>
                  </a:lnTo>
                  <a:lnTo>
                    <a:pt x="14449" y="3906"/>
                  </a:lnTo>
                  <a:lnTo>
                    <a:pt x="14464" y="3865"/>
                  </a:lnTo>
                  <a:lnTo>
                    <a:pt x="14476" y="3824"/>
                  </a:lnTo>
                  <a:lnTo>
                    <a:pt x="14489" y="3783"/>
                  </a:lnTo>
                  <a:lnTo>
                    <a:pt x="14498" y="3741"/>
                  </a:lnTo>
                  <a:lnTo>
                    <a:pt x="14505" y="3699"/>
                  </a:lnTo>
                  <a:lnTo>
                    <a:pt x="14511" y="3656"/>
                  </a:lnTo>
                  <a:lnTo>
                    <a:pt x="14515" y="3614"/>
                  </a:lnTo>
                  <a:lnTo>
                    <a:pt x="14517" y="3572"/>
                  </a:lnTo>
                  <a:lnTo>
                    <a:pt x="14517" y="3530"/>
                  </a:lnTo>
                  <a:lnTo>
                    <a:pt x="14515" y="3488"/>
                  </a:lnTo>
                  <a:lnTo>
                    <a:pt x="14512" y="3446"/>
                  </a:lnTo>
                  <a:lnTo>
                    <a:pt x="14507" y="3404"/>
                  </a:lnTo>
                  <a:lnTo>
                    <a:pt x="14500" y="3361"/>
                  </a:lnTo>
                  <a:lnTo>
                    <a:pt x="14492" y="3320"/>
                  </a:lnTo>
                  <a:lnTo>
                    <a:pt x="14480" y="3279"/>
                  </a:lnTo>
                  <a:lnTo>
                    <a:pt x="14468" y="3239"/>
                  </a:lnTo>
                  <a:lnTo>
                    <a:pt x="14455" y="3198"/>
                  </a:lnTo>
                  <a:lnTo>
                    <a:pt x="14439" y="3159"/>
                  </a:lnTo>
                  <a:lnTo>
                    <a:pt x="14422" y="3119"/>
                  </a:lnTo>
                  <a:lnTo>
                    <a:pt x="14403" y="3081"/>
                  </a:lnTo>
                  <a:lnTo>
                    <a:pt x="14382" y="3043"/>
                  </a:lnTo>
                  <a:lnTo>
                    <a:pt x="14360" y="3006"/>
                  </a:lnTo>
                  <a:lnTo>
                    <a:pt x="14336" y="2970"/>
                  </a:lnTo>
                  <a:lnTo>
                    <a:pt x="14309" y="2935"/>
                  </a:lnTo>
                  <a:lnTo>
                    <a:pt x="14282" y="2901"/>
                  </a:lnTo>
                  <a:lnTo>
                    <a:pt x="14253" y="2868"/>
                  </a:lnTo>
                  <a:lnTo>
                    <a:pt x="14222" y="2834"/>
                  </a:lnTo>
                  <a:lnTo>
                    <a:pt x="13254" y="1869"/>
                  </a:lnTo>
                  <a:lnTo>
                    <a:pt x="13236" y="1852"/>
                  </a:lnTo>
                  <a:lnTo>
                    <a:pt x="13217" y="1834"/>
                  </a:lnTo>
                  <a:lnTo>
                    <a:pt x="13198" y="1817"/>
                  </a:lnTo>
                  <a:lnTo>
                    <a:pt x="13179" y="1801"/>
                  </a:lnTo>
                  <a:lnTo>
                    <a:pt x="13159" y="1786"/>
                  </a:lnTo>
                  <a:lnTo>
                    <a:pt x="13139" y="1771"/>
                  </a:lnTo>
                  <a:lnTo>
                    <a:pt x="13118" y="1755"/>
                  </a:lnTo>
                  <a:lnTo>
                    <a:pt x="13097" y="1741"/>
                  </a:lnTo>
                  <a:lnTo>
                    <a:pt x="13076" y="1728"/>
                  </a:lnTo>
                  <a:lnTo>
                    <a:pt x="13055" y="1715"/>
                  </a:lnTo>
                  <a:lnTo>
                    <a:pt x="13034" y="1702"/>
                  </a:lnTo>
                  <a:lnTo>
                    <a:pt x="13012" y="1691"/>
                  </a:lnTo>
                  <a:lnTo>
                    <a:pt x="12990" y="1680"/>
                  </a:lnTo>
                  <a:lnTo>
                    <a:pt x="12968" y="1669"/>
                  </a:lnTo>
                  <a:lnTo>
                    <a:pt x="12945" y="1659"/>
                  </a:lnTo>
                  <a:lnTo>
                    <a:pt x="12923" y="1649"/>
                  </a:lnTo>
                  <a:lnTo>
                    <a:pt x="12900" y="1640"/>
                  </a:lnTo>
                  <a:lnTo>
                    <a:pt x="12877" y="1632"/>
                  </a:lnTo>
                  <a:lnTo>
                    <a:pt x="12854" y="1624"/>
                  </a:lnTo>
                  <a:lnTo>
                    <a:pt x="12831" y="1617"/>
                  </a:lnTo>
                  <a:lnTo>
                    <a:pt x="12808" y="1610"/>
                  </a:lnTo>
                  <a:lnTo>
                    <a:pt x="12783" y="1604"/>
                  </a:lnTo>
                  <a:lnTo>
                    <a:pt x="12759" y="1599"/>
                  </a:lnTo>
                  <a:lnTo>
                    <a:pt x="12736" y="1594"/>
                  </a:lnTo>
                  <a:lnTo>
                    <a:pt x="12712" y="1590"/>
                  </a:lnTo>
                  <a:lnTo>
                    <a:pt x="12688" y="1586"/>
                  </a:lnTo>
                  <a:lnTo>
                    <a:pt x="12664" y="1583"/>
                  </a:lnTo>
                  <a:lnTo>
                    <a:pt x="12640" y="1580"/>
                  </a:lnTo>
                  <a:lnTo>
                    <a:pt x="12615" y="1578"/>
                  </a:lnTo>
                  <a:lnTo>
                    <a:pt x="12591" y="1577"/>
                  </a:lnTo>
                  <a:lnTo>
                    <a:pt x="12566" y="1576"/>
                  </a:lnTo>
                  <a:lnTo>
                    <a:pt x="12542" y="1575"/>
                  </a:lnTo>
                  <a:lnTo>
                    <a:pt x="12506" y="1576"/>
                  </a:lnTo>
                  <a:lnTo>
                    <a:pt x="12470" y="1578"/>
                  </a:lnTo>
                  <a:lnTo>
                    <a:pt x="12433" y="1581"/>
                  </a:lnTo>
                  <a:lnTo>
                    <a:pt x="12398" y="1586"/>
                  </a:lnTo>
                  <a:lnTo>
                    <a:pt x="12362" y="1592"/>
                  </a:lnTo>
                  <a:lnTo>
                    <a:pt x="12326" y="1599"/>
                  </a:lnTo>
                  <a:lnTo>
                    <a:pt x="12291" y="1607"/>
                  </a:lnTo>
                  <a:lnTo>
                    <a:pt x="12255" y="1617"/>
                  </a:lnTo>
                  <a:lnTo>
                    <a:pt x="12220" y="1628"/>
                  </a:lnTo>
                  <a:lnTo>
                    <a:pt x="12185" y="1641"/>
                  </a:lnTo>
                  <a:lnTo>
                    <a:pt x="12151" y="1654"/>
                  </a:lnTo>
                  <a:lnTo>
                    <a:pt x="12117" y="1670"/>
                  </a:lnTo>
                  <a:lnTo>
                    <a:pt x="12083" y="1686"/>
                  </a:lnTo>
                  <a:lnTo>
                    <a:pt x="12050" y="1704"/>
                  </a:lnTo>
                  <a:lnTo>
                    <a:pt x="12018" y="1723"/>
                  </a:lnTo>
                  <a:lnTo>
                    <a:pt x="11986" y="1743"/>
                  </a:lnTo>
                  <a:lnTo>
                    <a:pt x="10676" y="2615"/>
                  </a:lnTo>
                  <a:lnTo>
                    <a:pt x="10597" y="2577"/>
                  </a:lnTo>
                  <a:lnTo>
                    <a:pt x="10517" y="2540"/>
                  </a:lnTo>
                  <a:lnTo>
                    <a:pt x="10437" y="2505"/>
                  </a:lnTo>
                  <a:lnTo>
                    <a:pt x="10356" y="2471"/>
                  </a:lnTo>
                  <a:lnTo>
                    <a:pt x="10275" y="2438"/>
                  </a:lnTo>
                  <a:lnTo>
                    <a:pt x="10192" y="2406"/>
                  </a:lnTo>
                  <a:lnTo>
                    <a:pt x="10110" y="2375"/>
                  </a:lnTo>
                  <a:lnTo>
                    <a:pt x="10026" y="2346"/>
                  </a:lnTo>
                  <a:lnTo>
                    <a:pt x="9718" y="808"/>
                  </a:lnTo>
                  <a:lnTo>
                    <a:pt x="9708" y="764"/>
                  </a:lnTo>
                  <a:lnTo>
                    <a:pt x="9697" y="721"/>
                  </a:lnTo>
                  <a:lnTo>
                    <a:pt x="9683" y="679"/>
                  </a:lnTo>
                  <a:lnTo>
                    <a:pt x="9668" y="638"/>
                  </a:lnTo>
                  <a:lnTo>
                    <a:pt x="9652" y="598"/>
                  </a:lnTo>
                  <a:lnTo>
                    <a:pt x="9633" y="559"/>
                  </a:lnTo>
                  <a:lnTo>
                    <a:pt x="9614" y="520"/>
                  </a:lnTo>
                  <a:lnTo>
                    <a:pt x="9592" y="483"/>
                  </a:lnTo>
                  <a:lnTo>
                    <a:pt x="9568" y="447"/>
                  </a:lnTo>
                  <a:lnTo>
                    <a:pt x="9544" y="413"/>
                  </a:lnTo>
                  <a:lnTo>
                    <a:pt x="9518" y="378"/>
                  </a:lnTo>
                  <a:lnTo>
                    <a:pt x="9491" y="345"/>
                  </a:lnTo>
                  <a:lnTo>
                    <a:pt x="9463" y="314"/>
                  </a:lnTo>
                  <a:lnTo>
                    <a:pt x="9433" y="284"/>
                  </a:lnTo>
                  <a:lnTo>
                    <a:pt x="9401" y="255"/>
                  </a:lnTo>
                  <a:lnTo>
                    <a:pt x="9369" y="228"/>
                  </a:lnTo>
                  <a:lnTo>
                    <a:pt x="9336" y="202"/>
                  </a:lnTo>
                  <a:lnTo>
                    <a:pt x="9302" y="177"/>
                  </a:lnTo>
                  <a:lnTo>
                    <a:pt x="9267" y="154"/>
                  </a:lnTo>
                  <a:lnTo>
                    <a:pt x="9229" y="131"/>
                  </a:lnTo>
                  <a:lnTo>
                    <a:pt x="9192" y="111"/>
                  </a:lnTo>
                  <a:lnTo>
                    <a:pt x="9154" y="92"/>
                  </a:lnTo>
                  <a:lnTo>
                    <a:pt x="9115" y="75"/>
                  </a:lnTo>
                  <a:lnTo>
                    <a:pt x="9075" y="60"/>
                  </a:lnTo>
                  <a:lnTo>
                    <a:pt x="9034" y="46"/>
                  </a:lnTo>
                  <a:lnTo>
                    <a:pt x="8993" y="34"/>
                  </a:lnTo>
                  <a:lnTo>
                    <a:pt x="8951" y="24"/>
                  </a:lnTo>
                  <a:lnTo>
                    <a:pt x="8908" y="15"/>
                  </a:lnTo>
                  <a:lnTo>
                    <a:pt x="8864" y="9"/>
                  </a:lnTo>
                  <a:lnTo>
                    <a:pt x="8821" y="4"/>
                  </a:lnTo>
                  <a:lnTo>
                    <a:pt x="8777" y="1"/>
                  </a:lnTo>
                  <a:lnTo>
                    <a:pt x="8732" y="0"/>
                  </a:lnTo>
                  <a:lnTo>
                    <a:pt x="7363" y="0"/>
                  </a:lnTo>
                  <a:lnTo>
                    <a:pt x="7318" y="1"/>
                  </a:lnTo>
                  <a:lnTo>
                    <a:pt x="7274" y="4"/>
                  </a:lnTo>
                  <a:lnTo>
                    <a:pt x="7231" y="9"/>
                  </a:lnTo>
                  <a:lnTo>
                    <a:pt x="7187" y="15"/>
                  </a:lnTo>
                  <a:lnTo>
                    <a:pt x="7144" y="24"/>
                  </a:lnTo>
                  <a:lnTo>
                    <a:pt x="7102" y="34"/>
                  </a:lnTo>
                  <a:lnTo>
                    <a:pt x="7061" y="46"/>
                  </a:lnTo>
                  <a:lnTo>
                    <a:pt x="7020" y="60"/>
                  </a:lnTo>
                  <a:lnTo>
                    <a:pt x="6980" y="75"/>
                  </a:lnTo>
                  <a:lnTo>
                    <a:pt x="6941" y="92"/>
                  </a:lnTo>
                  <a:lnTo>
                    <a:pt x="6903" y="111"/>
                  </a:lnTo>
                  <a:lnTo>
                    <a:pt x="6866" y="131"/>
                  </a:lnTo>
                  <a:lnTo>
                    <a:pt x="6829" y="154"/>
                  </a:lnTo>
                  <a:lnTo>
                    <a:pt x="6793" y="177"/>
                  </a:lnTo>
                  <a:lnTo>
                    <a:pt x="6759" y="202"/>
                  </a:lnTo>
                  <a:lnTo>
                    <a:pt x="6726" y="228"/>
                  </a:lnTo>
                  <a:lnTo>
                    <a:pt x="6694" y="255"/>
                  </a:lnTo>
                  <a:lnTo>
                    <a:pt x="6662" y="284"/>
                  </a:lnTo>
                  <a:lnTo>
                    <a:pt x="6633" y="314"/>
                  </a:lnTo>
                  <a:lnTo>
                    <a:pt x="6604" y="345"/>
                  </a:lnTo>
                  <a:lnTo>
                    <a:pt x="6577" y="378"/>
                  </a:lnTo>
                  <a:lnTo>
                    <a:pt x="6551" y="413"/>
                  </a:lnTo>
                  <a:lnTo>
                    <a:pt x="6527" y="447"/>
                  </a:lnTo>
                  <a:lnTo>
                    <a:pt x="6503" y="483"/>
                  </a:lnTo>
                  <a:lnTo>
                    <a:pt x="6482" y="520"/>
                  </a:lnTo>
                  <a:lnTo>
                    <a:pt x="6462" y="559"/>
                  </a:lnTo>
                  <a:lnTo>
                    <a:pt x="6444" y="598"/>
                  </a:lnTo>
                  <a:lnTo>
                    <a:pt x="6427" y="638"/>
                  </a:lnTo>
                  <a:lnTo>
                    <a:pt x="6412" y="679"/>
                  </a:lnTo>
                  <a:lnTo>
                    <a:pt x="6398" y="721"/>
                  </a:lnTo>
                  <a:lnTo>
                    <a:pt x="6387" y="764"/>
                  </a:lnTo>
                  <a:lnTo>
                    <a:pt x="6377" y="808"/>
                  </a:lnTo>
                  <a:lnTo>
                    <a:pt x="6069" y="2346"/>
                  </a:lnTo>
                  <a:lnTo>
                    <a:pt x="5985" y="2375"/>
                  </a:lnTo>
                  <a:lnTo>
                    <a:pt x="5903" y="2406"/>
                  </a:lnTo>
                  <a:lnTo>
                    <a:pt x="5820" y="2438"/>
                  </a:lnTo>
                  <a:lnTo>
                    <a:pt x="5739" y="2471"/>
                  </a:lnTo>
                  <a:lnTo>
                    <a:pt x="5658" y="2505"/>
                  </a:lnTo>
                  <a:lnTo>
                    <a:pt x="5578" y="2540"/>
                  </a:lnTo>
                  <a:lnTo>
                    <a:pt x="5499" y="2577"/>
                  </a:lnTo>
                  <a:lnTo>
                    <a:pt x="5420" y="2615"/>
                  </a:lnTo>
                  <a:lnTo>
                    <a:pt x="4110" y="1743"/>
                  </a:lnTo>
                  <a:lnTo>
                    <a:pt x="4078" y="1723"/>
                  </a:lnTo>
                  <a:lnTo>
                    <a:pt x="4046" y="1704"/>
                  </a:lnTo>
                  <a:lnTo>
                    <a:pt x="4012" y="1686"/>
                  </a:lnTo>
                  <a:lnTo>
                    <a:pt x="3978" y="1670"/>
                  </a:lnTo>
                  <a:lnTo>
                    <a:pt x="3944" y="1654"/>
                  </a:lnTo>
                  <a:lnTo>
                    <a:pt x="3910" y="1641"/>
                  </a:lnTo>
                  <a:lnTo>
                    <a:pt x="3875" y="1628"/>
                  </a:lnTo>
                  <a:lnTo>
                    <a:pt x="3840" y="1617"/>
                  </a:lnTo>
                  <a:lnTo>
                    <a:pt x="3804" y="1607"/>
                  </a:lnTo>
                  <a:lnTo>
                    <a:pt x="3769" y="1599"/>
                  </a:lnTo>
                  <a:lnTo>
                    <a:pt x="3733" y="1592"/>
                  </a:lnTo>
                  <a:lnTo>
                    <a:pt x="3698" y="1586"/>
                  </a:lnTo>
                  <a:lnTo>
                    <a:pt x="3662" y="1581"/>
                  </a:lnTo>
                  <a:lnTo>
                    <a:pt x="3625" y="1578"/>
                  </a:lnTo>
                  <a:lnTo>
                    <a:pt x="3589" y="1576"/>
                  </a:lnTo>
                  <a:lnTo>
                    <a:pt x="3553" y="1575"/>
                  </a:lnTo>
                  <a:lnTo>
                    <a:pt x="3529" y="1576"/>
                  </a:lnTo>
                  <a:lnTo>
                    <a:pt x="3504" y="1577"/>
                  </a:lnTo>
                  <a:lnTo>
                    <a:pt x="3480" y="1578"/>
                  </a:lnTo>
                  <a:lnTo>
                    <a:pt x="3455" y="1580"/>
                  </a:lnTo>
                  <a:lnTo>
                    <a:pt x="3431" y="1583"/>
                  </a:lnTo>
                  <a:lnTo>
                    <a:pt x="3407" y="1586"/>
                  </a:lnTo>
                  <a:lnTo>
                    <a:pt x="3383" y="1590"/>
                  </a:lnTo>
                  <a:lnTo>
                    <a:pt x="3359" y="1594"/>
                  </a:lnTo>
                  <a:lnTo>
                    <a:pt x="3336" y="1599"/>
                  </a:lnTo>
                  <a:lnTo>
                    <a:pt x="3312" y="1604"/>
                  </a:lnTo>
                  <a:lnTo>
                    <a:pt x="3288" y="1610"/>
                  </a:lnTo>
                  <a:lnTo>
                    <a:pt x="3264" y="1617"/>
                  </a:lnTo>
                  <a:lnTo>
                    <a:pt x="3241" y="1624"/>
                  </a:lnTo>
                  <a:lnTo>
                    <a:pt x="3218" y="1632"/>
                  </a:lnTo>
                  <a:lnTo>
                    <a:pt x="3195" y="1640"/>
                  </a:lnTo>
                  <a:lnTo>
                    <a:pt x="3173" y="1649"/>
                  </a:lnTo>
                  <a:lnTo>
                    <a:pt x="3150" y="1659"/>
                  </a:lnTo>
                  <a:lnTo>
                    <a:pt x="3127" y="1669"/>
                  </a:lnTo>
                  <a:lnTo>
                    <a:pt x="3105" y="1680"/>
                  </a:lnTo>
                  <a:lnTo>
                    <a:pt x="3083" y="1691"/>
                  </a:lnTo>
                  <a:lnTo>
                    <a:pt x="3061" y="1702"/>
                  </a:lnTo>
                  <a:lnTo>
                    <a:pt x="3040" y="1715"/>
                  </a:lnTo>
                  <a:lnTo>
                    <a:pt x="3019" y="1728"/>
                  </a:lnTo>
                  <a:lnTo>
                    <a:pt x="2998" y="1741"/>
                  </a:lnTo>
                  <a:lnTo>
                    <a:pt x="2978" y="1755"/>
                  </a:lnTo>
                  <a:lnTo>
                    <a:pt x="2956" y="1771"/>
                  </a:lnTo>
                  <a:lnTo>
                    <a:pt x="2936" y="1786"/>
                  </a:lnTo>
                  <a:lnTo>
                    <a:pt x="2917" y="1801"/>
                  </a:lnTo>
                  <a:lnTo>
                    <a:pt x="2897" y="1817"/>
                  </a:lnTo>
                  <a:lnTo>
                    <a:pt x="2878" y="1834"/>
                  </a:lnTo>
                  <a:lnTo>
                    <a:pt x="2860" y="1852"/>
                  </a:lnTo>
                  <a:lnTo>
                    <a:pt x="2841" y="1869"/>
                  </a:lnTo>
                  <a:lnTo>
                    <a:pt x="1873" y="2834"/>
                  </a:lnTo>
                  <a:lnTo>
                    <a:pt x="1843" y="2868"/>
                  </a:lnTo>
                  <a:lnTo>
                    <a:pt x="1814" y="2901"/>
                  </a:lnTo>
                  <a:lnTo>
                    <a:pt x="1786" y="2935"/>
                  </a:lnTo>
                  <a:lnTo>
                    <a:pt x="1759" y="2970"/>
                  </a:lnTo>
                  <a:lnTo>
                    <a:pt x="1735" y="3006"/>
                  </a:lnTo>
                  <a:lnTo>
                    <a:pt x="1713" y="3043"/>
                  </a:lnTo>
                  <a:lnTo>
                    <a:pt x="1692" y="3081"/>
                  </a:lnTo>
                  <a:lnTo>
                    <a:pt x="1673" y="3119"/>
                  </a:lnTo>
                  <a:lnTo>
                    <a:pt x="1656" y="3159"/>
                  </a:lnTo>
                  <a:lnTo>
                    <a:pt x="1641" y="3198"/>
                  </a:lnTo>
                  <a:lnTo>
                    <a:pt x="1627" y="3239"/>
                  </a:lnTo>
                  <a:lnTo>
                    <a:pt x="1615" y="3279"/>
                  </a:lnTo>
                  <a:lnTo>
                    <a:pt x="1604" y="3320"/>
                  </a:lnTo>
                  <a:lnTo>
                    <a:pt x="1595" y="3361"/>
                  </a:lnTo>
                  <a:lnTo>
                    <a:pt x="1588" y="3404"/>
                  </a:lnTo>
                  <a:lnTo>
                    <a:pt x="1583" y="3446"/>
                  </a:lnTo>
                  <a:lnTo>
                    <a:pt x="1580" y="3488"/>
                  </a:lnTo>
                  <a:lnTo>
                    <a:pt x="1579" y="3530"/>
                  </a:lnTo>
                  <a:lnTo>
                    <a:pt x="1579" y="3572"/>
                  </a:lnTo>
                  <a:lnTo>
                    <a:pt x="1581" y="3614"/>
                  </a:lnTo>
                  <a:lnTo>
                    <a:pt x="1585" y="3656"/>
                  </a:lnTo>
                  <a:lnTo>
                    <a:pt x="1590" y="3699"/>
                  </a:lnTo>
                  <a:lnTo>
                    <a:pt x="1598" y="3741"/>
                  </a:lnTo>
                  <a:lnTo>
                    <a:pt x="1607" y="3783"/>
                  </a:lnTo>
                  <a:lnTo>
                    <a:pt x="1619" y="3824"/>
                  </a:lnTo>
                  <a:lnTo>
                    <a:pt x="1632" y="3865"/>
                  </a:lnTo>
                  <a:lnTo>
                    <a:pt x="1646" y="3906"/>
                  </a:lnTo>
                  <a:lnTo>
                    <a:pt x="1663" y="3947"/>
                  </a:lnTo>
                  <a:lnTo>
                    <a:pt x="1681" y="3986"/>
                  </a:lnTo>
                  <a:lnTo>
                    <a:pt x="1702" y="4025"/>
                  </a:lnTo>
                  <a:lnTo>
                    <a:pt x="1724" y="4063"/>
                  </a:lnTo>
                  <a:lnTo>
                    <a:pt x="1747" y="4101"/>
                  </a:lnTo>
                  <a:lnTo>
                    <a:pt x="2620" y="5408"/>
                  </a:lnTo>
                  <a:lnTo>
                    <a:pt x="2583" y="5486"/>
                  </a:lnTo>
                  <a:lnTo>
                    <a:pt x="2546" y="5565"/>
                  </a:lnTo>
                  <a:lnTo>
                    <a:pt x="2511" y="5646"/>
                  </a:lnTo>
                  <a:lnTo>
                    <a:pt x="2477" y="5726"/>
                  </a:lnTo>
                  <a:lnTo>
                    <a:pt x="2443" y="5807"/>
                  </a:lnTo>
                  <a:lnTo>
                    <a:pt x="2411" y="5890"/>
                  </a:lnTo>
                  <a:lnTo>
                    <a:pt x="2380" y="5972"/>
                  </a:lnTo>
                  <a:lnTo>
                    <a:pt x="2351" y="6055"/>
                  </a:lnTo>
                  <a:lnTo>
                    <a:pt x="809" y="6362"/>
                  </a:lnTo>
                  <a:lnTo>
                    <a:pt x="766" y="6372"/>
                  </a:lnTo>
                  <a:lnTo>
                    <a:pt x="722" y="6383"/>
                  </a:lnTo>
                  <a:lnTo>
                    <a:pt x="681" y="6398"/>
                  </a:lnTo>
                  <a:lnTo>
                    <a:pt x="640" y="6413"/>
                  </a:lnTo>
                  <a:lnTo>
                    <a:pt x="600" y="6429"/>
                  </a:lnTo>
                  <a:lnTo>
                    <a:pt x="559" y="6448"/>
                  </a:lnTo>
                  <a:lnTo>
                    <a:pt x="521" y="6467"/>
                  </a:lnTo>
                  <a:lnTo>
                    <a:pt x="484" y="6489"/>
                  </a:lnTo>
                  <a:lnTo>
                    <a:pt x="448" y="6512"/>
                  </a:lnTo>
                  <a:lnTo>
                    <a:pt x="412" y="6536"/>
                  </a:lnTo>
                  <a:lnTo>
                    <a:pt x="379" y="6562"/>
                  </a:lnTo>
                  <a:lnTo>
                    <a:pt x="346" y="6589"/>
                  </a:lnTo>
                  <a:lnTo>
                    <a:pt x="315" y="6617"/>
                  </a:lnTo>
                  <a:lnTo>
                    <a:pt x="285" y="6647"/>
                  </a:lnTo>
                  <a:lnTo>
                    <a:pt x="256" y="6679"/>
                  </a:lnTo>
                  <a:lnTo>
                    <a:pt x="228" y="6711"/>
                  </a:lnTo>
                  <a:lnTo>
                    <a:pt x="202" y="6744"/>
                  </a:lnTo>
                  <a:lnTo>
                    <a:pt x="177" y="6778"/>
                  </a:lnTo>
                  <a:lnTo>
                    <a:pt x="154" y="6813"/>
                  </a:lnTo>
                  <a:lnTo>
                    <a:pt x="132" y="6850"/>
                  </a:lnTo>
                  <a:lnTo>
                    <a:pt x="112" y="6887"/>
                  </a:lnTo>
                  <a:lnTo>
                    <a:pt x="93" y="6925"/>
                  </a:lnTo>
                  <a:lnTo>
                    <a:pt x="75" y="6965"/>
                  </a:lnTo>
                  <a:lnTo>
                    <a:pt x="60" y="7005"/>
                  </a:lnTo>
                  <a:lnTo>
                    <a:pt x="46" y="7045"/>
                  </a:lnTo>
                  <a:lnTo>
                    <a:pt x="34" y="7086"/>
                  </a:lnTo>
                  <a:lnTo>
                    <a:pt x="24" y="7128"/>
                  </a:lnTo>
                  <a:lnTo>
                    <a:pt x="15" y="7171"/>
                  </a:lnTo>
                  <a:lnTo>
                    <a:pt x="9" y="7215"/>
                  </a:lnTo>
                  <a:lnTo>
                    <a:pt x="4" y="7258"/>
                  </a:lnTo>
                  <a:lnTo>
                    <a:pt x="1" y="7302"/>
                  </a:lnTo>
                  <a:lnTo>
                    <a:pt x="0" y="7347"/>
                  </a:lnTo>
                  <a:lnTo>
                    <a:pt x="0" y="8712"/>
                  </a:lnTo>
                  <a:lnTo>
                    <a:pt x="1" y="8757"/>
                  </a:lnTo>
                  <a:lnTo>
                    <a:pt x="4" y="8801"/>
                  </a:lnTo>
                  <a:lnTo>
                    <a:pt x="9" y="8844"/>
                  </a:lnTo>
                  <a:lnTo>
                    <a:pt x="15" y="8888"/>
                  </a:lnTo>
                  <a:lnTo>
                    <a:pt x="24" y="8931"/>
                  </a:lnTo>
                  <a:lnTo>
                    <a:pt x="34" y="8972"/>
                  </a:lnTo>
                  <a:lnTo>
                    <a:pt x="46" y="9014"/>
                  </a:lnTo>
                  <a:lnTo>
                    <a:pt x="60" y="9054"/>
                  </a:lnTo>
                  <a:lnTo>
                    <a:pt x="75" y="9094"/>
                  </a:lnTo>
                  <a:lnTo>
                    <a:pt x="93" y="9134"/>
                  </a:lnTo>
                  <a:lnTo>
                    <a:pt x="112" y="9172"/>
                  </a:lnTo>
                  <a:lnTo>
                    <a:pt x="132" y="9209"/>
                  </a:lnTo>
                  <a:lnTo>
                    <a:pt x="154" y="9245"/>
                  </a:lnTo>
                  <a:lnTo>
                    <a:pt x="177" y="9280"/>
                  </a:lnTo>
                  <a:lnTo>
                    <a:pt x="202" y="9315"/>
                  </a:lnTo>
                  <a:lnTo>
                    <a:pt x="228" y="9348"/>
                  </a:lnTo>
                  <a:lnTo>
                    <a:pt x="256" y="9380"/>
                  </a:lnTo>
                  <a:lnTo>
                    <a:pt x="285" y="9412"/>
                  </a:lnTo>
                  <a:lnTo>
                    <a:pt x="315" y="9441"/>
                  </a:lnTo>
                  <a:lnTo>
                    <a:pt x="346" y="9470"/>
                  </a:lnTo>
                  <a:lnTo>
                    <a:pt x="379" y="9497"/>
                  </a:lnTo>
                  <a:lnTo>
                    <a:pt x="412" y="9523"/>
                  </a:lnTo>
                  <a:lnTo>
                    <a:pt x="448" y="9547"/>
                  </a:lnTo>
                  <a:lnTo>
                    <a:pt x="484" y="9570"/>
                  </a:lnTo>
                  <a:lnTo>
                    <a:pt x="521" y="9591"/>
                  </a:lnTo>
                  <a:lnTo>
                    <a:pt x="559" y="9611"/>
                  </a:lnTo>
                  <a:lnTo>
                    <a:pt x="600" y="9629"/>
                  </a:lnTo>
                  <a:lnTo>
                    <a:pt x="640" y="9646"/>
                  </a:lnTo>
                  <a:lnTo>
                    <a:pt x="681" y="9661"/>
                  </a:lnTo>
                  <a:lnTo>
                    <a:pt x="722" y="9675"/>
                  </a:lnTo>
                  <a:lnTo>
                    <a:pt x="766" y="9687"/>
                  </a:lnTo>
                  <a:lnTo>
                    <a:pt x="809" y="9697"/>
                  </a:lnTo>
                  <a:lnTo>
                    <a:pt x="2351" y="10004"/>
                  </a:lnTo>
                  <a:lnTo>
                    <a:pt x="2380" y="10087"/>
                  </a:lnTo>
                  <a:lnTo>
                    <a:pt x="2411" y="10169"/>
                  </a:lnTo>
                  <a:lnTo>
                    <a:pt x="2443" y="10252"/>
                  </a:lnTo>
                  <a:lnTo>
                    <a:pt x="2477" y="10333"/>
                  </a:lnTo>
                  <a:lnTo>
                    <a:pt x="2511" y="10413"/>
                  </a:lnTo>
                  <a:lnTo>
                    <a:pt x="2546" y="10494"/>
                  </a:lnTo>
                  <a:lnTo>
                    <a:pt x="2583" y="10573"/>
                  </a:lnTo>
                  <a:lnTo>
                    <a:pt x="2620" y="10651"/>
                  </a:lnTo>
                  <a:lnTo>
                    <a:pt x="1747" y="11957"/>
                  </a:lnTo>
                  <a:lnTo>
                    <a:pt x="1724" y="11995"/>
                  </a:lnTo>
                  <a:lnTo>
                    <a:pt x="1702" y="12033"/>
                  </a:lnTo>
                  <a:lnTo>
                    <a:pt x="1681" y="12072"/>
                  </a:lnTo>
                  <a:lnTo>
                    <a:pt x="1663" y="12111"/>
                  </a:lnTo>
                  <a:lnTo>
                    <a:pt x="1646" y="12153"/>
                  </a:lnTo>
                  <a:lnTo>
                    <a:pt x="1632" y="12193"/>
                  </a:lnTo>
                  <a:lnTo>
                    <a:pt x="1619" y="12234"/>
                  </a:lnTo>
                  <a:lnTo>
                    <a:pt x="1607" y="12275"/>
                  </a:lnTo>
                  <a:lnTo>
                    <a:pt x="1598" y="12317"/>
                  </a:lnTo>
                  <a:lnTo>
                    <a:pt x="1590" y="12359"/>
                  </a:lnTo>
                  <a:lnTo>
                    <a:pt x="1585" y="12402"/>
                  </a:lnTo>
                  <a:lnTo>
                    <a:pt x="1581" y="12444"/>
                  </a:lnTo>
                  <a:lnTo>
                    <a:pt x="1579" y="12486"/>
                  </a:lnTo>
                  <a:lnTo>
                    <a:pt x="1579" y="12528"/>
                  </a:lnTo>
                  <a:lnTo>
                    <a:pt x="1580" y="12571"/>
                  </a:lnTo>
                  <a:lnTo>
                    <a:pt x="1583" y="12613"/>
                  </a:lnTo>
                  <a:lnTo>
                    <a:pt x="1588" y="12654"/>
                  </a:lnTo>
                  <a:lnTo>
                    <a:pt x="1595" y="12697"/>
                  </a:lnTo>
                  <a:lnTo>
                    <a:pt x="1604" y="12738"/>
                  </a:lnTo>
                  <a:lnTo>
                    <a:pt x="1615" y="12779"/>
                  </a:lnTo>
                  <a:lnTo>
                    <a:pt x="1627" y="12820"/>
                  </a:lnTo>
                  <a:lnTo>
                    <a:pt x="1641" y="12860"/>
                  </a:lnTo>
                  <a:lnTo>
                    <a:pt x="1656" y="12900"/>
                  </a:lnTo>
                  <a:lnTo>
                    <a:pt x="1673" y="12940"/>
                  </a:lnTo>
                  <a:lnTo>
                    <a:pt x="1692" y="12978"/>
                  </a:lnTo>
                  <a:lnTo>
                    <a:pt x="1713" y="13016"/>
                  </a:lnTo>
                  <a:lnTo>
                    <a:pt x="1735" y="13052"/>
                  </a:lnTo>
                  <a:lnTo>
                    <a:pt x="1759" y="13088"/>
                  </a:lnTo>
                  <a:lnTo>
                    <a:pt x="1786" y="13124"/>
                  </a:lnTo>
                  <a:lnTo>
                    <a:pt x="1814" y="13158"/>
                  </a:lnTo>
                  <a:lnTo>
                    <a:pt x="1843" y="13191"/>
                  </a:lnTo>
                  <a:lnTo>
                    <a:pt x="1873" y="13224"/>
                  </a:lnTo>
                  <a:lnTo>
                    <a:pt x="2841" y="14189"/>
                  </a:lnTo>
                  <a:lnTo>
                    <a:pt x="2860" y="14207"/>
                  </a:lnTo>
                  <a:lnTo>
                    <a:pt x="2878" y="14224"/>
                  </a:lnTo>
                  <a:lnTo>
                    <a:pt x="2897" y="14241"/>
                  </a:lnTo>
                  <a:lnTo>
                    <a:pt x="2917" y="14257"/>
                  </a:lnTo>
                  <a:lnTo>
                    <a:pt x="2936" y="14273"/>
                  </a:lnTo>
                  <a:lnTo>
                    <a:pt x="2956" y="14288"/>
                  </a:lnTo>
                  <a:lnTo>
                    <a:pt x="2978" y="14303"/>
                  </a:lnTo>
                  <a:lnTo>
                    <a:pt x="2998" y="14317"/>
                  </a:lnTo>
                  <a:lnTo>
                    <a:pt x="3019" y="14331"/>
                  </a:lnTo>
                  <a:lnTo>
                    <a:pt x="3040" y="14344"/>
                  </a:lnTo>
                  <a:lnTo>
                    <a:pt x="3061" y="14356"/>
                  </a:lnTo>
                  <a:lnTo>
                    <a:pt x="3083" y="14368"/>
                  </a:lnTo>
                  <a:lnTo>
                    <a:pt x="3105" y="14379"/>
                  </a:lnTo>
                  <a:lnTo>
                    <a:pt x="3127" y="14389"/>
                  </a:lnTo>
                  <a:lnTo>
                    <a:pt x="3150" y="14399"/>
                  </a:lnTo>
                  <a:lnTo>
                    <a:pt x="3173" y="14409"/>
                  </a:lnTo>
                  <a:lnTo>
                    <a:pt x="3195" y="14418"/>
                  </a:lnTo>
                  <a:lnTo>
                    <a:pt x="3218" y="14426"/>
                  </a:lnTo>
                  <a:lnTo>
                    <a:pt x="3241" y="14434"/>
                  </a:lnTo>
                  <a:lnTo>
                    <a:pt x="3264" y="14441"/>
                  </a:lnTo>
                  <a:lnTo>
                    <a:pt x="3288" y="14448"/>
                  </a:lnTo>
                  <a:lnTo>
                    <a:pt x="3312" y="14454"/>
                  </a:lnTo>
                  <a:lnTo>
                    <a:pt x="3336" y="14459"/>
                  </a:lnTo>
                  <a:lnTo>
                    <a:pt x="3359" y="14464"/>
                  </a:lnTo>
                  <a:lnTo>
                    <a:pt x="3383" y="14469"/>
                  </a:lnTo>
                  <a:lnTo>
                    <a:pt x="3407" y="14473"/>
                  </a:lnTo>
                  <a:lnTo>
                    <a:pt x="3431" y="14476"/>
                  </a:lnTo>
                  <a:lnTo>
                    <a:pt x="3455" y="14478"/>
                  </a:lnTo>
                  <a:lnTo>
                    <a:pt x="3480" y="14480"/>
                  </a:lnTo>
                  <a:lnTo>
                    <a:pt x="3504" y="14482"/>
                  </a:lnTo>
                  <a:lnTo>
                    <a:pt x="3529" y="14483"/>
                  </a:lnTo>
                  <a:lnTo>
                    <a:pt x="3553" y="14483"/>
                  </a:lnTo>
                  <a:lnTo>
                    <a:pt x="3589" y="14482"/>
                  </a:lnTo>
                  <a:lnTo>
                    <a:pt x="3625" y="14480"/>
                  </a:lnTo>
                  <a:lnTo>
                    <a:pt x="3662" y="14477"/>
                  </a:lnTo>
                  <a:lnTo>
                    <a:pt x="3698" y="14473"/>
                  </a:lnTo>
                  <a:lnTo>
                    <a:pt x="3733" y="14467"/>
                  </a:lnTo>
                  <a:lnTo>
                    <a:pt x="3769" y="14460"/>
                  </a:lnTo>
                  <a:lnTo>
                    <a:pt x="3804" y="14451"/>
                  </a:lnTo>
                  <a:lnTo>
                    <a:pt x="3840" y="14441"/>
                  </a:lnTo>
                  <a:lnTo>
                    <a:pt x="3875" y="14430"/>
                  </a:lnTo>
                  <a:lnTo>
                    <a:pt x="3910" y="14418"/>
                  </a:lnTo>
                  <a:lnTo>
                    <a:pt x="3944" y="14404"/>
                  </a:lnTo>
                  <a:lnTo>
                    <a:pt x="3978" y="14389"/>
                  </a:lnTo>
                  <a:lnTo>
                    <a:pt x="4013" y="14372"/>
                  </a:lnTo>
                  <a:lnTo>
                    <a:pt x="4046" y="14355"/>
                  </a:lnTo>
                  <a:lnTo>
                    <a:pt x="4078" y="14336"/>
                  </a:lnTo>
                  <a:lnTo>
                    <a:pt x="4110" y="14315"/>
                  </a:lnTo>
                  <a:lnTo>
                    <a:pt x="5420" y="13443"/>
                  </a:lnTo>
                  <a:lnTo>
                    <a:pt x="5499" y="13482"/>
                  </a:lnTo>
                  <a:lnTo>
                    <a:pt x="5578" y="13518"/>
                  </a:lnTo>
                  <a:lnTo>
                    <a:pt x="5658" y="13553"/>
                  </a:lnTo>
                  <a:lnTo>
                    <a:pt x="5739" y="13587"/>
                  </a:lnTo>
                  <a:lnTo>
                    <a:pt x="5820" y="13620"/>
                  </a:lnTo>
                  <a:lnTo>
                    <a:pt x="5903" y="13652"/>
                  </a:lnTo>
                  <a:lnTo>
                    <a:pt x="5985" y="13683"/>
                  </a:lnTo>
                  <a:lnTo>
                    <a:pt x="6069" y="13713"/>
                  </a:lnTo>
                  <a:lnTo>
                    <a:pt x="6377" y="15251"/>
                  </a:lnTo>
                  <a:lnTo>
                    <a:pt x="6387" y="15295"/>
                  </a:lnTo>
                  <a:lnTo>
                    <a:pt x="6398" y="15337"/>
                  </a:lnTo>
                  <a:lnTo>
                    <a:pt x="6412" y="15380"/>
                  </a:lnTo>
                  <a:lnTo>
                    <a:pt x="6427" y="15421"/>
                  </a:lnTo>
                  <a:lnTo>
                    <a:pt x="6444" y="15461"/>
                  </a:lnTo>
                  <a:lnTo>
                    <a:pt x="6462" y="15500"/>
                  </a:lnTo>
                  <a:lnTo>
                    <a:pt x="6482" y="15538"/>
                  </a:lnTo>
                  <a:lnTo>
                    <a:pt x="6503" y="15575"/>
                  </a:lnTo>
                  <a:lnTo>
                    <a:pt x="6527" y="15611"/>
                  </a:lnTo>
                  <a:lnTo>
                    <a:pt x="6551" y="15646"/>
                  </a:lnTo>
                  <a:lnTo>
                    <a:pt x="6577" y="15681"/>
                  </a:lnTo>
                  <a:lnTo>
                    <a:pt x="6604" y="15713"/>
                  </a:lnTo>
                  <a:lnTo>
                    <a:pt x="6633" y="15744"/>
                  </a:lnTo>
                  <a:lnTo>
                    <a:pt x="6662" y="15774"/>
                  </a:lnTo>
                  <a:lnTo>
                    <a:pt x="6694" y="15803"/>
                  </a:lnTo>
                  <a:lnTo>
                    <a:pt x="6726" y="15831"/>
                  </a:lnTo>
                  <a:lnTo>
                    <a:pt x="6759" y="15857"/>
                  </a:lnTo>
                  <a:lnTo>
                    <a:pt x="6793" y="15881"/>
                  </a:lnTo>
                  <a:lnTo>
                    <a:pt x="6829" y="15904"/>
                  </a:lnTo>
                  <a:lnTo>
                    <a:pt x="6866" y="15927"/>
                  </a:lnTo>
                  <a:lnTo>
                    <a:pt x="6903" y="15947"/>
                  </a:lnTo>
                  <a:lnTo>
                    <a:pt x="6941" y="15966"/>
                  </a:lnTo>
                  <a:lnTo>
                    <a:pt x="6980" y="15983"/>
                  </a:lnTo>
                  <a:lnTo>
                    <a:pt x="7020" y="15998"/>
                  </a:lnTo>
                  <a:lnTo>
                    <a:pt x="7061" y="16012"/>
                  </a:lnTo>
                  <a:lnTo>
                    <a:pt x="7102" y="16024"/>
                  </a:lnTo>
                  <a:lnTo>
                    <a:pt x="7144" y="16034"/>
                  </a:lnTo>
                  <a:lnTo>
                    <a:pt x="7187" y="16043"/>
                  </a:lnTo>
                  <a:lnTo>
                    <a:pt x="7231" y="16049"/>
                  </a:lnTo>
                  <a:lnTo>
                    <a:pt x="7274" y="16054"/>
                  </a:lnTo>
                  <a:lnTo>
                    <a:pt x="7318" y="16057"/>
                  </a:lnTo>
                  <a:lnTo>
                    <a:pt x="7363" y="16058"/>
                  </a:lnTo>
                  <a:lnTo>
                    <a:pt x="8732" y="16058"/>
                  </a:lnTo>
                  <a:lnTo>
                    <a:pt x="8777" y="16057"/>
                  </a:lnTo>
                  <a:lnTo>
                    <a:pt x="8821" y="16054"/>
                  </a:lnTo>
                  <a:lnTo>
                    <a:pt x="8864" y="16049"/>
                  </a:lnTo>
                  <a:lnTo>
                    <a:pt x="8908" y="16043"/>
                  </a:lnTo>
                  <a:lnTo>
                    <a:pt x="8951" y="16034"/>
                  </a:lnTo>
                  <a:lnTo>
                    <a:pt x="8993" y="16024"/>
                  </a:lnTo>
                  <a:lnTo>
                    <a:pt x="9034" y="16012"/>
                  </a:lnTo>
                  <a:lnTo>
                    <a:pt x="9075" y="15998"/>
                  </a:lnTo>
                  <a:lnTo>
                    <a:pt x="9115" y="15983"/>
                  </a:lnTo>
                  <a:lnTo>
                    <a:pt x="9154" y="15966"/>
                  </a:lnTo>
                  <a:lnTo>
                    <a:pt x="9192" y="15947"/>
                  </a:lnTo>
                  <a:lnTo>
                    <a:pt x="9229" y="15927"/>
                  </a:lnTo>
                  <a:lnTo>
                    <a:pt x="9267" y="15904"/>
                  </a:lnTo>
                  <a:lnTo>
                    <a:pt x="9302" y="15881"/>
                  </a:lnTo>
                  <a:lnTo>
                    <a:pt x="9336" y="15857"/>
                  </a:lnTo>
                  <a:lnTo>
                    <a:pt x="9369" y="15831"/>
                  </a:lnTo>
                  <a:lnTo>
                    <a:pt x="9401" y="15803"/>
                  </a:lnTo>
                  <a:lnTo>
                    <a:pt x="9433" y="15774"/>
                  </a:lnTo>
                  <a:lnTo>
                    <a:pt x="9463" y="15744"/>
                  </a:lnTo>
                  <a:lnTo>
                    <a:pt x="9491" y="15713"/>
                  </a:lnTo>
                  <a:lnTo>
                    <a:pt x="9518" y="15681"/>
                  </a:lnTo>
                  <a:lnTo>
                    <a:pt x="9544" y="15646"/>
                  </a:lnTo>
                  <a:lnTo>
                    <a:pt x="9568" y="15611"/>
                  </a:lnTo>
                  <a:lnTo>
                    <a:pt x="9592" y="15575"/>
                  </a:lnTo>
                  <a:lnTo>
                    <a:pt x="9614" y="15538"/>
                  </a:lnTo>
                  <a:lnTo>
                    <a:pt x="9633" y="15500"/>
                  </a:lnTo>
                  <a:lnTo>
                    <a:pt x="9652" y="15461"/>
                  </a:lnTo>
                  <a:lnTo>
                    <a:pt x="9668" y="15421"/>
                  </a:lnTo>
                  <a:lnTo>
                    <a:pt x="9683" y="15380"/>
                  </a:lnTo>
                  <a:lnTo>
                    <a:pt x="9697" y="15337"/>
                  </a:lnTo>
                  <a:lnTo>
                    <a:pt x="9708" y="15295"/>
                  </a:lnTo>
                  <a:lnTo>
                    <a:pt x="9718" y="15251"/>
                  </a:lnTo>
                  <a:lnTo>
                    <a:pt x="10027" y="13713"/>
                  </a:lnTo>
                  <a:lnTo>
                    <a:pt x="10111" y="13683"/>
                  </a:lnTo>
                  <a:lnTo>
                    <a:pt x="10193" y="13652"/>
                  </a:lnTo>
                  <a:lnTo>
                    <a:pt x="10276" y="13620"/>
                  </a:lnTo>
                  <a:lnTo>
                    <a:pt x="10357" y="13587"/>
                  </a:lnTo>
                  <a:lnTo>
                    <a:pt x="10438" y="13553"/>
                  </a:lnTo>
                  <a:lnTo>
                    <a:pt x="10517" y="13518"/>
                  </a:lnTo>
                  <a:lnTo>
                    <a:pt x="10597" y="13481"/>
                  </a:lnTo>
                  <a:lnTo>
                    <a:pt x="10676" y="13443"/>
                  </a:lnTo>
                  <a:lnTo>
                    <a:pt x="11986" y="14315"/>
                  </a:lnTo>
                  <a:lnTo>
                    <a:pt x="12018" y="14336"/>
                  </a:lnTo>
                  <a:lnTo>
                    <a:pt x="12050" y="14355"/>
                  </a:lnTo>
                  <a:lnTo>
                    <a:pt x="12083" y="14372"/>
                  </a:lnTo>
                  <a:lnTo>
                    <a:pt x="12117" y="14389"/>
                  </a:lnTo>
                  <a:lnTo>
                    <a:pt x="12151" y="14404"/>
                  </a:lnTo>
                  <a:lnTo>
                    <a:pt x="12185" y="14418"/>
                  </a:lnTo>
                  <a:lnTo>
                    <a:pt x="12220" y="14430"/>
                  </a:lnTo>
                  <a:lnTo>
                    <a:pt x="12255" y="14441"/>
                  </a:lnTo>
                  <a:lnTo>
                    <a:pt x="12291" y="14451"/>
                  </a:lnTo>
                  <a:lnTo>
                    <a:pt x="12326" y="14460"/>
                  </a:lnTo>
                  <a:lnTo>
                    <a:pt x="12362" y="14467"/>
                  </a:lnTo>
                  <a:lnTo>
                    <a:pt x="12398" y="14473"/>
                  </a:lnTo>
                  <a:lnTo>
                    <a:pt x="12433" y="14477"/>
                  </a:lnTo>
                  <a:lnTo>
                    <a:pt x="12470" y="14480"/>
                  </a:lnTo>
                  <a:lnTo>
                    <a:pt x="12506" y="14482"/>
                  </a:lnTo>
                  <a:lnTo>
                    <a:pt x="12542" y="14483"/>
                  </a:lnTo>
                  <a:lnTo>
                    <a:pt x="12566" y="14483"/>
                  </a:lnTo>
                  <a:lnTo>
                    <a:pt x="12591" y="14482"/>
                  </a:lnTo>
                  <a:lnTo>
                    <a:pt x="12615" y="14480"/>
                  </a:lnTo>
                  <a:lnTo>
                    <a:pt x="12640" y="14478"/>
                  </a:lnTo>
                  <a:lnTo>
                    <a:pt x="12664" y="14476"/>
                  </a:lnTo>
                  <a:lnTo>
                    <a:pt x="12688" y="14473"/>
                  </a:lnTo>
                  <a:lnTo>
                    <a:pt x="12712" y="14469"/>
                  </a:lnTo>
                  <a:lnTo>
                    <a:pt x="12736" y="14464"/>
                  </a:lnTo>
                  <a:lnTo>
                    <a:pt x="12759" y="14459"/>
                  </a:lnTo>
                  <a:lnTo>
                    <a:pt x="12783" y="14454"/>
                  </a:lnTo>
                  <a:lnTo>
                    <a:pt x="12808" y="14448"/>
                  </a:lnTo>
                  <a:lnTo>
                    <a:pt x="12831" y="14441"/>
                  </a:lnTo>
                  <a:lnTo>
                    <a:pt x="12854" y="14434"/>
                  </a:lnTo>
                  <a:lnTo>
                    <a:pt x="12877" y="14426"/>
                  </a:lnTo>
                  <a:lnTo>
                    <a:pt x="12900" y="14418"/>
                  </a:lnTo>
                  <a:lnTo>
                    <a:pt x="12923" y="14409"/>
                  </a:lnTo>
                  <a:lnTo>
                    <a:pt x="12945" y="14399"/>
                  </a:lnTo>
                  <a:lnTo>
                    <a:pt x="12968" y="14389"/>
                  </a:lnTo>
                  <a:lnTo>
                    <a:pt x="12990" y="14379"/>
                  </a:lnTo>
                  <a:lnTo>
                    <a:pt x="13012" y="14368"/>
                  </a:lnTo>
                  <a:lnTo>
                    <a:pt x="13034" y="14356"/>
                  </a:lnTo>
                  <a:lnTo>
                    <a:pt x="13055" y="14344"/>
                  </a:lnTo>
                  <a:lnTo>
                    <a:pt x="13076" y="14331"/>
                  </a:lnTo>
                  <a:lnTo>
                    <a:pt x="13097" y="14317"/>
                  </a:lnTo>
                  <a:lnTo>
                    <a:pt x="13118" y="14303"/>
                  </a:lnTo>
                  <a:lnTo>
                    <a:pt x="13139" y="14288"/>
                  </a:lnTo>
                  <a:lnTo>
                    <a:pt x="13159" y="14273"/>
                  </a:lnTo>
                  <a:lnTo>
                    <a:pt x="13179" y="14257"/>
                  </a:lnTo>
                  <a:lnTo>
                    <a:pt x="13198" y="14241"/>
                  </a:lnTo>
                  <a:lnTo>
                    <a:pt x="13217" y="14224"/>
                  </a:lnTo>
                  <a:lnTo>
                    <a:pt x="13236" y="14207"/>
                  </a:lnTo>
                  <a:lnTo>
                    <a:pt x="13254" y="14189"/>
                  </a:lnTo>
                  <a:lnTo>
                    <a:pt x="14222" y="13224"/>
                  </a:lnTo>
                  <a:lnTo>
                    <a:pt x="14253" y="13191"/>
                  </a:lnTo>
                  <a:lnTo>
                    <a:pt x="14282" y="13158"/>
                  </a:lnTo>
                  <a:lnTo>
                    <a:pt x="14309" y="13124"/>
                  </a:lnTo>
                  <a:lnTo>
                    <a:pt x="14336" y="13088"/>
                  </a:lnTo>
                  <a:lnTo>
                    <a:pt x="14360" y="13052"/>
                  </a:lnTo>
                  <a:lnTo>
                    <a:pt x="14382" y="13016"/>
                  </a:lnTo>
                  <a:lnTo>
                    <a:pt x="14403" y="12978"/>
                  </a:lnTo>
                  <a:lnTo>
                    <a:pt x="14422" y="12940"/>
                  </a:lnTo>
                  <a:lnTo>
                    <a:pt x="14439" y="12900"/>
                  </a:lnTo>
                  <a:lnTo>
                    <a:pt x="14455" y="12860"/>
                  </a:lnTo>
                  <a:lnTo>
                    <a:pt x="14468" y="12820"/>
                  </a:lnTo>
                  <a:lnTo>
                    <a:pt x="14480" y="12779"/>
                  </a:lnTo>
                  <a:lnTo>
                    <a:pt x="14492" y="12738"/>
                  </a:lnTo>
                  <a:lnTo>
                    <a:pt x="14500" y="12697"/>
                  </a:lnTo>
                  <a:lnTo>
                    <a:pt x="14507" y="12654"/>
                  </a:lnTo>
                  <a:lnTo>
                    <a:pt x="14512" y="12613"/>
                  </a:lnTo>
                  <a:lnTo>
                    <a:pt x="14515" y="12571"/>
                  </a:lnTo>
                  <a:lnTo>
                    <a:pt x="14517" y="12528"/>
                  </a:lnTo>
                  <a:lnTo>
                    <a:pt x="14517" y="12486"/>
                  </a:lnTo>
                  <a:lnTo>
                    <a:pt x="14515" y="12444"/>
                  </a:lnTo>
                  <a:lnTo>
                    <a:pt x="14511" y="12402"/>
                  </a:lnTo>
                  <a:lnTo>
                    <a:pt x="14505" y="12359"/>
                  </a:lnTo>
                  <a:lnTo>
                    <a:pt x="14498" y="12317"/>
                  </a:lnTo>
                  <a:lnTo>
                    <a:pt x="14489" y="12275"/>
                  </a:lnTo>
                  <a:lnTo>
                    <a:pt x="14476" y="12234"/>
                  </a:lnTo>
                  <a:lnTo>
                    <a:pt x="14464" y="12193"/>
                  </a:lnTo>
                  <a:lnTo>
                    <a:pt x="14449" y="12153"/>
                  </a:lnTo>
                  <a:lnTo>
                    <a:pt x="14433" y="12111"/>
                  </a:lnTo>
                  <a:lnTo>
                    <a:pt x="14414" y="12072"/>
                  </a:lnTo>
                  <a:lnTo>
                    <a:pt x="14394" y="12033"/>
                  </a:lnTo>
                  <a:lnTo>
                    <a:pt x="14372" y="11995"/>
                  </a:lnTo>
                  <a:lnTo>
                    <a:pt x="14348" y="11957"/>
                  </a:lnTo>
                  <a:lnTo>
                    <a:pt x="13475" y="10651"/>
                  </a:lnTo>
                  <a:lnTo>
                    <a:pt x="13512" y="10572"/>
                  </a:lnTo>
                  <a:lnTo>
                    <a:pt x="13549" y="10493"/>
                  </a:lnTo>
                  <a:lnTo>
                    <a:pt x="13584" y="10413"/>
                  </a:lnTo>
                  <a:lnTo>
                    <a:pt x="13618" y="10332"/>
                  </a:lnTo>
                  <a:lnTo>
                    <a:pt x="13652" y="10251"/>
                  </a:lnTo>
                  <a:lnTo>
                    <a:pt x="13684" y="10169"/>
                  </a:lnTo>
                  <a:lnTo>
                    <a:pt x="13715" y="10087"/>
                  </a:lnTo>
                  <a:lnTo>
                    <a:pt x="13745" y="10004"/>
                  </a:lnTo>
                  <a:lnTo>
                    <a:pt x="15286" y="9697"/>
                  </a:lnTo>
                  <a:lnTo>
                    <a:pt x="15329" y="9687"/>
                  </a:lnTo>
                  <a:lnTo>
                    <a:pt x="15373" y="9675"/>
                  </a:lnTo>
                  <a:lnTo>
                    <a:pt x="15414" y="9661"/>
                  </a:lnTo>
                  <a:lnTo>
                    <a:pt x="15455" y="9646"/>
                  </a:lnTo>
                  <a:lnTo>
                    <a:pt x="15495" y="9629"/>
                  </a:lnTo>
                  <a:lnTo>
                    <a:pt x="15536" y="9611"/>
                  </a:lnTo>
                  <a:lnTo>
                    <a:pt x="15574" y="9591"/>
                  </a:lnTo>
                  <a:lnTo>
                    <a:pt x="15611" y="9570"/>
                  </a:lnTo>
                  <a:lnTo>
                    <a:pt x="15647" y="9547"/>
                  </a:lnTo>
                  <a:lnTo>
                    <a:pt x="15683" y="9523"/>
                  </a:lnTo>
                  <a:lnTo>
                    <a:pt x="15716" y="9497"/>
                  </a:lnTo>
                  <a:lnTo>
                    <a:pt x="15749" y="9470"/>
                  </a:lnTo>
                  <a:lnTo>
                    <a:pt x="15780" y="9441"/>
                  </a:lnTo>
                  <a:lnTo>
                    <a:pt x="15810" y="9412"/>
                  </a:lnTo>
                  <a:lnTo>
                    <a:pt x="15839" y="9380"/>
                  </a:lnTo>
                  <a:lnTo>
                    <a:pt x="15867" y="9348"/>
                  </a:lnTo>
                  <a:lnTo>
                    <a:pt x="15893" y="9315"/>
                  </a:lnTo>
                  <a:lnTo>
                    <a:pt x="15918" y="9280"/>
                  </a:lnTo>
                  <a:lnTo>
                    <a:pt x="15941" y="9245"/>
                  </a:lnTo>
                  <a:lnTo>
                    <a:pt x="15963" y="9209"/>
                  </a:lnTo>
                  <a:lnTo>
                    <a:pt x="15983" y="9172"/>
                  </a:lnTo>
                  <a:lnTo>
                    <a:pt x="16002" y="9134"/>
                  </a:lnTo>
                  <a:lnTo>
                    <a:pt x="16020" y="9094"/>
                  </a:lnTo>
                  <a:lnTo>
                    <a:pt x="16035" y="9054"/>
                  </a:lnTo>
                  <a:lnTo>
                    <a:pt x="16049" y="9014"/>
                  </a:lnTo>
                  <a:lnTo>
                    <a:pt x="16061" y="8972"/>
                  </a:lnTo>
                  <a:lnTo>
                    <a:pt x="16071" y="8931"/>
                  </a:lnTo>
                  <a:lnTo>
                    <a:pt x="16080" y="8888"/>
                  </a:lnTo>
                  <a:lnTo>
                    <a:pt x="16086" y="8844"/>
                  </a:lnTo>
                  <a:lnTo>
                    <a:pt x="16091" y="8801"/>
                  </a:lnTo>
                  <a:lnTo>
                    <a:pt x="16094" y="8757"/>
                  </a:lnTo>
                  <a:lnTo>
                    <a:pt x="16095" y="8712"/>
                  </a:lnTo>
                  <a:lnTo>
                    <a:pt x="16095" y="7347"/>
                  </a:lnTo>
                  <a:lnTo>
                    <a:pt x="16094" y="7302"/>
                  </a:lnTo>
                  <a:lnTo>
                    <a:pt x="16091" y="7258"/>
                  </a:lnTo>
                  <a:lnTo>
                    <a:pt x="16086" y="7215"/>
                  </a:lnTo>
                  <a:lnTo>
                    <a:pt x="16080" y="7171"/>
                  </a:lnTo>
                  <a:lnTo>
                    <a:pt x="16071" y="7128"/>
                  </a:lnTo>
                  <a:lnTo>
                    <a:pt x="16061" y="7086"/>
                  </a:lnTo>
                  <a:lnTo>
                    <a:pt x="16049" y="7045"/>
                  </a:lnTo>
                  <a:lnTo>
                    <a:pt x="16035" y="7005"/>
                  </a:lnTo>
                  <a:lnTo>
                    <a:pt x="16020" y="6965"/>
                  </a:lnTo>
                  <a:lnTo>
                    <a:pt x="16002" y="6925"/>
                  </a:lnTo>
                  <a:lnTo>
                    <a:pt x="15983" y="6887"/>
                  </a:lnTo>
                  <a:lnTo>
                    <a:pt x="15963" y="6850"/>
                  </a:lnTo>
                  <a:lnTo>
                    <a:pt x="15941" y="6813"/>
                  </a:lnTo>
                  <a:lnTo>
                    <a:pt x="15918" y="6778"/>
                  </a:lnTo>
                  <a:lnTo>
                    <a:pt x="15893" y="6744"/>
                  </a:lnTo>
                  <a:lnTo>
                    <a:pt x="15867" y="6711"/>
                  </a:lnTo>
                  <a:lnTo>
                    <a:pt x="15839" y="6679"/>
                  </a:lnTo>
                  <a:lnTo>
                    <a:pt x="15810" y="6647"/>
                  </a:lnTo>
                  <a:lnTo>
                    <a:pt x="15780" y="6617"/>
                  </a:lnTo>
                  <a:lnTo>
                    <a:pt x="15749" y="6589"/>
                  </a:lnTo>
                  <a:lnTo>
                    <a:pt x="15716" y="6562"/>
                  </a:lnTo>
                  <a:lnTo>
                    <a:pt x="15683" y="6536"/>
                  </a:lnTo>
                  <a:lnTo>
                    <a:pt x="15647" y="6512"/>
                  </a:lnTo>
                  <a:lnTo>
                    <a:pt x="15611" y="6489"/>
                  </a:lnTo>
                  <a:lnTo>
                    <a:pt x="15574" y="6467"/>
                  </a:lnTo>
                  <a:lnTo>
                    <a:pt x="15536" y="6448"/>
                  </a:lnTo>
                  <a:lnTo>
                    <a:pt x="15495" y="6429"/>
                  </a:lnTo>
                  <a:lnTo>
                    <a:pt x="15455" y="6413"/>
                  </a:lnTo>
                  <a:lnTo>
                    <a:pt x="15414" y="6398"/>
                  </a:lnTo>
                  <a:lnTo>
                    <a:pt x="15373" y="6383"/>
                  </a:lnTo>
                  <a:lnTo>
                    <a:pt x="15329" y="6372"/>
                  </a:lnTo>
                  <a:lnTo>
                    <a:pt x="15286" y="636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bg1">
                    <a:lumMod val="65000"/>
                  </a:schemeClr>
                </a:solidFill>
                <a:latin typeface="微软雅黑" panose="020B0503020204020204" pitchFamily="34" charset="-122"/>
                <a:ea typeface="微软雅黑" panose="020B0503020204020204" pitchFamily="34" charset="-122"/>
              </a:endParaRPr>
            </a:p>
          </p:txBody>
        </p:sp>
        <p:sp>
          <p:nvSpPr>
            <p:cNvPr id="288" name="Freeform 75"/>
            <p:cNvSpPr>
              <a:spLocks noEditPoints="1"/>
            </p:cNvSpPr>
            <p:nvPr/>
          </p:nvSpPr>
          <p:spPr bwMode="auto">
            <a:xfrm>
              <a:off x="4787900" y="2312988"/>
              <a:ext cx="303213" cy="301625"/>
            </a:xfrm>
            <a:custGeom>
              <a:avLst/>
              <a:gdLst>
                <a:gd name="T0" fmla="*/ 2899 w 7040"/>
                <a:gd name="T1" fmla="*/ 6524 h 7025"/>
                <a:gd name="T2" fmla="*/ 2185 w 7040"/>
                <a:gd name="T3" fmla="*/ 6283 h 7025"/>
                <a:gd name="T4" fmla="*/ 1560 w 7040"/>
                <a:gd name="T5" fmla="*/ 5884 h 7025"/>
                <a:gd name="T6" fmla="*/ 1051 w 7040"/>
                <a:gd name="T7" fmla="*/ 5351 h 7025"/>
                <a:gd name="T8" fmla="*/ 682 w 7040"/>
                <a:gd name="T9" fmla="*/ 4709 h 7025"/>
                <a:gd name="T10" fmla="*/ 475 w 7040"/>
                <a:gd name="T11" fmla="*/ 3980 h 7025"/>
                <a:gd name="T12" fmla="*/ 455 w 7040"/>
                <a:gd name="T13" fmla="*/ 3198 h 7025"/>
                <a:gd name="T14" fmla="*/ 626 w 7040"/>
                <a:gd name="T15" fmla="*/ 2456 h 7025"/>
                <a:gd name="T16" fmla="*/ 965 w 7040"/>
                <a:gd name="T17" fmla="*/ 1794 h 7025"/>
                <a:gd name="T18" fmla="*/ 1448 w 7040"/>
                <a:gd name="T19" fmla="*/ 1237 h 7025"/>
                <a:gd name="T20" fmla="*/ 2052 w 7040"/>
                <a:gd name="T21" fmla="*/ 810 h 7025"/>
                <a:gd name="T22" fmla="*/ 2750 w 7040"/>
                <a:gd name="T23" fmla="*/ 536 h 7025"/>
                <a:gd name="T24" fmla="*/ 3520 w 7040"/>
                <a:gd name="T25" fmla="*/ 439 h 7025"/>
                <a:gd name="T26" fmla="*/ 4289 w 7040"/>
                <a:gd name="T27" fmla="*/ 536 h 7025"/>
                <a:gd name="T28" fmla="*/ 4988 w 7040"/>
                <a:gd name="T29" fmla="*/ 810 h 7025"/>
                <a:gd name="T30" fmla="*/ 5591 w 7040"/>
                <a:gd name="T31" fmla="*/ 1237 h 7025"/>
                <a:gd name="T32" fmla="*/ 6075 w 7040"/>
                <a:gd name="T33" fmla="*/ 1794 h 7025"/>
                <a:gd name="T34" fmla="*/ 6414 w 7040"/>
                <a:gd name="T35" fmla="*/ 2456 h 7025"/>
                <a:gd name="T36" fmla="*/ 6585 w 7040"/>
                <a:gd name="T37" fmla="*/ 3198 h 7025"/>
                <a:gd name="T38" fmla="*/ 6565 w 7040"/>
                <a:gd name="T39" fmla="*/ 3980 h 7025"/>
                <a:gd name="T40" fmla="*/ 6358 w 7040"/>
                <a:gd name="T41" fmla="*/ 4709 h 7025"/>
                <a:gd name="T42" fmla="*/ 5988 w 7040"/>
                <a:gd name="T43" fmla="*/ 5351 h 7025"/>
                <a:gd name="T44" fmla="*/ 5479 w 7040"/>
                <a:gd name="T45" fmla="*/ 5884 h 7025"/>
                <a:gd name="T46" fmla="*/ 4855 w 7040"/>
                <a:gd name="T47" fmla="*/ 6283 h 7025"/>
                <a:gd name="T48" fmla="*/ 4140 w 7040"/>
                <a:gd name="T49" fmla="*/ 6524 h 7025"/>
                <a:gd name="T50" fmla="*/ 3520 w 7040"/>
                <a:gd name="T51" fmla="*/ 0 h 7025"/>
                <a:gd name="T52" fmla="*/ 2640 w 7040"/>
                <a:gd name="T53" fmla="*/ 110 h 7025"/>
                <a:gd name="T54" fmla="*/ 1842 w 7040"/>
                <a:gd name="T55" fmla="*/ 424 h 7025"/>
                <a:gd name="T56" fmla="*/ 1153 w 7040"/>
                <a:gd name="T57" fmla="*/ 912 h 7025"/>
                <a:gd name="T58" fmla="*/ 600 w 7040"/>
                <a:gd name="T59" fmla="*/ 1548 h 7025"/>
                <a:gd name="T60" fmla="*/ 213 w 7040"/>
                <a:gd name="T61" fmla="*/ 2305 h 7025"/>
                <a:gd name="T62" fmla="*/ 18 w 7040"/>
                <a:gd name="T63" fmla="*/ 3153 h 7025"/>
                <a:gd name="T64" fmla="*/ 40 w 7040"/>
                <a:gd name="T65" fmla="*/ 4047 h 7025"/>
                <a:gd name="T66" fmla="*/ 276 w 7040"/>
                <a:gd name="T67" fmla="*/ 4880 h 7025"/>
                <a:gd name="T68" fmla="*/ 699 w 7040"/>
                <a:gd name="T69" fmla="*/ 5614 h 7025"/>
                <a:gd name="T70" fmla="*/ 1280 w 7040"/>
                <a:gd name="T71" fmla="*/ 6222 h 7025"/>
                <a:gd name="T72" fmla="*/ 1993 w 7040"/>
                <a:gd name="T73" fmla="*/ 6678 h 7025"/>
                <a:gd name="T74" fmla="*/ 2810 w 7040"/>
                <a:gd name="T75" fmla="*/ 6953 h 7025"/>
                <a:gd name="T76" fmla="*/ 3702 w 7040"/>
                <a:gd name="T77" fmla="*/ 7020 h 7025"/>
                <a:gd name="T78" fmla="*/ 4567 w 7040"/>
                <a:gd name="T79" fmla="*/ 6867 h 7025"/>
                <a:gd name="T80" fmla="*/ 5345 w 7040"/>
                <a:gd name="T81" fmla="*/ 6517 h 7025"/>
                <a:gd name="T82" fmla="*/ 6009 w 7040"/>
                <a:gd name="T83" fmla="*/ 5996 h 7025"/>
                <a:gd name="T84" fmla="*/ 6531 w 7040"/>
                <a:gd name="T85" fmla="*/ 5333 h 7025"/>
                <a:gd name="T86" fmla="*/ 6882 w 7040"/>
                <a:gd name="T87" fmla="*/ 4556 h 7025"/>
                <a:gd name="T88" fmla="*/ 7036 w 7040"/>
                <a:gd name="T89" fmla="*/ 3693 h 7025"/>
                <a:gd name="T90" fmla="*/ 6969 w 7040"/>
                <a:gd name="T91" fmla="*/ 2805 h 7025"/>
                <a:gd name="T92" fmla="*/ 6693 w 7040"/>
                <a:gd name="T93" fmla="*/ 1990 h 7025"/>
                <a:gd name="T94" fmla="*/ 6237 w 7040"/>
                <a:gd name="T95" fmla="*/ 1278 h 7025"/>
                <a:gd name="T96" fmla="*/ 5626 w 7040"/>
                <a:gd name="T97" fmla="*/ 697 h 7025"/>
                <a:gd name="T98" fmla="*/ 4891 w 7040"/>
                <a:gd name="T99" fmla="*/ 276 h 7025"/>
                <a:gd name="T100" fmla="*/ 4056 w 7040"/>
                <a:gd name="T101" fmla="*/ 40 h 70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040" h="7025">
                  <a:moveTo>
                    <a:pt x="3520" y="6586"/>
                  </a:moveTo>
                  <a:lnTo>
                    <a:pt x="3362" y="6582"/>
                  </a:lnTo>
                  <a:lnTo>
                    <a:pt x="3205" y="6570"/>
                  </a:lnTo>
                  <a:lnTo>
                    <a:pt x="3051" y="6551"/>
                  </a:lnTo>
                  <a:lnTo>
                    <a:pt x="2899" y="6524"/>
                  </a:lnTo>
                  <a:lnTo>
                    <a:pt x="2750" y="6489"/>
                  </a:lnTo>
                  <a:lnTo>
                    <a:pt x="2604" y="6447"/>
                  </a:lnTo>
                  <a:lnTo>
                    <a:pt x="2460" y="6399"/>
                  </a:lnTo>
                  <a:lnTo>
                    <a:pt x="2320" y="6344"/>
                  </a:lnTo>
                  <a:lnTo>
                    <a:pt x="2185" y="6283"/>
                  </a:lnTo>
                  <a:lnTo>
                    <a:pt x="2052" y="6214"/>
                  </a:lnTo>
                  <a:lnTo>
                    <a:pt x="1922" y="6141"/>
                  </a:lnTo>
                  <a:lnTo>
                    <a:pt x="1797" y="6061"/>
                  </a:lnTo>
                  <a:lnTo>
                    <a:pt x="1677" y="5976"/>
                  </a:lnTo>
                  <a:lnTo>
                    <a:pt x="1560" y="5884"/>
                  </a:lnTo>
                  <a:lnTo>
                    <a:pt x="1448" y="5788"/>
                  </a:lnTo>
                  <a:lnTo>
                    <a:pt x="1342" y="5685"/>
                  </a:lnTo>
                  <a:lnTo>
                    <a:pt x="1240" y="5579"/>
                  </a:lnTo>
                  <a:lnTo>
                    <a:pt x="1142" y="5468"/>
                  </a:lnTo>
                  <a:lnTo>
                    <a:pt x="1051" y="5351"/>
                  </a:lnTo>
                  <a:lnTo>
                    <a:pt x="965" y="5231"/>
                  </a:lnTo>
                  <a:lnTo>
                    <a:pt x="885" y="5106"/>
                  </a:lnTo>
                  <a:lnTo>
                    <a:pt x="812" y="4977"/>
                  </a:lnTo>
                  <a:lnTo>
                    <a:pt x="743" y="4844"/>
                  </a:lnTo>
                  <a:lnTo>
                    <a:pt x="682" y="4709"/>
                  </a:lnTo>
                  <a:lnTo>
                    <a:pt x="626" y="4569"/>
                  </a:lnTo>
                  <a:lnTo>
                    <a:pt x="578" y="4426"/>
                  </a:lnTo>
                  <a:lnTo>
                    <a:pt x="536" y="4280"/>
                  </a:lnTo>
                  <a:lnTo>
                    <a:pt x="502" y="4132"/>
                  </a:lnTo>
                  <a:lnTo>
                    <a:pt x="475" y="3980"/>
                  </a:lnTo>
                  <a:lnTo>
                    <a:pt x="455" y="3827"/>
                  </a:lnTo>
                  <a:lnTo>
                    <a:pt x="443" y="3670"/>
                  </a:lnTo>
                  <a:lnTo>
                    <a:pt x="439" y="3513"/>
                  </a:lnTo>
                  <a:lnTo>
                    <a:pt x="443" y="3354"/>
                  </a:lnTo>
                  <a:lnTo>
                    <a:pt x="455" y="3198"/>
                  </a:lnTo>
                  <a:lnTo>
                    <a:pt x="475" y="3044"/>
                  </a:lnTo>
                  <a:lnTo>
                    <a:pt x="502" y="2893"/>
                  </a:lnTo>
                  <a:lnTo>
                    <a:pt x="536" y="2745"/>
                  </a:lnTo>
                  <a:lnTo>
                    <a:pt x="578" y="2598"/>
                  </a:lnTo>
                  <a:lnTo>
                    <a:pt x="626" y="2456"/>
                  </a:lnTo>
                  <a:lnTo>
                    <a:pt x="682" y="2316"/>
                  </a:lnTo>
                  <a:lnTo>
                    <a:pt x="743" y="2180"/>
                  </a:lnTo>
                  <a:lnTo>
                    <a:pt x="812" y="2047"/>
                  </a:lnTo>
                  <a:lnTo>
                    <a:pt x="885" y="1919"/>
                  </a:lnTo>
                  <a:lnTo>
                    <a:pt x="965" y="1794"/>
                  </a:lnTo>
                  <a:lnTo>
                    <a:pt x="1051" y="1674"/>
                  </a:lnTo>
                  <a:lnTo>
                    <a:pt x="1142" y="1557"/>
                  </a:lnTo>
                  <a:lnTo>
                    <a:pt x="1240" y="1446"/>
                  </a:lnTo>
                  <a:lnTo>
                    <a:pt x="1342" y="1340"/>
                  </a:lnTo>
                  <a:lnTo>
                    <a:pt x="1448" y="1237"/>
                  </a:lnTo>
                  <a:lnTo>
                    <a:pt x="1560" y="1141"/>
                  </a:lnTo>
                  <a:lnTo>
                    <a:pt x="1677" y="1049"/>
                  </a:lnTo>
                  <a:lnTo>
                    <a:pt x="1797" y="964"/>
                  </a:lnTo>
                  <a:lnTo>
                    <a:pt x="1922" y="884"/>
                  </a:lnTo>
                  <a:lnTo>
                    <a:pt x="2052" y="810"/>
                  </a:lnTo>
                  <a:lnTo>
                    <a:pt x="2185" y="742"/>
                  </a:lnTo>
                  <a:lnTo>
                    <a:pt x="2320" y="680"/>
                  </a:lnTo>
                  <a:lnTo>
                    <a:pt x="2460" y="625"/>
                  </a:lnTo>
                  <a:lnTo>
                    <a:pt x="2604" y="577"/>
                  </a:lnTo>
                  <a:lnTo>
                    <a:pt x="2750" y="536"/>
                  </a:lnTo>
                  <a:lnTo>
                    <a:pt x="2899" y="501"/>
                  </a:lnTo>
                  <a:lnTo>
                    <a:pt x="3051" y="474"/>
                  </a:lnTo>
                  <a:lnTo>
                    <a:pt x="3205" y="454"/>
                  </a:lnTo>
                  <a:lnTo>
                    <a:pt x="3362" y="443"/>
                  </a:lnTo>
                  <a:lnTo>
                    <a:pt x="3520" y="439"/>
                  </a:lnTo>
                  <a:lnTo>
                    <a:pt x="3678" y="443"/>
                  </a:lnTo>
                  <a:lnTo>
                    <a:pt x="3834" y="454"/>
                  </a:lnTo>
                  <a:lnTo>
                    <a:pt x="3989" y="474"/>
                  </a:lnTo>
                  <a:lnTo>
                    <a:pt x="4140" y="501"/>
                  </a:lnTo>
                  <a:lnTo>
                    <a:pt x="4289" y="536"/>
                  </a:lnTo>
                  <a:lnTo>
                    <a:pt x="4436" y="577"/>
                  </a:lnTo>
                  <a:lnTo>
                    <a:pt x="4579" y="625"/>
                  </a:lnTo>
                  <a:lnTo>
                    <a:pt x="4719" y="680"/>
                  </a:lnTo>
                  <a:lnTo>
                    <a:pt x="4855" y="742"/>
                  </a:lnTo>
                  <a:lnTo>
                    <a:pt x="4988" y="810"/>
                  </a:lnTo>
                  <a:lnTo>
                    <a:pt x="5117" y="884"/>
                  </a:lnTo>
                  <a:lnTo>
                    <a:pt x="5242" y="964"/>
                  </a:lnTo>
                  <a:lnTo>
                    <a:pt x="5362" y="1049"/>
                  </a:lnTo>
                  <a:lnTo>
                    <a:pt x="5479" y="1141"/>
                  </a:lnTo>
                  <a:lnTo>
                    <a:pt x="5591" y="1237"/>
                  </a:lnTo>
                  <a:lnTo>
                    <a:pt x="5698" y="1340"/>
                  </a:lnTo>
                  <a:lnTo>
                    <a:pt x="5800" y="1446"/>
                  </a:lnTo>
                  <a:lnTo>
                    <a:pt x="5897" y="1557"/>
                  </a:lnTo>
                  <a:lnTo>
                    <a:pt x="5988" y="1674"/>
                  </a:lnTo>
                  <a:lnTo>
                    <a:pt x="6075" y="1794"/>
                  </a:lnTo>
                  <a:lnTo>
                    <a:pt x="6154" y="1919"/>
                  </a:lnTo>
                  <a:lnTo>
                    <a:pt x="6228" y="2047"/>
                  </a:lnTo>
                  <a:lnTo>
                    <a:pt x="6297" y="2180"/>
                  </a:lnTo>
                  <a:lnTo>
                    <a:pt x="6358" y="2316"/>
                  </a:lnTo>
                  <a:lnTo>
                    <a:pt x="6414" y="2456"/>
                  </a:lnTo>
                  <a:lnTo>
                    <a:pt x="6462" y="2598"/>
                  </a:lnTo>
                  <a:lnTo>
                    <a:pt x="6503" y="2745"/>
                  </a:lnTo>
                  <a:lnTo>
                    <a:pt x="6538" y="2893"/>
                  </a:lnTo>
                  <a:lnTo>
                    <a:pt x="6565" y="3044"/>
                  </a:lnTo>
                  <a:lnTo>
                    <a:pt x="6585" y="3198"/>
                  </a:lnTo>
                  <a:lnTo>
                    <a:pt x="6597" y="3354"/>
                  </a:lnTo>
                  <a:lnTo>
                    <a:pt x="6601" y="3513"/>
                  </a:lnTo>
                  <a:lnTo>
                    <a:pt x="6597" y="3670"/>
                  </a:lnTo>
                  <a:lnTo>
                    <a:pt x="6585" y="3827"/>
                  </a:lnTo>
                  <a:lnTo>
                    <a:pt x="6565" y="3980"/>
                  </a:lnTo>
                  <a:lnTo>
                    <a:pt x="6538" y="4132"/>
                  </a:lnTo>
                  <a:lnTo>
                    <a:pt x="6503" y="4280"/>
                  </a:lnTo>
                  <a:lnTo>
                    <a:pt x="6462" y="4426"/>
                  </a:lnTo>
                  <a:lnTo>
                    <a:pt x="6414" y="4569"/>
                  </a:lnTo>
                  <a:lnTo>
                    <a:pt x="6358" y="4709"/>
                  </a:lnTo>
                  <a:lnTo>
                    <a:pt x="6297" y="4844"/>
                  </a:lnTo>
                  <a:lnTo>
                    <a:pt x="6228" y="4977"/>
                  </a:lnTo>
                  <a:lnTo>
                    <a:pt x="6154" y="5106"/>
                  </a:lnTo>
                  <a:lnTo>
                    <a:pt x="6075" y="5231"/>
                  </a:lnTo>
                  <a:lnTo>
                    <a:pt x="5988" y="5351"/>
                  </a:lnTo>
                  <a:lnTo>
                    <a:pt x="5897" y="5468"/>
                  </a:lnTo>
                  <a:lnTo>
                    <a:pt x="5800" y="5579"/>
                  </a:lnTo>
                  <a:lnTo>
                    <a:pt x="5698" y="5685"/>
                  </a:lnTo>
                  <a:lnTo>
                    <a:pt x="5591" y="5788"/>
                  </a:lnTo>
                  <a:lnTo>
                    <a:pt x="5479" y="5884"/>
                  </a:lnTo>
                  <a:lnTo>
                    <a:pt x="5362" y="5976"/>
                  </a:lnTo>
                  <a:lnTo>
                    <a:pt x="5242" y="6061"/>
                  </a:lnTo>
                  <a:lnTo>
                    <a:pt x="5117" y="6141"/>
                  </a:lnTo>
                  <a:lnTo>
                    <a:pt x="4988" y="6214"/>
                  </a:lnTo>
                  <a:lnTo>
                    <a:pt x="4855" y="6283"/>
                  </a:lnTo>
                  <a:lnTo>
                    <a:pt x="4719" y="6344"/>
                  </a:lnTo>
                  <a:lnTo>
                    <a:pt x="4579" y="6399"/>
                  </a:lnTo>
                  <a:lnTo>
                    <a:pt x="4436" y="6447"/>
                  </a:lnTo>
                  <a:lnTo>
                    <a:pt x="4289" y="6489"/>
                  </a:lnTo>
                  <a:lnTo>
                    <a:pt x="4140" y="6524"/>
                  </a:lnTo>
                  <a:lnTo>
                    <a:pt x="3989" y="6551"/>
                  </a:lnTo>
                  <a:lnTo>
                    <a:pt x="3834" y="6570"/>
                  </a:lnTo>
                  <a:lnTo>
                    <a:pt x="3678" y="6582"/>
                  </a:lnTo>
                  <a:lnTo>
                    <a:pt x="3520" y="6586"/>
                  </a:lnTo>
                  <a:close/>
                  <a:moveTo>
                    <a:pt x="3520" y="0"/>
                  </a:moveTo>
                  <a:lnTo>
                    <a:pt x="3338" y="5"/>
                  </a:lnTo>
                  <a:lnTo>
                    <a:pt x="3160" y="18"/>
                  </a:lnTo>
                  <a:lnTo>
                    <a:pt x="2984" y="40"/>
                  </a:lnTo>
                  <a:lnTo>
                    <a:pt x="2810" y="71"/>
                  </a:lnTo>
                  <a:lnTo>
                    <a:pt x="2640" y="110"/>
                  </a:lnTo>
                  <a:lnTo>
                    <a:pt x="2473" y="157"/>
                  </a:lnTo>
                  <a:lnTo>
                    <a:pt x="2309" y="213"/>
                  </a:lnTo>
                  <a:lnTo>
                    <a:pt x="2149" y="276"/>
                  </a:lnTo>
                  <a:lnTo>
                    <a:pt x="1993" y="346"/>
                  </a:lnTo>
                  <a:lnTo>
                    <a:pt x="1842" y="424"/>
                  </a:lnTo>
                  <a:lnTo>
                    <a:pt x="1695" y="508"/>
                  </a:lnTo>
                  <a:lnTo>
                    <a:pt x="1552" y="600"/>
                  </a:lnTo>
                  <a:lnTo>
                    <a:pt x="1414" y="697"/>
                  </a:lnTo>
                  <a:lnTo>
                    <a:pt x="1280" y="802"/>
                  </a:lnTo>
                  <a:lnTo>
                    <a:pt x="1153" y="912"/>
                  </a:lnTo>
                  <a:lnTo>
                    <a:pt x="1031" y="1028"/>
                  </a:lnTo>
                  <a:lnTo>
                    <a:pt x="914" y="1151"/>
                  </a:lnTo>
                  <a:lnTo>
                    <a:pt x="803" y="1278"/>
                  </a:lnTo>
                  <a:lnTo>
                    <a:pt x="699" y="1411"/>
                  </a:lnTo>
                  <a:lnTo>
                    <a:pt x="600" y="1548"/>
                  </a:lnTo>
                  <a:lnTo>
                    <a:pt x="509" y="1691"/>
                  </a:lnTo>
                  <a:lnTo>
                    <a:pt x="424" y="1838"/>
                  </a:lnTo>
                  <a:lnTo>
                    <a:pt x="347" y="1990"/>
                  </a:lnTo>
                  <a:lnTo>
                    <a:pt x="276" y="2145"/>
                  </a:lnTo>
                  <a:lnTo>
                    <a:pt x="213" y="2305"/>
                  </a:lnTo>
                  <a:lnTo>
                    <a:pt x="158" y="2468"/>
                  </a:lnTo>
                  <a:lnTo>
                    <a:pt x="110" y="2634"/>
                  </a:lnTo>
                  <a:lnTo>
                    <a:pt x="71" y="2805"/>
                  </a:lnTo>
                  <a:lnTo>
                    <a:pt x="40" y="2978"/>
                  </a:lnTo>
                  <a:lnTo>
                    <a:pt x="18" y="3153"/>
                  </a:lnTo>
                  <a:lnTo>
                    <a:pt x="4" y="3332"/>
                  </a:lnTo>
                  <a:lnTo>
                    <a:pt x="0" y="3513"/>
                  </a:lnTo>
                  <a:lnTo>
                    <a:pt x="4" y="3693"/>
                  </a:lnTo>
                  <a:lnTo>
                    <a:pt x="18" y="3872"/>
                  </a:lnTo>
                  <a:lnTo>
                    <a:pt x="40" y="4047"/>
                  </a:lnTo>
                  <a:lnTo>
                    <a:pt x="71" y="4220"/>
                  </a:lnTo>
                  <a:lnTo>
                    <a:pt x="110" y="4390"/>
                  </a:lnTo>
                  <a:lnTo>
                    <a:pt x="158" y="4556"/>
                  </a:lnTo>
                  <a:lnTo>
                    <a:pt x="213" y="4720"/>
                  </a:lnTo>
                  <a:lnTo>
                    <a:pt x="276" y="4880"/>
                  </a:lnTo>
                  <a:lnTo>
                    <a:pt x="347" y="5035"/>
                  </a:lnTo>
                  <a:lnTo>
                    <a:pt x="424" y="5187"/>
                  </a:lnTo>
                  <a:lnTo>
                    <a:pt x="509" y="5333"/>
                  </a:lnTo>
                  <a:lnTo>
                    <a:pt x="600" y="5476"/>
                  </a:lnTo>
                  <a:lnTo>
                    <a:pt x="699" y="5614"/>
                  </a:lnTo>
                  <a:lnTo>
                    <a:pt x="803" y="5747"/>
                  </a:lnTo>
                  <a:lnTo>
                    <a:pt x="914" y="5874"/>
                  </a:lnTo>
                  <a:lnTo>
                    <a:pt x="1031" y="5996"/>
                  </a:lnTo>
                  <a:lnTo>
                    <a:pt x="1153" y="6112"/>
                  </a:lnTo>
                  <a:lnTo>
                    <a:pt x="1280" y="6222"/>
                  </a:lnTo>
                  <a:lnTo>
                    <a:pt x="1414" y="6327"/>
                  </a:lnTo>
                  <a:lnTo>
                    <a:pt x="1552" y="6425"/>
                  </a:lnTo>
                  <a:lnTo>
                    <a:pt x="1695" y="6517"/>
                  </a:lnTo>
                  <a:lnTo>
                    <a:pt x="1842" y="6601"/>
                  </a:lnTo>
                  <a:lnTo>
                    <a:pt x="1993" y="6678"/>
                  </a:lnTo>
                  <a:lnTo>
                    <a:pt x="2149" y="6748"/>
                  </a:lnTo>
                  <a:lnTo>
                    <a:pt x="2309" y="6812"/>
                  </a:lnTo>
                  <a:lnTo>
                    <a:pt x="2473" y="6867"/>
                  </a:lnTo>
                  <a:lnTo>
                    <a:pt x="2640" y="6914"/>
                  </a:lnTo>
                  <a:lnTo>
                    <a:pt x="2810" y="6953"/>
                  </a:lnTo>
                  <a:lnTo>
                    <a:pt x="2984" y="6984"/>
                  </a:lnTo>
                  <a:lnTo>
                    <a:pt x="3160" y="7006"/>
                  </a:lnTo>
                  <a:lnTo>
                    <a:pt x="3338" y="7020"/>
                  </a:lnTo>
                  <a:lnTo>
                    <a:pt x="3520" y="7025"/>
                  </a:lnTo>
                  <a:lnTo>
                    <a:pt x="3702" y="7020"/>
                  </a:lnTo>
                  <a:lnTo>
                    <a:pt x="3880" y="7006"/>
                  </a:lnTo>
                  <a:lnTo>
                    <a:pt x="4056" y="6984"/>
                  </a:lnTo>
                  <a:lnTo>
                    <a:pt x="4230" y="6953"/>
                  </a:lnTo>
                  <a:lnTo>
                    <a:pt x="4400" y="6914"/>
                  </a:lnTo>
                  <a:lnTo>
                    <a:pt x="4567" y="6867"/>
                  </a:lnTo>
                  <a:lnTo>
                    <a:pt x="4731" y="6812"/>
                  </a:lnTo>
                  <a:lnTo>
                    <a:pt x="4891" y="6748"/>
                  </a:lnTo>
                  <a:lnTo>
                    <a:pt x="5047" y="6678"/>
                  </a:lnTo>
                  <a:lnTo>
                    <a:pt x="5197" y="6601"/>
                  </a:lnTo>
                  <a:lnTo>
                    <a:pt x="5345" y="6517"/>
                  </a:lnTo>
                  <a:lnTo>
                    <a:pt x="5488" y="6425"/>
                  </a:lnTo>
                  <a:lnTo>
                    <a:pt x="5626" y="6327"/>
                  </a:lnTo>
                  <a:lnTo>
                    <a:pt x="5759" y="6222"/>
                  </a:lnTo>
                  <a:lnTo>
                    <a:pt x="5886" y="6112"/>
                  </a:lnTo>
                  <a:lnTo>
                    <a:pt x="6009" y="5996"/>
                  </a:lnTo>
                  <a:lnTo>
                    <a:pt x="6126" y="5874"/>
                  </a:lnTo>
                  <a:lnTo>
                    <a:pt x="6237" y="5747"/>
                  </a:lnTo>
                  <a:lnTo>
                    <a:pt x="6341" y="5614"/>
                  </a:lnTo>
                  <a:lnTo>
                    <a:pt x="6439" y="5476"/>
                  </a:lnTo>
                  <a:lnTo>
                    <a:pt x="6531" y="5333"/>
                  </a:lnTo>
                  <a:lnTo>
                    <a:pt x="6616" y="5187"/>
                  </a:lnTo>
                  <a:lnTo>
                    <a:pt x="6693" y="5035"/>
                  </a:lnTo>
                  <a:lnTo>
                    <a:pt x="6764" y="4880"/>
                  </a:lnTo>
                  <a:lnTo>
                    <a:pt x="6827" y="4720"/>
                  </a:lnTo>
                  <a:lnTo>
                    <a:pt x="6882" y="4556"/>
                  </a:lnTo>
                  <a:lnTo>
                    <a:pt x="6930" y="4390"/>
                  </a:lnTo>
                  <a:lnTo>
                    <a:pt x="6969" y="4220"/>
                  </a:lnTo>
                  <a:lnTo>
                    <a:pt x="7000" y="4047"/>
                  </a:lnTo>
                  <a:lnTo>
                    <a:pt x="7022" y="3872"/>
                  </a:lnTo>
                  <a:lnTo>
                    <a:pt x="7036" y="3693"/>
                  </a:lnTo>
                  <a:lnTo>
                    <a:pt x="7040" y="3513"/>
                  </a:lnTo>
                  <a:lnTo>
                    <a:pt x="7036" y="3332"/>
                  </a:lnTo>
                  <a:lnTo>
                    <a:pt x="7022" y="3153"/>
                  </a:lnTo>
                  <a:lnTo>
                    <a:pt x="7000" y="2978"/>
                  </a:lnTo>
                  <a:lnTo>
                    <a:pt x="6969" y="2805"/>
                  </a:lnTo>
                  <a:lnTo>
                    <a:pt x="6930" y="2634"/>
                  </a:lnTo>
                  <a:lnTo>
                    <a:pt x="6882" y="2468"/>
                  </a:lnTo>
                  <a:lnTo>
                    <a:pt x="6827" y="2305"/>
                  </a:lnTo>
                  <a:lnTo>
                    <a:pt x="6764" y="2145"/>
                  </a:lnTo>
                  <a:lnTo>
                    <a:pt x="6693" y="1990"/>
                  </a:lnTo>
                  <a:lnTo>
                    <a:pt x="6616" y="1838"/>
                  </a:lnTo>
                  <a:lnTo>
                    <a:pt x="6531" y="1691"/>
                  </a:lnTo>
                  <a:lnTo>
                    <a:pt x="6439" y="1548"/>
                  </a:lnTo>
                  <a:lnTo>
                    <a:pt x="6341" y="1411"/>
                  </a:lnTo>
                  <a:lnTo>
                    <a:pt x="6237" y="1278"/>
                  </a:lnTo>
                  <a:lnTo>
                    <a:pt x="6126" y="1151"/>
                  </a:lnTo>
                  <a:lnTo>
                    <a:pt x="6009" y="1028"/>
                  </a:lnTo>
                  <a:lnTo>
                    <a:pt x="5886" y="912"/>
                  </a:lnTo>
                  <a:lnTo>
                    <a:pt x="5759" y="802"/>
                  </a:lnTo>
                  <a:lnTo>
                    <a:pt x="5626" y="697"/>
                  </a:lnTo>
                  <a:lnTo>
                    <a:pt x="5488" y="600"/>
                  </a:lnTo>
                  <a:lnTo>
                    <a:pt x="5345" y="508"/>
                  </a:lnTo>
                  <a:lnTo>
                    <a:pt x="5197" y="424"/>
                  </a:lnTo>
                  <a:lnTo>
                    <a:pt x="5047" y="346"/>
                  </a:lnTo>
                  <a:lnTo>
                    <a:pt x="4891" y="276"/>
                  </a:lnTo>
                  <a:lnTo>
                    <a:pt x="4731" y="213"/>
                  </a:lnTo>
                  <a:lnTo>
                    <a:pt x="4567" y="157"/>
                  </a:lnTo>
                  <a:lnTo>
                    <a:pt x="4400" y="110"/>
                  </a:lnTo>
                  <a:lnTo>
                    <a:pt x="4230" y="71"/>
                  </a:lnTo>
                  <a:lnTo>
                    <a:pt x="4056" y="40"/>
                  </a:lnTo>
                  <a:lnTo>
                    <a:pt x="3880" y="18"/>
                  </a:lnTo>
                  <a:lnTo>
                    <a:pt x="3702" y="5"/>
                  </a:lnTo>
                  <a:lnTo>
                    <a:pt x="352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bg1">
                    <a:lumMod val="65000"/>
                  </a:schemeClr>
                </a:solidFill>
                <a:latin typeface="微软雅黑" panose="020B0503020204020204" pitchFamily="34" charset="-122"/>
                <a:ea typeface="微软雅黑" panose="020B0503020204020204" pitchFamily="34" charset="-122"/>
              </a:endParaRPr>
            </a:p>
          </p:txBody>
        </p:sp>
        <p:sp>
          <p:nvSpPr>
            <p:cNvPr id="289" name="Freeform 76"/>
            <p:cNvSpPr>
              <a:spLocks noEditPoints="1"/>
            </p:cNvSpPr>
            <p:nvPr/>
          </p:nvSpPr>
          <p:spPr bwMode="auto">
            <a:xfrm>
              <a:off x="4852988" y="2378076"/>
              <a:ext cx="173038" cy="171450"/>
            </a:xfrm>
            <a:custGeom>
              <a:avLst/>
              <a:gdLst>
                <a:gd name="T0" fmla="*/ 1708 w 4023"/>
                <a:gd name="T1" fmla="*/ 3482 h 4015"/>
                <a:gd name="T2" fmla="*/ 1358 w 4023"/>
                <a:gd name="T3" fmla="*/ 3364 h 4015"/>
                <a:gd name="T4" fmla="*/ 1052 w 4023"/>
                <a:gd name="T5" fmla="*/ 3169 h 4015"/>
                <a:gd name="T6" fmla="*/ 803 w 4023"/>
                <a:gd name="T7" fmla="*/ 2908 h 4015"/>
                <a:gd name="T8" fmla="*/ 621 w 4023"/>
                <a:gd name="T9" fmla="*/ 2593 h 4015"/>
                <a:gd name="T10" fmla="*/ 521 w 4023"/>
                <a:gd name="T11" fmla="*/ 2236 h 4015"/>
                <a:gd name="T12" fmla="*/ 511 w 4023"/>
                <a:gd name="T13" fmla="*/ 1853 h 4015"/>
                <a:gd name="T14" fmla="*/ 595 w 4023"/>
                <a:gd name="T15" fmla="*/ 1490 h 4015"/>
                <a:gd name="T16" fmla="*/ 761 w 4023"/>
                <a:gd name="T17" fmla="*/ 1165 h 4015"/>
                <a:gd name="T18" fmla="*/ 998 w 4023"/>
                <a:gd name="T19" fmla="*/ 893 h 4015"/>
                <a:gd name="T20" fmla="*/ 1293 w 4023"/>
                <a:gd name="T21" fmla="*/ 684 h 4015"/>
                <a:gd name="T22" fmla="*/ 1635 w 4023"/>
                <a:gd name="T23" fmla="*/ 549 h 4015"/>
                <a:gd name="T24" fmla="*/ 2012 w 4023"/>
                <a:gd name="T25" fmla="*/ 502 h 4015"/>
                <a:gd name="T26" fmla="*/ 2389 w 4023"/>
                <a:gd name="T27" fmla="*/ 549 h 4015"/>
                <a:gd name="T28" fmla="*/ 2731 w 4023"/>
                <a:gd name="T29" fmla="*/ 684 h 4015"/>
                <a:gd name="T30" fmla="*/ 3026 w 4023"/>
                <a:gd name="T31" fmla="*/ 893 h 4015"/>
                <a:gd name="T32" fmla="*/ 3263 w 4023"/>
                <a:gd name="T33" fmla="*/ 1165 h 4015"/>
                <a:gd name="T34" fmla="*/ 3429 w 4023"/>
                <a:gd name="T35" fmla="*/ 1490 h 4015"/>
                <a:gd name="T36" fmla="*/ 3513 w 4023"/>
                <a:gd name="T37" fmla="*/ 1853 h 4015"/>
                <a:gd name="T38" fmla="*/ 3503 w 4023"/>
                <a:gd name="T39" fmla="*/ 2236 h 4015"/>
                <a:gd name="T40" fmla="*/ 3402 w 4023"/>
                <a:gd name="T41" fmla="*/ 2593 h 4015"/>
                <a:gd name="T42" fmla="*/ 3221 w 4023"/>
                <a:gd name="T43" fmla="*/ 2908 h 4015"/>
                <a:gd name="T44" fmla="*/ 2971 w 4023"/>
                <a:gd name="T45" fmla="*/ 3169 h 4015"/>
                <a:gd name="T46" fmla="*/ 2665 w 4023"/>
                <a:gd name="T47" fmla="*/ 3364 h 4015"/>
                <a:gd name="T48" fmla="*/ 2316 w 4023"/>
                <a:gd name="T49" fmla="*/ 3482 h 4015"/>
                <a:gd name="T50" fmla="*/ 2012 w 4023"/>
                <a:gd name="T51" fmla="*/ 0 h 4015"/>
                <a:gd name="T52" fmla="*/ 1509 w 4023"/>
                <a:gd name="T53" fmla="*/ 63 h 4015"/>
                <a:gd name="T54" fmla="*/ 1053 w 4023"/>
                <a:gd name="T55" fmla="*/ 242 h 4015"/>
                <a:gd name="T56" fmla="*/ 659 w 4023"/>
                <a:gd name="T57" fmla="*/ 521 h 4015"/>
                <a:gd name="T58" fmla="*/ 344 w 4023"/>
                <a:gd name="T59" fmla="*/ 884 h 4015"/>
                <a:gd name="T60" fmla="*/ 122 w 4023"/>
                <a:gd name="T61" fmla="*/ 1317 h 4015"/>
                <a:gd name="T62" fmla="*/ 11 w 4023"/>
                <a:gd name="T63" fmla="*/ 1802 h 4015"/>
                <a:gd name="T64" fmla="*/ 23 w 4023"/>
                <a:gd name="T65" fmla="*/ 2313 h 4015"/>
                <a:gd name="T66" fmla="*/ 159 w 4023"/>
                <a:gd name="T67" fmla="*/ 2788 h 4015"/>
                <a:gd name="T68" fmla="*/ 399 w 4023"/>
                <a:gd name="T69" fmla="*/ 3209 h 4015"/>
                <a:gd name="T70" fmla="*/ 732 w 4023"/>
                <a:gd name="T71" fmla="*/ 3556 h 4015"/>
                <a:gd name="T72" fmla="*/ 1139 w 4023"/>
                <a:gd name="T73" fmla="*/ 3817 h 4015"/>
                <a:gd name="T74" fmla="*/ 1606 w 4023"/>
                <a:gd name="T75" fmla="*/ 3974 h 4015"/>
                <a:gd name="T76" fmla="*/ 2115 w 4023"/>
                <a:gd name="T77" fmla="*/ 4012 h 4015"/>
                <a:gd name="T78" fmla="*/ 2610 w 4023"/>
                <a:gd name="T79" fmla="*/ 3925 h 4015"/>
                <a:gd name="T80" fmla="*/ 3055 w 4023"/>
                <a:gd name="T81" fmla="*/ 3724 h 4015"/>
                <a:gd name="T82" fmla="*/ 3435 w 4023"/>
                <a:gd name="T83" fmla="*/ 3427 h 4015"/>
                <a:gd name="T84" fmla="*/ 3733 w 4023"/>
                <a:gd name="T85" fmla="*/ 3048 h 4015"/>
                <a:gd name="T86" fmla="*/ 3933 w 4023"/>
                <a:gd name="T87" fmla="*/ 2605 h 4015"/>
                <a:gd name="T88" fmla="*/ 4021 w 4023"/>
                <a:gd name="T89" fmla="*/ 2111 h 4015"/>
                <a:gd name="T90" fmla="*/ 3983 w 4023"/>
                <a:gd name="T91" fmla="*/ 1603 h 4015"/>
                <a:gd name="T92" fmla="*/ 3825 w 4023"/>
                <a:gd name="T93" fmla="*/ 1137 h 4015"/>
                <a:gd name="T94" fmla="*/ 3565 w 4023"/>
                <a:gd name="T95" fmla="*/ 731 h 4015"/>
                <a:gd name="T96" fmla="*/ 3216 w 4023"/>
                <a:gd name="T97" fmla="*/ 399 h 4015"/>
                <a:gd name="T98" fmla="*/ 2795 w 4023"/>
                <a:gd name="T99" fmla="*/ 158 h 4015"/>
                <a:gd name="T100" fmla="*/ 2318 w 4023"/>
                <a:gd name="T101" fmla="*/ 23 h 40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023" h="4015">
                  <a:moveTo>
                    <a:pt x="2012" y="3513"/>
                  </a:moveTo>
                  <a:lnTo>
                    <a:pt x="1934" y="3511"/>
                  </a:lnTo>
                  <a:lnTo>
                    <a:pt x="1858" y="3505"/>
                  </a:lnTo>
                  <a:lnTo>
                    <a:pt x="1782" y="3495"/>
                  </a:lnTo>
                  <a:lnTo>
                    <a:pt x="1708" y="3482"/>
                  </a:lnTo>
                  <a:lnTo>
                    <a:pt x="1635" y="3465"/>
                  </a:lnTo>
                  <a:lnTo>
                    <a:pt x="1564" y="3445"/>
                  </a:lnTo>
                  <a:lnTo>
                    <a:pt x="1493" y="3422"/>
                  </a:lnTo>
                  <a:lnTo>
                    <a:pt x="1425" y="3395"/>
                  </a:lnTo>
                  <a:lnTo>
                    <a:pt x="1358" y="3364"/>
                  </a:lnTo>
                  <a:lnTo>
                    <a:pt x="1293" y="3331"/>
                  </a:lnTo>
                  <a:lnTo>
                    <a:pt x="1230" y="3294"/>
                  </a:lnTo>
                  <a:lnTo>
                    <a:pt x="1169" y="3255"/>
                  </a:lnTo>
                  <a:lnTo>
                    <a:pt x="1109" y="3213"/>
                  </a:lnTo>
                  <a:lnTo>
                    <a:pt x="1052" y="3169"/>
                  </a:lnTo>
                  <a:lnTo>
                    <a:pt x="998" y="3122"/>
                  </a:lnTo>
                  <a:lnTo>
                    <a:pt x="945" y="3071"/>
                  </a:lnTo>
                  <a:lnTo>
                    <a:pt x="895" y="3019"/>
                  </a:lnTo>
                  <a:lnTo>
                    <a:pt x="848" y="2965"/>
                  </a:lnTo>
                  <a:lnTo>
                    <a:pt x="803" y="2908"/>
                  </a:lnTo>
                  <a:lnTo>
                    <a:pt x="761" y="2849"/>
                  </a:lnTo>
                  <a:lnTo>
                    <a:pt x="722" y="2787"/>
                  </a:lnTo>
                  <a:lnTo>
                    <a:pt x="686" y="2725"/>
                  </a:lnTo>
                  <a:lnTo>
                    <a:pt x="651" y="2660"/>
                  </a:lnTo>
                  <a:lnTo>
                    <a:pt x="621" y="2593"/>
                  </a:lnTo>
                  <a:lnTo>
                    <a:pt x="595" y="2524"/>
                  </a:lnTo>
                  <a:lnTo>
                    <a:pt x="571" y="2455"/>
                  </a:lnTo>
                  <a:lnTo>
                    <a:pt x="551" y="2383"/>
                  </a:lnTo>
                  <a:lnTo>
                    <a:pt x="534" y="2311"/>
                  </a:lnTo>
                  <a:lnTo>
                    <a:pt x="521" y="2236"/>
                  </a:lnTo>
                  <a:lnTo>
                    <a:pt x="511" y="2161"/>
                  </a:lnTo>
                  <a:lnTo>
                    <a:pt x="505" y="2085"/>
                  </a:lnTo>
                  <a:lnTo>
                    <a:pt x="504" y="2008"/>
                  </a:lnTo>
                  <a:lnTo>
                    <a:pt x="505" y="1930"/>
                  </a:lnTo>
                  <a:lnTo>
                    <a:pt x="511" y="1853"/>
                  </a:lnTo>
                  <a:lnTo>
                    <a:pt x="521" y="1778"/>
                  </a:lnTo>
                  <a:lnTo>
                    <a:pt x="534" y="1704"/>
                  </a:lnTo>
                  <a:lnTo>
                    <a:pt x="551" y="1631"/>
                  </a:lnTo>
                  <a:lnTo>
                    <a:pt x="571" y="1560"/>
                  </a:lnTo>
                  <a:lnTo>
                    <a:pt x="595" y="1490"/>
                  </a:lnTo>
                  <a:lnTo>
                    <a:pt x="621" y="1421"/>
                  </a:lnTo>
                  <a:lnTo>
                    <a:pt x="651" y="1355"/>
                  </a:lnTo>
                  <a:lnTo>
                    <a:pt x="686" y="1290"/>
                  </a:lnTo>
                  <a:lnTo>
                    <a:pt x="722" y="1227"/>
                  </a:lnTo>
                  <a:lnTo>
                    <a:pt x="761" y="1165"/>
                  </a:lnTo>
                  <a:lnTo>
                    <a:pt x="803" y="1107"/>
                  </a:lnTo>
                  <a:lnTo>
                    <a:pt x="848" y="1050"/>
                  </a:lnTo>
                  <a:lnTo>
                    <a:pt x="895" y="995"/>
                  </a:lnTo>
                  <a:lnTo>
                    <a:pt x="945" y="943"/>
                  </a:lnTo>
                  <a:lnTo>
                    <a:pt x="998" y="893"/>
                  </a:lnTo>
                  <a:lnTo>
                    <a:pt x="1052" y="845"/>
                  </a:lnTo>
                  <a:lnTo>
                    <a:pt x="1109" y="801"/>
                  </a:lnTo>
                  <a:lnTo>
                    <a:pt x="1169" y="759"/>
                  </a:lnTo>
                  <a:lnTo>
                    <a:pt x="1230" y="720"/>
                  </a:lnTo>
                  <a:lnTo>
                    <a:pt x="1293" y="684"/>
                  </a:lnTo>
                  <a:lnTo>
                    <a:pt x="1358" y="651"/>
                  </a:lnTo>
                  <a:lnTo>
                    <a:pt x="1425" y="620"/>
                  </a:lnTo>
                  <a:lnTo>
                    <a:pt x="1493" y="593"/>
                  </a:lnTo>
                  <a:lnTo>
                    <a:pt x="1564" y="569"/>
                  </a:lnTo>
                  <a:lnTo>
                    <a:pt x="1635" y="549"/>
                  </a:lnTo>
                  <a:lnTo>
                    <a:pt x="1708" y="532"/>
                  </a:lnTo>
                  <a:lnTo>
                    <a:pt x="1782" y="519"/>
                  </a:lnTo>
                  <a:lnTo>
                    <a:pt x="1858" y="510"/>
                  </a:lnTo>
                  <a:lnTo>
                    <a:pt x="1934" y="504"/>
                  </a:lnTo>
                  <a:lnTo>
                    <a:pt x="2012" y="502"/>
                  </a:lnTo>
                  <a:lnTo>
                    <a:pt x="2090" y="504"/>
                  </a:lnTo>
                  <a:lnTo>
                    <a:pt x="2166" y="510"/>
                  </a:lnTo>
                  <a:lnTo>
                    <a:pt x="2242" y="519"/>
                  </a:lnTo>
                  <a:lnTo>
                    <a:pt x="2316" y="532"/>
                  </a:lnTo>
                  <a:lnTo>
                    <a:pt x="2389" y="549"/>
                  </a:lnTo>
                  <a:lnTo>
                    <a:pt x="2460" y="569"/>
                  </a:lnTo>
                  <a:lnTo>
                    <a:pt x="2531" y="593"/>
                  </a:lnTo>
                  <a:lnTo>
                    <a:pt x="2599" y="620"/>
                  </a:lnTo>
                  <a:lnTo>
                    <a:pt x="2665" y="651"/>
                  </a:lnTo>
                  <a:lnTo>
                    <a:pt x="2731" y="684"/>
                  </a:lnTo>
                  <a:lnTo>
                    <a:pt x="2794" y="720"/>
                  </a:lnTo>
                  <a:lnTo>
                    <a:pt x="2855" y="759"/>
                  </a:lnTo>
                  <a:lnTo>
                    <a:pt x="2915" y="801"/>
                  </a:lnTo>
                  <a:lnTo>
                    <a:pt x="2971" y="845"/>
                  </a:lnTo>
                  <a:lnTo>
                    <a:pt x="3026" y="893"/>
                  </a:lnTo>
                  <a:lnTo>
                    <a:pt x="3079" y="943"/>
                  </a:lnTo>
                  <a:lnTo>
                    <a:pt x="3129" y="995"/>
                  </a:lnTo>
                  <a:lnTo>
                    <a:pt x="3176" y="1050"/>
                  </a:lnTo>
                  <a:lnTo>
                    <a:pt x="3221" y="1107"/>
                  </a:lnTo>
                  <a:lnTo>
                    <a:pt x="3263" y="1165"/>
                  </a:lnTo>
                  <a:lnTo>
                    <a:pt x="3302" y="1227"/>
                  </a:lnTo>
                  <a:lnTo>
                    <a:pt x="3338" y="1290"/>
                  </a:lnTo>
                  <a:lnTo>
                    <a:pt x="3372" y="1355"/>
                  </a:lnTo>
                  <a:lnTo>
                    <a:pt x="3402" y="1421"/>
                  </a:lnTo>
                  <a:lnTo>
                    <a:pt x="3429" y="1490"/>
                  </a:lnTo>
                  <a:lnTo>
                    <a:pt x="3453" y="1560"/>
                  </a:lnTo>
                  <a:lnTo>
                    <a:pt x="3473" y="1631"/>
                  </a:lnTo>
                  <a:lnTo>
                    <a:pt x="3490" y="1704"/>
                  </a:lnTo>
                  <a:lnTo>
                    <a:pt x="3503" y="1778"/>
                  </a:lnTo>
                  <a:lnTo>
                    <a:pt x="3513" y="1853"/>
                  </a:lnTo>
                  <a:lnTo>
                    <a:pt x="3518" y="1930"/>
                  </a:lnTo>
                  <a:lnTo>
                    <a:pt x="3520" y="2008"/>
                  </a:lnTo>
                  <a:lnTo>
                    <a:pt x="3518" y="2085"/>
                  </a:lnTo>
                  <a:lnTo>
                    <a:pt x="3513" y="2161"/>
                  </a:lnTo>
                  <a:lnTo>
                    <a:pt x="3503" y="2236"/>
                  </a:lnTo>
                  <a:lnTo>
                    <a:pt x="3490" y="2311"/>
                  </a:lnTo>
                  <a:lnTo>
                    <a:pt x="3473" y="2383"/>
                  </a:lnTo>
                  <a:lnTo>
                    <a:pt x="3453" y="2455"/>
                  </a:lnTo>
                  <a:lnTo>
                    <a:pt x="3429" y="2524"/>
                  </a:lnTo>
                  <a:lnTo>
                    <a:pt x="3402" y="2593"/>
                  </a:lnTo>
                  <a:lnTo>
                    <a:pt x="3372" y="2660"/>
                  </a:lnTo>
                  <a:lnTo>
                    <a:pt x="3338" y="2725"/>
                  </a:lnTo>
                  <a:lnTo>
                    <a:pt x="3302" y="2787"/>
                  </a:lnTo>
                  <a:lnTo>
                    <a:pt x="3263" y="2849"/>
                  </a:lnTo>
                  <a:lnTo>
                    <a:pt x="3221" y="2908"/>
                  </a:lnTo>
                  <a:lnTo>
                    <a:pt x="3176" y="2965"/>
                  </a:lnTo>
                  <a:lnTo>
                    <a:pt x="3129" y="3019"/>
                  </a:lnTo>
                  <a:lnTo>
                    <a:pt x="3079" y="3071"/>
                  </a:lnTo>
                  <a:lnTo>
                    <a:pt x="3026" y="3122"/>
                  </a:lnTo>
                  <a:lnTo>
                    <a:pt x="2971" y="3169"/>
                  </a:lnTo>
                  <a:lnTo>
                    <a:pt x="2915" y="3213"/>
                  </a:lnTo>
                  <a:lnTo>
                    <a:pt x="2855" y="3255"/>
                  </a:lnTo>
                  <a:lnTo>
                    <a:pt x="2794" y="3294"/>
                  </a:lnTo>
                  <a:lnTo>
                    <a:pt x="2731" y="3331"/>
                  </a:lnTo>
                  <a:lnTo>
                    <a:pt x="2665" y="3364"/>
                  </a:lnTo>
                  <a:lnTo>
                    <a:pt x="2599" y="3395"/>
                  </a:lnTo>
                  <a:lnTo>
                    <a:pt x="2531" y="3422"/>
                  </a:lnTo>
                  <a:lnTo>
                    <a:pt x="2460" y="3445"/>
                  </a:lnTo>
                  <a:lnTo>
                    <a:pt x="2389" y="3465"/>
                  </a:lnTo>
                  <a:lnTo>
                    <a:pt x="2316" y="3482"/>
                  </a:lnTo>
                  <a:lnTo>
                    <a:pt x="2242" y="3495"/>
                  </a:lnTo>
                  <a:lnTo>
                    <a:pt x="2166" y="3505"/>
                  </a:lnTo>
                  <a:lnTo>
                    <a:pt x="2090" y="3511"/>
                  </a:lnTo>
                  <a:lnTo>
                    <a:pt x="2012" y="3513"/>
                  </a:lnTo>
                  <a:close/>
                  <a:moveTo>
                    <a:pt x="2012" y="0"/>
                  </a:moveTo>
                  <a:lnTo>
                    <a:pt x="1908" y="3"/>
                  </a:lnTo>
                  <a:lnTo>
                    <a:pt x="1806" y="10"/>
                  </a:lnTo>
                  <a:lnTo>
                    <a:pt x="1706" y="23"/>
                  </a:lnTo>
                  <a:lnTo>
                    <a:pt x="1606" y="41"/>
                  </a:lnTo>
                  <a:lnTo>
                    <a:pt x="1509" y="63"/>
                  </a:lnTo>
                  <a:lnTo>
                    <a:pt x="1413" y="90"/>
                  </a:lnTo>
                  <a:lnTo>
                    <a:pt x="1319" y="122"/>
                  </a:lnTo>
                  <a:lnTo>
                    <a:pt x="1229" y="158"/>
                  </a:lnTo>
                  <a:lnTo>
                    <a:pt x="1139" y="198"/>
                  </a:lnTo>
                  <a:lnTo>
                    <a:pt x="1053" y="242"/>
                  </a:lnTo>
                  <a:lnTo>
                    <a:pt x="968" y="290"/>
                  </a:lnTo>
                  <a:lnTo>
                    <a:pt x="887" y="342"/>
                  </a:lnTo>
                  <a:lnTo>
                    <a:pt x="807" y="399"/>
                  </a:lnTo>
                  <a:lnTo>
                    <a:pt x="732" y="458"/>
                  </a:lnTo>
                  <a:lnTo>
                    <a:pt x="659" y="521"/>
                  </a:lnTo>
                  <a:lnTo>
                    <a:pt x="589" y="587"/>
                  </a:lnTo>
                  <a:lnTo>
                    <a:pt x="523" y="658"/>
                  </a:lnTo>
                  <a:lnTo>
                    <a:pt x="459" y="731"/>
                  </a:lnTo>
                  <a:lnTo>
                    <a:pt x="399" y="806"/>
                  </a:lnTo>
                  <a:lnTo>
                    <a:pt x="344" y="884"/>
                  </a:lnTo>
                  <a:lnTo>
                    <a:pt x="291" y="967"/>
                  </a:lnTo>
                  <a:lnTo>
                    <a:pt x="243" y="1050"/>
                  </a:lnTo>
                  <a:lnTo>
                    <a:pt x="198" y="1137"/>
                  </a:lnTo>
                  <a:lnTo>
                    <a:pt x="159" y="1226"/>
                  </a:lnTo>
                  <a:lnTo>
                    <a:pt x="122" y="1317"/>
                  </a:lnTo>
                  <a:lnTo>
                    <a:pt x="90" y="1410"/>
                  </a:lnTo>
                  <a:lnTo>
                    <a:pt x="63" y="1506"/>
                  </a:lnTo>
                  <a:lnTo>
                    <a:pt x="41" y="1603"/>
                  </a:lnTo>
                  <a:lnTo>
                    <a:pt x="23" y="1701"/>
                  </a:lnTo>
                  <a:lnTo>
                    <a:pt x="11" y="1802"/>
                  </a:lnTo>
                  <a:lnTo>
                    <a:pt x="3" y="1904"/>
                  </a:lnTo>
                  <a:lnTo>
                    <a:pt x="0" y="2008"/>
                  </a:lnTo>
                  <a:lnTo>
                    <a:pt x="3" y="2111"/>
                  </a:lnTo>
                  <a:lnTo>
                    <a:pt x="11" y="2212"/>
                  </a:lnTo>
                  <a:lnTo>
                    <a:pt x="23" y="2313"/>
                  </a:lnTo>
                  <a:lnTo>
                    <a:pt x="41" y="2412"/>
                  </a:lnTo>
                  <a:lnTo>
                    <a:pt x="63" y="2509"/>
                  </a:lnTo>
                  <a:lnTo>
                    <a:pt x="90" y="2605"/>
                  </a:lnTo>
                  <a:lnTo>
                    <a:pt x="122" y="2698"/>
                  </a:lnTo>
                  <a:lnTo>
                    <a:pt x="159" y="2788"/>
                  </a:lnTo>
                  <a:lnTo>
                    <a:pt x="198" y="2878"/>
                  </a:lnTo>
                  <a:lnTo>
                    <a:pt x="243" y="2964"/>
                  </a:lnTo>
                  <a:lnTo>
                    <a:pt x="291" y="3048"/>
                  </a:lnTo>
                  <a:lnTo>
                    <a:pt x="344" y="3130"/>
                  </a:lnTo>
                  <a:lnTo>
                    <a:pt x="399" y="3209"/>
                  </a:lnTo>
                  <a:lnTo>
                    <a:pt x="459" y="3284"/>
                  </a:lnTo>
                  <a:lnTo>
                    <a:pt x="523" y="3357"/>
                  </a:lnTo>
                  <a:lnTo>
                    <a:pt x="589" y="3427"/>
                  </a:lnTo>
                  <a:lnTo>
                    <a:pt x="659" y="3493"/>
                  </a:lnTo>
                  <a:lnTo>
                    <a:pt x="732" y="3556"/>
                  </a:lnTo>
                  <a:lnTo>
                    <a:pt x="807" y="3616"/>
                  </a:lnTo>
                  <a:lnTo>
                    <a:pt x="887" y="3672"/>
                  </a:lnTo>
                  <a:lnTo>
                    <a:pt x="968" y="3724"/>
                  </a:lnTo>
                  <a:lnTo>
                    <a:pt x="1053" y="3772"/>
                  </a:lnTo>
                  <a:lnTo>
                    <a:pt x="1139" y="3817"/>
                  </a:lnTo>
                  <a:lnTo>
                    <a:pt x="1229" y="3857"/>
                  </a:lnTo>
                  <a:lnTo>
                    <a:pt x="1319" y="3892"/>
                  </a:lnTo>
                  <a:lnTo>
                    <a:pt x="1413" y="3925"/>
                  </a:lnTo>
                  <a:lnTo>
                    <a:pt x="1509" y="3952"/>
                  </a:lnTo>
                  <a:lnTo>
                    <a:pt x="1606" y="3974"/>
                  </a:lnTo>
                  <a:lnTo>
                    <a:pt x="1706" y="3992"/>
                  </a:lnTo>
                  <a:lnTo>
                    <a:pt x="1806" y="4004"/>
                  </a:lnTo>
                  <a:lnTo>
                    <a:pt x="1908" y="4012"/>
                  </a:lnTo>
                  <a:lnTo>
                    <a:pt x="2012" y="4015"/>
                  </a:lnTo>
                  <a:lnTo>
                    <a:pt x="2115" y="4012"/>
                  </a:lnTo>
                  <a:lnTo>
                    <a:pt x="2218" y="4004"/>
                  </a:lnTo>
                  <a:lnTo>
                    <a:pt x="2318" y="3992"/>
                  </a:lnTo>
                  <a:lnTo>
                    <a:pt x="2417" y="3974"/>
                  </a:lnTo>
                  <a:lnTo>
                    <a:pt x="2514" y="3952"/>
                  </a:lnTo>
                  <a:lnTo>
                    <a:pt x="2610" y="3925"/>
                  </a:lnTo>
                  <a:lnTo>
                    <a:pt x="2704" y="3892"/>
                  </a:lnTo>
                  <a:lnTo>
                    <a:pt x="2795" y="3857"/>
                  </a:lnTo>
                  <a:lnTo>
                    <a:pt x="2884" y="3817"/>
                  </a:lnTo>
                  <a:lnTo>
                    <a:pt x="2971" y="3772"/>
                  </a:lnTo>
                  <a:lnTo>
                    <a:pt x="3055" y="3724"/>
                  </a:lnTo>
                  <a:lnTo>
                    <a:pt x="3137" y="3672"/>
                  </a:lnTo>
                  <a:lnTo>
                    <a:pt x="3216" y="3616"/>
                  </a:lnTo>
                  <a:lnTo>
                    <a:pt x="3292" y="3556"/>
                  </a:lnTo>
                  <a:lnTo>
                    <a:pt x="3364" y="3493"/>
                  </a:lnTo>
                  <a:lnTo>
                    <a:pt x="3435" y="3427"/>
                  </a:lnTo>
                  <a:lnTo>
                    <a:pt x="3501" y="3357"/>
                  </a:lnTo>
                  <a:lnTo>
                    <a:pt x="3565" y="3284"/>
                  </a:lnTo>
                  <a:lnTo>
                    <a:pt x="3624" y="3209"/>
                  </a:lnTo>
                  <a:lnTo>
                    <a:pt x="3680" y="3130"/>
                  </a:lnTo>
                  <a:lnTo>
                    <a:pt x="3733" y="3048"/>
                  </a:lnTo>
                  <a:lnTo>
                    <a:pt x="3781" y="2964"/>
                  </a:lnTo>
                  <a:lnTo>
                    <a:pt x="3825" y="2878"/>
                  </a:lnTo>
                  <a:lnTo>
                    <a:pt x="3865" y="2788"/>
                  </a:lnTo>
                  <a:lnTo>
                    <a:pt x="3902" y="2698"/>
                  </a:lnTo>
                  <a:lnTo>
                    <a:pt x="3933" y="2605"/>
                  </a:lnTo>
                  <a:lnTo>
                    <a:pt x="3960" y="2509"/>
                  </a:lnTo>
                  <a:lnTo>
                    <a:pt x="3983" y="2412"/>
                  </a:lnTo>
                  <a:lnTo>
                    <a:pt x="4000" y="2313"/>
                  </a:lnTo>
                  <a:lnTo>
                    <a:pt x="4013" y="2212"/>
                  </a:lnTo>
                  <a:lnTo>
                    <a:pt x="4021" y="2111"/>
                  </a:lnTo>
                  <a:lnTo>
                    <a:pt x="4023" y="2008"/>
                  </a:lnTo>
                  <a:lnTo>
                    <a:pt x="4021" y="1904"/>
                  </a:lnTo>
                  <a:lnTo>
                    <a:pt x="4013" y="1802"/>
                  </a:lnTo>
                  <a:lnTo>
                    <a:pt x="4000" y="1701"/>
                  </a:lnTo>
                  <a:lnTo>
                    <a:pt x="3983" y="1603"/>
                  </a:lnTo>
                  <a:lnTo>
                    <a:pt x="3960" y="1506"/>
                  </a:lnTo>
                  <a:lnTo>
                    <a:pt x="3933" y="1410"/>
                  </a:lnTo>
                  <a:lnTo>
                    <a:pt x="3902" y="1317"/>
                  </a:lnTo>
                  <a:lnTo>
                    <a:pt x="3865" y="1226"/>
                  </a:lnTo>
                  <a:lnTo>
                    <a:pt x="3825" y="1137"/>
                  </a:lnTo>
                  <a:lnTo>
                    <a:pt x="3781" y="1050"/>
                  </a:lnTo>
                  <a:lnTo>
                    <a:pt x="3733" y="967"/>
                  </a:lnTo>
                  <a:lnTo>
                    <a:pt x="3680" y="884"/>
                  </a:lnTo>
                  <a:lnTo>
                    <a:pt x="3624" y="806"/>
                  </a:lnTo>
                  <a:lnTo>
                    <a:pt x="3565" y="731"/>
                  </a:lnTo>
                  <a:lnTo>
                    <a:pt x="3501" y="658"/>
                  </a:lnTo>
                  <a:lnTo>
                    <a:pt x="3435" y="587"/>
                  </a:lnTo>
                  <a:lnTo>
                    <a:pt x="3364" y="521"/>
                  </a:lnTo>
                  <a:lnTo>
                    <a:pt x="3292" y="458"/>
                  </a:lnTo>
                  <a:lnTo>
                    <a:pt x="3216" y="399"/>
                  </a:lnTo>
                  <a:lnTo>
                    <a:pt x="3137" y="342"/>
                  </a:lnTo>
                  <a:lnTo>
                    <a:pt x="3055" y="290"/>
                  </a:lnTo>
                  <a:lnTo>
                    <a:pt x="2971" y="242"/>
                  </a:lnTo>
                  <a:lnTo>
                    <a:pt x="2884" y="198"/>
                  </a:lnTo>
                  <a:lnTo>
                    <a:pt x="2795" y="158"/>
                  </a:lnTo>
                  <a:lnTo>
                    <a:pt x="2704" y="122"/>
                  </a:lnTo>
                  <a:lnTo>
                    <a:pt x="2610" y="90"/>
                  </a:lnTo>
                  <a:lnTo>
                    <a:pt x="2514" y="63"/>
                  </a:lnTo>
                  <a:lnTo>
                    <a:pt x="2417" y="41"/>
                  </a:lnTo>
                  <a:lnTo>
                    <a:pt x="2318" y="23"/>
                  </a:lnTo>
                  <a:lnTo>
                    <a:pt x="2218" y="10"/>
                  </a:lnTo>
                  <a:lnTo>
                    <a:pt x="2115" y="3"/>
                  </a:lnTo>
                  <a:lnTo>
                    <a:pt x="201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bg1">
                    <a:lumMod val="65000"/>
                  </a:schemeClr>
                </a:solidFill>
                <a:latin typeface="微软雅黑" panose="020B0503020204020204" pitchFamily="34" charset="-122"/>
                <a:ea typeface="微软雅黑" panose="020B0503020204020204" pitchFamily="34" charset="-122"/>
              </a:endParaRPr>
            </a:p>
          </p:txBody>
        </p:sp>
      </p:grpSp>
      <p:grpSp>
        <p:nvGrpSpPr>
          <p:cNvPr id="290" name="Group 25"/>
          <p:cNvGrpSpPr/>
          <p:nvPr/>
        </p:nvGrpSpPr>
        <p:grpSpPr>
          <a:xfrm>
            <a:off x="7321268" y="5244971"/>
            <a:ext cx="345331" cy="345331"/>
            <a:chOff x="2005013" y="1077913"/>
            <a:chExt cx="688975" cy="688975"/>
          </a:xfrm>
          <a:solidFill>
            <a:schemeClr val="bg1">
              <a:lumMod val="65000"/>
            </a:schemeClr>
          </a:solidFill>
        </p:grpSpPr>
        <p:sp>
          <p:nvSpPr>
            <p:cNvPr id="291" name="Freeform 5"/>
            <p:cNvSpPr>
              <a:spLocks noEditPoints="1"/>
            </p:cNvSpPr>
            <p:nvPr/>
          </p:nvSpPr>
          <p:spPr bwMode="auto">
            <a:xfrm>
              <a:off x="2005013" y="1077913"/>
              <a:ext cx="688975" cy="688975"/>
            </a:xfrm>
            <a:custGeom>
              <a:avLst/>
              <a:gdLst>
                <a:gd name="T0" fmla="*/ 8083 w 16058"/>
                <a:gd name="T1" fmla="*/ 10645 h 16058"/>
                <a:gd name="T2" fmla="*/ 6322 w 16058"/>
                <a:gd name="T3" fmla="*/ 9396 h 16058"/>
                <a:gd name="T4" fmla="*/ 5244 w 16058"/>
                <a:gd name="T5" fmla="*/ 7514 h 16058"/>
                <a:gd name="T6" fmla="*/ 5076 w 16058"/>
                <a:gd name="T7" fmla="*/ 5258 h 16058"/>
                <a:gd name="T8" fmla="*/ 5875 w 16058"/>
                <a:gd name="T9" fmla="*/ 3217 h 16058"/>
                <a:gd name="T10" fmla="*/ 7435 w 16058"/>
                <a:gd name="T11" fmla="*/ 1730 h 16058"/>
                <a:gd name="T12" fmla="*/ 9523 w 16058"/>
                <a:gd name="T13" fmla="*/ 1030 h 16058"/>
                <a:gd name="T14" fmla="*/ 11761 w 16058"/>
                <a:gd name="T15" fmla="*/ 1308 h 16058"/>
                <a:gd name="T16" fmla="*/ 13584 w 16058"/>
                <a:gd name="T17" fmla="*/ 2474 h 16058"/>
                <a:gd name="T18" fmla="*/ 14750 w 16058"/>
                <a:gd name="T19" fmla="*/ 4297 h 16058"/>
                <a:gd name="T20" fmla="*/ 15028 w 16058"/>
                <a:gd name="T21" fmla="*/ 6535 h 16058"/>
                <a:gd name="T22" fmla="*/ 14328 w 16058"/>
                <a:gd name="T23" fmla="*/ 8624 h 16058"/>
                <a:gd name="T24" fmla="*/ 12841 w 16058"/>
                <a:gd name="T25" fmla="*/ 10183 h 16058"/>
                <a:gd name="T26" fmla="*/ 10800 w 16058"/>
                <a:gd name="T27" fmla="*/ 10982 h 16058"/>
                <a:gd name="T28" fmla="*/ 2326 w 16058"/>
                <a:gd name="T29" fmla="*/ 14973 h 16058"/>
                <a:gd name="T30" fmla="*/ 2162 w 16058"/>
                <a:gd name="T31" fmla="*/ 15080 h 16058"/>
                <a:gd name="T32" fmla="*/ 1975 w 16058"/>
                <a:gd name="T33" fmla="*/ 15148 h 16058"/>
                <a:gd name="T34" fmla="*/ 1771 w 16058"/>
                <a:gd name="T35" fmla="*/ 15172 h 16058"/>
                <a:gd name="T36" fmla="*/ 1387 w 16058"/>
                <a:gd name="T37" fmla="*/ 15084 h 16058"/>
                <a:gd name="T38" fmla="*/ 1088 w 16058"/>
                <a:gd name="T39" fmla="*/ 14850 h 16058"/>
                <a:gd name="T40" fmla="*/ 913 w 16058"/>
                <a:gd name="T41" fmla="*/ 14508 h 16058"/>
                <a:gd name="T42" fmla="*/ 890 w 16058"/>
                <a:gd name="T43" fmla="*/ 14194 h 16058"/>
                <a:gd name="T44" fmla="*/ 935 w 16058"/>
                <a:gd name="T45" fmla="*/ 13998 h 16058"/>
                <a:gd name="T46" fmla="*/ 1021 w 16058"/>
                <a:gd name="T47" fmla="*/ 13820 h 16058"/>
                <a:gd name="T48" fmla="*/ 1142 w 16058"/>
                <a:gd name="T49" fmla="*/ 13667 h 16058"/>
                <a:gd name="T50" fmla="*/ 5408 w 16058"/>
                <a:gd name="T51" fmla="*/ 9863 h 16058"/>
                <a:gd name="T52" fmla="*/ 5742 w 16058"/>
                <a:gd name="T53" fmla="*/ 10234 h 16058"/>
                <a:gd name="T54" fmla="*/ 6106 w 16058"/>
                <a:gd name="T55" fmla="*/ 10575 h 16058"/>
                <a:gd name="T56" fmla="*/ 2407 w 16058"/>
                <a:gd name="T57" fmla="*/ 14900 h 16058"/>
                <a:gd name="T58" fmla="*/ 7693 w 16058"/>
                <a:gd name="T59" fmla="*/ 474 h 16058"/>
                <a:gd name="T60" fmla="*/ 5579 w 16058"/>
                <a:gd name="T61" fmla="*/ 1973 h 16058"/>
                <a:gd name="T62" fmla="*/ 4285 w 16058"/>
                <a:gd name="T63" fmla="*/ 4231 h 16058"/>
                <a:gd name="T64" fmla="*/ 4022 w 16058"/>
                <a:gd name="T65" fmla="*/ 6306 h 16058"/>
                <a:gd name="T66" fmla="*/ 4119 w 16058"/>
                <a:gd name="T67" fmla="*/ 7138 h 16058"/>
                <a:gd name="T68" fmla="*/ 4326 w 16058"/>
                <a:gd name="T69" fmla="*/ 7930 h 16058"/>
                <a:gd name="T70" fmla="*/ 4634 w 16058"/>
                <a:gd name="T71" fmla="*/ 8676 h 16058"/>
                <a:gd name="T72" fmla="*/ 386 w 16058"/>
                <a:gd name="T73" fmla="*/ 13185 h 16058"/>
                <a:gd name="T74" fmla="*/ 179 w 16058"/>
                <a:gd name="T75" fmla="*/ 13512 h 16058"/>
                <a:gd name="T76" fmla="*/ 46 w 16058"/>
                <a:gd name="T77" fmla="*/ 13883 h 16058"/>
                <a:gd name="T78" fmla="*/ 0 w 16058"/>
                <a:gd name="T79" fmla="*/ 14287 h 16058"/>
                <a:gd name="T80" fmla="*/ 175 w 16058"/>
                <a:gd name="T81" fmla="*/ 15054 h 16058"/>
                <a:gd name="T82" fmla="*/ 644 w 16058"/>
                <a:gd name="T83" fmla="*/ 15654 h 16058"/>
                <a:gd name="T84" fmla="*/ 1329 w 16058"/>
                <a:gd name="T85" fmla="*/ 16002 h 16058"/>
                <a:gd name="T86" fmla="*/ 1954 w 16058"/>
                <a:gd name="T87" fmla="*/ 16049 h 16058"/>
                <a:gd name="T88" fmla="*/ 2344 w 16058"/>
                <a:gd name="T89" fmla="*/ 15963 h 16058"/>
                <a:gd name="T90" fmla="*/ 2698 w 16058"/>
                <a:gd name="T91" fmla="*/ 15795 h 16058"/>
                <a:gd name="T92" fmla="*/ 3003 w 16058"/>
                <a:gd name="T93" fmla="*/ 15557 h 16058"/>
                <a:gd name="T94" fmla="*/ 7703 w 16058"/>
                <a:gd name="T95" fmla="*/ 11572 h 16058"/>
                <a:gd name="T96" fmla="*/ 8472 w 16058"/>
                <a:gd name="T97" fmla="*/ 11837 h 16058"/>
                <a:gd name="T98" fmla="*/ 9285 w 16058"/>
                <a:gd name="T99" fmla="*/ 11996 h 16058"/>
                <a:gd name="T100" fmla="*/ 10346 w 16058"/>
                <a:gd name="T101" fmla="*/ 12035 h 16058"/>
                <a:gd name="T102" fmla="*/ 12907 w 16058"/>
                <a:gd name="T103" fmla="*/ 11317 h 16058"/>
                <a:gd name="T104" fmla="*/ 14862 w 16058"/>
                <a:gd name="T105" fmla="*/ 9625 h 16058"/>
                <a:gd name="T106" fmla="*/ 15936 w 16058"/>
                <a:gd name="T107" fmla="*/ 7235 h 16058"/>
                <a:gd name="T108" fmla="*/ 15868 w 16058"/>
                <a:gd name="T109" fmla="*/ 4517 h 16058"/>
                <a:gd name="T110" fmla="*/ 14683 w 16058"/>
                <a:gd name="T111" fmla="*/ 2191 h 16058"/>
                <a:gd name="T112" fmla="*/ 12647 w 16058"/>
                <a:gd name="T113" fmla="*/ 594 h 16058"/>
                <a:gd name="T114" fmla="*/ 10036 w 16058"/>
                <a:gd name="T115" fmla="*/ 0 h 160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6058" h="16058">
                  <a:moveTo>
                    <a:pt x="10036" y="11040"/>
                  </a:moveTo>
                  <a:lnTo>
                    <a:pt x="9778" y="11034"/>
                  </a:lnTo>
                  <a:lnTo>
                    <a:pt x="9523" y="11014"/>
                  </a:lnTo>
                  <a:lnTo>
                    <a:pt x="9272" y="10982"/>
                  </a:lnTo>
                  <a:lnTo>
                    <a:pt x="9025" y="10938"/>
                  </a:lnTo>
                  <a:lnTo>
                    <a:pt x="8783" y="10882"/>
                  </a:lnTo>
                  <a:lnTo>
                    <a:pt x="8544" y="10814"/>
                  </a:lnTo>
                  <a:lnTo>
                    <a:pt x="8311" y="10736"/>
                  </a:lnTo>
                  <a:lnTo>
                    <a:pt x="8083" y="10645"/>
                  </a:lnTo>
                  <a:lnTo>
                    <a:pt x="7860" y="10545"/>
                  </a:lnTo>
                  <a:lnTo>
                    <a:pt x="7645" y="10434"/>
                  </a:lnTo>
                  <a:lnTo>
                    <a:pt x="7435" y="10313"/>
                  </a:lnTo>
                  <a:lnTo>
                    <a:pt x="7231" y="10183"/>
                  </a:lnTo>
                  <a:lnTo>
                    <a:pt x="7034" y="10043"/>
                  </a:lnTo>
                  <a:lnTo>
                    <a:pt x="6845" y="9894"/>
                  </a:lnTo>
                  <a:lnTo>
                    <a:pt x="6662" y="9736"/>
                  </a:lnTo>
                  <a:lnTo>
                    <a:pt x="6488" y="9570"/>
                  </a:lnTo>
                  <a:lnTo>
                    <a:pt x="6322" y="9396"/>
                  </a:lnTo>
                  <a:lnTo>
                    <a:pt x="6164" y="9213"/>
                  </a:lnTo>
                  <a:lnTo>
                    <a:pt x="6015" y="9024"/>
                  </a:lnTo>
                  <a:lnTo>
                    <a:pt x="5875" y="8827"/>
                  </a:lnTo>
                  <a:lnTo>
                    <a:pt x="5745" y="8624"/>
                  </a:lnTo>
                  <a:lnTo>
                    <a:pt x="5624" y="8413"/>
                  </a:lnTo>
                  <a:lnTo>
                    <a:pt x="5513" y="8198"/>
                  </a:lnTo>
                  <a:lnTo>
                    <a:pt x="5413" y="7975"/>
                  </a:lnTo>
                  <a:lnTo>
                    <a:pt x="5322" y="7747"/>
                  </a:lnTo>
                  <a:lnTo>
                    <a:pt x="5244" y="7514"/>
                  </a:lnTo>
                  <a:lnTo>
                    <a:pt x="5176" y="7275"/>
                  </a:lnTo>
                  <a:lnTo>
                    <a:pt x="5120" y="7033"/>
                  </a:lnTo>
                  <a:lnTo>
                    <a:pt x="5076" y="6786"/>
                  </a:lnTo>
                  <a:lnTo>
                    <a:pt x="5044" y="6535"/>
                  </a:lnTo>
                  <a:lnTo>
                    <a:pt x="5025" y="6280"/>
                  </a:lnTo>
                  <a:lnTo>
                    <a:pt x="5018" y="6022"/>
                  </a:lnTo>
                  <a:lnTo>
                    <a:pt x="5025" y="5764"/>
                  </a:lnTo>
                  <a:lnTo>
                    <a:pt x="5044" y="5509"/>
                  </a:lnTo>
                  <a:lnTo>
                    <a:pt x="5076" y="5258"/>
                  </a:lnTo>
                  <a:lnTo>
                    <a:pt x="5120" y="5011"/>
                  </a:lnTo>
                  <a:lnTo>
                    <a:pt x="5176" y="4768"/>
                  </a:lnTo>
                  <a:lnTo>
                    <a:pt x="5244" y="4529"/>
                  </a:lnTo>
                  <a:lnTo>
                    <a:pt x="5322" y="4297"/>
                  </a:lnTo>
                  <a:lnTo>
                    <a:pt x="5413" y="4069"/>
                  </a:lnTo>
                  <a:lnTo>
                    <a:pt x="5513" y="3846"/>
                  </a:lnTo>
                  <a:lnTo>
                    <a:pt x="5624" y="3630"/>
                  </a:lnTo>
                  <a:lnTo>
                    <a:pt x="5745" y="3420"/>
                  </a:lnTo>
                  <a:lnTo>
                    <a:pt x="5875" y="3217"/>
                  </a:lnTo>
                  <a:lnTo>
                    <a:pt x="6015" y="3020"/>
                  </a:lnTo>
                  <a:lnTo>
                    <a:pt x="6164" y="2830"/>
                  </a:lnTo>
                  <a:lnTo>
                    <a:pt x="6322" y="2648"/>
                  </a:lnTo>
                  <a:lnTo>
                    <a:pt x="6488" y="2474"/>
                  </a:lnTo>
                  <a:lnTo>
                    <a:pt x="6662" y="2307"/>
                  </a:lnTo>
                  <a:lnTo>
                    <a:pt x="6845" y="2150"/>
                  </a:lnTo>
                  <a:lnTo>
                    <a:pt x="7034" y="2000"/>
                  </a:lnTo>
                  <a:lnTo>
                    <a:pt x="7231" y="1861"/>
                  </a:lnTo>
                  <a:lnTo>
                    <a:pt x="7435" y="1730"/>
                  </a:lnTo>
                  <a:lnTo>
                    <a:pt x="7645" y="1610"/>
                  </a:lnTo>
                  <a:lnTo>
                    <a:pt x="7860" y="1498"/>
                  </a:lnTo>
                  <a:lnTo>
                    <a:pt x="8083" y="1398"/>
                  </a:lnTo>
                  <a:lnTo>
                    <a:pt x="8311" y="1308"/>
                  </a:lnTo>
                  <a:lnTo>
                    <a:pt x="8544" y="1229"/>
                  </a:lnTo>
                  <a:lnTo>
                    <a:pt x="8783" y="1161"/>
                  </a:lnTo>
                  <a:lnTo>
                    <a:pt x="9025" y="1106"/>
                  </a:lnTo>
                  <a:lnTo>
                    <a:pt x="9272" y="1062"/>
                  </a:lnTo>
                  <a:lnTo>
                    <a:pt x="9523" y="1030"/>
                  </a:lnTo>
                  <a:lnTo>
                    <a:pt x="9778" y="1010"/>
                  </a:lnTo>
                  <a:lnTo>
                    <a:pt x="10036" y="1004"/>
                  </a:lnTo>
                  <a:lnTo>
                    <a:pt x="10294" y="1010"/>
                  </a:lnTo>
                  <a:lnTo>
                    <a:pt x="10549" y="1030"/>
                  </a:lnTo>
                  <a:lnTo>
                    <a:pt x="10800" y="1062"/>
                  </a:lnTo>
                  <a:lnTo>
                    <a:pt x="11048" y="1106"/>
                  </a:lnTo>
                  <a:lnTo>
                    <a:pt x="11291" y="1161"/>
                  </a:lnTo>
                  <a:lnTo>
                    <a:pt x="11529" y="1229"/>
                  </a:lnTo>
                  <a:lnTo>
                    <a:pt x="11761" y="1308"/>
                  </a:lnTo>
                  <a:lnTo>
                    <a:pt x="11989" y="1398"/>
                  </a:lnTo>
                  <a:lnTo>
                    <a:pt x="12212" y="1498"/>
                  </a:lnTo>
                  <a:lnTo>
                    <a:pt x="12428" y="1610"/>
                  </a:lnTo>
                  <a:lnTo>
                    <a:pt x="12639" y="1730"/>
                  </a:lnTo>
                  <a:lnTo>
                    <a:pt x="12841" y="1861"/>
                  </a:lnTo>
                  <a:lnTo>
                    <a:pt x="13038" y="2000"/>
                  </a:lnTo>
                  <a:lnTo>
                    <a:pt x="13228" y="2150"/>
                  </a:lnTo>
                  <a:lnTo>
                    <a:pt x="13410" y="2307"/>
                  </a:lnTo>
                  <a:lnTo>
                    <a:pt x="13584" y="2474"/>
                  </a:lnTo>
                  <a:lnTo>
                    <a:pt x="13751" y="2648"/>
                  </a:lnTo>
                  <a:lnTo>
                    <a:pt x="13908" y="2830"/>
                  </a:lnTo>
                  <a:lnTo>
                    <a:pt x="14058" y="3020"/>
                  </a:lnTo>
                  <a:lnTo>
                    <a:pt x="14197" y="3217"/>
                  </a:lnTo>
                  <a:lnTo>
                    <a:pt x="14328" y="3420"/>
                  </a:lnTo>
                  <a:lnTo>
                    <a:pt x="14448" y="3630"/>
                  </a:lnTo>
                  <a:lnTo>
                    <a:pt x="14560" y="3846"/>
                  </a:lnTo>
                  <a:lnTo>
                    <a:pt x="14660" y="4069"/>
                  </a:lnTo>
                  <a:lnTo>
                    <a:pt x="14750" y="4297"/>
                  </a:lnTo>
                  <a:lnTo>
                    <a:pt x="14829" y="4529"/>
                  </a:lnTo>
                  <a:lnTo>
                    <a:pt x="14897" y="4768"/>
                  </a:lnTo>
                  <a:lnTo>
                    <a:pt x="14952" y="5011"/>
                  </a:lnTo>
                  <a:lnTo>
                    <a:pt x="14996" y="5258"/>
                  </a:lnTo>
                  <a:lnTo>
                    <a:pt x="15028" y="5509"/>
                  </a:lnTo>
                  <a:lnTo>
                    <a:pt x="15048" y="5764"/>
                  </a:lnTo>
                  <a:lnTo>
                    <a:pt x="15054" y="6022"/>
                  </a:lnTo>
                  <a:lnTo>
                    <a:pt x="15048" y="6280"/>
                  </a:lnTo>
                  <a:lnTo>
                    <a:pt x="15028" y="6535"/>
                  </a:lnTo>
                  <a:lnTo>
                    <a:pt x="14996" y="6786"/>
                  </a:lnTo>
                  <a:lnTo>
                    <a:pt x="14952" y="7033"/>
                  </a:lnTo>
                  <a:lnTo>
                    <a:pt x="14897" y="7275"/>
                  </a:lnTo>
                  <a:lnTo>
                    <a:pt x="14829" y="7514"/>
                  </a:lnTo>
                  <a:lnTo>
                    <a:pt x="14750" y="7747"/>
                  </a:lnTo>
                  <a:lnTo>
                    <a:pt x="14660" y="7975"/>
                  </a:lnTo>
                  <a:lnTo>
                    <a:pt x="14560" y="8198"/>
                  </a:lnTo>
                  <a:lnTo>
                    <a:pt x="14448" y="8413"/>
                  </a:lnTo>
                  <a:lnTo>
                    <a:pt x="14328" y="8624"/>
                  </a:lnTo>
                  <a:lnTo>
                    <a:pt x="14197" y="8827"/>
                  </a:lnTo>
                  <a:lnTo>
                    <a:pt x="14058" y="9024"/>
                  </a:lnTo>
                  <a:lnTo>
                    <a:pt x="13908" y="9213"/>
                  </a:lnTo>
                  <a:lnTo>
                    <a:pt x="13751" y="9396"/>
                  </a:lnTo>
                  <a:lnTo>
                    <a:pt x="13584" y="9570"/>
                  </a:lnTo>
                  <a:lnTo>
                    <a:pt x="13410" y="9736"/>
                  </a:lnTo>
                  <a:lnTo>
                    <a:pt x="13228" y="9894"/>
                  </a:lnTo>
                  <a:lnTo>
                    <a:pt x="13038" y="10043"/>
                  </a:lnTo>
                  <a:lnTo>
                    <a:pt x="12841" y="10183"/>
                  </a:lnTo>
                  <a:lnTo>
                    <a:pt x="12639" y="10313"/>
                  </a:lnTo>
                  <a:lnTo>
                    <a:pt x="12428" y="10434"/>
                  </a:lnTo>
                  <a:lnTo>
                    <a:pt x="12212" y="10545"/>
                  </a:lnTo>
                  <a:lnTo>
                    <a:pt x="11989" y="10645"/>
                  </a:lnTo>
                  <a:lnTo>
                    <a:pt x="11761" y="10736"/>
                  </a:lnTo>
                  <a:lnTo>
                    <a:pt x="11529" y="10814"/>
                  </a:lnTo>
                  <a:lnTo>
                    <a:pt x="11291" y="10882"/>
                  </a:lnTo>
                  <a:lnTo>
                    <a:pt x="11048" y="10938"/>
                  </a:lnTo>
                  <a:lnTo>
                    <a:pt x="10800" y="10982"/>
                  </a:lnTo>
                  <a:lnTo>
                    <a:pt x="10549" y="11014"/>
                  </a:lnTo>
                  <a:lnTo>
                    <a:pt x="10294" y="11034"/>
                  </a:lnTo>
                  <a:lnTo>
                    <a:pt x="10036" y="11040"/>
                  </a:lnTo>
                  <a:close/>
                  <a:moveTo>
                    <a:pt x="2407" y="14900"/>
                  </a:moveTo>
                  <a:lnTo>
                    <a:pt x="2391" y="14915"/>
                  </a:lnTo>
                  <a:lnTo>
                    <a:pt x="2376" y="14930"/>
                  </a:lnTo>
                  <a:lnTo>
                    <a:pt x="2360" y="14945"/>
                  </a:lnTo>
                  <a:lnTo>
                    <a:pt x="2342" y="14959"/>
                  </a:lnTo>
                  <a:lnTo>
                    <a:pt x="2326" y="14973"/>
                  </a:lnTo>
                  <a:lnTo>
                    <a:pt x="2309" y="14987"/>
                  </a:lnTo>
                  <a:lnTo>
                    <a:pt x="2291" y="15000"/>
                  </a:lnTo>
                  <a:lnTo>
                    <a:pt x="2274" y="15013"/>
                  </a:lnTo>
                  <a:lnTo>
                    <a:pt x="2256" y="15025"/>
                  </a:lnTo>
                  <a:lnTo>
                    <a:pt x="2238" y="15037"/>
                  </a:lnTo>
                  <a:lnTo>
                    <a:pt x="2219" y="15048"/>
                  </a:lnTo>
                  <a:lnTo>
                    <a:pt x="2200" y="15059"/>
                  </a:lnTo>
                  <a:lnTo>
                    <a:pt x="2181" y="15069"/>
                  </a:lnTo>
                  <a:lnTo>
                    <a:pt x="2162" y="15080"/>
                  </a:lnTo>
                  <a:lnTo>
                    <a:pt x="2142" y="15090"/>
                  </a:lnTo>
                  <a:lnTo>
                    <a:pt x="2122" y="15099"/>
                  </a:lnTo>
                  <a:lnTo>
                    <a:pt x="2102" y="15108"/>
                  </a:lnTo>
                  <a:lnTo>
                    <a:pt x="2081" y="15116"/>
                  </a:lnTo>
                  <a:lnTo>
                    <a:pt x="2060" y="15123"/>
                  </a:lnTo>
                  <a:lnTo>
                    <a:pt x="2039" y="15130"/>
                  </a:lnTo>
                  <a:lnTo>
                    <a:pt x="2018" y="15137"/>
                  </a:lnTo>
                  <a:lnTo>
                    <a:pt x="1996" y="15143"/>
                  </a:lnTo>
                  <a:lnTo>
                    <a:pt x="1975" y="15148"/>
                  </a:lnTo>
                  <a:lnTo>
                    <a:pt x="1953" y="15153"/>
                  </a:lnTo>
                  <a:lnTo>
                    <a:pt x="1931" y="15158"/>
                  </a:lnTo>
                  <a:lnTo>
                    <a:pt x="1909" y="15162"/>
                  </a:lnTo>
                  <a:lnTo>
                    <a:pt x="1886" y="15165"/>
                  </a:lnTo>
                  <a:lnTo>
                    <a:pt x="1864" y="15168"/>
                  </a:lnTo>
                  <a:lnTo>
                    <a:pt x="1841" y="15170"/>
                  </a:lnTo>
                  <a:lnTo>
                    <a:pt x="1818" y="15171"/>
                  </a:lnTo>
                  <a:lnTo>
                    <a:pt x="1794" y="15172"/>
                  </a:lnTo>
                  <a:lnTo>
                    <a:pt x="1771" y="15172"/>
                  </a:lnTo>
                  <a:lnTo>
                    <a:pt x="1725" y="15171"/>
                  </a:lnTo>
                  <a:lnTo>
                    <a:pt x="1680" y="15168"/>
                  </a:lnTo>
                  <a:lnTo>
                    <a:pt x="1636" y="15162"/>
                  </a:lnTo>
                  <a:lnTo>
                    <a:pt x="1593" y="15154"/>
                  </a:lnTo>
                  <a:lnTo>
                    <a:pt x="1550" y="15145"/>
                  </a:lnTo>
                  <a:lnTo>
                    <a:pt x="1507" y="15133"/>
                  </a:lnTo>
                  <a:lnTo>
                    <a:pt x="1466" y="15119"/>
                  </a:lnTo>
                  <a:lnTo>
                    <a:pt x="1426" y="15103"/>
                  </a:lnTo>
                  <a:lnTo>
                    <a:pt x="1387" y="15084"/>
                  </a:lnTo>
                  <a:lnTo>
                    <a:pt x="1349" y="15065"/>
                  </a:lnTo>
                  <a:lnTo>
                    <a:pt x="1312" y="15044"/>
                  </a:lnTo>
                  <a:lnTo>
                    <a:pt x="1276" y="15021"/>
                  </a:lnTo>
                  <a:lnTo>
                    <a:pt x="1241" y="14996"/>
                  </a:lnTo>
                  <a:lnTo>
                    <a:pt x="1208" y="14970"/>
                  </a:lnTo>
                  <a:lnTo>
                    <a:pt x="1176" y="14942"/>
                  </a:lnTo>
                  <a:lnTo>
                    <a:pt x="1145" y="14913"/>
                  </a:lnTo>
                  <a:lnTo>
                    <a:pt x="1116" y="14882"/>
                  </a:lnTo>
                  <a:lnTo>
                    <a:pt x="1088" y="14850"/>
                  </a:lnTo>
                  <a:lnTo>
                    <a:pt x="1062" y="14817"/>
                  </a:lnTo>
                  <a:lnTo>
                    <a:pt x="1037" y="14782"/>
                  </a:lnTo>
                  <a:lnTo>
                    <a:pt x="1014" y="14746"/>
                  </a:lnTo>
                  <a:lnTo>
                    <a:pt x="993" y="14709"/>
                  </a:lnTo>
                  <a:lnTo>
                    <a:pt x="974" y="14671"/>
                  </a:lnTo>
                  <a:lnTo>
                    <a:pt x="955" y="14632"/>
                  </a:lnTo>
                  <a:lnTo>
                    <a:pt x="939" y="14592"/>
                  </a:lnTo>
                  <a:lnTo>
                    <a:pt x="925" y="14551"/>
                  </a:lnTo>
                  <a:lnTo>
                    <a:pt x="913" y="14508"/>
                  </a:lnTo>
                  <a:lnTo>
                    <a:pt x="903" y="14465"/>
                  </a:lnTo>
                  <a:lnTo>
                    <a:pt x="896" y="14422"/>
                  </a:lnTo>
                  <a:lnTo>
                    <a:pt x="890" y="14378"/>
                  </a:lnTo>
                  <a:lnTo>
                    <a:pt x="887" y="14333"/>
                  </a:lnTo>
                  <a:lnTo>
                    <a:pt x="886" y="14287"/>
                  </a:lnTo>
                  <a:lnTo>
                    <a:pt x="886" y="14264"/>
                  </a:lnTo>
                  <a:lnTo>
                    <a:pt x="887" y="14240"/>
                  </a:lnTo>
                  <a:lnTo>
                    <a:pt x="888" y="14217"/>
                  </a:lnTo>
                  <a:lnTo>
                    <a:pt x="890" y="14194"/>
                  </a:lnTo>
                  <a:lnTo>
                    <a:pt x="893" y="14172"/>
                  </a:lnTo>
                  <a:lnTo>
                    <a:pt x="896" y="14149"/>
                  </a:lnTo>
                  <a:lnTo>
                    <a:pt x="900" y="14127"/>
                  </a:lnTo>
                  <a:lnTo>
                    <a:pt x="905" y="14105"/>
                  </a:lnTo>
                  <a:lnTo>
                    <a:pt x="910" y="14083"/>
                  </a:lnTo>
                  <a:lnTo>
                    <a:pt x="915" y="14062"/>
                  </a:lnTo>
                  <a:lnTo>
                    <a:pt x="921" y="14040"/>
                  </a:lnTo>
                  <a:lnTo>
                    <a:pt x="928" y="14019"/>
                  </a:lnTo>
                  <a:lnTo>
                    <a:pt x="935" y="13998"/>
                  </a:lnTo>
                  <a:lnTo>
                    <a:pt x="942" y="13977"/>
                  </a:lnTo>
                  <a:lnTo>
                    <a:pt x="950" y="13956"/>
                  </a:lnTo>
                  <a:lnTo>
                    <a:pt x="959" y="13936"/>
                  </a:lnTo>
                  <a:lnTo>
                    <a:pt x="968" y="13916"/>
                  </a:lnTo>
                  <a:lnTo>
                    <a:pt x="978" y="13896"/>
                  </a:lnTo>
                  <a:lnTo>
                    <a:pt x="988" y="13877"/>
                  </a:lnTo>
                  <a:lnTo>
                    <a:pt x="999" y="13858"/>
                  </a:lnTo>
                  <a:lnTo>
                    <a:pt x="1010" y="13839"/>
                  </a:lnTo>
                  <a:lnTo>
                    <a:pt x="1021" y="13820"/>
                  </a:lnTo>
                  <a:lnTo>
                    <a:pt x="1033" y="13802"/>
                  </a:lnTo>
                  <a:lnTo>
                    <a:pt x="1045" y="13784"/>
                  </a:lnTo>
                  <a:lnTo>
                    <a:pt x="1058" y="13767"/>
                  </a:lnTo>
                  <a:lnTo>
                    <a:pt x="1071" y="13749"/>
                  </a:lnTo>
                  <a:lnTo>
                    <a:pt x="1085" y="13732"/>
                  </a:lnTo>
                  <a:lnTo>
                    <a:pt x="1099" y="13716"/>
                  </a:lnTo>
                  <a:lnTo>
                    <a:pt x="1113" y="13698"/>
                  </a:lnTo>
                  <a:lnTo>
                    <a:pt x="1127" y="13682"/>
                  </a:lnTo>
                  <a:lnTo>
                    <a:pt x="1142" y="13667"/>
                  </a:lnTo>
                  <a:lnTo>
                    <a:pt x="1158" y="13651"/>
                  </a:lnTo>
                  <a:lnTo>
                    <a:pt x="1154" y="13647"/>
                  </a:lnTo>
                  <a:lnTo>
                    <a:pt x="5202" y="9601"/>
                  </a:lnTo>
                  <a:lnTo>
                    <a:pt x="5235" y="9645"/>
                  </a:lnTo>
                  <a:lnTo>
                    <a:pt x="5268" y="9689"/>
                  </a:lnTo>
                  <a:lnTo>
                    <a:pt x="5302" y="9733"/>
                  </a:lnTo>
                  <a:lnTo>
                    <a:pt x="5337" y="9776"/>
                  </a:lnTo>
                  <a:lnTo>
                    <a:pt x="5372" y="9819"/>
                  </a:lnTo>
                  <a:lnTo>
                    <a:pt x="5408" y="9863"/>
                  </a:lnTo>
                  <a:lnTo>
                    <a:pt x="5443" y="9906"/>
                  </a:lnTo>
                  <a:lnTo>
                    <a:pt x="5479" y="9948"/>
                  </a:lnTo>
                  <a:lnTo>
                    <a:pt x="5516" y="9989"/>
                  </a:lnTo>
                  <a:lnTo>
                    <a:pt x="5552" y="10031"/>
                  </a:lnTo>
                  <a:lnTo>
                    <a:pt x="5589" y="10072"/>
                  </a:lnTo>
                  <a:lnTo>
                    <a:pt x="5627" y="10114"/>
                  </a:lnTo>
                  <a:lnTo>
                    <a:pt x="5665" y="10154"/>
                  </a:lnTo>
                  <a:lnTo>
                    <a:pt x="5704" y="10194"/>
                  </a:lnTo>
                  <a:lnTo>
                    <a:pt x="5742" y="10234"/>
                  </a:lnTo>
                  <a:lnTo>
                    <a:pt x="5781" y="10273"/>
                  </a:lnTo>
                  <a:lnTo>
                    <a:pt x="5820" y="10312"/>
                  </a:lnTo>
                  <a:lnTo>
                    <a:pt x="5860" y="10350"/>
                  </a:lnTo>
                  <a:lnTo>
                    <a:pt x="5900" y="10390"/>
                  </a:lnTo>
                  <a:lnTo>
                    <a:pt x="5940" y="10427"/>
                  </a:lnTo>
                  <a:lnTo>
                    <a:pt x="5982" y="10465"/>
                  </a:lnTo>
                  <a:lnTo>
                    <a:pt x="6023" y="10502"/>
                  </a:lnTo>
                  <a:lnTo>
                    <a:pt x="6064" y="10539"/>
                  </a:lnTo>
                  <a:lnTo>
                    <a:pt x="6106" y="10575"/>
                  </a:lnTo>
                  <a:lnTo>
                    <a:pt x="6148" y="10611"/>
                  </a:lnTo>
                  <a:lnTo>
                    <a:pt x="6190" y="10647"/>
                  </a:lnTo>
                  <a:lnTo>
                    <a:pt x="6234" y="10683"/>
                  </a:lnTo>
                  <a:lnTo>
                    <a:pt x="6277" y="10718"/>
                  </a:lnTo>
                  <a:lnTo>
                    <a:pt x="6320" y="10752"/>
                  </a:lnTo>
                  <a:lnTo>
                    <a:pt x="6364" y="10786"/>
                  </a:lnTo>
                  <a:lnTo>
                    <a:pt x="6408" y="10820"/>
                  </a:lnTo>
                  <a:lnTo>
                    <a:pt x="6453" y="10854"/>
                  </a:lnTo>
                  <a:lnTo>
                    <a:pt x="2407" y="14900"/>
                  </a:lnTo>
                  <a:close/>
                  <a:moveTo>
                    <a:pt x="10036" y="0"/>
                  </a:moveTo>
                  <a:lnTo>
                    <a:pt x="9726" y="8"/>
                  </a:lnTo>
                  <a:lnTo>
                    <a:pt x="9421" y="31"/>
                  </a:lnTo>
                  <a:lnTo>
                    <a:pt x="9119" y="69"/>
                  </a:lnTo>
                  <a:lnTo>
                    <a:pt x="8823" y="122"/>
                  </a:lnTo>
                  <a:lnTo>
                    <a:pt x="8532" y="190"/>
                  </a:lnTo>
                  <a:lnTo>
                    <a:pt x="8246" y="271"/>
                  </a:lnTo>
                  <a:lnTo>
                    <a:pt x="7966" y="365"/>
                  </a:lnTo>
                  <a:lnTo>
                    <a:pt x="7693" y="474"/>
                  </a:lnTo>
                  <a:lnTo>
                    <a:pt x="7426" y="594"/>
                  </a:lnTo>
                  <a:lnTo>
                    <a:pt x="7166" y="727"/>
                  </a:lnTo>
                  <a:lnTo>
                    <a:pt x="6914" y="872"/>
                  </a:lnTo>
                  <a:lnTo>
                    <a:pt x="6669" y="1029"/>
                  </a:lnTo>
                  <a:lnTo>
                    <a:pt x="6433" y="1196"/>
                  </a:lnTo>
                  <a:lnTo>
                    <a:pt x="6206" y="1375"/>
                  </a:lnTo>
                  <a:lnTo>
                    <a:pt x="5988" y="1565"/>
                  </a:lnTo>
                  <a:lnTo>
                    <a:pt x="5778" y="1763"/>
                  </a:lnTo>
                  <a:lnTo>
                    <a:pt x="5579" y="1973"/>
                  </a:lnTo>
                  <a:lnTo>
                    <a:pt x="5389" y="2191"/>
                  </a:lnTo>
                  <a:lnTo>
                    <a:pt x="5211" y="2419"/>
                  </a:lnTo>
                  <a:lnTo>
                    <a:pt x="5043" y="2655"/>
                  </a:lnTo>
                  <a:lnTo>
                    <a:pt x="4887" y="2899"/>
                  </a:lnTo>
                  <a:lnTo>
                    <a:pt x="4741" y="3151"/>
                  </a:lnTo>
                  <a:lnTo>
                    <a:pt x="4609" y="3411"/>
                  </a:lnTo>
                  <a:lnTo>
                    <a:pt x="4488" y="3678"/>
                  </a:lnTo>
                  <a:lnTo>
                    <a:pt x="4380" y="3951"/>
                  </a:lnTo>
                  <a:lnTo>
                    <a:pt x="4285" y="4231"/>
                  </a:lnTo>
                  <a:lnTo>
                    <a:pt x="4204" y="4517"/>
                  </a:lnTo>
                  <a:lnTo>
                    <a:pt x="4137" y="4808"/>
                  </a:lnTo>
                  <a:lnTo>
                    <a:pt x="4084" y="5104"/>
                  </a:lnTo>
                  <a:lnTo>
                    <a:pt x="4046" y="5407"/>
                  </a:lnTo>
                  <a:lnTo>
                    <a:pt x="4023" y="5712"/>
                  </a:lnTo>
                  <a:lnTo>
                    <a:pt x="4015" y="6022"/>
                  </a:lnTo>
                  <a:lnTo>
                    <a:pt x="4016" y="6117"/>
                  </a:lnTo>
                  <a:lnTo>
                    <a:pt x="4018" y="6211"/>
                  </a:lnTo>
                  <a:lnTo>
                    <a:pt x="4022" y="6306"/>
                  </a:lnTo>
                  <a:lnTo>
                    <a:pt x="4027" y="6400"/>
                  </a:lnTo>
                  <a:lnTo>
                    <a:pt x="4033" y="6493"/>
                  </a:lnTo>
                  <a:lnTo>
                    <a:pt x="4041" y="6587"/>
                  </a:lnTo>
                  <a:lnTo>
                    <a:pt x="4051" y="6680"/>
                  </a:lnTo>
                  <a:lnTo>
                    <a:pt x="4062" y="6772"/>
                  </a:lnTo>
                  <a:lnTo>
                    <a:pt x="4074" y="6864"/>
                  </a:lnTo>
                  <a:lnTo>
                    <a:pt x="4087" y="6956"/>
                  </a:lnTo>
                  <a:lnTo>
                    <a:pt x="4102" y="7046"/>
                  </a:lnTo>
                  <a:lnTo>
                    <a:pt x="4119" y="7138"/>
                  </a:lnTo>
                  <a:lnTo>
                    <a:pt x="4136" y="7227"/>
                  </a:lnTo>
                  <a:lnTo>
                    <a:pt x="4155" y="7317"/>
                  </a:lnTo>
                  <a:lnTo>
                    <a:pt x="4176" y="7406"/>
                  </a:lnTo>
                  <a:lnTo>
                    <a:pt x="4197" y="7495"/>
                  </a:lnTo>
                  <a:lnTo>
                    <a:pt x="4220" y="7583"/>
                  </a:lnTo>
                  <a:lnTo>
                    <a:pt x="4244" y="7671"/>
                  </a:lnTo>
                  <a:lnTo>
                    <a:pt x="4270" y="7758"/>
                  </a:lnTo>
                  <a:lnTo>
                    <a:pt x="4298" y="7844"/>
                  </a:lnTo>
                  <a:lnTo>
                    <a:pt x="4326" y="7930"/>
                  </a:lnTo>
                  <a:lnTo>
                    <a:pt x="4355" y="8015"/>
                  </a:lnTo>
                  <a:lnTo>
                    <a:pt x="4386" y="8100"/>
                  </a:lnTo>
                  <a:lnTo>
                    <a:pt x="4417" y="8185"/>
                  </a:lnTo>
                  <a:lnTo>
                    <a:pt x="4450" y="8268"/>
                  </a:lnTo>
                  <a:lnTo>
                    <a:pt x="4484" y="8351"/>
                  </a:lnTo>
                  <a:lnTo>
                    <a:pt x="4520" y="8433"/>
                  </a:lnTo>
                  <a:lnTo>
                    <a:pt x="4556" y="8515"/>
                  </a:lnTo>
                  <a:lnTo>
                    <a:pt x="4595" y="8596"/>
                  </a:lnTo>
                  <a:lnTo>
                    <a:pt x="4634" y="8676"/>
                  </a:lnTo>
                  <a:lnTo>
                    <a:pt x="4673" y="8757"/>
                  </a:lnTo>
                  <a:lnTo>
                    <a:pt x="4715" y="8835"/>
                  </a:lnTo>
                  <a:lnTo>
                    <a:pt x="528" y="13021"/>
                  </a:lnTo>
                  <a:lnTo>
                    <a:pt x="531" y="13025"/>
                  </a:lnTo>
                  <a:lnTo>
                    <a:pt x="501" y="13055"/>
                  </a:lnTo>
                  <a:lnTo>
                    <a:pt x="471" y="13086"/>
                  </a:lnTo>
                  <a:lnTo>
                    <a:pt x="443" y="13118"/>
                  </a:lnTo>
                  <a:lnTo>
                    <a:pt x="414" y="13152"/>
                  </a:lnTo>
                  <a:lnTo>
                    <a:pt x="386" y="13185"/>
                  </a:lnTo>
                  <a:lnTo>
                    <a:pt x="360" y="13219"/>
                  </a:lnTo>
                  <a:lnTo>
                    <a:pt x="335" y="13253"/>
                  </a:lnTo>
                  <a:lnTo>
                    <a:pt x="310" y="13288"/>
                  </a:lnTo>
                  <a:lnTo>
                    <a:pt x="286" y="13324"/>
                  </a:lnTo>
                  <a:lnTo>
                    <a:pt x="263" y="13360"/>
                  </a:lnTo>
                  <a:lnTo>
                    <a:pt x="241" y="13397"/>
                  </a:lnTo>
                  <a:lnTo>
                    <a:pt x="219" y="13436"/>
                  </a:lnTo>
                  <a:lnTo>
                    <a:pt x="199" y="13474"/>
                  </a:lnTo>
                  <a:lnTo>
                    <a:pt x="179" y="13512"/>
                  </a:lnTo>
                  <a:lnTo>
                    <a:pt x="161" y="13551"/>
                  </a:lnTo>
                  <a:lnTo>
                    <a:pt x="143" y="13591"/>
                  </a:lnTo>
                  <a:lnTo>
                    <a:pt x="126" y="13631"/>
                  </a:lnTo>
                  <a:lnTo>
                    <a:pt x="110" y="13672"/>
                  </a:lnTo>
                  <a:lnTo>
                    <a:pt x="95" y="13714"/>
                  </a:lnTo>
                  <a:lnTo>
                    <a:pt x="81" y="13755"/>
                  </a:lnTo>
                  <a:lnTo>
                    <a:pt x="69" y="13797"/>
                  </a:lnTo>
                  <a:lnTo>
                    <a:pt x="57" y="13840"/>
                  </a:lnTo>
                  <a:lnTo>
                    <a:pt x="46" y="13883"/>
                  </a:lnTo>
                  <a:lnTo>
                    <a:pt x="37" y="13926"/>
                  </a:lnTo>
                  <a:lnTo>
                    <a:pt x="28" y="13970"/>
                  </a:lnTo>
                  <a:lnTo>
                    <a:pt x="21" y="14015"/>
                  </a:lnTo>
                  <a:lnTo>
                    <a:pt x="15" y="14059"/>
                  </a:lnTo>
                  <a:lnTo>
                    <a:pt x="9" y="14104"/>
                  </a:lnTo>
                  <a:lnTo>
                    <a:pt x="5" y="14149"/>
                  </a:lnTo>
                  <a:lnTo>
                    <a:pt x="2" y="14195"/>
                  </a:lnTo>
                  <a:lnTo>
                    <a:pt x="1" y="14240"/>
                  </a:lnTo>
                  <a:lnTo>
                    <a:pt x="0" y="14287"/>
                  </a:lnTo>
                  <a:lnTo>
                    <a:pt x="2" y="14378"/>
                  </a:lnTo>
                  <a:lnTo>
                    <a:pt x="9" y="14468"/>
                  </a:lnTo>
                  <a:lnTo>
                    <a:pt x="20" y="14557"/>
                  </a:lnTo>
                  <a:lnTo>
                    <a:pt x="36" y="14644"/>
                  </a:lnTo>
                  <a:lnTo>
                    <a:pt x="56" y="14729"/>
                  </a:lnTo>
                  <a:lnTo>
                    <a:pt x="79" y="14814"/>
                  </a:lnTo>
                  <a:lnTo>
                    <a:pt x="107" y="14896"/>
                  </a:lnTo>
                  <a:lnTo>
                    <a:pt x="140" y="14976"/>
                  </a:lnTo>
                  <a:lnTo>
                    <a:pt x="175" y="15054"/>
                  </a:lnTo>
                  <a:lnTo>
                    <a:pt x="214" y="15132"/>
                  </a:lnTo>
                  <a:lnTo>
                    <a:pt x="256" y="15205"/>
                  </a:lnTo>
                  <a:lnTo>
                    <a:pt x="302" y="15277"/>
                  </a:lnTo>
                  <a:lnTo>
                    <a:pt x="352" y="15346"/>
                  </a:lnTo>
                  <a:lnTo>
                    <a:pt x="404" y="15414"/>
                  </a:lnTo>
                  <a:lnTo>
                    <a:pt x="460" y="15478"/>
                  </a:lnTo>
                  <a:lnTo>
                    <a:pt x="519" y="15539"/>
                  </a:lnTo>
                  <a:lnTo>
                    <a:pt x="580" y="15598"/>
                  </a:lnTo>
                  <a:lnTo>
                    <a:pt x="644" y="15654"/>
                  </a:lnTo>
                  <a:lnTo>
                    <a:pt x="712" y="15706"/>
                  </a:lnTo>
                  <a:lnTo>
                    <a:pt x="781" y="15756"/>
                  </a:lnTo>
                  <a:lnTo>
                    <a:pt x="853" y="15801"/>
                  </a:lnTo>
                  <a:lnTo>
                    <a:pt x="926" y="15844"/>
                  </a:lnTo>
                  <a:lnTo>
                    <a:pt x="1004" y="15883"/>
                  </a:lnTo>
                  <a:lnTo>
                    <a:pt x="1082" y="15918"/>
                  </a:lnTo>
                  <a:lnTo>
                    <a:pt x="1162" y="15951"/>
                  </a:lnTo>
                  <a:lnTo>
                    <a:pt x="1244" y="15979"/>
                  </a:lnTo>
                  <a:lnTo>
                    <a:pt x="1329" y="16002"/>
                  </a:lnTo>
                  <a:lnTo>
                    <a:pt x="1414" y="16022"/>
                  </a:lnTo>
                  <a:lnTo>
                    <a:pt x="1501" y="16038"/>
                  </a:lnTo>
                  <a:lnTo>
                    <a:pt x="1590" y="16049"/>
                  </a:lnTo>
                  <a:lnTo>
                    <a:pt x="1680" y="16056"/>
                  </a:lnTo>
                  <a:lnTo>
                    <a:pt x="1771" y="16058"/>
                  </a:lnTo>
                  <a:lnTo>
                    <a:pt x="1818" y="16057"/>
                  </a:lnTo>
                  <a:lnTo>
                    <a:pt x="1863" y="16056"/>
                  </a:lnTo>
                  <a:lnTo>
                    <a:pt x="1909" y="16053"/>
                  </a:lnTo>
                  <a:lnTo>
                    <a:pt x="1954" y="16049"/>
                  </a:lnTo>
                  <a:lnTo>
                    <a:pt x="1999" y="16043"/>
                  </a:lnTo>
                  <a:lnTo>
                    <a:pt x="2043" y="16037"/>
                  </a:lnTo>
                  <a:lnTo>
                    <a:pt x="2088" y="16030"/>
                  </a:lnTo>
                  <a:lnTo>
                    <a:pt x="2132" y="16021"/>
                  </a:lnTo>
                  <a:lnTo>
                    <a:pt x="2175" y="16012"/>
                  </a:lnTo>
                  <a:lnTo>
                    <a:pt x="2218" y="16001"/>
                  </a:lnTo>
                  <a:lnTo>
                    <a:pt x="2261" y="15989"/>
                  </a:lnTo>
                  <a:lnTo>
                    <a:pt x="2302" y="15977"/>
                  </a:lnTo>
                  <a:lnTo>
                    <a:pt x="2344" y="15963"/>
                  </a:lnTo>
                  <a:lnTo>
                    <a:pt x="2386" y="15948"/>
                  </a:lnTo>
                  <a:lnTo>
                    <a:pt x="2427" y="15932"/>
                  </a:lnTo>
                  <a:lnTo>
                    <a:pt x="2467" y="15915"/>
                  </a:lnTo>
                  <a:lnTo>
                    <a:pt x="2507" y="15897"/>
                  </a:lnTo>
                  <a:lnTo>
                    <a:pt x="2546" y="15878"/>
                  </a:lnTo>
                  <a:lnTo>
                    <a:pt x="2584" y="15859"/>
                  </a:lnTo>
                  <a:lnTo>
                    <a:pt x="2622" y="15839"/>
                  </a:lnTo>
                  <a:lnTo>
                    <a:pt x="2661" y="15817"/>
                  </a:lnTo>
                  <a:lnTo>
                    <a:pt x="2698" y="15795"/>
                  </a:lnTo>
                  <a:lnTo>
                    <a:pt x="2734" y="15772"/>
                  </a:lnTo>
                  <a:lnTo>
                    <a:pt x="2770" y="15748"/>
                  </a:lnTo>
                  <a:lnTo>
                    <a:pt x="2805" y="15723"/>
                  </a:lnTo>
                  <a:lnTo>
                    <a:pt x="2839" y="15698"/>
                  </a:lnTo>
                  <a:lnTo>
                    <a:pt x="2873" y="15671"/>
                  </a:lnTo>
                  <a:lnTo>
                    <a:pt x="2906" y="15644"/>
                  </a:lnTo>
                  <a:lnTo>
                    <a:pt x="2940" y="15615"/>
                  </a:lnTo>
                  <a:lnTo>
                    <a:pt x="2971" y="15587"/>
                  </a:lnTo>
                  <a:lnTo>
                    <a:pt x="3003" y="15557"/>
                  </a:lnTo>
                  <a:lnTo>
                    <a:pt x="3033" y="15527"/>
                  </a:lnTo>
                  <a:lnTo>
                    <a:pt x="3032" y="15526"/>
                  </a:lnTo>
                  <a:lnTo>
                    <a:pt x="7217" y="11342"/>
                  </a:lnTo>
                  <a:lnTo>
                    <a:pt x="7296" y="11383"/>
                  </a:lnTo>
                  <a:lnTo>
                    <a:pt x="7377" y="11423"/>
                  </a:lnTo>
                  <a:lnTo>
                    <a:pt x="7457" y="11462"/>
                  </a:lnTo>
                  <a:lnTo>
                    <a:pt x="7538" y="11500"/>
                  </a:lnTo>
                  <a:lnTo>
                    <a:pt x="7621" y="11537"/>
                  </a:lnTo>
                  <a:lnTo>
                    <a:pt x="7703" y="11572"/>
                  </a:lnTo>
                  <a:lnTo>
                    <a:pt x="7786" y="11606"/>
                  </a:lnTo>
                  <a:lnTo>
                    <a:pt x="7869" y="11640"/>
                  </a:lnTo>
                  <a:lnTo>
                    <a:pt x="7954" y="11671"/>
                  </a:lnTo>
                  <a:lnTo>
                    <a:pt x="8039" y="11702"/>
                  </a:lnTo>
                  <a:lnTo>
                    <a:pt x="8124" y="11731"/>
                  </a:lnTo>
                  <a:lnTo>
                    <a:pt x="8211" y="11759"/>
                  </a:lnTo>
                  <a:lnTo>
                    <a:pt x="8297" y="11787"/>
                  </a:lnTo>
                  <a:lnTo>
                    <a:pt x="8384" y="11813"/>
                  </a:lnTo>
                  <a:lnTo>
                    <a:pt x="8472" y="11837"/>
                  </a:lnTo>
                  <a:lnTo>
                    <a:pt x="8560" y="11860"/>
                  </a:lnTo>
                  <a:lnTo>
                    <a:pt x="8649" y="11882"/>
                  </a:lnTo>
                  <a:lnTo>
                    <a:pt x="8739" y="11902"/>
                  </a:lnTo>
                  <a:lnTo>
                    <a:pt x="8828" y="11921"/>
                  </a:lnTo>
                  <a:lnTo>
                    <a:pt x="8918" y="11939"/>
                  </a:lnTo>
                  <a:lnTo>
                    <a:pt x="9010" y="11955"/>
                  </a:lnTo>
                  <a:lnTo>
                    <a:pt x="9100" y="11970"/>
                  </a:lnTo>
                  <a:lnTo>
                    <a:pt x="9192" y="11984"/>
                  </a:lnTo>
                  <a:lnTo>
                    <a:pt x="9285" y="11996"/>
                  </a:lnTo>
                  <a:lnTo>
                    <a:pt x="9377" y="12007"/>
                  </a:lnTo>
                  <a:lnTo>
                    <a:pt x="9470" y="12016"/>
                  </a:lnTo>
                  <a:lnTo>
                    <a:pt x="9564" y="12024"/>
                  </a:lnTo>
                  <a:lnTo>
                    <a:pt x="9657" y="12031"/>
                  </a:lnTo>
                  <a:lnTo>
                    <a:pt x="9751" y="12036"/>
                  </a:lnTo>
                  <a:lnTo>
                    <a:pt x="9846" y="12040"/>
                  </a:lnTo>
                  <a:lnTo>
                    <a:pt x="9941" y="12042"/>
                  </a:lnTo>
                  <a:lnTo>
                    <a:pt x="10036" y="12044"/>
                  </a:lnTo>
                  <a:lnTo>
                    <a:pt x="10346" y="12035"/>
                  </a:lnTo>
                  <a:lnTo>
                    <a:pt x="10651" y="12012"/>
                  </a:lnTo>
                  <a:lnTo>
                    <a:pt x="10954" y="11974"/>
                  </a:lnTo>
                  <a:lnTo>
                    <a:pt x="11250" y="11921"/>
                  </a:lnTo>
                  <a:lnTo>
                    <a:pt x="11541" y="11854"/>
                  </a:lnTo>
                  <a:lnTo>
                    <a:pt x="11827" y="11773"/>
                  </a:lnTo>
                  <a:lnTo>
                    <a:pt x="12107" y="11678"/>
                  </a:lnTo>
                  <a:lnTo>
                    <a:pt x="12380" y="11570"/>
                  </a:lnTo>
                  <a:lnTo>
                    <a:pt x="12647" y="11449"/>
                  </a:lnTo>
                  <a:lnTo>
                    <a:pt x="12907" y="11317"/>
                  </a:lnTo>
                  <a:lnTo>
                    <a:pt x="13159" y="11171"/>
                  </a:lnTo>
                  <a:lnTo>
                    <a:pt x="13403" y="11015"/>
                  </a:lnTo>
                  <a:lnTo>
                    <a:pt x="13639" y="10847"/>
                  </a:lnTo>
                  <a:lnTo>
                    <a:pt x="13866" y="10669"/>
                  </a:lnTo>
                  <a:lnTo>
                    <a:pt x="14085" y="10479"/>
                  </a:lnTo>
                  <a:lnTo>
                    <a:pt x="14295" y="10280"/>
                  </a:lnTo>
                  <a:lnTo>
                    <a:pt x="14493" y="10070"/>
                  </a:lnTo>
                  <a:lnTo>
                    <a:pt x="14683" y="9852"/>
                  </a:lnTo>
                  <a:lnTo>
                    <a:pt x="14862" y="9625"/>
                  </a:lnTo>
                  <a:lnTo>
                    <a:pt x="15029" y="9389"/>
                  </a:lnTo>
                  <a:lnTo>
                    <a:pt x="15186" y="9144"/>
                  </a:lnTo>
                  <a:lnTo>
                    <a:pt x="15331" y="8892"/>
                  </a:lnTo>
                  <a:lnTo>
                    <a:pt x="15464" y="8632"/>
                  </a:lnTo>
                  <a:lnTo>
                    <a:pt x="15584" y="8365"/>
                  </a:lnTo>
                  <a:lnTo>
                    <a:pt x="15693" y="8092"/>
                  </a:lnTo>
                  <a:lnTo>
                    <a:pt x="15787" y="7812"/>
                  </a:lnTo>
                  <a:lnTo>
                    <a:pt x="15868" y="7526"/>
                  </a:lnTo>
                  <a:lnTo>
                    <a:pt x="15936" y="7235"/>
                  </a:lnTo>
                  <a:lnTo>
                    <a:pt x="15989" y="6939"/>
                  </a:lnTo>
                  <a:lnTo>
                    <a:pt x="16027" y="6638"/>
                  </a:lnTo>
                  <a:lnTo>
                    <a:pt x="16050" y="6332"/>
                  </a:lnTo>
                  <a:lnTo>
                    <a:pt x="16058" y="6022"/>
                  </a:lnTo>
                  <a:lnTo>
                    <a:pt x="16050" y="5712"/>
                  </a:lnTo>
                  <a:lnTo>
                    <a:pt x="16027" y="5407"/>
                  </a:lnTo>
                  <a:lnTo>
                    <a:pt x="15989" y="5104"/>
                  </a:lnTo>
                  <a:lnTo>
                    <a:pt x="15936" y="4808"/>
                  </a:lnTo>
                  <a:lnTo>
                    <a:pt x="15868" y="4517"/>
                  </a:lnTo>
                  <a:lnTo>
                    <a:pt x="15787" y="4231"/>
                  </a:lnTo>
                  <a:lnTo>
                    <a:pt x="15693" y="3951"/>
                  </a:lnTo>
                  <a:lnTo>
                    <a:pt x="15584" y="3678"/>
                  </a:lnTo>
                  <a:lnTo>
                    <a:pt x="15464" y="3411"/>
                  </a:lnTo>
                  <a:lnTo>
                    <a:pt x="15331" y="3151"/>
                  </a:lnTo>
                  <a:lnTo>
                    <a:pt x="15186" y="2899"/>
                  </a:lnTo>
                  <a:lnTo>
                    <a:pt x="15029" y="2655"/>
                  </a:lnTo>
                  <a:lnTo>
                    <a:pt x="14862" y="2419"/>
                  </a:lnTo>
                  <a:lnTo>
                    <a:pt x="14683" y="2191"/>
                  </a:lnTo>
                  <a:lnTo>
                    <a:pt x="14493" y="1973"/>
                  </a:lnTo>
                  <a:lnTo>
                    <a:pt x="14295" y="1763"/>
                  </a:lnTo>
                  <a:lnTo>
                    <a:pt x="14085" y="1565"/>
                  </a:lnTo>
                  <a:lnTo>
                    <a:pt x="13866" y="1375"/>
                  </a:lnTo>
                  <a:lnTo>
                    <a:pt x="13639" y="1196"/>
                  </a:lnTo>
                  <a:lnTo>
                    <a:pt x="13403" y="1029"/>
                  </a:lnTo>
                  <a:lnTo>
                    <a:pt x="13159" y="872"/>
                  </a:lnTo>
                  <a:lnTo>
                    <a:pt x="12907" y="727"/>
                  </a:lnTo>
                  <a:lnTo>
                    <a:pt x="12647" y="594"/>
                  </a:lnTo>
                  <a:lnTo>
                    <a:pt x="12380" y="474"/>
                  </a:lnTo>
                  <a:lnTo>
                    <a:pt x="12107" y="365"/>
                  </a:lnTo>
                  <a:lnTo>
                    <a:pt x="11827" y="271"/>
                  </a:lnTo>
                  <a:lnTo>
                    <a:pt x="11541" y="190"/>
                  </a:lnTo>
                  <a:lnTo>
                    <a:pt x="11250" y="122"/>
                  </a:lnTo>
                  <a:lnTo>
                    <a:pt x="10954" y="69"/>
                  </a:lnTo>
                  <a:lnTo>
                    <a:pt x="10651" y="31"/>
                  </a:lnTo>
                  <a:lnTo>
                    <a:pt x="10346" y="8"/>
                  </a:lnTo>
                  <a:lnTo>
                    <a:pt x="1003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bg1">
                    <a:lumMod val="65000"/>
                  </a:schemeClr>
                </a:solidFill>
                <a:latin typeface="微软雅黑" panose="020B0503020204020204" pitchFamily="34" charset="-122"/>
                <a:ea typeface="微软雅黑" panose="020B0503020204020204" pitchFamily="34" charset="-122"/>
              </a:endParaRPr>
            </a:p>
          </p:txBody>
        </p:sp>
        <p:sp>
          <p:nvSpPr>
            <p:cNvPr id="292" name="Freeform 6"/>
            <p:cNvSpPr/>
            <p:nvPr/>
          </p:nvSpPr>
          <p:spPr bwMode="auto">
            <a:xfrm>
              <a:off x="2284413" y="1185863"/>
              <a:ext cx="161925" cy="161925"/>
            </a:xfrm>
            <a:custGeom>
              <a:avLst/>
              <a:gdLst>
                <a:gd name="T0" fmla="*/ 2977 w 3763"/>
                <a:gd name="T1" fmla="*/ 40 h 3764"/>
                <a:gd name="T2" fmla="*/ 2305 w 3763"/>
                <a:gd name="T3" fmla="*/ 213 h 3764"/>
                <a:gd name="T4" fmla="*/ 1691 w 3763"/>
                <a:gd name="T5" fmla="*/ 509 h 3764"/>
                <a:gd name="T6" fmla="*/ 1151 w 3763"/>
                <a:gd name="T7" fmla="*/ 912 h 3764"/>
                <a:gd name="T8" fmla="*/ 697 w 3763"/>
                <a:gd name="T9" fmla="*/ 1411 h 3764"/>
                <a:gd name="T10" fmla="*/ 346 w 3763"/>
                <a:gd name="T11" fmla="*/ 1990 h 3764"/>
                <a:gd name="T12" fmla="*/ 110 w 3763"/>
                <a:gd name="T13" fmla="*/ 2635 h 3764"/>
                <a:gd name="T14" fmla="*/ 5 w 3763"/>
                <a:gd name="T15" fmla="*/ 3332 h 3764"/>
                <a:gd name="T16" fmla="*/ 3 w 3763"/>
                <a:gd name="T17" fmla="*/ 3551 h 3764"/>
                <a:gd name="T18" fmla="*/ 15 w 3763"/>
                <a:gd name="T19" fmla="*/ 3599 h 3764"/>
                <a:gd name="T20" fmla="*/ 36 w 3763"/>
                <a:gd name="T21" fmla="*/ 3643 h 3764"/>
                <a:gd name="T22" fmla="*/ 65 w 3763"/>
                <a:gd name="T23" fmla="*/ 3681 h 3764"/>
                <a:gd name="T24" fmla="*/ 100 w 3763"/>
                <a:gd name="T25" fmla="*/ 3713 h 3764"/>
                <a:gd name="T26" fmla="*/ 142 w 3763"/>
                <a:gd name="T27" fmla="*/ 3739 h 3764"/>
                <a:gd name="T28" fmla="*/ 188 w 3763"/>
                <a:gd name="T29" fmla="*/ 3756 h 3764"/>
                <a:gd name="T30" fmla="*/ 237 w 3763"/>
                <a:gd name="T31" fmla="*/ 3764 h 3764"/>
                <a:gd name="T32" fmla="*/ 289 w 3763"/>
                <a:gd name="T33" fmla="*/ 3761 h 3764"/>
                <a:gd name="T34" fmla="*/ 337 w 3763"/>
                <a:gd name="T35" fmla="*/ 3749 h 3764"/>
                <a:gd name="T36" fmla="*/ 381 w 3763"/>
                <a:gd name="T37" fmla="*/ 3728 h 3764"/>
                <a:gd name="T38" fmla="*/ 419 w 3763"/>
                <a:gd name="T39" fmla="*/ 3698 h 3764"/>
                <a:gd name="T40" fmla="*/ 451 w 3763"/>
                <a:gd name="T41" fmla="*/ 3663 h 3764"/>
                <a:gd name="T42" fmla="*/ 476 w 3763"/>
                <a:gd name="T43" fmla="*/ 3621 h 3764"/>
                <a:gd name="T44" fmla="*/ 493 w 3763"/>
                <a:gd name="T45" fmla="*/ 3576 h 3764"/>
                <a:gd name="T46" fmla="*/ 501 w 3763"/>
                <a:gd name="T47" fmla="*/ 3526 h 3764"/>
                <a:gd name="T48" fmla="*/ 537 w 3763"/>
                <a:gd name="T49" fmla="*/ 3054 h 3764"/>
                <a:gd name="T50" fmla="*/ 684 w 3763"/>
                <a:gd name="T51" fmla="*/ 2478 h 3764"/>
                <a:gd name="T52" fmla="*/ 937 w 3763"/>
                <a:gd name="T53" fmla="*/ 1952 h 3764"/>
                <a:gd name="T54" fmla="*/ 1283 w 3763"/>
                <a:gd name="T55" fmla="*/ 1488 h 3764"/>
                <a:gd name="T56" fmla="*/ 1711 w 3763"/>
                <a:gd name="T57" fmla="*/ 1100 h 3764"/>
                <a:gd name="T58" fmla="*/ 2208 w 3763"/>
                <a:gd name="T59" fmla="*/ 799 h 3764"/>
                <a:gd name="T60" fmla="*/ 2760 w 3763"/>
                <a:gd name="T61" fmla="*/ 596 h 3764"/>
                <a:gd name="T62" fmla="*/ 3358 w 3763"/>
                <a:gd name="T63" fmla="*/ 506 h 3764"/>
                <a:gd name="T64" fmla="*/ 3550 w 3763"/>
                <a:gd name="T65" fmla="*/ 499 h 3764"/>
                <a:gd name="T66" fmla="*/ 3599 w 3763"/>
                <a:gd name="T67" fmla="*/ 487 h 3764"/>
                <a:gd name="T68" fmla="*/ 3643 w 3763"/>
                <a:gd name="T69" fmla="*/ 466 h 3764"/>
                <a:gd name="T70" fmla="*/ 3681 w 3763"/>
                <a:gd name="T71" fmla="*/ 437 h 3764"/>
                <a:gd name="T72" fmla="*/ 3713 w 3763"/>
                <a:gd name="T73" fmla="*/ 402 h 3764"/>
                <a:gd name="T74" fmla="*/ 3738 w 3763"/>
                <a:gd name="T75" fmla="*/ 359 h 3764"/>
                <a:gd name="T76" fmla="*/ 3755 w 3763"/>
                <a:gd name="T77" fmla="*/ 313 h 3764"/>
                <a:gd name="T78" fmla="*/ 3763 w 3763"/>
                <a:gd name="T79" fmla="*/ 264 h 3764"/>
                <a:gd name="T80" fmla="*/ 3760 w 3763"/>
                <a:gd name="T81" fmla="*/ 213 h 3764"/>
                <a:gd name="T82" fmla="*/ 3748 w 3763"/>
                <a:gd name="T83" fmla="*/ 165 h 3764"/>
                <a:gd name="T84" fmla="*/ 3727 w 3763"/>
                <a:gd name="T85" fmla="*/ 120 h 3764"/>
                <a:gd name="T86" fmla="*/ 3698 w 3763"/>
                <a:gd name="T87" fmla="*/ 82 h 3764"/>
                <a:gd name="T88" fmla="*/ 3663 w 3763"/>
                <a:gd name="T89" fmla="*/ 50 h 3764"/>
                <a:gd name="T90" fmla="*/ 3621 w 3763"/>
                <a:gd name="T91" fmla="*/ 25 h 3764"/>
                <a:gd name="T92" fmla="*/ 3574 w 3763"/>
                <a:gd name="T93" fmla="*/ 8 h 3764"/>
                <a:gd name="T94" fmla="*/ 3525 w 3763"/>
                <a:gd name="T95" fmla="*/ 0 h 37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763" h="3764">
                  <a:moveTo>
                    <a:pt x="3512" y="0"/>
                  </a:moveTo>
                  <a:lnTo>
                    <a:pt x="3332" y="5"/>
                  </a:lnTo>
                  <a:lnTo>
                    <a:pt x="3153" y="18"/>
                  </a:lnTo>
                  <a:lnTo>
                    <a:pt x="2977" y="40"/>
                  </a:lnTo>
                  <a:lnTo>
                    <a:pt x="2805" y="71"/>
                  </a:lnTo>
                  <a:lnTo>
                    <a:pt x="2634" y="110"/>
                  </a:lnTo>
                  <a:lnTo>
                    <a:pt x="2467" y="158"/>
                  </a:lnTo>
                  <a:lnTo>
                    <a:pt x="2305" y="213"/>
                  </a:lnTo>
                  <a:lnTo>
                    <a:pt x="2145" y="276"/>
                  </a:lnTo>
                  <a:lnTo>
                    <a:pt x="1990" y="346"/>
                  </a:lnTo>
                  <a:lnTo>
                    <a:pt x="1838" y="424"/>
                  </a:lnTo>
                  <a:lnTo>
                    <a:pt x="1691" y="509"/>
                  </a:lnTo>
                  <a:lnTo>
                    <a:pt x="1548" y="600"/>
                  </a:lnTo>
                  <a:lnTo>
                    <a:pt x="1411" y="698"/>
                  </a:lnTo>
                  <a:lnTo>
                    <a:pt x="1278" y="802"/>
                  </a:lnTo>
                  <a:lnTo>
                    <a:pt x="1151" y="912"/>
                  </a:lnTo>
                  <a:lnTo>
                    <a:pt x="1028" y="1029"/>
                  </a:lnTo>
                  <a:lnTo>
                    <a:pt x="912" y="1151"/>
                  </a:lnTo>
                  <a:lnTo>
                    <a:pt x="801" y="1279"/>
                  </a:lnTo>
                  <a:lnTo>
                    <a:pt x="697" y="1411"/>
                  </a:lnTo>
                  <a:lnTo>
                    <a:pt x="600" y="1549"/>
                  </a:lnTo>
                  <a:lnTo>
                    <a:pt x="508" y="1691"/>
                  </a:lnTo>
                  <a:lnTo>
                    <a:pt x="423" y="1839"/>
                  </a:lnTo>
                  <a:lnTo>
                    <a:pt x="346" y="1990"/>
                  </a:lnTo>
                  <a:lnTo>
                    <a:pt x="276" y="2146"/>
                  </a:lnTo>
                  <a:lnTo>
                    <a:pt x="212" y="2305"/>
                  </a:lnTo>
                  <a:lnTo>
                    <a:pt x="157" y="2468"/>
                  </a:lnTo>
                  <a:lnTo>
                    <a:pt x="110" y="2635"/>
                  </a:lnTo>
                  <a:lnTo>
                    <a:pt x="71" y="2805"/>
                  </a:lnTo>
                  <a:lnTo>
                    <a:pt x="40" y="2978"/>
                  </a:lnTo>
                  <a:lnTo>
                    <a:pt x="18" y="3153"/>
                  </a:lnTo>
                  <a:lnTo>
                    <a:pt x="5" y="3332"/>
                  </a:lnTo>
                  <a:lnTo>
                    <a:pt x="0" y="3513"/>
                  </a:lnTo>
                  <a:lnTo>
                    <a:pt x="0" y="3526"/>
                  </a:lnTo>
                  <a:lnTo>
                    <a:pt x="1" y="3539"/>
                  </a:lnTo>
                  <a:lnTo>
                    <a:pt x="3" y="3551"/>
                  </a:lnTo>
                  <a:lnTo>
                    <a:pt x="5" y="3563"/>
                  </a:lnTo>
                  <a:lnTo>
                    <a:pt x="8" y="3576"/>
                  </a:lnTo>
                  <a:lnTo>
                    <a:pt x="11" y="3587"/>
                  </a:lnTo>
                  <a:lnTo>
                    <a:pt x="15" y="3599"/>
                  </a:lnTo>
                  <a:lnTo>
                    <a:pt x="20" y="3610"/>
                  </a:lnTo>
                  <a:lnTo>
                    <a:pt x="25" y="3621"/>
                  </a:lnTo>
                  <a:lnTo>
                    <a:pt x="30" y="3632"/>
                  </a:lnTo>
                  <a:lnTo>
                    <a:pt x="36" y="3643"/>
                  </a:lnTo>
                  <a:lnTo>
                    <a:pt x="43" y="3653"/>
                  </a:lnTo>
                  <a:lnTo>
                    <a:pt x="50" y="3663"/>
                  </a:lnTo>
                  <a:lnTo>
                    <a:pt x="57" y="3672"/>
                  </a:lnTo>
                  <a:lnTo>
                    <a:pt x="65" y="3681"/>
                  </a:lnTo>
                  <a:lnTo>
                    <a:pt x="73" y="3690"/>
                  </a:lnTo>
                  <a:lnTo>
                    <a:pt x="82" y="3698"/>
                  </a:lnTo>
                  <a:lnTo>
                    <a:pt x="91" y="3706"/>
                  </a:lnTo>
                  <a:lnTo>
                    <a:pt x="100" y="3713"/>
                  </a:lnTo>
                  <a:lnTo>
                    <a:pt x="110" y="3721"/>
                  </a:lnTo>
                  <a:lnTo>
                    <a:pt x="120" y="3728"/>
                  </a:lnTo>
                  <a:lnTo>
                    <a:pt x="131" y="3734"/>
                  </a:lnTo>
                  <a:lnTo>
                    <a:pt x="142" y="3739"/>
                  </a:lnTo>
                  <a:lnTo>
                    <a:pt x="153" y="3744"/>
                  </a:lnTo>
                  <a:lnTo>
                    <a:pt x="164" y="3749"/>
                  </a:lnTo>
                  <a:lnTo>
                    <a:pt x="176" y="3753"/>
                  </a:lnTo>
                  <a:lnTo>
                    <a:pt x="188" y="3756"/>
                  </a:lnTo>
                  <a:lnTo>
                    <a:pt x="200" y="3759"/>
                  </a:lnTo>
                  <a:lnTo>
                    <a:pt x="212" y="3761"/>
                  </a:lnTo>
                  <a:lnTo>
                    <a:pt x="224" y="3763"/>
                  </a:lnTo>
                  <a:lnTo>
                    <a:pt x="237" y="3764"/>
                  </a:lnTo>
                  <a:lnTo>
                    <a:pt x="250" y="3764"/>
                  </a:lnTo>
                  <a:lnTo>
                    <a:pt x="264" y="3764"/>
                  </a:lnTo>
                  <a:lnTo>
                    <a:pt x="276" y="3763"/>
                  </a:lnTo>
                  <a:lnTo>
                    <a:pt x="289" y="3761"/>
                  </a:lnTo>
                  <a:lnTo>
                    <a:pt x="301" y="3759"/>
                  </a:lnTo>
                  <a:lnTo>
                    <a:pt x="313" y="3756"/>
                  </a:lnTo>
                  <a:lnTo>
                    <a:pt x="325" y="3753"/>
                  </a:lnTo>
                  <a:lnTo>
                    <a:pt x="337" y="3749"/>
                  </a:lnTo>
                  <a:lnTo>
                    <a:pt x="348" y="3744"/>
                  </a:lnTo>
                  <a:lnTo>
                    <a:pt x="359" y="3739"/>
                  </a:lnTo>
                  <a:lnTo>
                    <a:pt x="370" y="3734"/>
                  </a:lnTo>
                  <a:lnTo>
                    <a:pt x="381" y="3728"/>
                  </a:lnTo>
                  <a:lnTo>
                    <a:pt x="391" y="3721"/>
                  </a:lnTo>
                  <a:lnTo>
                    <a:pt x="401" y="3713"/>
                  </a:lnTo>
                  <a:lnTo>
                    <a:pt x="410" y="3706"/>
                  </a:lnTo>
                  <a:lnTo>
                    <a:pt x="419" y="3698"/>
                  </a:lnTo>
                  <a:lnTo>
                    <a:pt x="428" y="3690"/>
                  </a:lnTo>
                  <a:lnTo>
                    <a:pt x="436" y="3681"/>
                  </a:lnTo>
                  <a:lnTo>
                    <a:pt x="444" y="3672"/>
                  </a:lnTo>
                  <a:lnTo>
                    <a:pt x="451" y="3663"/>
                  </a:lnTo>
                  <a:lnTo>
                    <a:pt x="458" y="3653"/>
                  </a:lnTo>
                  <a:lnTo>
                    <a:pt x="465" y="3643"/>
                  </a:lnTo>
                  <a:lnTo>
                    <a:pt x="471" y="3632"/>
                  </a:lnTo>
                  <a:lnTo>
                    <a:pt x="476" y="3621"/>
                  </a:lnTo>
                  <a:lnTo>
                    <a:pt x="481" y="3610"/>
                  </a:lnTo>
                  <a:lnTo>
                    <a:pt x="486" y="3599"/>
                  </a:lnTo>
                  <a:lnTo>
                    <a:pt x="490" y="3587"/>
                  </a:lnTo>
                  <a:lnTo>
                    <a:pt x="493" y="3576"/>
                  </a:lnTo>
                  <a:lnTo>
                    <a:pt x="496" y="3563"/>
                  </a:lnTo>
                  <a:lnTo>
                    <a:pt x="498" y="3551"/>
                  </a:lnTo>
                  <a:lnTo>
                    <a:pt x="500" y="3539"/>
                  </a:lnTo>
                  <a:lnTo>
                    <a:pt x="501" y="3526"/>
                  </a:lnTo>
                  <a:lnTo>
                    <a:pt x="501" y="3513"/>
                  </a:lnTo>
                  <a:lnTo>
                    <a:pt x="505" y="3358"/>
                  </a:lnTo>
                  <a:lnTo>
                    <a:pt x="517" y="3205"/>
                  </a:lnTo>
                  <a:lnTo>
                    <a:pt x="537" y="3054"/>
                  </a:lnTo>
                  <a:lnTo>
                    <a:pt x="563" y="2907"/>
                  </a:lnTo>
                  <a:lnTo>
                    <a:pt x="596" y="2760"/>
                  </a:lnTo>
                  <a:lnTo>
                    <a:pt x="637" y="2618"/>
                  </a:lnTo>
                  <a:lnTo>
                    <a:pt x="684" y="2478"/>
                  </a:lnTo>
                  <a:lnTo>
                    <a:pt x="738" y="2341"/>
                  </a:lnTo>
                  <a:lnTo>
                    <a:pt x="798" y="2208"/>
                  </a:lnTo>
                  <a:lnTo>
                    <a:pt x="865" y="2078"/>
                  </a:lnTo>
                  <a:lnTo>
                    <a:pt x="937" y="1952"/>
                  </a:lnTo>
                  <a:lnTo>
                    <a:pt x="1015" y="1830"/>
                  </a:lnTo>
                  <a:lnTo>
                    <a:pt x="1100" y="1711"/>
                  </a:lnTo>
                  <a:lnTo>
                    <a:pt x="1189" y="1598"/>
                  </a:lnTo>
                  <a:lnTo>
                    <a:pt x="1283" y="1488"/>
                  </a:lnTo>
                  <a:lnTo>
                    <a:pt x="1384" y="1384"/>
                  </a:lnTo>
                  <a:lnTo>
                    <a:pt x="1488" y="1285"/>
                  </a:lnTo>
                  <a:lnTo>
                    <a:pt x="1597" y="1189"/>
                  </a:lnTo>
                  <a:lnTo>
                    <a:pt x="1711" y="1100"/>
                  </a:lnTo>
                  <a:lnTo>
                    <a:pt x="1829" y="1017"/>
                  </a:lnTo>
                  <a:lnTo>
                    <a:pt x="1952" y="937"/>
                  </a:lnTo>
                  <a:lnTo>
                    <a:pt x="2077" y="865"/>
                  </a:lnTo>
                  <a:lnTo>
                    <a:pt x="2208" y="799"/>
                  </a:lnTo>
                  <a:lnTo>
                    <a:pt x="2340" y="739"/>
                  </a:lnTo>
                  <a:lnTo>
                    <a:pt x="2478" y="685"/>
                  </a:lnTo>
                  <a:lnTo>
                    <a:pt x="2617" y="637"/>
                  </a:lnTo>
                  <a:lnTo>
                    <a:pt x="2760" y="596"/>
                  </a:lnTo>
                  <a:lnTo>
                    <a:pt x="2906" y="563"/>
                  </a:lnTo>
                  <a:lnTo>
                    <a:pt x="3054" y="537"/>
                  </a:lnTo>
                  <a:lnTo>
                    <a:pt x="3204" y="517"/>
                  </a:lnTo>
                  <a:lnTo>
                    <a:pt x="3358" y="506"/>
                  </a:lnTo>
                  <a:lnTo>
                    <a:pt x="3512" y="502"/>
                  </a:lnTo>
                  <a:lnTo>
                    <a:pt x="3525" y="502"/>
                  </a:lnTo>
                  <a:lnTo>
                    <a:pt x="3538" y="501"/>
                  </a:lnTo>
                  <a:lnTo>
                    <a:pt x="3550" y="499"/>
                  </a:lnTo>
                  <a:lnTo>
                    <a:pt x="3562" y="497"/>
                  </a:lnTo>
                  <a:lnTo>
                    <a:pt x="3574" y="494"/>
                  </a:lnTo>
                  <a:lnTo>
                    <a:pt x="3587" y="491"/>
                  </a:lnTo>
                  <a:lnTo>
                    <a:pt x="3599" y="487"/>
                  </a:lnTo>
                  <a:lnTo>
                    <a:pt x="3610" y="482"/>
                  </a:lnTo>
                  <a:lnTo>
                    <a:pt x="3621" y="477"/>
                  </a:lnTo>
                  <a:lnTo>
                    <a:pt x="3632" y="472"/>
                  </a:lnTo>
                  <a:lnTo>
                    <a:pt x="3643" y="466"/>
                  </a:lnTo>
                  <a:lnTo>
                    <a:pt x="3653" y="459"/>
                  </a:lnTo>
                  <a:lnTo>
                    <a:pt x="3663" y="452"/>
                  </a:lnTo>
                  <a:lnTo>
                    <a:pt x="3672" y="445"/>
                  </a:lnTo>
                  <a:lnTo>
                    <a:pt x="3681" y="437"/>
                  </a:lnTo>
                  <a:lnTo>
                    <a:pt x="3690" y="429"/>
                  </a:lnTo>
                  <a:lnTo>
                    <a:pt x="3698" y="420"/>
                  </a:lnTo>
                  <a:lnTo>
                    <a:pt x="3706" y="411"/>
                  </a:lnTo>
                  <a:lnTo>
                    <a:pt x="3713" y="402"/>
                  </a:lnTo>
                  <a:lnTo>
                    <a:pt x="3720" y="391"/>
                  </a:lnTo>
                  <a:lnTo>
                    <a:pt x="3727" y="381"/>
                  </a:lnTo>
                  <a:lnTo>
                    <a:pt x="3733" y="370"/>
                  </a:lnTo>
                  <a:lnTo>
                    <a:pt x="3738" y="359"/>
                  </a:lnTo>
                  <a:lnTo>
                    <a:pt x="3743" y="348"/>
                  </a:lnTo>
                  <a:lnTo>
                    <a:pt x="3748" y="337"/>
                  </a:lnTo>
                  <a:lnTo>
                    <a:pt x="3752" y="325"/>
                  </a:lnTo>
                  <a:lnTo>
                    <a:pt x="3755" y="313"/>
                  </a:lnTo>
                  <a:lnTo>
                    <a:pt x="3758" y="301"/>
                  </a:lnTo>
                  <a:lnTo>
                    <a:pt x="3760" y="289"/>
                  </a:lnTo>
                  <a:lnTo>
                    <a:pt x="3762" y="276"/>
                  </a:lnTo>
                  <a:lnTo>
                    <a:pt x="3763" y="264"/>
                  </a:lnTo>
                  <a:lnTo>
                    <a:pt x="3763" y="251"/>
                  </a:lnTo>
                  <a:lnTo>
                    <a:pt x="3763" y="238"/>
                  </a:lnTo>
                  <a:lnTo>
                    <a:pt x="3762" y="225"/>
                  </a:lnTo>
                  <a:lnTo>
                    <a:pt x="3760" y="213"/>
                  </a:lnTo>
                  <a:lnTo>
                    <a:pt x="3758" y="201"/>
                  </a:lnTo>
                  <a:lnTo>
                    <a:pt x="3755" y="188"/>
                  </a:lnTo>
                  <a:lnTo>
                    <a:pt x="3752" y="177"/>
                  </a:lnTo>
                  <a:lnTo>
                    <a:pt x="3748" y="165"/>
                  </a:lnTo>
                  <a:lnTo>
                    <a:pt x="3743" y="154"/>
                  </a:lnTo>
                  <a:lnTo>
                    <a:pt x="3738" y="143"/>
                  </a:lnTo>
                  <a:lnTo>
                    <a:pt x="3733" y="132"/>
                  </a:lnTo>
                  <a:lnTo>
                    <a:pt x="3727" y="120"/>
                  </a:lnTo>
                  <a:lnTo>
                    <a:pt x="3720" y="110"/>
                  </a:lnTo>
                  <a:lnTo>
                    <a:pt x="3713" y="100"/>
                  </a:lnTo>
                  <a:lnTo>
                    <a:pt x="3706" y="91"/>
                  </a:lnTo>
                  <a:lnTo>
                    <a:pt x="3698" y="82"/>
                  </a:lnTo>
                  <a:lnTo>
                    <a:pt x="3690" y="73"/>
                  </a:lnTo>
                  <a:lnTo>
                    <a:pt x="3681" y="65"/>
                  </a:lnTo>
                  <a:lnTo>
                    <a:pt x="3672" y="57"/>
                  </a:lnTo>
                  <a:lnTo>
                    <a:pt x="3663" y="50"/>
                  </a:lnTo>
                  <a:lnTo>
                    <a:pt x="3653" y="43"/>
                  </a:lnTo>
                  <a:lnTo>
                    <a:pt x="3643" y="36"/>
                  </a:lnTo>
                  <a:lnTo>
                    <a:pt x="3632" y="30"/>
                  </a:lnTo>
                  <a:lnTo>
                    <a:pt x="3621" y="25"/>
                  </a:lnTo>
                  <a:lnTo>
                    <a:pt x="3610" y="20"/>
                  </a:lnTo>
                  <a:lnTo>
                    <a:pt x="3599" y="15"/>
                  </a:lnTo>
                  <a:lnTo>
                    <a:pt x="3587" y="11"/>
                  </a:lnTo>
                  <a:lnTo>
                    <a:pt x="3574" y="8"/>
                  </a:lnTo>
                  <a:lnTo>
                    <a:pt x="3562" y="5"/>
                  </a:lnTo>
                  <a:lnTo>
                    <a:pt x="3550" y="3"/>
                  </a:lnTo>
                  <a:lnTo>
                    <a:pt x="3538" y="1"/>
                  </a:lnTo>
                  <a:lnTo>
                    <a:pt x="3525" y="0"/>
                  </a:lnTo>
                  <a:lnTo>
                    <a:pt x="351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bg1">
                    <a:lumMod val="65000"/>
                  </a:schemeClr>
                </a:solidFill>
                <a:latin typeface="微软雅黑" panose="020B0503020204020204" pitchFamily="34" charset="-122"/>
                <a:ea typeface="微软雅黑" panose="020B0503020204020204" pitchFamily="34" charset="-122"/>
              </a:endParaRPr>
            </a:p>
          </p:txBody>
        </p:sp>
      </p:grpSp>
      <p:sp>
        <p:nvSpPr>
          <p:cNvPr id="293" name="Freeform 286"/>
          <p:cNvSpPr>
            <a:spLocks noEditPoints="1"/>
          </p:cNvSpPr>
          <p:nvPr/>
        </p:nvSpPr>
        <p:spPr bwMode="auto">
          <a:xfrm>
            <a:off x="6183697" y="5237311"/>
            <a:ext cx="335481" cy="336278"/>
          </a:xfrm>
          <a:custGeom>
            <a:avLst/>
            <a:gdLst>
              <a:gd name="T0" fmla="*/ 11438 w 16419"/>
              <a:gd name="T1" fmla="*/ 11992 h 16036"/>
              <a:gd name="T2" fmla="*/ 12051 w 16419"/>
              <a:gd name="T3" fmla="*/ 9611 h 16036"/>
              <a:gd name="T4" fmla="*/ 15080 w 16419"/>
              <a:gd name="T5" fmla="*/ 9931 h 16036"/>
              <a:gd name="T6" fmla="*/ 13248 w 16419"/>
              <a:gd name="T7" fmla="*/ 12967 h 16036"/>
              <a:gd name="T8" fmla="*/ 4590 w 16419"/>
              <a:gd name="T9" fmla="*/ 10655 h 16036"/>
              <a:gd name="T10" fmla="*/ 4429 w 16419"/>
              <a:gd name="T11" fmla="*/ 12231 h 16036"/>
              <a:gd name="T12" fmla="*/ 2147 w 16419"/>
              <a:gd name="T13" fmla="*/ 11712 h 16036"/>
              <a:gd name="T14" fmla="*/ 1073 w 16419"/>
              <a:gd name="T15" fmla="*/ 8277 h 16036"/>
              <a:gd name="T16" fmla="*/ 4139 w 16419"/>
              <a:gd name="T17" fmla="*/ 4183 h 16036"/>
              <a:gd name="T18" fmla="*/ 4533 w 16419"/>
              <a:gd name="T19" fmla="*/ 5582 h 16036"/>
              <a:gd name="T20" fmla="*/ 1073 w 16419"/>
              <a:gd name="T21" fmla="*/ 7759 h 16036"/>
              <a:gd name="T22" fmla="*/ 1997 w 16419"/>
              <a:gd name="T23" fmla="*/ 4578 h 16036"/>
              <a:gd name="T24" fmla="*/ 9313 w 16419"/>
              <a:gd name="T25" fmla="*/ 5095 h 16036"/>
              <a:gd name="T26" fmla="*/ 11066 w 16419"/>
              <a:gd name="T27" fmla="*/ 4695 h 16036"/>
              <a:gd name="T28" fmla="*/ 11565 w 16419"/>
              <a:gd name="T29" fmla="*/ 6759 h 16036"/>
              <a:gd name="T30" fmla="*/ 10152 w 16419"/>
              <a:gd name="T31" fmla="*/ 11598 h 16036"/>
              <a:gd name="T32" fmla="*/ 8474 w 16419"/>
              <a:gd name="T33" fmla="*/ 11394 h 16036"/>
              <a:gd name="T34" fmla="*/ 11313 w 16419"/>
              <a:gd name="T35" fmla="*/ 10543 h 16036"/>
              <a:gd name="T36" fmla="*/ 12142 w 16419"/>
              <a:gd name="T37" fmla="*/ 12889 h 16036"/>
              <a:gd name="T38" fmla="*/ 11354 w 16419"/>
              <a:gd name="T39" fmla="*/ 14282 h 16036"/>
              <a:gd name="T40" fmla="*/ 9710 w 16419"/>
              <a:gd name="T41" fmla="*/ 14564 h 16036"/>
              <a:gd name="T42" fmla="*/ 10935 w 16419"/>
              <a:gd name="T43" fmla="*/ 12871 h 16036"/>
              <a:gd name="T44" fmla="*/ 9524 w 16419"/>
              <a:gd name="T45" fmla="*/ 12005 h 16036"/>
              <a:gd name="T46" fmla="*/ 10393 w 16419"/>
              <a:gd name="T47" fmla="*/ 12757 h 16036"/>
              <a:gd name="T48" fmla="*/ 8904 w 16419"/>
              <a:gd name="T49" fmla="*/ 14636 h 16036"/>
              <a:gd name="T50" fmla="*/ 5284 w 16419"/>
              <a:gd name="T51" fmla="*/ 14382 h 16036"/>
              <a:gd name="T52" fmla="*/ 4071 w 16419"/>
              <a:gd name="T53" fmla="*/ 13005 h 16036"/>
              <a:gd name="T54" fmla="*/ 5783 w 16419"/>
              <a:gd name="T55" fmla="*/ 13367 h 16036"/>
              <a:gd name="T56" fmla="*/ 7945 w 16419"/>
              <a:gd name="T57" fmla="*/ 8277 h 16036"/>
              <a:gd name="T58" fmla="*/ 6342 w 16419"/>
              <a:gd name="T59" fmla="*/ 11582 h 16036"/>
              <a:gd name="T60" fmla="*/ 5136 w 16419"/>
              <a:gd name="T61" fmla="*/ 10650 h 16036"/>
              <a:gd name="T62" fmla="*/ 7945 w 16419"/>
              <a:gd name="T63" fmla="*/ 8277 h 16036"/>
              <a:gd name="T64" fmla="*/ 7024 w 16419"/>
              <a:gd name="T65" fmla="*/ 5084 h 16036"/>
              <a:gd name="T66" fmla="*/ 4843 w 16419"/>
              <a:gd name="T67" fmla="*/ 6857 h 16036"/>
              <a:gd name="T68" fmla="*/ 5321 w 16419"/>
              <a:gd name="T69" fmla="*/ 4784 h 16036"/>
              <a:gd name="T70" fmla="*/ 3667 w 16419"/>
              <a:gd name="T71" fmla="*/ 3305 h 16036"/>
              <a:gd name="T72" fmla="*/ 5215 w 16419"/>
              <a:gd name="T73" fmla="*/ 1684 h 16036"/>
              <a:gd name="T74" fmla="*/ 6448 w 16419"/>
              <a:gd name="T75" fmla="*/ 1771 h 16036"/>
              <a:gd name="T76" fmla="*/ 5148 w 16419"/>
              <a:gd name="T77" fmla="*/ 3833 h 16036"/>
              <a:gd name="T78" fmla="*/ 6569 w 16419"/>
              <a:gd name="T79" fmla="*/ 4486 h 16036"/>
              <a:gd name="T80" fmla="*/ 6014 w 16419"/>
              <a:gd name="T81" fmla="*/ 3301 h 16036"/>
              <a:gd name="T82" fmla="*/ 7732 w 16419"/>
              <a:gd name="T83" fmla="*/ 1205 h 16036"/>
              <a:gd name="T84" fmla="*/ 11565 w 16419"/>
              <a:gd name="T85" fmla="*/ 1859 h 16036"/>
              <a:gd name="T86" fmla="*/ 12421 w 16419"/>
              <a:gd name="T87" fmla="*/ 3513 h 16036"/>
              <a:gd name="T88" fmla="*/ 11123 w 16419"/>
              <a:gd name="T89" fmla="*/ 3527 h 16036"/>
              <a:gd name="T90" fmla="*/ 9758 w 16419"/>
              <a:gd name="T91" fmla="*/ 1525 h 16036"/>
              <a:gd name="T92" fmla="*/ 9852 w 16419"/>
              <a:gd name="T93" fmla="*/ 2463 h 16036"/>
              <a:gd name="T94" fmla="*/ 10437 w 16419"/>
              <a:gd name="T95" fmla="*/ 4348 h 16036"/>
              <a:gd name="T96" fmla="*/ 8786 w 16419"/>
              <a:gd name="T97" fmla="*/ 4626 h 16036"/>
              <a:gd name="T98" fmla="*/ 6848 w 16419"/>
              <a:gd name="T99" fmla="*/ 13930 h 16036"/>
              <a:gd name="T100" fmla="*/ 6020 w 16419"/>
              <a:gd name="T101" fmla="*/ 12187 h 16036"/>
              <a:gd name="T102" fmla="*/ 7521 w 16419"/>
              <a:gd name="T103" fmla="*/ 11934 h 16036"/>
              <a:gd name="T104" fmla="*/ 12063 w 16419"/>
              <a:gd name="T105" fmla="*/ 6494 h 16036"/>
              <a:gd name="T106" fmla="*/ 11695 w 16419"/>
              <a:gd name="T107" fmla="*/ 4461 h 16036"/>
              <a:gd name="T108" fmla="*/ 13078 w 16419"/>
              <a:gd name="T109" fmla="*/ 3710 h 16036"/>
              <a:gd name="T110" fmla="*/ 14700 w 16419"/>
              <a:gd name="T111" fmla="*/ 5106 h 16036"/>
              <a:gd name="T112" fmla="*/ 6960 w 16419"/>
              <a:gd name="T113" fmla="*/ 92 h 16036"/>
              <a:gd name="T114" fmla="*/ 498 w 16419"/>
              <a:gd name="T115" fmla="*/ 5261 h 16036"/>
              <a:gd name="T116" fmla="*/ 2132 w 16419"/>
              <a:gd name="T117" fmla="*/ 13409 h 16036"/>
              <a:gd name="T118" fmla="*/ 10261 w 16419"/>
              <a:gd name="T119" fmla="*/ 15783 h 16036"/>
              <a:gd name="T120" fmla="*/ 16160 w 16419"/>
              <a:gd name="T121" fmla="*/ 10021 h 16036"/>
              <a:gd name="T122" fmla="*/ 13729 w 16419"/>
              <a:gd name="T123" fmla="*/ 2083 h 160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6419" h="16036">
                <a:moveTo>
                  <a:pt x="13248" y="12967"/>
                </a:moveTo>
                <a:lnTo>
                  <a:pt x="13139" y="12892"/>
                </a:lnTo>
                <a:lnTo>
                  <a:pt x="13030" y="12819"/>
                </a:lnTo>
                <a:lnTo>
                  <a:pt x="12919" y="12748"/>
                </a:lnTo>
                <a:lnTo>
                  <a:pt x="12807" y="12676"/>
                </a:lnTo>
                <a:lnTo>
                  <a:pt x="12693" y="12608"/>
                </a:lnTo>
                <a:lnTo>
                  <a:pt x="12579" y="12541"/>
                </a:lnTo>
                <a:lnTo>
                  <a:pt x="12463" y="12476"/>
                </a:lnTo>
                <a:lnTo>
                  <a:pt x="12347" y="12413"/>
                </a:lnTo>
                <a:lnTo>
                  <a:pt x="12229" y="12351"/>
                </a:lnTo>
                <a:lnTo>
                  <a:pt x="12110" y="12291"/>
                </a:lnTo>
                <a:lnTo>
                  <a:pt x="12051" y="12261"/>
                </a:lnTo>
                <a:lnTo>
                  <a:pt x="11990" y="12231"/>
                </a:lnTo>
                <a:lnTo>
                  <a:pt x="11930" y="12203"/>
                </a:lnTo>
                <a:lnTo>
                  <a:pt x="11869" y="12175"/>
                </a:lnTo>
                <a:lnTo>
                  <a:pt x="11808" y="12147"/>
                </a:lnTo>
                <a:lnTo>
                  <a:pt x="11747" y="12120"/>
                </a:lnTo>
                <a:lnTo>
                  <a:pt x="11686" y="12094"/>
                </a:lnTo>
                <a:lnTo>
                  <a:pt x="11625" y="12068"/>
                </a:lnTo>
                <a:lnTo>
                  <a:pt x="11562" y="12042"/>
                </a:lnTo>
                <a:lnTo>
                  <a:pt x="11499" y="12017"/>
                </a:lnTo>
                <a:lnTo>
                  <a:pt x="11438" y="11992"/>
                </a:lnTo>
                <a:lnTo>
                  <a:pt x="11374" y="11968"/>
                </a:lnTo>
                <a:lnTo>
                  <a:pt x="11419" y="11863"/>
                </a:lnTo>
                <a:lnTo>
                  <a:pt x="11463" y="11756"/>
                </a:lnTo>
                <a:lnTo>
                  <a:pt x="11505" y="11649"/>
                </a:lnTo>
                <a:lnTo>
                  <a:pt x="11546" y="11541"/>
                </a:lnTo>
                <a:lnTo>
                  <a:pt x="11585" y="11433"/>
                </a:lnTo>
                <a:lnTo>
                  <a:pt x="11624" y="11323"/>
                </a:lnTo>
                <a:lnTo>
                  <a:pt x="11661" y="11214"/>
                </a:lnTo>
                <a:lnTo>
                  <a:pt x="11696" y="11104"/>
                </a:lnTo>
                <a:lnTo>
                  <a:pt x="11731" y="10993"/>
                </a:lnTo>
                <a:lnTo>
                  <a:pt x="11765" y="10880"/>
                </a:lnTo>
                <a:lnTo>
                  <a:pt x="11798" y="10768"/>
                </a:lnTo>
                <a:lnTo>
                  <a:pt x="11829" y="10655"/>
                </a:lnTo>
                <a:lnTo>
                  <a:pt x="11859" y="10542"/>
                </a:lnTo>
                <a:lnTo>
                  <a:pt x="11887" y="10427"/>
                </a:lnTo>
                <a:lnTo>
                  <a:pt x="11914" y="10312"/>
                </a:lnTo>
                <a:lnTo>
                  <a:pt x="11941" y="10197"/>
                </a:lnTo>
                <a:lnTo>
                  <a:pt x="11965" y="10081"/>
                </a:lnTo>
                <a:lnTo>
                  <a:pt x="11988" y="9964"/>
                </a:lnTo>
                <a:lnTo>
                  <a:pt x="12010" y="9847"/>
                </a:lnTo>
                <a:lnTo>
                  <a:pt x="12031" y="9729"/>
                </a:lnTo>
                <a:lnTo>
                  <a:pt x="12051" y="9611"/>
                </a:lnTo>
                <a:lnTo>
                  <a:pt x="12068" y="9492"/>
                </a:lnTo>
                <a:lnTo>
                  <a:pt x="12084" y="9373"/>
                </a:lnTo>
                <a:lnTo>
                  <a:pt x="12100" y="9253"/>
                </a:lnTo>
                <a:lnTo>
                  <a:pt x="12113" y="9133"/>
                </a:lnTo>
                <a:lnTo>
                  <a:pt x="12126" y="9011"/>
                </a:lnTo>
                <a:lnTo>
                  <a:pt x="12137" y="8890"/>
                </a:lnTo>
                <a:lnTo>
                  <a:pt x="12147" y="8769"/>
                </a:lnTo>
                <a:lnTo>
                  <a:pt x="12155" y="8646"/>
                </a:lnTo>
                <a:lnTo>
                  <a:pt x="12161" y="8523"/>
                </a:lnTo>
                <a:lnTo>
                  <a:pt x="12166" y="8400"/>
                </a:lnTo>
                <a:lnTo>
                  <a:pt x="12171" y="8277"/>
                </a:lnTo>
                <a:lnTo>
                  <a:pt x="15347" y="8277"/>
                </a:lnTo>
                <a:lnTo>
                  <a:pt x="15337" y="8448"/>
                </a:lnTo>
                <a:lnTo>
                  <a:pt x="15325" y="8617"/>
                </a:lnTo>
                <a:lnTo>
                  <a:pt x="15309" y="8786"/>
                </a:lnTo>
                <a:lnTo>
                  <a:pt x="15287" y="8954"/>
                </a:lnTo>
                <a:lnTo>
                  <a:pt x="15262" y="9119"/>
                </a:lnTo>
                <a:lnTo>
                  <a:pt x="15234" y="9285"/>
                </a:lnTo>
                <a:lnTo>
                  <a:pt x="15201" y="9449"/>
                </a:lnTo>
                <a:lnTo>
                  <a:pt x="15164" y="9612"/>
                </a:lnTo>
                <a:lnTo>
                  <a:pt x="15124" y="9772"/>
                </a:lnTo>
                <a:lnTo>
                  <a:pt x="15080" y="9931"/>
                </a:lnTo>
                <a:lnTo>
                  <a:pt x="15032" y="10090"/>
                </a:lnTo>
                <a:lnTo>
                  <a:pt x="14980" y="10246"/>
                </a:lnTo>
                <a:lnTo>
                  <a:pt x="14925" y="10400"/>
                </a:lnTo>
                <a:lnTo>
                  <a:pt x="14866" y="10554"/>
                </a:lnTo>
                <a:lnTo>
                  <a:pt x="14804" y="10705"/>
                </a:lnTo>
                <a:lnTo>
                  <a:pt x="14738" y="10854"/>
                </a:lnTo>
                <a:lnTo>
                  <a:pt x="14668" y="11002"/>
                </a:lnTo>
                <a:lnTo>
                  <a:pt x="14596" y="11148"/>
                </a:lnTo>
                <a:lnTo>
                  <a:pt x="14521" y="11292"/>
                </a:lnTo>
                <a:lnTo>
                  <a:pt x="14441" y="11434"/>
                </a:lnTo>
                <a:lnTo>
                  <a:pt x="14358" y="11574"/>
                </a:lnTo>
                <a:lnTo>
                  <a:pt x="14272" y="11712"/>
                </a:lnTo>
                <a:lnTo>
                  <a:pt x="14183" y="11848"/>
                </a:lnTo>
                <a:lnTo>
                  <a:pt x="14092" y="11981"/>
                </a:lnTo>
                <a:lnTo>
                  <a:pt x="13996" y="12113"/>
                </a:lnTo>
                <a:lnTo>
                  <a:pt x="13898" y="12241"/>
                </a:lnTo>
                <a:lnTo>
                  <a:pt x="13797" y="12369"/>
                </a:lnTo>
                <a:lnTo>
                  <a:pt x="13693" y="12493"/>
                </a:lnTo>
                <a:lnTo>
                  <a:pt x="13586" y="12615"/>
                </a:lnTo>
                <a:lnTo>
                  <a:pt x="13476" y="12735"/>
                </a:lnTo>
                <a:lnTo>
                  <a:pt x="13364" y="12852"/>
                </a:lnTo>
                <a:lnTo>
                  <a:pt x="13248" y="12967"/>
                </a:lnTo>
                <a:close/>
                <a:moveTo>
                  <a:pt x="1073" y="8277"/>
                </a:moveTo>
                <a:lnTo>
                  <a:pt x="4248" y="8277"/>
                </a:lnTo>
                <a:lnTo>
                  <a:pt x="4253" y="8400"/>
                </a:lnTo>
                <a:lnTo>
                  <a:pt x="4258" y="8523"/>
                </a:lnTo>
                <a:lnTo>
                  <a:pt x="4265" y="8646"/>
                </a:lnTo>
                <a:lnTo>
                  <a:pt x="4273" y="8769"/>
                </a:lnTo>
                <a:lnTo>
                  <a:pt x="4282" y="8890"/>
                </a:lnTo>
                <a:lnTo>
                  <a:pt x="4294" y="9011"/>
                </a:lnTo>
                <a:lnTo>
                  <a:pt x="4306" y="9133"/>
                </a:lnTo>
                <a:lnTo>
                  <a:pt x="4319" y="9253"/>
                </a:lnTo>
                <a:lnTo>
                  <a:pt x="4335" y="9373"/>
                </a:lnTo>
                <a:lnTo>
                  <a:pt x="4351" y="9492"/>
                </a:lnTo>
                <a:lnTo>
                  <a:pt x="4370" y="9611"/>
                </a:lnTo>
                <a:lnTo>
                  <a:pt x="4388" y="9729"/>
                </a:lnTo>
                <a:lnTo>
                  <a:pt x="4410" y="9847"/>
                </a:lnTo>
                <a:lnTo>
                  <a:pt x="4431" y="9964"/>
                </a:lnTo>
                <a:lnTo>
                  <a:pt x="4455" y="10081"/>
                </a:lnTo>
                <a:lnTo>
                  <a:pt x="4479" y="10197"/>
                </a:lnTo>
                <a:lnTo>
                  <a:pt x="4505" y="10312"/>
                </a:lnTo>
                <a:lnTo>
                  <a:pt x="4533" y="10427"/>
                </a:lnTo>
                <a:lnTo>
                  <a:pt x="4560" y="10542"/>
                </a:lnTo>
                <a:lnTo>
                  <a:pt x="4590" y="10655"/>
                </a:lnTo>
                <a:lnTo>
                  <a:pt x="4622" y="10768"/>
                </a:lnTo>
                <a:lnTo>
                  <a:pt x="4654" y="10880"/>
                </a:lnTo>
                <a:lnTo>
                  <a:pt x="4688" y="10993"/>
                </a:lnTo>
                <a:lnTo>
                  <a:pt x="4723" y="11104"/>
                </a:lnTo>
                <a:lnTo>
                  <a:pt x="4758" y="11214"/>
                </a:lnTo>
                <a:lnTo>
                  <a:pt x="4795" y="11323"/>
                </a:lnTo>
                <a:lnTo>
                  <a:pt x="4834" y="11433"/>
                </a:lnTo>
                <a:lnTo>
                  <a:pt x="4874" y="11541"/>
                </a:lnTo>
                <a:lnTo>
                  <a:pt x="4915" y="11649"/>
                </a:lnTo>
                <a:lnTo>
                  <a:pt x="4958" y="11756"/>
                </a:lnTo>
                <a:lnTo>
                  <a:pt x="5001" y="11863"/>
                </a:lnTo>
                <a:lnTo>
                  <a:pt x="5045" y="11968"/>
                </a:lnTo>
                <a:lnTo>
                  <a:pt x="4982" y="11992"/>
                </a:lnTo>
                <a:lnTo>
                  <a:pt x="4920" y="12017"/>
                </a:lnTo>
                <a:lnTo>
                  <a:pt x="4857" y="12042"/>
                </a:lnTo>
                <a:lnTo>
                  <a:pt x="4795" y="12068"/>
                </a:lnTo>
                <a:lnTo>
                  <a:pt x="4734" y="12094"/>
                </a:lnTo>
                <a:lnTo>
                  <a:pt x="4672" y="12120"/>
                </a:lnTo>
                <a:lnTo>
                  <a:pt x="4611" y="12147"/>
                </a:lnTo>
                <a:lnTo>
                  <a:pt x="4550" y="12175"/>
                </a:lnTo>
                <a:lnTo>
                  <a:pt x="4490" y="12203"/>
                </a:lnTo>
                <a:lnTo>
                  <a:pt x="4429" y="12231"/>
                </a:lnTo>
                <a:lnTo>
                  <a:pt x="4370" y="12261"/>
                </a:lnTo>
                <a:lnTo>
                  <a:pt x="4309" y="12291"/>
                </a:lnTo>
                <a:lnTo>
                  <a:pt x="4191" y="12351"/>
                </a:lnTo>
                <a:lnTo>
                  <a:pt x="4073" y="12413"/>
                </a:lnTo>
                <a:lnTo>
                  <a:pt x="3956" y="12476"/>
                </a:lnTo>
                <a:lnTo>
                  <a:pt x="3841" y="12541"/>
                </a:lnTo>
                <a:lnTo>
                  <a:pt x="3726" y="12608"/>
                </a:lnTo>
                <a:lnTo>
                  <a:pt x="3613" y="12676"/>
                </a:lnTo>
                <a:lnTo>
                  <a:pt x="3501" y="12748"/>
                </a:lnTo>
                <a:lnTo>
                  <a:pt x="3389" y="12819"/>
                </a:lnTo>
                <a:lnTo>
                  <a:pt x="3280" y="12892"/>
                </a:lnTo>
                <a:lnTo>
                  <a:pt x="3171" y="12967"/>
                </a:lnTo>
                <a:lnTo>
                  <a:pt x="3056" y="12852"/>
                </a:lnTo>
                <a:lnTo>
                  <a:pt x="2943" y="12735"/>
                </a:lnTo>
                <a:lnTo>
                  <a:pt x="2833" y="12615"/>
                </a:lnTo>
                <a:lnTo>
                  <a:pt x="2727" y="12493"/>
                </a:lnTo>
                <a:lnTo>
                  <a:pt x="2623" y="12369"/>
                </a:lnTo>
                <a:lnTo>
                  <a:pt x="2521" y="12241"/>
                </a:lnTo>
                <a:lnTo>
                  <a:pt x="2423" y="12113"/>
                </a:lnTo>
                <a:lnTo>
                  <a:pt x="2328" y="11981"/>
                </a:lnTo>
                <a:lnTo>
                  <a:pt x="2236" y="11848"/>
                </a:lnTo>
                <a:lnTo>
                  <a:pt x="2147" y="11712"/>
                </a:lnTo>
                <a:lnTo>
                  <a:pt x="2062" y="11574"/>
                </a:lnTo>
                <a:lnTo>
                  <a:pt x="1978" y="11434"/>
                </a:lnTo>
                <a:lnTo>
                  <a:pt x="1899" y="11292"/>
                </a:lnTo>
                <a:lnTo>
                  <a:pt x="1824" y="11148"/>
                </a:lnTo>
                <a:lnTo>
                  <a:pt x="1751" y="11002"/>
                </a:lnTo>
                <a:lnTo>
                  <a:pt x="1682" y="10854"/>
                </a:lnTo>
                <a:lnTo>
                  <a:pt x="1615" y="10705"/>
                </a:lnTo>
                <a:lnTo>
                  <a:pt x="1554" y="10554"/>
                </a:lnTo>
                <a:lnTo>
                  <a:pt x="1494" y="10400"/>
                </a:lnTo>
                <a:lnTo>
                  <a:pt x="1440" y="10246"/>
                </a:lnTo>
                <a:lnTo>
                  <a:pt x="1387" y="10090"/>
                </a:lnTo>
                <a:lnTo>
                  <a:pt x="1340" y="9931"/>
                </a:lnTo>
                <a:lnTo>
                  <a:pt x="1296" y="9772"/>
                </a:lnTo>
                <a:lnTo>
                  <a:pt x="1255" y="9612"/>
                </a:lnTo>
                <a:lnTo>
                  <a:pt x="1219" y="9449"/>
                </a:lnTo>
                <a:lnTo>
                  <a:pt x="1186" y="9285"/>
                </a:lnTo>
                <a:lnTo>
                  <a:pt x="1158" y="9119"/>
                </a:lnTo>
                <a:lnTo>
                  <a:pt x="1132" y="8954"/>
                </a:lnTo>
                <a:lnTo>
                  <a:pt x="1111" y="8786"/>
                </a:lnTo>
                <a:lnTo>
                  <a:pt x="1095" y="8617"/>
                </a:lnTo>
                <a:lnTo>
                  <a:pt x="1082" y="8448"/>
                </a:lnTo>
                <a:lnTo>
                  <a:pt x="1073" y="8277"/>
                </a:lnTo>
                <a:close/>
                <a:moveTo>
                  <a:pt x="2878" y="3381"/>
                </a:moveTo>
                <a:lnTo>
                  <a:pt x="2935" y="3423"/>
                </a:lnTo>
                <a:lnTo>
                  <a:pt x="2992" y="3466"/>
                </a:lnTo>
                <a:lnTo>
                  <a:pt x="3050" y="3507"/>
                </a:lnTo>
                <a:lnTo>
                  <a:pt x="3107" y="3549"/>
                </a:lnTo>
                <a:lnTo>
                  <a:pt x="3165" y="3590"/>
                </a:lnTo>
                <a:lnTo>
                  <a:pt x="3223" y="3630"/>
                </a:lnTo>
                <a:lnTo>
                  <a:pt x="3282" y="3670"/>
                </a:lnTo>
                <a:lnTo>
                  <a:pt x="3341" y="3710"/>
                </a:lnTo>
                <a:lnTo>
                  <a:pt x="3401" y="3749"/>
                </a:lnTo>
                <a:lnTo>
                  <a:pt x="3460" y="3789"/>
                </a:lnTo>
                <a:lnTo>
                  <a:pt x="3521" y="3827"/>
                </a:lnTo>
                <a:lnTo>
                  <a:pt x="3581" y="3865"/>
                </a:lnTo>
                <a:lnTo>
                  <a:pt x="3642" y="3902"/>
                </a:lnTo>
                <a:lnTo>
                  <a:pt x="3702" y="3939"/>
                </a:lnTo>
                <a:lnTo>
                  <a:pt x="3764" y="3975"/>
                </a:lnTo>
                <a:lnTo>
                  <a:pt x="3826" y="4011"/>
                </a:lnTo>
                <a:lnTo>
                  <a:pt x="3887" y="4046"/>
                </a:lnTo>
                <a:lnTo>
                  <a:pt x="3950" y="4081"/>
                </a:lnTo>
                <a:lnTo>
                  <a:pt x="4012" y="4116"/>
                </a:lnTo>
                <a:lnTo>
                  <a:pt x="4076" y="4150"/>
                </a:lnTo>
                <a:lnTo>
                  <a:pt x="4139" y="4183"/>
                </a:lnTo>
                <a:lnTo>
                  <a:pt x="4202" y="4216"/>
                </a:lnTo>
                <a:lnTo>
                  <a:pt x="4267" y="4249"/>
                </a:lnTo>
                <a:lnTo>
                  <a:pt x="4331" y="4281"/>
                </a:lnTo>
                <a:lnTo>
                  <a:pt x="4395" y="4312"/>
                </a:lnTo>
                <a:lnTo>
                  <a:pt x="4461" y="4343"/>
                </a:lnTo>
                <a:lnTo>
                  <a:pt x="4525" y="4374"/>
                </a:lnTo>
                <a:lnTo>
                  <a:pt x="4591" y="4403"/>
                </a:lnTo>
                <a:lnTo>
                  <a:pt x="4657" y="4432"/>
                </a:lnTo>
                <a:lnTo>
                  <a:pt x="4724" y="4461"/>
                </a:lnTo>
                <a:lnTo>
                  <a:pt x="4789" y="4489"/>
                </a:lnTo>
                <a:lnTo>
                  <a:pt x="4856" y="4517"/>
                </a:lnTo>
                <a:lnTo>
                  <a:pt x="4822" y="4611"/>
                </a:lnTo>
                <a:lnTo>
                  <a:pt x="4789" y="4706"/>
                </a:lnTo>
                <a:lnTo>
                  <a:pt x="4756" y="4801"/>
                </a:lnTo>
                <a:lnTo>
                  <a:pt x="4726" y="4897"/>
                </a:lnTo>
                <a:lnTo>
                  <a:pt x="4695" y="4993"/>
                </a:lnTo>
                <a:lnTo>
                  <a:pt x="4665" y="5090"/>
                </a:lnTo>
                <a:lnTo>
                  <a:pt x="4637" y="5188"/>
                </a:lnTo>
                <a:lnTo>
                  <a:pt x="4610" y="5285"/>
                </a:lnTo>
                <a:lnTo>
                  <a:pt x="4583" y="5383"/>
                </a:lnTo>
                <a:lnTo>
                  <a:pt x="4557" y="5482"/>
                </a:lnTo>
                <a:lnTo>
                  <a:pt x="4533" y="5582"/>
                </a:lnTo>
                <a:lnTo>
                  <a:pt x="4509" y="5681"/>
                </a:lnTo>
                <a:lnTo>
                  <a:pt x="4486" y="5781"/>
                </a:lnTo>
                <a:lnTo>
                  <a:pt x="4465" y="5881"/>
                </a:lnTo>
                <a:lnTo>
                  <a:pt x="4444" y="5982"/>
                </a:lnTo>
                <a:lnTo>
                  <a:pt x="4425" y="6084"/>
                </a:lnTo>
                <a:lnTo>
                  <a:pt x="4406" y="6186"/>
                </a:lnTo>
                <a:lnTo>
                  <a:pt x="4388" y="6288"/>
                </a:lnTo>
                <a:lnTo>
                  <a:pt x="4372" y="6391"/>
                </a:lnTo>
                <a:lnTo>
                  <a:pt x="4356" y="6494"/>
                </a:lnTo>
                <a:lnTo>
                  <a:pt x="4342" y="6598"/>
                </a:lnTo>
                <a:lnTo>
                  <a:pt x="4328" y="6701"/>
                </a:lnTo>
                <a:lnTo>
                  <a:pt x="4315" y="6805"/>
                </a:lnTo>
                <a:lnTo>
                  <a:pt x="4304" y="6911"/>
                </a:lnTo>
                <a:lnTo>
                  <a:pt x="4294" y="7015"/>
                </a:lnTo>
                <a:lnTo>
                  <a:pt x="4284" y="7120"/>
                </a:lnTo>
                <a:lnTo>
                  <a:pt x="4275" y="7226"/>
                </a:lnTo>
                <a:lnTo>
                  <a:pt x="4268" y="7332"/>
                </a:lnTo>
                <a:lnTo>
                  <a:pt x="4262" y="7439"/>
                </a:lnTo>
                <a:lnTo>
                  <a:pt x="4257" y="7545"/>
                </a:lnTo>
                <a:lnTo>
                  <a:pt x="4253" y="7652"/>
                </a:lnTo>
                <a:lnTo>
                  <a:pt x="4248" y="7759"/>
                </a:lnTo>
                <a:lnTo>
                  <a:pt x="1073" y="7759"/>
                </a:lnTo>
                <a:lnTo>
                  <a:pt x="1081" y="7602"/>
                </a:lnTo>
                <a:lnTo>
                  <a:pt x="1092" y="7446"/>
                </a:lnTo>
                <a:lnTo>
                  <a:pt x="1107" y="7291"/>
                </a:lnTo>
                <a:lnTo>
                  <a:pt x="1125" y="7137"/>
                </a:lnTo>
                <a:lnTo>
                  <a:pt x="1146" y="6984"/>
                </a:lnTo>
                <a:lnTo>
                  <a:pt x="1171" y="6832"/>
                </a:lnTo>
                <a:lnTo>
                  <a:pt x="1200" y="6681"/>
                </a:lnTo>
                <a:lnTo>
                  <a:pt x="1231" y="6532"/>
                </a:lnTo>
                <a:lnTo>
                  <a:pt x="1265" y="6383"/>
                </a:lnTo>
                <a:lnTo>
                  <a:pt x="1304" y="6236"/>
                </a:lnTo>
                <a:lnTo>
                  <a:pt x="1345" y="6090"/>
                </a:lnTo>
                <a:lnTo>
                  <a:pt x="1389" y="5945"/>
                </a:lnTo>
                <a:lnTo>
                  <a:pt x="1437" y="5802"/>
                </a:lnTo>
                <a:lnTo>
                  <a:pt x="1487" y="5660"/>
                </a:lnTo>
                <a:lnTo>
                  <a:pt x="1540" y="5519"/>
                </a:lnTo>
                <a:lnTo>
                  <a:pt x="1597" y="5380"/>
                </a:lnTo>
                <a:lnTo>
                  <a:pt x="1656" y="5243"/>
                </a:lnTo>
                <a:lnTo>
                  <a:pt x="1719" y="5106"/>
                </a:lnTo>
                <a:lnTo>
                  <a:pt x="1785" y="4972"/>
                </a:lnTo>
                <a:lnTo>
                  <a:pt x="1852" y="4839"/>
                </a:lnTo>
                <a:lnTo>
                  <a:pt x="1923" y="4708"/>
                </a:lnTo>
                <a:lnTo>
                  <a:pt x="1997" y="4578"/>
                </a:lnTo>
                <a:lnTo>
                  <a:pt x="2074" y="4450"/>
                </a:lnTo>
                <a:lnTo>
                  <a:pt x="2153" y="4324"/>
                </a:lnTo>
                <a:lnTo>
                  <a:pt x="2234" y="4199"/>
                </a:lnTo>
                <a:lnTo>
                  <a:pt x="2319" y="4076"/>
                </a:lnTo>
                <a:lnTo>
                  <a:pt x="2405" y="3956"/>
                </a:lnTo>
                <a:lnTo>
                  <a:pt x="2496" y="3837"/>
                </a:lnTo>
                <a:lnTo>
                  <a:pt x="2587" y="3719"/>
                </a:lnTo>
                <a:lnTo>
                  <a:pt x="2681" y="3605"/>
                </a:lnTo>
                <a:lnTo>
                  <a:pt x="2779" y="3492"/>
                </a:lnTo>
                <a:lnTo>
                  <a:pt x="2878" y="3381"/>
                </a:lnTo>
                <a:close/>
                <a:moveTo>
                  <a:pt x="8474" y="7759"/>
                </a:moveTo>
                <a:lnTo>
                  <a:pt x="8474" y="5160"/>
                </a:lnTo>
                <a:lnTo>
                  <a:pt x="8559" y="5157"/>
                </a:lnTo>
                <a:lnTo>
                  <a:pt x="8644" y="5153"/>
                </a:lnTo>
                <a:lnTo>
                  <a:pt x="8728" y="5149"/>
                </a:lnTo>
                <a:lnTo>
                  <a:pt x="8812" y="5143"/>
                </a:lnTo>
                <a:lnTo>
                  <a:pt x="8896" y="5137"/>
                </a:lnTo>
                <a:lnTo>
                  <a:pt x="8980" y="5131"/>
                </a:lnTo>
                <a:lnTo>
                  <a:pt x="9063" y="5122"/>
                </a:lnTo>
                <a:lnTo>
                  <a:pt x="9146" y="5114"/>
                </a:lnTo>
                <a:lnTo>
                  <a:pt x="9230" y="5105"/>
                </a:lnTo>
                <a:lnTo>
                  <a:pt x="9313" y="5095"/>
                </a:lnTo>
                <a:lnTo>
                  <a:pt x="9395" y="5084"/>
                </a:lnTo>
                <a:lnTo>
                  <a:pt x="9477" y="5073"/>
                </a:lnTo>
                <a:lnTo>
                  <a:pt x="9559" y="5061"/>
                </a:lnTo>
                <a:lnTo>
                  <a:pt x="9641" y="5048"/>
                </a:lnTo>
                <a:lnTo>
                  <a:pt x="9723" y="5035"/>
                </a:lnTo>
                <a:lnTo>
                  <a:pt x="9804" y="5020"/>
                </a:lnTo>
                <a:lnTo>
                  <a:pt x="9885" y="5005"/>
                </a:lnTo>
                <a:lnTo>
                  <a:pt x="9965" y="4990"/>
                </a:lnTo>
                <a:lnTo>
                  <a:pt x="10046" y="4973"/>
                </a:lnTo>
                <a:lnTo>
                  <a:pt x="10126" y="4956"/>
                </a:lnTo>
                <a:lnTo>
                  <a:pt x="10206" y="4938"/>
                </a:lnTo>
                <a:lnTo>
                  <a:pt x="10287" y="4920"/>
                </a:lnTo>
                <a:lnTo>
                  <a:pt x="10366" y="4900"/>
                </a:lnTo>
                <a:lnTo>
                  <a:pt x="10445" y="4880"/>
                </a:lnTo>
                <a:lnTo>
                  <a:pt x="10524" y="4860"/>
                </a:lnTo>
                <a:lnTo>
                  <a:pt x="10602" y="4838"/>
                </a:lnTo>
                <a:lnTo>
                  <a:pt x="10681" y="4816"/>
                </a:lnTo>
                <a:lnTo>
                  <a:pt x="10759" y="4793"/>
                </a:lnTo>
                <a:lnTo>
                  <a:pt x="10836" y="4770"/>
                </a:lnTo>
                <a:lnTo>
                  <a:pt x="10914" y="4746"/>
                </a:lnTo>
                <a:lnTo>
                  <a:pt x="10990" y="4721"/>
                </a:lnTo>
                <a:lnTo>
                  <a:pt x="11066" y="4695"/>
                </a:lnTo>
                <a:lnTo>
                  <a:pt x="11099" y="4784"/>
                </a:lnTo>
                <a:lnTo>
                  <a:pt x="11130" y="4873"/>
                </a:lnTo>
                <a:lnTo>
                  <a:pt x="11161" y="4963"/>
                </a:lnTo>
                <a:lnTo>
                  <a:pt x="11191" y="5053"/>
                </a:lnTo>
                <a:lnTo>
                  <a:pt x="11219" y="5145"/>
                </a:lnTo>
                <a:lnTo>
                  <a:pt x="11247" y="5236"/>
                </a:lnTo>
                <a:lnTo>
                  <a:pt x="11274" y="5328"/>
                </a:lnTo>
                <a:lnTo>
                  <a:pt x="11299" y="5420"/>
                </a:lnTo>
                <a:lnTo>
                  <a:pt x="11325" y="5513"/>
                </a:lnTo>
                <a:lnTo>
                  <a:pt x="11349" y="5607"/>
                </a:lnTo>
                <a:lnTo>
                  <a:pt x="11372" y="5701"/>
                </a:lnTo>
                <a:lnTo>
                  <a:pt x="11395" y="5795"/>
                </a:lnTo>
                <a:lnTo>
                  <a:pt x="11415" y="5889"/>
                </a:lnTo>
                <a:lnTo>
                  <a:pt x="11436" y="5984"/>
                </a:lnTo>
                <a:lnTo>
                  <a:pt x="11455" y="6080"/>
                </a:lnTo>
                <a:lnTo>
                  <a:pt x="11474" y="6176"/>
                </a:lnTo>
                <a:lnTo>
                  <a:pt x="11491" y="6272"/>
                </a:lnTo>
                <a:lnTo>
                  <a:pt x="11509" y="6368"/>
                </a:lnTo>
                <a:lnTo>
                  <a:pt x="11524" y="6466"/>
                </a:lnTo>
                <a:lnTo>
                  <a:pt x="11538" y="6563"/>
                </a:lnTo>
                <a:lnTo>
                  <a:pt x="11553" y="6661"/>
                </a:lnTo>
                <a:lnTo>
                  <a:pt x="11565" y="6759"/>
                </a:lnTo>
                <a:lnTo>
                  <a:pt x="11577" y="6857"/>
                </a:lnTo>
                <a:lnTo>
                  <a:pt x="11589" y="6957"/>
                </a:lnTo>
                <a:lnTo>
                  <a:pt x="11598" y="7056"/>
                </a:lnTo>
                <a:lnTo>
                  <a:pt x="11607" y="7155"/>
                </a:lnTo>
                <a:lnTo>
                  <a:pt x="11615" y="7255"/>
                </a:lnTo>
                <a:lnTo>
                  <a:pt x="11623" y="7356"/>
                </a:lnTo>
                <a:lnTo>
                  <a:pt x="11629" y="7456"/>
                </a:lnTo>
                <a:lnTo>
                  <a:pt x="11634" y="7557"/>
                </a:lnTo>
                <a:lnTo>
                  <a:pt x="11638" y="7658"/>
                </a:lnTo>
                <a:lnTo>
                  <a:pt x="11641" y="7759"/>
                </a:lnTo>
                <a:lnTo>
                  <a:pt x="8474" y="7759"/>
                </a:lnTo>
                <a:close/>
                <a:moveTo>
                  <a:pt x="10879" y="11791"/>
                </a:moveTo>
                <a:lnTo>
                  <a:pt x="10807" y="11768"/>
                </a:lnTo>
                <a:lnTo>
                  <a:pt x="10735" y="11747"/>
                </a:lnTo>
                <a:lnTo>
                  <a:pt x="10663" y="11726"/>
                </a:lnTo>
                <a:lnTo>
                  <a:pt x="10590" y="11706"/>
                </a:lnTo>
                <a:lnTo>
                  <a:pt x="10518" y="11686"/>
                </a:lnTo>
                <a:lnTo>
                  <a:pt x="10446" y="11667"/>
                </a:lnTo>
                <a:lnTo>
                  <a:pt x="10373" y="11649"/>
                </a:lnTo>
                <a:lnTo>
                  <a:pt x="10299" y="11631"/>
                </a:lnTo>
                <a:lnTo>
                  <a:pt x="10226" y="11614"/>
                </a:lnTo>
                <a:lnTo>
                  <a:pt x="10152" y="11598"/>
                </a:lnTo>
                <a:lnTo>
                  <a:pt x="10078" y="11582"/>
                </a:lnTo>
                <a:lnTo>
                  <a:pt x="10003" y="11566"/>
                </a:lnTo>
                <a:lnTo>
                  <a:pt x="9929" y="11552"/>
                </a:lnTo>
                <a:lnTo>
                  <a:pt x="9854" y="11538"/>
                </a:lnTo>
                <a:lnTo>
                  <a:pt x="9780" y="11525"/>
                </a:lnTo>
                <a:lnTo>
                  <a:pt x="9704" y="11512"/>
                </a:lnTo>
                <a:lnTo>
                  <a:pt x="9629" y="11500"/>
                </a:lnTo>
                <a:lnTo>
                  <a:pt x="9553" y="11488"/>
                </a:lnTo>
                <a:lnTo>
                  <a:pt x="9477" y="11477"/>
                </a:lnTo>
                <a:lnTo>
                  <a:pt x="9401" y="11467"/>
                </a:lnTo>
                <a:lnTo>
                  <a:pt x="9325" y="11458"/>
                </a:lnTo>
                <a:lnTo>
                  <a:pt x="9249" y="11449"/>
                </a:lnTo>
                <a:lnTo>
                  <a:pt x="9172" y="11440"/>
                </a:lnTo>
                <a:lnTo>
                  <a:pt x="9095" y="11433"/>
                </a:lnTo>
                <a:lnTo>
                  <a:pt x="9018" y="11425"/>
                </a:lnTo>
                <a:lnTo>
                  <a:pt x="8941" y="11419"/>
                </a:lnTo>
                <a:lnTo>
                  <a:pt x="8864" y="11413"/>
                </a:lnTo>
                <a:lnTo>
                  <a:pt x="8786" y="11408"/>
                </a:lnTo>
                <a:lnTo>
                  <a:pt x="8708" y="11404"/>
                </a:lnTo>
                <a:lnTo>
                  <a:pt x="8630" y="11400"/>
                </a:lnTo>
                <a:lnTo>
                  <a:pt x="8552" y="11396"/>
                </a:lnTo>
                <a:lnTo>
                  <a:pt x="8474" y="11394"/>
                </a:lnTo>
                <a:lnTo>
                  <a:pt x="8474" y="8277"/>
                </a:lnTo>
                <a:lnTo>
                  <a:pt x="11641" y="8277"/>
                </a:lnTo>
                <a:lnTo>
                  <a:pt x="11637" y="8394"/>
                </a:lnTo>
                <a:lnTo>
                  <a:pt x="11632" y="8512"/>
                </a:lnTo>
                <a:lnTo>
                  <a:pt x="11626" y="8628"/>
                </a:lnTo>
                <a:lnTo>
                  <a:pt x="11617" y="8746"/>
                </a:lnTo>
                <a:lnTo>
                  <a:pt x="11608" y="8862"/>
                </a:lnTo>
                <a:lnTo>
                  <a:pt x="11598" y="8977"/>
                </a:lnTo>
                <a:lnTo>
                  <a:pt x="11586" y="9092"/>
                </a:lnTo>
                <a:lnTo>
                  <a:pt x="11572" y="9207"/>
                </a:lnTo>
                <a:lnTo>
                  <a:pt x="11558" y="9321"/>
                </a:lnTo>
                <a:lnTo>
                  <a:pt x="11542" y="9435"/>
                </a:lnTo>
                <a:lnTo>
                  <a:pt x="11525" y="9548"/>
                </a:lnTo>
                <a:lnTo>
                  <a:pt x="11506" y="9661"/>
                </a:lnTo>
                <a:lnTo>
                  <a:pt x="11486" y="9773"/>
                </a:lnTo>
                <a:lnTo>
                  <a:pt x="11466" y="9884"/>
                </a:lnTo>
                <a:lnTo>
                  <a:pt x="11443" y="9995"/>
                </a:lnTo>
                <a:lnTo>
                  <a:pt x="11419" y="10106"/>
                </a:lnTo>
                <a:lnTo>
                  <a:pt x="11395" y="10216"/>
                </a:lnTo>
                <a:lnTo>
                  <a:pt x="11368" y="10325"/>
                </a:lnTo>
                <a:lnTo>
                  <a:pt x="11341" y="10434"/>
                </a:lnTo>
                <a:lnTo>
                  <a:pt x="11313" y="10543"/>
                </a:lnTo>
                <a:lnTo>
                  <a:pt x="11283" y="10650"/>
                </a:lnTo>
                <a:lnTo>
                  <a:pt x="11252" y="10757"/>
                </a:lnTo>
                <a:lnTo>
                  <a:pt x="11220" y="10863"/>
                </a:lnTo>
                <a:lnTo>
                  <a:pt x="11186" y="10969"/>
                </a:lnTo>
                <a:lnTo>
                  <a:pt x="11152" y="11074"/>
                </a:lnTo>
                <a:lnTo>
                  <a:pt x="11117" y="11178"/>
                </a:lnTo>
                <a:lnTo>
                  <a:pt x="11080" y="11282"/>
                </a:lnTo>
                <a:lnTo>
                  <a:pt x="11042" y="11386"/>
                </a:lnTo>
                <a:lnTo>
                  <a:pt x="11003" y="11488"/>
                </a:lnTo>
                <a:lnTo>
                  <a:pt x="10962" y="11590"/>
                </a:lnTo>
                <a:lnTo>
                  <a:pt x="10921" y="11690"/>
                </a:lnTo>
                <a:lnTo>
                  <a:pt x="10879" y="11791"/>
                </a:lnTo>
                <a:close/>
                <a:moveTo>
                  <a:pt x="11162" y="12440"/>
                </a:moveTo>
                <a:lnTo>
                  <a:pt x="11275" y="12484"/>
                </a:lnTo>
                <a:lnTo>
                  <a:pt x="11387" y="12529"/>
                </a:lnTo>
                <a:lnTo>
                  <a:pt x="11497" y="12575"/>
                </a:lnTo>
                <a:lnTo>
                  <a:pt x="11606" y="12624"/>
                </a:lnTo>
                <a:lnTo>
                  <a:pt x="11715" y="12674"/>
                </a:lnTo>
                <a:lnTo>
                  <a:pt x="11824" y="12726"/>
                </a:lnTo>
                <a:lnTo>
                  <a:pt x="11930" y="12779"/>
                </a:lnTo>
                <a:lnTo>
                  <a:pt x="12036" y="12833"/>
                </a:lnTo>
                <a:lnTo>
                  <a:pt x="12142" y="12889"/>
                </a:lnTo>
                <a:lnTo>
                  <a:pt x="12245" y="12946"/>
                </a:lnTo>
                <a:lnTo>
                  <a:pt x="12349" y="13005"/>
                </a:lnTo>
                <a:lnTo>
                  <a:pt x="12451" y="13065"/>
                </a:lnTo>
                <a:lnTo>
                  <a:pt x="12552" y="13127"/>
                </a:lnTo>
                <a:lnTo>
                  <a:pt x="12653" y="13191"/>
                </a:lnTo>
                <a:lnTo>
                  <a:pt x="12751" y="13255"/>
                </a:lnTo>
                <a:lnTo>
                  <a:pt x="12850" y="13320"/>
                </a:lnTo>
                <a:lnTo>
                  <a:pt x="12759" y="13395"/>
                </a:lnTo>
                <a:lnTo>
                  <a:pt x="12666" y="13469"/>
                </a:lnTo>
                <a:lnTo>
                  <a:pt x="12573" y="13540"/>
                </a:lnTo>
                <a:lnTo>
                  <a:pt x="12477" y="13612"/>
                </a:lnTo>
                <a:lnTo>
                  <a:pt x="12381" y="13681"/>
                </a:lnTo>
                <a:lnTo>
                  <a:pt x="12283" y="13748"/>
                </a:lnTo>
                <a:lnTo>
                  <a:pt x="12185" y="13814"/>
                </a:lnTo>
                <a:lnTo>
                  <a:pt x="12084" y="13878"/>
                </a:lnTo>
                <a:lnTo>
                  <a:pt x="11984" y="13940"/>
                </a:lnTo>
                <a:lnTo>
                  <a:pt x="11881" y="14001"/>
                </a:lnTo>
                <a:lnTo>
                  <a:pt x="11779" y="14062"/>
                </a:lnTo>
                <a:lnTo>
                  <a:pt x="11674" y="14119"/>
                </a:lnTo>
                <a:lnTo>
                  <a:pt x="11568" y="14175"/>
                </a:lnTo>
                <a:lnTo>
                  <a:pt x="11461" y="14229"/>
                </a:lnTo>
                <a:lnTo>
                  <a:pt x="11354" y="14282"/>
                </a:lnTo>
                <a:lnTo>
                  <a:pt x="11245" y="14333"/>
                </a:lnTo>
                <a:lnTo>
                  <a:pt x="11136" y="14382"/>
                </a:lnTo>
                <a:lnTo>
                  <a:pt x="11025" y="14429"/>
                </a:lnTo>
                <a:lnTo>
                  <a:pt x="10914" y="14475"/>
                </a:lnTo>
                <a:lnTo>
                  <a:pt x="10802" y="14519"/>
                </a:lnTo>
                <a:lnTo>
                  <a:pt x="10688" y="14561"/>
                </a:lnTo>
                <a:lnTo>
                  <a:pt x="10573" y="14601"/>
                </a:lnTo>
                <a:lnTo>
                  <a:pt x="10458" y="14639"/>
                </a:lnTo>
                <a:lnTo>
                  <a:pt x="10342" y="14676"/>
                </a:lnTo>
                <a:lnTo>
                  <a:pt x="10225" y="14710"/>
                </a:lnTo>
                <a:lnTo>
                  <a:pt x="10107" y="14743"/>
                </a:lnTo>
                <a:lnTo>
                  <a:pt x="9989" y="14774"/>
                </a:lnTo>
                <a:lnTo>
                  <a:pt x="9869" y="14802"/>
                </a:lnTo>
                <a:lnTo>
                  <a:pt x="9749" y="14829"/>
                </a:lnTo>
                <a:lnTo>
                  <a:pt x="9628" y="14854"/>
                </a:lnTo>
                <a:lnTo>
                  <a:pt x="9507" y="14877"/>
                </a:lnTo>
                <a:lnTo>
                  <a:pt x="9383" y="14898"/>
                </a:lnTo>
                <a:lnTo>
                  <a:pt x="9450" y="14833"/>
                </a:lnTo>
                <a:lnTo>
                  <a:pt x="9516" y="14767"/>
                </a:lnTo>
                <a:lnTo>
                  <a:pt x="9582" y="14700"/>
                </a:lnTo>
                <a:lnTo>
                  <a:pt x="9645" y="14633"/>
                </a:lnTo>
                <a:lnTo>
                  <a:pt x="9710" y="14564"/>
                </a:lnTo>
                <a:lnTo>
                  <a:pt x="9772" y="14495"/>
                </a:lnTo>
                <a:lnTo>
                  <a:pt x="9835" y="14424"/>
                </a:lnTo>
                <a:lnTo>
                  <a:pt x="9897" y="14354"/>
                </a:lnTo>
                <a:lnTo>
                  <a:pt x="9958" y="14282"/>
                </a:lnTo>
                <a:lnTo>
                  <a:pt x="10019" y="14210"/>
                </a:lnTo>
                <a:lnTo>
                  <a:pt x="10078" y="14137"/>
                </a:lnTo>
                <a:lnTo>
                  <a:pt x="10138" y="14064"/>
                </a:lnTo>
                <a:lnTo>
                  <a:pt x="10195" y="13988"/>
                </a:lnTo>
                <a:lnTo>
                  <a:pt x="10254" y="13913"/>
                </a:lnTo>
                <a:lnTo>
                  <a:pt x="10310" y="13837"/>
                </a:lnTo>
                <a:lnTo>
                  <a:pt x="10367" y="13761"/>
                </a:lnTo>
                <a:lnTo>
                  <a:pt x="10422" y="13684"/>
                </a:lnTo>
                <a:lnTo>
                  <a:pt x="10476" y="13606"/>
                </a:lnTo>
                <a:lnTo>
                  <a:pt x="10531" y="13526"/>
                </a:lnTo>
                <a:lnTo>
                  <a:pt x="10584" y="13447"/>
                </a:lnTo>
                <a:lnTo>
                  <a:pt x="10636" y="13367"/>
                </a:lnTo>
                <a:lnTo>
                  <a:pt x="10688" y="13286"/>
                </a:lnTo>
                <a:lnTo>
                  <a:pt x="10739" y="13204"/>
                </a:lnTo>
                <a:lnTo>
                  <a:pt x="10789" y="13121"/>
                </a:lnTo>
                <a:lnTo>
                  <a:pt x="10839" y="13039"/>
                </a:lnTo>
                <a:lnTo>
                  <a:pt x="10888" y="12955"/>
                </a:lnTo>
                <a:lnTo>
                  <a:pt x="10935" y="12871"/>
                </a:lnTo>
                <a:lnTo>
                  <a:pt x="10982" y="12786"/>
                </a:lnTo>
                <a:lnTo>
                  <a:pt x="11028" y="12701"/>
                </a:lnTo>
                <a:lnTo>
                  <a:pt x="11074" y="12614"/>
                </a:lnTo>
                <a:lnTo>
                  <a:pt x="11119" y="12528"/>
                </a:lnTo>
                <a:lnTo>
                  <a:pt x="11162" y="12440"/>
                </a:lnTo>
                <a:close/>
                <a:moveTo>
                  <a:pt x="8474" y="14988"/>
                </a:moveTo>
                <a:lnTo>
                  <a:pt x="8474" y="11911"/>
                </a:lnTo>
                <a:lnTo>
                  <a:pt x="8545" y="11913"/>
                </a:lnTo>
                <a:lnTo>
                  <a:pt x="8616" y="11916"/>
                </a:lnTo>
                <a:lnTo>
                  <a:pt x="8687" y="11920"/>
                </a:lnTo>
                <a:lnTo>
                  <a:pt x="8757" y="11924"/>
                </a:lnTo>
                <a:lnTo>
                  <a:pt x="8828" y="11929"/>
                </a:lnTo>
                <a:lnTo>
                  <a:pt x="8899" y="11934"/>
                </a:lnTo>
                <a:lnTo>
                  <a:pt x="8969" y="11940"/>
                </a:lnTo>
                <a:lnTo>
                  <a:pt x="9039" y="11946"/>
                </a:lnTo>
                <a:lnTo>
                  <a:pt x="9108" y="11953"/>
                </a:lnTo>
                <a:lnTo>
                  <a:pt x="9178" y="11960"/>
                </a:lnTo>
                <a:lnTo>
                  <a:pt x="9248" y="11968"/>
                </a:lnTo>
                <a:lnTo>
                  <a:pt x="9317" y="11976"/>
                </a:lnTo>
                <a:lnTo>
                  <a:pt x="9387" y="11986"/>
                </a:lnTo>
                <a:lnTo>
                  <a:pt x="9455" y="11995"/>
                </a:lnTo>
                <a:lnTo>
                  <a:pt x="9524" y="12005"/>
                </a:lnTo>
                <a:lnTo>
                  <a:pt x="9593" y="12016"/>
                </a:lnTo>
                <a:lnTo>
                  <a:pt x="9661" y="12027"/>
                </a:lnTo>
                <a:lnTo>
                  <a:pt x="9729" y="12039"/>
                </a:lnTo>
                <a:lnTo>
                  <a:pt x="9797" y="12051"/>
                </a:lnTo>
                <a:lnTo>
                  <a:pt x="9865" y="12064"/>
                </a:lnTo>
                <a:lnTo>
                  <a:pt x="9932" y="12077"/>
                </a:lnTo>
                <a:lnTo>
                  <a:pt x="10000" y="12091"/>
                </a:lnTo>
                <a:lnTo>
                  <a:pt x="10067" y="12106"/>
                </a:lnTo>
                <a:lnTo>
                  <a:pt x="10134" y="12121"/>
                </a:lnTo>
                <a:lnTo>
                  <a:pt x="10200" y="12136"/>
                </a:lnTo>
                <a:lnTo>
                  <a:pt x="10267" y="12153"/>
                </a:lnTo>
                <a:lnTo>
                  <a:pt x="10334" y="12169"/>
                </a:lnTo>
                <a:lnTo>
                  <a:pt x="10399" y="12187"/>
                </a:lnTo>
                <a:lnTo>
                  <a:pt x="10465" y="12204"/>
                </a:lnTo>
                <a:lnTo>
                  <a:pt x="10531" y="12223"/>
                </a:lnTo>
                <a:lnTo>
                  <a:pt x="10596" y="12242"/>
                </a:lnTo>
                <a:lnTo>
                  <a:pt x="10661" y="12262"/>
                </a:lnTo>
                <a:lnTo>
                  <a:pt x="10610" y="12363"/>
                </a:lnTo>
                <a:lnTo>
                  <a:pt x="10557" y="12462"/>
                </a:lnTo>
                <a:lnTo>
                  <a:pt x="10504" y="12561"/>
                </a:lnTo>
                <a:lnTo>
                  <a:pt x="10450" y="12659"/>
                </a:lnTo>
                <a:lnTo>
                  <a:pt x="10393" y="12757"/>
                </a:lnTo>
                <a:lnTo>
                  <a:pt x="10337" y="12853"/>
                </a:lnTo>
                <a:lnTo>
                  <a:pt x="10279" y="12948"/>
                </a:lnTo>
                <a:lnTo>
                  <a:pt x="10220" y="13042"/>
                </a:lnTo>
                <a:lnTo>
                  <a:pt x="10159" y="13135"/>
                </a:lnTo>
                <a:lnTo>
                  <a:pt x="10099" y="13228"/>
                </a:lnTo>
                <a:lnTo>
                  <a:pt x="10036" y="13319"/>
                </a:lnTo>
                <a:lnTo>
                  <a:pt x="9972" y="13410"/>
                </a:lnTo>
                <a:lnTo>
                  <a:pt x="9909" y="13499"/>
                </a:lnTo>
                <a:lnTo>
                  <a:pt x="9843" y="13588"/>
                </a:lnTo>
                <a:lnTo>
                  <a:pt x="9776" y="13675"/>
                </a:lnTo>
                <a:lnTo>
                  <a:pt x="9710" y="13761"/>
                </a:lnTo>
                <a:lnTo>
                  <a:pt x="9641" y="13846"/>
                </a:lnTo>
                <a:lnTo>
                  <a:pt x="9571" y="13930"/>
                </a:lnTo>
                <a:lnTo>
                  <a:pt x="9501" y="14012"/>
                </a:lnTo>
                <a:lnTo>
                  <a:pt x="9430" y="14095"/>
                </a:lnTo>
                <a:lnTo>
                  <a:pt x="9358" y="14175"/>
                </a:lnTo>
                <a:lnTo>
                  <a:pt x="9284" y="14255"/>
                </a:lnTo>
                <a:lnTo>
                  <a:pt x="9210" y="14333"/>
                </a:lnTo>
                <a:lnTo>
                  <a:pt x="9135" y="14410"/>
                </a:lnTo>
                <a:lnTo>
                  <a:pt x="9059" y="14487"/>
                </a:lnTo>
                <a:lnTo>
                  <a:pt x="8982" y="14562"/>
                </a:lnTo>
                <a:lnTo>
                  <a:pt x="8904" y="14636"/>
                </a:lnTo>
                <a:lnTo>
                  <a:pt x="8825" y="14708"/>
                </a:lnTo>
                <a:lnTo>
                  <a:pt x="8746" y="14779"/>
                </a:lnTo>
                <a:lnTo>
                  <a:pt x="8666" y="14850"/>
                </a:lnTo>
                <a:lnTo>
                  <a:pt x="8584" y="14918"/>
                </a:lnTo>
                <a:lnTo>
                  <a:pt x="8502" y="14987"/>
                </a:lnTo>
                <a:lnTo>
                  <a:pt x="8474" y="14988"/>
                </a:lnTo>
                <a:close/>
                <a:moveTo>
                  <a:pt x="7036" y="14898"/>
                </a:moveTo>
                <a:lnTo>
                  <a:pt x="6913" y="14877"/>
                </a:lnTo>
                <a:lnTo>
                  <a:pt x="6791" y="14854"/>
                </a:lnTo>
                <a:lnTo>
                  <a:pt x="6670" y="14829"/>
                </a:lnTo>
                <a:lnTo>
                  <a:pt x="6550" y="14802"/>
                </a:lnTo>
                <a:lnTo>
                  <a:pt x="6431" y="14774"/>
                </a:lnTo>
                <a:lnTo>
                  <a:pt x="6312" y="14743"/>
                </a:lnTo>
                <a:lnTo>
                  <a:pt x="6194" y="14710"/>
                </a:lnTo>
                <a:lnTo>
                  <a:pt x="6077" y="14676"/>
                </a:lnTo>
                <a:lnTo>
                  <a:pt x="5961" y="14639"/>
                </a:lnTo>
                <a:lnTo>
                  <a:pt x="5846" y="14601"/>
                </a:lnTo>
                <a:lnTo>
                  <a:pt x="5731" y="14561"/>
                </a:lnTo>
                <a:lnTo>
                  <a:pt x="5618" y="14519"/>
                </a:lnTo>
                <a:lnTo>
                  <a:pt x="5505" y="14475"/>
                </a:lnTo>
                <a:lnTo>
                  <a:pt x="5395" y="14429"/>
                </a:lnTo>
                <a:lnTo>
                  <a:pt x="5284" y="14382"/>
                </a:lnTo>
                <a:lnTo>
                  <a:pt x="5174" y="14333"/>
                </a:lnTo>
                <a:lnTo>
                  <a:pt x="5065" y="14282"/>
                </a:lnTo>
                <a:lnTo>
                  <a:pt x="4958" y="14229"/>
                </a:lnTo>
                <a:lnTo>
                  <a:pt x="4851" y="14175"/>
                </a:lnTo>
                <a:lnTo>
                  <a:pt x="4746" y="14119"/>
                </a:lnTo>
                <a:lnTo>
                  <a:pt x="4641" y="14062"/>
                </a:lnTo>
                <a:lnTo>
                  <a:pt x="4538" y="14001"/>
                </a:lnTo>
                <a:lnTo>
                  <a:pt x="4436" y="13940"/>
                </a:lnTo>
                <a:lnTo>
                  <a:pt x="4335" y="13878"/>
                </a:lnTo>
                <a:lnTo>
                  <a:pt x="4235" y="13814"/>
                </a:lnTo>
                <a:lnTo>
                  <a:pt x="4137" y="13748"/>
                </a:lnTo>
                <a:lnTo>
                  <a:pt x="4038" y="13681"/>
                </a:lnTo>
                <a:lnTo>
                  <a:pt x="3943" y="13612"/>
                </a:lnTo>
                <a:lnTo>
                  <a:pt x="3847" y="13540"/>
                </a:lnTo>
                <a:lnTo>
                  <a:pt x="3753" y="13469"/>
                </a:lnTo>
                <a:lnTo>
                  <a:pt x="3660" y="13395"/>
                </a:lnTo>
                <a:lnTo>
                  <a:pt x="3569" y="13320"/>
                </a:lnTo>
                <a:lnTo>
                  <a:pt x="3668" y="13255"/>
                </a:lnTo>
                <a:lnTo>
                  <a:pt x="3767" y="13191"/>
                </a:lnTo>
                <a:lnTo>
                  <a:pt x="3867" y="13127"/>
                </a:lnTo>
                <a:lnTo>
                  <a:pt x="3968" y="13065"/>
                </a:lnTo>
                <a:lnTo>
                  <a:pt x="4071" y="13005"/>
                </a:lnTo>
                <a:lnTo>
                  <a:pt x="4174" y="12946"/>
                </a:lnTo>
                <a:lnTo>
                  <a:pt x="4278" y="12889"/>
                </a:lnTo>
                <a:lnTo>
                  <a:pt x="4383" y="12833"/>
                </a:lnTo>
                <a:lnTo>
                  <a:pt x="4489" y="12779"/>
                </a:lnTo>
                <a:lnTo>
                  <a:pt x="4596" y="12726"/>
                </a:lnTo>
                <a:lnTo>
                  <a:pt x="4704" y="12674"/>
                </a:lnTo>
                <a:lnTo>
                  <a:pt x="4813" y="12624"/>
                </a:lnTo>
                <a:lnTo>
                  <a:pt x="4923" y="12575"/>
                </a:lnTo>
                <a:lnTo>
                  <a:pt x="5033" y="12529"/>
                </a:lnTo>
                <a:lnTo>
                  <a:pt x="5144" y="12484"/>
                </a:lnTo>
                <a:lnTo>
                  <a:pt x="5257" y="12440"/>
                </a:lnTo>
                <a:lnTo>
                  <a:pt x="5301" y="12528"/>
                </a:lnTo>
                <a:lnTo>
                  <a:pt x="5345" y="12614"/>
                </a:lnTo>
                <a:lnTo>
                  <a:pt x="5391" y="12701"/>
                </a:lnTo>
                <a:lnTo>
                  <a:pt x="5437" y="12786"/>
                </a:lnTo>
                <a:lnTo>
                  <a:pt x="5484" y="12871"/>
                </a:lnTo>
                <a:lnTo>
                  <a:pt x="5532" y="12955"/>
                </a:lnTo>
                <a:lnTo>
                  <a:pt x="5580" y="13039"/>
                </a:lnTo>
                <a:lnTo>
                  <a:pt x="5630" y="13121"/>
                </a:lnTo>
                <a:lnTo>
                  <a:pt x="5680" y="13204"/>
                </a:lnTo>
                <a:lnTo>
                  <a:pt x="5731" y="13286"/>
                </a:lnTo>
                <a:lnTo>
                  <a:pt x="5783" y="13367"/>
                </a:lnTo>
                <a:lnTo>
                  <a:pt x="5835" y="13447"/>
                </a:lnTo>
                <a:lnTo>
                  <a:pt x="5888" y="13526"/>
                </a:lnTo>
                <a:lnTo>
                  <a:pt x="5943" y="13606"/>
                </a:lnTo>
                <a:lnTo>
                  <a:pt x="5997" y="13684"/>
                </a:lnTo>
                <a:lnTo>
                  <a:pt x="6052" y="13761"/>
                </a:lnTo>
                <a:lnTo>
                  <a:pt x="6109" y="13837"/>
                </a:lnTo>
                <a:lnTo>
                  <a:pt x="6166" y="13913"/>
                </a:lnTo>
                <a:lnTo>
                  <a:pt x="6224" y="13988"/>
                </a:lnTo>
                <a:lnTo>
                  <a:pt x="6282" y="14064"/>
                </a:lnTo>
                <a:lnTo>
                  <a:pt x="6341" y="14137"/>
                </a:lnTo>
                <a:lnTo>
                  <a:pt x="6400" y="14210"/>
                </a:lnTo>
                <a:lnTo>
                  <a:pt x="6461" y="14282"/>
                </a:lnTo>
                <a:lnTo>
                  <a:pt x="6522" y="14354"/>
                </a:lnTo>
                <a:lnTo>
                  <a:pt x="6584" y="14424"/>
                </a:lnTo>
                <a:lnTo>
                  <a:pt x="6647" y="14495"/>
                </a:lnTo>
                <a:lnTo>
                  <a:pt x="6710" y="14564"/>
                </a:lnTo>
                <a:lnTo>
                  <a:pt x="6774" y="14633"/>
                </a:lnTo>
                <a:lnTo>
                  <a:pt x="6839" y="14700"/>
                </a:lnTo>
                <a:lnTo>
                  <a:pt x="6903" y="14767"/>
                </a:lnTo>
                <a:lnTo>
                  <a:pt x="6969" y="14833"/>
                </a:lnTo>
                <a:lnTo>
                  <a:pt x="7036" y="14898"/>
                </a:lnTo>
                <a:close/>
                <a:moveTo>
                  <a:pt x="7945" y="8277"/>
                </a:moveTo>
                <a:lnTo>
                  <a:pt x="7945" y="11394"/>
                </a:lnTo>
                <a:lnTo>
                  <a:pt x="7867" y="11396"/>
                </a:lnTo>
                <a:lnTo>
                  <a:pt x="7789" y="11400"/>
                </a:lnTo>
                <a:lnTo>
                  <a:pt x="7711" y="11404"/>
                </a:lnTo>
                <a:lnTo>
                  <a:pt x="7633" y="11408"/>
                </a:lnTo>
                <a:lnTo>
                  <a:pt x="7555" y="11413"/>
                </a:lnTo>
                <a:lnTo>
                  <a:pt x="7478" y="11419"/>
                </a:lnTo>
                <a:lnTo>
                  <a:pt x="7401" y="11425"/>
                </a:lnTo>
                <a:lnTo>
                  <a:pt x="7324" y="11433"/>
                </a:lnTo>
                <a:lnTo>
                  <a:pt x="7247" y="11440"/>
                </a:lnTo>
                <a:lnTo>
                  <a:pt x="7170" y="11449"/>
                </a:lnTo>
                <a:lnTo>
                  <a:pt x="7094" y="11458"/>
                </a:lnTo>
                <a:lnTo>
                  <a:pt x="7018" y="11467"/>
                </a:lnTo>
                <a:lnTo>
                  <a:pt x="6942" y="11477"/>
                </a:lnTo>
                <a:lnTo>
                  <a:pt x="6866" y="11488"/>
                </a:lnTo>
                <a:lnTo>
                  <a:pt x="6790" y="11500"/>
                </a:lnTo>
                <a:lnTo>
                  <a:pt x="6715" y="11512"/>
                </a:lnTo>
                <a:lnTo>
                  <a:pt x="6640" y="11525"/>
                </a:lnTo>
                <a:lnTo>
                  <a:pt x="6565" y="11538"/>
                </a:lnTo>
                <a:lnTo>
                  <a:pt x="6491" y="11552"/>
                </a:lnTo>
                <a:lnTo>
                  <a:pt x="6416" y="11566"/>
                </a:lnTo>
                <a:lnTo>
                  <a:pt x="6342" y="11582"/>
                </a:lnTo>
                <a:lnTo>
                  <a:pt x="6268" y="11598"/>
                </a:lnTo>
                <a:lnTo>
                  <a:pt x="6194" y="11614"/>
                </a:lnTo>
                <a:lnTo>
                  <a:pt x="6120" y="11631"/>
                </a:lnTo>
                <a:lnTo>
                  <a:pt x="6047" y="11649"/>
                </a:lnTo>
                <a:lnTo>
                  <a:pt x="5973" y="11667"/>
                </a:lnTo>
                <a:lnTo>
                  <a:pt x="5901" y="11686"/>
                </a:lnTo>
                <a:lnTo>
                  <a:pt x="5829" y="11706"/>
                </a:lnTo>
                <a:lnTo>
                  <a:pt x="5756" y="11726"/>
                </a:lnTo>
                <a:lnTo>
                  <a:pt x="5684" y="11747"/>
                </a:lnTo>
                <a:lnTo>
                  <a:pt x="5612" y="11768"/>
                </a:lnTo>
                <a:lnTo>
                  <a:pt x="5540" y="11791"/>
                </a:lnTo>
                <a:lnTo>
                  <a:pt x="5498" y="11690"/>
                </a:lnTo>
                <a:lnTo>
                  <a:pt x="5457" y="11590"/>
                </a:lnTo>
                <a:lnTo>
                  <a:pt x="5417" y="11488"/>
                </a:lnTo>
                <a:lnTo>
                  <a:pt x="5377" y="11386"/>
                </a:lnTo>
                <a:lnTo>
                  <a:pt x="5339" y="11282"/>
                </a:lnTo>
                <a:lnTo>
                  <a:pt x="5303" y="11178"/>
                </a:lnTo>
                <a:lnTo>
                  <a:pt x="5267" y="11074"/>
                </a:lnTo>
                <a:lnTo>
                  <a:pt x="5233" y="10969"/>
                </a:lnTo>
                <a:lnTo>
                  <a:pt x="5200" y="10863"/>
                </a:lnTo>
                <a:lnTo>
                  <a:pt x="5167" y="10757"/>
                </a:lnTo>
                <a:lnTo>
                  <a:pt x="5136" y="10650"/>
                </a:lnTo>
                <a:lnTo>
                  <a:pt x="5106" y="10543"/>
                </a:lnTo>
                <a:lnTo>
                  <a:pt x="5079" y="10434"/>
                </a:lnTo>
                <a:lnTo>
                  <a:pt x="5051" y="10325"/>
                </a:lnTo>
                <a:lnTo>
                  <a:pt x="5025" y="10216"/>
                </a:lnTo>
                <a:lnTo>
                  <a:pt x="5000" y="10106"/>
                </a:lnTo>
                <a:lnTo>
                  <a:pt x="4976" y="9995"/>
                </a:lnTo>
                <a:lnTo>
                  <a:pt x="4954" y="9884"/>
                </a:lnTo>
                <a:lnTo>
                  <a:pt x="4933" y="9773"/>
                </a:lnTo>
                <a:lnTo>
                  <a:pt x="4913" y="9661"/>
                </a:lnTo>
                <a:lnTo>
                  <a:pt x="4895" y="9548"/>
                </a:lnTo>
                <a:lnTo>
                  <a:pt x="4877" y="9435"/>
                </a:lnTo>
                <a:lnTo>
                  <a:pt x="4861" y="9321"/>
                </a:lnTo>
                <a:lnTo>
                  <a:pt x="4847" y="9207"/>
                </a:lnTo>
                <a:lnTo>
                  <a:pt x="4833" y="9092"/>
                </a:lnTo>
                <a:lnTo>
                  <a:pt x="4822" y="8977"/>
                </a:lnTo>
                <a:lnTo>
                  <a:pt x="4811" y="8862"/>
                </a:lnTo>
                <a:lnTo>
                  <a:pt x="4802" y="8746"/>
                </a:lnTo>
                <a:lnTo>
                  <a:pt x="4794" y="8628"/>
                </a:lnTo>
                <a:lnTo>
                  <a:pt x="4787" y="8512"/>
                </a:lnTo>
                <a:lnTo>
                  <a:pt x="4782" y="8394"/>
                </a:lnTo>
                <a:lnTo>
                  <a:pt x="4779" y="8277"/>
                </a:lnTo>
                <a:lnTo>
                  <a:pt x="7945" y="8277"/>
                </a:lnTo>
                <a:close/>
                <a:moveTo>
                  <a:pt x="5353" y="4695"/>
                </a:moveTo>
                <a:lnTo>
                  <a:pt x="5430" y="4721"/>
                </a:lnTo>
                <a:lnTo>
                  <a:pt x="5507" y="4746"/>
                </a:lnTo>
                <a:lnTo>
                  <a:pt x="5583" y="4770"/>
                </a:lnTo>
                <a:lnTo>
                  <a:pt x="5661" y="4793"/>
                </a:lnTo>
                <a:lnTo>
                  <a:pt x="5739" y="4816"/>
                </a:lnTo>
                <a:lnTo>
                  <a:pt x="5817" y="4838"/>
                </a:lnTo>
                <a:lnTo>
                  <a:pt x="5896" y="4860"/>
                </a:lnTo>
                <a:lnTo>
                  <a:pt x="5974" y="4880"/>
                </a:lnTo>
                <a:lnTo>
                  <a:pt x="6053" y="4900"/>
                </a:lnTo>
                <a:lnTo>
                  <a:pt x="6134" y="4920"/>
                </a:lnTo>
                <a:lnTo>
                  <a:pt x="6213" y="4938"/>
                </a:lnTo>
                <a:lnTo>
                  <a:pt x="6293" y="4956"/>
                </a:lnTo>
                <a:lnTo>
                  <a:pt x="6373" y="4973"/>
                </a:lnTo>
                <a:lnTo>
                  <a:pt x="6454" y="4990"/>
                </a:lnTo>
                <a:lnTo>
                  <a:pt x="6535" y="5005"/>
                </a:lnTo>
                <a:lnTo>
                  <a:pt x="6615" y="5020"/>
                </a:lnTo>
                <a:lnTo>
                  <a:pt x="6697" y="5035"/>
                </a:lnTo>
                <a:lnTo>
                  <a:pt x="6778" y="5048"/>
                </a:lnTo>
                <a:lnTo>
                  <a:pt x="6860" y="5061"/>
                </a:lnTo>
                <a:lnTo>
                  <a:pt x="6942" y="5073"/>
                </a:lnTo>
                <a:lnTo>
                  <a:pt x="7024" y="5084"/>
                </a:lnTo>
                <a:lnTo>
                  <a:pt x="7106" y="5095"/>
                </a:lnTo>
                <a:lnTo>
                  <a:pt x="7189" y="5105"/>
                </a:lnTo>
                <a:lnTo>
                  <a:pt x="7273" y="5114"/>
                </a:lnTo>
                <a:lnTo>
                  <a:pt x="7356" y="5122"/>
                </a:lnTo>
                <a:lnTo>
                  <a:pt x="7439" y="5131"/>
                </a:lnTo>
                <a:lnTo>
                  <a:pt x="7523" y="5137"/>
                </a:lnTo>
                <a:lnTo>
                  <a:pt x="7607" y="5143"/>
                </a:lnTo>
                <a:lnTo>
                  <a:pt x="7691" y="5149"/>
                </a:lnTo>
                <a:lnTo>
                  <a:pt x="7775" y="5153"/>
                </a:lnTo>
                <a:lnTo>
                  <a:pt x="7860" y="5157"/>
                </a:lnTo>
                <a:lnTo>
                  <a:pt x="7945" y="5160"/>
                </a:lnTo>
                <a:lnTo>
                  <a:pt x="7945" y="7759"/>
                </a:lnTo>
                <a:lnTo>
                  <a:pt x="4779" y="7759"/>
                </a:lnTo>
                <a:lnTo>
                  <a:pt x="4782" y="7658"/>
                </a:lnTo>
                <a:lnTo>
                  <a:pt x="4786" y="7557"/>
                </a:lnTo>
                <a:lnTo>
                  <a:pt x="4791" y="7456"/>
                </a:lnTo>
                <a:lnTo>
                  <a:pt x="4797" y="7356"/>
                </a:lnTo>
                <a:lnTo>
                  <a:pt x="4805" y="7255"/>
                </a:lnTo>
                <a:lnTo>
                  <a:pt x="4812" y="7155"/>
                </a:lnTo>
                <a:lnTo>
                  <a:pt x="4821" y="7056"/>
                </a:lnTo>
                <a:lnTo>
                  <a:pt x="4831" y="6957"/>
                </a:lnTo>
                <a:lnTo>
                  <a:pt x="4843" y="6857"/>
                </a:lnTo>
                <a:lnTo>
                  <a:pt x="4854" y="6759"/>
                </a:lnTo>
                <a:lnTo>
                  <a:pt x="4867" y="6661"/>
                </a:lnTo>
                <a:lnTo>
                  <a:pt x="4881" y="6563"/>
                </a:lnTo>
                <a:lnTo>
                  <a:pt x="4896" y="6466"/>
                </a:lnTo>
                <a:lnTo>
                  <a:pt x="4911" y="6368"/>
                </a:lnTo>
                <a:lnTo>
                  <a:pt x="4928" y="6272"/>
                </a:lnTo>
                <a:lnTo>
                  <a:pt x="4945" y="6176"/>
                </a:lnTo>
                <a:lnTo>
                  <a:pt x="4964" y="6080"/>
                </a:lnTo>
                <a:lnTo>
                  <a:pt x="4983" y="5984"/>
                </a:lnTo>
                <a:lnTo>
                  <a:pt x="5004" y="5889"/>
                </a:lnTo>
                <a:lnTo>
                  <a:pt x="5025" y="5795"/>
                </a:lnTo>
                <a:lnTo>
                  <a:pt x="5048" y="5701"/>
                </a:lnTo>
                <a:lnTo>
                  <a:pt x="5070" y="5607"/>
                </a:lnTo>
                <a:lnTo>
                  <a:pt x="5095" y="5513"/>
                </a:lnTo>
                <a:lnTo>
                  <a:pt x="5120" y="5420"/>
                </a:lnTo>
                <a:lnTo>
                  <a:pt x="5145" y="5328"/>
                </a:lnTo>
                <a:lnTo>
                  <a:pt x="5172" y="5236"/>
                </a:lnTo>
                <a:lnTo>
                  <a:pt x="5201" y="5145"/>
                </a:lnTo>
                <a:lnTo>
                  <a:pt x="5228" y="5053"/>
                </a:lnTo>
                <a:lnTo>
                  <a:pt x="5258" y="4963"/>
                </a:lnTo>
                <a:lnTo>
                  <a:pt x="5289" y="4873"/>
                </a:lnTo>
                <a:lnTo>
                  <a:pt x="5321" y="4784"/>
                </a:lnTo>
                <a:lnTo>
                  <a:pt x="5353" y="4695"/>
                </a:lnTo>
                <a:close/>
                <a:moveTo>
                  <a:pt x="5056" y="4040"/>
                </a:moveTo>
                <a:lnTo>
                  <a:pt x="4994" y="4015"/>
                </a:lnTo>
                <a:lnTo>
                  <a:pt x="4934" y="3989"/>
                </a:lnTo>
                <a:lnTo>
                  <a:pt x="4873" y="3963"/>
                </a:lnTo>
                <a:lnTo>
                  <a:pt x="4813" y="3936"/>
                </a:lnTo>
                <a:lnTo>
                  <a:pt x="4753" y="3909"/>
                </a:lnTo>
                <a:lnTo>
                  <a:pt x="4693" y="3882"/>
                </a:lnTo>
                <a:lnTo>
                  <a:pt x="4633" y="3854"/>
                </a:lnTo>
                <a:lnTo>
                  <a:pt x="4575" y="3825"/>
                </a:lnTo>
                <a:lnTo>
                  <a:pt x="4515" y="3796"/>
                </a:lnTo>
                <a:lnTo>
                  <a:pt x="4457" y="3766"/>
                </a:lnTo>
                <a:lnTo>
                  <a:pt x="4398" y="3736"/>
                </a:lnTo>
                <a:lnTo>
                  <a:pt x="4341" y="3705"/>
                </a:lnTo>
                <a:lnTo>
                  <a:pt x="4282" y="3674"/>
                </a:lnTo>
                <a:lnTo>
                  <a:pt x="4225" y="3643"/>
                </a:lnTo>
                <a:lnTo>
                  <a:pt x="4168" y="3611"/>
                </a:lnTo>
                <a:lnTo>
                  <a:pt x="4111" y="3579"/>
                </a:lnTo>
                <a:lnTo>
                  <a:pt x="3998" y="3513"/>
                </a:lnTo>
                <a:lnTo>
                  <a:pt x="3886" y="3446"/>
                </a:lnTo>
                <a:lnTo>
                  <a:pt x="3776" y="3377"/>
                </a:lnTo>
                <a:lnTo>
                  <a:pt x="3667" y="3305"/>
                </a:lnTo>
                <a:lnTo>
                  <a:pt x="3559" y="3233"/>
                </a:lnTo>
                <a:lnTo>
                  <a:pt x="3451" y="3159"/>
                </a:lnTo>
                <a:lnTo>
                  <a:pt x="3345" y="3084"/>
                </a:lnTo>
                <a:lnTo>
                  <a:pt x="3241" y="3007"/>
                </a:lnTo>
                <a:lnTo>
                  <a:pt x="3337" y="2917"/>
                </a:lnTo>
                <a:lnTo>
                  <a:pt x="3436" y="2829"/>
                </a:lnTo>
                <a:lnTo>
                  <a:pt x="3535" y="2743"/>
                </a:lnTo>
                <a:lnTo>
                  <a:pt x="3637" y="2659"/>
                </a:lnTo>
                <a:lnTo>
                  <a:pt x="3740" y="2576"/>
                </a:lnTo>
                <a:lnTo>
                  <a:pt x="3845" y="2496"/>
                </a:lnTo>
                <a:lnTo>
                  <a:pt x="3951" y="2417"/>
                </a:lnTo>
                <a:lnTo>
                  <a:pt x="4059" y="2340"/>
                </a:lnTo>
                <a:lnTo>
                  <a:pt x="4168" y="2266"/>
                </a:lnTo>
                <a:lnTo>
                  <a:pt x="4279" y="2193"/>
                </a:lnTo>
                <a:lnTo>
                  <a:pt x="4391" y="2122"/>
                </a:lnTo>
                <a:lnTo>
                  <a:pt x="4505" y="2054"/>
                </a:lnTo>
                <a:lnTo>
                  <a:pt x="4620" y="1986"/>
                </a:lnTo>
                <a:lnTo>
                  <a:pt x="4736" y="1921"/>
                </a:lnTo>
                <a:lnTo>
                  <a:pt x="4854" y="1859"/>
                </a:lnTo>
                <a:lnTo>
                  <a:pt x="4973" y="1799"/>
                </a:lnTo>
                <a:lnTo>
                  <a:pt x="5093" y="1740"/>
                </a:lnTo>
                <a:lnTo>
                  <a:pt x="5215" y="1684"/>
                </a:lnTo>
                <a:lnTo>
                  <a:pt x="5338" y="1630"/>
                </a:lnTo>
                <a:lnTo>
                  <a:pt x="5461" y="1579"/>
                </a:lnTo>
                <a:lnTo>
                  <a:pt x="5587" y="1528"/>
                </a:lnTo>
                <a:lnTo>
                  <a:pt x="5714" y="1481"/>
                </a:lnTo>
                <a:lnTo>
                  <a:pt x="5841" y="1436"/>
                </a:lnTo>
                <a:lnTo>
                  <a:pt x="5969" y="1393"/>
                </a:lnTo>
                <a:lnTo>
                  <a:pt x="6100" y="1353"/>
                </a:lnTo>
                <a:lnTo>
                  <a:pt x="6230" y="1315"/>
                </a:lnTo>
                <a:lnTo>
                  <a:pt x="6362" y="1279"/>
                </a:lnTo>
                <a:lnTo>
                  <a:pt x="6495" y="1246"/>
                </a:lnTo>
                <a:lnTo>
                  <a:pt x="6628" y="1215"/>
                </a:lnTo>
                <a:lnTo>
                  <a:pt x="6764" y="1187"/>
                </a:lnTo>
                <a:lnTo>
                  <a:pt x="6899" y="1161"/>
                </a:lnTo>
                <a:lnTo>
                  <a:pt x="7036" y="1137"/>
                </a:lnTo>
                <a:lnTo>
                  <a:pt x="6960" y="1213"/>
                </a:lnTo>
                <a:lnTo>
                  <a:pt x="6884" y="1289"/>
                </a:lnTo>
                <a:lnTo>
                  <a:pt x="6809" y="1367"/>
                </a:lnTo>
                <a:lnTo>
                  <a:pt x="6735" y="1446"/>
                </a:lnTo>
                <a:lnTo>
                  <a:pt x="6662" y="1525"/>
                </a:lnTo>
                <a:lnTo>
                  <a:pt x="6589" y="1607"/>
                </a:lnTo>
                <a:lnTo>
                  <a:pt x="6518" y="1689"/>
                </a:lnTo>
                <a:lnTo>
                  <a:pt x="6448" y="1771"/>
                </a:lnTo>
                <a:lnTo>
                  <a:pt x="6379" y="1855"/>
                </a:lnTo>
                <a:lnTo>
                  <a:pt x="6310" y="1940"/>
                </a:lnTo>
                <a:lnTo>
                  <a:pt x="6242" y="2027"/>
                </a:lnTo>
                <a:lnTo>
                  <a:pt x="6176" y="2113"/>
                </a:lnTo>
                <a:lnTo>
                  <a:pt x="6110" y="2201"/>
                </a:lnTo>
                <a:lnTo>
                  <a:pt x="6045" y="2290"/>
                </a:lnTo>
                <a:lnTo>
                  <a:pt x="5982" y="2379"/>
                </a:lnTo>
                <a:lnTo>
                  <a:pt x="5919" y="2471"/>
                </a:lnTo>
                <a:lnTo>
                  <a:pt x="5857" y="2562"/>
                </a:lnTo>
                <a:lnTo>
                  <a:pt x="5797" y="2654"/>
                </a:lnTo>
                <a:lnTo>
                  <a:pt x="5736" y="2748"/>
                </a:lnTo>
                <a:lnTo>
                  <a:pt x="5678" y="2842"/>
                </a:lnTo>
                <a:lnTo>
                  <a:pt x="5620" y="2938"/>
                </a:lnTo>
                <a:lnTo>
                  <a:pt x="5564" y="3034"/>
                </a:lnTo>
                <a:lnTo>
                  <a:pt x="5508" y="3130"/>
                </a:lnTo>
                <a:lnTo>
                  <a:pt x="5453" y="3228"/>
                </a:lnTo>
                <a:lnTo>
                  <a:pt x="5400" y="3326"/>
                </a:lnTo>
                <a:lnTo>
                  <a:pt x="5347" y="3427"/>
                </a:lnTo>
                <a:lnTo>
                  <a:pt x="5296" y="3527"/>
                </a:lnTo>
                <a:lnTo>
                  <a:pt x="5246" y="3628"/>
                </a:lnTo>
                <a:lnTo>
                  <a:pt x="5197" y="3729"/>
                </a:lnTo>
                <a:lnTo>
                  <a:pt x="5148" y="3833"/>
                </a:lnTo>
                <a:lnTo>
                  <a:pt x="5102" y="3936"/>
                </a:lnTo>
                <a:lnTo>
                  <a:pt x="5056" y="4040"/>
                </a:lnTo>
                <a:close/>
                <a:moveTo>
                  <a:pt x="7945" y="1047"/>
                </a:moveTo>
                <a:lnTo>
                  <a:pt x="7945" y="4642"/>
                </a:lnTo>
                <a:lnTo>
                  <a:pt x="7867" y="4639"/>
                </a:lnTo>
                <a:lnTo>
                  <a:pt x="7789" y="4635"/>
                </a:lnTo>
                <a:lnTo>
                  <a:pt x="7711" y="4631"/>
                </a:lnTo>
                <a:lnTo>
                  <a:pt x="7633" y="4626"/>
                </a:lnTo>
                <a:lnTo>
                  <a:pt x="7556" y="4621"/>
                </a:lnTo>
                <a:lnTo>
                  <a:pt x="7478" y="4614"/>
                </a:lnTo>
                <a:lnTo>
                  <a:pt x="7401" y="4607"/>
                </a:lnTo>
                <a:lnTo>
                  <a:pt x="7325" y="4600"/>
                </a:lnTo>
                <a:lnTo>
                  <a:pt x="7248" y="4591"/>
                </a:lnTo>
                <a:lnTo>
                  <a:pt x="7172" y="4582"/>
                </a:lnTo>
                <a:lnTo>
                  <a:pt x="7095" y="4573"/>
                </a:lnTo>
                <a:lnTo>
                  <a:pt x="7020" y="4562"/>
                </a:lnTo>
                <a:lnTo>
                  <a:pt x="6944" y="4551"/>
                </a:lnTo>
                <a:lnTo>
                  <a:pt x="6868" y="4540"/>
                </a:lnTo>
                <a:lnTo>
                  <a:pt x="6793" y="4527"/>
                </a:lnTo>
                <a:lnTo>
                  <a:pt x="6718" y="4514"/>
                </a:lnTo>
                <a:lnTo>
                  <a:pt x="6644" y="4501"/>
                </a:lnTo>
                <a:lnTo>
                  <a:pt x="6569" y="4486"/>
                </a:lnTo>
                <a:lnTo>
                  <a:pt x="6495" y="4471"/>
                </a:lnTo>
                <a:lnTo>
                  <a:pt x="6421" y="4456"/>
                </a:lnTo>
                <a:lnTo>
                  <a:pt x="6347" y="4439"/>
                </a:lnTo>
                <a:lnTo>
                  <a:pt x="6273" y="4423"/>
                </a:lnTo>
                <a:lnTo>
                  <a:pt x="6200" y="4405"/>
                </a:lnTo>
                <a:lnTo>
                  <a:pt x="6127" y="4387"/>
                </a:lnTo>
                <a:lnTo>
                  <a:pt x="6055" y="4368"/>
                </a:lnTo>
                <a:lnTo>
                  <a:pt x="5982" y="4348"/>
                </a:lnTo>
                <a:lnTo>
                  <a:pt x="5910" y="4328"/>
                </a:lnTo>
                <a:lnTo>
                  <a:pt x="5838" y="4308"/>
                </a:lnTo>
                <a:lnTo>
                  <a:pt x="5766" y="4286"/>
                </a:lnTo>
                <a:lnTo>
                  <a:pt x="5694" y="4264"/>
                </a:lnTo>
                <a:lnTo>
                  <a:pt x="5624" y="4242"/>
                </a:lnTo>
                <a:lnTo>
                  <a:pt x="5553" y="4217"/>
                </a:lnTo>
                <a:lnTo>
                  <a:pt x="5605" y="4099"/>
                </a:lnTo>
                <a:lnTo>
                  <a:pt x="5658" y="3982"/>
                </a:lnTo>
                <a:lnTo>
                  <a:pt x="5714" y="3866"/>
                </a:lnTo>
                <a:lnTo>
                  <a:pt x="5771" y="3750"/>
                </a:lnTo>
                <a:lnTo>
                  <a:pt x="5830" y="3637"/>
                </a:lnTo>
                <a:lnTo>
                  <a:pt x="5889" y="3524"/>
                </a:lnTo>
                <a:lnTo>
                  <a:pt x="5951" y="3412"/>
                </a:lnTo>
                <a:lnTo>
                  <a:pt x="6014" y="3301"/>
                </a:lnTo>
                <a:lnTo>
                  <a:pt x="6078" y="3192"/>
                </a:lnTo>
                <a:lnTo>
                  <a:pt x="6144" y="3084"/>
                </a:lnTo>
                <a:lnTo>
                  <a:pt x="6212" y="2978"/>
                </a:lnTo>
                <a:lnTo>
                  <a:pt x="6279" y="2871"/>
                </a:lnTo>
                <a:lnTo>
                  <a:pt x="6349" y="2767"/>
                </a:lnTo>
                <a:lnTo>
                  <a:pt x="6421" y="2664"/>
                </a:lnTo>
                <a:lnTo>
                  <a:pt x="6494" y="2563"/>
                </a:lnTo>
                <a:lnTo>
                  <a:pt x="6568" y="2463"/>
                </a:lnTo>
                <a:lnTo>
                  <a:pt x="6643" y="2363"/>
                </a:lnTo>
                <a:lnTo>
                  <a:pt x="6718" y="2265"/>
                </a:lnTo>
                <a:lnTo>
                  <a:pt x="6796" y="2169"/>
                </a:lnTo>
                <a:lnTo>
                  <a:pt x="6875" y="2074"/>
                </a:lnTo>
                <a:lnTo>
                  <a:pt x="6955" y="1980"/>
                </a:lnTo>
                <a:lnTo>
                  <a:pt x="7038" y="1888"/>
                </a:lnTo>
                <a:lnTo>
                  <a:pt x="7121" y="1798"/>
                </a:lnTo>
                <a:lnTo>
                  <a:pt x="7204" y="1709"/>
                </a:lnTo>
                <a:lnTo>
                  <a:pt x="7289" y="1621"/>
                </a:lnTo>
                <a:lnTo>
                  <a:pt x="7375" y="1534"/>
                </a:lnTo>
                <a:lnTo>
                  <a:pt x="7463" y="1449"/>
                </a:lnTo>
                <a:lnTo>
                  <a:pt x="7552" y="1366"/>
                </a:lnTo>
                <a:lnTo>
                  <a:pt x="7642" y="1285"/>
                </a:lnTo>
                <a:lnTo>
                  <a:pt x="7732" y="1205"/>
                </a:lnTo>
                <a:lnTo>
                  <a:pt x="7825" y="1126"/>
                </a:lnTo>
                <a:lnTo>
                  <a:pt x="7918" y="1049"/>
                </a:lnTo>
                <a:lnTo>
                  <a:pt x="7931" y="1048"/>
                </a:lnTo>
                <a:lnTo>
                  <a:pt x="7945" y="1047"/>
                </a:lnTo>
                <a:close/>
                <a:moveTo>
                  <a:pt x="9383" y="1137"/>
                </a:moveTo>
                <a:lnTo>
                  <a:pt x="9520" y="1161"/>
                </a:lnTo>
                <a:lnTo>
                  <a:pt x="9656" y="1187"/>
                </a:lnTo>
                <a:lnTo>
                  <a:pt x="9791" y="1215"/>
                </a:lnTo>
                <a:lnTo>
                  <a:pt x="9924" y="1246"/>
                </a:lnTo>
                <a:lnTo>
                  <a:pt x="10058" y="1279"/>
                </a:lnTo>
                <a:lnTo>
                  <a:pt x="10189" y="1315"/>
                </a:lnTo>
                <a:lnTo>
                  <a:pt x="10320" y="1353"/>
                </a:lnTo>
                <a:lnTo>
                  <a:pt x="10450" y="1393"/>
                </a:lnTo>
                <a:lnTo>
                  <a:pt x="10578" y="1436"/>
                </a:lnTo>
                <a:lnTo>
                  <a:pt x="10706" y="1481"/>
                </a:lnTo>
                <a:lnTo>
                  <a:pt x="10832" y="1528"/>
                </a:lnTo>
                <a:lnTo>
                  <a:pt x="10958" y="1579"/>
                </a:lnTo>
                <a:lnTo>
                  <a:pt x="11082" y="1630"/>
                </a:lnTo>
                <a:lnTo>
                  <a:pt x="11205" y="1684"/>
                </a:lnTo>
                <a:lnTo>
                  <a:pt x="11326" y="1740"/>
                </a:lnTo>
                <a:lnTo>
                  <a:pt x="11446" y="1799"/>
                </a:lnTo>
                <a:lnTo>
                  <a:pt x="11565" y="1859"/>
                </a:lnTo>
                <a:lnTo>
                  <a:pt x="11683" y="1921"/>
                </a:lnTo>
                <a:lnTo>
                  <a:pt x="11799" y="1986"/>
                </a:lnTo>
                <a:lnTo>
                  <a:pt x="11914" y="2054"/>
                </a:lnTo>
                <a:lnTo>
                  <a:pt x="12028" y="2122"/>
                </a:lnTo>
                <a:lnTo>
                  <a:pt x="12140" y="2193"/>
                </a:lnTo>
                <a:lnTo>
                  <a:pt x="12251" y="2266"/>
                </a:lnTo>
                <a:lnTo>
                  <a:pt x="12360" y="2340"/>
                </a:lnTo>
                <a:lnTo>
                  <a:pt x="12468" y="2417"/>
                </a:lnTo>
                <a:lnTo>
                  <a:pt x="12574" y="2496"/>
                </a:lnTo>
                <a:lnTo>
                  <a:pt x="12679" y="2576"/>
                </a:lnTo>
                <a:lnTo>
                  <a:pt x="12782" y="2659"/>
                </a:lnTo>
                <a:lnTo>
                  <a:pt x="12884" y="2743"/>
                </a:lnTo>
                <a:lnTo>
                  <a:pt x="12983" y="2829"/>
                </a:lnTo>
                <a:lnTo>
                  <a:pt x="13082" y="2917"/>
                </a:lnTo>
                <a:lnTo>
                  <a:pt x="13178" y="3007"/>
                </a:lnTo>
                <a:lnTo>
                  <a:pt x="13074" y="3084"/>
                </a:lnTo>
                <a:lnTo>
                  <a:pt x="12968" y="3159"/>
                </a:lnTo>
                <a:lnTo>
                  <a:pt x="12861" y="3233"/>
                </a:lnTo>
                <a:lnTo>
                  <a:pt x="12752" y="3305"/>
                </a:lnTo>
                <a:lnTo>
                  <a:pt x="12644" y="3377"/>
                </a:lnTo>
                <a:lnTo>
                  <a:pt x="12533" y="3446"/>
                </a:lnTo>
                <a:lnTo>
                  <a:pt x="12421" y="3513"/>
                </a:lnTo>
                <a:lnTo>
                  <a:pt x="12308" y="3579"/>
                </a:lnTo>
                <a:lnTo>
                  <a:pt x="12252" y="3611"/>
                </a:lnTo>
                <a:lnTo>
                  <a:pt x="12194" y="3643"/>
                </a:lnTo>
                <a:lnTo>
                  <a:pt x="12137" y="3674"/>
                </a:lnTo>
                <a:lnTo>
                  <a:pt x="12078" y="3705"/>
                </a:lnTo>
                <a:lnTo>
                  <a:pt x="12021" y="3736"/>
                </a:lnTo>
                <a:lnTo>
                  <a:pt x="11962" y="3766"/>
                </a:lnTo>
                <a:lnTo>
                  <a:pt x="11904" y="3796"/>
                </a:lnTo>
                <a:lnTo>
                  <a:pt x="11844" y="3825"/>
                </a:lnTo>
                <a:lnTo>
                  <a:pt x="11786" y="3854"/>
                </a:lnTo>
                <a:lnTo>
                  <a:pt x="11726" y="3882"/>
                </a:lnTo>
                <a:lnTo>
                  <a:pt x="11667" y="3909"/>
                </a:lnTo>
                <a:lnTo>
                  <a:pt x="11606" y="3936"/>
                </a:lnTo>
                <a:lnTo>
                  <a:pt x="11546" y="3963"/>
                </a:lnTo>
                <a:lnTo>
                  <a:pt x="11485" y="3989"/>
                </a:lnTo>
                <a:lnTo>
                  <a:pt x="11425" y="4015"/>
                </a:lnTo>
                <a:lnTo>
                  <a:pt x="11363" y="4040"/>
                </a:lnTo>
                <a:lnTo>
                  <a:pt x="11317" y="3936"/>
                </a:lnTo>
                <a:lnTo>
                  <a:pt x="11271" y="3833"/>
                </a:lnTo>
                <a:lnTo>
                  <a:pt x="11222" y="3729"/>
                </a:lnTo>
                <a:lnTo>
                  <a:pt x="11173" y="3628"/>
                </a:lnTo>
                <a:lnTo>
                  <a:pt x="11123" y="3527"/>
                </a:lnTo>
                <a:lnTo>
                  <a:pt x="11072" y="3427"/>
                </a:lnTo>
                <a:lnTo>
                  <a:pt x="11019" y="3326"/>
                </a:lnTo>
                <a:lnTo>
                  <a:pt x="10966" y="3228"/>
                </a:lnTo>
                <a:lnTo>
                  <a:pt x="10911" y="3130"/>
                </a:lnTo>
                <a:lnTo>
                  <a:pt x="10855" y="3034"/>
                </a:lnTo>
                <a:lnTo>
                  <a:pt x="10799" y="2938"/>
                </a:lnTo>
                <a:lnTo>
                  <a:pt x="10741" y="2842"/>
                </a:lnTo>
                <a:lnTo>
                  <a:pt x="10683" y="2748"/>
                </a:lnTo>
                <a:lnTo>
                  <a:pt x="10623" y="2654"/>
                </a:lnTo>
                <a:lnTo>
                  <a:pt x="10562" y="2562"/>
                </a:lnTo>
                <a:lnTo>
                  <a:pt x="10500" y="2471"/>
                </a:lnTo>
                <a:lnTo>
                  <a:pt x="10437" y="2379"/>
                </a:lnTo>
                <a:lnTo>
                  <a:pt x="10374" y="2290"/>
                </a:lnTo>
                <a:lnTo>
                  <a:pt x="10309" y="2201"/>
                </a:lnTo>
                <a:lnTo>
                  <a:pt x="10243" y="2113"/>
                </a:lnTo>
                <a:lnTo>
                  <a:pt x="10177" y="2027"/>
                </a:lnTo>
                <a:lnTo>
                  <a:pt x="10109" y="1940"/>
                </a:lnTo>
                <a:lnTo>
                  <a:pt x="10041" y="1855"/>
                </a:lnTo>
                <a:lnTo>
                  <a:pt x="9971" y="1771"/>
                </a:lnTo>
                <a:lnTo>
                  <a:pt x="9901" y="1689"/>
                </a:lnTo>
                <a:lnTo>
                  <a:pt x="9830" y="1607"/>
                </a:lnTo>
                <a:lnTo>
                  <a:pt x="9758" y="1525"/>
                </a:lnTo>
                <a:lnTo>
                  <a:pt x="9685" y="1446"/>
                </a:lnTo>
                <a:lnTo>
                  <a:pt x="9610" y="1367"/>
                </a:lnTo>
                <a:lnTo>
                  <a:pt x="9536" y="1289"/>
                </a:lnTo>
                <a:lnTo>
                  <a:pt x="9460" y="1213"/>
                </a:lnTo>
                <a:lnTo>
                  <a:pt x="9383" y="1137"/>
                </a:lnTo>
                <a:close/>
                <a:moveTo>
                  <a:pt x="8502" y="1049"/>
                </a:moveTo>
                <a:lnTo>
                  <a:pt x="8595" y="1126"/>
                </a:lnTo>
                <a:lnTo>
                  <a:pt x="8687" y="1205"/>
                </a:lnTo>
                <a:lnTo>
                  <a:pt x="8778" y="1285"/>
                </a:lnTo>
                <a:lnTo>
                  <a:pt x="8867" y="1366"/>
                </a:lnTo>
                <a:lnTo>
                  <a:pt x="8957" y="1449"/>
                </a:lnTo>
                <a:lnTo>
                  <a:pt x="9044" y="1534"/>
                </a:lnTo>
                <a:lnTo>
                  <a:pt x="9130" y="1621"/>
                </a:lnTo>
                <a:lnTo>
                  <a:pt x="9215" y="1709"/>
                </a:lnTo>
                <a:lnTo>
                  <a:pt x="9299" y="1798"/>
                </a:lnTo>
                <a:lnTo>
                  <a:pt x="9382" y="1888"/>
                </a:lnTo>
                <a:lnTo>
                  <a:pt x="9464" y="1980"/>
                </a:lnTo>
                <a:lnTo>
                  <a:pt x="9544" y="2074"/>
                </a:lnTo>
                <a:lnTo>
                  <a:pt x="9623" y="2169"/>
                </a:lnTo>
                <a:lnTo>
                  <a:pt x="9701" y="2265"/>
                </a:lnTo>
                <a:lnTo>
                  <a:pt x="9778" y="2363"/>
                </a:lnTo>
                <a:lnTo>
                  <a:pt x="9852" y="2463"/>
                </a:lnTo>
                <a:lnTo>
                  <a:pt x="9926" y="2563"/>
                </a:lnTo>
                <a:lnTo>
                  <a:pt x="9999" y="2664"/>
                </a:lnTo>
                <a:lnTo>
                  <a:pt x="10070" y="2767"/>
                </a:lnTo>
                <a:lnTo>
                  <a:pt x="10140" y="2871"/>
                </a:lnTo>
                <a:lnTo>
                  <a:pt x="10209" y="2978"/>
                </a:lnTo>
                <a:lnTo>
                  <a:pt x="10275" y="3084"/>
                </a:lnTo>
                <a:lnTo>
                  <a:pt x="10341" y="3192"/>
                </a:lnTo>
                <a:lnTo>
                  <a:pt x="10406" y="3301"/>
                </a:lnTo>
                <a:lnTo>
                  <a:pt x="10468" y="3412"/>
                </a:lnTo>
                <a:lnTo>
                  <a:pt x="10530" y="3524"/>
                </a:lnTo>
                <a:lnTo>
                  <a:pt x="10589" y="3637"/>
                </a:lnTo>
                <a:lnTo>
                  <a:pt x="10648" y="3750"/>
                </a:lnTo>
                <a:lnTo>
                  <a:pt x="10705" y="3866"/>
                </a:lnTo>
                <a:lnTo>
                  <a:pt x="10761" y="3982"/>
                </a:lnTo>
                <a:lnTo>
                  <a:pt x="10815" y="4099"/>
                </a:lnTo>
                <a:lnTo>
                  <a:pt x="10867" y="4217"/>
                </a:lnTo>
                <a:lnTo>
                  <a:pt x="10797" y="4242"/>
                </a:lnTo>
                <a:lnTo>
                  <a:pt x="10725" y="4264"/>
                </a:lnTo>
                <a:lnTo>
                  <a:pt x="10654" y="4286"/>
                </a:lnTo>
                <a:lnTo>
                  <a:pt x="10582" y="4308"/>
                </a:lnTo>
                <a:lnTo>
                  <a:pt x="10510" y="4328"/>
                </a:lnTo>
                <a:lnTo>
                  <a:pt x="10437" y="4348"/>
                </a:lnTo>
                <a:lnTo>
                  <a:pt x="10366" y="4368"/>
                </a:lnTo>
                <a:lnTo>
                  <a:pt x="10293" y="4387"/>
                </a:lnTo>
                <a:lnTo>
                  <a:pt x="10219" y="4405"/>
                </a:lnTo>
                <a:lnTo>
                  <a:pt x="10146" y="4423"/>
                </a:lnTo>
                <a:lnTo>
                  <a:pt x="10072" y="4439"/>
                </a:lnTo>
                <a:lnTo>
                  <a:pt x="9998" y="4456"/>
                </a:lnTo>
                <a:lnTo>
                  <a:pt x="9924" y="4471"/>
                </a:lnTo>
                <a:lnTo>
                  <a:pt x="9850" y="4486"/>
                </a:lnTo>
                <a:lnTo>
                  <a:pt x="9775" y="4501"/>
                </a:lnTo>
                <a:lnTo>
                  <a:pt x="9701" y="4514"/>
                </a:lnTo>
                <a:lnTo>
                  <a:pt x="9626" y="4527"/>
                </a:lnTo>
                <a:lnTo>
                  <a:pt x="9551" y="4540"/>
                </a:lnTo>
                <a:lnTo>
                  <a:pt x="9475" y="4551"/>
                </a:lnTo>
                <a:lnTo>
                  <a:pt x="9400" y="4562"/>
                </a:lnTo>
                <a:lnTo>
                  <a:pt x="9324" y="4573"/>
                </a:lnTo>
                <a:lnTo>
                  <a:pt x="9247" y="4582"/>
                </a:lnTo>
                <a:lnTo>
                  <a:pt x="9171" y="4591"/>
                </a:lnTo>
                <a:lnTo>
                  <a:pt x="9094" y="4600"/>
                </a:lnTo>
                <a:lnTo>
                  <a:pt x="9018" y="4607"/>
                </a:lnTo>
                <a:lnTo>
                  <a:pt x="8940" y="4614"/>
                </a:lnTo>
                <a:lnTo>
                  <a:pt x="8863" y="4621"/>
                </a:lnTo>
                <a:lnTo>
                  <a:pt x="8786" y="4626"/>
                </a:lnTo>
                <a:lnTo>
                  <a:pt x="8708" y="4631"/>
                </a:lnTo>
                <a:lnTo>
                  <a:pt x="8630" y="4635"/>
                </a:lnTo>
                <a:lnTo>
                  <a:pt x="8552" y="4639"/>
                </a:lnTo>
                <a:lnTo>
                  <a:pt x="8474" y="4642"/>
                </a:lnTo>
                <a:lnTo>
                  <a:pt x="8474" y="1047"/>
                </a:lnTo>
                <a:lnTo>
                  <a:pt x="8489" y="1048"/>
                </a:lnTo>
                <a:lnTo>
                  <a:pt x="8502" y="1049"/>
                </a:lnTo>
                <a:close/>
                <a:moveTo>
                  <a:pt x="7917" y="14987"/>
                </a:moveTo>
                <a:lnTo>
                  <a:pt x="7835" y="14918"/>
                </a:lnTo>
                <a:lnTo>
                  <a:pt x="7754" y="14850"/>
                </a:lnTo>
                <a:lnTo>
                  <a:pt x="7673" y="14779"/>
                </a:lnTo>
                <a:lnTo>
                  <a:pt x="7594" y="14708"/>
                </a:lnTo>
                <a:lnTo>
                  <a:pt x="7515" y="14636"/>
                </a:lnTo>
                <a:lnTo>
                  <a:pt x="7437" y="14562"/>
                </a:lnTo>
                <a:lnTo>
                  <a:pt x="7360" y="14487"/>
                </a:lnTo>
                <a:lnTo>
                  <a:pt x="7284" y="14410"/>
                </a:lnTo>
                <a:lnTo>
                  <a:pt x="7209" y="14333"/>
                </a:lnTo>
                <a:lnTo>
                  <a:pt x="7135" y="14255"/>
                </a:lnTo>
                <a:lnTo>
                  <a:pt x="7061" y="14175"/>
                </a:lnTo>
                <a:lnTo>
                  <a:pt x="6989" y="14095"/>
                </a:lnTo>
                <a:lnTo>
                  <a:pt x="6919" y="14012"/>
                </a:lnTo>
                <a:lnTo>
                  <a:pt x="6848" y="13930"/>
                </a:lnTo>
                <a:lnTo>
                  <a:pt x="6778" y="13846"/>
                </a:lnTo>
                <a:lnTo>
                  <a:pt x="6710" y="13761"/>
                </a:lnTo>
                <a:lnTo>
                  <a:pt x="6643" y="13675"/>
                </a:lnTo>
                <a:lnTo>
                  <a:pt x="6576" y="13588"/>
                </a:lnTo>
                <a:lnTo>
                  <a:pt x="6511" y="13499"/>
                </a:lnTo>
                <a:lnTo>
                  <a:pt x="6447" y="13410"/>
                </a:lnTo>
                <a:lnTo>
                  <a:pt x="6383" y="13319"/>
                </a:lnTo>
                <a:lnTo>
                  <a:pt x="6321" y="13228"/>
                </a:lnTo>
                <a:lnTo>
                  <a:pt x="6260" y="13135"/>
                </a:lnTo>
                <a:lnTo>
                  <a:pt x="6199" y="13042"/>
                </a:lnTo>
                <a:lnTo>
                  <a:pt x="6141" y="12948"/>
                </a:lnTo>
                <a:lnTo>
                  <a:pt x="6082" y="12853"/>
                </a:lnTo>
                <a:lnTo>
                  <a:pt x="6026" y="12757"/>
                </a:lnTo>
                <a:lnTo>
                  <a:pt x="5969" y="12659"/>
                </a:lnTo>
                <a:lnTo>
                  <a:pt x="5915" y="12561"/>
                </a:lnTo>
                <a:lnTo>
                  <a:pt x="5862" y="12462"/>
                </a:lnTo>
                <a:lnTo>
                  <a:pt x="5809" y="12363"/>
                </a:lnTo>
                <a:lnTo>
                  <a:pt x="5758" y="12262"/>
                </a:lnTo>
                <a:lnTo>
                  <a:pt x="5823" y="12242"/>
                </a:lnTo>
                <a:lnTo>
                  <a:pt x="5888" y="12223"/>
                </a:lnTo>
                <a:lnTo>
                  <a:pt x="5954" y="12204"/>
                </a:lnTo>
                <a:lnTo>
                  <a:pt x="6020" y="12187"/>
                </a:lnTo>
                <a:lnTo>
                  <a:pt x="6086" y="12169"/>
                </a:lnTo>
                <a:lnTo>
                  <a:pt x="6152" y="12153"/>
                </a:lnTo>
                <a:lnTo>
                  <a:pt x="6219" y="12136"/>
                </a:lnTo>
                <a:lnTo>
                  <a:pt x="6285" y="12121"/>
                </a:lnTo>
                <a:lnTo>
                  <a:pt x="6352" y="12106"/>
                </a:lnTo>
                <a:lnTo>
                  <a:pt x="6420" y="12091"/>
                </a:lnTo>
                <a:lnTo>
                  <a:pt x="6487" y="12077"/>
                </a:lnTo>
                <a:lnTo>
                  <a:pt x="6554" y="12064"/>
                </a:lnTo>
                <a:lnTo>
                  <a:pt x="6622" y="12051"/>
                </a:lnTo>
                <a:lnTo>
                  <a:pt x="6691" y="12039"/>
                </a:lnTo>
                <a:lnTo>
                  <a:pt x="6758" y="12027"/>
                </a:lnTo>
                <a:lnTo>
                  <a:pt x="6827" y="12016"/>
                </a:lnTo>
                <a:lnTo>
                  <a:pt x="6895" y="12005"/>
                </a:lnTo>
                <a:lnTo>
                  <a:pt x="6964" y="11995"/>
                </a:lnTo>
                <a:lnTo>
                  <a:pt x="7033" y="11986"/>
                </a:lnTo>
                <a:lnTo>
                  <a:pt x="7102" y="11976"/>
                </a:lnTo>
                <a:lnTo>
                  <a:pt x="7171" y="11968"/>
                </a:lnTo>
                <a:lnTo>
                  <a:pt x="7241" y="11960"/>
                </a:lnTo>
                <a:lnTo>
                  <a:pt x="7311" y="11953"/>
                </a:lnTo>
                <a:lnTo>
                  <a:pt x="7380" y="11946"/>
                </a:lnTo>
                <a:lnTo>
                  <a:pt x="7450" y="11940"/>
                </a:lnTo>
                <a:lnTo>
                  <a:pt x="7521" y="11934"/>
                </a:lnTo>
                <a:lnTo>
                  <a:pt x="7591" y="11929"/>
                </a:lnTo>
                <a:lnTo>
                  <a:pt x="7662" y="11924"/>
                </a:lnTo>
                <a:lnTo>
                  <a:pt x="7732" y="11920"/>
                </a:lnTo>
                <a:lnTo>
                  <a:pt x="7803" y="11916"/>
                </a:lnTo>
                <a:lnTo>
                  <a:pt x="7874" y="11913"/>
                </a:lnTo>
                <a:lnTo>
                  <a:pt x="7945" y="11911"/>
                </a:lnTo>
                <a:lnTo>
                  <a:pt x="7945" y="14988"/>
                </a:lnTo>
                <a:lnTo>
                  <a:pt x="7917" y="14987"/>
                </a:lnTo>
                <a:close/>
                <a:moveTo>
                  <a:pt x="15347" y="7759"/>
                </a:moveTo>
                <a:lnTo>
                  <a:pt x="12171" y="7759"/>
                </a:lnTo>
                <a:lnTo>
                  <a:pt x="12168" y="7652"/>
                </a:lnTo>
                <a:lnTo>
                  <a:pt x="12163" y="7545"/>
                </a:lnTo>
                <a:lnTo>
                  <a:pt x="12157" y="7439"/>
                </a:lnTo>
                <a:lnTo>
                  <a:pt x="12151" y="7332"/>
                </a:lnTo>
                <a:lnTo>
                  <a:pt x="12144" y="7226"/>
                </a:lnTo>
                <a:lnTo>
                  <a:pt x="12136" y="7120"/>
                </a:lnTo>
                <a:lnTo>
                  <a:pt x="12126" y="7015"/>
                </a:lnTo>
                <a:lnTo>
                  <a:pt x="12115" y="6911"/>
                </a:lnTo>
                <a:lnTo>
                  <a:pt x="12104" y="6805"/>
                </a:lnTo>
                <a:lnTo>
                  <a:pt x="12092" y="6701"/>
                </a:lnTo>
                <a:lnTo>
                  <a:pt x="12078" y="6598"/>
                </a:lnTo>
                <a:lnTo>
                  <a:pt x="12063" y="6494"/>
                </a:lnTo>
                <a:lnTo>
                  <a:pt x="12047" y="6391"/>
                </a:lnTo>
                <a:lnTo>
                  <a:pt x="12031" y="6288"/>
                </a:lnTo>
                <a:lnTo>
                  <a:pt x="12014" y="6186"/>
                </a:lnTo>
                <a:lnTo>
                  <a:pt x="11995" y="6084"/>
                </a:lnTo>
                <a:lnTo>
                  <a:pt x="11976" y="5982"/>
                </a:lnTo>
                <a:lnTo>
                  <a:pt x="11954" y="5881"/>
                </a:lnTo>
                <a:lnTo>
                  <a:pt x="11933" y="5781"/>
                </a:lnTo>
                <a:lnTo>
                  <a:pt x="11910" y="5681"/>
                </a:lnTo>
                <a:lnTo>
                  <a:pt x="11886" y="5582"/>
                </a:lnTo>
                <a:lnTo>
                  <a:pt x="11862" y="5482"/>
                </a:lnTo>
                <a:lnTo>
                  <a:pt x="11836" y="5383"/>
                </a:lnTo>
                <a:lnTo>
                  <a:pt x="11810" y="5285"/>
                </a:lnTo>
                <a:lnTo>
                  <a:pt x="11783" y="5188"/>
                </a:lnTo>
                <a:lnTo>
                  <a:pt x="11754" y="5090"/>
                </a:lnTo>
                <a:lnTo>
                  <a:pt x="11724" y="4993"/>
                </a:lnTo>
                <a:lnTo>
                  <a:pt x="11694" y="4897"/>
                </a:lnTo>
                <a:lnTo>
                  <a:pt x="11663" y="4801"/>
                </a:lnTo>
                <a:lnTo>
                  <a:pt x="11630" y="4706"/>
                </a:lnTo>
                <a:lnTo>
                  <a:pt x="11597" y="4611"/>
                </a:lnTo>
                <a:lnTo>
                  <a:pt x="11563" y="4517"/>
                </a:lnTo>
                <a:lnTo>
                  <a:pt x="11630" y="4489"/>
                </a:lnTo>
                <a:lnTo>
                  <a:pt x="11695" y="4461"/>
                </a:lnTo>
                <a:lnTo>
                  <a:pt x="11762" y="4432"/>
                </a:lnTo>
                <a:lnTo>
                  <a:pt x="11828" y="4403"/>
                </a:lnTo>
                <a:lnTo>
                  <a:pt x="11894" y="4374"/>
                </a:lnTo>
                <a:lnTo>
                  <a:pt x="11959" y="4343"/>
                </a:lnTo>
                <a:lnTo>
                  <a:pt x="12024" y="4312"/>
                </a:lnTo>
                <a:lnTo>
                  <a:pt x="12088" y="4281"/>
                </a:lnTo>
                <a:lnTo>
                  <a:pt x="12153" y="4249"/>
                </a:lnTo>
                <a:lnTo>
                  <a:pt x="12217" y="4216"/>
                </a:lnTo>
                <a:lnTo>
                  <a:pt x="12280" y="4183"/>
                </a:lnTo>
                <a:lnTo>
                  <a:pt x="12344" y="4150"/>
                </a:lnTo>
                <a:lnTo>
                  <a:pt x="12407" y="4116"/>
                </a:lnTo>
                <a:lnTo>
                  <a:pt x="12469" y="4081"/>
                </a:lnTo>
                <a:lnTo>
                  <a:pt x="12532" y="4046"/>
                </a:lnTo>
                <a:lnTo>
                  <a:pt x="12593" y="4011"/>
                </a:lnTo>
                <a:lnTo>
                  <a:pt x="12655" y="3975"/>
                </a:lnTo>
                <a:lnTo>
                  <a:pt x="12717" y="3939"/>
                </a:lnTo>
                <a:lnTo>
                  <a:pt x="12778" y="3902"/>
                </a:lnTo>
                <a:lnTo>
                  <a:pt x="12839" y="3865"/>
                </a:lnTo>
                <a:lnTo>
                  <a:pt x="12899" y="3827"/>
                </a:lnTo>
                <a:lnTo>
                  <a:pt x="12959" y="3789"/>
                </a:lnTo>
                <a:lnTo>
                  <a:pt x="13019" y="3749"/>
                </a:lnTo>
                <a:lnTo>
                  <a:pt x="13078" y="3710"/>
                </a:lnTo>
                <a:lnTo>
                  <a:pt x="13137" y="3670"/>
                </a:lnTo>
                <a:lnTo>
                  <a:pt x="13196" y="3630"/>
                </a:lnTo>
                <a:lnTo>
                  <a:pt x="13254" y="3590"/>
                </a:lnTo>
                <a:lnTo>
                  <a:pt x="13313" y="3549"/>
                </a:lnTo>
                <a:lnTo>
                  <a:pt x="13370" y="3507"/>
                </a:lnTo>
                <a:lnTo>
                  <a:pt x="13428" y="3466"/>
                </a:lnTo>
                <a:lnTo>
                  <a:pt x="13485" y="3423"/>
                </a:lnTo>
                <a:lnTo>
                  <a:pt x="13542" y="3381"/>
                </a:lnTo>
                <a:lnTo>
                  <a:pt x="13641" y="3492"/>
                </a:lnTo>
                <a:lnTo>
                  <a:pt x="13738" y="3605"/>
                </a:lnTo>
                <a:lnTo>
                  <a:pt x="13832" y="3719"/>
                </a:lnTo>
                <a:lnTo>
                  <a:pt x="13924" y="3837"/>
                </a:lnTo>
                <a:lnTo>
                  <a:pt x="14014" y="3956"/>
                </a:lnTo>
                <a:lnTo>
                  <a:pt x="14101" y="4076"/>
                </a:lnTo>
                <a:lnTo>
                  <a:pt x="14185" y="4199"/>
                </a:lnTo>
                <a:lnTo>
                  <a:pt x="14266" y="4324"/>
                </a:lnTo>
                <a:lnTo>
                  <a:pt x="14346" y="4450"/>
                </a:lnTo>
                <a:lnTo>
                  <a:pt x="14422" y="4578"/>
                </a:lnTo>
                <a:lnTo>
                  <a:pt x="14496" y="4708"/>
                </a:lnTo>
                <a:lnTo>
                  <a:pt x="14567" y="4839"/>
                </a:lnTo>
                <a:lnTo>
                  <a:pt x="14634" y="4972"/>
                </a:lnTo>
                <a:lnTo>
                  <a:pt x="14700" y="5106"/>
                </a:lnTo>
                <a:lnTo>
                  <a:pt x="14763" y="5243"/>
                </a:lnTo>
                <a:lnTo>
                  <a:pt x="14822" y="5380"/>
                </a:lnTo>
                <a:lnTo>
                  <a:pt x="14879" y="5519"/>
                </a:lnTo>
                <a:lnTo>
                  <a:pt x="14932" y="5660"/>
                </a:lnTo>
                <a:lnTo>
                  <a:pt x="14982" y="5802"/>
                </a:lnTo>
                <a:lnTo>
                  <a:pt x="15031" y="5945"/>
                </a:lnTo>
                <a:lnTo>
                  <a:pt x="15075" y="6090"/>
                </a:lnTo>
                <a:lnTo>
                  <a:pt x="15116" y="6236"/>
                </a:lnTo>
                <a:lnTo>
                  <a:pt x="15154" y="6383"/>
                </a:lnTo>
                <a:lnTo>
                  <a:pt x="15189" y="6532"/>
                </a:lnTo>
                <a:lnTo>
                  <a:pt x="15220" y="6681"/>
                </a:lnTo>
                <a:lnTo>
                  <a:pt x="15248" y="6832"/>
                </a:lnTo>
                <a:lnTo>
                  <a:pt x="15273" y="6984"/>
                </a:lnTo>
                <a:lnTo>
                  <a:pt x="15294" y="7137"/>
                </a:lnTo>
                <a:lnTo>
                  <a:pt x="15313" y="7291"/>
                </a:lnTo>
                <a:lnTo>
                  <a:pt x="15327" y="7446"/>
                </a:lnTo>
                <a:lnTo>
                  <a:pt x="15338" y="7602"/>
                </a:lnTo>
                <a:lnTo>
                  <a:pt x="15347" y="7759"/>
                </a:lnTo>
                <a:close/>
                <a:moveTo>
                  <a:pt x="8210" y="0"/>
                </a:moveTo>
                <a:lnTo>
                  <a:pt x="7787" y="10"/>
                </a:lnTo>
                <a:lnTo>
                  <a:pt x="7370" y="41"/>
                </a:lnTo>
                <a:lnTo>
                  <a:pt x="6960" y="92"/>
                </a:lnTo>
                <a:lnTo>
                  <a:pt x="6555" y="162"/>
                </a:lnTo>
                <a:lnTo>
                  <a:pt x="6158" y="253"/>
                </a:lnTo>
                <a:lnTo>
                  <a:pt x="5768" y="361"/>
                </a:lnTo>
                <a:lnTo>
                  <a:pt x="5386" y="486"/>
                </a:lnTo>
                <a:lnTo>
                  <a:pt x="5014" y="630"/>
                </a:lnTo>
                <a:lnTo>
                  <a:pt x="4651" y="791"/>
                </a:lnTo>
                <a:lnTo>
                  <a:pt x="4297" y="967"/>
                </a:lnTo>
                <a:lnTo>
                  <a:pt x="3953" y="1161"/>
                </a:lnTo>
                <a:lnTo>
                  <a:pt x="3619" y="1369"/>
                </a:lnTo>
                <a:lnTo>
                  <a:pt x="3298" y="1593"/>
                </a:lnTo>
                <a:lnTo>
                  <a:pt x="2987" y="1831"/>
                </a:lnTo>
                <a:lnTo>
                  <a:pt x="2690" y="2083"/>
                </a:lnTo>
                <a:lnTo>
                  <a:pt x="2404" y="2348"/>
                </a:lnTo>
                <a:lnTo>
                  <a:pt x="2132" y="2627"/>
                </a:lnTo>
                <a:lnTo>
                  <a:pt x="1875" y="2918"/>
                </a:lnTo>
                <a:lnTo>
                  <a:pt x="1631" y="3220"/>
                </a:lnTo>
                <a:lnTo>
                  <a:pt x="1402" y="3535"/>
                </a:lnTo>
                <a:lnTo>
                  <a:pt x="1188" y="3861"/>
                </a:lnTo>
                <a:lnTo>
                  <a:pt x="991" y="4195"/>
                </a:lnTo>
                <a:lnTo>
                  <a:pt x="810" y="4541"/>
                </a:lnTo>
                <a:lnTo>
                  <a:pt x="645" y="4897"/>
                </a:lnTo>
                <a:lnTo>
                  <a:pt x="498" y="5261"/>
                </a:lnTo>
                <a:lnTo>
                  <a:pt x="369" y="5634"/>
                </a:lnTo>
                <a:lnTo>
                  <a:pt x="259" y="6014"/>
                </a:lnTo>
                <a:lnTo>
                  <a:pt x="167" y="6402"/>
                </a:lnTo>
                <a:lnTo>
                  <a:pt x="94" y="6797"/>
                </a:lnTo>
                <a:lnTo>
                  <a:pt x="42" y="7198"/>
                </a:lnTo>
                <a:lnTo>
                  <a:pt x="10" y="7605"/>
                </a:lnTo>
                <a:lnTo>
                  <a:pt x="0" y="8018"/>
                </a:lnTo>
                <a:lnTo>
                  <a:pt x="10" y="8431"/>
                </a:lnTo>
                <a:lnTo>
                  <a:pt x="42" y="8838"/>
                </a:lnTo>
                <a:lnTo>
                  <a:pt x="94" y="9239"/>
                </a:lnTo>
                <a:lnTo>
                  <a:pt x="167" y="9634"/>
                </a:lnTo>
                <a:lnTo>
                  <a:pt x="259" y="10021"/>
                </a:lnTo>
                <a:lnTo>
                  <a:pt x="369" y="10402"/>
                </a:lnTo>
                <a:lnTo>
                  <a:pt x="498" y="10774"/>
                </a:lnTo>
                <a:lnTo>
                  <a:pt x="645" y="11139"/>
                </a:lnTo>
                <a:lnTo>
                  <a:pt x="810" y="11494"/>
                </a:lnTo>
                <a:lnTo>
                  <a:pt x="991" y="11840"/>
                </a:lnTo>
                <a:lnTo>
                  <a:pt x="1188" y="12175"/>
                </a:lnTo>
                <a:lnTo>
                  <a:pt x="1402" y="12501"/>
                </a:lnTo>
                <a:lnTo>
                  <a:pt x="1631" y="12815"/>
                </a:lnTo>
                <a:lnTo>
                  <a:pt x="1875" y="13118"/>
                </a:lnTo>
                <a:lnTo>
                  <a:pt x="2132" y="13409"/>
                </a:lnTo>
                <a:lnTo>
                  <a:pt x="2404" y="13688"/>
                </a:lnTo>
                <a:lnTo>
                  <a:pt x="2690" y="13953"/>
                </a:lnTo>
                <a:lnTo>
                  <a:pt x="2987" y="14205"/>
                </a:lnTo>
                <a:lnTo>
                  <a:pt x="3298" y="14443"/>
                </a:lnTo>
                <a:lnTo>
                  <a:pt x="3619" y="14667"/>
                </a:lnTo>
                <a:lnTo>
                  <a:pt x="3953" y="14875"/>
                </a:lnTo>
                <a:lnTo>
                  <a:pt x="4297" y="15068"/>
                </a:lnTo>
                <a:lnTo>
                  <a:pt x="4651" y="15245"/>
                </a:lnTo>
                <a:lnTo>
                  <a:pt x="5014" y="15406"/>
                </a:lnTo>
                <a:lnTo>
                  <a:pt x="5386" y="15550"/>
                </a:lnTo>
                <a:lnTo>
                  <a:pt x="5768" y="15675"/>
                </a:lnTo>
                <a:lnTo>
                  <a:pt x="6158" y="15783"/>
                </a:lnTo>
                <a:lnTo>
                  <a:pt x="6555" y="15873"/>
                </a:lnTo>
                <a:lnTo>
                  <a:pt x="6960" y="15944"/>
                </a:lnTo>
                <a:lnTo>
                  <a:pt x="7370" y="15995"/>
                </a:lnTo>
                <a:lnTo>
                  <a:pt x="7787" y="16026"/>
                </a:lnTo>
                <a:lnTo>
                  <a:pt x="8210" y="16036"/>
                </a:lnTo>
                <a:lnTo>
                  <a:pt x="8632" y="16026"/>
                </a:lnTo>
                <a:lnTo>
                  <a:pt x="9049" y="15995"/>
                </a:lnTo>
                <a:lnTo>
                  <a:pt x="9459" y="15944"/>
                </a:lnTo>
                <a:lnTo>
                  <a:pt x="9864" y="15873"/>
                </a:lnTo>
                <a:lnTo>
                  <a:pt x="10261" y="15783"/>
                </a:lnTo>
                <a:lnTo>
                  <a:pt x="10651" y="15675"/>
                </a:lnTo>
                <a:lnTo>
                  <a:pt x="11033" y="15550"/>
                </a:lnTo>
                <a:lnTo>
                  <a:pt x="11405" y="15406"/>
                </a:lnTo>
                <a:lnTo>
                  <a:pt x="11768" y="15245"/>
                </a:lnTo>
                <a:lnTo>
                  <a:pt x="12122" y="15068"/>
                </a:lnTo>
                <a:lnTo>
                  <a:pt x="12466" y="14875"/>
                </a:lnTo>
                <a:lnTo>
                  <a:pt x="12800" y="14667"/>
                </a:lnTo>
                <a:lnTo>
                  <a:pt x="13122" y="14443"/>
                </a:lnTo>
                <a:lnTo>
                  <a:pt x="13432" y="14205"/>
                </a:lnTo>
                <a:lnTo>
                  <a:pt x="13729" y="13953"/>
                </a:lnTo>
                <a:lnTo>
                  <a:pt x="14015" y="13688"/>
                </a:lnTo>
                <a:lnTo>
                  <a:pt x="14287" y="13409"/>
                </a:lnTo>
                <a:lnTo>
                  <a:pt x="14544" y="13118"/>
                </a:lnTo>
                <a:lnTo>
                  <a:pt x="14788" y="12815"/>
                </a:lnTo>
                <a:lnTo>
                  <a:pt x="15017" y="12501"/>
                </a:lnTo>
                <a:lnTo>
                  <a:pt x="15231" y="12175"/>
                </a:lnTo>
                <a:lnTo>
                  <a:pt x="15428" y="11840"/>
                </a:lnTo>
                <a:lnTo>
                  <a:pt x="15609" y="11494"/>
                </a:lnTo>
                <a:lnTo>
                  <a:pt x="15774" y="11139"/>
                </a:lnTo>
                <a:lnTo>
                  <a:pt x="15921" y="10774"/>
                </a:lnTo>
                <a:lnTo>
                  <a:pt x="16050" y="10402"/>
                </a:lnTo>
                <a:lnTo>
                  <a:pt x="16160" y="10021"/>
                </a:lnTo>
                <a:lnTo>
                  <a:pt x="16253" y="9634"/>
                </a:lnTo>
                <a:lnTo>
                  <a:pt x="16325" y="9239"/>
                </a:lnTo>
                <a:lnTo>
                  <a:pt x="16377" y="8838"/>
                </a:lnTo>
                <a:lnTo>
                  <a:pt x="16409" y="8431"/>
                </a:lnTo>
                <a:lnTo>
                  <a:pt x="16419" y="8018"/>
                </a:lnTo>
                <a:lnTo>
                  <a:pt x="16409" y="7605"/>
                </a:lnTo>
                <a:lnTo>
                  <a:pt x="16377" y="7198"/>
                </a:lnTo>
                <a:lnTo>
                  <a:pt x="16325" y="6797"/>
                </a:lnTo>
                <a:lnTo>
                  <a:pt x="16253" y="6402"/>
                </a:lnTo>
                <a:lnTo>
                  <a:pt x="16160" y="6014"/>
                </a:lnTo>
                <a:lnTo>
                  <a:pt x="16050" y="5634"/>
                </a:lnTo>
                <a:lnTo>
                  <a:pt x="15921" y="5261"/>
                </a:lnTo>
                <a:lnTo>
                  <a:pt x="15774" y="4897"/>
                </a:lnTo>
                <a:lnTo>
                  <a:pt x="15609" y="4541"/>
                </a:lnTo>
                <a:lnTo>
                  <a:pt x="15428" y="4195"/>
                </a:lnTo>
                <a:lnTo>
                  <a:pt x="15231" y="3861"/>
                </a:lnTo>
                <a:lnTo>
                  <a:pt x="15017" y="3535"/>
                </a:lnTo>
                <a:lnTo>
                  <a:pt x="14788" y="3220"/>
                </a:lnTo>
                <a:lnTo>
                  <a:pt x="14544" y="2918"/>
                </a:lnTo>
                <a:lnTo>
                  <a:pt x="14287" y="2627"/>
                </a:lnTo>
                <a:lnTo>
                  <a:pt x="14015" y="2348"/>
                </a:lnTo>
                <a:lnTo>
                  <a:pt x="13729" y="2083"/>
                </a:lnTo>
                <a:lnTo>
                  <a:pt x="13432" y="1831"/>
                </a:lnTo>
                <a:lnTo>
                  <a:pt x="13122" y="1593"/>
                </a:lnTo>
                <a:lnTo>
                  <a:pt x="12800" y="1369"/>
                </a:lnTo>
                <a:lnTo>
                  <a:pt x="12466" y="1161"/>
                </a:lnTo>
                <a:lnTo>
                  <a:pt x="12122" y="967"/>
                </a:lnTo>
                <a:lnTo>
                  <a:pt x="11768" y="791"/>
                </a:lnTo>
                <a:lnTo>
                  <a:pt x="11405" y="630"/>
                </a:lnTo>
                <a:lnTo>
                  <a:pt x="11033" y="486"/>
                </a:lnTo>
                <a:lnTo>
                  <a:pt x="10651" y="361"/>
                </a:lnTo>
                <a:lnTo>
                  <a:pt x="10261" y="253"/>
                </a:lnTo>
                <a:lnTo>
                  <a:pt x="9864" y="162"/>
                </a:lnTo>
                <a:lnTo>
                  <a:pt x="9459" y="92"/>
                </a:lnTo>
                <a:lnTo>
                  <a:pt x="9049" y="41"/>
                </a:lnTo>
                <a:lnTo>
                  <a:pt x="8632" y="10"/>
                </a:lnTo>
                <a:lnTo>
                  <a:pt x="8210" y="0"/>
                </a:lnTo>
                <a:close/>
              </a:path>
            </a:pathLst>
          </a:custGeom>
          <a:solidFill>
            <a:schemeClr val="bg1">
              <a:lumMod val="65000"/>
            </a:schemeClr>
          </a:solidFill>
          <a:ln>
            <a:noFill/>
          </a:ln>
        </p:spPr>
        <p:txBody>
          <a:bodyPr vert="horz" wrap="square" lIns="91440" tIns="45720" rIns="91440" bIns="45720" numCol="1" anchor="t" anchorCtr="0" compatLnSpc="1"/>
          <a:lstStyle/>
          <a:p>
            <a:endParaRPr lang="id-ID">
              <a:solidFill>
                <a:schemeClr val="bg1">
                  <a:lumMod val="65000"/>
                </a:schemeClr>
              </a:solidFill>
              <a:latin typeface="微软雅黑" panose="020B0503020204020204" pitchFamily="34" charset="-122"/>
              <a:ea typeface="微软雅黑" panose="020B0503020204020204" pitchFamily="34" charset="-122"/>
            </a:endParaRPr>
          </a:p>
        </p:txBody>
      </p:sp>
      <p:grpSp>
        <p:nvGrpSpPr>
          <p:cNvPr id="294" name="Group 32"/>
          <p:cNvGrpSpPr/>
          <p:nvPr/>
        </p:nvGrpSpPr>
        <p:grpSpPr>
          <a:xfrm>
            <a:off x="8446836" y="5248883"/>
            <a:ext cx="399003" cy="324706"/>
            <a:chOff x="5245100" y="5103813"/>
            <a:chExt cx="690563" cy="561975"/>
          </a:xfrm>
          <a:solidFill>
            <a:schemeClr val="bg1">
              <a:lumMod val="65000"/>
            </a:schemeClr>
          </a:solidFill>
        </p:grpSpPr>
        <p:sp>
          <p:nvSpPr>
            <p:cNvPr id="295" name="Freeform 290"/>
            <p:cNvSpPr>
              <a:spLocks noEditPoints="1"/>
            </p:cNvSpPr>
            <p:nvPr/>
          </p:nvSpPr>
          <p:spPr bwMode="auto">
            <a:xfrm>
              <a:off x="5719763" y="5276851"/>
              <a:ext cx="130175" cy="173038"/>
            </a:xfrm>
            <a:custGeom>
              <a:avLst/>
              <a:gdLst>
                <a:gd name="T0" fmla="*/ 503 w 3018"/>
                <a:gd name="T1" fmla="*/ 504 h 4030"/>
                <a:gd name="T2" fmla="*/ 2515 w 3018"/>
                <a:gd name="T3" fmla="*/ 3526 h 4030"/>
                <a:gd name="T4" fmla="*/ 1386 w 3018"/>
                <a:gd name="T5" fmla="*/ 175 h 4030"/>
                <a:gd name="T6" fmla="*/ 1320 w 3018"/>
                <a:gd name="T7" fmla="*/ 110 h 4030"/>
                <a:gd name="T8" fmla="*/ 1244 w 3018"/>
                <a:gd name="T9" fmla="*/ 60 h 4030"/>
                <a:gd name="T10" fmla="*/ 1159 w 3018"/>
                <a:gd name="T11" fmla="*/ 24 h 4030"/>
                <a:gd name="T12" fmla="*/ 1069 w 3018"/>
                <a:gd name="T13" fmla="*/ 3 h 4030"/>
                <a:gd name="T14" fmla="*/ 503 w 3018"/>
                <a:gd name="T15" fmla="*/ 0 h 4030"/>
                <a:gd name="T16" fmla="*/ 427 w 3018"/>
                <a:gd name="T17" fmla="*/ 6 h 4030"/>
                <a:gd name="T18" fmla="*/ 353 w 3018"/>
                <a:gd name="T19" fmla="*/ 23 h 4030"/>
                <a:gd name="T20" fmla="*/ 285 w 3018"/>
                <a:gd name="T21" fmla="*/ 50 h 4030"/>
                <a:gd name="T22" fmla="*/ 222 w 3018"/>
                <a:gd name="T23" fmla="*/ 86 h 4030"/>
                <a:gd name="T24" fmla="*/ 165 w 3018"/>
                <a:gd name="T25" fmla="*/ 130 h 4030"/>
                <a:gd name="T26" fmla="*/ 115 w 3018"/>
                <a:gd name="T27" fmla="*/ 183 h 4030"/>
                <a:gd name="T28" fmla="*/ 74 w 3018"/>
                <a:gd name="T29" fmla="*/ 242 h 4030"/>
                <a:gd name="T30" fmla="*/ 40 w 3018"/>
                <a:gd name="T31" fmla="*/ 308 h 4030"/>
                <a:gd name="T32" fmla="*/ 16 w 3018"/>
                <a:gd name="T33" fmla="*/ 377 h 4030"/>
                <a:gd name="T34" fmla="*/ 3 w 3018"/>
                <a:gd name="T35" fmla="*/ 452 h 4030"/>
                <a:gd name="T36" fmla="*/ 0 w 3018"/>
                <a:gd name="T37" fmla="*/ 3526 h 4030"/>
                <a:gd name="T38" fmla="*/ 6 w 3018"/>
                <a:gd name="T39" fmla="*/ 3604 h 4030"/>
                <a:gd name="T40" fmla="*/ 23 w 3018"/>
                <a:gd name="T41" fmla="*/ 3676 h 4030"/>
                <a:gd name="T42" fmla="*/ 50 w 3018"/>
                <a:gd name="T43" fmla="*/ 3745 h 4030"/>
                <a:gd name="T44" fmla="*/ 86 w 3018"/>
                <a:gd name="T45" fmla="*/ 3808 h 4030"/>
                <a:gd name="T46" fmla="*/ 131 w 3018"/>
                <a:gd name="T47" fmla="*/ 3866 h 4030"/>
                <a:gd name="T48" fmla="*/ 183 w 3018"/>
                <a:gd name="T49" fmla="*/ 3915 h 4030"/>
                <a:gd name="T50" fmla="*/ 243 w 3018"/>
                <a:gd name="T51" fmla="*/ 3957 h 4030"/>
                <a:gd name="T52" fmla="*/ 307 w 3018"/>
                <a:gd name="T53" fmla="*/ 3991 h 4030"/>
                <a:gd name="T54" fmla="*/ 378 w 3018"/>
                <a:gd name="T55" fmla="*/ 4015 h 4030"/>
                <a:gd name="T56" fmla="*/ 452 w 3018"/>
                <a:gd name="T57" fmla="*/ 4028 h 4030"/>
                <a:gd name="T58" fmla="*/ 2515 w 3018"/>
                <a:gd name="T59" fmla="*/ 4030 h 4030"/>
                <a:gd name="T60" fmla="*/ 2592 w 3018"/>
                <a:gd name="T61" fmla="*/ 4025 h 4030"/>
                <a:gd name="T62" fmla="*/ 2665 w 3018"/>
                <a:gd name="T63" fmla="*/ 4008 h 4030"/>
                <a:gd name="T64" fmla="*/ 2733 w 3018"/>
                <a:gd name="T65" fmla="*/ 3981 h 4030"/>
                <a:gd name="T66" fmla="*/ 2797 w 3018"/>
                <a:gd name="T67" fmla="*/ 3944 h 4030"/>
                <a:gd name="T68" fmla="*/ 2853 w 3018"/>
                <a:gd name="T69" fmla="*/ 3899 h 4030"/>
                <a:gd name="T70" fmla="*/ 2903 w 3018"/>
                <a:gd name="T71" fmla="*/ 3848 h 4030"/>
                <a:gd name="T72" fmla="*/ 2946 w 3018"/>
                <a:gd name="T73" fmla="*/ 3788 h 4030"/>
                <a:gd name="T74" fmla="*/ 2979 w 3018"/>
                <a:gd name="T75" fmla="*/ 3723 h 4030"/>
                <a:gd name="T76" fmla="*/ 3002 w 3018"/>
                <a:gd name="T77" fmla="*/ 3652 h 4030"/>
                <a:gd name="T78" fmla="*/ 3015 w 3018"/>
                <a:gd name="T79" fmla="*/ 3578 h 4030"/>
                <a:gd name="T80" fmla="*/ 3018 w 3018"/>
                <a:gd name="T81" fmla="*/ 2770 h 4030"/>
                <a:gd name="T82" fmla="*/ 3015 w 3018"/>
                <a:gd name="T83" fmla="*/ 2715 h 4030"/>
                <a:gd name="T84" fmla="*/ 3006 w 3018"/>
                <a:gd name="T85" fmla="*/ 2661 h 4030"/>
                <a:gd name="T86" fmla="*/ 2991 w 3018"/>
                <a:gd name="T87" fmla="*/ 2607 h 4030"/>
                <a:gd name="T88" fmla="*/ 2970 w 3018"/>
                <a:gd name="T89" fmla="*/ 2556 h 4030"/>
                <a:gd name="T90" fmla="*/ 2944 w 3018"/>
                <a:gd name="T91" fmla="*/ 2506 h 40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018" h="4030">
                  <a:moveTo>
                    <a:pt x="2515" y="3526"/>
                  </a:moveTo>
                  <a:lnTo>
                    <a:pt x="503" y="3526"/>
                  </a:lnTo>
                  <a:lnTo>
                    <a:pt x="503" y="504"/>
                  </a:lnTo>
                  <a:lnTo>
                    <a:pt x="1006" y="504"/>
                  </a:lnTo>
                  <a:lnTo>
                    <a:pt x="2515" y="2770"/>
                  </a:lnTo>
                  <a:lnTo>
                    <a:pt x="2515" y="3526"/>
                  </a:lnTo>
                  <a:close/>
                  <a:moveTo>
                    <a:pt x="1425" y="224"/>
                  </a:moveTo>
                  <a:lnTo>
                    <a:pt x="1407" y="199"/>
                  </a:lnTo>
                  <a:lnTo>
                    <a:pt x="1386" y="175"/>
                  </a:lnTo>
                  <a:lnTo>
                    <a:pt x="1365" y="152"/>
                  </a:lnTo>
                  <a:lnTo>
                    <a:pt x="1343" y="130"/>
                  </a:lnTo>
                  <a:lnTo>
                    <a:pt x="1320" y="110"/>
                  </a:lnTo>
                  <a:lnTo>
                    <a:pt x="1296" y="92"/>
                  </a:lnTo>
                  <a:lnTo>
                    <a:pt x="1270" y="75"/>
                  </a:lnTo>
                  <a:lnTo>
                    <a:pt x="1244" y="60"/>
                  </a:lnTo>
                  <a:lnTo>
                    <a:pt x="1216" y="46"/>
                  </a:lnTo>
                  <a:lnTo>
                    <a:pt x="1188" y="34"/>
                  </a:lnTo>
                  <a:lnTo>
                    <a:pt x="1159" y="24"/>
                  </a:lnTo>
                  <a:lnTo>
                    <a:pt x="1130" y="16"/>
                  </a:lnTo>
                  <a:lnTo>
                    <a:pt x="1100" y="9"/>
                  </a:lnTo>
                  <a:lnTo>
                    <a:pt x="1069" y="3"/>
                  </a:lnTo>
                  <a:lnTo>
                    <a:pt x="1037" y="1"/>
                  </a:lnTo>
                  <a:lnTo>
                    <a:pt x="1006" y="0"/>
                  </a:lnTo>
                  <a:lnTo>
                    <a:pt x="503" y="0"/>
                  </a:lnTo>
                  <a:lnTo>
                    <a:pt x="477" y="0"/>
                  </a:lnTo>
                  <a:lnTo>
                    <a:pt x="452" y="2"/>
                  </a:lnTo>
                  <a:lnTo>
                    <a:pt x="427" y="6"/>
                  </a:lnTo>
                  <a:lnTo>
                    <a:pt x="402" y="11"/>
                  </a:lnTo>
                  <a:lnTo>
                    <a:pt x="378" y="16"/>
                  </a:lnTo>
                  <a:lnTo>
                    <a:pt x="353" y="23"/>
                  </a:lnTo>
                  <a:lnTo>
                    <a:pt x="330" y="31"/>
                  </a:lnTo>
                  <a:lnTo>
                    <a:pt x="307" y="40"/>
                  </a:lnTo>
                  <a:lnTo>
                    <a:pt x="285" y="50"/>
                  </a:lnTo>
                  <a:lnTo>
                    <a:pt x="264" y="61"/>
                  </a:lnTo>
                  <a:lnTo>
                    <a:pt x="243" y="73"/>
                  </a:lnTo>
                  <a:lnTo>
                    <a:pt x="222" y="86"/>
                  </a:lnTo>
                  <a:lnTo>
                    <a:pt x="203" y="100"/>
                  </a:lnTo>
                  <a:lnTo>
                    <a:pt x="183" y="115"/>
                  </a:lnTo>
                  <a:lnTo>
                    <a:pt x="165" y="130"/>
                  </a:lnTo>
                  <a:lnTo>
                    <a:pt x="148" y="148"/>
                  </a:lnTo>
                  <a:lnTo>
                    <a:pt x="131" y="165"/>
                  </a:lnTo>
                  <a:lnTo>
                    <a:pt x="115" y="183"/>
                  </a:lnTo>
                  <a:lnTo>
                    <a:pt x="100" y="202"/>
                  </a:lnTo>
                  <a:lnTo>
                    <a:pt x="86" y="222"/>
                  </a:lnTo>
                  <a:lnTo>
                    <a:pt x="74" y="242"/>
                  </a:lnTo>
                  <a:lnTo>
                    <a:pt x="61" y="263"/>
                  </a:lnTo>
                  <a:lnTo>
                    <a:pt x="50" y="286"/>
                  </a:lnTo>
                  <a:lnTo>
                    <a:pt x="40" y="308"/>
                  </a:lnTo>
                  <a:lnTo>
                    <a:pt x="31" y="331"/>
                  </a:lnTo>
                  <a:lnTo>
                    <a:pt x="23" y="354"/>
                  </a:lnTo>
                  <a:lnTo>
                    <a:pt x="16" y="377"/>
                  </a:lnTo>
                  <a:lnTo>
                    <a:pt x="10" y="403"/>
                  </a:lnTo>
                  <a:lnTo>
                    <a:pt x="6" y="427"/>
                  </a:lnTo>
                  <a:lnTo>
                    <a:pt x="3" y="452"/>
                  </a:lnTo>
                  <a:lnTo>
                    <a:pt x="1" y="478"/>
                  </a:lnTo>
                  <a:lnTo>
                    <a:pt x="0" y="504"/>
                  </a:lnTo>
                  <a:lnTo>
                    <a:pt x="0" y="3526"/>
                  </a:lnTo>
                  <a:lnTo>
                    <a:pt x="1" y="3552"/>
                  </a:lnTo>
                  <a:lnTo>
                    <a:pt x="3" y="3578"/>
                  </a:lnTo>
                  <a:lnTo>
                    <a:pt x="6" y="3604"/>
                  </a:lnTo>
                  <a:lnTo>
                    <a:pt x="10" y="3628"/>
                  </a:lnTo>
                  <a:lnTo>
                    <a:pt x="16" y="3652"/>
                  </a:lnTo>
                  <a:lnTo>
                    <a:pt x="23" y="3676"/>
                  </a:lnTo>
                  <a:lnTo>
                    <a:pt x="31" y="3699"/>
                  </a:lnTo>
                  <a:lnTo>
                    <a:pt x="40" y="3723"/>
                  </a:lnTo>
                  <a:lnTo>
                    <a:pt x="50" y="3745"/>
                  </a:lnTo>
                  <a:lnTo>
                    <a:pt x="61" y="3767"/>
                  </a:lnTo>
                  <a:lnTo>
                    <a:pt x="74" y="3788"/>
                  </a:lnTo>
                  <a:lnTo>
                    <a:pt x="86" y="3808"/>
                  </a:lnTo>
                  <a:lnTo>
                    <a:pt x="100" y="3828"/>
                  </a:lnTo>
                  <a:lnTo>
                    <a:pt x="115" y="3848"/>
                  </a:lnTo>
                  <a:lnTo>
                    <a:pt x="131" y="3866"/>
                  </a:lnTo>
                  <a:lnTo>
                    <a:pt x="148" y="3883"/>
                  </a:lnTo>
                  <a:lnTo>
                    <a:pt x="165" y="3899"/>
                  </a:lnTo>
                  <a:lnTo>
                    <a:pt x="183" y="3915"/>
                  </a:lnTo>
                  <a:lnTo>
                    <a:pt x="203" y="3930"/>
                  </a:lnTo>
                  <a:lnTo>
                    <a:pt x="222" y="3944"/>
                  </a:lnTo>
                  <a:lnTo>
                    <a:pt x="243" y="3957"/>
                  </a:lnTo>
                  <a:lnTo>
                    <a:pt x="264" y="3969"/>
                  </a:lnTo>
                  <a:lnTo>
                    <a:pt x="285" y="3981"/>
                  </a:lnTo>
                  <a:lnTo>
                    <a:pt x="307" y="3991"/>
                  </a:lnTo>
                  <a:lnTo>
                    <a:pt x="330" y="4000"/>
                  </a:lnTo>
                  <a:lnTo>
                    <a:pt x="353" y="4008"/>
                  </a:lnTo>
                  <a:lnTo>
                    <a:pt x="378" y="4015"/>
                  </a:lnTo>
                  <a:lnTo>
                    <a:pt x="402" y="4020"/>
                  </a:lnTo>
                  <a:lnTo>
                    <a:pt x="427" y="4025"/>
                  </a:lnTo>
                  <a:lnTo>
                    <a:pt x="452" y="4028"/>
                  </a:lnTo>
                  <a:lnTo>
                    <a:pt x="477" y="4030"/>
                  </a:lnTo>
                  <a:lnTo>
                    <a:pt x="503" y="4030"/>
                  </a:lnTo>
                  <a:lnTo>
                    <a:pt x="2515" y="4030"/>
                  </a:lnTo>
                  <a:lnTo>
                    <a:pt x="2541" y="4030"/>
                  </a:lnTo>
                  <a:lnTo>
                    <a:pt x="2566" y="4028"/>
                  </a:lnTo>
                  <a:lnTo>
                    <a:pt x="2592" y="4025"/>
                  </a:lnTo>
                  <a:lnTo>
                    <a:pt x="2617" y="4020"/>
                  </a:lnTo>
                  <a:lnTo>
                    <a:pt x="2641" y="4015"/>
                  </a:lnTo>
                  <a:lnTo>
                    <a:pt x="2665" y="4008"/>
                  </a:lnTo>
                  <a:lnTo>
                    <a:pt x="2688" y="4000"/>
                  </a:lnTo>
                  <a:lnTo>
                    <a:pt x="2711" y="3991"/>
                  </a:lnTo>
                  <a:lnTo>
                    <a:pt x="2733" y="3981"/>
                  </a:lnTo>
                  <a:lnTo>
                    <a:pt x="2756" y="3969"/>
                  </a:lnTo>
                  <a:lnTo>
                    <a:pt x="2777" y="3957"/>
                  </a:lnTo>
                  <a:lnTo>
                    <a:pt x="2797" y="3944"/>
                  </a:lnTo>
                  <a:lnTo>
                    <a:pt x="2816" y="3930"/>
                  </a:lnTo>
                  <a:lnTo>
                    <a:pt x="2835" y="3915"/>
                  </a:lnTo>
                  <a:lnTo>
                    <a:pt x="2853" y="3899"/>
                  </a:lnTo>
                  <a:lnTo>
                    <a:pt x="2871" y="3883"/>
                  </a:lnTo>
                  <a:lnTo>
                    <a:pt x="2887" y="3866"/>
                  </a:lnTo>
                  <a:lnTo>
                    <a:pt x="2903" y="3848"/>
                  </a:lnTo>
                  <a:lnTo>
                    <a:pt x="2919" y="3828"/>
                  </a:lnTo>
                  <a:lnTo>
                    <a:pt x="2933" y="3808"/>
                  </a:lnTo>
                  <a:lnTo>
                    <a:pt x="2946" y="3788"/>
                  </a:lnTo>
                  <a:lnTo>
                    <a:pt x="2958" y="3767"/>
                  </a:lnTo>
                  <a:lnTo>
                    <a:pt x="2969" y="3745"/>
                  </a:lnTo>
                  <a:lnTo>
                    <a:pt x="2979" y="3723"/>
                  </a:lnTo>
                  <a:lnTo>
                    <a:pt x="2988" y="3699"/>
                  </a:lnTo>
                  <a:lnTo>
                    <a:pt x="2996" y="3676"/>
                  </a:lnTo>
                  <a:lnTo>
                    <a:pt x="3002" y="3652"/>
                  </a:lnTo>
                  <a:lnTo>
                    <a:pt x="3008" y="3628"/>
                  </a:lnTo>
                  <a:lnTo>
                    <a:pt x="3012" y="3604"/>
                  </a:lnTo>
                  <a:lnTo>
                    <a:pt x="3015" y="3578"/>
                  </a:lnTo>
                  <a:lnTo>
                    <a:pt x="3017" y="3552"/>
                  </a:lnTo>
                  <a:lnTo>
                    <a:pt x="3018" y="3526"/>
                  </a:lnTo>
                  <a:lnTo>
                    <a:pt x="3018" y="2770"/>
                  </a:lnTo>
                  <a:lnTo>
                    <a:pt x="3018" y="2752"/>
                  </a:lnTo>
                  <a:lnTo>
                    <a:pt x="3017" y="2734"/>
                  </a:lnTo>
                  <a:lnTo>
                    <a:pt x="3015" y="2715"/>
                  </a:lnTo>
                  <a:lnTo>
                    <a:pt x="3013" y="2697"/>
                  </a:lnTo>
                  <a:lnTo>
                    <a:pt x="3010" y="2679"/>
                  </a:lnTo>
                  <a:lnTo>
                    <a:pt x="3006" y="2661"/>
                  </a:lnTo>
                  <a:lnTo>
                    <a:pt x="3002" y="2642"/>
                  </a:lnTo>
                  <a:lnTo>
                    <a:pt x="2997" y="2625"/>
                  </a:lnTo>
                  <a:lnTo>
                    <a:pt x="2991" y="2607"/>
                  </a:lnTo>
                  <a:lnTo>
                    <a:pt x="2985" y="2590"/>
                  </a:lnTo>
                  <a:lnTo>
                    <a:pt x="2978" y="2573"/>
                  </a:lnTo>
                  <a:lnTo>
                    <a:pt x="2970" y="2556"/>
                  </a:lnTo>
                  <a:lnTo>
                    <a:pt x="2962" y="2540"/>
                  </a:lnTo>
                  <a:lnTo>
                    <a:pt x="2953" y="2523"/>
                  </a:lnTo>
                  <a:lnTo>
                    <a:pt x="2944" y="2506"/>
                  </a:lnTo>
                  <a:lnTo>
                    <a:pt x="2934" y="2491"/>
                  </a:lnTo>
                  <a:lnTo>
                    <a:pt x="1425" y="2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bg1">
                    <a:lumMod val="65000"/>
                  </a:schemeClr>
                </a:solidFill>
                <a:latin typeface="微软雅黑" panose="020B0503020204020204" pitchFamily="34" charset="-122"/>
                <a:ea typeface="微软雅黑" panose="020B0503020204020204" pitchFamily="34" charset="-122"/>
              </a:endParaRPr>
            </a:p>
          </p:txBody>
        </p:sp>
        <p:sp>
          <p:nvSpPr>
            <p:cNvPr id="296" name="Freeform 291"/>
            <p:cNvSpPr>
              <a:spLocks noEditPoints="1"/>
            </p:cNvSpPr>
            <p:nvPr/>
          </p:nvSpPr>
          <p:spPr bwMode="auto">
            <a:xfrm>
              <a:off x="5245100" y="5103813"/>
              <a:ext cx="690563" cy="561975"/>
            </a:xfrm>
            <a:custGeom>
              <a:avLst/>
              <a:gdLst>
                <a:gd name="T0" fmla="*/ 14958 w 16095"/>
                <a:gd name="T1" fmla="*/ 10414 h 13098"/>
                <a:gd name="T2" fmla="*/ 14612 w 16095"/>
                <a:gd name="T3" fmla="*/ 10578 h 13098"/>
                <a:gd name="T4" fmla="*/ 13430 w 16095"/>
                <a:gd name="T5" fmla="*/ 9605 h 13098"/>
                <a:gd name="T6" fmla="*/ 12244 w 16095"/>
                <a:gd name="T7" fmla="*/ 9076 h 13098"/>
                <a:gd name="T8" fmla="*/ 10967 w 16095"/>
                <a:gd name="T9" fmla="*/ 9402 h 13098"/>
                <a:gd name="T10" fmla="*/ 10179 w 16095"/>
                <a:gd name="T11" fmla="*/ 10419 h 13098"/>
                <a:gd name="T12" fmla="*/ 6951 w 16095"/>
                <a:gd name="T13" fmla="*/ 9661 h 13098"/>
                <a:gd name="T14" fmla="*/ 5791 w 16095"/>
                <a:gd name="T15" fmla="*/ 9085 h 13098"/>
                <a:gd name="T16" fmla="*/ 4497 w 16095"/>
                <a:gd name="T17" fmla="*/ 9359 h 13098"/>
                <a:gd name="T18" fmla="*/ 3670 w 16095"/>
                <a:gd name="T19" fmla="*/ 10341 h 13098"/>
                <a:gd name="T20" fmla="*/ 2737 w 16095"/>
                <a:gd name="T21" fmla="*/ 10493 h 13098"/>
                <a:gd name="T22" fmla="*/ 2526 w 16095"/>
                <a:gd name="T23" fmla="*/ 10177 h 13098"/>
                <a:gd name="T24" fmla="*/ 9773 w 16095"/>
                <a:gd name="T25" fmla="*/ 8381 h 13098"/>
                <a:gd name="T26" fmla="*/ 10495 w 16095"/>
                <a:gd name="T27" fmla="*/ 7502 h 13098"/>
                <a:gd name="T28" fmla="*/ 12812 w 16095"/>
                <a:gd name="T29" fmla="*/ 3586 h 13098"/>
                <a:gd name="T30" fmla="*/ 15062 w 16095"/>
                <a:gd name="T31" fmla="*/ 6889 h 13098"/>
                <a:gd name="T32" fmla="*/ 11820 w 16095"/>
                <a:gd name="T33" fmla="*/ 12058 h 13098"/>
                <a:gd name="T34" fmla="*/ 11211 w 16095"/>
                <a:gd name="T35" fmla="*/ 11606 h 13098"/>
                <a:gd name="T36" fmla="*/ 11098 w 16095"/>
                <a:gd name="T37" fmla="*/ 10831 h 13098"/>
                <a:gd name="T38" fmla="*/ 11550 w 16095"/>
                <a:gd name="T39" fmla="*/ 10221 h 13098"/>
                <a:gd name="T40" fmla="*/ 12323 w 16095"/>
                <a:gd name="T41" fmla="*/ 10107 h 13098"/>
                <a:gd name="T42" fmla="*/ 12931 w 16095"/>
                <a:gd name="T43" fmla="*/ 10561 h 13098"/>
                <a:gd name="T44" fmla="*/ 13046 w 16095"/>
                <a:gd name="T45" fmla="*/ 11335 h 13098"/>
                <a:gd name="T46" fmla="*/ 12593 w 16095"/>
                <a:gd name="T47" fmla="*/ 11944 h 13098"/>
                <a:gd name="T48" fmla="*/ 5330 w 16095"/>
                <a:gd name="T49" fmla="*/ 12070 h 13098"/>
                <a:gd name="T50" fmla="*/ 4699 w 16095"/>
                <a:gd name="T51" fmla="*/ 11646 h 13098"/>
                <a:gd name="T52" fmla="*/ 4548 w 16095"/>
                <a:gd name="T53" fmla="*/ 10880 h 13098"/>
                <a:gd name="T54" fmla="*/ 4970 w 16095"/>
                <a:gd name="T55" fmla="*/ 10247 h 13098"/>
                <a:gd name="T56" fmla="*/ 5736 w 16095"/>
                <a:gd name="T57" fmla="*/ 10096 h 13098"/>
                <a:gd name="T58" fmla="*/ 6368 w 16095"/>
                <a:gd name="T59" fmla="*/ 10520 h 13098"/>
                <a:gd name="T60" fmla="*/ 6518 w 16095"/>
                <a:gd name="T61" fmla="*/ 11286 h 13098"/>
                <a:gd name="T62" fmla="*/ 6095 w 16095"/>
                <a:gd name="T63" fmla="*/ 11918 h 13098"/>
                <a:gd name="T64" fmla="*/ 1432 w 16095"/>
                <a:gd name="T65" fmla="*/ 7551 h 13098"/>
                <a:gd name="T66" fmla="*/ 1106 w 16095"/>
                <a:gd name="T67" fmla="*/ 7355 h 13098"/>
                <a:gd name="T68" fmla="*/ 1009 w 16095"/>
                <a:gd name="T69" fmla="*/ 1460 h 13098"/>
                <a:gd name="T70" fmla="*/ 1189 w 16095"/>
                <a:gd name="T71" fmla="*/ 1122 h 13098"/>
                <a:gd name="T72" fmla="*/ 9080 w 16095"/>
                <a:gd name="T73" fmla="*/ 1008 h 13098"/>
                <a:gd name="T74" fmla="*/ 9426 w 16095"/>
                <a:gd name="T75" fmla="*/ 1172 h 13098"/>
                <a:gd name="T76" fmla="*/ 9556 w 16095"/>
                <a:gd name="T77" fmla="*/ 2519 h 13098"/>
                <a:gd name="T78" fmla="*/ 9442 w 16095"/>
                <a:gd name="T79" fmla="*/ 7374 h 13098"/>
                <a:gd name="T80" fmla="*/ 9105 w 16095"/>
                <a:gd name="T81" fmla="*/ 7554 h 13098"/>
                <a:gd name="T82" fmla="*/ 13480 w 16095"/>
                <a:gd name="T83" fmla="*/ 2820 h 13098"/>
                <a:gd name="T84" fmla="*/ 12808 w 16095"/>
                <a:gd name="T85" fmla="*/ 2537 h 13098"/>
                <a:gd name="T86" fmla="*/ 10413 w 16095"/>
                <a:gd name="T87" fmla="*/ 856 h 13098"/>
                <a:gd name="T88" fmla="*/ 9571 w 16095"/>
                <a:gd name="T89" fmla="*/ 92 h 13098"/>
                <a:gd name="T90" fmla="*/ 922 w 16095"/>
                <a:gd name="T91" fmla="*/ 119 h 13098"/>
                <a:gd name="T92" fmla="*/ 119 w 16095"/>
                <a:gd name="T93" fmla="*/ 924 h 13098"/>
                <a:gd name="T94" fmla="*/ 92 w 16095"/>
                <a:gd name="T95" fmla="*/ 7572 h 13098"/>
                <a:gd name="T96" fmla="*/ 855 w 16095"/>
                <a:gd name="T97" fmla="*/ 8415 h 13098"/>
                <a:gd name="T98" fmla="*/ 1557 w 16095"/>
                <a:gd name="T99" fmla="*/ 10453 h 13098"/>
                <a:gd name="T100" fmla="*/ 2236 w 16095"/>
                <a:gd name="T101" fmla="*/ 11368 h 13098"/>
                <a:gd name="T102" fmla="*/ 3702 w 16095"/>
                <a:gd name="T103" fmla="*/ 11901 h 13098"/>
                <a:gd name="T104" fmla="*/ 4567 w 16095"/>
                <a:gd name="T105" fmla="*/ 12848 h 13098"/>
                <a:gd name="T106" fmla="*/ 5876 w 16095"/>
                <a:gd name="T107" fmla="*/ 13069 h 13098"/>
                <a:gd name="T108" fmla="*/ 7006 w 16095"/>
                <a:gd name="T109" fmla="*/ 12446 h 13098"/>
                <a:gd name="T110" fmla="*/ 10208 w 16095"/>
                <a:gd name="T111" fmla="*/ 11824 h 13098"/>
                <a:gd name="T112" fmla="*/ 11035 w 16095"/>
                <a:gd name="T113" fmla="*/ 12807 h 13098"/>
                <a:gd name="T114" fmla="*/ 12330 w 16095"/>
                <a:gd name="T115" fmla="*/ 13081 h 13098"/>
                <a:gd name="T116" fmla="*/ 13489 w 16095"/>
                <a:gd name="T117" fmla="*/ 12505 h 13098"/>
                <a:gd name="T118" fmla="*/ 14740 w 16095"/>
                <a:gd name="T119" fmla="*/ 11579 h 13098"/>
                <a:gd name="T120" fmla="*/ 15750 w 16095"/>
                <a:gd name="T121" fmla="*/ 11036 h 13098"/>
                <a:gd name="T122" fmla="*/ 16095 w 16095"/>
                <a:gd name="T123" fmla="*/ 7025 h 13098"/>
                <a:gd name="T124" fmla="*/ 16023 w 16095"/>
                <a:gd name="T125" fmla="*/ 6588 h 130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095" h="13098">
                  <a:moveTo>
                    <a:pt x="15089" y="10075"/>
                  </a:moveTo>
                  <a:lnTo>
                    <a:pt x="15088" y="10101"/>
                  </a:lnTo>
                  <a:lnTo>
                    <a:pt x="15087" y="10127"/>
                  </a:lnTo>
                  <a:lnTo>
                    <a:pt x="15083" y="10152"/>
                  </a:lnTo>
                  <a:lnTo>
                    <a:pt x="15079" y="10177"/>
                  </a:lnTo>
                  <a:lnTo>
                    <a:pt x="15073" y="10201"/>
                  </a:lnTo>
                  <a:lnTo>
                    <a:pt x="15067" y="10225"/>
                  </a:lnTo>
                  <a:lnTo>
                    <a:pt x="15059" y="10248"/>
                  </a:lnTo>
                  <a:lnTo>
                    <a:pt x="15050" y="10272"/>
                  </a:lnTo>
                  <a:lnTo>
                    <a:pt x="15040" y="10294"/>
                  </a:lnTo>
                  <a:lnTo>
                    <a:pt x="15029" y="10316"/>
                  </a:lnTo>
                  <a:lnTo>
                    <a:pt x="15017" y="10337"/>
                  </a:lnTo>
                  <a:lnTo>
                    <a:pt x="15004" y="10357"/>
                  </a:lnTo>
                  <a:lnTo>
                    <a:pt x="14989" y="10376"/>
                  </a:lnTo>
                  <a:lnTo>
                    <a:pt x="14974" y="10396"/>
                  </a:lnTo>
                  <a:lnTo>
                    <a:pt x="14958" y="10414"/>
                  </a:lnTo>
                  <a:lnTo>
                    <a:pt x="14942" y="10432"/>
                  </a:lnTo>
                  <a:lnTo>
                    <a:pt x="14924" y="10448"/>
                  </a:lnTo>
                  <a:lnTo>
                    <a:pt x="14906" y="10464"/>
                  </a:lnTo>
                  <a:lnTo>
                    <a:pt x="14887" y="10479"/>
                  </a:lnTo>
                  <a:lnTo>
                    <a:pt x="14868" y="10493"/>
                  </a:lnTo>
                  <a:lnTo>
                    <a:pt x="14848" y="10506"/>
                  </a:lnTo>
                  <a:lnTo>
                    <a:pt x="14827" y="10519"/>
                  </a:lnTo>
                  <a:lnTo>
                    <a:pt x="14804" y="10530"/>
                  </a:lnTo>
                  <a:lnTo>
                    <a:pt x="14782" y="10540"/>
                  </a:lnTo>
                  <a:lnTo>
                    <a:pt x="14759" y="10549"/>
                  </a:lnTo>
                  <a:lnTo>
                    <a:pt x="14736" y="10557"/>
                  </a:lnTo>
                  <a:lnTo>
                    <a:pt x="14712" y="10563"/>
                  </a:lnTo>
                  <a:lnTo>
                    <a:pt x="14688" y="10569"/>
                  </a:lnTo>
                  <a:lnTo>
                    <a:pt x="14663" y="10573"/>
                  </a:lnTo>
                  <a:lnTo>
                    <a:pt x="14637" y="10577"/>
                  </a:lnTo>
                  <a:lnTo>
                    <a:pt x="14612" y="10578"/>
                  </a:lnTo>
                  <a:lnTo>
                    <a:pt x="14586" y="10579"/>
                  </a:lnTo>
                  <a:lnTo>
                    <a:pt x="14012" y="10579"/>
                  </a:lnTo>
                  <a:lnTo>
                    <a:pt x="13989" y="10498"/>
                  </a:lnTo>
                  <a:lnTo>
                    <a:pt x="13962" y="10419"/>
                  </a:lnTo>
                  <a:lnTo>
                    <a:pt x="13934" y="10341"/>
                  </a:lnTo>
                  <a:lnTo>
                    <a:pt x="13902" y="10266"/>
                  </a:lnTo>
                  <a:lnTo>
                    <a:pt x="13867" y="10191"/>
                  </a:lnTo>
                  <a:lnTo>
                    <a:pt x="13829" y="10117"/>
                  </a:lnTo>
                  <a:lnTo>
                    <a:pt x="13788" y="10047"/>
                  </a:lnTo>
                  <a:lnTo>
                    <a:pt x="13745" y="9977"/>
                  </a:lnTo>
                  <a:lnTo>
                    <a:pt x="13699" y="9910"/>
                  </a:lnTo>
                  <a:lnTo>
                    <a:pt x="13650" y="9844"/>
                  </a:lnTo>
                  <a:lnTo>
                    <a:pt x="13598" y="9781"/>
                  </a:lnTo>
                  <a:lnTo>
                    <a:pt x="13545" y="9719"/>
                  </a:lnTo>
                  <a:lnTo>
                    <a:pt x="13489" y="9661"/>
                  </a:lnTo>
                  <a:lnTo>
                    <a:pt x="13430" y="9605"/>
                  </a:lnTo>
                  <a:lnTo>
                    <a:pt x="13370" y="9550"/>
                  </a:lnTo>
                  <a:lnTo>
                    <a:pt x="13308" y="9499"/>
                  </a:lnTo>
                  <a:lnTo>
                    <a:pt x="13242" y="9449"/>
                  </a:lnTo>
                  <a:lnTo>
                    <a:pt x="13176" y="9402"/>
                  </a:lnTo>
                  <a:lnTo>
                    <a:pt x="13107" y="9359"/>
                  </a:lnTo>
                  <a:lnTo>
                    <a:pt x="13036" y="9317"/>
                  </a:lnTo>
                  <a:lnTo>
                    <a:pt x="12964" y="9279"/>
                  </a:lnTo>
                  <a:lnTo>
                    <a:pt x="12890" y="9244"/>
                  </a:lnTo>
                  <a:lnTo>
                    <a:pt x="12815" y="9212"/>
                  </a:lnTo>
                  <a:lnTo>
                    <a:pt x="12737" y="9182"/>
                  </a:lnTo>
                  <a:lnTo>
                    <a:pt x="12658" y="9156"/>
                  </a:lnTo>
                  <a:lnTo>
                    <a:pt x="12578" y="9133"/>
                  </a:lnTo>
                  <a:lnTo>
                    <a:pt x="12497" y="9113"/>
                  </a:lnTo>
                  <a:lnTo>
                    <a:pt x="12413" y="9097"/>
                  </a:lnTo>
                  <a:lnTo>
                    <a:pt x="12330" y="9085"/>
                  </a:lnTo>
                  <a:lnTo>
                    <a:pt x="12244" y="9076"/>
                  </a:lnTo>
                  <a:lnTo>
                    <a:pt x="12159" y="9070"/>
                  </a:lnTo>
                  <a:lnTo>
                    <a:pt x="12071" y="9068"/>
                  </a:lnTo>
                  <a:lnTo>
                    <a:pt x="11984" y="9070"/>
                  </a:lnTo>
                  <a:lnTo>
                    <a:pt x="11898" y="9076"/>
                  </a:lnTo>
                  <a:lnTo>
                    <a:pt x="11813" y="9085"/>
                  </a:lnTo>
                  <a:lnTo>
                    <a:pt x="11729" y="9097"/>
                  </a:lnTo>
                  <a:lnTo>
                    <a:pt x="11646" y="9113"/>
                  </a:lnTo>
                  <a:lnTo>
                    <a:pt x="11564" y="9133"/>
                  </a:lnTo>
                  <a:lnTo>
                    <a:pt x="11484" y="9156"/>
                  </a:lnTo>
                  <a:lnTo>
                    <a:pt x="11405" y="9182"/>
                  </a:lnTo>
                  <a:lnTo>
                    <a:pt x="11328" y="9212"/>
                  </a:lnTo>
                  <a:lnTo>
                    <a:pt x="11252" y="9244"/>
                  </a:lnTo>
                  <a:lnTo>
                    <a:pt x="11178" y="9279"/>
                  </a:lnTo>
                  <a:lnTo>
                    <a:pt x="11106" y="9317"/>
                  </a:lnTo>
                  <a:lnTo>
                    <a:pt x="11035" y="9359"/>
                  </a:lnTo>
                  <a:lnTo>
                    <a:pt x="10967" y="9402"/>
                  </a:lnTo>
                  <a:lnTo>
                    <a:pt x="10899" y="9449"/>
                  </a:lnTo>
                  <a:lnTo>
                    <a:pt x="10835" y="9499"/>
                  </a:lnTo>
                  <a:lnTo>
                    <a:pt x="10772" y="9550"/>
                  </a:lnTo>
                  <a:lnTo>
                    <a:pt x="10711" y="9605"/>
                  </a:lnTo>
                  <a:lnTo>
                    <a:pt x="10653" y="9661"/>
                  </a:lnTo>
                  <a:lnTo>
                    <a:pt x="10597" y="9719"/>
                  </a:lnTo>
                  <a:lnTo>
                    <a:pt x="10543" y="9781"/>
                  </a:lnTo>
                  <a:lnTo>
                    <a:pt x="10492" y="9844"/>
                  </a:lnTo>
                  <a:lnTo>
                    <a:pt x="10444" y="9910"/>
                  </a:lnTo>
                  <a:lnTo>
                    <a:pt x="10397" y="9977"/>
                  </a:lnTo>
                  <a:lnTo>
                    <a:pt x="10354" y="10047"/>
                  </a:lnTo>
                  <a:lnTo>
                    <a:pt x="10313" y="10117"/>
                  </a:lnTo>
                  <a:lnTo>
                    <a:pt x="10275" y="10191"/>
                  </a:lnTo>
                  <a:lnTo>
                    <a:pt x="10240" y="10266"/>
                  </a:lnTo>
                  <a:lnTo>
                    <a:pt x="10208" y="10341"/>
                  </a:lnTo>
                  <a:lnTo>
                    <a:pt x="10179" y="10419"/>
                  </a:lnTo>
                  <a:lnTo>
                    <a:pt x="10153" y="10498"/>
                  </a:lnTo>
                  <a:lnTo>
                    <a:pt x="10131" y="10579"/>
                  </a:lnTo>
                  <a:lnTo>
                    <a:pt x="7473" y="10579"/>
                  </a:lnTo>
                  <a:lnTo>
                    <a:pt x="7450" y="10498"/>
                  </a:lnTo>
                  <a:lnTo>
                    <a:pt x="7425" y="10419"/>
                  </a:lnTo>
                  <a:lnTo>
                    <a:pt x="7396" y="10341"/>
                  </a:lnTo>
                  <a:lnTo>
                    <a:pt x="7363" y="10266"/>
                  </a:lnTo>
                  <a:lnTo>
                    <a:pt x="7328" y="10191"/>
                  </a:lnTo>
                  <a:lnTo>
                    <a:pt x="7290" y="10117"/>
                  </a:lnTo>
                  <a:lnTo>
                    <a:pt x="7250" y="10047"/>
                  </a:lnTo>
                  <a:lnTo>
                    <a:pt x="7207" y="9977"/>
                  </a:lnTo>
                  <a:lnTo>
                    <a:pt x="7160" y="9910"/>
                  </a:lnTo>
                  <a:lnTo>
                    <a:pt x="7112" y="9844"/>
                  </a:lnTo>
                  <a:lnTo>
                    <a:pt x="7061" y="9781"/>
                  </a:lnTo>
                  <a:lnTo>
                    <a:pt x="7006" y="9719"/>
                  </a:lnTo>
                  <a:lnTo>
                    <a:pt x="6951" y="9661"/>
                  </a:lnTo>
                  <a:lnTo>
                    <a:pt x="6892" y="9605"/>
                  </a:lnTo>
                  <a:lnTo>
                    <a:pt x="6831" y="9550"/>
                  </a:lnTo>
                  <a:lnTo>
                    <a:pt x="6769" y="9499"/>
                  </a:lnTo>
                  <a:lnTo>
                    <a:pt x="6705" y="9449"/>
                  </a:lnTo>
                  <a:lnTo>
                    <a:pt x="6637" y="9402"/>
                  </a:lnTo>
                  <a:lnTo>
                    <a:pt x="6569" y="9359"/>
                  </a:lnTo>
                  <a:lnTo>
                    <a:pt x="6498" y="9317"/>
                  </a:lnTo>
                  <a:lnTo>
                    <a:pt x="6426" y="9279"/>
                  </a:lnTo>
                  <a:lnTo>
                    <a:pt x="6351" y="9244"/>
                  </a:lnTo>
                  <a:lnTo>
                    <a:pt x="6276" y="9212"/>
                  </a:lnTo>
                  <a:lnTo>
                    <a:pt x="6199" y="9182"/>
                  </a:lnTo>
                  <a:lnTo>
                    <a:pt x="6120" y="9156"/>
                  </a:lnTo>
                  <a:lnTo>
                    <a:pt x="6040" y="9133"/>
                  </a:lnTo>
                  <a:lnTo>
                    <a:pt x="5958" y="9113"/>
                  </a:lnTo>
                  <a:lnTo>
                    <a:pt x="5876" y="9097"/>
                  </a:lnTo>
                  <a:lnTo>
                    <a:pt x="5791" y="9085"/>
                  </a:lnTo>
                  <a:lnTo>
                    <a:pt x="5707" y="9076"/>
                  </a:lnTo>
                  <a:lnTo>
                    <a:pt x="5620" y="9070"/>
                  </a:lnTo>
                  <a:lnTo>
                    <a:pt x="5533" y="9068"/>
                  </a:lnTo>
                  <a:lnTo>
                    <a:pt x="5446" y="9070"/>
                  </a:lnTo>
                  <a:lnTo>
                    <a:pt x="5360" y="9076"/>
                  </a:lnTo>
                  <a:lnTo>
                    <a:pt x="5274" y="9085"/>
                  </a:lnTo>
                  <a:lnTo>
                    <a:pt x="5191" y="9097"/>
                  </a:lnTo>
                  <a:lnTo>
                    <a:pt x="5107" y="9113"/>
                  </a:lnTo>
                  <a:lnTo>
                    <a:pt x="5026" y="9133"/>
                  </a:lnTo>
                  <a:lnTo>
                    <a:pt x="4946" y="9156"/>
                  </a:lnTo>
                  <a:lnTo>
                    <a:pt x="4867" y="9182"/>
                  </a:lnTo>
                  <a:lnTo>
                    <a:pt x="4789" y="9212"/>
                  </a:lnTo>
                  <a:lnTo>
                    <a:pt x="4714" y="9244"/>
                  </a:lnTo>
                  <a:lnTo>
                    <a:pt x="4639" y="9279"/>
                  </a:lnTo>
                  <a:lnTo>
                    <a:pt x="4567" y="9317"/>
                  </a:lnTo>
                  <a:lnTo>
                    <a:pt x="4497" y="9359"/>
                  </a:lnTo>
                  <a:lnTo>
                    <a:pt x="4428" y="9402"/>
                  </a:lnTo>
                  <a:lnTo>
                    <a:pt x="4361" y="9449"/>
                  </a:lnTo>
                  <a:lnTo>
                    <a:pt x="4296" y="9499"/>
                  </a:lnTo>
                  <a:lnTo>
                    <a:pt x="4233" y="9550"/>
                  </a:lnTo>
                  <a:lnTo>
                    <a:pt x="4173" y="9605"/>
                  </a:lnTo>
                  <a:lnTo>
                    <a:pt x="4114" y="9661"/>
                  </a:lnTo>
                  <a:lnTo>
                    <a:pt x="4059" y="9719"/>
                  </a:lnTo>
                  <a:lnTo>
                    <a:pt x="4005" y="9781"/>
                  </a:lnTo>
                  <a:lnTo>
                    <a:pt x="3953" y="9844"/>
                  </a:lnTo>
                  <a:lnTo>
                    <a:pt x="3905" y="9910"/>
                  </a:lnTo>
                  <a:lnTo>
                    <a:pt x="3859" y="9977"/>
                  </a:lnTo>
                  <a:lnTo>
                    <a:pt x="3816" y="10047"/>
                  </a:lnTo>
                  <a:lnTo>
                    <a:pt x="3774" y="10117"/>
                  </a:lnTo>
                  <a:lnTo>
                    <a:pt x="3737" y="10191"/>
                  </a:lnTo>
                  <a:lnTo>
                    <a:pt x="3702" y="10266"/>
                  </a:lnTo>
                  <a:lnTo>
                    <a:pt x="3670" y="10341"/>
                  </a:lnTo>
                  <a:lnTo>
                    <a:pt x="3640" y="10419"/>
                  </a:lnTo>
                  <a:lnTo>
                    <a:pt x="3614" y="10498"/>
                  </a:lnTo>
                  <a:lnTo>
                    <a:pt x="3592" y="10579"/>
                  </a:lnTo>
                  <a:lnTo>
                    <a:pt x="3018" y="10579"/>
                  </a:lnTo>
                  <a:lnTo>
                    <a:pt x="2993" y="10578"/>
                  </a:lnTo>
                  <a:lnTo>
                    <a:pt x="2967" y="10577"/>
                  </a:lnTo>
                  <a:lnTo>
                    <a:pt x="2941" y="10573"/>
                  </a:lnTo>
                  <a:lnTo>
                    <a:pt x="2917" y="10569"/>
                  </a:lnTo>
                  <a:lnTo>
                    <a:pt x="2892" y="10563"/>
                  </a:lnTo>
                  <a:lnTo>
                    <a:pt x="2869" y="10557"/>
                  </a:lnTo>
                  <a:lnTo>
                    <a:pt x="2845" y="10549"/>
                  </a:lnTo>
                  <a:lnTo>
                    <a:pt x="2823" y="10540"/>
                  </a:lnTo>
                  <a:lnTo>
                    <a:pt x="2800" y="10530"/>
                  </a:lnTo>
                  <a:lnTo>
                    <a:pt x="2778" y="10519"/>
                  </a:lnTo>
                  <a:lnTo>
                    <a:pt x="2757" y="10506"/>
                  </a:lnTo>
                  <a:lnTo>
                    <a:pt x="2737" y="10493"/>
                  </a:lnTo>
                  <a:lnTo>
                    <a:pt x="2717" y="10479"/>
                  </a:lnTo>
                  <a:lnTo>
                    <a:pt x="2698" y="10464"/>
                  </a:lnTo>
                  <a:lnTo>
                    <a:pt x="2680" y="10448"/>
                  </a:lnTo>
                  <a:lnTo>
                    <a:pt x="2663" y="10432"/>
                  </a:lnTo>
                  <a:lnTo>
                    <a:pt x="2646" y="10414"/>
                  </a:lnTo>
                  <a:lnTo>
                    <a:pt x="2630" y="10396"/>
                  </a:lnTo>
                  <a:lnTo>
                    <a:pt x="2615" y="10376"/>
                  </a:lnTo>
                  <a:lnTo>
                    <a:pt x="2601" y="10357"/>
                  </a:lnTo>
                  <a:lnTo>
                    <a:pt x="2588" y="10337"/>
                  </a:lnTo>
                  <a:lnTo>
                    <a:pt x="2576" y="10316"/>
                  </a:lnTo>
                  <a:lnTo>
                    <a:pt x="2565" y="10294"/>
                  </a:lnTo>
                  <a:lnTo>
                    <a:pt x="2555" y="10272"/>
                  </a:lnTo>
                  <a:lnTo>
                    <a:pt x="2546" y="10248"/>
                  </a:lnTo>
                  <a:lnTo>
                    <a:pt x="2538" y="10225"/>
                  </a:lnTo>
                  <a:lnTo>
                    <a:pt x="2531" y="10201"/>
                  </a:lnTo>
                  <a:lnTo>
                    <a:pt x="2526" y="10177"/>
                  </a:lnTo>
                  <a:lnTo>
                    <a:pt x="2521" y="10152"/>
                  </a:lnTo>
                  <a:lnTo>
                    <a:pt x="2518" y="10127"/>
                  </a:lnTo>
                  <a:lnTo>
                    <a:pt x="2516" y="10101"/>
                  </a:lnTo>
                  <a:lnTo>
                    <a:pt x="2515" y="10075"/>
                  </a:lnTo>
                  <a:lnTo>
                    <a:pt x="2515" y="8564"/>
                  </a:lnTo>
                  <a:lnTo>
                    <a:pt x="9053" y="8564"/>
                  </a:lnTo>
                  <a:lnTo>
                    <a:pt x="9131" y="8562"/>
                  </a:lnTo>
                  <a:lnTo>
                    <a:pt x="9207" y="8557"/>
                  </a:lnTo>
                  <a:lnTo>
                    <a:pt x="9283" y="8547"/>
                  </a:lnTo>
                  <a:lnTo>
                    <a:pt x="9357" y="8533"/>
                  </a:lnTo>
                  <a:lnTo>
                    <a:pt x="9431" y="8516"/>
                  </a:lnTo>
                  <a:lnTo>
                    <a:pt x="9502" y="8496"/>
                  </a:lnTo>
                  <a:lnTo>
                    <a:pt x="9571" y="8472"/>
                  </a:lnTo>
                  <a:lnTo>
                    <a:pt x="9641" y="8445"/>
                  </a:lnTo>
                  <a:lnTo>
                    <a:pt x="9707" y="8415"/>
                  </a:lnTo>
                  <a:lnTo>
                    <a:pt x="9773" y="8381"/>
                  </a:lnTo>
                  <a:lnTo>
                    <a:pt x="9835" y="8345"/>
                  </a:lnTo>
                  <a:lnTo>
                    <a:pt x="9896" y="8306"/>
                  </a:lnTo>
                  <a:lnTo>
                    <a:pt x="9956" y="8263"/>
                  </a:lnTo>
                  <a:lnTo>
                    <a:pt x="10013" y="8218"/>
                  </a:lnTo>
                  <a:lnTo>
                    <a:pt x="10067" y="8171"/>
                  </a:lnTo>
                  <a:lnTo>
                    <a:pt x="10120" y="8120"/>
                  </a:lnTo>
                  <a:lnTo>
                    <a:pt x="10170" y="8068"/>
                  </a:lnTo>
                  <a:lnTo>
                    <a:pt x="10217" y="8014"/>
                  </a:lnTo>
                  <a:lnTo>
                    <a:pt x="10263" y="7956"/>
                  </a:lnTo>
                  <a:lnTo>
                    <a:pt x="10305" y="7897"/>
                  </a:lnTo>
                  <a:lnTo>
                    <a:pt x="10344" y="7836"/>
                  </a:lnTo>
                  <a:lnTo>
                    <a:pt x="10380" y="7773"/>
                  </a:lnTo>
                  <a:lnTo>
                    <a:pt x="10413" y="7707"/>
                  </a:lnTo>
                  <a:lnTo>
                    <a:pt x="10444" y="7641"/>
                  </a:lnTo>
                  <a:lnTo>
                    <a:pt x="10471" y="7572"/>
                  </a:lnTo>
                  <a:lnTo>
                    <a:pt x="10495" y="7502"/>
                  </a:lnTo>
                  <a:lnTo>
                    <a:pt x="10515" y="7430"/>
                  </a:lnTo>
                  <a:lnTo>
                    <a:pt x="10532" y="7357"/>
                  </a:lnTo>
                  <a:lnTo>
                    <a:pt x="10545" y="7283"/>
                  </a:lnTo>
                  <a:lnTo>
                    <a:pt x="10554" y="7207"/>
                  </a:lnTo>
                  <a:lnTo>
                    <a:pt x="10560" y="7131"/>
                  </a:lnTo>
                  <a:lnTo>
                    <a:pt x="10562" y="7052"/>
                  </a:lnTo>
                  <a:lnTo>
                    <a:pt x="10562" y="3527"/>
                  </a:lnTo>
                  <a:lnTo>
                    <a:pt x="12574" y="3527"/>
                  </a:lnTo>
                  <a:lnTo>
                    <a:pt x="12605" y="3528"/>
                  </a:lnTo>
                  <a:lnTo>
                    <a:pt x="12637" y="3530"/>
                  </a:lnTo>
                  <a:lnTo>
                    <a:pt x="12668" y="3535"/>
                  </a:lnTo>
                  <a:lnTo>
                    <a:pt x="12698" y="3542"/>
                  </a:lnTo>
                  <a:lnTo>
                    <a:pt x="12727" y="3550"/>
                  </a:lnTo>
                  <a:lnTo>
                    <a:pt x="12756" y="3560"/>
                  </a:lnTo>
                  <a:lnTo>
                    <a:pt x="12784" y="3572"/>
                  </a:lnTo>
                  <a:lnTo>
                    <a:pt x="12812" y="3586"/>
                  </a:lnTo>
                  <a:lnTo>
                    <a:pt x="12838" y="3601"/>
                  </a:lnTo>
                  <a:lnTo>
                    <a:pt x="12864" y="3618"/>
                  </a:lnTo>
                  <a:lnTo>
                    <a:pt x="12888" y="3636"/>
                  </a:lnTo>
                  <a:lnTo>
                    <a:pt x="12911" y="3657"/>
                  </a:lnTo>
                  <a:lnTo>
                    <a:pt x="12933" y="3678"/>
                  </a:lnTo>
                  <a:lnTo>
                    <a:pt x="12954" y="3701"/>
                  </a:lnTo>
                  <a:lnTo>
                    <a:pt x="12975" y="3725"/>
                  </a:lnTo>
                  <a:lnTo>
                    <a:pt x="12993" y="3750"/>
                  </a:lnTo>
                  <a:lnTo>
                    <a:pt x="15005" y="6773"/>
                  </a:lnTo>
                  <a:lnTo>
                    <a:pt x="15015" y="6788"/>
                  </a:lnTo>
                  <a:lnTo>
                    <a:pt x="15024" y="6804"/>
                  </a:lnTo>
                  <a:lnTo>
                    <a:pt x="15033" y="6822"/>
                  </a:lnTo>
                  <a:lnTo>
                    <a:pt x="15041" y="6838"/>
                  </a:lnTo>
                  <a:lnTo>
                    <a:pt x="15049" y="6855"/>
                  </a:lnTo>
                  <a:lnTo>
                    <a:pt x="15056" y="6872"/>
                  </a:lnTo>
                  <a:lnTo>
                    <a:pt x="15062" y="6889"/>
                  </a:lnTo>
                  <a:lnTo>
                    <a:pt x="15067" y="6907"/>
                  </a:lnTo>
                  <a:lnTo>
                    <a:pt x="15072" y="6924"/>
                  </a:lnTo>
                  <a:lnTo>
                    <a:pt x="15077" y="6942"/>
                  </a:lnTo>
                  <a:lnTo>
                    <a:pt x="15081" y="6961"/>
                  </a:lnTo>
                  <a:lnTo>
                    <a:pt x="15084" y="6979"/>
                  </a:lnTo>
                  <a:lnTo>
                    <a:pt x="15086" y="6997"/>
                  </a:lnTo>
                  <a:lnTo>
                    <a:pt x="15088" y="7016"/>
                  </a:lnTo>
                  <a:lnTo>
                    <a:pt x="15089" y="7034"/>
                  </a:lnTo>
                  <a:lnTo>
                    <a:pt x="15089" y="7052"/>
                  </a:lnTo>
                  <a:lnTo>
                    <a:pt x="15089" y="10075"/>
                  </a:lnTo>
                  <a:close/>
                  <a:moveTo>
                    <a:pt x="12071" y="12090"/>
                  </a:moveTo>
                  <a:lnTo>
                    <a:pt x="12020" y="12089"/>
                  </a:lnTo>
                  <a:lnTo>
                    <a:pt x="11969" y="12085"/>
                  </a:lnTo>
                  <a:lnTo>
                    <a:pt x="11918" y="12078"/>
                  </a:lnTo>
                  <a:lnTo>
                    <a:pt x="11869" y="12070"/>
                  </a:lnTo>
                  <a:lnTo>
                    <a:pt x="11820" y="12058"/>
                  </a:lnTo>
                  <a:lnTo>
                    <a:pt x="11772" y="12045"/>
                  </a:lnTo>
                  <a:lnTo>
                    <a:pt x="11725" y="12029"/>
                  </a:lnTo>
                  <a:lnTo>
                    <a:pt x="11680" y="12011"/>
                  </a:lnTo>
                  <a:lnTo>
                    <a:pt x="11636" y="11991"/>
                  </a:lnTo>
                  <a:lnTo>
                    <a:pt x="11591" y="11968"/>
                  </a:lnTo>
                  <a:lnTo>
                    <a:pt x="11550" y="11944"/>
                  </a:lnTo>
                  <a:lnTo>
                    <a:pt x="11509" y="11918"/>
                  </a:lnTo>
                  <a:lnTo>
                    <a:pt x="11470" y="11890"/>
                  </a:lnTo>
                  <a:lnTo>
                    <a:pt x="11431" y="11861"/>
                  </a:lnTo>
                  <a:lnTo>
                    <a:pt x="11395" y="11828"/>
                  </a:lnTo>
                  <a:lnTo>
                    <a:pt x="11360" y="11795"/>
                  </a:lnTo>
                  <a:lnTo>
                    <a:pt x="11327" y="11760"/>
                  </a:lnTo>
                  <a:lnTo>
                    <a:pt x="11295" y="11724"/>
                  </a:lnTo>
                  <a:lnTo>
                    <a:pt x="11265" y="11685"/>
                  </a:lnTo>
                  <a:lnTo>
                    <a:pt x="11237" y="11646"/>
                  </a:lnTo>
                  <a:lnTo>
                    <a:pt x="11211" y="11606"/>
                  </a:lnTo>
                  <a:lnTo>
                    <a:pt x="11187" y="11563"/>
                  </a:lnTo>
                  <a:lnTo>
                    <a:pt x="11165" y="11520"/>
                  </a:lnTo>
                  <a:lnTo>
                    <a:pt x="11145" y="11475"/>
                  </a:lnTo>
                  <a:lnTo>
                    <a:pt x="11127" y="11429"/>
                  </a:lnTo>
                  <a:lnTo>
                    <a:pt x="11111" y="11382"/>
                  </a:lnTo>
                  <a:lnTo>
                    <a:pt x="11098" y="11335"/>
                  </a:lnTo>
                  <a:lnTo>
                    <a:pt x="11086" y="11286"/>
                  </a:lnTo>
                  <a:lnTo>
                    <a:pt x="11077" y="11236"/>
                  </a:lnTo>
                  <a:lnTo>
                    <a:pt x="11070" y="11186"/>
                  </a:lnTo>
                  <a:lnTo>
                    <a:pt x="11067" y="11135"/>
                  </a:lnTo>
                  <a:lnTo>
                    <a:pt x="11065" y="11083"/>
                  </a:lnTo>
                  <a:lnTo>
                    <a:pt x="11067" y="11031"/>
                  </a:lnTo>
                  <a:lnTo>
                    <a:pt x="11070" y="10980"/>
                  </a:lnTo>
                  <a:lnTo>
                    <a:pt x="11077" y="10930"/>
                  </a:lnTo>
                  <a:lnTo>
                    <a:pt x="11086" y="10880"/>
                  </a:lnTo>
                  <a:lnTo>
                    <a:pt x="11098" y="10831"/>
                  </a:lnTo>
                  <a:lnTo>
                    <a:pt x="11111" y="10784"/>
                  </a:lnTo>
                  <a:lnTo>
                    <a:pt x="11127" y="10736"/>
                  </a:lnTo>
                  <a:lnTo>
                    <a:pt x="11145" y="10691"/>
                  </a:lnTo>
                  <a:lnTo>
                    <a:pt x="11165" y="10646"/>
                  </a:lnTo>
                  <a:lnTo>
                    <a:pt x="11187" y="10603"/>
                  </a:lnTo>
                  <a:lnTo>
                    <a:pt x="11211" y="10561"/>
                  </a:lnTo>
                  <a:lnTo>
                    <a:pt x="11237" y="10520"/>
                  </a:lnTo>
                  <a:lnTo>
                    <a:pt x="11265" y="10480"/>
                  </a:lnTo>
                  <a:lnTo>
                    <a:pt x="11295" y="10442"/>
                  </a:lnTo>
                  <a:lnTo>
                    <a:pt x="11327" y="10406"/>
                  </a:lnTo>
                  <a:lnTo>
                    <a:pt x="11360" y="10370"/>
                  </a:lnTo>
                  <a:lnTo>
                    <a:pt x="11395" y="10337"/>
                  </a:lnTo>
                  <a:lnTo>
                    <a:pt x="11431" y="10306"/>
                  </a:lnTo>
                  <a:lnTo>
                    <a:pt x="11470" y="10276"/>
                  </a:lnTo>
                  <a:lnTo>
                    <a:pt x="11509" y="10247"/>
                  </a:lnTo>
                  <a:lnTo>
                    <a:pt x="11550" y="10221"/>
                  </a:lnTo>
                  <a:lnTo>
                    <a:pt x="11591" y="10197"/>
                  </a:lnTo>
                  <a:lnTo>
                    <a:pt x="11636" y="10175"/>
                  </a:lnTo>
                  <a:lnTo>
                    <a:pt x="11680" y="10155"/>
                  </a:lnTo>
                  <a:lnTo>
                    <a:pt x="11725" y="10137"/>
                  </a:lnTo>
                  <a:lnTo>
                    <a:pt x="11772" y="10120"/>
                  </a:lnTo>
                  <a:lnTo>
                    <a:pt x="11820" y="10107"/>
                  </a:lnTo>
                  <a:lnTo>
                    <a:pt x="11869" y="10096"/>
                  </a:lnTo>
                  <a:lnTo>
                    <a:pt x="11918" y="10087"/>
                  </a:lnTo>
                  <a:lnTo>
                    <a:pt x="11969" y="10080"/>
                  </a:lnTo>
                  <a:lnTo>
                    <a:pt x="12020" y="10076"/>
                  </a:lnTo>
                  <a:lnTo>
                    <a:pt x="12071" y="10075"/>
                  </a:lnTo>
                  <a:lnTo>
                    <a:pt x="12124" y="10076"/>
                  </a:lnTo>
                  <a:lnTo>
                    <a:pt x="12174" y="10080"/>
                  </a:lnTo>
                  <a:lnTo>
                    <a:pt x="12224" y="10087"/>
                  </a:lnTo>
                  <a:lnTo>
                    <a:pt x="12274" y="10096"/>
                  </a:lnTo>
                  <a:lnTo>
                    <a:pt x="12323" y="10107"/>
                  </a:lnTo>
                  <a:lnTo>
                    <a:pt x="12370" y="10120"/>
                  </a:lnTo>
                  <a:lnTo>
                    <a:pt x="12417" y="10137"/>
                  </a:lnTo>
                  <a:lnTo>
                    <a:pt x="12463" y="10155"/>
                  </a:lnTo>
                  <a:lnTo>
                    <a:pt x="12508" y="10175"/>
                  </a:lnTo>
                  <a:lnTo>
                    <a:pt x="12551" y="10197"/>
                  </a:lnTo>
                  <a:lnTo>
                    <a:pt x="12593" y="10221"/>
                  </a:lnTo>
                  <a:lnTo>
                    <a:pt x="12634" y="10247"/>
                  </a:lnTo>
                  <a:lnTo>
                    <a:pt x="12673" y="10276"/>
                  </a:lnTo>
                  <a:lnTo>
                    <a:pt x="12711" y="10306"/>
                  </a:lnTo>
                  <a:lnTo>
                    <a:pt x="12747" y="10337"/>
                  </a:lnTo>
                  <a:lnTo>
                    <a:pt x="12782" y="10370"/>
                  </a:lnTo>
                  <a:lnTo>
                    <a:pt x="12816" y="10406"/>
                  </a:lnTo>
                  <a:lnTo>
                    <a:pt x="12848" y="10442"/>
                  </a:lnTo>
                  <a:lnTo>
                    <a:pt x="12877" y="10480"/>
                  </a:lnTo>
                  <a:lnTo>
                    <a:pt x="12905" y="10520"/>
                  </a:lnTo>
                  <a:lnTo>
                    <a:pt x="12931" y="10561"/>
                  </a:lnTo>
                  <a:lnTo>
                    <a:pt x="12955" y="10603"/>
                  </a:lnTo>
                  <a:lnTo>
                    <a:pt x="12978" y="10646"/>
                  </a:lnTo>
                  <a:lnTo>
                    <a:pt x="12999" y="10691"/>
                  </a:lnTo>
                  <a:lnTo>
                    <a:pt x="13016" y="10736"/>
                  </a:lnTo>
                  <a:lnTo>
                    <a:pt x="13032" y="10784"/>
                  </a:lnTo>
                  <a:lnTo>
                    <a:pt x="13046" y="10831"/>
                  </a:lnTo>
                  <a:lnTo>
                    <a:pt x="13057" y="10880"/>
                  </a:lnTo>
                  <a:lnTo>
                    <a:pt x="13066" y="10930"/>
                  </a:lnTo>
                  <a:lnTo>
                    <a:pt x="13072" y="10980"/>
                  </a:lnTo>
                  <a:lnTo>
                    <a:pt x="13076" y="11031"/>
                  </a:lnTo>
                  <a:lnTo>
                    <a:pt x="13077" y="11083"/>
                  </a:lnTo>
                  <a:lnTo>
                    <a:pt x="13076" y="11135"/>
                  </a:lnTo>
                  <a:lnTo>
                    <a:pt x="13072" y="11186"/>
                  </a:lnTo>
                  <a:lnTo>
                    <a:pt x="13066" y="11236"/>
                  </a:lnTo>
                  <a:lnTo>
                    <a:pt x="13057" y="11286"/>
                  </a:lnTo>
                  <a:lnTo>
                    <a:pt x="13046" y="11335"/>
                  </a:lnTo>
                  <a:lnTo>
                    <a:pt x="13032" y="11382"/>
                  </a:lnTo>
                  <a:lnTo>
                    <a:pt x="13016" y="11429"/>
                  </a:lnTo>
                  <a:lnTo>
                    <a:pt x="12999" y="11475"/>
                  </a:lnTo>
                  <a:lnTo>
                    <a:pt x="12978" y="11520"/>
                  </a:lnTo>
                  <a:lnTo>
                    <a:pt x="12955" y="11563"/>
                  </a:lnTo>
                  <a:lnTo>
                    <a:pt x="12931" y="11606"/>
                  </a:lnTo>
                  <a:lnTo>
                    <a:pt x="12905" y="11646"/>
                  </a:lnTo>
                  <a:lnTo>
                    <a:pt x="12877" y="11685"/>
                  </a:lnTo>
                  <a:lnTo>
                    <a:pt x="12848" y="11724"/>
                  </a:lnTo>
                  <a:lnTo>
                    <a:pt x="12816" y="11760"/>
                  </a:lnTo>
                  <a:lnTo>
                    <a:pt x="12782" y="11795"/>
                  </a:lnTo>
                  <a:lnTo>
                    <a:pt x="12747" y="11828"/>
                  </a:lnTo>
                  <a:lnTo>
                    <a:pt x="12711" y="11861"/>
                  </a:lnTo>
                  <a:lnTo>
                    <a:pt x="12673" y="11890"/>
                  </a:lnTo>
                  <a:lnTo>
                    <a:pt x="12634" y="11918"/>
                  </a:lnTo>
                  <a:lnTo>
                    <a:pt x="12593" y="11944"/>
                  </a:lnTo>
                  <a:lnTo>
                    <a:pt x="12551" y="11968"/>
                  </a:lnTo>
                  <a:lnTo>
                    <a:pt x="12508" y="11991"/>
                  </a:lnTo>
                  <a:lnTo>
                    <a:pt x="12463" y="12011"/>
                  </a:lnTo>
                  <a:lnTo>
                    <a:pt x="12417" y="12029"/>
                  </a:lnTo>
                  <a:lnTo>
                    <a:pt x="12370" y="12045"/>
                  </a:lnTo>
                  <a:lnTo>
                    <a:pt x="12323" y="12058"/>
                  </a:lnTo>
                  <a:lnTo>
                    <a:pt x="12274" y="12070"/>
                  </a:lnTo>
                  <a:lnTo>
                    <a:pt x="12224" y="12078"/>
                  </a:lnTo>
                  <a:lnTo>
                    <a:pt x="12174" y="12085"/>
                  </a:lnTo>
                  <a:lnTo>
                    <a:pt x="12124" y="12089"/>
                  </a:lnTo>
                  <a:lnTo>
                    <a:pt x="12071" y="12090"/>
                  </a:lnTo>
                  <a:close/>
                  <a:moveTo>
                    <a:pt x="5533" y="12090"/>
                  </a:moveTo>
                  <a:lnTo>
                    <a:pt x="5481" y="12089"/>
                  </a:lnTo>
                  <a:lnTo>
                    <a:pt x="5430" y="12085"/>
                  </a:lnTo>
                  <a:lnTo>
                    <a:pt x="5380" y="12078"/>
                  </a:lnTo>
                  <a:lnTo>
                    <a:pt x="5330" y="12070"/>
                  </a:lnTo>
                  <a:lnTo>
                    <a:pt x="5281" y="12058"/>
                  </a:lnTo>
                  <a:lnTo>
                    <a:pt x="5234" y="12045"/>
                  </a:lnTo>
                  <a:lnTo>
                    <a:pt x="5187" y="12029"/>
                  </a:lnTo>
                  <a:lnTo>
                    <a:pt x="5141" y="12011"/>
                  </a:lnTo>
                  <a:lnTo>
                    <a:pt x="5097" y="11991"/>
                  </a:lnTo>
                  <a:lnTo>
                    <a:pt x="5054" y="11968"/>
                  </a:lnTo>
                  <a:lnTo>
                    <a:pt x="5012" y="11944"/>
                  </a:lnTo>
                  <a:lnTo>
                    <a:pt x="4970" y="11918"/>
                  </a:lnTo>
                  <a:lnTo>
                    <a:pt x="4931" y="11890"/>
                  </a:lnTo>
                  <a:lnTo>
                    <a:pt x="4893" y="11861"/>
                  </a:lnTo>
                  <a:lnTo>
                    <a:pt x="4857" y="11828"/>
                  </a:lnTo>
                  <a:lnTo>
                    <a:pt x="4821" y="11795"/>
                  </a:lnTo>
                  <a:lnTo>
                    <a:pt x="4788" y="11760"/>
                  </a:lnTo>
                  <a:lnTo>
                    <a:pt x="4757" y="11724"/>
                  </a:lnTo>
                  <a:lnTo>
                    <a:pt x="4727" y="11685"/>
                  </a:lnTo>
                  <a:lnTo>
                    <a:pt x="4699" y="11646"/>
                  </a:lnTo>
                  <a:lnTo>
                    <a:pt x="4673" y="11606"/>
                  </a:lnTo>
                  <a:lnTo>
                    <a:pt x="4648" y="11563"/>
                  </a:lnTo>
                  <a:lnTo>
                    <a:pt x="4626" y="11520"/>
                  </a:lnTo>
                  <a:lnTo>
                    <a:pt x="4606" y="11475"/>
                  </a:lnTo>
                  <a:lnTo>
                    <a:pt x="4588" y="11429"/>
                  </a:lnTo>
                  <a:lnTo>
                    <a:pt x="4572" y="11382"/>
                  </a:lnTo>
                  <a:lnTo>
                    <a:pt x="4559" y="11335"/>
                  </a:lnTo>
                  <a:lnTo>
                    <a:pt x="4548" y="11286"/>
                  </a:lnTo>
                  <a:lnTo>
                    <a:pt x="4539" y="11236"/>
                  </a:lnTo>
                  <a:lnTo>
                    <a:pt x="4533" y="11186"/>
                  </a:lnTo>
                  <a:lnTo>
                    <a:pt x="4529" y="11135"/>
                  </a:lnTo>
                  <a:lnTo>
                    <a:pt x="4527" y="11083"/>
                  </a:lnTo>
                  <a:lnTo>
                    <a:pt x="4529" y="11031"/>
                  </a:lnTo>
                  <a:lnTo>
                    <a:pt x="4533" y="10980"/>
                  </a:lnTo>
                  <a:lnTo>
                    <a:pt x="4539" y="10930"/>
                  </a:lnTo>
                  <a:lnTo>
                    <a:pt x="4548" y="10880"/>
                  </a:lnTo>
                  <a:lnTo>
                    <a:pt x="4559" y="10831"/>
                  </a:lnTo>
                  <a:lnTo>
                    <a:pt x="4572" y="10784"/>
                  </a:lnTo>
                  <a:lnTo>
                    <a:pt x="4588" y="10736"/>
                  </a:lnTo>
                  <a:lnTo>
                    <a:pt x="4606" y="10691"/>
                  </a:lnTo>
                  <a:lnTo>
                    <a:pt x="4626" y="10646"/>
                  </a:lnTo>
                  <a:lnTo>
                    <a:pt x="4648" y="10603"/>
                  </a:lnTo>
                  <a:lnTo>
                    <a:pt x="4673" y="10561"/>
                  </a:lnTo>
                  <a:lnTo>
                    <a:pt x="4699" y="10520"/>
                  </a:lnTo>
                  <a:lnTo>
                    <a:pt x="4727" y="10480"/>
                  </a:lnTo>
                  <a:lnTo>
                    <a:pt x="4757" y="10442"/>
                  </a:lnTo>
                  <a:lnTo>
                    <a:pt x="4788" y="10406"/>
                  </a:lnTo>
                  <a:lnTo>
                    <a:pt x="4821" y="10370"/>
                  </a:lnTo>
                  <a:lnTo>
                    <a:pt x="4857" y="10337"/>
                  </a:lnTo>
                  <a:lnTo>
                    <a:pt x="4893" y="10306"/>
                  </a:lnTo>
                  <a:lnTo>
                    <a:pt x="4931" y="10276"/>
                  </a:lnTo>
                  <a:lnTo>
                    <a:pt x="4970" y="10247"/>
                  </a:lnTo>
                  <a:lnTo>
                    <a:pt x="5012" y="10221"/>
                  </a:lnTo>
                  <a:lnTo>
                    <a:pt x="5054" y="10197"/>
                  </a:lnTo>
                  <a:lnTo>
                    <a:pt x="5097" y="10175"/>
                  </a:lnTo>
                  <a:lnTo>
                    <a:pt x="5141" y="10155"/>
                  </a:lnTo>
                  <a:lnTo>
                    <a:pt x="5187" y="10137"/>
                  </a:lnTo>
                  <a:lnTo>
                    <a:pt x="5234" y="10120"/>
                  </a:lnTo>
                  <a:lnTo>
                    <a:pt x="5281" y="10107"/>
                  </a:lnTo>
                  <a:lnTo>
                    <a:pt x="5330" y="10096"/>
                  </a:lnTo>
                  <a:lnTo>
                    <a:pt x="5380" y="10087"/>
                  </a:lnTo>
                  <a:lnTo>
                    <a:pt x="5430" y="10080"/>
                  </a:lnTo>
                  <a:lnTo>
                    <a:pt x="5481" y="10076"/>
                  </a:lnTo>
                  <a:lnTo>
                    <a:pt x="5533" y="10075"/>
                  </a:lnTo>
                  <a:lnTo>
                    <a:pt x="5585" y="10076"/>
                  </a:lnTo>
                  <a:lnTo>
                    <a:pt x="5636" y="10080"/>
                  </a:lnTo>
                  <a:lnTo>
                    <a:pt x="5687" y="10087"/>
                  </a:lnTo>
                  <a:lnTo>
                    <a:pt x="5736" y="10096"/>
                  </a:lnTo>
                  <a:lnTo>
                    <a:pt x="5784" y="10107"/>
                  </a:lnTo>
                  <a:lnTo>
                    <a:pt x="5832" y="10120"/>
                  </a:lnTo>
                  <a:lnTo>
                    <a:pt x="5879" y="10137"/>
                  </a:lnTo>
                  <a:lnTo>
                    <a:pt x="5924" y="10155"/>
                  </a:lnTo>
                  <a:lnTo>
                    <a:pt x="5969" y="10175"/>
                  </a:lnTo>
                  <a:lnTo>
                    <a:pt x="6012" y="10197"/>
                  </a:lnTo>
                  <a:lnTo>
                    <a:pt x="6055" y="10221"/>
                  </a:lnTo>
                  <a:lnTo>
                    <a:pt x="6095" y="10247"/>
                  </a:lnTo>
                  <a:lnTo>
                    <a:pt x="6135" y="10276"/>
                  </a:lnTo>
                  <a:lnTo>
                    <a:pt x="6172" y="10306"/>
                  </a:lnTo>
                  <a:lnTo>
                    <a:pt x="6210" y="10337"/>
                  </a:lnTo>
                  <a:lnTo>
                    <a:pt x="6244" y="10370"/>
                  </a:lnTo>
                  <a:lnTo>
                    <a:pt x="6277" y="10406"/>
                  </a:lnTo>
                  <a:lnTo>
                    <a:pt x="6309" y="10442"/>
                  </a:lnTo>
                  <a:lnTo>
                    <a:pt x="6339" y="10480"/>
                  </a:lnTo>
                  <a:lnTo>
                    <a:pt x="6368" y="10520"/>
                  </a:lnTo>
                  <a:lnTo>
                    <a:pt x="6394" y="10561"/>
                  </a:lnTo>
                  <a:lnTo>
                    <a:pt x="6418" y="10603"/>
                  </a:lnTo>
                  <a:lnTo>
                    <a:pt x="6440" y="10646"/>
                  </a:lnTo>
                  <a:lnTo>
                    <a:pt x="6460" y="10691"/>
                  </a:lnTo>
                  <a:lnTo>
                    <a:pt x="6478" y="10736"/>
                  </a:lnTo>
                  <a:lnTo>
                    <a:pt x="6493" y="10784"/>
                  </a:lnTo>
                  <a:lnTo>
                    <a:pt x="6507" y="10831"/>
                  </a:lnTo>
                  <a:lnTo>
                    <a:pt x="6518" y="10880"/>
                  </a:lnTo>
                  <a:lnTo>
                    <a:pt x="6528" y="10930"/>
                  </a:lnTo>
                  <a:lnTo>
                    <a:pt x="6534" y="10980"/>
                  </a:lnTo>
                  <a:lnTo>
                    <a:pt x="6538" y="11031"/>
                  </a:lnTo>
                  <a:lnTo>
                    <a:pt x="6539" y="11083"/>
                  </a:lnTo>
                  <a:lnTo>
                    <a:pt x="6538" y="11135"/>
                  </a:lnTo>
                  <a:lnTo>
                    <a:pt x="6534" y="11186"/>
                  </a:lnTo>
                  <a:lnTo>
                    <a:pt x="6528" y="11236"/>
                  </a:lnTo>
                  <a:lnTo>
                    <a:pt x="6518" y="11286"/>
                  </a:lnTo>
                  <a:lnTo>
                    <a:pt x="6507" y="11335"/>
                  </a:lnTo>
                  <a:lnTo>
                    <a:pt x="6493" y="11382"/>
                  </a:lnTo>
                  <a:lnTo>
                    <a:pt x="6478" y="11429"/>
                  </a:lnTo>
                  <a:lnTo>
                    <a:pt x="6460" y="11475"/>
                  </a:lnTo>
                  <a:lnTo>
                    <a:pt x="6440" y="11520"/>
                  </a:lnTo>
                  <a:lnTo>
                    <a:pt x="6418" y="11563"/>
                  </a:lnTo>
                  <a:lnTo>
                    <a:pt x="6394" y="11606"/>
                  </a:lnTo>
                  <a:lnTo>
                    <a:pt x="6368" y="11646"/>
                  </a:lnTo>
                  <a:lnTo>
                    <a:pt x="6339" y="11685"/>
                  </a:lnTo>
                  <a:lnTo>
                    <a:pt x="6309" y="11724"/>
                  </a:lnTo>
                  <a:lnTo>
                    <a:pt x="6277" y="11760"/>
                  </a:lnTo>
                  <a:lnTo>
                    <a:pt x="6244" y="11795"/>
                  </a:lnTo>
                  <a:lnTo>
                    <a:pt x="6210" y="11828"/>
                  </a:lnTo>
                  <a:lnTo>
                    <a:pt x="6172" y="11861"/>
                  </a:lnTo>
                  <a:lnTo>
                    <a:pt x="6135" y="11890"/>
                  </a:lnTo>
                  <a:lnTo>
                    <a:pt x="6095" y="11918"/>
                  </a:lnTo>
                  <a:lnTo>
                    <a:pt x="6055" y="11944"/>
                  </a:lnTo>
                  <a:lnTo>
                    <a:pt x="6012" y="11968"/>
                  </a:lnTo>
                  <a:lnTo>
                    <a:pt x="5969" y="11991"/>
                  </a:lnTo>
                  <a:lnTo>
                    <a:pt x="5924" y="12011"/>
                  </a:lnTo>
                  <a:lnTo>
                    <a:pt x="5879" y="12029"/>
                  </a:lnTo>
                  <a:lnTo>
                    <a:pt x="5832" y="12045"/>
                  </a:lnTo>
                  <a:lnTo>
                    <a:pt x="5784" y="12058"/>
                  </a:lnTo>
                  <a:lnTo>
                    <a:pt x="5736" y="12070"/>
                  </a:lnTo>
                  <a:lnTo>
                    <a:pt x="5687" y="12078"/>
                  </a:lnTo>
                  <a:lnTo>
                    <a:pt x="5636" y="12085"/>
                  </a:lnTo>
                  <a:lnTo>
                    <a:pt x="5585" y="12089"/>
                  </a:lnTo>
                  <a:lnTo>
                    <a:pt x="5533" y="12090"/>
                  </a:lnTo>
                  <a:close/>
                  <a:moveTo>
                    <a:pt x="1509" y="7556"/>
                  </a:moveTo>
                  <a:lnTo>
                    <a:pt x="1483" y="7556"/>
                  </a:lnTo>
                  <a:lnTo>
                    <a:pt x="1458" y="7554"/>
                  </a:lnTo>
                  <a:lnTo>
                    <a:pt x="1432" y="7551"/>
                  </a:lnTo>
                  <a:lnTo>
                    <a:pt x="1407" y="7546"/>
                  </a:lnTo>
                  <a:lnTo>
                    <a:pt x="1383" y="7541"/>
                  </a:lnTo>
                  <a:lnTo>
                    <a:pt x="1359" y="7534"/>
                  </a:lnTo>
                  <a:lnTo>
                    <a:pt x="1336" y="7526"/>
                  </a:lnTo>
                  <a:lnTo>
                    <a:pt x="1313" y="7517"/>
                  </a:lnTo>
                  <a:lnTo>
                    <a:pt x="1291" y="7507"/>
                  </a:lnTo>
                  <a:lnTo>
                    <a:pt x="1269" y="7496"/>
                  </a:lnTo>
                  <a:lnTo>
                    <a:pt x="1248" y="7484"/>
                  </a:lnTo>
                  <a:lnTo>
                    <a:pt x="1228" y="7470"/>
                  </a:lnTo>
                  <a:lnTo>
                    <a:pt x="1208" y="7456"/>
                  </a:lnTo>
                  <a:lnTo>
                    <a:pt x="1189" y="7441"/>
                  </a:lnTo>
                  <a:lnTo>
                    <a:pt x="1171" y="7426"/>
                  </a:lnTo>
                  <a:lnTo>
                    <a:pt x="1154" y="7409"/>
                  </a:lnTo>
                  <a:lnTo>
                    <a:pt x="1137" y="7392"/>
                  </a:lnTo>
                  <a:lnTo>
                    <a:pt x="1121" y="7374"/>
                  </a:lnTo>
                  <a:lnTo>
                    <a:pt x="1106" y="7355"/>
                  </a:lnTo>
                  <a:lnTo>
                    <a:pt x="1091" y="7334"/>
                  </a:lnTo>
                  <a:lnTo>
                    <a:pt x="1078" y="7314"/>
                  </a:lnTo>
                  <a:lnTo>
                    <a:pt x="1066" y="7293"/>
                  </a:lnTo>
                  <a:lnTo>
                    <a:pt x="1055" y="7271"/>
                  </a:lnTo>
                  <a:lnTo>
                    <a:pt x="1045" y="7249"/>
                  </a:lnTo>
                  <a:lnTo>
                    <a:pt x="1036" y="7226"/>
                  </a:lnTo>
                  <a:lnTo>
                    <a:pt x="1029" y="7202"/>
                  </a:lnTo>
                  <a:lnTo>
                    <a:pt x="1022" y="7179"/>
                  </a:lnTo>
                  <a:lnTo>
                    <a:pt x="1016" y="7154"/>
                  </a:lnTo>
                  <a:lnTo>
                    <a:pt x="1012" y="7130"/>
                  </a:lnTo>
                  <a:lnTo>
                    <a:pt x="1009" y="7105"/>
                  </a:lnTo>
                  <a:lnTo>
                    <a:pt x="1007" y="7079"/>
                  </a:lnTo>
                  <a:lnTo>
                    <a:pt x="1006" y="7052"/>
                  </a:lnTo>
                  <a:lnTo>
                    <a:pt x="1006" y="1511"/>
                  </a:lnTo>
                  <a:lnTo>
                    <a:pt x="1007" y="1485"/>
                  </a:lnTo>
                  <a:lnTo>
                    <a:pt x="1009" y="1460"/>
                  </a:lnTo>
                  <a:lnTo>
                    <a:pt x="1012" y="1435"/>
                  </a:lnTo>
                  <a:lnTo>
                    <a:pt x="1016" y="1410"/>
                  </a:lnTo>
                  <a:lnTo>
                    <a:pt x="1022" y="1385"/>
                  </a:lnTo>
                  <a:lnTo>
                    <a:pt x="1029" y="1361"/>
                  </a:lnTo>
                  <a:lnTo>
                    <a:pt x="1036" y="1338"/>
                  </a:lnTo>
                  <a:lnTo>
                    <a:pt x="1045" y="1315"/>
                  </a:lnTo>
                  <a:lnTo>
                    <a:pt x="1055" y="1293"/>
                  </a:lnTo>
                  <a:lnTo>
                    <a:pt x="1066" y="1271"/>
                  </a:lnTo>
                  <a:lnTo>
                    <a:pt x="1078" y="1249"/>
                  </a:lnTo>
                  <a:lnTo>
                    <a:pt x="1091" y="1229"/>
                  </a:lnTo>
                  <a:lnTo>
                    <a:pt x="1106" y="1209"/>
                  </a:lnTo>
                  <a:lnTo>
                    <a:pt x="1121" y="1191"/>
                  </a:lnTo>
                  <a:lnTo>
                    <a:pt x="1137" y="1172"/>
                  </a:lnTo>
                  <a:lnTo>
                    <a:pt x="1154" y="1155"/>
                  </a:lnTo>
                  <a:lnTo>
                    <a:pt x="1171" y="1138"/>
                  </a:lnTo>
                  <a:lnTo>
                    <a:pt x="1189" y="1122"/>
                  </a:lnTo>
                  <a:lnTo>
                    <a:pt x="1208" y="1107"/>
                  </a:lnTo>
                  <a:lnTo>
                    <a:pt x="1228" y="1093"/>
                  </a:lnTo>
                  <a:lnTo>
                    <a:pt x="1248" y="1080"/>
                  </a:lnTo>
                  <a:lnTo>
                    <a:pt x="1269" y="1068"/>
                  </a:lnTo>
                  <a:lnTo>
                    <a:pt x="1291" y="1057"/>
                  </a:lnTo>
                  <a:lnTo>
                    <a:pt x="1313" y="1047"/>
                  </a:lnTo>
                  <a:lnTo>
                    <a:pt x="1336" y="1038"/>
                  </a:lnTo>
                  <a:lnTo>
                    <a:pt x="1359" y="1030"/>
                  </a:lnTo>
                  <a:lnTo>
                    <a:pt x="1383" y="1023"/>
                  </a:lnTo>
                  <a:lnTo>
                    <a:pt x="1407" y="1018"/>
                  </a:lnTo>
                  <a:lnTo>
                    <a:pt x="1432" y="1013"/>
                  </a:lnTo>
                  <a:lnTo>
                    <a:pt x="1458" y="1010"/>
                  </a:lnTo>
                  <a:lnTo>
                    <a:pt x="1483" y="1008"/>
                  </a:lnTo>
                  <a:lnTo>
                    <a:pt x="1509" y="1008"/>
                  </a:lnTo>
                  <a:lnTo>
                    <a:pt x="9053" y="1008"/>
                  </a:lnTo>
                  <a:lnTo>
                    <a:pt x="9080" y="1008"/>
                  </a:lnTo>
                  <a:lnTo>
                    <a:pt x="9105" y="1010"/>
                  </a:lnTo>
                  <a:lnTo>
                    <a:pt x="9131" y="1013"/>
                  </a:lnTo>
                  <a:lnTo>
                    <a:pt x="9155" y="1018"/>
                  </a:lnTo>
                  <a:lnTo>
                    <a:pt x="9179" y="1023"/>
                  </a:lnTo>
                  <a:lnTo>
                    <a:pt x="9203" y="1030"/>
                  </a:lnTo>
                  <a:lnTo>
                    <a:pt x="9226" y="1038"/>
                  </a:lnTo>
                  <a:lnTo>
                    <a:pt x="9250" y="1047"/>
                  </a:lnTo>
                  <a:lnTo>
                    <a:pt x="9272" y="1057"/>
                  </a:lnTo>
                  <a:lnTo>
                    <a:pt x="9294" y="1068"/>
                  </a:lnTo>
                  <a:lnTo>
                    <a:pt x="9315" y="1080"/>
                  </a:lnTo>
                  <a:lnTo>
                    <a:pt x="9335" y="1093"/>
                  </a:lnTo>
                  <a:lnTo>
                    <a:pt x="9355" y="1107"/>
                  </a:lnTo>
                  <a:lnTo>
                    <a:pt x="9373" y="1122"/>
                  </a:lnTo>
                  <a:lnTo>
                    <a:pt x="9392" y="1138"/>
                  </a:lnTo>
                  <a:lnTo>
                    <a:pt x="9410" y="1155"/>
                  </a:lnTo>
                  <a:lnTo>
                    <a:pt x="9426" y="1172"/>
                  </a:lnTo>
                  <a:lnTo>
                    <a:pt x="9442" y="1191"/>
                  </a:lnTo>
                  <a:lnTo>
                    <a:pt x="9457" y="1209"/>
                  </a:lnTo>
                  <a:lnTo>
                    <a:pt x="9471" y="1229"/>
                  </a:lnTo>
                  <a:lnTo>
                    <a:pt x="9484" y="1249"/>
                  </a:lnTo>
                  <a:lnTo>
                    <a:pt x="9496" y="1271"/>
                  </a:lnTo>
                  <a:lnTo>
                    <a:pt x="9507" y="1293"/>
                  </a:lnTo>
                  <a:lnTo>
                    <a:pt x="9517" y="1315"/>
                  </a:lnTo>
                  <a:lnTo>
                    <a:pt x="9526" y="1338"/>
                  </a:lnTo>
                  <a:lnTo>
                    <a:pt x="9534" y="1361"/>
                  </a:lnTo>
                  <a:lnTo>
                    <a:pt x="9541" y="1385"/>
                  </a:lnTo>
                  <a:lnTo>
                    <a:pt x="9546" y="1410"/>
                  </a:lnTo>
                  <a:lnTo>
                    <a:pt x="9550" y="1435"/>
                  </a:lnTo>
                  <a:lnTo>
                    <a:pt x="9554" y="1460"/>
                  </a:lnTo>
                  <a:lnTo>
                    <a:pt x="9556" y="1485"/>
                  </a:lnTo>
                  <a:lnTo>
                    <a:pt x="9556" y="1511"/>
                  </a:lnTo>
                  <a:lnTo>
                    <a:pt x="9556" y="2519"/>
                  </a:lnTo>
                  <a:lnTo>
                    <a:pt x="9556" y="3527"/>
                  </a:lnTo>
                  <a:lnTo>
                    <a:pt x="9556" y="7052"/>
                  </a:lnTo>
                  <a:lnTo>
                    <a:pt x="9556" y="7079"/>
                  </a:lnTo>
                  <a:lnTo>
                    <a:pt x="9554" y="7105"/>
                  </a:lnTo>
                  <a:lnTo>
                    <a:pt x="9550" y="7130"/>
                  </a:lnTo>
                  <a:lnTo>
                    <a:pt x="9546" y="7154"/>
                  </a:lnTo>
                  <a:lnTo>
                    <a:pt x="9541" y="7179"/>
                  </a:lnTo>
                  <a:lnTo>
                    <a:pt x="9534" y="7202"/>
                  </a:lnTo>
                  <a:lnTo>
                    <a:pt x="9526" y="7226"/>
                  </a:lnTo>
                  <a:lnTo>
                    <a:pt x="9517" y="7249"/>
                  </a:lnTo>
                  <a:lnTo>
                    <a:pt x="9507" y="7271"/>
                  </a:lnTo>
                  <a:lnTo>
                    <a:pt x="9496" y="7293"/>
                  </a:lnTo>
                  <a:lnTo>
                    <a:pt x="9484" y="7314"/>
                  </a:lnTo>
                  <a:lnTo>
                    <a:pt x="9471" y="7334"/>
                  </a:lnTo>
                  <a:lnTo>
                    <a:pt x="9457" y="7355"/>
                  </a:lnTo>
                  <a:lnTo>
                    <a:pt x="9442" y="7374"/>
                  </a:lnTo>
                  <a:lnTo>
                    <a:pt x="9426" y="7392"/>
                  </a:lnTo>
                  <a:lnTo>
                    <a:pt x="9410" y="7409"/>
                  </a:lnTo>
                  <a:lnTo>
                    <a:pt x="9392" y="7426"/>
                  </a:lnTo>
                  <a:lnTo>
                    <a:pt x="9373" y="7441"/>
                  </a:lnTo>
                  <a:lnTo>
                    <a:pt x="9355" y="7456"/>
                  </a:lnTo>
                  <a:lnTo>
                    <a:pt x="9335" y="7470"/>
                  </a:lnTo>
                  <a:lnTo>
                    <a:pt x="9315" y="7484"/>
                  </a:lnTo>
                  <a:lnTo>
                    <a:pt x="9294" y="7496"/>
                  </a:lnTo>
                  <a:lnTo>
                    <a:pt x="9272" y="7507"/>
                  </a:lnTo>
                  <a:lnTo>
                    <a:pt x="9250" y="7517"/>
                  </a:lnTo>
                  <a:lnTo>
                    <a:pt x="9226" y="7526"/>
                  </a:lnTo>
                  <a:lnTo>
                    <a:pt x="9203" y="7534"/>
                  </a:lnTo>
                  <a:lnTo>
                    <a:pt x="9179" y="7541"/>
                  </a:lnTo>
                  <a:lnTo>
                    <a:pt x="9155" y="7546"/>
                  </a:lnTo>
                  <a:lnTo>
                    <a:pt x="9131" y="7551"/>
                  </a:lnTo>
                  <a:lnTo>
                    <a:pt x="9105" y="7554"/>
                  </a:lnTo>
                  <a:lnTo>
                    <a:pt x="9080" y="7556"/>
                  </a:lnTo>
                  <a:lnTo>
                    <a:pt x="9053" y="7556"/>
                  </a:lnTo>
                  <a:lnTo>
                    <a:pt x="1509" y="7556"/>
                  </a:lnTo>
                  <a:close/>
                  <a:moveTo>
                    <a:pt x="15842" y="6214"/>
                  </a:moveTo>
                  <a:lnTo>
                    <a:pt x="13830" y="3192"/>
                  </a:lnTo>
                  <a:lnTo>
                    <a:pt x="13802" y="3153"/>
                  </a:lnTo>
                  <a:lnTo>
                    <a:pt x="13774" y="3115"/>
                  </a:lnTo>
                  <a:lnTo>
                    <a:pt x="13746" y="3077"/>
                  </a:lnTo>
                  <a:lnTo>
                    <a:pt x="13716" y="3042"/>
                  </a:lnTo>
                  <a:lnTo>
                    <a:pt x="13685" y="3007"/>
                  </a:lnTo>
                  <a:lnTo>
                    <a:pt x="13653" y="2973"/>
                  </a:lnTo>
                  <a:lnTo>
                    <a:pt x="13619" y="2940"/>
                  </a:lnTo>
                  <a:lnTo>
                    <a:pt x="13586" y="2909"/>
                  </a:lnTo>
                  <a:lnTo>
                    <a:pt x="13551" y="2878"/>
                  </a:lnTo>
                  <a:lnTo>
                    <a:pt x="13516" y="2849"/>
                  </a:lnTo>
                  <a:lnTo>
                    <a:pt x="13480" y="2820"/>
                  </a:lnTo>
                  <a:lnTo>
                    <a:pt x="13442" y="2793"/>
                  </a:lnTo>
                  <a:lnTo>
                    <a:pt x="13404" y="2768"/>
                  </a:lnTo>
                  <a:lnTo>
                    <a:pt x="13366" y="2743"/>
                  </a:lnTo>
                  <a:lnTo>
                    <a:pt x="13326" y="2720"/>
                  </a:lnTo>
                  <a:lnTo>
                    <a:pt x="13286" y="2697"/>
                  </a:lnTo>
                  <a:lnTo>
                    <a:pt x="13245" y="2676"/>
                  </a:lnTo>
                  <a:lnTo>
                    <a:pt x="13204" y="2656"/>
                  </a:lnTo>
                  <a:lnTo>
                    <a:pt x="13162" y="2638"/>
                  </a:lnTo>
                  <a:lnTo>
                    <a:pt x="13119" y="2621"/>
                  </a:lnTo>
                  <a:lnTo>
                    <a:pt x="13076" y="2605"/>
                  </a:lnTo>
                  <a:lnTo>
                    <a:pt x="13033" y="2590"/>
                  </a:lnTo>
                  <a:lnTo>
                    <a:pt x="12989" y="2576"/>
                  </a:lnTo>
                  <a:lnTo>
                    <a:pt x="12944" y="2564"/>
                  </a:lnTo>
                  <a:lnTo>
                    <a:pt x="12899" y="2554"/>
                  </a:lnTo>
                  <a:lnTo>
                    <a:pt x="12854" y="2544"/>
                  </a:lnTo>
                  <a:lnTo>
                    <a:pt x="12808" y="2537"/>
                  </a:lnTo>
                  <a:lnTo>
                    <a:pt x="12761" y="2530"/>
                  </a:lnTo>
                  <a:lnTo>
                    <a:pt x="12715" y="2525"/>
                  </a:lnTo>
                  <a:lnTo>
                    <a:pt x="12669" y="2522"/>
                  </a:lnTo>
                  <a:lnTo>
                    <a:pt x="12621" y="2519"/>
                  </a:lnTo>
                  <a:lnTo>
                    <a:pt x="12574" y="2519"/>
                  </a:lnTo>
                  <a:lnTo>
                    <a:pt x="10562" y="2519"/>
                  </a:lnTo>
                  <a:lnTo>
                    <a:pt x="10562" y="1511"/>
                  </a:lnTo>
                  <a:lnTo>
                    <a:pt x="10560" y="1434"/>
                  </a:lnTo>
                  <a:lnTo>
                    <a:pt x="10554" y="1357"/>
                  </a:lnTo>
                  <a:lnTo>
                    <a:pt x="10545" y="1282"/>
                  </a:lnTo>
                  <a:lnTo>
                    <a:pt x="10532" y="1207"/>
                  </a:lnTo>
                  <a:lnTo>
                    <a:pt x="10515" y="1134"/>
                  </a:lnTo>
                  <a:lnTo>
                    <a:pt x="10495" y="1062"/>
                  </a:lnTo>
                  <a:lnTo>
                    <a:pt x="10471" y="993"/>
                  </a:lnTo>
                  <a:lnTo>
                    <a:pt x="10444" y="924"/>
                  </a:lnTo>
                  <a:lnTo>
                    <a:pt x="10413" y="856"/>
                  </a:lnTo>
                  <a:lnTo>
                    <a:pt x="10380" y="791"/>
                  </a:lnTo>
                  <a:lnTo>
                    <a:pt x="10344" y="729"/>
                  </a:lnTo>
                  <a:lnTo>
                    <a:pt x="10305" y="667"/>
                  </a:lnTo>
                  <a:lnTo>
                    <a:pt x="10263" y="608"/>
                  </a:lnTo>
                  <a:lnTo>
                    <a:pt x="10217" y="550"/>
                  </a:lnTo>
                  <a:lnTo>
                    <a:pt x="10170" y="496"/>
                  </a:lnTo>
                  <a:lnTo>
                    <a:pt x="10120" y="443"/>
                  </a:lnTo>
                  <a:lnTo>
                    <a:pt x="10067" y="393"/>
                  </a:lnTo>
                  <a:lnTo>
                    <a:pt x="10013" y="346"/>
                  </a:lnTo>
                  <a:lnTo>
                    <a:pt x="9956" y="300"/>
                  </a:lnTo>
                  <a:lnTo>
                    <a:pt x="9896" y="258"/>
                  </a:lnTo>
                  <a:lnTo>
                    <a:pt x="9835" y="219"/>
                  </a:lnTo>
                  <a:lnTo>
                    <a:pt x="9773" y="182"/>
                  </a:lnTo>
                  <a:lnTo>
                    <a:pt x="9707" y="149"/>
                  </a:lnTo>
                  <a:lnTo>
                    <a:pt x="9641" y="119"/>
                  </a:lnTo>
                  <a:lnTo>
                    <a:pt x="9571" y="92"/>
                  </a:lnTo>
                  <a:lnTo>
                    <a:pt x="9502" y="69"/>
                  </a:lnTo>
                  <a:lnTo>
                    <a:pt x="9431" y="47"/>
                  </a:lnTo>
                  <a:lnTo>
                    <a:pt x="9357" y="31"/>
                  </a:lnTo>
                  <a:lnTo>
                    <a:pt x="9283" y="17"/>
                  </a:lnTo>
                  <a:lnTo>
                    <a:pt x="9207" y="8"/>
                  </a:lnTo>
                  <a:lnTo>
                    <a:pt x="9131" y="2"/>
                  </a:lnTo>
                  <a:lnTo>
                    <a:pt x="9053" y="0"/>
                  </a:lnTo>
                  <a:lnTo>
                    <a:pt x="1509" y="0"/>
                  </a:lnTo>
                  <a:lnTo>
                    <a:pt x="1431" y="2"/>
                  </a:lnTo>
                  <a:lnTo>
                    <a:pt x="1355" y="8"/>
                  </a:lnTo>
                  <a:lnTo>
                    <a:pt x="1280" y="17"/>
                  </a:lnTo>
                  <a:lnTo>
                    <a:pt x="1205" y="31"/>
                  </a:lnTo>
                  <a:lnTo>
                    <a:pt x="1133" y="47"/>
                  </a:lnTo>
                  <a:lnTo>
                    <a:pt x="1060" y="69"/>
                  </a:lnTo>
                  <a:lnTo>
                    <a:pt x="991" y="92"/>
                  </a:lnTo>
                  <a:lnTo>
                    <a:pt x="922" y="119"/>
                  </a:lnTo>
                  <a:lnTo>
                    <a:pt x="855" y="149"/>
                  </a:lnTo>
                  <a:lnTo>
                    <a:pt x="791" y="182"/>
                  </a:lnTo>
                  <a:lnTo>
                    <a:pt x="727" y="219"/>
                  </a:lnTo>
                  <a:lnTo>
                    <a:pt x="666" y="258"/>
                  </a:lnTo>
                  <a:lnTo>
                    <a:pt x="607" y="300"/>
                  </a:lnTo>
                  <a:lnTo>
                    <a:pt x="549" y="346"/>
                  </a:lnTo>
                  <a:lnTo>
                    <a:pt x="495" y="393"/>
                  </a:lnTo>
                  <a:lnTo>
                    <a:pt x="443" y="443"/>
                  </a:lnTo>
                  <a:lnTo>
                    <a:pt x="392" y="496"/>
                  </a:lnTo>
                  <a:lnTo>
                    <a:pt x="345" y="550"/>
                  </a:lnTo>
                  <a:lnTo>
                    <a:pt x="300" y="608"/>
                  </a:lnTo>
                  <a:lnTo>
                    <a:pt x="259" y="667"/>
                  </a:lnTo>
                  <a:lnTo>
                    <a:pt x="218" y="729"/>
                  </a:lnTo>
                  <a:lnTo>
                    <a:pt x="182" y="791"/>
                  </a:lnTo>
                  <a:lnTo>
                    <a:pt x="149" y="856"/>
                  </a:lnTo>
                  <a:lnTo>
                    <a:pt x="119" y="924"/>
                  </a:lnTo>
                  <a:lnTo>
                    <a:pt x="92" y="993"/>
                  </a:lnTo>
                  <a:lnTo>
                    <a:pt x="68" y="1062"/>
                  </a:lnTo>
                  <a:lnTo>
                    <a:pt x="47" y="1134"/>
                  </a:lnTo>
                  <a:lnTo>
                    <a:pt x="31" y="1207"/>
                  </a:lnTo>
                  <a:lnTo>
                    <a:pt x="17" y="1282"/>
                  </a:lnTo>
                  <a:lnTo>
                    <a:pt x="8" y="1357"/>
                  </a:lnTo>
                  <a:lnTo>
                    <a:pt x="2" y="1434"/>
                  </a:lnTo>
                  <a:lnTo>
                    <a:pt x="0" y="1511"/>
                  </a:lnTo>
                  <a:lnTo>
                    <a:pt x="0" y="7052"/>
                  </a:lnTo>
                  <a:lnTo>
                    <a:pt x="2" y="7131"/>
                  </a:lnTo>
                  <a:lnTo>
                    <a:pt x="8" y="7207"/>
                  </a:lnTo>
                  <a:lnTo>
                    <a:pt x="17" y="7283"/>
                  </a:lnTo>
                  <a:lnTo>
                    <a:pt x="31" y="7357"/>
                  </a:lnTo>
                  <a:lnTo>
                    <a:pt x="47" y="7430"/>
                  </a:lnTo>
                  <a:lnTo>
                    <a:pt x="68" y="7502"/>
                  </a:lnTo>
                  <a:lnTo>
                    <a:pt x="92" y="7572"/>
                  </a:lnTo>
                  <a:lnTo>
                    <a:pt x="119" y="7641"/>
                  </a:lnTo>
                  <a:lnTo>
                    <a:pt x="149" y="7707"/>
                  </a:lnTo>
                  <a:lnTo>
                    <a:pt x="182" y="7773"/>
                  </a:lnTo>
                  <a:lnTo>
                    <a:pt x="218" y="7836"/>
                  </a:lnTo>
                  <a:lnTo>
                    <a:pt x="259" y="7897"/>
                  </a:lnTo>
                  <a:lnTo>
                    <a:pt x="300" y="7956"/>
                  </a:lnTo>
                  <a:lnTo>
                    <a:pt x="345" y="8014"/>
                  </a:lnTo>
                  <a:lnTo>
                    <a:pt x="392" y="8068"/>
                  </a:lnTo>
                  <a:lnTo>
                    <a:pt x="443" y="8120"/>
                  </a:lnTo>
                  <a:lnTo>
                    <a:pt x="495" y="8171"/>
                  </a:lnTo>
                  <a:lnTo>
                    <a:pt x="549" y="8218"/>
                  </a:lnTo>
                  <a:lnTo>
                    <a:pt x="607" y="8263"/>
                  </a:lnTo>
                  <a:lnTo>
                    <a:pt x="666" y="8306"/>
                  </a:lnTo>
                  <a:lnTo>
                    <a:pt x="727" y="8345"/>
                  </a:lnTo>
                  <a:lnTo>
                    <a:pt x="791" y="8381"/>
                  </a:lnTo>
                  <a:lnTo>
                    <a:pt x="855" y="8415"/>
                  </a:lnTo>
                  <a:lnTo>
                    <a:pt x="922" y="8445"/>
                  </a:lnTo>
                  <a:lnTo>
                    <a:pt x="991" y="8472"/>
                  </a:lnTo>
                  <a:lnTo>
                    <a:pt x="1060" y="8496"/>
                  </a:lnTo>
                  <a:lnTo>
                    <a:pt x="1133" y="8516"/>
                  </a:lnTo>
                  <a:lnTo>
                    <a:pt x="1205" y="8533"/>
                  </a:lnTo>
                  <a:lnTo>
                    <a:pt x="1280" y="8547"/>
                  </a:lnTo>
                  <a:lnTo>
                    <a:pt x="1355" y="8557"/>
                  </a:lnTo>
                  <a:lnTo>
                    <a:pt x="1431" y="8562"/>
                  </a:lnTo>
                  <a:lnTo>
                    <a:pt x="1509" y="8564"/>
                  </a:lnTo>
                  <a:lnTo>
                    <a:pt x="1509" y="8564"/>
                  </a:lnTo>
                  <a:lnTo>
                    <a:pt x="1509" y="10075"/>
                  </a:lnTo>
                  <a:lnTo>
                    <a:pt x="1511" y="10153"/>
                  </a:lnTo>
                  <a:lnTo>
                    <a:pt x="1517" y="10229"/>
                  </a:lnTo>
                  <a:lnTo>
                    <a:pt x="1527" y="10305"/>
                  </a:lnTo>
                  <a:lnTo>
                    <a:pt x="1540" y="10379"/>
                  </a:lnTo>
                  <a:lnTo>
                    <a:pt x="1557" y="10453"/>
                  </a:lnTo>
                  <a:lnTo>
                    <a:pt x="1577" y="10525"/>
                  </a:lnTo>
                  <a:lnTo>
                    <a:pt x="1601" y="10594"/>
                  </a:lnTo>
                  <a:lnTo>
                    <a:pt x="1629" y="10663"/>
                  </a:lnTo>
                  <a:lnTo>
                    <a:pt x="1659" y="10730"/>
                  </a:lnTo>
                  <a:lnTo>
                    <a:pt x="1692" y="10795"/>
                  </a:lnTo>
                  <a:lnTo>
                    <a:pt x="1728" y="10858"/>
                  </a:lnTo>
                  <a:lnTo>
                    <a:pt x="1767" y="10920"/>
                  </a:lnTo>
                  <a:lnTo>
                    <a:pt x="1810" y="10979"/>
                  </a:lnTo>
                  <a:lnTo>
                    <a:pt x="1854" y="11036"/>
                  </a:lnTo>
                  <a:lnTo>
                    <a:pt x="1901" y="11091"/>
                  </a:lnTo>
                  <a:lnTo>
                    <a:pt x="1952" y="11143"/>
                  </a:lnTo>
                  <a:lnTo>
                    <a:pt x="2004" y="11194"/>
                  </a:lnTo>
                  <a:lnTo>
                    <a:pt x="2059" y="11241"/>
                  </a:lnTo>
                  <a:lnTo>
                    <a:pt x="2115" y="11286"/>
                  </a:lnTo>
                  <a:lnTo>
                    <a:pt x="2175" y="11329"/>
                  </a:lnTo>
                  <a:lnTo>
                    <a:pt x="2236" y="11368"/>
                  </a:lnTo>
                  <a:lnTo>
                    <a:pt x="2300" y="11404"/>
                  </a:lnTo>
                  <a:lnTo>
                    <a:pt x="2365" y="11437"/>
                  </a:lnTo>
                  <a:lnTo>
                    <a:pt x="2431" y="11468"/>
                  </a:lnTo>
                  <a:lnTo>
                    <a:pt x="2500" y="11495"/>
                  </a:lnTo>
                  <a:lnTo>
                    <a:pt x="2570" y="11519"/>
                  </a:lnTo>
                  <a:lnTo>
                    <a:pt x="2642" y="11539"/>
                  </a:lnTo>
                  <a:lnTo>
                    <a:pt x="2714" y="11556"/>
                  </a:lnTo>
                  <a:lnTo>
                    <a:pt x="2788" y="11569"/>
                  </a:lnTo>
                  <a:lnTo>
                    <a:pt x="2864" y="11579"/>
                  </a:lnTo>
                  <a:lnTo>
                    <a:pt x="2940" y="11585"/>
                  </a:lnTo>
                  <a:lnTo>
                    <a:pt x="3018" y="11587"/>
                  </a:lnTo>
                  <a:lnTo>
                    <a:pt x="3592" y="11587"/>
                  </a:lnTo>
                  <a:lnTo>
                    <a:pt x="3614" y="11667"/>
                  </a:lnTo>
                  <a:lnTo>
                    <a:pt x="3640" y="11747"/>
                  </a:lnTo>
                  <a:lnTo>
                    <a:pt x="3670" y="11824"/>
                  </a:lnTo>
                  <a:lnTo>
                    <a:pt x="3702" y="11901"/>
                  </a:lnTo>
                  <a:lnTo>
                    <a:pt x="3737" y="11976"/>
                  </a:lnTo>
                  <a:lnTo>
                    <a:pt x="3774" y="12048"/>
                  </a:lnTo>
                  <a:lnTo>
                    <a:pt x="3816" y="12120"/>
                  </a:lnTo>
                  <a:lnTo>
                    <a:pt x="3859" y="12188"/>
                  </a:lnTo>
                  <a:lnTo>
                    <a:pt x="3905" y="12256"/>
                  </a:lnTo>
                  <a:lnTo>
                    <a:pt x="3953" y="12321"/>
                  </a:lnTo>
                  <a:lnTo>
                    <a:pt x="4005" y="12385"/>
                  </a:lnTo>
                  <a:lnTo>
                    <a:pt x="4059" y="12446"/>
                  </a:lnTo>
                  <a:lnTo>
                    <a:pt x="4114" y="12505"/>
                  </a:lnTo>
                  <a:lnTo>
                    <a:pt x="4173" y="12561"/>
                  </a:lnTo>
                  <a:lnTo>
                    <a:pt x="4233" y="12615"/>
                  </a:lnTo>
                  <a:lnTo>
                    <a:pt x="4296" y="12668"/>
                  </a:lnTo>
                  <a:lnTo>
                    <a:pt x="4361" y="12717"/>
                  </a:lnTo>
                  <a:lnTo>
                    <a:pt x="4428" y="12763"/>
                  </a:lnTo>
                  <a:lnTo>
                    <a:pt x="4497" y="12807"/>
                  </a:lnTo>
                  <a:lnTo>
                    <a:pt x="4567" y="12848"/>
                  </a:lnTo>
                  <a:lnTo>
                    <a:pt x="4639" y="12886"/>
                  </a:lnTo>
                  <a:lnTo>
                    <a:pt x="4714" y="12922"/>
                  </a:lnTo>
                  <a:lnTo>
                    <a:pt x="4789" y="12955"/>
                  </a:lnTo>
                  <a:lnTo>
                    <a:pt x="4867" y="12984"/>
                  </a:lnTo>
                  <a:lnTo>
                    <a:pt x="4946" y="13010"/>
                  </a:lnTo>
                  <a:lnTo>
                    <a:pt x="5026" y="13033"/>
                  </a:lnTo>
                  <a:lnTo>
                    <a:pt x="5107" y="13053"/>
                  </a:lnTo>
                  <a:lnTo>
                    <a:pt x="5191" y="13069"/>
                  </a:lnTo>
                  <a:lnTo>
                    <a:pt x="5274" y="13081"/>
                  </a:lnTo>
                  <a:lnTo>
                    <a:pt x="5360" y="13091"/>
                  </a:lnTo>
                  <a:lnTo>
                    <a:pt x="5446" y="13096"/>
                  </a:lnTo>
                  <a:lnTo>
                    <a:pt x="5533" y="13098"/>
                  </a:lnTo>
                  <a:lnTo>
                    <a:pt x="5620" y="13096"/>
                  </a:lnTo>
                  <a:lnTo>
                    <a:pt x="5707" y="13091"/>
                  </a:lnTo>
                  <a:lnTo>
                    <a:pt x="5791" y="13081"/>
                  </a:lnTo>
                  <a:lnTo>
                    <a:pt x="5876" y="13069"/>
                  </a:lnTo>
                  <a:lnTo>
                    <a:pt x="5958" y="13053"/>
                  </a:lnTo>
                  <a:lnTo>
                    <a:pt x="6040" y="13033"/>
                  </a:lnTo>
                  <a:lnTo>
                    <a:pt x="6120" y="13010"/>
                  </a:lnTo>
                  <a:lnTo>
                    <a:pt x="6199" y="12984"/>
                  </a:lnTo>
                  <a:lnTo>
                    <a:pt x="6276" y="12955"/>
                  </a:lnTo>
                  <a:lnTo>
                    <a:pt x="6351" y="12922"/>
                  </a:lnTo>
                  <a:lnTo>
                    <a:pt x="6426" y="12886"/>
                  </a:lnTo>
                  <a:lnTo>
                    <a:pt x="6498" y="12848"/>
                  </a:lnTo>
                  <a:lnTo>
                    <a:pt x="6569" y="12807"/>
                  </a:lnTo>
                  <a:lnTo>
                    <a:pt x="6637" y="12763"/>
                  </a:lnTo>
                  <a:lnTo>
                    <a:pt x="6705" y="12717"/>
                  </a:lnTo>
                  <a:lnTo>
                    <a:pt x="6769" y="12668"/>
                  </a:lnTo>
                  <a:lnTo>
                    <a:pt x="6831" y="12615"/>
                  </a:lnTo>
                  <a:lnTo>
                    <a:pt x="6892" y="12561"/>
                  </a:lnTo>
                  <a:lnTo>
                    <a:pt x="6951" y="12505"/>
                  </a:lnTo>
                  <a:lnTo>
                    <a:pt x="7006" y="12446"/>
                  </a:lnTo>
                  <a:lnTo>
                    <a:pt x="7061" y="12385"/>
                  </a:lnTo>
                  <a:lnTo>
                    <a:pt x="7112" y="12321"/>
                  </a:lnTo>
                  <a:lnTo>
                    <a:pt x="7160" y="12256"/>
                  </a:lnTo>
                  <a:lnTo>
                    <a:pt x="7207" y="12188"/>
                  </a:lnTo>
                  <a:lnTo>
                    <a:pt x="7250" y="12120"/>
                  </a:lnTo>
                  <a:lnTo>
                    <a:pt x="7290" y="12048"/>
                  </a:lnTo>
                  <a:lnTo>
                    <a:pt x="7328" y="11976"/>
                  </a:lnTo>
                  <a:lnTo>
                    <a:pt x="7363" y="11901"/>
                  </a:lnTo>
                  <a:lnTo>
                    <a:pt x="7396" y="11824"/>
                  </a:lnTo>
                  <a:lnTo>
                    <a:pt x="7425" y="11747"/>
                  </a:lnTo>
                  <a:lnTo>
                    <a:pt x="7450" y="11667"/>
                  </a:lnTo>
                  <a:lnTo>
                    <a:pt x="7473" y="11587"/>
                  </a:lnTo>
                  <a:lnTo>
                    <a:pt x="10131" y="11587"/>
                  </a:lnTo>
                  <a:lnTo>
                    <a:pt x="10153" y="11667"/>
                  </a:lnTo>
                  <a:lnTo>
                    <a:pt x="10179" y="11747"/>
                  </a:lnTo>
                  <a:lnTo>
                    <a:pt x="10208" y="11824"/>
                  </a:lnTo>
                  <a:lnTo>
                    <a:pt x="10240" y="11901"/>
                  </a:lnTo>
                  <a:lnTo>
                    <a:pt x="10275" y="11976"/>
                  </a:lnTo>
                  <a:lnTo>
                    <a:pt x="10313" y="12048"/>
                  </a:lnTo>
                  <a:lnTo>
                    <a:pt x="10354" y="12120"/>
                  </a:lnTo>
                  <a:lnTo>
                    <a:pt x="10397" y="12188"/>
                  </a:lnTo>
                  <a:lnTo>
                    <a:pt x="10444" y="12256"/>
                  </a:lnTo>
                  <a:lnTo>
                    <a:pt x="10492" y="12321"/>
                  </a:lnTo>
                  <a:lnTo>
                    <a:pt x="10543" y="12385"/>
                  </a:lnTo>
                  <a:lnTo>
                    <a:pt x="10597" y="12446"/>
                  </a:lnTo>
                  <a:lnTo>
                    <a:pt x="10653" y="12505"/>
                  </a:lnTo>
                  <a:lnTo>
                    <a:pt x="10711" y="12561"/>
                  </a:lnTo>
                  <a:lnTo>
                    <a:pt x="10772" y="12615"/>
                  </a:lnTo>
                  <a:lnTo>
                    <a:pt x="10835" y="12668"/>
                  </a:lnTo>
                  <a:lnTo>
                    <a:pt x="10899" y="12717"/>
                  </a:lnTo>
                  <a:lnTo>
                    <a:pt x="10967" y="12763"/>
                  </a:lnTo>
                  <a:lnTo>
                    <a:pt x="11035" y="12807"/>
                  </a:lnTo>
                  <a:lnTo>
                    <a:pt x="11106" y="12848"/>
                  </a:lnTo>
                  <a:lnTo>
                    <a:pt x="11178" y="12886"/>
                  </a:lnTo>
                  <a:lnTo>
                    <a:pt x="11252" y="12922"/>
                  </a:lnTo>
                  <a:lnTo>
                    <a:pt x="11328" y="12955"/>
                  </a:lnTo>
                  <a:lnTo>
                    <a:pt x="11405" y="12984"/>
                  </a:lnTo>
                  <a:lnTo>
                    <a:pt x="11484" y="13010"/>
                  </a:lnTo>
                  <a:lnTo>
                    <a:pt x="11564" y="13033"/>
                  </a:lnTo>
                  <a:lnTo>
                    <a:pt x="11646" y="13053"/>
                  </a:lnTo>
                  <a:lnTo>
                    <a:pt x="11729" y="13069"/>
                  </a:lnTo>
                  <a:lnTo>
                    <a:pt x="11813" y="13081"/>
                  </a:lnTo>
                  <a:lnTo>
                    <a:pt x="11898" y="13091"/>
                  </a:lnTo>
                  <a:lnTo>
                    <a:pt x="11984" y="13096"/>
                  </a:lnTo>
                  <a:lnTo>
                    <a:pt x="12071" y="13098"/>
                  </a:lnTo>
                  <a:lnTo>
                    <a:pt x="12159" y="13096"/>
                  </a:lnTo>
                  <a:lnTo>
                    <a:pt x="12244" y="13091"/>
                  </a:lnTo>
                  <a:lnTo>
                    <a:pt x="12330" y="13081"/>
                  </a:lnTo>
                  <a:lnTo>
                    <a:pt x="12413" y="13069"/>
                  </a:lnTo>
                  <a:lnTo>
                    <a:pt x="12497" y="13053"/>
                  </a:lnTo>
                  <a:lnTo>
                    <a:pt x="12578" y="13033"/>
                  </a:lnTo>
                  <a:lnTo>
                    <a:pt x="12658" y="13010"/>
                  </a:lnTo>
                  <a:lnTo>
                    <a:pt x="12737" y="12984"/>
                  </a:lnTo>
                  <a:lnTo>
                    <a:pt x="12815" y="12955"/>
                  </a:lnTo>
                  <a:lnTo>
                    <a:pt x="12890" y="12922"/>
                  </a:lnTo>
                  <a:lnTo>
                    <a:pt x="12964" y="12886"/>
                  </a:lnTo>
                  <a:lnTo>
                    <a:pt x="13036" y="12848"/>
                  </a:lnTo>
                  <a:lnTo>
                    <a:pt x="13107" y="12807"/>
                  </a:lnTo>
                  <a:lnTo>
                    <a:pt x="13176" y="12763"/>
                  </a:lnTo>
                  <a:lnTo>
                    <a:pt x="13242" y="12717"/>
                  </a:lnTo>
                  <a:lnTo>
                    <a:pt x="13308" y="12668"/>
                  </a:lnTo>
                  <a:lnTo>
                    <a:pt x="13370" y="12615"/>
                  </a:lnTo>
                  <a:lnTo>
                    <a:pt x="13430" y="12561"/>
                  </a:lnTo>
                  <a:lnTo>
                    <a:pt x="13489" y="12505"/>
                  </a:lnTo>
                  <a:lnTo>
                    <a:pt x="13545" y="12446"/>
                  </a:lnTo>
                  <a:lnTo>
                    <a:pt x="13598" y="12385"/>
                  </a:lnTo>
                  <a:lnTo>
                    <a:pt x="13650" y="12321"/>
                  </a:lnTo>
                  <a:lnTo>
                    <a:pt x="13699" y="12256"/>
                  </a:lnTo>
                  <a:lnTo>
                    <a:pt x="13745" y="12188"/>
                  </a:lnTo>
                  <a:lnTo>
                    <a:pt x="13788" y="12120"/>
                  </a:lnTo>
                  <a:lnTo>
                    <a:pt x="13829" y="12048"/>
                  </a:lnTo>
                  <a:lnTo>
                    <a:pt x="13867" y="11976"/>
                  </a:lnTo>
                  <a:lnTo>
                    <a:pt x="13902" y="11901"/>
                  </a:lnTo>
                  <a:lnTo>
                    <a:pt x="13934" y="11824"/>
                  </a:lnTo>
                  <a:lnTo>
                    <a:pt x="13962" y="11747"/>
                  </a:lnTo>
                  <a:lnTo>
                    <a:pt x="13989" y="11667"/>
                  </a:lnTo>
                  <a:lnTo>
                    <a:pt x="14012" y="11587"/>
                  </a:lnTo>
                  <a:lnTo>
                    <a:pt x="14586" y="11587"/>
                  </a:lnTo>
                  <a:lnTo>
                    <a:pt x="14664" y="11585"/>
                  </a:lnTo>
                  <a:lnTo>
                    <a:pt x="14740" y="11579"/>
                  </a:lnTo>
                  <a:lnTo>
                    <a:pt x="14815" y="11569"/>
                  </a:lnTo>
                  <a:lnTo>
                    <a:pt x="14890" y="11556"/>
                  </a:lnTo>
                  <a:lnTo>
                    <a:pt x="14962" y="11539"/>
                  </a:lnTo>
                  <a:lnTo>
                    <a:pt x="15035" y="11519"/>
                  </a:lnTo>
                  <a:lnTo>
                    <a:pt x="15104" y="11495"/>
                  </a:lnTo>
                  <a:lnTo>
                    <a:pt x="15173" y="11468"/>
                  </a:lnTo>
                  <a:lnTo>
                    <a:pt x="15240" y="11437"/>
                  </a:lnTo>
                  <a:lnTo>
                    <a:pt x="15304" y="11404"/>
                  </a:lnTo>
                  <a:lnTo>
                    <a:pt x="15368" y="11368"/>
                  </a:lnTo>
                  <a:lnTo>
                    <a:pt x="15429" y="11329"/>
                  </a:lnTo>
                  <a:lnTo>
                    <a:pt x="15488" y="11286"/>
                  </a:lnTo>
                  <a:lnTo>
                    <a:pt x="15546" y="11241"/>
                  </a:lnTo>
                  <a:lnTo>
                    <a:pt x="15600" y="11194"/>
                  </a:lnTo>
                  <a:lnTo>
                    <a:pt x="15652" y="11143"/>
                  </a:lnTo>
                  <a:lnTo>
                    <a:pt x="15703" y="11091"/>
                  </a:lnTo>
                  <a:lnTo>
                    <a:pt x="15750" y="11036"/>
                  </a:lnTo>
                  <a:lnTo>
                    <a:pt x="15795" y="10979"/>
                  </a:lnTo>
                  <a:lnTo>
                    <a:pt x="15836" y="10920"/>
                  </a:lnTo>
                  <a:lnTo>
                    <a:pt x="15877" y="10858"/>
                  </a:lnTo>
                  <a:lnTo>
                    <a:pt x="15913" y="10795"/>
                  </a:lnTo>
                  <a:lnTo>
                    <a:pt x="15946" y="10730"/>
                  </a:lnTo>
                  <a:lnTo>
                    <a:pt x="15976" y="10663"/>
                  </a:lnTo>
                  <a:lnTo>
                    <a:pt x="16003" y="10594"/>
                  </a:lnTo>
                  <a:lnTo>
                    <a:pt x="16027" y="10525"/>
                  </a:lnTo>
                  <a:lnTo>
                    <a:pt x="16048" y="10453"/>
                  </a:lnTo>
                  <a:lnTo>
                    <a:pt x="16064" y="10379"/>
                  </a:lnTo>
                  <a:lnTo>
                    <a:pt x="16078" y="10305"/>
                  </a:lnTo>
                  <a:lnTo>
                    <a:pt x="16087" y="10229"/>
                  </a:lnTo>
                  <a:lnTo>
                    <a:pt x="16093" y="10153"/>
                  </a:lnTo>
                  <a:lnTo>
                    <a:pt x="16095" y="10075"/>
                  </a:lnTo>
                  <a:lnTo>
                    <a:pt x="16095" y="7052"/>
                  </a:lnTo>
                  <a:lnTo>
                    <a:pt x="16095" y="7025"/>
                  </a:lnTo>
                  <a:lnTo>
                    <a:pt x="16094" y="6997"/>
                  </a:lnTo>
                  <a:lnTo>
                    <a:pt x="16093" y="6969"/>
                  </a:lnTo>
                  <a:lnTo>
                    <a:pt x="16091" y="6941"/>
                  </a:lnTo>
                  <a:lnTo>
                    <a:pt x="16089" y="6913"/>
                  </a:lnTo>
                  <a:lnTo>
                    <a:pt x="16086" y="6885"/>
                  </a:lnTo>
                  <a:lnTo>
                    <a:pt x="16083" y="6858"/>
                  </a:lnTo>
                  <a:lnTo>
                    <a:pt x="16079" y="6831"/>
                  </a:lnTo>
                  <a:lnTo>
                    <a:pt x="16075" y="6803"/>
                  </a:lnTo>
                  <a:lnTo>
                    <a:pt x="16070" y="6776"/>
                  </a:lnTo>
                  <a:lnTo>
                    <a:pt x="16065" y="6749"/>
                  </a:lnTo>
                  <a:lnTo>
                    <a:pt x="16059" y="6722"/>
                  </a:lnTo>
                  <a:lnTo>
                    <a:pt x="16053" y="6695"/>
                  </a:lnTo>
                  <a:lnTo>
                    <a:pt x="16046" y="6667"/>
                  </a:lnTo>
                  <a:lnTo>
                    <a:pt x="16039" y="6641"/>
                  </a:lnTo>
                  <a:lnTo>
                    <a:pt x="16031" y="6615"/>
                  </a:lnTo>
                  <a:lnTo>
                    <a:pt x="16023" y="6588"/>
                  </a:lnTo>
                  <a:lnTo>
                    <a:pt x="16014" y="6562"/>
                  </a:lnTo>
                  <a:lnTo>
                    <a:pt x="16004" y="6536"/>
                  </a:lnTo>
                  <a:lnTo>
                    <a:pt x="15994" y="6510"/>
                  </a:lnTo>
                  <a:lnTo>
                    <a:pt x="15984" y="6484"/>
                  </a:lnTo>
                  <a:lnTo>
                    <a:pt x="15974" y="6459"/>
                  </a:lnTo>
                  <a:lnTo>
                    <a:pt x="15963" y="6434"/>
                  </a:lnTo>
                  <a:lnTo>
                    <a:pt x="15951" y="6408"/>
                  </a:lnTo>
                  <a:lnTo>
                    <a:pt x="15939" y="6383"/>
                  </a:lnTo>
                  <a:lnTo>
                    <a:pt x="15927" y="6358"/>
                  </a:lnTo>
                  <a:lnTo>
                    <a:pt x="15914" y="6334"/>
                  </a:lnTo>
                  <a:lnTo>
                    <a:pt x="15900" y="6310"/>
                  </a:lnTo>
                  <a:lnTo>
                    <a:pt x="15886" y="6286"/>
                  </a:lnTo>
                  <a:lnTo>
                    <a:pt x="15872" y="6261"/>
                  </a:lnTo>
                  <a:lnTo>
                    <a:pt x="15857" y="6238"/>
                  </a:lnTo>
                  <a:lnTo>
                    <a:pt x="15842" y="62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bg1">
                    <a:lumMod val="65000"/>
                  </a:schemeClr>
                </a:solidFill>
                <a:latin typeface="微软雅黑" panose="020B0503020204020204" pitchFamily="34" charset="-122"/>
                <a:ea typeface="微软雅黑" panose="020B0503020204020204" pitchFamily="34" charset="-122"/>
              </a:endParaRPr>
            </a:p>
          </p:txBody>
        </p:sp>
      </p:grpSp>
      <p:cxnSp>
        <p:nvCxnSpPr>
          <p:cNvPr id="297" name="直接连接符 296"/>
          <p:cNvCxnSpPr/>
          <p:nvPr/>
        </p:nvCxnSpPr>
        <p:spPr>
          <a:xfrm>
            <a:off x="8055905" y="5237311"/>
            <a:ext cx="0" cy="33627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98" name="直接连接符 297"/>
          <p:cNvCxnSpPr/>
          <p:nvPr/>
        </p:nvCxnSpPr>
        <p:spPr>
          <a:xfrm>
            <a:off x="6903777" y="5243535"/>
            <a:ext cx="0" cy="33627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99" name="直接连接符 298"/>
          <p:cNvCxnSpPr/>
          <p:nvPr/>
        </p:nvCxnSpPr>
        <p:spPr>
          <a:xfrm>
            <a:off x="5751649" y="5243535"/>
            <a:ext cx="0" cy="33627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00" name="直接连接符 299"/>
          <p:cNvCxnSpPr/>
          <p:nvPr/>
        </p:nvCxnSpPr>
        <p:spPr>
          <a:xfrm>
            <a:off x="4671529" y="5243535"/>
            <a:ext cx="0" cy="33627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pic>
        <p:nvPicPr>
          <p:cNvPr id="301" name="Picture 7" descr="C:\Users\Administrator\Desktop\56d684a0446de.png"/>
          <p:cNvPicPr>
            <a:picLocks noChangeAspect="1" noChangeArrowheads="1"/>
          </p:cNvPicPr>
          <p:nvPr/>
        </p:nvPicPr>
        <p:blipFill>
          <a:blip r:embed="rId7" cstate="print">
            <a:extLst>
              <a:ext uri="{BEBA8EAE-BF5A-486C-A8C5-ECC9F3942E4B}">
                <a14:imgProps xmlns:a14="http://schemas.microsoft.com/office/drawing/2010/main">
                  <a14:imgLayer r:embed="rId8">
                    <a14:imgEffect>
                      <a14:brightnessContrast bright="5000"/>
                    </a14:imgEffect>
                  </a14:imgLayer>
                </a14:imgProps>
              </a:ext>
              <a:ext uri="{28A0092B-C50C-407E-A947-70E740481C1C}">
                <a14:useLocalDpi xmlns:a14="http://schemas.microsoft.com/office/drawing/2010/main" val="0"/>
              </a:ext>
            </a:extLst>
          </a:blip>
          <a:srcRect/>
          <a:stretch>
            <a:fillRect/>
          </a:stretch>
        </p:blipFill>
        <p:spPr bwMode="auto">
          <a:xfrm rot="1643890">
            <a:off x="10410935" y="4255099"/>
            <a:ext cx="474514" cy="539694"/>
          </a:xfrm>
          <a:prstGeom prst="rect">
            <a:avLst/>
          </a:prstGeom>
          <a:noFill/>
          <a:extLst>
            <a:ext uri="{909E8E84-426E-40DD-AFC4-6F175D3DCCD1}">
              <a14:hiddenFill xmlns:a14="http://schemas.microsoft.com/office/drawing/2010/main">
                <a:solidFill>
                  <a:srgbClr val="FFFFFF"/>
                </a:solidFill>
              </a14:hiddenFill>
            </a:ext>
          </a:extLst>
        </p:spPr>
      </p:pic>
      <p:pic>
        <p:nvPicPr>
          <p:cNvPr id="302" name="Picture 7" descr="C:\Users\Administrator\Desktop\56d684a0446de.png"/>
          <p:cNvPicPr>
            <a:picLocks noChangeAspect="1" noChangeArrowheads="1"/>
          </p:cNvPicPr>
          <p:nvPr/>
        </p:nvPicPr>
        <p:blipFill>
          <a:blip r:embed="rId9" cstate="print">
            <a:extLst>
              <a:ext uri="{BEBA8EAE-BF5A-486C-A8C5-ECC9F3942E4B}">
                <a14:imgProps xmlns:a14="http://schemas.microsoft.com/office/drawing/2010/main">
                  <a14:imgLayer r:embed="rId10">
                    <a14:imgEffect>
                      <a14:brightnessContrast bright="5000"/>
                    </a14:imgEffect>
                  </a14:imgLayer>
                </a14:imgProps>
              </a:ext>
              <a:ext uri="{28A0092B-C50C-407E-A947-70E740481C1C}">
                <a14:useLocalDpi xmlns:a14="http://schemas.microsoft.com/office/drawing/2010/main" val="0"/>
              </a:ext>
            </a:extLst>
          </a:blip>
          <a:srcRect/>
          <a:stretch>
            <a:fillRect/>
          </a:stretch>
        </p:blipFill>
        <p:spPr bwMode="auto">
          <a:xfrm rot="4041525">
            <a:off x="3063394" y="5714673"/>
            <a:ext cx="883735" cy="1005127"/>
          </a:xfrm>
          <a:prstGeom prst="rect">
            <a:avLst/>
          </a:prstGeom>
          <a:noFill/>
          <a:extLst>
            <a:ext uri="{909E8E84-426E-40DD-AFC4-6F175D3DCCD1}">
              <a14:hiddenFill xmlns:a14="http://schemas.microsoft.com/office/drawing/2010/main">
                <a:solidFill>
                  <a:srgbClr val="FFFFFF"/>
                </a:solidFill>
              </a14:hiddenFill>
            </a:ext>
          </a:extLst>
        </p:spPr>
      </p:pic>
      <p:pic>
        <p:nvPicPr>
          <p:cNvPr id="303" name="Picture 7" descr="C:\Users\Administrator\Desktop\56d684a0446de.png"/>
          <p:cNvPicPr>
            <a:picLocks noChangeAspect="1" noChangeArrowheads="1"/>
          </p:cNvPicPr>
          <p:nvPr/>
        </p:nvPicPr>
        <p:blipFill>
          <a:blip r:embed="rId11" cstate="print">
            <a:extLst>
              <a:ext uri="{BEBA8EAE-BF5A-486C-A8C5-ECC9F3942E4B}">
                <a14:imgProps xmlns:a14="http://schemas.microsoft.com/office/drawing/2010/main">
                  <a14:imgLayer r:embed="rId12">
                    <a14:imgEffect>
                      <a14:brightnessContrast bright="5000"/>
                    </a14:imgEffect>
                  </a14:imgLayer>
                </a14:imgProps>
              </a:ext>
              <a:ext uri="{28A0092B-C50C-407E-A947-70E740481C1C}">
                <a14:useLocalDpi xmlns:a14="http://schemas.microsoft.com/office/drawing/2010/main" val="0"/>
              </a:ext>
            </a:extLst>
          </a:blip>
          <a:srcRect/>
          <a:stretch>
            <a:fillRect/>
          </a:stretch>
        </p:blipFill>
        <p:spPr bwMode="auto">
          <a:xfrm>
            <a:off x="2685555" y="2577801"/>
            <a:ext cx="504056" cy="573294"/>
          </a:xfrm>
          <a:prstGeom prst="rect">
            <a:avLst/>
          </a:prstGeom>
          <a:noFill/>
          <a:extLst>
            <a:ext uri="{909E8E84-426E-40DD-AFC4-6F175D3DCCD1}">
              <a14:hiddenFill xmlns:a14="http://schemas.microsoft.com/office/drawing/2010/main">
                <a:solidFill>
                  <a:srgbClr val="FFFFFF"/>
                </a:solidFill>
              </a14:hiddenFill>
            </a:ext>
          </a:extLst>
        </p:spPr>
      </p:pic>
      <p:sp>
        <p:nvSpPr>
          <p:cNvPr id="100" name="矩形 99"/>
          <p:cNvSpPr/>
          <p:nvPr/>
        </p:nvSpPr>
        <p:spPr>
          <a:xfrm flipH="1">
            <a:off x="3866522" y="4455923"/>
            <a:ext cx="6365547" cy="581057"/>
          </a:xfrm>
          <a:prstGeom prst="rect">
            <a:avLst/>
          </a:prstGeom>
        </p:spPr>
        <p:txBody>
          <a:bodyPr wrap="square">
            <a:spAutoFit/>
          </a:bodyPr>
          <a:lstStyle/>
          <a:p>
            <a:pPr algn="ctr">
              <a:lnSpc>
                <a:spcPct val="150000"/>
              </a:lnSpc>
            </a:pPr>
            <a:r>
              <a:rPr lang="zh-CN" altLang="en-US" sz="2400" b="1" dirty="0">
                <a:solidFill>
                  <a:srgbClr val="40CDAC"/>
                </a:solidFill>
                <a:latin typeface="微软雅黑" panose="020B0503020204020204" pitchFamily="34" charset="-122"/>
                <a:ea typeface="微软雅黑" panose="020B0503020204020204" pitchFamily="34" charset="-122"/>
              </a:rPr>
              <a:t>我们期待您的加入，我们需要您的帮助！</a:t>
            </a:r>
          </a:p>
        </p:txBody>
      </p:sp>
    </p:spTree>
  </p:cSld>
  <p:clrMapOvr>
    <a:masterClrMapping/>
  </p:clrMapOvr>
  <mc:AlternateContent xmlns:mc="http://schemas.openxmlformats.org/markup-compatibility/2006">
    <mc:Choice xmlns:p14="http://schemas.microsoft.com/office/powerpoint/2010/main" Requires="p14">
      <p:transition p14:dur="10" advTm="3000"/>
    </mc:Choice>
    <mc:Fallback>
      <p:transition advTm="3000"/>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14:presetBounceEnd="68000">
                                      <p:stCondLst>
                                        <p:cond delay="0"/>
                                      </p:stCondLst>
                                      <p:childTnLst>
                                        <p:set>
                                          <p:cBhvr>
                                            <p:cTn id="6" dur="1" fill="hold">
                                              <p:stCondLst>
                                                <p:cond delay="0"/>
                                              </p:stCondLst>
                                            </p:cTn>
                                            <p:tgtEl>
                                              <p:spTgt spid="177"/>
                                            </p:tgtEl>
                                            <p:attrNameLst>
                                              <p:attrName>style.visibility</p:attrName>
                                            </p:attrNameLst>
                                          </p:cBhvr>
                                          <p:to>
                                            <p:strVal val="visible"/>
                                          </p:to>
                                        </p:set>
                                        <p:anim calcmode="lin" valueType="num" p14:bounceEnd="68000">
                                          <p:cBhvr additive="base">
                                            <p:cTn id="7" dur="500" fill="hold"/>
                                            <p:tgtEl>
                                              <p:spTgt spid="177"/>
                                            </p:tgtEl>
                                            <p:attrNameLst>
                                              <p:attrName>ppt_x</p:attrName>
                                            </p:attrNameLst>
                                          </p:cBhvr>
                                          <p:tavLst>
                                            <p:tav tm="0">
                                              <p:val>
                                                <p:strVal val="0-#ppt_w/2"/>
                                              </p:val>
                                            </p:tav>
                                            <p:tav tm="100000">
                                              <p:val>
                                                <p:strVal val="#ppt_x"/>
                                              </p:val>
                                            </p:tav>
                                          </p:tavLst>
                                        </p:anim>
                                        <p:anim calcmode="lin" valueType="num" p14:bounceEnd="68000">
                                          <p:cBhvr additive="base">
                                            <p:cTn id="8" dur="500" fill="hold"/>
                                            <p:tgtEl>
                                              <p:spTgt spid="17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14:presetBounceEnd="68000">
                                      <p:stCondLst>
                                        <p:cond delay="0"/>
                                      </p:stCondLst>
                                      <p:childTnLst>
                                        <p:set>
                                          <p:cBhvr>
                                            <p:cTn id="11" dur="1" fill="hold">
                                              <p:stCondLst>
                                                <p:cond delay="0"/>
                                              </p:stCondLst>
                                            </p:cTn>
                                            <p:tgtEl>
                                              <p:spTgt spid="178"/>
                                            </p:tgtEl>
                                            <p:attrNameLst>
                                              <p:attrName>style.visibility</p:attrName>
                                            </p:attrNameLst>
                                          </p:cBhvr>
                                          <p:to>
                                            <p:strVal val="visible"/>
                                          </p:to>
                                        </p:set>
                                        <p:anim calcmode="lin" valueType="num" p14:bounceEnd="68000">
                                          <p:cBhvr additive="base">
                                            <p:cTn id="12" dur="500" fill="hold"/>
                                            <p:tgtEl>
                                              <p:spTgt spid="178"/>
                                            </p:tgtEl>
                                            <p:attrNameLst>
                                              <p:attrName>ppt_x</p:attrName>
                                            </p:attrNameLst>
                                          </p:cBhvr>
                                          <p:tavLst>
                                            <p:tav tm="0">
                                              <p:val>
                                                <p:strVal val="0-#ppt_w/2"/>
                                              </p:val>
                                            </p:tav>
                                            <p:tav tm="100000">
                                              <p:val>
                                                <p:strVal val="#ppt_x"/>
                                              </p:val>
                                            </p:tav>
                                          </p:tavLst>
                                        </p:anim>
                                        <p:anim calcmode="lin" valueType="num" p14:bounceEnd="68000">
                                          <p:cBhvr additive="base">
                                            <p:cTn id="13" dur="500" fill="hold"/>
                                            <p:tgtEl>
                                              <p:spTgt spid="178"/>
                                            </p:tgtEl>
                                            <p:attrNameLst>
                                              <p:attrName>ppt_y</p:attrName>
                                            </p:attrNameLst>
                                          </p:cBhvr>
                                          <p:tavLst>
                                            <p:tav tm="0">
                                              <p:val>
                                                <p:strVal val="#ppt_y"/>
                                              </p:val>
                                            </p:tav>
                                            <p:tav tm="100000">
                                              <p:val>
                                                <p:strVal val="#ppt_y"/>
                                              </p:val>
                                            </p:tav>
                                          </p:tavLst>
                                        </p:anim>
                                      </p:childTnLst>
                                    </p:cTn>
                                  </p:par>
                                  <p:par>
                                    <p:cTn id="14" presetID="23" presetClass="entr" presetSubtype="16" fill="hold" grpId="0" nodeType="withEffect">
                                      <p:stCondLst>
                                        <p:cond delay="0"/>
                                      </p:stCondLst>
                                      <p:iterate type="lt">
                                        <p:tmPct val="10000"/>
                                      </p:iterate>
                                      <p:childTnLst>
                                        <p:set>
                                          <p:cBhvr>
                                            <p:cTn id="15" dur="1" fill="hold">
                                              <p:stCondLst>
                                                <p:cond delay="0"/>
                                              </p:stCondLst>
                                            </p:cTn>
                                            <p:tgtEl>
                                              <p:spTgt spid="175"/>
                                            </p:tgtEl>
                                            <p:attrNameLst>
                                              <p:attrName>style.visibility</p:attrName>
                                            </p:attrNameLst>
                                          </p:cBhvr>
                                          <p:to>
                                            <p:strVal val="visible"/>
                                          </p:to>
                                        </p:set>
                                        <p:anim calcmode="lin" valueType="num">
                                          <p:cBhvr>
                                            <p:cTn id="16" dur="500" fill="hold"/>
                                            <p:tgtEl>
                                              <p:spTgt spid="175"/>
                                            </p:tgtEl>
                                            <p:attrNameLst>
                                              <p:attrName>ppt_w</p:attrName>
                                            </p:attrNameLst>
                                          </p:cBhvr>
                                          <p:tavLst>
                                            <p:tav tm="0">
                                              <p:val>
                                                <p:fltVal val="0"/>
                                              </p:val>
                                            </p:tav>
                                            <p:tav tm="100000">
                                              <p:val>
                                                <p:strVal val="#ppt_w"/>
                                              </p:val>
                                            </p:tav>
                                          </p:tavLst>
                                        </p:anim>
                                        <p:anim calcmode="lin" valueType="num">
                                          <p:cBhvr>
                                            <p:cTn id="17" dur="500" fill="hold"/>
                                            <p:tgtEl>
                                              <p:spTgt spid="175"/>
                                            </p:tgtEl>
                                            <p:attrNameLst>
                                              <p:attrName>ppt_h</p:attrName>
                                            </p:attrNameLst>
                                          </p:cBhvr>
                                          <p:tavLst>
                                            <p:tav tm="0">
                                              <p:val>
                                                <p:fltVal val="0"/>
                                              </p:val>
                                            </p:tav>
                                            <p:tav tm="100000">
                                              <p:val>
                                                <p:strVal val="#ppt_h"/>
                                              </p:val>
                                            </p:tav>
                                          </p:tavLst>
                                        </p:anim>
                                      </p:childTnLst>
                                    </p:cTn>
                                  </p:par>
                                </p:childTnLst>
                              </p:cTn>
                            </p:par>
                            <p:par>
                              <p:cTn id="18" fill="hold">
                                <p:stCondLst>
                                  <p:cond delay="800"/>
                                </p:stCondLst>
                                <p:childTnLst>
                                  <p:par>
                                    <p:cTn id="19" presetID="42" presetClass="entr" presetSubtype="0" fill="hold" grpId="0" nodeType="afterEffect">
                                      <p:stCondLst>
                                        <p:cond delay="0"/>
                                      </p:stCondLst>
                                      <p:childTnLst>
                                        <p:set>
                                          <p:cBhvr>
                                            <p:cTn id="20" dur="1" fill="hold">
                                              <p:stCondLst>
                                                <p:cond delay="0"/>
                                              </p:stCondLst>
                                            </p:cTn>
                                            <p:tgtEl>
                                              <p:spTgt spid="173"/>
                                            </p:tgtEl>
                                            <p:attrNameLst>
                                              <p:attrName>style.visibility</p:attrName>
                                            </p:attrNameLst>
                                          </p:cBhvr>
                                          <p:to>
                                            <p:strVal val="visible"/>
                                          </p:to>
                                        </p:set>
                                        <p:animEffect transition="in" filter="fade">
                                          <p:cBhvr>
                                            <p:cTn id="21" dur="1000"/>
                                            <p:tgtEl>
                                              <p:spTgt spid="173"/>
                                            </p:tgtEl>
                                          </p:cBhvr>
                                        </p:animEffect>
                                        <p:anim calcmode="lin" valueType="num">
                                          <p:cBhvr>
                                            <p:cTn id="22" dur="1000" fill="hold"/>
                                            <p:tgtEl>
                                              <p:spTgt spid="173"/>
                                            </p:tgtEl>
                                            <p:attrNameLst>
                                              <p:attrName>ppt_x</p:attrName>
                                            </p:attrNameLst>
                                          </p:cBhvr>
                                          <p:tavLst>
                                            <p:tav tm="0">
                                              <p:val>
                                                <p:strVal val="#ppt_x"/>
                                              </p:val>
                                            </p:tav>
                                            <p:tav tm="100000">
                                              <p:val>
                                                <p:strVal val="#ppt_x"/>
                                              </p:val>
                                            </p:tav>
                                          </p:tavLst>
                                        </p:anim>
                                        <p:anim calcmode="lin" valueType="num">
                                          <p:cBhvr>
                                            <p:cTn id="23" dur="1000" fill="hold"/>
                                            <p:tgtEl>
                                              <p:spTgt spid="173"/>
                                            </p:tgtEl>
                                            <p:attrNameLst>
                                              <p:attrName>ppt_y</p:attrName>
                                            </p:attrNameLst>
                                          </p:cBhvr>
                                          <p:tavLst>
                                            <p:tav tm="0">
                                              <p:val>
                                                <p:strVal val="#ppt_y+.1"/>
                                              </p:val>
                                            </p:tav>
                                            <p:tav tm="100000">
                                              <p:val>
                                                <p:strVal val="#ppt_y"/>
                                              </p:val>
                                            </p:tav>
                                          </p:tavLst>
                                        </p:anim>
                                      </p:childTnLst>
                                    </p:cTn>
                                  </p:par>
                                </p:childTnLst>
                              </p:cTn>
                            </p:par>
                            <p:par>
                              <p:cTn id="24" fill="hold">
                                <p:stCondLst>
                                  <p:cond delay="1800"/>
                                </p:stCondLst>
                                <p:childTnLst>
                                  <p:par>
                                    <p:cTn id="25" presetID="42" presetClass="entr" presetSubtype="0" fill="hold" grpId="0" nodeType="afterEffect">
                                      <p:stCondLst>
                                        <p:cond delay="0"/>
                                      </p:stCondLst>
                                      <p:childTnLst>
                                        <p:set>
                                          <p:cBhvr>
                                            <p:cTn id="26" dur="1" fill="hold">
                                              <p:stCondLst>
                                                <p:cond delay="0"/>
                                              </p:stCondLst>
                                            </p:cTn>
                                            <p:tgtEl>
                                              <p:spTgt spid="281"/>
                                            </p:tgtEl>
                                            <p:attrNameLst>
                                              <p:attrName>style.visibility</p:attrName>
                                            </p:attrNameLst>
                                          </p:cBhvr>
                                          <p:to>
                                            <p:strVal val="visible"/>
                                          </p:to>
                                        </p:set>
                                        <p:animEffect transition="in" filter="fade">
                                          <p:cBhvr>
                                            <p:cTn id="27" dur="1000"/>
                                            <p:tgtEl>
                                              <p:spTgt spid="281"/>
                                            </p:tgtEl>
                                          </p:cBhvr>
                                        </p:animEffect>
                                        <p:anim calcmode="lin" valueType="num">
                                          <p:cBhvr>
                                            <p:cTn id="28" dur="1000" fill="hold"/>
                                            <p:tgtEl>
                                              <p:spTgt spid="281"/>
                                            </p:tgtEl>
                                            <p:attrNameLst>
                                              <p:attrName>ppt_x</p:attrName>
                                            </p:attrNameLst>
                                          </p:cBhvr>
                                          <p:tavLst>
                                            <p:tav tm="0">
                                              <p:val>
                                                <p:strVal val="#ppt_x"/>
                                              </p:val>
                                            </p:tav>
                                            <p:tav tm="100000">
                                              <p:val>
                                                <p:strVal val="#ppt_x"/>
                                              </p:val>
                                            </p:tav>
                                          </p:tavLst>
                                        </p:anim>
                                        <p:anim calcmode="lin" valueType="num">
                                          <p:cBhvr>
                                            <p:cTn id="29" dur="1000" fill="hold"/>
                                            <p:tgtEl>
                                              <p:spTgt spid="281"/>
                                            </p:tgtEl>
                                            <p:attrNameLst>
                                              <p:attrName>ppt_y</p:attrName>
                                            </p:attrNameLst>
                                          </p:cBhvr>
                                          <p:tavLst>
                                            <p:tav tm="0">
                                              <p:val>
                                                <p:strVal val="#ppt_y+.1"/>
                                              </p:val>
                                            </p:tav>
                                            <p:tav tm="100000">
                                              <p:val>
                                                <p:strVal val="#ppt_y"/>
                                              </p:val>
                                            </p:tav>
                                          </p:tavLst>
                                        </p:anim>
                                      </p:childTnLst>
                                    </p:cTn>
                                  </p:par>
                                  <p:par>
                                    <p:cTn id="30" presetID="2" presetClass="entr" presetSubtype="8" fill="hold" grpId="0" nodeType="withEffect">
                                      <p:stCondLst>
                                        <p:cond delay="250"/>
                                      </p:stCondLst>
                                      <p:childTnLst>
                                        <p:set>
                                          <p:cBhvr>
                                            <p:cTn id="31" dur="1" fill="hold">
                                              <p:stCondLst>
                                                <p:cond delay="0"/>
                                              </p:stCondLst>
                                            </p:cTn>
                                            <p:tgtEl>
                                              <p:spTgt spid="280"/>
                                            </p:tgtEl>
                                            <p:attrNameLst>
                                              <p:attrName>style.visibility</p:attrName>
                                            </p:attrNameLst>
                                          </p:cBhvr>
                                          <p:to>
                                            <p:strVal val="visible"/>
                                          </p:to>
                                        </p:set>
                                        <p:anim calcmode="lin" valueType="num">
                                          <p:cBhvr additive="base">
                                            <p:cTn id="32" dur="1000" fill="hold"/>
                                            <p:tgtEl>
                                              <p:spTgt spid="280"/>
                                            </p:tgtEl>
                                            <p:attrNameLst>
                                              <p:attrName>ppt_x</p:attrName>
                                            </p:attrNameLst>
                                          </p:cBhvr>
                                          <p:tavLst>
                                            <p:tav tm="0">
                                              <p:val>
                                                <p:strVal val="0-#ppt_w/2"/>
                                              </p:val>
                                            </p:tav>
                                            <p:tav tm="100000">
                                              <p:val>
                                                <p:strVal val="#ppt_x"/>
                                              </p:val>
                                            </p:tav>
                                          </p:tavLst>
                                        </p:anim>
                                        <p:anim calcmode="lin" valueType="num">
                                          <p:cBhvr additive="base">
                                            <p:cTn id="33" dur="1000" fill="hold"/>
                                            <p:tgtEl>
                                              <p:spTgt spid="280"/>
                                            </p:tgtEl>
                                            <p:attrNameLst>
                                              <p:attrName>ppt_y</p:attrName>
                                            </p:attrNameLst>
                                          </p:cBhvr>
                                          <p:tavLst>
                                            <p:tav tm="0">
                                              <p:val>
                                                <p:strVal val="#ppt_y"/>
                                              </p:val>
                                            </p:tav>
                                            <p:tav tm="100000">
                                              <p:val>
                                                <p:strVal val="#ppt_y"/>
                                              </p:val>
                                            </p:tav>
                                          </p:tavLst>
                                        </p:anim>
                                      </p:childTnLst>
                                    </p:cTn>
                                  </p:par>
                                </p:childTnLst>
                              </p:cTn>
                            </p:par>
                            <p:par>
                              <p:cTn id="34" fill="hold">
                                <p:stCondLst>
                                  <p:cond delay="2800"/>
                                </p:stCondLst>
                                <p:childTnLst>
                                  <p:par>
                                    <p:cTn id="35" presetID="14" presetClass="entr" presetSubtype="10" fill="hold" grpId="0" nodeType="afterEffect">
                                      <p:stCondLst>
                                        <p:cond delay="0"/>
                                      </p:stCondLst>
                                      <p:iterate type="lt">
                                        <p:tmPct val="10000"/>
                                      </p:iterate>
                                      <p:childTnLst>
                                        <p:set>
                                          <p:cBhvr>
                                            <p:cTn id="36" dur="1" fill="hold">
                                              <p:stCondLst>
                                                <p:cond delay="0"/>
                                              </p:stCondLst>
                                            </p:cTn>
                                            <p:tgtEl>
                                              <p:spTgt spid="282"/>
                                            </p:tgtEl>
                                            <p:attrNameLst>
                                              <p:attrName>style.visibility</p:attrName>
                                            </p:attrNameLst>
                                          </p:cBhvr>
                                          <p:to>
                                            <p:strVal val="visible"/>
                                          </p:to>
                                        </p:set>
                                        <p:animEffect transition="in" filter="randombar(horizontal)">
                                          <p:cBhvr>
                                            <p:cTn id="37" dur="300"/>
                                            <p:tgtEl>
                                              <p:spTgt spid="282"/>
                                            </p:tgtEl>
                                          </p:cBhvr>
                                        </p:animEffect>
                                      </p:childTnLst>
                                    </p:cTn>
                                  </p:par>
                                </p:childTnLst>
                              </p:cTn>
                            </p:par>
                            <p:par>
                              <p:cTn id="38" fill="hold">
                                <p:stCondLst>
                                  <p:cond delay="6470"/>
                                </p:stCondLst>
                                <p:childTnLst>
                                  <p:par>
                                    <p:cTn id="39" presetID="2" presetClass="entr" presetSubtype="8" fill="hold" grpId="0" nodeType="afterEffect">
                                      <p:stCondLst>
                                        <p:cond delay="0"/>
                                      </p:stCondLst>
                                      <p:iterate type="lt">
                                        <p:tmPct val="0"/>
                                      </p:iterate>
                                      <p:childTnLst>
                                        <p:set>
                                          <p:cBhvr>
                                            <p:cTn id="40" dur="1" fill="hold">
                                              <p:stCondLst>
                                                <p:cond delay="0"/>
                                              </p:stCondLst>
                                            </p:cTn>
                                            <p:tgtEl>
                                              <p:spTgt spid="100"/>
                                            </p:tgtEl>
                                            <p:attrNameLst>
                                              <p:attrName>style.visibility</p:attrName>
                                            </p:attrNameLst>
                                          </p:cBhvr>
                                          <p:to>
                                            <p:strVal val="visible"/>
                                          </p:to>
                                        </p:set>
                                        <p:anim calcmode="lin" valueType="num">
                                          <p:cBhvr>
                                            <p:cTn id="41" dur="500" fill="hold"/>
                                            <p:tgtEl>
                                              <p:spTgt spid="100"/>
                                            </p:tgtEl>
                                            <p:attrNameLst>
                                              <p:attrName>ppt_x</p:attrName>
                                            </p:attrNameLst>
                                          </p:cBhvr>
                                          <p:tavLst>
                                            <p:tav tm="0">
                                              <p:val>
                                                <p:strVal val="0-#ppt_w/2"/>
                                              </p:val>
                                            </p:tav>
                                            <p:tav tm="100000">
                                              <p:val>
                                                <p:strVal val="#ppt_x"/>
                                              </p:val>
                                            </p:tav>
                                          </p:tavLst>
                                        </p:anim>
                                        <p:anim calcmode="lin" valueType="num">
                                          <p:cBhvr>
                                            <p:cTn id="42" dur="500" fill="hold"/>
                                            <p:tgtEl>
                                              <p:spTgt spid="100"/>
                                            </p:tgtEl>
                                            <p:attrNameLst>
                                              <p:attrName>ppt_y</p:attrName>
                                            </p:attrNameLst>
                                          </p:cBhvr>
                                          <p:tavLst>
                                            <p:tav tm="0">
                                              <p:val>
                                                <p:strVal val="#ppt_y"/>
                                              </p:val>
                                            </p:tav>
                                            <p:tav tm="100000">
                                              <p:val>
                                                <p:strVal val="#ppt_y"/>
                                              </p:val>
                                            </p:tav>
                                          </p:tavLst>
                                        </p:anim>
                                      </p:childTnLst>
                                    </p:cTn>
                                  </p:par>
                                </p:childTnLst>
                              </p:cTn>
                            </p:par>
                            <p:par>
                              <p:cTn id="43" fill="hold">
                                <p:stCondLst>
                                  <p:cond delay="6970"/>
                                </p:stCondLst>
                                <p:childTnLst>
                                  <p:par>
                                    <p:cTn id="44" presetID="26" presetClass="emph" presetSubtype="0" fill="hold" grpId="1" nodeType="afterEffect">
                                      <p:stCondLst>
                                        <p:cond delay="0"/>
                                      </p:stCondLst>
                                      <p:iterate type="lt">
                                        <p:tmPct val="10000"/>
                                      </p:iterate>
                                      <p:childTnLst>
                                        <p:animEffect transition="out" filter="fade">
                                          <p:cBhvr>
                                            <p:cTn id="45" dur="500" tmFilter="0, 0; .2, .5; .8, .5; 1, 0"/>
                                            <p:tgtEl>
                                              <p:spTgt spid="100"/>
                                            </p:tgtEl>
                                          </p:cBhvr>
                                        </p:animEffect>
                                        <p:animScale>
                                          <p:cBhvr>
                                            <p:cTn id="46" dur="250" autoRev="1" fill="hold"/>
                                            <p:tgtEl>
                                              <p:spTgt spid="100"/>
                                            </p:tgtEl>
                                          </p:cBhvr>
                                          <p:by x="105000" y="105000"/>
                                        </p:animScale>
                                      </p:childTnLst>
                                    </p:cTn>
                                  </p:par>
                                  <p:par>
                                    <p:cTn id="47" presetID="10" presetClass="entr" presetSubtype="0" fill="hold" nodeType="withEffect">
                                      <p:stCondLst>
                                        <p:cond delay="500"/>
                                      </p:stCondLst>
                                      <p:childTnLst>
                                        <p:set>
                                          <p:cBhvr>
                                            <p:cTn id="48" dur="1" fill="hold">
                                              <p:stCondLst>
                                                <p:cond delay="0"/>
                                              </p:stCondLst>
                                            </p:cTn>
                                            <p:tgtEl>
                                              <p:spTgt spid="283"/>
                                            </p:tgtEl>
                                            <p:attrNameLst>
                                              <p:attrName>style.visibility</p:attrName>
                                            </p:attrNameLst>
                                          </p:cBhvr>
                                          <p:to>
                                            <p:strVal val="visible"/>
                                          </p:to>
                                        </p:set>
                                        <p:animEffect transition="in" filter="fade">
                                          <p:cBhvr>
                                            <p:cTn id="49" dur="500"/>
                                            <p:tgtEl>
                                              <p:spTgt spid="283"/>
                                            </p:tgtEl>
                                          </p:cBhvr>
                                        </p:animEffect>
                                      </p:childTnLst>
                                    </p:cTn>
                                  </p:par>
                                  <p:par>
                                    <p:cTn id="50" presetID="10" presetClass="entr" presetSubtype="0" fill="hold" nodeType="withEffect">
                                      <p:stCondLst>
                                        <p:cond delay="500"/>
                                      </p:stCondLst>
                                      <p:childTnLst>
                                        <p:set>
                                          <p:cBhvr>
                                            <p:cTn id="51" dur="1" fill="hold">
                                              <p:stCondLst>
                                                <p:cond delay="0"/>
                                              </p:stCondLst>
                                            </p:cTn>
                                            <p:tgtEl>
                                              <p:spTgt spid="286"/>
                                            </p:tgtEl>
                                            <p:attrNameLst>
                                              <p:attrName>style.visibility</p:attrName>
                                            </p:attrNameLst>
                                          </p:cBhvr>
                                          <p:to>
                                            <p:strVal val="visible"/>
                                          </p:to>
                                        </p:set>
                                        <p:animEffect transition="in" filter="fade">
                                          <p:cBhvr>
                                            <p:cTn id="52" dur="500"/>
                                            <p:tgtEl>
                                              <p:spTgt spid="286"/>
                                            </p:tgtEl>
                                          </p:cBhvr>
                                        </p:animEffect>
                                      </p:childTnLst>
                                    </p:cTn>
                                  </p:par>
                                  <p:par>
                                    <p:cTn id="53" presetID="10" presetClass="entr" presetSubtype="0" fill="hold" nodeType="withEffect">
                                      <p:stCondLst>
                                        <p:cond delay="500"/>
                                      </p:stCondLst>
                                      <p:childTnLst>
                                        <p:set>
                                          <p:cBhvr>
                                            <p:cTn id="54" dur="1" fill="hold">
                                              <p:stCondLst>
                                                <p:cond delay="0"/>
                                              </p:stCondLst>
                                            </p:cTn>
                                            <p:tgtEl>
                                              <p:spTgt spid="290"/>
                                            </p:tgtEl>
                                            <p:attrNameLst>
                                              <p:attrName>style.visibility</p:attrName>
                                            </p:attrNameLst>
                                          </p:cBhvr>
                                          <p:to>
                                            <p:strVal val="visible"/>
                                          </p:to>
                                        </p:set>
                                        <p:animEffect transition="in" filter="fade">
                                          <p:cBhvr>
                                            <p:cTn id="55" dur="500"/>
                                            <p:tgtEl>
                                              <p:spTgt spid="290"/>
                                            </p:tgtEl>
                                          </p:cBhvr>
                                        </p:animEffect>
                                      </p:childTnLst>
                                    </p:cTn>
                                  </p:par>
                                  <p:par>
                                    <p:cTn id="56" presetID="10" presetClass="entr" presetSubtype="0" fill="hold" grpId="0" nodeType="withEffect">
                                      <p:stCondLst>
                                        <p:cond delay="500"/>
                                      </p:stCondLst>
                                      <p:childTnLst>
                                        <p:set>
                                          <p:cBhvr>
                                            <p:cTn id="57" dur="1" fill="hold">
                                              <p:stCondLst>
                                                <p:cond delay="0"/>
                                              </p:stCondLst>
                                            </p:cTn>
                                            <p:tgtEl>
                                              <p:spTgt spid="293"/>
                                            </p:tgtEl>
                                            <p:attrNameLst>
                                              <p:attrName>style.visibility</p:attrName>
                                            </p:attrNameLst>
                                          </p:cBhvr>
                                          <p:to>
                                            <p:strVal val="visible"/>
                                          </p:to>
                                        </p:set>
                                        <p:animEffect transition="in" filter="fade">
                                          <p:cBhvr>
                                            <p:cTn id="58" dur="500"/>
                                            <p:tgtEl>
                                              <p:spTgt spid="293"/>
                                            </p:tgtEl>
                                          </p:cBhvr>
                                        </p:animEffect>
                                      </p:childTnLst>
                                    </p:cTn>
                                  </p:par>
                                  <p:par>
                                    <p:cTn id="59" presetID="10" presetClass="entr" presetSubtype="0" fill="hold" nodeType="withEffect">
                                      <p:stCondLst>
                                        <p:cond delay="500"/>
                                      </p:stCondLst>
                                      <p:childTnLst>
                                        <p:set>
                                          <p:cBhvr>
                                            <p:cTn id="60" dur="1" fill="hold">
                                              <p:stCondLst>
                                                <p:cond delay="0"/>
                                              </p:stCondLst>
                                            </p:cTn>
                                            <p:tgtEl>
                                              <p:spTgt spid="294"/>
                                            </p:tgtEl>
                                            <p:attrNameLst>
                                              <p:attrName>style.visibility</p:attrName>
                                            </p:attrNameLst>
                                          </p:cBhvr>
                                          <p:to>
                                            <p:strVal val="visible"/>
                                          </p:to>
                                        </p:set>
                                        <p:animEffect transition="in" filter="fade">
                                          <p:cBhvr>
                                            <p:cTn id="61" dur="500"/>
                                            <p:tgtEl>
                                              <p:spTgt spid="294"/>
                                            </p:tgtEl>
                                          </p:cBhvr>
                                        </p:animEffect>
                                      </p:childTnLst>
                                    </p:cTn>
                                  </p:par>
                                  <p:par>
                                    <p:cTn id="62" presetID="16" presetClass="entr" presetSubtype="42" fill="hold" nodeType="withEffect">
                                      <p:stCondLst>
                                        <p:cond delay="1000"/>
                                      </p:stCondLst>
                                      <p:childTnLst>
                                        <p:set>
                                          <p:cBhvr>
                                            <p:cTn id="63" dur="1" fill="hold">
                                              <p:stCondLst>
                                                <p:cond delay="0"/>
                                              </p:stCondLst>
                                            </p:cTn>
                                            <p:tgtEl>
                                              <p:spTgt spid="300"/>
                                            </p:tgtEl>
                                            <p:attrNameLst>
                                              <p:attrName>style.visibility</p:attrName>
                                            </p:attrNameLst>
                                          </p:cBhvr>
                                          <p:to>
                                            <p:strVal val="visible"/>
                                          </p:to>
                                        </p:set>
                                        <p:animEffect transition="in" filter="barn(outHorizontal)">
                                          <p:cBhvr>
                                            <p:cTn id="64" dur="500"/>
                                            <p:tgtEl>
                                              <p:spTgt spid="300"/>
                                            </p:tgtEl>
                                          </p:cBhvr>
                                        </p:animEffect>
                                      </p:childTnLst>
                                    </p:cTn>
                                  </p:par>
                                  <p:par>
                                    <p:cTn id="65" presetID="16" presetClass="entr" presetSubtype="42" fill="hold" nodeType="withEffect">
                                      <p:stCondLst>
                                        <p:cond delay="1000"/>
                                      </p:stCondLst>
                                      <p:childTnLst>
                                        <p:set>
                                          <p:cBhvr>
                                            <p:cTn id="66" dur="1" fill="hold">
                                              <p:stCondLst>
                                                <p:cond delay="0"/>
                                              </p:stCondLst>
                                            </p:cTn>
                                            <p:tgtEl>
                                              <p:spTgt spid="299"/>
                                            </p:tgtEl>
                                            <p:attrNameLst>
                                              <p:attrName>style.visibility</p:attrName>
                                            </p:attrNameLst>
                                          </p:cBhvr>
                                          <p:to>
                                            <p:strVal val="visible"/>
                                          </p:to>
                                        </p:set>
                                        <p:animEffect transition="in" filter="barn(outHorizontal)">
                                          <p:cBhvr>
                                            <p:cTn id="67" dur="500"/>
                                            <p:tgtEl>
                                              <p:spTgt spid="299"/>
                                            </p:tgtEl>
                                          </p:cBhvr>
                                        </p:animEffect>
                                      </p:childTnLst>
                                    </p:cTn>
                                  </p:par>
                                  <p:par>
                                    <p:cTn id="68" presetID="16" presetClass="entr" presetSubtype="42" fill="hold" nodeType="withEffect">
                                      <p:stCondLst>
                                        <p:cond delay="1000"/>
                                      </p:stCondLst>
                                      <p:childTnLst>
                                        <p:set>
                                          <p:cBhvr>
                                            <p:cTn id="69" dur="1" fill="hold">
                                              <p:stCondLst>
                                                <p:cond delay="0"/>
                                              </p:stCondLst>
                                            </p:cTn>
                                            <p:tgtEl>
                                              <p:spTgt spid="298"/>
                                            </p:tgtEl>
                                            <p:attrNameLst>
                                              <p:attrName>style.visibility</p:attrName>
                                            </p:attrNameLst>
                                          </p:cBhvr>
                                          <p:to>
                                            <p:strVal val="visible"/>
                                          </p:to>
                                        </p:set>
                                        <p:animEffect transition="in" filter="barn(outHorizontal)">
                                          <p:cBhvr>
                                            <p:cTn id="70" dur="500"/>
                                            <p:tgtEl>
                                              <p:spTgt spid="298"/>
                                            </p:tgtEl>
                                          </p:cBhvr>
                                        </p:animEffect>
                                      </p:childTnLst>
                                    </p:cTn>
                                  </p:par>
                                  <p:par>
                                    <p:cTn id="71" presetID="16" presetClass="entr" presetSubtype="42" fill="hold" nodeType="withEffect">
                                      <p:stCondLst>
                                        <p:cond delay="1000"/>
                                      </p:stCondLst>
                                      <p:childTnLst>
                                        <p:set>
                                          <p:cBhvr>
                                            <p:cTn id="72" dur="1" fill="hold">
                                              <p:stCondLst>
                                                <p:cond delay="0"/>
                                              </p:stCondLst>
                                            </p:cTn>
                                            <p:tgtEl>
                                              <p:spTgt spid="297"/>
                                            </p:tgtEl>
                                            <p:attrNameLst>
                                              <p:attrName>style.visibility</p:attrName>
                                            </p:attrNameLst>
                                          </p:cBhvr>
                                          <p:to>
                                            <p:strVal val="visible"/>
                                          </p:to>
                                        </p:set>
                                        <p:animEffect transition="in" filter="barn(outHorizontal)">
                                          <p:cBhvr>
                                            <p:cTn id="73" dur="500"/>
                                            <p:tgtEl>
                                              <p:spTgt spid="297"/>
                                            </p:tgtEl>
                                          </p:cBhvr>
                                        </p:animEffect>
                                      </p:childTnLst>
                                    </p:cTn>
                                  </p:par>
                                </p:childTnLst>
                              </p:cTn>
                            </p:par>
                            <p:par>
                              <p:cTn id="74" fill="hold">
                                <p:stCondLst>
                                  <p:cond delay="8470"/>
                                </p:stCondLst>
                                <p:childTnLst>
                                  <p:par>
                                    <p:cTn id="75" presetID="52" presetClass="entr" presetSubtype="0" fill="hold" nodeType="afterEffect">
                                      <p:stCondLst>
                                        <p:cond delay="0"/>
                                      </p:stCondLst>
                                      <p:childTnLst>
                                        <p:set>
                                          <p:cBhvr>
                                            <p:cTn id="76" dur="1" fill="hold">
                                              <p:stCondLst>
                                                <p:cond delay="0"/>
                                              </p:stCondLst>
                                            </p:cTn>
                                            <p:tgtEl>
                                              <p:spTgt spid="301"/>
                                            </p:tgtEl>
                                            <p:attrNameLst>
                                              <p:attrName>style.visibility</p:attrName>
                                            </p:attrNameLst>
                                          </p:cBhvr>
                                          <p:to>
                                            <p:strVal val="visible"/>
                                          </p:to>
                                        </p:set>
                                        <p:animScale>
                                          <p:cBhvr>
                                            <p:cTn id="77" dur="1000" decel="50000" fill="hold">
                                              <p:stCondLst>
                                                <p:cond delay="0"/>
                                              </p:stCondLst>
                                            </p:cTn>
                                            <p:tgtEl>
                                              <p:spTgt spid="30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8" dur="1000" decel="50000" fill="hold">
                                              <p:stCondLst>
                                                <p:cond delay="0"/>
                                              </p:stCondLst>
                                            </p:cTn>
                                            <p:tgtEl>
                                              <p:spTgt spid="301"/>
                                            </p:tgtEl>
                                            <p:attrNameLst>
                                              <p:attrName>ppt_x</p:attrName>
                                              <p:attrName>ppt_y</p:attrName>
                                            </p:attrNameLst>
                                          </p:cBhvr>
                                        </p:animMotion>
                                        <p:animEffect transition="in" filter="fade">
                                          <p:cBhvr>
                                            <p:cTn id="79" dur="1000"/>
                                            <p:tgtEl>
                                              <p:spTgt spid="301"/>
                                            </p:tgtEl>
                                          </p:cBhvr>
                                        </p:animEffect>
                                      </p:childTnLst>
                                    </p:cTn>
                                  </p:par>
                                  <p:par>
                                    <p:cTn id="80" presetID="52" presetClass="entr" presetSubtype="0" fill="hold" nodeType="withEffect">
                                      <p:stCondLst>
                                        <p:cond delay="200"/>
                                      </p:stCondLst>
                                      <p:childTnLst>
                                        <p:set>
                                          <p:cBhvr>
                                            <p:cTn id="81" dur="1" fill="hold">
                                              <p:stCondLst>
                                                <p:cond delay="0"/>
                                              </p:stCondLst>
                                            </p:cTn>
                                            <p:tgtEl>
                                              <p:spTgt spid="302"/>
                                            </p:tgtEl>
                                            <p:attrNameLst>
                                              <p:attrName>style.visibility</p:attrName>
                                            </p:attrNameLst>
                                          </p:cBhvr>
                                          <p:to>
                                            <p:strVal val="visible"/>
                                          </p:to>
                                        </p:set>
                                        <p:animScale>
                                          <p:cBhvr>
                                            <p:cTn id="82" dur="1000" decel="50000" fill="hold">
                                              <p:stCondLst>
                                                <p:cond delay="0"/>
                                              </p:stCondLst>
                                            </p:cTn>
                                            <p:tgtEl>
                                              <p:spTgt spid="30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3" dur="1000" decel="50000" fill="hold">
                                              <p:stCondLst>
                                                <p:cond delay="0"/>
                                              </p:stCondLst>
                                            </p:cTn>
                                            <p:tgtEl>
                                              <p:spTgt spid="302"/>
                                            </p:tgtEl>
                                            <p:attrNameLst>
                                              <p:attrName>ppt_x</p:attrName>
                                              <p:attrName>ppt_y</p:attrName>
                                            </p:attrNameLst>
                                          </p:cBhvr>
                                        </p:animMotion>
                                        <p:animEffect transition="in" filter="fade">
                                          <p:cBhvr>
                                            <p:cTn id="84" dur="1000"/>
                                            <p:tgtEl>
                                              <p:spTgt spid="302"/>
                                            </p:tgtEl>
                                          </p:cBhvr>
                                        </p:animEffect>
                                      </p:childTnLst>
                                    </p:cTn>
                                  </p:par>
                                  <p:par>
                                    <p:cTn id="85" presetID="52" presetClass="entr" presetSubtype="0" fill="hold" nodeType="withEffect">
                                      <p:stCondLst>
                                        <p:cond delay="500"/>
                                      </p:stCondLst>
                                      <p:childTnLst>
                                        <p:set>
                                          <p:cBhvr>
                                            <p:cTn id="86" dur="1" fill="hold">
                                              <p:stCondLst>
                                                <p:cond delay="0"/>
                                              </p:stCondLst>
                                            </p:cTn>
                                            <p:tgtEl>
                                              <p:spTgt spid="303"/>
                                            </p:tgtEl>
                                            <p:attrNameLst>
                                              <p:attrName>style.visibility</p:attrName>
                                            </p:attrNameLst>
                                          </p:cBhvr>
                                          <p:to>
                                            <p:strVal val="visible"/>
                                          </p:to>
                                        </p:set>
                                        <p:animScale>
                                          <p:cBhvr>
                                            <p:cTn id="87" dur="1000" decel="50000" fill="hold">
                                              <p:stCondLst>
                                                <p:cond delay="0"/>
                                              </p:stCondLst>
                                            </p:cTn>
                                            <p:tgtEl>
                                              <p:spTgt spid="30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8" dur="1000" decel="50000" fill="hold">
                                              <p:stCondLst>
                                                <p:cond delay="0"/>
                                              </p:stCondLst>
                                            </p:cTn>
                                            <p:tgtEl>
                                              <p:spTgt spid="303"/>
                                            </p:tgtEl>
                                            <p:attrNameLst>
                                              <p:attrName>ppt_x</p:attrName>
                                              <p:attrName>ppt_y</p:attrName>
                                            </p:attrNameLst>
                                          </p:cBhvr>
                                        </p:animMotion>
                                        <p:animEffect transition="in" filter="fade">
                                          <p:cBhvr>
                                            <p:cTn id="89" dur="1000"/>
                                            <p:tgtEl>
                                              <p:spTgt spid="3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3" grpId="0"/>
          <p:bldP spid="175" grpId="0"/>
          <p:bldP spid="280" grpId="0" animBg="1"/>
          <p:bldP spid="281" grpId="0" animBg="1"/>
          <p:bldP spid="282" grpId="0"/>
          <p:bldP spid="293" grpId="0" animBg="1"/>
          <p:bldP spid="100" grpId="0"/>
          <p:bldP spid="100" grpId="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77"/>
                                            </p:tgtEl>
                                            <p:attrNameLst>
                                              <p:attrName>style.visibility</p:attrName>
                                            </p:attrNameLst>
                                          </p:cBhvr>
                                          <p:to>
                                            <p:strVal val="visible"/>
                                          </p:to>
                                        </p:set>
                                        <p:anim calcmode="lin" valueType="num">
                                          <p:cBhvr additive="base">
                                            <p:cTn id="7" dur="500" fill="hold"/>
                                            <p:tgtEl>
                                              <p:spTgt spid="177"/>
                                            </p:tgtEl>
                                            <p:attrNameLst>
                                              <p:attrName>ppt_x</p:attrName>
                                            </p:attrNameLst>
                                          </p:cBhvr>
                                          <p:tavLst>
                                            <p:tav tm="0">
                                              <p:val>
                                                <p:strVal val="0-#ppt_w/2"/>
                                              </p:val>
                                            </p:tav>
                                            <p:tav tm="100000">
                                              <p:val>
                                                <p:strVal val="#ppt_x"/>
                                              </p:val>
                                            </p:tav>
                                          </p:tavLst>
                                        </p:anim>
                                        <p:anim calcmode="lin" valueType="num">
                                          <p:cBhvr additive="base">
                                            <p:cTn id="8" dur="500" fill="hold"/>
                                            <p:tgtEl>
                                              <p:spTgt spid="17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178"/>
                                            </p:tgtEl>
                                            <p:attrNameLst>
                                              <p:attrName>style.visibility</p:attrName>
                                            </p:attrNameLst>
                                          </p:cBhvr>
                                          <p:to>
                                            <p:strVal val="visible"/>
                                          </p:to>
                                        </p:set>
                                        <p:anim calcmode="lin" valueType="num">
                                          <p:cBhvr additive="base">
                                            <p:cTn id="12" dur="500" fill="hold"/>
                                            <p:tgtEl>
                                              <p:spTgt spid="178"/>
                                            </p:tgtEl>
                                            <p:attrNameLst>
                                              <p:attrName>ppt_x</p:attrName>
                                            </p:attrNameLst>
                                          </p:cBhvr>
                                          <p:tavLst>
                                            <p:tav tm="0">
                                              <p:val>
                                                <p:strVal val="0-#ppt_w/2"/>
                                              </p:val>
                                            </p:tav>
                                            <p:tav tm="100000">
                                              <p:val>
                                                <p:strVal val="#ppt_x"/>
                                              </p:val>
                                            </p:tav>
                                          </p:tavLst>
                                        </p:anim>
                                        <p:anim calcmode="lin" valueType="num">
                                          <p:cBhvr additive="base">
                                            <p:cTn id="13" dur="500" fill="hold"/>
                                            <p:tgtEl>
                                              <p:spTgt spid="178"/>
                                            </p:tgtEl>
                                            <p:attrNameLst>
                                              <p:attrName>ppt_y</p:attrName>
                                            </p:attrNameLst>
                                          </p:cBhvr>
                                          <p:tavLst>
                                            <p:tav tm="0">
                                              <p:val>
                                                <p:strVal val="#ppt_y"/>
                                              </p:val>
                                            </p:tav>
                                            <p:tav tm="100000">
                                              <p:val>
                                                <p:strVal val="#ppt_y"/>
                                              </p:val>
                                            </p:tav>
                                          </p:tavLst>
                                        </p:anim>
                                      </p:childTnLst>
                                    </p:cTn>
                                  </p:par>
                                  <p:par>
                                    <p:cTn id="14" presetID="23" presetClass="entr" presetSubtype="16" fill="hold" grpId="0" nodeType="withEffect">
                                      <p:stCondLst>
                                        <p:cond delay="0"/>
                                      </p:stCondLst>
                                      <p:iterate type="lt">
                                        <p:tmPct val="10000"/>
                                      </p:iterate>
                                      <p:childTnLst>
                                        <p:set>
                                          <p:cBhvr>
                                            <p:cTn id="15" dur="1" fill="hold">
                                              <p:stCondLst>
                                                <p:cond delay="0"/>
                                              </p:stCondLst>
                                            </p:cTn>
                                            <p:tgtEl>
                                              <p:spTgt spid="175"/>
                                            </p:tgtEl>
                                            <p:attrNameLst>
                                              <p:attrName>style.visibility</p:attrName>
                                            </p:attrNameLst>
                                          </p:cBhvr>
                                          <p:to>
                                            <p:strVal val="visible"/>
                                          </p:to>
                                        </p:set>
                                        <p:anim calcmode="lin" valueType="num">
                                          <p:cBhvr>
                                            <p:cTn id="16" dur="500" fill="hold"/>
                                            <p:tgtEl>
                                              <p:spTgt spid="175"/>
                                            </p:tgtEl>
                                            <p:attrNameLst>
                                              <p:attrName>ppt_w</p:attrName>
                                            </p:attrNameLst>
                                          </p:cBhvr>
                                          <p:tavLst>
                                            <p:tav tm="0">
                                              <p:val>
                                                <p:fltVal val="0"/>
                                              </p:val>
                                            </p:tav>
                                            <p:tav tm="100000">
                                              <p:val>
                                                <p:strVal val="#ppt_w"/>
                                              </p:val>
                                            </p:tav>
                                          </p:tavLst>
                                        </p:anim>
                                        <p:anim calcmode="lin" valueType="num">
                                          <p:cBhvr>
                                            <p:cTn id="17" dur="500" fill="hold"/>
                                            <p:tgtEl>
                                              <p:spTgt spid="175"/>
                                            </p:tgtEl>
                                            <p:attrNameLst>
                                              <p:attrName>ppt_h</p:attrName>
                                            </p:attrNameLst>
                                          </p:cBhvr>
                                          <p:tavLst>
                                            <p:tav tm="0">
                                              <p:val>
                                                <p:fltVal val="0"/>
                                              </p:val>
                                            </p:tav>
                                            <p:tav tm="100000">
                                              <p:val>
                                                <p:strVal val="#ppt_h"/>
                                              </p:val>
                                            </p:tav>
                                          </p:tavLst>
                                        </p:anim>
                                      </p:childTnLst>
                                    </p:cTn>
                                  </p:par>
                                </p:childTnLst>
                              </p:cTn>
                            </p:par>
                            <p:par>
                              <p:cTn id="18" fill="hold">
                                <p:stCondLst>
                                  <p:cond delay="800"/>
                                </p:stCondLst>
                                <p:childTnLst>
                                  <p:par>
                                    <p:cTn id="19" presetID="42" presetClass="entr" presetSubtype="0" fill="hold" grpId="0" nodeType="afterEffect">
                                      <p:stCondLst>
                                        <p:cond delay="0"/>
                                      </p:stCondLst>
                                      <p:childTnLst>
                                        <p:set>
                                          <p:cBhvr>
                                            <p:cTn id="20" dur="1" fill="hold">
                                              <p:stCondLst>
                                                <p:cond delay="0"/>
                                              </p:stCondLst>
                                            </p:cTn>
                                            <p:tgtEl>
                                              <p:spTgt spid="173"/>
                                            </p:tgtEl>
                                            <p:attrNameLst>
                                              <p:attrName>style.visibility</p:attrName>
                                            </p:attrNameLst>
                                          </p:cBhvr>
                                          <p:to>
                                            <p:strVal val="visible"/>
                                          </p:to>
                                        </p:set>
                                        <p:animEffect transition="in" filter="fade">
                                          <p:cBhvr>
                                            <p:cTn id="21" dur="1000"/>
                                            <p:tgtEl>
                                              <p:spTgt spid="173"/>
                                            </p:tgtEl>
                                          </p:cBhvr>
                                        </p:animEffect>
                                        <p:anim calcmode="lin" valueType="num">
                                          <p:cBhvr>
                                            <p:cTn id="22" dur="1000" fill="hold"/>
                                            <p:tgtEl>
                                              <p:spTgt spid="173"/>
                                            </p:tgtEl>
                                            <p:attrNameLst>
                                              <p:attrName>ppt_x</p:attrName>
                                            </p:attrNameLst>
                                          </p:cBhvr>
                                          <p:tavLst>
                                            <p:tav tm="0">
                                              <p:val>
                                                <p:strVal val="#ppt_x"/>
                                              </p:val>
                                            </p:tav>
                                            <p:tav tm="100000">
                                              <p:val>
                                                <p:strVal val="#ppt_x"/>
                                              </p:val>
                                            </p:tav>
                                          </p:tavLst>
                                        </p:anim>
                                        <p:anim calcmode="lin" valueType="num">
                                          <p:cBhvr>
                                            <p:cTn id="23" dur="1000" fill="hold"/>
                                            <p:tgtEl>
                                              <p:spTgt spid="173"/>
                                            </p:tgtEl>
                                            <p:attrNameLst>
                                              <p:attrName>ppt_y</p:attrName>
                                            </p:attrNameLst>
                                          </p:cBhvr>
                                          <p:tavLst>
                                            <p:tav tm="0">
                                              <p:val>
                                                <p:strVal val="#ppt_y+.1"/>
                                              </p:val>
                                            </p:tav>
                                            <p:tav tm="100000">
                                              <p:val>
                                                <p:strVal val="#ppt_y"/>
                                              </p:val>
                                            </p:tav>
                                          </p:tavLst>
                                        </p:anim>
                                      </p:childTnLst>
                                    </p:cTn>
                                  </p:par>
                                </p:childTnLst>
                              </p:cTn>
                            </p:par>
                            <p:par>
                              <p:cTn id="24" fill="hold">
                                <p:stCondLst>
                                  <p:cond delay="1800"/>
                                </p:stCondLst>
                                <p:childTnLst>
                                  <p:par>
                                    <p:cTn id="25" presetID="42" presetClass="entr" presetSubtype="0" fill="hold" grpId="0" nodeType="afterEffect">
                                      <p:stCondLst>
                                        <p:cond delay="0"/>
                                      </p:stCondLst>
                                      <p:childTnLst>
                                        <p:set>
                                          <p:cBhvr>
                                            <p:cTn id="26" dur="1" fill="hold">
                                              <p:stCondLst>
                                                <p:cond delay="0"/>
                                              </p:stCondLst>
                                            </p:cTn>
                                            <p:tgtEl>
                                              <p:spTgt spid="281"/>
                                            </p:tgtEl>
                                            <p:attrNameLst>
                                              <p:attrName>style.visibility</p:attrName>
                                            </p:attrNameLst>
                                          </p:cBhvr>
                                          <p:to>
                                            <p:strVal val="visible"/>
                                          </p:to>
                                        </p:set>
                                        <p:animEffect transition="in" filter="fade">
                                          <p:cBhvr>
                                            <p:cTn id="27" dur="1000"/>
                                            <p:tgtEl>
                                              <p:spTgt spid="281"/>
                                            </p:tgtEl>
                                          </p:cBhvr>
                                        </p:animEffect>
                                        <p:anim calcmode="lin" valueType="num">
                                          <p:cBhvr>
                                            <p:cTn id="28" dur="1000" fill="hold"/>
                                            <p:tgtEl>
                                              <p:spTgt spid="281"/>
                                            </p:tgtEl>
                                            <p:attrNameLst>
                                              <p:attrName>ppt_x</p:attrName>
                                            </p:attrNameLst>
                                          </p:cBhvr>
                                          <p:tavLst>
                                            <p:tav tm="0">
                                              <p:val>
                                                <p:strVal val="#ppt_x"/>
                                              </p:val>
                                            </p:tav>
                                            <p:tav tm="100000">
                                              <p:val>
                                                <p:strVal val="#ppt_x"/>
                                              </p:val>
                                            </p:tav>
                                          </p:tavLst>
                                        </p:anim>
                                        <p:anim calcmode="lin" valueType="num">
                                          <p:cBhvr>
                                            <p:cTn id="29" dur="1000" fill="hold"/>
                                            <p:tgtEl>
                                              <p:spTgt spid="281"/>
                                            </p:tgtEl>
                                            <p:attrNameLst>
                                              <p:attrName>ppt_y</p:attrName>
                                            </p:attrNameLst>
                                          </p:cBhvr>
                                          <p:tavLst>
                                            <p:tav tm="0">
                                              <p:val>
                                                <p:strVal val="#ppt_y+.1"/>
                                              </p:val>
                                            </p:tav>
                                            <p:tav tm="100000">
                                              <p:val>
                                                <p:strVal val="#ppt_y"/>
                                              </p:val>
                                            </p:tav>
                                          </p:tavLst>
                                        </p:anim>
                                      </p:childTnLst>
                                    </p:cTn>
                                  </p:par>
                                  <p:par>
                                    <p:cTn id="30" presetID="2" presetClass="entr" presetSubtype="8" fill="hold" grpId="0" nodeType="withEffect">
                                      <p:stCondLst>
                                        <p:cond delay="250"/>
                                      </p:stCondLst>
                                      <p:childTnLst>
                                        <p:set>
                                          <p:cBhvr>
                                            <p:cTn id="31" dur="1" fill="hold">
                                              <p:stCondLst>
                                                <p:cond delay="0"/>
                                              </p:stCondLst>
                                            </p:cTn>
                                            <p:tgtEl>
                                              <p:spTgt spid="280"/>
                                            </p:tgtEl>
                                            <p:attrNameLst>
                                              <p:attrName>style.visibility</p:attrName>
                                            </p:attrNameLst>
                                          </p:cBhvr>
                                          <p:to>
                                            <p:strVal val="visible"/>
                                          </p:to>
                                        </p:set>
                                        <p:anim calcmode="lin" valueType="num">
                                          <p:cBhvr additive="base">
                                            <p:cTn id="32" dur="1000" fill="hold"/>
                                            <p:tgtEl>
                                              <p:spTgt spid="280"/>
                                            </p:tgtEl>
                                            <p:attrNameLst>
                                              <p:attrName>ppt_x</p:attrName>
                                            </p:attrNameLst>
                                          </p:cBhvr>
                                          <p:tavLst>
                                            <p:tav tm="0">
                                              <p:val>
                                                <p:strVal val="0-#ppt_w/2"/>
                                              </p:val>
                                            </p:tav>
                                            <p:tav tm="100000">
                                              <p:val>
                                                <p:strVal val="#ppt_x"/>
                                              </p:val>
                                            </p:tav>
                                          </p:tavLst>
                                        </p:anim>
                                        <p:anim calcmode="lin" valueType="num">
                                          <p:cBhvr additive="base">
                                            <p:cTn id="33" dur="1000" fill="hold"/>
                                            <p:tgtEl>
                                              <p:spTgt spid="280"/>
                                            </p:tgtEl>
                                            <p:attrNameLst>
                                              <p:attrName>ppt_y</p:attrName>
                                            </p:attrNameLst>
                                          </p:cBhvr>
                                          <p:tavLst>
                                            <p:tav tm="0">
                                              <p:val>
                                                <p:strVal val="#ppt_y"/>
                                              </p:val>
                                            </p:tav>
                                            <p:tav tm="100000">
                                              <p:val>
                                                <p:strVal val="#ppt_y"/>
                                              </p:val>
                                            </p:tav>
                                          </p:tavLst>
                                        </p:anim>
                                      </p:childTnLst>
                                    </p:cTn>
                                  </p:par>
                                </p:childTnLst>
                              </p:cTn>
                            </p:par>
                            <p:par>
                              <p:cTn id="34" fill="hold">
                                <p:stCondLst>
                                  <p:cond delay="2800"/>
                                </p:stCondLst>
                                <p:childTnLst>
                                  <p:par>
                                    <p:cTn id="35" presetID="14" presetClass="entr" presetSubtype="10" fill="hold" grpId="0" nodeType="afterEffect">
                                      <p:stCondLst>
                                        <p:cond delay="0"/>
                                      </p:stCondLst>
                                      <p:iterate type="lt">
                                        <p:tmPct val="10000"/>
                                      </p:iterate>
                                      <p:childTnLst>
                                        <p:set>
                                          <p:cBhvr>
                                            <p:cTn id="36" dur="1" fill="hold">
                                              <p:stCondLst>
                                                <p:cond delay="0"/>
                                              </p:stCondLst>
                                            </p:cTn>
                                            <p:tgtEl>
                                              <p:spTgt spid="282"/>
                                            </p:tgtEl>
                                            <p:attrNameLst>
                                              <p:attrName>style.visibility</p:attrName>
                                            </p:attrNameLst>
                                          </p:cBhvr>
                                          <p:to>
                                            <p:strVal val="visible"/>
                                          </p:to>
                                        </p:set>
                                        <p:animEffect transition="in" filter="randombar(horizontal)">
                                          <p:cBhvr>
                                            <p:cTn id="37" dur="300"/>
                                            <p:tgtEl>
                                              <p:spTgt spid="282"/>
                                            </p:tgtEl>
                                          </p:cBhvr>
                                        </p:animEffect>
                                      </p:childTnLst>
                                    </p:cTn>
                                  </p:par>
                                </p:childTnLst>
                              </p:cTn>
                            </p:par>
                            <p:par>
                              <p:cTn id="38" fill="hold">
                                <p:stCondLst>
                                  <p:cond delay="6470"/>
                                </p:stCondLst>
                                <p:childTnLst>
                                  <p:par>
                                    <p:cTn id="39" presetID="2" presetClass="entr" presetSubtype="8" fill="hold" grpId="0" nodeType="afterEffect">
                                      <p:stCondLst>
                                        <p:cond delay="0"/>
                                      </p:stCondLst>
                                      <p:iterate type="lt">
                                        <p:tmPct val="0"/>
                                      </p:iterate>
                                      <p:childTnLst>
                                        <p:set>
                                          <p:cBhvr>
                                            <p:cTn id="40" dur="1" fill="hold">
                                              <p:stCondLst>
                                                <p:cond delay="0"/>
                                              </p:stCondLst>
                                            </p:cTn>
                                            <p:tgtEl>
                                              <p:spTgt spid="100"/>
                                            </p:tgtEl>
                                            <p:attrNameLst>
                                              <p:attrName>style.visibility</p:attrName>
                                            </p:attrNameLst>
                                          </p:cBhvr>
                                          <p:to>
                                            <p:strVal val="visible"/>
                                          </p:to>
                                        </p:set>
                                        <p:anim calcmode="lin" valueType="num">
                                          <p:cBhvr>
                                            <p:cTn id="41" dur="500" fill="hold"/>
                                            <p:tgtEl>
                                              <p:spTgt spid="100"/>
                                            </p:tgtEl>
                                            <p:attrNameLst>
                                              <p:attrName>ppt_x</p:attrName>
                                            </p:attrNameLst>
                                          </p:cBhvr>
                                          <p:tavLst>
                                            <p:tav tm="0">
                                              <p:val>
                                                <p:strVal val="0-#ppt_w/2"/>
                                              </p:val>
                                            </p:tav>
                                            <p:tav tm="100000">
                                              <p:val>
                                                <p:strVal val="#ppt_x"/>
                                              </p:val>
                                            </p:tav>
                                          </p:tavLst>
                                        </p:anim>
                                        <p:anim calcmode="lin" valueType="num">
                                          <p:cBhvr>
                                            <p:cTn id="42" dur="500" fill="hold"/>
                                            <p:tgtEl>
                                              <p:spTgt spid="100"/>
                                            </p:tgtEl>
                                            <p:attrNameLst>
                                              <p:attrName>ppt_y</p:attrName>
                                            </p:attrNameLst>
                                          </p:cBhvr>
                                          <p:tavLst>
                                            <p:tav tm="0">
                                              <p:val>
                                                <p:strVal val="#ppt_y"/>
                                              </p:val>
                                            </p:tav>
                                            <p:tav tm="100000">
                                              <p:val>
                                                <p:strVal val="#ppt_y"/>
                                              </p:val>
                                            </p:tav>
                                          </p:tavLst>
                                        </p:anim>
                                      </p:childTnLst>
                                    </p:cTn>
                                  </p:par>
                                </p:childTnLst>
                              </p:cTn>
                            </p:par>
                            <p:par>
                              <p:cTn id="43" fill="hold">
                                <p:stCondLst>
                                  <p:cond delay="6970"/>
                                </p:stCondLst>
                                <p:childTnLst>
                                  <p:par>
                                    <p:cTn id="44" presetID="26" presetClass="emph" presetSubtype="0" fill="hold" grpId="1" nodeType="afterEffect">
                                      <p:stCondLst>
                                        <p:cond delay="0"/>
                                      </p:stCondLst>
                                      <p:iterate type="lt">
                                        <p:tmPct val="10000"/>
                                      </p:iterate>
                                      <p:childTnLst>
                                        <p:animEffect transition="out" filter="fade">
                                          <p:cBhvr>
                                            <p:cTn id="45" dur="500" tmFilter="0, 0; .2, .5; .8, .5; 1, 0"/>
                                            <p:tgtEl>
                                              <p:spTgt spid="100"/>
                                            </p:tgtEl>
                                          </p:cBhvr>
                                        </p:animEffect>
                                        <p:animScale>
                                          <p:cBhvr>
                                            <p:cTn id="46" dur="250" autoRev="1" fill="hold"/>
                                            <p:tgtEl>
                                              <p:spTgt spid="100"/>
                                            </p:tgtEl>
                                          </p:cBhvr>
                                          <p:by x="105000" y="105000"/>
                                        </p:animScale>
                                      </p:childTnLst>
                                    </p:cTn>
                                  </p:par>
                                  <p:par>
                                    <p:cTn id="47" presetID="10" presetClass="entr" presetSubtype="0" fill="hold" nodeType="withEffect">
                                      <p:stCondLst>
                                        <p:cond delay="500"/>
                                      </p:stCondLst>
                                      <p:childTnLst>
                                        <p:set>
                                          <p:cBhvr>
                                            <p:cTn id="48" dur="1" fill="hold">
                                              <p:stCondLst>
                                                <p:cond delay="0"/>
                                              </p:stCondLst>
                                            </p:cTn>
                                            <p:tgtEl>
                                              <p:spTgt spid="283"/>
                                            </p:tgtEl>
                                            <p:attrNameLst>
                                              <p:attrName>style.visibility</p:attrName>
                                            </p:attrNameLst>
                                          </p:cBhvr>
                                          <p:to>
                                            <p:strVal val="visible"/>
                                          </p:to>
                                        </p:set>
                                        <p:animEffect transition="in" filter="fade">
                                          <p:cBhvr>
                                            <p:cTn id="49" dur="500"/>
                                            <p:tgtEl>
                                              <p:spTgt spid="283"/>
                                            </p:tgtEl>
                                          </p:cBhvr>
                                        </p:animEffect>
                                      </p:childTnLst>
                                    </p:cTn>
                                  </p:par>
                                  <p:par>
                                    <p:cTn id="50" presetID="10" presetClass="entr" presetSubtype="0" fill="hold" nodeType="withEffect">
                                      <p:stCondLst>
                                        <p:cond delay="500"/>
                                      </p:stCondLst>
                                      <p:childTnLst>
                                        <p:set>
                                          <p:cBhvr>
                                            <p:cTn id="51" dur="1" fill="hold">
                                              <p:stCondLst>
                                                <p:cond delay="0"/>
                                              </p:stCondLst>
                                            </p:cTn>
                                            <p:tgtEl>
                                              <p:spTgt spid="286"/>
                                            </p:tgtEl>
                                            <p:attrNameLst>
                                              <p:attrName>style.visibility</p:attrName>
                                            </p:attrNameLst>
                                          </p:cBhvr>
                                          <p:to>
                                            <p:strVal val="visible"/>
                                          </p:to>
                                        </p:set>
                                        <p:animEffect transition="in" filter="fade">
                                          <p:cBhvr>
                                            <p:cTn id="52" dur="500"/>
                                            <p:tgtEl>
                                              <p:spTgt spid="286"/>
                                            </p:tgtEl>
                                          </p:cBhvr>
                                        </p:animEffect>
                                      </p:childTnLst>
                                    </p:cTn>
                                  </p:par>
                                  <p:par>
                                    <p:cTn id="53" presetID="10" presetClass="entr" presetSubtype="0" fill="hold" nodeType="withEffect">
                                      <p:stCondLst>
                                        <p:cond delay="500"/>
                                      </p:stCondLst>
                                      <p:childTnLst>
                                        <p:set>
                                          <p:cBhvr>
                                            <p:cTn id="54" dur="1" fill="hold">
                                              <p:stCondLst>
                                                <p:cond delay="0"/>
                                              </p:stCondLst>
                                            </p:cTn>
                                            <p:tgtEl>
                                              <p:spTgt spid="290"/>
                                            </p:tgtEl>
                                            <p:attrNameLst>
                                              <p:attrName>style.visibility</p:attrName>
                                            </p:attrNameLst>
                                          </p:cBhvr>
                                          <p:to>
                                            <p:strVal val="visible"/>
                                          </p:to>
                                        </p:set>
                                        <p:animEffect transition="in" filter="fade">
                                          <p:cBhvr>
                                            <p:cTn id="55" dur="500"/>
                                            <p:tgtEl>
                                              <p:spTgt spid="290"/>
                                            </p:tgtEl>
                                          </p:cBhvr>
                                        </p:animEffect>
                                      </p:childTnLst>
                                    </p:cTn>
                                  </p:par>
                                  <p:par>
                                    <p:cTn id="56" presetID="10" presetClass="entr" presetSubtype="0" fill="hold" grpId="0" nodeType="withEffect">
                                      <p:stCondLst>
                                        <p:cond delay="500"/>
                                      </p:stCondLst>
                                      <p:childTnLst>
                                        <p:set>
                                          <p:cBhvr>
                                            <p:cTn id="57" dur="1" fill="hold">
                                              <p:stCondLst>
                                                <p:cond delay="0"/>
                                              </p:stCondLst>
                                            </p:cTn>
                                            <p:tgtEl>
                                              <p:spTgt spid="293"/>
                                            </p:tgtEl>
                                            <p:attrNameLst>
                                              <p:attrName>style.visibility</p:attrName>
                                            </p:attrNameLst>
                                          </p:cBhvr>
                                          <p:to>
                                            <p:strVal val="visible"/>
                                          </p:to>
                                        </p:set>
                                        <p:animEffect transition="in" filter="fade">
                                          <p:cBhvr>
                                            <p:cTn id="58" dur="500"/>
                                            <p:tgtEl>
                                              <p:spTgt spid="293"/>
                                            </p:tgtEl>
                                          </p:cBhvr>
                                        </p:animEffect>
                                      </p:childTnLst>
                                    </p:cTn>
                                  </p:par>
                                  <p:par>
                                    <p:cTn id="59" presetID="10" presetClass="entr" presetSubtype="0" fill="hold" nodeType="withEffect">
                                      <p:stCondLst>
                                        <p:cond delay="500"/>
                                      </p:stCondLst>
                                      <p:childTnLst>
                                        <p:set>
                                          <p:cBhvr>
                                            <p:cTn id="60" dur="1" fill="hold">
                                              <p:stCondLst>
                                                <p:cond delay="0"/>
                                              </p:stCondLst>
                                            </p:cTn>
                                            <p:tgtEl>
                                              <p:spTgt spid="294"/>
                                            </p:tgtEl>
                                            <p:attrNameLst>
                                              <p:attrName>style.visibility</p:attrName>
                                            </p:attrNameLst>
                                          </p:cBhvr>
                                          <p:to>
                                            <p:strVal val="visible"/>
                                          </p:to>
                                        </p:set>
                                        <p:animEffect transition="in" filter="fade">
                                          <p:cBhvr>
                                            <p:cTn id="61" dur="500"/>
                                            <p:tgtEl>
                                              <p:spTgt spid="294"/>
                                            </p:tgtEl>
                                          </p:cBhvr>
                                        </p:animEffect>
                                      </p:childTnLst>
                                    </p:cTn>
                                  </p:par>
                                  <p:par>
                                    <p:cTn id="62" presetID="16" presetClass="entr" presetSubtype="42" fill="hold" nodeType="withEffect">
                                      <p:stCondLst>
                                        <p:cond delay="1000"/>
                                      </p:stCondLst>
                                      <p:childTnLst>
                                        <p:set>
                                          <p:cBhvr>
                                            <p:cTn id="63" dur="1" fill="hold">
                                              <p:stCondLst>
                                                <p:cond delay="0"/>
                                              </p:stCondLst>
                                            </p:cTn>
                                            <p:tgtEl>
                                              <p:spTgt spid="300"/>
                                            </p:tgtEl>
                                            <p:attrNameLst>
                                              <p:attrName>style.visibility</p:attrName>
                                            </p:attrNameLst>
                                          </p:cBhvr>
                                          <p:to>
                                            <p:strVal val="visible"/>
                                          </p:to>
                                        </p:set>
                                        <p:animEffect transition="in" filter="barn(outHorizontal)">
                                          <p:cBhvr>
                                            <p:cTn id="64" dur="500"/>
                                            <p:tgtEl>
                                              <p:spTgt spid="300"/>
                                            </p:tgtEl>
                                          </p:cBhvr>
                                        </p:animEffect>
                                      </p:childTnLst>
                                    </p:cTn>
                                  </p:par>
                                  <p:par>
                                    <p:cTn id="65" presetID="16" presetClass="entr" presetSubtype="42" fill="hold" nodeType="withEffect">
                                      <p:stCondLst>
                                        <p:cond delay="1000"/>
                                      </p:stCondLst>
                                      <p:childTnLst>
                                        <p:set>
                                          <p:cBhvr>
                                            <p:cTn id="66" dur="1" fill="hold">
                                              <p:stCondLst>
                                                <p:cond delay="0"/>
                                              </p:stCondLst>
                                            </p:cTn>
                                            <p:tgtEl>
                                              <p:spTgt spid="299"/>
                                            </p:tgtEl>
                                            <p:attrNameLst>
                                              <p:attrName>style.visibility</p:attrName>
                                            </p:attrNameLst>
                                          </p:cBhvr>
                                          <p:to>
                                            <p:strVal val="visible"/>
                                          </p:to>
                                        </p:set>
                                        <p:animEffect transition="in" filter="barn(outHorizontal)">
                                          <p:cBhvr>
                                            <p:cTn id="67" dur="500"/>
                                            <p:tgtEl>
                                              <p:spTgt spid="299"/>
                                            </p:tgtEl>
                                          </p:cBhvr>
                                        </p:animEffect>
                                      </p:childTnLst>
                                    </p:cTn>
                                  </p:par>
                                  <p:par>
                                    <p:cTn id="68" presetID="16" presetClass="entr" presetSubtype="42" fill="hold" nodeType="withEffect">
                                      <p:stCondLst>
                                        <p:cond delay="1000"/>
                                      </p:stCondLst>
                                      <p:childTnLst>
                                        <p:set>
                                          <p:cBhvr>
                                            <p:cTn id="69" dur="1" fill="hold">
                                              <p:stCondLst>
                                                <p:cond delay="0"/>
                                              </p:stCondLst>
                                            </p:cTn>
                                            <p:tgtEl>
                                              <p:spTgt spid="298"/>
                                            </p:tgtEl>
                                            <p:attrNameLst>
                                              <p:attrName>style.visibility</p:attrName>
                                            </p:attrNameLst>
                                          </p:cBhvr>
                                          <p:to>
                                            <p:strVal val="visible"/>
                                          </p:to>
                                        </p:set>
                                        <p:animEffect transition="in" filter="barn(outHorizontal)">
                                          <p:cBhvr>
                                            <p:cTn id="70" dur="500"/>
                                            <p:tgtEl>
                                              <p:spTgt spid="298"/>
                                            </p:tgtEl>
                                          </p:cBhvr>
                                        </p:animEffect>
                                      </p:childTnLst>
                                    </p:cTn>
                                  </p:par>
                                  <p:par>
                                    <p:cTn id="71" presetID="16" presetClass="entr" presetSubtype="42" fill="hold" nodeType="withEffect">
                                      <p:stCondLst>
                                        <p:cond delay="1000"/>
                                      </p:stCondLst>
                                      <p:childTnLst>
                                        <p:set>
                                          <p:cBhvr>
                                            <p:cTn id="72" dur="1" fill="hold">
                                              <p:stCondLst>
                                                <p:cond delay="0"/>
                                              </p:stCondLst>
                                            </p:cTn>
                                            <p:tgtEl>
                                              <p:spTgt spid="297"/>
                                            </p:tgtEl>
                                            <p:attrNameLst>
                                              <p:attrName>style.visibility</p:attrName>
                                            </p:attrNameLst>
                                          </p:cBhvr>
                                          <p:to>
                                            <p:strVal val="visible"/>
                                          </p:to>
                                        </p:set>
                                        <p:animEffect transition="in" filter="barn(outHorizontal)">
                                          <p:cBhvr>
                                            <p:cTn id="73" dur="500"/>
                                            <p:tgtEl>
                                              <p:spTgt spid="297"/>
                                            </p:tgtEl>
                                          </p:cBhvr>
                                        </p:animEffect>
                                      </p:childTnLst>
                                    </p:cTn>
                                  </p:par>
                                </p:childTnLst>
                              </p:cTn>
                            </p:par>
                            <p:par>
                              <p:cTn id="74" fill="hold">
                                <p:stCondLst>
                                  <p:cond delay="8470"/>
                                </p:stCondLst>
                                <p:childTnLst>
                                  <p:par>
                                    <p:cTn id="75" presetID="52" presetClass="entr" presetSubtype="0" fill="hold" nodeType="afterEffect">
                                      <p:stCondLst>
                                        <p:cond delay="0"/>
                                      </p:stCondLst>
                                      <p:childTnLst>
                                        <p:set>
                                          <p:cBhvr>
                                            <p:cTn id="76" dur="1" fill="hold">
                                              <p:stCondLst>
                                                <p:cond delay="0"/>
                                              </p:stCondLst>
                                            </p:cTn>
                                            <p:tgtEl>
                                              <p:spTgt spid="301"/>
                                            </p:tgtEl>
                                            <p:attrNameLst>
                                              <p:attrName>style.visibility</p:attrName>
                                            </p:attrNameLst>
                                          </p:cBhvr>
                                          <p:to>
                                            <p:strVal val="visible"/>
                                          </p:to>
                                        </p:set>
                                        <p:animScale>
                                          <p:cBhvr>
                                            <p:cTn id="77" dur="1000" decel="50000" fill="hold">
                                              <p:stCondLst>
                                                <p:cond delay="0"/>
                                              </p:stCondLst>
                                            </p:cTn>
                                            <p:tgtEl>
                                              <p:spTgt spid="30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8" dur="1000" decel="50000" fill="hold">
                                              <p:stCondLst>
                                                <p:cond delay="0"/>
                                              </p:stCondLst>
                                            </p:cTn>
                                            <p:tgtEl>
                                              <p:spTgt spid="301"/>
                                            </p:tgtEl>
                                            <p:attrNameLst>
                                              <p:attrName>ppt_x</p:attrName>
                                              <p:attrName>ppt_y</p:attrName>
                                            </p:attrNameLst>
                                          </p:cBhvr>
                                        </p:animMotion>
                                        <p:animEffect transition="in" filter="fade">
                                          <p:cBhvr>
                                            <p:cTn id="79" dur="1000"/>
                                            <p:tgtEl>
                                              <p:spTgt spid="301"/>
                                            </p:tgtEl>
                                          </p:cBhvr>
                                        </p:animEffect>
                                      </p:childTnLst>
                                    </p:cTn>
                                  </p:par>
                                  <p:par>
                                    <p:cTn id="80" presetID="52" presetClass="entr" presetSubtype="0" fill="hold" nodeType="withEffect">
                                      <p:stCondLst>
                                        <p:cond delay="200"/>
                                      </p:stCondLst>
                                      <p:childTnLst>
                                        <p:set>
                                          <p:cBhvr>
                                            <p:cTn id="81" dur="1" fill="hold">
                                              <p:stCondLst>
                                                <p:cond delay="0"/>
                                              </p:stCondLst>
                                            </p:cTn>
                                            <p:tgtEl>
                                              <p:spTgt spid="302"/>
                                            </p:tgtEl>
                                            <p:attrNameLst>
                                              <p:attrName>style.visibility</p:attrName>
                                            </p:attrNameLst>
                                          </p:cBhvr>
                                          <p:to>
                                            <p:strVal val="visible"/>
                                          </p:to>
                                        </p:set>
                                        <p:animScale>
                                          <p:cBhvr>
                                            <p:cTn id="82" dur="1000" decel="50000" fill="hold">
                                              <p:stCondLst>
                                                <p:cond delay="0"/>
                                              </p:stCondLst>
                                            </p:cTn>
                                            <p:tgtEl>
                                              <p:spTgt spid="30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3" dur="1000" decel="50000" fill="hold">
                                              <p:stCondLst>
                                                <p:cond delay="0"/>
                                              </p:stCondLst>
                                            </p:cTn>
                                            <p:tgtEl>
                                              <p:spTgt spid="302"/>
                                            </p:tgtEl>
                                            <p:attrNameLst>
                                              <p:attrName>ppt_x</p:attrName>
                                              <p:attrName>ppt_y</p:attrName>
                                            </p:attrNameLst>
                                          </p:cBhvr>
                                        </p:animMotion>
                                        <p:animEffect transition="in" filter="fade">
                                          <p:cBhvr>
                                            <p:cTn id="84" dur="1000"/>
                                            <p:tgtEl>
                                              <p:spTgt spid="302"/>
                                            </p:tgtEl>
                                          </p:cBhvr>
                                        </p:animEffect>
                                      </p:childTnLst>
                                    </p:cTn>
                                  </p:par>
                                  <p:par>
                                    <p:cTn id="85" presetID="52" presetClass="entr" presetSubtype="0" fill="hold" nodeType="withEffect">
                                      <p:stCondLst>
                                        <p:cond delay="500"/>
                                      </p:stCondLst>
                                      <p:childTnLst>
                                        <p:set>
                                          <p:cBhvr>
                                            <p:cTn id="86" dur="1" fill="hold">
                                              <p:stCondLst>
                                                <p:cond delay="0"/>
                                              </p:stCondLst>
                                            </p:cTn>
                                            <p:tgtEl>
                                              <p:spTgt spid="303"/>
                                            </p:tgtEl>
                                            <p:attrNameLst>
                                              <p:attrName>style.visibility</p:attrName>
                                            </p:attrNameLst>
                                          </p:cBhvr>
                                          <p:to>
                                            <p:strVal val="visible"/>
                                          </p:to>
                                        </p:set>
                                        <p:animScale>
                                          <p:cBhvr>
                                            <p:cTn id="87" dur="1000" decel="50000" fill="hold">
                                              <p:stCondLst>
                                                <p:cond delay="0"/>
                                              </p:stCondLst>
                                            </p:cTn>
                                            <p:tgtEl>
                                              <p:spTgt spid="30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8" dur="1000" decel="50000" fill="hold">
                                              <p:stCondLst>
                                                <p:cond delay="0"/>
                                              </p:stCondLst>
                                            </p:cTn>
                                            <p:tgtEl>
                                              <p:spTgt spid="303"/>
                                            </p:tgtEl>
                                            <p:attrNameLst>
                                              <p:attrName>ppt_x</p:attrName>
                                              <p:attrName>ppt_y</p:attrName>
                                            </p:attrNameLst>
                                          </p:cBhvr>
                                        </p:animMotion>
                                        <p:animEffect transition="in" filter="fade">
                                          <p:cBhvr>
                                            <p:cTn id="89" dur="1000"/>
                                            <p:tgtEl>
                                              <p:spTgt spid="3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3" grpId="0"/>
          <p:bldP spid="175" grpId="0"/>
          <p:bldP spid="280" grpId="0" animBg="1"/>
          <p:bldP spid="281" grpId="0" animBg="1"/>
          <p:bldP spid="282" grpId="0"/>
          <p:bldP spid="293" grpId="0" animBg="1"/>
          <p:bldP spid="100" grpId="0"/>
          <p:bldP spid="100" grpId="1"/>
        </p:bldLst>
      </p:timing>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 name="矩形 181"/>
          <p:cNvSpPr/>
          <p:nvPr/>
        </p:nvSpPr>
        <p:spPr>
          <a:xfrm>
            <a:off x="2680492" y="-215152"/>
            <a:ext cx="6831016" cy="6694246"/>
          </a:xfrm>
          <a:prstGeom prst="rect">
            <a:avLst/>
          </a:prstGeom>
          <a:solidFill>
            <a:schemeClr val="bg1"/>
          </a:solidFill>
          <a:ln>
            <a:noFill/>
          </a:ln>
          <a:effectLst>
            <a:outerShdw blurRad="3810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Picture 7" descr="C:\Users\Administrator\Desktop\56d684a0446de.png"/>
          <p:cNvPicPr>
            <a:picLocks noChangeAspect="1" noChangeArrowheads="1"/>
          </p:cNvPicPr>
          <p:nvPr/>
        </p:nvPicPr>
        <p:blipFill>
          <a:blip r:embed="rId3" cstate="print">
            <a:extLst>
              <a:ext uri="{BEBA8EAE-BF5A-486C-A8C5-ECC9F3942E4B}">
                <a14:imgProps xmlns:a14="http://schemas.microsoft.com/office/drawing/2010/main">
                  <a14:imgLayer r:embed="rId4">
                    <a14:imgEffect>
                      <a14:brightnessContrast bright="5000"/>
                    </a14:imgEffect>
                  </a14:imgLayer>
                </a14:imgProps>
              </a:ext>
              <a:ext uri="{28A0092B-C50C-407E-A947-70E740481C1C}">
                <a14:useLocalDpi xmlns:a14="http://schemas.microsoft.com/office/drawing/2010/main" val="0"/>
              </a:ext>
            </a:extLst>
          </a:blip>
          <a:srcRect/>
          <a:stretch>
            <a:fillRect/>
          </a:stretch>
        </p:blipFill>
        <p:spPr bwMode="auto">
          <a:xfrm>
            <a:off x="5920092" y="829731"/>
            <a:ext cx="3493720" cy="3973626"/>
          </a:xfrm>
          <a:prstGeom prst="rect">
            <a:avLst/>
          </a:prstGeom>
          <a:noFill/>
          <a:extLst>
            <a:ext uri="{909E8E84-426E-40DD-AFC4-6F175D3DCCD1}">
              <a14:hiddenFill xmlns:a14="http://schemas.microsoft.com/office/drawing/2010/main">
                <a:solidFill>
                  <a:srgbClr val="FFFFFF"/>
                </a:solidFill>
              </a14:hiddenFill>
            </a:ext>
          </a:extLst>
        </p:spPr>
      </p:pic>
      <p:grpSp>
        <p:nvGrpSpPr>
          <p:cNvPr id="5" name="组合 4"/>
          <p:cNvGrpSpPr/>
          <p:nvPr/>
        </p:nvGrpSpPr>
        <p:grpSpPr>
          <a:xfrm>
            <a:off x="3995173" y="385437"/>
            <a:ext cx="5190546" cy="4183077"/>
            <a:chOff x="1816885" y="160250"/>
            <a:chExt cx="5190546" cy="4183077"/>
          </a:xfrm>
          <a:solidFill>
            <a:schemeClr val="tx1">
              <a:lumMod val="50000"/>
              <a:lumOff val="50000"/>
            </a:schemeClr>
          </a:solidFill>
        </p:grpSpPr>
        <p:grpSp>
          <p:nvGrpSpPr>
            <p:cNvPr id="6" name="组合 5"/>
            <p:cNvGrpSpPr/>
            <p:nvPr/>
          </p:nvGrpSpPr>
          <p:grpSpPr>
            <a:xfrm rot="1500213">
              <a:off x="1816885" y="160250"/>
              <a:ext cx="4835931" cy="4183077"/>
              <a:chOff x="2983829" y="1091787"/>
              <a:chExt cx="4835931" cy="4183077"/>
            </a:xfrm>
            <a:grpFill/>
          </p:grpSpPr>
          <p:sp>
            <p:nvSpPr>
              <p:cNvPr id="8" name="Freeform 60"/>
              <p:cNvSpPr/>
              <p:nvPr/>
            </p:nvSpPr>
            <p:spPr bwMode="auto">
              <a:xfrm>
                <a:off x="2983829" y="3724325"/>
                <a:ext cx="2106312" cy="1499886"/>
              </a:xfrm>
              <a:custGeom>
                <a:avLst/>
                <a:gdLst>
                  <a:gd name="T0" fmla="*/ 2332 w 2339"/>
                  <a:gd name="T1" fmla="*/ 1665 h 1665"/>
                  <a:gd name="T2" fmla="*/ 2329 w 2339"/>
                  <a:gd name="T3" fmla="*/ 1664 h 1665"/>
                  <a:gd name="T4" fmla="*/ 3 w 2339"/>
                  <a:gd name="T5" fmla="*/ 11 h 1665"/>
                  <a:gd name="T6" fmla="*/ 2 w 2339"/>
                  <a:gd name="T7" fmla="*/ 3 h 1665"/>
                  <a:gd name="T8" fmla="*/ 10 w 2339"/>
                  <a:gd name="T9" fmla="*/ 2 h 1665"/>
                  <a:gd name="T10" fmla="*/ 2335 w 2339"/>
                  <a:gd name="T11" fmla="*/ 1654 h 1665"/>
                  <a:gd name="T12" fmla="*/ 2337 w 2339"/>
                  <a:gd name="T13" fmla="*/ 1662 h 1665"/>
                  <a:gd name="T14" fmla="*/ 2332 w 2339"/>
                  <a:gd name="T15" fmla="*/ 1665 h 16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9" h="1665">
                    <a:moveTo>
                      <a:pt x="2332" y="1665"/>
                    </a:moveTo>
                    <a:cubicBezTo>
                      <a:pt x="2331" y="1665"/>
                      <a:pt x="2330" y="1665"/>
                      <a:pt x="2329" y="1664"/>
                    </a:cubicBezTo>
                    <a:cubicBezTo>
                      <a:pt x="3" y="11"/>
                      <a:pt x="3" y="11"/>
                      <a:pt x="3" y="11"/>
                    </a:cubicBezTo>
                    <a:cubicBezTo>
                      <a:pt x="1" y="10"/>
                      <a:pt x="0" y="6"/>
                      <a:pt x="2" y="3"/>
                    </a:cubicBezTo>
                    <a:cubicBezTo>
                      <a:pt x="4" y="0"/>
                      <a:pt x="8" y="0"/>
                      <a:pt x="10" y="2"/>
                    </a:cubicBezTo>
                    <a:cubicBezTo>
                      <a:pt x="2335" y="1654"/>
                      <a:pt x="2335" y="1654"/>
                      <a:pt x="2335" y="1654"/>
                    </a:cubicBezTo>
                    <a:cubicBezTo>
                      <a:pt x="2338" y="1656"/>
                      <a:pt x="2339" y="1660"/>
                      <a:pt x="2337" y="1662"/>
                    </a:cubicBezTo>
                    <a:cubicBezTo>
                      <a:pt x="2336" y="1664"/>
                      <a:pt x="2334" y="1665"/>
                      <a:pt x="2332" y="166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9" name="Freeform 62"/>
              <p:cNvSpPr/>
              <p:nvPr/>
            </p:nvSpPr>
            <p:spPr bwMode="auto">
              <a:xfrm>
                <a:off x="5073257" y="4157688"/>
                <a:ext cx="15478" cy="1066523"/>
              </a:xfrm>
              <a:custGeom>
                <a:avLst/>
                <a:gdLst>
                  <a:gd name="T0" fmla="*/ 11 w 17"/>
                  <a:gd name="T1" fmla="*/ 1184 h 1184"/>
                  <a:gd name="T2" fmla="*/ 5 w 17"/>
                  <a:gd name="T3" fmla="*/ 1178 h 1184"/>
                  <a:gd name="T4" fmla="*/ 0 w 17"/>
                  <a:gd name="T5" fmla="*/ 6 h 1184"/>
                  <a:gd name="T6" fmla="*/ 6 w 17"/>
                  <a:gd name="T7" fmla="*/ 0 h 1184"/>
                  <a:gd name="T8" fmla="*/ 6 w 17"/>
                  <a:gd name="T9" fmla="*/ 0 h 1184"/>
                  <a:gd name="T10" fmla="*/ 12 w 17"/>
                  <a:gd name="T11" fmla="*/ 6 h 1184"/>
                  <a:gd name="T12" fmla="*/ 17 w 17"/>
                  <a:gd name="T13" fmla="*/ 1178 h 1184"/>
                  <a:gd name="T14" fmla="*/ 11 w 17"/>
                  <a:gd name="T15" fmla="*/ 1184 h 1184"/>
                  <a:gd name="T16" fmla="*/ 11 w 17"/>
                  <a:gd name="T17" fmla="*/ 1184 h 1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1184">
                    <a:moveTo>
                      <a:pt x="11" y="1184"/>
                    </a:moveTo>
                    <a:cubicBezTo>
                      <a:pt x="8" y="1184"/>
                      <a:pt x="5" y="1181"/>
                      <a:pt x="5" y="1178"/>
                    </a:cubicBezTo>
                    <a:cubicBezTo>
                      <a:pt x="0" y="6"/>
                      <a:pt x="0" y="6"/>
                      <a:pt x="0" y="6"/>
                    </a:cubicBezTo>
                    <a:cubicBezTo>
                      <a:pt x="0" y="3"/>
                      <a:pt x="2" y="0"/>
                      <a:pt x="6" y="0"/>
                    </a:cubicBezTo>
                    <a:cubicBezTo>
                      <a:pt x="6" y="0"/>
                      <a:pt x="6" y="0"/>
                      <a:pt x="6" y="0"/>
                    </a:cubicBezTo>
                    <a:cubicBezTo>
                      <a:pt x="9" y="0"/>
                      <a:pt x="12" y="3"/>
                      <a:pt x="12" y="6"/>
                    </a:cubicBezTo>
                    <a:cubicBezTo>
                      <a:pt x="17" y="1178"/>
                      <a:pt x="17" y="1178"/>
                      <a:pt x="17" y="1178"/>
                    </a:cubicBezTo>
                    <a:cubicBezTo>
                      <a:pt x="17" y="1181"/>
                      <a:pt x="14" y="1184"/>
                      <a:pt x="11" y="1184"/>
                    </a:cubicBezTo>
                    <a:cubicBezTo>
                      <a:pt x="11" y="1184"/>
                      <a:pt x="11" y="1184"/>
                      <a:pt x="11" y="1184"/>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0" name="Freeform 63"/>
              <p:cNvSpPr/>
              <p:nvPr/>
            </p:nvSpPr>
            <p:spPr bwMode="auto">
              <a:xfrm>
                <a:off x="2983829" y="3048954"/>
                <a:ext cx="1739079" cy="686627"/>
              </a:xfrm>
              <a:custGeom>
                <a:avLst/>
                <a:gdLst>
                  <a:gd name="T0" fmla="*/ 7 w 1932"/>
                  <a:gd name="T1" fmla="*/ 763 h 763"/>
                  <a:gd name="T2" fmla="*/ 1 w 1932"/>
                  <a:gd name="T3" fmla="*/ 759 h 763"/>
                  <a:gd name="T4" fmla="*/ 5 w 1932"/>
                  <a:gd name="T5" fmla="*/ 751 h 763"/>
                  <a:gd name="T6" fmla="*/ 1923 w 1932"/>
                  <a:gd name="T7" fmla="*/ 1 h 763"/>
                  <a:gd name="T8" fmla="*/ 1931 w 1932"/>
                  <a:gd name="T9" fmla="*/ 5 h 763"/>
                  <a:gd name="T10" fmla="*/ 1927 w 1932"/>
                  <a:gd name="T11" fmla="*/ 13 h 763"/>
                  <a:gd name="T12" fmla="*/ 9 w 1932"/>
                  <a:gd name="T13" fmla="*/ 762 h 763"/>
                  <a:gd name="T14" fmla="*/ 7 w 1932"/>
                  <a:gd name="T15" fmla="*/ 763 h 76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32" h="763">
                    <a:moveTo>
                      <a:pt x="7" y="763"/>
                    </a:moveTo>
                    <a:cubicBezTo>
                      <a:pt x="4" y="763"/>
                      <a:pt x="2" y="761"/>
                      <a:pt x="1" y="759"/>
                    </a:cubicBezTo>
                    <a:cubicBezTo>
                      <a:pt x="0" y="756"/>
                      <a:pt x="2" y="752"/>
                      <a:pt x="5" y="751"/>
                    </a:cubicBezTo>
                    <a:cubicBezTo>
                      <a:pt x="1923" y="1"/>
                      <a:pt x="1923" y="1"/>
                      <a:pt x="1923" y="1"/>
                    </a:cubicBezTo>
                    <a:cubicBezTo>
                      <a:pt x="1926" y="0"/>
                      <a:pt x="1930" y="2"/>
                      <a:pt x="1931" y="5"/>
                    </a:cubicBezTo>
                    <a:cubicBezTo>
                      <a:pt x="1932" y="8"/>
                      <a:pt x="1931" y="11"/>
                      <a:pt x="1927" y="13"/>
                    </a:cubicBezTo>
                    <a:cubicBezTo>
                      <a:pt x="9" y="762"/>
                      <a:pt x="9" y="762"/>
                      <a:pt x="9" y="762"/>
                    </a:cubicBezTo>
                    <a:cubicBezTo>
                      <a:pt x="8" y="762"/>
                      <a:pt x="8" y="763"/>
                      <a:pt x="7" y="76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1" name="Freeform 64"/>
              <p:cNvSpPr/>
              <p:nvPr/>
            </p:nvSpPr>
            <p:spPr bwMode="auto">
              <a:xfrm>
                <a:off x="4248742" y="2871669"/>
                <a:ext cx="474167" cy="188541"/>
              </a:xfrm>
              <a:custGeom>
                <a:avLst/>
                <a:gdLst>
                  <a:gd name="T0" fmla="*/ 520 w 527"/>
                  <a:gd name="T1" fmla="*/ 210 h 210"/>
                  <a:gd name="T2" fmla="*/ 518 w 527"/>
                  <a:gd name="T3" fmla="*/ 210 h 210"/>
                  <a:gd name="T4" fmla="*/ 4 w 527"/>
                  <a:gd name="T5" fmla="*/ 12 h 210"/>
                  <a:gd name="T6" fmla="*/ 1 w 527"/>
                  <a:gd name="T7" fmla="*/ 4 h 210"/>
                  <a:gd name="T8" fmla="*/ 9 w 527"/>
                  <a:gd name="T9" fmla="*/ 1 h 210"/>
                  <a:gd name="T10" fmla="*/ 522 w 527"/>
                  <a:gd name="T11" fmla="*/ 198 h 210"/>
                  <a:gd name="T12" fmla="*/ 526 w 527"/>
                  <a:gd name="T13" fmla="*/ 206 h 210"/>
                  <a:gd name="T14" fmla="*/ 520 w 527"/>
                  <a:gd name="T15" fmla="*/ 210 h 2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27" h="210">
                    <a:moveTo>
                      <a:pt x="520" y="210"/>
                    </a:moveTo>
                    <a:cubicBezTo>
                      <a:pt x="520" y="210"/>
                      <a:pt x="519" y="210"/>
                      <a:pt x="518" y="210"/>
                    </a:cubicBezTo>
                    <a:cubicBezTo>
                      <a:pt x="4" y="12"/>
                      <a:pt x="4" y="12"/>
                      <a:pt x="4" y="12"/>
                    </a:cubicBezTo>
                    <a:cubicBezTo>
                      <a:pt x="1" y="11"/>
                      <a:pt x="0" y="7"/>
                      <a:pt x="1" y="4"/>
                    </a:cubicBezTo>
                    <a:cubicBezTo>
                      <a:pt x="2" y="1"/>
                      <a:pt x="6" y="0"/>
                      <a:pt x="9" y="1"/>
                    </a:cubicBezTo>
                    <a:cubicBezTo>
                      <a:pt x="522" y="198"/>
                      <a:pt x="522" y="198"/>
                      <a:pt x="522" y="198"/>
                    </a:cubicBezTo>
                    <a:cubicBezTo>
                      <a:pt x="526" y="200"/>
                      <a:pt x="527" y="203"/>
                      <a:pt x="526" y="206"/>
                    </a:cubicBezTo>
                    <a:cubicBezTo>
                      <a:pt x="525" y="209"/>
                      <a:pt x="523" y="210"/>
                      <a:pt x="520" y="21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2" name="Freeform 65"/>
              <p:cNvSpPr/>
              <p:nvPr/>
            </p:nvSpPr>
            <p:spPr bwMode="auto">
              <a:xfrm>
                <a:off x="4711652" y="3048954"/>
                <a:ext cx="372861" cy="1119990"/>
              </a:xfrm>
              <a:custGeom>
                <a:avLst/>
                <a:gdLst>
                  <a:gd name="T0" fmla="*/ 408 w 415"/>
                  <a:gd name="T1" fmla="*/ 1243 h 1243"/>
                  <a:gd name="T2" fmla="*/ 402 w 415"/>
                  <a:gd name="T3" fmla="*/ 1239 h 1243"/>
                  <a:gd name="T4" fmla="*/ 1 w 415"/>
                  <a:gd name="T5" fmla="*/ 9 h 1243"/>
                  <a:gd name="T6" fmla="*/ 4 w 415"/>
                  <a:gd name="T7" fmla="*/ 1 h 1243"/>
                  <a:gd name="T8" fmla="*/ 12 w 415"/>
                  <a:gd name="T9" fmla="*/ 5 h 1243"/>
                  <a:gd name="T10" fmla="*/ 413 w 415"/>
                  <a:gd name="T11" fmla="*/ 1235 h 1243"/>
                  <a:gd name="T12" fmla="*/ 410 w 415"/>
                  <a:gd name="T13" fmla="*/ 1243 h 1243"/>
                  <a:gd name="T14" fmla="*/ 408 w 415"/>
                  <a:gd name="T15" fmla="*/ 1243 h 124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5" h="1243">
                    <a:moveTo>
                      <a:pt x="408" y="1243"/>
                    </a:moveTo>
                    <a:cubicBezTo>
                      <a:pt x="405" y="1243"/>
                      <a:pt x="403" y="1241"/>
                      <a:pt x="402" y="1239"/>
                    </a:cubicBezTo>
                    <a:cubicBezTo>
                      <a:pt x="1" y="9"/>
                      <a:pt x="1" y="9"/>
                      <a:pt x="1" y="9"/>
                    </a:cubicBezTo>
                    <a:cubicBezTo>
                      <a:pt x="0" y="6"/>
                      <a:pt x="1" y="2"/>
                      <a:pt x="4" y="1"/>
                    </a:cubicBezTo>
                    <a:cubicBezTo>
                      <a:pt x="8" y="0"/>
                      <a:pt x="11" y="2"/>
                      <a:pt x="12" y="5"/>
                    </a:cubicBezTo>
                    <a:cubicBezTo>
                      <a:pt x="413" y="1235"/>
                      <a:pt x="413" y="1235"/>
                      <a:pt x="413" y="1235"/>
                    </a:cubicBezTo>
                    <a:cubicBezTo>
                      <a:pt x="415" y="1238"/>
                      <a:pt x="413" y="1242"/>
                      <a:pt x="410" y="1243"/>
                    </a:cubicBezTo>
                    <a:cubicBezTo>
                      <a:pt x="409" y="1243"/>
                      <a:pt x="408" y="1243"/>
                      <a:pt x="408" y="124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3" name="Freeform 66"/>
              <p:cNvSpPr/>
              <p:nvPr/>
            </p:nvSpPr>
            <p:spPr bwMode="auto">
              <a:xfrm>
                <a:off x="2983829" y="3724325"/>
                <a:ext cx="2100684" cy="444619"/>
              </a:xfrm>
              <a:custGeom>
                <a:avLst/>
                <a:gdLst>
                  <a:gd name="T0" fmla="*/ 2327 w 2333"/>
                  <a:gd name="T1" fmla="*/ 493 h 493"/>
                  <a:gd name="T2" fmla="*/ 2326 w 2333"/>
                  <a:gd name="T3" fmla="*/ 493 h 493"/>
                  <a:gd name="T4" fmla="*/ 6 w 2333"/>
                  <a:gd name="T5" fmla="*/ 12 h 493"/>
                  <a:gd name="T6" fmla="*/ 1 w 2333"/>
                  <a:gd name="T7" fmla="*/ 5 h 493"/>
                  <a:gd name="T8" fmla="*/ 8 w 2333"/>
                  <a:gd name="T9" fmla="*/ 1 h 493"/>
                  <a:gd name="T10" fmla="*/ 2328 w 2333"/>
                  <a:gd name="T11" fmla="*/ 481 h 493"/>
                  <a:gd name="T12" fmla="*/ 2333 w 2333"/>
                  <a:gd name="T13" fmla="*/ 488 h 493"/>
                  <a:gd name="T14" fmla="*/ 2327 w 2333"/>
                  <a:gd name="T15" fmla="*/ 493 h 49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3" h="493">
                    <a:moveTo>
                      <a:pt x="2327" y="493"/>
                    </a:moveTo>
                    <a:cubicBezTo>
                      <a:pt x="2326" y="493"/>
                      <a:pt x="2326" y="493"/>
                      <a:pt x="2326" y="493"/>
                    </a:cubicBezTo>
                    <a:cubicBezTo>
                      <a:pt x="6" y="12"/>
                      <a:pt x="6" y="12"/>
                      <a:pt x="6" y="12"/>
                    </a:cubicBezTo>
                    <a:cubicBezTo>
                      <a:pt x="2" y="12"/>
                      <a:pt x="0" y="9"/>
                      <a:pt x="1" y="5"/>
                    </a:cubicBezTo>
                    <a:cubicBezTo>
                      <a:pt x="2" y="2"/>
                      <a:pt x="5" y="0"/>
                      <a:pt x="8" y="1"/>
                    </a:cubicBezTo>
                    <a:cubicBezTo>
                      <a:pt x="2328" y="481"/>
                      <a:pt x="2328" y="481"/>
                      <a:pt x="2328" y="481"/>
                    </a:cubicBezTo>
                    <a:cubicBezTo>
                      <a:pt x="2331" y="482"/>
                      <a:pt x="2333" y="485"/>
                      <a:pt x="2333" y="488"/>
                    </a:cubicBezTo>
                    <a:cubicBezTo>
                      <a:pt x="2332" y="491"/>
                      <a:pt x="2330" y="493"/>
                      <a:pt x="2327" y="49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4" name="Freeform 68"/>
              <p:cNvSpPr/>
              <p:nvPr/>
            </p:nvSpPr>
            <p:spPr bwMode="auto">
              <a:xfrm>
                <a:off x="2983829" y="2871669"/>
                <a:ext cx="1276169" cy="863912"/>
              </a:xfrm>
              <a:custGeom>
                <a:avLst/>
                <a:gdLst>
                  <a:gd name="T0" fmla="*/ 7 w 1418"/>
                  <a:gd name="T1" fmla="*/ 960 h 960"/>
                  <a:gd name="T2" fmla="*/ 2 w 1418"/>
                  <a:gd name="T3" fmla="*/ 957 h 960"/>
                  <a:gd name="T4" fmla="*/ 3 w 1418"/>
                  <a:gd name="T5" fmla="*/ 949 h 960"/>
                  <a:gd name="T6" fmla="*/ 1408 w 1418"/>
                  <a:gd name="T7" fmla="*/ 1 h 960"/>
                  <a:gd name="T8" fmla="*/ 1416 w 1418"/>
                  <a:gd name="T9" fmla="*/ 3 h 960"/>
                  <a:gd name="T10" fmla="*/ 1415 w 1418"/>
                  <a:gd name="T11" fmla="*/ 11 h 960"/>
                  <a:gd name="T12" fmla="*/ 10 w 1418"/>
                  <a:gd name="T13" fmla="*/ 959 h 960"/>
                  <a:gd name="T14" fmla="*/ 7 w 1418"/>
                  <a:gd name="T15" fmla="*/ 960 h 9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18" h="960">
                    <a:moveTo>
                      <a:pt x="7" y="960"/>
                    </a:moveTo>
                    <a:cubicBezTo>
                      <a:pt x="5" y="960"/>
                      <a:pt x="3" y="959"/>
                      <a:pt x="2" y="957"/>
                    </a:cubicBezTo>
                    <a:cubicBezTo>
                      <a:pt x="0" y="954"/>
                      <a:pt x="1" y="950"/>
                      <a:pt x="3" y="949"/>
                    </a:cubicBezTo>
                    <a:cubicBezTo>
                      <a:pt x="1408" y="1"/>
                      <a:pt x="1408" y="1"/>
                      <a:pt x="1408" y="1"/>
                    </a:cubicBezTo>
                    <a:cubicBezTo>
                      <a:pt x="1411" y="0"/>
                      <a:pt x="1415" y="0"/>
                      <a:pt x="1416" y="3"/>
                    </a:cubicBezTo>
                    <a:cubicBezTo>
                      <a:pt x="1418" y="6"/>
                      <a:pt x="1418" y="9"/>
                      <a:pt x="1415" y="11"/>
                    </a:cubicBezTo>
                    <a:cubicBezTo>
                      <a:pt x="10" y="959"/>
                      <a:pt x="10" y="959"/>
                      <a:pt x="10" y="959"/>
                    </a:cubicBezTo>
                    <a:cubicBezTo>
                      <a:pt x="9" y="959"/>
                      <a:pt x="8" y="960"/>
                      <a:pt x="7" y="96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5" name="Freeform 69"/>
              <p:cNvSpPr/>
              <p:nvPr/>
            </p:nvSpPr>
            <p:spPr bwMode="auto">
              <a:xfrm>
                <a:off x="4248742" y="1121334"/>
                <a:ext cx="610648" cy="1761592"/>
              </a:xfrm>
              <a:custGeom>
                <a:avLst/>
                <a:gdLst>
                  <a:gd name="T0" fmla="*/ 6 w 678"/>
                  <a:gd name="T1" fmla="*/ 1955 h 1955"/>
                  <a:gd name="T2" fmla="*/ 5 w 678"/>
                  <a:gd name="T3" fmla="*/ 1955 h 1955"/>
                  <a:gd name="T4" fmla="*/ 1 w 678"/>
                  <a:gd name="T5" fmla="*/ 1947 h 1955"/>
                  <a:gd name="T6" fmla="*/ 665 w 678"/>
                  <a:gd name="T7" fmla="*/ 5 h 1955"/>
                  <a:gd name="T8" fmla="*/ 673 w 678"/>
                  <a:gd name="T9" fmla="*/ 1 h 1955"/>
                  <a:gd name="T10" fmla="*/ 677 w 678"/>
                  <a:gd name="T11" fmla="*/ 9 h 1955"/>
                  <a:gd name="T12" fmla="*/ 12 w 678"/>
                  <a:gd name="T13" fmla="*/ 1951 h 1955"/>
                  <a:gd name="T14" fmla="*/ 6 w 678"/>
                  <a:gd name="T15" fmla="*/ 1955 h 195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8" h="1955">
                    <a:moveTo>
                      <a:pt x="6" y="1955"/>
                    </a:moveTo>
                    <a:cubicBezTo>
                      <a:pt x="6" y="1955"/>
                      <a:pt x="5" y="1955"/>
                      <a:pt x="5" y="1955"/>
                    </a:cubicBezTo>
                    <a:cubicBezTo>
                      <a:pt x="1" y="1954"/>
                      <a:pt x="0" y="1951"/>
                      <a:pt x="1" y="1947"/>
                    </a:cubicBezTo>
                    <a:cubicBezTo>
                      <a:pt x="665" y="5"/>
                      <a:pt x="665" y="5"/>
                      <a:pt x="665" y="5"/>
                    </a:cubicBezTo>
                    <a:cubicBezTo>
                      <a:pt x="666" y="2"/>
                      <a:pt x="670" y="0"/>
                      <a:pt x="673" y="1"/>
                    </a:cubicBezTo>
                    <a:cubicBezTo>
                      <a:pt x="676" y="2"/>
                      <a:pt x="678" y="6"/>
                      <a:pt x="677" y="9"/>
                    </a:cubicBezTo>
                    <a:cubicBezTo>
                      <a:pt x="12" y="1951"/>
                      <a:pt x="12" y="1951"/>
                      <a:pt x="12" y="1951"/>
                    </a:cubicBezTo>
                    <a:cubicBezTo>
                      <a:pt x="11" y="1954"/>
                      <a:pt x="9" y="1955"/>
                      <a:pt x="6" y="195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6" name="Freeform 70"/>
              <p:cNvSpPr/>
              <p:nvPr/>
            </p:nvSpPr>
            <p:spPr bwMode="auto">
              <a:xfrm>
                <a:off x="4846726" y="1121334"/>
                <a:ext cx="913158" cy="1732045"/>
              </a:xfrm>
              <a:custGeom>
                <a:avLst/>
                <a:gdLst>
                  <a:gd name="T0" fmla="*/ 1008 w 1015"/>
                  <a:gd name="T1" fmla="*/ 1923 h 1923"/>
                  <a:gd name="T2" fmla="*/ 1003 w 1015"/>
                  <a:gd name="T3" fmla="*/ 1920 h 1923"/>
                  <a:gd name="T4" fmla="*/ 2 w 1015"/>
                  <a:gd name="T5" fmla="*/ 10 h 1923"/>
                  <a:gd name="T6" fmla="*/ 4 w 1015"/>
                  <a:gd name="T7" fmla="*/ 2 h 1923"/>
                  <a:gd name="T8" fmla="*/ 12 w 1015"/>
                  <a:gd name="T9" fmla="*/ 4 h 1923"/>
                  <a:gd name="T10" fmla="*/ 1013 w 1015"/>
                  <a:gd name="T11" fmla="*/ 1914 h 1923"/>
                  <a:gd name="T12" fmla="*/ 1011 w 1015"/>
                  <a:gd name="T13" fmla="*/ 1922 h 1923"/>
                  <a:gd name="T14" fmla="*/ 1008 w 1015"/>
                  <a:gd name="T15" fmla="*/ 1923 h 192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15" h="1923">
                    <a:moveTo>
                      <a:pt x="1008" y="1923"/>
                    </a:moveTo>
                    <a:cubicBezTo>
                      <a:pt x="1006" y="1923"/>
                      <a:pt x="1004" y="1922"/>
                      <a:pt x="1003" y="1920"/>
                    </a:cubicBezTo>
                    <a:cubicBezTo>
                      <a:pt x="2" y="10"/>
                      <a:pt x="2" y="10"/>
                      <a:pt x="2" y="10"/>
                    </a:cubicBezTo>
                    <a:cubicBezTo>
                      <a:pt x="0" y="7"/>
                      <a:pt x="1" y="3"/>
                      <a:pt x="4" y="2"/>
                    </a:cubicBezTo>
                    <a:cubicBezTo>
                      <a:pt x="7" y="0"/>
                      <a:pt x="11" y="1"/>
                      <a:pt x="12" y="4"/>
                    </a:cubicBezTo>
                    <a:cubicBezTo>
                      <a:pt x="1013" y="1914"/>
                      <a:pt x="1013" y="1914"/>
                      <a:pt x="1013" y="1914"/>
                    </a:cubicBezTo>
                    <a:cubicBezTo>
                      <a:pt x="1015" y="1917"/>
                      <a:pt x="1014" y="1921"/>
                      <a:pt x="1011" y="1922"/>
                    </a:cubicBezTo>
                    <a:cubicBezTo>
                      <a:pt x="1010" y="1923"/>
                      <a:pt x="1009" y="1923"/>
                      <a:pt x="1008" y="192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7" name="Freeform 71"/>
              <p:cNvSpPr/>
              <p:nvPr/>
            </p:nvSpPr>
            <p:spPr bwMode="auto">
              <a:xfrm>
                <a:off x="5748628" y="1848765"/>
                <a:ext cx="84421" cy="1004614"/>
              </a:xfrm>
              <a:custGeom>
                <a:avLst/>
                <a:gdLst>
                  <a:gd name="T0" fmla="*/ 6 w 94"/>
                  <a:gd name="T1" fmla="*/ 1116 h 1116"/>
                  <a:gd name="T2" fmla="*/ 6 w 94"/>
                  <a:gd name="T3" fmla="*/ 1116 h 1116"/>
                  <a:gd name="T4" fmla="*/ 0 w 94"/>
                  <a:gd name="T5" fmla="*/ 1110 h 1116"/>
                  <a:gd name="T6" fmla="*/ 82 w 94"/>
                  <a:gd name="T7" fmla="*/ 6 h 1116"/>
                  <a:gd name="T8" fmla="*/ 89 w 94"/>
                  <a:gd name="T9" fmla="*/ 0 h 1116"/>
                  <a:gd name="T10" fmla="*/ 94 w 94"/>
                  <a:gd name="T11" fmla="*/ 7 h 1116"/>
                  <a:gd name="T12" fmla="*/ 12 w 94"/>
                  <a:gd name="T13" fmla="*/ 1110 h 1116"/>
                  <a:gd name="T14" fmla="*/ 6 w 94"/>
                  <a:gd name="T15" fmla="*/ 1116 h 11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4" h="1116">
                    <a:moveTo>
                      <a:pt x="6" y="1116"/>
                    </a:moveTo>
                    <a:cubicBezTo>
                      <a:pt x="6" y="1116"/>
                      <a:pt x="6" y="1116"/>
                      <a:pt x="6" y="1116"/>
                    </a:cubicBezTo>
                    <a:cubicBezTo>
                      <a:pt x="2" y="1116"/>
                      <a:pt x="0" y="1113"/>
                      <a:pt x="0" y="1110"/>
                    </a:cubicBezTo>
                    <a:cubicBezTo>
                      <a:pt x="82" y="6"/>
                      <a:pt x="82" y="6"/>
                      <a:pt x="82" y="6"/>
                    </a:cubicBezTo>
                    <a:cubicBezTo>
                      <a:pt x="83" y="2"/>
                      <a:pt x="85" y="0"/>
                      <a:pt x="89" y="0"/>
                    </a:cubicBezTo>
                    <a:cubicBezTo>
                      <a:pt x="92" y="0"/>
                      <a:pt x="94" y="3"/>
                      <a:pt x="94" y="7"/>
                    </a:cubicBezTo>
                    <a:cubicBezTo>
                      <a:pt x="12" y="1110"/>
                      <a:pt x="12" y="1110"/>
                      <a:pt x="12" y="1110"/>
                    </a:cubicBezTo>
                    <a:cubicBezTo>
                      <a:pt x="12" y="1114"/>
                      <a:pt x="9" y="1116"/>
                      <a:pt x="6" y="111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8" name="Freeform 72"/>
              <p:cNvSpPr/>
              <p:nvPr/>
            </p:nvSpPr>
            <p:spPr bwMode="auto">
              <a:xfrm>
                <a:off x="5748627" y="2842122"/>
                <a:ext cx="984915" cy="140702"/>
              </a:xfrm>
              <a:custGeom>
                <a:avLst/>
                <a:gdLst>
                  <a:gd name="T0" fmla="*/ 1088 w 1094"/>
                  <a:gd name="T1" fmla="*/ 155 h 155"/>
                  <a:gd name="T2" fmla="*/ 1087 w 1094"/>
                  <a:gd name="T3" fmla="*/ 155 h 155"/>
                  <a:gd name="T4" fmla="*/ 5 w 1094"/>
                  <a:gd name="T5" fmla="*/ 12 h 155"/>
                  <a:gd name="T6" fmla="*/ 0 w 1094"/>
                  <a:gd name="T7" fmla="*/ 5 h 155"/>
                  <a:gd name="T8" fmla="*/ 7 w 1094"/>
                  <a:gd name="T9" fmla="*/ 0 h 155"/>
                  <a:gd name="T10" fmla="*/ 1089 w 1094"/>
                  <a:gd name="T11" fmla="*/ 143 h 155"/>
                  <a:gd name="T12" fmla="*/ 1094 w 1094"/>
                  <a:gd name="T13" fmla="*/ 150 h 155"/>
                  <a:gd name="T14" fmla="*/ 1088 w 1094"/>
                  <a:gd name="T15" fmla="*/ 155 h 15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94" h="155">
                    <a:moveTo>
                      <a:pt x="1088" y="155"/>
                    </a:moveTo>
                    <a:cubicBezTo>
                      <a:pt x="1088" y="155"/>
                      <a:pt x="1087" y="155"/>
                      <a:pt x="1087" y="155"/>
                    </a:cubicBezTo>
                    <a:cubicBezTo>
                      <a:pt x="5" y="12"/>
                      <a:pt x="5" y="12"/>
                      <a:pt x="5" y="12"/>
                    </a:cubicBezTo>
                    <a:cubicBezTo>
                      <a:pt x="2" y="11"/>
                      <a:pt x="0" y="8"/>
                      <a:pt x="0" y="5"/>
                    </a:cubicBezTo>
                    <a:cubicBezTo>
                      <a:pt x="1" y="2"/>
                      <a:pt x="4" y="0"/>
                      <a:pt x="7" y="0"/>
                    </a:cubicBezTo>
                    <a:cubicBezTo>
                      <a:pt x="1089" y="143"/>
                      <a:pt x="1089" y="143"/>
                      <a:pt x="1089" y="143"/>
                    </a:cubicBezTo>
                    <a:cubicBezTo>
                      <a:pt x="1092" y="144"/>
                      <a:pt x="1094" y="147"/>
                      <a:pt x="1094" y="150"/>
                    </a:cubicBezTo>
                    <a:cubicBezTo>
                      <a:pt x="1093" y="153"/>
                      <a:pt x="1091" y="155"/>
                      <a:pt x="1088" y="15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9" name="Freeform 75"/>
              <p:cNvSpPr/>
              <p:nvPr/>
            </p:nvSpPr>
            <p:spPr bwMode="auto">
              <a:xfrm>
                <a:off x="6722288" y="2076702"/>
                <a:ext cx="1082000" cy="906122"/>
              </a:xfrm>
              <a:custGeom>
                <a:avLst/>
                <a:gdLst>
                  <a:gd name="T0" fmla="*/ 7 w 1202"/>
                  <a:gd name="T1" fmla="*/ 1006 h 1006"/>
                  <a:gd name="T2" fmla="*/ 2 w 1202"/>
                  <a:gd name="T3" fmla="*/ 1004 h 1006"/>
                  <a:gd name="T4" fmla="*/ 3 w 1202"/>
                  <a:gd name="T5" fmla="*/ 996 h 1006"/>
                  <a:gd name="T6" fmla="*/ 1191 w 1202"/>
                  <a:gd name="T7" fmla="*/ 2 h 1006"/>
                  <a:gd name="T8" fmla="*/ 1200 w 1202"/>
                  <a:gd name="T9" fmla="*/ 2 h 1006"/>
                  <a:gd name="T10" fmla="*/ 1199 w 1202"/>
                  <a:gd name="T11" fmla="*/ 11 h 1006"/>
                  <a:gd name="T12" fmla="*/ 11 w 1202"/>
                  <a:gd name="T13" fmla="*/ 1005 h 1006"/>
                  <a:gd name="T14" fmla="*/ 7 w 1202"/>
                  <a:gd name="T15" fmla="*/ 1006 h 100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02" h="1006">
                    <a:moveTo>
                      <a:pt x="7" y="1006"/>
                    </a:moveTo>
                    <a:cubicBezTo>
                      <a:pt x="5" y="1006"/>
                      <a:pt x="4" y="1005"/>
                      <a:pt x="2" y="1004"/>
                    </a:cubicBezTo>
                    <a:cubicBezTo>
                      <a:pt x="0" y="1001"/>
                      <a:pt x="1" y="998"/>
                      <a:pt x="3" y="996"/>
                    </a:cubicBezTo>
                    <a:cubicBezTo>
                      <a:pt x="1191" y="2"/>
                      <a:pt x="1191" y="2"/>
                      <a:pt x="1191" y="2"/>
                    </a:cubicBezTo>
                    <a:cubicBezTo>
                      <a:pt x="1194" y="0"/>
                      <a:pt x="1198" y="0"/>
                      <a:pt x="1200" y="2"/>
                    </a:cubicBezTo>
                    <a:cubicBezTo>
                      <a:pt x="1202" y="5"/>
                      <a:pt x="1202" y="9"/>
                      <a:pt x="1199" y="11"/>
                    </a:cubicBezTo>
                    <a:cubicBezTo>
                      <a:pt x="11" y="1005"/>
                      <a:pt x="11" y="1005"/>
                      <a:pt x="11" y="1005"/>
                    </a:cubicBezTo>
                    <a:cubicBezTo>
                      <a:pt x="10" y="1006"/>
                      <a:pt x="8" y="1006"/>
                      <a:pt x="7" y="100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0" name="Freeform 76"/>
              <p:cNvSpPr/>
              <p:nvPr/>
            </p:nvSpPr>
            <p:spPr bwMode="auto">
              <a:xfrm>
                <a:off x="5071849" y="2970161"/>
                <a:ext cx="1663100" cy="1198783"/>
              </a:xfrm>
              <a:custGeom>
                <a:avLst/>
                <a:gdLst>
                  <a:gd name="T0" fmla="*/ 7 w 1846"/>
                  <a:gd name="T1" fmla="*/ 1330 h 1330"/>
                  <a:gd name="T2" fmla="*/ 2 w 1846"/>
                  <a:gd name="T3" fmla="*/ 1327 h 1330"/>
                  <a:gd name="T4" fmla="*/ 3 w 1846"/>
                  <a:gd name="T5" fmla="*/ 1319 h 1330"/>
                  <a:gd name="T6" fmla="*/ 1835 w 1846"/>
                  <a:gd name="T7" fmla="*/ 2 h 1330"/>
                  <a:gd name="T8" fmla="*/ 1844 w 1846"/>
                  <a:gd name="T9" fmla="*/ 4 h 1330"/>
                  <a:gd name="T10" fmla="*/ 1842 w 1846"/>
                  <a:gd name="T11" fmla="*/ 12 h 1330"/>
                  <a:gd name="T12" fmla="*/ 10 w 1846"/>
                  <a:gd name="T13" fmla="*/ 1329 h 1330"/>
                  <a:gd name="T14" fmla="*/ 7 w 1846"/>
                  <a:gd name="T15" fmla="*/ 1330 h 133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46" h="1330">
                    <a:moveTo>
                      <a:pt x="7" y="1330"/>
                    </a:moveTo>
                    <a:cubicBezTo>
                      <a:pt x="5" y="1330"/>
                      <a:pt x="3" y="1329"/>
                      <a:pt x="2" y="1327"/>
                    </a:cubicBezTo>
                    <a:cubicBezTo>
                      <a:pt x="0" y="1325"/>
                      <a:pt x="1" y="1321"/>
                      <a:pt x="3" y="1319"/>
                    </a:cubicBezTo>
                    <a:cubicBezTo>
                      <a:pt x="1835" y="2"/>
                      <a:pt x="1835" y="2"/>
                      <a:pt x="1835" y="2"/>
                    </a:cubicBezTo>
                    <a:cubicBezTo>
                      <a:pt x="1838" y="0"/>
                      <a:pt x="1842" y="1"/>
                      <a:pt x="1844" y="4"/>
                    </a:cubicBezTo>
                    <a:cubicBezTo>
                      <a:pt x="1846" y="6"/>
                      <a:pt x="1845" y="10"/>
                      <a:pt x="1842" y="12"/>
                    </a:cubicBezTo>
                    <a:cubicBezTo>
                      <a:pt x="10" y="1329"/>
                      <a:pt x="10" y="1329"/>
                      <a:pt x="10" y="1329"/>
                    </a:cubicBezTo>
                    <a:cubicBezTo>
                      <a:pt x="9" y="1329"/>
                      <a:pt x="8" y="1330"/>
                      <a:pt x="7" y="133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1" name="Freeform 77"/>
              <p:cNvSpPr/>
              <p:nvPr/>
            </p:nvSpPr>
            <p:spPr bwMode="auto">
              <a:xfrm>
                <a:off x="5747220" y="2076702"/>
                <a:ext cx="2057066" cy="776676"/>
              </a:xfrm>
              <a:custGeom>
                <a:avLst/>
                <a:gdLst>
                  <a:gd name="T0" fmla="*/ 7 w 2284"/>
                  <a:gd name="T1" fmla="*/ 863 h 863"/>
                  <a:gd name="T2" fmla="*/ 1 w 2284"/>
                  <a:gd name="T3" fmla="*/ 859 h 863"/>
                  <a:gd name="T4" fmla="*/ 5 w 2284"/>
                  <a:gd name="T5" fmla="*/ 851 h 863"/>
                  <a:gd name="T6" fmla="*/ 2275 w 2284"/>
                  <a:gd name="T7" fmla="*/ 1 h 863"/>
                  <a:gd name="T8" fmla="*/ 2283 w 2284"/>
                  <a:gd name="T9" fmla="*/ 4 h 863"/>
                  <a:gd name="T10" fmla="*/ 2279 w 2284"/>
                  <a:gd name="T11" fmla="*/ 12 h 863"/>
                  <a:gd name="T12" fmla="*/ 9 w 2284"/>
                  <a:gd name="T13" fmla="*/ 863 h 863"/>
                  <a:gd name="T14" fmla="*/ 7 w 2284"/>
                  <a:gd name="T15" fmla="*/ 863 h 86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84" h="863">
                    <a:moveTo>
                      <a:pt x="7" y="863"/>
                    </a:moveTo>
                    <a:cubicBezTo>
                      <a:pt x="5" y="863"/>
                      <a:pt x="2" y="861"/>
                      <a:pt x="1" y="859"/>
                    </a:cubicBezTo>
                    <a:cubicBezTo>
                      <a:pt x="0" y="856"/>
                      <a:pt x="2" y="852"/>
                      <a:pt x="5" y="851"/>
                    </a:cubicBezTo>
                    <a:cubicBezTo>
                      <a:pt x="2275" y="1"/>
                      <a:pt x="2275" y="1"/>
                      <a:pt x="2275" y="1"/>
                    </a:cubicBezTo>
                    <a:cubicBezTo>
                      <a:pt x="2278" y="0"/>
                      <a:pt x="2282" y="1"/>
                      <a:pt x="2283" y="4"/>
                    </a:cubicBezTo>
                    <a:cubicBezTo>
                      <a:pt x="2284" y="7"/>
                      <a:pt x="2283" y="11"/>
                      <a:pt x="2279" y="12"/>
                    </a:cubicBezTo>
                    <a:cubicBezTo>
                      <a:pt x="9" y="863"/>
                      <a:pt x="9" y="863"/>
                      <a:pt x="9" y="863"/>
                    </a:cubicBezTo>
                    <a:cubicBezTo>
                      <a:pt x="8" y="863"/>
                      <a:pt x="8" y="863"/>
                      <a:pt x="7" y="86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2" name="Freeform 78"/>
              <p:cNvSpPr/>
              <p:nvPr/>
            </p:nvSpPr>
            <p:spPr bwMode="auto">
              <a:xfrm>
                <a:off x="5823199" y="1848765"/>
                <a:ext cx="1981087" cy="237787"/>
              </a:xfrm>
              <a:custGeom>
                <a:avLst/>
                <a:gdLst>
                  <a:gd name="T0" fmla="*/ 2194 w 2201"/>
                  <a:gd name="T1" fmla="*/ 265 h 265"/>
                  <a:gd name="T2" fmla="*/ 2194 w 2201"/>
                  <a:gd name="T3" fmla="*/ 265 h 265"/>
                  <a:gd name="T4" fmla="*/ 6 w 2201"/>
                  <a:gd name="T5" fmla="*/ 12 h 265"/>
                  <a:gd name="T6" fmla="*/ 0 w 2201"/>
                  <a:gd name="T7" fmla="*/ 5 h 265"/>
                  <a:gd name="T8" fmla="*/ 7 w 2201"/>
                  <a:gd name="T9" fmla="*/ 0 h 265"/>
                  <a:gd name="T10" fmla="*/ 2195 w 2201"/>
                  <a:gd name="T11" fmla="*/ 253 h 265"/>
                  <a:gd name="T12" fmla="*/ 2200 w 2201"/>
                  <a:gd name="T13" fmla="*/ 260 h 265"/>
                  <a:gd name="T14" fmla="*/ 2194 w 2201"/>
                  <a:gd name="T15" fmla="*/ 265 h 2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01" h="265">
                    <a:moveTo>
                      <a:pt x="2194" y="265"/>
                    </a:moveTo>
                    <a:cubicBezTo>
                      <a:pt x="2194" y="265"/>
                      <a:pt x="2194" y="265"/>
                      <a:pt x="2194" y="265"/>
                    </a:cubicBezTo>
                    <a:cubicBezTo>
                      <a:pt x="6" y="12"/>
                      <a:pt x="6" y="12"/>
                      <a:pt x="6" y="12"/>
                    </a:cubicBezTo>
                    <a:cubicBezTo>
                      <a:pt x="2" y="12"/>
                      <a:pt x="0" y="9"/>
                      <a:pt x="0" y="5"/>
                    </a:cubicBezTo>
                    <a:cubicBezTo>
                      <a:pt x="1" y="2"/>
                      <a:pt x="4" y="0"/>
                      <a:pt x="7" y="0"/>
                    </a:cubicBezTo>
                    <a:cubicBezTo>
                      <a:pt x="2195" y="253"/>
                      <a:pt x="2195" y="253"/>
                      <a:pt x="2195" y="253"/>
                    </a:cubicBezTo>
                    <a:cubicBezTo>
                      <a:pt x="2198" y="254"/>
                      <a:pt x="2201" y="257"/>
                      <a:pt x="2200" y="260"/>
                    </a:cubicBezTo>
                    <a:cubicBezTo>
                      <a:pt x="2200" y="263"/>
                      <a:pt x="2197" y="265"/>
                      <a:pt x="2194" y="26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3" name="Freeform 79"/>
              <p:cNvSpPr/>
              <p:nvPr/>
            </p:nvSpPr>
            <p:spPr bwMode="auto">
              <a:xfrm>
                <a:off x="4846727" y="1121334"/>
                <a:ext cx="987730" cy="737280"/>
              </a:xfrm>
              <a:custGeom>
                <a:avLst/>
                <a:gdLst>
                  <a:gd name="T0" fmla="*/ 1090 w 1097"/>
                  <a:gd name="T1" fmla="*/ 819 h 819"/>
                  <a:gd name="T2" fmla="*/ 1087 w 1097"/>
                  <a:gd name="T3" fmla="*/ 818 h 819"/>
                  <a:gd name="T4" fmla="*/ 3 w 1097"/>
                  <a:gd name="T5" fmla="*/ 12 h 819"/>
                  <a:gd name="T6" fmla="*/ 2 w 1097"/>
                  <a:gd name="T7" fmla="*/ 3 h 819"/>
                  <a:gd name="T8" fmla="*/ 11 w 1097"/>
                  <a:gd name="T9" fmla="*/ 2 h 819"/>
                  <a:gd name="T10" fmla="*/ 1094 w 1097"/>
                  <a:gd name="T11" fmla="*/ 808 h 819"/>
                  <a:gd name="T12" fmla="*/ 1095 w 1097"/>
                  <a:gd name="T13" fmla="*/ 817 h 819"/>
                  <a:gd name="T14" fmla="*/ 1090 w 1097"/>
                  <a:gd name="T15" fmla="*/ 819 h 81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97" h="819">
                    <a:moveTo>
                      <a:pt x="1090" y="819"/>
                    </a:moveTo>
                    <a:cubicBezTo>
                      <a:pt x="1089" y="819"/>
                      <a:pt x="1088" y="819"/>
                      <a:pt x="1087" y="818"/>
                    </a:cubicBezTo>
                    <a:cubicBezTo>
                      <a:pt x="3" y="12"/>
                      <a:pt x="3" y="12"/>
                      <a:pt x="3" y="12"/>
                    </a:cubicBezTo>
                    <a:cubicBezTo>
                      <a:pt x="1" y="10"/>
                      <a:pt x="0" y="6"/>
                      <a:pt x="2" y="3"/>
                    </a:cubicBezTo>
                    <a:cubicBezTo>
                      <a:pt x="4" y="1"/>
                      <a:pt x="8" y="0"/>
                      <a:pt x="11" y="2"/>
                    </a:cubicBezTo>
                    <a:cubicBezTo>
                      <a:pt x="1094" y="808"/>
                      <a:pt x="1094" y="808"/>
                      <a:pt x="1094" y="808"/>
                    </a:cubicBezTo>
                    <a:cubicBezTo>
                      <a:pt x="1097" y="810"/>
                      <a:pt x="1097" y="814"/>
                      <a:pt x="1095" y="817"/>
                    </a:cubicBezTo>
                    <a:cubicBezTo>
                      <a:pt x="1094" y="818"/>
                      <a:pt x="1092" y="819"/>
                      <a:pt x="1090" y="819"/>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4" name="Freeform 80"/>
              <p:cNvSpPr/>
              <p:nvPr/>
            </p:nvSpPr>
            <p:spPr bwMode="auto">
              <a:xfrm>
                <a:off x="5071850" y="2842122"/>
                <a:ext cx="688034" cy="1326822"/>
              </a:xfrm>
              <a:custGeom>
                <a:avLst/>
                <a:gdLst>
                  <a:gd name="T0" fmla="*/ 7 w 764"/>
                  <a:gd name="T1" fmla="*/ 1473 h 1473"/>
                  <a:gd name="T2" fmla="*/ 4 w 764"/>
                  <a:gd name="T3" fmla="*/ 1472 h 1473"/>
                  <a:gd name="T4" fmla="*/ 1 w 764"/>
                  <a:gd name="T5" fmla="*/ 1464 h 1473"/>
                  <a:gd name="T6" fmla="*/ 752 w 764"/>
                  <a:gd name="T7" fmla="*/ 4 h 1473"/>
                  <a:gd name="T8" fmla="*/ 760 w 764"/>
                  <a:gd name="T9" fmla="*/ 2 h 1473"/>
                  <a:gd name="T10" fmla="*/ 762 w 764"/>
                  <a:gd name="T11" fmla="*/ 10 h 1473"/>
                  <a:gd name="T12" fmla="*/ 12 w 764"/>
                  <a:gd name="T13" fmla="*/ 1470 h 1473"/>
                  <a:gd name="T14" fmla="*/ 7 w 764"/>
                  <a:gd name="T15" fmla="*/ 1473 h 147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64" h="1473">
                    <a:moveTo>
                      <a:pt x="7" y="1473"/>
                    </a:moveTo>
                    <a:cubicBezTo>
                      <a:pt x="6" y="1473"/>
                      <a:pt x="5" y="1473"/>
                      <a:pt x="4" y="1472"/>
                    </a:cubicBezTo>
                    <a:cubicBezTo>
                      <a:pt x="1" y="1471"/>
                      <a:pt x="0" y="1467"/>
                      <a:pt x="1" y="1464"/>
                    </a:cubicBezTo>
                    <a:cubicBezTo>
                      <a:pt x="752" y="4"/>
                      <a:pt x="752" y="4"/>
                      <a:pt x="752" y="4"/>
                    </a:cubicBezTo>
                    <a:cubicBezTo>
                      <a:pt x="753" y="1"/>
                      <a:pt x="757" y="0"/>
                      <a:pt x="760" y="2"/>
                    </a:cubicBezTo>
                    <a:cubicBezTo>
                      <a:pt x="763" y="3"/>
                      <a:pt x="764" y="7"/>
                      <a:pt x="762" y="10"/>
                    </a:cubicBezTo>
                    <a:cubicBezTo>
                      <a:pt x="12" y="1470"/>
                      <a:pt x="12" y="1470"/>
                      <a:pt x="12" y="1470"/>
                    </a:cubicBezTo>
                    <a:cubicBezTo>
                      <a:pt x="11" y="1472"/>
                      <a:pt x="9" y="1473"/>
                      <a:pt x="7" y="147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5" name="Freeform 28"/>
              <p:cNvSpPr/>
              <p:nvPr/>
            </p:nvSpPr>
            <p:spPr bwMode="auto">
              <a:xfrm flipV="1">
                <a:off x="3107786" y="3696185"/>
                <a:ext cx="1630598" cy="49850"/>
              </a:xfrm>
              <a:custGeom>
                <a:avLst/>
                <a:gdLst>
                  <a:gd name="T0" fmla="*/ 1150 w 1155"/>
                  <a:gd name="T1" fmla="*/ 175 h 175"/>
                  <a:gd name="T2" fmla="*/ 1150 w 1155"/>
                  <a:gd name="T3" fmla="*/ 175 h 175"/>
                  <a:gd name="T4" fmla="*/ 4 w 1155"/>
                  <a:gd name="T5" fmla="*/ 8 h 175"/>
                  <a:gd name="T6" fmla="*/ 0 w 1155"/>
                  <a:gd name="T7" fmla="*/ 4 h 175"/>
                  <a:gd name="T8" fmla="*/ 5 w 1155"/>
                  <a:gd name="T9" fmla="*/ 0 h 175"/>
                  <a:gd name="T10" fmla="*/ 1151 w 1155"/>
                  <a:gd name="T11" fmla="*/ 167 h 175"/>
                  <a:gd name="T12" fmla="*/ 1154 w 1155"/>
                  <a:gd name="T13" fmla="*/ 172 h 175"/>
                  <a:gd name="T14" fmla="*/ 1150 w 1155"/>
                  <a:gd name="T15" fmla="*/ 175 h 1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5" h="175">
                    <a:moveTo>
                      <a:pt x="1150" y="175"/>
                    </a:moveTo>
                    <a:cubicBezTo>
                      <a:pt x="1150" y="175"/>
                      <a:pt x="1150" y="175"/>
                      <a:pt x="1150" y="175"/>
                    </a:cubicBezTo>
                    <a:cubicBezTo>
                      <a:pt x="4" y="8"/>
                      <a:pt x="4" y="8"/>
                      <a:pt x="4" y="8"/>
                    </a:cubicBezTo>
                    <a:cubicBezTo>
                      <a:pt x="2" y="8"/>
                      <a:pt x="0" y="6"/>
                      <a:pt x="0" y="4"/>
                    </a:cubicBezTo>
                    <a:cubicBezTo>
                      <a:pt x="1" y="1"/>
                      <a:pt x="3" y="0"/>
                      <a:pt x="5" y="0"/>
                    </a:cubicBezTo>
                    <a:cubicBezTo>
                      <a:pt x="1151" y="167"/>
                      <a:pt x="1151" y="167"/>
                      <a:pt x="1151" y="167"/>
                    </a:cubicBezTo>
                    <a:cubicBezTo>
                      <a:pt x="1153" y="168"/>
                      <a:pt x="1155" y="170"/>
                      <a:pt x="1154" y="172"/>
                    </a:cubicBezTo>
                    <a:cubicBezTo>
                      <a:pt x="1154" y="174"/>
                      <a:pt x="1152" y="175"/>
                      <a:pt x="1150" y="17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6" name="Freeform 29"/>
              <p:cNvSpPr/>
              <p:nvPr/>
            </p:nvSpPr>
            <p:spPr bwMode="auto">
              <a:xfrm>
                <a:off x="3677489" y="3036291"/>
                <a:ext cx="1060895" cy="659894"/>
              </a:xfrm>
              <a:custGeom>
                <a:avLst/>
                <a:gdLst>
                  <a:gd name="T0" fmla="*/ 1175 w 1180"/>
                  <a:gd name="T1" fmla="*/ 733 h 733"/>
                  <a:gd name="T2" fmla="*/ 1173 w 1180"/>
                  <a:gd name="T3" fmla="*/ 733 h 733"/>
                  <a:gd name="T4" fmla="*/ 2 w 1180"/>
                  <a:gd name="T5" fmla="*/ 8 h 733"/>
                  <a:gd name="T6" fmla="*/ 1 w 1180"/>
                  <a:gd name="T7" fmla="*/ 2 h 733"/>
                  <a:gd name="T8" fmla="*/ 7 w 1180"/>
                  <a:gd name="T9" fmla="*/ 1 h 733"/>
                  <a:gd name="T10" fmla="*/ 1177 w 1180"/>
                  <a:gd name="T11" fmla="*/ 726 h 733"/>
                  <a:gd name="T12" fmla="*/ 1179 w 1180"/>
                  <a:gd name="T13" fmla="*/ 732 h 733"/>
                  <a:gd name="T14" fmla="*/ 1175 w 1180"/>
                  <a:gd name="T15" fmla="*/ 733 h 7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80" h="733">
                    <a:moveTo>
                      <a:pt x="1175" y="733"/>
                    </a:moveTo>
                    <a:cubicBezTo>
                      <a:pt x="1175" y="733"/>
                      <a:pt x="1174" y="733"/>
                      <a:pt x="1173" y="733"/>
                    </a:cubicBezTo>
                    <a:cubicBezTo>
                      <a:pt x="2" y="8"/>
                      <a:pt x="2" y="8"/>
                      <a:pt x="2" y="8"/>
                    </a:cubicBezTo>
                    <a:cubicBezTo>
                      <a:pt x="1" y="6"/>
                      <a:pt x="0" y="4"/>
                      <a:pt x="1" y="2"/>
                    </a:cubicBezTo>
                    <a:cubicBezTo>
                      <a:pt x="2" y="0"/>
                      <a:pt x="5" y="0"/>
                      <a:pt x="7" y="1"/>
                    </a:cubicBezTo>
                    <a:cubicBezTo>
                      <a:pt x="1177" y="726"/>
                      <a:pt x="1177" y="726"/>
                      <a:pt x="1177" y="726"/>
                    </a:cubicBezTo>
                    <a:cubicBezTo>
                      <a:pt x="1179" y="727"/>
                      <a:pt x="1180" y="730"/>
                      <a:pt x="1179" y="732"/>
                    </a:cubicBezTo>
                    <a:cubicBezTo>
                      <a:pt x="1178" y="733"/>
                      <a:pt x="1177" y="733"/>
                      <a:pt x="1175" y="73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7" name="Freeform 30"/>
              <p:cNvSpPr/>
              <p:nvPr/>
            </p:nvSpPr>
            <p:spPr bwMode="auto">
              <a:xfrm>
                <a:off x="3677489" y="2954684"/>
                <a:ext cx="765420" cy="88643"/>
              </a:xfrm>
              <a:custGeom>
                <a:avLst/>
                <a:gdLst>
                  <a:gd name="T0" fmla="*/ 5 w 851"/>
                  <a:gd name="T1" fmla="*/ 100 h 100"/>
                  <a:gd name="T2" fmla="*/ 1 w 851"/>
                  <a:gd name="T3" fmla="*/ 97 h 100"/>
                  <a:gd name="T4" fmla="*/ 4 w 851"/>
                  <a:gd name="T5" fmla="*/ 92 h 100"/>
                  <a:gd name="T6" fmla="*/ 846 w 851"/>
                  <a:gd name="T7" fmla="*/ 0 h 100"/>
                  <a:gd name="T8" fmla="*/ 850 w 851"/>
                  <a:gd name="T9" fmla="*/ 4 h 100"/>
                  <a:gd name="T10" fmla="*/ 847 w 851"/>
                  <a:gd name="T11" fmla="*/ 8 h 100"/>
                  <a:gd name="T12" fmla="*/ 5 w 851"/>
                  <a:gd name="T13" fmla="*/ 100 h 100"/>
                  <a:gd name="T14" fmla="*/ 5 w 851"/>
                  <a:gd name="T15" fmla="*/ 100 h 10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51" h="100">
                    <a:moveTo>
                      <a:pt x="5" y="100"/>
                    </a:moveTo>
                    <a:cubicBezTo>
                      <a:pt x="3" y="100"/>
                      <a:pt x="1" y="99"/>
                      <a:pt x="1" y="97"/>
                    </a:cubicBezTo>
                    <a:cubicBezTo>
                      <a:pt x="0" y="94"/>
                      <a:pt x="2" y="92"/>
                      <a:pt x="4" y="92"/>
                    </a:cubicBezTo>
                    <a:cubicBezTo>
                      <a:pt x="846" y="0"/>
                      <a:pt x="846" y="0"/>
                      <a:pt x="846" y="0"/>
                    </a:cubicBezTo>
                    <a:cubicBezTo>
                      <a:pt x="848" y="0"/>
                      <a:pt x="850" y="2"/>
                      <a:pt x="850" y="4"/>
                    </a:cubicBezTo>
                    <a:cubicBezTo>
                      <a:pt x="851" y="6"/>
                      <a:pt x="849" y="8"/>
                      <a:pt x="847" y="8"/>
                    </a:cubicBezTo>
                    <a:cubicBezTo>
                      <a:pt x="5" y="100"/>
                      <a:pt x="5" y="100"/>
                      <a:pt x="5" y="100"/>
                    </a:cubicBezTo>
                    <a:cubicBezTo>
                      <a:pt x="5" y="100"/>
                      <a:pt x="5" y="100"/>
                      <a:pt x="5" y="10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8" name="Freeform 31"/>
              <p:cNvSpPr/>
              <p:nvPr/>
            </p:nvSpPr>
            <p:spPr bwMode="auto">
              <a:xfrm>
                <a:off x="4434467" y="2248359"/>
                <a:ext cx="126632" cy="713361"/>
              </a:xfrm>
              <a:custGeom>
                <a:avLst/>
                <a:gdLst>
                  <a:gd name="T0" fmla="*/ 4 w 141"/>
                  <a:gd name="T1" fmla="*/ 793 h 793"/>
                  <a:gd name="T2" fmla="*/ 4 w 141"/>
                  <a:gd name="T3" fmla="*/ 793 h 793"/>
                  <a:gd name="T4" fmla="*/ 0 w 141"/>
                  <a:gd name="T5" fmla="*/ 789 h 793"/>
                  <a:gd name="T6" fmla="*/ 132 w 141"/>
                  <a:gd name="T7" fmla="*/ 3 h 793"/>
                  <a:gd name="T8" fmla="*/ 137 w 141"/>
                  <a:gd name="T9" fmla="*/ 0 h 793"/>
                  <a:gd name="T10" fmla="*/ 140 w 141"/>
                  <a:gd name="T11" fmla="*/ 5 h 793"/>
                  <a:gd name="T12" fmla="*/ 8 w 141"/>
                  <a:gd name="T13" fmla="*/ 790 h 793"/>
                  <a:gd name="T14" fmla="*/ 4 w 141"/>
                  <a:gd name="T15" fmla="*/ 793 h 79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1" h="793">
                    <a:moveTo>
                      <a:pt x="4" y="793"/>
                    </a:moveTo>
                    <a:cubicBezTo>
                      <a:pt x="4" y="793"/>
                      <a:pt x="4" y="793"/>
                      <a:pt x="4" y="793"/>
                    </a:cubicBezTo>
                    <a:cubicBezTo>
                      <a:pt x="2" y="793"/>
                      <a:pt x="0" y="791"/>
                      <a:pt x="0" y="789"/>
                    </a:cubicBezTo>
                    <a:cubicBezTo>
                      <a:pt x="132" y="3"/>
                      <a:pt x="132" y="3"/>
                      <a:pt x="132" y="3"/>
                    </a:cubicBezTo>
                    <a:cubicBezTo>
                      <a:pt x="133" y="1"/>
                      <a:pt x="135" y="0"/>
                      <a:pt x="137" y="0"/>
                    </a:cubicBezTo>
                    <a:cubicBezTo>
                      <a:pt x="139" y="1"/>
                      <a:pt x="141" y="3"/>
                      <a:pt x="140" y="5"/>
                    </a:cubicBezTo>
                    <a:cubicBezTo>
                      <a:pt x="8" y="790"/>
                      <a:pt x="8" y="790"/>
                      <a:pt x="8" y="790"/>
                    </a:cubicBezTo>
                    <a:cubicBezTo>
                      <a:pt x="8" y="792"/>
                      <a:pt x="6" y="793"/>
                      <a:pt x="4" y="79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9" name="Freeform 32"/>
              <p:cNvSpPr/>
              <p:nvPr/>
            </p:nvSpPr>
            <p:spPr bwMode="auto">
              <a:xfrm>
                <a:off x="4552658" y="2248359"/>
                <a:ext cx="185727" cy="1447826"/>
              </a:xfrm>
              <a:custGeom>
                <a:avLst/>
                <a:gdLst>
                  <a:gd name="T0" fmla="*/ 201 w 206"/>
                  <a:gd name="T1" fmla="*/ 1610 h 1610"/>
                  <a:gd name="T2" fmla="*/ 197 w 206"/>
                  <a:gd name="T3" fmla="*/ 1607 h 1610"/>
                  <a:gd name="T4" fmla="*/ 0 w 206"/>
                  <a:gd name="T5" fmla="*/ 5 h 1610"/>
                  <a:gd name="T6" fmla="*/ 4 w 206"/>
                  <a:gd name="T7" fmla="*/ 0 h 1610"/>
                  <a:gd name="T8" fmla="*/ 8 w 206"/>
                  <a:gd name="T9" fmla="*/ 4 h 1610"/>
                  <a:gd name="T10" fmla="*/ 205 w 206"/>
                  <a:gd name="T11" fmla="*/ 1606 h 1610"/>
                  <a:gd name="T12" fmla="*/ 202 w 206"/>
                  <a:gd name="T13" fmla="*/ 1610 h 1610"/>
                  <a:gd name="T14" fmla="*/ 201 w 206"/>
                  <a:gd name="T15" fmla="*/ 1610 h 16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6" h="1610">
                    <a:moveTo>
                      <a:pt x="201" y="1610"/>
                    </a:moveTo>
                    <a:cubicBezTo>
                      <a:pt x="199" y="1610"/>
                      <a:pt x="198" y="1609"/>
                      <a:pt x="197" y="1607"/>
                    </a:cubicBezTo>
                    <a:cubicBezTo>
                      <a:pt x="0" y="5"/>
                      <a:pt x="0" y="5"/>
                      <a:pt x="0" y="5"/>
                    </a:cubicBezTo>
                    <a:cubicBezTo>
                      <a:pt x="0" y="2"/>
                      <a:pt x="2" y="0"/>
                      <a:pt x="4" y="0"/>
                    </a:cubicBezTo>
                    <a:cubicBezTo>
                      <a:pt x="6" y="0"/>
                      <a:pt x="8" y="1"/>
                      <a:pt x="8" y="4"/>
                    </a:cubicBezTo>
                    <a:cubicBezTo>
                      <a:pt x="205" y="1606"/>
                      <a:pt x="205" y="1606"/>
                      <a:pt x="205" y="1606"/>
                    </a:cubicBezTo>
                    <a:cubicBezTo>
                      <a:pt x="206" y="1608"/>
                      <a:pt x="204" y="1610"/>
                      <a:pt x="202" y="1610"/>
                    </a:cubicBezTo>
                    <a:cubicBezTo>
                      <a:pt x="202" y="1610"/>
                      <a:pt x="201" y="1610"/>
                      <a:pt x="201" y="161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30" name="Freeform 33"/>
              <p:cNvSpPr/>
              <p:nvPr/>
            </p:nvSpPr>
            <p:spPr bwMode="auto">
              <a:xfrm>
                <a:off x="4434467" y="2954684"/>
                <a:ext cx="303917" cy="741501"/>
              </a:xfrm>
              <a:custGeom>
                <a:avLst/>
                <a:gdLst>
                  <a:gd name="T0" fmla="*/ 333 w 338"/>
                  <a:gd name="T1" fmla="*/ 825 h 825"/>
                  <a:gd name="T2" fmla="*/ 330 w 338"/>
                  <a:gd name="T3" fmla="*/ 823 h 825"/>
                  <a:gd name="T4" fmla="*/ 1 w 338"/>
                  <a:gd name="T5" fmla="*/ 6 h 825"/>
                  <a:gd name="T6" fmla="*/ 3 w 338"/>
                  <a:gd name="T7" fmla="*/ 1 h 825"/>
                  <a:gd name="T8" fmla="*/ 8 w 338"/>
                  <a:gd name="T9" fmla="*/ 3 h 825"/>
                  <a:gd name="T10" fmla="*/ 337 w 338"/>
                  <a:gd name="T11" fmla="*/ 820 h 825"/>
                  <a:gd name="T12" fmla="*/ 335 w 338"/>
                  <a:gd name="T13" fmla="*/ 825 h 825"/>
                  <a:gd name="T14" fmla="*/ 333 w 338"/>
                  <a:gd name="T15" fmla="*/ 825 h 8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8" h="825">
                    <a:moveTo>
                      <a:pt x="333" y="825"/>
                    </a:moveTo>
                    <a:cubicBezTo>
                      <a:pt x="332" y="825"/>
                      <a:pt x="330" y="824"/>
                      <a:pt x="330" y="823"/>
                    </a:cubicBezTo>
                    <a:cubicBezTo>
                      <a:pt x="1" y="6"/>
                      <a:pt x="1" y="6"/>
                      <a:pt x="1" y="6"/>
                    </a:cubicBezTo>
                    <a:cubicBezTo>
                      <a:pt x="0" y="4"/>
                      <a:pt x="1" y="2"/>
                      <a:pt x="3" y="1"/>
                    </a:cubicBezTo>
                    <a:cubicBezTo>
                      <a:pt x="5" y="0"/>
                      <a:pt x="7" y="1"/>
                      <a:pt x="8" y="3"/>
                    </a:cubicBezTo>
                    <a:cubicBezTo>
                      <a:pt x="337" y="820"/>
                      <a:pt x="337" y="820"/>
                      <a:pt x="337" y="820"/>
                    </a:cubicBezTo>
                    <a:cubicBezTo>
                      <a:pt x="338" y="822"/>
                      <a:pt x="337" y="824"/>
                      <a:pt x="335" y="825"/>
                    </a:cubicBezTo>
                    <a:cubicBezTo>
                      <a:pt x="334" y="825"/>
                      <a:pt x="334" y="825"/>
                      <a:pt x="333" y="82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31" name="Freeform 34"/>
              <p:cNvSpPr/>
              <p:nvPr/>
            </p:nvSpPr>
            <p:spPr bwMode="auto">
              <a:xfrm>
                <a:off x="4729942" y="3060211"/>
                <a:ext cx="303917" cy="635974"/>
              </a:xfrm>
              <a:custGeom>
                <a:avLst/>
                <a:gdLst>
                  <a:gd name="T0" fmla="*/ 4 w 338"/>
                  <a:gd name="T1" fmla="*/ 707 h 707"/>
                  <a:gd name="T2" fmla="*/ 3 w 338"/>
                  <a:gd name="T3" fmla="*/ 707 h 707"/>
                  <a:gd name="T4" fmla="*/ 1 w 338"/>
                  <a:gd name="T5" fmla="*/ 702 h 707"/>
                  <a:gd name="T6" fmla="*/ 330 w 338"/>
                  <a:gd name="T7" fmla="*/ 3 h 707"/>
                  <a:gd name="T8" fmla="*/ 336 w 338"/>
                  <a:gd name="T9" fmla="*/ 1 h 707"/>
                  <a:gd name="T10" fmla="*/ 337 w 338"/>
                  <a:gd name="T11" fmla="*/ 6 h 707"/>
                  <a:gd name="T12" fmla="*/ 8 w 338"/>
                  <a:gd name="T13" fmla="*/ 705 h 707"/>
                  <a:gd name="T14" fmla="*/ 4 w 338"/>
                  <a:gd name="T15" fmla="*/ 707 h 70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8" h="707">
                    <a:moveTo>
                      <a:pt x="4" y="707"/>
                    </a:moveTo>
                    <a:cubicBezTo>
                      <a:pt x="4" y="707"/>
                      <a:pt x="3" y="707"/>
                      <a:pt x="3" y="707"/>
                    </a:cubicBezTo>
                    <a:cubicBezTo>
                      <a:pt x="1" y="706"/>
                      <a:pt x="0" y="704"/>
                      <a:pt x="1" y="702"/>
                    </a:cubicBezTo>
                    <a:cubicBezTo>
                      <a:pt x="330" y="3"/>
                      <a:pt x="330" y="3"/>
                      <a:pt x="330" y="3"/>
                    </a:cubicBezTo>
                    <a:cubicBezTo>
                      <a:pt x="331" y="1"/>
                      <a:pt x="334" y="0"/>
                      <a:pt x="336" y="1"/>
                    </a:cubicBezTo>
                    <a:cubicBezTo>
                      <a:pt x="337" y="2"/>
                      <a:pt x="338" y="4"/>
                      <a:pt x="337" y="6"/>
                    </a:cubicBezTo>
                    <a:cubicBezTo>
                      <a:pt x="8" y="705"/>
                      <a:pt x="8" y="705"/>
                      <a:pt x="8" y="705"/>
                    </a:cubicBezTo>
                    <a:cubicBezTo>
                      <a:pt x="7" y="707"/>
                      <a:pt x="6" y="707"/>
                      <a:pt x="4" y="707"/>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32" name="Freeform 35"/>
              <p:cNvSpPr/>
              <p:nvPr/>
            </p:nvSpPr>
            <p:spPr bwMode="auto">
              <a:xfrm>
                <a:off x="4729942" y="3689150"/>
                <a:ext cx="664114" cy="161808"/>
              </a:xfrm>
              <a:custGeom>
                <a:avLst/>
                <a:gdLst>
                  <a:gd name="T0" fmla="*/ 734 w 738"/>
                  <a:gd name="T1" fmla="*/ 180 h 180"/>
                  <a:gd name="T2" fmla="*/ 733 w 738"/>
                  <a:gd name="T3" fmla="*/ 180 h 180"/>
                  <a:gd name="T4" fmla="*/ 3 w 738"/>
                  <a:gd name="T5" fmla="*/ 8 h 180"/>
                  <a:gd name="T6" fmla="*/ 0 w 738"/>
                  <a:gd name="T7" fmla="*/ 4 h 180"/>
                  <a:gd name="T8" fmla="*/ 5 w 738"/>
                  <a:gd name="T9" fmla="*/ 1 h 180"/>
                  <a:gd name="T10" fmla="*/ 735 w 738"/>
                  <a:gd name="T11" fmla="*/ 172 h 180"/>
                  <a:gd name="T12" fmla="*/ 738 w 738"/>
                  <a:gd name="T13" fmla="*/ 177 h 180"/>
                  <a:gd name="T14" fmla="*/ 734 w 738"/>
                  <a:gd name="T15" fmla="*/ 180 h 18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38" h="180">
                    <a:moveTo>
                      <a:pt x="734" y="180"/>
                    </a:moveTo>
                    <a:cubicBezTo>
                      <a:pt x="734" y="180"/>
                      <a:pt x="733" y="180"/>
                      <a:pt x="733" y="180"/>
                    </a:cubicBezTo>
                    <a:cubicBezTo>
                      <a:pt x="3" y="8"/>
                      <a:pt x="3" y="8"/>
                      <a:pt x="3" y="8"/>
                    </a:cubicBezTo>
                    <a:cubicBezTo>
                      <a:pt x="1" y="8"/>
                      <a:pt x="0" y="6"/>
                      <a:pt x="0" y="4"/>
                    </a:cubicBezTo>
                    <a:cubicBezTo>
                      <a:pt x="1" y="1"/>
                      <a:pt x="3" y="0"/>
                      <a:pt x="5" y="1"/>
                    </a:cubicBezTo>
                    <a:cubicBezTo>
                      <a:pt x="735" y="172"/>
                      <a:pt x="735" y="172"/>
                      <a:pt x="735" y="172"/>
                    </a:cubicBezTo>
                    <a:cubicBezTo>
                      <a:pt x="737" y="172"/>
                      <a:pt x="738" y="175"/>
                      <a:pt x="738" y="177"/>
                    </a:cubicBezTo>
                    <a:cubicBezTo>
                      <a:pt x="737" y="179"/>
                      <a:pt x="736" y="180"/>
                      <a:pt x="734" y="18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33" name="Freeform 36"/>
              <p:cNvSpPr/>
              <p:nvPr/>
            </p:nvSpPr>
            <p:spPr bwMode="auto">
              <a:xfrm>
                <a:off x="4552658" y="2248359"/>
                <a:ext cx="481202" cy="820294"/>
              </a:xfrm>
              <a:custGeom>
                <a:avLst/>
                <a:gdLst>
                  <a:gd name="T0" fmla="*/ 531 w 535"/>
                  <a:gd name="T1" fmla="*/ 912 h 912"/>
                  <a:gd name="T2" fmla="*/ 527 w 535"/>
                  <a:gd name="T3" fmla="*/ 910 h 912"/>
                  <a:gd name="T4" fmla="*/ 1 w 535"/>
                  <a:gd name="T5" fmla="*/ 6 h 912"/>
                  <a:gd name="T6" fmla="*/ 2 w 535"/>
                  <a:gd name="T7" fmla="*/ 1 h 912"/>
                  <a:gd name="T8" fmla="*/ 8 w 535"/>
                  <a:gd name="T9" fmla="*/ 2 h 912"/>
                  <a:gd name="T10" fmla="*/ 534 w 535"/>
                  <a:gd name="T11" fmla="*/ 906 h 912"/>
                  <a:gd name="T12" fmla="*/ 533 w 535"/>
                  <a:gd name="T13" fmla="*/ 911 h 912"/>
                  <a:gd name="T14" fmla="*/ 531 w 535"/>
                  <a:gd name="T15" fmla="*/ 912 h 9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5" h="912">
                    <a:moveTo>
                      <a:pt x="531" y="912"/>
                    </a:moveTo>
                    <a:cubicBezTo>
                      <a:pt x="529" y="912"/>
                      <a:pt x="528" y="911"/>
                      <a:pt x="527" y="910"/>
                    </a:cubicBezTo>
                    <a:cubicBezTo>
                      <a:pt x="1" y="6"/>
                      <a:pt x="1" y="6"/>
                      <a:pt x="1" y="6"/>
                    </a:cubicBezTo>
                    <a:cubicBezTo>
                      <a:pt x="0" y="4"/>
                      <a:pt x="0" y="2"/>
                      <a:pt x="2" y="1"/>
                    </a:cubicBezTo>
                    <a:cubicBezTo>
                      <a:pt x="4" y="0"/>
                      <a:pt x="7" y="0"/>
                      <a:pt x="8" y="2"/>
                    </a:cubicBezTo>
                    <a:cubicBezTo>
                      <a:pt x="534" y="906"/>
                      <a:pt x="534" y="906"/>
                      <a:pt x="534" y="906"/>
                    </a:cubicBezTo>
                    <a:cubicBezTo>
                      <a:pt x="535" y="908"/>
                      <a:pt x="535" y="910"/>
                      <a:pt x="533" y="911"/>
                    </a:cubicBezTo>
                    <a:cubicBezTo>
                      <a:pt x="532" y="911"/>
                      <a:pt x="531" y="912"/>
                      <a:pt x="531" y="912"/>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34" name="Freeform 37"/>
              <p:cNvSpPr/>
              <p:nvPr/>
            </p:nvSpPr>
            <p:spPr bwMode="auto">
              <a:xfrm>
                <a:off x="4552658" y="2248359"/>
                <a:ext cx="1229737" cy="364419"/>
              </a:xfrm>
              <a:custGeom>
                <a:avLst/>
                <a:gdLst>
                  <a:gd name="T0" fmla="*/ 1363 w 1367"/>
                  <a:gd name="T1" fmla="*/ 406 h 406"/>
                  <a:gd name="T2" fmla="*/ 1362 w 1367"/>
                  <a:gd name="T3" fmla="*/ 406 h 406"/>
                  <a:gd name="T4" fmla="*/ 3 w 1367"/>
                  <a:gd name="T5" fmla="*/ 8 h 406"/>
                  <a:gd name="T6" fmla="*/ 1 w 1367"/>
                  <a:gd name="T7" fmla="*/ 3 h 406"/>
                  <a:gd name="T8" fmla="*/ 5 w 1367"/>
                  <a:gd name="T9" fmla="*/ 0 h 406"/>
                  <a:gd name="T10" fmla="*/ 1364 w 1367"/>
                  <a:gd name="T11" fmla="*/ 398 h 406"/>
                  <a:gd name="T12" fmla="*/ 1367 w 1367"/>
                  <a:gd name="T13" fmla="*/ 403 h 406"/>
                  <a:gd name="T14" fmla="*/ 1363 w 1367"/>
                  <a:gd name="T15" fmla="*/ 406 h 40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67" h="406">
                    <a:moveTo>
                      <a:pt x="1363" y="406"/>
                    </a:moveTo>
                    <a:cubicBezTo>
                      <a:pt x="1362" y="406"/>
                      <a:pt x="1362" y="406"/>
                      <a:pt x="1362" y="406"/>
                    </a:cubicBezTo>
                    <a:cubicBezTo>
                      <a:pt x="3" y="8"/>
                      <a:pt x="3" y="8"/>
                      <a:pt x="3" y="8"/>
                    </a:cubicBezTo>
                    <a:cubicBezTo>
                      <a:pt x="1" y="7"/>
                      <a:pt x="0" y="5"/>
                      <a:pt x="1" y="3"/>
                    </a:cubicBezTo>
                    <a:cubicBezTo>
                      <a:pt x="1" y="1"/>
                      <a:pt x="3" y="0"/>
                      <a:pt x="5" y="0"/>
                    </a:cubicBezTo>
                    <a:cubicBezTo>
                      <a:pt x="1364" y="398"/>
                      <a:pt x="1364" y="398"/>
                      <a:pt x="1364" y="398"/>
                    </a:cubicBezTo>
                    <a:cubicBezTo>
                      <a:pt x="1366" y="399"/>
                      <a:pt x="1367" y="401"/>
                      <a:pt x="1367" y="403"/>
                    </a:cubicBezTo>
                    <a:cubicBezTo>
                      <a:pt x="1366" y="405"/>
                      <a:pt x="1365" y="406"/>
                      <a:pt x="1363" y="40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35" name="Freeform 38"/>
              <p:cNvSpPr/>
              <p:nvPr/>
            </p:nvSpPr>
            <p:spPr bwMode="auto">
              <a:xfrm>
                <a:off x="5026824" y="2604335"/>
                <a:ext cx="755571" cy="464317"/>
              </a:xfrm>
              <a:custGeom>
                <a:avLst/>
                <a:gdLst>
                  <a:gd name="T0" fmla="*/ 5 w 841"/>
                  <a:gd name="T1" fmla="*/ 515 h 515"/>
                  <a:gd name="T2" fmla="*/ 1 w 841"/>
                  <a:gd name="T3" fmla="*/ 513 h 515"/>
                  <a:gd name="T4" fmla="*/ 3 w 841"/>
                  <a:gd name="T5" fmla="*/ 507 h 515"/>
                  <a:gd name="T6" fmla="*/ 835 w 841"/>
                  <a:gd name="T7" fmla="*/ 1 h 515"/>
                  <a:gd name="T8" fmla="*/ 840 w 841"/>
                  <a:gd name="T9" fmla="*/ 3 h 515"/>
                  <a:gd name="T10" fmla="*/ 839 w 841"/>
                  <a:gd name="T11" fmla="*/ 8 h 515"/>
                  <a:gd name="T12" fmla="*/ 7 w 841"/>
                  <a:gd name="T13" fmla="*/ 514 h 515"/>
                  <a:gd name="T14" fmla="*/ 5 w 841"/>
                  <a:gd name="T15" fmla="*/ 515 h 5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41" h="515">
                    <a:moveTo>
                      <a:pt x="5" y="515"/>
                    </a:moveTo>
                    <a:cubicBezTo>
                      <a:pt x="3" y="515"/>
                      <a:pt x="2" y="514"/>
                      <a:pt x="1" y="513"/>
                    </a:cubicBezTo>
                    <a:cubicBezTo>
                      <a:pt x="0" y="511"/>
                      <a:pt x="1" y="508"/>
                      <a:pt x="3" y="507"/>
                    </a:cubicBezTo>
                    <a:cubicBezTo>
                      <a:pt x="835" y="1"/>
                      <a:pt x="835" y="1"/>
                      <a:pt x="835" y="1"/>
                    </a:cubicBezTo>
                    <a:cubicBezTo>
                      <a:pt x="837" y="0"/>
                      <a:pt x="839" y="1"/>
                      <a:pt x="840" y="3"/>
                    </a:cubicBezTo>
                    <a:cubicBezTo>
                      <a:pt x="841" y="5"/>
                      <a:pt x="841" y="7"/>
                      <a:pt x="839" y="8"/>
                    </a:cubicBezTo>
                    <a:cubicBezTo>
                      <a:pt x="7" y="514"/>
                      <a:pt x="7" y="514"/>
                      <a:pt x="7" y="514"/>
                    </a:cubicBezTo>
                    <a:cubicBezTo>
                      <a:pt x="6" y="514"/>
                      <a:pt x="6" y="515"/>
                      <a:pt x="5" y="51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36" name="Freeform 39"/>
              <p:cNvSpPr/>
              <p:nvPr/>
            </p:nvSpPr>
            <p:spPr bwMode="auto">
              <a:xfrm>
                <a:off x="5385614" y="2604335"/>
                <a:ext cx="396780" cy="1246622"/>
              </a:xfrm>
              <a:custGeom>
                <a:avLst/>
                <a:gdLst>
                  <a:gd name="T0" fmla="*/ 5 w 441"/>
                  <a:gd name="T1" fmla="*/ 1385 h 1385"/>
                  <a:gd name="T2" fmla="*/ 4 w 441"/>
                  <a:gd name="T3" fmla="*/ 1385 h 1385"/>
                  <a:gd name="T4" fmla="*/ 1 w 441"/>
                  <a:gd name="T5" fmla="*/ 1380 h 1385"/>
                  <a:gd name="T6" fmla="*/ 433 w 441"/>
                  <a:gd name="T7" fmla="*/ 4 h 1385"/>
                  <a:gd name="T8" fmla="*/ 438 w 441"/>
                  <a:gd name="T9" fmla="*/ 1 h 1385"/>
                  <a:gd name="T10" fmla="*/ 441 w 441"/>
                  <a:gd name="T11" fmla="*/ 6 h 1385"/>
                  <a:gd name="T12" fmla="*/ 9 w 441"/>
                  <a:gd name="T13" fmla="*/ 1382 h 1385"/>
                  <a:gd name="T14" fmla="*/ 5 w 441"/>
                  <a:gd name="T15" fmla="*/ 1385 h 13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41" h="1385">
                    <a:moveTo>
                      <a:pt x="5" y="1385"/>
                    </a:moveTo>
                    <a:cubicBezTo>
                      <a:pt x="5" y="1385"/>
                      <a:pt x="4" y="1385"/>
                      <a:pt x="4" y="1385"/>
                    </a:cubicBezTo>
                    <a:cubicBezTo>
                      <a:pt x="2" y="1384"/>
                      <a:pt x="0" y="1382"/>
                      <a:pt x="1" y="1380"/>
                    </a:cubicBezTo>
                    <a:cubicBezTo>
                      <a:pt x="433" y="4"/>
                      <a:pt x="433" y="4"/>
                      <a:pt x="433" y="4"/>
                    </a:cubicBezTo>
                    <a:cubicBezTo>
                      <a:pt x="434" y="1"/>
                      <a:pt x="436" y="0"/>
                      <a:pt x="438" y="1"/>
                    </a:cubicBezTo>
                    <a:cubicBezTo>
                      <a:pt x="440" y="2"/>
                      <a:pt x="441" y="4"/>
                      <a:pt x="441" y="6"/>
                    </a:cubicBezTo>
                    <a:cubicBezTo>
                      <a:pt x="9" y="1382"/>
                      <a:pt x="9" y="1382"/>
                      <a:pt x="9" y="1382"/>
                    </a:cubicBezTo>
                    <a:cubicBezTo>
                      <a:pt x="8" y="1384"/>
                      <a:pt x="7" y="1385"/>
                      <a:pt x="5" y="138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37" name="Freeform 40"/>
              <p:cNvSpPr/>
              <p:nvPr/>
            </p:nvSpPr>
            <p:spPr bwMode="auto">
              <a:xfrm>
                <a:off x="5773952" y="2604335"/>
                <a:ext cx="139296" cy="590949"/>
              </a:xfrm>
              <a:custGeom>
                <a:avLst/>
                <a:gdLst>
                  <a:gd name="T0" fmla="*/ 150 w 155"/>
                  <a:gd name="T1" fmla="*/ 656 h 656"/>
                  <a:gd name="T2" fmla="*/ 146 w 155"/>
                  <a:gd name="T3" fmla="*/ 652 h 656"/>
                  <a:gd name="T4" fmla="*/ 1 w 155"/>
                  <a:gd name="T5" fmla="*/ 6 h 656"/>
                  <a:gd name="T6" fmla="*/ 4 w 155"/>
                  <a:gd name="T7" fmla="*/ 1 h 656"/>
                  <a:gd name="T8" fmla="*/ 9 w 155"/>
                  <a:gd name="T9" fmla="*/ 4 h 656"/>
                  <a:gd name="T10" fmla="*/ 154 w 155"/>
                  <a:gd name="T11" fmla="*/ 651 h 656"/>
                  <a:gd name="T12" fmla="*/ 151 w 155"/>
                  <a:gd name="T13" fmla="*/ 655 h 656"/>
                  <a:gd name="T14" fmla="*/ 150 w 155"/>
                  <a:gd name="T15" fmla="*/ 656 h 6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5" h="656">
                    <a:moveTo>
                      <a:pt x="150" y="656"/>
                    </a:moveTo>
                    <a:cubicBezTo>
                      <a:pt x="148" y="656"/>
                      <a:pt x="147" y="654"/>
                      <a:pt x="146" y="652"/>
                    </a:cubicBezTo>
                    <a:cubicBezTo>
                      <a:pt x="1" y="6"/>
                      <a:pt x="1" y="6"/>
                      <a:pt x="1" y="6"/>
                    </a:cubicBezTo>
                    <a:cubicBezTo>
                      <a:pt x="0" y="3"/>
                      <a:pt x="2" y="1"/>
                      <a:pt x="4" y="1"/>
                    </a:cubicBezTo>
                    <a:cubicBezTo>
                      <a:pt x="6" y="0"/>
                      <a:pt x="8" y="2"/>
                      <a:pt x="9" y="4"/>
                    </a:cubicBezTo>
                    <a:cubicBezTo>
                      <a:pt x="154" y="651"/>
                      <a:pt x="154" y="651"/>
                      <a:pt x="154" y="651"/>
                    </a:cubicBezTo>
                    <a:cubicBezTo>
                      <a:pt x="155" y="653"/>
                      <a:pt x="153" y="655"/>
                      <a:pt x="151" y="655"/>
                    </a:cubicBezTo>
                    <a:cubicBezTo>
                      <a:pt x="151" y="656"/>
                      <a:pt x="150" y="656"/>
                      <a:pt x="150" y="65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38" name="Freeform 41"/>
              <p:cNvSpPr/>
              <p:nvPr/>
            </p:nvSpPr>
            <p:spPr bwMode="auto">
              <a:xfrm>
                <a:off x="5906212" y="3075688"/>
                <a:ext cx="892052" cy="119597"/>
              </a:xfrm>
              <a:custGeom>
                <a:avLst/>
                <a:gdLst>
                  <a:gd name="T0" fmla="*/ 4 w 992"/>
                  <a:gd name="T1" fmla="*/ 133 h 133"/>
                  <a:gd name="T2" fmla="*/ 0 w 992"/>
                  <a:gd name="T3" fmla="*/ 129 h 133"/>
                  <a:gd name="T4" fmla="*/ 4 w 992"/>
                  <a:gd name="T5" fmla="*/ 125 h 133"/>
                  <a:gd name="T6" fmla="*/ 988 w 992"/>
                  <a:gd name="T7" fmla="*/ 0 h 133"/>
                  <a:gd name="T8" fmla="*/ 992 w 992"/>
                  <a:gd name="T9" fmla="*/ 4 h 133"/>
                  <a:gd name="T10" fmla="*/ 989 w 992"/>
                  <a:gd name="T11" fmla="*/ 8 h 133"/>
                  <a:gd name="T12" fmla="*/ 5 w 992"/>
                  <a:gd name="T13" fmla="*/ 133 h 133"/>
                  <a:gd name="T14" fmla="*/ 4 w 992"/>
                  <a:gd name="T15" fmla="*/ 133 h 1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92" h="133">
                    <a:moveTo>
                      <a:pt x="4" y="133"/>
                    </a:moveTo>
                    <a:cubicBezTo>
                      <a:pt x="2" y="133"/>
                      <a:pt x="0" y="131"/>
                      <a:pt x="0" y="129"/>
                    </a:cubicBezTo>
                    <a:cubicBezTo>
                      <a:pt x="0" y="127"/>
                      <a:pt x="1" y="125"/>
                      <a:pt x="4" y="125"/>
                    </a:cubicBezTo>
                    <a:cubicBezTo>
                      <a:pt x="988" y="0"/>
                      <a:pt x="988" y="0"/>
                      <a:pt x="988" y="0"/>
                    </a:cubicBezTo>
                    <a:cubicBezTo>
                      <a:pt x="990" y="0"/>
                      <a:pt x="992" y="2"/>
                      <a:pt x="992" y="4"/>
                    </a:cubicBezTo>
                    <a:cubicBezTo>
                      <a:pt x="992" y="6"/>
                      <a:pt x="991" y="8"/>
                      <a:pt x="989" y="8"/>
                    </a:cubicBezTo>
                    <a:cubicBezTo>
                      <a:pt x="5" y="133"/>
                      <a:pt x="5" y="133"/>
                      <a:pt x="5" y="133"/>
                    </a:cubicBezTo>
                    <a:cubicBezTo>
                      <a:pt x="5" y="133"/>
                      <a:pt x="4" y="133"/>
                      <a:pt x="4" y="13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39" name="Freeform 42"/>
              <p:cNvSpPr/>
              <p:nvPr/>
            </p:nvSpPr>
            <p:spPr bwMode="auto">
              <a:xfrm>
                <a:off x="5906212" y="2253987"/>
                <a:ext cx="303917" cy="941298"/>
              </a:xfrm>
              <a:custGeom>
                <a:avLst/>
                <a:gdLst>
                  <a:gd name="T0" fmla="*/ 4 w 338"/>
                  <a:gd name="T1" fmla="*/ 1046 h 1046"/>
                  <a:gd name="T2" fmla="*/ 3 w 338"/>
                  <a:gd name="T3" fmla="*/ 1045 h 1046"/>
                  <a:gd name="T4" fmla="*/ 0 w 338"/>
                  <a:gd name="T5" fmla="*/ 1040 h 1046"/>
                  <a:gd name="T6" fmla="*/ 329 w 338"/>
                  <a:gd name="T7" fmla="*/ 4 h 1046"/>
                  <a:gd name="T8" fmla="*/ 334 w 338"/>
                  <a:gd name="T9" fmla="*/ 1 h 1046"/>
                  <a:gd name="T10" fmla="*/ 337 w 338"/>
                  <a:gd name="T11" fmla="*/ 6 h 1046"/>
                  <a:gd name="T12" fmla="*/ 8 w 338"/>
                  <a:gd name="T13" fmla="*/ 1043 h 1046"/>
                  <a:gd name="T14" fmla="*/ 4 w 338"/>
                  <a:gd name="T15" fmla="*/ 1046 h 10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8" h="1046">
                    <a:moveTo>
                      <a:pt x="4" y="1046"/>
                    </a:moveTo>
                    <a:cubicBezTo>
                      <a:pt x="4" y="1046"/>
                      <a:pt x="3" y="1045"/>
                      <a:pt x="3" y="1045"/>
                    </a:cubicBezTo>
                    <a:cubicBezTo>
                      <a:pt x="1" y="1045"/>
                      <a:pt x="0" y="1042"/>
                      <a:pt x="0" y="1040"/>
                    </a:cubicBezTo>
                    <a:cubicBezTo>
                      <a:pt x="329" y="4"/>
                      <a:pt x="329" y="4"/>
                      <a:pt x="329" y="4"/>
                    </a:cubicBezTo>
                    <a:cubicBezTo>
                      <a:pt x="330" y="2"/>
                      <a:pt x="332" y="0"/>
                      <a:pt x="334" y="1"/>
                    </a:cubicBezTo>
                    <a:cubicBezTo>
                      <a:pt x="337" y="2"/>
                      <a:pt x="338" y="4"/>
                      <a:pt x="337" y="6"/>
                    </a:cubicBezTo>
                    <a:cubicBezTo>
                      <a:pt x="8" y="1043"/>
                      <a:pt x="8" y="1043"/>
                      <a:pt x="8" y="1043"/>
                    </a:cubicBezTo>
                    <a:cubicBezTo>
                      <a:pt x="7" y="1044"/>
                      <a:pt x="6" y="1046"/>
                      <a:pt x="4" y="104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40" name="Freeform 43"/>
              <p:cNvSpPr/>
              <p:nvPr/>
            </p:nvSpPr>
            <p:spPr bwMode="auto">
              <a:xfrm>
                <a:off x="6201687" y="2175194"/>
                <a:ext cx="794968" cy="87235"/>
              </a:xfrm>
              <a:custGeom>
                <a:avLst/>
                <a:gdLst>
                  <a:gd name="T0" fmla="*/ 4 w 884"/>
                  <a:gd name="T1" fmla="*/ 96 h 96"/>
                  <a:gd name="T2" fmla="*/ 0 w 884"/>
                  <a:gd name="T3" fmla="*/ 92 h 96"/>
                  <a:gd name="T4" fmla="*/ 4 w 884"/>
                  <a:gd name="T5" fmla="*/ 88 h 96"/>
                  <a:gd name="T6" fmla="*/ 880 w 884"/>
                  <a:gd name="T7" fmla="*/ 0 h 96"/>
                  <a:gd name="T8" fmla="*/ 884 w 884"/>
                  <a:gd name="T9" fmla="*/ 4 h 96"/>
                  <a:gd name="T10" fmla="*/ 880 w 884"/>
                  <a:gd name="T11" fmla="*/ 8 h 96"/>
                  <a:gd name="T12" fmla="*/ 5 w 884"/>
                  <a:gd name="T13" fmla="*/ 96 h 96"/>
                  <a:gd name="T14" fmla="*/ 4 w 884"/>
                  <a:gd name="T15" fmla="*/ 96 h 9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84" h="96">
                    <a:moveTo>
                      <a:pt x="4" y="96"/>
                    </a:moveTo>
                    <a:cubicBezTo>
                      <a:pt x="2" y="96"/>
                      <a:pt x="0" y="94"/>
                      <a:pt x="0" y="92"/>
                    </a:cubicBezTo>
                    <a:cubicBezTo>
                      <a:pt x="0" y="90"/>
                      <a:pt x="2" y="88"/>
                      <a:pt x="4" y="88"/>
                    </a:cubicBezTo>
                    <a:cubicBezTo>
                      <a:pt x="880" y="0"/>
                      <a:pt x="880" y="0"/>
                      <a:pt x="880" y="0"/>
                    </a:cubicBezTo>
                    <a:cubicBezTo>
                      <a:pt x="882" y="0"/>
                      <a:pt x="884" y="2"/>
                      <a:pt x="884" y="4"/>
                    </a:cubicBezTo>
                    <a:cubicBezTo>
                      <a:pt x="884" y="6"/>
                      <a:pt x="883" y="8"/>
                      <a:pt x="880" y="8"/>
                    </a:cubicBezTo>
                    <a:cubicBezTo>
                      <a:pt x="5" y="96"/>
                      <a:pt x="5" y="96"/>
                      <a:pt x="5" y="96"/>
                    </a:cubicBezTo>
                    <a:cubicBezTo>
                      <a:pt x="4" y="96"/>
                      <a:pt x="4" y="96"/>
                      <a:pt x="4" y="9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41" name="Freeform 44"/>
              <p:cNvSpPr/>
              <p:nvPr/>
            </p:nvSpPr>
            <p:spPr bwMode="auto">
              <a:xfrm>
                <a:off x="6201687" y="2253987"/>
                <a:ext cx="596577" cy="828737"/>
              </a:xfrm>
              <a:custGeom>
                <a:avLst/>
                <a:gdLst>
                  <a:gd name="T0" fmla="*/ 659 w 664"/>
                  <a:gd name="T1" fmla="*/ 921 h 921"/>
                  <a:gd name="T2" fmla="*/ 656 w 664"/>
                  <a:gd name="T3" fmla="*/ 920 h 921"/>
                  <a:gd name="T4" fmla="*/ 1 w 664"/>
                  <a:gd name="T5" fmla="*/ 7 h 921"/>
                  <a:gd name="T6" fmla="*/ 2 w 664"/>
                  <a:gd name="T7" fmla="*/ 2 h 921"/>
                  <a:gd name="T8" fmla="*/ 7 w 664"/>
                  <a:gd name="T9" fmla="*/ 2 h 921"/>
                  <a:gd name="T10" fmla="*/ 662 w 664"/>
                  <a:gd name="T11" fmla="*/ 915 h 921"/>
                  <a:gd name="T12" fmla="*/ 661 w 664"/>
                  <a:gd name="T13" fmla="*/ 921 h 921"/>
                  <a:gd name="T14" fmla="*/ 659 w 664"/>
                  <a:gd name="T15" fmla="*/ 921 h 9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64" h="921">
                    <a:moveTo>
                      <a:pt x="659" y="921"/>
                    </a:moveTo>
                    <a:cubicBezTo>
                      <a:pt x="658" y="921"/>
                      <a:pt x="657" y="921"/>
                      <a:pt x="656" y="920"/>
                    </a:cubicBezTo>
                    <a:cubicBezTo>
                      <a:pt x="1" y="7"/>
                      <a:pt x="1" y="7"/>
                      <a:pt x="1" y="7"/>
                    </a:cubicBezTo>
                    <a:cubicBezTo>
                      <a:pt x="0" y="5"/>
                      <a:pt x="0" y="3"/>
                      <a:pt x="2" y="2"/>
                    </a:cubicBezTo>
                    <a:cubicBezTo>
                      <a:pt x="4" y="0"/>
                      <a:pt x="6" y="1"/>
                      <a:pt x="7" y="2"/>
                    </a:cubicBezTo>
                    <a:cubicBezTo>
                      <a:pt x="662" y="915"/>
                      <a:pt x="662" y="915"/>
                      <a:pt x="662" y="915"/>
                    </a:cubicBezTo>
                    <a:cubicBezTo>
                      <a:pt x="664" y="917"/>
                      <a:pt x="663" y="919"/>
                      <a:pt x="661" y="921"/>
                    </a:cubicBezTo>
                    <a:cubicBezTo>
                      <a:pt x="661" y="921"/>
                      <a:pt x="660" y="921"/>
                      <a:pt x="659" y="921"/>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42" name="Freeform 45"/>
              <p:cNvSpPr/>
              <p:nvPr/>
            </p:nvSpPr>
            <p:spPr bwMode="auto">
              <a:xfrm>
                <a:off x="6201687" y="2253987"/>
                <a:ext cx="914564" cy="585321"/>
              </a:xfrm>
              <a:custGeom>
                <a:avLst/>
                <a:gdLst>
                  <a:gd name="T0" fmla="*/ 1012 w 1017"/>
                  <a:gd name="T1" fmla="*/ 650 h 650"/>
                  <a:gd name="T2" fmla="*/ 1010 w 1017"/>
                  <a:gd name="T3" fmla="*/ 650 h 650"/>
                  <a:gd name="T4" fmla="*/ 2 w 1017"/>
                  <a:gd name="T5" fmla="*/ 8 h 650"/>
                  <a:gd name="T6" fmla="*/ 1 w 1017"/>
                  <a:gd name="T7" fmla="*/ 3 h 650"/>
                  <a:gd name="T8" fmla="*/ 6 w 1017"/>
                  <a:gd name="T9" fmla="*/ 1 h 650"/>
                  <a:gd name="T10" fmla="*/ 1015 w 1017"/>
                  <a:gd name="T11" fmla="*/ 643 h 650"/>
                  <a:gd name="T12" fmla="*/ 1016 w 1017"/>
                  <a:gd name="T13" fmla="*/ 649 h 650"/>
                  <a:gd name="T14" fmla="*/ 1012 w 1017"/>
                  <a:gd name="T15" fmla="*/ 650 h 6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17" h="650">
                    <a:moveTo>
                      <a:pt x="1012" y="650"/>
                    </a:moveTo>
                    <a:cubicBezTo>
                      <a:pt x="1012" y="650"/>
                      <a:pt x="1011" y="650"/>
                      <a:pt x="1010" y="650"/>
                    </a:cubicBezTo>
                    <a:cubicBezTo>
                      <a:pt x="2" y="8"/>
                      <a:pt x="2" y="8"/>
                      <a:pt x="2" y="8"/>
                    </a:cubicBezTo>
                    <a:cubicBezTo>
                      <a:pt x="0" y="7"/>
                      <a:pt x="0" y="5"/>
                      <a:pt x="1" y="3"/>
                    </a:cubicBezTo>
                    <a:cubicBezTo>
                      <a:pt x="2" y="1"/>
                      <a:pt x="4" y="0"/>
                      <a:pt x="6" y="1"/>
                    </a:cubicBezTo>
                    <a:cubicBezTo>
                      <a:pt x="1015" y="643"/>
                      <a:pt x="1015" y="643"/>
                      <a:pt x="1015" y="643"/>
                    </a:cubicBezTo>
                    <a:cubicBezTo>
                      <a:pt x="1016" y="644"/>
                      <a:pt x="1017" y="647"/>
                      <a:pt x="1016" y="649"/>
                    </a:cubicBezTo>
                    <a:cubicBezTo>
                      <a:pt x="1015" y="650"/>
                      <a:pt x="1014" y="650"/>
                      <a:pt x="1012" y="65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43" name="Freeform 46"/>
              <p:cNvSpPr/>
              <p:nvPr/>
            </p:nvSpPr>
            <p:spPr bwMode="auto">
              <a:xfrm>
                <a:off x="6989619" y="2175194"/>
                <a:ext cx="126632" cy="664115"/>
              </a:xfrm>
              <a:custGeom>
                <a:avLst/>
                <a:gdLst>
                  <a:gd name="T0" fmla="*/ 136 w 141"/>
                  <a:gd name="T1" fmla="*/ 737 h 737"/>
                  <a:gd name="T2" fmla="*/ 132 w 141"/>
                  <a:gd name="T3" fmla="*/ 734 h 737"/>
                  <a:gd name="T4" fmla="*/ 0 w 141"/>
                  <a:gd name="T5" fmla="*/ 5 h 737"/>
                  <a:gd name="T6" fmla="*/ 3 w 141"/>
                  <a:gd name="T7" fmla="*/ 0 h 737"/>
                  <a:gd name="T8" fmla="*/ 8 w 141"/>
                  <a:gd name="T9" fmla="*/ 3 h 737"/>
                  <a:gd name="T10" fmla="*/ 140 w 141"/>
                  <a:gd name="T11" fmla="*/ 733 h 737"/>
                  <a:gd name="T12" fmla="*/ 137 w 141"/>
                  <a:gd name="T13" fmla="*/ 737 h 737"/>
                  <a:gd name="T14" fmla="*/ 136 w 141"/>
                  <a:gd name="T15" fmla="*/ 737 h 7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1" h="737">
                    <a:moveTo>
                      <a:pt x="136" y="737"/>
                    </a:moveTo>
                    <a:cubicBezTo>
                      <a:pt x="134" y="737"/>
                      <a:pt x="133" y="736"/>
                      <a:pt x="132" y="734"/>
                    </a:cubicBezTo>
                    <a:cubicBezTo>
                      <a:pt x="0" y="5"/>
                      <a:pt x="0" y="5"/>
                      <a:pt x="0" y="5"/>
                    </a:cubicBezTo>
                    <a:cubicBezTo>
                      <a:pt x="0" y="3"/>
                      <a:pt x="1" y="1"/>
                      <a:pt x="3" y="0"/>
                    </a:cubicBezTo>
                    <a:cubicBezTo>
                      <a:pt x="6" y="0"/>
                      <a:pt x="8" y="1"/>
                      <a:pt x="8" y="3"/>
                    </a:cubicBezTo>
                    <a:cubicBezTo>
                      <a:pt x="140" y="733"/>
                      <a:pt x="140" y="733"/>
                      <a:pt x="140" y="733"/>
                    </a:cubicBezTo>
                    <a:cubicBezTo>
                      <a:pt x="141" y="735"/>
                      <a:pt x="139" y="737"/>
                      <a:pt x="137" y="737"/>
                    </a:cubicBezTo>
                    <a:cubicBezTo>
                      <a:pt x="137" y="737"/>
                      <a:pt x="137" y="737"/>
                      <a:pt x="136" y="737"/>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44" name="Freeform 47"/>
              <p:cNvSpPr/>
              <p:nvPr/>
            </p:nvSpPr>
            <p:spPr bwMode="auto">
              <a:xfrm>
                <a:off x="6791229" y="2832273"/>
                <a:ext cx="325023" cy="250450"/>
              </a:xfrm>
              <a:custGeom>
                <a:avLst/>
                <a:gdLst>
                  <a:gd name="T0" fmla="*/ 4 w 362"/>
                  <a:gd name="T1" fmla="*/ 279 h 279"/>
                  <a:gd name="T2" fmla="*/ 1 w 362"/>
                  <a:gd name="T3" fmla="*/ 278 h 279"/>
                  <a:gd name="T4" fmla="*/ 2 w 362"/>
                  <a:gd name="T5" fmla="*/ 272 h 279"/>
                  <a:gd name="T6" fmla="*/ 355 w 362"/>
                  <a:gd name="T7" fmla="*/ 1 h 279"/>
                  <a:gd name="T8" fmla="*/ 361 w 362"/>
                  <a:gd name="T9" fmla="*/ 2 h 279"/>
                  <a:gd name="T10" fmla="*/ 360 w 362"/>
                  <a:gd name="T11" fmla="*/ 8 h 279"/>
                  <a:gd name="T12" fmla="*/ 7 w 362"/>
                  <a:gd name="T13" fmla="*/ 279 h 279"/>
                  <a:gd name="T14" fmla="*/ 4 w 362"/>
                  <a:gd name="T15" fmla="*/ 279 h 27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62" h="279">
                    <a:moveTo>
                      <a:pt x="4" y="279"/>
                    </a:moveTo>
                    <a:cubicBezTo>
                      <a:pt x="3" y="279"/>
                      <a:pt x="2" y="279"/>
                      <a:pt x="1" y="278"/>
                    </a:cubicBezTo>
                    <a:cubicBezTo>
                      <a:pt x="0" y="276"/>
                      <a:pt x="0" y="274"/>
                      <a:pt x="2" y="272"/>
                    </a:cubicBezTo>
                    <a:cubicBezTo>
                      <a:pt x="355" y="1"/>
                      <a:pt x="355" y="1"/>
                      <a:pt x="355" y="1"/>
                    </a:cubicBezTo>
                    <a:cubicBezTo>
                      <a:pt x="357" y="0"/>
                      <a:pt x="359" y="0"/>
                      <a:pt x="361" y="2"/>
                    </a:cubicBezTo>
                    <a:cubicBezTo>
                      <a:pt x="362" y="4"/>
                      <a:pt x="362" y="6"/>
                      <a:pt x="360" y="8"/>
                    </a:cubicBezTo>
                    <a:cubicBezTo>
                      <a:pt x="7" y="279"/>
                      <a:pt x="7" y="279"/>
                      <a:pt x="7" y="279"/>
                    </a:cubicBezTo>
                    <a:cubicBezTo>
                      <a:pt x="6" y="279"/>
                      <a:pt x="5" y="279"/>
                      <a:pt x="4" y="279"/>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45" name="Freeform 48"/>
              <p:cNvSpPr/>
              <p:nvPr/>
            </p:nvSpPr>
            <p:spPr bwMode="auto">
              <a:xfrm>
                <a:off x="5385615" y="3186843"/>
                <a:ext cx="527634" cy="664115"/>
              </a:xfrm>
              <a:custGeom>
                <a:avLst/>
                <a:gdLst>
                  <a:gd name="T0" fmla="*/ 5 w 587"/>
                  <a:gd name="T1" fmla="*/ 738 h 738"/>
                  <a:gd name="T2" fmla="*/ 2 w 587"/>
                  <a:gd name="T3" fmla="*/ 737 h 738"/>
                  <a:gd name="T4" fmla="*/ 2 w 587"/>
                  <a:gd name="T5" fmla="*/ 731 h 738"/>
                  <a:gd name="T6" fmla="*/ 579 w 587"/>
                  <a:gd name="T7" fmla="*/ 2 h 738"/>
                  <a:gd name="T8" fmla="*/ 585 w 587"/>
                  <a:gd name="T9" fmla="*/ 1 h 738"/>
                  <a:gd name="T10" fmla="*/ 585 w 587"/>
                  <a:gd name="T11" fmla="*/ 7 h 738"/>
                  <a:gd name="T12" fmla="*/ 8 w 587"/>
                  <a:gd name="T13" fmla="*/ 736 h 738"/>
                  <a:gd name="T14" fmla="*/ 5 w 587"/>
                  <a:gd name="T15" fmla="*/ 738 h 7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87" h="738">
                    <a:moveTo>
                      <a:pt x="5" y="738"/>
                    </a:moveTo>
                    <a:cubicBezTo>
                      <a:pt x="4" y="738"/>
                      <a:pt x="3" y="738"/>
                      <a:pt x="2" y="737"/>
                    </a:cubicBezTo>
                    <a:cubicBezTo>
                      <a:pt x="1" y="736"/>
                      <a:pt x="0" y="733"/>
                      <a:pt x="2" y="731"/>
                    </a:cubicBezTo>
                    <a:cubicBezTo>
                      <a:pt x="579" y="2"/>
                      <a:pt x="579" y="2"/>
                      <a:pt x="579" y="2"/>
                    </a:cubicBezTo>
                    <a:cubicBezTo>
                      <a:pt x="580" y="0"/>
                      <a:pt x="583" y="0"/>
                      <a:pt x="585" y="1"/>
                    </a:cubicBezTo>
                    <a:cubicBezTo>
                      <a:pt x="586" y="3"/>
                      <a:pt x="587" y="5"/>
                      <a:pt x="585" y="7"/>
                    </a:cubicBezTo>
                    <a:cubicBezTo>
                      <a:pt x="8" y="736"/>
                      <a:pt x="8" y="736"/>
                      <a:pt x="8" y="736"/>
                    </a:cubicBezTo>
                    <a:cubicBezTo>
                      <a:pt x="7" y="737"/>
                      <a:pt x="6" y="738"/>
                      <a:pt x="5" y="738"/>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46" name="Freeform 49"/>
              <p:cNvSpPr/>
              <p:nvPr/>
            </p:nvSpPr>
            <p:spPr bwMode="auto">
              <a:xfrm>
                <a:off x="3925126" y="4059196"/>
                <a:ext cx="229345" cy="85829"/>
              </a:xfrm>
              <a:custGeom>
                <a:avLst/>
                <a:gdLst>
                  <a:gd name="T0" fmla="*/ 251 w 255"/>
                  <a:gd name="T1" fmla="*/ 95 h 95"/>
                  <a:gd name="T2" fmla="*/ 249 w 255"/>
                  <a:gd name="T3" fmla="*/ 94 h 95"/>
                  <a:gd name="T4" fmla="*/ 3 w 255"/>
                  <a:gd name="T5" fmla="*/ 8 h 95"/>
                  <a:gd name="T6" fmla="*/ 1 w 255"/>
                  <a:gd name="T7" fmla="*/ 3 h 95"/>
                  <a:gd name="T8" fmla="*/ 6 w 255"/>
                  <a:gd name="T9" fmla="*/ 1 h 95"/>
                  <a:gd name="T10" fmla="*/ 252 w 255"/>
                  <a:gd name="T11" fmla="*/ 87 h 95"/>
                  <a:gd name="T12" fmla="*/ 254 w 255"/>
                  <a:gd name="T13" fmla="*/ 92 h 95"/>
                  <a:gd name="T14" fmla="*/ 251 w 255"/>
                  <a:gd name="T15" fmla="*/ 95 h 9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5" h="95">
                    <a:moveTo>
                      <a:pt x="251" y="95"/>
                    </a:moveTo>
                    <a:cubicBezTo>
                      <a:pt x="250" y="95"/>
                      <a:pt x="250" y="95"/>
                      <a:pt x="249" y="94"/>
                    </a:cubicBezTo>
                    <a:cubicBezTo>
                      <a:pt x="3" y="8"/>
                      <a:pt x="3" y="8"/>
                      <a:pt x="3" y="8"/>
                    </a:cubicBezTo>
                    <a:cubicBezTo>
                      <a:pt x="1" y="8"/>
                      <a:pt x="0" y="5"/>
                      <a:pt x="1" y="3"/>
                    </a:cubicBezTo>
                    <a:cubicBezTo>
                      <a:pt x="1" y="1"/>
                      <a:pt x="4" y="0"/>
                      <a:pt x="6" y="1"/>
                    </a:cubicBezTo>
                    <a:cubicBezTo>
                      <a:pt x="252" y="87"/>
                      <a:pt x="252" y="87"/>
                      <a:pt x="252" y="87"/>
                    </a:cubicBezTo>
                    <a:cubicBezTo>
                      <a:pt x="254" y="88"/>
                      <a:pt x="255" y="90"/>
                      <a:pt x="254" y="92"/>
                    </a:cubicBezTo>
                    <a:cubicBezTo>
                      <a:pt x="254" y="94"/>
                      <a:pt x="252" y="95"/>
                      <a:pt x="251" y="9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47" name="Freeform 50"/>
              <p:cNvSpPr/>
              <p:nvPr/>
            </p:nvSpPr>
            <p:spPr bwMode="auto">
              <a:xfrm flipH="1">
                <a:off x="4154470" y="4136583"/>
                <a:ext cx="45719" cy="387557"/>
              </a:xfrm>
              <a:custGeom>
                <a:avLst/>
                <a:gdLst>
                  <a:gd name="T0" fmla="*/ 5 w 255"/>
                  <a:gd name="T1" fmla="*/ 960 h 960"/>
                  <a:gd name="T2" fmla="*/ 4 w 255"/>
                  <a:gd name="T3" fmla="*/ 960 h 960"/>
                  <a:gd name="T4" fmla="*/ 1 w 255"/>
                  <a:gd name="T5" fmla="*/ 955 h 960"/>
                  <a:gd name="T6" fmla="*/ 247 w 255"/>
                  <a:gd name="T7" fmla="*/ 4 h 960"/>
                  <a:gd name="T8" fmla="*/ 252 w 255"/>
                  <a:gd name="T9" fmla="*/ 1 h 960"/>
                  <a:gd name="T10" fmla="*/ 255 w 255"/>
                  <a:gd name="T11" fmla="*/ 6 h 960"/>
                  <a:gd name="T12" fmla="*/ 9 w 255"/>
                  <a:gd name="T13" fmla="*/ 957 h 960"/>
                  <a:gd name="T14" fmla="*/ 5 w 255"/>
                  <a:gd name="T15" fmla="*/ 960 h 9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5" h="960">
                    <a:moveTo>
                      <a:pt x="5" y="960"/>
                    </a:moveTo>
                    <a:cubicBezTo>
                      <a:pt x="4" y="960"/>
                      <a:pt x="4" y="960"/>
                      <a:pt x="4" y="960"/>
                    </a:cubicBezTo>
                    <a:cubicBezTo>
                      <a:pt x="2" y="960"/>
                      <a:pt x="0" y="957"/>
                      <a:pt x="1" y="955"/>
                    </a:cubicBezTo>
                    <a:cubicBezTo>
                      <a:pt x="247" y="4"/>
                      <a:pt x="247" y="4"/>
                      <a:pt x="247" y="4"/>
                    </a:cubicBezTo>
                    <a:cubicBezTo>
                      <a:pt x="247" y="1"/>
                      <a:pt x="250" y="0"/>
                      <a:pt x="252" y="1"/>
                    </a:cubicBezTo>
                    <a:cubicBezTo>
                      <a:pt x="254" y="1"/>
                      <a:pt x="255" y="3"/>
                      <a:pt x="255" y="6"/>
                    </a:cubicBezTo>
                    <a:cubicBezTo>
                      <a:pt x="9" y="957"/>
                      <a:pt x="9" y="957"/>
                      <a:pt x="9" y="957"/>
                    </a:cubicBezTo>
                    <a:cubicBezTo>
                      <a:pt x="8" y="959"/>
                      <a:pt x="6" y="960"/>
                      <a:pt x="5" y="96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48" name="Freeform 51"/>
              <p:cNvSpPr/>
              <p:nvPr/>
            </p:nvSpPr>
            <p:spPr bwMode="auto">
              <a:xfrm>
                <a:off x="4147435" y="3689151"/>
                <a:ext cx="590949" cy="455875"/>
              </a:xfrm>
              <a:custGeom>
                <a:avLst/>
                <a:gdLst>
                  <a:gd name="T0" fmla="*/ 5 w 658"/>
                  <a:gd name="T1" fmla="*/ 506 h 506"/>
                  <a:gd name="T2" fmla="*/ 1 w 658"/>
                  <a:gd name="T3" fmla="*/ 504 h 506"/>
                  <a:gd name="T4" fmla="*/ 2 w 658"/>
                  <a:gd name="T5" fmla="*/ 498 h 506"/>
                  <a:gd name="T6" fmla="*/ 651 w 658"/>
                  <a:gd name="T7" fmla="*/ 1 h 506"/>
                  <a:gd name="T8" fmla="*/ 656 w 658"/>
                  <a:gd name="T9" fmla="*/ 2 h 506"/>
                  <a:gd name="T10" fmla="*/ 656 w 658"/>
                  <a:gd name="T11" fmla="*/ 8 h 506"/>
                  <a:gd name="T12" fmla="*/ 7 w 658"/>
                  <a:gd name="T13" fmla="*/ 505 h 506"/>
                  <a:gd name="T14" fmla="*/ 5 w 658"/>
                  <a:gd name="T15" fmla="*/ 506 h 50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58" h="506">
                    <a:moveTo>
                      <a:pt x="5" y="506"/>
                    </a:moveTo>
                    <a:cubicBezTo>
                      <a:pt x="3" y="506"/>
                      <a:pt x="2" y="505"/>
                      <a:pt x="1" y="504"/>
                    </a:cubicBezTo>
                    <a:cubicBezTo>
                      <a:pt x="0" y="502"/>
                      <a:pt x="0" y="500"/>
                      <a:pt x="2" y="498"/>
                    </a:cubicBezTo>
                    <a:cubicBezTo>
                      <a:pt x="651" y="1"/>
                      <a:pt x="651" y="1"/>
                      <a:pt x="651" y="1"/>
                    </a:cubicBezTo>
                    <a:cubicBezTo>
                      <a:pt x="653" y="0"/>
                      <a:pt x="655" y="0"/>
                      <a:pt x="656" y="2"/>
                    </a:cubicBezTo>
                    <a:cubicBezTo>
                      <a:pt x="658" y="4"/>
                      <a:pt x="657" y="6"/>
                      <a:pt x="656" y="8"/>
                    </a:cubicBezTo>
                    <a:cubicBezTo>
                      <a:pt x="7" y="505"/>
                      <a:pt x="7" y="505"/>
                      <a:pt x="7" y="505"/>
                    </a:cubicBezTo>
                    <a:cubicBezTo>
                      <a:pt x="6" y="505"/>
                      <a:pt x="6" y="506"/>
                      <a:pt x="5" y="50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49" name="Freeform 52"/>
              <p:cNvSpPr/>
              <p:nvPr/>
            </p:nvSpPr>
            <p:spPr bwMode="auto">
              <a:xfrm>
                <a:off x="3925126" y="3689152"/>
                <a:ext cx="813259" cy="378489"/>
              </a:xfrm>
              <a:custGeom>
                <a:avLst/>
                <a:gdLst>
                  <a:gd name="T0" fmla="*/ 4 w 904"/>
                  <a:gd name="T1" fmla="*/ 420 h 420"/>
                  <a:gd name="T2" fmla="*/ 1 w 904"/>
                  <a:gd name="T3" fmla="*/ 417 h 420"/>
                  <a:gd name="T4" fmla="*/ 3 w 904"/>
                  <a:gd name="T5" fmla="*/ 412 h 420"/>
                  <a:gd name="T6" fmla="*/ 898 w 904"/>
                  <a:gd name="T7" fmla="*/ 1 h 420"/>
                  <a:gd name="T8" fmla="*/ 903 w 904"/>
                  <a:gd name="T9" fmla="*/ 3 h 420"/>
                  <a:gd name="T10" fmla="*/ 901 w 904"/>
                  <a:gd name="T11" fmla="*/ 8 h 420"/>
                  <a:gd name="T12" fmla="*/ 6 w 904"/>
                  <a:gd name="T13" fmla="*/ 419 h 420"/>
                  <a:gd name="T14" fmla="*/ 4 w 904"/>
                  <a:gd name="T15" fmla="*/ 420 h 4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04" h="420">
                    <a:moveTo>
                      <a:pt x="4" y="420"/>
                    </a:moveTo>
                    <a:cubicBezTo>
                      <a:pt x="3" y="420"/>
                      <a:pt x="2" y="419"/>
                      <a:pt x="1" y="417"/>
                    </a:cubicBezTo>
                    <a:cubicBezTo>
                      <a:pt x="0" y="415"/>
                      <a:pt x="1" y="413"/>
                      <a:pt x="3" y="412"/>
                    </a:cubicBezTo>
                    <a:cubicBezTo>
                      <a:pt x="898" y="1"/>
                      <a:pt x="898" y="1"/>
                      <a:pt x="898" y="1"/>
                    </a:cubicBezTo>
                    <a:cubicBezTo>
                      <a:pt x="900" y="0"/>
                      <a:pt x="902" y="1"/>
                      <a:pt x="903" y="3"/>
                    </a:cubicBezTo>
                    <a:cubicBezTo>
                      <a:pt x="904" y="5"/>
                      <a:pt x="903" y="7"/>
                      <a:pt x="901" y="8"/>
                    </a:cubicBezTo>
                    <a:cubicBezTo>
                      <a:pt x="6" y="419"/>
                      <a:pt x="6" y="419"/>
                      <a:pt x="6" y="419"/>
                    </a:cubicBezTo>
                    <a:cubicBezTo>
                      <a:pt x="6" y="420"/>
                      <a:pt x="5" y="420"/>
                      <a:pt x="4" y="42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50" name="Freeform 122"/>
              <p:cNvSpPr/>
              <p:nvPr/>
            </p:nvSpPr>
            <p:spPr bwMode="auto">
              <a:xfrm>
                <a:off x="4675070" y="3634276"/>
                <a:ext cx="104120" cy="104120"/>
              </a:xfrm>
              <a:custGeom>
                <a:avLst/>
                <a:gdLst>
                  <a:gd name="T0" fmla="*/ 85 w 116"/>
                  <a:gd name="T1" fmla="*/ 15 h 116"/>
                  <a:gd name="T2" fmla="*/ 101 w 116"/>
                  <a:gd name="T3" fmla="*/ 85 h 116"/>
                  <a:gd name="T4" fmla="*/ 31 w 116"/>
                  <a:gd name="T5" fmla="*/ 101 h 116"/>
                  <a:gd name="T6" fmla="*/ 15 w 116"/>
                  <a:gd name="T7" fmla="*/ 31 h 116"/>
                  <a:gd name="T8" fmla="*/ 85 w 116"/>
                  <a:gd name="T9" fmla="*/ 15 h 116"/>
                </a:gdLst>
                <a:ahLst/>
                <a:cxnLst>
                  <a:cxn ang="0">
                    <a:pos x="T0" y="T1"/>
                  </a:cxn>
                  <a:cxn ang="0">
                    <a:pos x="T2" y="T3"/>
                  </a:cxn>
                  <a:cxn ang="0">
                    <a:pos x="T4" y="T5"/>
                  </a:cxn>
                  <a:cxn ang="0">
                    <a:pos x="T6" y="T7"/>
                  </a:cxn>
                  <a:cxn ang="0">
                    <a:pos x="T8" y="T9"/>
                  </a:cxn>
                </a:cxnLst>
                <a:rect l="0" t="0" r="r" b="b"/>
                <a:pathLst>
                  <a:path w="116" h="116">
                    <a:moveTo>
                      <a:pt x="85" y="15"/>
                    </a:moveTo>
                    <a:cubicBezTo>
                      <a:pt x="109" y="30"/>
                      <a:pt x="116" y="62"/>
                      <a:pt x="101" y="85"/>
                    </a:cubicBezTo>
                    <a:cubicBezTo>
                      <a:pt x="86" y="109"/>
                      <a:pt x="55" y="116"/>
                      <a:pt x="31" y="101"/>
                    </a:cubicBezTo>
                    <a:cubicBezTo>
                      <a:pt x="7" y="87"/>
                      <a:pt x="0" y="55"/>
                      <a:pt x="15" y="31"/>
                    </a:cubicBezTo>
                    <a:cubicBezTo>
                      <a:pt x="30" y="8"/>
                      <a:pt x="61" y="0"/>
                      <a:pt x="85" y="1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51" name="Freeform 125"/>
              <p:cNvSpPr/>
              <p:nvPr/>
            </p:nvSpPr>
            <p:spPr bwMode="auto">
              <a:xfrm>
                <a:off x="4115075" y="4105629"/>
                <a:ext cx="66130" cy="67537"/>
              </a:xfrm>
              <a:custGeom>
                <a:avLst/>
                <a:gdLst>
                  <a:gd name="T0" fmla="*/ 54 w 74"/>
                  <a:gd name="T1" fmla="*/ 10 h 75"/>
                  <a:gd name="T2" fmla="*/ 65 w 74"/>
                  <a:gd name="T3" fmla="*/ 55 h 75"/>
                  <a:gd name="T4" fmla="*/ 20 w 74"/>
                  <a:gd name="T5" fmla="*/ 65 h 75"/>
                  <a:gd name="T6" fmla="*/ 9 w 74"/>
                  <a:gd name="T7" fmla="*/ 20 h 75"/>
                  <a:gd name="T8" fmla="*/ 54 w 74"/>
                  <a:gd name="T9" fmla="*/ 10 h 75"/>
                </a:gdLst>
                <a:ahLst/>
                <a:cxnLst>
                  <a:cxn ang="0">
                    <a:pos x="T0" y="T1"/>
                  </a:cxn>
                  <a:cxn ang="0">
                    <a:pos x="T2" y="T3"/>
                  </a:cxn>
                  <a:cxn ang="0">
                    <a:pos x="T4" y="T5"/>
                  </a:cxn>
                  <a:cxn ang="0">
                    <a:pos x="T6" y="T7"/>
                  </a:cxn>
                  <a:cxn ang="0">
                    <a:pos x="T8" y="T9"/>
                  </a:cxn>
                </a:cxnLst>
                <a:rect l="0" t="0" r="r" b="b"/>
                <a:pathLst>
                  <a:path w="74" h="75">
                    <a:moveTo>
                      <a:pt x="54" y="10"/>
                    </a:moveTo>
                    <a:cubicBezTo>
                      <a:pt x="70" y="20"/>
                      <a:pt x="74" y="40"/>
                      <a:pt x="65" y="55"/>
                    </a:cubicBezTo>
                    <a:cubicBezTo>
                      <a:pt x="55" y="70"/>
                      <a:pt x="35" y="75"/>
                      <a:pt x="20" y="65"/>
                    </a:cubicBezTo>
                    <a:cubicBezTo>
                      <a:pt x="4" y="56"/>
                      <a:pt x="0" y="36"/>
                      <a:pt x="9" y="20"/>
                    </a:cubicBezTo>
                    <a:cubicBezTo>
                      <a:pt x="19" y="5"/>
                      <a:pt x="39" y="0"/>
                      <a:pt x="54" y="1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52" name="Freeform 128"/>
              <p:cNvSpPr/>
              <p:nvPr/>
            </p:nvSpPr>
            <p:spPr bwMode="auto">
              <a:xfrm>
                <a:off x="4402107" y="2926544"/>
                <a:ext cx="67537" cy="67537"/>
              </a:xfrm>
              <a:custGeom>
                <a:avLst/>
                <a:gdLst>
                  <a:gd name="T0" fmla="*/ 55 w 75"/>
                  <a:gd name="T1" fmla="*/ 10 h 75"/>
                  <a:gd name="T2" fmla="*/ 65 w 75"/>
                  <a:gd name="T3" fmla="*/ 55 h 75"/>
                  <a:gd name="T4" fmla="*/ 20 w 75"/>
                  <a:gd name="T5" fmla="*/ 65 h 75"/>
                  <a:gd name="T6" fmla="*/ 10 w 75"/>
                  <a:gd name="T7" fmla="*/ 20 h 75"/>
                  <a:gd name="T8" fmla="*/ 55 w 75"/>
                  <a:gd name="T9" fmla="*/ 10 h 75"/>
                </a:gdLst>
                <a:ahLst/>
                <a:cxnLst>
                  <a:cxn ang="0">
                    <a:pos x="T0" y="T1"/>
                  </a:cxn>
                  <a:cxn ang="0">
                    <a:pos x="T2" y="T3"/>
                  </a:cxn>
                  <a:cxn ang="0">
                    <a:pos x="T4" y="T5"/>
                  </a:cxn>
                  <a:cxn ang="0">
                    <a:pos x="T6" y="T7"/>
                  </a:cxn>
                  <a:cxn ang="0">
                    <a:pos x="T8" y="T9"/>
                  </a:cxn>
                </a:cxnLst>
                <a:rect l="0" t="0" r="r" b="b"/>
                <a:pathLst>
                  <a:path w="75" h="75">
                    <a:moveTo>
                      <a:pt x="55" y="10"/>
                    </a:moveTo>
                    <a:cubicBezTo>
                      <a:pt x="70" y="19"/>
                      <a:pt x="75" y="39"/>
                      <a:pt x="65" y="55"/>
                    </a:cubicBezTo>
                    <a:cubicBezTo>
                      <a:pt x="56" y="70"/>
                      <a:pt x="36" y="75"/>
                      <a:pt x="20" y="65"/>
                    </a:cubicBezTo>
                    <a:cubicBezTo>
                      <a:pt x="5" y="55"/>
                      <a:pt x="0" y="35"/>
                      <a:pt x="10" y="20"/>
                    </a:cubicBezTo>
                    <a:cubicBezTo>
                      <a:pt x="20" y="5"/>
                      <a:pt x="40" y="0"/>
                      <a:pt x="55" y="1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53" name="Freeform 129"/>
              <p:cNvSpPr/>
              <p:nvPr/>
            </p:nvSpPr>
            <p:spPr bwMode="auto">
              <a:xfrm>
                <a:off x="4502005" y="2199113"/>
                <a:ext cx="106934" cy="105526"/>
              </a:xfrm>
              <a:custGeom>
                <a:avLst/>
                <a:gdLst>
                  <a:gd name="T0" fmla="*/ 87 w 119"/>
                  <a:gd name="T1" fmla="*/ 15 h 118"/>
                  <a:gd name="T2" fmla="*/ 104 w 119"/>
                  <a:gd name="T3" fmla="*/ 86 h 118"/>
                  <a:gd name="T4" fmla="*/ 32 w 119"/>
                  <a:gd name="T5" fmla="*/ 103 h 118"/>
                  <a:gd name="T6" fmla="*/ 16 w 119"/>
                  <a:gd name="T7" fmla="*/ 31 h 118"/>
                  <a:gd name="T8" fmla="*/ 87 w 119"/>
                  <a:gd name="T9" fmla="*/ 15 h 118"/>
                </a:gdLst>
                <a:ahLst/>
                <a:cxnLst>
                  <a:cxn ang="0">
                    <a:pos x="T0" y="T1"/>
                  </a:cxn>
                  <a:cxn ang="0">
                    <a:pos x="T2" y="T3"/>
                  </a:cxn>
                  <a:cxn ang="0">
                    <a:pos x="T4" y="T5"/>
                  </a:cxn>
                  <a:cxn ang="0">
                    <a:pos x="T6" y="T7"/>
                  </a:cxn>
                  <a:cxn ang="0">
                    <a:pos x="T8" y="T9"/>
                  </a:cxn>
                </a:cxnLst>
                <a:rect l="0" t="0" r="r" b="b"/>
                <a:pathLst>
                  <a:path w="119" h="118">
                    <a:moveTo>
                      <a:pt x="87" y="15"/>
                    </a:moveTo>
                    <a:cubicBezTo>
                      <a:pt x="111" y="30"/>
                      <a:pt x="119" y="62"/>
                      <a:pt x="104" y="86"/>
                    </a:cubicBezTo>
                    <a:cubicBezTo>
                      <a:pt x="88" y="111"/>
                      <a:pt x="56" y="118"/>
                      <a:pt x="32" y="103"/>
                    </a:cubicBezTo>
                    <a:cubicBezTo>
                      <a:pt x="8" y="87"/>
                      <a:pt x="0" y="55"/>
                      <a:pt x="16" y="31"/>
                    </a:cubicBezTo>
                    <a:cubicBezTo>
                      <a:pt x="31" y="7"/>
                      <a:pt x="63" y="0"/>
                      <a:pt x="87" y="1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54" name="Freeform 130"/>
              <p:cNvSpPr/>
              <p:nvPr/>
            </p:nvSpPr>
            <p:spPr bwMode="auto">
              <a:xfrm>
                <a:off x="4995870" y="3029256"/>
                <a:ext cx="67537" cy="67537"/>
              </a:xfrm>
              <a:custGeom>
                <a:avLst/>
                <a:gdLst>
                  <a:gd name="T0" fmla="*/ 55 w 75"/>
                  <a:gd name="T1" fmla="*/ 10 h 75"/>
                  <a:gd name="T2" fmla="*/ 66 w 75"/>
                  <a:gd name="T3" fmla="*/ 55 h 75"/>
                  <a:gd name="T4" fmla="*/ 20 w 75"/>
                  <a:gd name="T5" fmla="*/ 65 h 75"/>
                  <a:gd name="T6" fmla="*/ 10 w 75"/>
                  <a:gd name="T7" fmla="*/ 20 h 75"/>
                  <a:gd name="T8" fmla="*/ 55 w 75"/>
                  <a:gd name="T9" fmla="*/ 10 h 75"/>
                </a:gdLst>
                <a:ahLst/>
                <a:cxnLst>
                  <a:cxn ang="0">
                    <a:pos x="T0" y="T1"/>
                  </a:cxn>
                  <a:cxn ang="0">
                    <a:pos x="T2" y="T3"/>
                  </a:cxn>
                  <a:cxn ang="0">
                    <a:pos x="T4" y="T5"/>
                  </a:cxn>
                  <a:cxn ang="0">
                    <a:pos x="T6" y="T7"/>
                  </a:cxn>
                  <a:cxn ang="0">
                    <a:pos x="T8" y="T9"/>
                  </a:cxn>
                </a:cxnLst>
                <a:rect l="0" t="0" r="r" b="b"/>
                <a:pathLst>
                  <a:path w="75" h="75">
                    <a:moveTo>
                      <a:pt x="55" y="10"/>
                    </a:moveTo>
                    <a:cubicBezTo>
                      <a:pt x="71" y="19"/>
                      <a:pt x="75" y="39"/>
                      <a:pt x="66" y="55"/>
                    </a:cubicBezTo>
                    <a:cubicBezTo>
                      <a:pt x="56" y="70"/>
                      <a:pt x="36" y="75"/>
                      <a:pt x="20" y="65"/>
                    </a:cubicBezTo>
                    <a:cubicBezTo>
                      <a:pt x="5" y="56"/>
                      <a:pt x="0" y="35"/>
                      <a:pt x="10" y="20"/>
                    </a:cubicBezTo>
                    <a:cubicBezTo>
                      <a:pt x="20" y="5"/>
                      <a:pt x="40" y="0"/>
                      <a:pt x="55" y="1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55" name="Freeform 131"/>
              <p:cNvSpPr/>
              <p:nvPr/>
            </p:nvSpPr>
            <p:spPr bwMode="auto">
              <a:xfrm>
                <a:off x="5741593" y="2576195"/>
                <a:ext cx="67537" cy="67537"/>
              </a:xfrm>
              <a:custGeom>
                <a:avLst/>
                <a:gdLst>
                  <a:gd name="T0" fmla="*/ 55 w 75"/>
                  <a:gd name="T1" fmla="*/ 10 h 75"/>
                  <a:gd name="T2" fmla="*/ 65 w 75"/>
                  <a:gd name="T3" fmla="*/ 55 h 75"/>
                  <a:gd name="T4" fmla="*/ 20 w 75"/>
                  <a:gd name="T5" fmla="*/ 65 h 75"/>
                  <a:gd name="T6" fmla="*/ 10 w 75"/>
                  <a:gd name="T7" fmla="*/ 20 h 75"/>
                  <a:gd name="T8" fmla="*/ 55 w 75"/>
                  <a:gd name="T9" fmla="*/ 10 h 75"/>
                </a:gdLst>
                <a:ahLst/>
                <a:cxnLst>
                  <a:cxn ang="0">
                    <a:pos x="T0" y="T1"/>
                  </a:cxn>
                  <a:cxn ang="0">
                    <a:pos x="T2" y="T3"/>
                  </a:cxn>
                  <a:cxn ang="0">
                    <a:pos x="T4" y="T5"/>
                  </a:cxn>
                  <a:cxn ang="0">
                    <a:pos x="T6" y="T7"/>
                  </a:cxn>
                  <a:cxn ang="0">
                    <a:pos x="T8" y="T9"/>
                  </a:cxn>
                </a:cxnLst>
                <a:rect l="0" t="0" r="r" b="b"/>
                <a:pathLst>
                  <a:path w="75" h="75">
                    <a:moveTo>
                      <a:pt x="55" y="10"/>
                    </a:moveTo>
                    <a:cubicBezTo>
                      <a:pt x="70" y="19"/>
                      <a:pt x="75" y="39"/>
                      <a:pt x="65" y="55"/>
                    </a:cubicBezTo>
                    <a:cubicBezTo>
                      <a:pt x="56" y="70"/>
                      <a:pt x="36" y="75"/>
                      <a:pt x="20" y="65"/>
                    </a:cubicBezTo>
                    <a:cubicBezTo>
                      <a:pt x="5" y="56"/>
                      <a:pt x="0" y="35"/>
                      <a:pt x="10" y="20"/>
                    </a:cubicBezTo>
                    <a:cubicBezTo>
                      <a:pt x="20" y="5"/>
                      <a:pt x="40" y="0"/>
                      <a:pt x="55" y="1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56" name="Freeform 132"/>
              <p:cNvSpPr/>
              <p:nvPr/>
            </p:nvSpPr>
            <p:spPr bwMode="auto">
              <a:xfrm>
                <a:off x="5875259" y="3157296"/>
                <a:ext cx="61909" cy="61909"/>
              </a:xfrm>
              <a:custGeom>
                <a:avLst/>
                <a:gdLst>
                  <a:gd name="T0" fmla="*/ 50 w 68"/>
                  <a:gd name="T1" fmla="*/ 9 h 68"/>
                  <a:gd name="T2" fmla="*/ 59 w 68"/>
                  <a:gd name="T3" fmla="*/ 50 h 68"/>
                  <a:gd name="T4" fmla="*/ 18 w 68"/>
                  <a:gd name="T5" fmla="*/ 60 h 68"/>
                  <a:gd name="T6" fmla="*/ 9 w 68"/>
                  <a:gd name="T7" fmla="*/ 19 h 68"/>
                  <a:gd name="T8" fmla="*/ 50 w 68"/>
                  <a:gd name="T9" fmla="*/ 9 h 68"/>
                </a:gdLst>
                <a:ahLst/>
                <a:cxnLst>
                  <a:cxn ang="0">
                    <a:pos x="T0" y="T1"/>
                  </a:cxn>
                  <a:cxn ang="0">
                    <a:pos x="T2" y="T3"/>
                  </a:cxn>
                  <a:cxn ang="0">
                    <a:pos x="T4" y="T5"/>
                  </a:cxn>
                  <a:cxn ang="0">
                    <a:pos x="T6" y="T7"/>
                  </a:cxn>
                  <a:cxn ang="0">
                    <a:pos x="T8" y="T9"/>
                  </a:cxn>
                </a:cxnLst>
                <a:rect l="0" t="0" r="r" b="b"/>
                <a:pathLst>
                  <a:path w="68" h="68">
                    <a:moveTo>
                      <a:pt x="50" y="9"/>
                    </a:moveTo>
                    <a:cubicBezTo>
                      <a:pt x="64" y="18"/>
                      <a:pt x="68" y="36"/>
                      <a:pt x="59" y="50"/>
                    </a:cubicBezTo>
                    <a:cubicBezTo>
                      <a:pt x="50" y="64"/>
                      <a:pt x="32" y="68"/>
                      <a:pt x="18" y="60"/>
                    </a:cubicBezTo>
                    <a:cubicBezTo>
                      <a:pt x="4" y="51"/>
                      <a:pt x="0" y="33"/>
                      <a:pt x="9" y="19"/>
                    </a:cubicBezTo>
                    <a:cubicBezTo>
                      <a:pt x="17" y="5"/>
                      <a:pt x="36" y="0"/>
                      <a:pt x="50" y="9"/>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57" name="Freeform 133"/>
              <p:cNvSpPr/>
              <p:nvPr/>
            </p:nvSpPr>
            <p:spPr bwMode="auto">
              <a:xfrm>
                <a:off x="5354660" y="3803117"/>
                <a:ext cx="73165" cy="71758"/>
              </a:xfrm>
              <a:custGeom>
                <a:avLst/>
                <a:gdLst>
                  <a:gd name="T0" fmla="*/ 59 w 81"/>
                  <a:gd name="T1" fmla="*/ 10 h 80"/>
                  <a:gd name="T2" fmla="*/ 70 w 81"/>
                  <a:gd name="T3" fmla="*/ 59 h 80"/>
                  <a:gd name="T4" fmla="*/ 22 w 81"/>
                  <a:gd name="T5" fmla="*/ 70 h 80"/>
                  <a:gd name="T6" fmla="*/ 10 w 81"/>
                  <a:gd name="T7" fmla="*/ 21 h 80"/>
                  <a:gd name="T8" fmla="*/ 59 w 81"/>
                  <a:gd name="T9" fmla="*/ 10 h 80"/>
                </a:gdLst>
                <a:ahLst/>
                <a:cxnLst>
                  <a:cxn ang="0">
                    <a:pos x="T0" y="T1"/>
                  </a:cxn>
                  <a:cxn ang="0">
                    <a:pos x="T2" y="T3"/>
                  </a:cxn>
                  <a:cxn ang="0">
                    <a:pos x="T4" y="T5"/>
                  </a:cxn>
                  <a:cxn ang="0">
                    <a:pos x="T6" y="T7"/>
                  </a:cxn>
                  <a:cxn ang="0">
                    <a:pos x="T8" y="T9"/>
                  </a:cxn>
                </a:cxnLst>
                <a:rect l="0" t="0" r="r" b="b"/>
                <a:pathLst>
                  <a:path w="81" h="80">
                    <a:moveTo>
                      <a:pt x="59" y="10"/>
                    </a:moveTo>
                    <a:cubicBezTo>
                      <a:pt x="76" y="20"/>
                      <a:pt x="81" y="42"/>
                      <a:pt x="70" y="59"/>
                    </a:cubicBezTo>
                    <a:cubicBezTo>
                      <a:pt x="60" y="75"/>
                      <a:pt x="38" y="80"/>
                      <a:pt x="22" y="70"/>
                    </a:cubicBezTo>
                    <a:cubicBezTo>
                      <a:pt x="5" y="60"/>
                      <a:pt x="0" y="38"/>
                      <a:pt x="10" y="21"/>
                    </a:cubicBezTo>
                    <a:cubicBezTo>
                      <a:pt x="21" y="5"/>
                      <a:pt x="43" y="0"/>
                      <a:pt x="59" y="1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58" name="Freeform 134"/>
              <p:cNvSpPr/>
              <p:nvPr/>
            </p:nvSpPr>
            <p:spPr bwMode="auto">
              <a:xfrm>
                <a:off x="6758869" y="3044734"/>
                <a:ext cx="61909" cy="61909"/>
              </a:xfrm>
              <a:custGeom>
                <a:avLst/>
                <a:gdLst>
                  <a:gd name="T0" fmla="*/ 50 w 68"/>
                  <a:gd name="T1" fmla="*/ 8 h 68"/>
                  <a:gd name="T2" fmla="*/ 60 w 68"/>
                  <a:gd name="T3" fmla="*/ 49 h 68"/>
                  <a:gd name="T4" fmla="*/ 19 w 68"/>
                  <a:gd name="T5" fmla="*/ 59 h 68"/>
                  <a:gd name="T6" fmla="*/ 9 w 68"/>
                  <a:gd name="T7" fmla="*/ 18 h 68"/>
                  <a:gd name="T8" fmla="*/ 50 w 68"/>
                  <a:gd name="T9" fmla="*/ 8 h 68"/>
                </a:gdLst>
                <a:ahLst/>
                <a:cxnLst>
                  <a:cxn ang="0">
                    <a:pos x="T0" y="T1"/>
                  </a:cxn>
                  <a:cxn ang="0">
                    <a:pos x="T2" y="T3"/>
                  </a:cxn>
                  <a:cxn ang="0">
                    <a:pos x="T4" y="T5"/>
                  </a:cxn>
                  <a:cxn ang="0">
                    <a:pos x="T6" y="T7"/>
                  </a:cxn>
                  <a:cxn ang="0">
                    <a:pos x="T8" y="T9"/>
                  </a:cxn>
                </a:cxnLst>
                <a:rect l="0" t="0" r="r" b="b"/>
                <a:pathLst>
                  <a:path w="68" h="68">
                    <a:moveTo>
                      <a:pt x="50" y="8"/>
                    </a:moveTo>
                    <a:cubicBezTo>
                      <a:pt x="64" y="17"/>
                      <a:pt x="68" y="35"/>
                      <a:pt x="60" y="49"/>
                    </a:cubicBezTo>
                    <a:cubicBezTo>
                      <a:pt x="51" y="63"/>
                      <a:pt x="32" y="68"/>
                      <a:pt x="19" y="59"/>
                    </a:cubicBezTo>
                    <a:cubicBezTo>
                      <a:pt x="5" y="50"/>
                      <a:pt x="0" y="32"/>
                      <a:pt x="9" y="18"/>
                    </a:cubicBezTo>
                    <a:cubicBezTo>
                      <a:pt x="18" y="4"/>
                      <a:pt x="36" y="0"/>
                      <a:pt x="50" y="8"/>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59" name="Freeform 135"/>
              <p:cNvSpPr/>
              <p:nvPr/>
            </p:nvSpPr>
            <p:spPr bwMode="auto">
              <a:xfrm>
                <a:off x="6960074" y="2145647"/>
                <a:ext cx="61909" cy="60502"/>
              </a:xfrm>
              <a:custGeom>
                <a:avLst/>
                <a:gdLst>
                  <a:gd name="T0" fmla="*/ 50 w 68"/>
                  <a:gd name="T1" fmla="*/ 9 h 68"/>
                  <a:gd name="T2" fmla="*/ 59 w 68"/>
                  <a:gd name="T3" fmla="*/ 50 h 68"/>
                  <a:gd name="T4" fmla="*/ 18 w 68"/>
                  <a:gd name="T5" fmla="*/ 60 h 68"/>
                  <a:gd name="T6" fmla="*/ 9 w 68"/>
                  <a:gd name="T7" fmla="*/ 18 h 68"/>
                  <a:gd name="T8" fmla="*/ 50 w 68"/>
                  <a:gd name="T9" fmla="*/ 9 h 68"/>
                </a:gdLst>
                <a:ahLst/>
                <a:cxnLst>
                  <a:cxn ang="0">
                    <a:pos x="T0" y="T1"/>
                  </a:cxn>
                  <a:cxn ang="0">
                    <a:pos x="T2" y="T3"/>
                  </a:cxn>
                  <a:cxn ang="0">
                    <a:pos x="T4" y="T5"/>
                  </a:cxn>
                  <a:cxn ang="0">
                    <a:pos x="T6" y="T7"/>
                  </a:cxn>
                  <a:cxn ang="0">
                    <a:pos x="T8" y="T9"/>
                  </a:cxn>
                </a:cxnLst>
                <a:rect l="0" t="0" r="r" b="b"/>
                <a:pathLst>
                  <a:path w="68" h="68">
                    <a:moveTo>
                      <a:pt x="50" y="9"/>
                    </a:moveTo>
                    <a:cubicBezTo>
                      <a:pt x="64" y="18"/>
                      <a:pt x="68" y="36"/>
                      <a:pt x="59" y="50"/>
                    </a:cubicBezTo>
                    <a:cubicBezTo>
                      <a:pt x="51" y="64"/>
                      <a:pt x="32" y="68"/>
                      <a:pt x="18" y="60"/>
                    </a:cubicBezTo>
                    <a:cubicBezTo>
                      <a:pt x="4" y="51"/>
                      <a:pt x="0" y="32"/>
                      <a:pt x="9" y="18"/>
                    </a:cubicBezTo>
                    <a:cubicBezTo>
                      <a:pt x="18" y="5"/>
                      <a:pt x="36" y="0"/>
                      <a:pt x="50" y="9"/>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60" name="Freeform 136"/>
              <p:cNvSpPr/>
              <p:nvPr/>
            </p:nvSpPr>
            <p:spPr bwMode="auto">
              <a:xfrm>
                <a:off x="7061379" y="2783027"/>
                <a:ext cx="98492" cy="97084"/>
              </a:xfrm>
              <a:custGeom>
                <a:avLst/>
                <a:gdLst>
                  <a:gd name="T0" fmla="*/ 79 w 108"/>
                  <a:gd name="T1" fmla="*/ 14 h 108"/>
                  <a:gd name="T2" fmla="*/ 94 w 108"/>
                  <a:gd name="T3" fmla="*/ 79 h 108"/>
                  <a:gd name="T4" fmla="*/ 29 w 108"/>
                  <a:gd name="T5" fmla="*/ 94 h 108"/>
                  <a:gd name="T6" fmla="*/ 14 w 108"/>
                  <a:gd name="T7" fmla="*/ 29 h 108"/>
                  <a:gd name="T8" fmla="*/ 79 w 108"/>
                  <a:gd name="T9" fmla="*/ 14 h 108"/>
                </a:gdLst>
                <a:ahLst/>
                <a:cxnLst>
                  <a:cxn ang="0">
                    <a:pos x="T0" y="T1"/>
                  </a:cxn>
                  <a:cxn ang="0">
                    <a:pos x="T2" y="T3"/>
                  </a:cxn>
                  <a:cxn ang="0">
                    <a:pos x="T4" y="T5"/>
                  </a:cxn>
                  <a:cxn ang="0">
                    <a:pos x="T6" y="T7"/>
                  </a:cxn>
                  <a:cxn ang="0">
                    <a:pos x="T8" y="T9"/>
                  </a:cxn>
                </a:cxnLst>
                <a:rect l="0" t="0" r="r" b="b"/>
                <a:pathLst>
                  <a:path w="108" h="108">
                    <a:moveTo>
                      <a:pt x="79" y="14"/>
                    </a:moveTo>
                    <a:cubicBezTo>
                      <a:pt x="102" y="28"/>
                      <a:pt x="108" y="57"/>
                      <a:pt x="94" y="79"/>
                    </a:cubicBezTo>
                    <a:cubicBezTo>
                      <a:pt x="81" y="102"/>
                      <a:pt x="51" y="108"/>
                      <a:pt x="29" y="94"/>
                    </a:cubicBezTo>
                    <a:cubicBezTo>
                      <a:pt x="7" y="81"/>
                      <a:pt x="0" y="51"/>
                      <a:pt x="14" y="29"/>
                    </a:cubicBezTo>
                    <a:cubicBezTo>
                      <a:pt x="28" y="7"/>
                      <a:pt x="57" y="0"/>
                      <a:pt x="79" y="14"/>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61" name="Freeform 137"/>
              <p:cNvSpPr/>
              <p:nvPr/>
            </p:nvSpPr>
            <p:spPr bwMode="auto">
              <a:xfrm>
                <a:off x="6152442" y="2204740"/>
                <a:ext cx="101306" cy="102712"/>
              </a:xfrm>
              <a:custGeom>
                <a:avLst/>
                <a:gdLst>
                  <a:gd name="T0" fmla="*/ 84 w 114"/>
                  <a:gd name="T1" fmla="*/ 15 h 114"/>
                  <a:gd name="T2" fmla="*/ 100 w 114"/>
                  <a:gd name="T3" fmla="*/ 84 h 114"/>
                  <a:gd name="T4" fmla="*/ 31 w 114"/>
                  <a:gd name="T5" fmla="*/ 99 h 114"/>
                  <a:gd name="T6" fmla="*/ 15 w 114"/>
                  <a:gd name="T7" fmla="*/ 31 h 114"/>
                  <a:gd name="T8" fmla="*/ 84 w 114"/>
                  <a:gd name="T9" fmla="*/ 15 h 114"/>
                </a:gdLst>
                <a:ahLst/>
                <a:cxnLst>
                  <a:cxn ang="0">
                    <a:pos x="T0" y="T1"/>
                  </a:cxn>
                  <a:cxn ang="0">
                    <a:pos x="T2" y="T3"/>
                  </a:cxn>
                  <a:cxn ang="0">
                    <a:pos x="T4" y="T5"/>
                  </a:cxn>
                  <a:cxn ang="0">
                    <a:pos x="T6" y="T7"/>
                  </a:cxn>
                  <a:cxn ang="0">
                    <a:pos x="T8" y="T9"/>
                  </a:cxn>
                </a:cxnLst>
                <a:rect l="0" t="0" r="r" b="b"/>
                <a:pathLst>
                  <a:path w="114" h="114">
                    <a:moveTo>
                      <a:pt x="84" y="15"/>
                    </a:moveTo>
                    <a:cubicBezTo>
                      <a:pt x="107" y="29"/>
                      <a:pt x="114" y="60"/>
                      <a:pt x="100" y="84"/>
                    </a:cubicBezTo>
                    <a:cubicBezTo>
                      <a:pt x="85" y="107"/>
                      <a:pt x="54" y="114"/>
                      <a:pt x="31" y="99"/>
                    </a:cubicBezTo>
                    <a:cubicBezTo>
                      <a:pt x="8" y="85"/>
                      <a:pt x="0" y="54"/>
                      <a:pt x="15" y="31"/>
                    </a:cubicBezTo>
                    <a:cubicBezTo>
                      <a:pt x="30" y="7"/>
                      <a:pt x="60" y="0"/>
                      <a:pt x="84" y="1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62" name="Freeform 98"/>
              <p:cNvSpPr/>
              <p:nvPr/>
            </p:nvSpPr>
            <p:spPr bwMode="auto">
              <a:xfrm>
                <a:off x="5008534" y="5155267"/>
                <a:ext cx="136482" cy="119597"/>
              </a:xfrm>
              <a:custGeom>
                <a:avLst/>
                <a:gdLst>
                  <a:gd name="T0" fmla="*/ 75 w 151"/>
                  <a:gd name="T1" fmla="*/ 0 h 133"/>
                  <a:gd name="T2" fmla="*/ 19 w 151"/>
                  <a:gd name="T3" fmla="*/ 31 h 133"/>
                  <a:gd name="T4" fmla="*/ 40 w 151"/>
                  <a:gd name="T5" fmla="*/ 122 h 133"/>
                  <a:gd name="T6" fmla="*/ 75 w 151"/>
                  <a:gd name="T7" fmla="*/ 133 h 133"/>
                  <a:gd name="T8" fmla="*/ 131 w 151"/>
                  <a:gd name="T9" fmla="*/ 102 h 133"/>
                  <a:gd name="T10" fmla="*/ 111 w 151"/>
                  <a:gd name="T11" fmla="*/ 10 h 133"/>
                  <a:gd name="T12" fmla="*/ 75 w 151"/>
                  <a:gd name="T13" fmla="*/ 0 h 133"/>
                </a:gdLst>
                <a:ahLst/>
                <a:cxnLst>
                  <a:cxn ang="0">
                    <a:pos x="T0" y="T1"/>
                  </a:cxn>
                  <a:cxn ang="0">
                    <a:pos x="T2" y="T3"/>
                  </a:cxn>
                  <a:cxn ang="0">
                    <a:pos x="T4" y="T5"/>
                  </a:cxn>
                  <a:cxn ang="0">
                    <a:pos x="T6" y="T7"/>
                  </a:cxn>
                  <a:cxn ang="0">
                    <a:pos x="T8" y="T9"/>
                  </a:cxn>
                  <a:cxn ang="0">
                    <a:pos x="T10" y="T11"/>
                  </a:cxn>
                  <a:cxn ang="0">
                    <a:pos x="T12" y="T13"/>
                  </a:cxn>
                </a:cxnLst>
                <a:rect l="0" t="0" r="r" b="b"/>
                <a:pathLst>
                  <a:path w="151" h="133">
                    <a:moveTo>
                      <a:pt x="75" y="0"/>
                    </a:moveTo>
                    <a:cubicBezTo>
                      <a:pt x="53" y="0"/>
                      <a:pt x="32" y="11"/>
                      <a:pt x="19" y="31"/>
                    </a:cubicBezTo>
                    <a:cubicBezTo>
                      <a:pt x="0" y="62"/>
                      <a:pt x="9" y="103"/>
                      <a:pt x="40" y="122"/>
                    </a:cubicBezTo>
                    <a:cubicBezTo>
                      <a:pt x="51" y="129"/>
                      <a:pt x="63" y="133"/>
                      <a:pt x="75" y="133"/>
                    </a:cubicBezTo>
                    <a:cubicBezTo>
                      <a:pt x="97" y="133"/>
                      <a:pt x="119" y="122"/>
                      <a:pt x="131" y="102"/>
                    </a:cubicBezTo>
                    <a:cubicBezTo>
                      <a:pt x="151" y="71"/>
                      <a:pt x="142" y="30"/>
                      <a:pt x="111" y="10"/>
                    </a:cubicBezTo>
                    <a:cubicBezTo>
                      <a:pt x="100" y="3"/>
                      <a:pt x="87" y="0"/>
                      <a:pt x="75" y="0"/>
                    </a:cubicBezTo>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63" name="Freeform 99"/>
              <p:cNvSpPr/>
              <p:nvPr/>
            </p:nvSpPr>
            <p:spPr bwMode="auto">
              <a:xfrm>
                <a:off x="5031046" y="4123919"/>
                <a:ext cx="83015" cy="71759"/>
              </a:xfrm>
              <a:custGeom>
                <a:avLst/>
                <a:gdLst>
                  <a:gd name="T0" fmla="*/ 46 w 93"/>
                  <a:gd name="T1" fmla="*/ 0 h 81"/>
                  <a:gd name="T2" fmla="*/ 12 w 93"/>
                  <a:gd name="T3" fmla="*/ 19 h 81"/>
                  <a:gd name="T4" fmla="*/ 25 w 93"/>
                  <a:gd name="T5" fmla="*/ 75 h 81"/>
                  <a:gd name="T6" fmla="*/ 46 w 93"/>
                  <a:gd name="T7" fmla="*/ 81 h 81"/>
                  <a:gd name="T8" fmla="*/ 81 w 93"/>
                  <a:gd name="T9" fmla="*/ 62 h 81"/>
                  <a:gd name="T10" fmla="*/ 68 w 93"/>
                  <a:gd name="T11" fmla="*/ 6 h 81"/>
                  <a:gd name="T12" fmla="*/ 46 w 93"/>
                  <a:gd name="T13" fmla="*/ 0 h 81"/>
                </a:gdLst>
                <a:ahLst/>
                <a:cxnLst>
                  <a:cxn ang="0">
                    <a:pos x="T0" y="T1"/>
                  </a:cxn>
                  <a:cxn ang="0">
                    <a:pos x="T2" y="T3"/>
                  </a:cxn>
                  <a:cxn ang="0">
                    <a:pos x="T4" y="T5"/>
                  </a:cxn>
                  <a:cxn ang="0">
                    <a:pos x="T6" y="T7"/>
                  </a:cxn>
                  <a:cxn ang="0">
                    <a:pos x="T8" y="T9"/>
                  </a:cxn>
                  <a:cxn ang="0">
                    <a:pos x="T10" y="T11"/>
                  </a:cxn>
                  <a:cxn ang="0">
                    <a:pos x="T12" y="T13"/>
                  </a:cxn>
                </a:cxnLst>
                <a:rect l="0" t="0" r="r" b="b"/>
                <a:pathLst>
                  <a:path w="93" h="81">
                    <a:moveTo>
                      <a:pt x="46" y="0"/>
                    </a:moveTo>
                    <a:cubicBezTo>
                      <a:pt x="33" y="0"/>
                      <a:pt x="20" y="7"/>
                      <a:pt x="12" y="19"/>
                    </a:cubicBezTo>
                    <a:cubicBezTo>
                      <a:pt x="0" y="38"/>
                      <a:pt x="6" y="63"/>
                      <a:pt x="25" y="75"/>
                    </a:cubicBezTo>
                    <a:cubicBezTo>
                      <a:pt x="31" y="79"/>
                      <a:pt x="39" y="81"/>
                      <a:pt x="46" y="81"/>
                    </a:cubicBezTo>
                    <a:cubicBezTo>
                      <a:pt x="60" y="81"/>
                      <a:pt x="73" y="74"/>
                      <a:pt x="81" y="62"/>
                    </a:cubicBezTo>
                    <a:cubicBezTo>
                      <a:pt x="93" y="43"/>
                      <a:pt x="87" y="18"/>
                      <a:pt x="68" y="6"/>
                    </a:cubicBezTo>
                    <a:cubicBezTo>
                      <a:pt x="61" y="2"/>
                      <a:pt x="54" y="0"/>
                      <a:pt x="46" y="0"/>
                    </a:cubicBezTo>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64" name="Freeform 100"/>
              <p:cNvSpPr/>
              <p:nvPr/>
            </p:nvSpPr>
            <p:spPr bwMode="auto">
              <a:xfrm>
                <a:off x="4607533" y="2984231"/>
                <a:ext cx="187134" cy="163215"/>
              </a:xfrm>
              <a:custGeom>
                <a:avLst/>
                <a:gdLst>
                  <a:gd name="T0" fmla="*/ 104 w 208"/>
                  <a:gd name="T1" fmla="*/ 0 h 182"/>
                  <a:gd name="T2" fmla="*/ 27 w 208"/>
                  <a:gd name="T3" fmla="*/ 42 h 182"/>
                  <a:gd name="T4" fmla="*/ 56 w 208"/>
                  <a:gd name="T5" fmla="*/ 168 h 182"/>
                  <a:gd name="T6" fmla="*/ 104 w 208"/>
                  <a:gd name="T7" fmla="*/ 182 h 182"/>
                  <a:gd name="T8" fmla="*/ 182 w 208"/>
                  <a:gd name="T9" fmla="*/ 139 h 182"/>
                  <a:gd name="T10" fmla="*/ 153 w 208"/>
                  <a:gd name="T11" fmla="*/ 14 h 182"/>
                  <a:gd name="T12" fmla="*/ 104 w 208"/>
                  <a:gd name="T13" fmla="*/ 0 h 182"/>
                </a:gdLst>
                <a:ahLst/>
                <a:cxnLst>
                  <a:cxn ang="0">
                    <a:pos x="T0" y="T1"/>
                  </a:cxn>
                  <a:cxn ang="0">
                    <a:pos x="T2" y="T3"/>
                  </a:cxn>
                  <a:cxn ang="0">
                    <a:pos x="T4" y="T5"/>
                  </a:cxn>
                  <a:cxn ang="0">
                    <a:pos x="T6" y="T7"/>
                  </a:cxn>
                  <a:cxn ang="0">
                    <a:pos x="T8" y="T9"/>
                  </a:cxn>
                  <a:cxn ang="0">
                    <a:pos x="T10" y="T11"/>
                  </a:cxn>
                  <a:cxn ang="0">
                    <a:pos x="T12" y="T13"/>
                  </a:cxn>
                </a:cxnLst>
                <a:rect l="0" t="0" r="r" b="b"/>
                <a:pathLst>
                  <a:path w="208" h="182">
                    <a:moveTo>
                      <a:pt x="104" y="0"/>
                    </a:moveTo>
                    <a:cubicBezTo>
                      <a:pt x="74" y="0"/>
                      <a:pt x="44" y="15"/>
                      <a:pt x="27" y="42"/>
                    </a:cubicBezTo>
                    <a:cubicBezTo>
                      <a:pt x="0" y="85"/>
                      <a:pt x="13" y="141"/>
                      <a:pt x="56" y="168"/>
                    </a:cubicBezTo>
                    <a:cubicBezTo>
                      <a:pt x="71" y="178"/>
                      <a:pt x="88" y="182"/>
                      <a:pt x="104" y="182"/>
                    </a:cubicBezTo>
                    <a:cubicBezTo>
                      <a:pt x="135" y="182"/>
                      <a:pt x="164" y="167"/>
                      <a:pt x="182" y="139"/>
                    </a:cubicBezTo>
                    <a:cubicBezTo>
                      <a:pt x="208" y="97"/>
                      <a:pt x="196" y="40"/>
                      <a:pt x="153" y="14"/>
                    </a:cubicBezTo>
                    <a:cubicBezTo>
                      <a:pt x="138" y="4"/>
                      <a:pt x="121" y="0"/>
                      <a:pt x="104" y="0"/>
                    </a:cubicBezTo>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65" name="Freeform 101"/>
              <p:cNvSpPr/>
              <p:nvPr/>
            </p:nvSpPr>
            <p:spPr bwMode="auto">
              <a:xfrm>
                <a:off x="4199496" y="2832274"/>
                <a:ext cx="98492" cy="87235"/>
              </a:xfrm>
              <a:custGeom>
                <a:avLst/>
                <a:gdLst>
                  <a:gd name="T0" fmla="*/ 55 w 109"/>
                  <a:gd name="T1" fmla="*/ 0 h 96"/>
                  <a:gd name="T2" fmla="*/ 14 w 109"/>
                  <a:gd name="T3" fmla="*/ 22 h 96"/>
                  <a:gd name="T4" fmla="*/ 29 w 109"/>
                  <a:gd name="T5" fmla="*/ 88 h 96"/>
                  <a:gd name="T6" fmla="*/ 55 w 109"/>
                  <a:gd name="T7" fmla="*/ 96 h 96"/>
                  <a:gd name="T8" fmla="*/ 95 w 109"/>
                  <a:gd name="T9" fmla="*/ 73 h 96"/>
                  <a:gd name="T10" fmla="*/ 80 w 109"/>
                  <a:gd name="T11" fmla="*/ 7 h 96"/>
                  <a:gd name="T12" fmla="*/ 55 w 109"/>
                  <a:gd name="T13" fmla="*/ 0 h 96"/>
                </a:gdLst>
                <a:ahLst/>
                <a:cxnLst>
                  <a:cxn ang="0">
                    <a:pos x="T0" y="T1"/>
                  </a:cxn>
                  <a:cxn ang="0">
                    <a:pos x="T2" y="T3"/>
                  </a:cxn>
                  <a:cxn ang="0">
                    <a:pos x="T4" y="T5"/>
                  </a:cxn>
                  <a:cxn ang="0">
                    <a:pos x="T6" y="T7"/>
                  </a:cxn>
                  <a:cxn ang="0">
                    <a:pos x="T8" y="T9"/>
                  </a:cxn>
                  <a:cxn ang="0">
                    <a:pos x="T10" y="T11"/>
                  </a:cxn>
                  <a:cxn ang="0">
                    <a:pos x="T12" y="T13"/>
                  </a:cxn>
                </a:cxnLst>
                <a:rect l="0" t="0" r="r" b="b"/>
                <a:pathLst>
                  <a:path w="109" h="96">
                    <a:moveTo>
                      <a:pt x="55" y="0"/>
                    </a:moveTo>
                    <a:cubicBezTo>
                      <a:pt x="39" y="0"/>
                      <a:pt x="23" y="8"/>
                      <a:pt x="14" y="22"/>
                    </a:cubicBezTo>
                    <a:cubicBezTo>
                      <a:pt x="0" y="45"/>
                      <a:pt x="7" y="74"/>
                      <a:pt x="29" y="88"/>
                    </a:cubicBezTo>
                    <a:cubicBezTo>
                      <a:pt x="37" y="93"/>
                      <a:pt x="46" y="96"/>
                      <a:pt x="55" y="96"/>
                    </a:cubicBezTo>
                    <a:cubicBezTo>
                      <a:pt x="71" y="96"/>
                      <a:pt x="86" y="88"/>
                      <a:pt x="95" y="73"/>
                    </a:cubicBezTo>
                    <a:cubicBezTo>
                      <a:pt x="109" y="51"/>
                      <a:pt x="103" y="21"/>
                      <a:pt x="80" y="7"/>
                    </a:cubicBezTo>
                    <a:cubicBezTo>
                      <a:pt x="72" y="2"/>
                      <a:pt x="63" y="0"/>
                      <a:pt x="55" y="0"/>
                    </a:cubicBezTo>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66" name="Freeform 102"/>
              <p:cNvSpPr/>
              <p:nvPr/>
            </p:nvSpPr>
            <p:spPr bwMode="auto">
              <a:xfrm>
                <a:off x="4798888" y="1091787"/>
                <a:ext cx="98492" cy="85829"/>
              </a:xfrm>
              <a:custGeom>
                <a:avLst/>
                <a:gdLst>
                  <a:gd name="T0" fmla="*/ 55 w 109"/>
                  <a:gd name="T1" fmla="*/ 0 h 96"/>
                  <a:gd name="T2" fmla="*/ 14 w 109"/>
                  <a:gd name="T3" fmla="*/ 23 h 96"/>
                  <a:gd name="T4" fmla="*/ 29 w 109"/>
                  <a:gd name="T5" fmla="*/ 89 h 96"/>
                  <a:gd name="T6" fmla="*/ 55 w 109"/>
                  <a:gd name="T7" fmla="*/ 96 h 96"/>
                  <a:gd name="T8" fmla="*/ 95 w 109"/>
                  <a:gd name="T9" fmla="*/ 74 h 96"/>
                  <a:gd name="T10" fmla="*/ 80 w 109"/>
                  <a:gd name="T11" fmla="*/ 8 h 96"/>
                  <a:gd name="T12" fmla="*/ 55 w 109"/>
                  <a:gd name="T13" fmla="*/ 0 h 96"/>
                </a:gdLst>
                <a:ahLst/>
                <a:cxnLst>
                  <a:cxn ang="0">
                    <a:pos x="T0" y="T1"/>
                  </a:cxn>
                  <a:cxn ang="0">
                    <a:pos x="T2" y="T3"/>
                  </a:cxn>
                  <a:cxn ang="0">
                    <a:pos x="T4" y="T5"/>
                  </a:cxn>
                  <a:cxn ang="0">
                    <a:pos x="T6" y="T7"/>
                  </a:cxn>
                  <a:cxn ang="0">
                    <a:pos x="T8" y="T9"/>
                  </a:cxn>
                  <a:cxn ang="0">
                    <a:pos x="T10" y="T11"/>
                  </a:cxn>
                  <a:cxn ang="0">
                    <a:pos x="T12" y="T13"/>
                  </a:cxn>
                </a:cxnLst>
                <a:rect l="0" t="0" r="r" b="b"/>
                <a:pathLst>
                  <a:path w="109" h="96">
                    <a:moveTo>
                      <a:pt x="55" y="0"/>
                    </a:moveTo>
                    <a:cubicBezTo>
                      <a:pt x="39" y="0"/>
                      <a:pt x="23" y="8"/>
                      <a:pt x="14" y="23"/>
                    </a:cubicBezTo>
                    <a:cubicBezTo>
                      <a:pt x="0" y="45"/>
                      <a:pt x="7" y="75"/>
                      <a:pt x="29" y="89"/>
                    </a:cubicBezTo>
                    <a:cubicBezTo>
                      <a:pt x="37" y="94"/>
                      <a:pt x="46" y="96"/>
                      <a:pt x="55" y="96"/>
                    </a:cubicBezTo>
                    <a:cubicBezTo>
                      <a:pt x="70" y="96"/>
                      <a:pt x="86" y="88"/>
                      <a:pt x="95" y="74"/>
                    </a:cubicBezTo>
                    <a:cubicBezTo>
                      <a:pt x="109" y="51"/>
                      <a:pt x="102" y="22"/>
                      <a:pt x="80" y="8"/>
                    </a:cubicBezTo>
                    <a:cubicBezTo>
                      <a:pt x="72" y="3"/>
                      <a:pt x="63" y="0"/>
                      <a:pt x="55" y="0"/>
                    </a:cubicBezTo>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67" name="Freeform 103"/>
              <p:cNvSpPr/>
              <p:nvPr/>
            </p:nvSpPr>
            <p:spPr bwMode="auto">
              <a:xfrm>
                <a:off x="5750035" y="1796705"/>
                <a:ext cx="137888" cy="119597"/>
              </a:xfrm>
              <a:custGeom>
                <a:avLst/>
                <a:gdLst>
                  <a:gd name="T0" fmla="*/ 76 w 152"/>
                  <a:gd name="T1" fmla="*/ 0 h 132"/>
                  <a:gd name="T2" fmla="*/ 20 w 152"/>
                  <a:gd name="T3" fmla="*/ 31 h 132"/>
                  <a:gd name="T4" fmla="*/ 41 w 152"/>
                  <a:gd name="T5" fmla="*/ 122 h 132"/>
                  <a:gd name="T6" fmla="*/ 76 w 152"/>
                  <a:gd name="T7" fmla="*/ 132 h 132"/>
                  <a:gd name="T8" fmla="*/ 132 w 152"/>
                  <a:gd name="T9" fmla="*/ 101 h 132"/>
                  <a:gd name="T10" fmla="*/ 111 w 152"/>
                  <a:gd name="T11" fmla="*/ 10 h 132"/>
                  <a:gd name="T12" fmla="*/ 76 w 152"/>
                  <a:gd name="T13" fmla="*/ 0 h 132"/>
                </a:gdLst>
                <a:ahLst/>
                <a:cxnLst>
                  <a:cxn ang="0">
                    <a:pos x="T0" y="T1"/>
                  </a:cxn>
                  <a:cxn ang="0">
                    <a:pos x="T2" y="T3"/>
                  </a:cxn>
                  <a:cxn ang="0">
                    <a:pos x="T4" y="T5"/>
                  </a:cxn>
                  <a:cxn ang="0">
                    <a:pos x="T6" y="T7"/>
                  </a:cxn>
                  <a:cxn ang="0">
                    <a:pos x="T8" y="T9"/>
                  </a:cxn>
                  <a:cxn ang="0">
                    <a:pos x="T10" y="T11"/>
                  </a:cxn>
                  <a:cxn ang="0">
                    <a:pos x="T12" y="T13"/>
                  </a:cxn>
                </a:cxnLst>
                <a:rect l="0" t="0" r="r" b="b"/>
                <a:pathLst>
                  <a:path w="152" h="132">
                    <a:moveTo>
                      <a:pt x="76" y="0"/>
                    </a:moveTo>
                    <a:cubicBezTo>
                      <a:pt x="54" y="0"/>
                      <a:pt x="33" y="11"/>
                      <a:pt x="20" y="31"/>
                    </a:cubicBezTo>
                    <a:cubicBezTo>
                      <a:pt x="0" y="62"/>
                      <a:pt x="10" y="103"/>
                      <a:pt x="41" y="122"/>
                    </a:cubicBezTo>
                    <a:cubicBezTo>
                      <a:pt x="52" y="129"/>
                      <a:pt x="64" y="132"/>
                      <a:pt x="76" y="132"/>
                    </a:cubicBezTo>
                    <a:cubicBezTo>
                      <a:pt x="98" y="132"/>
                      <a:pt x="120" y="121"/>
                      <a:pt x="132" y="101"/>
                    </a:cubicBezTo>
                    <a:cubicBezTo>
                      <a:pt x="152" y="70"/>
                      <a:pt x="142" y="29"/>
                      <a:pt x="111" y="10"/>
                    </a:cubicBezTo>
                    <a:cubicBezTo>
                      <a:pt x="100" y="3"/>
                      <a:pt x="88" y="0"/>
                      <a:pt x="76" y="0"/>
                    </a:cubicBezTo>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68" name="Freeform 104"/>
              <p:cNvSpPr/>
              <p:nvPr/>
            </p:nvSpPr>
            <p:spPr bwMode="auto">
              <a:xfrm>
                <a:off x="5634659" y="2747852"/>
                <a:ext cx="225124" cy="196983"/>
              </a:xfrm>
              <a:custGeom>
                <a:avLst/>
                <a:gdLst>
                  <a:gd name="T0" fmla="*/ 125 w 250"/>
                  <a:gd name="T1" fmla="*/ 0 h 219"/>
                  <a:gd name="T2" fmla="*/ 33 w 250"/>
                  <a:gd name="T3" fmla="*/ 51 h 219"/>
                  <a:gd name="T4" fmla="*/ 67 w 250"/>
                  <a:gd name="T5" fmla="*/ 202 h 219"/>
                  <a:gd name="T6" fmla="*/ 125 w 250"/>
                  <a:gd name="T7" fmla="*/ 219 h 219"/>
                  <a:gd name="T8" fmla="*/ 218 w 250"/>
                  <a:gd name="T9" fmla="*/ 167 h 219"/>
                  <a:gd name="T10" fmla="*/ 184 w 250"/>
                  <a:gd name="T11" fmla="*/ 16 h 219"/>
                  <a:gd name="T12" fmla="*/ 125 w 250"/>
                  <a:gd name="T13" fmla="*/ 0 h 219"/>
                </a:gdLst>
                <a:ahLst/>
                <a:cxnLst>
                  <a:cxn ang="0">
                    <a:pos x="T0" y="T1"/>
                  </a:cxn>
                  <a:cxn ang="0">
                    <a:pos x="T2" y="T3"/>
                  </a:cxn>
                  <a:cxn ang="0">
                    <a:pos x="T4" y="T5"/>
                  </a:cxn>
                  <a:cxn ang="0">
                    <a:pos x="T6" y="T7"/>
                  </a:cxn>
                  <a:cxn ang="0">
                    <a:pos x="T8" y="T9"/>
                  </a:cxn>
                  <a:cxn ang="0">
                    <a:pos x="T10" y="T11"/>
                  </a:cxn>
                  <a:cxn ang="0">
                    <a:pos x="T12" y="T13"/>
                  </a:cxn>
                </a:cxnLst>
                <a:rect l="0" t="0" r="r" b="b"/>
                <a:pathLst>
                  <a:path w="250" h="219">
                    <a:moveTo>
                      <a:pt x="125" y="0"/>
                    </a:moveTo>
                    <a:cubicBezTo>
                      <a:pt x="89" y="0"/>
                      <a:pt x="53" y="18"/>
                      <a:pt x="33" y="51"/>
                    </a:cubicBezTo>
                    <a:cubicBezTo>
                      <a:pt x="0" y="102"/>
                      <a:pt x="16" y="170"/>
                      <a:pt x="67" y="202"/>
                    </a:cubicBezTo>
                    <a:cubicBezTo>
                      <a:pt x="85" y="213"/>
                      <a:pt x="105" y="219"/>
                      <a:pt x="125" y="219"/>
                    </a:cubicBezTo>
                    <a:cubicBezTo>
                      <a:pt x="162" y="219"/>
                      <a:pt x="197" y="201"/>
                      <a:pt x="218" y="167"/>
                    </a:cubicBezTo>
                    <a:cubicBezTo>
                      <a:pt x="250" y="116"/>
                      <a:pt x="235" y="49"/>
                      <a:pt x="184" y="16"/>
                    </a:cubicBezTo>
                    <a:cubicBezTo>
                      <a:pt x="165" y="5"/>
                      <a:pt x="145" y="0"/>
                      <a:pt x="125" y="0"/>
                    </a:cubicBezTo>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69" name="Freeform 105"/>
              <p:cNvSpPr/>
              <p:nvPr/>
            </p:nvSpPr>
            <p:spPr bwMode="auto">
              <a:xfrm>
                <a:off x="6653343" y="2920916"/>
                <a:ext cx="130853" cy="113969"/>
              </a:xfrm>
              <a:custGeom>
                <a:avLst/>
                <a:gdLst>
                  <a:gd name="T0" fmla="*/ 72 w 145"/>
                  <a:gd name="T1" fmla="*/ 0 h 126"/>
                  <a:gd name="T2" fmla="*/ 19 w 145"/>
                  <a:gd name="T3" fmla="*/ 29 h 126"/>
                  <a:gd name="T4" fmla="*/ 39 w 145"/>
                  <a:gd name="T5" fmla="*/ 117 h 126"/>
                  <a:gd name="T6" fmla="*/ 72 w 145"/>
                  <a:gd name="T7" fmla="*/ 126 h 126"/>
                  <a:gd name="T8" fmla="*/ 126 w 145"/>
                  <a:gd name="T9" fmla="*/ 97 h 126"/>
                  <a:gd name="T10" fmla="*/ 106 w 145"/>
                  <a:gd name="T11" fmla="*/ 9 h 126"/>
                  <a:gd name="T12" fmla="*/ 72 w 145"/>
                  <a:gd name="T13" fmla="*/ 0 h 126"/>
                </a:gdLst>
                <a:ahLst/>
                <a:cxnLst>
                  <a:cxn ang="0">
                    <a:pos x="T0" y="T1"/>
                  </a:cxn>
                  <a:cxn ang="0">
                    <a:pos x="T2" y="T3"/>
                  </a:cxn>
                  <a:cxn ang="0">
                    <a:pos x="T4" y="T5"/>
                  </a:cxn>
                  <a:cxn ang="0">
                    <a:pos x="T6" y="T7"/>
                  </a:cxn>
                  <a:cxn ang="0">
                    <a:pos x="T8" y="T9"/>
                  </a:cxn>
                  <a:cxn ang="0">
                    <a:pos x="T10" y="T11"/>
                  </a:cxn>
                  <a:cxn ang="0">
                    <a:pos x="T12" y="T13"/>
                  </a:cxn>
                </a:cxnLst>
                <a:rect l="0" t="0" r="r" b="b"/>
                <a:pathLst>
                  <a:path w="145" h="126">
                    <a:moveTo>
                      <a:pt x="72" y="0"/>
                    </a:moveTo>
                    <a:cubicBezTo>
                      <a:pt x="51" y="0"/>
                      <a:pt x="31" y="10"/>
                      <a:pt x="19" y="29"/>
                    </a:cubicBezTo>
                    <a:cubicBezTo>
                      <a:pt x="0" y="59"/>
                      <a:pt x="9" y="98"/>
                      <a:pt x="39" y="117"/>
                    </a:cubicBezTo>
                    <a:cubicBezTo>
                      <a:pt x="49" y="123"/>
                      <a:pt x="61" y="126"/>
                      <a:pt x="72" y="126"/>
                    </a:cubicBezTo>
                    <a:cubicBezTo>
                      <a:pt x="93" y="126"/>
                      <a:pt x="114" y="116"/>
                      <a:pt x="126" y="97"/>
                    </a:cubicBezTo>
                    <a:cubicBezTo>
                      <a:pt x="145" y="67"/>
                      <a:pt x="136" y="28"/>
                      <a:pt x="106" y="9"/>
                    </a:cubicBezTo>
                    <a:cubicBezTo>
                      <a:pt x="96" y="3"/>
                      <a:pt x="84" y="0"/>
                      <a:pt x="72" y="0"/>
                    </a:cubicBezTo>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70" name="Freeform 106"/>
              <p:cNvSpPr/>
              <p:nvPr/>
            </p:nvSpPr>
            <p:spPr bwMode="auto">
              <a:xfrm>
                <a:off x="7759258" y="2054190"/>
                <a:ext cx="60502" cy="53467"/>
              </a:xfrm>
              <a:custGeom>
                <a:avLst/>
                <a:gdLst>
                  <a:gd name="T0" fmla="*/ 34 w 67"/>
                  <a:gd name="T1" fmla="*/ 0 h 59"/>
                  <a:gd name="T2" fmla="*/ 9 w 67"/>
                  <a:gd name="T3" fmla="*/ 14 h 59"/>
                  <a:gd name="T4" fmla="*/ 18 w 67"/>
                  <a:gd name="T5" fmla="*/ 54 h 59"/>
                  <a:gd name="T6" fmla="*/ 34 w 67"/>
                  <a:gd name="T7" fmla="*/ 59 h 59"/>
                  <a:gd name="T8" fmla="*/ 58 w 67"/>
                  <a:gd name="T9" fmla="*/ 45 h 59"/>
                  <a:gd name="T10" fmla="*/ 49 w 67"/>
                  <a:gd name="T11" fmla="*/ 5 h 59"/>
                  <a:gd name="T12" fmla="*/ 34 w 67"/>
                  <a:gd name="T13" fmla="*/ 0 h 59"/>
                </a:gdLst>
                <a:ahLst/>
                <a:cxnLst>
                  <a:cxn ang="0">
                    <a:pos x="T0" y="T1"/>
                  </a:cxn>
                  <a:cxn ang="0">
                    <a:pos x="T2" y="T3"/>
                  </a:cxn>
                  <a:cxn ang="0">
                    <a:pos x="T4" y="T5"/>
                  </a:cxn>
                  <a:cxn ang="0">
                    <a:pos x="T6" y="T7"/>
                  </a:cxn>
                  <a:cxn ang="0">
                    <a:pos x="T8" y="T9"/>
                  </a:cxn>
                  <a:cxn ang="0">
                    <a:pos x="T10" y="T11"/>
                  </a:cxn>
                  <a:cxn ang="0">
                    <a:pos x="T12" y="T13"/>
                  </a:cxn>
                </a:cxnLst>
                <a:rect l="0" t="0" r="r" b="b"/>
                <a:pathLst>
                  <a:path w="67" h="59">
                    <a:moveTo>
                      <a:pt x="34" y="0"/>
                    </a:moveTo>
                    <a:cubicBezTo>
                      <a:pt x="24" y="0"/>
                      <a:pt x="14" y="5"/>
                      <a:pt x="9" y="14"/>
                    </a:cubicBezTo>
                    <a:cubicBezTo>
                      <a:pt x="0" y="28"/>
                      <a:pt x="4" y="46"/>
                      <a:pt x="18" y="54"/>
                    </a:cubicBezTo>
                    <a:cubicBezTo>
                      <a:pt x="23" y="57"/>
                      <a:pt x="28" y="59"/>
                      <a:pt x="34" y="59"/>
                    </a:cubicBezTo>
                    <a:cubicBezTo>
                      <a:pt x="43" y="59"/>
                      <a:pt x="53" y="54"/>
                      <a:pt x="58" y="45"/>
                    </a:cubicBezTo>
                    <a:cubicBezTo>
                      <a:pt x="67" y="31"/>
                      <a:pt x="63" y="13"/>
                      <a:pt x="49" y="5"/>
                    </a:cubicBezTo>
                    <a:cubicBezTo>
                      <a:pt x="44" y="2"/>
                      <a:pt x="39" y="0"/>
                      <a:pt x="34" y="0"/>
                    </a:cubicBezTo>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71" name="Freeform 161"/>
              <p:cNvSpPr/>
              <p:nvPr/>
            </p:nvSpPr>
            <p:spPr bwMode="auto">
              <a:xfrm>
                <a:off x="4592055" y="3554076"/>
                <a:ext cx="275776" cy="275776"/>
              </a:xfrm>
              <a:custGeom>
                <a:avLst/>
                <a:gdLst>
                  <a:gd name="T0" fmla="*/ 224 w 306"/>
                  <a:gd name="T1" fmla="*/ 39 h 306"/>
                  <a:gd name="T2" fmla="*/ 267 w 306"/>
                  <a:gd name="T3" fmla="*/ 224 h 306"/>
                  <a:gd name="T4" fmla="*/ 81 w 306"/>
                  <a:gd name="T5" fmla="*/ 267 h 306"/>
                  <a:gd name="T6" fmla="*/ 39 w 306"/>
                  <a:gd name="T7" fmla="*/ 82 h 306"/>
                  <a:gd name="T8" fmla="*/ 224 w 306"/>
                  <a:gd name="T9" fmla="*/ 39 h 306"/>
                </a:gdLst>
                <a:ahLst/>
                <a:cxnLst>
                  <a:cxn ang="0">
                    <a:pos x="T0" y="T1"/>
                  </a:cxn>
                  <a:cxn ang="0">
                    <a:pos x="T2" y="T3"/>
                  </a:cxn>
                  <a:cxn ang="0">
                    <a:pos x="T4" y="T5"/>
                  </a:cxn>
                  <a:cxn ang="0">
                    <a:pos x="T6" y="T7"/>
                  </a:cxn>
                  <a:cxn ang="0">
                    <a:pos x="T8" y="T9"/>
                  </a:cxn>
                </a:cxnLst>
                <a:rect l="0" t="0" r="r" b="b"/>
                <a:pathLst>
                  <a:path w="306" h="306">
                    <a:moveTo>
                      <a:pt x="224" y="39"/>
                    </a:moveTo>
                    <a:cubicBezTo>
                      <a:pt x="287" y="79"/>
                      <a:pt x="306" y="162"/>
                      <a:pt x="267" y="224"/>
                    </a:cubicBezTo>
                    <a:cubicBezTo>
                      <a:pt x="227" y="287"/>
                      <a:pt x="144" y="306"/>
                      <a:pt x="81" y="267"/>
                    </a:cubicBezTo>
                    <a:cubicBezTo>
                      <a:pt x="19" y="227"/>
                      <a:pt x="0" y="144"/>
                      <a:pt x="39" y="82"/>
                    </a:cubicBezTo>
                    <a:cubicBezTo>
                      <a:pt x="79" y="19"/>
                      <a:pt x="162" y="0"/>
                      <a:pt x="224" y="39"/>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72" name="Freeform 167"/>
              <p:cNvSpPr/>
              <p:nvPr/>
            </p:nvSpPr>
            <p:spPr bwMode="auto">
              <a:xfrm>
                <a:off x="4430245" y="2125947"/>
                <a:ext cx="257485" cy="256078"/>
              </a:xfrm>
              <a:custGeom>
                <a:avLst/>
                <a:gdLst>
                  <a:gd name="T0" fmla="*/ 209 w 285"/>
                  <a:gd name="T1" fmla="*/ 36 h 285"/>
                  <a:gd name="T2" fmla="*/ 248 w 285"/>
                  <a:gd name="T3" fmla="*/ 209 h 285"/>
                  <a:gd name="T4" fmla="*/ 76 w 285"/>
                  <a:gd name="T5" fmla="*/ 248 h 285"/>
                  <a:gd name="T6" fmla="*/ 37 w 285"/>
                  <a:gd name="T7" fmla="*/ 76 h 285"/>
                  <a:gd name="T8" fmla="*/ 209 w 285"/>
                  <a:gd name="T9" fmla="*/ 36 h 285"/>
                </a:gdLst>
                <a:ahLst/>
                <a:cxnLst>
                  <a:cxn ang="0">
                    <a:pos x="T0" y="T1"/>
                  </a:cxn>
                  <a:cxn ang="0">
                    <a:pos x="T2" y="T3"/>
                  </a:cxn>
                  <a:cxn ang="0">
                    <a:pos x="T4" y="T5"/>
                  </a:cxn>
                  <a:cxn ang="0">
                    <a:pos x="T6" y="T7"/>
                  </a:cxn>
                  <a:cxn ang="0">
                    <a:pos x="T8" y="T9"/>
                  </a:cxn>
                </a:cxnLst>
                <a:rect l="0" t="0" r="r" b="b"/>
                <a:pathLst>
                  <a:path w="285" h="285">
                    <a:moveTo>
                      <a:pt x="209" y="36"/>
                    </a:moveTo>
                    <a:cubicBezTo>
                      <a:pt x="268" y="73"/>
                      <a:pt x="285" y="150"/>
                      <a:pt x="248" y="209"/>
                    </a:cubicBezTo>
                    <a:cubicBezTo>
                      <a:pt x="212" y="267"/>
                      <a:pt x="135" y="285"/>
                      <a:pt x="76" y="248"/>
                    </a:cubicBezTo>
                    <a:cubicBezTo>
                      <a:pt x="18" y="211"/>
                      <a:pt x="0" y="134"/>
                      <a:pt x="37" y="76"/>
                    </a:cubicBezTo>
                    <a:cubicBezTo>
                      <a:pt x="74" y="17"/>
                      <a:pt x="151" y="0"/>
                      <a:pt x="209" y="3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73" name="Freeform 168"/>
              <p:cNvSpPr/>
              <p:nvPr/>
            </p:nvSpPr>
            <p:spPr bwMode="auto">
              <a:xfrm>
                <a:off x="5785202" y="3068653"/>
                <a:ext cx="250449" cy="250450"/>
              </a:xfrm>
              <a:custGeom>
                <a:avLst/>
                <a:gdLst>
                  <a:gd name="T0" fmla="*/ 203 w 278"/>
                  <a:gd name="T1" fmla="*/ 36 h 278"/>
                  <a:gd name="T2" fmla="*/ 242 w 278"/>
                  <a:gd name="T3" fmla="*/ 204 h 278"/>
                  <a:gd name="T4" fmla="*/ 74 w 278"/>
                  <a:gd name="T5" fmla="*/ 242 h 278"/>
                  <a:gd name="T6" fmla="*/ 35 w 278"/>
                  <a:gd name="T7" fmla="*/ 74 h 278"/>
                  <a:gd name="T8" fmla="*/ 203 w 278"/>
                  <a:gd name="T9" fmla="*/ 36 h 278"/>
                </a:gdLst>
                <a:ahLst/>
                <a:cxnLst>
                  <a:cxn ang="0">
                    <a:pos x="T0" y="T1"/>
                  </a:cxn>
                  <a:cxn ang="0">
                    <a:pos x="T2" y="T3"/>
                  </a:cxn>
                  <a:cxn ang="0">
                    <a:pos x="T4" y="T5"/>
                  </a:cxn>
                  <a:cxn ang="0">
                    <a:pos x="T6" y="T7"/>
                  </a:cxn>
                  <a:cxn ang="0">
                    <a:pos x="T8" y="T9"/>
                  </a:cxn>
                </a:cxnLst>
                <a:rect l="0" t="0" r="r" b="b"/>
                <a:pathLst>
                  <a:path w="278" h="278">
                    <a:moveTo>
                      <a:pt x="203" y="36"/>
                    </a:moveTo>
                    <a:cubicBezTo>
                      <a:pt x="260" y="71"/>
                      <a:pt x="278" y="147"/>
                      <a:pt x="242" y="204"/>
                    </a:cubicBezTo>
                    <a:cubicBezTo>
                      <a:pt x="206" y="261"/>
                      <a:pt x="131" y="278"/>
                      <a:pt x="74" y="242"/>
                    </a:cubicBezTo>
                    <a:cubicBezTo>
                      <a:pt x="17" y="206"/>
                      <a:pt x="0" y="131"/>
                      <a:pt x="35" y="74"/>
                    </a:cubicBezTo>
                    <a:cubicBezTo>
                      <a:pt x="71" y="17"/>
                      <a:pt x="146" y="0"/>
                      <a:pt x="203" y="3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74" name="Freeform 169"/>
              <p:cNvSpPr/>
              <p:nvPr/>
            </p:nvSpPr>
            <p:spPr bwMode="auto">
              <a:xfrm>
                <a:off x="6086296" y="2137202"/>
                <a:ext cx="246229" cy="246229"/>
              </a:xfrm>
              <a:custGeom>
                <a:avLst/>
                <a:gdLst>
                  <a:gd name="T0" fmla="*/ 200 w 273"/>
                  <a:gd name="T1" fmla="*/ 36 h 273"/>
                  <a:gd name="T2" fmla="*/ 238 w 273"/>
                  <a:gd name="T3" fmla="*/ 200 h 273"/>
                  <a:gd name="T4" fmla="*/ 73 w 273"/>
                  <a:gd name="T5" fmla="*/ 238 h 273"/>
                  <a:gd name="T6" fmla="*/ 35 w 273"/>
                  <a:gd name="T7" fmla="*/ 73 h 273"/>
                  <a:gd name="T8" fmla="*/ 200 w 273"/>
                  <a:gd name="T9" fmla="*/ 36 h 273"/>
                </a:gdLst>
                <a:ahLst/>
                <a:cxnLst>
                  <a:cxn ang="0">
                    <a:pos x="T0" y="T1"/>
                  </a:cxn>
                  <a:cxn ang="0">
                    <a:pos x="T2" y="T3"/>
                  </a:cxn>
                  <a:cxn ang="0">
                    <a:pos x="T4" y="T5"/>
                  </a:cxn>
                  <a:cxn ang="0">
                    <a:pos x="T6" y="T7"/>
                  </a:cxn>
                  <a:cxn ang="0">
                    <a:pos x="T8" y="T9"/>
                  </a:cxn>
                </a:cxnLst>
                <a:rect l="0" t="0" r="r" b="b"/>
                <a:pathLst>
                  <a:path w="273" h="273">
                    <a:moveTo>
                      <a:pt x="200" y="36"/>
                    </a:moveTo>
                    <a:cubicBezTo>
                      <a:pt x="256" y="71"/>
                      <a:pt x="273" y="144"/>
                      <a:pt x="238" y="200"/>
                    </a:cubicBezTo>
                    <a:cubicBezTo>
                      <a:pt x="203" y="256"/>
                      <a:pt x="129" y="273"/>
                      <a:pt x="73" y="238"/>
                    </a:cubicBezTo>
                    <a:cubicBezTo>
                      <a:pt x="17" y="203"/>
                      <a:pt x="0" y="129"/>
                      <a:pt x="35" y="73"/>
                    </a:cubicBezTo>
                    <a:cubicBezTo>
                      <a:pt x="70" y="17"/>
                      <a:pt x="144" y="0"/>
                      <a:pt x="200" y="3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grpSp>
        <p:sp>
          <p:nvSpPr>
            <p:cNvPr id="7" name="Freeform 60"/>
            <p:cNvSpPr/>
            <p:nvPr/>
          </p:nvSpPr>
          <p:spPr bwMode="auto">
            <a:xfrm rot="498591">
              <a:off x="4501415" y="362092"/>
              <a:ext cx="2506016" cy="1734180"/>
            </a:xfrm>
            <a:custGeom>
              <a:avLst/>
              <a:gdLst>
                <a:gd name="T0" fmla="*/ 2332 w 2339"/>
                <a:gd name="T1" fmla="*/ 1665 h 1665"/>
                <a:gd name="T2" fmla="*/ 2329 w 2339"/>
                <a:gd name="T3" fmla="*/ 1664 h 1665"/>
                <a:gd name="T4" fmla="*/ 3 w 2339"/>
                <a:gd name="T5" fmla="*/ 11 h 1665"/>
                <a:gd name="T6" fmla="*/ 2 w 2339"/>
                <a:gd name="T7" fmla="*/ 3 h 1665"/>
                <a:gd name="T8" fmla="*/ 10 w 2339"/>
                <a:gd name="T9" fmla="*/ 2 h 1665"/>
                <a:gd name="T10" fmla="*/ 2335 w 2339"/>
                <a:gd name="T11" fmla="*/ 1654 h 1665"/>
                <a:gd name="T12" fmla="*/ 2337 w 2339"/>
                <a:gd name="T13" fmla="*/ 1662 h 1665"/>
                <a:gd name="T14" fmla="*/ 2332 w 2339"/>
                <a:gd name="T15" fmla="*/ 1665 h 16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9" h="1665">
                  <a:moveTo>
                    <a:pt x="2332" y="1665"/>
                  </a:moveTo>
                  <a:cubicBezTo>
                    <a:pt x="2331" y="1665"/>
                    <a:pt x="2330" y="1665"/>
                    <a:pt x="2329" y="1664"/>
                  </a:cubicBezTo>
                  <a:cubicBezTo>
                    <a:pt x="3" y="11"/>
                    <a:pt x="3" y="11"/>
                    <a:pt x="3" y="11"/>
                  </a:cubicBezTo>
                  <a:cubicBezTo>
                    <a:pt x="1" y="10"/>
                    <a:pt x="0" y="6"/>
                    <a:pt x="2" y="3"/>
                  </a:cubicBezTo>
                  <a:cubicBezTo>
                    <a:pt x="4" y="0"/>
                    <a:pt x="8" y="0"/>
                    <a:pt x="10" y="2"/>
                  </a:cubicBezTo>
                  <a:cubicBezTo>
                    <a:pt x="2335" y="1654"/>
                    <a:pt x="2335" y="1654"/>
                    <a:pt x="2335" y="1654"/>
                  </a:cubicBezTo>
                  <a:cubicBezTo>
                    <a:pt x="2338" y="1656"/>
                    <a:pt x="2339" y="1660"/>
                    <a:pt x="2337" y="1662"/>
                  </a:cubicBezTo>
                  <a:cubicBezTo>
                    <a:pt x="2336" y="1664"/>
                    <a:pt x="2334" y="1665"/>
                    <a:pt x="2332" y="166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grpSp>
      <p:sp>
        <p:nvSpPr>
          <p:cNvPr id="75" name="矩形 74"/>
          <p:cNvSpPr/>
          <p:nvPr/>
        </p:nvSpPr>
        <p:spPr>
          <a:xfrm rot="16200000">
            <a:off x="4425792" y="-1161091"/>
            <a:ext cx="3246633" cy="9703631"/>
          </a:xfrm>
          <a:prstGeom prst="rect">
            <a:avLst/>
          </a:prstGeom>
          <a:gradFill flip="none" rotWithShape="1">
            <a:gsLst>
              <a:gs pos="100000">
                <a:srgbClr val="00C898">
                  <a:alpha val="70000"/>
                </a:srgbClr>
              </a:gs>
              <a:gs pos="0">
                <a:srgbClr val="04B5EC">
                  <a:alpha val="70000"/>
                </a:srgbClr>
              </a:gs>
            </a:gsLst>
            <a:lin ang="0" scaled="1"/>
            <a:tileRect/>
          </a:gradFill>
          <a:ln>
            <a:noFill/>
          </a:ln>
          <a:effectLst>
            <a:outerShdw blurRad="5080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350"/>
          </a:p>
        </p:txBody>
      </p:sp>
      <p:sp>
        <p:nvSpPr>
          <p:cNvPr id="76" name="Freeform 182"/>
          <p:cNvSpPr/>
          <p:nvPr/>
        </p:nvSpPr>
        <p:spPr bwMode="auto">
          <a:xfrm rot="21368463">
            <a:off x="5534230" y="2366409"/>
            <a:ext cx="4048125" cy="4048126"/>
          </a:xfrm>
          <a:custGeom>
            <a:avLst/>
            <a:gdLst>
              <a:gd name="T0" fmla="*/ 2909 w 3967"/>
              <a:gd name="T1" fmla="*/ 511 h 3968"/>
              <a:gd name="T2" fmla="*/ 3456 w 3967"/>
              <a:gd name="T3" fmla="*/ 2909 h 3968"/>
              <a:gd name="T4" fmla="*/ 1059 w 3967"/>
              <a:gd name="T5" fmla="*/ 3457 h 3968"/>
              <a:gd name="T6" fmla="*/ 511 w 3967"/>
              <a:gd name="T7" fmla="*/ 1059 h 3968"/>
              <a:gd name="T8" fmla="*/ 2909 w 3967"/>
              <a:gd name="T9" fmla="*/ 511 h 3968"/>
            </a:gdLst>
            <a:ahLst/>
            <a:cxnLst>
              <a:cxn ang="0">
                <a:pos x="T0" y="T1"/>
              </a:cxn>
              <a:cxn ang="0">
                <a:pos x="T2" y="T3"/>
              </a:cxn>
              <a:cxn ang="0">
                <a:pos x="T4" y="T5"/>
              </a:cxn>
              <a:cxn ang="0">
                <a:pos x="T6" y="T7"/>
              </a:cxn>
              <a:cxn ang="0">
                <a:pos x="T8" y="T9"/>
              </a:cxn>
            </a:cxnLst>
            <a:rect l="0" t="0" r="r" b="b"/>
            <a:pathLst>
              <a:path w="3967" h="3968">
                <a:moveTo>
                  <a:pt x="2909" y="511"/>
                </a:moveTo>
                <a:cubicBezTo>
                  <a:pt x="3722" y="1022"/>
                  <a:pt x="3967" y="2096"/>
                  <a:pt x="3456" y="2909"/>
                </a:cubicBezTo>
                <a:cubicBezTo>
                  <a:pt x="2945" y="3722"/>
                  <a:pt x="1872" y="3968"/>
                  <a:pt x="1059" y="3457"/>
                </a:cubicBezTo>
                <a:cubicBezTo>
                  <a:pt x="245" y="2946"/>
                  <a:pt x="0" y="1872"/>
                  <a:pt x="511" y="1059"/>
                </a:cubicBezTo>
                <a:cubicBezTo>
                  <a:pt x="1022" y="245"/>
                  <a:pt x="2095" y="0"/>
                  <a:pt x="2909" y="511"/>
                </a:cubicBezTo>
                <a:close/>
              </a:path>
            </a:pathLst>
          </a:custGeom>
          <a:solidFill>
            <a:srgbClr val="45D8FF">
              <a:alpha val="5000"/>
            </a:srgbClr>
          </a:solidFill>
          <a:ln>
            <a:noFill/>
          </a:ln>
        </p:spPr>
        <p:txBody>
          <a:bodyPr vert="horz" wrap="square" lIns="91440" tIns="45720" rIns="91440" bIns="45720" numCol="1" anchor="t" anchorCtr="0" compatLnSpc="1"/>
          <a:lstStyle/>
          <a:p>
            <a:endParaRPr lang="zh-CN" altLang="en-US">
              <a:cs typeface="+mn-ea"/>
              <a:sym typeface="+mn-lt"/>
            </a:endParaRPr>
          </a:p>
        </p:txBody>
      </p:sp>
      <p:sp>
        <p:nvSpPr>
          <p:cNvPr id="77" name="Freeform 184"/>
          <p:cNvSpPr/>
          <p:nvPr/>
        </p:nvSpPr>
        <p:spPr bwMode="auto">
          <a:xfrm rot="21368463">
            <a:off x="6140655" y="2972834"/>
            <a:ext cx="2835275" cy="2835275"/>
          </a:xfrm>
          <a:custGeom>
            <a:avLst/>
            <a:gdLst>
              <a:gd name="T0" fmla="*/ 2037 w 2779"/>
              <a:gd name="T1" fmla="*/ 358 h 2778"/>
              <a:gd name="T2" fmla="*/ 2421 w 2779"/>
              <a:gd name="T3" fmla="*/ 2037 h 2778"/>
              <a:gd name="T4" fmla="*/ 742 w 2779"/>
              <a:gd name="T5" fmla="*/ 2420 h 2778"/>
              <a:gd name="T6" fmla="*/ 358 w 2779"/>
              <a:gd name="T7" fmla="*/ 741 h 2778"/>
              <a:gd name="T8" fmla="*/ 2037 w 2779"/>
              <a:gd name="T9" fmla="*/ 358 h 2778"/>
            </a:gdLst>
            <a:ahLst/>
            <a:cxnLst>
              <a:cxn ang="0">
                <a:pos x="T0" y="T1"/>
              </a:cxn>
              <a:cxn ang="0">
                <a:pos x="T2" y="T3"/>
              </a:cxn>
              <a:cxn ang="0">
                <a:pos x="T4" y="T5"/>
              </a:cxn>
              <a:cxn ang="0">
                <a:pos x="T6" y="T7"/>
              </a:cxn>
              <a:cxn ang="0">
                <a:pos x="T8" y="T9"/>
              </a:cxn>
            </a:cxnLst>
            <a:rect l="0" t="0" r="r" b="b"/>
            <a:pathLst>
              <a:path w="2779" h="2778">
                <a:moveTo>
                  <a:pt x="2037" y="358"/>
                </a:moveTo>
                <a:cubicBezTo>
                  <a:pt x="2607" y="715"/>
                  <a:pt x="2779" y="1467"/>
                  <a:pt x="2421" y="2037"/>
                </a:cubicBezTo>
                <a:cubicBezTo>
                  <a:pt x="2063" y="2606"/>
                  <a:pt x="1311" y="2778"/>
                  <a:pt x="742" y="2420"/>
                </a:cubicBezTo>
                <a:cubicBezTo>
                  <a:pt x="172" y="2062"/>
                  <a:pt x="0" y="1311"/>
                  <a:pt x="358" y="741"/>
                </a:cubicBezTo>
                <a:cubicBezTo>
                  <a:pt x="716" y="172"/>
                  <a:pt x="1468" y="0"/>
                  <a:pt x="2037" y="358"/>
                </a:cubicBezTo>
                <a:close/>
              </a:path>
            </a:pathLst>
          </a:custGeom>
          <a:solidFill>
            <a:srgbClr val="45D8FF">
              <a:alpha val="5000"/>
            </a:srgbClr>
          </a:solidFill>
          <a:ln>
            <a:noFill/>
          </a:ln>
        </p:spPr>
        <p:txBody>
          <a:bodyPr vert="horz" wrap="square" lIns="91440" tIns="45720" rIns="91440" bIns="45720" numCol="1" anchor="t" anchorCtr="0" compatLnSpc="1"/>
          <a:lstStyle/>
          <a:p>
            <a:endParaRPr lang="zh-CN" altLang="en-US">
              <a:cs typeface="+mn-ea"/>
              <a:sym typeface="+mn-lt"/>
            </a:endParaRPr>
          </a:p>
        </p:txBody>
      </p:sp>
      <p:sp>
        <p:nvSpPr>
          <p:cNvPr id="78" name="Freeform 175"/>
          <p:cNvSpPr/>
          <p:nvPr/>
        </p:nvSpPr>
        <p:spPr bwMode="auto">
          <a:xfrm rot="21368463">
            <a:off x="8636748" y="819395"/>
            <a:ext cx="1606550" cy="1609725"/>
          </a:xfrm>
          <a:custGeom>
            <a:avLst/>
            <a:gdLst>
              <a:gd name="T0" fmla="*/ 1156 w 1576"/>
              <a:gd name="T1" fmla="*/ 203 h 1577"/>
              <a:gd name="T2" fmla="*/ 1373 w 1576"/>
              <a:gd name="T3" fmla="*/ 1156 h 1577"/>
              <a:gd name="T4" fmla="*/ 420 w 1576"/>
              <a:gd name="T5" fmla="*/ 1373 h 1577"/>
              <a:gd name="T6" fmla="*/ 203 w 1576"/>
              <a:gd name="T7" fmla="*/ 420 h 1577"/>
              <a:gd name="T8" fmla="*/ 1156 w 1576"/>
              <a:gd name="T9" fmla="*/ 203 h 1577"/>
            </a:gdLst>
            <a:ahLst/>
            <a:cxnLst>
              <a:cxn ang="0">
                <a:pos x="T0" y="T1"/>
              </a:cxn>
              <a:cxn ang="0">
                <a:pos x="T2" y="T3"/>
              </a:cxn>
              <a:cxn ang="0">
                <a:pos x="T4" y="T5"/>
              </a:cxn>
              <a:cxn ang="0">
                <a:pos x="T6" y="T7"/>
              </a:cxn>
              <a:cxn ang="0">
                <a:pos x="T8" y="T9"/>
              </a:cxn>
            </a:cxnLst>
            <a:rect l="0" t="0" r="r" b="b"/>
            <a:pathLst>
              <a:path w="1576" h="1577">
                <a:moveTo>
                  <a:pt x="1156" y="203"/>
                </a:moveTo>
                <a:cubicBezTo>
                  <a:pt x="1479" y="406"/>
                  <a:pt x="1576" y="833"/>
                  <a:pt x="1373" y="1156"/>
                </a:cubicBezTo>
                <a:cubicBezTo>
                  <a:pt x="1170" y="1479"/>
                  <a:pt x="744" y="1577"/>
                  <a:pt x="420" y="1373"/>
                </a:cubicBezTo>
                <a:cubicBezTo>
                  <a:pt x="97" y="1170"/>
                  <a:pt x="0" y="744"/>
                  <a:pt x="203" y="420"/>
                </a:cubicBezTo>
                <a:cubicBezTo>
                  <a:pt x="406" y="97"/>
                  <a:pt x="833" y="0"/>
                  <a:pt x="1156" y="203"/>
                </a:cubicBezTo>
                <a:close/>
              </a:path>
            </a:pathLst>
          </a:custGeom>
          <a:solidFill>
            <a:srgbClr val="45D8FF">
              <a:alpha val="5000"/>
            </a:srgbClr>
          </a:solidFill>
          <a:ln>
            <a:noFill/>
          </a:ln>
        </p:spPr>
        <p:txBody>
          <a:bodyPr vert="horz" wrap="square" lIns="91440" tIns="45720" rIns="91440" bIns="45720" numCol="1" anchor="t" anchorCtr="0" compatLnSpc="1"/>
          <a:lstStyle/>
          <a:p>
            <a:endParaRPr lang="zh-CN" altLang="en-US">
              <a:cs typeface="+mn-ea"/>
              <a:sym typeface="+mn-lt"/>
            </a:endParaRPr>
          </a:p>
        </p:txBody>
      </p:sp>
      <p:sp>
        <p:nvSpPr>
          <p:cNvPr id="79" name="Freeform 179"/>
          <p:cNvSpPr/>
          <p:nvPr/>
        </p:nvSpPr>
        <p:spPr bwMode="auto">
          <a:xfrm rot="21368463">
            <a:off x="9184382" y="1354385"/>
            <a:ext cx="511175" cy="512763"/>
          </a:xfrm>
          <a:custGeom>
            <a:avLst/>
            <a:gdLst>
              <a:gd name="T0" fmla="*/ 368 w 502"/>
              <a:gd name="T1" fmla="*/ 65 h 502"/>
              <a:gd name="T2" fmla="*/ 438 w 502"/>
              <a:gd name="T3" fmla="*/ 368 h 502"/>
              <a:gd name="T4" fmla="*/ 134 w 502"/>
              <a:gd name="T5" fmla="*/ 438 h 502"/>
              <a:gd name="T6" fmla="*/ 65 w 502"/>
              <a:gd name="T7" fmla="*/ 134 h 502"/>
              <a:gd name="T8" fmla="*/ 368 w 502"/>
              <a:gd name="T9" fmla="*/ 65 h 502"/>
            </a:gdLst>
            <a:ahLst/>
            <a:cxnLst>
              <a:cxn ang="0">
                <a:pos x="T0" y="T1"/>
              </a:cxn>
              <a:cxn ang="0">
                <a:pos x="T2" y="T3"/>
              </a:cxn>
              <a:cxn ang="0">
                <a:pos x="T4" y="T5"/>
              </a:cxn>
              <a:cxn ang="0">
                <a:pos x="T6" y="T7"/>
              </a:cxn>
              <a:cxn ang="0">
                <a:pos x="T8" y="T9"/>
              </a:cxn>
            </a:cxnLst>
            <a:rect l="0" t="0" r="r" b="b"/>
            <a:pathLst>
              <a:path w="502" h="502">
                <a:moveTo>
                  <a:pt x="368" y="65"/>
                </a:moveTo>
                <a:cubicBezTo>
                  <a:pt x="471" y="129"/>
                  <a:pt x="502" y="265"/>
                  <a:pt x="438" y="368"/>
                </a:cubicBezTo>
                <a:cubicBezTo>
                  <a:pt x="373" y="471"/>
                  <a:pt x="237" y="502"/>
                  <a:pt x="134" y="438"/>
                </a:cubicBezTo>
                <a:cubicBezTo>
                  <a:pt x="31" y="373"/>
                  <a:pt x="0" y="237"/>
                  <a:pt x="65" y="134"/>
                </a:cubicBezTo>
                <a:cubicBezTo>
                  <a:pt x="129" y="31"/>
                  <a:pt x="265" y="0"/>
                  <a:pt x="368" y="65"/>
                </a:cubicBezTo>
                <a:close/>
              </a:path>
            </a:pathLst>
          </a:custGeom>
          <a:solidFill>
            <a:srgbClr val="45D8FF">
              <a:alpha val="5000"/>
            </a:srgbClr>
          </a:solidFill>
          <a:ln>
            <a:noFill/>
          </a:ln>
        </p:spPr>
        <p:txBody>
          <a:bodyPr vert="horz" wrap="square" lIns="91440" tIns="45720" rIns="91440" bIns="45720" numCol="1" anchor="t" anchorCtr="0" compatLnSpc="1"/>
          <a:lstStyle/>
          <a:p>
            <a:endParaRPr lang="zh-CN" altLang="en-US">
              <a:cs typeface="+mn-ea"/>
              <a:sym typeface="+mn-lt"/>
            </a:endParaRPr>
          </a:p>
        </p:txBody>
      </p:sp>
      <p:sp>
        <p:nvSpPr>
          <p:cNvPr id="80" name="Freeform 59"/>
          <p:cNvSpPr/>
          <p:nvPr/>
        </p:nvSpPr>
        <p:spPr bwMode="auto">
          <a:xfrm rot="21368463">
            <a:off x="6792777" y="4348009"/>
            <a:ext cx="819150" cy="1431925"/>
          </a:xfrm>
          <a:custGeom>
            <a:avLst/>
            <a:gdLst>
              <a:gd name="T0" fmla="*/ 6 w 806"/>
              <a:gd name="T1" fmla="*/ 1409 h 1409"/>
              <a:gd name="T2" fmla="*/ 4 w 806"/>
              <a:gd name="T3" fmla="*/ 1408 h 1409"/>
              <a:gd name="T4" fmla="*/ 1 w 806"/>
              <a:gd name="T5" fmla="*/ 1400 h 1409"/>
              <a:gd name="T6" fmla="*/ 794 w 806"/>
              <a:gd name="T7" fmla="*/ 4 h 1409"/>
              <a:gd name="T8" fmla="*/ 802 w 806"/>
              <a:gd name="T9" fmla="*/ 1 h 1409"/>
              <a:gd name="T10" fmla="*/ 804 w 806"/>
              <a:gd name="T11" fmla="*/ 10 h 1409"/>
              <a:gd name="T12" fmla="*/ 12 w 806"/>
              <a:gd name="T13" fmla="*/ 1406 h 1409"/>
              <a:gd name="T14" fmla="*/ 6 w 806"/>
              <a:gd name="T15" fmla="*/ 1409 h 140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06" h="1409">
                <a:moveTo>
                  <a:pt x="6" y="1409"/>
                </a:moveTo>
                <a:cubicBezTo>
                  <a:pt x="5" y="1409"/>
                  <a:pt x="4" y="1409"/>
                  <a:pt x="4" y="1408"/>
                </a:cubicBezTo>
                <a:cubicBezTo>
                  <a:pt x="1" y="1406"/>
                  <a:pt x="0" y="1403"/>
                  <a:pt x="1" y="1400"/>
                </a:cubicBezTo>
                <a:cubicBezTo>
                  <a:pt x="794" y="4"/>
                  <a:pt x="794" y="4"/>
                  <a:pt x="794" y="4"/>
                </a:cubicBezTo>
                <a:cubicBezTo>
                  <a:pt x="795" y="1"/>
                  <a:pt x="799" y="0"/>
                  <a:pt x="802" y="1"/>
                </a:cubicBezTo>
                <a:cubicBezTo>
                  <a:pt x="805" y="3"/>
                  <a:pt x="806" y="7"/>
                  <a:pt x="804" y="10"/>
                </a:cubicBezTo>
                <a:cubicBezTo>
                  <a:pt x="12" y="1406"/>
                  <a:pt x="12" y="1406"/>
                  <a:pt x="12" y="1406"/>
                </a:cubicBezTo>
                <a:cubicBezTo>
                  <a:pt x="11" y="1408"/>
                  <a:pt x="9" y="1409"/>
                  <a:pt x="6" y="1409"/>
                </a:cubicBezTo>
                <a:close/>
              </a:path>
            </a:pathLst>
          </a:custGeom>
          <a:solidFill>
            <a:srgbClr val="45D8FF">
              <a:alpha val="2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81" name="Freeform 60"/>
          <p:cNvSpPr/>
          <p:nvPr/>
        </p:nvSpPr>
        <p:spPr bwMode="auto">
          <a:xfrm rot="21368463">
            <a:off x="7602810" y="4241141"/>
            <a:ext cx="2376488" cy="1692275"/>
          </a:xfrm>
          <a:custGeom>
            <a:avLst/>
            <a:gdLst>
              <a:gd name="T0" fmla="*/ 2332 w 2339"/>
              <a:gd name="T1" fmla="*/ 1665 h 1665"/>
              <a:gd name="T2" fmla="*/ 2329 w 2339"/>
              <a:gd name="T3" fmla="*/ 1664 h 1665"/>
              <a:gd name="T4" fmla="*/ 3 w 2339"/>
              <a:gd name="T5" fmla="*/ 11 h 1665"/>
              <a:gd name="T6" fmla="*/ 2 w 2339"/>
              <a:gd name="T7" fmla="*/ 3 h 1665"/>
              <a:gd name="T8" fmla="*/ 10 w 2339"/>
              <a:gd name="T9" fmla="*/ 2 h 1665"/>
              <a:gd name="T10" fmla="*/ 2335 w 2339"/>
              <a:gd name="T11" fmla="*/ 1654 h 1665"/>
              <a:gd name="T12" fmla="*/ 2337 w 2339"/>
              <a:gd name="T13" fmla="*/ 1662 h 1665"/>
              <a:gd name="T14" fmla="*/ 2332 w 2339"/>
              <a:gd name="T15" fmla="*/ 1665 h 16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9" h="1665">
                <a:moveTo>
                  <a:pt x="2332" y="1665"/>
                </a:moveTo>
                <a:cubicBezTo>
                  <a:pt x="2331" y="1665"/>
                  <a:pt x="2330" y="1665"/>
                  <a:pt x="2329" y="1664"/>
                </a:cubicBezTo>
                <a:cubicBezTo>
                  <a:pt x="3" y="11"/>
                  <a:pt x="3" y="11"/>
                  <a:pt x="3" y="11"/>
                </a:cubicBezTo>
                <a:cubicBezTo>
                  <a:pt x="1" y="10"/>
                  <a:pt x="0" y="6"/>
                  <a:pt x="2" y="3"/>
                </a:cubicBezTo>
                <a:cubicBezTo>
                  <a:pt x="4" y="0"/>
                  <a:pt x="8" y="0"/>
                  <a:pt x="10" y="2"/>
                </a:cubicBezTo>
                <a:cubicBezTo>
                  <a:pt x="2335" y="1654"/>
                  <a:pt x="2335" y="1654"/>
                  <a:pt x="2335" y="1654"/>
                </a:cubicBezTo>
                <a:cubicBezTo>
                  <a:pt x="2338" y="1656"/>
                  <a:pt x="2339" y="1660"/>
                  <a:pt x="2337" y="1662"/>
                </a:cubicBezTo>
                <a:cubicBezTo>
                  <a:pt x="2336" y="1664"/>
                  <a:pt x="2334" y="1665"/>
                  <a:pt x="2332" y="1665"/>
                </a:cubicBezTo>
                <a:close/>
              </a:path>
            </a:pathLst>
          </a:custGeom>
          <a:solidFill>
            <a:srgbClr val="45D8FF">
              <a:alpha val="2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82" name="Freeform 63"/>
          <p:cNvSpPr/>
          <p:nvPr/>
        </p:nvSpPr>
        <p:spPr bwMode="auto">
          <a:xfrm rot="21368463">
            <a:off x="7521120" y="3495852"/>
            <a:ext cx="1962150" cy="774700"/>
          </a:xfrm>
          <a:custGeom>
            <a:avLst/>
            <a:gdLst>
              <a:gd name="T0" fmla="*/ 7 w 1932"/>
              <a:gd name="T1" fmla="*/ 763 h 763"/>
              <a:gd name="T2" fmla="*/ 1 w 1932"/>
              <a:gd name="T3" fmla="*/ 759 h 763"/>
              <a:gd name="T4" fmla="*/ 5 w 1932"/>
              <a:gd name="T5" fmla="*/ 751 h 763"/>
              <a:gd name="T6" fmla="*/ 1923 w 1932"/>
              <a:gd name="T7" fmla="*/ 1 h 763"/>
              <a:gd name="T8" fmla="*/ 1931 w 1932"/>
              <a:gd name="T9" fmla="*/ 5 h 763"/>
              <a:gd name="T10" fmla="*/ 1927 w 1932"/>
              <a:gd name="T11" fmla="*/ 13 h 763"/>
              <a:gd name="T12" fmla="*/ 9 w 1932"/>
              <a:gd name="T13" fmla="*/ 762 h 763"/>
              <a:gd name="T14" fmla="*/ 7 w 1932"/>
              <a:gd name="T15" fmla="*/ 763 h 76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32" h="763">
                <a:moveTo>
                  <a:pt x="7" y="763"/>
                </a:moveTo>
                <a:cubicBezTo>
                  <a:pt x="4" y="763"/>
                  <a:pt x="2" y="761"/>
                  <a:pt x="1" y="759"/>
                </a:cubicBezTo>
                <a:cubicBezTo>
                  <a:pt x="0" y="756"/>
                  <a:pt x="2" y="752"/>
                  <a:pt x="5" y="751"/>
                </a:cubicBezTo>
                <a:cubicBezTo>
                  <a:pt x="1923" y="1"/>
                  <a:pt x="1923" y="1"/>
                  <a:pt x="1923" y="1"/>
                </a:cubicBezTo>
                <a:cubicBezTo>
                  <a:pt x="1926" y="0"/>
                  <a:pt x="1930" y="2"/>
                  <a:pt x="1931" y="5"/>
                </a:cubicBezTo>
                <a:cubicBezTo>
                  <a:pt x="1932" y="8"/>
                  <a:pt x="1931" y="11"/>
                  <a:pt x="1927" y="13"/>
                </a:cubicBezTo>
                <a:cubicBezTo>
                  <a:pt x="9" y="762"/>
                  <a:pt x="9" y="762"/>
                  <a:pt x="9" y="762"/>
                </a:cubicBezTo>
                <a:cubicBezTo>
                  <a:pt x="8" y="762"/>
                  <a:pt x="8" y="763"/>
                  <a:pt x="7" y="763"/>
                </a:cubicBezTo>
                <a:close/>
              </a:path>
            </a:pathLst>
          </a:custGeom>
          <a:solidFill>
            <a:srgbClr val="45D8FF">
              <a:alpha val="2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83" name="Freeform 64"/>
          <p:cNvSpPr/>
          <p:nvPr/>
        </p:nvSpPr>
        <p:spPr bwMode="auto">
          <a:xfrm rot="21368463">
            <a:off x="8914293" y="3248893"/>
            <a:ext cx="534988" cy="212725"/>
          </a:xfrm>
          <a:custGeom>
            <a:avLst/>
            <a:gdLst>
              <a:gd name="T0" fmla="*/ 520 w 527"/>
              <a:gd name="T1" fmla="*/ 210 h 210"/>
              <a:gd name="T2" fmla="*/ 518 w 527"/>
              <a:gd name="T3" fmla="*/ 210 h 210"/>
              <a:gd name="T4" fmla="*/ 4 w 527"/>
              <a:gd name="T5" fmla="*/ 12 h 210"/>
              <a:gd name="T6" fmla="*/ 1 w 527"/>
              <a:gd name="T7" fmla="*/ 4 h 210"/>
              <a:gd name="T8" fmla="*/ 9 w 527"/>
              <a:gd name="T9" fmla="*/ 1 h 210"/>
              <a:gd name="T10" fmla="*/ 522 w 527"/>
              <a:gd name="T11" fmla="*/ 198 h 210"/>
              <a:gd name="T12" fmla="*/ 526 w 527"/>
              <a:gd name="T13" fmla="*/ 206 h 210"/>
              <a:gd name="T14" fmla="*/ 520 w 527"/>
              <a:gd name="T15" fmla="*/ 210 h 2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27" h="210">
                <a:moveTo>
                  <a:pt x="520" y="210"/>
                </a:moveTo>
                <a:cubicBezTo>
                  <a:pt x="520" y="210"/>
                  <a:pt x="519" y="210"/>
                  <a:pt x="518" y="210"/>
                </a:cubicBezTo>
                <a:cubicBezTo>
                  <a:pt x="4" y="12"/>
                  <a:pt x="4" y="12"/>
                  <a:pt x="4" y="12"/>
                </a:cubicBezTo>
                <a:cubicBezTo>
                  <a:pt x="1" y="11"/>
                  <a:pt x="0" y="7"/>
                  <a:pt x="1" y="4"/>
                </a:cubicBezTo>
                <a:cubicBezTo>
                  <a:pt x="2" y="1"/>
                  <a:pt x="6" y="0"/>
                  <a:pt x="9" y="1"/>
                </a:cubicBezTo>
                <a:cubicBezTo>
                  <a:pt x="522" y="198"/>
                  <a:pt x="522" y="198"/>
                  <a:pt x="522" y="198"/>
                </a:cubicBezTo>
                <a:cubicBezTo>
                  <a:pt x="526" y="200"/>
                  <a:pt x="527" y="203"/>
                  <a:pt x="526" y="206"/>
                </a:cubicBezTo>
                <a:cubicBezTo>
                  <a:pt x="525" y="209"/>
                  <a:pt x="523" y="210"/>
                  <a:pt x="520" y="210"/>
                </a:cubicBezTo>
                <a:close/>
              </a:path>
            </a:pathLst>
          </a:custGeom>
          <a:solidFill>
            <a:srgbClr val="45D8FF">
              <a:alpha val="2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84" name="Freeform 65"/>
          <p:cNvSpPr/>
          <p:nvPr/>
        </p:nvSpPr>
        <p:spPr bwMode="auto">
          <a:xfrm rot="21368463">
            <a:off x="9484351" y="3415969"/>
            <a:ext cx="420688" cy="1263650"/>
          </a:xfrm>
          <a:custGeom>
            <a:avLst/>
            <a:gdLst>
              <a:gd name="T0" fmla="*/ 408 w 415"/>
              <a:gd name="T1" fmla="*/ 1243 h 1243"/>
              <a:gd name="T2" fmla="*/ 402 w 415"/>
              <a:gd name="T3" fmla="*/ 1239 h 1243"/>
              <a:gd name="T4" fmla="*/ 1 w 415"/>
              <a:gd name="T5" fmla="*/ 9 h 1243"/>
              <a:gd name="T6" fmla="*/ 4 w 415"/>
              <a:gd name="T7" fmla="*/ 1 h 1243"/>
              <a:gd name="T8" fmla="*/ 12 w 415"/>
              <a:gd name="T9" fmla="*/ 5 h 1243"/>
              <a:gd name="T10" fmla="*/ 413 w 415"/>
              <a:gd name="T11" fmla="*/ 1235 h 1243"/>
              <a:gd name="T12" fmla="*/ 410 w 415"/>
              <a:gd name="T13" fmla="*/ 1243 h 1243"/>
              <a:gd name="T14" fmla="*/ 408 w 415"/>
              <a:gd name="T15" fmla="*/ 1243 h 124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5" h="1243">
                <a:moveTo>
                  <a:pt x="408" y="1243"/>
                </a:moveTo>
                <a:cubicBezTo>
                  <a:pt x="405" y="1243"/>
                  <a:pt x="403" y="1241"/>
                  <a:pt x="402" y="1239"/>
                </a:cubicBezTo>
                <a:cubicBezTo>
                  <a:pt x="1" y="9"/>
                  <a:pt x="1" y="9"/>
                  <a:pt x="1" y="9"/>
                </a:cubicBezTo>
                <a:cubicBezTo>
                  <a:pt x="0" y="6"/>
                  <a:pt x="1" y="2"/>
                  <a:pt x="4" y="1"/>
                </a:cubicBezTo>
                <a:cubicBezTo>
                  <a:pt x="8" y="0"/>
                  <a:pt x="11" y="2"/>
                  <a:pt x="12" y="5"/>
                </a:cubicBezTo>
                <a:cubicBezTo>
                  <a:pt x="413" y="1235"/>
                  <a:pt x="413" y="1235"/>
                  <a:pt x="413" y="1235"/>
                </a:cubicBezTo>
                <a:cubicBezTo>
                  <a:pt x="415" y="1238"/>
                  <a:pt x="413" y="1242"/>
                  <a:pt x="410" y="1243"/>
                </a:cubicBezTo>
                <a:cubicBezTo>
                  <a:pt x="409" y="1243"/>
                  <a:pt x="408" y="1243"/>
                  <a:pt x="408" y="1243"/>
                </a:cubicBezTo>
                <a:close/>
              </a:path>
            </a:pathLst>
          </a:custGeom>
          <a:solidFill>
            <a:srgbClr val="45D8FF">
              <a:alpha val="2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85" name="Freeform 66"/>
          <p:cNvSpPr/>
          <p:nvPr/>
        </p:nvSpPr>
        <p:spPr bwMode="auto">
          <a:xfrm rot="21368463">
            <a:off x="7562752" y="4242705"/>
            <a:ext cx="2370138" cy="501650"/>
          </a:xfrm>
          <a:custGeom>
            <a:avLst/>
            <a:gdLst>
              <a:gd name="T0" fmla="*/ 2327 w 2333"/>
              <a:gd name="T1" fmla="*/ 493 h 493"/>
              <a:gd name="T2" fmla="*/ 2326 w 2333"/>
              <a:gd name="T3" fmla="*/ 493 h 493"/>
              <a:gd name="T4" fmla="*/ 6 w 2333"/>
              <a:gd name="T5" fmla="*/ 12 h 493"/>
              <a:gd name="T6" fmla="*/ 1 w 2333"/>
              <a:gd name="T7" fmla="*/ 5 h 493"/>
              <a:gd name="T8" fmla="*/ 8 w 2333"/>
              <a:gd name="T9" fmla="*/ 1 h 493"/>
              <a:gd name="T10" fmla="*/ 2328 w 2333"/>
              <a:gd name="T11" fmla="*/ 481 h 493"/>
              <a:gd name="T12" fmla="*/ 2333 w 2333"/>
              <a:gd name="T13" fmla="*/ 488 h 493"/>
              <a:gd name="T14" fmla="*/ 2327 w 2333"/>
              <a:gd name="T15" fmla="*/ 493 h 49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3" h="493">
                <a:moveTo>
                  <a:pt x="2327" y="493"/>
                </a:moveTo>
                <a:cubicBezTo>
                  <a:pt x="2326" y="493"/>
                  <a:pt x="2326" y="493"/>
                  <a:pt x="2326" y="493"/>
                </a:cubicBezTo>
                <a:cubicBezTo>
                  <a:pt x="6" y="12"/>
                  <a:pt x="6" y="12"/>
                  <a:pt x="6" y="12"/>
                </a:cubicBezTo>
                <a:cubicBezTo>
                  <a:pt x="2" y="12"/>
                  <a:pt x="0" y="9"/>
                  <a:pt x="1" y="5"/>
                </a:cubicBezTo>
                <a:cubicBezTo>
                  <a:pt x="2" y="2"/>
                  <a:pt x="5" y="0"/>
                  <a:pt x="8" y="1"/>
                </a:cubicBezTo>
                <a:cubicBezTo>
                  <a:pt x="2328" y="481"/>
                  <a:pt x="2328" y="481"/>
                  <a:pt x="2328" y="481"/>
                </a:cubicBezTo>
                <a:cubicBezTo>
                  <a:pt x="2331" y="482"/>
                  <a:pt x="2333" y="485"/>
                  <a:pt x="2333" y="488"/>
                </a:cubicBezTo>
                <a:cubicBezTo>
                  <a:pt x="2332" y="491"/>
                  <a:pt x="2330" y="493"/>
                  <a:pt x="2327" y="493"/>
                </a:cubicBezTo>
                <a:close/>
              </a:path>
            </a:pathLst>
          </a:custGeom>
          <a:solidFill>
            <a:srgbClr val="45D8FF">
              <a:alpha val="2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86" name="Freeform 67"/>
          <p:cNvSpPr/>
          <p:nvPr/>
        </p:nvSpPr>
        <p:spPr bwMode="auto">
          <a:xfrm rot="21368463">
            <a:off x="7608927" y="4302063"/>
            <a:ext cx="561975" cy="1812925"/>
          </a:xfrm>
          <a:custGeom>
            <a:avLst/>
            <a:gdLst>
              <a:gd name="T0" fmla="*/ 546 w 553"/>
              <a:gd name="T1" fmla="*/ 1783 h 1783"/>
              <a:gd name="T2" fmla="*/ 541 w 553"/>
              <a:gd name="T3" fmla="*/ 1779 h 1783"/>
              <a:gd name="T4" fmla="*/ 1 w 553"/>
              <a:gd name="T5" fmla="*/ 8 h 1783"/>
              <a:gd name="T6" fmla="*/ 5 w 553"/>
              <a:gd name="T7" fmla="*/ 1 h 1783"/>
              <a:gd name="T8" fmla="*/ 13 w 553"/>
              <a:gd name="T9" fmla="*/ 5 h 1783"/>
              <a:gd name="T10" fmla="*/ 552 w 553"/>
              <a:gd name="T11" fmla="*/ 1775 h 1783"/>
              <a:gd name="T12" fmla="*/ 548 w 553"/>
              <a:gd name="T13" fmla="*/ 1783 h 1783"/>
              <a:gd name="T14" fmla="*/ 546 w 553"/>
              <a:gd name="T15" fmla="*/ 1783 h 178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53" h="1783">
                <a:moveTo>
                  <a:pt x="546" y="1783"/>
                </a:moveTo>
                <a:cubicBezTo>
                  <a:pt x="544" y="1783"/>
                  <a:pt x="541" y="1782"/>
                  <a:pt x="541" y="1779"/>
                </a:cubicBezTo>
                <a:cubicBezTo>
                  <a:pt x="1" y="8"/>
                  <a:pt x="1" y="8"/>
                  <a:pt x="1" y="8"/>
                </a:cubicBezTo>
                <a:cubicBezTo>
                  <a:pt x="0" y="5"/>
                  <a:pt x="2" y="2"/>
                  <a:pt x="5" y="1"/>
                </a:cubicBezTo>
                <a:cubicBezTo>
                  <a:pt x="8" y="0"/>
                  <a:pt x="12" y="2"/>
                  <a:pt x="13" y="5"/>
                </a:cubicBezTo>
                <a:cubicBezTo>
                  <a:pt x="552" y="1775"/>
                  <a:pt x="552" y="1775"/>
                  <a:pt x="552" y="1775"/>
                </a:cubicBezTo>
                <a:cubicBezTo>
                  <a:pt x="553" y="1779"/>
                  <a:pt x="551" y="1782"/>
                  <a:pt x="548" y="1783"/>
                </a:cubicBezTo>
                <a:cubicBezTo>
                  <a:pt x="547" y="1783"/>
                  <a:pt x="547" y="1783"/>
                  <a:pt x="546" y="1783"/>
                </a:cubicBezTo>
                <a:close/>
              </a:path>
            </a:pathLst>
          </a:custGeom>
          <a:solidFill>
            <a:srgbClr val="45D8FF">
              <a:alpha val="2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87" name="Freeform 68"/>
          <p:cNvSpPr/>
          <p:nvPr/>
        </p:nvSpPr>
        <p:spPr bwMode="auto">
          <a:xfrm rot="21368463">
            <a:off x="7514981" y="3313628"/>
            <a:ext cx="1439863" cy="974725"/>
          </a:xfrm>
          <a:custGeom>
            <a:avLst/>
            <a:gdLst>
              <a:gd name="T0" fmla="*/ 7 w 1418"/>
              <a:gd name="T1" fmla="*/ 960 h 960"/>
              <a:gd name="T2" fmla="*/ 2 w 1418"/>
              <a:gd name="T3" fmla="*/ 957 h 960"/>
              <a:gd name="T4" fmla="*/ 3 w 1418"/>
              <a:gd name="T5" fmla="*/ 949 h 960"/>
              <a:gd name="T6" fmla="*/ 1408 w 1418"/>
              <a:gd name="T7" fmla="*/ 1 h 960"/>
              <a:gd name="T8" fmla="*/ 1416 w 1418"/>
              <a:gd name="T9" fmla="*/ 3 h 960"/>
              <a:gd name="T10" fmla="*/ 1415 w 1418"/>
              <a:gd name="T11" fmla="*/ 11 h 960"/>
              <a:gd name="T12" fmla="*/ 10 w 1418"/>
              <a:gd name="T13" fmla="*/ 959 h 960"/>
              <a:gd name="T14" fmla="*/ 7 w 1418"/>
              <a:gd name="T15" fmla="*/ 960 h 9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18" h="960">
                <a:moveTo>
                  <a:pt x="7" y="960"/>
                </a:moveTo>
                <a:cubicBezTo>
                  <a:pt x="5" y="960"/>
                  <a:pt x="3" y="959"/>
                  <a:pt x="2" y="957"/>
                </a:cubicBezTo>
                <a:cubicBezTo>
                  <a:pt x="0" y="954"/>
                  <a:pt x="1" y="950"/>
                  <a:pt x="3" y="949"/>
                </a:cubicBezTo>
                <a:cubicBezTo>
                  <a:pt x="1408" y="1"/>
                  <a:pt x="1408" y="1"/>
                  <a:pt x="1408" y="1"/>
                </a:cubicBezTo>
                <a:cubicBezTo>
                  <a:pt x="1411" y="0"/>
                  <a:pt x="1415" y="0"/>
                  <a:pt x="1416" y="3"/>
                </a:cubicBezTo>
                <a:cubicBezTo>
                  <a:pt x="1418" y="6"/>
                  <a:pt x="1418" y="9"/>
                  <a:pt x="1415" y="11"/>
                </a:cubicBezTo>
                <a:cubicBezTo>
                  <a:pt x="10" y="959"/>
                  <a:pt x="10" y="959"/>
                  <a:pt x="10" y="959"/>
                </a:cubicBezTo>
                <a:cubicBezTo>
                  <a:pt x="9" y="959"/>
                  <a:pt x="8" y="960"/>
                  <a:pt x="7" y="960"/>
                </a:cubicBezTo>
                <a:close/>
              </a:path>
            </a:pathLst>
          </a:custGeom>
          <a:solidFill>
            <a:srgbClr val="45D8FF">
              <a:alpha val="2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88" name="Freeform 69"/>
          <p:cNvSpPr/>
          <p:nvPr/>
        </p:nvSpPr>
        <p:spPr bwMode="auto">
          <a:xfrm rot="21368463">
            <a:off x="8840933" y="1618576"/>
            <a:ext cx="688975" cy="1987550"/>
          </a:xfrm>
          <a:custGeom>
            <a:avLst/>
            <a:gdLst>
              <a:gd name="T0" fmla="*/ 6 w 678"/>
              <a:gd name="T1" fmla="*/ 1955 h 1955"/>
              <a:gd name="T2" fmla="*/ 5 w 678"/>
              <a:gd name="T3" fmla="*/ 1955 h 1955"/>
              <a:gd name="T4" fmla="*/ 1 w 678"/>
              <a:gd name="T5" fmla="*/ 1947 h 1955"/>
              <a:gd name="T6" fmla="*/ 665 w 678"/>
              <a:gd name="T7" fmla="*/ 5 h 1955"/>
              <a:gd name="T8" fmla="*/ 673 w 678"/>
              <a:gd name="T9" fmla="*/ 1 h 1955"/>
              <a:gd name="T10" fmla="*/ 677 w 678"/>
              <a:gd name="T11" fmla="*/ 9 h 1955"/>
              <a:gd name="T12" fmla="*/ 12 w 678"/>
              <a:gd name="T13" fmla="*/ 1951 h 1955"/>
              <a:gd name="T14" fmla="*/ 6 w 678"/>
              <a:gd name="T15" fmla="*/ 1955 h 195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8" h="1955">
                <a:moveTo>
                  <a:pt x="6" y="1955"/>
                </a:moveTo>
                <a:cubicBezTo>
                  <a:pt x="6" y="1955"/>
                  <a:pt x="5" y="1955"/>
                  <a:pt x="5" y="1955"/>
                </a:cubicBezTo>
                <a:cubicBezTo>
                  <a:pt x="1" y="1954"/>
                  <a:pt x="0" y="1951"/>
                  <a:pt x="1" y="1947"/>
                </a:cubicBezTo>
                <a:cubicBezTo>
                  <a:pt x="665" y="5"/>
                  <a:pt x="665" y="5"/>
                  <a:pt x="665" y="5"/>
                </a:cubicBezTo>
                <a:cubicBezTo>
                  <a:pt x="666" y="2"/>
                  <a:pt x="670" y="0"/>
                  <a:pt x="673" y="1"/>
                </a:cubicBezTo>
                <a:cubicBezTo>
                  <a:pt x="676" y="2"/>
                  <a:pt x="678" y="6"/>
                  <a:pt x="677" y="9"/>
                </a:cubicBezTo>
                <a:cubicBezTo>
                  <a:pt x="12" y="1951"/>
                  <a:pt x="12" y="1951"/>
                  <a:pt x="12" y="1951"/>
                </a:cubicBezTo>
                <a:cubicBezTo>
                  <a:pt x="11" y="1954"/>
                  <a:pt x="9" y="1955"/>
                  <a:pt x="6" y="1955"/>
                </a:cubicBezTo>
                <a:close/>
              </a:path>
            </a:pathLst>
          </a:custGeom>
          <a:solidFill>
            <a:srgbClr val="45D8FF">
              <a:alpha val="2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89" name="Freeform 70"/>
          <p:cNvSpPr/>
          <p:nvPr/>
        </p:nvSpPr>
        <p:spPr bwMode="auto">
          <a:xfrm rot="21368463">
            <a:off x="9512582" y="1561722"/>
            <a:ext cx="1030288" cy="1954213"/>
          </a:xfrm>
          <a:custGeom>
            <a:avLst/>
            <a:gdLst>
              <a:gd name="T0" fmla="*/ 1008 w 1015"/>
              <a:gd name="T1" fmla="*/ 1923 h 1923"/>
              <a:gd name="T2" fmla="*/ 1003 w 1015"/>
              <a:gd name="T3" fmla="*/ 1920 h 1923"/>
              <a:gd name="T4" fmla="*/ 2 w 1015"/>
              <a:gd name="T5" fmla="*/ 10 h 1923"/>
              <a:gd name="T6" fmla="*/ 4 w 1015"/>
              <a:gd name="T7" fmla="*/ 2 h 1923"/>
              <a:gd name="T8" fmla="*/ 12 w 1015"/>
              <a:gd name="T9" fmla="*/ 4 h 1923"/>
              <a:gd name="T10" fmla="*/ 1013 w 1015"/>
              <a:gd name="T11" fmla="*/ 1914 h 1923"/>
              <a:gd name="T12" fmla="*/ 1011 w 1015"/>
              <a:gd name="T13" fmla="*/ 1922 h 1923"/>
              <a:gd name="T14" fmla="*/ 1008 w 1015"/>
              <a:gd name="T15" fmla="*/ 1923 h 192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15" h="1923">
                <a:moveTo>
                  <a:pt x="1008" y="1923"/>
                </a:moveTo>
                <a:cubicBezTo>
                  <a:pt x="1006" y="1923"/>
                  <a:pt x="1004" y="1922"/>
                  <a:pt x="1003" y="1920"/>
                </a:cubicBezTo>
                <a:cubicBezTo>
                  <a:pt x="2" y="10"/>
                  <a:pt x="2" y="10"/>
                  <a:pt x="2" y="10"/>
                </a:cubicBezTo>
                <a:cubicBezTo>
                  <a:pt x="0" y="7"/>
                  <a:pt x="1" y="3"/>
                  <a:pt x="4" y="2"/>
                </a:cubicBezTo>
                <a:cubicBezTo>
                  <a:pt x="7" y="0"/>
                  <a:pt x="11" y="1"/>
                  <a:pt x="12" y="4"/>
                </a:cubicBezTo>
                <a:cubicBezTo>
                  <a:pt x="1013" y="1914"/>
                  <a:pt x="1013" y="1914"/>
                  <a:pt x="1013" y="1914"/>
                </a:cubicBezTo>
                <a:cubicBezTo>
                  <a:pt x="1015" y="1917"/>
                  <a:pt x="1014" y="1921"/>
                  <a:pt x="1011" y="1922"/>
                </a:cubicBezTo>
                <a:cubicBezTo>
                  <a:pt x="1010" y="1923"/>
                  <a:pt x="1009" y="1923"/>
                  <a:pt x="1008" y="1923"/>
                </a:cubicBezTo>
                <a:close/>
              </a:path>
            </a:pathLst>
          </a:custGeom>
          <a:solidFill>
            <a:srgbClr val="45D8FF">
              <a:alpha val="2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90" name="Freeform 79"/>
          <p:cNvSpPr/>
          <p:nvPr/>
        </p:nvSpPr>
        <p:spPr bwMode="auto">
          <a:xfrm rot="21368463">
            <a:off x="9474718" y="1560163"/>
            <a:ext cx="1114425" cy="831850"/>
          </a:xfrm>
          <a:custGeom>
            <a:avLst/>
            <a:gdLst>
              <a:gd name="T0" fmla="*/ 1090 w 1097"/>
              <a:gd name="T1" fmla="*/ 819 h 819"/>
              <a:gd name="T2" fmla="*/ 1087 w 1097"/>
              <a:gd name="T3" fmla="*/ 818 h 819"/>
              <a:gd name="T4" fmla="*/ 3 w 1097"/>
              <a:gd name="T5" fmla="*/ 12 h 819"/>
              <a:gd name="T6" fmla="*/ 2 w 1097"/>
              <a:gd name="T7" fmla="*/ 3 h 819"/>
              <a:gd name="T8" fmla="*/ 11 w 1097"/>
              <a:gd name="T9" fmla="*/ 2 h 819"/>
              <a:gd name="T10" fmla="*/ 1094 w 1097"/>
              <a:gd name="T11" fmla="*/ 808 h 819"/>
              <a:gd name="T12" fmla="*/ 1095 w 1097"/>
              <a:gd name="T13" fmla="*/ 817 h 819"/>
              <a:gd name="T14" fmla="*/ 1090 w 1097"/>
              <a:gd name="T15" fmla="*/ 819 h 81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97" h="819">
                <a:moveTo>
                  <a:pt x="1090" y="819"/>
                </a:moveTo>
                <a:cubicBezTo>
                  <a:pt x="1089" y="819"/>
                  <a:pt x="1088" y="819"/>
                  <a:pt x="1087" y="818"/>
                </a:cubicBezTo>
                <a:cubicBezTo>
                  <a:pt x="3" y="12"/>
                  <a:pt x="3" y="12"/>
                  <a:pt x="3" y="12"/>
                </a:cubicBezTo>
                <a:cubicBezTo>
                  <a:pt x="1" y="10"/>
                  <a:pt x="0" y="6"/>
                  <a:pt x="2" y="3"/>
                </a:cubicBezTo>
                <a:cubicBezTo>
                  <a:pt x="4" y="1"/>
                  <a:pt x="8" y="0"/>
                  <a:pt x="11" y="2"/>
                </a:cubicBezTo>
                <a:cubicBezTo>
                  <a:pt x="1094" y="808"/>
                  <a:pt x="1094" y="808"/>
                  <a:pt x="1094" y="808"/>
                </a:cubicBezTo>
                <a:cubicBezTo>
                  <a:pt x="1097" y="810"/>
                  <a:pt x="1097" y="814"/>
                  <a:pt x="1095" y="817"/>
                </a:cubicBezTo>
                <a:cubicBezTo>
                  <a:pt x="1094" y="818"/>
                  <a:pt x="1092" y="819"/>
                  <a:pt x="1090" y="819"/>
                </a:cubicBezTo>
                <a:close/>
              </a:path>
            </a:pathLst>
          </a:custGeom>
          <a:solidFill>
            <a:srgbClr val="45D8FF">
              <a:alpha val="2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91" name="Freeform 81"/>
          <p:cNvSpPr/>
          <p:nvPr/>
        </p:nvSpPr>
        <p:spPr bwMode="auto">
          <a:xfrm rot="21368463">
            <a:off x="6006128" y="3904610"/>
            <a:ext cx="1543050" cy="482600"/>
          </a:xfrm>
          <a:custGeom>
            <a:avLst/>
            <a:gdLst>
              <a:gd name="T0" fmla="*/ 1512 w 1519"/>
              <a:gd name="T1" fmla="*/ 476 h 476"/>
              <a:gd name="T2" fmla="*/ 1510 w 1519"/>
              <a:gd name="T3" fmla="*/ 475 h 476"/>
              <a:gd name="T4" fmla="*/ 5 w 1519"/>
              <a:gd name="T5" fmla="*/ 12 h 476"/>
              <a:gd name="T6" fmla="*/ 1 w 1519"/>
              <a:gd name="T7" fmla="*/ 5 h 476"/>
              <a:gd name="T8" fmla="*/ 9 w 1519"/>
              <a:gd name="T9" fmla="*/ 1 h 476"/>
              <a:gd name="T10" fmla="*/ 1514 w 1519"/>
              <a:gd name="T11" fmla="*/ 464 h 476"/>
              <a:gd name="T12" fmla="*/ 1518 w 1519"/>
              <a:gd name="T13" fmla="*/ 471 h 476"/>
              <a:gd name="T14" fmla="*/ 1512 w 1519"/>
              <a:gd name="T15" fmla="*/ 476 h 47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19" h="476">
                <a:moveTo>
                  <a:pt x="1512" y="476"/>
                </a:moveTo>
                <a:cubicBezTo>
                  <a:pt x="1511" y="476"/>
                  <a:pt x="1511" y="476"/>
                  <a:pt x="1510" y="475"/>
                </a:cubicBezTo>
                <a:cubicBezTo>
                  <a:pt x="5" y="12"/>
                  <a:pt x="5" y="12"/>
                  <a:pt x="5" y="12"/>
                </a:cubicBezTo>
                <a:cubicBezTo>
                  <a:pt x="2" y="11"/>
                  <a:pt x="0" y="8"/>
                  <a:pt x="1" y="5"/>
                </a:cubicBezTo>
                <a:cubicBezTo>
                  <a:pt x="2" y="2"/>
                  <a:pt x="5" y="0"/>
                  <a:pt x="9" y="1"/>
                </a:cubicBezTo>
                <a:cubicBezTo>
                  <a:pt x="1514" y="464"/>
                  <a:pt x="1514" y="464"/>
                  <a:pt x="1514" y="464"/>
                </a:cubicBezTo>
                <a:cubicBezTo>
                  <a:pt x="1517" y="465"/>
                  <a:pt x="1519" y="468"/>
                  <a:pt x="1518" y="471"/>
                </a:cubicBezTo>
                <a:cubicBezTo>
                  <a:pt x="1517" y="474"/>
                  <a:pt x="1514" y="476"/>
                  <a:pt x="1512" y="476"/>
                </a:cubicBezTo>
                <a:close/>
              </a:path>
            </a:pathLst>
          </a:custGeom>
          <a:solidFill>
            <a:srgbClr val="45D8FF">
              <a:alpha val="2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92" name="Freeform 82"/>
          <p:cNvSpPr/>
          <p:nvPr/>
        </p:nvSpPr>
        <p:spPr bwMode="auto">
          <a:xfrm rot="21368463">
            <a:off x="3439839" y="4042619"/>
            <a:ext cx="2660650" cy="2768600"/>
          </a:xfrm>
          <a:custGeom>
            <a:avLst/>
            <a:gdLst>
              <a:gd name="T0" fmla="*/ 6 w 2619"/>
              <a:gd name="T1" fmla="*/ 2724 h 2724"/>
              <a:gd name="T2" fmla="*/ 2 w 2619"/>
              <a:gd name="T3" fmla="*/ 2722 h 2724"/>
              <a:gd name="T4" fmla="*/ 2 w 2619"/>
              <a:gd name="T5" fmla="*/ 2714 h 2724"/>
              <a:gd name="T6" fmla="*/ 2609 w 2619"/>
              <a:gd name="T7" fmla="*/ 3 h 2724"/>
              <a:gd name="T8" fmla="*/ 2617 w 2619"/>
              <a:gd name="T9" fmla="*/ 2 h 2724"/>
              <a:gd name="T10" fmla="*/ 2617 w 2619"/>
              <a:gd name="T11" fmla="*/ 11 h 2724"/>
              <a:gd name="T12" fmla="*/ 10 w 2619"/>
              <a:gd name="T13" fmla="*/ 2722 h 2724"/>
              <a:gd name="T14" fmla="*/ 6 w 2619"/>
              <a:gd name="T15" fmla="*/ 2724 h 272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19" h="2724">
                <a:moveTo>
                  <a:pt x="6" y="2724"/>
                </a:moveTo>
                <a:cubicBezTo>
                  <a:pt x="5" y="2724"/>
                  <a:pt x="3" y="2723"/>
                  <a:pt x="2" y="2722"/>
                </a:cubicBezTo>
                <a:cubicBezTo>
                  <a:pt x="0" y="2720"/>
                  <a:pt x="0" y="2716"/>
                  <a:pt x="2" y="2714"/>
                </a:cubicBezTo>
                <a:cubicBezTo>
                  <a:pt x="2609" y="3"/>
                  <a:pt x="2609" y="3"/>
                  <a:pt x="2609" y="3"/>
                </a:cubicBezTo>
                <a:cubicBezTo>
                  <a:pt x="2611" y="0"/>
                  <a:pt x="2615" y="0"/>
                  <a:pt x="2617" y="2"/>
                </a:cubicBezTo>
                <a:cubicBezTo>
                  <a:pt x="2619" y="5"/>
                  <a:pt x="2619" y="8"/>
                  <a:pt x="2617" y="11"/>
                </a:cubicBezTo>
                <a:cubicBezTo>
                  <a:pt x="10" y="2722"/>
                  <a:pt x="10" y="2722"/>
                  <a:pt x="10" y="2722"/>
                </a:cubicBezTo>
                <a:cubicBezTo>
                  <a:pt x="9" y="2723"/>
                  <a:pt x="8" y="2724"/>
                  <a:pt x="6" y="2724"/>
                </a:cubicBezTo>
                <a:close/>
              </a:path>
            </a:pathLst>
          </a:custGeom>
          <a:solidFill>
            <a:srgbClr val="45D8FF">
              <a:alpha val="10000"/>
            </a:srgbClr>
          </a:solidFill>
          <a:ln>
            <a:noFill/>
          </a:ln>
        </p:spPr>
        <p:txBody>
          <a:bodyPr vert="horz" wrap="square" lIns="91440" tIns="45720" rIns="91440" bIns="45720" numCol="1" anchor="t" anchorCtr="0" compatLnSpc="1"/>
          <a:lstStyle/>
          <a:p>
            <a:endParaRPr lang="zh-CN" altLang="en-US">
              <a:cs typeface="+mn-ea"/>
              <a:sym typeface="+mn-lt"/>
            </a:endParaRPr>
          </a:p>
        </p:txBody>
      </p:sp>
      <p:sp>
        <p:nvSpPr>
          <p:cNvPr id="93" name="Freeform 84"/>
          <p:cNvSpPr/>
          <p:nvPr/>
        </p:nvSpPr>
        <p:spPr bwMode="auto">
          <a:xfrm rot="21368463">
            <a:off x="4873436" y="3994323"/>
            <a:ext cx="1227138" cy="2819400"/>
          </a:xfrm>
          <a:custGeom>
            <a:avLst/>
            <a:gdLst>
              <a:gd name="T0" fmla="*/ 7 w 1208"/>
              <a:gd name="T1" fmla="*/ 2774 h 2774"/>
              <a:gd name="T2" fmla="*/ 5 w 1208"/>
              <a:gd name="T3" fmla="*/ 2773 h 2774"/>
              <a:gd name="T4" fmla="*/ 2 w 1208"/>
              <a:gd name="T5" fmla="*/ 2765 h 2774"/>
              <a:gd name="T6" fmla="*/ 1195 w 1208"/>
              <a:gd name="T7" fmla="*/ 4 h 2774"/>
              <a:gd name="T8" fmla="*/ 1203 w 1208"/>
              <a:gd name="T9" fmla="*/ 1 h 2774"/>
              <a:gd name="T10" fmla="*/ 1206 w 1208"/>
              <a:gd name="T11" fmla="*/ 9 h 2774"/>
              <a:gd name="T12" fmla="*/ 13 w 1208"/>
              <a:gd name="T13" fmla="*/ 2770 h 2774"/>
              <a:gd name="T14" fmla="*/ 7 w 1208"/>
              <a:gd name="T15" fmla="*/ 2774 h 27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08" h="2774">
                <a:moveTo>
                  <a:pt x="7" y="2774"/>
                </a:moveTo>
                <a:cubicBezTo>
                  <a:pt x="6" y="2774"/>
                  <a:pt x="5" y="2774"/>
                  <a:pt x="5" y="2773"/>
                </a:cubicBezTo>
                <a:cubicBezTo>
                  <a:pt x="2" y="2772"/>
                  <a:pt x="0" y="2769"/>
                  <a:pt x="2" y="2765"/>
                </a:cubicBezTo>
                <a:cubicBezTo>
                  <a:pt x="1195" y="4"/>
                  <a:pt x="1195" y="4"/>
                  <a:pt x="1195" y="4"/>
                </a:cubicBezTo>
                <a:cubicBezTo>
                  <a:pt x="1197" y="1"/>
                  <a:pt x="1200" y="0"/>
                  <a:pt x="1203" y="1"/>
                </a:cubicBezTo>
                <a:cubicBezTo>
                  <a:pt x="1206" y="2"/>
                  <a:pt x="1208" y="6"/>
                  <a:pt x="1206" y="9"/>
                </a:cubicBezTo>
                <a:cubicBezTo>
                  <a:pt x="13" y="2770"/>
                  <a:pt x="13" y="2770"/>
                  <a:pt x="13" y="2770"/>
                </a:cubicBezTo>
                <a:cubicBezTo>
                  <a:pt x="12" y="2773"/>
                  <a:pt x="9" y="2774"/>
                  <a:pt x="7" y="2774"/>
                </a:cubicBezTo>
                <a:close/>
              </a:path>
            </a:pathLst>
          </a:custGeom>
          <a:solidFill>
            <a:srgbClr val="45D8FF">
              <a:alpha val="2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94" name="Freeform 95"/>
          <p:cNvSpPr/>
          <p:nvPr/>
        </p:nvSpPr>
        <p:spPr bwMode="auto">
          <a:xfrm rot="21368463">
            <a:off x="7429811" y="4221311"/>
            <a:ext cx="241300" cy="212725"/>
          </a:xfrm>
          <a:custGeom>
            <a:avLst/>
            <a:gdLst>
              <a:gd name="T0" fmla="*/ 119 w 238"/>
              <a:gd name="T1" fmla="*/ 0 h 210"/>
              <a:gd name="T2" fmla="*/ 30 w 238"/>
              <a:gd name="T3" fmla="*/ 49 h 210"/>
              <a:gd name="T4" fmla="*/ 63 w 238"/>
              <a:gd name="T5" fmla="*/ 194 h 210"/>
              <a:gd name="T6" fmla="*/ 119 w 238"/>
              <a:gd name="T7" fmla="*/ 210 h 210"/>
              <a:gd name="T8" fmla="*/ 208 w 238"/>
              <a:gd name="T9" fmla="*/ 161 h 210"/>
              <a:gd name="T10" fmla="*/ 175 w 238"/>
              <a:gd name="T11" fmla="*/ 16 h 210"/>
              <a:gd name="T12" fmla="*/ 119 w 238"/>
              <a:gd name="T13" fmla="*/ 0 h 210"/>
            </a:gdLst>
            <a:ahLst/>
            <a:cxnLst>
              <a:cxn ang="0">
                <a:pos x="T0" y="T1"/>
              </a:cxn>
              <a:cxn ang="0">
                <a:pos x="T2" y="T3"/>
              </a:cxn>
              <a:cxn ang="0">
                <a:pos x="T4" y="T5"/>
              </a:cxn>
              <a:cxn ang="0">
                <a:pos x="T6" y="T7"/>
              </a:cxn>
              <a:cxn ang="0">
                <a:pos x="T8" y="T9"/>
              </a:cxn>
              <a:cxn ang="0">
                <a:pos x="T10" y="T11"/>
              </a:cxn>
              <a:cxn ang="0">
                <a:pos x="T12" y="T13"/>
              </a:cxn>
            </a:cxnLst>
            <a:rect l="0" t="0" r="r" b="b"/>
            <a:pathLst>
              <a:path w="238" h="210">
                <a:moveTo>
                  <a:pt x="119" y="0"/>
                </a:moveTo>
                <a:cubicBezTo>
                  <a:pt x="84" y="0"/>
                  <a:pt x="50" y="17"/>
                  <a:pt x="30" y="49"/>
                </a:cubicBezTo>
                <a:cubicBezTo>
                  <a:pt x="0" y="98"/>
                  <a:pt x="14" y="163"/>
                  <a:pt x="63" y="194"/>
                </a:cubicBezTo>
                <a:cubicBezTo>
                  <a:pt x="81" y="204"/>
                  <a:pt x="100" y="210"/>
                  <a:pt x="119" y="210"/>
                </a:cubicBezTo>
                <a:cubicBezTo>
                  <a:pt x="154" y="210"/>
                  <a:pt x="188" y="192"/>
                  <a:pt x="208" y="161"/>
                </a:cubicBezTo>
                <a:cubicBezTo>
                  <a:pt x="238" y="112"/>
                  <a:pt x="224" y="47"/>
                  <a:pt x="175" y="16"/>
                </a:cubicBezTo>
                <a:cubicBezTo>
                  <a:pt x="157" y="5"/>
                  <a:pt x="138" y="0"/>
                  <a:pt x="119" y="0"/>
                </a:cubicBezTo>
              </a:path>
            </a:pathLst>
          </a:custGeom>
          <a:solidFill>
            <a:srgbClr val="45D8FF">
              <a:alpha val="2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95" name="Freeform 100"/>
          <p:cNvSpPr/>
          <p:nvPr/>
        </p:nvSpPr>
        <p:spPr bwMode="auto">
          <a:xfrm rot="21368463">
            <a:off x="9326139" y="3359290"/>
            <a:ext cx="211138" cy="184150"/>
          </a:xfrm>
          <a:custGeom>
            <a:avLst/>
            <a:gdLst>
              <a:gd name="T0" fmla="*/ 104 w 208"/>
              <a:gd name="T1" fmla="*/ 0 h 182"/>
              <a:gd name="T2" fmla="*/ 27 w 208"/>
              <a:gd name="T3" fmla="*/ 42 h 182"/>
              <a:gd name="T4" fmla="*/ 56 w 208"/>
              <a:gd name="T5" fmla="*/ 168 h 182"/>
              <a:gd name="T6" fmla="*/ 104 w 208"/>
              <a:gd name="T7" fmla="*/ 182 h 182"/>
              <a:gd name="T8" fmla="*/ 182 w 208"/>
              <a:gd name="T9" fmla="*/ 139 h 182"/>
              <a:gd name="T10" fmla="*/ 153 w 208"/>
              <a:gd name="T11" fmla="*/ 14 h 182"/>
              <a:gd name="T12" fmla="*/ 104 w 208"/>
              <a:gd name="T13" fmla="*/ 0 h 182"/>
            </a:gdLst>
            <a:ahLst/>
            <a:cxnLst>
              <a:cxn ang="0">
                <a:pos x="T0" y="T1"/>
              </a:cxn>
              <a:cxn ang="0">
                <a:pos x="T2" y="T3"/>
              </a:cxn>
              <a:cxn ang="0">
                <a:pos x="T4" y="T5"/>
              </a:cxn>
              <a:cxn ang="0">
                <a:pos x="T6" y="T7"/>
              </a:cxn>
              <a:cxn ang="0">
                <a:pos x="T8" y="T9"/>
              </a:cxn>
              <a:cxn ang="0">
                <a:pos x="T10" y="T11"/>
              </a:cxn>
              <a:cxn ang="0">
                <a:pos x="T12" y="T13"/>
              </a:cxn>
            </a:cxnLst>
            <a:rect l="0" t="0" r="r" b="b"/>
            <a:pathLst>
              <a:path w="208" h="182">
                <a:moveTo>
                  <a:pt x="104" y="0"/>
                </a:moveTo>
                <a:cubicBezTo>
                  <a:pt x="74" y="0"/>
                  <a:pt x="44" y="15"/>
                  <a:pt x="27" y="42"/>
                </a:cubicBezTo>
                <a:cubicBezTo>
                  <a:pt x="0" y="85"/>
                  <a:pt x="13" y="141"/>
                  <a:pt x="56" y="168"/>
                </a:cubicBezTo>
                <a:cubicBezTo>
                  <a:pt x="71" y="178"/>
                  <a:pt x="88" y="182"/>
                  <a:pt x="104" y="182"/>
                </a:cubicBezTo>
                <a:cubicBezTo>
                  <a:pt x="135" y="182"/>
                  <a:pt x="164" y="167"/>
                  <a:pt x="182" y="139"/>
                </a:cubicBezTo>
                <a:cubicBezTo>
                  <a:pt x="208" y="97"/>
                  <a:pt x="196" y="40"/>
                  <a:pt x="153" y="14"/>
                </a:cubicBezTo>
                <a:cubicBezTo>
                  <a:pt x="138" y="4"/>
                  <a:pt x="121" y="0"/>
                  <a:pt x="104" y="0"/>
                </a:cubicBezTo>
              </a:path>
            </a:pathLst>
          </a:custGeom>
          <a:solidFill>
            <a:srgbClr val="45D8FF">
              <a:alpha val="2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96" name="Freeform 101"/>
          <p:cNvSpPr/>
          <p:nvPr/>
        </p:nvSpPr>
        <p:spPr bwMode="auto">
          <a:xfrm rot="21368463">
            <a:off x="8852497" y="3222675"/>
            <a:ext cx="111125" cy="98425"/>
          </a:xfrm>
          <a:custGeom>
            <a:avLst/>
            <a:gdLst>
              <a:gd name="T0" fmla="*/ 55 w 109"/>
              <a:gd name="T1" fmla="*/ 0 h 96"/>
              <a:gd name="T2" fmla="*/ 14 w 109"/>
              <a:gd name="T3" fmla="*/ 22 h 96"/>
              <a:gd name="T4" fmla="*/ 29 w 109"/>
              <a:gd name="T5" fmla="*/ 88 h 96"/>
              <a:gd name="T6" fmla="*/ 55 w 109"/>
              <a:gd name="T7" fmla="*/ 96 h 96"/>
              <a:gd name="T8" fmla="*/ 95 w 109"/>
              <a:gd name="T9" fmla="*/ 73 h 96"/>
              <a:gd name="T10" fmla="*/ 80 w 109"/>
              <a:gd name="T11" fmla="*/ 7 h 96"/>
              <a:gd name="T12" fmla="*/ 55 w 109"/>
              <a:gd name="T13" fmla="*/ 0 h 96"/>
            </a:gdLst>
            <a:ahLst/>
            <a:cxnLst>
              <a:cxn ang="0">
                <a:pos x="T0" y="T1"/>
              </a:cxn>
              <a:cxn ang="0">
                <a:pos x="T2" y="T3"/>
              </a:cxn>
              <a:cxn ang="0">
                <a:pos x="T4" y="T5"/>
              </a:cxn>
              <a:cxn ang="0">
                <a:pos x="T6" y="T7"/>
              </a:cxn>
              <a:cxn ang="0">
                <a:pos x="T8" y="T9"/>
              </a:cxn>
              <a:cxn ang="0">
                <a:pos x="T10" y="T11"/>
              </a:cxn>
              <a:cxn ang="0">
                <a:pos x="T12" y="T13"/>
              </a:cxn>
            </a:cxnLst>
            <a:rect l="0" t="0" r="r" b="b"/>
            <a:pathLst>
              <a:path w="109" h="96">
                <a:moveTo>
                  <a:pt x="55" y="0"/>
                </a:moveTo>
                <a:cubicBezTo>
                  <a:pt x="39" y="0"/>
                  <a:pt x="23" y="8"/>
                  <a:pt x="14" y="22"/>
                </a:cubicBezTo>
                <a:cubicBezTo>
                  <a:pt x="0" y="45"/>
                  <a:pt x="7" y="74"/>
                  <a:pt x="29" y="88"/>
                </a:cubicBezTo>
                <a:cubicBezTo>
                  <a:pt x="37" y="93"/>
                  <a:pt x="46" y="96"/>
                  <a:pt x="55" y="96"/>
                </a:cubicBezTo>
                <a:cubicBezTo>
                  <a:pt x="71" y="96"/>
                  <a:pt x="86" y="88"/>
                  <a:pt x="95" y="73"/>
                </a:cubicBezTo>
                <a:cubicBezTo>
                  <a:pt x="109" y="51"/>
                  <a:pt x="103" y="21"/>
                  <a:pt x="80" y="7"/>
                </a:cubicBezTo>
                <a:cubicBezTo>
                  <a:pt x="72" y="2"/>
                  <a:pt x="63" y="0"/>
                  <a:pt x="55" y="0"/>
                </a:cubicBezTo>
              </a:path>
            </a:pathLst>
          </a:custGeom>
          <a:solidFill>
            <a:srgbClr val="45D8FF">
              <a:alpha val="2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97" name="Freeform 102"/>
          <p:cNvSpPr/>
          <p:nvPr/>
        </p:nvSpPr>
        <p:spPr bwMode="auto">
          <a:xfrm rot="21368463">
            <a:off x="9395025" y="1565129"/>
            <a:ext cx="111125" cy="96838"/>
          </a:xfrm>
          <a:custGeom>
            <a:avLst/>
            <a:gdLst>
              <a:gd name="T0" fmla="*/ 55 w 109"/>
              <a:gd name="T1" fmla="*/ 0 h 96"/>
              <a:gd name="T2" fmla="*/ 14 w 109"/>
              <a:gd name="T3" fmla="*/ 23 h 96"/>
              <a:gd name="T4" fmla="*/ 29 w 109"/>
              <a:gd name="T5" fmla="*/ 89 h 96"/>
              <a:gd name="T6" fmla="*/ 55 w 109"/>
              <a:gd name="T7" fmla="*/ 96 h 96"/>
              <a:gd name="T8" fmla="*/ 95 w 109"/>
              <a:gd name="T9" fmla="*/ 74 h 96"/>
              <a:gd name="T10" fmla="*/ 80 w 109"/>
              <a:gd name="T11" fmla="*/ 8 h 96"/>
              <a:gd name="T12" fmla="*/ 55 w 109"/>
              <a:gd name="T13" fmla="*/ 0 h 96"/>
            </a:gdLst>
            <a:ahLst/>
            <a:cxnLst>
              <a:cxn ang="0">
                <a:pos x="T0" y="T1"/>
              </a:cxn>
              <a:cxn ang="0">
                <a:pos x="T2" y="T3"/>
              </a:cxn>
              <a:cxn ang="0">
                <a:pos x="T4" y="T5"/>
              </a:cxn>
              <a:cxn ang="0">
                <a:pos x="T6" y="T7"/>
              </a:cxn>
              <a:cxn ang="0">
                <a:pos x="T8" y="T9"/>
              </a:cxn>
              <a:cxn ang="0">
                <a:pos x="T10" y="T11"/>
              </a:cxn>
              <a:cxn ang="0">
                <a:pos x="T12" y="T13"/>
              </a:cxn>
            </a:cxnLst>
            <a:rect l="0" t="0" r="r" b="b"/>
            <a:pathLst>
              <a:path w="109" h="96">
                <a:moveTo>
                  <a:pt x="55" y="0"/>
                </a:moveTo>
                <a:cubicBezTo>
                  <a:pt x="39" y="0"/>
                  <a:pt x="23" y="8"/>
                  <a:pt x="14" y="23"/>
                </a:cubicBezTo>
                <a:cubicBezTo>
                  <a:pt x="0" y="45"/>
                  <a:pt x="7" y="75"/>
                  <a:pt x="29" y="89"/>
                </a:cubicBezTo>
                <a:cubicBezTo>
                  <a:pt x="37" y="94"/>
                  <a:pt x="46" y="96"/>
                  <a:pt x="55" y="96"/>
                </a:cubicBezTo>
                <a:cubicBezTo>
                  <a:pt x="70" y="96"/>
                  <a:pt x="86" y="88"/>
                  <a:pt x="95" y="74"/>
                </a:cubicBezTo>
                <a:cubicBezTo>
                  <a:pt x="109" y="51"/>
                  <a:pt x="102" y="22"/>
                  <a:pt x="80" y="8"/>
                </a:cubicBezTo>
                <a:cubicBezTo>
                  <a:pt x="72" y="3"/>
                  <a:pt x="63" y="0"/>
                  <a:pt x="55" y="0"/>
                </a:cubicBezTo>
              </a:path>
            </a:pathLst>
          </a:custGeom>
          <a:solidFill>
            <a:srgbClr val="45D8FF">
              <a:alpha val="2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98" name="Freeform 144"/>
          <p:cNvSpPr/>
          <p:nvPr/>
        </p:nvSpPr>
        <p:spPr bwMode="auto">
          <a:xfrm rot="21368463">
            <a:off x="8690181" y="2027544"/>
            <a:ext cx="1039813" cy="1041400"/>
          </a:xfrm>
          <a:custGeom>
            <a:avLst/>
            <a:gdLst>
              <a:gd name="T0" fmla="*/ 750 w 1024"/>
              <a:gd name="T1" fmla="*/ 132 h 1024"/>
              <a:gd name="T2" fmla="*/ 892 w 1024"/>
              <a:gd name="T3" fmla="*/ 751 h 1024"/>
              <a:gd name="T4" fmla="*/ 273 w 1024"/>
              <a:gd name="T5" fmla="*/ 892 h 1024"/>
              <a:gd name="T6" fmla="*/ 131 w 1024"/>
              <a:gd name="T7" fmla="*/ 273 h 1024"/>
              <a:gd name="T8" fmla="*/ 750 w 1024"/>
              <a:gd name="T9" fmla="*/ 132 h 1024"/>
            </a:gdLst>
            <a:ahLst/>
            <a:cxnLst>
              <a:cxn ang="0">
                <a:pos x="T0" y="T1"/>
              </a:cxn>
              <a:cxn ang="0">
                <a:pos x="T2" y="T3"/>
              </a:cxn>
              <a:cxn ang="0">
                <a:pos x="T4" y="T5"/>
              </a:cxn>
              <a:cxn ang="0">
                <a:pos x="T6" y="T7"/>
              </a:cxn>
              <a:cxn ang="0">
                <a:pos x="T8" y="T9"/>
              </a:cxn>
            </a:cxnLst>
            <a:rect l="0" t="0" r="r" b="b"/>
            <a:pathLst>
              <a:path w="1024" h="1024">
                <a:moveTo>
                  <a:pt x="750" y="132"/>
                </a:moveTo>
                <a:cubicBezTo>
                  <a:pt x="960" y="264"/>
                  <a:pt x="1024" y="541"/>
                  <a:pt x="892" y="751"/>
                </a:cubicBezTo>
                <a:cubicBezTo>
                  <a:pt x="760" y="961"/>
                  <a:pt x="483" y="1024"/>
                  <a:pt x="273" y="892"/>
                </a:cubicBezTo>
                <a:cubicBezTo>
                  <a:pt x="63" y="760"/>
                  <a:pt x="0" y="483"/>
                  <a:pt x="131" y="273"/>
                </a:cubicBezTo>
                <a:cubicBezTo>
                  <a:pt x="263" y="63"/>
                  <a:pt x="540" y="0"/>
                  <a:pt x="750" y="132"/>
                </a:cubicBezTo>
                <a:close/>
              </a:path>
            </a:pathLst>
          </a:custGeom>
          <a:solidFill>
            <a:srgbClr val="45D8FF">
              <a:alpha val="20000"/>
            </a:srgbClr>
          </a:solidFill>
          <a:ln>
            <a:noFill/>
          </a:ln>
        </p:spPr>
        <p:txBody>
          <a:bodyPr vert="horz" wrap="square" lIns="91440" tIns="45720" rIns="91440" bIns="45720" numCol="1" anchor="t" anchorCtr="0" compatLnSpc="1"/>
          <a:lstStyle/>
          <a:p>
            <a:endParaRPr lang="zh-CN" altLang="en-US">
              <a:cs typeface="+mn-ea"/>
              <a:sym typeface="+mn-lt"/>
            </a:endParaRPr>
          </a:p>
        </p:txBody>
      </p:sp>
      <p:sp>
        <p:nvSpPr>
          <p:cNvPr id="99" name="Freeform 145"/>
          <p:cNvSpPr/>
          <p:nvPr/>
        </p:nvSpPr>
        <p:spPr bwMode="auto">
          <a:xfrm rot="21368463">
            <a:off x="8934602" y="2272022"/>
            <a:ext cx="550863" cy="550863"/>
          </a:xfrm>
          <a:custGeom>
            <a:avLst/>
            <a:gdLst>
              <a:gd name="T0" fmla="*/ 397 w 541"/>
              <a:gd name="T1" fmla="*/ 70 h 542"/>
              <a:gd name="T2" fmla="*/ 472 w 541"/>
              <a:gd name="T3" fmla="*/ 397 h 542"/>
              <a:gd name="T4" fmla="*/ 144 w 541"/>
              <a:gd name="T5" fmla="*/ 472 h 542"/>
              <a:gd name="T6" fmla="*/ 70 w 541"/>
              <a:gd name="T7" fmla="*/ 145 h 542"/>
              <a:gd name="T8" fmla="*/ 397 w 541"/>
              <a:gd name="T9" fmla="*/ 70 h 542"/>
            </a:gdLst>
            <a:ahLst/>
            <a:cxnLst>
              <a:cxn ang="0">
                <a:pos x="T0" y="T1"/>
              </a:cxn>
              <a:cxn ang="0">
                <a:pos x="T2" y="T3"/>
              </a:cxn>
              <a:cxn ang="0">
                <a:pos x="T4" y="T5"/>
              </a:cxn>
              <a:cxn ang="0">
                <a:pos x="T6" y="T7"/>
              </a:cxn>
              <a:cxn ang="0">
                <a:pos x="T8" y="T9"/>
              </a:cxn>
            </a:cxnLst>
            <a:rect l="0" t="0" r="r" b="b"/>
            <a:pathLst>
              <a:path w="541" h="542">
                <a:moveTo>
                  <a:pt x="397" y="70"/>
                </a:moveTo>
                <a:cubicBezTo>
                  <a:pt x="508" y="140"/>
                  <a:pt x="541" y="286"/>
                  <a:pt x="472" y="397"/>
                </a:cubicBezTo>
                <a:cubicBezTo>
                  <a:pt x="402" y="508"/>
                  <a:pt x="255" y="542"/>
                  <a:pt x="144" y="472"/>
                </a:cubicBezTo>
                <a:cubicBezTo>
                  <a:pt x="33" y="402"/>
                  <a:pt x="0" y="256"/>
                  <a:pt x="70" y="145"/>
                </a:cubicBezTo>
                <a:cubicBezTo>
                  <a:pt x="139" y="34"/>
                  <a:pt x="286" y="0"/>
                  <a:pt x="397" y="70"/>
                </a:cubicBezTo>
                <a:close/>
              </a:path>
            </a:pathLst>
          </a:custGeom>
          <a:solidFill>
            <a:srgbClr val="45D8FF">
              <a:alpha val="20000"/>
            </a:srgbClr>
          </a:solidFill>
          <a:ln>
            <a:noFill/>
          </a:ln>
        </p:spPr>
        <p:txBody>
          <a:bodyPr vert="horz" wrap="square" lIns="91440" tIns="45720" rIns="91440" bIns="45720" numCol="1" anchor="t" anchorCtr="0" compatLnSpc="1"/>
          <a:lstStyle/>
          <a:p>
            <a:endParaRPr lang="zh-CN" altLang="en-US">
              <a:cs typeface="+mn-ea"/>
              <a:sym typeface="+mn-lt"/>
            </a:endParaRPr>
          </a:p>
        </p:txBody>
      </p:sp>
      <p:sp>
        <p:nvSpPr>
          <p:cNvPr id="100" name="Freeform 167"/>
          <p:cNvSpPr/>
          <p:nvPr/>
        </p:nvSpPr>
        <p:spPr bwMode="auto">
          <a:xfrm rot="21368463">
            <a:off x="9064831" y="2403782"/>
            <a:ext cx="290513" cy="288925"/>
          </a:xfrm>
          <a:custGeom>
            <a:avLst/>
            <a:gdLst>
              <a:gd name="T0" fmla="*/ 209 w 285"/>
              <a:gd name="T1" fmla="*/ 36 h 285"/>
              <a:gd name="T2" fmla="*/ 248 w 285"/>
              <a:gd name="T3" fmla="*/ 209 h 285"/>
              <a:gd name="T4" fmla="*/ 76 w 285"/>
              <a:gd name="T5" fmla="*/ 248 h 285"/>
              <a:gd name="T6" fmla="*/ 37 w 285"/>
              <a:gd name="T7" fmla="*/ 76 h 285"/>
              <a:gd name="T8" fmla="*/ 209 w 285"/>
              <a:gd name="T9" fmla="*/ 36 h 285"/>
            </a:gdLst>
            <a:ahLst/>
            <a:cxnLst>
              <a:cxn ang="0">
                <a:pos x="T0" y="T1"/>
              </a:cxn>
              <a:cxn ang="0">
                <a:pos x="T2" y="T3"/>
              </a:cxn>
              <a:cxn ang="0">
                <a:pos x="T4" y="T5"/>
              </a:cxn>
              <a:cxn ang="0">
                <a:pos x="T6" y="T7"/>
              </a:cxn>
              <a:cxn ang="0">
                <a:pos x="T8" y="T9"/>
              </a:cxn>
            </a:cxnLst>
            <a:rect l="0" t="0" r="r" b="b"/>
            <a:pathLst>
              <a:path w="285" h="285">
                <a:moveTo>
                  <a:pt x="209" y="36"/>
                </a:moveTo>
                <a:cubicBezTo>
                  <a:pt x="268" y="73"/>
                  <a:pt x="285" y="150"/>
                  <a:pt x="248" y="209"/>
                </a:cubicBezTo>
                <a:cubicBezTo>
                  <a:pt x="212" y="267"/>
                  <a:pt x="135" y="285"/>
                  <a:pt x="76" y="248"/>
                </a:cubicBezTo>
                <a:cubicBezTo>
                  <a:pt x="18" y="211"/>
                  <a:pt x="0" y="134"/>
                  <a:pt x="37" y="76"/>
                </a:cubicBezTo>
                <a:cubicBezTo>
                  <a:pt x="74" y="17"/>
                  <a:pt x="151" y="0"/>
                  <a:pt x="209" y="36"/>
                </a:cubicBezTo>
                <a:close/>
              </a:path>
            </a:pathLst>
          </a:custGeom>
          <a:solidFill>
            <a:srgbClr val="45D8FF">
              <a:alpha val="20000"/>
            </a:srgbClr>
          </a:solidFill>
          <a:ln>
            <a:noFill/>
          </a:ln>
        </p:spPr>
        <p:txBody>
          <a:bodyPr vert="horz" wrap="square" lIns="91440" tIns="45720" rIns="91440" bIns="45720" numCol="1" anchor="t" anchorCtr="0" compatLnSpc="1"/>
          <a:lstStyle/>
          <a:p>
            <a:endParaRPr lang="zh-CN" altLang="en-US">
              <a:cs typeface="+mn-ea"/>
              <a:sym typeface="+mn-lt"/>
            </a:endParaRPr>
          </a:p>
        </p:txBody>
      </p:sp>
      <p:sp>
        <p:nvSpPr>
          <p:cNvPr id="101" name="Freeform 164"/>
          <p:cNvSpPr/>
          <p:nvPr/>
        </p:nvSpPr>
        <p:spPr bwMode="auto">
          <a:xfrm rot="21368463">
            <a:off x="8144402" y="3365260"/>
            <a:ext cx="277813" cy="277813"/>
          </a:xfrm>
          <a:custGeom>
            <a:avLst/>
            <a:gdLst>
              <a:gd name="T0" fmla="*/ 201 w 274"/>
              <a:gd name="T1" fmla="*/ 35 h 274"/>
              <a:gd name="T2" fmla="*/ 239 w 274"/>
              <a:gd name="T3" fmla="*/ 201 h 274"/>
              <a:gd name="T4" fmla="*/ 73 w 274"/>
              <a:gd name="T5" fmla="*/ 239 h 274"/>
              <a:gd name="T6" fmla="*/ 35 w 274"/>
              <a:gd name="T7" fmla="*/ 73 h 274"/>
              <a:gd name="T8" fmla="*/ 201 w 274"/>
              <a:gd name="T9" fmla="*/ 35 h 274"/>
            </a:gdLst>
            <a:ahLst/>
            <a:cxnLst>
              <a:cxn ang="0">
                <a:pos x="T0" y="T1"/>
              </a:cxn>
              <a:cxn ang="0">
                <a:pos x="T2" y="T3"/>
              </a:cxn>
              <a:cxn ang="0">
                <a:pos x="T4" y="T5"/>
              </a:cxn>
              <a:cxn ang="0">
                <a:pos x="T6" y="T7"/>
              </a:cxn>
              <a:cxn ang="0">
                <a:pos x="T8" y="T9"/>
              </a:cxn>
            </a:cxnLst>
            <a:rect l="0" t="0" r="r" b="b"/>
            <a:pathLst>
              <a:path w="274" h="274">
                <a:moveTo>
                  <a:pt x="201" y="35"/>
                </a:moveTo>
                <a:cubicBezTo>
                  <a:pt x="257" y="71"/>
                  <a:pt x="274" y="145"/>
                  <a:pt x="239" y="201"/>
                </a:cubicBezTo>
                <a:cubicBezTo>
                  <a:pt x="203" y="257"/>
                  <a:pt x="129" y="274"/>
                  <a:pt x="73" y="239"/>
                </a:cubicBezTo>
                <a:cubicBezTo>
                  <a:pt x="17" y="204"/>
                  <a:pt x="0" y="129"/>
                  <a:pt x="35" y="73"/>
                </a:cubicBezTo>
                <a:cubicBezTo>
                  <a:pt x="70" y="17"/>
                  <a:pt x="145" y="0"/>
                  <a:pt x="201" y="35"/>
                </a:cubicBezTo>
                <a:close/>
              </a:path>
            </a:pathLst>
          </a:custGeom>
          <a:solidFill>
            <a:srgbClr val="45D8FF">
              <a:alpha val="20000"/>
            </a:srgbClr>
          </a:solidFill>
          <a:ln>
            <a:noFill/>
          </a:ln>
        </p:spPr>
        <p:txBody>
          <a:bodyPr vert="horz" wrap="square" lIns="91440" tIns="45720" rIns="91440" bIns="45720" numCol="1" anchor="t" anchorCtr="0" compatLnSpc="1"/>
          <a:lstStyle/>
          <a:p>
            <a:endParaRPr lang="zh-CN" altLang="en-US">
              <a:cs typeface="+mn-ea"/>
              <a:sym typeface="+mn-lt"/>
            </a:endParaRPr>
          </a:p>
        </p:txBody>
      </p:sp>
      <p:sp>
        <p:nvSpPr>
          <p:cNvPr id="102" name="Freeform 146"/>
          <p:cNvSpPr/>
          <p:nvPr/>
        </p:nvSpPr>
        <p:spPr bwMode="auto">
          <a:xfrm rot="21368463">
            <a:off x="8448100" y="3092080"/>
            <a:ext cx="2124075" cy="2124075"/>
          </a:xfrm>
          <a:custGeom>
            <a:avLst/>
            <a:gdLst>
              <a:gd name="T0" fmla="*/ 1533 w 2091"/>
              <a:gd name="T1" fmla="*/ 269 h 2091"/>
              <a:gd name="T2" fmla="*/ 1822 w 2091"/>
              <a:gd name="T3" fmla="*/ 1533 h 2091"/>
              <a:gd name="T4" fmla="*/ 558 w 2091"/>
              <a:gd name="T5" fmla="*/ 1821 h 2091"/>
              <a:gd name="T6" fmla="*/ 270 w 2091"/>
              <a:gd name="T7" fmla="*/ 558 h 2091"/>
              <a:gd name="T8" fmla="*/ 1533 w 2091"/>
              <a:gd name="T9" fmla="*/ 269 h 2091"/>
            </a:gdLst>
            <a:ahLst/>
            <a:cxnLst>
              <a:cxn ang="0">
                <a:pos x="T0" y="T1"/>
              </a:cxn>
              <a:cxn ang="0">
                <a:pos x="T2" y="T3"/>
              </a:cxn>
              <a:cxn ang="0">
                <a:pos x="T4" y="T5"/>
              </a:cxn>
              <a:cxn ang="0">
                <a:pos x="T6" y="T7"/>
              </a:cxn>
              <a:cxn ang="0">
                <a:pos x="T8" y="T9"/>
              </a:cxn>
            </a:cxnLst>
            <a:rect l="0" t="0" r="r" b="b"/>
            <a:pathLst>
              <a:path w="2091" h="2091">
                <a:moveTo>
                  <a:pt x="1533" y="269"/>
                </a:moveTo>
                <a:cubicBezTo>
                  <a:pt x="1962" y="538"/>
                  <a:pt x="2091" y="1104"/>
                  <a:pt x="1822" y="1533"/>
                </a:cubicBezTo>
                <a:cubicBezTo>
                  <a:pt x="1553" y="1961"/>
                  <a:pt x="987" y="2091"/>
                  <a:pt x="558" y="1821"/>
                </a:cubicBezTo>
                <a:cubicBezTo>
                  <a:pt x="130" y="1552"/>
                  <a:pt x="0" y="986"/>
                  <a:pt x="270" y="558"/>
                </a:cubicBezTo>
                <a:cubicBezTo>
                  <a:pt x="539" y="129"/>
                  <a:pt x="1105" y="0"/>
                  <a:pt x="1533" y="269"/>
                </a:cubicBezTo>
                <a:close/>
              </a:path>
            </a:pathLst>
          </a:custGeom>
          <a:solidFill>
            <a:srgbClr val="45D8FF">
              <a:alpha val="20000"/>
            </a:srgbClr>
          </a:solidFill>
          <a:ln>
            <a:noFill/>
          </a:ln>
        </p:spPr>
        <p:txBody>
          <a:bodyPr vert="horz" wrap="square" lIns="91440" tIns="45720" rIns="91440" bIns="45720" numCol="1" anchor="t" anchorCtr="0" compatLnSpc="1"/>
          <a:lstStyle/>
          <a:p>
            <a:endParaRPr lang="zh-CN" altLang="en-US">
              <a:cs typeface="+mn-ea"/>
              <a:sym typeface="+mn-lt"/>
            </a:endParaRPr>
          </a:p>
        </p:txBody>
      </p:sp>
      <p:sp>
        <p:nvSpPr>
          <p:cNvPr id="103" name="Freeform 147"/>
          <p:cNvSpPr/>
          <p:nvPr/>
        </p:nvSpPr>
        <p:spPr bwMode="auto">
          <a:xfrm rot="21368463">
            <a:off x="8771895" y="3414291"/>
            <a:ext cx="1477963" cy="1477963"/>
          </a:xfrm>
          <a:custGeom>
            <a:avLst/>
            <a:gdLst>
              <a:gd name="T0" fmla="*/ 1066 w 1454"/>
              <a:gd name="T1" fmla="*/ 187 h 1454"/>
              <a:gd name="T2" fmla="*/ 1267 w 1454"/>
              <a:gd name="T3" fmla="*/ 1066 h 1454"/>
              <a:gd name="T4" fmla="*/ 388 w 1454"/>
              <a:gd name="T5" fmla="*/ 1267 h 1454"/>
              <a:gd name="T6" fmla="*/ 187 w 1454"/>
              <a:gd name="T7" fmla="*/ 388 h 1454"/>
              <a:gd name="T8" fmla="*/ 1066 w 1454"/>
              <a:gd name="T9" fmla="*/ 187 h 1454"/>
            </a:gdLst>
            <a:ahLst/>
            <a:cxnLst>
              <a:cxn ang="0">
                <a:pos x="T0" y="T1"/>
              </a:cxn>
              <a:cxn ang="0">
                <a:pos x="T2" y="T3"/>
              </a:cxn>
              <a:cxn ang="0">
                <a:pos x="T4" y="T5"/>
              </a:cxn>
              <a:cxn ang="0">
                <a:pos x="T6" y="T7"/>
              </a:cxn>
              <a:cxn ang="0">
                <a:pos x="T8" y="T9"/>
              </a:cxn>
            </a:cxnLst>
            <a:rect l="0" t="0" r="r" b="b"/>
            <a:pathLst>
              <a:path w="1454" h="1454">
                <a:moveTo>
                  <a:pt x="1066" y="187"/>
                </a:moveTo>
                <a:cubicBezTo>
                  <a:pt x="1364" y="374"/>
                  <a:pt x="1454" y="768"/>
                  <a:pt x="1267" y="1066"/>
                </a:cubicBezTo>
                <a:cubicBezTo>
                  <a:pt x="1079" y="1364"/>
                  <a:pt x="686" y="1454"/>
                  <a:pt x="388" y="1267"/>
                </a:cubicBezTo>
                <a:cubicBezTo>
                  <a:pt x="90" y="1080"/>
                  <a:pt x="0" y="686"/>
                  <a:pt x="187" y="388"/>
                </a:cubicBezTo>
                <a:cubicBezTo>
                  <a:pt x="374" y="90"/>
                  <a:pt x="768" y="0"/>
                  <a:pt x="1066" y="187"/>
                </a:cubicBezTo>
                <a:close/>
              </a:path>
            </a:pathLst>
          </a:custGeom>
          <a:solidFill>
            <a:srgbClr val="45D8FF">
              <a:alpha val="20000"/>
            </a:srgbClr>
          </a:solidFill>
          <a:ln>
            <a:noFill/>
          </a:ln>
        </p:spPr>
        <p:txBody>
          <a:bodyPr vert="horz" wrap="square" lIns="91440" tIns="45720" rIns="91440" bIns="45720" numCol="1" anchor="t" anchorCtr="0" compatLnSpc="1"/>
          <a:lstStyle/>
          <a:p>
            <a:endParaRPr lang="zh-CN" altLang="en-US">
              <a:cs typeface="+mn-ea"/>
              <a:sym typeface="+mn-lt"/>
            </a:endParaRPr>
          </a:p>
        </p:txBody>
      </p:sp>
      <p:sp>
        <p:nvSpPr>
          <p:cNvPr id="104" name="Freeform 161"/>
          <p:cNvSpPr/>
          <p:nvPr/>
        </p:nvSpPr>
        <p:spPr bwMode="auto">
          <a:xfrm rot="21368463">
            <a:off x="9356147" y="3998436"/>
            <a:ext cx="311150" cy="311150"/>
          </a:xfrm>
          <a:custGeom>
            <a:avLst/>
            <a:gdLst>
              <a:gd name="T0" fmla="*/ 224 w 306"/>
              <a:gd name="T1" fmla="*/ 39 h 306"/>
              <a:gd name="T2" fmla="*/ 267 w 306"/>
              <a:gd name="T3" fmla="*/ 224 h 306"/>
              <a:gd name="T4" fmla="*/ 81 w 306"/>
              <a:gd name="T5" fmla="*/ 267 h 306"/>
              <a:gd name="T6" fmla="*/ 39 w 306"/>
              <a:gd name="T7" fmla="*/ 82 h 306"/>
              <a:gd name="T8" fmla="*/ 224 w 306"/>
              <a:gd name="T9" fmla="*/ 39 h 306"/>
            </a:gdLst>
            <a:ahLst/>
            <a:cxnLst>
              <a:cxn ang="0">
                <a:pos x="T0" y="T1"/>
              </a:cxn>
              <a:cxn ang="0">
                <a:pos x="T2" y="T3"/>
              </a:cxn>
              <a:cxn ang="0">
                <a:pos x="T4" y="T5"/>
              </a:cxn>
              <a:cxn ang="0">
                <a:pos x="T6" y="T7"/>
              </a:cxn>
              <a:cxn ang="0">
                <a:pos x="T8" y="T9"/>
              </a:cxn>
            </a:cxnLst>
            <a:rect l="0" t="0" r="r" b="b"/>
            <a:pathLst>
              <a:path w="306" h="306">
                <a:moveTo>
                  <a:pt x="224" y="39"/>
                </a:moveTo>
                <a:cubicBezTo>
                  <a:pt x="287" y="79"/>
                  <a:pt x="306" y="162"/>
                  <a:pt x="267" y="224"/>
                </a:cubicBezTo>
                <a:cubicBezTo>
                  <a:pt x="227" y="287"/>
                  <a:pt x="144" y="306"/>
                  <a:pt x="81" y="267"/>
                </a:cubicBezTo>
                <a:cubicBezTo>
                  <a:pt x="19" y="227"/>
                  <a:pt x="0" y="144"/>
                  <a:pt x="39" y="82"/>
                </a:cubicBezTo>
                <a:cubicBezTo>
                  <a:pt x="79" y="19"/>
                  <a:pt x="162" y="0"/>
                  <a:pt x="224" y="39"/>
                </a:cubicBezTo>
                <a:close/>
              </a:path>
            </a:pathLst>
          </a:custGeom>
          <a:solidFill>
            <a:srgbClr val="45D8FF">
              <a:alpha val="20000"/>
            </a:srgbClr>
          </a:solidFill>
          <a:ln>
            <a:noFill/>
          </a:ln>
        </p:spPr>
        <p:txBody>
          <a:bodyPr vert="horz" wrap="square" lIns="91440" tIns="45720" rIns="91440" bIns="45720" numCol="1" anchor="t" anchorCtr="0" compatLnSpc="1"/>
          <a:lstStyle/>
          <a:p>
            <a:endParaRPr lang="zh-CN" altLang="en-US">
              <a:cs typeface="+mn-ea"/>
              <a:sym typeface="+mn-lt"/>
            </a:endParaRPr>
          </a:p>
        </p:txBody>
      </p:sp>
      <p:sp>
        <p:nvSpPr>
          <p:cNvPr id="105" name="Freeform 149"/>
          <p:cNvSpPr/>
          <p:nvPr/>
        </p:nvSpPr>
        <p:spPr bwMode="auto">
          <a:xfrm rot="21368463">
            <a:off x="7821500" y="4574966"/>
            <a:ext cx="541338" cy="541338"/>
          </a:xfrm>
          <a:custGeom>
            <a:avLst/>
            <a:gdLst>
              <a:gd name="T0" fmla="*/ 390 w 533"/>
              <a:gd name="T1" fmla="*/ 69 h 533"/>
              <a:gd name="T2" fmla="*/ 464 w 533"/>
              <a:gd name="T3" fmla="*/ 391 h 533"/>
              <a:gd name="T4" fmla="*/ 142 w 533"/>
              <a:gd name="T5" fmla="*/ 464 h 533"/>
              <a:gd name="T6" fmla="*/ 69 w 533"/>
              <a:gd name="T7" fmla="*/ 142 h 533"/>
              <a:gd name="T8" fmla="*/ 390 w 533"/>
              <a:gd name="T9" fmla="*/ 69 h 533"/>
            </a:gdLst>
            <a:ahLst/>
            <a:cxnLst>
              <a:cxn ang="0">
                <a:pos x="T0" y="T1"/>
              </a:cxn>
              <a:cxn ang="0">
                <a:pos x="T2" y="T3"/>
              </a:cxn>
              <a:cxn ang="0">
                <a:pos x="T4" y="T5"/>
              </a:cxn>
              <a:cxn ang="0">
                <a:pos x="T6" y="T7"/>
              </a:cxn>
              <a:cxn ang="0">
                <a:pos x="T8" y="T9"/>
              </a:cxn>
            </a:cxnLst>
            <a:rect l="0" t="0" r="r" b="b"/>
            <a:pathLst>
              <a:path w="533" h="533">
                <a:moveTo>
                  <a:pt x="390" y="69"/>
                </a:moveTo>
                <a:cubicBezTo>
                  <a:pt x="500" y="137"/>
                  <a:pt x="533" y="281"/>
                  <a:pt x="464" y="391"/>
                </a:cubicBezTo>
                <a:cubicBezTo>
                  <a:pt x="395" y="500"/>
                  <a:pt x="251" y="533"/>
                  <a:pt x="142" y="464"/>
                </a:cubicBezTo>
                <a:cubicBezTo>
                  <a:pt x="33" y="395"/>
                  <a:pt x="0" y="251"/>
                  <a:pt x="69" y="142"/>
                </a:cubicBezTo>
                <a:cubicBezTo>
                  <a:pt x="137" y="33"/>
                  <a:pt x="281" y="0"/>
                  <a:pt x="390" y="69"/>
                </a:cubicBezTo>
                <a:close/>
              </a:path>
            </a:pathLst>
          </a:custGeom>
          <a:solidFill>
            <a:srgbClr val="45D8FF">
              <a:alpha val="20000"/>
            </a:srgbClr>
          </a:solidFill>
          <a:ln>
            <a:noFill/>
          </a:ln>
        </p:spPr>
        <p:txBody>
          <a:bodyPr vert="horz" wrap="square" lIns="91440" tIns="45720" rIns="91440" bIns="45720" numCol="1" anchor="t" anchorCtr="0" compatLnSpc="1"/>
          <a:lstStyle/>
          <a:p>
            <a:endParaRPr lang="zh-CN" altLang="en-US">
              <a:cs typeface="+mn-ea"/>
              <a:sym typeface="+mn-lt"/>
            </a:endParaRPr>
          </a:p>
        </p:txBody>
      </p:sp>
      <p:sp>
        <p:nvSpPr>
          <p:cNvPr id="106" name="Freeform 160"/>
          <p:cNvSpPr/>
          <p:nvPr/>
        </p:nvSpPr>
        <p:spPr bwMode="auto">
          <a:xfrm rot="21368463">
            <a:off x="7951676" y="4705194"/>
            <a:ext cx="279400" cy="280988"/>
          </a:xfrm>
          <a:custGeom>
            <a:avLst/>
            <a:gdLst>
              <a:gd name="T0" fmla="*/ 203 w 276"/>
              <a:gd name="T1" fmla="*/ 36 h 276"/>
              <a:gd name="T2" fmla="*/ 241 w 276"/>
              <a:gd name="T3" fmla="*/ 203 h 276"/>
              <a:gd name="T4" fmla="*/ 74 w 276"/>
              <a:gd name="T5" fmla="*/ 241 h 276"/>
              <a:gd name="T6" fmla="*/ 36 w 276"/>
              <a:gd name="T7" fmla="*/ 74 h 276"/>
              <a:gd name="T8" fmla="*/ 203 w 276"/>
              <a:gd name="T9" fmla="*/ 36 h 276"/>
            </a:gdLst>
            <a:ahLst/>
            <a:cxnLst>
              <a:cxn ang="0">
                <a:pos x="T0" y="T1"/>
              </a:cxn>
              <a:cxn ang="0">
                <a:pos x="T2" y="T3"/>
              </a:cxn>
              <a:cxn ang="0">
                <a:pos x="T4" y="T5"/>
              </a:cxn>
              <a:cxn ang="0">
                <a:pos x="T6" y="T7"/>
              </a:cxn>
              <a:cxn ang="0">
                <a:pos x="T8" y="T9"/>
              </a:cxn>
            </a:cxnLst>
            <a:rect l="0" t="0" r="r" b="b"/>
            <a:pathLst>
              <a:path w="276" h="276">
                <a:moveTo>
                  <a:pt x="203" y="36"/>
                </a:moveTo>
                <a:cubicBezTo>
                  <a:pt x="259" y="72"/>
                  <a:pt x="276" y="146"/>
                  <a:pt x="241" y="203"/>
                </a:cubicBezTo>
                <a:cubicBezTo>
                  <a:pt x="205" y="259"/>
                  <a:pt x="131" y="276"/>
                  <a:pt x="74" y="241"/>
                </a:cubicBezTo>
                <a:cubicBezTo>
                  <a:pt x="17" y="205"/>
                  <a:pt x="0" y="131"/>
                  <a:pt x="36" y="74"/>
                </a:cubicBezTo>
                <a:cubicBezTo>
                  <a:pt x="71" y="17"/>
                  <a:pt x="146" y="0"/>
                  <a:pt x="203" y="36"/>
                </a:cubicBezTo>
                <a:close/>
              </a:path>
            </a:pathLst>
          </a:custGeom>
          <a:solidFill>
            <a:srgbClr val="45D8FF">
              <a:alpha val="20000"/>
            </a:srgbClr>
          </a:solidFill>
          <a:ln>
            <a:noFill/>
          </a:ln>
        </p:spPr>
        <p:txBody>
          <a:bodyPr vert="horz" wrap="square" lIns="91440" tIns="45720" rIns="91440" bIns="45720" numCol="1" anchor="t" anchorCtr="0" compatLnSpc="1"/>
          <a:lstStyle/>
          <a:p>
            <a:endParaRPr lang="zh-CN" altLang="en-US">
              <a:cs typeface="+mn-ea"/>
              <a:sym typeface="+mn-lt"/>
            </a:endParaRPr>
          </a:p>
        </p:txBody>
      </p:sp>
      <p:sp>
        <p:nvSpPr>
          <p:cNvPr id="107" name="Freeform 150"/>
          <p:cNvSpPr/>
          <p:nvPr/>
        </p:nvSpPr>
        <p:spPr bwMode="auto">
          <a:xfrm rot="21368463">
            <a:off x="6226829" y="3711920"/>
            <a:ext cx="1470025" cy="1470025"/>
          </a:xfrm>
          <a:custGeom>
            <a:avLst/>
            <a:gdLst>
              <a:gd name="T0" fmla="*/ 1061 w 1447"/>
              <a:gd name="T1" fmla="*/ 186 h 1447"/>
              <a:gd name="T2" fmla="*/ 1260 w 1447"/>
              <a:gd name="T3" fmla="*/ 1061 h 1447"/>
              <a:gd name="T4" fmla="*/ 386 w 1447"/>
              <a:gd name="T5" fmla="*/ 1260 h 1447"/>
              <a:gd name="T6" fmla="*/ 186 w 1447"/>
              <a:gd name="T7" fmla="*/ 386 h 1447"/>
              <a:gd name="T8" fmla="*/ 1061 w 1447"/>
              <a:gd name="T9" fmla="*/ 186 h 1447"/>
            </a:gdLst>
            <a:ahLst/>
            <a:cxnLst>
              <a:cxn ang="0">
                <a:pos x="T0" y="T1"/>
              </a:cxn>
              <a:cxn ang="0">
                <a:pos x="T2" y="T3"/>
              </a:cxn>
              <a:cxn ang="0">
                <a:pos x="T4" y="T5"/>
              </a:cxn>
              <a:cxn ang="0">
                <a:pos x="T6" y="T7"/>
              </a:cxn>
              <a:cxn ang="0">
                <a:pos x="T8" y="T9"/>
              </a:cxn>
            </a:cxnLst>
            <a:rect l="0" t="0" r="r" b="b"/>
            <a:pathLst>
              <a:path w="1447" h="1447">
                <a:moveTo>
                  <a:pt x="1061" y="186"/>
                </a:moveTo>
                <a:cubicBezTo>
                  <a:pt x="1357" y="373"/>
                  <a:pt x="1447" y="764"/>
                  <a:pt x="1260" y="1061"/>
                </a:cubicBezTo>
                <a:cubicBezTo>
                  <a:pt x="1074" y="1357"/>
                  <a:pt x="683" y="1447"/>
                  <a:pt x="386" y="1260"/>
                </a:cubicBezTo>
                <a:cubicBezTo>
                  <a:pt x="89" y="1074"/>
                  <a:pt x="0" y="683"/>
                  <a:pt x="186" y="386"/>
                </a:cubicBezTo>
                <a:cubicBezTo>
                  <a:pt x="373" y="90"/>
                  <a:pt x="764" y="0"/>
                  <a:pt x="1061" y="186"/>
                </a:cubicBezTo>
                <a:close/>
              </a:path>
            </a:pathLst>
          </a:custGeom>
          <a:solidFill>
            <a:srgbClr val="45D8FF">
              <a:alpha val="15000"/>
            </a:srgbClr>
          </a:solidFill>
          <a:ln>
            <a:noFill/>
          </a:ln>
        </p:spPr>
        <p:txBody>
          <a:bodyPr vert="horz" wrap="square" lIns="91440" tIns="45720" rIns="91440" bIns="45720" numCol="1" anchor="t" anchorCtr="0" compatLnSpc="1"/>
          <a:lstStyle/>
          <a:p>
            <a:endParaRPr lang="zh-CN" altLang="en-US">
              <a:cs typeface="+mn-ea"/>
              <a:sym typeface="+mn-lt"/>
            </a:endParaRPr>
          </a:p>
        </p:txBody>
      </p:sp>
      <p:sp>
        <p:nvSpPr>
          <p:cNvPr id="108" name="Freeform 151"/>
          <p:cNvSpPr/>
          <p:nvPr/>
        </p:nvSpPr>
        <p:spPr bwMode="auto">
          <a:xfrm rot="21368463">
            <a:off x="6590364" y="4073817"/>
            <a:ext cx="744538" cy="746125"/>
          </a:xfrm>
          <a:custGeom>
            <a:avLst/>
            <a:gdLst>
              <a:gd name="T0" fmla="*/ 537 w 733"/>
              <a:gd name="T1" fmla="*/ 94 h 733"/>
              <a:gd name="T2" fmla="*/ 639 w 733"/>
              <a:gd name="T3" fmla="*/ 537 h 733"/>
              <a:gd name="T4" fmla="*/ 195 w 733"/>
              <a:gd name="T5" fmla="*/ 639 h 733"/>
              <a:gd name="T6" fmla="*/ 94 w 733"/>
              <a:gd name="T7" fmla="*/ 195 h 733"/>
              <a:gd name="T8" fmla="*/ 537 w 733"/>
              <a:gd name="T9" fmla="*/ 94 h 733"/>
            </a:gdLst>
            <a:ahLst/>
            <a:cxnLst>
              <a:cxn ang="0">
                <a:pos x="T0" y="T1"/>
              </a:cxn>
              <a:cxn ang="0">
                <a:pos x="T2" y="T3"/>
              </a:cxn>
              <a:cxn ang="0">
                <a:pos x="T4" y="T5"/>
              </a:cxn>
              <a:cxn ang="0">
                <a:pos x="T6" y="T7"/>
              </a:cxn>
              <a:cxn ang="0">
                <a:pos x="T8" y="T9"/>
              </a:cxn>
            </a:cxnLst>
            <a:rect l="0" t="0" r="r" b="b"/>
            <a:pathLst>
              <a:path w="733" h="733">
                <a:moveTo>
                  <a:pt x="537" y="94"/>
                </a:moveTo>
                <a:cubicBezTo>
                  <a:pt x="688" y="189"/>
                  <a:pt x="733" y="387"/>
                  <a:pt x="639" y="537"/>
                </a:cubicBezTo>
                <a:cubicBezTo>
                  <a:pt x="544" y="688"/>
                  <a:pt x="346" y="733"/>
                  <a:pt x="195" y="639"/>
                </a:cubicBezTo>
                <a:cubicBezTo>
                  <a:pt x="45" y="544"/>
                  <a:pt x="0" y="346"/>
                  <a:pt x="94" y="195"/>
                </a:cubicBezTo>
                <a:cubicBezTo>
                  <a:pt x="189" y="45"/>
                  <a:pt x="387" y="0"/>
                  <a:pt x="537" y="94"/>
                </a:cubicBezTo>
                <a:close/>
              </a:path>
            </a:pathLst>
          </a:custGeom>
          <a:solidFill>
            <a:srgbClr val="45D8FF">
              <a:alpha val="15000"/>
            </a:srgbClr>
          </a:solidFill>
          <a:ln>
            <a:noFill/>
          </a:ln>
        </p:spPr>
        <p:txBody>
          <a:bodyPr vert="horz" wrap="square" lIns="91440" tIns="45720" rIns="91440" bIns="45720" numCol="1" anchor="t" anchorCtr="0" compatLnSpc="1"/>
          <a:lstStyle/>
          <a:p>
            <a:endParaRPr lang="zh-CN" altLang="en-US">
              <a:cs typeface="+mn-ea"/>
              <a:sym typeface="+mn-lt"/>
            </a:endParaRPr>
          </a:p>
        </p:txBody>
      </p:sp>
      <p:sp>
        <p:nvSpPr>
          <p:cNvPr id="109" name="Freeform 159"/>
          <p:cNvSpPr/>
          <p:nvPr/>
        </p:nvSpPr>
        <p:spPr bwMode="auto">
          <a:xfrm rot="21368463">
            <a:off x="6766577" y="4251617"/>
            <a:ext cx="392113" cy="390525"/>
          </a:xfrm>
          <a:custGeom>
            <a:avLst/>
            <a:gdLst>
              <a:gd name="T0" fmla="*/ 282 w 385"/>
              <a:gd name="T1" fmla="*/ 49 h 385"/>
              <a:gd name="T2" fmla="*/ 335 w 385"/>
              <a:gd name="T3" fmla="*/ 282 h 385"/>
              <a:gd name="T4" fmla="*/ 102 w 385"/>
              <a:gd name="T5" fmla="*/ 336 h 385"/>
              <a:gd name="T6" fmla="*/ 49 w 385"/>
              <a:gd name="T7" fmla="*/ 103 h 385"/>
              <a:gd name="T8" fmla="*/ 282 w 385"/>
              <a:gd name="T9" fmla="*/ 49 h 385"/>
            </a:gdLst>
            <a:ahLst/>
            <a:cxnLst>
              <a:cxn ang="0">
                <a:pos x="T0" y="T1"/>
              </a:cxn>
              <a:cxn ang="0">
                <a:pos x="T2" y="T3"/>
              </a:cxn>
              <a:cxn ang="0">
                <a:pos x="T4" y="T5"/>
              </a:cxn>
              <a:cxn ang="0">
                <a:pos x="T6" y="T7"/>
              </a:cxn>
              <a:cxn ang="0">
                <a:pos x="T8" y="T9"/>
              </a:cxn>
            </a:cxnLst>
            <a:rect l="0" t="0" r="r" b="b"/>
            <a:pathLst>
              <a:path w="385" h="385">
                <a:moveTo>
                  <a:pt x="282" y="49"/>
                </a:moveTo>
                <a:cubicBezTo>
                  <a:pt x="361" y="99"/>
                  <a:pt x="385" y="203"/>
                  <a:pt x="335" y="282"/>
                </a:cubicBezTo>
                <a:cubicBezTo>
                  <a:pt x="286" y="361"/>
                  <a:pt x="181" y="385"/>
                  <a:pt x="102" y="336"/>
                </a:cubicBezTo>
                <a:cubicBezTo>
                  <a:pt x="23" y="286"/>
                  <a:pt x="0" y="182"/>
                  <a:pt x="49" y="103"/>
                </a:cubicBezTo>
                <a:cubicBezTo>
                  <a:pt x="99" y="23"/>
                  <a:pt x="203" y="0"/>
                  <a:pt x="282" y="49"/>
                </a:cubicBezTo>
                <a:close/>
              </a:path>
            </a:pathLst>
          </a:custGeom>
          <a:solidFill>
            <a:srgbClr val="45D8FF">
              <a:alpha val="15000"/>
            </a:srgbClr>
          </a:solidFill>
          <a:ln>
            <a:noFill/>
          </a:ln>
        </p:spPr>
        <p:txBody>
          <a:bodyPr vert="horz" wrap="square" lIns="91440" tIns="45720" rIns="91440" bIns="45720" numCol="1" anchor="t" anchorCtr="0" compatLnSpc="1"/>
          <a:lstStyle/>
          <a:p>
            <a:endParaRPr lang="zh-CN" altLang="en-US">
              <a:cs typeface="+mn-ea"/>
              <a:sym typeface="+mn-lt"/>
            </a:endParaRPr>
          </a:p>
        </p:txBody>
      </p:sp>
      <p:sp>
        <p:nvSpPr>
          <p:cNvPr id="110" name="Freeform 165"/>
          <p:cNvSpPr/>
          <p:nvPr/>
        </p:nvSpPr>
        <p:spPr bwMode="auto">
          <a:xfrm rot="21368463">
            <a:off x="5805765" y="4534932"/>
            <a:ext cx="277813" cy="277813"/>
          </a:xfrm>
          <a:custGeom>
            <a:avLst/>
            <a:gdLst>
              <a:gd name="T0" fmla="*/ 201 w 274"/>
              <a:gd name="T1" fmla="*/ 35 h 274"/>
              <a:gd name="T2" fmla="*/ 239 w 274"/>
              <a:gd name="T3" fmla="*/ 201 h 274"/>
              <a:gd name="T4" fmla="*/ 73 w 274"/>
              <a:gd name="T5" fmla="*/ 239 h 274"/>
              <a:gd name="T6" fmla="*/ 35 w 274"/>
              <a:gd name="T7" fmla="*/ 73 h 274"/>
              <a:gd name="T8" fmla="*/ 201 w 274"/>
              <a:gd name="T9" fmla="*/ 35 h 274"/>
            </a:gdLst>
            <a:ahLst/>
            <a:cxnLst>
              <a:cxn ang="0">
                <a:pos x="T0" y="T1"/>
              </a:cxn>
              <a:cxn ang="0">
                <a:pos x="T2" y="T3"/>
              </a:cxn>
              <a:cxn ang="0">
                <a:pos x="T4" y="T5"/>
              </a:cxn>
              <a:cxn ang="0">
                <a:pos x="T6" y="T7"/>
              </a:cxn>
              <a:cxn ang="0">
                <a:pos x="T8" y="T9"/>
              </a:cxn>
            </a:cxnLst>
            <a:rect l="0" t="0" r="r" b="b"/>
            <a:pathLst>
              <a:path w="274" h="274">
                <a:moveTo>
                  <a:pt x="201" y="35"/>
                </a:moveTo>
                <a:cubicBezTo>
                  <a:pt x="257" y="70"/>
                  <a:pt x="274" y="145"/>
                  <a:pt x="239" y="201"/>
                </a:cubicBezTo>
                <a:cubicBezTo>
                  <a:pt x="204" y="257"/>
                  <a:pt x="129" y="274"/>
                  <a:pt x="73" y="239"/>
                </a:cubicBezTo>
                <a:cubicBezTo>
                  <a:pt x="17" y="203"/>
                  <a:pt x="0" y="129"/>
                  <a:pt x="35" y="73"/>
                </a:cubicBezTo>
                <a:cubicBezTo>
                  <a:pt x="71" y="17"/>
                  <a:pt x="145" y="0"/>
                  <a:pt x="201" y="35"/>
                </a:cubicBezTo>
                <a:close/>
              </a:path>
            </a:pathLst>
          </a:custGeom>
          <a:solidFill>
            <a:srgbClr val="45D8FF">
              <a:alpha val="20000"/>
            </a:srgbClr>
          </a:solidFill>
          <a:ln>
            <a:noFill/>
          </a:ln>
        </p:spPr>
        <p:txBody>
          <a:bodyPr vert="horz" wrap="square" lIns="91440" tIns="45720" rIns="91440" bIns="45720" numCol="1" anchor="t" anchorCtr="0" compatLnSpc="1"/>
          <a:lstStyle/>
          <a:p>
            <a:endParaRPr lang="zh-CN" altLang="en-US">
              <a:cs typeface="+mn-ea"/>
              <a:sym typeface="+mn-lt"/>
            </a:endParaRPr>
          </a:p>
        </p:txBody>
      </p:sp>
      <p:sp>
        <p:nvSpPr>
          <p:cNvPr id="111" name="Freeform 5"/>
          <p:cNvSpPr/>
          <p:nvPr/>
        </p:nvSpPr>
        <p:spPr bwMode="auto">
          <a:xfrm rot="21368463">
            <a:off x="8115039" y="4807595"/>
            <a:ext cx="569913" cy="900113"/>
          </a:xfrm>
          <a:custGeom>
            <a:avLst/>
            <a:gdLst>
              <a:gd name="T0" fmla="*/ 557 w 561"/>
              <a:gd name="T1" fmla="*/ 886 h 886"/>
              <a:gd name="T2" fmla="*/ 553 w 561"/>
              <a:gd name="T3" fmla="*/ 884 h 886"/>
              <a:gd name="T4" fmla="*/ 1 w 561"/>
              <a:gd name="T5" fmla="*/ 6 h 886"/>
              <a:gd name="T6" fmla="*/ 2 w 561"/>
              <a:gd name="T7" fmla="*/ 1 h 886"/>
              <a:gd name="T8" fmla="*/ 8 w 561"/>
              <a:gd name="T9" fmla="*/ 2 h 886"/>
              <a:gd name="T10" fmla="*/ 560 w 561"/>
              <a:gd name="T11" fmla="*/ 880 h 886"/>
              <a:gd name="T12" fmla="*/ 559 w 561"/>
              <a:gd name="T13" fmla="*/ 886 h 886"/>
              <a:gd name="T14" fmla="*/ 557 w 561"/>
              <a:gd name="T15" fmla="*/ 886 h 88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61" h="886">
                <a:moveTo>
                  <a:pt x="557" y="886"/>
                </a:moveTo>
                <a:cubicBezTo>
                  <a:pt x="555" y="886"/>
                  <a:pt x="554" y="886"/>
                  <a:pt x="553" y="884"/>
                </a:cubicBezTo>
                <a:cubicBezTo>
                  <a:pt x="1" y="6"/>
                  <a:pt x="1" y="6"/>
                  <a:pt x="1" y="6"/>
                </a:cubicBezTo>
                <a:cubicBezTo>
                  <a:pt x="0" y="5"/>
                  <a:pt x="1" y="2"/>
                  <a:pt x="2" y="1"/>
                </a:cubicBezTo>
                <a:cubicBezTo>
                  <a:pt x="4" y="0"/>
                  <a:pt x="7" y="0"/>
                  <a:pt x="8" y="2"/>
                </a:cubicBezTo>
                <a:cubicBezTo>
                  <a:pt x="560" y="880"/>
                  <a:pt x="560" y="880"/>
                  <a:pt x="560" y="880"/>
                </a:cubicBezTo>
                <a:cubicBezTo>
                  <a:pt x="561" y="882"/>
                  <a:pt x="561" y="885"/>
                  <a:pt x="559" y="886"/>
                </a:cubicBezTo>
                <a:cubicBezTo>
                  <a:pt x="558" y="886"/>
                  <a:pt x="557" y="886"/>
                  <a:pt x="557" y="886"/>
                </a:cubicBezTo>
                <a:close/>
              </a:path>
            </a:pathLst>
          </a:custGeom>
          <a:solidFill>
            <a:srgbClr val="45D8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2" name="Freeform 7"/>
          <p:cNvSpPr/>
          <p:nvPr/>
        </p:nvSpPr>
        <p:spPr bwMode="auto">
          <a:xfrm rot="21368463">
            <a:off x="8099004" y="4827014"/>
            <a:ext cx="14288" cy="546100"/>
          </a:xfrm>
          <a:custGeom>
            <a:avLst/>
            <a:gdLst>
              <a:gd name="T0" fmla="*/ 4 w 15"/>
              <a:gd name="T1" fmla="*/ 537 h 537"/>
              <a:gd name="T2" fmla="*/ 4 w 15"/>
              <a:gd name="T3" fmla="*/ 537 h 537"/>
              <a:gd name="T4" fmla="*/ 0 w 15"/>
              <a:gd name="T5" fmla="*/ 533 h 537"/>
              <a:gd name="T6" fmla="*/ 7 w 15"/>
              <a:gd name="T7" fmla="*/ 4 h 537"/>
              <a:gd name="T8" fmla="*/ 11 w 15"/>
              <a:gd name="T9" fmla="*/ 0 h 537"/>
              <a:gd name="T10" fmla="*/ 11 w 15"/>
              <a:gd name="T11" fmla="*/ 0 h 537"/>
              <a:gd name="T12" fmla="*/ 15 w 15"/>
              <a:gd name="T13" fmla="*/ 4 h 537"/>
              <a:gd name="T14" fmla="*/ 8 w 15"/>
              <a:gd name="T15" fmla="*/ 533 h 537"/>
              <a:gd name="T16" fmla="*/ 4 w 15"/>
              <a:gd name="T17" fmla="*/ 537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537">
                <a:moveTo>
                  <a:pt x="4" y="537"/>
                </a:moveTo>
                <a:cubicBezTo>
                  <a:pt x="4" y="537"/>
                  <a:pt x="4" y="537"/>
                  <a:pt x="4" y="537"/>
                </a:cubicBezTo>
                <a:cubicBezTo>
                  <a:pt x="2" y="537"/>
                  <a:pt x="0" y="535"/>
                  <a:pt x="0" y="533"/>
                </a:cubicBezTo>
                <a:cubicBezTo>
                  <a:pt x="7" y="4"/>
                  <a:pt x="7" y="4"/>
                  <a:pt x="7" y="4"/>
                </a:cubicBezTo>
                <a:cubicBezTo>
                  <a:pt x="7" y="2"/>
                  <a:pt x="8" y="0"/>
                  <a:pt x="11" y="0"/>
                </a:cubicBezTo>
                <a:cubicBezTo>
                  <a:pt x="11" y="0"/>
                  <a:pt x="11" y="0"/>
                  <a:pt x="11" y="0"/>
                </a:cubicBezTo>
                <a:cubicBezTo>
                  <a:pt x="13" y="0"/>
                  <a:pt x="15" y="2"/>
                  <a:pt x="15" y="4"/>
                </a:cubicBezTo>
                <a:cubicBezTo>
                  <a:pt x="8" y="533"/>
                  <a:pt x="8" y="533"/>
                  <a:pt x="8" y="533"/>
                </a:cubicBezTo>
                <a:cubicBezTo>
                  <a:pt x="8" y="535"/>
                  <a:pt x="6" y="537"/>
                  <a:pt x="4" y="537"/>
                </a:cubicBezTo>
                <a:close/>
              </a:path>
            </a:pathLst>
          </a:custGeom>
          <a:solidFill>
            <a:srgbClr val="45D8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3" name="Freeform 12"/>
          <p:cNvSpPr/>
          <p:nvPr/>
        </p:nvSpPr>
        <p:spPr bwMode="auto">
          <a:xfrm rot="21368463">
            <a:off x="6615172" y="4439295"/>
            <a:ext cx="382588" cy="857250"/>
          </a:xfrm>
          <a:custGeom>
            <a:avLst/>
            <a:gdLst>
              <a:gd name="T0" fmla="*/ 5 w 378"/>
              <a:gd name="T1" fmla="*/ 845 h 845"/>
              <a:gd name="T2" fmla="*/ 3 w 378"/>
              <a:gd name="T3" fmla="*/ 845 h 845"/>
              <a:gd name="T4" fmla="*/ 1 w 378"/>
              <a:gd name="T5" fmla="*/ 840 h 845"/>
              <a:gd name="T6" fmla="*/ 369 w 378"/>
              <a:gd name="T7" fmla="*/ 3 h 845"/>
              <a:gd name="T8" fmla="*/ 375 w 378"/>
              <a:gd name="T9" fmla="*/ 1 h 845"/>
              <a:gd name="T10" fmla="*/ 377 w 378"/>
              <a:gd name="T11" fmla="*/ 6 h 845"/>
              <a:gd name="T12" fmla="*/ 8 w 378"/>
              <a:gd name="T13" fmla="*/ 843 h 845"/>
              <a:gd name="T14" fmla="*/ 5 w 378"/>
              <a:gd name="T15" fmla="*/ 845 h 8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8" h="845">
                <a:moveTo>
                  <a:pt x="5" y="845"/>
                </a:moveTo>
                <a:cubicBezTo>
                  <a:pt x="4" y="845"/>
                  <a:pt x="3" y="845"/>
                  <a:pt x="3" y="845"/>
                </a:cubicBezTo>
                <a:cubicBezTo>
                  <a:pt x="1" y="844"/>
                  <a:pt x="0" y="842"/>
                  <a:pt x="1" y="840"/>
                </a:cubicBezTo>
                <a:cubicBezTo>
                  <a:pt x="369" y="3"/>
                  <a:pt x="369" y="3"/>
                  <a:pt x="369" y="3"/>
                </a:cubicBezTo>
                <a:cubicBezTo>
                  <a:pt x="370" y="1"/>
                  <a:pt x="373" y="0"/>
                  <a:pt x="375" y="1"/>
                </a:cubicBezTo>
                <a:cubicBezTo>
                  <a:pt x="377" y="1"/>
                  <a:pt x="378" y="4"/>
                  <a:pt x="377" y="6"/>
                </a:cubicBezTo>
                <a:cubicBezTo>
                  <a:pt x="8" y="843"/>
                  <a:pt x="8" y="843"/>
                  <a:pt x="8" y="843"/>
                </a:cubicBezTo>
                <a:cubicBezTo>
                  <a:pt x="8" y="844"/>
                  <a:pt x="6" y="845"/>
                  <a:pt x="5" y="845"/>
                </a:cubicBezTo>
                <a:close/>
              </a:path>
            </a:pathLst>
          </a:custGeom>
          <a:solidFill>
            <a:srgbClr val="45D8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4" name="Freeform 13"/>
          <p:cNvSpPr/>
          <p:nvPr/>
        </p:nvSpPr>
        <p:spPr bwMode="auto">
          <a:xfrm rot="21368463">
            <a:off x="5929432" y="4462397"/>
            <a:ext cx="1046163" cy="176213"/>
          </a:xfrm>
          <a:custGeom>
            <a:avLst/>
            <a:gdLst>
              <a:gd name="T0" fmla="*/ 5 w 1030"/>
              <a:gd name="T1" fmla="*/ 174 h 174"/>
              <a:gd name="T2" fmla="*/ 1 w 1030"/>
              <a:gd name="T3" fmla="*/ 170 h 174"/>
              <a:gd name="T4" fmla="*/ 4 w 1030"/>
              <a:gd name="T5" fmla="*/ 166 h 174"/>
              <a:gd name="T6" fmla="*/ 1025 w 1030"/>
              <a:gd name="T7" fmla="*/ 0 h 174"/>
              <a:gd name="T8" fmla="*/ 1030 w 1030"/>
              <a:gd name="T9" fmla="*/ 4 h 174"/>
              <a:gd name="T10" fmla="*/ 1027 w 1030"/>
              <a:gd name="T11" fmla="*/ 8 h 174"/>
              <a:gd name="T12" fmla="*/ 5 w 1030"/>
              <a:gd name="T13" fmla="*/ 174 h 174"/>
              <a:gd name="T14" fmla="*/ 5 w 1030"/>
              <a:gd name="T15" fmla="*/ 174 h 1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30" h="174">
                <a:moveTo>
                  <a:pt x="5" y="174"/>
                </a:moveTo>
                <a:cubicBezTo>
                  <a:pt x="3" y="174"/>
                  <a:pt x="1" y="172"/>
                  <a:pt x="1" y="170"/>
                </a:cubicBezTo>
                <a:cubicBezTo>
                  <a:pt x="0" y="168"/>
                  <a:pt x="2" y="166"/>
                  <a:pt x="4" y="166"/>
                </a:cubicBezTo>
                <a:cubicBezTo>
                  <a:pt x="1025" y="0"/>
                  <a:pt x="1025" y="0"/>
                  <a:pt x="1025" y="0"/>
                </a:cubicBezTo>
                <a:cubicBezTo>
                  <a:pt x="1028" y="0"/>
                  <a:pt x="1030" y="1"/>
                  <a:pt x="1030" y="4"/>
                </a:cubicBezTo>
                <a:cubicBezTo>
                  <a:pt x="1030" y="6"/>
                  <a:pt x="1029" y="8"/>
                  <a:pt x="1027" y="8"/>
                </a:cubicBezTo>
                <a:cubicBezTo>
                  <a:pt x="5" y="174"/>
                  <a:pt x="5" y="174"/>
                  <a:pt x="5" y="174"/>
                </a:cubicBezTo>
                <a:cubicBezTo>
                  <a:pt x="5" y="174"/>
                  <a:pt x="5" y="174"/>
                  <a:pt x="5" y="174"/>
                </a:cubicBezTo>
                <a:close/>
              </a:path>
            </a:pathLst>
          </a:custGeom>
          <a:solidFill>
            <a:srgbClr val="45D8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5" name="Freeform 14"/>
          <p:cNvSpPr/>
          <p:nvPr/>
        </p:nvSpPr>
        <p:spPr bwMode="auto">
          <a:xfrm rot="21368463">
            <a:off x="5958383" y="4640730"/>
            <a:ext cx="671513" cy="690563"/>
          </a:xfrm>
          <a:custGeom>
            <a:avLst/>
            <a:gdLst>
              <a:gd name="T0" fmla="*/ 658 w 662"/>
              <a:gd name="T1" fmla="*/ 680 h 680"/>
              <a:gd name="T2" fmla="*/ 655 w 662"/>
              <a:gd name="T3" fmla="*/ 679 h 680"/>
              <a:gd name="T4" fmla="*/ 2 w 662"/>
              <a:gd name="T5" fmla="*/ 7 h 680"/>
              <a:gd name="T6" fmla="*/ 2 w 662"/>
              <a:gd name="T7" fmla="*/ 2 h 680"/>
              <a:gd name="T8" fmla="*/ 8 w 662"/>
              <a:gd name="T9" fmla="*/ 2 h 680"/>
              <a:gd name="T10" fmla="*/ 660 w 662"/>
              <a:gd name="T11" fmla="*/ 673 h 680"/>
              <a:gd name="T12" fmla="*/ 660 w 662"/>
              <a:gd name="T13" fmla="*/ 679 h 680"/>
              <a:gd name="T14" fmla="*/ 658 w 662"/>
              <a:gd name="T15" fmla="*/ 680 h 68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62" h="680">
                <a:moveTo>
                  <a:pt x="658" y="680"/>
                </a:moveTo>
                <a:cubicBezTo>
                  <a:pt x="656" y="680"/>
                  <a:pt x="655" y="680"/>
                  <a:pt x="655" y="679"/>
                </a:cubicBezTo>
                <a:cubicBezTo>
                  <a:pt x="2" y="7"/>
                  <a:pt x="2" y="7"/>
                  <a:pt x="2" y="7"/>
                </a:cubicBezTo>
                <a:cubicBezTo>
                  <a:pt x="0" y="6"/>
                  <a:pt x="0" y="3"/>
                  <a:pt x="2" y="2"/>
                </a:cubicBezTo>
                <a:cubicBezTo>
                  <a:pt x="3" y="0"/>
                  <a:pt x="6" y="0"/>
                  <a:pt x="8" y="2"/>
                </a:cubicBezTo>
                <a:cubicBezTo>
                  <a:pt x="660" y="673"/>
                  <a:pt x="660" y="673"/>
                  <a:pt x="660" y="673"/>
                </a:cubicBezTo>
                <a:cubicBezTo>
                  <a:pt x="662" y="675"/>
                  <a:pt x="662" y="678"/>
                  <a:pt x="660" y="679"/>
                </a:cubicBezTo>
                <a:cubicBezTo>
                  <a:pt x="660" y="680"/>
                  <a:pt x="659" y="680"/>
                  <a:pt x="658" y="680"/>
                </a:cubicBezTo>
                <a:close/>
              </a:path>
            </a:pathLst>
          </a:custGeom>
          <a:solidFill>
            <a:srgbClr val="45D8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6" name="Freeform 15"/>
          <p:cNvSpPr/>
          <p:nvPr/>
        </p:nvSpPr>
        <p:spPr bwMode="auto">
          <a:xfrm rot="21368463">
            <a:off x="5953252" y="4663562"/>
            <a:ext cx="44450" cy="466725"/>
          </a:xfrm>
          <a:custGeom>
            <a:avLst/>
            <a:gdLst>
              <a:gd name="T0" fmla="*/ 40 w 44"/>
              <a:gd name="T1" fmla="*/ 459 h 459"/>
              <a:gd name="T2" fmla="*/ 36 w 44"/>
              <a:gd name="T3" fmla="*/ 455 h 459"/>
              <a:gd name="T4" fmla="*/ 0 w 44"/>
              <a:gd name="T5" fmla="*/ 4 h 459"/>
              <a:gd name="T6" fmla="*/ 3 w 44"/>
              <a:gd name="T7" fmla="*/ 0 h 459"/>
              <a:gd name="T8" fmla="*/ 8 w 44"/>
              <a:gd name="T9" fmla="*/ 3 h 459"/>
              <a:gd name="T10" fmla="*/ 44 w 44"/>
              <a:gd name="T11" fmla="*/ 454 h 459"/>
              <a:gd name="T12" fmla="*/ 40 w 44"/>
              <a:gd name="T13" fmla="*/ 459 h 459"/>
              <a:gd name="T14" fmla="*/ 40 w 44"/>
              <a:gd name="T15" fmla="*/ 459 h 45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4" h="459">
                <a:moveTo>
                  <a:pt x="40" y="459"/>
                </a:moveTo>
                <a:cubicBezTo>
                  <a:pt x="38" y="459"/>
                  <a:pt x="36" y="457"/>
                  <a:pt x="36" y="455"/>
                </a:cubicBezTo>
                <a:cubicBezTo>
                  <a:pt x="0" y="4"/>
                  <a:pt x="0" y="4"/>
                  <a:pt x="0" y="4"/>
                </a:cubicBezTo>
                <a:cubicBezTo>
                  <a:pt x="0" y="2"/>
                  <a:pt x="1" y="0"/>
                  <a:pt x="3" y="0"/>
                </a:cubicBezTo>
                <a:cubicBezTo>
                  <a:pt x="6" y="0"/>
                  <a:pt x="7" y="1"/>
                  <a:pt x="8" y="3"/>
                </a:cubicBezTo>
                <a:cubicBezTo>
                  <a:pt x="44" y="454"/>
                  <a:pt x="44" y="454"/>
                  <a:pt x="44" y="454"/>
                </a:cubicBezTo>
                <a:cubicBezTo>
                  <a:pt x="44" y="457"/>
                  <a:pt x="42" y="459"/>
                  <a:pt x="40" y="459"/>
                </a:cubicBezTo>
                <a:cubicBezTo>
                  <a:pt x="40" y="459"/>
                  <a:pt x="40" y="459"/>
                  <a:pt x="40" y="459"/>
                </a:cubicBezTo>
                <a:close/>
              </a:path>
            </a:pathLst>
          </a:custGeom>
          <a:solidFill>
            <a:srgbClr val="45D8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7" name="Freeform 16"/>
          <p:cNvSpPr/>
          <p:nvPr/>
        </p:nvSpPr>
        <p:spPr bwMode="auto">
          <a:xfrm rot="21368463">
            <a:off x="6010292" y="5097769"/>
            <a:ext cx="635000" cy="231775"/>
          </a:xfrm>
          <a:custGeom>
            <a:avLst/>
            <a:gdLst>
              <a:gd name="T0" fmla="*/ 622 w 626"/>
              <a:gd name="T1" fmla="*/ 229 h 229"/>
              <a:gd name="T2" fmla="*/ 620 w 626"/>
              <a:gd name="T3" fmla="*/ 229 h 229"/>
              <a:gd name="T4" fmla="*/ 4 w 626"/>
              <a:gd name="T5" fmla="*/ 9 h 229"/>
              <a:gd name="T6" fmla="*/ 1 w 626"/>
              <a:gd name="T7" fmla="*/ 3 h 229"/>
              <a:gd name="T8" fmla="*/ 6 w 626"/>
              <a:gd name="T9" fmla="*/ 1 h 229"/>
              <a:gd name="T10" fmla="*/ 623 w 626"/>
              <a:gd name="T11" fmla="*/ 221 h 229"/>
              <a:gd name="T12" fmla="*/ 625 w 626"/>
              <a:gd name="T13" fmla="*/ 227 h 229"/>
              <a:gd name="T14" fmla="*/ 622 w 626"/>
              <a:gd name="T15" fmla="*/ 229 h 2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26" h="229">
                <a:moveTo>
                  <a:pt x="622" y="229"/>
                </a:moveTo>
                <a:cubicBezTo>
                  <a:pt x="621" y="229"/>
                  <a:pt x="621" y="229"/>
                  <a:pt x="620" y="229"/>
                </a:cubicBezTo>
                <a:cubicBezTo>
                  <a:pt x="4" y="9"/>
                  <a:pt x="4" y="9"/>
                  <a:pt x="4" y="9"/>
                </a:cubicBezTo>
                <a:cubicBezTo>
                  <a:pt x="2" y="8"/>
                  <a:pt x="0" y="6"/>
                  <a:pt x="1" y="3"/>
                </a:cubicBezTo>
                <a:cubicBezTo>
                  <a:pt x="2" y="1"/>
                  <a:pt x="4" y="0"/>
                  <a:pt x="6" y="1"/>
                </a:cubicBezTo>
                <a:cubicBezTo>
                  <a:pt x="623" y="221"/>
                  <a:pt x="623" y="221"/>
                  <a:pt x="623" y="221"/>
                </a:cubicBezTo>
                <a:cubicBezTo>
                  <a:pt x="625" y="222"/>
                  <a:pt x="626" y="224"/>
                  <a:pt x="625" y="227"/>
                </a:cubicBezTo>
                <a:cubicBezTo>
                  <a:pt x="625" y="228"/>
                  <a:pt x="623" y="229"/>
                  <a:pt x="622" y="229"/>
                </a:cubicBezTo>
                <a:close/>
              </a:path>
            </a:pathLst>
          </a:custGeom>
          <a:solidFill>
            <a:srgbClr val="45D8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8" name="Freeform 19"/>
          <p:cNvSpPr/>
          <p:nvPr/>
        </p:nvSpPr>
        <p:spPr bwMode="auto">
          <a:xfrm rot="21368463">
            <a:off x="4454021" y="5171269"/>
            <a:ext cx="1570038" cy="284163"/>
          </a:xfrm>
          <a:custGeom>
            <a:avLst/>
            <a:gdLst>
              <a:gd name="T0" fmla="*/ 5 w 1548"/>
              <a:gd name="T1" fmla="*/ 280 h 280"/>
              <a:gd name="T2" fmla="*/ 1 w 1548"/>
              <a:gd name="T3" fmla="*/ 276 h 280"/>
              <a:gd name="T4" fmla="*/ 4 w 1548"/>
              <a:gd name="T5" fmla="*/ 272 h 280"/>
              <a:gd name="T6" fmla="*/ 1543 w 1548"/>
              <a:gd name="T7" fmla="*/ 1 h 280"/>
              <a:gd name="T8" fmla="*/ 1548 w 1548"/>
              <a:gd name="T9" fmla="*/ 4 h 280"/>
              <a:gd name="T10" fmla="*/ 1545 w 1548"/>
              <a:gd name="T11" fmla="*/ 9 h 280"/>
              <a:gd name="T12" fmla="*/ 5 w 1548"/>
              <a:gd name="T13" fmla="*/ 280 h 280"/>
              <a:gd name="T14" fmla="*/ 5 w 1548"/>
              <a:gd name="T15" fmla="*/ 280 h 28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48" h="280">
                <a:moveTo>
                  <a:pt x="5" y="280"/>
                </a:moveTo>
                <a:cubicBezTo>
                  <a:pt x="3" y="280"/>
                  <a:pt x="1" y="278"/>
                  <a:pt x="1" y="276"/>
                </a:cubicBezTo>
                <a:cubicBezTo>
                  <a:pt x="0" y="274"/>
                  <a:pt x="2" y="272"/>
                  <a:pt x="4" y="272"/>
                </a:cubicBezTo>
                <a:cubicBezTo>
                  <a:pt x="1543" y="1"/>
                  <a:pt x="1543" y="1"/>
                  <a:pt x="1543" y="1"/>
                </a:cubicBezTo>
                <a:cubicBezTo>
                  <a:pt x="1545" y="0"/>
                  <a:pt x="1548" y="2"/>
                  <a:pt x="1548" y="4"/>
                </a:cubicBezTo>
                <a:cubicBezTo>
                  <a:pt x="1548" y="6"/>
                  <a:pt x="1547" y="8"/>
                  <a:pt x="1545" y="9"/>
                </a:cubicBezTo>
                <a:cubicBezTo>
                  <a:pt x="5" y="280"/>
                  <a:pt x="5" y="280"/>
                  <a:pt x="5" y="280"/>
                </a:cubicBezTo>
                <a:cubicBezTo>
                  <a:pt x="5" y="280"/>
                  <a:pt x="5" y="280"/>
                  <a:pt x="5" y="280"/>
                </a:cubicBezTo>
                <a:close/>
              </a:path>
            </a:pathLst>
          </a:custGeom>
          <a:solidFill>
            <a:srgbClr val="45D8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9" name="Freeform 22"/>
          <p:cNvSpPr/>
          <p:nvPr/>
        </p:nvSpPr>
        <p:spPr bwMode="auto">
          <a:xfrm rot="21368463">
            <a:off x="6973538" y="4407862"/>
            <a:ext cx="584200" cy="452438"/>
          </a:xfrm>
          <a:custGeom>
            <a:avLst/>
            <a:gdLst>
              <a:gd name="T0" fmla="*/ 572 w 576"/>
              <a:gd name="T1" fmla="*/ 446 h 446"/>
              <a:gd name="T2" fmla="*/ 569 w 576"/>
              <a:gd name="T3" fmla="*/ 445 h 446"/>
              <a:gd name="T4" fmla="*/ 3 w 576"/>
              <a:gd name="T5" fmla="*/ 7 h 446"/>
              <a:gd name="T6" fmla="*/ 2 w 576"/>
              <a:gd name="T7" fmla="*/ 2 h 446"/>
              <a:gd name="T8" fmla="*/ 7 w 576"/>
              <a:gd name="T9" fmla="*/ 1 h 446"/>
              <a:gd name="T10" fmla="*/ 574 w 576"/>
              <a:gd name="T11" fmla="*/ 439 h 446"/>
              <a:gd name="T12" fmla="*/ 575 w 576"/>
              <a:gd name="T13" fmla="*/ 444 h 446"/>
              <a:gd name="T14" fmla="*/ 572 w 576"/>
              <a:gd name="T15" fmla="*/ 446 h 4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6" h="446">
                <a:moveTo>
                  <a:pt x="572" y="446"/>
                </a:moveTo>
                <a:cubicBezTo>
                  <a:pt x="571" y="446"/>
                  <a:pt x="570" y="446"/>
                  <a:pt x="569" y="445"/>
                </a:cubicBezTo>
                <a:cubicBezTo>
                  <a:pt x="3" y="7"/>
                  <a:pt x="3" y="7"/>
                  <a:pt x="3" y="7"/>
                </a:cubicBezTo>
                <a:cubicBezTo>
                  <a:pt x="1" y="6"/>
                  <a:pt x="0" y="4"/>
                  <a:pt x="2" y="2"/>
                </a:cubicBezTo>
                <a:cubicBezTo>
                  <a:pt x="3" y="0"/>
                  <a:pt x="6" y="0"/>
                  <a:pt x="7" y="1"/>
                </a:cubicBezTo>
                <a:cubicBezTo>
                  <a:pt x="574" y="439"/>
                  <a:pt x="574" y="439"/>
                  <a:pt x="574" y="439"/>
                </a:cubicBezTo>
                <a:cubicBezTo>
                  <a:pt x="576" y="440"/>
                  <a:pt x="576" y="443"/>
                  <a:pt x="575" y="444"/>
                </a:cubicBezTo>
                <a:cubicBezTo>
                  <a:pt x="574" y="445"/>
                  <a:pt x="573" y="446"/>
                  <a:pt x="572" y="446"/>
                </a:cubicBezTo>
                <a:close/>
              </a:path>
            </a:pathLst>
          </a:custGeom>
          <a:solidFill>
            <a:srgbClr val="45D8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0" name="Freeform 23"/>
          <p:cNvSpPr/>
          <p:nvPr/>
        </p:nvSpPr>
        <p:spPr bwMode="auto">
          <a:xfrm rot="21368463">
            <a:off x="6966695" y="4851005"/>
            <a:ext cx="623888" cy="541338"/>
          </a:xfrm>
          <a:custGeom>
            <a:avLst/>
            <a:gdLst>
              <a:gd name="T0" fmla="*/ 5 w 615"/>
              <a:gd name="T1" fmla="*/ 532 h 532"/>
              <a:gd name="T2" fmla="*/ 2 w 615"/>
              <a:gd name="T3" fmla="*/ 531 h 532"/>
              <a:gd name="T4" fmla="*/ 2 w 615"/>
              <a:gd name="T5" fmla="*/ 525 h 532"/>
              <a:gd name="T6" fmla="*/ 608 w 615"/>
              <a:gd name="T7" fmla="*/ 2 h 532"/>
              <a:gd name="T8" fmla="*/ 614 w 615"/>
              <a:gd name="T9" fmla="*/ 2 h 532"/>
              <a:gd name="T10" fmla="*/ 613 w 615"/>
              <a:gd name="T11" fmla="*/ 8 h 532"/>
              <a:gd name="T12" fmla="*/ 7 w 615"/>
              <a:gd name="T13" fmla="*/ 531 h 532"/>
              <a:gd name="T14" fmla="*/ 5 w 615"/>
              <a:gd name="T15" fmla="*/ 532 h 5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15" h="532">
                <a:moveTo>
                  <a:pt x="5" y="532"/>
                </a:moveTo>
                <a:cubicBezTo>
                  <a:pt x="4" y="532"/>
                  <a:pt x="2" y="532"/>
                  <a:pt x="2" y="531"/>
                </a:cubicBezTo>
                <a:cubicBezTo>
                  <a:pt x="0" y="529"/>
                  <a:pt x="0" y="527"/>
                  <a:pt x="2" y="525"/>
                </a:cubicBezTo>
                <a:cubicBezTo>
                  <a:pt x="608" y="2"/>
                  <a:pt x="608" y="2"/>
                  <a:pt x="608" y="2"/>
                </a:cubicBezTo>
                <a:cubicBezTo>
                  <a:pt x="610" y="0"/>
                  <a:pt x="612" y="1"/>
                  <a:pt x="614" y="2"/>
                </a:cubicBezTo>
                <a:cubicBezTo>
                  <a:pt x="615" y="4"/>
                  <a:pt x="615" y="6"/>
                  <a:pt x="613" y="8"/>
                </a:cubicBezTo>
                <a:cubicBezTo>
                  <a:pt x="7" y="531"/>
                  <a:pt x="7" y="531"/>
                  <a:pt x="7" y="531"/>
                </a:cubicBezTo>
                <a:cubicBezTo>
                  <a:pt x="7" y="532"/>
                  <a:pt x="6" y="532"/>
                  <a:pt x="5" y="532"/>
                </a:cubicBezTo>
                <a:close/>
              </a:path>
            </a:pathLst>
          </a:custGeom>
          <a:solidFill>
            <a:srgbClr val="45D8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1" name="Freeform 24"/>
          <p:cNvSpPr/>
          <p:nvPr/>
        </p:nvSpPr>
        <p:spPr bwMode="auto">
          <a:xfrm rot="21368463">
            <a:off x="7564528" y="4814858"/>
            <a:ext cx="530225" cy="38100"/>
          </a:xfrm>
          <a:custGeom>
            <a:avLst/>
            <a:gdLst>
              <a:gd name="T0" fmla="*/ 519 w 523"/>
              <a:gd name="T1" fmla="*/ 38 h 38"/>
              <a:gd name="T2" fmla="*/ 518 w 523"/>
              <a:gd name="T3" fmla="*/ 38 h 38"/>
              <a:gd name="T4" fmla="*/ 3 w 523"/>
              <a:gd name="T5" fmla="*/ 8 h 38"/>
              <a:gd name="T6" fmla="*/ 0 w 523"/>
              <a:gd name="T7" fmla="*/ 4 h 38"/>
              <a:gd name="T8" fmla="*/ 4 w 523"/>
              <a:gd name="T9" fmla="*/ 0 h 38"/>
              <a:gd name="T10" fmla="*/ 519 w 523"/>
              <a:gd name="T11" fmla="*/ 30 h 38"/>
              <a:gd name="T12" fmla="*/ 523 w 523"/>
              <a:gd name="T13" fmla="*/ 34 h 38"/>
              <a:gd name="T14" fmla="*/ 519 w 523"/>
              <a:gd name="T15" fmla="*/ 38 h 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23" h="38">
                <a:moveTo>
                  <a:pt x="519" y="38"/>
                </a:moveTo>
                <a:cubicBezTo>
                  <a:pt x="519" y="38"/>
                  <a:pt x="518" y="38"/>
                  <a:pt x="518" y="38"/>
                </a:cubicBezTo>
                <a:cubicBezTo>
                  <a:pt x="3" y="8"/>
                  <a:pt x="3" y="8"/>
                  <a:pt x="3" y="8"/>
                </a:cubicBezTo>
                <a:cubicBezTo>
                  <a:pt x="1" y="8"/>
                  <a:pt x="0" y="6"/>
                  <a:pt x="0" y="4"/>
                </a:cubicBezTo>
                <a:cubicBezTo>
                  <a:pt x="0" y="1"/>
                  <a:pt x="2" y="0"/>
                  <a:pt x="4" y="0"/>
                </a:cubicBezTo>
                <a:cubicBezTo>
                  <a:pt x="519" y="30"/>
                  <a:pt x="519" y="30"/>
                  <a:pt x="519" y="30"/>
                </a:cubicBezTo>
                <a:cubicBezTo>
                  <a:pt x="521" y="30"/>
                  <a:pt x="523" y="32"/>
                  <a:pt x="523" y="34"/>
                </a:cubicBezTo>
                <a:cubicBezTo>
                  <a:pt x="522" y="37"/>
                  <a:pt x="521" y="38"/>
                  <a:pt x="519" y="38"/>
                </a:cubicBezTo>
                <a:close/>
              </a:path>
            </a:pathLst>
          </a:custGeom>
          <a:solidFill>
            <a:srgbClr val="45D8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2" name="Freeform 25"/>
          <p:cNvSpPr/>
          <p:nvPr/>
        </p:nvSpPr>
        <p:spPr bwMode="auto">
          <a:xfrm rot="21368463">
            <a:off x="7537380" y="4086313"/>
            <a:ext cx="838200" cy="727075"/>
          </a:xfrm>
          <a:custGeom>
            <a:avLst/>
            <a:gdLst>
              <a:gd name="T0" fmla="*/ 5 w 825"/>
              <a:gd name="T1" fmla="*/ 716 h 716"/>
              <a:gd name="T2" fmla="*/ 2 w 825"/>
              <a:gd name="T3" fmla="*/ 714 h 716"/>
              <a:gd name="T4" fmla="*/ 2 w 825"/>
              <a:gd name="T5" fmla="*/ 709 h 716"/>
              <a:gd name="T6" fmla="*/ 818 w 825"/>
              <a:gd name="T7" fmla="*/ 1 h 716"/>
              <a:gd name="T8" fmla="*/ 823 w 825"/>
              <a:gd name="T9" fmla="*/ 2 h 716"/>
              <a:gd name="T10" fmla="*/ 823 w 825"/>
              <a:gd name="T11" fmla="*/ 7 h 716"/>
              <a:gd name="T12" fmla="*/ 7 w 825"/>
              <a:gd name="T13" fmla="*/ 715 h 716"/>
              <a:gd name="T14" fmla="*/ 5 w 825"/>
              <a:gd name="T15" fmla="*/ 716 h 7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25" h="716">
                <a:moveTo>
                  <a:pt x="5" y="716"/>
                </a:moveTo>
                <a:cubicBezTo>
                  <a:pt x="4" y="716"/>
                  <a:pt x="2" y="715"/>
                  <a:pt x="2" y="714"/>
                </a:cubicBezTo>
                <a:cubicBezTo>
                  <a:pt x="0" y="713"/>
                  <a:pt x="0" y="710"/>
                  <a:pt x="2" y="709"/>
                </a:cubicBezTo>
                <a:cubicBezTo>
                  <a:pt x="818" y="1"/>
                  <a:pt x="818" y="1"/>
                  <a:pt x="818" y="1"/>
                </a:cubicBezTo>
                <a:cubicBezTo>
                  <a:pt x="819" y="0"/>
                  <a:pt x="822" y="0"/>
                  <a:pt x="823" y="2"/>
                </a:cubicBezTo>
                <a:cubicBezTo>
                  <a:pt x="825" y="3"/>
                  <a:pt x="825" y="6"/>
                  <a:pt x="823" y="7"/>
                </a:cubicBezTo>
                <a:cubicBezTo>
                  <a:pt x="7" y="715"/>
                  <a:pt x="7" y="715"/>
                  <a:pt x="7" y="715"/>
                </a:cubicBezTo>
                <a:cubicBezTo>
                  <a:pt x="6" y="716"/>
                  <a:pt x="6" y="716"/>
                  <a:pt x="5" y="716"/>
                </a:cubicBezTo>
                <a:close/>
              </a:path>
            </a:pathLst>
          </a:custGeom>
          <a:solidFill>
            <a:srgbClr val="45D8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3" name="Freeform 26"/>
          <p:cNvSpPr/>
          <p:nvPr/>
        </p:nvSpPr>
        <p:spPr bwMode="auto">
          <a:xfrm rot="21368463">
            <a:off x="8060091" y="4068703"/>
            <a:ext cx="315913" cy="757238"/>
          </a:xfrm>
          <a:custGeom>
            <a:avLst/>
            <a:gdLst>
              <a:gd name="T0" fmla="*/ 5 w 310"/>
              <a:gd name="T1" fmla="*/ 746 h 746"/>
              <a:gd name="T2" fmla="*/ 3 w 310"/>
              <a:gd name="T3" fmla="*/ 746 h 746"/>
              <a:gd name="T4" fmla="*/ 1 w 310"/>
              <a:gd name="T5" fmla="*/ 741 h 746"/>
              <a:gd name="T6" fmla="*/ 302 w 310"/>
              <a:gd name="T7" fmla="*/ 3 h 746"/>
              <a:gd name="T8" fmla="*/ 307 w 310"/>
              <a:gd name="T9" fmla="*/ 0 h 746"/>
              <a:gd name="T10" fmla="*/ 309 w 310"/>
              <a:gd name="T11" fmla="*/ 6 h 746"/>
              <a:gd name="T12" fmla="*/ 8 w 310"/>
              <a:gd name="T13" fmla="*/ 744 h 746"/>
              <a:gd name="T14" fmla="*/ 5 w 310"/>
              <a:gd name="T15" fmla="*/ 746 h 7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0" h="746">
                <a:moveTo>
                  <a:pt x="5" y="746"/>
                </a:moveTo>
                <a:cubicBezTo>
                  <a:pt x="4" y="746"/>
                  <a:pt x="4" y="746"/>
                  <a:pt x="3" y="746"/>
                </a:cubicBezTo>
                <a:cubicBezTo>
                  <a:pt x="1" y="745"/>
                  <a:pt x="0" y="743"/>
                  <a:pt x="1" y="741"/>
                </a:cubicBezTo>
                <a:cubicBezTo>
                  <a:pt x="302" y="3"/>
                  <a:pt x="302" y="3"/>
                  <a:pt x="302" y="3"/>
                </a:cubicBezTo>
                <a:cubicBezTo>
                  <a:pt x="303" y="1"/>
                  <a:pt x="305" y="0"/>
                  <a:pt x="307" y="0"/>
                </a:cubicBezTo>
                <a:cubicBezTo>
                  <a:pt x="309" y="1"/>
                  <a:pt x="310" y="4"/>
                  <a:pt x="309" y="6"/>
                </a:cubicBezTo>
                <a:cubicBezTo>
                  <a:pt x="8" y="744"/>
                  <a:pt x="8" y="744"/>
                  <a:pt x="8" y="744"/>
                </a:cubicBezTo>
                <a:cubicBezTo>
                  <a:pt x="8" y="745"/>
                  <a:pt x="6" y="746"/>
                  <a:pt x="5" y="746"/>
                </a:cubicBezTo>
                <a:close/>
              </a:path>
            </a:pathLst>
          </a:custGeom>
          <a:solidFill>
            <a:srgbClr val="45D8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4" name="Freeform 27"/>
          <p:cNvSpPr/>
          <p:nvPr/>
        </p:nvSpPr>
        <p:spPr bwMode="auto">
          <a:xfrm rot="21368463">
            <a:off x="8360447" y="4050028"/>
            <a:ext cx="263525" cy="596900"/>
          </a:xfrm>
          <a:custGeom>
            <a:avLst/>
            <a:gdLst>
              <a:gd name="T0" fmla="*/ 255 w 260"/>
              <a:gd name="T1" fmla="*/ 587 h 587"/>
              <a:gd name="T2" fmla="*/ 252 w 260"/>
              <a:gd name="T3" fmla="*/ 584 h 587"/>
              <a:gd name="T4" fmla="*/ 1 w 260"/>
              <a:gd name="T5" fmla="*/ 6 h 587"/>
              <a:gd name="T6" fmla="*/ 3 w 260"/>
              <a:gd name="T7" fmla="*/ 0 h 587"/>
              <a:gd name="T8" fmla="*/ 8 w 260"/>
              <a:gd name="T9" fmla="*/ 3 h 587"/>
              <a:gd name="T10" fmla="*/ 259 w 260"/>
              <a:gd name="T11" fmla="*/ 581 h 587"/>
              <a:gd name="T12" fmla="*/ 257 w 260"/>
              <a:gd name="T13" fmla="*/ 586 h 587"/>
              <a:gd name="T14" fmla="*/ 255 w 260"/>
              <a:gd name="T15" fmla="*/ 587 h 58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0" h="587">
                <a:moveTo>
                  <a:pt x="255" y="587"/>
                </a:moveTo>
                <a:cubicBezTo>
                  <a:pt x="254" y="587"/>
                  <a:pt x="252" y="586"/>
                  <a:pt x="252" y="584"/>
                </a:cubicBezTo>
                <a:cubicBezTo>
                  <a:pt x="1" y="6"/>
                  <a:pt x="1" y="6"/>
                  <a:pt x="1" y="6"/>
                </a:cubicBezTo>
                <a:cubicBezTo>
                  <a:pt x="0" y="4"/>
                  <a:pt x="1" y="1"/>
                  <a:pt x="3" y="0"/>
                </a:cubicBezTo>
                <a:cubicBezTo>
                  <a:pt x="5" y="0"/>
                  <a:pt x="7" y="1"/>
                  <a:pt x="8" y="3"/>
                </a:cubicBezTo>
                <a:cubicBezTo>
                  <a:pt x="259" y="581"/>
                  <a:pt x="259" y="581"/>
                  <a:pt x="259" y="581"/>
                </a:cubicBezTo>
                <a:cubicBezTo>
                  <a:pt x="260" y="583"/>
                  <a:pt x="259" y="585"/>
                  <a:pt x="257" y="586"/>
                </a:cubicBezTo>
                <a:cubicBezTo>
                  <a:pt x="257" y="587"/>
                  <a:pt x="256" y="587"/>
                  <a:pt x="255" y="587"/>
                </a:cubicBezTo>
                <a:close/>
              </a:path>
            </a:pathLst>
          </a:custGeom>
          <a:solidFill>
            <a:srgbClr val="45D8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5" name="Freeform 28"/>
          <p:cNvSpPr/>
          <p:nvPr/>
        </p:nvSpPr>
        <p:spPr bwMode="auto">
          <a:xfrm rot="21368463">
            <a:off x="8345315" y="4019947"/>
            <a:ext cx="1171575" cy="177800"/>
          </a:xfrm>
          <a:custGeom>
            <a:avLst/>
            <a:gdLst>
              <a:gd name="T0" fmla="*/ 1150 w 1155"/>
              <a:gd name="T1" fmla="*/ 175 h 175"/>
              <a:gd name="T2" fmla="*/ 1150 w 1155"/>
              <a:gd name="T3" fmla="*/ 175 h 175"/>
              <a:gd name="T4" fmla="*/ 4 w 1155"/>
              <a:gd name="T5" fmla="*/ 8 h 175"/>
              <a:gd name="T6" fmla="*/ 0 w 1155"/>
              <a:gd name="T7" fmla="*/ 4 h 175"/>
              <a:gd name="T8" fmla="*/ 5 w 1155"/>
              <a:gd name="T9" fmla="*/ 0 h 175"/>
              <a:gd name="T10" fmla="*/ 1151 w 1155"/>
              <a:gd name="T11" fmla="*/ 167 h 175"/>
              <a:gd name="T12" fmla="*/ 1154 w 1155"/>
              <a:gd name="T13" fmla="*/ 172 h 175"/>
              <a:gd name="T14" fmla="*/ 1150 w 1155"/>
              <a:gd name="T15" fmla="*/ 175 h 1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5" h="175">
                <a:moveTo>
                  <a:pt x="1150" y="175"/>
                </a:moveTo>
                <a:cubicBezTo>
                  <a:pt x="1150" y="175"/>
                  <a:pt x="1150" y="175"/>
                  <a:pt x="1150" y="175"/>
                </a:cubicBezTo>
                <a:cubicBezTo>
                  <a:pt x="4" y="8"/>
                  <a:pt x="4" y="8"/>
                  <a:pt x="4" y="8"/>
                </a:cubicBezTo>
                <a:cubicBezTo>
                  <a:pt x="2" y="8"/>
                  <a:pt x="0" y="6"/>
                  <a:pt x="0" y="4"/>
                </a:cubicBezTo>
                <a:cubicBezTo>
                  <a:pt x="1" y="1"/>
                  <a:pt x="3" y="0"/>
                  <a:pt x="5" y="0"/>
                </a:cubicBezTo>
                <a:cubicBezTo>
                  <a:pt x="1151" y="167"/>
                  <a:pt x="1151" y="167"/>
                  <a:pt x="1151" y="167"/>
                </a:cubicBezTo>
                <a:cubicBezTo>
                  <a:pt x="1153" y="168"/>
                  <a:pt x="1155" y="170"/>
                  <a:pt x="1154" y="172"/>
                </a:cubicBezTo>
                <a:cubicBezTo>
                  <a:pt x="1154" y="174"/>
                  <a:pt x="1152" y="175"/>
                  <a:pt x="1150" y="175"/>
                </a:cubicBezTo>
                <a:close/>
              </a:path>
            </a:pathLst>
          </a:custGeom>
          <a:solidFill>
            <a:srgbClr val="45D8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6" name="Freeform 29"/>
          <p:cNvSpPr/>
          <p:nvPr/>
        </p:nvSpPr>
        <p:spPr bwMode="auto">
          <a:xfrm rot="21368463">
            <a:off x="8300873" y="3454707"/>
            <a:ext cx="1196975" cy="744538"/>
          </a:xfrm>
          <a:custGeom>
            <a:avLst/>
            <a:gdLst>
              <a:gd name="T0" fmla="*/ 1175 w 1180"/>
              <a:gd name="T1" fmla="*/ 733 h 733"/>
              <a:gd name="T2" fmla="*/ 1173 w 1180"/>
              <a:gd name="T3" fmla="*/ 733 h 733"/>
              <a:gd name="T4" fmla="*/ 2 w 1180"/>
              <a:gd name="T5" fmla="*/ 8 h 733"/>
              <a:gd name="T6" fmla="*/ 1 w 1180"/>
              <a:gd name="T7" fmla="*/ 2 h 733"/>
              <a:gd name="T8" fmla="*/ 7 w 1180"/>
              <a:gd name="T9" fmla="*/ 1 h 733"/>
              <a:gd name="T10" fmla="*/ 1177 w 1180"/>
              <a:gd name="T11" fmla="*/ 726 h 733"/>
              <a:gd name="T12" fmla="*/ 1179 w 1180"/>
              <a:gd name="T13" fmla="*/ 732 h 733"/>
              <a:gd name="T14" fmla="*/ 1175 w 1180"/>
              <a:gd name="T15" fmla="*/ 733 h 7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80" h="733">
                <a:moveTo>
                  <a:pt x="1175" y="733"/>
                </a:moveTo>
                <a:cubicBezTo>
                  <a:pt x="1175" y="733"/>
                  <a:pt x="1174" y="733"/>
                  <a:pt x="1173" y="733"/>
                </a:cubicBezTo>
                <a:cubicBezTo>
                  <a:pt x="2" y="8"/>
                  <a:pt x="2" y="8"/>
                  <a:pt x="2" y="8"/>
                </a:cubicBezTo>
                <a:cubicBezTo>
                  <a:pt x="1" y="6"/>
                  <a:pt x="0" y="4"/>
                  <a:pt x="1" y="2"/>
                </a:cubicBezTo>
                <a:cubicBezTo>
                  <a:pt x="2" y="0"/>
                  <a:pt x="5" y="0"/>
                  <a:pt x="7" y="1"/>
                </a:cubicBezTo>
                <a:cubicBezTo>
                  <a:pt x="1177" y="726"/>
                  <a:pt x="1177" y="726"/>
                  <a:pt x="1177" y="726"/>
                </a:cubicBezTo>
                <a:cubicBezTo>
                  <a:pt x="1179" y="727"/>
                  <a:pt x="1180" y="730"/>
                  <a:pt x="1179" y="732"/>
                </a:cubicBezTo>
                <a:cubicBezTo>
                  <a:pt x="1178" y="733"/>
                  <a:pt x="1177" y="733"/>
                  <a:pt x="1175" y="733"/>
                </a:cubicBezTo>
                <a:close/>
              </a:path>
            </a:pathLst>
          </a:custGeom>
          <a:solidFill>
            <a:srgbClr val="45D8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7" name="Freeform 30"/>
          <p:cNvSpPr/>
          <p:nvPr/>
        </p:nvSpPr>
        <p:spPr bwMode="auto">
          <a:xfrm rot="21368463">
            <a:off x="8273366" y="3374790"/>
            <a:ext cx="863600" cy="100013"/>
          </a:xfrm>
          <a:custGeom>
            <a:avLst/>
            <a:gdLst>
              <a:gd name="T0" fmla="*/ 5 w 851"/>
              <a:gd name="T1" fmla="*/ 100 h 100"/>
              <a:gd name="T2" fmla="*/ 1 w 851"/>
              <a:gd name="T3" fmla="*/ 97 h 100"/>
              <a:gd name="T4" fmla="*/ 4 w 851"/>
              <a:gd name="T5" fmla="*/ 92 h 100"/>
              <a:gd name="T6" fmla="*/ 846 w 851"/>
              <a:gd name="T7" fmla="*/ 0 h 100"/>
              <a:gd name="T8" fmla="*/ 850 w 851"/>
              <a:gd name="T9" fmla="*/ 4 h 100"/>
              <a:gd name="T10" fmla="*/ 847 w 851"/>
              <a:gd name="T11" fmla="*/ 8 h 100"/>
              <a:gd name="T12" fmla="*/ 5 w 851"/>
              <a:gd name="T13" fmla="*/ 100 h 100"/>
              <a:gd name="T14" fmla="*/ 5 w 851"/>
              <a:gd name="T15" fmla="*/ 100 h 10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51" h="100">
                <a:moveTo>
                  <a:pt x="5" y="100"/>
                </a:moveTo>
                <a:cubicBezTo>
                  <a:pt x="3" y="100"/>
                  <a:pt x="1" y="99"/>
                  <a:pt x="1" y="97"/>
                </a:cubicBezTo>
                <a:cubicBezTo>
                  <a:pt x="0" y="94"/>
                  <a:pt x="2" y="92"/>
                  <a:pt x="4" y="92"/>
                </a:cubicBezTo>
                <a:cubicBezTo>
                  <a:pt x="846" y="0"/>
                  <a:pt x="846" y="0"/>
                  <a:pt x="846" y="0"/>
                </a:cubicBezTo>
                <a:cubicBezTo>
                  <a:pt x="848" y="0"/>
                  <a:pt x="850" y="2"/>
                  <a:pt x="850" y="4"/>
                </a:cubicBezTo>
                <a:cubicBezTo>
                  <a:pt x="851" y="6"/>
                  <a:pt x="849" y="8"/>
                  <a:pt x="847" y="8"/>
                </a:cubicBezTo>
                <a:cubicBezTo>
                  <a:pt x="5" y="100"/>
                  <a:pt x="5" y="100"/>
                  <a:pt x="5" y="100"/>
                </a:cubicBezTo>
                <a:cubicBezTo>
                  <a:pt x="5" y="100"/>
                  <a:pt x="5" y="100"/>
                  <a:pt x="5" y="100"/>
                </a:cubicBezTo>
                <a:close/>
              </a:path>
            </a:pathLst>
          </a:custGeom>
          <a:solidFill>
            <a:srgbClr val="45D8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8" name="Freeform 31"/>
          <p:cNvSpPr/>
          <p:nvPr/>
        </p:nvSpPr>
        <p:spPr bwMode="auto">
          <a:xfrm rot="21368463">
            <a:off x="9096406" y="2545645"/>
            <a:ext cx="142875" cy="804863"/>
          </a:xfrm>
          <a:custGeom>
            <a:avLst/>
            <a:gdLst>
              <a:gd name="T0" fmla="*/ 4 w 141"/>
              <a:gd name="T1" fmla="*/ 793 h 793"/>
              <a:gd name="T2" fmla="*/ 4 w 141"/>
              <a:gd name="T3" fmla="*/ 793 h 793"/>
              <a:gd name="T4" fmla="*/ 0 w 141"/>
              <a:gd name="T5" fmla="*/ 789 h 793"/>
              <a:gd name="T6" fmla="*/ 132 w 141"/>
              <a:gd name="T7" fmla="*/ 3 h 793"/>
              <a:gd name="T8" fmla="*/ 137 w 141"/>
              <a:gd name="T9" fmla="*/ 0 h 793"/>
              <a:gd name="T10" fmla="*/ 140 w 141"/>
              <a:gd name="T11" fmla="*/ 5 h 793"/>
              <a:gd name="T12" fmla="*/ 8 w 141"/>
              <a:gd name="T13" fmla="*/ 790 h 793"/>
              <a:gd name="T14" fmla="*/ 4 w 141"/>
              <a:gd name="T15" fmla="*/ 793 h 79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1" h="793">
                <a:moveTo>
                  <a:pt x="4" y="793"/>
                </a:moveTo>
                <a:cubicBezTo>
                  <a:pt x="4" y="793"/>
                  <a:pt x="4" y="793"/>
                  <a:pt x="4" y="793"/>
                </a:cubicBezTo>
                <a:cubicBezTo>
                  <a:pt x="2" y="793"/>
                  <a:pt x="0" y="791"/>
                  <a:pt x="0" y="789"/>
                </a:cubicBezTo>
                <a:cubicBezTo>
                  <a:pt x="132" y="3"/>
                  <a:pt x="132" y="3"/>
                  <a:pt x="132" y="3"/>
                </a:cubicBezTo>
                <a:cubicBezTo>
                  <a:pt x="133" y="1"/>
                  <a:pt x="135" y="0"/>
                  <a:pt x="137" y="0"/>
                </a:cubicBezTo>
                <a:cubicBezTo>
                  <a:pt x="139" y="1"/>
                  <a:pt x="141" y="3"/>
                  <a:pt x="140" y="5"/>
                </a:cubicBezTo>
                <a:cubicBezTo>
                  <a:pt x="8" y="790"/>
                  <a:pt x="8" y="790"/>
                  <a:pt x="8" y="790"/>
                </a:cubicBezTo>
                <a:cubicBezTo>
                  <a:pt x="8" y="792"/>
                  <a:pt x="6" y="793"/>
                  <a:pt x="4" y="793"/>
                </a:cubicBezTo>
                <a:close/>
              </a:path>
            </a:pathLst>
          </a:custGeom>
          <a:solidFill>
            <a:srgbClr val="45D8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9" name="Freeform 32"/>
          <p:cNvSpPr/>
          <p:nvPr/>
        </p:nvSpPr>
        <p:spPr bwMode="auto">
          <a:xfrm rot="21368463">
            <a:off x="9257264" y="2533488"/>
            <a:ext cx="209550" cy="1633538"/>
          </a:xfrm>
          <a:custGeom>
            <a:avLst/>
            <a:gdLst>
              <a:gd name="T0" fmla="*/ 201 w 206"/>
              <a:gd name="T1" fmla="*/ 1610 h 1610"/>
              <a:gd name="T2" fmla="*/ 197 w 206"/>
              <a:gd name="T3" fmla="*/ 1607 h 1610"/>
              <a:gd name="T4" fmla="*/ 0 w 206"/>
              <a:gd name="T5" fmla="*/ 5 h 1610"/>
              <a:gd name="T6" fmla="*/ 4 w 206"/>
              <a:gd name="T7" fmla="*/ 0 h 1610"/>
              <a:gd name="T8" fmla="*/ 8 w 206"/>
              <a:gd name="T9" fmla="*/ 4 h 1610"/>
              <a:gd name="T10" fmla="*/ 205 w 206"/>
              <a:gd name="T11" fmla="*/ 1606 h 1610"/>
              <a:gd name="T12" fmla="*/ 202 w 206"/>
              <a:gd name="T13" fmla="*/ 1610 h 1610"/>
              <a:gd name="T14" fmla="*/ 201 w 206"/>
              <a:gd name="T15" fmla="*/ 1610 h 16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6" h="1610">
                <a:moveTo>
                  <a:pt x="201" y="1610"/>
                </a:moveTo>
                <a:cubicBezTo>
                  <a:pt x="199" y="1610"/>
                  <a:pt x="198" y="1609"/>
                  <a:pt x="197" y="1607"/>
                </a:cubicBezTo>
                <a:cubicBezTo>
                  <a:pt x="0" y="5"/>
                  <a:pt x="0" y="5"/>
                  <a:pt x="0" y="5"/>
                </a:cubicBezTo>
                <a:cubicBezTo>
                  <a:pt x="0" y="2"/>
                  <a:pt x="2" y="0"/>
                  <a:pt x="4" y="0"/>
                </a:cubicBezTo>
                <a:cubicBezTo>
                  <a:pt x="6" y="0"/>
                  <a:pt x="8" y="1"/>
                  <a:pt x="8" y="4"/>
                </a:cubicBezTo>
                <a:cubicBezTo>
                  <a:pt x="205" y="1606"/>
                  <a:pt x="205" y="1606"/>
                  <a:pt x="205" y="1606"/>
                </a:cubicBezTo>
                <a:cubicBezTo>
                  <a:pt x="206" y="1608"/>
                  <a:pt x="204" y="1610"/>
                  <a:pt x="202" y="1610"/>
                </a:cubicBezTo>
                <a:cubicBezTo>
                  <a:pt x="202" y="1610"/>
                  <a:pt x="201" y="1610"/>
                  <a:pt x="201" y="1610"/>
                </a:cubicBezTo>
                <a:close/>
              </a:path>
            </a:pathLst>
          </a:custGeom>
          <a:solidFill>
            <a:srgbClr val="45D8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0" name="Freeform 33"/>
          <p:cNvSpPr/>
          <p:nvPr/>
        </p:nvSpPr>
        <p:spPr bwMode="auto">
          <a:xfrm rot="21368463">
            <a:off x="9150882" y="3333997"/>
            <a:ext cx="342900" cy="836613"/>
          </a:xfrm>
          <a:custGeom>
            <a:avLst/>
            <a:gdLst>
              <a:gd name="T0" fmla="*/ 333 w 338"/>
              <a:gd name="T1" fmla="*/ 825 h 825"/>
              <a:gd name="T2" fmla="*/ 330 w 338"/>
              <a:gd name="T3" fmla="*/ 823 h 825"/>
              <a:gd name="T4" fmla="*/ 1 w 338"/>
              <a:gd name="T5" fmla="*/ 6 h 825"/>
              <a:gd name="T6" fmla="*/ 3 w 338"/>
              <a:gd name="T7" fmla="*/ 1 h 825"/>
              <a:gd name="T8" fmla="*/ 8 w 338"/>
              <a:gd name="T9" fmla="*/ 3 h 825"/>
              <a:gd name="T10" fmla="*/ 337 w 338"/>
              <a:gd name="T11" fmla="*/ 820 h 825"/>
              <a:gd name="T12" fmla="*/ 335 w 338"/>
              <a:gd name="T13" fmla="*/ 825 h 825"/>
              <a:gd name="T14" fmla="*/ 333 w 338"/>
              <a:gd name="T15" fmla="*/ 825 h 8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8" h="825">
                <a:moveTo>
                  <a:pt x="333" y="825"/>
                </a:moveTo>
                <a:cubicBezTo>
                  <a:pt x="332" y="825"/>
                  <a:pt x="330" y="824"/>
                  <a:pt x="330" y="823"/>
                </a:cubicBezTo>
                <a:cubicBezTo>
                  <a:pt x="1" y="6"/>
                  <a:pt x="1" y="6"/>
                  <a:pt x="1" y="6"/>
                </a:cubicBezTo>
                <a:cubicBezTo>
                  <a:pt x="0" y="4"/>
                  <a:pt x="1" y="2"/>
                  <a:pt x="3" y="1"/>
                </a:cubicBezTo>
                <a:cubicBezTo>
                  <a:pt x="5" y="0"/>
                  <a:pt x="7" y="1"/>
                  <a:pt x="8" y="3"/>
                </a:cubicBezTo>
                <a:cubicBezTo>
                  <a:pt x="337" y="820"/>
                  <a:pt x="337" y="820"/>
                  <a:pt x="337" y="820"/>
                </a:cubicBezTo>
                <a:cubicBezTo>
                  <a:pt x="338" y="822"/>
                  <a:pt x="337" y="824"/>
                  <a:pt x="335" y="825"/>
                </a:cubicBezTo>
                <a:cubicBezTo>
                  <a:pt x="334" y="825"/>
                  <a:pt x="334" y="825"/>
                  <a:pt x="333" y="825"/>
                </a:cubicBezTo>
                <a:close/>
              </a:path>
            </a:pathLst>
          </a:custGeom>
          <a:solidFill>
            <a:srgbClr val="45D8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1" name="Freeform 34"/>
          <p:cNvSpPr/>
          <p:nvPr/>
        </p:nvSpPr>
        <p:spPr bwMode="auto">
          <a:xfrm rot="21368463">
            <a:off x="9487507" y="3430488"/>
            <a:ext cx="342900" cy="717550"/>
          </a:xfrm>
          <a:custGeom>
            <a:avLst/>
            <a:gdLst>
              <a:gd name="T0" fmla="*/ 4 w 338"/>
              <a:gd name="T1" fmla="*/ 707 h 707"/>
              <a:gd name="T2" fmla="*/ 3 w 338"/>
              <a:gd name="T3" fmla="*/ 707 h 707"/>
              <a:gd name="T4" fmla="*/ 1 w 338"/>
              <a:gd name="T5" fmla="*/ 702 h 707"/>
              <a:gd name="T6" fmla="*/ 330 w 338"/>
              <a:gd name="T7" fmla="*/ 3 h 707"/>
              <a:gd name="T8" fmla="*/ 336 w 338"/>
              <a:gd name="T9" fmla="*/ 1 h 707"/>
              <a:gd name="T10" fmla="*/ 337 w 338"/>
              <a:gd name="T11" fmla="*/ 6 h 707"/>
              <a:gd name="T12" fmla="*/ 8 w 338"/>
              <a:gd name="T13" fmla="*/ 705 h 707"/>
              <a:gd name="T14" fmla="*/ 4 w 338"/>
              <a:gd name="T15" fmla="*/ 707 h 70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8" h="707">
                <a:moveTo>
                  <a:pt x="4" y="707"/>
                </a:moveTo>
                <a:cubicBezTo>
                  <a:pt x="4" y="707"/>
                  <a:pt x="3" y="707"/>
                  <a:pt x="3" y="707"/>
                </a:cubicBezTo>
                <a:cubicBezTo>
                  <a:pt x="1" y="706"/>
                  <a:pt x="0" y="704"/>
                  <a:pt x="1" y="702"/>
                </a:cubicBezTo>
                <a:cubicBezTo>
                  <a:pt x="330" y="3"/>
                  <a:pt x="330" y="3"/>
                  <a:pt x="330" y="3"/>
                </a:cubicBezTo>
                <a:cubicBezTo>
                  <a:pt x="331" y="1"/>
                  <a:pt x="334" y="0"/>
                  <a:pt x="336" y="1"/>
                </a:cubicBezTo>
                <a:cubicBezTo>
                  <a:pt x="337" y="2"/>
                  <a:pt x="338" y="4"/>
                  <a:pt x="337" y="6"/>
                </a:cubicBezTo>
                <a:cubicBezTo>
                  <a:pt x="8" y="705"/>
                  <a:pt x="8" y="705"/>
                  <a:pt x="8" y="705"/>
                </a:cubicBezTo>
                <a:cubicBezTo>
                  <a:pt x="7" y="707"/>
                  <a:pt x="6" y="707"/>
                  <a:pt x="4" y="707"/>
                </a:cubicBezTo>
                <a:close/>
              </a:path>
            </a:pathLst>
          </a:custGeom>
          <a:solidFill>
            <a:srgbClr val="45D8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2" name="Freeform 35"/>
          <p:cNvSpPr/>
          <p:nvPr/>
        </p:nvSpPr>
        <p:spPr bwMode="auto">
          <a:xfrm rot="21368463">
            <a:off x="9516801" y="4125423"/>
            <a:ext cx="749300" cy="182563"/>
          </a:xfrm>
          <a:custGeom>
            <a:avLst/>
            <a:gdLst>
              <a:gd name="T0" fmla="*/ 734 w 738"/>
              <a:gd name="T1" fmla="*/ 180 h 180"/>
              <a:gd name="T2" fmla="*/ 733 w 738"/>
              <a:gd name="T3" fmla="*/ 180 h 180"/>
              <a:gd name="T4" fmla="*/ 3 w 738"/>
              <a:gd name="T5" fmla="*/ 8 h 180"/>
              <a:gd name="T6" fmla="*/ 0 w 738"/>
              <a:gd name="T7" fmla="*/ 4 h 180"/>
              <a:gd name="T8" fmla="*/ 5 w 738"/>
              <a:gd name="T9" fmla="*/ 1 h 180"/>
              <a:gd name="T10" fmla="*/ 735 w 738"/>
              <a:gd name="T11" fmla="*/ 172 h 180"/>
              <a:gd name="T12" fmla="*/ 738 w 738"/>
              <a:gd name="T13" fmla="*/ 177 h 180"/>
              <a:gd name="T14" fmla="*/ 734 w 738"/>
              <a:gd name="T15" fmla="*/ 180 h 18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38" h="180">
                <a:moveTo>
                  <a:pt x="734" y="180"/>
                </a:moveTo>
                <a:cubicBezTo>
                  <a:pt x="734" y="180"/>
                  <a:pt x="733" y="180"/>
                  <a:pt x="733" y="180"/>
                </a:cubicBezTo>
                <a:cubicBezTo>
                  <a:pt x="3" y="8"/>
                  <a:pt x="3" y="8"/>
                  <a:pt x="3" y="8"/>
                </a:cubicBezTo>
                <a:cubicBezTo>
                  <a:pt x="1" y="8"/>
                  <a:pt x="0" y="6"/>
                  <a:pt x="0" y="4"/>
                </a:cubicBezTo>
                <a:cubicBezTo>
                  <a:pt x="1" y="1"/>
                  <a:pt x="3" y="0"/>
                  <a:pt x="5" y="1"/>
                </a:cubicBezTo>
                <a:cubicBezTo>
                  <a:pt x="735" y="172"/>
                  <a:pt x="735" y="172"/>
                  <a:pt x="735" y="172"/>
                </a:cubicBezTo>
                <a:cubicBezTo>
                  <a:pt x="737" y="172"/>
                  <a:pt x="738" y="175"/>
                  <a:pt x="738" y="177"/>
                </a:cubicBezTo>
                <a:cubicBezTo>
                  <a:pt x="737" y="179"/>
                  <a:pt x="736" y="180"/>
                  <a:pt x="734" y="180"/>
                </a:cubicBezTo>
                <a:close/>
              </a:path>
            </a:pathLst>
          </a:custGeom>
          <a:solidFill>
            <a:srgbClr val="45D8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3" name="Freeform 36"/>
          <p:cNvSpPr/>
          <p:nvPr/>
        </p:nvSpPr>
        <p:spPr bwMode="auto">
          <a:xfrm rot="21368463">
            <a:off x="9233061" y="2523072"/>
            <a:ext cx="542925" cy="925513"/>
          </a:xfrm>
          <a:custGeom>
            <a:avLst/>
            <a:gdLst>
              <a:gd name="T0" fmla="*/ 531 w 535"/>
              <a:gd name="T1" fmla="*/ 912 h 912"/>
              <a:gd name="T2" fmla="*/ 527 w 535"/>
              <a:gd name="T3" fmla="*/ 910 h 912"/>
              <a:gd name="T4" fmla="*/ 1 w 535"/>
              <a:gd name="T5" fmla="*/ 6 h 912"/>
              <a:gd name="T6" fmla="*/ 2 w 535"/>
              <a:gd name="T7" fmla="*/ 1 h 912"/>
              <a:gd name="T8" fmla="*/ 8 w 535"/>
              <a:gd name="T9" fmla="*/ 2 h 912"/>
              <a:gd name="T10" fmla="*/ 534 w 535"/>
              <a:gd name="T11" fmla="*/ 906 h 912"/>
              <a:gd name="T12" fmla="*/ 533 w 535"/>
              <a:gd name="T13" fmla="*/ 911 h 912"/>
              <a:gd name="T14" fmla="*/ 531 w 535"/>
              <a:gd name="T15" fmla="*/ 912 h 9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5" h="912">
                <a:moveTo>
                  <a:pt x="531" y="912"/>
                </a:moveTo>
                <a:cubicBezTo>
                  <a:pt x="529" y="912"/>
                  <a:pt x="528" y="911"/>
                  <a:pt x="527" y="910"/>
                </a:cubicBezTo>
                <a:cubicBezTo>
                  <a:pt x="1" y="6"/>
                  <a:pt x="1" y="6"/>
                  <a:pt x="1" y="6"/>
                </a:cubicBezTo>
                <a:cubicBezTo>
                  <a:pt x="0" y="4"/>
                  <a:pt x="0" y="2"/>
                  <a:pt x="2" y="1"/>
                </a:cubicBezTo>
                <a:cubicBezTo>
                  <a:pt x="4" y="0"/>
                  <a:pt x="7" y="0"/>
                  <a:pt x="8" y="2"/>
                </a:cubicBezTo>
                <a:cubicBezTo>
                  <a:pt x="534" y="906"/>
                  <a:pt x="534" y="906"/>
                  <a:pt x="534" y="906"/>
                </a:cubicBezTo>
                <a:cubicBezTo>
                  <a:pt x="535" y="908"/>
                  <a:pt x="535" y="910"/>
                  <a:pt x="533" y="911"/>
                </a:cubicBezTo>
                <a:cubicBezTo>
                  <a:pt x="532" y="911"/>
                  <a:pt x="531" y="912"/>
                  <a:pt x="531" y="912"/>
                </a:cubicBezTo>
                <a:close/>
              </a:path>
            </a:pathLst>
          </a:custGeom>
          <a:solidFill>
            <a:srgbClr val="45D8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4" name="Freeform 37"/>
          <p:cNvSpPr/>
          <p:nvPr/>
        </p:nvSpPr>
        <p:spPr bwMode="auto">
          <a:xfrm rot="21368463">
            <a:off x="9214795" y="2495236"/>
            <a:ext cx="1387475" cy="411163"/>
          </a:xfrm>
          <a:custGeom>
            <a:avLst/>
            <a:gdLst>
              <a:gd name="T0" fmla="*/ 1363 w 1367"/>
              <a:gd name="T1" fmla="*/ 406 h 406"/>
              <a:gd name="T2" fmla="*/ 1362 w 1367"/>
              <a:gd name="T3" fmla="*/ 406 h 406"/>
              <a:gd name="T4" fmla="*/ 3 w 1367"/>
              <a:gd name="T5" fmla="*/ 8 h 406"/>
              <a:gd name="T6" fmla="*/ 1 w 1367"/>
              <a:gd name="T7" fmla="*/ 3 h 406"/>
              <a:gd name="T8" fmla="*/ 5 w 1367"/>
              <a:gd name="T9" fmla="*/ 0 h 406"/>
              <a:gd name="T10" fmla="*/ 1364 w 1367"/>
              <a:gd name="T11" fmla="*/ 398 h 406"/>
              <a:gd name="T12" fmla="*/ 1367 w 1367"/>
              <a:gd name="T13" fmla="*/ 403 h 406"/>
              <a:gd name="T14" fmla="*/ 1363 w 1367"/>
              <a:gd name="T15" fmla="*/ 406 h 40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67" h="406">
                <a:moveTo>
                  <a:pt x="1363" y="406"/>
                </a:moveTo>
                <a:cubicBezTo>
                  <a:pt x="1362" y="406"/>
                  <a:pt x="1362" y="406"/>
                  <a:pt x="1362" y="406"/>
                </a:cubicBezTo>
                <a:cubicBezTo>
                  <a:pt x="3" y="8"/>
                  <a:pt x="3" y="8"/>
                  <a:pt x="3" y="8"/>
                </a:cubicBezTo>
                <a:cubicBezTo>
                  <a:pt x="1" y="7"/>
                  <a:pt x="0" y="5"/>
                  <a:pt x="1" y="3"/>
                </a:cubicBezTo>
                <a:cubicBezTo>
                  <a:pt x="1" y="1"/>
                  <a:pt x="3" y="0"/>
                  <a:pt x="5" y="0"/>
                </a:cubicBezTo>
                <a:cubicBezTo>
                  <a:pt x="1364" y="398"/>
                  <a:pt x="1364" y="398"/>
                  <a:pt x="1364" y="398"/>
                </a:cubicBezTo>
                <a:cubicBezTo>
                  <a:pt x="1366" y="399"/>
                  <a:pt x="1367" y="401"/>
                  <a:pt x="1367" y="403"/>
                </a:cubicBezTo>
                <a:cubicBezTo>
                  <a:pt x="1366" y="405"/>
                  <a:pt x="1365" y="406"/>
                  <a:pt x="1363" y="406"/>
                </a:cubicBezTo>
                <a:close/>
              </a:path>
            </a:pathLst>
          </a:custGeom>
          <a:solidFill>
            <a:srgbClr val="45D8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5" name="Freeform 49"/>
          <p:cNvSpPr/>
          <p:nvPr/>
        </p:nvSpPr>
        <p:spPr bwMode="auto">
          <a:xfrm rot="21368463">
            <a:off x="8636580" y="4619704"/>
            <a:ext cx="258763" cy="96838"/>
          </a:xfrm>
          <a:custGeom>
            <a:avLst/>
            <a:gdLst>
              <a:gd name="T0" fmla="*/ 251 w 255"/>
              <a:gd name="T1" fmla="*/ 95 h 95"/>
              <a:gd name="T2" fmla="*/ 249 w 255"/>
              <a:gd name="T3" fmla="*/ 94 h 95"/>
              <a:gd name="T4" fmla="*/ 3 w 255"/>
              <a:gd name="T5" fmla="*/ 8 h 95"/>
              <a:gd name="T6" fmla="*/ 1 w 255"/>
              <a:gd name="T7" fmla="*/ 3 h 95"/>
              <a:gd name="T8" fmla="*/ 6 w 255"/>
              <a:gd name="T9" fmla="*/ 1 h 95"/>
              <a:gd name="T10" fmla="*/ 252 w 255"/>
              <a:gd name="T11" fmla="*/ 87 h 95"/>
              <a:gd name="T12" fmla="*/ 254 w 255"/>
              <a:gd name="T13" fmla="*/ 92 h 95"/>
              <a:gd name="T14" fmla="*/ 251 w 255"/>
              <a:gd name="T15" fmla="*/ 95 h 9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5" h="95">
                <a:moveTo>
                  <a:pt x="251" y="95"/>
                </a:moveTo>
                <a:cubicBezTo>
                  <a:pt x="250" y="95"/>
                  <a:pt x="250" y="95"/>
                  <a:pt x="249" y="94"/>
                </a:cubicBezTo>
                <a:cubicBezTo>
                  <a:pt x="3" y="8"/>
                  <a:pt x="3" y="8"/>
                  <a:pt x="3" y="8"/>
                </a:cubicBezTo>
                <a:cubicBezTo>
                  <a:pt x="1" y="8"/>
                  <a:pt x="0" y="5"/>
                  <a:pt x="1" y="3"/>
                </a:cubicBezTo>
                <a:cubicBezTo>
                  <a:pt x="1" y="1"/>
                  <a:pt x="4" y="0"/>
                  <a:pt x="6" y="1"/>
                </a:cubicBezTo>
                <a:cubicBezTo>
                  <a:pt x="252" y="87"/>
                  <a:pt x="252" y="87"/>
                  <a:pt x="252" y="87"/>
                </a:cubicBezTo>
                <a:cubicBezTo>
                  <a:pt x="254" y="88"/>
                  <a:pt x="255" y="90"/>
                  <a:pt x="254" y="92"/>
                </a:cubicBezTo>
                <a:cubicBezTo>
                  <a:pt x="254" y="94"/>
                  <a:pt x="252" y="95"/>
                  <a:pt x="251" y="95"/>
                </a:cubicBezTo>
                <a:close/>
              </a:path>
            </a:pathLst>
          </a:custGeom>
          <a:solidFill>
            <a:srgbClr val="45D8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6" name="Freeform 50"/>
          <p:cNvSpPr/>
          <p:nvPr/>
        </p:nvSpPr>
        <p:spPr bwMode="auto">
          <a:xfrm rot="21368463">
            <a:off x="8671998" y="4705824"/>
            <a:ext cx="258763" cy="974725"/>
          </a:xfrm>
          <a:custGeom>
            <a:avLst/>
            <a:gdLst>
              <a:gd name="T0" fmla="*/ 5 w 255"/>
              <a:gd name="T1" fmla="*/ 960 h 960"/>
              <a:gd name="T2" fmla="*/ 4 w 255"/>
              <a:gd name="T3" fmla="*/ 960 h 960"/>
              <a:gd name="T4" fmla="*/ 1 w 255"/>
              <a:gd name="T5" fmla="*/ 955 h 960"/>
              <a:gd name="T6" fmla="*/ 247 w 255"/>
              <a:gd name="T7" fmla="*/ 4 h 960"/>
              <a:gd name="T8" fmla="*/ 252 w 255"/>
              <a:gd name="T9" fmla="*/ 1 h 960"/>
              <a:gd name="T10" fmla="*/ 255 w 255"/>
              <a:gd name="T11" fmla="*/ 6 h 960"/>
              <a:gd name="T12" fmla="*/ 9 w 255"/>
              <a:gd name="T13" fmla="*/ 957 h 960"/>
              <a:gd name="T14" fmla="*/ 5 w 255"/>
              <a:gd name="T15" fmla="*/ 960 h 9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5" h="960">
                <a:moveTo>
                  <a:pt x="5" y="960"/>
                </a:moveTo>
                <a:cubicBezTo>
                  <a:pt x="4" y="960"/>
                  <a:pt x="4" y="960"/>
                  <a:pt x="4" y="960"/>
                </a:cubicBezTo>
                <a:cubicBezTo>
                  <a:pt x="2" y="960"/>
                  <a:pt x="0" y="957"/>
                  <a:pt x="1" y="955"/>
                </a:cubicBezTo>
                <a:cubicBezTo>
                  <a:pt x="247" y="4"/>
                  <a:pt x="247" y="4"/>
                  <a:pt x="247" y="4"/>
                </a:cubicBezTo>
                <a:cubicBezTo>
                  <a:pt x="247" y="1"/>
                  <a:pt x="250" y="0"/>
                  <a:pt x="252" y="1"/>
                </a:cubicBezTo>
                <a:cubicBezTo>
                  <a:pt x="254" y="1"/>
                  <a:pt x="255" y="3"/>
                  <a:pt x="255" y="6"/>
                </a:cubicBezTo>
                <a:cubicBezTo>
                  <a:pt x="9" y="957"/>
                  <a:pt x="9" y="957"/>
                  <a:pt x="9" y="957"/>
                </a:cubicBezTo>
                <a:cubicBezTo>
                  <a:pt x="8" y="959"/>
                  <a:pt x="6" y="960"/>
                  <a:pt x="5" y="960"/>
                </a:cubicBezTo>
                <a:close/>
              </a:path>
            </a:pathLst>
          </a:custGeom>
          <a:solidFill>
            <a:srgbClr val="45D8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7" name="Freeform 51"/>
          <p:cNvSpPr/>
          <p:nvPr/>
        </p:nvSpPr>
        <p:spPr bwMode="auto">
          <a:xfrm rot="21368463">
            <a:off x="8872325" y="4172056"/>
            <a:ext cx="666750" cy="514350"/>
          </a:xfrm>
          <a:custGeom>
            <a:avLst/>
            <a:gdLst>
              <a:gd name="T0" fmla="*/ 5 w 658"/>
              <a:gd name="T1" fmla="*/ 506 h 506"/>
              <a:gd name="T2" fmla="*/ 1 w 658"/>
              <a:gd name="T3" fmla="*/ 504 h 506"/>
              <a:gd name="T4" fmla="*/ 2 w 658"/>
              <a:gd name="T5" fmla="*/ 498 h 506"/>
              <a:gd name="T6" fmla="*/ 651 w 658"/>
              <a:gd name="T7" fmla="*/ 1 h 506"/>
              <a:gd name="T8" fmla="*/ 656 w 658"/>
              <a:gd name="T9" fmla="*/ 2 h 506"/>
              <a:gd name="T10" fmla="*/ 656 w 658"/>
              <a:gd name="T11" fmla="*/ 8 h 506"/>
              <a:gd name="T12" fmla="*/ 7 w 658"/>
              <a:gd name="T13" fmla="*/ 505 h 506"/>
              <a:gd name="T14" fmla="*/ 5 w 658"/>
              <a:gd name="T15" fmla="*/ 506 h 50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58" h="506">
                <a:moveTo>
                  <a:pt x="5" y="506"/>
                </a:moveTo>
                <a:cubicBezTo>
                  <a:pt x="3" y="506"/>
                  <a:pt x="2" y="505"/>
                  <a:pt x="1" y="504"/>
                </a:cubicBezTo>
                <a:cubicBezTo>
                  <a:pt x="0" y="502"/>
                  <a:pt x="0" y="500"/>
                  <a:pt x="2" y="498"/>
                </a:cubicBezTo>
                <a:cubicBezTo>
                  <a:pt x="651" y="1"/>
                  <a:pt x="651" y="1"/>
                  <a:pt x="651" y="1"/>
                </a:cubicBezTo>
                <a:cubicBezTo>
                  <a:pt x="653" y="0"/>
                  <a:pt x="655" y="0"/>
                  <a:pt x="656" y="2"/>
                </a:cubicBezTo>
                <a:cubicBezTo>
                  <a:pt x="658" y="4"/>
                  <a:pt x="657" y="6"/>
                  <a:pt x="656" y="8"/>
                </a:cubicBezTo>
                <a:cubicBezTo>
                  <a:pt x="7" y="505"/>
                  <a:pt x="7" y="505"/>
                  <a:pt x="7" y="505"/>
                </a:cubicBezTo>
                <a:cubicBezTo>
                  <a:pt x="6" y="505"/>
                  <a:pt x="6" y="506"/>
                  <a:pt x="5" y="506"/>
                </a:cubicBezTo>
                <a:close/>
              </a:path>
            </a:pathLst>
          </a:custGeom>
          <a:solidFill>
            <a:srgbClr val="45D8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8" name="Freeform 52"/>
          <p:cNvSpPr/>
          <p:nvPr/>
        </p:nvSpPr>
        <p:spPr bwMode="auto">
          <a:xfrm rot="21368463">
            <a:off x="8618846" y="4180595"/>
            <a:ext cx="917575" cy="427038"/>
          </a:xfrm>
          <a:custGeom>
            <a:avLst/>
            <a:gdLst>
              <a:gd name="T0" fmla="*/ 4 w 904"/>
              <a:gd name="T1" fmla="*/ 420 h 420"/>
              <a:gd name="T2" fmla="*/ 1 w 904"/>
              <a:gd name="T3" fmla="*/ 417 h 420"/>
              <a:gd name="T4" fmla="*/ 3 w 904"/>
              <a:gd name="T5" fmla="*/ 412 h 420"/>
              <a:gd name="T6" fmla="*/ 898 w 904"/>
              <a:gd name="T7" fmla="*/ 1 h 420"/>
              <a:gd name="T8" fmla="*/ 903 w 904"/>
              <a:gd name="T9" fmla="*/ 3 h 420"/>
              <a:gd name="T10" fmla="*/ 901 w 904"/>
              <a:gd name="T11" fmla="*/ 8 h 420"/>
              <a:gd name="T12" fmla="*/ 6 w 904"/>
              <a:gd name="T13" fmla="*/ 419 h 420"/>
              <a:gd name="T14" fmla="*/ 4 w 904"/>
              <a:gd name="T15" fmla="*/ 420 h 4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04" h="420">
                <a:moveTo>
                  <a:pt x="4" y="420"/>
                </a:moveTo>
                <a:cubicBezTo>
                  <a:pt x="3" y="420"/>
                  <a:pt x="2" y="419"/>
                  <a:pt x="1" y="417"/>
                </a:cubicBezTo>
                <a:cubicBezTo>
                  <a:pt x="0" y="415"/>
                  <a:pt x="1" y="413"/>
                  <a:pt x="3" y="412"/>
                </a:cubicBezTo>
                <a:cubicBezTo>
                  <a:pt x="898" y="1"/>
                  <a:pt x="898" y="1"/>
                  <a:pt x="898" y="1"/>
                </a:cubicBezTo>
                <a:cubicBezTo>
                  <a:pt x="900" y="0"/>
                  <a:pt x="902" y="1"/>
                  <a:pt x="903" y="3"/>
                </a:cubicBezTo>
                <a:cubicBezTo>
                  <a:pt x="904" y="5"/>
                  <a:pt x="903" y="7"/>
                  <a:pt x="901" y="8"/>
                </a:cubicBezTo>
                <a:cubicBezTo>
                  <a:pt x="6" y="419"/>
                  <a:pt x="6" y="419"/>
                  <a:pt x="6" y="419"/>
                </a:cubicBezTo>
                <a:cubicBezTo>
                  <a:pt x="6" y="420"/>
                  <a:pt x="5" y="420"/>
                  <a:pt x="4" y="420"/>
                </a:cubicBezTo>
                <a:close/>
              </a:path>
            </a:pathLst>
          </a:custGeom>
          <a:solidFill>
            <a:srgbClr val="45D8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9" name="Freeform 53"/>
          <p:cNvSpPr/>
          <p:nvPr/>
        </p:nvSpPr>
        <p:spPr bwMode="auto">
          <a:xfrm rot="21368463">
            <a:off x="6967172" y="4865144"/>
            <a:ext cx="1146175" cy="509588"/>
          </a:xfrm>
          <a:custGeom>
            <a:avLst/>
            <a:gdLst>
              <a:gd name="T0" fmla="*/ 5 w 1130"/>
              <a:gd name="T1" fmla="*/ 501 h 501"/>
              <a:gd name="T2" fmla="*/ 1 w 1130"/>
              <a:gd name="T3" fmla="*/ 499 h 501"/>
              <a:gd name="T4" fmla="*/ 3 w 1130"/>
              <a:gd name="T5" fmla="*/ 494 h 501"/>
              <a:gd name="T6" fmla="*/ 1124 w 1130"/>
              <a:gd name="T7" fmla="*/ 1 h 501"/>
              <a:gd name="T8" fmla="*/ 1129 w 1130"/>
              <a:gd name="T9" fmla="*/ 3 h 501"/>
              <a:gd name="T10" fmla="*/ 1127 w 1130"/>
              <a:gd name="T11" fmla="*/ 8 h 501"/>
              <a:gd name="T12" fmla="*/ 6 w 1130"/>
              <a:gd name="T13" fmla="*/ 501 h 501"/>
              <a:gd name="T14" fmla="*/ 5 w 1130"/>
              <a:gd name="T15" fmla="*/ 501 h 50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30" h="501">
                <a:moveTo>
                  <a:pt x="5" y="501"/>
                </a:moveTo>
                <a:cubicBezTo>
                  <a:pt x="3" y="501"/>
                  <a:pt x="2" y="501"/>
                  <a:pt x="1" y="499"/>
                </a:cubicBezTo>
                <a:cubicBezTo>
                  <a:pt x="0" y="497"/>
                  <a:pt x="1" y="495"/>
                  <a:pt x="3" y="494"/>
                </a:cubicBezTo>
                <a:cubicBezTo>
                  <a:pt x="1124" y="1"/>
                  <a:pt x="1124" y="1"/>
                  <a:pt x="1124" y="1"/>
                </a:cubicBezTo>
                <a:cubicBezTo>
                  <a:pt x="1126" y="0"/>
                  <a:pt x="1128" y="1"/>
                  <a:pt x="1129" y="3"/>
                </a:cubicBezTo>
                <a:cubicBezTo>
                  <a:pt x="1130" y="5"/>
                  <a:pt x="1129" y="7"/>
                  <a:pt x="1127" y="8"/>
                </a:cubicBezTo>
                <a:cubicBezTo>
                  <a:pt x="6" y="501"/>
                  <a:pt x="6" y="501"/>
                  <a:pt x="6" y="501"/>
                </a:cubicBezTo>
                <a:cubicBezTo>
                  <a:pt x="6" y="501"/>
                  <a:pt x="5" y="501"/>
                  <a:pt x="5" y="501"/>
                </a:cubicBezTo>
                <a:close/>
              </a:path>
            </a:pathLst>
          </a:custGeom>
          <a:solidFill>
            <a:srgbClr val="45D8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0" name="Freeform 111"/>
          <p:cNvSpPr/>
          <p:nvPr/>
        </p:nvSpPr>
        <p:spPr bwMode="auto">
          <a:xfrm rot="21368463">
            <a:off x="5904732" y="4635141"/>
            <a:ext cx="74613" cy="74612"/>
          </a:xfrm>
          <a:custGeom>
            <a:avLst/>
            <a:gdLst>
              <a:gd name="T0" fmla="*/ 54 w 73"/>
              <a:gd name="T1" fmla="*/ 10 h 74"/>
              <a:gd name="T2" fmla="*/ 64 w 73"/>
              <a:gd name="T3" fmla="*/ 55 h 74"/>
              <a:gd name="T4" fmla="*/ 19 w 73"/>
              <a:gd name="T5" fmla="*/ 65 h 74"/>
              <a:gd name="T6" fmla="*/ 9 w 73"/>
              <a:gd name="T7" fmla="*/ 20 h 74"/>
              <a:gd name="T8" fmla="*/ 54 w 73"/>
              <a:gd name="T9" fmla="*/ 10 h 74"/>
            </a:gdLst>
            <a:ahLst/>
            <a:cxnLst>
              <a:cxn ang="0">
                <a:pos x="T0" y="T1"/>
              </a:cxn>
              <a:cxn ang="0">
                <a:pos x="T2" y="T3"/>
              </a:cxn>
              <a:cxn ang="0">
                <a:pos x="T4" y="T5"/>
              </a:cxn>
              <a:cxn ang="0">
                <a:pos x="T6" y="T7"/>
              </a:cxn>
              <a:cxn ang="0">
                <a:pos x="T8" y="T9"/>
              </a:cxn>
            </a:cxnLst>
            <a:rect l="0" t="0" r="r" b="b"/>
            <a:pathLst>
              <a:path w="73" h="74">
                <a:moveTo>
                  <a:pt x="54" y="10"/>
                </a:moveTo>
                <a:cubicBezTo>
                  <a:pt x="69" y="19"/>
                  <a:pt x="73" y="39"/>
                  <a:pt x="64" y="55"/>
                </a:cubicBezTo>
                <a:cubicBezTo>
                  <a:pt x="55" y="70"/>
                  <a:pt x="35" y="74"/>
                  <a:pt x="19" y="65"/>
                </a:cubicBezTo>
                <a:cubicBezTo>
                  <a:pt x="4" y="55"/>
                  <a:pt x="0" y="35"/>
                  <a:pt x="9" y="20"/>
                </a:cubicBezTo>
                <a:cubicBezTo>
                  <a:pt x="19" y="5"/>
                  <a:pt x="39" y="0"/>
                  <a:pt x="54" y="10"/>
                </a:cubicBezTo>
                <a:close/>
              </a:path>
            </a:pathLst>
          </a:custGeom>
          <a:solidFill>
            <a:srgbClr val="45D8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1" name="Freeform 112"/>
          <p:cNvSpPr/>
          <p:nvPr/>
        </p:nvSpPr>
        <p:spPr bwMode="auto">
          <a:xfrm rot="21368463">
            <a:off x="5972037" y="5090431"/>
            <a:ext cx="74613" cy="74612"/>
          </a:xfrm>
          <a:custGeom>
            <a:avLst/>
            <a:gdLst>
              <a:gd name="T0" fmla="*/ 54 w 74"/>
              <a:gd name="T1" fmla="*/ 9 h 74"/>
              <a:gd name="T2" fmla="*/ 65 w 74"/>
              <a:gd name="T3" fmla="*/ 54 h 74"/>
              <a:gd name="T4" fmla="*/ 20 w 74"/>
              <a:gd name="T5" fmla="*/ 64 h 74"/>
              <a:gd name="T6" fmla="*/ 10 w 74"/>
              <a:gd name="T7" fmla="*/ 19 h 74"/>
              <a:gd name="T8" fmla="*/ 54 w 74"/>
              <a:gd name="T9" fmla="*/ 9 h 74"/>
            </a:gdLst>
            <a:ahLst/>
            <a:cxnLst>
              <a:cxn ang="0">
                <a:pos x="T0" y="T1"/>
              </a:cxn>
              <a:cxn ang="0">
                <a:pos x="T2" y="T3"/>
              </a:cxn>
              <a:cxn ang="0">
                <a:pos x="T4" y="T5"/>
              </a:cxn>
              <a:cxn ang="0">
                <a:pos x="T6" y="T7"/>
              </a:cxn>
              <a:cxn ang="0">
                <a:pos x="T8" y="T9"/>
              </a:cxn>
            </a:cxnLst>
            <a:rect l="0" t="0" r="r" b="b"/>
            <a:pathLst>
              <a:path w="74" h="74">
                <a:moveTo>
                  <a:pt x="54" y="9"/>
                </a:moveTo>
                <a:cubicBezTo>
                  <a:pt x="70" y="19"/>
                  <a:pt x="74" y="39"/>
                  <a:pt x="65" y="54"/>
                </a:cubicBezTo>
                <a:cubicBezTo>
                  <a:pt x="55" y="69"/>
                  <a:pt x="35" y="74"/>
                  <a:pt x="20" y="64"/>
                </a:cubicBezTo>
                <a:cubicBezTo>
                  <a:pt x="5" y="55"/>
                  <a:pt x="0" y="35"/>
                  <a:pt x="10" y="19"/>
                </a:cubicBezTo>
                <a:cubicBezTo>
                  <a:pt x="19" y="4"/>
                  <a:pt x="39" y="0"/>
                  <a:pt x="54" y="9"/>
                </a:cubicBezTo>
                <a:close/>
              </a:path>
            </a:pathLst>
          </a:custGeom>
          <a:solidFill>
            <a:srgbClr val="45D8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2" name="Freeform 119"/>
          <p:cNvSpPr/>
          <p:nvPr/>
        </p:nvSpPr>
        <p:spPr bwMode="auto">
          <a:xfrm rot="21368463">
            <a:off x="7530132" y="4799865"/>
            <a:ext cx="73025" cy="73025"/>
          </a:xfrm>
          <a:custGeom>
            <a:avLst/>
            <a:gdLst>
              <a:gd name="T0" fmla="*/ 52 w 72"/>
              <a:gd name="T1" fmla="*/ 9 h 72"/>
              <a:gd name="T2" fmla="*/ 62 w 72"/>
              <a:gd name="T3" fmla="*/ 52 h 72"/>
              <a:gd name="T4" fmla="*/ 19 w 72"/>
              <a:gd name="T5" fmla="*/ 62 h 72"/>
              <a:gd name="T6" fmla="*/ 9 w 72"/>
              <a:gd name="T7" fmla="*/ 19 h 72"/>
              <a:gd name="T8" fmla="*/ 52 w 72"/>
              <a:gd name="T9" fmla="*/ 9 h 72"/>
            </a:gdLst>
            <a:ahLst/>
            <a:cxnLst>
              <a:cxn ang="0">
                <a:pos x="T0" y="T1"/>
              </a:cxn>
              <a:cxn ang="0">
                <a:pos x="T2" y="T3"/>
              </a:cxn>
              <a:cxn ang="0">
                <a:pos x="T4" y="T5"/>
              </a:cxn>
              <a:cxn ang="0">
                <a:pos x="T6" y="T7"/>
              </a:cxn>
              <a:cxn ang="0">
                <a:pos x="T8" y="T9"/>
              </a:cxn>
            </a:cxnLst>
            <a:rect l="0" t="0" r="r" b="b"/>
            <a:pathLst>
              <a:path w="72" h="72">
                <a:moveTo>
                  <a:pt x="52" y="9"/>
                </a:moveTo>
                <a:cubicBezTo>
                  <a:pt x="67" y="18"/>
                  <a:pt x="72" y="38"/>
                  <a:pt x="62" y="52"/>
                </a:cubicBezTo>
                <a:cubicBezTo>
                  <a:pt x="53" y="67"/>
                  <a:pt x="34" y="72"/>
                  <a:pt x="19" y="62"/>
                </a:cubicBezTo>
                <a:cubicBezTo>
                  <a:pt x="4" y="53"/>
                  <a:pt x="0" y="34"/>
                  <a:pt x="9" y="19"/>
                </a:cubicBezTo>
                <a:cubicBezTo>
                  <a:pt x="18" y="4"/>
                  <a:pt x="38" y="0"/>
                  <a:pt x="52" y="9"/>
                </a:cubicBezTo>
                <a:close/>
              </a:path>
            </a:pathLst>
          </a:custGeom>
          <a:solidFill>
            <a:srgbClr val="45D8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3" name="Freeform 120"/>
          <p:cNvSpPr/>
          <p:nvPr/>
        </p:nvSpPr>
        <p:spPr bwMode="auto">
          <a:xfrm rot="21368463">
            <a:off x="6879128" y="4361108"/>
            <a:ext cx="168275" cy="166687"/>
          </a:xfrm>
          <a:custGeom>
            <a:avLst/>
            <a:gdLst>
              <a:gd name="T0" fmla="*/ 121 w 165"/>
              <a:gd name="T1" fmla="*/ 21 h 164"/>
              <a:gd name="T2" fmla="*/ 144 w 165"/>
              <a:gd name="T3" fmla="*/ 120 h 164"/>
              <a:gd name="T4" fmla="*/ 44 w 165"/>
              <a:gd name="T5" fmla="*/ 143 h 164"/>
              <a:gd name="T6" fmla="*/ 21 w 165"/>
              <a:gd name="T7" fmla="*/ 44 h 164"/>
              <a:gd name="T8" fmla="*/ 121 w 165"/>
              <a:gd name="T9" fmla="*/ 21 h 164"/>
            </a:gdLst>
            <a:ahLst/>
            <a:cxnLst>
              <a:cxn ang="0">
                <a:pos x="T0" y="T1"/>
              </a:cxn>
              <a:cxn ang="0">
                <a:pos x="T2" y="T3"/>
              </a:cxn>
              <a:cxn ang="0">
                <a:pos x="T4" y="T5"/>
              </a:cxn>
              <a:cxn ang="0">
                <a:pos x="T6" y="T7"/>
              </a:cxn>
              <a:cxn ang="0">
                <a:pos x="T8" y="T9"/>
              </a:cxn>
            </a:cxnLst>
            <a:rect l="0" t="0" r="r" b="b"/>
            <a:pathLst>
              <a:path w="165" h="164">
                <a:moveTo>
                  <a:pt x="121" y="21"/>
                </a:moveTo>
                <a:cubicBezTo>
                  <a:pt x="155" y="42"/>
                  <a:pt x="165" y="87"/>
                  <a:pt x="144" y="120"/>
                </a:cubicBezTo>
                <a:cubicBezTo>
                  <a:pt x="123" y="154"/>
                  <a:pt x="78" y="164"/>
                  <a:pt x="44" y="143"/>
                </a:cubicBezTo>
                <a:cubicBezTo>
                  <a:pt x="11" y="122"/>
                  <a:pt x="0" y="77"/>
                  <a:pt x="21" y="44"/>
                </a:cubicBezTo>
                <a:cubicBezTo>
                  <a:pt x="43" y="10"/>
                  <a:pt x="87" y="0"/>
                  <a:pt x="121" y="21"/>
                </a:cubicBezTo>
                <a:close/>
              </a:path>
            </a:pathLst>
          </a:custGeom>
          <a:solidFill>
            <a:srgbClr val="45D8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4" name="Freeform 121"/>
          <p:cNvSpPr/>
          <p:nvPr/>
        </p:nvSpPr>
        <p:spPr bwMode="auto">
          <a:xfrm rot="21368463">
            <a:off x="8032372" y="4782991"/>
            <a:ext cx="117475" cy="117475"/>
          </a:xfrm>
          <a:custGeom>
            <a:avLst/>
            <a:gdLst>
              <a:gd name="T0" fmla="*/ 85 w 116"/>
              <a:gd name="T1" fmla="*/ 15 h 116"/>
              <a:gd name="T2" fmla="*/ 101 w 116"/>
              <a:gd name="T3" fmla="*/ 85 h 116"/>
              <a:gd name="T4" fmla="*/ 31 w 116"/>
              <a:gd name="T5" fmla="*/ 101 h 116"/>
              <a:gd name="T6" fmla="*/ 15 w 116"/>
              <a:gd name="T7" fmla="*/ 31 h 116"/>
              <a:gd name="T8" fmla="*/ 85 w 116"/>
              <a:gd name="T9" fmla="*/ 15 h 116"/>
            </a:gdLst>
            <a:ahLst/>
            <a:cxnLst>
              <a:cxn ang="0">
                <a:pos x="T0" y="T1"/>
              </a:cxn>
              <a:cxn ang="0">
                <a:pos x="T2" y="T3"/>
              </a:cxn>
              <a:cxn ang="0">
                <a:pos x="T4" y="T5"/>
              </a:cxn>
              <a:cxn ang="0">
                <a:pos x="T6" y="T7"/>
              </a:cxn>
              <a:cxn ang="0">
                <a:pos x="T8" y="T9"/>
              </a:cxn>
            </a:cxnLst>
            <a:rect l="0" t="0" r="r" b="b"/>
            <a:pathLst>
              <a:path w="116" h="116">
                <a:moveTo>
                  <a:pt x="85" y="15"/>
                </a:moveTo>
                <a:cubicBezTo>
                  <a:pt x="109" y="29"/>
                  <a:pt x="116" y="61"/>
                  <a:pt x="101" y="85"/>
                </a:cubicBezTo>
                <a:cubicBezTo>
                  <a:pt x="86" y="108"/>
                  <a:pt x="55" y="116"/>
                  <a:pt x="31" y="101"/>
                </a:cubicBezTo>
                <a:cubicBezTo>
                  <a:pt x="7" y="86"/>
                  <a:pt x="0" y="54"/>
                  <a:pt x="15" y="31"/>
                </a:cubicBezTo>
                <a:cubicBezTo>
                  <a:pt x="30" y="7"/>
                  <a:pt x="61" y="0"/>
                  <a:pt x="85" y="15"/>
                </a:cubicBezTo>
                <a:close/>
              </a:path>
            </a:pathLst>
          </a:custGeom>
          <a:solidFill>
            <a:srgbClr val="45D8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5" name="Freeform 122"/>
          <p:cNvSpPr/>
          <p:nvPr/>
        </p:nvSpPr>
        <p:spPr bwMode="auto">
          <a:xfrm rot="21368463">
            <a:off x="9449389" y="4089152"/>
            <a:ext cx="117475" cy="117475"/>
          </a:xfrm>
          <a:custGeom>
            <a:avLst/>
            <a:gdLst>
              <a:gd name="T0" fmla="*/ 85 w 116"/>
              <a:gd name="T1" fmla="*/ 15 h 116"/>
              <a:gd name="T2" fmla="*/ 101 w 116"/>
              <a:gd name="T3" fmla="*/ 85 h 116"/>
              <a:gd name="T4" fmla="*/ 31 w 116"/>
              <a:gd name="T5" fmla="*/ 101 h 116"/>
              <a:gd name="T6" fmla="*/ 15 w 116"/>
              <a:gd name="T7" fmla="*/ 31 h 116"/>
              <a:gd name="T8" fmla="*/ 85 w 116"/>
              <a:gd name="T9" fmla="*/ 15 h 116"/>
            </a:gdLst>
            <a:ahLst/>
            <a:cxnLst>
              <a:cxn ang="0">
                <a:pos x="T0" y="T1"/>
              </a:cxn>
              <a:cxn ang="0">
                <a:pos x="T2" y="T3"/>
              </a:cxn>
              <a:cxn ang="0">
                <a:pos x="T4" y="T5"/>
              </a:cxn>
              <a:cxn ang="0">
                <a:pos x="T6" y="T7"/>
              </a:cxn>
              <a:cxn ang="0">
                <a:pos x="T8" y="T9"/>
              </a:cxn>
            </a:cxnLst>
            <a:rect l="0" t="0" r="r" b="b"/>
            <a:pathLst>
              <a:path w="116" h="116">
                <a:moveTo>
                  <a:pt x="85" y="15"/>
                </a:moveTo>
                <a:cubicBezTo>
                  <a:pt x="109" y="30"/>
                  <a:pt x="116" y="62"/>
                  <a:pt x="101" y="85"/>
                </a:cubicBezTo>
                <a:cubicBezTo>
                  <a:pt x="86" y="109"/>
                  <a:pt x="55" y="116"/>
                  <a:pt x="31" y="101"/>
                </a:cubicBezTo>
                <a:cubicBezTo>
                  <a:pt x="7" y="87"/>
                  <a:pt x="0" y="55"/>
                  <a:pt x="15" y="31"/>
                </a:cubicBezTo>
                <a:cubicBezTo>
                  <a:pt x="30" y="8"/>
                  <a:pt x="61" y="0"/>
                  <a:pt x="85" y="15"/>
                </a:cubicBezTo>
                <a:close/>
              </a:path>
            </a:pathLst>
          </a:custGeom>
          <a:solidFill>
            <a:srgbClr val="45D8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6" name="Freeform 125"/>
          <p:cNvSpPr/>
          <p:nvPr/>
        </p:nvSpPr>
        <p:spPr bwMode="auto">
          <a:xfrm rot="21368463">
            <a:off x="8853447" y="4663770"/>
            <a:ext cx="74613" cy="76200"/>
          </a:xfrm>
          <a:custGeom>
            <a:avLst/>
            <a:gdLst>
              <a:gd name="T0" fmla="*/ 54 w 74"/>
              <a:gd name="T1" fmla="*/ 10 h 75"/>
              <a:gd name="T2" fmla="*/ 65 w 74"/>
              <a:gd name="T3" fmla="*/ 55 h 75"/>
              <a:gd name="T4" fmla="*/ 20 w 74"/>
              <a:gd name="T5" fmla="*/ 65 h 75"/>
              <a:gd name="T6" fmla="*/ 9 w 74"/>
              <a:gd name="T7" fmla="*/ 20 h 75"/>
              <a:gd name="T8" fmla="*/ 54 w 74"/>
              <a:gd name="T9" fmla="*/ 10 h 75"/>
            </a:gdLst>
            <a:ahLst/>
            <a:cxnLst>
              <a:cxn ang="0">
                <a:pos x="T0" y="T1"/>
              </a:cxn>
              <a:cxn ang="0">
                <a:pos x="T2" y="T3"/>
              </a:cxn>
              <a:cxn ang="0">
                <a:pos x="T4" y="T5"/>
              </a:cxn>
              <a:cxn ang="0">
                <a:pos x="T6" y="T7"/>
              </a:cxn>
              <a:cxn ang="0">
                <a:pos x="T8" y="T9"/>
              </a:cxn>
            </a:cxnLst>
            <a:rect l="0" t="0" r="r" b="b"/>
            <a:pathLst>
              <a:path w="74" h="75">
                <a:moveTo>
                  <a:pt x="54" y="10"/>
                </a:moveTo>
                <a:cubicBezTo>
                  <a:pt x="70" y="20"/>
                  <a:pt x="74" y="40"/>
                  <a:pt x="65" y="55"/>
                </a:cubicBezTo>
                <a:cubicBezTo>
                  <a:pt x="55" y="70"/>
                  <a:pt x="35" y="75"/>
                  <a:pt x="20" y="65"/>
                </a:cubicBezTo>
                <a:cubicBezTo>
                  <a:pt x="4" y="56"/>
                  <a:pt x="0" y="36"/>
                  <a:pt x="9" y="20"/>
                </a:cubicBezTo>
                <a:cubicBezTo>
                  <a:pt x="19" y="5"/>
                  <a:pt x="39" y="0"/>
                  <a:pt x="54" y="10"/>
                </a:cubicBezTo>
                <a:close/>
              </a:path>
            </a:pathLst>
          </a:custGeom>
          <a:solidFill>
            <a:srgbClr val="45D8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7" name="Freeform 126"/>
          <p:cNvSpPr/>
          <p:nvPr/>
        </p:nvSpPr>
        <p:spPr bwMode="auto">
          <a:xfrm rot="21368463">
            <a:off x="8309806" y="4035356"/>
            <a:ext cx="74613" cy="74612"/>
          </a:xfrm>
          <a:custGeom>
            <a:avLst/>
            <a:gdLst>
              <a:gd name="T0" fmla="*/ 54 w 74"/>
              <a:gd name="T1" fmla="*/ 9 h 74"/>
              <a:gd name="T2" fmla="*/ 65 w 74"/>
              <a:gd name="T3" fmla="*/ 54 h 74"/>
              <a:gd name="T4" fmla="*/ 20 w 74"/>
              <a:gd name="T5" fmla="*/ 65 h 74"/>
              <a:gd name="T6" fmla="*/ 9 w 74"/>
              <a:gd name="T7" fmla="*/ 20 h 74"/>
              <a:gd name="T8" fmla="*/ 54 w 74"/>
              <a:gd name="T9" fmla="*/ 9 h 74"/>
            </a:gdLst>
            <a:ahLst/>
            <a:cxnLst>
              <a:cxn ang="0">
                <a:pos x="T0" y="T1"/>
              </a:cxn>
              <a:cxn ang="0">
                <a:pos x="T2" y="T3"/>
              </a:cxn>
              <a:cxn ang="0">
                <a:pos x="T4" y="T5"/>
              </a:cxn>
              <a:cxn ang="0">
                <a:pos x="T6" y="T7"/>
              </a:cxn>
              <a:cxn ang="0">
                <a:pos x="T8" y="T9"/>
              </a:cxn>
            </a:cxnLst>
            <a:rect l="0" t="0" r="r" b="b"/>
            <a:pathLst>
              <a:path w="74" h="74">
                <a:moveTo>
                  <a:pt x="54" y="9"/>
                </a:moveTo>
                <a:cubicBezTo>
                  <a:pt x="70" y="19"/>
                  <a:pt x="74" y="39"/>
                  <a:pt x="65" y="54"/>
                </a:cubicBezTo>
                <a:cubicBezTo>
                  <a:pt x="55" y="70"/>
                  <a:pt x="35" y="74"/>
                  <a:pt x="20" y="65"/>
                </a:cubicBezTo>
                <a:cubicBezTo>
                  <a:pt x="4" y="55"/>
                  <a:pt x="0" y="35"/>
                  <a:pt x="9" y="20"/>
                </a:cubicBezTo>
                <a:cubicBezTo>
                  <a:pt x="19" y="4"/>
                  <a:pt x="39" y="0"/>
                  <a:pt x="54" y="9"/>
                </a:cubicBezTo>
                <a:close/>
              </a:path>
            </a:pathLst>
          </a:custGeom>
          <a:solidFill>
            <a:srgbClr val="45D8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8" name="Freeform 127"/>
          <p:cNvSpPr/>
          <p:nvPr/>
        </p:nvSpPr>
        <p:spPr bwMode="auto">
          <a:xfrm rot="21368463">
            <a:off x="8242618" y="3463854"/>
            <a:ext cx="76200" cy="74612"/>
          </a:xfrm>
          <a:custGeom>
            <a:avLst/>
            <a:gdLst>
              <a:gd name="T0" fmla="*/ 54 w 74"/>
              <a:gd name="T1" fmla="*/ 9 h 74"/>
              <a:gd name="T2" fmla="*/ 65 w 74"/>
              <a:gd name="T3" fmla="*/ 54 h 74"/>
              <a:gd name="T4" fmla="*/ 20 w 74"/>
              <a:gd name="T5" fmla="*/ 65 h 74"/>
              <a:gd name="T6" fmla="*/ 9 w 74"/>
              <a:gd name="T7" fmla="*/ 20 h 74"/>
              <a:gd name="T8" fmla="*/ 54 w 74"/>
              <a:gd name="T9" fmla="*/ 9 h 74"/>
            </a:gdLst>
            <a:ahLst/>
            <a:cxnLst>
              <a:cxn ang="0">
                <a:pos x="T0" y="T1"/>
              </a:cxn>
              <a:cxn ang="0">
                <a:pos x="T2" y="T3"/>
              </a:cxn>
              <a:cxn ang="0">
                <a:pos x="T4" y="T5"/>
              </a:cxn>
              <a:cxn ang="0">
                <a:pos x="T6" y="T7"/>
              </a:cxn>
              <a:cxn ang="0">
                <a:pos x="T8" y="T9"/>
              </a:cxn>
            </a:cxnLst>
            <a:rect l="0" t="0" r="r" b="b"/>
            <a:pathLst>
              <a:path w="74" h="74">
                <a:moveTo>
                  <a:pt x="54" y="9"/>
                </a:moveTo>
                <a:cubicBezTo>
                  <a:pt x="70" y="19"/>
                  <a:pt x="74" y="39"/>
                  <a:pt x="65" y="54"/>
                </a:cubicBezTo>
                <a:cubicBezTo>
                  <a:pt x="55" y="70"/>
                  <a:pt x="35" y="74"/>
                  <a:pt x="20" y="65"/>
                </a:cubicBezTo>
                <a:cubicBezTo>
                  <a:pt x="4" y="55"/>
                  <a:pt x="0" y="35"/>
                  <a:pt x="9" y="20"/>
                </a:cubicBezTo>
                <a:cubicBezTo>
                  <a:pt x="19" y="4"/>
                  <a:pt x="39" y="0"/>
                  <a:pt x="54" y="9"/>
                </a:cubicBezTo>
                <a:close/>
              </a:path>
            </a:pathLst>
          </a:custGeom>
          <a:solidFill>
            <a:srgbClr val="45D8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9" name="Freeform 128"/>
          <p:cNvSpPr/>
          <p:nvPr/>
        </p:nvSpPr>
        <p:spPr bwMode="auto">
          <a:xfrm rot="21368463">
            <a:off x="9087030" y="3314613"/>
            <a:ext cx="76200" cy="76200"/>
          </a:xfrm>
          <a:custGeom>
            <a:avLst/>
            <a:gdLst>
              <a:gd name="T0" fmla="*/ 55 w 75"/>
              <a:gd name="T1" fmla="*/ 10 h 75"/>
              <a:gd name="T2" fmla="*/ 65 w 75"/>
              <a:gd name="T3" fmla="*/ 55 h 75"/>
              <a:gd name="T4" fmla="*/ 20 w 75"/>
              <a:gd name="T5" fmla="*/ 65 h 75"/>
              <a:gd name="T6" fmla="*/ 10 w 75"/>
              <a:gd name="T7" fmla="*/ 20 h 75"/>
              <a:gd name="T8" fmla="*/ 55 w 75"/>
              <a:gd name="T9" fmla="*/ 10 h 75"/>
            </a:gdLst>
            <a:ahLst/>
            <a:cxnLst>
              <a:cxn ang="0">
                <a:pos x="T0" y="T1"/>
              </a:cxn>
              <a:cxn ang="0">
                <a:pos x="T2" y="T3"/>
              </a:cxn>
              <a:cxn ang="0">
                <a:pos x="T4" y="T5"/>
              </a:cxn>
              <a:cxn ang="0">
                <a:pos x="T6" y="T7"/>
              </a:cxn>
              <a:cxn ang="0">
                <a:pos x="T8" y="T9"/>
              </a:cxn>
            </a:cxnLst>
            <a:rect l="0" t="0" r="r" b="b"/>
            <a:pathLst>
              <a:path w="75" h="75">
                <a:moveTo>
                  <a:pt x="55" y="10"/>
                </a:moveTo>
                <a:cubicBezTo>
                  <a:pt x="70" y="19"/>
                  <a:pt x="75" y="39"/>
                  <a:pt x="65" y="55"/>
                </a:cubicBezTo>
                <a:cubicBezTo>
                  <a:pt x="56" y="70"/>
                  <a:pt x="36" y="75"/>
                  <a:pt x="20" y="65"/>
                </a:cubicBezTo>
                <a:cubicBezTo>
                  <a:pt x="5" y="55"/>
                  <a:pt x="0" y="35"/>
                  <a:pt x="10" y="20"/>
                </a:cubicBezTo>
                <a:cubicBezTo>
                  <a:pt x="20" y="5"/>
                  <a:pt x="40" y="0"/>
                  <a:pt x="55" y="10"/>
                </a:cubicBezTo>
                <a:close/>
              </a:path>
            </a:pathLst>
          </a:custGeom>
          <a:solidFill>
            <a:srgbClr val="45D8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50" name="Freeform 129"/>
          <p:cNvSpPr/>
          <p:nvPr/>
        </p:nvSpPr>
        <p:spPr bwMode="auto">
          <a:xfrm rot="21368463">
            <a:off x="9145642" y="2486606"/>
            <a:ext cx="120650" cy="119062"/>
          </a:xfrm>
          <a:custGeom>
            <a:avLst/>
            <a:gdLst>
              <a:gd name="T0" fmla="*/ 87 w 119"/>
              <a:gd name="T1" fmla="*/ 15 h 118"/>
              <a:gd name="T2" fmla="*/ 104 w 119"/>
              <a:gd name="T3" fmla="*/ 86 h 118"/>
              <a:gd name="T4" fmla="*/ 32 w 119"/>
              <a:gd name="T5" fmla="*/ 103 h 118"/>
              <a:gd name="T6" fmla="*/ 16 w 119"/>
              <a:gd name="T7" fmla="*/ 31 h 118"/>
              <a:gd name="T8" fmla="*/ 87 w 119"/>
              <a:gd name="T9" fmla="*/ 15 h 118"/>
            </a:gdLst>
            <a:ahLst/>
            <a:cxnLst>
              <a:cxn ang="0">
                <a:pos x="T0" y="T1"/>
              </a:cxn>
              <a:cxn ang="0">
                <a:pos x="T2" y="T3"/>
              </a:cxn>
              <a:cxn ang="0">
                <a:pos x="T4" y="T5"/>
              </a:cxn>
              <a:cxn ang="0">
                <a:pos x="T6" y="T7"/>
              </a:cxn>
              <a:cxn ang="0">
                <a:pos x="T8" y="T9"/>
              </a:cxn>
            </a:cxnLst>
            <a:rect l="0" t="0" r="r" b="b"/>
            <a:pathLst>
              <a:path w="119" h="118">
                <a:moveTo>
                  <a:pt x="87" y="15"/>
                </a:moveTo>
                <a:cubicBezTo>
                  <a:pt x="111" y="30"/>
                  <a:pt x="119" y="62"/>
                  <a:pt x="104" y="86"/>
                </a:cubicBezTo>
                <a:cubicBezTo>
                  <a:pt x="88" y="111"/>
                  <a:pt x="56" y="118"/>
                  <a:pt x="32" y="103"/>
                </a:cubicBezTo>
                <a:cubicBezTo>
                  <a:pt x="8" y="87"/>
                  <a:pt x="0" y="55"/>
                  <a:pt x="16" y="31"/>
                </a:cubicBezTo>
                <a:cubicBezTo>
                  <a:pt x="31" y="7"/>
                  <a:pt x="63" y="0"/>
                  <a:pt x="87" y="15"/>
                </a:cubicBezTo>
                <a:close/>
              </a:path>
            </a:pathLst>
          </a:custGeom>
          <a:solidFill>
            <a:srgbClr val="45D8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51" name="Freeform 138"/>
          <p:cNvSpPr/>
          <p:nvPr/>
        </p:nvSpPr>
        <p:spPr bwMode="auto">
          <a:xfrm rot="21368463">
            <a:off x="8610378" y="4607491"/>
            <a:ext cx="58738" cy="58737"/>
          </a:xfrm>
          <a:custGeom>
            <a:avLst/>
            <a:gdLst>
              <a:gd name="T0" fmla="*/ 43 w 58"/>
              <a:gd name="T1" fmla="*/ 8 h 58"/>
              <a:gd name="T2" fmla="*/ 51 w 58"/>
              <a:gd name="T3" fmla="*/ 43 h 58"/>
              <a:gd name="T4" fmla="*/ 16 w 58"/>
              <a:gd name="T5" fmla="*/ 51 h 58"/>
              <a:gd name="T6" fmla="*/ 8 w 58"/>
              <a:gd name="T7" fmla="*/ 16 h 58"/>
              <a:gd name="T8" fmla="*/ 43 w 58"/>
              <a:gd name="T9" fmla="*/ 8 h 58"/>
            </a:gdLst>
            <a:ahLst/>
            <a:cxnLst>
              <a:cxn ang="0">
                <a:pos x="T0" y="T1"/>
              </a:cxn>
              <a:cxn ang="0">
                <a:pos x="T2" y="T3"/>
              </a:cxn>
              <a:cxn ang="0">
                <a:pos x="T4" y="T5"/>
              </a:cxn>
              <a:cxn ang="0">
                <a:pos x="T6" y="T7"/>
              </a:cxn>
              <a:cxn ang="0">
                <a:pos x="T8" y="T9"/>
              </a:cxn>
            </a:cxnLst>
            <a:rect l="0" t="0" r="r" b="b"/>
            <a:pathLst>
              <a:path w="58" h="58">
                <a:moveTo>
                  <a:pt x="43" y="8"/>
                </a:moveTo>
                <a:cubicBezTo>
                  <a:pt x="55" y="15"/>
                  <a:pt x="58" y="31"/>
                  <a:pt x="51" y="43"/>
                </a:cubicBezTo>
                <a:cubicBezTo>
                  <a:pt x="43" y="54"/>
                  <a:pt x="28" y="58"/>
                  <a:pt x="16" y="51"/>
                </a:cubicBezTo>
                <a:cubicBezTo>
                  <a:pt x="4" y="43"/>
                  <a:pt x="0" y="28"/>
                  <a:pt x="8" y="16"/>
                </a:cubicBezTo>
                <a:cubicBezTo>
                  <a:pt x="15" y="4"/>
                  <a:pt x="31" y="0"/>
                  <a:pt x="43" y="8"/>
                </a:cubicBezTo>
                <a:close/>
              </a:path>
            </a:pathLst>
          </a:custGeom>
          <a:solidFill>
            <a:srgbClr val="45D8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52" name="Freeform 148"/>
          <p:cNvSpPr/>
          <p:nvPr/>
        </p:nvSpPr>
        <p:spPr bwMode="auto">
          <a:xfrm rot="21368463">
            <a:off x="6377971" y="5039996"/>
            <a:ext cx="528638" cy="530225"/>
          </a:xfrm>
          <a:custGeom>
            <a:avLst/>
            <a:gdLst>
              <a:gd name="T0" fmla="*/ 382 w 521"/>
              <a:gd name="T1" fmla="*/ 67 h 521"/>
              <a:gd name="T2" fmla="*/ 454 w 521"/>
              <a:gd name="T3" fmla="*/ 382 h 521"/>
              <a:gd name="T4" fmla="*/ 139 w 521"/>
              <a:gd name="T5" fmla="*/ 454 h 521"/>
              <a:gd name="T6" fmla="*/ 67 w 521"/>
              <a:gd name="T7" fmla="*/ 139 h 521"/>
              <a:gd name="T8" fmla="*/ 382 w 521"/>
              <a:gd name="T9" fmla="*/ 67 h 521"/>
            </a:gdLst>
            <a:ahLst/>
            <a:cxnLst>
              <a:cxn ang="0">
                <a:pos x="T0" y="T1"/>
              </a:cxn>
              <a:cxn ang="0">
                <a:pos x="T2" y="T3"/>
              </a:cxn>
              <a:cxn ang="0">
                <a:pos x="T4" y="T5"/>
              </a:cxn>
              <a:cxn ang="0">
                <a:pos x="T6" y="T7"/>
              </a:cxn>
              <a:cxn ang="0">
                <a:pos x="T8" y="T9"/>
              </a:cxn>
            </a:cxnLst>
            <a:rect l="0" t="0" r="r" b="b"/>
            <a:pathLst>
              <a:path w="521" h="521">
                <a:moveTo>
                  <a:pt x="382" y="67"/>
                </a:moveTo>
                <a:cubicBezTo>
                  <a:pt x="489" y="134"/>
                  <a:pt x="521" y="275"/>
                  <a:pt x="454" y="382"/>
                </a:cubicBezTo>
                <a:cubicBezTo>
                  <a:pt x="387" y="489"/>
                  <a:pt x="246" y="521"/>
                  <a:pt x="139" y="454"/>
                </a:cubicBezTo>
                <a:cubicBezTo>
                  <a:pt x="32" y="387"/>
                  <a:pt x="0" y="246"/>
                  <a:pt x="67" y="139"/>
                </a:cubicBezTo>
                <a:cubicBezTo>
                  <a:pt x="134" y="32"/>
                  <a:pt x="275" y="0"/>
                  <a:pt x="382" y="67"/>
                </a:cubicBezTo>
                <a:close/>
              </a:path>
            </a:pathLst>
          </a:custGeom>
          <a:solidFill>
            <a:srgbClr val="45D8FF">
              <a:alpha val="20000"/>
            </a:srgbClr>
          </a:solidFill>
          <a:ln>
            <a:noFill/>
          </a:ln>
        </p:spPr>
        <p:txBody>
          <a:bodyPr vert="horz" wrap="square" lIns="91440" tIns="45720" rIns="91440" bIns="45720" numCol="1" anchor="t" anchorCtr="0" compatLnSpc="1"/>
          <a:lstStyle/>
          <a:p>
            <a:endParaRPr lang="zh-CN" altLang="en-US">
              <a:cs typeface="+mn-ea"/>
              <a:sym typeface="+mn-lt"/>
            </a:endParaRPr>
          </a:p>
        </p:txBody>
      </p:sp>
      <p:sp>
        <p:nvSpPr>
          <p:cNvPr id="153" name="Freeform 156"/>
          <p:cNvSpPr/>
          <p:nvPr/>
        </p:nvSpPr>
        <p:spPr bwMode="auto">
          <a:xfrm rot="21368463">
            <a:off x="6504973" y="5168637"/>
            <a:ext cx="273050" cy="273050"/>
          </a:xfrm>
          <a:custGeom>
            <a:avLst/>
            <a:gdLst>
              <a:gd name="T0" fmla="*/ 198 w 270"/>
              <a:gd name="T1" fmla="*/ 34 h 269"/>
              <a:gd name="T2" fmla="*/ 235 w 270"/>
              <a:gd name="T3" fmla="*/ 197 h 269"/>
              <a:gd name="T4" fmla="*/ 72 w 270"/>
              <a:gd name="T5" fmla="*/ 235 h 269"/>
              <a:gd name="T6" fmla="*/ 35 w 270"/>
              <a:gd name="T7" fmla="*/ 72 h 269"/>
              <a:gd name="T8" fmla="*/ 198 w 270"/>
              <a:gd name="T9" fmla="*/ 34 h 269"/>
            </a:gdLst>
            <a:ahLst/>
            <a:cxnLst>
              <a:cxn ang="0">
                <a:pos x="T0" y="T1"/>
              </a:cxn>
              <a:cxn ang="0">
                <a:pos x="T2" y="T3"/>
              </a:cxn>
              <a:cxn ang="0">
                <a:pos x="T4" y="T5"/>
              </a:cxn>
              <a:cxn ang="0">
                <a:pos x="T6" y="T7"/>
              </a:cxn>
              <a:cxn ang="0">
                <a:pos x="T8" y="T9"/>
              </a:cxn>
            </a:cxnLst>
            <a:rect l="0" t="0" r="r" b="b"/>
            <a:pathLst>
              <a:path w="270" h="269">
                <a:moveTo>
                  <a:pt x="198" y="34"/>
                </a:moveTo>
                <a:cubicBezTo>
                  <a:pt x="253" y="69"/>
                  <a:pt x="270" y="142"/>
                  <a:pt x="235" y="197"/>
                </a:cubicBezTo>
                <a:cubicBezTo>
                  <a:pt x="201" y="253"/>
                  <a:pt x="128" y="269"/>
                  <a:pt x="72" y="235"/>
                </a:cubicBezTo>
                <a:cubicBezTo>
                  <a:pt x="17" y="200"/>
                  <a:pt x="0" y="127"/>
                  <a:pt x="35" y="72"/>
                </a:cubicBezTo>
                <a:cubicBezTo>
                  <a:pt x="70" y="16"/>
                  <a:pt x="143" y="0"/>
                  <a:pt x="198" y="34"/>
                </a:cubicBezTo>
                <a:close/>
              </a:path>
            </a:pathLst>
          </a:custGeom>
          <a:solidFill>
            <a:srgbClr val="45D8FF">
              <a:alpha val="20000"/>
            </a:srgbClr>
          </a:solidFill>
          <a:ln>
            <a:noFill/>
          </a:ln>
        </p:spPr>
        <p:txBody>
          <a:bodyPr vert="horz" wrap="square" lIns="91440" tIns="45720" rIns="91440" bIns="45720" numCol="1" anchor="t" anchorCtr="0" compatLnSpc="1"/>
          <a:lstStyle/>
          <a:p>
            <a:endParaRPr lang="zh-CN" altLang="en-US">
              <a:cs typeface="+mn-ea"/>
              <a:sym typeface="+mn-lt"/>
            </a:endParaRPr>
          </a:p>
        </p:txBody>
      </p:sp>
      <p:sp>
        <p:nvSpPr>
          <p:cNvPr id="154" name="Freeform 156"/>
          <p:cNvSpPr/>
          <p:nvPr/>
        </p:nvSpPr>
        <p:spPr bwMode="auto">
          <a:xfrm rot="21368463" flipV="1">
            <a:off x="6575872" y="5241916"/>
            <a:ext cx="126492" cy="126492"/>
          </a:xfrm>
          <a:custGeom>
            <a:avLst/>
            <a:gdLst>
              <a:gd name="T0" fmla="*/ 198 w 270"/>
              <a:gd name="T1" fmla="*/ 34 h 269"/>
              <a:gd name="T2" fmla="*/ 235 w 270"/>
              <a:gd name="T3" fmla="*/ 197 h 269"/>
              <a:gd name="T4" fmla="*/ 72 w 270"/>
              <a:gd name="T5" fmla="*/ 235 h 269"/>
              <a:gd name="T6" fmla="*/ 35 w 270"/>
              <a:gd name="T7" fmla="*/ 72 h 269"/>
              <a:gd name="T8" fmla="*/ 198 w 270"/>
              <a:gd name="T9" fmla="*/ 34 h 269"/>
            </a:gdLst>
            <a:ahLst/>
            <a:cxnLst>
              <a:cxn ang="0">
                <a:pos x="T0" y="T1"/>
              </a:cxn>
              <a:cxn ang="0">
                <a:pos x="T2" y="T3"/>
              </a:cxn>
              <a:cxn ang="0">
                <a:pos x="T4" y="T5"/>
              </a:cxn>
              <a:cxn ang="0">
                <a:pos x="T6" y="T7"/>
              </a:cxn>
              <a:cxn ang="0">
                <a:pos x="T8" y="T9"/>
              </a:cxn>
            </a:cxnLst>
            <a:rect l="0" t="0" r="r" b="b"/>
            <a:pathLst>
              <a:path w="270" h="269">
                <a:moveTo>
                  <a:pt x="198" y="34"/>
                </a:moveTo>
                <a:cubicBezTo>
                  <a:pt x="253" y="69"/>
                  <a:pt x="270" y="142"/>
                  <a:pt x="235" y="197"/>
                </a:cubicBezTo>
                <a:cubicBezTo>
                  <a:pt x="201" y="253"/>
                  <a:pt x="128" y="269"/>
                  <a:pt x="72" y="235"/>
                </a:cubicBezTo>
                <a:cubicBezTo>
                  <a:pt x="17" y="200"/>
                  <a:pt x="0" y="127"/>
                  <a:pt x="35" y="72"/>
                </a:cubicBezTo>
                <a:cubicBezTo>
                  <a:pt x="70" y="16"/>
                  <a:pt x="143" y="0"/>
                  <a:pt x="198" y="34"/>
                </a:cubicBezTo>
                <a:close/>
              </a:path>
            </a:pathLst>
          </a:custGeom>
          <a:solidFill>
            <a:srgbClr val="45D8FF"/>
          </a:solidFill>
          <a:ln>
            <a:noFill/>
          </a:ln>
        </p:spPr>
        <p:txBody>
          <a:bodyPr vert="horz" wrap="square" lIns="91440" tIns="45720" rIns="91440" bIns="45720" numCol="1" anchor="t" anchorCtr="0" compatLnSpc="1"/>
          <a:lstStyle/>
          <a:p>
            <a:endParaRPr lang="zh-CN" altLang="en-US">
              <a:cs typeface="+mn-ea"/>
              <a:sym typeface="+mn-lt"/>
            </a:endParaRPr>
          </a:p>
        </p:txBody>
      </p:sp>
      <p:sp>
        <p:nvSpPr>
          <p:cNvPr id="177" name="TextBox 59"/>
          <p:cNvSpPr>
            <a:spLocks noChangeArrowheads="1"/>
          </p:cNvSpPr>
          <p:nvPr/>
        </p:nvSpPr>
        <p:spPr bwMode="auto">
          <a:xfrm flipH="1">
            <a:off x="3276731" y="2689540"/>
            <a:ext cx="5635889" cy="144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8800" b="1" spc="600" dirty="0">
                <a:solidFill>
                  <a:schemeClr val="bg1"/>
                </a:solidFill>
                <a:latin typeface="微软雅黑" panose="020B0503020204020204" pitchFamily="34" charset="-122"/>
                <a:ea typeface="微软雅黑" panose="020B0503020204020204" pitchFamily="34" charset="-122"/>
                <a:sym typeface="方正兰亭黑_GBK" pitchFamily="2" charset="-122"/>
              </a:rPr>
              <a:t>感谢聆听</a:t>
            </a:r>
            <a:r>
              <a:rPr lang="en-US" altLang="zh-CN" sz="8800" b="1" spc="600" dirty="0">
                <a:solidFill>
                  <a:schemeClr val="bg1"/>
                </a:solidFill>
                <a:latin typeface="微软雅黑" panose="020B0503020204020204" pitchFamily="34" charset="-122"/>
                <a:ea typeface="微软雅黑" panose="020B0503020204020204" pitchFamily="34" charset="-122"/>
                <a:sym typeface="方正兰亭黑_GBK" pitchFamily="2" charset="-122"/>
              </a:rPr>
              <a:t>!</a:t>
            </a:r>
            <a:endParaRPr lang="zh-CN" altLang="en-US" sz="8800" b="1" spc="600" dirty="0">
              <a:solidFill>
                <a:schemeClr val="bg1"/>
              </a:solidFill>
              <a:latin typeface="微软雅黑" panose="020B0503020204020204" pitchFamily="34" charset="-122"/>
              <a:ea typeface="微软雅黑" panose="020B0503020204020204" pitchFamily="34" charset="-122"/>
              <a:sym typeface="方正兰亭黑_GBK" pitchFamily="2" charset="-122"/>
            </a:endParaRPr>
          </a:p>
        </p:txBody>
      </p:sp>
      <p:grpSp>
        <p:nvGrpSpPr>
          <p:cNvPr id="178" name="Group 5"/>
          <p:cNvGrpSpPr/>
          <p:nvPr/>
        </p:nvGrpSpPr>
        <p:grpSpPr>
          <a:xfrm>
            <a:off x="3494210" y="4509708"/>
            <a:ext cx="379414" cy="354993"/>
            <a:chOff x="6964363" y="2108200"/>
            <a:chExt cx="690562" cy="646113"/>
          </a:xfrm>
          <a:solidFill>
            <a:schemeClr val="bg1"/>
          </a:solidFill>
        </p:grpSpPr>
        <p:sp>
          <p:nvSpPr>
            <p:cNvPr id="179" name="Freeform 91"/>
            <p:cNvSpPr>
              <a:spLocks noEditPoints="1"/>
            </p:cNvSpPr>
            <p:nvPr/>
          </p:nvSpPr>
          <p:spPr bwMode="auto">
            <a:xfrm>
              <a:off x="7050088" y="2193925"/>
              <a:ext cx="519112" cy="344488"/>
            </a:xfrm>
            <a:custGeom>
              <a:avLst/>
              <a:gdLst>
                <a:gd name="T0" fmla="*/ 503 w 12071"/>
                <a:gd name="T1" fmla="*/ 502 h 8033"/>
                <a:gd name="T2" fmla="*/ 11568 w 12071"/>
                <a:gd name="T3" fmla="*/ 0 h 8033"/>
                <a:gd name="T4" fmla="*/ 452 w 12071"/>
                <a:gd name="T5" fmla="*/ 5 h 8033"/>
                <a:gd name="T6" fmla="*/ 377 w 12071"/>
                <a:gd name="T7" fmla="*/ 18 h 8033"/>
                <a:gd name="T8" fmla="*/ 307 w 12071"/>
                <a:gd name="T9" fmla="*/ 41 h 8033"/>
                <a:gd name="T10" fmla="*/ 242 w 12071"/>
                <a:gd name="T11" fmla="*/ 74 h 8033"/>
                <a:gd name="T12" fmla="*/ 183 w 12071"/>
                <a:gd name="T13" fmla="*/ 116 h 8033"/>
                <a:gd name="T14" fmla="*/ 131 w 12071"/>
                <a:gd name="T15" fmla="*/ 166 h 8033"/>
                <a:gd name="T16" fmla="*/ 85 w 12071"/>
                <a:gd name="T17" fmla="*/ 222 h 8033"/>
                <a:gd name="T18" fmla="*/ 49 w 12071"/>
                <a:gd name="T19" fmla="*/ 284 h 8033"/>
                <a:gd name="T20" fmla="*/ 22 w 12071"/>
                <a:gd name="T21" fmla="*/ 353 h 8033"/>
                <a:gd name="T22" fmla="*/ 6 w 12071"/>
                <a:gd name="T23" fmla="*/ 426 h 8033"/>
                <a:gd name="T24" fmla="*/ 0 w 12071"/>
                <a:gd name="T25" fmla="*/ 502 h 8033"/>
                <a:gd name="T26" fmla="*/ 3 w 12071"/>
                <a:gd name="T27" fmla="*/ 7582 h 8033"/>
                <a:gd name="T28" fmla="*/ 16 w 12071"/>
                <a:gd name="T29" fmla="*/ 7656 h 8033"/>
                <a:gd name="T30" fmla="*/ 39 w 12071"/>
                <a:gd name="T31" fmla="*/ 7726 h 8033"/>
                <a:gd name="T32" fmla="*/ 72 w 12071"/>
                <a:gd name="T33" fmla="*/ 7792 h 8033"/>
                <a:gd name="T34" fmla="*/ 115 w 12071"/>
                <a:gd name="T35" fmla="*/ 7850 h 8033"/>
                <a:gd name="T36" fmla="*/ 165 w 12071"/>
                <a:gd name="T37" fmla="*/ 7902 h 8033"/>
                <a:gd name="T38" fmla="*/ 221 w 12071"/>
                <a:gd name="T39" fmla="*/ 7947 h 8033"/>
                <a:gd name="T40" fmla="*/ 285 w 12071"/>
                <a:gd name="T41" fmla="*/ 7983 h 8033"/>
                <a:gd name="T42" fmla="*/ 353 w 12071"/>
                <a:gd name="T43" fmla="*/ 8011 h 8033"/>
                <a:gd name="T44" fmla="*/ 426 w 12071"/>
                <a:gd name="T45" fmla="*/ 8027 h 8033"/>
                <a:gd name="T46" fmla="*/ 503 w 12071"/>
                <a:gd name="T47" fmla="*/ 8033 h 8033"/>
                <a:gd name="T48" fmla="*/ 11619 w 12071"/>
                <a:gd name="T49" fmla="*/ 8030 h 8033"/>
                <a:gd name="T50" fmla="*/ 11694 w 12071"/>
                <a:gd name="T51" fmla="*/ 8017 h 8033"/>
                <a:gd name="T52" fmla="*/ 11764 w 12071"/>
                <a:gd name="T53" fmla="*/ 7994 h 8033"/>
                <a:gd name="T54" fmla="*/ 11829 w 12071"/>
                <a:gd name="T55" fmla="*/ 7960 h 8033"/>
                <a:gd name="T56" fmla="*/ 11888 w 12071"/>
                <a:gd name="T57" fmla="*/ 7918 h 8033"/>
                <a:gd name="T58" fmla="*/ 11940 w 12071"/>
                <a:gd name="T59" fmla="*/ 7868 h 8033"/>
                <a:gd name="T60" fmla="*/ 11986 w 12071"/>
                <a:gd name="T61" fmla="*/ 7812 h 8033"/>
                <a:gd name="T62" fmla="*/ 12022 w 12071"/>
                <a:gd name="T63" fmla="*/ 7749 h 8033"/>
                <a:gd name="T64" fmla="*/ 12049 w 12071"/>
                <a:gd name="T65" fmla="*/ 7680 h 8033"/>
                <a:gd name="T66" fmla="*/ 12065 w 12071"/>
                <a:gd name="T67" fmla="*/ 7607 h 8033"/>
                <a:gd name="T68" fmla="*/ 12071 w 12071"/>
                <a:gd name="T69" fmla="*/ 7531 h 8033"/>
                <a:gd name="T70" fmla="*/ 12068 w 12071"/>
                <a:gd name="T71" fmla="*/ 451 h 8033"/>
                <a:gd name="T72" fmla="*/ 12055 w 12071"/>
                <a:gd name="T73" fmla="*/ 377 h 8033"/>
                <a:gd name="T74" fmla="*/ 12032 w 12071"/>
                <a:gd name="T75" fmla="*/ 306 h 8033"/>
                <a:gd name="T76" fmla="*/ 11999 w 12071"/>
                <a:gd name="T77" fmla="*/ 242 h 8033"/>
                <a:gd name="T78" fmla="*/ 11956 w 12071"/>
                <a:gd name="T79" fmla="*/ 183 h 8033"/>
                <a:gd name="T80" fmla="*/ 11906 w 12071"/>
                <a:gd name="T81" fmla="*/ 131 h 8033"/>
                <a:gd name="T82" fmla="*/ 11850 w 12071"/>
                <a:gd name="T83" fmla="*/ 85 h 8033"/>
                <a:gd name="T84" fmla="*/ 11786 w 12071"/>
                <a:gd name="T85" fmla="*/ 49 h 8033"/>
                <a:gd name="T86" fmla="*/ 11718 w 12071"/>
                <a:gd name="T87" fmla="*/ 22 h 8033"/>
                <a:gd name="T88" fmla="*/ 11645 w 12071"/>
                <a:gd name="T89" fmla="*/ 6 h 8033"/>
                <a:gd name="T90" fmla="*/ 11568 w 12071"/>
                <a:gd name="T91" fmla="*/ 0 h 80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2071" h="8033">
                  <a:moveTo>
                    <a:pt x="11568" y="7533"/>
                  </a:moveTo>
                  <a:lnTo>
                    <a:pt x="503" y="7533"/>
                  </a:lnTo>
                  <a:lnTo>
                    <a:pt x="503" y="502"/>
                  </a:lnTo>
                  <a:lnTo>
                    <a:pt x="11568" y="502"/>
                  </a:lnTo>
                  <a:lnTo>
                    <a:pt x="11568" y="7533"/>
                  </a:lnTo>
                  <a:close/>
                  <a:moveTo>
                    <a:pt x="11568" y="0"/>
                  </a:moveTo>
                  <a:lnTo>
                    <a:pt x="503" y="2"/>
                  </a:lnTo>
                  <a:lnTo>
                    <a:pt x="477" y="3"/>
                  </a:lnTo>
                  <a:lnTo>
                    <a:pt x="452" y="5"/>
                  </a:lnTo>
                  <a:lnTo>
                    <a:pt x="426" y="8"/>
                  </a:lnTo>
                  <a:lnTo>
                    <a:pt x="401" y="12"/>
                  </a:lnTo>
                  <a:lnTo>
                    <a:pt x="377" y="18"/>
                  </a:lnTo>
                  <a:lnTo>
                    <a:pt x="353" y="24"/>
                  </a:lnTo>
                  <a:lnTo>
                    <a:pt x="330" y="32"/>
                  </a:lnTo>
                  <a:lnTo>
                    <a:pt x="307" y="41"/>
                  </a:lnTo>
                  <a:lnTo>
                    <a:pt x="285" y="51"/>
                  </a:lnTo>
                  <a:lnTo>
                    <a:pt x="263" y="62"/>
                  </a:lnTo>
                  <a:lnTo>
                    <a:pt x="242" y="74"/>
                  </a:lnTo>
                  <a:lnTo>
                    <a:pt x="221" y="87"/>
                  </a:lnTo>
                  <a:lnTo>
                    <a:pt x="202" y="102"/>
                  </a:lnTo>
                  <a:lnTo>
                    <a:pt x="183" y="116"/>
                  </a:lnTo>
                  <a:lnTo>
                    <a:pt x="165" y="132"/>
                  </a:lnTo>
                  <a:lnTo>
                    <a:pt x="147" y="148"/>
                  </a:lnTo>
                  <a:lnTo>
                    <a:pt x="131" y="166"/>
                  </a:lnTo>
                  <a:lnTo>
                    <a:pt x="115" y="184"/>
                  </a:lnTo>
                  <a:lnTo>
                    <a:pt x="99" y="202"/>
                  </a:lnTo>
                  <a:lnTo>
                    <a:pt x="85" y="222"/>
                  </a:lnTo>
                  <a:lnTo>
                    <a:pt x="72" y="242"/>
                  </a:lnTo>
                  <a:lnTo>
                    <a:pt x="60" y="263"/>
                  </a:lnTo>
                  <a:lnTo>
                    <a:pt x="49" y="284"/>
                  </a:lnTo>
                  <a:lnTo>
                    <a:pt x="39" y="307"/>
                  </a:lnTo>
                  <a:lnTo>
                    <a:pt x="30" y="329"/>
                  </a:lnTo>
                  <a:lnTo>
                    <a:pt x="22" y="353"/>
                  </a:lnTo>
                  <a:lnTo>
                    <a:pt x="16" y="377"/>
                  </a:lnTo>
                  <a:lnTo>
                    <a:pt x="10" y="401"/>
                  </a:lnTo>
                  <a:lnTo>
                    <a:pt x="6" y="426"/>
                  </a:lnTo>
                  <a:lnTo>
                    <a:pt x="3" y="451"/>
                  </a:lnTo>
                  <a:lnTo>
                    <a:pt x="1" y="476"/>
                  </a:lnTo>
                  <a:lnTo>
                    <a:pt x="0" y="502"/>
                  </a:lnTo>
                  <a:lnTo>
                    <a:pt x="0" y="7531"/>
                  </a:lnTo>
                  <a:lnTo>
                    <a:pt x="1" y="7557"/>
                  </a:lnTo>
                  <a:lnTo>
                    <a:pt x="3" y="7582"/>
                  </a:lnTo>
                  <a:lnTo>
                    <a:pt x="6" y="7607"/>
                  </a:lnTo>
                  <a:lnTo>
                    <a:pt x="10" y="7632"/>
                  </a:lnTo>
                  <a:lnTo>
                    <a:pt x="16" y="7656"/>
                  </a:lnTo>
                  <a:lnTo>
                    <a:pt x="22" y="7680"/>
                  </a:lnTo>
                  <a:lnTo>
                    <a:pt x="30" y="7703"/>
                  </a:lnTo>
                  <a:lnTo>
                    <a:pt x="39" y="7726"/>
                  </a:lnTo>
                  <a:lnTo>
                    <a:pt x="49" y="7749"/>
                  </a:lnTo>
                  <a:lnTo>
                    <a:pt x="60" y="7771"/>
                  </a:lnTo>
                  <a:lnTo>
                    <a:pt x="72" y="7792"/>
                  </a:lnTo>
                  <a:lnTo>
                    <a:pt x="85" y="7812"/>
                  </a:lnTo>
                  <a:lnTo>
                    <a:pt x="99" y="7831"/>
                  </a:lnTo>
                  <a:lnTo>
                    <a:pt x="115" y="7850"/>
                  </a:lnTo>
                  <a:lnTo>
                    <a:pt x="131" y="7868"/>
                  </a:lnTo>
                  <a:lnTo>
                    <a:pt x="147" y="7886"/>
                  </a:lnTo>
                  <a:lnTo>
                    <a:pt x="165" y="7902"/>
                  </a:lnTo>
                  <a:lnTo>
                    <a:pt x="183" y="7918"/>
                  </a:lnTo>
                  <a:lnTo>
                    <a:pt x="202" y="7933"/>
                  </a:lnTo>
                  <a:lnTo>
                    <a:pt x="221" y="7947"/>
                  </a:lnTo>
                  <a:lnTo>
                    <a:pt x="242" y="7960"/>
                  </a:lnTo>
                  <a:lnTo>
                    <a:pt x="263" y="7972"/>
                  </a:lnTo>
                  <a:lnTo>
                    <a:pt x="285" y="7983"/>
                  </a:lnTo>
                  <a:lnTo>
                    <a:pt x="307" y="7994"/>
                  </a:lnTo>
                  <a:lnTo>
                    <a:pt x="330" y="8003"/>
                  </a:lnTo>
                  <a:lnTo>
                    <a:pt x="353" y="8011"/>
                  </a:lnTo>
                  <a:lnTo>
                    <a:pt x="377" y="8017"/>
                  </a:lnTo>
                  <a:lnTo>
                    <a:pt x="401" y="8023"/>
                  </a:lnTo>
                  <a:lnTo>
                    <a:pt x="426" y="8027"/>
                  </a:lnTo>
                  <a:lnTo>
                    <a:pt x="452" y="8030"/>
                  </a:lnTo>
                  <a:lnTo>
                    <a:pt x="477" y="8032"/>
                  </a:lnTo>
                  <a:lnTo>
                    <a:pt x="503" y="8033"/>
                  </a:lnTo>
                  <a:lnTo>
                    <a:pt x="11568" y="8033"/>
                  </a:lnTo>
                  <a:lnTo>
                    <a:pt x="11594" y="8032"/>
                  </a:lnTo>
                  <a:lnTo>
                    <a:pt x="11619" y="8030"/>
                  </a:lnTo>
                  <a:lnTo>
                    <a:pt x="11645" y="8027"/>
                  </a:lnTo>
                  <a:lnTo>
                    <a:pt x="11670" y="8023"/>
                  </a:lnTo>
                  <a:lnTo>
                    <a:pt x="11694" y="8017"/>
                  </a:lnTo>
                  <a:lnTo>
                    <a:pt x="11718" y="8011"/>
                  </a:lnTo>
                  <a:lnTo>
                    <a:pt x="11741" y="8003"/>
                  </a:lnTo>
                  <a:lnTo>
                    <a:pt x="11764" y="7994"/>
                  </a:lnTo>
                  <a:lnTo>
                    <a:pt x="11786" y="7983"/>
                  </a:lnTo>
                  <a:lnTo>
                    <a:pt x="11809" y="7972"/>
                  </a:lnTo>
                  <a:lnTo>
                    <a:pt x="11829" y="7960"/>
                  </a:lnTo>
                  <a:lnTo>
                    <a:pt x="11850" y="7947"/>
                  </a:lnTo>
                  <a:lnTo>
                    <a:pt x="11869" y="7933"/>
                  </a:lnTo>
                  <a:lnTo>
                    <a:pt x="11888" y="7918"/>
                  </a:lnTo>
                  <a:lnTo>
                    <a:pt x="11906" y="7902"/>
                  </a:lnTo>
                  <a:lnTo>
                    <a:pt x="11924" y="7886"/>
                  </a:lnTo>
                  <a:lnTo>
                    <a:pt x="11940" y="7868"/>
                  </a:lnTo>
                  <a:lnTo>
                    <a:pt x="11956" y="7850"/>
                  </a:lnTo>
                  <a:lnTo>
                    <a:pt x="11972" y="7831"/>
                  </a:lnTo>
                  <a:lnTo>
                    <a:pt x="11986" y="7812"/>
                  </a:lnTo>
                  <a:lnTo>
                    <a:pt x="11999" y="7792"/>
                  </a:lnTo>
                  <a:lnTo>
                    <a:pt x="12011" y="7771"/>
                  </a:lnTo>
                  <a:lnTo>
                    <a:pt x="12022" y="7749"/>
                  </a:lnTo>
                  <a:lnTo>
                    <a:pt x="12032" y="7726"/>
                  </a:lnTo>
                  <a:lnTo>
                    <a:pt x="12041" y="7703"/>
                  </a:lnTo>
                  <a:lnTo>
                    <a:pt x="12049" y="7680"/>
                  </a:lnTo>
                  <a:lnTo>
                    <a:pt x="12055" y="7656"/>
                  </a:lnTo>
                  <a:lnTo>
                    <a:pt x="12061" y="7632"/>
                  </a:lnTo>
                  <a:lnTo>
                    <a:pt x="12065" y="7607"/>
                  </a:lnTo>
                  <a:lnTo>
                    <a:pt x="12068" y="7582"/>
                  </a:lnTo>
                  <a:lnTo>
                    <a:pt x="12070" y="7557"/>
                  </a:lnTo>
                  <a:lnTo>
                    <a:pt x="12071" y="7531"/>
                  </a:lnTo>
                  <a:lnTo>
                    <a:pt x="12071" y="502"/>
                  </a:lnTo>
                  <a:lnTo>
                    <a:pt x="12070" y="476"/>
                  </a:lnTo>
                  <a:lnTo>
                    <a:pt x="12068" y="451"/>
                  </a:lnTo>
                  <a:lnTo>
                    <a:pt x="12065" y="426"/>
                  </a:lnTo>
                  <a:lnTo>
                    <a:pt x="12061" y="401"/>
                  </a:lnTo>
                  <a:lnTo>
                    <a:pt x="12055" y="377"/>
                  </a:lnTo>
                  <a:lnTo>
                    <a:pt x="12049" y="353"/>
                  </a:lnTo>
                  <a:lnTo>
                    <a:pt x="12041" y="329"/>
                  </a:lnTo>
                  <a:lnTo>
                    <a:pt x="12032" y="306"/>
                  </a:lnTo>
                  <a:lnTo>
                    <a:pt x="12022" y="284"/>
                  </a:lnTo>
                  <a:lnTo>
                    <a:pt x="12011" y="263"/>
                  </a:lnTo>
                  <a:lnTo>
                    <a:pt x="11999" y="242"/>
                  </a:lnTo>
                  <a:lnTo>
                    <a:pt x="11986" y="221"/>
                  </a:lnTo>
                  <a:lnTo>
                    <a:pt x="11972" y="202"/>
                  </a:lnTo>
                  <a:lnTo>
                    <a:pt x="11956" y="183"/>
                  </a:lnTo>
                  <a:lnTo>
                    <a:pt x="11940" y="165"/>
                  </a:lnTo>
                  <a:lnTo>
                    <a:pt x="11924" y="147"/>
                  </a:lnTo>
                  <a:lnTo>
                    <a:pt x="11906" y="131"/>
                  </a:lnTo>
                  <a:lnTo>
                    <a:pt x="11888" y="115"/>
                  </a:lnTo>
                  <a:lnTo>
                    <a:pt x="11869" y="100"/>
                  </a:lnTo>
                  <a:lnTo>
                    <a:pt x="11850" y="85"/>
                  </a:lnTo>
                  <a:lnTo>
                    <a:pt x="11829" y="72"/>
                  </a:lnTo>
                  <a:lnTo>
                    <a:pt x="11809" y="60"/>
                  </a:lnTo>
                  <a:lnTo>
                    <a:pt x="11786" y="49"/>
                  </a:lnTo>
                  <a:lnTo>
                    <a:pt x="11764" y="39"/>
                  </a:lnTo>
                  <a:lnTo>
                    <a:pt x="11741" y="30"/>
                  </a:lnTo>
                  <a:lnTo>
                    <a:pt x="11718" y="22"/>
                  </a:lnTo>
                  <a:lnTo>
                    <a:pt x="11694" y="16"/>
                  </a:lnTo>
                  <a:lnTo>
                    <a:pt x="11670" y="10"/>
                  </a:lnTo>
                  <a:lnTo>
                    <a:pt x="11645" y="6"/>
                  </a:lnTo>
                  <a:lnTo>
                    <a:pt x="11619" y="3"/>
                  </a:lnTo>
                  <a:lnTo>
                    <a:pt x="11594" y="1"/>
                  </a:lnTo>
                  <a:lnTo>
                    <a:pt x="1156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bg1">
                    <a:lumMod val="65000"/>
                  </a:schemeClr>
                </a:solidFill>
                <a:latin typeface="微软雅黑" panose="020B0503020204020204" pitchFamily="34" charset="-122"/>
                <a:ea typeface="微软雅黑" panose="020B0503020204020204" pitchFamily="34" charset="-122"/>
              </a:endParaRPr>
            </a:p>
          </p:txBody>
        </p:sp>
        <p:sp>
          <p:nvSpPr>
            <p:cNvPr id="180" name="Freeform 92"/>
            <p:cNvSpPr>
              <a:spLocks noEditPoints="1"/>
            </p:cNvSpPr>
            <p:nvPr/>
          </p:nvSpPr>
          <p:spPr bwMode="auto">
            <a:xfrm>
              <a:off x="6964363" y="2108200"/>
              <a:ext cx="690562" cy="646113"/>
            </a:xfrm>
            <a:custGeom>
              <a:avLst/>
              <a:gdLst>
                <a:gd name="T0" fmla="*/ 15066 w 16095"/>
                <a:gd name="T1" fmla="*/ 11696 h 15059"/>
                <a:gd name="T2" fmla="*/ 14988 w 16095"/>
                <a:gd name="T3" fmla="*/ 11847 h 15059"/>
                <a:gd name="T4" fmla="*/ 14867 w 16095"/>
                <a:gd name="T5" fmla="*/ 11963 h 15059"/>
                <a:gd name="T6" fmla="*/ 14712 w 16095"/>
                <a:gd name="T7" fmla="*/ 12033 h 15059"/>
                <a:gd name="T8" fmla="*/ 6036 w 16095"/>
                <a:gd name="T9" fmla="*/ 12049 h 15059"/>
                <a:gd name="T10" fmla="*/ 1359 w 16095"/>
                <a:gd name="T11" fmla="*/ 12027 h 15059"/>
                <a:gd name="T12" fmla="*/ 1208 w 16095"/>
                <a:gd name="T13" fmla="*/ 11949 h 15059"/>
                <a:gd name="T14" fmla="*/ 1091 w 16095"/>
                <a:gd name="T15" fmla="*/ 11828 h 15059"/>
                <a:gd name="T16" fmla="*/ 1022 w 16095"/>
                <a:gd name="T17" fmla="*/ 11672 h 15059"/>
                <a:gd name="T18" fmla="*/ 1007 w 16095"/>
                <a:gd name="T19" fmla="*/ 1480 h 15059"/>
                <a:gd name="T20" fmla="*/ 1045 w 16095"/>
                <a:gd name="T21" fmla="*/ 1310 h 15059"/>
                <a:gd name="T22" fmla="*/ 1137 w 16095"/>
                <a:gd name="T23" fmla="*/ 1169 h 15059"/>
                <a:gd name="T24" fmla="*/ 1268 w 16095"/>
                <a:gd name="T25" fmla="*/ 1064 h 15059"/>
                <a:gd name="T26" fmla="*/ 1432 w 16095"/>
                <a:gd name="T27" fmla="*/ 1010 h 15059"/>
                <a:gd name="T28" fmla="*/ 14663 w 16095"/>
                <a:gd name="T29" fmla="*/ 1010 h 15059"/>
                <a:gd name="T30" fmla="*/ 14826 w 16095"/>
                <a:gd name="T31" fmla="*/ 1064 h 15059"/>
                <a:gd name="T32" fmla="*/ 14958 w 16095"/>
                <a:gd name="T33" fmla="*/ 1169 h 15059"/>
                <a:gd name="T34" fmla="*/ 15050 w 16095"/>
                <a:gd name="T35" fmla="*/ 1310 h 15059"/>
                <a:gd name="T36" fmla="*/ 15088 w 16095"/>
                <a:gd name="T37" fmla="*/ 1480 h 15059"/>
                <a:gd name="T38" fmla="*/ 1279 w 16095"/>
                <a:gd name="T39" fmla="*/ 17 h 15059"/>
                <a:gd name="T40" fmla="*/ 790 w 16095"/>
                <a:gd name="T41" fmla="*/ 182 h 15059"/>
                <a:gd name="T42" fmla="*/ 391 w 16095"/>
                <a:gd name="T43" fmla="*/ 493 h 15059"/>
                <a:gd name="T44" fmla="*/ 119 w 16095"/>
                <a:gd name="T45" fmla="*/ 920 h 15059"/>
                <a:gd name="T46" fmla="*/ 2 w 16095"/>
                <a:gd name="T47" fmla="*/ 1429 h 15059"/>
                <a:gd name="T48" fmla="*/ 47 w 16095"/>
                <a:gd name="T49" fmla="*/ 11922 h 15059"/>
                <a:gd name="T50" fmla="*/ 257 w 16095"/>
                <a:gd name="T51" fmla="*/ 12387 h 15059"/>
                <a:gd name="T52" fmla="*/ 604 w 16095"/>
                <a:gd name="T53" fmla="*/ 12752 h 15059"/>
                <a:gd name="T54" fmla="*/ 1056 w 16095"/>
                <a:gd name="T55" fmla="*/ 12984 h 15059"/>
                <a:gd name="T56" fmla="*/ 6539 w 16095"/>
                <a:gd name="T57" fmla="*/ 13053 h 15059"/>
                <a:gd name="T58" fmla="*/ 3299 w 16095"/>
                <a:gd name="T59" fmla="*/ 14106 h 15059"/>
                <a:gd name="T60" fmla="*/ 3180 w 16095"/>
                <a:gd name="T61" fmla="*/ 14188 h 15059"/>
                <a:gd name="T62" fmla="*/ 3089 w 16095"/>
                <a:gd name="T63" fmla="*/ 14299 h 15059"/>
                <a:gd name="T64" fmla="*/ 3034 w 16095"/>
                <a:gd name="T65" fmla="*/ 14431 h 15059"/>
                <a:gd name="T66" fmla="*/ 3019 w 16095"/>
                <a:gd name="T67" fmla="*/ 14583 h 15059"/>
                <a:gd name="T68" fmla="*/ 3057 w 16095"/>
                <a:gd name="T69" fmla="*/ 14753 h 15059"/>
                <a:gd name="T70" fmla="*/ 3149 w 16095"/>
                <a:gd name="T71" fmla="*/ 14894 h 15059"/>
                <a:gd name="T72" fmla="*/ 3280 w 16095"/>
                <a:gd name="T73" fmla="*/ 14999 h 15059"/>
                <a:gd name="T74" fmla="*/ 3444 w 16095"/>
                <a:gd name="T75" fmla="*/ 15053 h 15059"/>
                <a:gd name="T76" fmla="*/ 12651 w 16095"/>
                <a:gd name="T77" fmla="*/ 15053 h 15059"/>
                <a:gd name="T78" fmla="*/ 12814 w 16095"/>
                <a:gd name="T79" fmla="*/ 14999 h 15059"/>
                <a:gd name="T80" fmla="*/ 12946 w 16095"/>
                <a:gd name="T81" fmla="*/ 14894 h 15059"/>
                <a:gd name="T82" fmla="*/ 13038 w 16095"/>
                <a:gd name="T83" fmla="*/ 14753 h 15059"/>
                <a:gd name="T84" fmla="*/ 13076 w 16095"/>
                <a:gd name="T85" fmla="*/ 14583 h 15059"/>
                <a:gd name="T86" fmla="*/ 13061 w 16095"/>
                <a:gd name="T87" fmla="*/ 14431 h 15059"/>
                <a:gd name="T88" fmla="*/ 13006 w 16095"/>
                <a:gd name="T89" fmla="*/ 14299 h 15059"/>
                <a:gd name="T90" fmla="*/ 12915 w 16095"/>
                <a:gd name="T91" fmla="*/ 14188 h 15059"/>
                <a:gd name="T92" fmla="*/ 12796 w 16095"/>
                <a:gd name="T93" fmla="*/ 14106 h 15059"/>
                <a:gd name="T94" fmla="*/ 9556 w 16095"/>
                <a:gd name="T95" fmla="*/ 13053 h 15059"/>
                <a:gd name="T96" fmla="*/ 15039 w 16095"/>
                <a:gd name="T97" fmla="*/ 12984 h 15059"/>
                <a:gd name="T98" fmla="*/ 15491 w 16095"/>
                <a:gd name="T99" fmla="*/ 12752 h 15059"/>
                <a:gd name="T100" fmla="*/ 15838 w 16095"/>
                <a:gd name="T101" fmla="*/ 12387 h 15059"/>
                <a:gd name="T102" fmla="*/ 16048 w 16095"/>
                <a:gd name="T103" fmla="*/ 11922 h 15059"/>
                <a:gd name="T104" fmla="*/ 16093 w 16095"/>
                <a:gd name="T105" fmla="*/ 1429 h 15059"/>
                <a:gd name="T106" fmla="*/ 15976 w 16095"/>
                <a:gd name="T107" fmla="*/ 920 h 15059"/>
                <a:gd name="T108" fmla="*/ 15703 w 16095"/>
                <a:gd name="T109" fmla="*/ 493 h 15059"/>
                <a:gd name="T110" fmla="*/ 15305 w 16095"/>
                <a:gd name="T111" fmla="*/ 182 h 15059"/>
                <a:gd name="T112" fmla="*/ 14815 w 16095"/>
                <a:gd name="T113" fmla="*/ 17 h 150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6095" h="15059">
                  <a:moveTo>
                    <a:pt x="15089" y="11547"/>
                  </a:moveTo>
                  <a:lnTo>
                    <a:pt x="15088" y="11573"/>
                  </a:lnTo>
                  <a:lnTo>
                    <a:pt x="15086" y="11598"/>
                  </a:lnTo>
                  <a:lnTo>
                    <a:pt x="15083" y="11623"/>
                  </a:lnTo>
                  <a:lnTo>
                    <a:pt x="15079" y="11648"/>
                  </a:lnTo>
                  <a:lnTo>
                    <a:pt x="15073" y="11672"/>
                  </a:lnTo>
                  <a:lnTo>
                    <a:pt x="15066" y="11696"/>
                  </a:lnTo>
                  <a:lnTo>
                    <a:pt x="15059" y="11719"/>
                  </a:lnTo>
                  <a:lnTo>
                    <a:pt x="15050" y="11743"/>
                  </a:lnTo>
                  <a:lnTo>
                    <a:pt x="15040" y="11765"/>
                  </a:lnTo>
                  <a:lnTo>
                    <a:pt x="15029" y="11786"/>
                  </a:lnTo>
                  <a:lnTo>
                    <a:pt x="15016" y="11807"/>
                  </a:lnTo>
                  <a:lnTo>
                    <a:pt x="15003" y="11828"/>
                  </a:lnTo>
                  <a:lnTo>
                    <a:pt x="14988" y="11847"/>
                  </a:lnTo>
                  <a:lnTo>
                    <a:pt x="14974" y="11866"/>
                  </a:lnTo>
                  <a:lnTo>
                    <a:pt x="14958" y="11884"/>
                  </a:lnTo>
                  <a:lnTo>
                    <a:pt x="14941" y="11902"/>
                  </a:lnTo>
                  <a:lnTo>
                    <a:pt x="14924" y="11918"/>
                  </a:lnTo>
                  <a:lnTo>
                    <a:pt x="14906" y="11934"/>
                  </a:lnTo>
                  <a:lnTo>
                    <a:pt x="14887" y="11949"/>
                  </a:lnTo>
                  <a:lnTo>
                    <a:pt x="14867" y="11963"/>
                  </a:lnTo>
                  <a:lnTo>
                    <a:pt x="14847" y="11977"/>
                  </a:lnTo>
                  <a:lnTo>
                    <a:pt x="14826" y="11989"/>
                  </a:lnTo>
                  <a:lnTo>
                    <a:pt x="14803" y="12000"/>
                  </a:lnTo>
                  <a:lnTo>
                    <a:pt x="14781" y="12010"/>
                  </a:lnTo>
                  <a:lnTo>
                    <a:pt x="14759" y="12019"/>
                  </a:lnTo>
                  <a:lnTo>
                    <a:pt x="14735" y="12027"/>
                  </a:lnTo>
                  <a:lnTo>
                    <a:pt x="14712" y="12033"/>
                  </a:lnTo>
                  <a:lnTo>
                    <a:pt x="14687" y="12039"/>
                  </a:lnTo>
                  <a:lnTo>
                    <a:pt x="14663" y="12043"/>
                  </a:lnTo>
                  <a:lnTo>
                    <a:pt x="14637" y="12047"/>
                  </a:lnTo>
                  <a:lnTo>
                    <a:pt x="14612" y="12048"/>
                  </a:lnTo>
                  <a:lnTo>
                    <a:pt x="14586" y="12049"/>
                  </a:lnTo>
                  <a:lnTo>
                    <a:pt x="10059" y="12049"/>
                  </a:lnTo>
                  <a:lnTo>
                    <a:pt x="6036" y="12049"/>
                  </a:lnTo>
                  <a:lnTo>
                    <a:pt x="1509" y="12049"/>
                  </a:lnTo>
                  <a:lnTo>
                    <a:pt x="1483" y="12048"/>
                  </a:lnTo>
                  <a:lnTo>
                    <a:pt x="1458" y="12047"/>
                  </a:lnTo>
                  <a:lnTo>
                    <a:pt x="1432" y="12043"/>
                  </a:lnTo>
                  <a:lnTo>
                    <a:pt x="1407" y="12039"/>
                  </a:lnTo>
                  <a:lnTo>
                    <a:pt x="1383" y="12033"/>
                  </a:lnTo>
                  <a:lnTo>
                    <a:pt x="1359" y="12027"/>
                  </a:lnTo>
                  <a:lnTo>
                    <a:pt x="1336" y="12019"/>
                  </a:lnTo>
                  <a:lnTo>
                    <a:pt x="1313" y="12010"/>
                  </a:lnTo>
                  <a:lnTo>
                    <a:pt x="1291" y="12000"/>
                  </a:lnTo>
                  <a:lnTo>
                    <a:pt x="1268" y="11989"/>
                  </a:lnTo>
                  <a:lnTo>
                    <a:pt x="1248" y="11977"/>
                  </a:lnTo>
                  <a:lnTo>
                    <a:pt x="1227" y="11963"/>
                  </a:lnTo>
                  <a:lnTo>
                    <a:pt x="1208" y="11949"/>
                  </a:lnTo>
                  <a:lnTo>
                    <a:pt x="1189" y="11934"/>
                  </a:lnTo>
                  <a:lnTo>
                    <a:pt x="1171" y="11918"/>
                  </a:lnTo>
                  <a:lnTo>
                    <a:pt x="1153" y="11902"/>
                  </a:lnTo>
                  <a:lnTo>
                    <a:pt x="1137" y="11884"/>
                  </a:lnTo>
                  <a:lnTo>
                    <a:pt x="1121" y="11866"/>
                  </a:lnTo>
                  <a:lnTo>
                    <a:pt x="1106" y="11847"/>
                  </a:lnTo>
                  <a:lnTo>
                    <a:pt x="1091" y="11828"/>
                  </a:lnTo>
                  <a:lnTo>
                    <a:pt x="1078" y="11807"/>
                  </a:lnTo>
                  <a:lnTo>
                    <a:pt x="1066" y="11786"/>
                  </a:lnTo>
                  <a:lnTo>
                    <a:pt x="1055" y="11765"/>
                  </a:lnTo>
                  <a:lnTo>
                    <a:pt x="1045" y="11743"/>
                  </a:lnTo>
                  <a:lnTo>
                    <a:pt x="1036" y="11719"/>
                  </a:lnTo>
                  <a:lnTo>
                    <a:pt x="1028" y="11696"/>
                  </a:lnTo>
                  <a:lnTo>
                    <a:pt x="1022" y="11672"/>
                  </a:lnTo>
                  <a:lnTo>
                    <a:pt x="1016" y="11648"/>
                  </a:lnTo>
                  <a:lnTo>
                    <a:pt x="1012" y="11623"/>
                  </a:lnTo>
                  <a:lnTo>
                    <a:pt x="1009" y="11598"/>
                  </a:lnTo>
                  <a:lnTo>
                    <a:pt x="1007" y="11573"/>
                  </a:lnTo>
                  <a:lnTo>
                    <a:pt x="1006" y="11547"/>
                  </a:lnTo>
                  <a:lnTo>
                    <a:pt x="1006" y="1506"/>
                  </a:lnTo>
                  <a:lnTo>
                    <a:pt x="1007" y="1480"/>
                  </a:lnTo>
                  <a:lnTo>
                    <a:pt x="1009" y="1455"/>
                  </a:lnTo>
                  <a:lnTo>
                    <a:pt x="1012" y="1430"/>
                  </a:lnTo>
                  <a:lnTo>
                    <a:pt x="1016" y="1405"/>
                  </a:lnTo>
                  <a:lnTo>
                    <a:pt x="1022" y="1381"/>
                  </a:lnTo>
                  <a:lnTo>
                    <a:pt x="1028" y="1356"/>
                  </a:lnTo>
                  <a:lnTo>
                    <a:pt x="1036" y="1333"/>
                  </a:lnTo>
                  <a:lnTo>
                    <a:pt x="1045" y="1310"/>
                  </a:lnTo>
                  <a:lnTo>
                    <a:pt x="1055" y="1288"/>
                  </a:lnTo>
                  <a:lnTo>
                    <a:pt x="1066" y="1267"/>
                  </a:lnTo>
                  <a:lnTo>
                    <a:pt x="1078" y="1246"/>
                  </a:lnTo>
                  <a:lnTo>
                    <a:pt x="1091" y="1225"/>
                  </a:lnTo>
                  <a:lnTo>
                    <a:pt x="1106" y="1206"/>
                  </a:lnTo>
                  <a:lnTo>
                    <a:pt x="1121" y="1187"/>
                  </a:lnTo>
                  <a:lnTo>
                    <a:pt x="1137" y="1169"/>
                  </a:lnTo>
                  <a:lnTo>
                    <a:pt x="1153" y="1151"/>
                  </a:lnTo>
                  <a:lnTo>
                    <a:pt x="1171" y="1135"/>
                  </a:lnTo>
                  <a:lnTo>
                    <a:pt x="1189" y="1119"/>
                  </a:lnTo>
                  <a:lnTo>
                    <a:pt x="1208" y="1103"/>
                  </a:lnTo>
                  <a:lnTo>
                    <a:pt x="1227" y="1090"/>
                  </a:lnTo>
                  <a:lnTo>
                    <a:pt x="1248" y="1077"/>
                  </a:lnTo>
                  <a:lnTo>
                    <a:pt x="1268" y="1064"/>
                  </a:lnTo>
                  <a:lnTo>
                    <a:pt x="1291" y="1053"/>
                  </a:lnTo>
                  <a:lnTo>
                    <a:pt x="1313" y="1043"/>
                  </a:lnTo>
                  <a:lnTo>
                    <a:pt x="1336" y="1034"/>
                  </a:lnTo>
                  <a:lnTo>
                    <a:pt x="1359" y="1027"/>
                  </a:lnTo>
                  <a:lnTo>
                    <a:pt x="1383" y="1020"/>
                  </a:lnTo>
                  <a:lnTo>
                    <a:pt x="1407" y="1014"/>
                  </a:lnTo>
                  <a:lnTo>
                    <a:pt x="1432" y="1010"/>
                  </a:lnTo>
                  <a:lnTo>
                    <a:pt x="1458" y="1007"/>
                  </a:lnTo>
                  <a:lnTo>
                    <a:pt x="1483" y="1005"/>
                  </a:lnTo>
                  <a:lnTo>
                    <a:pt x="1509" y="1004"/>
                  </a:lnTo>
                  <a:lnTo>
                    <a:pt x="14586" y="1004"/>
                  </a:lnTo>
                  <a:lnTo>
                    <a:pt x="14612" y="1005"/>
                  </a:lnTo>
                  <a:lnTo>
                    <a:pt x="14637" y="1007"/>
                  </a:lnTo>
                  <a:lnTo>
                    <a:pt x="14663" y="1010"/>
                  </a:lnTo>
                  <a:lnTo>
                    <a:pt x="14687" y="1014"/>
                  </a:lnTo>
                  <a:lnTo>
                    <a:pt x="14712" y="1020"/>
                  </a:lnTo>
                  <a:lnTo>
                    <a:pt x="14735" y="1027"/>
                  </a:lnTo>
                  <a:lnTo>
                    <a:pt x="14759" y="1034"/>
                  </a:lnTo>
                  <a:lnTo>
                    <a:pt x="14781" y="1043"/>
                  </a:lnTo>
                  <a:lnTo>
                    <a:pt x="14803" y="1053"/>
                  </a:lnTo>
                  <a:lnTo>
                    <a:pt x="14826" y="1064"/>
                  </a:lnTo>
                  <a:lnTo>
                    <a:pt x="14847" y="1077"/>
                  </a:lnTo>
                  <a:lnTo>
                    <a:pt x="14867" y="1090"/>
                  </a:lnTo>
                  <a:lnTo>
                    <a:pt x="14887" y="1103"/>
                  </a:lnTo>
                  <a:lnTo>
                    <a:pt x="14906" y="1119"/>
                  </a:lnTo>
                  <a:lnTo>
                    <a:pt x="14924" y="1135"/>
                  </a:lnTo>
                  <a:lnTo>
                    <a:pt x="14941" y="1151"/>
                  </a:lnTo>
                  <a:lnTo>
                    <a:pt x="14958" y="1169"/>
                  </a:lnTo>
                  <a:lnTo>
                    <a:pt x="14974" y="1187"/>
                  </a:lnTo>
                  <a:lnTo>
                    <a:pt x="14988" y="1206"/>
                  </a:lnTo>
                  <a:lnTo>
                    <a:pt x="15003" y="1225"/>
                  </a:lnTo>
                  <a:lnTo>
                    <a:pt x="15016" y="1246"/>
                  </a:lnTo>
                  <a:lnTo>
                    <a:pt x="15029" y="1267"/>
                  </a:lnTo>
                  <a:lnTo>
                    <a:pt x="15040" y="1288"/>
                  </a:lnTo>
                  <a:lnTo>
                    <a:pt x="15050" y="1310"/>
                  </a:lnTo>
                  <a:lnTo>
                    <a:pt x="15059" y="1333"/>
                  </a:lnTo>
                  <a:lnTo>
                    <a:pt x="15066" y="1356"/>
                  </a:lnTo>
                  <a:lnTo>
                    <a:pt x="15073" y="1381"/>
                  </a:lnTo>
                  <a:lnTo>
                    <a:pt x="15079" y="1405"/>
                  </a:lnTo>
                  <a:lnTo>
                    <a:pt x="15083" y="1430"/>
                  </a:lnTo>
                  <a:lnTo>
                    <a:pt x="15086" y="1455"/>
                  </a:lnTo>
                  <a:lnTo>
                    <a:pt x="15088" y="1480"/>
                  </a:lnTo>
                  <a:lnTo>
                    <a:pt x="15089" y="1506"/>
                  </a:lnTo>
                  <a:lnTo>
                    <a:pt x="15089" y="11547"/>
                  </a:lnTo>
                  <a:close/>
                  <a:moveTo>
                    <a:pt x="14586" y="0"/>
                  </a:moveTo>
                  <a:lnTo>
                    <a:pt x="1509" y="0"/>
                  </a:lnTo>
                  <a:lnTo>
                    <a:pt x="1431" y="2"/>
                  </a:lnTo>
                  <a:lnTo>
                    <a:pt x="1354" y="8"/>
                  </a:lnTo>
                  <a:lnTo>
                    <a:pt x="1279" y="17"/>
                  </a:lnTo>
                  <a:lnTo>
                    <a:pt x="1204" y="30"/>
                  </a:lnTo>
                  <a:lnTo>
                    <a:pt x="1132" y="47"/>
                  </a:lnTo>
                  <a:lnTo>
                    <a:pt x="1060" y="67"/>
                  </a:lnTo>
                  <a:lnTo>
                    <a:pt x="990" y="91"/>
                  </a:lnTo>
                  <a:lnTo>
                    <a:pt x="921" y="118"/>
                  </a:lnTo>
                  <a:lnTo>
                    <a:pt x="854" y="149"/>
                  </a:lnTo>
                  <a:lnTo>
                    <a:pt x="790" y="182"/>
                  </a:lnTo>
                  <a:lnTo>
                    <a:pt x="726" y="218"/>
                  </a:lnTo>
                  <a:lnTo>
                    <a:pt x="665" y="257"/>
                  </a:lnTo>
                  <a:lnTo>
                    <a:pt x="606" y="299"/>
                  </a:lnTo>
                  <a:lnTo>
                    <a:pt x="549" y="344"/>
                  </a:lnTo>
                  <a:lnTo>
                    <a:pt x="494" y="392"/>
                  </a:lnTo>
                  <a:lnTo>
                    <a:pt x="442" y="441"/>
                  </a:lnTo>
                  <a:lnTo>
                    <a:pt x="391" y="493"/>
                  </a:lnTo>
                  <a:lnTo>
                    <a:pt x="344" y="548"/>
                  </a:lnTo>
                  <a:lnTo>
                    <a:pt x="300" y="605"/>
                  </a:lnTo>
                  <a:lnTo>
                    <a:pt x="258" y="664"/>
                  </a:lnTo>
                  <a:lnTo>
                    <a:pt x="218" y="725"/>
                  </a:lnTo>
                  <a:lnTo>
                    <a:pt x="182" y="788"/>
                  </a:lnTo>
                  <a:lnTo>
                    <a:pt x="149" y="853"/>
                  </a:lnTo>
                  <a:lnTo>
                    <a:pt x="119" y="920"/>
                  </a:lnTo>
                  <a:lnTo>
                    <a:pt x="92" y="988"/>
                  </a:lnTo>
                  <a:lnTo>
                    <a:pt x="67" y="1058"/>
                  </a:lnTo>
                  <a:lnTo>
                    <a:pt x="47" y="1130"/>
                  </a:lnTo>
                  <a:lnTo>
                    <a:pt x="30" y="1203"/>
                  </a:lnTo>
                  <a:lnTo>
                    <a:pt x="17" y="1277"/>
                  </a:lnTo>
                  <a:lnTo>
                    <a:pt x="8" y="1352"/>
                  </a:lnTo>
                  <a:lnTo>
                    <a:pt x="2" y="1429"/>
                  </a:lnTo>
                  <a:lnTo>
                    <a:pt x="0" y="1506"/>
                  </a:lnTo>
                  <a:lnTo>
                    <a:pt x="0" y="11547"/>
                  </a:lnTo>
                  <a:lnTo>
                    <a:pt x="2" y="11624"/>
                  </a:lnTo>
                  <a:lnTo>
                    <a:pt x="8" y="11700"/>
                  </a:lnTo>
                  <a:lnTo>
                    <a:pt x="17" y="11776"/>
                  </a:lnTo>
                  <a:lnTo>
                    <a:pt x="30" y="11850"/>
                  </a:lnTo>
                  <a:lnTo>
                    <a:pt x="47" y="11922"/>
                  </a:lnTo>
                  <a:lnTo>
                    <a:pt x="67" y="11994"/>
                  </a:lnTo>
                  <a:lnTo>
                    <a:pt x="92" y="12064"/>
                  </a:lnTo>
                  <a:lnTo>
                    <a:pt x="118" y="12132"/>
                  </a:lnTo>
                  <a:lnTo>
                    <a:pt x="148" y="12198"/>
                  </a:lnTo>
                  <a:lnTo>
                    <a:pt x="181" y="12264"/>
                  </a:lnTo>
                  <a:lnTo>
                    <a:pt x="217" y="12326"/>
                  </a:lnTo>
                  <a:lnTo>
                    <a:pt x="257" y="12387"/>
                  </a:lnTo>
                  <a:lnTo>
                    <a:pt x="299" y="12446"/>
                  </a:lnTo>
                  <a:lnTo>
                    <a:pt x="343" y="12504"/>
                  </a:lnTo>
                  <a:lnTo>
                    <a:pt x="390" y="12558"/>
                  </a:lnTo>
                  <a:lnTo>
                    <a:pt x="441" y="12610"/>
                  </a:lnTo>
                  <a:lnTo>
                    <a:pt x="493" y="12660"/>
                  </a:lnTo>
                  <a:lnTo>
                    <a:pt x="547" y="12707"/>
                  </a:lnTo>
                  <a:lnTo>
                    <a:pt x="604" y="12752"/>
                  </a:lnTo>
                  <a:lnTo>
                    <a:pt x="663" y="12794"/>
                  </a:lnTo>
                  <a:lnTo>
                    <a:pt x="724" y="12833"/>
                  </a:lnTo>
                  <a:lnTo>
                    <a:pt x="787" y="12869"/>
                  </a:lnTo>
                  <a:lnTo>
                    <a:pt x="852" y="12902"/>
                  </a:lnTo>
                  <a:lnTo>
                    <a:pt x="918" y="12933"/>
                  </a:lnTo>
                  <a:lnTo>
                    <a:pt x="987" y="12959"/>
                  </a:lnTo>
                  <a:lnTo>
                    <a:pt x="1056" y="12984"/>
                  </a:lnTo>
                  <a:lnTo>
                    <a:pt x="1128" y="13004"/>
                  </a:lnTo>
                  <a:lnTo>
                    <a:pt x="1201" y="13021"/>
                  </a:lnTo>
                  <a:lnTo>
                    <a:pt x="1275" y="13035"/>
                  </a:lnTo>
                  <a:lnTo>
                    <a:pt x="1350" y="13044"/>
                  </a:lnTo>
                  <a:lnTo>
                    <a:pt x="1426" y="13050"/>
                  </a:lnTo>
                  <a:lnTo>
                    <a:pt x="1504" y="13053"/>
                  </a:lnTo>
                  <a:lnTo>
                    <a:pt x="6539" y="13053"/>
                  </a:lnTo>
                  <a:lnTo>
                    <a:pt x="6539" y="13663"/>
                  </a:lnTo>
                  <a:lnTo>
                    <a:pt x="3399" y="14070"/>
                  </a:lnTo>
                  <a:lnTo>
                    <a:pt x="3378" y="14076"/>
                  </a:lnTo>
                  <a:lnTo>
                    <a:pt x="3358" y="14082"/>
                  </a:lnTo>
                  <a:lnTo>
                    <a:pt x="3338" y="14090"/>
                  </a:lnTo>
                  <a:lnTo>
                    <a:pt x="3319" y="14098"/>
                  </a:lnTo>
                  <a:lnTo>
                    <a:pt x="3299" y="14106"/>
                  </a:lnTo>
                  <a:lnTo>
                    <a:pt x="3280" y="14116"/>
                  </a:lnTo>
                  <a:lnTo>
                    <a:pt x="3262" y="14126"/>
                  </a:lnTo>
                  <a:lnTo>
                    <a:pt x="3245" y="14137"/>
                  </a:lnTo>
                  <a:lnTo>
                    <a:pt x="3228" y="14149"/>
                  </a:lnTo>
                  <a:lnTo>
                    <a:pt x="3211" y="14161"/>
                  </a:lnTo>
                  <a:lnTo>
                    <a:pt x="3196" y="14174"/>
                  </a:lnTo>
                  <a:lnTo>
                    <a:pt x="3180" y="14188"/>
                  </a:lnTo>
                  <a:lnTo>
                    <a:pt x="3166" y="14203"/>
                  </a:lnTo>
                  <a:lnTo>
                    <a:pt x="3151" y="14217"/>
                  </a:lnTo>
                  <a:lnTo>
                    <a:pt x="3138" y="14233"/>
                  </a:lnTo>
                  <a:lnTo>
                    <a:pt x="3124" y="14249"/>
                  </a:lnTo>
                  <a:lnTo>
                    <a:pt x="3112" y="14265"/>
                  </a:lnTo>
                  <a:lnTo>
                    <a:pt x="3100" y="14282"/>
                  </a:lnTo>
                  <a:lnTo>
                    <a:pt x="3089" y="14299"/>
                  </a:lnTo>
                  <a:lnTo>
                    <a:pt x="3079" y="14316"/>
                  </a:lnTo>
                  <a:lnTo>
                    <a:pt x="3070" y="14335"/>
                  </a:lnTo>
                  <a:lnTo>
                    <a:pt x="3061" y="14353"/>
                  </a:lnTo>
                  <a:lnTo>
                    <a:pt x="3053" y="14372"/>
                  </a:lnTo>
                  <a:lnTo>
                    <a:pt x="3046" y="14391"/>
                  </a:lnTo>
                  <a:lnTo>
                    <a:pt x="3039" y="14411"/>
                  </a:lnTo>
                  <a:lnTo>
                    <a:pt x="3034" y="14431"/>
                  </a:lnTo>
                  <a:lnTo>
                    <a:pt x="3029" y="14452"/>
                  </a:lnTo>
                  <a:lnTo>
                    <a:pt x="3025" y="14473"/>
                  </a:lnTo>
                  <a:lnTo>
                    <a:pt x="3022" y="14493"/>
                  </a:lnTo>
                  <a:lnTo>
                    <a:pt x="3020" y="14514"/>
                  </a:lnTo>
                  <a:lnTo>
                    <a:pt x="3018" y="14536"/>
                  </a:lnTo>
                  <a:lnTo>
                    <a:pt x="3018" y="14557"/>
                  </a:lnTo>
                  <a:lnTo>
                    <a:pt x="3019" y="14583"/>
                  </a:lnTo>
                  <a:lnTo>
                    <a:pt x="3020" y="14608"/>
                  </a:lnTo>
                  <a:lnTo>
                    <a:pt x="3024" y="14633"/>
                  </a:lnTo>
                  <a:lnTo>
                    <a:pt x="3028" y="14658"/>
                  </a:lnTo>
                  <a:lnTo>
                    <a:pt x="3034" y="14682"/>
                  </a:lnTo>
                  <a:lnTo>
                    <a:pt x="3040" y="14707"/>
                  </a:lnTo>
                  <a:lnTo>
                    <a:pt x="3048" y="14730"/>
                  </a:lnTo>
                  <a:lnTo>
                    <a:pt x="3057" y="14753"/>
                  </a:lnTo>
                  <a:lnTo>
                    <a:pt x="3067" y="14775"/>
                  </a:lnTo>
                  <a:lnTo>
                    <a:pt x="3078" y="14797"/>
                  </a:lnTo>
                  <a:lnTo>
                    <a:pt x="3090" y="14818"/>
                  </a:lnTo>
                  <a:lnTo>
                    <a:pt x="3103" y="14838"/>
                  </a:lnTo>
                  <a:lnTo>
                    <a:pt x="3117" y="14857"/>
                  </a:lnTo>
                  <a:lnTo>
                    <a:pt x="3132" y="14876"/>
                  </a:lnTo>
                  <a:lnTo>
                    <a:pt x="3149" y="14894"/>
                  </a:lnTo>
                  <a:lnTo>
                    <a:pt x="3165" y="14912"/>
                  </a:lnTo>
                  <a:lnTo>
                    <a:pt x="3183" y="14928"/>
                  </a:lnTo>
                  <a:lnTo>
                    <a:pt x="3201" y="14945"/>
                  </a:lnTo>
                  <a:lnTo>
                    <a:pt x="3220" y="14960"/>
                  </a:lnTo>
                  <a:lnTo>
                    <a:pt x="3239" y="14974"/>
                  </a:lnTo>
                  <a:lnTo>
                    <a:pt x="3260" y="14987"/>
                  </a:lnTo>
                  <a:lnTo>
                    <a:pt x="3280" y="14999"/>
                  </a:lnTo>
                  <a:lnTo>
                    <a:pt x="3302" y="15010"/>
                  </a:lnTo>
                  <a:lnTo>
                    <a:pt x="3325" y="15020"/>
                  </a:lnTo>
                  <a:lnTo>
                    <a:pt x="3348" y="15029"/>
                  </a:lnTo>
                  <a:lnTo>
                    <a:pt x="3371" y="15037"/>
                  </a:lnTo>
                  <a:lnTo>
                    <a:pt x="3395" y="15043"/>
                  </a:lnTo>
                  <a:lnTo>
                    <a:pt x="3419" y="15049"/>
                  </a:lnTo>
                  <a:lnTo>
                    <a:pt x="3444" y="15053"/>
                  </a:lnTo>
                  <a:lnTo>
                    <a:pt x="3469" y="15056"/>
                  </a:lnTo>
                  <a:lnTo>
                    <a:pt x="3495" y="15058"/>
                  </a:lnTo>
                  <a:lnTo>
                    <a:pt x="3521" y="15059"/>
                  </a:lnTo>
                  <a:lnTo>
                    <a:pt x="12574" y="15059"/>
                  </a:lnTo>
                  <a:lnTo>
                    <a:pt x="12600" y="15058"/>
                  </a:lnTo>
                  <a:lnTo>
                    <a:pt x="12626" y="15056"/>
                  </a:lnTo>
                  <a:lnTo>
                    <a:pt x="12651" y="15053"/>
                  </a:lnTo>
                  <a:lnTo>
                    <a:pt x="12676" y="15049"/>
                  </a:lnTo>
                  <a:lnTo>
                    <a:pt x="12700" y="15043"/>
                  </a:lnTo>
                  <a:lnTo>
                    <a:pt x="12724" y="15037"/>
                  </a:lnTo>
                  <a:lnTo>
                    <a:pt x="12747" y="15029"/>
                  </a:lnTo>
                  <a:lnTo>
                    <a:pt x="12770" y="15020"/>
                  </a:lnTo>
                  <a:lnTo>
                    <a:pt x="12793" y="15010"/>
                  </a:lnTo>
                  <a:lnTo>
                    <a:pt x="12814" y="14999"/>
                  </a:lnTo>
                  <a:lnTo>
                    <a:pt x="12835" y="14987"/>
                  </a:lnTo>
                  <a:lnTo>
                    <a:pt x="12856" y="14974"/>
                  </a:lnTo>
                  <a:lnTo>
                    <a:pt x="12875" y="14960"/>
                  </a:lnTo>
                  <a:lnTo>
                    <a:pt x="12894" y="14945"/>
                  </a:lnTo>
                  <a:lnTo>
                    <a:pt x="12912" y="14928"/>
                  </a:lnTo>
                  <a:lnTo>
                    <a:pt x="12930" y="14912"/>
                  </a:lnTo>
                  <a:lnTo>
                    <a:pt x="12946" y="14894"/>
                  </a:lnTo>
                  <a:lnTo>
                    <a:pt x="12963" y="14876"/>
                  </a:lnTo>
                  <a:lnTo>
                    <a:pt x="12978" y="14857"/>
                  </a:lnTo>
                  <a:lnTo>
                    <a:pt x="12992" y="14838"/>
                  </a:lnTo>
                  <a:lnTo>
                    <a:pt x="13005" y="14818"/>
                  </a:lnTo>
                  <a:lnTo>
                    <a:pt x="13017" y="14797"/>
                  </a:lnTo>
                  <a:lnTo>
                    <a:pt x="13028" y="14775"/>
                  </a:lnTo>
                  <a:lnTo>
                    <a:pt x="13038" y="14753"/>
                  </a:lnTo>
                  <a:lnTo>
                    <a:pt x="13047" y="14730"/>
                  </a:lnTo>
                  <a:lnTo>
                    <a:pt x="13055" y="14707"/>
                  </a:lnTo>
                  <a:lnTo>
                    <a:pt x="13061" y="14682"/>
                  </a:lnTo>
                  <a:lnTo>
                    <a:pt x="13067" y="14658"/>
                  </a:lnTo>
                  <a:lnTo>
                    <a:pt x="13071" y="14633"/>
                  </a:lnTo>
                  <a:lnTo>
                    <a:pt x="13074" y="14608"/>
                  </a:lnTo>
                  <a:lnTo>
                    <a:pt x="13076" y="14583"/>
                  </a:lnTo>
                  <a:lnTo>
                    <a:pt x="13077" y="14557"/>
                  </a:lnTo>
                  <a:lnTo>
                    <a:pt x="13077" y="14536"/>
                  </a:lnTo>
                  <a:lnTo>
                    <a:pt x="13075" y="14514"/>
                  </a:lnTo>
                  <a:lnTo>
                    <a:pt x="13073" y="14493"/>
                  </a:lnTo>
                  <a:lnTo>
                    <a:pt x="13070" y="14473"/>
                  </a:lnTo>
                  <a:lnTo>
                    <a:pt x="13066" y="14452"/>
                  </a:lnTo>
                  <a:lnTo>
                    <a:pt x="13061" y="14431"/>
                  </a:lnTo>
                  <a:lnTo>
                    <a:pt x="13056" y="14411"/>
                  </a:lnTo>
                  <a:lnTo>
                    <a:pt x="13049" y="14391"/>
                  </a:lnTo>
                  <a:lnTo>
                    <a:pt x="13042" y="14372"/>
                  </a:lnTo>
                  <a:lnTo>
                    <a:pt x="13034" y="14353"/>
                  </a:lnTo>
                  <a:lnTo>
                    <a:pt x="13025" y="14335"/>
                  </a:lnTo>
                  <a:lnTo>
                    <a:pt x="13016" y="14316"/>
                  </a:lnTo>
                  <a:lnTo>
                    <a:pt x="13006" y="14299"/>
                  </a:lnTo>
                  <a:lnTo>
                    <a:pt x="12995" y="14282"/>
                  </a:lnTo>
                  <a:lnTo>
                    <a:pt x="12983" y="14265"/>
                  </a:lnTo>
                  <a:lnTo>
                    <a:pt x="12971" y="14249"/>
                  </a:lnTo>
                  <a:lnTo>
                    <a:pt x="12957" y="14233"/>
                  </a:lnTo>
                  <a:lnTo>
                    <a:pt x="12944" y="14217"/>
                  </a:lnTo>
                  <a:lnTo>
                    <a:pt x="12930" y="14203"/>
                  </a:lnTo>
                  <a:lnTo>
                    <a:pt x="12915" y="14188"/>
                  </a:lnTo>
                  <a:lnTo>
                    <a:pt x="12900" y="14174"/>
                  </a:lnTo>
                  <a:lnTo>
                    <a:pt x="12884" y="14161"/>
                  </a:lnTo>
                  <a:lnTo>
                    <a:pt x="12867" y="14149"/>
                  </a:lnTo>
                  <a:lnTo>
                    <a:pt x="12850" y="14137"/>
                  </a:lnTo>
                  <a:lnTo>
                    <a:pt x="12833" y="14126"/>
                  </a:lnTo>
                  <a:lnTo>
                    <a:pt x="12815" y="14116"/>
                  </a:lnTo>
                  <a:lnTo>
                    <a:pt x="12796" y="14106"/>
                  </a:lnTo>
                  <a:lnTo>
                    <a:pt x="12776" y="14098"/>
                  </a:lnTo>
                  <a:lnTo>
                    <a:pt x="12757" y="14090"/>
                  </a:lnTo>
                  <a:lnTo>
                    <a:pt x="12737" y="14082"/>
                  </a:lnTo>
                  <a:lnTo>
                    <a:pt x="12717" y="14076"/>
                  </a:lnTo>
                  <a:lnTo>
                    <a:pt x="12696" y="14070"/>
                  </a:lnTo>
                  <a:lnTo>
                    <a:pt x="9556" y="13663"/>
                  </a:lnTo>
                  <a:lnTo>
                    <a:pt x="9556" y="13053"/>
                  </a:lnTo>
                  <a:lnTo>
                    <a:pt x="14591" y="13053"/>
                  </a:lnTo>
                  <a:lnTo>
                    <a:pt x="14669" y="13050"/>
                  </a:lnTo>
                  <a:lnTo>
                    <a:pt x="14745" y="13044"/>
                  </a:lnTo>
                  <a:lnTo>
                    <a:pt x="14820" y="13035"/>
                  </a:lnTo>
                  <a:lnTo>
                    <a:pt x="14894" y="13021"/>
                  </a:lnTo>
                  <a:lnTo>
                    <a:pt x="14967" y="13004"/>
                  </a:lnTo>
                  <a:lnTo>
                    <a:pt x="15039" y="12984"/>
                  </a:lnTo>
                  <a:lnTo>
                    <a:pt x="15108" y="12959"/>
                  </a:lnTo>
                  <a:lnTo>
                    <a:pt x="15177" y="12933"/>
                  </a:lnTo>
                  <a:lnTo>
                    <a:pt x="15243" y="12902"/>
                  </a:lnTo>
                  <a:lnTo>
                    <a:pt x="15308" y="12869"/>
                  </a:lnTo>
                  <a:lnTo>
                    <a:pt x="15371" y="12833"/>
                  </a:lnTo>
                  <a:lnTo>
                    <a:pt x="15432" y="12794"/>
                  </a:lnTo>
                  <a:lnTo>
                    <a:pt x="15491" y="12752"/>
                  </a:lnTo>
                  <a:lnTo>
                    <a:pt x="15548" y="12707"/>
                  </a:lnTo>
                  <a:lnTo>
                    <a:pt x="15602" y="12660"/>
                  </a:lnTo>
                  <a:lnTo>
                    <a:pt x="15654" y="12610"/>
                  </a:lnTo>
                  <a:lnTo>
                    <a:pt x="15705" y="12558"/>
                  </a:lnTo>
                  <a:lnTo>
                    <a:pt x="15752" y="12504"/>
                  </a:lnTo>
                  <a:lnTo>
                    <a:pt x="15796" y="12446"/>
                  </a:lnTo>
                  <a:lnTo>
                    <a:pt x="15838" y="12387"/>
                  </a:lnTo>
                  <a:lnTo>
                    <a:pt x="15878" y="12326"/>
                  </a:lnTo>
                  <a:lnTo>
                    <a:pt x="15914" y="12264"/>
                  </a:lnTo>
                  <a:lnTo>
                    <a:pt x="15947" y="12198"/>
                  </a:lnTo>
                  <a:lnTo>
                    <a:pt x="15977" y="12132"/>
                  </a:lnTo>
                  <a:lnTo>
                    <a:pt x="16003" y="12064"/>
                  </a:lnTo>
                  <a:lnTo>
                    <a:pt x="16028" y="11994"/>
                  </a:lnTo>
                  <a:lnTo>
                    <a:pt x="16048" y="11922"/>
                  </a:lnTo>
                  <a:lnTo>
                    <a:pt x="16065" y="11850"/>
                  </a:lnTo>
                  <a:lnTo>
                    <a:pt x="16078" y="11776"/>
                  </a:lnTo>
                  <a:lnTo>
                    <a:pt x="16087" y="11700"/>
                  </a:lnTo>
                  <a:lnTo>
                    <a:pt x="16093" y="11624"/>
                  </a:lnTo>
                  <a:lnTo>
                    <a:pt x="16095" y="11547"/>
                  </a:lnTo>
                  <a:lnTo>
                    <a:pt x="16095" y="1506"/>
                  </a:lnTo>
                  <a:lnTo>
                    <a:pt x="16093" y="1429"/>
                  </a:lnTo>
                  <a:lnTo>
                    <a:pt x="16087" y="1352"/>
                  </a:lnTo>
                  <a:lnTo>
                    <a:pt x="16078" y="1277"/>
                  </a:lnTo>
                  <a:lnTo>
                    <a:pt x="16064" y="1203"/>
                  </a:lnTo>
                  <a:lnTo>
                    <a:pt x="16048" y="1130"/>
                  </a:lnTo>
                  <a:lnTo>
                    <a:pt x="16028" y="1058"/>
                  </a:lnTo>
                  <a:lnTo>
                    <a:pt x="16003" y="988"/>
                  </a:lnTo>
                  <a:lnTo>
                    <a:pt x="15976" y="920"/>
                  </a:lnTo>
                  <a:lnTo>
                    <a:pt x="15946" y="853"/>
                  </a:lnTo>
                  <a:lnTo>
                    <a:pt x="15913" y="788"/>
                  </a:lnTo>
                  <a:lnTo>
                    <a:pt x="15877" y="725"/>
                  </a:lnTo>
                  <a:lnTo>
                    <a:pt x="15837" y="664"/>
                  </a:lnTo>
                  <a:lnTo>
                    <a:pt x="15795" y="605"/>
                  </a:lnTo>
                  <a:lnTo>
                    <a:pt x="15750" y="548"/>
                  </a:lnTo>
                  <a:lnTo>
                    <a:pt x="15703" y="493"/>
                  </a:lnTo>
                  <a:lnTo>
                    <a:pt x="15652" y="441"/>
                  </a:lnTo>
                  <a:lnTo>
                    <a:pt x="15600" y="392"/>
                  </a:lnTo>
                  <a:lnTo>
                    <a:pt x="15546" y="344"/>
                  </a:lnTo>
                  <a:lnTo>
                    <a:pt x="15488" y="299"/>
                  </a:lnTo>
                  <a:lnTo>
                    <a:pt x="15429" y="257"/>
                  </a:lnTo>
                  <a:lnTo>
                    <a:pt x="15369" y="218"/>
                  </a:lnTo>
                  <a:lnTo>
                    <a:pt x="15305" y="182"/>
                  </a:lnTo>
                  <a:lnTo>
                    <a:pt x="15240" y="149"/>
                  </a:lnTo>
                  <a:lnTo>
                    <a:pt x="15174" y="118"/>
                  </a:lnTo>
                  <a:lnTo>
                    <a:pt x="15105" y="91"/>
                  </a:lnTo>
                  <a:lnTo>
                    <a:pt x="15035" y="67"/>
                  </a:lnTo>
                  <a:lnTo>
                    <a:pt x="14963" y="47"/>
                  </a:lnTo>
                  <a:lnTo>
                    <a:pt x="14890" y="30"/>
                  </a:lnTo>
                  <a:lnTo>
                    <a:pt x="14815" y="17"/>
                  </a:lnTo>
                  <a:lnTo>
                    <a:pt x="14740" y="8"/>
                  </a:lnTo>
                  <a:lnTo>
                    <a:pt x="14664" y="2"/>
                  </a:lnTo>
                  <a:lnTo>
                    <a:pt x="1458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bg1">
                    <a:lumMod val="65000"/>
                  </a:schemeClr>
                </a:solidFill>
                <a:latin typeface="微软雅黑" panose="020B0503020204020204" pitchFamily="34" charset="-122"/>
                <a:ea typeface="微软雅黑" panose="020B0503020204020204" pitchFamily="34" charset="-122"/>
              </a:endParaRPr>
            </a:p>
          </p:txBody>
        </p:sp>
      </p:grpSp>
      <p:grpSp>
        <p:nvGrpSpPr>
          <p:cNvPr id="181" name="Group 10"/>
          <p:cNvGrpSpPr/>
          <p:nvPr/>
        </p:nvGrpSpPr>
        <p:grpSpPr>
          <a:xfrm>
            <a:off x="4592212" y="4500523"/>
            <a:ext cx="342158" cy="341371"/>
            <a:chOff x="4594225" y="2119313"/>
            <a:chExt cx="690563" cy="688975"/>
          </a:xfrm>
          <a:solidFill>
            <a:schemeClr val="bg1"/>
          </a:solidFill>
        </p:grpSpPr>
        <p:sp>
          <p:nvSpPr>
            <p:cNvPr id="183" name="Freeform 74"/>
            <p:cNvSpPr>
              <a:spLocks noEditPoints="1"/>
            </p:cNvSpPr>
            <p:nvPr/>
          </p:nvSpPr>
          <p:spPr bwMode="auto">
            <a:xfrm>
              <a:off x="4594225" y="2119313"/>
              <a:ext cx="690563" cy="688975"/>
            </a:xfrm>
            <a:custGeom>
              <a:avLst/>
              <a:gdLst>
                <a:gd name="T0" fmla="*/ 13014 w 16095"/>
                <a:gd name="T1" fmla="*/ 9314 h 16058"/>
                <a:gd name="T2" fmla="*/ 12601 w 16095"/>
                <a:gd name="T3" fmla="*/ 10148 h 16058"/>
                <a:gd name="T4" fmla="*/ 12483 w 16095"/>
                <a:gd name="T5" fmla="*/ 10816 h 16058"/>
                <a:gd name="T6" fmla="*/ 11103 w 16095"/>
                <a:gd name="T7" fmla="*/ 12535 h 16058"/>
                <a:gd name="T8" fmla="*/ 10453 w 16095"/>
                <a:gd name="T9" fmla="*/ 12465 h 16058"/>
                <a:gd name="T10" fmla="*/ 9575 w 16095"/>
                <a:gd name="T11" fmla="*/ 12816 h 16058"/>
                <a:gd name="T12" fmla="*/ 9126 w 16095"/>
                <a:gd name="T13" fmla="*/ 13268 h 16058"/>
                <a:gd name="T14" fmla="*/ 6955 w 16095"/>
                <a:gd name="T15" fmla="*/ 13239 h 16058"/>
                <a:gd name="T16" fmla="*/ 6491 w 16095"/>
                <a:gd name="T17" fmla="*/ 12802 h 16058"/>
                <a:gd name="T18" fmla="*/ 5615 w 16095"/>
                <a:gd name="T19" fmla="*/ 12459 h 16058"/>
                <a:gd name="T20" fmla="*/ 4959 w 16095"/>
                <a:gd name="T21" fmla="*/ 12551 h 16058"/>
                <a:gd name="T22" fmla="*/ 3617 w 16095"/>
                <a:gd name="T23" fmla="*/ 10784 h 16058"/>
                <a:gd name="T24" fmla="*/ 3464 w 16095"/>
                <a:gd name="T25" fmla="*/ 10082 h 16058"/>
                <a:gd name="T26" fmla="*/ 3059 w 16095"/>
                <a:gd name="T27" fmla="*/ 9291 h 16058"/>
                <a:gd name="T28" fmla="*/ 1006 w 16095"/>
                <a:gd name="T29" fmla="*/ 7347 h 16058"/>
                <a:gd name="T30" fmla="*/ 3081 w 16095"/>
                <a:gd name="T31" fmla="*/ 6745 h 16058"/>
                <a:gd name="T32" fmla="*/ 3495 w 16095"/>
                <a:gd name="T33" fmla="*/ 5911 h 16058"/>
                <a:gd name="T34" fmla="*/ 3613 w 16095"/>
                <a:gd name="T35" fmla="*/ 5243 h 16058"/>
                <a:gd name="T36" fmla="*/ 4992 w 16095"/>
                <a:gd name="T37" fmla="*/ 3523 h 16058"/>
                <a:gd name="T38" fmla="*/ 5643 w 16095"/>
                <a:gd name="T39" fmla="*/ 3593 h 16058"/>
                <a:gd name="T40" fmla="*/ 6520 w 16095"/>
                <a:gd name="T41" fmla="*/ 3242 h 16058"/>
                <a:gd name="T42" fmla="*/ 6970 w 16095"/>
                <a:gd name="T43" fmla="*/ 2790 h 16058"/>
                <a:gd name="T44" fmla="*/ 9140 w 16095"/>
                <a:gd name="T45" fmla="*/ 2819 h 16058"/>
                <a:gd name="T46" fmla="*/ 9604 w 16095"/>
                <a:gd name="T47" fmla="*/ 3256 h 16058"/>
                <a:gd name="T48" fmla="*/ 10480 w 16095"/>
                <a:gd name="T49" fmla="*/ 3599 h 16058"/>
                <a:gd name="T50" fmla="*/ 11137 w 16095"/>
                <a:gd name="T51" fmla="*/ 3507 h 16058"/>
                <a:gd name="T52" fmla="*/ 12478 w 16095"/>
                <a:gd name="T53" fmla="*/ 5274 h 16058"/>
                <a:gd name="T54" fmla="*/ 12631 w 16095"/>
                <a:gd name="T55" fmla="*/ 5976 h 16058"/>
                <a:gd name="T56" fmla="*/ 13036 w 16095"/>
                <a:gd name="T57" fmla="*/ 6767 h 16058"/>
                <a:gd name="T58" fmla="*/ 15089 w 16095"/>
                <a:gd name="T59" fmla="*/ 8712 h 16058"/>
                <a:gd name="T60" fmla="*/ 14489 w 16095"/>
                <a:gd name="T61" fmla="*/ 3783 h 16058"/>
                <a:gd name="T62" fmla="*/ 14336 w 16095"/>
                <a:gd name="T63" fmla="*/ 2970 h 16058"/>
                <a:gd name="T64" fmla="*/ 12945 w 16095"/>
                <a:gd name="T65" fmla="*/ 1659 h 16058"/>
                <a:gd name="T66" fmla="*/ 12433 w 16095"/>
                <a:gd name="T67" fmla="*/ 1581 h 16058"/>
                <a:gd name="T68" fmla="*/ 10192 w 16095"/>
                <a:gd name="T69" fmla="*/ 2406 h 16058"/>
                <a:gd name="T70" fmla="*/ 9336 w 16095"/>
                <a:gd name="T71" fmla="*/ 202 h 16058"/>
                <a:gd name="T72" fmla="*/ 7187 w 16095"/>
                <a:gd name="T73" fmla="*/ 15 h 16058"/>
                <a:gd name="T74" fmla="*/ 6503 w 16095"/>
                <a:gd name="T75" fmla="*/ 483 h 16058"/>
                <a:gd name="T76" fmla="*/ 4046 w 16095"/>
                <a:gd name="T77" fmla="*/ 1704 h 16058"/>
                <a:gd name="T78" fmla="*/ 3407 w 16095"/>
                <a:gd name="T79" fmla="*/ 1586 h 16058"/>
                <a:gd name="T80" fmla="*/ 2956 w 16095"/>
                <a:gd name="T81" fmla="*/ 1771 h 16058"/>
                <a:gd name="T82" fmla="*/ 1604 w 16095"/>
                <a:gd name="T83" fmla="*/ 3320 h 16058"/>
                <a:gd name="T84" fmla="*/ 2620 w 16095"/>
                <a:gd name="T85" fmla="*/ 5408 h 16058"/>
                <a:gd name="T86" fmla="*/ 379 w 16095"/>
                <a:gd name="T87" fmla="*/ 6562 h 16058"/>
                <a:gd name="T88" fmla="*/ 1 w 16095"/>
                <a:gd name="T89" fmla="*/ 7302 h 16058"/>
                <a:gd name="T90" fmla="*/ 285 w 16095"/>
                <a:gd name="T91" fmla="*/ 9412 h 16058"/>
                <a:gd name="T92" fmla="*/ 2511 w 16095"/>
                <a:gd name="T93" fmla="*/ 10413 h 16058"/>
                <a:gd name="T94" fmla="*/ 1583 w 16095"/>
                <a:gd name="T95" fmla="*/ 12613 h 16058"/>
                <a:gd name="T96" fmla="*/ 2897 w 16095"/>
                <a:gd name="T97" fmla="*/ 14241 h 16058"/>
                <a:gd name="T98" fmla="*/ 3336 w 16095"/>
                <a:gd name="T99" fmla="*/ 14459 h 16058"/>
                <a:gd name="T100" fmla="*/ 3944 w 16095"/>
                <a:gd name="T101" fmla="*/ 14404 h 16058"/>
                <a:gd name="T102" fmla="*/ 6444 w 16095"/>
                <a:gd name="T103" fmla="*/ 15461 h 16058"/>
                <a:gd name="T104" fmla="*/ 7061 w 16095"/>
                <a:gd name="T105" fmla="*/ 16012 h 16058"/>
                <a:gd name="T106" fmla="*/ 9229 w 16095"/>
                <a:gd name="T107" fmla="*/ 15927 h 16058"/>
                <a:gd name="T108" fmla="*/ 9718 w 16095"/>
                <a:gd name="T109" fmla="*/ 15251 h 16058"/>
                <a:gd name="T110" fmla="*/ 12326 w 16095"/>
                <a:gd name="T111" fmla="*/ 14460 h 16058"/>
                <a:gd name="T112" fmla="*/ 12877 w 16095"/>
                <a:gd name="T113" fmla="*/ 14426 h 16058"/>
                <a:gd name="T114" fmla="*/ 14253 w 16095"/>
                <a:gd name="T115" fmla="*/ 13191 h 16058"/>
                <a:gd name="T116" fmla="*/ 14511 w 16095"/>
                <a:gd name="T117" fmla="*/ 12402 h 16058"/>
                <a:gd name="T118" fmla="*/ 13745 w 16095"/>
                <a:gd name="T119" fmla="*/ 10004 h 16058"/>
                <a:gd name="T120" fmla="*/ 15941 w 16095"/>
                <a:gd name="T121" fmla="*/ 9245 h 16058"/>
                <a:gd name="T122" fmla="*/ 16061 w 16095"/>
                <a:gd name="T123" fmla="*/ 7086 h 16058"/>
                <a:gd name="T124" fmla="*/ 15536 w 16095"/>
                <a:gd name="T125" fmla="*/ 6448 h 160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095" h="16058">
                  <a:moveTo>
                    <a:pt x="13547" y="9020"/>
                  </a:moveTo>
                  <a:lnTo>
                    <a:pt x="13515" y="9027"/>
                  </a:lnTo>
                  <a:lnTo>
                    <a:pt x="13483" y="9035"/>
                  </a:lnTo>
                  <a:lnTo>
                    <a:pt x="13450" y="9044"/>
                  </a:lnTo>
                  <a:lnTo>
                    <a:pt x="13419" y="9054"/>
                  </a:lnTo>
                  <a:lnTo>
                    <a:pt x="13388" y="9065"/>
                  </a:lnTo>
                  <a:lnTo>
                    <a:pt x="13358" y="9077"/>
                  </a:lnTo>
                  <a:lnTo>
                    <a:pt x="13328" y="9090"/>
                  </a:lnTo>
                  <a:lnTo>
                    <a:pt x="13298" y="9104"/>
                  </a:lnTo>
                  <a:lnTo>
                    <a:pt x="13269" y="9120"/>
                  </a:lnTo>
                  <a:lnTo>
                    <a:pt x="13241" y="9135"/>
                  </a:lnTo>
                  <a:lnTo>
                    <a:pt x="13213" y="9152"/>
                  </a:lnTo>
                  <a:lnTo>
                    <a:pt x="13186" y="9169"/>
                  </a:lnTo>
                  <a:lnTo>
                    <a:pt x="13160" y="9187"/>
                  </a:lnTo>
                  <a:lnTo>
                    <a:pt x="13134" y="9207"/>
                  </a:lnTo>
                  <a:lnTo>
                    <a:pt x="13108" y="9226"/>
                  </a:lnTo>
                  <a:lnTo>
                    <a:pt x="13083" y="9247"/>
                  </a:lnTo>
                  <a:lnTo>
                    <a:pt x="13059" y="9269"/>
                  </a:lnTo>
                  <a:lnTo>
                    <a:pt x="13036" y="9291"/>
                  </a:lnTo>
                  <a:lnTo>
                    <a:pt x="13014" y="9314"/>
                  </a:lnTo>
                  <a:lnTo>
                    <a:pt x="12992" y="9338"/>
                  </a:lnTo>
                  <a:lnTo>
                    <a:pt x="12971" y="9362"/>
                  </a:lnTo>
                  <a:lnTo>
                    <a:pt x="12950" y="9387"/>
                  </a:lnTo>
                  <a:lnTo>
                    <a:pt x="12931" y="9414"/>
                  </a:lnTo>
                  <a:lnTo>
                    <a:pt x="12912" y="9440"/>
                  </a:lnTo>
                  <a:lnTo>
                    <a:pt x="12894" y="9467"/>
                  </a:lnTo>
                  <a:lnTo>
                    <a:pt x="12877" y="9495"/>
                  </a:lnTo>
                  <a:lnTo>
                    <a:pt x="12861" y="9523"/>
                  </a:lnTo>
                  <a:lnTo>
                    <a:pt x="12846" y="9552"/>
                  </a:lnTo>
                  <a:lnTo>
                    <a:pt x="12832" y="9582"/>
                  </a:lnTo>
                  <a:lnTo>
                    <a:pt x="12819" y="9612"/>
                  </a:lnTo>
                  <a:lnTo>
                    <a:pt x="12807" y="9642"/>
                  </a:lnTo>
                  <a:lnTo>
                    <a:pt x="12795" y="9674"/>
                  </a:lnTo>
                  <a:lnTo>
                    <a:pt x="12769" y="9743"/>
                  </a:lnTo>
                  <a:lnTo>
                    <a:pt x="12744" y="9812"/>
                  </a:lnTo>
                  <a:lnTo>
                    <a:pt x="12717" y="9880"/>
                  </a:lnTo>
                  <a:lnTo>
                    <a:pt x="12690" y="9948"/>
                  </a:lnTo>
                  <a:lnTo>
                    <a:pt x="12661" y="10015"/>
                  </a:lnTo>
                  <a:lnTo>
                    <a:pt x="12632" y="10082"/>
                  </a:lnTo>
                  <a:lnTo>
                    <a:pt x="12601" y="10148"/>
                  </a:lnTo>
                  <a:lnTo>
                    <a:pt x="12570" y="10214"/>
                  </a:lnTo>
                  <a:lnTo>
                    <a:pt x="12556" y="10244"/>
                  </a:lnTo>
                  <a:lnTo>
                    <a:pt x="12543" y="10274"/>
                  </a:lnTo>
                  <a:lnTo>
                    <a:pt x="12531" y="10305"/>
                  </a:lnTo>
                  <a:lnTo>
                    <a:pt x="12520" y="10336"/>
                  </a:lnTo>
                  <a:lnTo>
                    <a:pt x="12510" y="10367"/>
                  </a:lnTo>
                  <a:lnTo>
                    <a:pt x="12501" y="10399"/>
                  </a:lnTo>
                  <a:lnTo>
                    <a:pt x="12494" y="10430"/>
                  </a:lnTo>
                  <a:lnTo>
                    <a:pt x="12487" y="10462"/>
                  </a:lnTo>
                  <a:lnTo>
                    <a:pt x="12481" y="10495"/>
                  </a:lnTo>
                  <a:lnTo>
                    <a:pt x="12477" y="10527"/>
                  </a:lnTo>
                  <a:lnTo>
                    <a:pt x="12473" y="10559"/>
                  </a:lnTo>
                  <a:lnTo>
                    <a:pt x="12471" y="10591"/>
                  </a:lnTo>
                  <a:lnTo>
                    <a:pt x="12469" y="10623"/>
                  </a:lnTo>
                  <a:lnTo>
                    <a:pt x="12469" y="10655"/>
                  </a:lnTo>
                  <a:lnTo>
                    <a:pt x="12470" y="10687"/>
                  </a:lnTo>
                  <a:lnTo>
                    <a:pt x="12471" y="10719"/>
                  </a:lnTo>
                  <a:lnTo>
                    <a:pt x="12474" y="10752"/>
                  </a:lnTo>
                  <a:lnTo>
                    <a:pt x="12478" y="10784"/>
                  </a:lnTo>
                  <a:lnTo>
                    <a:pt x="12483" y="10816"/>
                  </a:lnTo>
                  <a:lnTo>
                    <a:pt x="12488" y="10848"/>
                  </a:lnTo>
                  <a:lnTo>
                    <a:pt x="12495" y="10879"/>
                  </a:lnTo>
                  <a:lnTo>
                    <a:pt x="12503" y="10911"/>
                  </a:lnTo>
                  <a:lnTo>
                    <a:pt x="12512" y="10942"/>
                  </a:lnTo>
                  <a:lnTo>
                    <a:pt x="12522" y="10972"/>
                  </a:lnTo>
                  <a:lnTo>
                    <a:pt x="12532" y="11003"/>
                  </a:lnTo>
                  <a:lnTo>
                    <a:pt x="12544" y="11034"/>
                  </a:lnTo>
                  <a:lnTo>
                    <a:pt x="12557" y="11064"/>
                  </a:lnTo>
                  <a:lnTo>
                    <a:pt x="12571" y="11093"/>
                  </a:lnTo>
                  <a:lnTo>
                    <a:pt x="12586" y="11123"/>
                  </a:lnTo>
                  <a:lnTo>
                    <a:pt x="12602" y="11151"/>
                  </a:lnTo>
                  <a:lnTo>
                    <a:pt x="12619" y="11180"/>
                  </a:lnTo>
                  <a:lnTo>
                    <a:pt x="12638" y="11207"/>
                  </a:lnTo>
                  <a:lnTo>
                    <a:pt x="13511" y="12514"/>
                  </a:lnTo>
                  <a:lnTo>
                    <a:pt x="12543" y="13480"/>
                  </a:lnTo>
                  <a:lnTo>
                    <a:pt x="11233" y="12608"/>
                  </a:lnTo>
                  <a:lnTo>
                    <a:pt x="11202" y="12588"/>
                  </a:lnTo>
                  <a:lnTo>
                    <a:pt x="11169" y="12569"/>
                  </a:lnTo>
                  <a:lnTo>
                    <a:pt x="11137" y="12551"/>
                  </a:lnTo>
                  <a:lnTo>
                    <a:pt x="11103" y="12535"/>
                  </a:lnTo>
                  <a:lnTo>
                    <a:pt x="11069" y="12520"/>
                  </a:lnTo>
                  <a:lnTo>
                    <a:pt x="11035" y="12506"/>
                  </a:lnTo>
                  <a:lnTo>
                    <a:pt x="11000" y="12494"/>
                  </a:lnTo>
                  <a:lnTo>
                    <a:pt x="10965" y="12483"/>
                  </a:lnTo>
                  <a:lnTo>
                    <a:pt x="10930" y="12473"/>
                  </a:lnTo>
                  <a:lnTo>
                    <a:pt x="10894" y="12464"/>
                  </a:lnTo>
                  <a:lnTo>
                    <a:pt x="10858" y="12457"/>
                  </a:lnTo>
                  <a:lnTo>
                    <a:pt x="10822" y="12451"/>
                  </a:lnTo>
                  <a:lnTo>
                    <a:pt x="10786" y="12446"/>
                  </a:lnTo>
                  <a:lnTo>
                    <a:pt x="10748" y="12443"/>
                  </a:lnTo>
                  <a:lnTo>
                    <a:pt x="10712" y="12441"/>
                  </a:lnTo>
                  <a:lnTo>
                    <a:pt x="10676" y="12440"/>
                  </a:lnTo>
                  <a:lnTo>
                    <a:pt x="10648" y="12441"/>
                  </a:lnTo>
                  <a:lnTo>
                    <a:pt x="10620" y="12442"/>
                  </a:lnTo>
                  <a:lnTo>
                    <a:pt x="10592" y="12444"/>
                  </a:lnTo>
                  <a:lnTo>
                    <a:pt x="10563" y="12446"/>
                  </a:lnTo>
                  <a:lnTo>
                    <a:pt x="10536" y="12450"/>
                  </a:lnTo>
                  <a:lnTo>
                    <a:pt x="10508" y="12454"/>
                  </a:lnTo>
                  <a:lnTo>
                    <a:pt x="10480" y="12459"/>
                  </a:lnTo>
                  <a:lnTo>
                    <a:pt x="10453" y="12465"/>
                  </a:lnTo>
                  <a:lnTo>
                    <a:pt x="10425" y="12472"/>
                  </a:lnTo>
                  <a:lnTo>
                    <a:pt x="10397" y="12479"/>
                  </a:lnTo>
                  <a:lnTo>
                    <a:pt x="10370" y="12488"/>
                  </a:lnTo>
                  <a:lnTo>
                    <a:pt x="10343" y="12497"/>
                  </a:lnTo>
                  <a:lnTo>
                    <a:pt x="10317" y="12506"/>
                  </a:lnTo>
                  <a:lnTo>
                    <a:pt x="10290" y="12517"/>
                  </a:lnTo>
                  <a:lnTo>
                    <a:pt x="10264" y="12528"/>
                  </a:lnTo>
                  <a:lnTo>
                    <a:pt x="10237" y="12540"/>
                  </a:lnTo>
                  <a:lnTo>
                    <a:pt x="10172" y="12571"/>
                  </a:lnTo>
                  <a:lnTo>
                    <a:pt x="10106" y="12602"/>
                  </a:lnTo>
                  <a:lnTo>
                    <a:pt x="10038" y="12631"/>
                  </a:lnTo>
                  <a:lnTo>
                    <a:pt x="9971" y="12661"/>
                  </a:lnTo>
                  <a:lnTo>
                    <a:pt x="9903" y="12688"/>
                  </a:lnTo>
                  <a:lnTo>
                    <a:pt x="9835" y="12715"/>
                  </a:lnTo>
                  <a:lnTo>
                    <a:pt x="9766" y="12740"/>
                  </a:lnTo>
                  <a:lnTo>
                    <a:pt x="9696" y="12765"/>
                  </a:lnTo>
                  <a:lnTo>
                    <a:pt x="9665" y="12777"/>
                  </a:lnTo>
                  <a:lnTo>
                    <a:pt x="9635" y="12789"/>
                  </a:lnTo>
                  <a:lnTo>
                    <a:pt x="9605" y="12802"/>
                  </a:lnTo>
                  <a:lnTo>
                    <a:pt x="9575" y="12816"/>
                  </a:lnTo>
                  <a:lnTo>
                    <a:pt x="9545" y="12832"/>
                  </a:lnTo>
                  <a:lnTo>
                    <a:pt x="9517" y="12848"/>
                  </a:lnTo>
                  <a:lnTo>
                    <a:pt x="9489" y="12864"/>
                  </a:lnTo>
                  <a:lnTo>
                    <a:pt x="9462" y="12882"/>
                  </a:lnTo>
                  <a:lnTo>
                    <a:pt x="9436" y="12901"/>
                  </a:lnTo>
                  <a:lnTo>
                    <a:pt x="9410" y="12920"/>
                  </a:lnTo>
                  <a:lnTo>
                    <a:pt x="9384" y="12941"/>
                  </a:lnTo>
                  <a:lnTo>
                    <a:pt x="9360" y="12962"/>
                  </a:lnTo>
                  <a:lnTo>
                    <a:pt x="9336" y="12984"/>
                  </a:lnTo>
                  <a:lnTo>
                    <a:pt x="9313" y="13007"/>
                  </a:lnTo>
                  <a:lnTo>
                    <a:pt x="9291" y="13030"/>
                  </a:lnTo>
                  <a:lnTo>
                    <a:pt x="9269" y="13054"/>
                  </a:lnTo>
                  <a:lnTo>
                    <a:pt x="9249" y="13078"/>
                  </a:lnTo>
                  <a:lnTo>
                    <a:pt x="9228" y="13103"/>
                  </a:lnTo>
                  <a:lnTo>
                    <a:pt x="9209" y="13129"/>
                  </a:lnTo>
                  <a:lnTo>
                    <a:pt x="9190" y="13156"/>
                  </a:lnTo>
                  <a:lnTo>
                    <a:pt x="9173" y="13183"/>
                  </a:lnTo>
                  <a:lnTo>
                    <a:pt x="9156" y="13211"/>
                  </a:lnTo>
                  <a:lnTo>
                    <a:pt x="9141" y="13239"/>
                  </a:lnTo>
                  <a:lnTo>
                    <a:pt x="9126" y="13268"/>
                  </a:lnTo>
                  <a:lnTo>
                    <a:pt x="9112" y="13297"/>
                  </a:lnTo>
                  <a:lnTo>
                    <a:pt x="9099" y="13327"/>
                  </a:lnTo>
                  <a:lnTo>
                    <a:pt x="9087" y="13357"/>
                  </a:lnTo>
                  <a:lnTo>
                    <a:pt x="9076" y="13388"/>
                  </a:lnTo>
                  <a:lnTo>
                    <a:pt x="9066" y="13419"/>
                  </a:lnTo>
                  <a:lnTo>
                    <a:pt x="9056" y="13451"/>
                  </a:lnTo>
                  <a:lnTo>
                    <a:pt x="9048" y="13484"/>
                  </a:lnTo>
                  <a:lnTo>
                    <a:pt x="9041" y="13516"/>
                  </a:lnTo>
                  <a:lnTo>
                    <a:pt x="8732" y="15054"/>
                  </a:lnTo>
                  <a:lnTo>
                    <a:pt x="7363" y="15054"/>
                  </a:lnTo>
                  <a:lnTo>
                    <a:pt x="7055" y="13516"/>
                  </a:lnTo>
                  <a:lnTo>
                    <a:pt x="7048" y="13484"/>
                  </a:lnTo>
                  <a:lnTo>
                    <a:pt x="7040" y="13451"/>
                  </a:lnTo>
                  <a:lnTo>
                    <a:pt x="7030" y="13419"/>
                  </a:lnTo>
                  <a:lnTo>
                    <a:pt x="7020" y="13388"/>
                  </a:lnTo>
                  <a:lnTo>
                    <a:pt x="7009" y="13357"/>
                  </a:lnTo>
                  <a:lnTo>
                    <a:pt x="6997" y="13327"/>
                  </a:lnTo>
                  <a:lnTo>
                    <a:pt x="6984" y="13297"/>
                  </a:lnTo>
                  <a:lnTo>
                    <a:pt x="6970" y="13268"/>
                  </a:lnTo>
                  <a:lnTo>
                    <a:pt x="6955" y="13239"/>
                  </a:lnTo>
                  <a:lnTo>
                    <a:pt x="6940" y="13211"/>
                  </a:lnTo>
                  <a:lnTo>
                    <a:pt x="6923" y="13183"/>
                  </a:lnTo>
                  <a:lnTo>
                    <a:pt x="6906" y="13156"/>
                  </a:lnTo>
                  <a:lnTo>
                    <a:pt x="6887" y="13129"/>
                  </a:lnTo>
                  <a:lnTo>
                    <a:pt x="6868" y="13103"/>
                  </a:lnTo>
                  <a:lnTo>
                    <a:pt x="6847" y="13078"/>
                  </a:lnTo>
                  <a:lnTo>
                    <a:pt x="6827" y="13054"/>
                  </a:lnTo>
                  <a:lnTo>
                    <a:pt x="6805" y="13030"/>
                  </a:lnTo>
                  <a:lnTo>
                    <a:pt x="6783" y="13007"/>
                  </a:lnTo>
                  <a:lnTo>
                    <a:pt x="6760" y="12984"/>
                  </a:lnTo>
                  <a:lnTo>
                    <a:pt x="6736" y="12962"/>
                  </a:lnTo>
                  <a:lnTo>
                    <a:pt x="6712" y="12941"/>
                  </a:lnTo>
                  <a:lnTo>
                    <a:pt x="6686" y="12920"/>
                  </a:lnTo>
                  <a:lnTo>
                    <a:pt x="6660" y="12901"/>
                  </a:lnTo>
                  <a:lnTo>
                    <a:pt x="6634" y="12882"/>
                  </a:lnTo>
                  <a:lnTo>
                    <a:pt x="6607" y="12864"/>
                  </a:lnTo>
                  <a:lnTo>
                    <a:pt x="6579" y="12848"/>
                  </a:lnTo>
                  <a:lnTo>
                    <a:pt x="6551" y="12832"/>
                  </a:lnTo>
                  <a:lnTo>
                    <a:pt x="6521" y="12816"/>
                  </a:lnTo>
                  <a:lnTo>
                    <a:pt x="6491" y="12802"/>
                  </a:lnTo>
                  <a:lnTo>
                    <a:pt x="6461" y="12789"/>
                  </a:lnTo>
                  <a:lnTo>
                    <a:pt x="6431" y="12777"/>
                  </a:lnTo>
                  <a:lnTo>
                    <a:pt x="6400" y="12765"/>
                  </a:lnTo>
                  <a:lnTo>
                    <a:pt x="6330" y="12740"/>
                  </a:lnTo>
                  <a:lnTo>
                    <a:pt x="6261" y="12715"/>
                  </a:lnTo>
                  <a:lnTo>
                    <a:pt x="6193" y="12688"/>
                  </a:lnTo>
                  <a:lnTo>
                    <a:pt x="6125" y="12661"/>
                  </a:lnTo>
                  <a:lnTo>
                    <a:pt x="6058" y="12632"/>
                  </a:lnTo>
                  <a:lnTo>
                    <a:pt x="5990" y="12602"/>
                  </a:lnTo>
                  <a:lnTo>
                    <a:pt x="5924" y="12572"/>
                  </a:lnTo>
                  <a:lnTo>
                    <a:pt x="5859" y="12541"/>
                  </a:lnTo>
                  <a:lnTo>
                    <a:pt x="5832" y="12529"/>
                  </a:lnTo>
                  <a:lnTo>
                    <a:pt x="5806" y="12517"/>
                  </a:lnTo>
                  <a:lnTo>
                    <a:pt x="5779" y="12507"/>
                  </a:lnTo>
                  <a:lnTo>
                    <a:pt x="5752" y="12497"/>
                  </a:lnTo>
                  <a:lnTo>
                    <a:pt x="5725" y="12488"/>
                  </a:lnTo>
                  <a:lnTo>
                    <a:pt x="5698" y="12479"/>
                  </a:lnTo>
                  <a:lnTo>
                    <a:pt x="5670" y="12472"/>
                  </a:lnTo>
                  <a:lnTo>
                    <a:pt x="5643" y="12465"/>
                  </a:lnTo>
                  <a:lnTo>
                    <a:pt x="5615" y="12459"/>
                  </a:lnTo>
                  <a:lnTo>
                    <a:pt x="5588" y="12454"/>
                  </a:lnTo>
                  <a:lnTo>
                    <a:pt x="5560" y="12450"/>
                  </a:lnTo>
                  <a:lnTo>
                    <a:pt x="5533" y="12446"/>
                  </a:lnTo>
                  <a:lnTo>
                    <a:pt x="5504" y="12444"/>
                  </a:lnTo>
                  <a:lnTo>
                    <a:pt x="5476" y="12442"/>
                  </a:lnTo>
                  <a:lnTo>
                    <a:pt x="5448" y="12441"/>
                  </a:lnTo>
                  <a:lnTo>
                    <a:pt x="5420" y="12440"/>
                  </a:lnTo>
                  <a:lnTo>
                    <a:pt x="5384" y="12441"/>
                  </a:lnTo>
                  <a:lnTo>
                    <a:pt x="5347" y="12443"/>
                  </a:lnTo>
                  <a:lnTo>
                    <a:pt x="5310" y="12446"/>
                  </a:lnTo>
                  <a:lnTo>
                    <a:pt x="5274" y="12451"/>
                  </a:lnTo>
                  <a:lnTo>
                    <a:pt x="5238" y="12457"/>
                  </a:lnTo>
                  <a:lnTo>
                    <a:pt x="5202" y="12464"/>
                  </a:lnTo>
                  <a:lnTo>
                    <a:pt x="5166" y="12473"/>
                  </a:lnTo>
                  <a:lnTo>
                    <a:pt x="5130" y="12483"/>
                  </a:lnTo>
                  <a:lnTo>
                    <a:pt x="5096" y="12494"/>
                  </a:lnTo>
                  <a:lnTo>
                    <a:pt x="5061" y="12506"/>
                  </a:lnTo>
                  <a:lnTo>
                    <a:pt x="5027" y="12520"/>
                  </a:lnTo>
                  <a:lnTo>
                    <a:pt x="4992" y="12535"/>
                  </a:lnTo>
                  <a:lnTo>
                    <a:pt x="4959" y="12551"/>
                  </a:lnTo>
                  <a:lnTo>
                    <a:pt x="4926" y="12569"/>
                  </a:lnTo>
                  <a:lnTo>
                    <a:pt x="4894" y="12588"/>
                  </a:lnTo>
                  <a:lnTo>
                    <a:pt x="4862" y="12608"/>
                  </a:lnTo>
                  <a:lnTo>
                    <a:pt x="3552" y="13480"/>
                  </a:lnTo>
                  <a:lnTo>
                    <a:pt x="2584" y="12514"/>
                  </a:lnTo>
                  <a:lnTo>
                    <a:pt x="3457" y="11207"/>
                  </a:lnTo>
                  <a:lnTo>
                    <a:pt x="3476" y="11180"/>
                  </a:lnTo>
                  <a:lnTo>
                    <a:pt x="3493" y="11151"/>
                  </a:lnTo>
                  <a:lnTo>
                    <a:pt x="3509" y="11123"/>
                  </a:lnTo>
                  <a:lnTo>
                    <a:pt x="3524" y="11093"/>
                  </a:lnTo>
                  <a:lnTo>
                    <a:pt x="3537" y="11064"/>
                  </a:lnTo>
                  <a:lnTo>
                    <a:pt x="3550" y="11034"/>
                  </a:lnTo>
                  <a:lnTo>
                    <a:pt x="3562" y="11003"/>
                  </a:lnTo>
                  <a:lnTo>
                    <a:pt x="3573" y="10972"/>
                  </a:lnTo>
                  <a:lnTo>
                    <a:pt x="3583" y="10942"/>
                  </a:lnTo>
                  <a:lnTo>
                    <a:pt x="3592" y="10911"/>
                  </a:lnTo>
                  <a:lnTo>
                    <a:pt x="3600" y="10879"/>
                  </a:lnTo>
                  <a:lnTo>
                    <a:pt x="3606" y="10848"/>
                  </a:lnTo>
                  <a:lnTo>
                    <a:pt x="3612" y="10816"/>
                  </a:lnTo>
                  <a:lnTo>
                    <a:pt x="3617" y="10784"/>
                  </a:lnTo>
                  <a:lnTo>
                    <a:pt x="3621" y="10753"/>
                  </a:lnTo>
                  <a:lnTo>
                    <a:pt x="3624" y="10720"/>
                  </a:lnTo>
                  <a:lnTo>
                    <a:pt x="3625" y="10688"/>
                  </a:lnTo>
                  <a:lnTo>
                    <a:pt x="3626" y="10655"/>
                  </a:lnTo>
                  <a:lnTo>
                    <a:pt x="3626" y="10623"/>
                  </a:lnTo>
                  <a:lnTo>
                    <a:pt x="3624" y="10591"/>
                  </a:lnTo>
                  <a:lnTo>
                    <a:pt x="3622" y="10559"/>
                  </a:lnTo>
                  <a:lnTo>
                    <a:pt x="3618" y="10527"/>
                  </a:lnTo>
                  <a:lnTo>
                    <a:pt x="3614" y="10495"/>
                  </a:lnTo>
                  <a:lnTo>
                    <a:pt x="3608" y="10462"/>
                  </a:lnTo>
                  <a:lnTo>
                    <a:pt x="3602" y="10431"/>
                  </a:lnTo>
                  <a:lnTo>
                    <a:pt x="3594" y="10399"/>
                  </a:lnTo>
                  <a:lnTo>
                    <a:pt x="3585" y="10368"/>
                  </a:lnTo>
                  <a:lnTo>
                    <a:pt x="3576" y="10337"/>
                  </a:lnTo>
                  <a:lnTo>
                    <a:pt x="3565" y="10306"/>
                  </a:lnTo>
                  <a:lnTo>
                    <a:pt x="3553" y="10275"/>
                  </a:lnTo>
                  <a:lnTo>
                    <a:pt x="3540" y="10245"/>
                  </a:lnTo>
                  <a:lnTo>
                    <a:pt x="3526" y="10215"/>
                  </a:lnTo>
                  <a:lnTo>
                    <a:pt x="3495" y="10148"/>
                  </a:lnTo>
                  <a:lnTo>
                    <a:pt x="3464" y="10082"/>
                  </a:lnTo>
                  <a:lnTo>
                    <a:pt x="3435" y="10016"/>
                  </a:lnTo>
                  <a:lnTo>
                    <a:pt x="3406" y="9949"/>
                  </a:lnTo>
                  <a:lnTo>
                    <a:pt x="3378" y="9881"/>
                  </a:lnTo>
                  <a:lnTo>
                    <a:pt x="3352" y="9813"/>
                  </a:lnTo>
                  <a:lnTo>
                    <a:pt x="3326" y="9744"/>
                  </a:lnTo>
                  <a:lnTo>
                    <a:pt x="3300" y="9675"/>
                  </a:lnTo>
                  <a:lnTo>
                    <a:pt x="3289" y="9643"/>
                  </a:lnTo>
                  <a:lnTo>
                    <a:pt x="3277" y="9612"/>
                  </a:lnTo>
                  <a:lnTo>
                    <a:pt x="3263" y="9582"/>
                  </a:lnTo>
                  <a:lnTo>
                    <a:pt x="3249" y="9553"/>
                  </a:lnTo>
                  <a:lnTo>
                    <a:pt x="3234" y="9524"/>
                  </a:lnTo>
                  <a:lnTo>
                    <a:pt x="3218" y="9496"/>
                  </a:lnTo>
                  <a:lnTo>
                    <a:pt x="3201" y="9468"/>
                  </a:lnTo>
                  <a:lnTo>
                    <a:pt x="3183" y="9441"/>
                  </a:lnTo>
                  <a:lnTo>
                    <a:pt x="3165" y="9414"/>
                  </a:lnTo>
                  <a:lnTo>
                    <a:pt x="3145" y="9388"/>
                  </a:lnTo>
                  <a:lnTo>
                    <a:pt x="3124" y="9362"/>
                  </a:lnTo>
                  <a:lnTo>
                    <a:pt x="3103" y="9338"/>
                  </a:lnTo>
                  <a:lnTo>
                    <a:pt x="3081" y="9314"/>
                  </a:lnTo>
                  <a:lnTo>
                    <a:pt x="3059" y="9291"/>
                  </a:lnTo>
                  <a:lnTo>
                    <a:pt x="3036" y="9269"/>
                  </a:lnTo>
                  <a:lnTo>
                    <a:pt x="3012" y="9248"/>
                  </a:lnTo>
                  <a:lnTo>
                    <a:pt x="2987" y="9227"/>
                  </a:lnTo>
                  <a:lnTo>
                    <a:pt x="2961" y="9207"/>
                  </a:lnTo>
                  <a:lnTo>
                    <a:pt x="2935" y="9188"/>
                  </a:lnTo>
                  <a:lnTo>
                    <a:pt x="2909" y="9170"/>
                  </a:lnTo>
                  <a:lnTo>
                    <a:pt x="2882" y="9152"/>
                  </a:lnTo>
                  <a:lnTo>
                    <a:pt x="2854" y="9136"/>
                  </a:lnTo>
                  <a:lnTo>
                    <a:pt x="2826" y="9120"/>
                  </a:lnTo>
                  <a:lnTo>
                    <a:pt x="2797" y="9104"/>
                  </a:lnTo>
                  <a:lnTo>
                    <a:pt x="2767" y="9090"/>
                  </a:lnTo>
                  <a:lnTo>
                    <a:pt x="2737" y="9077"/>
                  </a:lnTo>
                  <a:lnTo>
                    <a:pt x="2707" y="9065"/>
                  </a:lnTo>
                  <a:lnTo>
                    <a:pt x="2676" y="9054"/>
                  </a:lnTo>
                  <a:lnTo>
                    <a:pt x="2645" y="9044"/>
                  </a:lnTo>
                  <a:lnTo>
                    <a:pt x="2613" y="9035"/>
                  </a:lnTo>
                  <a:lnTo>
                    <a:pt x="2581" y="9027"/>
                  </a:lnTo>
                  <a:lnTo>
                    <a:pt x="2548" y="9020"/>
                  </a:lnTo>
                  <a:lnTo>
                    <a:pt x="1006" y="8712"/>
                  </a:lnTo>
                  <a:lnTo>
                    <a:pt x="1006" y="7347"/>
                  </a:lnTo>
                  <a:lnTo>
                    <a:pt x="2548" y="7039"/>
                  </a:lnTo>
                  <a:lnTo>
                    <a:pt x="2581" y="7032"/>
                  </a:lnTo>
                  <a:lnTo>
                    <a:pt x="2613" y="7024"/>
                  </a:lnTo>
                  <a:lnTo>
                    <a:pt x="2645" y="7015"/>
                  </a:lnTo>
                  <a:lnTo>
                    <a:pt x="2676" y="7005"/>
                  </a:lnTo>
                  <a:lnTo>
                    <a:pt x="2707" y="6994"/>
                  </a:lnTo>
                  <a:lnTo>
                    <a:pt x="2737" y="6982"/>
                  </a:lnTo>
                  <a:lnTo>
                    <a:pt x="2767" y="6969"/>
                  </a:lnTo>
                  <a:lnTo>
                    <a:pt x="2797" y="6955"/>
                  </a:lnTo>
                  <a:lnTo>
                    <a:pt x="2826" y="6939"/>
                  </a:lnTo>
                  <a:lnTo>
                    <a:pt x="2854" y="6923"/>
                  </a:lnTo>
                  <a:lnTo>
                    <a:pt x="2882" y="6907"/>
                  </a:lnTo>
                  <a:lnTo>
                    <a:pt x="2909" y="6889"/>
                  </a:lnTo>
                  <a:lnTo>
                    <a:pt x="2935" y="6871"/>
                  </a:lnTo>
                  <a:lnTo>
                    <a:pt x="2961" y="6852"/>
                  </a:lnTo>
                  <a:lnTo>
                    <a:pt x="2987" y="6832"/>
                  </a:lnTo>
                  <a:lnTo>
                    <a:pt x="3012" y="6812"/>
                  </a:lnTo>
                  <a:lnTo>
                    <a:pt x="3036" y="6790"/>
                  </a:lnTo>
                  <a:lnTo>
                    <a:pt x="3059" y="6768"/>
                  </a:lnTo>
                  <a:lnTo>
                    <a:pt x="3081" y="6745"/>
                  </a:lnTo>
                  <a:lnTo>
                    <a:pt x="3103" y="6721"/>
                  </a:lnTo>
                  <a:lnTo>
                    <a:pt x="3124" y="6697"/>
                  </a:lnTo>
                  <a:lnTo>
                    <a:pt x="3145" y="6672"/>
                  </a:lnTo>
                  <a:lnTo>
                    <a:pt x="3165" y="6645"/>
                  </a:lnTo>
                  <a:lnTo>
                    <a:pt x="3183" y="6618"/>
                  </a:lnTo>
                  <a:lnTo>
                    <a:pt x="3201" y="6591"/>
                  </a:lnTo>
                  <a:lnTo>
                    <a:pt x="3218" y="6564"/>
                  </a:lnTo>
                  <a:lnTo>
                    <a:pt x="3234" y="6535"/>
                  </a:lnTo>
                  <a:lnTo>
                    <a:pt x="3249" y="6506"/>
                  </a:lnTo>
                  <a:lnTo>
                    <a:pt x="3263" y="6477"/>
                  </a:lnTo>
                  <a:lnTo>
                    <a:pt x="3277" y="6447"/>
                  </a:lnTo>
                  <a:lnTo>
                    <a:pt x="3289" y="6416"/>
                  </a:lnTo>
                  <a:lnTo>
                    <a:pt x="3300" y="6384"/>
                  </a:lnTo>
                  <a:lnTo>
                    <a:pt x="3326" y="6315"/>
                  </a:lnTo>
                  <a:lnTo>
                    <a:pt x="3351" y="6247"/>
                  </a:lnTo>
                  <a:lnTo>
                    <a:pt x="3378" y="6179"/>
                  </a:lnTo>
                  <a:lnTo>
                    <a:pt x="3406" y="6110"/>
                  </a:lnTo>
                  <a:lnTo>
                    <a:pt x="3434" y="6043"/>
                  </a:lnTo>
                  <a:lnTo>
                    <a:pt x="3463" y="5977"/>
                  </a:lnTo>
                  <a:lnTo>
                    <a:pt x="3495" y="5911"/>
                  </a:lnTo>
                  <a:lnTo>
                    <a:pt x="3526" y="5845"/>
                  </a:lnTo>
                  <a:lnTo>
                    <a:pt x="3540" y="5815"/>
                  </a:lnTo>
                  <a:lnTo>
                    <a:pt x="3553" y="5784"/>
                  </a:lnTo>
                  <a:lnTo>
                    <a:pt x="3565" y="5754"/>
                  </a:lnTo>
                  <a:lnTo>
                    <a:pt x="3575" y="5723"/>
                  </a:lnTo>
                  <a:lnTo>
                    <a:pt x="3585" y="5692"/>
                  </a:lnTo>
                  <a:lnTo>
                    <a:pt x="3594" y="5660"/>
                  </a:lnTo>
                  <a:lnTo>
                    <a:pt x="3602" y="5629"/>
                  </a:lnTo>
                  <a:lnTo>
                    <a:pt x="3608" y="5597"/>
                  </a:lnTo>
                  <a:lnTo>
                    <a:pt x="3614" y="5564"/>
                  </a:lnTo>
                  <a:lnTo>
                    <a:pt x="3618" y="5532"/>
                  </a:lnTo>
                  <a:lnTo>
                    <a:pt x="3622" y="5500"/>
                  </a:lnTo>
                  <a:lnTo>
                    <a:pt x="3624" y="5468"/>
                  </a:lnTo>
                  <a:lnTo>
                    <a:pt x="3626" y="5436"/>
                  </a:lnTo>
                  <a:lnTo>
                    <a:pt x="3626" y="5403"/>
                  </a:lnTo>
                  <a:lnTo>
                    <a:pt x="3625" y="5371"/>
                  </a:lnTo>
                  <a:lnTo>
                    <a:pt x="3624" y="5339"/>
                  </a:lnTo>
                  <a:lnTo>
                    <a:pt x="3621" y="5306"/>
                  </a:lnTo>
                  <a:lnTo>
                    <a:pt x="3617" y="5274"/>
                  </a:lnTo>
                  <a:lnTo>
                    <a:pt x="3613" y="5243"/>
                  </a:lnTo>
                  <a:lnTo>
                    <a:pt x="3607" y="5211"/>
                  </a:lnTo>
                  <a:lnTo>
                    <a:pt x="3600" y="5179"/>
                  </a:lnTo>
                  <a:lnTo>
                    <a:pt x="3592" y="5148"/>
                  </a:lnTo>
                  <a:lnTo>
                    <a:pt x="3583" y="5117"/>
                  </a:lnTo>
                  <a:lnTo>
                    <a:pt x="3573" y="5086"/>
                  </a:lnTo>
                  <a:lnTo>
                    <a:pt x="3562" y="5056"/>
                  </a:lnTo>
                  <a:lnTo>
                    <a:pt x="3551" y="5024"/>
                  </a:lnTo>
                  <a:lnTo>
                    <a:pt x="3538" y="4995"/>
                  </a:lnTo>
                  <a:lnTo>
                    <a:pt x="3524" y="4965"/>
                  </a:lnTo>
                  <a:lnTo>
                    <a:pt x="3509" y="4936"/>
                  </a:lnTo>
                  <a:lnTo>
                    <a:pt x="3493" y="4907"/>
                  </a:lnTo>
                  <a:lnTo>
                    <a:pt x="3476" y="4879"/>
                  </a:lnTo>
                  <a:lnTo>
                    <a:pt x="3457" y="4851"/>
                  </a:lnTo>
                  <a:lnTo>
                    <a:pt x="2584" y="3544"/>
                  </a:lnTo>
                  <a:lnTo>
                    <a:pt x="3552" y="2578"/>
                  </a:lnTo>
                  <a:lnTo>
                    <a:pt x="4862" y="3450"/>
                  </a:lnTo>
                  <a:lnTo>
                    <a:pt x="4894" y="3470"/>
                  </a:lnTo>
                  <a:lnTo>
                    <a:pt x="4926" y="3489"/>
                  </a:lnTo>
                  <a:lnTo>
                    <a:pt x="4959" y="3507"/>
                  </a:lnTo>
                  <a:lnTo>
                    <a:pt x="4992" y="3523"/>
                  </a:lnTo>
                  <a:lnTo>
                    <a:pt x="5027" y="3538"/>
                  </a:lnTo>
                  <a:lnTo>
                    <a:pt x="5061" y="3552"/>
                  </a:lnTo>
                  <a:lnTo>
                    <a:pt x="5096" y="3564"/>
                  </a:lnTo>
                  <a:lnTo>
                    <a:pt x="5130" y="3576"/>
                  </a:lnTo>
                  <a:lnTo>
                    <a:pt x="5166" y="3586"/>
                  </a:lnTo>
                  <a:lnTo>
                    <a:pt x="5202" y="3594"/>
                  </a:lnTo>
                  <a:lnTo>
                    <a:pt x="5238" y="3601"/>
                  </a:lnTo>
                  <a:lnTo>
                    <a:pt x="5274" y="3607"/>
                  </a:lnTo>
                  <a:lnTo>
                    <a:pt x="5310" y="3612"/>
                  </a:lnTo>
                  <a:lnTo>
                    <a:pt x="5347" y="3615"/>
                  </a:lnTo>
                  <a:lnTo>
                    <a:pt x="5384" y="3617"/>
                  </a:lnTo>
                  <a:lnTo>
                    <a:pt x="5420" y="3618"/>
                  </a:lnTo>
                  <a:lnTo>
                    <a:pt x="5448" y="3617"/>
                  </a:lnTo>
                  <a:lnTo>
                    <a:pt x="5476" y="3616"/>
                  </a:lnTo>
                  <a:lnTo>
                    <a:pt x="5504" y="3614"/>
                  </a:lnTo>
                  <a:lnTo>
                    <a:pt x="5532" y="3612"/>
                  </a:lnTo>
                  <a:lnTo>
                    <a:pt x="5560" y="3608"/>
                  </a:lnTo>
                  <a:lnTo>
                    <a:pt x="5588" y="3604"/>
                  </a:lnTo>
                  <a:lnTo>
                    <a:pt x="5615" y="3599"/>
                  </a:lnTo>
                  <a:lnTo>
                    <a:pt x="5643" y="3593"/>
                  </a:lnTo>
                  <a:lnTo>
                    <a:pt x="5670" y="3586"/>
                  </a:lnTo>
                  <a:lnTo>
                    <a:pt x="5698" y="3579"/>
                  </a:lnTo>
                  <a:lnTo>
                    <a:pt x="5725" y="3571"/>
                  </a:lnTo>
                  <a:lnTo>
                    <a:pt x="5752" y="3562"/>
                  </a:lnTo>
                  <a:lnTo>
                    <a:pt x="5779" y="3552"/>
                  </a:lnTo>
                  <a:lnTo>
                    <a:pt x="5805" y="3542"/>
                  </a:lnTo>
                  <a:lnTo>
                    <a:pt x="5832" y="3531"/>
                  </a:lnTo>
                  <a:lnTo>
                    <a:pt x="5859" y="3518"/>
                  </a:lnTo>
                  <a:lnTo>
                    <a:pt x="5924" y="3487"/>
                  </a:lnTo>
                  <a:lnTo>
                    <a:pt x="5990" y="3457"/>
                  </a:lnTo>
                  <a:lnTo>
                    <a:pt x="6057" y="3428"/>
                  </a:lnTo>
                  <a:lnTo>
                    <a:pt x="6124" y="3398"/>
                  </a:lnTo>
                  <a:lnTo>
                    <a:pt x="6192" y="3370"/>
                  </a:lnTo>
                  <a:lnTo>
                    <a:pt x="6260" y="3344"/>
                  </a:lnTo>
                  <a:lnTo>
                    <a:pt x="6329" y="3318"/>
                  </a:lnTo>
                  <a:lnTo>
                    <a:pt x="6399" y="3293"/>
                  </a:lnTo>
                  <a:lnTo>
                    <a:pt x="6430" y="3282"/>
                  </a:lnTo>
                  <a:lnTo>
                    <a:pt x="6461" y="3270"/>
                  </a:lnTo>
                  <a:lnTo>
                    <a:pt x="6491" y="3256"/>
                  </a:lnTo>
                  <a:lnTo>
                    <a:pt x="6520" y="3242"/>
                  </a:lnTo>
                  <a:lnTo>
                    <a:pt x="6550" y="3227"/>
                  </a:lnTo>
                  <a:lnTo>
                    <a:pt x="6578" y="3211"/>
                  </a:lnTo>
                  <a:lnTo>
                    <a:pt x="6606" y="3194"/>
                  </a:lnTo>
                  <a:lnTo>
                    <a:pt x="6633" y="3176"/>
                  </a:lnTo>
                  <a:lnTo>
                    <a:pt x="6660" y="3158"/>
                  </a:lnTo>
                  <a:lnTo>
                    <a:pt x="6686" y="3138"/>
                  </a:lnTo>
                  <a:lnTo>
                    <a:pt x="6712" y="3117"/>
                  </a:lnTo>
                  <a:lnTo>
                    <a:pt x="6736" y="3096"/>
                  </a:lnTo>
                  <a:lnTo>
                    <a:pt x="6760" y="3074"/>
                  </a:lnTo>
                  <a:lnTo>
                    <a:pt x="6783" y="3052"/>
                  </a:lnTo>
                  <a:lnTo>
                    <a:pt x="6805" y="3029"/>
                  </a:lnTo>
                  <a:lnTo>
                    <a:pt x="6827" y="3005"/>
                  </a:lnTo>
                  <a:lnTo>
                    <a:pt x="6847" y="2980"/>
                  </a:lnTo>
                  <a:lnTo>
                    <a:pt x="6868" y="2955"/>
                  </a:lnTo>
                  <a:lnTo>
                    <a:pt x="6887" y="2929"/>
                  </a:lnTo>
                  <a:lnTo>
                    <a:pt x="6906" y="2903"/>
                  </a:lnTo>
                  <a:lnTo>
                    <a:pt x="6923" y="2876"/>
                  </a:lnTo>
                  <a:lnTo>
                    <a:pt x="6940" y="2847"/>
                  </a:lnTo>
                  <a:lnTo>
                    <a:pt x="6955" y="2819"/>
                  </a:lnTo>
                  <a:lnTo>
                    <a:pt x="6970" y="2790"/>
                  </a:lnTo>
                  <a:lnTo>
                    <a:pt x="6984" y="2761"/>
                  </a:lnTo>
                  <a:lnTo>
                    <a:pt x="6997" y="2731"/>
                  </a:lnTo>
                  <a:lnTo>
                    <a:pt x="7009" y="2701"/>
                  </a:lnTo>
                  <a:lnTo>
                    <a:pt x="7020" y="2670"/>
                  </a:lnTo>
                  <a:lnTo>
                    <a:pt x="7030" y="2639"/>
                  </a:lnTo>
                  <a:lnTo>
                    <a:pt x="7040" y="2608"/>
                  </a:lnTo>
                  <a:lnTo>
                    <a:pt x="7048" y="2575"/>
                  </a:lnTo>
                  <a:lnTo>
                    <a:pt x="7055" y="2542"/>
                  </a:lnTo>
                  <a:lnTo>
                    <a:pt x="7363" y="1004"/>
                  </a:lnTo>
                  <a:lnTo>
                    <a:pt x="8732" y="1004"/>
                  </a:lnTo>
                  <a:lnTo>
                    <a:pt x="9040" y="2542"/>
                  </a:lnTo>
                  <a:lnTo>
                    <a:pt x="9047" y="2575"/>
                  </a:lnTo>
                  <a:lnTo>
                    <a:pt x="9055" y="2608"/>
                  </a:lnTo>
                  <a:lnTo>
                    <a:pt x="9065" y="2639"/>
                  </a:lnTo>
                  <a:lnTo>
                    <a:pt x="9075" y="2670"/>
                  </a:lnTo>
                  <a:lnTo>
                    <a:pt x="9086" y="2701"/>
                  </a:lnTo>
                  <a:lnTo>
                    <a:pt x="9098" y="2731"/>
                  </a:lnTo>
                  <a:lnTo>
                    <a:pt x="9111" y="2761"/>
                  </a:lnTo>
                  <a:lnTo>
                    <a:pt x="9125" y="2790"/>
                  </a:lnTo>
                  <a:lnTo>
                    <a:pt x="9140" y="2819"/>
                  </a:lnTo>
                  <a:lnTo>
                    <a:pt x="9155" y="2847"/>
                  </a:lnTo>
                  <a:lnTo>
                    <a:pt x="9172" y="2876"/>
                  </a:lnTo>
                  <a:lnTo>
                    <a:pt x="9189" y="2903"/>
                  </a:lnTo>
                  <a:lnTo>
                    <a:pt x="9208" y="2929"/>
                  </a:lnTo>
                  <a:lnTo>
                    <a:pt x="9227" y="2955"/>
                  </a:lnTo>
                  <a:lnTo>
                    <a:pt x="9248" y="2980"/>
                  </a:lnTo>
                  <a:lnTo>
                    <a:pt x="9268" y="3005"/>
                  </a:lnTo>
                  <a:lnTo>
                    <a:pt x="9290" y="3029"/>
                  </a:lnTo>
                  <a:lnTo>
                    <a:pt x="9312" y="3052"/>
                  </a:lnTo>
                  <a:lnTo>
                    <a:pt x="9335" y="3074"/>
                  </a:lnTo>
                  <a:lnTo>
                    <a:pt x="9359" y="3096"/>
                  </a:lnTo>
                  <a:lnTo>
                    <a:pt x="9383" y="3117"/>
                  </a:lnTo>
                  <a:lnTo>
                    <a:pt x="9409" y="3138"/>
                  </a:lnTo>
                  <a:lnTo>
                    <a:pt x="9435" y="3158"/>
                  </a:lnTo>
                  <a:lnTo>
                    <a:pt x="9462" y="3176"/>
                  </a:lnTo>
                  <a:lnTo>
                    <a:pt x="9489" y="3194"/>
                  </a:lnTo>
                  <a:lnTo>
                    <a:pt x="9517" y="3211"/>
                  </a:lnTo>
                  <a:lnTo>
                    <a:pt x="9545" y="3227"/>
                  </a:lnTo>
                  <a:lnTo>
                    <a:pt x="9575" y="3242"/>
                  </a:lnTo>
                  <a:lnTo>
                    <a:pt x="9604" y="3256"/>
                  </a:lnTo>
                  <a:lnTo>
                    <a:pt x="9634" y="3270"/>
                  </a:lnTo>
                  <a:lnTo>
                    <a:pt x="9665" y="3282"/>
                  </a:lnTo>
                  <a:lnTo>
                    <a:pt x="9696" y="3293"/>
                  </a:lnTo>
                  <a:lnTo>
                    <a:pt x="9766" y="3318"/>
                  </a:lnTo>
                  <a:lnTo>
                    <a:pt x="9834" y="3344"/>
                  </a:lnTo>
                  <a:lnTo>
                    <a:pt x="9902" y="3370"/>
                  </a:lnTo>
                  <a:lnTo>
                    <a:pt x="9971" y="3398"/>
                  </a:lnTo>
                  <a:lnTo>
                    <a:pt x="10037" y="3427"/>
                  </a:lnTo>
                  <a:lnTo>
                    <a:pt x="10105" y="3456"/>
                  </a:lnTo>
                  <a:lnTo>
                    <a:pt x="10171" y="3487"/>
                  </a:lnTo>
                  <a:lnTo>
                    <a:pt x="10236" y="3518"/>
                  </a:lnTo>
                  <a:lnTo>
                    <a:pt x="10263" y="3530"/>
                  </a:lnTo>
                  <a:lnTo>
                    <a:pt x="10290" y="3541"/>
                  </a:lnTo>
                  <a:lnTo>
                    <a:pt x="10316" y="3552"/>
                  </a:lnTo>
                  <a:lnTo>
                    <a:pt x="10343" y="3562"/>
                  </a:lnTo>
                  <a:lnTo>
                    <a:pt x="10370" y="3571"/>
                  </a:lnTo>
                  <a:lnTo>
                    <a:pt x="10397" y="3579"/>
                  </a:lnTo>
                  <a:lnTo>
                    <a:pt x="10425" y="3586"/>
                  </a:lnTo>
                  <a:lnTo>
                    <a:pt x="10452" y="3593"/>
                  </a:lnTo>
                  <a:lnTo>
                    <a:pt x="10480" y="3599"/>
                  </a:lnTo>
                  <a:lnTo>
                    <a:pt x="10507" y="3604"/>
                  </a:lnTo>
                  <a:lnTo>
                    <a:pt x="10535" y="3608"/>
                  </a:lnTo>
                  <a:lnTo>
                    <a:pt x="10563" y="3612"/>
                  </a:lnTo>
                  <a:lnTo>
                    <a:pt x="10592" y="3614"/>
                  </a:lnTo>
                  <a:lnTo>
                    <a:pt x="10620" y="3616"/>
                  </a:lnTo>
                  <a:lnTo>
                    <a:pt x="10648" y="3617"/>
                  </a:lnTo>
                  <a:lnTo>
                    <a:pt x="10676" y="3618"/>
                  </a:lnTo>
                  <a:lnTo>
                    <a:pt x="10712" y="3617"/>
                  </a:lnTo>
                  <a:lnTo>
                    <a:pt x="10748" y="3615"/>
                  </a:lnTo>
                  <a:lnTo>
                    <a:pt x="10786" y="3612"/>
                  </a:lnTo>
                  <a:lnTo>
                    <a:pt x="10822" y="3607"/>
                  </a:lnTo>
                  <a:lnTo>
                    <a:pt x="10858" y="3601"/>
                  </a:lnTo>
                  <a:lnTo>
                    <a:pt x="10894" y="3594"/>
                  </a:lnTo>
                  <a:lnTo>
                    <a:pt x="10930" y="3586"/>
                  </a:lnTo>
                  <a:lnTo>
                    <a:pt x="10965" y="3576"/>
                  </a:lnTo>
                  <a:lnTo>
                    <a:pt x="11000" y="3564"/>
                  </a:lnTo>
                  <a:lnTo>
                    <a:pt x="11035" y="3552"/>
                  </a:lnTo>
                  <a:lnTo>
                    <a:pt x="11069" y="3538"/>
                  </a:lnTo>
                  <a:lnTo>
                    <a:pt x="11103" y="3523"/>
                  </a:lnTo>
                  <a:lnTo>
                    <a:pt x="11137" y="3507"/>
                  </a:lnTo>
                  <a:lnTo>
                    <a:pt x="11169" y="3489"/>
                  </a:lnTo>
                  <a:lnTo>
                    <a:pt x="11202" y="3470"/>
                  </a:lnTo>
                  <a:lnTo>
                    <a:pt x="11233" y="3450"/>
                  </a:lnTo>
                  <a:lnTo>
                    <a:pt x="12543" y="2578"/>
                  </a:lnTo>
                  <a:lnTo>
                    <a:pt x="13511" y="3544"/>
                  </a:lnTo>
                  <a:lnTo>
                    <a:pt x="12638" y="4851"/>
                  </a:lnTo>
                  <a:lnTo>
                    <a:pt x="12619" y="4879"/>
                  </a:lnTo>
                  <a:lnTo>
                    <a:pt x="12602" y="4907"/>
                  </a:lnTo>
                  <a:lnTo>
                    <a:pt x="12586" y="4936"/>
                  </a:lnTo>
                  <a:lnTo>
                    <a:pt x="12571" y="4965"/>
                  </a:lnTo>
                  <a:lnTo>
                    <a:pt x="12557" y="4995"/>
                  </a:lnTo>
                  <a:lnTo>
                    <a:pt x="12544" y="5024"/>
                  </a:lnTo>
                  <a:lnTo>
                    <a:pt x="12533" y="5056"/>
                  </a:lnTo>
                  <a:lnTo>
                    <a:pt x="12522" y="5086"/>
                  </a:lnTo>
                  <a:lnTo>
                    <a:pt x="12512" y="5117"/>
                  </a:lnTo>
                  <a:lnTo>
                    <a:pt x="12503" y="5148"/>
                  </a:lnTo>
                  <a:lnTo>
                    <a:pt x="12495" y="5179"/>
                  </a:lnTo>
                  <a:lnTo>
                    <a:pt x="12489" y="5211"/>
                  </a:lnTo>
                  <a:lnTo>
                    <a:pt x="12483" y="5242"/>
                  </a:lnTo>
                  <a:lnTo>
                    <a:pt x="12478" y="5274"/>
                  </a:lnTo>
                  <a:lnTo>
                    <a:pt x="12474" y="5306"/>
                  </a:lnTo>
                  <a:lnTo>
                    <a:pt x="12472" y="5339"/>
                  </a:lnTo>
                  <a:lnTo>
                    <a:pt x="12470" y="5371"/>
                  </a:lnTo>
                  <a:lnTo>
                    <a:pt x="12469" y="5403"/>
                  </a:lnTo>
                  <a:lnTo>
                    <a:pt x="12470" y="5435"/>
                  </a:lnTo>
                  <a:lnTo>
                    <a:pt x="12471" y="5467"/>
                  </a:lnTo>
                  <a:lnTo>
                    <a:pt x="12473" y="5500"/>
                  </a:lnTo>
                  <a:lnTo>
                    <a:pt x="12477" y="5532"/>
                  </a:lnTo>
                  <a:lnTo>
                    <a:pt x="12481" y="5563"/>
                  </a:lnTo>
                  <a:lnTo>
                    <a:pt x="12487" y="5596"/>
                  </a:lnTo>
                  <a:lnTo>
                    <a:pt x="12494" y="5628"/>
                  </a:lnTo>
                  <a:lnTo>
                    <a:pt x="12501" y="5660"/>
                  </a:lnTo>
                  <a:lnTo>
                    <a:pt x="12510" y="5691"/>
                  </a:lnTo>
                  <a:lnTo>
                    <a:pt x="12519" y="5722"/>
                  </a:lnTo>
                  <a:lnTo>
                    <a:pt x="12530" y="5753"/>
                  </a:lnTo>
                  <a:lnTo>
                    <a:pt x="12542" y="5784"/>
                  </a:lnTo>
                  <a:lnTo>
                    <a:pt x="12555" y="5814"/>
                  </a:lnTo>
                  <a:lnTo>
                    <a:pt x="12569" y="5844"/>
                  </a:lnTo>
                  <a:lnTo>
                    <a:pt x="12600" y="5910"/>
                  </a:lnTo>
                  <a:lnTo>
                    <a:pt x="12631" y="5976"/>
                  </a:lnTo>
                  <a:lnTo>
                    <a:pt x="12661" y="6043"/>
                  </a:lnTo>
                  <a:lnTo>
                    <a:pt x="12689" y="6110"/>
                  </a:lnTo>
                  <a:lnTo>
                    <a:pt x="12717" y="6178"/>
                  </a:lnTo>
                  <a:lnTo>
                    <a:pt x="12744" y="6246"/>
                  </a:lnTo>
                  <a:lnTo>
                    <a:pt x="12769" y="6315"/>
                  </a:lnTo>
                  <a:lnTo>
                    <a:pt x="12795" y="6384"/>
                  </a:lnTo>
                  <a:lnTo>
                    <a:pt x="12807" y="6416"/>
                  </a:lnTo>
                  <a:lnTo>
                    <a:pt x="12819" y="6446"/>
                  </a:lnTo>
                  <a:lnTo>
                    <a:pt x="12832" y="6476"/>
                  </a:lnTo>
                  <a:lnTo>
                    <a:pt x="12846" y="6506"/>
                  </a:lnTo>
                  <a:lnTo>
                    <a:pt x="12861" y="6535"/>
                  </a:lnTo>
                  <a:lnTo>
                    <a:pt x="12877" y="6563"/>
                  </a:lnTo>
                  <a:lnTo>
                    <a:pt x="12894" y="6591"/>
                  </a:lnTo>
                  <a:lnTo>
                    <a:pt x="12912" y="6618"/>
                  </a:lnTo>
                  <a:lnTo>
                    <a:pt x="12931" y="6644"/>
                  </a:lnTo>
                  <a:lnTo>
                    <a:pt x="12950" y="6671"/>
                  </a:lnTo>
                  <a:lnTo>
                    <a:pt x="12971" y="6696"/>
                  </a:lnTo>
                  <a:lnTo>
                    <a:pt x="12992" y="6721"/>
                  </a:lnTo>
                  <a:lnTo>
                    <a:pt x="13014" y="6744"/>
                  </a:lnTo>
                  <a:lnTo>
                    <a:pt x="13036" y="6767"/>
                  </a:lnTo>
                  <a:lnTo>
                    <a:pt x="13059" y="6790"/>
                  </a:lnTo>
                  <a:lnTo>
                    <a:pt x="13083" y="6811"/>
                  </a:lnTo>
                  <a:lnTo>
                    <a:pt x="13108" y="6832"/>
                  </a:lnTo>
                  <a:lnTo>
                    <a:pt x="13134" y="6852"/>
                  </a:lnTo>
                  <a:lnTo>
                    <a:pt x="13160" y="6871"/>
                  </a:lnTo>
                  <a:lnTo>
                    <a:pt x="13186" y="6889"/>
                  </a:lnTo>
                  <a:lnTo>
                    <a:pt x="13213" y="6907"/>
                  </a:lnTo>
                  <a:lnTo>
                    <a:pt x="13241" y="6923"/>
                  </a:lnTo>
                  <a:lnTo>
                    <a:pt x="13269" y="6939"/>
                  </a:lnTo>
                  <a:lnTo>
                    <a:pt x="13298" y="6955"/>
                  </a:lnTo>
                  <a:lnTo>
                    <a:pt x="13328" y="6968"/>
                  </a:lnTo>
                  <a:lnTo>
                    <a:pt x="13358" y="6981"/>
                  </a:lnTo>
                  <a:lnTo>
                    <a:pt x="13388" y="6993"/>
                  </a:lnTo>
                  <a:lnTo>
                    <a:pt x="13419" y="7004"/>
                  </a:lnTo>
                  <a:lnTo>
                    <a:pt x="13450" y="7014"/>
                  </a:lnTo>
                  <a:lnTo>
                    <a:pt x="13483" y="7024"/>
                  </a:lnTo>
                  <a:lnTo>
                    <a:pt x="13515" y="7032"/>
                  </a:lnTo>
                  <a:lnTo>
                    <a:pt x="13547" y="7039"/>
                  </a:lnTo>
                  <a:lnTo>
                    <a:pt x="15088" y="7347"/>
                  </a:lnTo>
                  <a:lnTo>
                    <a:pt x="15089" y="8712"/>
                  </a:lnTo>
                  <a:lnTo>
                    <a:pt x="13547" y="9020"/>
                  </a:lnTo>
                  <a:close/>
                  <a:moveTo>
                    <a:pt x="15286" y="6362"/>
                  </a:moveTo>
                  <a:lnTo>
                    <a:pt x="13745" y="6054"/>
                  </a:lnTo>
                  <a:lnTo>
                    <a:pt x="13715" y="5971"/>
                  </a:lnTo>
                  <a:lnTo>
                    <a:pt x="13684" y="5889"/>
                  </a:lnTo>
                  <a:lnTo>
                    <a:pt x="13652" y="5807"/>
                  </a:lnTo>
                  <a:lnTo>
                    <a:pt x="13618" y="5726"/>
                  </a:lnTo>
                  <a:lnTo>
                    <a:pt x="13584" y="5646"/>
                  </a:lnTo>
                  <a:lnTo>
                    <a:pt x="13548" y="5565"/>
                  </a:lnTo>
                  <a:lnTo>
                    <a:pt x="13512" y="5486"/>
                  </a:lnTo>
                  <a:lnTo>
                    <a:pt x="13475" y="5408"/>
                  </a:lnTo>
                  <a:lnTo>
                    <a:pt x="14348" y="4101"/>
                  </a:lnTo>
                  <a:lnTo>
                    <a:pt x="14372" y="4063"/>
                  </a:lnTo>
                  <a:lnTo>
                    <a:pt x="14394" y="4025"/>
                  </a:lnTo>
                  <a:lnTo>
                    <a:pt x="14414" y="3986"/>
                  </a:lnTo>
                  <a:lnTo>
                    <a:pt x="14433" y="3947"/>
                  </a:lnTo>
                  <a:lnTo>
                    <a:pt x="14449" y="3906"/>
                  </a:lnTo>
                  <a:lnTo>
                    <a:pt x="14464" y="3865"/>
                  </a:lnTo>
                  <a:lnTo>
                    <a:pt x="14476" y="3824"/>
                  </a:lnTo>
                  <a:lnTo>
                    <a:pt x="14489" y="3783"/>
                  </a:lnTo>
                  <a:lnTo>
                    <a:pt x="14498" y="3741"/>
                  </a:lnTo>
                  <a:lnTo>
                    <a:pt x="14505" y="3699"/>
                  </a:lnTo>
                  <a:lnTo>
                    <a:pt x="14511" y="3656"/>
                  </a:lnTo>
                  <a:lnTo>
                    <a:pt x="14515" y="3614"/>
                  </a:lnTo>
                  <a:lnTo>
                    <a:pt x="14517" y="3572"/>
                  </a:lnTo>
                  <a:lnTo>
                    <a:pt x="14517" y="3530"/>
                  </a:lnTo>
                  <a:lnTo>
                    <a:pt x="14515" y="3488"/>
                  </a:lnTo>
                  <a:lnTo>
                    <a:pt x="14512" y="3446"/>
                  </a:lnTo>
                  <a:lnTo>
                    <a:pt x="14507" y="3404"/>
                  </a:lnTo>
                  <a:lnTo>
                    <a:pt x="14500" y="3361"/>
                  </a:lnTo>
                  <a:lnTo>
                    <a:pt x="14492" y="3320"/>
                  </a:lnTo>
                  <a:lnTo>
                    <a:pt x="14480" y="3279"/>
                  </a:lnTo>
                  <a:lnTo>
                    <a:pt x="14468" y="3239"/>
                  </a:lnTo>
                  <a:lnTo>
                    <a:pt x="14455" y="3198"/>
                  </a:lnTo>
                  <a:lnTo>
                    <a:pt x="14439" y="3159"/>
                  </a:lnTo>
                  <a:lnTo>
                    <a:pt x="14422" y="3119"/>
                  </a:lnTo>
                  <a:lnTo>
                    <a:pt x="14403" y="3081"/>
                  </a:lnTo>
                  <a:lnTo>
                    <a:pt x="14382" y="3043"/>
                  </a:lnTo>
                  <a:lnTo>
                    <a:pt x="14360" y="3006"/>
                  </a:lnTo>
                  <a:lnTo>
                    <a:pt x="14336" y="2970"/>
                  </a:lnTo>
                  <a:lnTo>
                    <a:pt x="14309" y="2935"/>
                  </a:lnTo>
                  <a:lnTo>
                    <a:pt x="14282" y="2901"/>
                  </a:lnTo>
                  <a:lnTo>
                    <a:pt x="14253" y="2868"/>
                  </a:lnTo>
                  <a:lnTo>
                    <a:pt x="14222" y="2834"/>
                  </a:lnTo>
                  <a:lnTo>
                    <a:pt x="13254" y="1869"/>
                  </a:lnTo>
                  <a:lnTo>
                    <a:pt x="13236" y="1852"/>
                  </a:lnTo>
                  <a:lnTo>
                    <a:pt x="13217" y="1834"/>
                  </a:lnTo>
                  <a:lnTo>
                    <a:pt x="13198" y="1817"/>
                  </a:lnTo>
                  <a:lnTo>
                    <a:pt x="13179" y="1801"/>
                  </a:lnTo>
                  <a:lnTo>
                    <a:pt x="13159" y="1786"/>
                  </a:lnTo>
                  <a:lnTo>
                    <a:pt x="13139" y="1771"/>
                  </a:lnTo>
                  <a:lnTo>
                    <a:pt x="13118" y="1755"/>
                  </a:lnTo>
                  <a:lnTo>
                    <a:pt x="13097" y="1741"/>
                  </a:lnTo>
                  <a:lnTo>
                    <a:pt x="13076" y="1728"/>
                  </a:lnTo>
                  <a:lnTo>
                    <a:pt x="13055" y="1715"/>
                  </a:lnTo>
                  <a:lnTo>
                    <a:pt x="13034" y="1702"/>
                  </a:lnTo>
                  <a:lnTo>
                    <a:pt x="13012" y="1691"/>
                  </a:lnTo>
                  <a:lnTo>
                    <a:pt x="12990" y="1680"/>
                  </a:lnTo>
                  <a:lnTo>
                    <a:pt x="12968" y="1669"/>
                  </a:lnTo>
                  <a:lnTo>
                    <a:pt x="12945" y="1659"/>
                  </a:lnTo>
                  <a:lnTo>
                    <a:pt x="12923" y="1649"/>
                  </a:lnTo>
                  <a:lnTo>
                    <a:pt x="12900" y="1640"/>
                  </a:lnTo>
                  <a:lnTo>
                    <a:pt x="12877" y="1632"/>
                  </a:lnTo>
                  <a:lnTo>
                    <a:pt x="12854" y="1624"/>
                  </a:lnTo>
                  <a:lnTo>
                    <a:pt x="12831" y="1617"/>
                  </a:lnTo>
                  <a:lnTo>
                    <a:pt x="12808" y="1610"/>
                  </a:lnTo>
                  <a:lnTo>
                    <a:pt x="12783" y="1604"/>
                  </a:lnTo>
                  <a:lnTo>
                    <a:pt x="12759" y="1599"/>
                  </a:lnTo>
                  <a:lnTo>
                    <a:pt x="12736" y="1594"/>
                  </a:lnTo>
                  <a:lnTo>
                    <a:pt x="12712" y="1590"/>
                  </a:lnTo>
                  <a:lnTo>
                    <a:pt x="12688" y="1586"/>
                  </a:lnTo>
                  <a:lnTo>
                    <a:pt x="12664" y="1583"/>
                  </a:lnTo>
                  <a:lnTo>
                    <a:pt x="12640" y="1580"/>
                  </a:lnTo>
                  <a:lnTo>
                    <a:pt x="12615" y="1578"/>
                  </a:lnTo>
                  <a:lnTo>
                    <a:pt x="12591" y="1577"/>
                  </a:lnTo>
                  <a:lnTo>
                    <a:pt x="12566" y="1576"/>
                  </a:lnTo>
                  <a:lnTo>
                    <a:pt x="12542" y="1575"/>
                  </a:lnTo>
                  <a:lnTo>
                    <a:pt x="12506" y="1576"/>
                  </a:lnTo>
                  <a:lnTo>
                    <a:pt x="12470" y="1578"/>
                  </a:lnTo>
                  <a:lnTo>
                    <a:pt x="12433" y="1581"/>
                  </a:lnTo>
                  <a:lnTo>
                    <a:pt x="12398" y="1586"/>
                  </a:lnTo>
                  <a:lnTo>
                    <a:pt x="12362" y="1592"/>
                  </a:lnTo>
                  <a:lnTo>
                    <a:pt x="12326" y="1599"/>
                  </a:lnTo>
                  <a:lnTo>
                    <a:pt x="12291" y="1607"/>
                  </a:lnTo>
                  <a:lnTo>
                    <a:pt x="12255" y="1617"/>
                  </a:lnTo>
                  <a:lnTo>
                    <a:pt x="12220" y="1628"/>
                  </a:lnTo>
                  <a:lnTo>
                    <a:pt x="12185" y="1641"/>
                  </a:lnTo>
                  <a:lnTo>
                    <a:pt x="12151" y="1654"/>
                  </a:lnTo>
                  <a:lnTo>
                    <a:pt x="12117" y="1670"/>
                  </a:lnTo>
                  <a:lnTo>
                    <a:pt x="12083" y="1686"/>
                  </a:lnTo>
                  <a:lnTo>
                    <a:pt x="12050" y="1704"/>
                  </a:lnTo>
                  <a:lnTo>
                    <a:pt x="12018" y="1723"/>
                  </a:lnTo>
                  <a:lnTo>
                    <a:pt x="11986" y="1743"/>
                  </a:lnTo>
                  <a:lnTo>
                    <a:pt x="10676" y="2615"/>
                  </a:lnTo>
                  <a:lnTo>
                    <a:pt x="10597" y="2577"/>
                  </a:lnTo>
                  <a:lnTo>
                    <a:pt x="10517" y="2540"/>
                  </a:lnTo>
                  <a:lnTo>
                    <a:pt x="10437" y="2505"/>
                  </a:lnTo>
                  <a:lnTo>
                    <a:pt x="10356" y="2471"/>
                  </a:lnTo>
                  <a:lnTo>
                    <a:pt x="10275" y="2438"/>
                  </a:lnTo>
                  <a:lnTo>
                    <a:pt x="10192" y="2406"/>
                  </a:lnTo>
                  <a:lnTo>
                    <a:pt x="10110" y="2375"/>
                  </a:lnTo>
                  <a:lnTo>
                    <a:pt x="10026" y="2346"/>
                  </a:lnTo>
                  <a:lnTo>
                    <a:pt x="9718" y="808"/>
                  </a:lnTo>
                  <a:lnTo>
                    <a:pt x="9708" y="764"/>
                  </a:lnTo>
                  <a:lnTo>
                    <a:pt x="9697" y="721"/>
                  </a:lnTo>
                  <a:lnTo>
                    <a:pt x="9683" y="679"/>
                  </a:lnTo>
                  <a:lnTo>
                    <a:pt x="9668" y="638"/>
                  </a:lnTo>
                  <a:lnTo>
                    <a:pt x="9652" y="598"/>
                  </a:lnTo>
                  <a:lnTo>
                    <a:pt x="9633" y="559"/>
                  </a:lnTo>
                  <a:lnTo>
                    <a:pt x="9614" y="520"/>
                  </a:lnTo>
                  <a:lnTo>
                    <a:pt x="9592" y="483"/>
                  </a:lnTo>
                  <a:lnTo>
                    <a:pt x="9568" y="447"/>
                  </a:lnTo>
                  <a:lnTo>
                    <a:pt x="9544" y="413"/>
                  </a:lnTo>
                  <a:lnTo>
                    <a:pt x="9518" y="378"/>
                  </a:lnTo>
                  <a:lnTo>
                    <a:pt x="9491" y="345"/>
                  </a:lnTo>
                  <a:lnTo>
                    <a:pt x="9463" y="314"/>
                  </a:lnTo>
                  <a:lnTo>
                    <a:pt x="9433" y="284"/>
                  </a:lnTo>
                  <a:lnTo>
                    <a:pt x="9401" y="255"/>
                  </a:lnTo>
                  <a:lnTo>
                    <a:pt x="9369" y="228"/>
                  </a:lnTo>
                  <a:lnTo>
                    <a:pt x="9336" y="202"/>
                  </a:lnTo>
                  <a:lnTo>
                    <a:pt x="9302" y="177"/>
                  </a:lnTo>
                  <a:lnTo>
                    <a:pt x="9267" y="154"/>
                  </a:lnTo>
                  <a:lnTo>
                    <a:pt x="9229" y="131"/>
                  </a:lnTo>
                  <a:lnTo>
                    <a:pt x="9192" y="111"/>
                  </a:lnTo>
                  <a:lnTo>
                    <a:pt x="9154" y="92"/>
                  </a:lnTo>
                  <a:lnTo>
                    <a:pt x="9115" y="75"/>
                  </a:lnTo>
                  <a:lnTo>
                    <a:pt x="9075" y="60"/>
                  </a:lnTo>
                  <a:lnTo>
                    <a:pt x="9034" y="46"/>
                  </a:lnTo>
                  <a:lnTo>
                    <a:pt x="8993" y="34"/>
                  </a:lnTo>
                  <a:lnTo>
                    <a:pt x="8951" y="24"/>
                  </a:lnTo>
                  <a:lnTo>
                    <a:pt x="8908" y="15"/>
                  </a:lnTo>
                  <a:lnTo>
                    <a:pt x="8864" y="9"/>
                  </a:lnTo>
                  <a:lnTo>
                    <a:pt x="8821" y="4"/>
                  </a:lnTo>
                  <a:lnTo>
                    <a:pt x="8777" y="1"/>
                  </a:lnTo>
                  <a:lnTo>
                    <a:pt x="8732" y="0"/>
                  </a:lnTo>
                  <a:lnTo>
                    <a:pt x="7363" y="0"/>
                  </a:lnTo>
                  <a:lnTo>
                    <a:pt x="7318" y="1"/>
                  </a:lnTo>
                  <a:lnTo>
                    <a:pt x="7274" y="4"/>
                  </a:lnTo>
                  <a:lnTo>
                    <a:pt x="7231" y="9"/>
                  </a:lnTo>
                  <a:lnTo>
                    <a:pt x="7187" y="15"/>
                  </a:lnTo>
                  <a:lnTo>
                    <a:pt x="7144" y="24"/>
                  </a:lnTo>
                  <a:lnTo>
                    <a:pt x="7102" y="34"/>
                  </a:lnTo>
                  <a:lnTo>
                    <a:pt x="7061" y="46"/>
                  </a:lnTo>
                  <a:lnTo>
                    <a:pt x="7020" y="60"/>
                  </a:lnTo>
                  <a:lnTo>
                    <a:pt x="6980" y="75"/>
                  </a:lnTo>
                  <a:lnTo>
                    <a:pt x="6941" y="92"/>
                  </a:lnTo>
                  <a:lnTo>
                    <a:pt x="6903" y="111"/>
                  </a:lnTo>
                  <a:lnTo>
                    <a:pt x="6866" y="131"/>
                  </a:lnTo>
                  <a:lnTo>
                    <a:pt x="6829" y="154"/>
                  </a:lnTo>
                  <a:lnTo>
                    <a:pt x="6793" y="177"/>
                  </a:lnTo>
                  <a:lnTo>
                    <a:pt x="6759" y="202"/>
                  </a:lnTo>
                  <a:lnTo>
                    <a:pt x="6726" y="228"/>
                  </a:lnTo>
                  <a:lnTo>
                    <a:pt x="6694" y="255"/>
                  </a:lnTo>
                  <a:lnTo>
                    <a:pt x="6662" y="284"/>
                  </a:lnTo>
                  <a:lnTo>
                    <a:pt x="6633" y="314"/>
                  </a:lnTo>
                  <a:lnTo>
                    <a:pt x="6604" y="345"/>
                  </a:lnTo>
                  <a:lnTo>
                    <a:pt x="6577" y="378"/>
                  </a:lnTo>
                  <a:lnTo>
                    <a:pt x="6551" y="413"/>
                  </a:lnTo>
                  <a:lnTo>
                    <a:pt x="6527" y="447"/>
                  </a:lnTo>
                  <a:lnTo>
                    <a:pt x="6503" y="483"/>
                  </a:lnTo>
                  <a:lnTo>
                    <a:pt x="6482" y="520"/>
                  </a:lnTo>
                  <a:lnTo>
                    <a:pt x="6462" y="559"/>
                  </a:lnTo>
                  <a:lnTo>
                    <a:pt x="6444" y="598"/>
                  </a:lnTo>
                  <a:lnTo>
                    <a:pt x="6427" y="638"/>
                  </a:lnTo>
                  <a:lnTo>
                    <a:pt x="6412" y="679"/>
                  </a:lnTo>
                  <a:lnTo>
                    <a:pt x="6398" y="721"/>
                  </a:lnTo>
                  <a:lnTo>
                    <a:pt x="6387" y="764"/>
                  </a:lnTo>
                  <a:lnTo>
                    <a:pt x="6377" y="808"/>
                  </a:lnTo>
                  <a:lnTo>
                    <a:pt x="6069" y="2346"/>
                  </a:lnTo>
                  <a:lnTo>
                    <a:pt x="5985" y="2375"/>
                  </a:lnTo>
                  <a:lnTo>
                    <a:pt x="5903" y="2406"/>
                  </a:lnTo>
                  <a:lnTo>
                    <a:pt x="5820" y="2438"/>
                  </a:lnTo>
                  <a:lnTo>
                    <a:pt x="5739" y="2471"/>
                  </a:lnTo>
                  <a:lnTo>
                    <a:pt x="5658" y="2505"/>
                  </a:lnTo>
                  <a:lnTo>
                    <a:pt x="5578" y="2540"/>
                  </a:lnTo>
                  <a:lnTo>
                    <a:pt x="5499" y="2577"/>
                  </a:lnTo>
                  <a:lnTo>
                    <a:pt x="5420" y="2615"/>
                  </a:lnTo>
                  <a:lnTo>
                    <a:pt x="4110" y="1743"/>
                  </a:lnTo>
                  <a:lnTo>
                    <a:pt x="4078" y="1723"/>
                  </a:lnTo>
                  <a:lnTo>
                    <a:pt x="4046" y="1704"/>
                  </a:lnTo>
                  <a:lnTo>
                    <a:pt x="4012" y="1686"/>
                  </a:lnTo>
                  <a:lnTo>
                    <a:pt x="3978" y="1670"/>
                  </a:lnTo>
                  <a:lnTo>
                    <a:pt x="3944" y="1654"/>
                  </a:lnTo>
                  <a:lnTo>
                    <a:pt x="3910" y="1641"/>
                  </a:lnTo>
                  <a:lnTo>
                    <a:pt x="3875" y="1628"/>
                  </a:lnTo>
                  <a:lnTo>
                    <a:pt x="3840" y="1617"/>
                  </a:lnTo>
                  <a:lnTo>
                    <a:pt x="3804" y="1607"/>
                  </a:lnTo>
                  <a:lnTo>
                    <a:pt x="3769" y="1599"/>
                  </a:lnTo>
                  <a:lnTo>
                    <a:pt x="3733" y="1592"/>
                  </a:lnTo>
                  <a:lnTo>
                    <a:pt x="3698" y="1586"/>
                  </a:lnTo>
                  <a:lnTo>
                    <a:pt x="3662" y="1581"/>
                  </a:lnTo>
                  <a:lnTo>
                    <a:pt x="3625" y="1578"/>
                  </a:lnTo>
                  <a:lnTo>
                    <a:pt x="3589" y="1576"/>
                  </a:lnTo>
                  <a:lnTo>
                    <a:pt x="3553" y="1575"/>
                  </a:lnTo>
                  <a:lnTo>
                    <a:pt x="3529" y="1576"/>
                  </a:lnTo>
                  <a:lnTo>
                    <a:pt x="3504" y="1577"/>
                  </a:lnTo>
                  <a:lnTo>
                    <a:pt x="3480" y="1578"/>
                  </a:lnTo>
                  <a:lnTo>
                    <a:pt x="3455" y="1580"/>
                  </a:lnTo>
                  <a:lnTo>
                    <a:pt x="3431" y="1583"/>
                  </a:lnTo>
                  <a:lnTo>
                    <a:pt x="3407" y="1586"/>
                  </a:lnTo>
                  <a:lnTo>
                    <a:pt x="3383" y="1590"/>
                  </a:lnTo>
                  <a:lnTo>
                    <a:pt x="3359" y="1594"/>
                  </a:lnTo>
                  <a:lnTo>
                    <a:pt x="3336" y="1599"/>
                  </a:lnTo>
                  <a:lnTo>
                    <a:pt x="3312" y="1604"/>
                  </a:lnTo>
                  <a:lnTo>
                    <a:pt x="3288" y="1610"/>
                  </a:lnTo>
                  <a:lnTo>
                    <a:pt x="3264" y="1617"/>
                  </a:lnTo>
                  <a:lnTo>
                    <a:pt x="3241" y="1624"/>
                  </a:lnTo>
                  <a:lnTo>
                    <a:pt x="3218" y="1632"/>
                  </a:lnTo>
                  <a:lnTo>
                    <a:pt x="3195" y="1640"/>
                  </a:lnTo>
                  <a:lnTo>
                    <a:pt x="3173" y="1649"/>
                  </a:lnTo>
                  <a:lnTo>
                    <a:pt x="3150" y="1659"/>
                  </a:lnTo>
                  <a:lnTo>
                    <a:pt x="3127" y="1669"/>
                  </a:lnTo>
                  <a:lnTo>
                    <a:pt x="3105" y="1680"/>
                  </a:lnTo>
                  <a:lnTo>
                    <a:pt x="3083" y="1691"/>
                  </a:lnTo>
                  <a:lnTo>
                    <a:pt x="3061" y="1702"/>
                  </a:lnTo>
                  <a:lnTo>
                    <a:pt x="3040" y="1715"/>
                  </a:lnTo>
                  <a:lnTo>
                    <a:pt x="3019" y="1728"/>
                  </a:lnTo>
                  <a:lnTo>
                    <a:pt x="2998" y="1741"/>
                  </a:lnTo>
                  <a:lnTo>
                    <a:pt x="2978" y="1755"/>
                  </a:lnTo>
                  <a:lnTo>
                    <a:pt x="2956" y="1771"/>
                  </a:lnTo>
                  <a:lnTo>
                    <a:pt x="2936" y="1786"/>
                  </a:lnTo>
                  <a:lnTo>
                    <a:pt x="2917" y="1801"/>
                  </a:lnTo>
                  <a:lnTo>
                    <a:pt x="2897" y="1817"/>
                  </a:lnTo>
                  <a:lnTo>
                    <a:pt x="2878" y="1834"/>
                  </a:lnTo>
                  <a:lnTo>
                    <a:pt x="2860" y="1852"/>
                  </a:lnTo>
                  <a:lnTo>
                    <a:pt x="2841" y="1869"/>
                  </a:lnTo>
                  <a:lnTo>
                    <a:pt x="1873" y="2834"/>
                  </a:lnTo>
                  <a:lnTo>
                    <a:pt x="1843" y="2868"/>
                  </a:lnTo>
                  <a:lnTo>
                    <a:pt x="1814" y="2901"/>
                  </a:lnTo>
                  <a:lnTo>
                    <a:pt x="1786" y="2935"/>
                  </a:lnTo>
                  <a:lnTo>
                    <a:pt x="1759" y="2970"/>
                  </a:lnTo>
                  <a:lnTo>
                    <a:pt x="1735" y="3006"/>
                  </a:lnTo>
                  <a:lnTo>
                    <a:pt x="1713" y="3043"/>
                  </a:lnTo>
                  <a:lnTo>
                    <a:pt x="1692" y="3081"/>
                  </a:lnTo>
                  <a:lnTo>
                    <a:pt x="1673" y="3119"/>
                  </a:lnTo>
                  <a:lnTo>
                    <a:pt x="1656" y="3159"/>
                  </a:lnTo>
                  <a:lnTo>
                    <a:pt x="1641" y="3198"/>
                  </a:lnTo>
                  <a:lnTo>
                    <a:pt x="1627" y="3239"/>
                  </a:lnTo>
                  <a:lnTo>
                    <a:pt x="1615" y="3279"/>
                  </a:lnTo>
                  <a:lnTo>
                    <a:pt x="1604" y="3320"/>
                  </a:lnTo>
                  <a:lnTo>
                    <a:pt x="1595" y="3361"/>
                  </a:lnTo>
                  <a:lnTo>
                    <a:pt x="1588" y="3404"/>
                  </a:lnTo>
                  <a:lnTo>
                    <a:pt x="1583" y="3446"/>
                  </a:lnTo>
                  <a:lnTo>
                    <a:pt x="1580" y="3488"/>
                  </a:lnTo>
                  <a:lnTo>
                    <a:pt x="1579" y="3530"/>
                  </a:lnTo>
                  <a:lnTo>
                    <a:pt x="1579" y="3572"/>
                  </a:lnTo>
                  <a:lnTo>
                    <a:pt x="1581" y="3614"/>
                  </a:lnTo>
                  <a:lnTo>
                    <a:pt x="1585" y="3656"/>
                  </a:lnTo>
                  <a:lnTo>
                    <a:pt x="1590" y="3699"/>
                  </a:lnTo>
                  <a:lnTo>
                    <a:pt x="1598" y="3741"/>
                  </a:lnTo>
                  <a:lnTo>
                    <a:pt x="1607" y="3783"/>
                  </a:lnTo>
                  <a:lnTo>
                    <a:pt x="1619" y="3824"/>
                  </a:lnTo>
                  <a:lnTo>
                    <a:pt x="1632" y="3865"/>
                  </a:lnTo>
                  <a:lnTo>
                    <a:pt x="1646" y="3906"/>
                  </a:lnTo>
                  <a:lnTo>
                    <a:pt x="1663" y="3947"/>
                  </a:lnTo>
                  <a:lnTo>
                    <a:pt x="1681" y="3986"/>
                  </a:lnTo>
                  <a:lnTo>
                    <a:pt x="1702" y="4025"/>
                  </a:lnTo>
                  <a:lnTo>
                    <a:pt x="1724" y="4063"/>
                  </a:lnTo>
                  <a:lnTo>
                    <a:pt x="1747" y="4101"/>
                  </a:lnTo>
                  <a:lnTo>
                    <a:pt x="2620" y="5408"/>
                  </a:lnTo>
                  <a:lnTo>
                    <a:pt x="2583" y="5486"/>
                  </a:lnTo>
                  <a:lnTo>
                    <a:pt x="2546" y="5565"/>
                  </a:lnTo>
                  <a:lnTo>
                    <a:pt x="2511" y="5646"/>
                  </a:lnTo>
                  <a:lnTo>
                    <a:pt x="2477" y="5726"/>
                  </a:lnTo>
                  <a:lnTo>
                    <a:pt x="2443" y="5807"/>
                  </a:lnTo>
                  <a:lnTo>
                    <a:pt x="2411" y="5890"/>
                  </a:lnTo>
                  <a:lnTo>
                    <a:pt x="2380" y="5972"/>
                  </a:lnTo>
                  <a:lnTo>
                    <a:pt x="2351" y="6055"/>
                  </a:lnTo>
                  <a:lnTo>
                    <a:pt x="809" y="6362"/>
                  </a:lnTo>
                  <a:lnTo>
                    <a:pt x="766" y="6372"/>
                  </a:lnTo>
                  <a:lnTo>
                    <a:pt x="722" y="6383"/>
                  </a:lnTo>
                  <a:lnTo>
                    <a:pt x="681" y="6398"/>
                  </a:lnTo>
                  <a:lnTo>
                    <a:pt x="640" y="6413"/>
                  </a:lnTo>
                  <a:lnTo>
                    <a:pt x="600" y="6429"/>
                  </a:lnTo>
                  <a:lnTo>
                    <a:pt x="559" y="6448"/>
                  </a:lnTo>
                  <a:lnTo>
                    <a:pt x="521" y="6467"/>
                  </a:lnTo>
                  <a:lnTo>
                    <a:pt x="484" y="6489"/>
                  </a:lnTo>
                  <a:lnTo>
                    <a:pt x="448" y="6512"/>
                  </a:lnTo>
                  <a:lnTo>
                    <a:pt x="412" y="6536"/>
                  </a:lnTo>
                  <a:lnTo>
                    <a:pt x="379" y="6562"/>
                  </a:lnTo>
                  <a:lnTo>
                    <a:pt x="346" y="6589"/>
                  </a:lnTo>
                  <a:lnTo>
                    <a:pt x="315" y="6617"/>
                  </a:lnTo>
                  <a:lnTo>
                    <a:pt x="285" y="6647"/>
                  </a:lnTo>
                  <a:lnTo>
                    <a:pt x="256" y="6679"/>
                  </a:lnTo>
                  <a:lnTo>
                    <a:pt x="228" y="6711"/>
                  </a:lnTo>
                  <a:lnTo>
                    <a:pt x="202" y="6744"/>
                  </a:lnTo>
                  <a:lnTo>
                    <a:pt x="177" y="6778"/>
                  </a:lnTo>
                  <a:lnTo>
                    <a:pt x="154" y="6813"/>
                  </a:lnTo>
                  <a:lnTo>
                    <a:pt x="132" y="6850"/>
                  </a:lnTo>
                  <a:lnTo>
                    <a:pt x="112" y="6887"/>
                  </a:lnTo>
                  <a:lnTo>
                    <a:pt x="93" y="6925"/>
                  </a:lnTo>
                  <a:lnTo>
                    <a:pt x="75" y="6965"/>
                  </a:lnTo>
                  <a:lnTo>
                    <a:pt x="60" y="7005"/>
                  </a:lnTo>
                  <a:lnTo>
                    <a:pt x="46" y="7045"/>
                  </a:lnTo>
                  <a:lnTo>
                    <a:pt x="34" y="7086"/>
                  </a:lnTo>
                  <a:lnTo>
                    <a:pt x="24" y="7128"/>
                  </a:lnTo>
                  <a:lnTo>
                    <a:pt x="15" y="7171"/>
                  </a:lnTo>
                  <a:lnTo>
                    <a:pt x="9" y="7215"/>
                  </a:lnTo>
                  <a:lnTo>
                    <a:pt x="4" y="7258"/>
                  </a:lnTo>
                  <a:lnTo>
                    <a:pt x="1" y="7302"/>
                  </a:lnTo>
                  <a:lnTo>
                    <a:pt x="0" y="7347"/>
                  </a:lnTo>
                  <a:lnTo>
                    <a:pt x="0" y="8712"/>
                  </a:lnTo>
                  <a:lnTo>
                    <a:pt x="1" y="8757"/>
                  </a:lnTo>
                  <a:lnTo>
                    <a:pt x="4" y="8801"/>
                  </a:lnTo>
                  <a:lnTo>
                    <a:pt x="9" y="8844"/>
                  </a:lnTo>
                  <a:lnTo>
                    <a:pt x="15" y="8888"/>
                  </a:lnTo>
                  <a:lnTo>
                    <a:pt x="24" y="8931"/>
                  </a:lnTo>
                  <a:lnTo>
                    <a:pt x="34" y="8972"/>
                  </a:lnTo>
                  <a:lnTo>
                    <a:pt x="46" y="9014"/>
                  </a:lnTo>
                  <a:lnTo>
                    <a:pt x="60" y="9054"/>
                  </a:lnTo>
                  <a:lnTo>
                    <a:pt x="75" y="9094"/>
                  </a:lnTo>
                  <a:lnTo>
                    <a:pt x="93" y="9134"/>
                  </a:lnTo>
                  <a:lnTo>
                    <a:pt x="112" y="9172"/>
                  </a:lnTo>
                  <a:lnTo>
                    <a:pt x="132" y="9209"/>
                  </a:lnTo>
                  <a:lnTo>
                    <a:pt x="154" y="9245"/>
                  </a:lnTo>
                  <a:lnTo>
                    <a:pt x="177" y="9280"/>
                  </a:lnTo>
                  <a:lnTo>
                    <a:pt x="202" y="9315"/>
                  </a:lnTo>
                  <a:lnTo>
                    <a:pt x="228" y="9348"/>
                  </a:lnTo>
                  <a:lnTo>
                    <a:pt x="256" y="9380"/>
                  </a:lnTo>
                  <a:lnTo>
                    <a:pt x="285" y="9412"/>
                  </a:lnTo>
                  <a:lnTo>
                    <a:pt x="315" y="9441"/>
                  </a:lnTo>
                  <a:lnTo>
                    <a:pt x="346" y="9470"/>
                  </a:lnTo>
                  <a:lnTo>
                    <a:pt x="379" y="9497"/>
                  </a:lnTo>
                  <a:lnTo>
                    <a:pt x="412" y="9523"/>
                  </a:lnTo>
                  <a:lnTo>
                    <a:pt x="448" y="9547"/>
                  </a:lnTo>
                  <a:lnTo>
                    <a:pt x="484" y="9570"/>
                  </a:lnTo>
                  <a:lnTo>
                    <a:pt x="521" y="9591"/>
                  </a:lnTo>
                  <a:lnTo>
                    <a:pt x="559" y="9611"/>
                  </a:lnTo>
                  <a:lnTo>
                    <a:pt x="600" y="9629"/>
                  </a:lnTo>
                  <a:lnTo>
                    <a:pt x="640" y="9646"/>
                  </a:lnTo>
                  <a:lnTo>
                    <a:pt x="681" y="9661"/>
                  </a:lnTo>
                  <a:lnTo>
                    <a:pt x="722" y="9675"/>
                  </a:lnTo>
                  <a:lnTo>
                    <a:pt x="766" y="9687"/>
                  </a:lnTo>
                  <a:lnTo>
                    <a:pt x="809" y="9697"/>
                  </a:lnTo>
                  <a:lnTo>
                    <a:pt x="2351" y="10004"/>
                  </a:lnTo>
                  <a:lnTo>
                    <a:pt x="2380" y="10087"/>
                  </a:lnTo>
                  <a:lnTo>
                    <a:pt x="2411" y="10169"/>
                  </a:lnTo>
                  <a:lnTo>
                    <a:pt x="2443" y="10252"/>
                  </a:lnTo>
                  <a:lnTo>
                    <a:pt x="2477" y="10333"/>
                  </a:lnTo>
                  <a:lnTo>
                    <a:pt x="2511" y="10413"/>
                  </a:lnTo>
                  <a:lnTo>
                    <a:pt x="2546" y="10494"/>
                  </a:lnTo>
                  <a:lnTo>
                    <a:pt x="2583" y="10573"/>
                  </a:lnTo>
                  <a:lnTo>
                    <a:pt x="2620" y="10651"/>
                  </a:lnTo>
                  <a:lnTo>
                    <a:pt x="1747" y="11957"/>
                  </a:lnTo>
                  <a:lnTo>
                    <a:pt x="1724" y="11995"/>
                  </a:lnTo>
                  <a:lnTo>
                    <a:pt x="1702" y="12033"/>
                  </a:lnTo>
                  <a:lnTo>
                    <a:pt x="1681" y="12072"/>
                  </a:lnTo>
                  <a:lnTo>
                    <a:pt x="1663" y="12111"/>
                  </a:lnTo>
                  <a:lnTo>
                    <a:pt x="1646" y="12153"/>
                  </a:lnTo>
                  <a:lnTo>
                    <a:pt x="1632" y="12193"/>
                  </a:lnTo>
                  <a:lnTo>
                    <a:pt x="1619" y="12234"/>
                  </a:lnTo>
                  <a:lnTo>
                    <a:pt x="1607" y="12275"/>
                  </a:lnTo>
                  <a:lnTo>
                    <a:pt x="1598" y="12317"/>
                  </a:lnTo>
                  <a:lnTo>
                    <a:pt x="1590" y="12359"/>
                  </a:lnTo>
                  <a:lnTo>
                    <a:pt x="1585" y="12402"/>
                  </a:lnTo>
                  <a:lnTo>
                    <a:pt x="1581" y="12444"/>
                  </a:lnTo>
                  <a:lnTo>
                    <a:pt x="1579" y="12486"/>
                  </a:lnTo>
                  <a:lnTo>
                    <a:pt x="1579" y="12528"/>
                  </a:lnTo>
                  <a:lnTo>
                    <a:pt x="1580" y="12571"/>
                  </a:lnTo>
                  <a:lnTo>
                    <a:pt x="1583" y="12613"/>
                  </a:lnTo>
                  <a:lnTo>
                    <a:pt x="1588" y="12654"/>
                  </a:lnTo>
                  <a:lnTo>
                    <a:pt x="1595" y="12697"/>
                  </a:lnTo>
                  <a:lnTo>
                    <a:pt x="1604" y="12738"/>
                  </a:lnTo>
                  <a:lnTo>
                    <a:pt x="1615" y="12779"/>
                  </a:lnTo>
                  <a:lnTo>
                    <a:pt x="1627" y="12820"/>
                  </a:lnTo>
                  <a:lnTo>
                    <a:pt x="1641" y="12860"/>
                  </a:lnTo>
                  <a:lnTo>
                    <a:pt x="1656" y="12900"/>
                  </a:lnTo>
                  <a:lnTo>
                    <a:pt x="1673" y="12940"/>
                  </a:lnTo>
                  <a:lnTo>
                    <a:pt x="1692" y="12978"/>
                  </a:lnTo>
                  <a:lnTo>
                    <a:pt x="1713" y="13016"/>
                  </a:lnTo>
                  <a:lnTo>
                    <a:pt x="1735" y="13052"/>
                  </a:lnTo>
                  <a:lnTo>
                    <a:pt x="1759" y="13088"/>
                  </a:lnTo>
                  <a:lnTo>
                    <a:pt x="1786" y="13124"/>
                  </a:lnTo>
                  <a:lnTo>
                    <a:pt x="1814" y="13158"/>
                  </a:lnTo>
                  <a:lnTo>
                    <a:pt x="1843" y="13191"/>
                  </a:lnTo>
                  <a:lnTo>
                    <a:pt x="1873" y="13224"/>
                  </a:lnTo>
                  <a:lnTo>
                    <a:pt x="2841" y="14189"/>
                  </a:lnTo>
                  <a:lnTo>
                    <a:pt x="2860" y="14207"/>
                  </a:lnTo>
                  <a:lnTo>
                    <a:pt x="2878" y="14224"/>
                  </a:lnTo>
                  <a:lnTo>
                    <a:pt x="2897" y="14241"/>
                  </a:lnTo>
                  <a:lnTo>
                    <a:pt x="2917" y="14257"/>
                  </a:lnTo>
                  <a:lnTo>
                    <a:pt x="2936" y="14273"/>
                  </a:lnTo>
                  <a:lnTo>
                    <a:pt x="2956" y="14288"/>
                  </a:lnTo>
                  <a:lnTo>
                    <a:pt x="2978" y="14303"/>
                  </a:lnTo>
                  <a:lnTo>
                    <a:pt x="2998" y="14317"/>
                  </a:lnTo>
                  <a:lnTo>
                    <a:pt x="3019" y="14331"/>
                  </a:lnTo>
                  <a:lnTo>
                    <a:pt x="3040" y="14344"/>
                  </a:lnTo>
                  <a:lnTo>
                    <a:pt x="3061" y="14356"/>
                  </a:lnTo>
                  <a:lnTo>
                    <a:pt x="3083" y="14368"/>
                  </a:lnTo>
                  <a:lnTo>
                    <a:pt x="3105" y="14379"/>
                  </a:lnTo>
                  <a:lnTo>
                    <a:pt x="3127" y="14389"/>
                  </a:lnTo>
                  <a:lnTo>
                    <a:pt x="3150" y="14399"/>
                  </a:lnTo>
                  <a:lnTo>
                    <a:pt x="3173" y="14409"/>
                  </a:lnTo>
                  <a:lnTo>
                    <a:pt x="3195" y="14418"/>
                  </a:lnTo>
                  <a:lnTo>
                    <a:pt x="3218" y="14426"/>
                  </a:lnTo>
                  <a:lnTo>
                    <a:pt x="3241" y="14434"/>
                  </a:lnTo>
                  <a:lnTo>
                    <a:pt x="3264" y="14441"/>
                  </a:lnTo>
                  <a:lnTo>
                    <a:pt x="3288" y="14448"/>
                  </a:lnTo>
                  <a:lnTo>
                    <a:pt x="3312" y="14454"/>
                  </a:lnTo>
                  <a:lnTo>
                    <a:pt x="3336" y="14459"/>
                  </a:lnTo>
                  <a:lnTo>
                    <a:pt x="3359" y="14464"/>
                  </a:lnTo>
                  <a:lnTo>
                    <a:pt x="3383" y="14469"/>
                  </a:lnTo>
                  <a:lnTo>
                    <a:pt x="3407" y="14473"/>
                  </a:lnTo>
                  <a:lnTo>
                    <a:pt x="3431" y="14476"/>
                  </a:lnTo>
                  <a:lnTo>
                    <a:pt x="3455" y="14478"/>
                  </a:lnTo>
                  <a:lnTo>
                    <a:pt x="3480" y="14480"/>
                  </a:lnTo>
                  <a:lnTo>
                    <a:pt x="3504" y="14482"/>
                  </a:lnTo>
                  <a:lnTo>
                    <a:pt x="3529" y="14483"/>
                  </a:lnTo>
                  <a:lnTo>
                    <a:pt x="3553" y="14483"/>
                  </a:lnTo>
                  <a:lnTo>
                    <a:pt x="3589" y="14482"/>
                  </a:lnTo>
                  <a:lnTo>
                    <a:pt x="3625" y="14480"/>
                  </a:lnTo>
                  <a:lnTo>
                    <a:pt x="3662" y="14477"/>
                  </a:lnTo>
                  <a:lnTo>
                    <a:pt x="3698" y="14473"/>
                  </a:lnTo>
                  <a:lnTo>
                    <a:pt x="3733" y="14467"/>
                  </a:lnTo>
                  <a:lnTo>
                    <a:pt x="3769" y="14460"/>
                  </a:lnTo>
                  <a:lnTo>
                    <a:pt x="3804" y="14451"/>
                  </a:lnTo>
                  <a:lnTo>
                    <a:pt x="3840" y="14441"/>
                  </a:lnTo>
                  <a:lnTo>
                    <a:pt x="3875" y="14430"/>
                  </a:lnTo>
                  <a:lnTo>
                    <a:pt x="3910" y="14418"/>
                  </a:lnTo>
                  <a:lnTo>
                    <a:pt x="3944" y="14404"/>
                  </a:lnTo>
                  <a:lnTo>
                    <a:pt x="3978" y="14389"/>
                  </a:lnTo>
                  <a:lnTo>
                    <a:pt x="4013" y="14372"/>
                  </a:lnTo>
                  <a:lnTo>
                    <a:pt x="4046" y="14355"/>
                  </a:lnTo>
                  <a:lnTo>
                    <a:pt x="4078" y="14336"/>
                  </a:lnTo>
                  <a:lnTo>
                    <a:pt x="4110" y="14315"/>
                  </a:lnTo>
                  <a:lnTo>
                    <a:pt x="5420" y="13443"/>
                  </a:lnTo>
                  <a:lnTo>
                    <a:pt x="5499" y="13482"/>
                  </a:lnTo>
                  <a:lnTo>
                    <a:pt x="5578" y="13518"/>
                  </a:lnTo>
                  <a:lnTo>
                    <a:pt x="5658" y="13553"/>
                  </a:lnTo>
                  <a:lnTo>
                    <a:pt x="5739" y="13587"/>
                  </a:lnTo>
                  <a:lnTo>
                    <a:pt x="5820" y="13620"/>
                  </a:lnTo>
                  <a:lnTo>
                    <a:pt x="5903" y="13652"/>
                  </a:lnTo>
                  <a:lnTo>
                    <a:pt x="5985" y="13683"/>
                  </a:lnTo>
                  <a:lnTo>
                    <a:pt x="6069" y="13713"/>
                  </a:lnTo>
                  <a:lnTo>
                    <a:pt x="6377" y="15251"/>
                  </a:lnTo>
                  <a:lnTo>
                    <a:pt x="6387" y="15295"/>
                  </a:lnTo>
                  <a:lnTo>
                    <a:pt x="6398" y="15337"/>
                  </a:lnTo>
                  <a:lnTo>
                    <a:pt x="6412" y="15380"/>
                  </a:lnTo>
                  <a:lnTo>
                    <a:pt x="6427" y="15421"/>
                  </a:lnTo>
                  <a:lnTo>
                    <a:pt x="6444" y="15461"/>
                  </a:lnTo>
                  <a:lnTo>
                    <a:pt x="6462" y="15500"/>
                  </a:lnTo>
                  <a:lnTo>
                    <a:pt x="6482" y="15538"/>
                  </a:lnTo>
                  <a:lnTo>
                    <a:pt x="6503" y="15575"/>
                  </a:lnTo>
                  <a:lnTo>
                    <a:pt x="6527" y="15611"/>
                  </a:lnTo>
                  <a:lnTo>
                    <a:pt x="6551" y="15646"/>
                  </a:lnTo>
                  <a:lnTo>
                    <a:pt x="6577" y="15681"/>
                  </a:lnTo>
                  <a:lnTo>
                    <a:pt x="6604" y="15713"/>
                  </a:lnTo>
                  <a:lnTo>
                    <a:pt x="6633" y="15744"/>
                  </a:lnTo>
                  <a:lnTo>
                    <a:pt x="6662" y="15774"/>
                  </a:lnTo>
                  <a:lnTo>
                    <a:pt x="6694" y="15803"/>
                  </a:lnTo>
                  <a:lnTo>
                    <a:pt x="6726" y="15831"/>
                  </a:lnTo>
                  <a:lnTo>
                    <a:pt x="6759" y="15857"/>
                  </a:lnTo>
                  <a:lnTo>
                    <a:pt x="6793" y="15881"/>
                  </a:lnTo>
                  <a:lnTo>
                    <a:pt x="6829" y="15904"/>
                  </a:lnTo>
                  <a:lnTo>
                    <a:pt x="6866" y="15927"/>
                  </a:lnTo>
                  <a:lnTo>
                    <a:pt x="6903" y="15947"/>
                  </a:lnTo>
                  <a:lnTo>
                    <a:pt x="6941" y="15966"/>
                  </a:lnTo>
                  <a:lnTo>
                    <a:pt x="6980" y="15983"/>
                  </a:lnTo>
                  <a:lnTo>
                    <a:pt x="7020" y="15998"/>
                  </a:lnTo>
                  <a:lnTo>
                    <a:pt x="7061" y="16012"/>
                  </a:lnTo>
                  <a:lnTo>
                    <a:pt x="7102" y="16024"/>
                  </a:lnTo>
                  <a:lnTo>
                    <a:pt x="7144" y="16034"/>
                  </a:lnTo>
                  <a:lnTo>
                    <a:pt x="7187" y="16043"/>
                  </a:lnTo>
                  <a:lnTo>
                    <a:pt x="7231" y="16049"/>
                  </a:lnTo>
                  <a:lnTo>
                    <a:pt x="7274" y="16054"/>
                  </a:lnTo>
                  <a:lnTo>
                    <a:pt x="7318" y="16057"/>
                  </a:lnTo>
                  <a:lnTo>
                    <a:pt x="7363" y="16058"/>
                  </a:lnTo>
                  <a:lnTo>
                    <a:pt x="8732" y="16058"/>
                  </a:lnTo>
                  <a:lnTo>
                    <a:pt x="8777" y="16057"/>
                  </a:lnTo>
                  <a:lnTo>
                    <a:pt x="8821" y="16054"/>
                  </a:lnTo>
                  <a:lnTo>
                    <a:pt x="8864" y="16049"/>
                  </a:lnTo>
                  <a:lnTo>
                    <a:pt x="8908" y="16043"/>
                  </a:lnTo>
                  <a:lnTo>
                    <a:pt x="8951" y="16034"/>
                  </a:lnTo>
                  <a:lnTo>
                    <a:pt x="8993" y="16024"/>
                  </a:lnTo>
                  <a:lnTo>
                    <a:pt x="9034" y="16012"/>
                  </a:lnTo>
                  <a:lnTo>
                    <a:pt x="9075" y="15998"/>
                  </a:lnTo>
                  <a:lnTo>
                    <a:pt x="9115" y="15983"/>
                  </a:lnTo>
                  <a:lnTo>
                    <a:pt x="9154" y="15966"/>
                  </a:lnTo>
                  <a:lnTo>
                    <a:pt x="9192" y="15947"/>
                  </a:lnTo>
                  <a:lnTo>
                    <a:pt x="9229" y="15927"/>
                  </a:lnTo>
                  <a:lnTo>
                    <a:pt x="9267" y="15904"/>
                  </a:lnTo>
                  <a:lnTo>
                    <a:pt x="9302" y="15881"/>
                  </a:lnTo>
                  <a:lnTo>
                    <a:pt x="9336" y="15857"/>
                  </a:lnTo>
                  <a:lnTo>
                    <a:pt x="9369" y="15831"/>
                  </a:lnTo>
                  <a:lnTo>
                    <a:pt x="9401" y="15803"/>
                  </a:lnTo>
                  <a:lnTo>
                    <a:pt x="9433" y="15774"/>
                  </a:lnTo>
                  <a:lnTo>
                    <a:pt x="9463" y="15744"/>
                  </a:lnTo>
                  <a:lnTo>
                    <a:pt x="9491" y="15713"/>
                  </a:lnTo>
                  <a:lnTo>
                    <a:pt x="9518" y="15681"/>
                  </a:lnTo>
                  <a:lnTo>
                    <a:pt x="9544" y="15646"/>
                  </a:lnTo>
                  <a:lnTo>
                    <a:pt x="9568" y="15611"/>
                  </a:lnTo>
                  <a:lnTo>
                    <a:pt x="9592" y="15575"/>
                  </a:lnTo>
                  <a:lnTo>
                    <a:pt x="9614" y="15538"/>
                  </a:lnTo>
                  <a:lnTo>
                    <a:pt x="9633" y="15500"/>
                  </a:lnTo>
                  <a:lnTo>
                    <a:pt x="9652" y="15461"/>
                  </a:lnTo>
                  <a:lnTo>
                    <a:pt x="9668" y="15421"/>
                  </a:lnTo>
                  <a:lnTo>
                    <a:pt x="9683" y="15380"/>
                  </a:lnTo>
                  <a:lnTo>
                    <a:pt x="9697" y="15337"/>
                  </a:lnTo>
                  <a:lnTo>
                    <a:pt x="9708" y="15295"/>
                  </a:lnTo>
                  <a:lnTo>
                    <a:pt x="9718" y="15251"/>
                  </a:lnTo>
                  <a:lnTo>
                    <a:pt x="10027" y="13713"/>
                  </a:lnTo>
                  <a:lnTo>
                    <a:pt x="10111" y="13683"/>
                  </a:lnTo>
                  <a:lnTo>
                    <a:pt x="10193" y="13652"/>
                  </a:lnTo>
                  <a:lnTo>
                    <a:pt x="10276" y="13620"/>
                  </a:lnTo>
                  <a:lnTo>
                    <a:pt x="10357" y="13587"/>
                  </a:lnTo>
                  <a:lnTo>
                    <a:pt x="10438" y="13553"/>
                  </a:lnTo>
                  <a:lnTo>
                    <a:pt x="10517" y="13518"/>
                  </a:lnTo>
                  <a:lnTo>
                    <a:pt x="10597" y="13481"/>
                  </a:lnTo>
                  <a:lnTo>
                    <a:pt x="10676" y="13443"/>
                  </a:lnTo>
                  <a:lnTo>
                    <a:pt x="11986" y="14315"/>
                  </a:lnTo>
                  <a:lnTo>
                    <a:pt x="12018" y="14336"/>
                  </a:lnTo>
                  <a:lnTo>
                    <a:pt x="12050" y="14355"/>
                  </a:lnTo>
                  <a:lnTo>
                    <a:pt x="12083" y="14372"/>
                  </a:lnTo>
                  <a:lnTo>
                    <a:pt x="12117" y="14389"/>
                  </a:lnTo>
                  <a:lnTo>
                    <a:pt x="12151" y="14404"/>
                  </a:lnTo>
                  <a:lnTo>
                    <a:pt x="12185" y="14418"/>
                  </a:lnTo>
                  <a:lnTo>
                    <a:pt x="12220" y="14430"/>
                  </a:lnTo>
                  <a:lnTo>
                    <a:pt x="12255" y="14441"/>
                  </a:lnTo>
                  <a:lnTo>
                    <a:pt x="12291" y="14451"/>
                  </a:lnTo>
                  <a:lnTo>
                    <a:pt x="12326" y="14460"/>
                  </a:lnTo>
                  <a:lnTo>
                    <a:pt x="12362" y="14467"/>
                  </a:lnTo>
                  <a:lnTo>
                    <a:pt x="12398" y="14473"/>
                  </a:lnTo>
                  <a:lnTo>
                    <a:pt x="12433" y="14477"/>
                  </a:lnTo>
                  <a:lnTo>
                    <a:pt x="12470" y="14480"/>
                  </a:lnTo>
                  <a:lnTo>
                    <a:pt x="12506" y="14482"/>
                  </a:lnTo>
                  <a:lnTo>
                    <a:pt x="12542" y="14483"/>
                  </a:lnTo>
                  <a:lnTo>
                    <a:pt x="12566" y="14483"/>
                  </a:lnTo>
                  <a:lnTo>
                    <a:pt x="12591" y="14482"/>
                  </a:lnTo>
                  <a:lnTo>
                    <a:pt x="12615" y="14480"/>
                  </a:lnTo>
                  <a:lnTo>
                    <a:pt x="12640" y="14478"/>
                  </a:lnTo>
                  <a:lnTo>
                    <a:pt x="12664" y="14476"/>
                  </a:lnTo>
                  <a:lnTo>
                    <a:pt x="12688" y="14473"/>
                  </a:lnTo>
                  <a:lnTo>
                    <a:pt x="12712" y="14469"/>
                  </a:lnTo>
                  <a:lnTo>
                    <a:pt x="12736" y="14464"/>
                  </a:lnTo>
                  <a:lnTo>
                    <a:pt x="12759" y="14459"/>
                  </a:lnTo>
                  <a:lnTo>
                    <a:pt x="12783" y="14454"/>
                  </a:lnTo>
                  <a:lnTo>
                    <a:pt x="12808" y="14448"/>
                  </a:lnTo>
                  <a:lnTo>
                    <a:pt x="12831" y="14441"/>
                  </a:lnTo>
                  <a:lnTo>
                    <a:pt x="12854" y="14434"/>
                  </a:lnTo>
                  <a:lnTo>
                    <a:pt x="12877" y="14426"/>
                  </a:lnTo>
                  <a:lnTo>
                    <a:pt x="12900" y="14418"/>
                  </a:lnTo>
                  <a:lnTo>
                    <a:pt x="12923" y="14409"/>
                  </a:lnTo>
                  <a:lnTo>
                    <a:pt x="12945" y="14399"/>
                  </a:lnTo>
                  <a:lnTo>
                    <a:pt x="12968" y="14389"/>
                  </a:lnTo>
                  <a:lnTo>
                    <a:pt x="12990" y="14379"/>
                  </a:lnTo>
                  <a:lnTo>
                    <a:pt x="13012" y="14368"/>
                  </a:lnTo>
                  <a:lnTo>
                    <a:pt x="13034" y="14356"/>
                  </a:lnTo>
                  <a:lnTo>
                    <a:pt x="13055" y="14344"/>
                  </a:lnTo>
                  <a:lnTo>
                    <a:pt x="13076" y="14331"/>
                  </a:lnTo>
                  <a:lnTo>
                    <a:pt x="13097" y="14317"/>
                  </a:lnTo>
                  <a:lnTo>
                    <a:pt x="13118" y="14303"/>
                  </a:lnTo>
                  <a:lnTo>
                    <a:pt x="13139" y="14288"/>
                  </a:lnTo>
                  <a:lnTo>
                    <a:pt x="13159" y="14273"/>
                  </a:lnTo>
                  <a:lnTo>
                    <a:pt x="13179" y="14257"/>
                  </a:lnTo>
                  <a:lnTo>
                    <a:pt x="13198" y="14241"/>
                  </a:lnTo>
                  <a:lnTo>
                    <a:pt x="13217" y="14224"/>
                  </a:lnTo>
                  <a:lnTo>
                    <a:pt x="13236" y="14207"/>
                  </a:lnTo>
                  <a:lnTo>
                    <a:pt x="13254" y="14189"/>
                  </a:lnTo>
                  <a:lnTo>
                    <a:pt x="14222" y="13224"/>
                  </a:lnTo>
                  <a:lnTo>
                    <a:pt x="14253" y="13191"/>
                  </a:lnTo>
                  <a:lnTo>
                    <a:pt x="14282" y="13158"/>
                  </a:lnTo>
                  <a:lnTo>
                    <a:pt x="14309" y="13124"/>
                  </a:lnTo>
                  <a:lnTo>
                    <a:pt x="14336" y="13088"/>
                  </a:lnTo>
                  <a:lnTo>
                    <a:pt x="14360" y="13052"/>
                  </a:lnTo>
                  <a:lnTo>
                    <a:pt x="14382" y="13016"/>
                  </a:lnTo>
                  <a:lnTo>
                    <a:pt x="14403" y="12978"/>
                  </a:lnTo>
                  <a:lnTo>
                    <a:pt x="14422" y="12940"/>
                  </a:lnTo>
                  <a:lnTo>
                    <a:pt x="14439" y="12900"/>
                  </a:lnTo>
                  <a:lnTo>
                    <a:pt x="14455" y="12860"/>
                  </a:lnTo>
                  <a:lnTo>
                    <a:pt x="14468" y="12820"/>
                  </a:lnTo>
                  <a:lnTo>
                    <a:pt x="14480" y="12779"/>
                  </a:lnTo>
                  <a:lnTo>
                    <a:pt x="14492" y="12738"/>
                  </a:lnTo>
                  <a:lnTo>
                    <a:pt x="14500" y="12697"/>
                  </a:lnTo>
                  <a:lnTo>
                    <a:pt x="14507" y="12654"/>
                  </a:lnTo>
                  <a:lnTo>
                    <a:pt x="14512" y="12613"/>
                  </a:lnTo>
                  <a:lnTo>
                    <a:pt x="14515" y="12571"/>
                  </a:lnTo>
                  <a:lnTo>
                    <a:pt x="14517" y="12528"/>
                  </a:lnTo>
                  <a:lnTo>
                    <a:pt x="14517" y="12486"/>
                  </a:lnTo>
                  <a:lnTo>
                    <a:pt x="14515" y="12444"/>
                  </a:lnTo>
                  <a:lnTo>
                    <a:pt x="14511" y="12402"/>
                  </a:lnTo>
                  <a:lnTo>
                    <a:pt x="14505" y="12359"/>
                  </a:lnTo>
                  <a:lnTo>
                    <a:pt x="14498" y="12317"/>
                  </a:lnTo>
                  <a:lnTo>
                    <a:pt x="14489" y="12275"/>
                  </a:lnTo>
                  <a:lnTo>
                    <a:pt x="14476" y="12234"/>
                  </a:lnTo>
                  <a:lnTo>
                    <a:pt x="14464" y="12193"/>
                  </a:lnTo>
                  <a:lnTo>
                    <a:pt x="14449" y="12153"/>
                  </a:lnTo>
                  <a:lnTo>
                    <a:pt x="14433" y="12111"/>
                  </a:lnTo>
                  <a:lnTo>
                    <a:pt x="14414" y="12072"/>
                  </a:lnTo>
                  <a:lnTo>
                    <a:pt x="14394" y="12033"/>
                  </a:lnTo>
                  <a:lnTo>
                    <a:pt x="14372" y="11995"/>
                  </a:lnTo>
                  <a:lnTo>
                    <a:pt x="14348" y="11957"/>
                  </a:lnTo>
                  <a:lnTo>
                    <a:pt x="13475" y="10651"/>
                  </a:lnTo>
                  <a:lnTo>
                    <a:pt x="13512" y="10572"/>
                  </a:lnTo>
                  <a:lnTo>
                    <a:pt x="13549" y="10493"/>
                  </a:lnTo>
                  <a:lnTo>
                    <a:pt x="13584" y="10413"/>
                  </a:lnTo>
                  <a:lnTo>
                    <a:pt x="13618" y="10332"/>
                  </a:lnTo>
                  <a:lnTo>
                    <a:pt x="13652" y="10251"/>
                  </a:lnTo>
                  <a:lnTo>
                    <a:pt x="13684" y="10169"/>
                  </a:lnTo>
                  <a:lnTo>
                    <a:pt x="13715" y="10087"/>
                  </a:lnTo>
                  <a:lnTo>
                    <a:pt x="13745" y="10004"/>
                  </a:lnTo>
                  <a:lnTo>
                    <a:pt x="15286" y="9697"/>
                  </a:lnTo>
                  <a:lnTo>
                    <a:pt x="15329" y="9687"/>
                  </a:lnTo>
                  <a:lnTo>
                    <a:pt x="15373" y="9675"/>
                  </a:lnTo>
                  <a:lnTo>
                    <a:pt x="15414" y="9661"/>
                  </a:lnTo>
                  <a:lnTo>
                    <a:pt x="15455" y="9646"/>
                  </a:lnTo>
                  <a:lnTo>
                    <a:pt x="15495" y="9629"/>
                  </a:lnTo>
                  <a:lnTo>
                    <a:pt x="15536" y="9611"/>
                  </a:lnTo>
                  <a:lnTo>
                    <a:pt x="15574" y="9591"/>
                  </a:lnTo>
                  <a:lnTo>
                    <a:pt x="15611" y="9570"/>
                  </a:lnTo>
                  <a:lnTo>
                    <a:pt x="15647" y="9547"/>
                  </a:lnTo>
                  <a:lnTo>
                    <a:pt x="15683" y="9523"/>
                  </a:lnTo>
                  <a:lnTo>
                    <a:pt x="15716" y="9497"/>
                  </a:lnTo>
                  <a:lnTo>
                    <a:pt x="15749" y="9470"/>
                  </a:lnTo>
                  <a:lnTo>
                    <a:pt x="15780" y="9441"/>
                  </a:lnTo>
                  <a:lnTo>
                    <a:pt x="15810" y="9412"/>
                  </a:lnTo>
                  <a:lnTo>
                    <a:pt x="15839" y="9380"/>
                  </a:lnTo>
                  <a:lnTo>
                    <a:pt x="15867" y="9348"/>
                  </a:lnTo>
                  <a:lnTo>
                    <a:pt x="15893" y="9315"/>
                  </a:lnTo>
                  <a:lnTo>
                    <a:pt x="15918" y="9280"/>
                  </a:lnTo>
                  <a:lnTo>
                    <a:pt x="15941" y="9245"/>
                  </a:lnTo>
                  <a:lnTo>
                    <a:pt x="15963" y="9209"/>
                  </a:lnTo>
                  <a:lnTo>
                    <a:pt x="15983" y="9172"/>
                  </a:lnTo>
                  <a:lnTo>
                    <a:pt x="16002" y="9134"/>
                  </a:lnTo>
                  <a:lnTo>
                    <a:pt x="16020" y="9094"/>
                  </a:lnTo>
                  <a:lnTo>
                    <a:pt x="16035" y="9054"/>
                  </a:lnTo>
                  <a:lnTo>
                    <a:pt x="16049" y="9014"/>
                  </a:lnTo>
                  <a:lnTo>
                    <a:pt x="16061" y="8972"/>
                  </a:lnTo>
                  <a:lnTo>
                    <a:pt x="16071" y="8931"/>
                  </a:lnTo>
                  <a:lnTo>
                    <a:pt x="16080" y="8888"/>
                  </a:lnTo>
                  <a:lnTo>
                    <a:pt x="16086" y="8844"/>
                  </a:lnTo>
                  <a:lnTo>
                    <a:pt x="16091" y="8801"/>
                  </a:lnTo>
                  <a:lnTo>
                    <a:pt x="16094" y="8757"/>
                  </a:lnTo>
                  <a:lnTo>
                    <a:pt x="16095" y="8712"/>
                  </a:lnTo>
                  <a:lnTo>
                    <a:pt x="16095" y="7347"/>
                  </a:lnTo>
                  <a:lnTo>
                    <a:pt x="16094" y="7302"/>
                  </a:lnTo>
                  <a:lnTo>
                    <a:pt x="16091" y="7258"/>
                  </a:lnTo>
                  <a:lnTo>
                    <a:pt x="16086" y="7215"/>
                  </a:lnTo>
                  <a:lnTo>
                    <a:pt x="16080" y="7171"/>
                  </a:lnTo>
                  <a:lnTo>
                    <a:pt x="16071" y="7128"/>
                  </a:lnTo>
                  <a:lnTo>
                    <a:pt x="16061" y="7086"/>
                  </a:lnTo>
                  <a:lnTo>
                    <a:pt x="16049" y="7045"/>
                  </a:lnTo>
                  <a:lnTo>
                    <a:pt x="16035" y="7005"/>
                  </a:lnTo>
                  <a:lnTo>
                    <a:pt x="16020" y="6965"/>
                  </a:lnTo>
                  <a:lnTo>
                    <a:pt x="16002" y="6925"/>
                  </a:lnTo>
                  <a:lnTo>
                    <a:pt x="15983" y="6887"/>
                  </a:lnTo>
                  <a:lnTo>
                    <a:pt x="15963" y="6850"/>
                  </a:lnTo>
                  <a:lnTo>
                    <a:pt x="15941" y="6813"/>
                  </a:lnTo>
                  <a:lnTo>
                    <a:pt x="15918" y="6778"/>
                  </a:lnTo>
                  <a:lnTo>
                    <a:pt x="15893" y="6744"/>
                  </a:lnTo>
                  <a:lnTo>
                    <a:pt x="15867" y="6711"/>
                  </a:lnTo>
                  <a:lnTo>
                    <a:pt x="15839" y="6679"/>
                  </a:lnTo>
                  <a:lnTo>
                    <a:pt x="15810" y="6647"/>
                  </a:lnTo>
                  <a:lnTo>
                    <a:pt x="15780" y="6617"/>
                  </a:lnTo>
                  <a:lnTo>
                    <a:pt x="15749" y="6589"/>
                  </a:lnTo>
                  <a:lnTo>
                    <a:pt x="15716" y="6562"/>
                  </a:lnTo>
                  <a:lnTo>
                    <a:pt x="15683" y="6536"/>
                  </a:lnTo>
                  <a:lnTo>
                    <a:pt x="15647" y="6512"/>
                  </a:lnTo>
                  <a:lnTo>
                    <a:pt x="15611" y="6489"/>
                  </a:lnTo>
                  <a:lnTo>
                    <a:pt x="15574" y="6467"/>
                  </a:lnTo>
                  <a:lnTo>
                    <a:pt x="15536" y="6448"/>
                  </a:lnTo>
                  <a:lnTo>
                    <a:pt x="15495" y="6429"/>
                  </a:lnTo>
                  <a:lnTo>
                    <a:pt x="15455" y="6413"/>
                  </a:lnTo>
                  <a:lnTo>
                    <a:pt x="15414" y="6398"/>
                  </a:lnTo>
                  <a:lnTo>
                    <a:pt x="15373" y="6383"/>
                  </a:lnTo>
                  <a:lnTo>
                    <a:pt x="15329" y="6372"/>
                  </a:lnTo>
                  <a:lnTo>
                    <a:pt x="15286" y="636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bg1">
                    <a:lumMod val="65000"/>
                  </a:schemeClr>
                </a:solidFill>
                <a:latin typeface="微软雅黑" panose="020B0503020204020204" pitchFamily="34" charset="-122"/>
                <a:ea typeface="微软雅黑" panose="020B0503020204020204" pitchFamily="34" charset="-122"/>
              </a:endParaRPr>
            </a:p>
          </p:txBody>
        </p:sp>
        <p:sp>
          <p:nvSpPr>
            <p:cNvPr id="184" name="Freeform 75"/>
            <p:cNvSpPr>
              <a:spLocks noEditPoints="1"/>
            </p:cNvSpPr>
            <p:nvPr/>
          </p:nvSpPr>
          <p:spPr bwMode="auto">
            <a:xfrm>
              <a:off x="4787900" y="2312988"/>
              <a:ext cx="303213" cy="301625"/>
            </a:xfrm>
            <a:custGeom>
              <a:avLst/>
              <a:gdLst>
                <a:gd name="T0" fmla="*/ 2899 w 7040"/>
                <a:gd name="T1" fmla="*/ 6524 h 7025"/>
                <a:gd name="T2" fmla="*/ 2185 w 7040"/>
                <a:gd name="T3" fmla="*/ 6283 h 7025"/>
                <a:gd name="T4" fmla="*/ 1560 w 7040"/>
                <a:gd name="T5" fmla="*/ 5884 h 7025"/>
                <a:gd name="T6" fmla="*/ 1051 w 7040"/>
                <a:gd name="T7" fmla="*/ 5351 h 7025"/>
                <a:gd name="T8" fmla="*/ 682 w 7040"/>
                <a:gd name="T9" fmla="*/ 4709 h 7025"/>
                <a:gd name="T10" fmla="*/ 475 w 7040"/>
                <a:gd name="T11" fmla="*/ 3980 h 7025"/>
                <a:gd name="T12" fmla="*/ 455 w 7040"/>
                <a:gd name="T13" fmla="*/ 3198 h 7025"/>
                <a:gd name="T14" fmla="*/ 626 w 7040"/>
                <a:gd name="T15" fmla="*/ 2456 h 7025"/>
                <a:gd name="T16" fmla="*/ 965 w 7040"/>
                <a:gd name="T17" fmla="*/ 1794 h 7025"/>
                <a:gd name="T18" fmla="*/ 1448 w 7040"/>
                <a:gd name="T19" fmla="*/ 1237 h 7025"/>
                <a:gd name="T20" fmla="*/ 2052 w 7040"/>
                <a:gd name="T21" fmla="*/ 810 h 7025"/>
                <a:gd name="T22" fmla="*/ 2750 w 7040"/>
                <a:gd name="T23" fmla="*/ 536 h 7025"/>
                <a:gd name="T24" fmla="*/ 3520 w 7040"/>
                <a:gd name="T25" fmla="*/ 439 h 7025"/>
                <a:gd name="T26" fmla="*/ 4289 w 7040"/>
                <a:gd name="T27" fmla="*/ 536 h 7025"/>
                <a:gd name="T28" fmla="*/ 4988 w 7040"/>
                <a:gd name="T29" fmla="*/ 810 h 7025"/>
                <a:gd name="T30" fmla="*/ 5591 w 7040"/>
                <a:gd name="T31" fmla="*/ 1237 h 7025"/>
                <a:gd name="T32" fmla="*/ 6075 w 7040"/>
                <a:gd name="T33" fmla="*/ 1794 h 7025"/>
                <a:gd name="T34" fmla="*/ 6414 w 7040"/>
                <a:gd name="T35" fmla="*/ 2456 h 7025"/>
                <a:gd name="T36" fmla="*/ 6585 w 7040"/>
                <a:gd name="T37" fmla="*/ 3198 h 7025"/>
                <a:gd name="T38" fmla="*/ 6565 w 7040"/>
                <a:gd name="T39" fmla="*/ 3980 h 7025"/>
                <a:gd name="T40" fmla="*/ 6358 w 7040"/>
                <a:gd name="T41" fmla="*/ 4709 h 7025"/>
                <a:gd name="T42" fmla="*/ 5988 w 7040"/>
                <a:gd name="T43" fmla="*/ 5351 h 7025"/>
                <a:gd name="T44" fmla="*/ 5479 w 7040"/>
                <a:gd name="T45" fmla="*/ 5884 h 7025"/>
                <a:gd name="T46" fmla="*/ 4855 w 7040"/>
                <a:gd name="T47" fmla="*/ 6283 h 7025"/>
                <a:gd name="T48" fmla="*/ 4140 w 7040"/>
                <a:gd name="T49" fmla="*/ 6524 h 7025"/>
                <a:gd name="T50" fmla="*/ 3520 w 7040"/>
                <a:gd name="T51" fmla="*/ 0 h 7025"/>
                <a:gd name="T52" fmla="*/ 2640 w 7040"/>
                <a:gd name="T53" fmla="*/ 110 h 7025"/>
                <a:gd name="T54" fmla="*/ 1842 w 7040"/>
                <a:gd name="T55" fmla="*/ 424 h 7025"/>
                <a:gd name="T56" fmla="*/ 1153 w 7040"/>
                <a:gd name="T57" fmla="*/ 912 h 7025"/>
                <a:gd name="T58" fmla="*/ 600 w 7040"/>
                <a:gd name="T59" fmla="*/ 1548 h 7025"/>
                <a:gd name="T60" fmla="*/ 213 w 7040"/>
                <a:gd name="T61" fmla="*/ 2305 h 7025"/>
                <a:gd name="T62" fmla="*/ 18 w 7040"/>
                <a:gd name="T63" fmla="*/ 3153 h 7025"/>
                <a:gd name="T64" fmla="*/ 40 w 7040"/>
                <a:gd name="T65" fmla="*/ 4047 h 7025"/>
                <a:gd name="T66" fmla="*/ 276 w 7040"/>
                <a:gd name="T67" fmla="*/ 4880 h 7025"/>
                <a:gd name="T68" fmla="*/ 699 w 7040"/>
                <a:gd name="T69" fmla="*/ 5614 h 7025"/>
                <a:gd name="T70" fmla="*/ 1280 w 7040"/>
                <a:gd name="T71" fmla="*/ 6222 h 7025"/>
                <a:gd name="T72" fmla="*/ 1993 w 7040"/>
                <a:gd name="T73" fmla="*/ 6678 h 7025"/>
                <a:gd name="T74" fmla="*/ 2810 w 7040"/>
                <a:gd name="T75" fmla="*/ 6953 h 7025"/>
                <a:gd name="T76" fmla="*/ 3702 w 7040"/>
                <a:gd name="T77" fmla="*/ 7020 h 7025"/>
                <a:gd name="T78" fmla="*/ 4567 w 7040"/>
                <a:gd name="T79" fmla="*/ 6867 h 7025"/>
                <a:gd name="T80" fmla="*/ 5345 w 7040"/>
                <a:gd name="T81" fmla="*/ 6517 h 7025"/>
                <a:gd name="T82" fmla="*/ 6009 w 7040"/>
                <a:gd name="T83" fmla="*/ 5996 h 7025"/>
                <a:gd name="T84" fmla="*/ 6531 w 7040"/>
                <a:gd name="T85" fmla="*/ 5333 h 7025"/>
                <a:gd name="T86" fmla="*/ 6882 w 7040"/>
                <a:gd name="T87" fmla="*/ 4556 h 7025"/>
                <a:gd name="T88" fmla="*/ 7036 w 7040"/>
                <a:gd name="T89" fmla="*/ 3693 h 7025"/>
                <a:gd name="T90" fmla="*/ 6969 w 7040"/>
                <a:gd name="T91" fmla="*/ 2805 h 7025"/>
                <a:gd name="T92" fmla="*/ 6693 w 7040"/>
                <a:gd name="T93" fmla="*/ 1990 h 7025"/>
                <a:gd name="T94" fmla="*/ 6237 w 7040"/>
                <a:gd name="T95" fmla="*/ 1278 h 7025"/>
                <a:gd name="T96" fmla="*/ 5626 w 7040"/>
                <a:gd name="T97" fmla="*/ 697 h 7025"/>
                <a:gd name="T98" fmla="*/ 4891 w 7040"/>
                <a:gd name="T99" fmla="*/ 276 h 7025"/>
                <a:gd name="T100" fmla="*/ 4056 w 7040"/>
                <a:gd name="T101" fmla="*/ 40 h 70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040" h="7025">
                  <a:moveTo>
                    <a:pt x="3520" y="6586"/>
                  </a:moveTo>
                  <a:lnTo>
                    <a:pt x="3362" y="6582"/>
                  </a:lnTo>
                  <a:lnTo>
                    <a:pt x="3205" y="6570"/>
                  </a:lnTo>
                  <a:lnTo>
                    <a:pt x="3051" y="6551"/>
                  </a:lnTo>
                  <a:lnTo>
                    <a:pt x="2899" y="6524"/>
                  </a:lnTo>
                  <a:lnTo>
                    <a:pt x="2750" y="6489"/>
                  </a:lnTo>
                  <a:lnTo>
                    <a:pt x="2604" y="6447"/>
                  </a:lnTo>
                  <a:lnTo>
                    <a:pt x="2460" y="6399"/>
                  </a:lnTo>
                  <a:lnTo>
                    <a:pt x="2320" y="6344"/>
                  </a:lnTo>
                  <a:lnTo>
                    <a:pt x="2185" y="6283"/>
                  </a:lnTo>
                  <a:lnTo>
                    <a:pt x="2052" y="6214"/>
                  </a:lnTo>
                  <a:lnTo>
                    <a:pt x="1922" y="6141"/>
                  </a:lnTo>
                  <a:lnTo>
                    <a:pt x="1797" y="6061"/>
                  </a:lnTo>
                  <a:lnTo>
                    <a:pt x="1677" y="5976"/>
                  </a:lnTo>
                  <a:lnTo>
                    <a:pt x="1560" y="5884"/>
                  </a:lnTo>
                  <a:lnTo>
                    <a:pt x="1448" y="5788"/>
                  </a:lnTo>
                  <a:lnTo>
                    <a:pt x="1342" y="5685"/>
                  </a:lnTo>
                  <a:lnTo>
                    <a:pt x="1240" y="5579"/>
                  </a:lnTo>
                  <a:lnTo>
                    <a:pt x="1142" y="5468"/>
                  </a:lnTo>
                  <a:lnTo>
                    <a:pt x="1051" y="5351"/>
                  </a:lnTo>
                  <a:lnTo>
                    <a:pt x="965" y="5231"/>
                  </a:lnTo>
                  <a:lnTo>
                    <a:pt x="885" y="5106"/>
                  </a:lnTo>
                  <a:lnTo>
                    <a:pt x="812" y="4977"/>
                  </a:lnTo>
                  <a:lnTo>
                    <a:pt x="743" y="4844"/>
                  </a:lnTo>
                  <a:lnTo>
                    <a:pt x="682" y="4709"/>
                  </a:lnTo>
                  <a:lnTo>
                    <a:pt x="626" y="4569"/>
                  </a:lnTo>
                  <a:lnTo>
                    <a:pt x="578" y="4426"/>
                  </a:lnTo>
                  <a:lnTo>
                    <a:pt x="536" y="4280"/>
                  </a:lnTo>
                  <a:lnTo>
                    <a:pt x="502" y="4132"/>
                  </a:lnTo>
                  <a:lnTo>
                    <a:pt x="475" y="3980"/>
                  </a:lnTo>
                  <a:lnTo>
                    <a:pt x="455" y="3827"/>
                  </a:lnTo>
                  <a:lnTo>
                    <a:pt x="443" y="3670"/>
                  </a:lnTo>
                  <a:lnTo>
                    <a:pt x="439" y="3513"/>
                  </a:lnTo>
                  <a:lnTo>
                    <a:pt x="443" y="3354"/>
                  </a:lnTo>
                  <a:lnTo>
                    <a:pt x="455" y="3198"/>
                  </a:lnTo>
                  <a:lnTo>
                    <a:pt x="475" y="3044"/>
                  </a:lnTo>
                  <a:lnTo>
                    <a:pt x="502" y="2893"/>
                  </a:lnTo>
                  <a:lnTo>
                    <a:pt x="536" y="2745"/>
                  </a:lnTo>
                  <a:lnTo>
                    <a:pt x="578" y="2598"/>
                  </a:lnTo>
                  <a:lnTo>
                    <a:pt x="626" y="2456"/>
                  </a:lnTo>
                  <a:lnTo>
                    <a:pt x="682" y="2316"/>
                  </a:lnTo>
                  <a:lnTo>
                    <a:pt x="743" y="2180"/>
                  </a:lnTo>
                  <a:lnTo>
                    <a:pt x="812" y="2047"/>
                  </a:lnTo>
                  <a:lnTo>
                    <a:pt x="885" y="1919"/>
                  </a:lnTo>
                  <a:lnTo>
                    <a:pt x="965" y="1794"/>
                  </a:lnTo>
                  <a:lnTo>
                    <a:pt x="1051" y="1674"/>
                  </a:lnTo>
                  <a:lnTo>
                    <a:pt x="1142" y="1557"/>
                  </a:lnTo>
                  <a:lnTo>
                    <a:pt x="1240" y="1446"/>
                  </a:lnTo>
                  <a:lnTo>
                    <a:pt x="1342" y="1340"/>
                  </a:lnTo>
                  <a:lnTo>
                    <a:pt x="1448" y="1237"/>
                  </a:lnTo>
                  <a:lnTo>
                    <a:pt x="1560" y="1141"/>
                  </a:lnTo>
                  <a:lnTo>
                    <a:pt x="1677" y="1049"/>
                  </a:lnTo>
                  <a:lnTo>
                    <a:pt x="1797" y="964"/>
                  </a:lnTo>
                  <a:lnTo>
                    <a:pt x="1922" y="884"/>
                  </a:lnTo>
                  <a:lnTo>
                    <a:pt x="2052" y="810"/>
                  </a:lnTo>
                  <a:lnTo>
                    <a:pt x="2185" y="742"/>
                  </a:lnTo>
                  <a:lnTo>
                    <a:pt x="2320" y="680"/>
                  </a:lnTo>
                  <a:lnTo>
                    <a:pt x="2460" y="625"/>
                  </a:lnTo>
                  <a:lnTo>
                    <a:pt x="2604" y="577"/>
                  </a:lnTo>
                  <a:lnTo>
                    <a:pt x="2750" y="536"/>
                  </a:lnTo>
                  <a:lnTo>
                    <a:pt x="2899" y="501"/>
                  </a:lnTo>
                  <a:lnTo>
                    <a:pt x="3051" y="474"/>
                  </a:lnTo>
                  <a:lnTo>
                    <a:pt x="3205" y="454"/>
                  </a:lnTo>
                  <a:lnTo>
                    <a:pt x="3362" y="443"/>
                  </a:lnTo>
                  <a:lnTo>
                    <a:pt x="3520" y="439"/>
                  </a:lnTo>
                  <a:lnTo>
                    <a:pt x="3678" y="443"/>
                  </a:lnTo>
                  <a:lnTo>
                    <a:pt x="3834" y="454"/>
                  </a:lnTo>
                  <a:lnTo>
                    <a:pt x="3989" y="474"/>
                  </a:lnTo>
                  <a:lnTo>
                    <a:pt x="4140" y="501"/>
                  </a:lnTo>
                  <a:lnTo>
                    <a:pt x="4289" y="536"/>
                  </a:lnTo>
                  <a:lnTo>
                    <a:pt x="4436" y="577"/>
                  </a:lnTo>
                  <a:lnTo>
                    <a:pt x="4579" y="625"/>
                  </a:lnTo>
                  <a:lnTo>
                    <a:pt x="4719" y="680"/>
                  </a:lnTo>
                  <a:lnTo>
                    <a:pt x="4855" y="742"/>
                  </a:lnTo>
                  <a:lnTo>
                    <a:pt x="4988" y="810"/>
                  </a:lnTo>
                  <a:lnTo>
                    <a:pt x="5117" y="884"/>
                  </a:lnTo>
                  <a:lnTo>
                    <a:pt x="5242" y="964"/>
                  </a:lnTo>
                  <a:lnTo>
                    <a:pt x="5362" y="1049"/>
                  </a:lnTo>
                  <a:lnTo>
                    <a:pt x="5479" y="1141"/>
                  </a:lnTo>
                  <a:lnTo>
                    <a:pt x="5591" y="1237"/>
                  </a:lnTo>
                  <a:lnTo>
                    <a:pt x="5698" y="1340"/>
                  </a:lnTo>
                  <a:lnTo>
                    <a:pt x="5800" y="1446"/>
                  </a:lnTo>
                  <a:lnTo>
                    <a:pt x="5897" y="1557"/>
                  </a:lnTo>
                  <a:lnTo>
                    <a:pt x="5988" y="1674"/>
                  </a:lnTo>
                  <a:lnTo>
                    <a:pt x="6075" y="1794"/>
                  </a:lnTo>
                  <a:lnTo>
                    <a:pt x="6154" y="1919"/>
                  </a:lnTo>
                  <a:lnTo>
                    <a:pt x="6228" y="2047"/>
                  </a:lnTo>
                  <a:lnTo>
                    <a:pt x="6297" y="2180"/>
                  </a:lnTo>
                  <a:lnTo>
                    <a:pt x="6358" y="2316"/>
                  </a:lnTo>
                  <a:lnTo>
                    <a:pt x="6414" y="2456"/>
                  </a:lnTo>
                  <a:lnTo>
                    <a:pt x="6462" y="2598"/>
                  </a:lnTo>
                  <a:lnTo>
                    <a:pt x="6503" y="2745"/>
                  </a:lnTo>
                  <a:lnTo>
                    <a:pt x="6538" y="2893"/>
                  </a:lnTo>
                  <a:lnTo>
                    <a:pt x="6565" y="3044"/>
                  </a:lnTo>
                  <a:lnTo>
                    <a:pt x="6585" y="3198"/>
                  </a:lnTo>
                  <a:lnTo>
                    <a:pt x="6597" y="3354"/>
                  </a:lnTo>
                  <a:lnTo>
                    <a:pt x="6601" y="3513"/>
                  </a:lnTo>
                  <a:lnTo>
                    <a:pt x="6597" y="3670"/>
                  </a:lnTo>
                  <a:lnTo>
                    <a:pt x="6585" y="3827"/>
                  </a:lnTo>
                  <a:lnTo>
                    <a:pt x="6565" y="3980"/>
                  </a:lnTo>
                  <a:lnTo>
                    <a:pt x="6538" y="4132"/>
                  </a:lnTo>
                  <a:lnTo>
                    <a:pt x="6503" y="4280"/>
                  </a:lnTo>
                  <a:lnTo>
                    <a:pt x="6462" y="4426"/>
                  </a:lnTo>
                  <a:lnTo>
                    <a:pt x="6414" y="4569"/>
                  </a:lnTo>
                  <a:lnTo>
                    <a:pt x="6358" y="4709"/>
                  </a:lnTo>
                  <a:lnTo>
                    <a:pt x="6297" y="4844"/>
                  </a:lnTo>
                  <a:lnTo>
                    <a:pt x="6228" y="4977"/>
                  </a:lnTo>
                  <a:lnTo>
                    <a:pt x="6154" y="5106"/>
                  </a:lnTo>
                  <a:lnTo>
                    <a:pt x="6075" y="5231"/>
                  </a:lnTo>
                  <a:lnTo>
                    <a:pt x="5988" y="5351"/>
                  </a:lnTo>
                  <a:lnTo>
                    <a:pt x="5897" y="5468"/>
                  </a:lnTo>
                  <a:lnTo>
                    <a:pt x="5800" y="5579"/>
                  </a:lnTo>
                  <a:lnTo>
                    <a:pt x="5698" y="5685"/>
                  </a:lnTo>
                  <a:lnTo>
                    <a:pt x="5591" y="5788"/>
                  </a:lnTo>
                  <a:lnTo>
                    <a:pt x="5479" y="5884"/>
                  </a:lnTo>
                  <a:lnTo>
                    <a:pt x="5362" y="5976"/>
                  </a:lnTo>
                  <a:lnTo>
                    <a:pt x="5242" y="6061"/>
                  </a:lnTo>
                  <a:lnTo>
                    <a:pt x="5117" y="6141"/>
                  </a:lnTo>
                  <a:lnTo>
                    <a:pt x="4988" y="6214"/>
                  </a:lnTo>
                  <a:lnTo>
                    <a:pt x="4855" y="6283"/>
                  </a:lnTo>
                  <a:lnTo>
                    <a:pt x="4719" y="6344"/>
                  </a:lnTo>
                  <a:lnTo>
                    <a:pt x="4579" y="6399"/>
                  </a:lnTo>
                  <a:lnTo>
                    <a:pt x="4436" y="6447"/>
                  </a:lnTo>
                  <a:lnTo>
                    <a:pt x="4289" y="6489"/>
                  </a:lnTo>
                  <a:lnTo>
                    <a:pt x="4140" y="6524"/>
                  </a:lnTo>
                  <a:lnTo>
                    <a:pt x="3989" y="6551"/>
                  </a:lnTo>
                  <a:lnTo>
                    <a:pt x="3834" y="6570"/>
                  </a:lnTo>
                  <a:lnTo>
                    <a:pt x="3678" y="6582"/>
                  </a:lnTo>
                  <a:lnTo>
                    <a:pt x="3520" y="6586"/>
                  </a:lnTo>
                  <a:close/>
                  <a:moveTo>
                    <a:pt x="3520" y="0"/>
                  </a:moveTo>
                  <a:lnTo>
                    <a:pt x="3338" y="5"/>
                  </a:lnTo>
                  <a:lnTo>
                    <a:pt x="3160" y="18"/>
                  </a:lnTo>
                  <a:lnTo>
                    <a:pt x="2984" y="40"/>
                  </a:lnTo>
                  <a:lnTo>
                    <a:pt x="2810" y="71"/>
                  </a:lnTo>
                  <a:lnTo>
                    <a:pt x="2640" y="110"/>
                  </a:lnTo>
                  <a:lnTo>
                    <a:pt x="2473" y="157"/>
                  </a:lnTo>
                  <a:lnTo>
                    <a:pt x="2309" y="213"/>
                  </a:lnTo>
                  <a:lnTo>
                    <a:pt x="2149" y="276"/>
                  </a:lnTo>
                  <a:lnTo>
                    <a:pt x="1993" y="346"/>
                  </a:lnTo>
                  <a:lnTo>
                    <a:pt x="1842" y="424"/>
                  </a:lnTo>
                  <a:lnTo>
                    <a:pt x="1695" y="508"/>
                  </a:lnTo>
                  <a:lnTo>
                    <a:pt x="1552" y="600"/>
                  </a:lnTo>
                  <a:lnTo>
                    <a:pt x="1414" y="697"/>
                  </a:lnTo>
                  <a:lnTo>
                    <a:pt x="1280" y="802"/>
                  </a:lnTo>
                  <a:lnTo>
                    <a:pt x="1153" y="912"/>
                  </a:lnTo>
                  <a:lnTo>
                    <a:pt x="1031" y="1028"/>
                  </a:lnTo>
                  <a:lnTo>
                    <a:pt x="914" y="1151"/>
                  </a:lnTo>
                  <a:lnTo>
                    <a:pt x="803" y="1278"/>
                  </a:lnTo>
                  <a:lnTo>
                    <a:pt x="699" y="1411"/>
                  </a:lnTo>
                  <a:lnTo>
                    <a:pt x="600" y="1548"/>
                  </a:lnTo>
                  <a:lnTo>
                    <a:pt x="509" y="1691"/>
                  </a:lnTo>
                  <a:lnTo>
                    <a:pt x="424" y="1838"/>
                  </a:lnTo>
                  <a:lnTo>
                    <a:pt x="347" y="1990"/>
                  </a:lnTo>
                  <a:lnTo>
                    <a:pt x="276" y="2145"/>
                  </a:lnTo>
                  <a:lnTo>
                    <a:pt x="213" y="2305"/>
                  </a:lnTo>
                  <a:lnTo>
                    <a:pt x="158" y="2468"/>
                  </a:lnTo>
                  <a:lnTo>
                    <a:pt x="110" y="2634"/>
                  </a:lnTo>
                  <a:lnTo>
                    <a:pt x="71" y="2805"/>
                  </a:lnTo>
                  <a:lnTo>
                    <a:pt x="40" y="2978"/>
                  </a:lnTo>
                  <a:lnTo>
                    <a:pt x="18" y="3153"/>
                  </a:lnTo>
                  <a:lnTo>
                    <a:pt x="4" y="3332"/>
                  </a:lnTo>
                  <a:lnTo>
                    <a:pt x="0" y="3513"/>
                  </a:lnTo>
                  <a:lnTo>
                    <a:pt x="4" y="3693"/>
                  </a:lnTo>
                  <a:lnTo>
                    <a:pt x="18" y="3872"/>
                  </a:lnTo>
                  <a:lnTo>
                    <a:pt x="40" y="4047"/>
                  </a:lnTo>
                  <a:lnTo>
                    <a:pt x="71" y="4220"/>
                  </a:lnTo>
                  <a:lnTo>
                    <a:pt x="110" y="4390"/>
                  </a:lnTo>
                  <a:lnTo>
                    <a:pt x="158" y="4556"/>
                  </a:lnTo>
                  <a:lnTo>
                    <a:pt x="213" y="4720"/>
                  </a:lnTo>
                  <a:lnTo>
                    <a:pt x="276" y="4880"/>
                  </a:lnTo>
                  <a:lnTo>
                    <a:pt x="347" y="5035"/>
                  </a:lnTo>
                  <a:lnTo>
                    <a:pt x="424" y="5187"/>
                  </a:lnTo>
                  <a:lnTo>
                    <a:pt x="509" y="5333"/>
                  </a:lnTo>
                  <a:lnTo>
                    <a:pt x="600" y="5476"/>
                  </a:lnTo>
                  <a:lnTo>
                    <a:pt x="699" y="5614"/>
                  </a:lnTo>
                  <a:lnTo>
                    <a:pt x="803" y="5747"/>
                  </a:lnTo>
                  <a:lnTo>
                    <a:pt x="914" y="5874"/>
                  </a:lnTo>
                  <a:lnTo>
                    <a:pt x="1031" y="5996"/>
                  </a:lnTo>
                  <a:lnTo>
                    <a:pt x="1153" y="6112"/>
                  </a:lnTo>
                  <a:lnTo>
                    <a:pt x="1280" y="6222"/>
                  </a:lnTo>
                  <a:lnTo>
                    <a:pt x="1414" y="6327"/>
                  </a:lnTo>
                  <a:lnTo>
                    <a:pt x="1552" y="6425"/>
                  </a:lnTo>
                  <a:lnTo>
                    <a:pt x="1695" y="6517"/>
                  </a:lnTo>
                  <a:lnTo>
                    <a:pt x="1842" y="6601"/>
                  </a:lnTo>
                  <a:lnTo>
                    <a:pt x="1993" y="6678"/>
                  </a:lnTo>
                  <a:lnTo>
                    <a:pt x="2149" y="6748"/>
                  </a:lnTo>
                  <a:lnTo>
                    <a:pt x="2309" y="6812"/>
                  </a:lnTo>
                  <a:lnTo>
                    <a:pt x="2473" y="6867"/>
                  </a:lnTo>
                  <a:lnTo>
                    <a:pt x="2640" y="6914"/>
                  </a:lnTo>
                  <a:lnTo>
                    <a:pt x="2810" y="6953"/>
                  </a:lnTo>
                  <a:lnTo>
                    <a:pt x="2984" y="6984"/>
                  </a:lnTo>
                  <a:lnTo>
                    <a:pt x="3160" y="7006"/>
                  </a:lnTo>
                  <a:lnTo>
                    <a:pt x="3338" y="7020"/>
                  </a:lnTo>
                  <a:lnTo>
                    <a:pt x="3520" y="7025"/>
                  </a:lnTo>
                  <a:lnTo>
                    <a:pt x="3702" y="7020"/>
                  </a:lnTo>
                  <a:lnTo>
                    <a:pt x="3880" y="7006"/>
                  </a:lnTo>
                  <a:lnTo>
                    <a:pt x="4056" y="6984"/>
                  </a:lnTo>
                  <a:lnTo>
                    <a:pt x="4230" y="6953"/>
                  </a:lnTo>
                  <a:lnTo>
                    <a:pt x="4400" y="6914"/>
                  </a:lnTo>
                  <a:lnTo>
                    <a:pt x="4567" y="6867"/>
                  </a:lnTo>
                  <a:lnTo>
                    <a:pt x="4731" y="6812"/>
                  </a:lnTo>
                  <a:lnTo>
                    <a:pt x="4891" y="6748"/>
                  </a:lnTo>
                  <a:lnTo>
                    <a:pt x="5047" y="6678"/>
                  </a:lnTo>
                  <a:lnTo>
                    <a:pt x="5197" y="6601"/>
                  </a:lnTo>
                  <a:lnTo>
                    <a:pt x="5345" y="6517"/>
                  </a:lnTo>
                  <a:lnTo>
                    <a:pt x="5488" y="6425"/>
                  </a:lnTo>
                  <a:lnTo>
                    <a:pt x="5626" y="6327"/>
                  </a:lnTo>
                  <a:lnTo>
                    <a:pt x="5759" y="6222"/>
                  </a:lnTo>
                  <a:lnTo>
                    <a:pt x="5886" y="6112"/>
                  </a:lnTo>
                  <a:lnTo>
                    <a:pt x="6009" y="5996"/>
                  </a:lnTo>
                  <a:lnTo>
                    <a:pt x="6126" y="5874"/>
                  </a:lnTo>
                  <a:lnTo>
                    <a:pt x="6237" y="5747"/>
                  </a:lnTo>
                  <a:lnTo>
                    <a:pt x="6341" y="5614"/>
                  </a:lnTo>
                  <a:lnTo>
                    <a:pt x="6439" y="5476"/>
                  </a:lnTo>
                  <a:lnTo>
                    <a:pt x="6531" y="5333"/>
                  </a:lnTo>
                  <a:lnTo>
                    <a:pt x="6616" y="5187"/>
                  </a:lnTo>
                  <a:lnTo>
                    <a:pt x="6693" y="5035"/>
                  </a:lnTo>
                  <a:lnTo>
                    <a:pt x="6764" y="4880"/>
                  </a:lnTo>
                  <a:lnTo>
                    <a:pt x="6827" y="4720"/>
                  </a:lnTo>
                  <a:lnTo>
                    <a:pt x="6882" y="4556"/>
                  </a:lnTo>
                  <a:lnTo>
                    <a:pt x="6930" y="4390"/>
                  </a:lnTo>
                  <a:lnTo>
                    <a:pt x="6969" y="4220"/>
                  </a:lnTo>
                  <a:lnTo>
                    <a:pt x="7000" y="4047"/>
                  </a:lnTo>
                  <a:lnTo>
                    <a:pt x="7022" y="3872"/>
                  </a:lnTo>
                  <a:lnTo>
                    <a:pt x="7036" y="3693"/>
                  </a:lnTo>
                  <a:lnTo>
                    <a:pt x="7040" y="3513"/>
                  </a:lnTo>
                  <a:lnTo>
                    <a:pt x="7036" y="3332"/>
                  </a:lnTo>
                  <a:lnTo>
                    <a:pt x="7022" y="3153"/>
                  </a:lnTo>
                  <a:lnTo>
                    <a:pt x="7000" y="2978"/>
                  </a:lnTo>
                  <a:lnTo>
                    <a:pt x="6969" y="2805"/>
                  </a:lnTo>
                  <a:lnTo>
                    <a:pt x="6930" y="2634"/>
                  </a:lnTo>
                  <a:lnTo>
                    <a:pt x="6882" y="2468"/>
                  </a:lnTo>
                  <a:lnTo>
                    <a:pt x="6827" y="2305"/>
                  </a:lnTo>
                  <a:lnTo>
                    <a:pt x="6764" y="2145"/>
                  </a:lnTo>
                  <a:lnTo>
                    <a:pt x="6693" y="1990"/>
                  </a:lnTo>
                  <a:lnTo>
                    <a:pt x="6616" y="1838"/>
                  </a:lnTo>
                  <a:lnTo>
                    <a:pt x="6531" y="1691"/>
                  </a:lnTo>
                  <a:lnTo>
                    <a:pt x="6439" y="1548"/>
                  </a:lnTo>
                  <a:lnTo>
                    <a:pt x="6341" y="1411"/>
                  </a:lnTo>
                  <a:lnTo>
                    <a:pt x="6237" y="1278"/>
                  </a:lnTo>
                  <a:lnTo>
                    <a:pt x="6126" y="1151"/>
                  </a:lnTo>
                  <a:lnTo>
                    <a:pt x="6009" y="1028"/>
                  </a:lnTo>
                  <a:lnTo>
                    <a:pt x="5886" y="912"/>
                  </a:lnTo>
                  <a:lnTo>
                    <a:pt x="5759" y="802"/>
                  </a:lnTo>
                  <a:lnTo>
                    <a:pt x="5626" y="697"/>
                  </a:lnTo>
                  <a:lnTo>
                    <a:pt x="5488" y="600"/>
                  </a:lnTo>
                  <a:lnTo>
                    <a:pt x="5345" y="508"/>
                  </a:lnTo>
                  <a:lnTo>
                    <a:pt x="5197" y="424"/>
                  </a:lnTo>
                  <a:lnTo>
                    <a:pt x="5047" y="346"/>
                  </a:lnTo>
                  <a:lnTo>
                    <a:pt x="4891" y="276"/>
                  </a:lnTo>
                  <a:lnTo>
                    <a:pt x="4731" y="213"/>
                  </a:lnTo>
                  <a:lnTo>
                    <a:pt x="4567" y="157"/>
                  </a:lnTo>
                  <a:lnTo>
                    <a:pt x="4400" y="110"/>
                  </a:lnTo>
                  <a:lnTo>
                    <a:pt x="4230" y="71"/>
                  </a:lnTo>
                  <a:lnTo>
                    <a:pt x="4056" y="40"/>
                  </a:lnTo>
                  <a:lnTo>
                    <a:pt x="3880" y="18"/>
                  </a:lnTo>
                  <a:lnTo>
                    <a:pt x="3702" y="5"/>
                  </a:lnTo>
                  <a:lnTo>
                    <a:pt x="352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bg1">
                    <a:lumMod val="65000"/>
                  </a:schemeClr>
                </a:solidFill>
                <a:latin typeface="微软雅黑" panose="020B0503020204020204" pitchFamily="34" charset="-122"/>
                <a:ea typeface="微软雅黑" panose="020B0503020204020204" pitchFamily="34" charset="-122"/>
              </a:endParaRPr>
            </a:p>
          </p:txBody>
        </p:sp>
        <p:sp>
          <p:nvSpPr>
            <p:cNvPr id="185" name="Freeform 76"/>
            <p:cNvSpPr>
              <a:spLocks noEditPoints="1"/>
            </p:cNvSpPr>
            <p:nvPr/>
          </p:nvSpPr>
          <p:spPr bwMode="auto">
            <a:xfrm>
              <a:off x="4852988" y="2378076"/>
              <a:ext cx="173038" cy="171450"/>
            </a:xfrm>
            <a:custGeom>
              <a:avLst/>
              <a:gdLst>
                <a:gd name="T0" fmla="*/ 1708 w 4023"/>
                <a:gd name="T1" fmla="*/ 3482 h 4015"/>
                <a:gd name="T2" fmla="*/ 1358 w 4023"/>
                <a:gd name="T3" fmla="*/ 3364 h 4015"/>
                <a:gd name="T4" fmla="*/ 1052 w 4023"/>
                <a:gd name="T5" fmla="*/ 3169 h 4015"/>
                <a:gd name="T6" fmla="*/ 803 w 4023"/>
                <a:gd name="T7" fmla="*/ 2908 h 4015"/>
                <a:gd name="T8" fmla="*/ 621 w 4023"/>
                <a:gd name="T9" fmla="*/ 2593 h 4015"/>
                <a:gd name="T10" fmla="*/ 521 w 4023"/>
                <a:gd name="T11" fmla="*/ 2236 h 4015"/>
                <a:gd name="T12" fmla="*/ 511 w 4023"/>
                <a:gd name="T13" fmla="*/ 1853 h 4015"/>
                <a:gd name="T14" fmla="*/ 595 w 4023"/>
                <a:gd name="T15" fmla="*/ 1490 h 4015"/>
                <a:gd name="T16" fmla="*/ 761 w 4023"/>
                <a:gd name="T17" fmla="*/ 1165 h 4015"/>
                <a:gd name="T18" fmla="*/ 998 w 4023"/>
                <a:gd name="T19" fmla="*/ 893 h 4015"/>
                <a:gd name="T20" fmla="*/ 1293 w 4023"/>
                <a:gd name="T21" fmla="*/ 684 h 4015"/>
                <a:gd name="T22" fmla="*/ 1635 w 4023"/>
                <a:gd name="T23" fmla="*/ 549 h 4015"/>
                <a:gd name="T24" fmla="*/ 2012 w 4023"/>
                <a:gd name="T25" fmla="*/ 502 h 4015"/>
                <a:gd name="T26" fmla="*/ 2389 w 4023"/>
                <a:gd name="T27" fmla="*/ 549 h 4015"/>
                <a:gd name="T28" fmla="*/ 2731 w 4023"/>
                <a:gd name="T29" fmla="*/ 684 h 4015"/>
                <a:gd name="T30" fmla="*/ 3026 w 4023"/>
                <a:gd name="T31" fmla="*/ 893 h 4015"/>
                <a:gd name="T32" fmla="*/ 3263 w 4023"/>
                <a:gd name="T33" fmla="*/ 1165 h 4015"/>
                <a:gd name="T34" fmla="*/ 3429 w 4023"/>
                <a:gd name="T35" fmla="*/ 1490 h 4015"/>
                <a:gd name="T36" fmla="*/ 3513 w 4023"/>
                <a:gd name="T37" fmla="*/ 1853 h 4015"/>
                <a:gd name="T38" fmla="*/ 3503 w 4023"/>
                <a:gd name="T39" fmla="*/ 2236 h 4015"/>
                <a:gd name="T40" fmla="*/ 3402 w 4023"/>
                <a:gd name="T41" fmla="*/ 2593 h 4015"/>
                <a:gd name="T42" fmla="*/ 3221 w 4023"/>
                <a:gd name="T43" fmla="*/ 2908 h 4015"/>
                <a:gd name="T44" fmla="*/ 2971 w 4023"/>
                <a:gd name="T45" fmla="*/ 3169 h 4015"/>
                <a:gd name="T46" fmla="*/ 2665 w 4023"/>
                <a:gd name="T47" fmla="*/ 3364 h 4015"/>
                <a:gd name="T48" fmla="*/ 2316 w 4023"/>
                <a:gd name="T49" fmla="*/ 3482 h 4015"/>
                <a:gd name="T50" fmla="*/ 2012 w 4023"/>
                <a:gd name="T51" fmla="*/ 0 h 4015"/>
                <a:gd name="T52" fmla="*/ 1509 w 4023"/>
                <a:gd name="T53" fmla="*/ 63 h 4015"/>
                <a:gd name="T54" fmla="*/ 1053 w 4023"/>
                <a:gd name="T55" fmla="*/ 242 h 4015"/>
                <a:gd name="T56" fmla="*/ 659 w 4023"/>
                <a:gd name="T57" fmla="*/ 521 h 4015"/>
                <a:gd name="T58" fmla="*/ 344 w 4023"/>
                <a:gd name="T59" fmla="*/ 884 h 4015"/>
                <a:gd name="T60" fmla="*/ 122 w 4023"/>
                <a:gd name="T61" fmla="*/ 1317 h 4015"/>
                <a:gd name="T62" fmla="*/ 11 w 4023"/>
                <a:gd name="T63" fmla="*/ 1802 h 4015"/>
                <a:gd name="T64" fmla="*/ 23 w 4023"/>
                <a:gd name="T65" fmla="*/ 2313 h 4015"/>
                <a:gd name="T66" fmla="*/ 159 w 4023"/>
                <a:gd name="T67" fmla="*/ 2788 h 4015"/>
                <a:gd name="T68" fmla="*/ 399 w 4023"/>
                <a:gd name="T69" fmla="*/ 3209 h 4015"/>
                <a:gd name="T70" fmla="*/ 732 w 4023"/>
                <a:gd name="T71" fmla="*/ 3556 h 4015"/>
                <a:gd name="T72" fmla="*/ 1139 w 4023"/>
                <a:gd name="T73" fmla="*/ 3817 h 4015"/>
                <a:gd name="T74" fmla="*/ 1606 w 4023"/>
                <a:gd name="T75" fmla="*/ 3974 h 4015"/>
                <a:gd name="T76" fmla="*/ 2115 w 4023"/>
                <a:gd name="T77" fmla="*/ 4012 h 4015"/>
                <a:gd name="T78" fmla="*/ 2610 w 4023"/>
                <a:gd name="T79" fmla="*/ 3925 h 4015"/>
                <a:gd name="T80" fmla="*/ 3055 w 4023"/>
                <a:gd name="T81" fmla="*/ 3724 h 4015"/>
                <a:gd name="T82" fmla="*/ 3435 w 4023"/>
                <a:gd name="T83" fmla="*/ 3427 h 4015"/>
                <a:gd name="T84" fmla="*/ 3733 w 4023"/>
                <a:gd name="T85" fmla="*/ 3048 h 4015"/>
                <a:gd name="T86" fmla="*/ 3933 w 4023"/>
                <a:gd name="T87" fmla="*/ 2605 h 4015"/>
                <a:gd name="T88" fmla="*/ 4021 w 4023"/>
                <a:gd name="T89" fmla="*/ 2111 h 4015"/>
                <a:gd name="T90" fmla="*/ 3983 w 4023"/>
                <a:gd name="T91" fmla="*/ 1603 h 4015"/>
                <a:gd name="T92" fmla="*/ 3825 w 4023"/>
                <a:gd name="T93" fmla="*/ 1137 h 4015"/>
                <a:gd name="T94" fmla="*/ 3565 w 4023"/>
                <a:gd name="T95" fmla="*/ 731 h 4015"/>
                <a:gd name="T96" fmla="*/ 3216 w 4023"/>
                <a:gd name="T97" fmla="*/ 399 h 4015"/>
                <a:gd name="T98" fmla="*/ 2795 w 4023"/>
                <a:gd name="T99" fmla="*/ 158 h 4015"/>
                <a:gd name="T100" fmla="*/ 2318 w 4023"/>
                <a:gd name="T101" fmla="*/ 23 h 40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023" h="4015">
                  <a:moveTo>
                    <a:pt x="2012" y="3513"/>
                  </a:moveTo>
                  <a:lnTo>
                    <a:pt x="1934" y="3511"/>
                  </a:lnTo>
                  <a:lnTo>
                    <a:pt x="1858" y="3505"/>
                  </a:lnTo>
                  <a:lnTo>
                    <a:pt x="1782" y="3495"/>
                  </a:lnTo>
                  <a:lnTo>
                    <a:pt x="1708" y="3482"/>
                  </a:lnTo>
                  <a:lnTo>
                    <a:pt x="1635" y="3465"/>
                  </a:lnTo>
                  <a:lnTo>
                    <a:pt x="1564" y="3445"/>
                  </a:lnTo>
                  <a:lnTo>
                    <a:pt x="1493" y="3422"/>
                  </a:lnTo>
                  <a:lnTo>
                    <a:pt x="1425" y="3395"/>
                  </a:lnTo>
                  <a:lnTo>
                    <a:pt x="1358" y="3364"/>
                  </a:lnTo>
                  <a:lnTo>
                    <a:pt x="1293" y="3331"/>
                  </a:lnTo>
                  <a:lnTo>
                    <a:pt x="1230" y="3294"/>
                  </a:lnTo>
                  <a:lnTo>
                    <a:pt x="1169" y="3255"/>
                  </a:lnTo>
                  <a:lnTo>
                    <a:pt x="1109" y="3213"/>
                  </a:lnTo>
                  <a:lnTo>
                    <a:pt x="1052" y="3169"/>
                  </a:lnTo>
                  <a:lnTo>
                    <a:pt x="998" y="3122"/>
                  </a:lnTo>
                  <a:lnTo>
                    <a:pt x="945" y="3071"/>
                  </a:lnTo>
                  <a:lnTo>
                    <a:pt x="895" y="3019"/>
                  </a:lnTo>
                  <a:lnTo>
                    <a:pt x="848" y="2965"/>
                  </a:lnTo>
                  <a:lnTo>
                    <a:pt x="803" y="2908"/>
                  </a:lnTo>
                  <a:lnTo>
                    <a:pt x="761" y="2849"/>
                  </a:lnTo>
                  <a:lnTo>
                    <a:pt x="722" y="2787"/>
                  </a:lnTo>
                  <a:lnTo>
                    <a:pt x="686" y="2725"/>
                  </a:lnTo>
                  <a:lnTo>
                    <a:pt x="651" y="2660"/>
                  </a:lnTo>
                  <a:lnTo>
                    <a:pt x="621" y="2593"/>
                  </a:lnTo>
                  <a:lnTo>
                    <a:pt x="595" y="2524"/>
                  </a:lnTo>
                  <a:lnTo>
                    <a:pt x="571" y="2455"/>
                  </a:lnTo>
                  <a:lnTo>
                    <a:pt x="551" y="2383"/>
                  </a:lnTo>
                  <a:lnTo>
                    <a:pt x="534" y="2311"/>
                  </a:lnTo>
                  <a:lnTo>
                    <a:pt x="521" y="2236"/>
                  </a:lnTo>
                  <a:lnTo>
                    <a:pt x="511" y="2161"/>
                  </a:lnTo>
                  <a:lnTo>
                    <a:pt x="505" y="2085"/>
                  </a:lnTo>
                  <a:lnTo>
                    <a:pt x="504" y="2008"/>
                  </a:lnTo>
                  <a:lnTo>
                    <a:pt x="505" y="1930"/>
                  </a:lnTo>
                  <a:lnTo>
                    <a:pt x="511" y="1853"/>
                  </a:lnTo>
                  <a:lnTo>
                    <a:pt x="521" y="1778"/>
                  </a:lnTo>
                  <a:lnTo>
                    <a:pt x="534" y="1704"/>
                  </a:lnTo>
                  <a:lnTo>
                    <a:pt x="551" y="1631"/>
                  </a:lnTo>
                  <a:lnTo>
                    <a:pt x="571" y="1560"/>
                  </a:lnTo>
                  <a:lnTo>
                    <a:pt x="595" y="1490"/>
                  </a:lnTo>
                  <a:lnTo>
                    <a:pt x="621" y="1421"/>
                  </a:lnTo>
                  <a:lnTo>
                    <a:pt x="651" y="1355"/>
                  </a:lnTo>
                  <a:lnTo>
                    <a:pt x="686" y="1290"/>
                  </a:lnTo>
                  <a:lnTo>
                    <a:pt x="722" y="1227"/>
                  </a:lnTo>
                  <a:lnTo>
                    <a:pt x="761" y="1165"/>
                  </a:lnTo>
                  <a:lnTo>
                    <a:pt x="803" y="1107"/>
                  </a:lnTo>
                  <a:lnTo>
                    <a:pt x="848" y="1050"/>
                  </a:lnTo>
                  <a:lnTo>
                    <a:pt x="895" y="995"/>
                  </a:lnTo>
                  <a:lnTo>
                    <a:pt x="945" y="943"/>
                  </a:lnTo>
                  <a:lnTo>
                    <a:pt x="998" y="893"/>
                  </a:lnTo>
                  <a:lnTo>
                    <a:pt x="1052" y="845"/>
                  </a:lnTo>
                  <a:lnTo>
                    <a:pt x="1109" y="801"/>
                  </a:lnTo>
                  <a:lnTo>
                    <a:pt x="1169" y="759"/>
                  </a:lnTo>
                  <a:lnTo>
                    <a:pt x="1230" y="720"/>
                  </a:lnTo>
                  <a:lnTo>
                    <a:pt x="1293" y="684"/>
                  </a:lnTo>
                  <a:lnTo>
                    <a:pt x="1358" y="651"/>
                  </a:lnTo>
                  <a:lnTo>
                    <a:pt x="1425" y="620"/>
                  </a:lnTo>
                  <a:lnTo>
                    <a:pt x="1493" y="593"/>
                  </a:lnTo>
                  <a:lnTo>
                    <a:pt x="1564" y="569"/>
                  </a:lnTo>
                  <a:lnTo>
                    <a:pt x="1635" y="549"/>
                  </a:lnTo>
                  <a:lnTo>
                    <a:pt x="1708" y="532"/>
                  </a:lnTo>
                  <a:lnTo>
                    <a:pt x="1782" y="519"/>
                  </a:lnTo>
                  <a:lnTo>
                    <a:pt x="1858" y="510"/>
                  </a:lnTo>
                  <a:lnTo>
                    <a:pt x="1934" y="504"/>
                  </a:lnTo>
                  <a:lnTo>
                    <a:pt x="2012" y="502"/>
                  </a:lnTo>
                  <a:lnTo>
                    <a:pt x="2090" y="504"/>
                  </a:lnTo>
                  <a:lnTo>
                    <a:pt x="2166" y="510"/>
                  </a:lnTo>
                  <a:lnTo>
                    <a:pt x="2242" y="519"/>
                  </a:lnTo>
                  <a:lnTo>
                    <a:pt x="2316" y="532"/>
                  </a:lnTo>
                  <a:lnTo>
                    <a:pt x="2389" y="549"/>
                  </a:lnTo>
                  <a:lnTo>
                    <a:pt x="2460" y="569"/>
                  </a:lnTo>
                  <a:lnTo>
                    <a:pt x="2531" y="593"/>
                  </a:lnTo>
                  <a:lnTo>
                    <a:pt x="2599" y="620"/>
                  </a:lnTo>
                  <a:lnTo>
                    <a:pt x="2665" y="651"/>
                  </a:lnTo>
                  <a:lnTo>
                    <a:pt x="2731" y="684"/>
                  </a:lnTo>
                  <a:lnTo>
                    <a:pt x="2794" y="720"/>
                  </a:lnTo>
                  <a:lnTo>
                    <a:pt x="2855" y="759"/>
                  </a:lnTo>
                  <a:lnTo>
                    <a:pt x="2915" y="801"/>
                  </a:lnTo>
                  <a:lnTo>
                    <a:pt x="2971" y="845"/>
                  </a:lnTo>
                  <a:lnTo>
                    <a:pt x="3026" y="893"/>
                  </a:lnTo>
                  <a:lnTo>
                    <a:pt x="3079" y="943"/>
                  </a:lnTo>
                  <a:lnTo>
                    <a:pt x="3129" y="995"/>
                  </a:lnTo>
                  <a:lnTo>
                    <a:pt x="3176" y="1050"/>
                  </a:lnTo>
                  <a:lnTo>
                    <a:pt x="3221" y="1107"/>
                  </a:lnTo>
                  <a:lnTo>
                    <a:pt x="3263" y="1165"/>
                  </a:lnTo>
                  <a:lnTo>
                    <a:pt x="3302" y="1227"/>
                  </a:lnTo>
                  <a:lnTo>
                    <a:pt x="3338" y="1290"/>
                  </a:lnTo>
                  <a:lnTo>
                    <a:pt x="3372" y="1355"/>
                  </a:lnTo>
                  <a:lnTo>
                    <a:pt x="3402" y="1421"/>
                  </a:lnTo>
                  <a:lnTo>
                    <a:pt x="3429" y="1490"/>
                  </a:lnTo>
                  <a:lnTo>
                    <a:pt x="3453" y="1560"/>
                  </a:lnTo>
                  <a:lnTo>
                    <a:pt x="3473" y="1631"/>
                  </a:lnTo>
                  <a:lnTo>
                    <a:pt x="3490" y="1704"/>
                  </a:lnTo>
                  <a:lnTo>
                    <a:pt x="3503" y="1778"/>
                  </a:lnTo>
                  <a:lnTo>
                    <a:pt x="3513" y="1853"/>
                  </a:lnTo>
                  <a:lnTo>
                    <a:pt x="3518" y="1930"/>
                  </a:lnTo>
                  <a:lnTo>
                    <a:pt x="3520" y="2008"/>
                  </a:lnTo>
                  <a:lnTo>
                    <a:pt x="3518" y="2085"/>
                  </a:lnTo>
                  <a:lnTo>
                    <a:pt x="3513" y="2161"/>
                  </a:lnTo>
                  <a:lnTo>
                    <a:pt x="3503" y="2236"/>
                  </a:lnTo>
                  <a:lnTo>
                    <a:pt x="3490" y="2311"/>
                  </a:lnTo>
                  <a:lnTo>
                    <a:pt x="3473" y="2383"/>
                  </a:lnTo>
                  <a:lnTo>
                    <a:pt x="3453" y="2455"/>
                  </a:lnTo>
                  <a:lnTo>
                    <a:pt x="3429" y="2524"/>
                  </a:lnTo>
                  <a:lnTo>
                    <a:pt x="3402" y="2593"/>
                  </a:lnTo>
                  <a:lnTo>
                    <a:pt x="3372" y="2660"/>
                  </a:lnTo>
                  <a:lnTo>
                    <a:pt x="3338" y="2725"/>
                  </a:lnTo>
                  <a:lnTo>
                    <a:pt x="3302" y="2787"/>
                  </a:lnTo>
                  <a:lnTo>
                    <a:pt x="3263" y="2849"/>
                  </a:lnTo>
                  <a:lnTo>
                    <a:pt x="3221" y="2908"/>
                  </a:lnTo>
                  <a:lnTo>
                    <a:pt x="3176" y="2965"/>
                  </a:lnTo>
                  <a:lnTo>
                    <a:pt x="3129" y="3019"/>
                  </a:lnTo>
                  <a:lnTo>
                    <a:pt x="3079" y="3071"/>
                  </a:lnTo>
                  <a:lnTo>
                    <a:pt x="3026" y="3122"/>
                  </a:lnTo>
                  <a:lnTo>
                    <a:pt x="2971" y="3169"/>
                  </a:lnTo>
                  <a:lnTo>
                    <a:pt x="2915" y="3213"/>
                  </a:lnTo>
                  <a:lnTo>
                    <a:pt x="2855" y="3255"/>
                  </a:lnTo>
                  <a:lnTo>
                    <a:pt x="2794" y="3294"/>
                  </a:lnTo>
                  <a:lnTo>
                    <a:pt x="2731" y="3331"/>
                  </a:lnTo>
                  <a:lnTo>
                    <a:pt x="2665" y="3364"/>
                  </a:lnTo>
                  <a:lnTo>
                    <a:pt x="2599" y="3395"/>
                  </a:lnTo>
                  <a:lnTo>
                    <a:pt x="2531" y="3422"/>
                  </a:lnTo>
                  <a:lnTo>
                    <a:pt x="2460" y="3445"/>
                  </a:lnTo>
                  <a:lnTo>
                    <a:pt x="2389" y="3465"/>
                  </a:lnTo>
                  <a:lnTo>
                    <a:pt x="2316" y="3482"/>
                  </a:lnTo>
                  <a:lnTo>
                    <a:pt x="2242" y="3495"/>
                  </a:lnTo>
                  <a:lnTo>
                    <a:pt x="2166" y="3505"/>
                  </a:lnTo>
                  <a:lnTo>
                    <a:pt x="2090" y="3511"/>
                  </a:lnTo>
                  <a:lnTo>
                    <a:pt x="2012" y="3513"/>
                  </a:lnTo>
                  <a:close/>
                  <a:moveTo>
                    <a:pt x="2012" y="0"/>
                  </a:moveTo>
                  <a:lnTo>
                    <a:pt x="1908" y="3"/>
                  </a:lnTo>
                  <a:lnTo>
                    <a:pt x="1806" y="10"/>
                  </a:lnTo>
                  <a:lnTo>
                    <a:pt x="1706" y="23"/>
                  </a:lnTo>
                  <a:lnTo>
                    <a:pt x="1606" y="41"/>
                  </a:lnTo>
                  <a:lnTo>
                    <a:pt x="1509" y="63"/>
                  </a:lnTo>
                  <a:lnTo>
                    <a:pt x="1413" y="90"/>
                  </a:lnTo>
                  <a:lnTo>
                    <a:pt x="1319" y="122"/>
                  </a:lnTo>
                  <a:lnTo>
                    <a:pt x="1229" y="158"/>
                  </a:lnTo>
                  <a:lnTo>
                    <a:pt x="1139" y="198"/>
                  </a:lnTo>
                  <a:lnTo>
                    <a:pt x="1053" y="242"/>
                  </a:lnTo>
                  <a:lnTo>
                    <a:pt x="968" y="290"/>
                  </a:lnTo>
                  <a:lnTo>
                    <a:pt x="887" y="342"/>
                  </a:lnTo>
                  <a:lnTo>
                    <a:pt x="807" y="399"/>
                  </a:lnTo>
                  <a:lnTo>
                    <a:pt x="732" y="458"/>
                  </a:lnTo>
                  <a:lnTo>
                    <a:pt x="659" y="521"/>
                  </a:lnTo>
                  <a:lnTo>
                    <a:pt x="589" y="587"/>
                  </a:lnTo>
                  <a:lnTo>
                    <a:pt x="523" y="658"/>
                  </a:lnTo>
                  <a:lnTo>
                    <a:pt x="459" y="731"/>
                  </a:lnTo>
                  <a:lnTo>
                    <a:pt x="399" y="806"/>
                  </a:lnTo>
                  <a:lnTo>
                    <a:pt x="344" y="884"/>
                  </a:lnTo>
                  <a:lnTo>
                    <a:pt x="291" y="967"/>
                  </a:lnTo>
                  <a:lnTo>
                    <a:pt x="243" y="1050"/>
                  </a:lnTo>
                  <a:lnTo>
                    <a:pt x="198" y="1137"/>
                  </a:lnTo>
                  <a:lnTo>
                    <a:pt x="159" y="1226"/>
                  </a:lnTo>
                  <a:lnTo>
                    <a:pt x="122" y="1317"/>
                  </a:lnTo>
                  <a:lnTo>
                    <a:pt x="90" y="1410"/>
                  </a:lnTo>
                  <a:lnTo>
                    <a:pt x="63" y="1506"/>
                  </a:lnTo>
                  <a:lnTo>
                    <a:pt x="41" y="1603"/>
                  </a:lnTo>
                  <a:lnTo>
                    <a:pt x="23" y="1701"/>
                  </a:lnTo>
                  <a:lnTo>
                    <a:pt x="11" y="1802"/>
                  </a:lnTo>
                  <a:lnTo>
                    <a:pt x="3" y="1904"/>
                  </a:lnTo>
                  <a:lnTo>
                    <a:pt x="0" y="2008"/>
                  </a:lnTo>
                  <a:lnTo>
                    <a:pt x="3" y="2111"/>
                  </a:lnTo>
                  <a:lnTo>
                    <a:pt x="11" y="2212"/>
                  </a:lnTo>
                  <a:lnTo>
                    <a:pt x="23" y="2313"/>
                  </a:lnTo>
                  <a:lnTo>
                    <a:pt x="41" y="2412"/>
                  </a:lnTo>
                  <a:lnTo>
                    <a:pt x="63" y="2509"/>
                  </a:lnTo>
                  <a:lnTo>
                    <a:pt x="90" y="2605"/>
                  </a:lnTo>
                  <a:lnTo>
                    <a:pt x="122" y="2698"/>
                  </a:lnTo>
                  <a:lnTo>
                    <a:pt x="159" y="2788"/>
                  </a:lnTo>
                  <a:lnTo>
                    <a:pt x="198" y="2878"/>
                  </a:lnTo>
                  <a:lnTo>
                    <a:pt x="243" y="2964"/>
                  </a:lnTo>
                  <a:lnTo>
                    <a:pt x="291" y="3048"/>
                  </a:lnTo>
                  <a:lnTo>
                    <a:pt x="344" y="3130"/>
                  </a:lnTo>
                  <a:lnTo>
                    <a:pt x="399" y="3209"/>
                  </a:lnTo>
                  <a:lnTo>
                    <a:pt x="459" y="3284"/>
                  </a:lnTo>
                  <a:lnTo>
                    <a:pt x="523" y="3357"/>
                  </a:lnTo>
                  <a:lnTo>
                    <a:pt x="589" y="3427"/>
                  </a:lnTo>
                  <a:lnTo>
                    <a:pt x="659" y="3493"/>
                  </a:lnTo>
                  <a:lnTo>
                    <a:pt x="732" y="3556"/>
                  </a:lnTo>
                  <a:lnTo>
                    <a:pt x="807" y="3616"/>
                  </a:lnTo>
                  <a:lnTo>
                    <a:pt x="887" y="3672"/>
                  </a:lnTo>
                  <a:lnTo>
                    <a:pt x="968" y="3724"/>
                  </a:lnTo>
                  <a:lnTo>
                    <a:pt x="1053" y="3772"/>
                  </a:lnTo>
                  <a:lnTo>
                    <a:pt x="1139" y="3817"/>
                  </a:lnTo>
                  <a:lnTo>
                    <a:pt x="1229" y="3857"/>
                  </a:lnTo>
                  <a:lnTo>
                    <a:pt x="1319" y="3892"/>
                  </a:lnTo>
                  <a:lnTo>
                    <a:pt x="1413" y="3925"/>
                  </a:lnTo>
                  <a:lnTo>
                    <a:pt x="1509" y="3952"/>
                  </a:lnTo>
                  <a:lnTo>
                    <a:pt x="1606" y="3974"/>
                  </a:lnTo>
                  <a:lnTo>
                    <a:pt x="1706" y="3992"/>
                  </a:lnTo>
                  <a:lnTo>
                    <a:pt x="1806" y="4004"/>
                  </a:lnTo>
                  <a:lnTo>
                    <a:pt x="1908" y="4012"/>
                  </a:lnTo>
                  <a:lnTo>
                    <a:pt x="2012" y="4015"/>
                  </a:lnTo>
                  <a:lnTo>
                    <a:pt x="2115" y="4012"/>
                  </a:lnTo>
                  <a:lnTo>
                    <a:pt x="2218" y="4004"/>
                  </a:lnTo>
                  <a:lnTo>
                    <a:pt x="2318" y="3992"/>
                  </a:lnTo>
                  <a:lnTo>
                    <a:pt x="2417" y="3974"/>
                  </a:lnTo>
                  <a:lnTo>
                    <a:pt x="2514" y="3952"/>
                  </a:lnTo>
                  <a:lnTo>
                    <a:pt x="2610" y="3925"/>
                  </a:lnTo>
                  <a:lnTo>
                    <a:pt x="2704" y="3892"/>
                  </a:lnTo>
                  <a:lnTo>
                    <a:pt x="2795" y="3857"/>
                  </a:lnTo>
                  <a:lnTo>
                    <a:pt x="2884" y="3817"/>
                  </a:lnTo>
                  <a:lnTo>
                    <a:pt x="2971" y="3772"/>
                  </a:lnTo>
                  <a:lnTo>
                    <a:pt x="3055" y="3724"/>
                  </a:lnTo>
                  <a:lnTo>
                    <a:pt x="3137" y="3672"/>
                  </a:lnTo>
                  <a:lnTo>
                    <a:pt x="3216" y="3616"/>
                  </a:lnTo>
                  <a:lnTo>
                    <a:pt x="3292" y="3556"/>
                  </a:lnTo>
                  <a:lnTo>
                    <a:pt x="3364" y="3493"/>
                  </a:lnTo>
                  <a:lnTo>
                    <a:pt x="3435" y="3427"/>
                  </a:lnTo>
                  <a:lnTo>
                    <a:pt x="3501" y="3357"/>
                  </a:lnTo>
                  <a:lnTo>
                    <a:pt x="3565" y="3284"/>
                  </a:lnTo>
                  <a:lnTo>
                    <a:pt x="3624" y="3209"/>
                  </a:lnTo>
                  <a:lnTo>
                    <a:pt x="3680" y="3130"/>
                  </a:lnTo>
                  <a:lnTo>
                    <a:pt x="3733" y="3048"/>
                  </a:lnTo>
                  <a:lnTo>
                    <a:pt x="3781" y="2964"/>
                  </a:lnTo>
                  <a:lnTo>
                    <a:pt x="3825" y="2878"/>
                  </a:lnTo>
                  <a:lnTo>
                    <a:pt x="3865" y="2788"/>
                  </a:lnTo>
                  <a:lnTo>
                    <a:pt x="3902" y="2698"/>
                  </a:lnTo>
                  <a:lnTo>
                    <a:pt x="3933" y="2605"/>
                  </a:lnTo>
                  <a:lnTo>
                    <a:pt x="3960" y="2509"/>
                  </a:lnTo>
                  <a:lnTo>
                    <a:pt x="3983" y="2412"/>
                  </a:lnTo>
                  <a:lnTo>
                    <a:pt x="4000" y="2313"/>
                  </a:lnTo>
                  <a:lnTo>
                    <a:pt x="4013" y="2212"/>
                  </a:lnTo>
                  <a:lnTo>
                    <a:pt x="4021" y="2111"/>
                  </a:lnTo>
                  <a:lnTo>
                    <a:pt x="4023" y="2008"/>
                  </a:lnTo>
                  <a:lnTo>
                    <a:pt x="4021" y="1904"/>
                  </a:lnTo>
                  <a:lnTo>
                    <a:pt x="4013" y="1802"/>
                  </a:lnTo>
                  <a:lnTo>
                    <a:pt x="4000" y="1701"/>
                  </a:lnTo>
                  <a:lnTo>
                    <a:pt x="3983" y="1603"/>
                  </a:lnTo>
                  <a:lnTo>
                    <a:pt x="3960" y="1506"/>
                  </a:lnTo>
                  <a:lnTo>
                    <a:pt x="3933" y="1410"/>
                  </a:lnTo>
                  <a:lnTo>
                    <a:pt x="3902" y="1317"/>
                  </a:lnTo>
                  <a:lnTo>
                    <a:pt x="3865" y="1226"/>
                  </a:lnTo>
                  <a:lnTo>
                    <a:pt x="3825" y="1137"/>
                  </a:lnTo>
                  <a:lnTo>
                    <a:pt x="3781" y="1050"/>
                  </a:lnTo>
                  <a:lnTo>
                    <a:pt x="3733" y="967"/>
                  </a:lnTo>
                  <a:lnTo>
                    <a:pt x="3680" y="884"/>
                  </a:lnTo>
                  <a:lnTo>
                    <a:pt x="3624" y="806"/>
                  </a:lnTo>
                  <a:lnTo>
                    <a:pt x="3565" y="731"/>
                  </a:lnTo>
                  <a:lnTo>
                    <a:pt x="3501" y="658"/>
                  </a:lnTo>
                  <a:lnTo>
                    <a:pt x="3435" y="587"/>
                  </a:lnTo>
                  <a:lnTo>
                    <a:pt x="3364" y="521"/>
                  </a:lnTo>
                  <a:lnTo>
                    <a:pt x="3292" y="458"/>
                  </a:lnTo>
                  <a:lnTo>
                    <a:pt x="3216" y="399"/>
                  </a:lnTo>
                  <a:lnTo>
                    <a:pt x="3137" y="342"/>
                  </a:lnTo>
                  <a:lnTo>
                    <a:pt x="3055" y="290"/>
                  </a:lnTo>
                  <a:lnTo>
                    <a:pt x="2971" y="242"/>
                  </a:lnTo>
                  <a:lnTo>
                    <a:pt x="2884" y="198"/>
                  </a:lnTo>
                  <a:lnTo>
                    <a:pt x="2795" y="158"/>
                  </a:lnTo>
                  <a:lnTo>
                    <a:pt x="2704" y="122"/>
                  </a:lnTo>
                  <a:lnTo>
                    <a:pt x="2610" y="90"/>
                  </a:lnTo>
                  <a:lnTo>
                    <a:pt x="2514" y="63"/>
                  </a:lnTo>
                  <a:lnTo>
                    <a:pt x="2417" y="41"/>
                  </a:lnTo>
                  <a:lnTo>
                    <a:pt x="2318" y="23"/>
                  </a:lnTo>
                  <a:lnTo>
                    <a:pt x="2218" y="10"/>
                  </a:lnTo>
                  <a:lnTo>
                    <a:pt x="2115" y="3"/>
                  </a:lnTo>
                  <a:lnTo>
                    <a:pt x="201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bg1">
                    <a:lumMod val="65000"/>
                  </a:schemeClr>
                </a:solidFill>
                <a:latin typeface="微软雅黑" panose="020B0503020204020204" pitchFamily="34" charset="-122"/>
                <a:ea typeface="微软雅黑" panose="020B0503020204020204" pitchFamily="34" charset="-122"/>
              </a:endParaRPr>
            </a:p>
          </p:txBody>
        </p:sp>
      </p:grpSp>
      <p:grpSp>
        <p:nvGrpSpPr>
          <p:cNvPr id="186" name="Group 25"/>
          <p:cNvGrpSpPr/>
          <p:nvPr/>
        </p:nvGrpSpPr>
        <p:grpSpPr>
          <a:xfrm>
            <a:off x="6864029" y="4506097"/>
            <a:ext cx="345331" cy="345331"/>
            <a:chOff x="2005013" y="1077913"/>
            <a:chExt cx="688975" cy="688975"/>
          </a:xfrm>
          <a:solidFill>
            <a:schemeClr val="bg1"/>
          </a:solidFill>
        </p:grpSpPr>
        <p:sp>
          <p:nvSpPr>
            <p:cNvPr id="187" name="Freeform 5"/>
            <p:cNvSpPr>
              <a:spLocks noEditPoints="1"/>
            </p:cNvSpPr>
            <p:nvPr/>
          </p:nvSpPr>
          <p:spPr bwMode="auto">
            <a:xfrm>
              <a:off x="2005013" y="1077913"/>
              <a:ext cx="688975" cy="688975"/>
            </a:xfrm>
            <a:custGeom>
              <a:avLst/>
              <a:gdLst>
                <a:gd name="T0" fmla="*/ 8083 w 16058"/>
                <a:gd name="T1" fmla="*/ 10645 h 16058"/>
                <a:gd name="T2" fmla="*/ 6322 w 16058"/>
                <a:gd name="T3" fmla="*/ 9396 h 16058"/>
                <a:gd name="T4" fmla="*/ 5244 w 16058"/>
                <a:gd name="T5" fmla="*/ 7514 h 16058"/>
                <a:gd name="T6" fmla="*/ 5076 w 16058"/>
                <a:gd name="T7" fmla="*/ 5258 h 16058"/>
                <a:gd name="T8" fmla="*/ 5875 w 16058"/>
                <a:gd name="T9" fmla="*/ 3217 h 16058"/>
                <a:gd name="T10" fmla="*/ 7435 w 16058"/>
                <a:gd name="T11" fmla="*/ 1730 h 16058"/>
                <a:gd name="T12" fmla="*/ 9523 w 16058"/>
                <a:gd name="T13" fmla="*/ 1030 h 16058"/>
                <a:gd name="T14" fmla="*/ 11761 w 16058"/>
                <a:gd name="T15" fmla="*/ 1308 h 16058"/>
                <a:gd name="T16" fmla="*/ 13584 w 16058"/>
                <a:gd name="T17" fmla="*/ 2474 h 16058"/>
                <a:gd name="T18" fmla="*/ 14750 w 16058"/>
                <a:gd name="T19" fmla="*/ 4297 h 16058"/>
                <a:gd name="T20" fmla="*/ 15028 w 16058"/>
                <a:gd name="T21" fmla="*/ 6535 h 16058"/>
                <a:gd name="T22" fmla="*/ 14328 w 16058"/>
                <a:gd name="T23" fmla="*/ 8624 h 16058"/>
                <a:gd name="T24" fmla="*/ 12841 w 16058"/>
                <a:gd name="T25" fmla="*/ 10183 h 16058"/>
                <a:gd name="T26" fmla="*/ 10800 w 16058"/>
                <a:gd name="T27" fmla="*/ 10982 h 16058"/>
                <a:gd name="T28" fmla="*/ 2326 w 16058"/>
                <a:gd name="T29" fmla="*/ 14973 h 16058"/>
                <a:gd name="T30" fmla="*/ 2162 w 16058"/>
                <a:gd name="T31" fmla="*/ 15080 h 16058"/>
                <a:gd name="T32" fmla="*/ 1975 w 16058"/>
                <a:gd name="T33" fmla="*/ 15148 h 16058"/>
                <a:gd name="T34" fmla="*/ 1771 w 16058"/>
                <a:gd name="T35" fmla="*/ 15172 h 16058"/>
                <a:gd name="T36" fmla="*/ 1387 w 16058"/>
                <a:gd name="T37" fmla="*/ 15084 h 16058"/>
                <a:gd name="T38" fmla="*/ 1088 w 16058"/>
                <a:gd name="T39" fmla="*/ 14850 h 16058"/>
                <a:gd name="T40" fmla="*/ 913 w 16058"/>
                <a:gd name="T41" fmla="*/ 14508 h 16058"/>
                <a:gd name="T42" fmla="*/ 890 w 16058"/>
                <a:gd name="T43" fmla="*/ 14194 h 16058"/>
                <a:gd name="T44" fmla="*/ 935 w 16058"/>
                <a:gd name="T45" fmla="*/ 13998 h 16058"/>
                <a:gd name="T46" fmla="*/ 1021 w 16058"/>
                <a:gd name="T47" fmla="*/ 13820 h 16058"/>
                <a:gd name="T48" fmla="*/ 1142 w 16058"/>
                <a:gd name="T49" fmla="*/ 13667 h 16058"/>
                <a:gd name="T50" fmla="*/ 5408 w 16058"/>
                <a:gd name="T51" fmla="*/ 9863 h 16058"/>
                <a:gd name="T52" fmla="*/ 5742 w 16058"/>
                <a:gd name="T53" fmla="*/ 10234 h 16058"/>
                <a:gd name="T54" fmla="*/ 6106 w 16058"/>
                <a:gd name="T55" fmla="*/ 10575 h 16058"/>
                <a:gd name="T56" fmla="*/ 2407 w 16058"/>
                <a:gd name="T57" fmla="*/ 14900 h 16058"/>
                <a:gd name="T58" fmla="*/ 7693 w 16058"/>
                <a:gd name="T59" fmla="*/ 474 h 16058"/>
                <a:gd name="T60" fmla="*/ 5579 w 16058"/>
                <a:gd name="T61" fmla="*/ 1973 h 16058"/>
                <a:gd name="T62" fmla="*/ 4285 w 16058"/>
                <a:gd name="T63" fmla="*/ 4231 h 16058"/>
                <a:gd name="T64" fmla="*/ 4022 w 16058"/>
                <a:gd name="T65" fmla="*/ 6306 h 16058"/>
                <a:gd name="T66" fmla="*/ 4119 w 16058"/>
                <a:gd name="T67" fmla="*/ 7138 h 16058"/>
                <a:gd name="T68" fmla="*/ 4326 w 16058"/>
                <a:gd name="T69" fmla="*/ 7930 h 16058"/>
                <a:gd name="T70" fmla="*/ 4634 w 16058"/>
                <a:gd name="T71" fmla="*/ 8676 h 16058"/>
                <a:gd name="T72" fmla="*/ 386 w 16058"/>
                <a:gd name="T73" fmla="*/ 13185 h 16058"/>
                <a:gd name="T74" fmla="*/ 179 w 16058"/>
                <a:gd name="T75" fmla="*/ 13512 h 16058"/>
                <a:gd name="T76" fmla="*/ 46 w 16058"/>
                <a:gd name="T77" fmla="*/ 13883 h 16058"/>
                <a:gd name="T78" fmla="*/ 0 w 16058"/>
                <a:gd name="T79" fmla="*/ 14287 h 16058"/>
                <a:gd name="T80" fmla="*/ 175 w 16058"/>
                <a:gd name="T81" fmla="*/ 15054 h 16058"/>
                <a:gd name="T82" fmla="*/ 644 w 16058"/>
                <a:gd name="T83" fmla="*/ 15654 h 16058"/>
                <a:gd name="T84" fmla="*/ 1329 w 16058"/>
                <a:gd name="T85" fmla="*/ 16002 h 16058"/>
                <a:gd name="T86" fmla="*/ 1954 w 16058"/>
                <a:gd name="T87" fmla="*/ 16049 h 16058"/>
                <a:gd name="T88" fmla="*/ 2344 w 16058"/>
                <a:gd name="T89" fmla="*/ 15963 h 16058"/>
                <a:gd name="T90" fmla="*/ 2698 w 16058"/>
                <a:gd name="T91" fmla="*/ 15795 h 16058"/>
                <a:gd name="T92" fmla="*/ 3003 w 16058"/>
                <a:gd name="T93" fmla="*/ 15557 h 16058"/>
                <a:gd name="T94" fmla="*/ 7703 w 16058"/>
                <a:gd name="T95" fmla="*/ 11572 h 16058"/>
                <a:gd name="T96" fmla="*/ 8472 w 16058"/>
                <a:gd name="T97" fmla="*/ 11837 h 16058"/>
                <a:gd name="T98" fmla="*/ 9285 w 16058"/>
                <a:gd name="T99" fmla="*/ 11996 h 16058"/>
                <a:gd name="T100" fmla="*/ 10346 w 16058"/>
                <a:gd name="T101" fmla="*/ 12035 h 16058"/>
                <a:gd name="T102" fmla="*/ 12907 w 16058"/>
                <a:gd name="T103" fmla="*/ 11317 h 16058"/>
                <a:gd name="T104" fmla="*/ 14862 w 16058"/>
                <a:gd name="T105" fmla="*/ 9625 h 16058"/>
                <a:gd name="T106" fmla="*/ 15936 w 16058"/>
                <a:gd name="T107" fmla="*/ 7235 h 16058"/>
                <a:gd name="T108" fmla="*/ 15868 w 16058"/>
                <a:gd name="T109" fmla="*/ 4517 h 16058"/>
                <a:gd name="T110" fmla="*/ 14683 w 16058"/>
                <a:gd name="T111" fmla="*/ 2191 h 16058"/>
                <a:gd name="T112" fmla="*/ 12647 w 16058"/>
                <a:gd name="T113" fmla="*/ 594 h 16058"/>
                <a:gd name="T114" fmla="*/ 10036 w 16058"/>
                <a:gd name="T115" fmla="*/ 0 h 160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6058" h="16058">
                  <a:moveTo>
                    <a:pt x="10036" y="11040"/>
                  </a:moveTo>
                  <a:lnTo>
                    <a:pt x="9778" y="11034"/>
                  </a:lnTo>
                  <a:lnTo>
                    <a:pt x="9523" y="11014"/>
                  </a:lnTo>
                  <a:lnTo>
                    <a:pt x="9272" y="10982"/>
                  </a:lnTo>
                  <a:lnTo>
                    <a:pt x="9025" y="10938"/>
                  </a:lnTo>
                  <a:lnTo>
                    <a:pt x="8783" y="10882"/>
                  </a:lnTo>
                  <a:lnTo>
                    <a:pt x="8544" y="10814"/>
                  </a:lnTo>
                  <a:lnTo>
                    <a:pt x="8311" y="10736"/>
                  </a:lnTo>
                  <a:lnTo>
                    <a:pt x="8083" y="10645"/>
                  </a:lnTo>
                  <a:lnTo>
                    <a:pt x="7860" y="10545"/>
                  </a:lnTo>
                  <a:lnTo>
                    <a:pt x="7645" y="10434"/>
                  </a:lnTo>
                  <a:lnTo>
                    <a:pt x="7435" y="10313"/>
                  </a:lnTo>
                  <a:lnTo>
                    <a:pt x="7231" y="10183"/>
                  </a:lnTo>
                  <a:lnTo>
                    <a:pt x="7034" y="10043"/>
                  </a:lnTo>
                  <a:lnTo>
                    <a:pt x="6845" y="9894"/>
                  </a:lnTo>
                  <a:lnTo>
                    <a:pt x="6662" y="9736"/>
                  </a:lnTo>
                  <a:lnTo>
                    <a:pt x="6488" y="9570"/>
                  </a:lnTo>
                  <a:lnTo>
                    <a:pt x="6322" y="9396"/>
                  </a:lnTo>
                  <a:lnTo>
                    <a:pt x="6164" y="9213"/>
                  </a:lnTo>
                  <a:lnTo>
                    <a:pt x="6015" y="9024"/>
                  </a:lnTo>
                  <a:lnTo>
                    <a:pt x="5875" y="8827"/>
                  </a:lnTo>
                  <a:lnTo>
                    <a:pt x="5745" y="8624"/>
                  </a:lnTo>
                  <a:lnTo>
                    <a:pt x="5624" y="8413"/>
                  </a:lnTo>
                  <a:lnTo>
                    <a:pt x="5513" y="8198"/>
                  </a:lnTo>
                  <a:lnTo>
                    <a:pt x="5413" y="7975"/>
                  </a:lnTo>
                  <a:lnTo>
                    <a:pt x="5322" y="7747"/>
                  </a:lnTo>
                  <a:lnTo>
                    <a:pt x="5244" y="7514"/>
                  </a:lnTo>
                  <a:lnTo>
                    <a:pt x="5176" y="7275"/>
                  </a:lnTo>
                  <a:lnTo>
                    <a:pt x="5120" y="7033"/>
                  </a:lnTo>
                  <a:lnTo>
                    <a:pt x="5076" y="6786"/>
                  </a:lnTo>
                  <a:lnTo>
                    <a:pt x="5044" y="6535"/>
                  </a:lnTo>
                  <a:lnTo>
                    <a:pt x="5025" y="6280"/>
                  </a:lnTo>
                  <a:lnTo>
                    <a:pt x="5018" y="6022"/>
                  </a:lnTo>
                  <a:lnTo>
                    <a:pt x="5025" y="5764"/>
                  </a:lnTo>
                  <a:lnTo>
                    <a:pt x="5044" y="5509"/>
                  </a:lnTo>
                  <a:lnTo>
                    <a:pt x="5076" y="5258"/>
                  </a:lnTo>
                  <a:lnTo>
                    <a:pt x="5120" y="5011"/>
                  </a:lnTo>
                  <a:lnTo>
                    <a:pt x="5176" y="4768"/>
                  </a:lnTo>
                  <a:lnTo>
                    <a:pt x="5244" y="4529"/>
                  </a:lnTo>
                  <a:lnTo>
                    <a:pt x="5322" y="4297"/>
                  </a:lnTo>
                  <a:lnTo>
                    <a:pt x="5413" y="4069"/>
                  </a:lnTo>
                  <a:lnTo>
                    <a:pt x="5513" y="3846"/>
                  </a:lnTo>
                  <a:lnTo>
                    <a:pt x="5624" y="3630"/>
                  </a:lnTo>
                  <a:lnTo>
                    <a:pt x="5745" y="3420"/>
                  </a:lnTo>
                  <a:lnTo>
                    <a:pt x="5875" y="3217"/>
                  </a:lnTo>
                  <a:lnTo>
                    <a:pt x="6015" y="3020"/>
                  </a:lnTo>
                  <a:lnTo>
                    <a:pt x="6164" y="2830"/>
                  </a:lnTo>
                  <a:lnTo>
                    <a:pt x="6322" y="2648"/>
                  </a:lnTo>
                  <a:lnTo>
                    <a:pt x="6488" y="2474"/>
                  </a:lnTo>
                  <a:lnTo>
                    <a:pt x="6662" y="2307"/>
                  </a:lnTo>
                  <a:lnTo>
                    <a:pt x="6845" y="2150"/>
                  </a:lnTo>
                  <a:lnTo>
                    <a:pt x="7034" y="2000"/>
                  </a:lnTo>
                  <a:lnTo>
                    <a:pt x="7231" y="1861"/>
                  </a:lnTo>
                  <a:lnTo>
                    <a:pt x="7435" y="1730"/>
                  </a:lnTo>
                  <a:lnTo>
                    <a:pt x="7645" y="1610"/>
                  </a:lnTo>
                  <a:lnTo>
                    <a:pt x="7860" y="1498"/>
                  </a:lnTo>
                  <a:lnTo>
                    <a:pt x="8083" y="1398"/>
                  </a:lnTo>
                  <a:lnTo>
                    <a:pt x="8311" y="1308"/>
                  </a:lnTo>
                  <a:lnTo>
                    <a:pt x="8544" y="1229"/>
                  </a:lnTo>
                  <a:lnTo>
                    <a:pt x="8783" y="1161"/>
                  </a:lnTo>
                  <a:lnTo>
                    <a:pt x="9025" y="1106"/>
                  </a:lnTo>
                  <a:lnTo>
                    <a:pt x="9272" y="1062"/>
                  </a:lnTo>
                  <a:lnTo>
                    <a:pt x="9523" y="1030"/>
                  </a:lnTo>
                  <a:lnTo>
                    <a:pt x="9778" y="1010"/>
                  </a:lnTo>
                  <a:lnTo>
                    <a:pt x="10036" y="1004"/>
                  </a:lnTo>
                  <a:lnTo>
                    <a:pt x="10294" y="1010"/>
                  </a:lnTo>
                  <a:lnTo>
                    <a:pt x="10549" y="1030"/>
                  </a:lnTo>
                  <a:lnTo>
                    <a:pt x="10800" y="1062"/>
                  </a:lnTo>
                  <a:lnTo>
                    <a:pt x="11048" y="1106"/>
                  </a:lnTo>
                  <a:lnTo>
                    <a:pt x="11291" y="1161"/>
                  </a:lnTo>
                  <a:lnTo>
                    <a:pt x="11529" y="1229"/>
                  </a:lnTo>
                  <a:lnTo>
                    <a:pt x="11761" y="1308"/>
                  </a:lnTo>
                  <a:lnTo>
                    <a:pt x="11989" y="1398"/>
                  </a:lnTo>
                  <a:lnTo>
                    <a:pt x="12212" y="1498"/>
                  </a:lnTo>
                  <a:lnTo>
                    <a:pt x="12428" y="1610"/>
                  </a:lnTo>
                  <a:lnTo>
                    <a:pt x="12639" y="1730"/>
                  </a:lnTo>
                  <a:lnTo>
                    <a:pt x="12841" y="1861"/>
                  </a:lnTo>
                  <a:lnTo>
                    <a:pt x="13038" y="2000"/>
                  </a:lnTo>
                  <a:lnTo>
                    <a:pt x="13228" y="2150"/>
                  </a:lnTo>
                  <a:lnTo>
                    <a:pt x="13410" y="2307"/>
                  </a:lnTo>
                  <a:lnTo>
                    <a:pt x="13584" y="2474"/>
                  </a:lnTo>
                  <a:lnTo>
                    <a:pt x="13751" y="2648"/>
                  </a:lnTo>
                  <a:lnTo>
                    <a:pt x="13908" y="2830"/>
                  </a:lnTo>
                  <a:lnTo>
                    <a:pt x="14058" y="3020"/>
                  </a:lnTo>
                  <a:lnTo>
                    <a:pt x="14197" y="3217"/>
                  </a:lnTo>
                  <a:lnTo>
                    <a:pt x="14328" y="3420"/>
                  </a:lnTo>
                  <a:lnTo>
                    <a:pt x="14448" y="3630"/>
                  </a:lnTo>
                  <a:lnTo>
                    <a:pt x="14560" y="3846"/>
                  </a:lnTo>
                  <a:lnTo>
                    <a:pt x="14660" y="4069"/>
                  </a:lnTo>
                  <a:lnTo>
                    <a:pt x="14750" y="4297"/>
                  </a:lnTo>
                  <a:lnTo>
                    <a:pt x="14829" y="4529"/>
                  </a:lnTo>
                  <a:lnTo>
                    <a:pt x="14897" y="4768"/>
                  </a:lnTo>
                  <a:lnTo>
                    <a:pt x="14952" y="5011"/>
                  </a:lnTo>
                  <a:lnTo>
                    <a:pt x="14996" y="5258"/>
                  </a:lnTo>
                  <a:lnTo>
                    <a:pt x="15028" y="5509"/>
                  </a:lnTo>
                  <a:lnTo>
                    <a:pt x="15048" y="5764"/>
                  </a:lnTo>
                  <a:lnTo>
                    <a:pt x="15054" y="6022"/>
                  </a:lnTo>
                  <a:lnTo>
                    <a:pt x="15048" y="6280"/>
                  </a:lnTo>
                  <a:lnTo>
                    <a:pt x="15028" y="6535"/>
                  </a:lnTo>
                  <a:lnTo>
                    <a:pt x="14996" y="6786"/>
                  </a:lnTo>
                  <a:lnTo>
                    <a:pt x="14952" y="7033"/>
                  </a:lnTo>
                  <a:lnTo>
                    <a:pt x="14897" y="7275"/>
                  </a:lnTo>
                  <a:lnTo>
                    <a:pt x="14829" y="7514"/>
                  </a:lnTo>
                  <a:lnTo>
                    <a:pt x="14750" y="7747"/>
                  </a:lnTo>
                  <a:lnTo>
                    <a:pt x="14660" y="7975"/>
                  </a:lnTo>
                  <a:lnTo>
                    <a:pt x="14560" y="8198"/>
                  </a:lnTo>
                  <a:lnTo>
                    <a:pt x="14448" y="8413"/>
                  </a:lnTo>
                  <a:lnTo>
                    <a:pt x="14328" y="8624"/>
                  </a:lnTo>
                  <a:lnTo>
                    <a:pt x="14197" y="8827"/>
                  </a:lnTo>
                  <a:lnTo>
                    <a:pt x="14058" y="9024"/>
                  </a:lnTo>
                  <a:lnTo>
                    <a:pt x="13908" y="9213"/>
                  </a:lnTo>
                  <a:lnTo>
                    <a:pt x="13751" y="9396"/>
                  </a:lnTo>
                  <a:lnTo>
                    <a:pt x="13584" y="9570"/>
                  </a:lnTo>
                  <a:lnTo>
                    <a:pt x="13410" y="9736"/>
                  </a:lnTo>
                  <a:lnTo>
                    <a:pt x="13228" y="9894"/>
                  </a:lnTo>
                  <a:lnTo>
                    <a:pt x="13038" y="10043"/>
                  </a:lnTo>
                  <a:lnTo>
                    <a:pt x="12841" y="10183"/>
                  </a:lnTo>
                  <a:lnTo>
                    <a:pt x="12639" y="10313"/>
                  </a:lnTo>
                  <a:lnTo>
                    <a:pt x="12428" y="10434"/>
                  </a:lnTo>
                  <a:lnTo>
                    <a:pt x="12212" y="10545"/>
                  </a:lnTo>
                  <a:lnTo>
                    <a:pt x="11989" y="10645"/>
                  </a:lnTo>
                  <a:lnTo>
                    <a:pt x="11761" y="10736"/>
                  </a:lnTo>
                  <a:lnTo>
                    <a:pt x="11529" y="10814"/>
                  </a:lnTo>
                  <a:lnTo>
                    <a:pt x="11291" y="10882"/>
                  </a:lnTo>
                  <a:lnTo>
                    <a:pt x="11048" y="10938"/>
                  </a:lnTo>
                  <a:lnTo>
                    <a:pt x="10800" y="10982"/>
                  </a:lnTo>
                  <a:lnTo>
                    <a:pt x="10549" y="11014"/>
                  </a:lnTo>
                  <a:lnTo>
                    <a:pt x="10294" y="11034"/>
                  </a:lnTo>
                  <a:lnTo>
                    <a:pt x="10036" y="11040"/>
                  </a:lnTo>
                  <a:close/>
                  <a:moveTo>
                    <a:pt x="2407" y="14900"/>
                  </a:moveTo>
                  <a:lnTo>
                    <a:pt x="2391" y="14915"/>
                  </a:lnTo>
                  <a:lnTo>
                    <a:pt x="2376" y="14930"/>
                  </a:lnTo>
                  <a:lnTo>
                    <a:pt x="2360" y="14945"/>
                  </a:lnTo>
                  <a:lnTo>
                    <a:pt x="2342" y="14959"/>
                  </a:lnTo>
                  <a:lnTo>
                    <a:pt x="2326" y="14973"/>
                  </a:lnTo>
                  <a:lnTo>
                    <a:pt x="2309" y="14987"/>
                  </a:lnTo>
                  <a:lnTo>
                    <a:pt x="2291" y="15000"/>
                  </a:lnTo>
                  <a:lnTo>
                    <a:pt x="2274" y="15013"/>
                  </a:lnTo>
                  <a:lnTo>
                    <a:pt x="2256" y="15025"/>
                  </a:lnTo>
                  <a:lnTo>
                    <a:pt x="2238" y="15037"/>
                  </a:lnTo>
                  <a:lnTo>
                    <a:pt x="2219" y="15048"/>
                  </a:lnTo>
                  <a:lnTo>
                    <a:pt x="2200" y="15059"/>
                  </a:lnTo>
                  <a:lnTo>
                    <a:pt x="2181" y="15069"/>
                  </a:lnTo>
                  <a:lnTo>
                    <a:pt x="2162" y="15080"/>
                  </a:lnTo>
                  <a:lnTo>
                    <a:pt x="2142" y="15090"/>
                  </a:lnTo>
                  <a:lnTo>
                    <a:pt x="2122" y="15099"/>
                  </a:lnTo>
                  <a:lnTo>
                    <a:pt x="2102" y="15108"/>
                  </a:lnTo>
                  <a:lnTo>
                    <a:pt x="2081" y="15116"/>
                  </a:lnTo>
                  <a:lnTo>
                    <a:pt x="2060" y="15123"/>
                  </a:lnTo>
                  <a:lnTo>
                    <a:pt x="2039" y="15130"/>
                  </a:lnTo>
                  <a:lnTo>
                    <a:pt x="2018" y="15137"/>
                  </a:lnTo>
                  <a:lnTo>
                    <a:pt x="1996" y="15143"/>
                  </a:lnTo>
                  <a:lnTo>
                    <a:pt x="1975" y="15148"/>
                  </a:lnTo>
                  <a:lnTo>
                    <a:pt x="1953" y="15153"/>
                  </a:lnTo>
                  <a:lnTo>
                    <a:pt x="1931" y="15158"/>
                  </a:lnTo>
                  <a:lnTo>
                    <a:pt x="1909" y="15162"/>
                  </a:lnTo>
                  <a:lnTo>
                    <a:pt x="1886" y="15165"/>
                  </a:lnTo>
                  <a:lnTo>
                    <a:pt x="1864" y="15168"/>
                  </a:lnTo>
                  <a:lnTo>
                    <a:pt x="1841" y="15170"/>
                  </a:lnTo>
                  <a:lnTo>
                    <a:pt x="1818" y="15171"/>
                  </a:lnTo>
                  <a:lnTo>
                    <a:pt x="1794" y="15172"/>
                  </a:lnTo>
                  <a:lnTo>
                    <a:pt x="1771" y="15172"/>
                  </a:lnTo>
                  <a:lnTo>
                    <a:pt x="1725" y="15171"/>
                  </a:lnTo>
                  <a:lnTo>
                    <a:pt x="1680" y="15168"/>
                  </a:lnTo>
                  <a:lnTo>
                    <a:pt x="1636" y="15162"/>
                  </a:lnTo>
                  <a:lnTo>
                    <a:pt x="1593" y="15154"/>
                  </a:lnTo>
                  <a:lnTo>
                    <a:pt x="1550" y="15145"/>
                  </a:lnTo>
                  <a:lnTo>
                    <a:pt x="1507" y="15133"/>
                  </a:lnTo>
                  <a:lnTo>
                    <a:pt x="1466" y="15119"/>
                  </a:lnTo>
                  <a:lnTo>
                    <a:pt x="1426" y="15103"/>
                  </a:lnTo>
                  <a:lnTo>
                    <a:pt x="1387" y="15084"/>
                  </a:lnTo>
                  <a:lnTo>
                    <a:pt x="1349" y="15065"/>
                  </a:lnTo>
                  <a:lnTo>
                    <a:pt x="1312" y="15044"/>
                  </a:lnTo>
                  <a:lnTo>
                    <a:pt x="1276" y="15021"/>
                  </a:lnTo>
                  <a:lnTo>
                    <a:pt x="1241" y="14996"/>
                  </a:lnTo>
                  <a:lnTo>
                    <a:pt x="1208" y="14970"/>
                  </a:lnTo>
                  <a:lnTo>
                    <a:pt x="1176" y="14942"/>
                  </a:lnTo>
                  <a:lnTo>
                    <a:pt x="1145" y="14913"/>
                  </a:lnTo>
                  <a:lnTo>
                    <a:pt x="1116" y="14882"/>
                  </a:lnTo>
                  <a:lnTo>
                    <a:pt x="1088" y="14850"/>
                  </a:lnTo>
                  <a:lnTo>
                    <a:pt x="1062" y="14817"/>
                  </a:lnTo>
                  <a:lnTo>
                    <a:pt x="1037" y="14782"/>
                  </a:lnTo>
                  <a:lnTo>
                    <a:pt x="1014" y="14746"/>
                  </a:lnTo>
                  <a:lnTo>
                    <a:pt x="993" y="14709"/>
                  </a:lnTo>
                  <a:lnTo>
                    <a:pt x="974" y="14671"/>
                  </a:lnTo>
                  <a:lnTo>
                    <a:pt x="955" y="14632"/>
                  </a:lnTo>
                  <a:lnTo>
                    <a:pt x="939" y="14592"/>
                  </a:lnTo>
                  <a:lnTo>
                    <a:pt x="925" y="14551"/>
                  </a:lnTo>
                  <a:lnTo>
                    <a:pt x="913" y="14508"/>
                  </a:lnTo>
                  <a:lnTo>
                    <a:pt x="903" y="14465"/>
                  </a:lnTo>
                  <a:lnTo>
                    <a:pt x="896" y="14422"/>
                  </a:lnTo>
                  <a:lnTo>
                    <a:pt x="890" y="14378"/>
                  </a:lnTo>
                  <a:lnTo>
                    <a:pt x="887" y="14333"/>
                  </a:lnTo>
                  <a:lnTo>
                    <a:pt x="886" y="14287"/>
                  </a:lnTo>
                  <a:lnTo>
                    <a:pt x="886" y="14264"/>
                  </a:lnTo>
                  <a:lnTo>
                    <a:pt x="887" y="14240"/>
                  </a:lnTo>
                  <a:lnTo>
                    <a:pt x="888" y="14217"/>
                  </a:lnTo>
                  <a:lnTo>
                    <a:pt x="890" y="14194"/>
                  </a:lnTo>
                  <a:lnTo>
                    <a:pt x="893" y="14172"/>
                  </a:lnTo>
                  <a:lnTo>
                    <a:pt x="896" y="14149"/>
                  </a:lnTo>
                  <a:lnTo>
                    <a:pt x="900" y="14127"/>
                  </a:lnTo>
                  <a:lnTo>
                    <a:pt x="905" y="14105"/>
                  </a:lnTo>
                  <a:lnTo>
                    <a:pt x="910" y="14083"/>
                  </a:lnTo>
                  <a:lnTo>
                    <a:pt x="915" y="14062"/>
                  </a:lnTo>
                  <a:lnTo>
                    <a:pt x="921" y="14040"/>
                  </a:lnTo>
                  <a:lnTo>
                    <a:pt x="928" y="14019"/>
                  </a:lnTo>
                  <a:lnTo>
                    <a:pt x="935" y="13998"/>
                  </a:lnTo>
                  <a:lnTo>
                    <a:pt x="942" y="13977"/>
                  </a:lnTo>
                  <a:lnTo>
                    <a:pt x="950" y="13956"/>
                  </a:lnTo>
                  <a:lnTo>
                    <a:pt x="959" y="13936"/>
                  </a:lnTo>
                  <a:lnTo>
                    <a:pt x="968" y="13916"/>
                  </a:lnTo>
                  <a:lnTo>
                    <a:pt x="978" y="13896"/>
                  </a:lnTo>
                  <a:lnTo>
                    <a:pt x="988" y="13877"/>
                  </a:lnTo>
                  <a:lnTo>
                    <a:pt x="999" y="13858"/>
                  </a:lnTo>
                  <a:lnTo>
                    <a:pt x="1010" y="13839"/>
                  </a:lnTo>
                  <a:lnTo>
                    <a:pt x="1021" y="13820"/>
                  </a:lnTo>
                  <a:lnTo>
                    <a:pt x="1033" y="13802"/>
                  </a:lnTo>
                  <a:lnTo>
                    <a:pt x="1045" y="13784"/>
                  </a:lnTo>
                  <a:lnTo>
                    <a:pt x="1058" y="13767"/>
                  </a:lnTo>
                  <a:lnTo>
                    <a:pt x="1071" y="13749"/>
                  </a:lnTo>
                  <a:lnTo>
                    <a:pt x="1085" y="13732"/>
                  </a:lnTo>
                  <a:lnTo>
                    <a:pt x="1099" y="13716"/>
                  </a:lnTo>
                  <a:lnTo>
                    <a:pt x="1113" y="13698"/>
                  </a:lnTo>
                  <a:lnTo>
                    <a:pt x="1127" y="13682"/>
                  </a:lnTo>
                  <a:lnTo>
                    <a:pt x="1142" y="13667"/>
                  </a:lnTo>
                  <a:lnTo>
                    <a:pt x="1158" y="13651"/>
                  </a:lnTo>
                  <a:lnTo>
                    <a:pt x="1154" y="13647"/>
                  </a:lnTo>
                  <a:lnTo>
                    <a:pt x="5202" y="9601"/>
                  </a:lnTo>
                  <a:lnTo>
                    <a:pt x="5235" y="9645"/>
                  </a:lnTo>
                  <a:lnTo>
                    <a:pt x="5268" y="9689"/>
                  </a:lnTo>
                  <a:lnTo>
                    <a:pt x="5302" y="9733"/>
                  </a:lnTo>
                  <a:lnTo>
                    <a:pt x="5337" y="9776"/>
                  </a:lnTo>
                  <a:lnTo>
                    <a:pt x="5372" y="9819"/>
                  </a:lnTo>
                  <a:lnTo>
                    <a:pt x="5408" y="9863"/>
                  </a:lnTo>
                  <a:lnTo>
                    <a:pt x="5443" y="9906"/>
                  </a:lnTo>
                  <a:lnTo>
                    <a:pt x="5479" y="9948"/>
                  </a:lnTo>
                  <a:lnTo>
                    <a:pt x="5516" y="9989"/>
                  </a:lnTo>
                  <a:lnTo>
                    <a:pt x="5552" y="10031"/>
                  </a:lnTo>
                  <a:lnTo>
                    <a:pt x="5589" y="10072"/>
                  </a:lnTo>
                  <a:lnTo>
                    <a:pt x="5627" y="10114"/>
                  </a:lnTo>
                  <a:lnTo>
                    <a:pt x="5665" y="10154"/>
                  </a:lnTo>
                  <a:lnTo>
                    <a:pt x="5704" y="10194"/>
                  </a:lnTo>
                  <a:lnTo>
                    <a:pt x="5742" y="10234"/>
                  </a:lnTo>
                  <a:lnTo>
                    <a:pt x="5781" y="10273"/>
                  </a:lnTo>
                  <a:lnTo>
                    <a:pt x="5820" y="10312"/>
                  </a:lnTo>
                  <a:lnTo>
                    <a:pt x="5860" y="10350"/>
                  </a:lnTo>
                  <a:lnTo>
                    <a:pt x="5900" y="10390"/>
                  </a:lnTo>
                  <a:lnTo>
                    <a:pt x="5940" y="10427"/>
                  </a:lnTo>
                  <a:lnTo>
                    <a:pt x="5982" y="10465"/>
                  </a:lnTo>
                  <a:lnTo>
                    <a:pt x="6023" y="10502"/>
                  </a:lnTo>
                  <a:lnTo>
                    <a:pt x="6064" y="10539"/>
                  </a:lnTo>
                  <a:lnTo>
                    <a:pt x="6106" y="10575"/>
                  </a:lnTo>
                  <a:lnTo>
                    <a:pt x="6148" y="10611"/>
                  </a:lnTo>
                  <a:lnTo>
                    <a:pt x="6190" y="10647"/>
                  </a:lnTo>
                  <a:lnTo>
                    <a:pt x="6234" y="10683"/>
                  </a:lnTo>
                  <a:lnTo>
                    <a:pt x="6277" y="10718"/>
                  </a:lnTo>
                  <a:lnTo>
                    <a:pt x="6320" y="10752"/>
                  </a:lnTo>
                  <a:lnTo>
                    <a:pt x="6364" y="10786"/>
                  </a:lnTo>
                  <a:lnTo>
                    <a:pt x="6408" y="10820"/>
                  </a:lnTo>
                  <a:lnTo>
                    <a:pt x="6453" y="10854"/>
                  </a:lnTo>
                  <a:lnTo>
                    <a:pt x="2407" y="14900"/>
                  </a:lnTo>
                  <a:close/>
                  <a:moveTo>
                    <a:pt x="10036" y="0"/>
                  </a:moveTo>
                  <a:lnTo>
                    <a:pt x="9726" y="8"/>
                  </a:lnTo>
                  <a:lnTo>
                    <a:pt x="9421" y="31"/>
                  </a:lnTo>
                  <a:lnTo>
                    <a:pt x="9119" y="69"/>
                  </a:lnTo>
                  <a:lnTo>
                    <a:pt x="8823" y="122"/>
                  </a:lnTo>
                  <a:lnTo>
                    <a:pt x="8532" y="190"/>
                  </a:lnTo>
                  <a:lnTo>
                    <a:pt x="8246" y="271"/>
                  </a:lnTo>
                  <a:lnTo>
                    <a:pt x="7966" y="365"/>
                  </a:lnTo>
                  <a:lnTo>
                    <a:pt x="7693" y="474"/>
                  </a:lnTo>
                  <a:lnTo>
                    <a:pt x="7426" y="594"/>
                  </a:lnTo>
                  <a:lnTo>
                    <a:pt x="7166" y="727"/>
                  </a:lnTo>
                  <a:lnTo>
                    <a:pt x="6914" y="872"/>
                  </a:lnTo>
                  <a:lnTo>
                    <a:pt x="6669" y="1029"/>
                  </a:lnTo>
                  <a:lnTo>
                    <a:pt x="6433" y="1196"/>
                  </a:lnTo>
                  <a:lnTo>
                    <a:pt x="6206" y="1375"/>
                  </a:lnTo>
                  <a:lnTo>
                    <a:pt x="5988" y="1565"/>
                  </a:lnTo>
                  <a:lnTo>
                    <a:pt x="5778" y="1763"/>
                  </a:lnTo>
                  <a:lnTo>
                    <a:pt x="5579" y="1973"/>
                  </a:lnTo>
                  <a:lnTo>
                    <a:pt x="5389" y="2191"/>
                  </a:lnTo>
                  <a:lnTo>
                    <a:pt x="5211" y="2419"/>
                  </a:lnTo>
                  <a:lnTo>
                    <a:pt x="5043" y="2655"/>
                  </a:lnTo>
                  <a:lnTo>
                    <a:pt x="4887" y="2899"/>
                  </a:lnTo>
                  <a:lnTo>
                    <a:pt x="4741" y="3151"/>
                  </a:lnTo>
                  <a:lnTo>
                    <a:pt x="4609" y="3411"/>
                  </a:lnTo>
                  <a:lnTo>
                    <a:pt x="4488" y="3678"/>
                  </a:lnTo>
                  <a:lnTo>
                    <a:pt x="4380" y="3951"/>
                  </a:lnTo>
                  <a:lnTo>
                    <a:pt x="4285" y="4231"/>
                  </a:lnTo>
                  <a:lnTo>
                    <a:pt x="4204" y="4517"/>
                  </a:lnTo>
                  <a:lnTo>
                    <a:pt x="4137" y="4808"/>
                  </a:lnTo>
                  <a:lnTo>
                    <a:pt x="4084" y="5104"/>
                  </a:lnTo>
                  <a:lnTo>
                    <a:pt x="4046" y="5407"/>
                  </a:lnTo>
                  <a:lnTo>
                    <a:pt x="4023" y="5712"/>
                  </a:lnTo>
                  <a:lnTo>
                    <a:pt x="4015" y="6022"/>
                  </a:lnTo>
                  <a:lnTo>
                    <a:pt x="4016" y="6117"/>
                  </a:lnTo>
                  <a:lnTo>
                    <a:pt x="4018" y="6211"/>
                  </a:lnTo>
                  <a:lnTo>
                    <a:pt x="4022" y="6306"/>
                  </a:lnTo>
                  <a:lnTo>
                    <a:pt x="4027" y="6400"/>
                  </a:lnTo>
                  <a:lnTo>
                    <a:pt x="4033" y="6493"/>
                  </a:lnTo>
                  <a:lnTo>
                    <a:pt x="4041" y="6587"/>
                  </a:lnTo>
                  <a:lnTo>
                    <a:pt x="4051" y="6680"/>
                  </a:lnTo>
                  <a:lnTo>
                    <a:pt x="4062" y="6772"/>
                  </a:lnTo>
                  <a:lnTo>
                    <a:pt x="4074" y="6864"/>
                  </a:lnTo>
                  <a:lnTo>
                    <a:pt x="4087" y="6956"/>
                  </a:lnTo>
                  <a:lnTo>
                    <a:pt x="4102" y="7046"/>
                  </a:lnTo>
                  <a:lnTo>
                    <a:pt x="4119" y="7138"/>
                  </a:lnTo>
                  <a:lnTo>
                    <a:pt x="4136" y="7227"/>
                  </a:lnTo>
                  <a:lnTo>
                    <a:pt x="4155" y="7317"/>
                  </a:lnTo>
                  <a:lnTo>
                    <a:pt x="4176" y="7406"/>
                  </a:lnTo>
                  <a:lnTo>
                    <a:pt x="4197" y="7495"/>
                  </a:lnTo>
                  <a:lnTo>
                    <a:pt x="4220" y="7583"/>
                  </a:lnTo>
                  <a:lnTo>
                    <a:pt x="4244" y="7671"/>
                  </a:lnTo>
                  <a:lnTo>
                    <a:pt x="4270" y="7758"/>
                  </a:lnTo>
                  <a:lnTo>
                    <a:pt x="4298" y="7844"/>
                  </a:lnTo>
                  <a:lnTo>
                    <a:pt x="4326" y="7930"/>
                  </a:lnTo>
                  <a:lnTo>
                    <a:pt x="4355" y="8015"/>
                  </a:lnTo>
                  <a:lnTo>
                    <a:pt x="4386" y="8100"/>
                  </a:lnTo>
                  <a:lnTo>
                    <a:pt x="4417" y="8185"/>
                  </a:lnTo>
                  <a:lnTo>
                    <a:pt x="4450" y="8268"/>
                  </a:lnTo>
                  <a:lnTo>
                    <a:pt x="4484" y="8351"/>
                  </a:lnTo>
                  <a:lnTo>
                    <a:pt x="4520" y="8433"/>
                  </a:lnTo>
                  <a:lnTo>
                    <a:pt x="4556" y="8515"/>
                  </a:lnTo>
                  <a:lnTo>
                    <a:pt x="4595" y="8596"/>
                  </a:lnTo>
                  <a:lnTo>
                    <a:pt x="4634" y="8676"/>
                  </a:lnTo>
                  <a:lnTo>
                    <a:pt x="4673" y="8757"/>
                  </a:lnTo>
                  <a:lnTo>
                    <a:pt x="4715" y="8835"/>
                  </a:lnTo>
                  <a:lnTo>
                    <a:pt x="528" y="13021"/>
                  </a:lnTo>
                  <a:lnTo>
                    <a:pt x="531" y="13025"/>
                  </a:lnTo>
                  <a:lnTo>
                    <a:pt x="501" y="13055"/>
                  </a:lnTo>
                  <a:lnTo>
                    <a:pt x="471" y="13086"/>
                  </a:lnTo>
                  <a:lnTo>
                    <a:pt x="443" y="13118"/>
                  </a:lnTo>
                  <a:lnTo>
                    <a:pt x="414" y="13152"/>
                  </a:lnTo>
                  <a:lnTo>
                    <a:pt x="386" y="13185"/>
                  </a:lnTo>
                  <a:lnTo>
                    <a:pt x="360" y="13219"/>
                  </a:lnTo>
                  <a:lnTo>
                    <a:pt x="335" y="13253"/>
                  </a:lnTo>
                  <a:lnTo>
                    <a:pt x="310" y="13288"/>
                  </a:lnTo>
                  <a:lnTo>
                    <a:pt x="286" y="13324"/>
                  </a:lnTo>
                  <a:lnTo>
                    <a:pt x="263" y="13360"/>
                  </a:lnTo>
                  <a:lnTo>
                    <a:pt x="241" y="13397"/>
                  </a:lnTo>
                  <a:lnTo>
                    <a:pt x="219" y="13436"/>
                  </a:lnTo>
                  <a:lnTo>
                    <a:pt x="199" y="13474"/>
                  </a:lnTo>
                  <a:lnTo>
                    <a:pt x="179" y="13512"/>
                  </a:lnTo>
                  <a:lnTo>
                    <a:pt x="161" y="13551"/>
                  </a:lnTo>
                  <a:lnTo>
                    <a:pt x="143" y="13591"/>
                  </a:lnTo>
                  <a:lnTo>
                    <a:pt x="126" y="13631"/>
                  </a:lnTo>
                  <a:lnTo>
                    <a:pt x="110" y="13672"/>
                  </a:lnTo>
                  <a:lnTo>
                    <a:pt x="95" y="13714"/>
                  </a:lnTo>
                  <a:lnTo>
                    <a:pt x="81" y="13755"/>
                  </a:lnTo>
                  <a:lnTo>
                    <a:pt x="69" y="13797"/>
                  </a:lnTo>
                  <a:lnTo>
                    <a:pt x="57" y="13840"/>
                  </a:lnTo>
                  <a:lnTo>
                    <a:pt x="46" y="13883"/>
                  </a:lnTo>
                  <a:lnTo>
                    <a:pt x="37" y="13926"/>
                  </a:lnTo>
                  <a:lnTo>
                    <a:pt x="28" y="13970"/>
                  </a:lnTo>
                  <a:lnTo>
                    <a:pt x="21" y="14015"/>
                  </a:lnTo>
                  <a:lnTo>
                    <a:pt x="15" y="14059"/>
                  </a:lnTo>
                  <a:lnTo>
                    <a:pt x="9" y="14104"/>
                  </a:lnTo>
                  <a:lnTo>
                    <a:pt x="5" y="14149"/>
                  </a:lnTo>
                  <a:lnTo>
                    <a:pt x="2" y="14195"/>
                  </a:lnTo>
                  <a:lnTo>
                    <a:pt x="1" y="14240"/>
                  </a:lnTo>
                  <a:lnTo>
                    <a:pt x="0" y="14287"/>
                  </a:lnTo>
                  <a:lnTo>
                    <a:pt x="2" y="14378"/>
                  </a:lnTo>
                  <a:lnTo>
                    <a:pt x="9" y="14468"/>
                  </a:lnTo>
                  <a:lnTo>
                    <a:pt x="20" y="14557"/>
                  </a:lnTo>
                  <a:lnTo>
                    <a:pt x="36" y="14644"/>
                  </a:lnTo>
                  <a:lnTo>
                    <a:pt x="56" y="14729"/>
                  </a:lnTo>
                  <a:lnTo>
                    <a:pt x="79" y="14814"/>
                  </a:lnTo>
                  <a:lnTo>
                    <a:pt x="107" y="14896"/>
                  </a:lnTo>
                  <a:lnTo>
                    <a:pt x="140" y="14976"/>
                  </a:lnTo>
                  <a:lnTo>
                    <a:pt x="175" y="15054"/>
                  </a:lnTo>
                  <a:lnTo>
                    <a:pt x="214" y="15132"/>
                  </a:lnTo>
                  <a:lnTo>
                    <a:pt x="256" y="15205"/>
                  </a:lnTo>
                  <a:lnTo>
                    <a:pt x="302" y="15277"/>
                  </a:lnTo>
                  <a:lnTo>
                    <a:pt x="352" y="15346"/>
                  </a:lnTo>
                  <a:lnTo>
                    <a:pt x="404" y="15414"/>
                  </a:lnTo>
                  <a:lnTo>
                    <a:pt x="460" y="15478"/>
                  </a:lnTo>
                  <a:lnTo>
                    <a:pt x="519" y="15539"/>
                  </a:lnTo>
                  <a:lnTo>
                    <a:pt x="580" y="15598"/>
                  </a:lnTo>
                  <a:lnTo>
                    <a:pt x="644" y="15654"/>
                  </a:lnTo>
                  <a:lnTo>
                    <a:pt x="712" y="15706"/>
                  </a:lnTo>
                  <a:lnTo>
                    <a:pt x="781" y="15756"/>
                  </a:lnTo>
                  <a:lnTo>
                    <a:pt x="853" y="15801"/>
                  </a:lnTo>
                  <a:lnTo>
                    <a:pt x="926" y="15844"/>
                  </a:lnTo>
                  <a:lnTo>
                    <a:pt x="1004" y="15883"/>
                  </a:lnTo>
                  <a:lnTo>
                    <a:pt x="1082" y="15918"/>
                  </a:lnTo>
                  <a:lnTo>
                    <a:pt x="1162" y="15951"/>
                  </a:lnTo>
                  <a:lnTo>
                    <a:pt x="1244" y="15979"/>
                  </a:lnTo>
                  <a:lnTo>
                    <a:pt x="1329" y="16002"/>
                  </a:lnTo>
                  <a:lnTo>
                    <a:pt x="1414" y="16022"/>
                  </a:lnTo>
                  <a:lnTo>
                    <a:pt x="1501" y="16038"/>
                  </a:lnTo>
                  <a:lnTo>
                    <a:pt x="1590" y="16049"/>
                  </a:lnTo>
                  <a:lnTo>
                    <a:pt x="1680" y="16056"/>
                  </a:lnTo>
                  <a:lnTo>
                    <a:pt x="1771" y="16058"/>
                  </a:lnTo>
                  <a:lnTo>
                    <a:pt x="1818" y="16057"/>
                  </a:lnTo>
                  <a:lnTo>
                    <a:pt x="1863" y="16056"/>
                  </a:lnTo>
                  <a:lnTo>
                    <a:pt x="1909" y="16053"/>
                  </a:lnTo>
                  <a:lnTo>
                    <a:pt x="1954" y="16049"/>
                  </a:lnTo>
                  <a:lnTo>
                    <a:pt x="1999" y="16043"/>
                  </a:lnTo>
                  <a:lnTo>
                    <a:pt x="2043" y="16037"/>
                  </a:lnTo>
                  <a:lnTo>
                    <a:pt x="2088" y="16030"/>
                  </a:lnTo>
                  <a:lnTo>
                    <a:pt x="2132" y="16021"/>
                  </a:lnTo>
                  <a:lnTo>
                    <a:pt x="2175" y="16012"/>
                  </a:lnTo>
                  <a:lnTo>
                    <a:pt x="2218" y="16001"/>
                  </a:lnTo>
                  <a:lnTo>
                    <a:pt x="2261" y="15989"/>
                  </a:lnTo>
                  <a:lnTo>
                    <a:pt x="2302" y="15977"/>
                  </a:lnTo>
                  <a:lnTo>
                    <a:pt x="2344" y="15963"/>
                  </a:lnTo>
                  <a:lnTo>
                    <a:pt x="2386" y="15948"/>
                  </a:lnTo>
                  <a:lnTo>
                    <a:pt x="2427" y="15932"/>
                  </a:lnTo>
                  <a:lnTo>
                    <a:pt x="2467" y="15915"/>
                  </a:lnTo>
                  <a:lnTo>
                    <a:pt x="2507" y="15897"/>
                  </a:lnTo>
                  <a:lnTo>
                    <a:pt x="2546" y="15878"/>
                  </a:lnTo>
                  <a:lnTo>
                    <a:pt x="2584" y="15859"/>
                  </a:lnTo>
                  <a:lnTo>
                    <a:pt x="2622" y="15839"/>
                  </a:lnTo>
                  <a:lnTo>
                    <a:pt x="2661" y="15817"/>
                  </a:lnTo>
                  <a:lnTo>
                    <a:pt x="2698" y="15795"/>
                  </a:lnTo>
                  <a:lnTo>
                    <a:pt x="2734" y="15772"/>
                  </a:lnTo>
                  <a:lnTo>
                    <a:pt x="2770" y="15748"/>
                  </a:lnTo>
                  <a:lnTo>
                    <a:pt x="2805" y="15723"/>
                  </a:lnTo>
                  <a:lnTo>
                    <a:pt x="2839" y="15698"/>
                  </a:lnTo>
                  <a:lnTo>
                    <a:pt x="2873" y="15671"/>
                  </a:lnTo>
                  <a:lnTo>
                    <a:pt x="2906" y="15644"/>
                  </a:lnTo>
                  <a:lnTo>
                    <a:pt x="2940" y="15615"/>
                  </a:lnTo>
                  <a:lnTo>
                    <a:pt x="2971" y="15587"/>
                  </a:lnTo>
                  <a:lnTo>
                    <a:pt x="3003" y="15557"/>
                  </a:lnTo>
                  <a:lnTo>
                    <a:pt x="3033" y="15527"/>
                  </a:lnTo>
                  <a:lnTo>
                    <a:pt x="3032" y="15526"/>
                  </a:lnTo>
                  <a:lnTo>
                    <a:pt x="7217" y="11342"/>
                  </a:lnTo>
                  <a:lnTo>
                    <a:pt x="7296" y="11383"/>
                  </a:lnTo>
                  <a:lnTo>
                    <a:pt x="7377" y="11423"/>
                  </a:lnTo>
                  <a:lnTo>
                    <a:pt x="7457" y="11462"/>
                  </a:lnTo>
                  <a:lnTo>
                    <a:pt x="7538" y="11500"/>
                  </a:lnTo>
                  <a:lnTo>
                    <a:pt x="7621" y="11537"/>
                  </a:lnTo>
                  <a:lnTo>
                    <a:pt x="7703" y="11572"/>
                  </a:lnTo>
                  <a:lnTo>
                    <a:pt x="7786" y="11606"/>
                  </a:lnTo>
                  <a:lnTo>
                    <a:pt x="7869" y="11640"/>
                  </a:lnTo>
                  <a:lnTo>
                    <a:pt x="7954" y="11671"/>
                  </a:lnTo>
                  <a:lnTo>
                    <a:pt x="8039" y="11702"/>
                  </a:lnTo>
                  <a:lnTo>
                    <a:pt x="8124" y="11731"/>
                  </a:lnTo>
                  <a:lnTo>
                    <a:pt x="8211" y="11759"/>
                  </a:lnTo>
                  <a:lnTo>
                    <a:pt x="8297" y="11787"/>
                  </a:lnTo>
                  <a:lnTo>
                    <a:pt x="8384" y="11813"/>
                  </a:lnTo>
                  <a:lnTo>
                    <a:pt x="8472" y="11837"/>
                  </a:lnTo>
                  <a:lnTo>
                    <a:pt x="8560" y="11860"/>
                  </a:lnTo>
                  <a:lnTo>
                    <a:pt x="8649" y="11882"/>
                  </a:lnTo>
                  <a:lnTo>
                    <a:pt x="8739" y="11902"/>
                  </a:lnTo>
                  <a:lnTo>
                    <a:pt x="8828" y="11921"/>
                  </a:lnTo>
                  <a:lnTo>
                    <a:pt x="8918" y="11939"/>
                  </a:lnTo>
                  <a:lnTo>
                    <a:pt x="9010" y="11955"/>
                  </a:lnTo>
                  <a:lnTo>
                    <a:pt x="9100" y="11970"/>
                  </a:lnTo>
                  <a:lnTo>
                    <a:pt x="9192" y="11984"/>
                  </a:lnTo>
                  <a:lnTo>
                    <a:pt x="9285" y="11996"/>
                  </a:lnTo>
                  <a:lnTo>
                    <a:pt x="9377" y="12007"/>
                  </a:lnTo>
                  <a:lnTo>
                    <a:pt x="9470" y="12016"/>
                  </a:lnTo>
                  <a:lnTo>
                    <a:pt x="9564" y="12024"/>
                  </a:lnTo>
                  <a:lnTo>
                    <a:pt x="9657" y="12031"/>
                  </a:lnTo>
                  <a:lnTo>
                    <a:pt x="9751" y="12036"/>
                  </a:lnTo>
                  <a:lnTo>
                    <a:pt x="9846" y="12040"/>
                  </a:lnTo>
                  <a:lnTo>
                    <a:pt x="9941" y="12042"/>
                  </a:lnTo>
                  <a:lnTo>
                    <a:pt x="10036" y="12044"/>
                  </a:lnTo>
                  <a:lnTo>
                    <a:pt x="10346" y="12035"/>
                  </a:lnTo>
                  <a:lnTo>
                    <a:pt x="10651" y="12012"/>
                  </a:lnTo>
                  <a:lnTo>
                    <a:pt x="10954" y="11974"/>
                  </a:lnTo>
                  <a:lnTo>
                    <a:pt x="11250" y="11921"/>
                  </a:lnTo>
                  <a:lnTo>
                    <a:pt x="11541" y="11854"/>
                  </a:lnTo>
                  <a:lnTo>
                    <a:pt x="11827" y="11773"/>
                  </a:lnTo>
                  <a:lnTo>
                    <a:pt x="12107" y="11678"/>
                  </a:lnTo>
                  <a:lnTo>
                    <a:pt x="12380" y="11570"/>
                  </a:lnTo>
                  <a:lnTo>
                    <a:pt x="12647" y="11449"/>
                  </a:lnTo>
                  <a:lnTo>
                    <a:pt x="12907" y="11317"/>
                  </a:lnTo>
                  <a:lnTo>
                    <a:pt x="13159" y="11171"/>
                  </a:lnTo>
                  <a:lnTo>
                    <a:pt x="13403" y="11015"/>
                  </a:lnTo>
                  <a:lnTo>
                    <a:pt x="13639" y="10847"/>
                  </a:lnTo>
                  <a:lnTo>
                    <a:pt x="13866" y="10669"/>
                  </a:lnTo>
                  <a:lnTo>
                    <a:pt x="14085" y="10479"/>
                  </a:lnTo>
                  <a:lnTo>
                    <a:pt x="14295" y="10280"/>
                  </a:lnTo>
                  <a:lnTo>
                    <a:pt x="14493" y="10070"/>
                  </a:lnTo>
                  <a:lnTo>
                    <a:pt x="14683" y="9852"/>
                  </a:lnTo>
                  <a:lnTo>
                    <a:pt x="14862" y="9625"/>
                  </a:lnTo>
                  <a:lnTo>
                    <a:pt x="15029" y="9389"/>
                  </a:lnTo>
                  <a:lnTo>
                    <a:pt x="15186" y="9144"/>
                  </a:lnTo>
                  <a:lnTo>
                    <a:pt x="15331" y="8892"/>
                  </a:lnTo>
                  <a:lnTo>
                    <a:pt x="15464" y="8632"/>
                  </a:lnTo>
                  <a:lnTo>
                    <a:pt x="15584" y="8365"/>
                  </a:lnTo>
                  <a:lnTo>
                    <a:pt x="15693" y="8092"/>
                  </a:lnTo>
                  <a:lnTo>
                    <a:pt x="15787" y="7812"/>
                  </a:lnTo>
                  <a:lnTo>
                    <a:pt x="15868" y="7526"/>
                  </a:lnTo>
                  <a:lnTo>
                    <a:pt x="15936" y="7235"/>
                  </a:lnTo>
                  <a:lnTo>
                    <a:pt x="15989" y="6939"/>
                  </a:lnTo>
                  <a:lnTo>
                    <a:pt x="16027" y="6638"/>
                  </a:lnTo>
                  <a:lnTo>
                    <a:pt x="16050" y="6332"/>
                  </a:lnTo>
                  <a:lnTo>
                    <a:pt x="16058" y="6022"/>
                  </a:lnTo>
                  <a:lnTo>
                    <a:pt x="16050" y="5712"/>
                  </a:lnTo>
                  <a:lnTo>
                    <a:pt x="16027" y="5407"/>
                  </a:lnTo>
                  <a:lnTo>
                    <a:pt x="15989" y="5104"/>
                  </a:lnTo>
                  <a:lnTo>
                    <a:pt x="15936" y="4808"/>
                  </a:lnTo>
                  <a:lnTo>
                    <a:pt x="15868" y="4517"/>
                  </a:lnTo>
                  <a:lnTo>
                    <a:pt x="15787" y="4231"/>
                  </a:lnTo>
                  <a:lnTo>
                    <a:pt x="15693" y="3951"/>
                  </a:lnTo>
                  <a:lnTo>
                    <a:pt x="15584" y="3678"/>
                  </a:lnTo>
                  <a:lnTo>
                    <a:pt x="15464" y="3411"/>
                  </a:lnTo>
                  <a:lnTo>
                    <a:pt x="15331" y="3151"/>
                  </a:lnTo>
                  <a:lnTo>
                    <a:pt x="15186" y="2899"/>
                  </a:lnTo>
                  <a:lnTo>
                    <a:pt x="15029" y="2655"/>
                  </a:lnTo>
                  <a:lnTo>
                    <a:pt x="14862" y="2419"/>
                  </a:lnTo>
                  <a:lnTo>
                    <a:pt x="14683" y="2191"/>
                  </a:lnTo>
                  <a:lnTo>
                    <a:pt x="14493" y="1973"/>
                  </a:lnTo>
                  <a:lnTo>
                    <a:pt x="14295" y="1763"/>
                  </a:lnTo>
                  <a:lnTo>
                    <a:pt x="14085" y="1565"/>
                  </a:lnTo>
                  <a:lnTo>
                    <a:pt x="13866" y="1375"/>
                  </a:lnTo>
                  <a:lnTo>
                    <a:pt x="13639" y="1196"/>
                  </a:lnTo>
                  <a:lnTo>
                    <a:pt x="13403" y="1029"/>
                  </a:lnTo>
                  <a:lnTo>
                    <a:pt x="13159" y="872"/>
                  </a:lnTo>
                  <a:lnTo>
                    <a:pt x="12907" y="727"/>
                  </a:lnTo>
                  <a:lnTo>
                    <a:pt x="12647" y="594"/>
                  </a:lnTo>
                  <a:lnTo>
                    <a:pt x="12380" y="474"/>
                  </a:lnTo>
                  <a:lnTo>
                    <a:pt x="12107" y="365"/>
                  </a:lnTo>
                  <a:lnTo>
                    <a:pt x="11827" y="271"/>
                  </a:lnTo>
                  <a:lnTo>
                    <a:pt x="11541" y="190"/>
                  </a:lnTo>
                  <a:lnTo>
                    <a:pt x="11250" y="122"/>
                  </a:lnTo>
                  <a:lnTo>
                    <a:pt x="10954" y="69"/>
                  </a:lnTo>
                  <a:lnTo>
                    <a:pt x="10651" y="31"/>
                  </a:lnTo>
                  <a:lnTo>
                    <a:pt x="10346" y="8"/>
                  </a:lnTo>
                  <a:lnTo>
                    <a:pt x="1003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bg1">
                    <a:lumMod val="65000"/>
                  </a:schemeClr>
                </a:solidFill>
                <a:latin typeface="微软雅黑" panose="020B0503020204020204" pitchFamily="34" charset="-122"/>
                <a:ea typeface="微软雅黑" panose="020B0503020204020204" pitchFamily="34" charset="-122"/>
              </a:endParaRPr>
            </a:p>
          </p:txBody>
        </p:sp>
        <p:sp>
          <p:nvSpPr>
            <p:cNvPr id="188" name="Freeform 6"/>
            <p:cNvSpPr/>
            <p:nvPr/>
          </p:nvSpPr>
          <p:spPr bwMode="auto">
            <a:xfrm>
              <a:off x="2284413" y="1185863"/>
              <a:ext cx="161925" cy="161925"/>
            </a:xfrm>
            <a:custGeom>
              <a:avLst/>
              <a:gdLst>
                <a:gd name="T0" fmla="*/ 2977 w 3763"/>
                <a:gd name="T1" fmla="*/ 40 h 3764"/>
                <a:gd name="T2" fmla="*/ 2305 w 3763"/>
                <a:gd name="T3" fmla="*/ 213 h 3764"/>
                <a:gd name="T4" fmla="*/ 1691 w 3763"/>
                <a:gd name="T5" fmla="*/ 509 h 3764"/>
                <a:gd name="T6" fmla="*/ 1151 w 3763"/>
                <a:gd name="T7" fmla="*/ 912 h 3764"/>
                <a:gd name="T8" fmla="*/ 697 w 3763"/>
                <a:gd name="T9" fmla="*/ 1411 h 3764"/>
                <a:gd name="T10" fmla="*/ 346 w 3763"/>
                <a:gd name="T11" fmla="*/ 1990 h 3764"/>
                <a:gd name="T12" fmla="*/ 110 w 3763"/>
                <a:gd name="T13" fmla="*/ 2635 h 3764"/>
                <a:gd name="T14" fmla="*/ 5 w 3763"/>
                <a:gd name="T15" fmla="*/ 3332 h 3764"/>
                <a:gd name="T16" fmla="*/ 3 w 3763"/>
                <a:gd name="T17" fmla="*/ 3551 h 3764"/>
                <a:gd name="T18" fmla="*/ 15 w 3763"/>
                <a:gd name="T19" fmla="*/ 3599 h 3764"/>
                <a:gd name="T20" fmla="*/ 36 w 3763"/>
                <a:gd name="T21" fmla="*/ 3643 h 3764"/>
                <a:gd name="T22" fmla="*/ 65 w 3763"/>
                <a:gd name="T23" fmla="*/ 3681 h 3764"/>
                <a:gd name="T24" fmla="*/ 100 w 3763"/>
                <a:gd name="T25" fmla="*/ 3713 h 3764"/>
                <a:gd name="T26" fmla="*/ 142 w 3763"/>
                <a:gd name="T27" fmla="*/ 3739 h 3764"/>
                <a:gd name="T28" fmla="*/ 188 w 3763"/>
                <a:gd name="T29" fmla="*/ 3756 h 3764"/>
                <a:gd name="T30" fmla="*/ 237 w 3763"/>
                <a:gd name="T31" fmla="*/ 3764 h 3764"/>
                <a:gd name="T32" fmla="*/ 289 w 3763"/>
                <a:gd name="T33" fmla="*/ 3761 h 3764"/>
                <a:gd name="T34" fmla="*/ 337 w 3763"/>
                <a:gd name="T35" fmla="*/ 3749 h 3764"/>
                <a:gd name="T36" fmla="*/ 381 w 3763"/>
                <a:gd name="T37" fmla="*/ 3728 h 3764"/>
                <a:gd name="T38" fmla="*/ 419 w 3763"/>
                <a:gd name="T39" fmla="*/ 3698 h 3764"/>
                <a:gd name="T40" fmla="*/ 451 w 3763"/>
                <a:gd name="T41" fmla="*/ 3663 h 3764"/>
                <a:gd name="T42" fmla="*/ 476 w 3763"/>
                <a:gd name="T43" fmla="*/ 3621 h 3764"/>
                <a:gd name="T44" fmla="*/ 493 w 3763"/>
                <a:gd name="T45" fmla="*/ 3576 h 3764"/>
                <a:gd name="T46" fmla="*/ 501 w 3763"/>
                <a:gd name="T47" fmla="*/ 3526 h 3764"/>
                <a:gd name="T48" fmla="*/ 537 w 3763"/>
                <a:gd name="T49" fmla="*/ 3054 h 3764"/>
                <a:gd name="T50" fmla="*/ 684 w 3763"/>
                <a:gd name="T51" fmla="*/ 2478 h 3764"/>
                <a:gd name="T52" fmla="*/ 937 w 3763"/>
                <a:gd name="T53" fmla="*/ 1952 h 3764"/>
                <a:gd name="T54" fmla="*/ 1283 w 3763"/>
                <a:gd name="T55" fmla="*/ 1488 h 3764"/>
                <a:gd name="T56" fmla="*/ 1711 w 3763"/>
                <a:gd name="T57" fmla="*/ 1100 h 3764"/>
                <a:gd name="T58" fmla="*/ 2208 w 3763"/>
                <a:gd name="T59" fmla="*/ 799 h 3764"/>
                <a:gd name="T60" fmla="*/ 2760 w 3763"/>
                <a:gd name="T61" fmla="*/ 596 h 3764"/>
                <a:gd name="T62" fmla="*/ 3358 w 3763"/>
                <a:gd name="T63" fmla="*/ 506 h 3764"/>
                <a:gd name="T64" fmla="*/ 3550 w 3763"/>
                <a:gd name="T65" fmla="*/ 499 h 3764"/>
                <a:gd name="T66" fmla="*/ 3599 w 3763"/>
                <a:gd name="T67" fmla="*/ 487 h 3764"/>
                <a:gd name="T68" fmla="*/ 3643 w 3763"/>
                <a:gd name="T69" fmla="*/ 466 h 3764"/>
                <a:gd name="T70" fmla="*/ 3681 w 3763"/>
                <a:gd name="T71" fmla="*/ 437 h 3764"/>
                <a:gd name="T72" fmla="*/ 3713 w 3763"/>
                <a:gd name="T73" fmla="*/ 402 h 3764"/>
                <a:gd name="T74" fmla="*/ 3738 w 3763"/>
                <a:gd name="T75" fmla="*/ 359 h 3764"/>
                <a:gd name="T76" fmla="*/ 3755 w 3763"/>
                <a:gd name="T77" fmla="*/ 313 h 3764"/>
                <a:gd name="T78" fmla="*/ 3763 w 3763"/>
                <a:gd name="T79" fmla="*/ 264 h 3764"/>
                <a:gd name="T80" fmla="*/ 3760 w 3763"/>
                <a:gd name="T81" fmla="*/ 213 h 3764"/>
                <a:gd name="T82" fmla="*/ 3748 w 3763"/>
                <a:gd name="T83" fmla="*/ 165 h 3764"/>
                <a:gd name="T84" fmla="*/ 3727 w 3763"/>
                <a:gd name="T85" fmla="*/ 120 h 3764"/>
                <a:gd name="T86" fmla="*/ 3698 w 3763"/>
                <a:gd name="T87" fmla="*/ 82 h 3764"/>
                <a:gd name="T88" fmla="*/ 3663 w 3763"/>
                <a:gd name="T89" fmla="*/ 50 h 3764"/>
                <a:gd name="T90" fmla="*/ 3621 w 3763"/>
                <a:gd name="T91" fmla="*/ 25 h 3764"/>
                <a:gd name="T92" fmla="*/ 3574 w 3763"/>
                <a:gd name="T93" fmla="*/ 8 h 3764"/>
                <a:gd name="T94" fmla="*/ 3525 w 3763"/>
                <a:gd name="T95" fmla="*/ 0 h 37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763" h="3764">
                  <a:moveTo>
                    <a:pt x="3512" y="0"/>
                  </a:moveTo>
                  <a:lnTo>
                    <a:pt x="3332" y="5"/>
                  </a:lnTo>
                  <a:lnTo>
                    <a:pt x="3153" y="18"/>
                  </a:lnTo>
                  <a:lnTo>
                    <a:pt x="2977" y="40"/>
                  </a:lnTo>
                  <a:lnTo>
                    <a:pt x="2805" y="71"/>
                  </a:lnTo>
                  <a:lnTo>
                    <a:pt x="2634" y="110"/>
                  </a:lnTo>
                  <a:lnTo>
                    <a:pt x="2467" y="158"/>
                  </a:lnTo>
                  <a:lnTo>
                    <a:pt x="2305" y="213"/>
                  </a:lnTo>
                  <a:lnTo>
                    <a:pt x="2145" y="276"/>
                  </a:lnTo>
                  <a:lnTo>
                    <a:pt x="1990" y="346"/>
                  </a:lnTo>
                  <a:lnTo>
                    <a:pt x="1838" y="424"/>
                  </a:lnTo>
                  <a:lnTo>
                    <a:pt x="1691" y="509"/>
                  </a:lnTo>
                  <a:lnTo>
                    <a:pt x="1548" y="600"/>
                  </a:lnTo>
                  <a:lnTo>
                    <a:pt x="1411" y="698"/>
                  </a:lnTo>
                  <a:lnTo>
                    <a:pt x="1278" y="802"/>
                  </a:lnTo>
                  <a:lnTo>
                    <a:pt x="1151" y="912"/>
                  </a:lnTo>
                  <a:lnTo>
                    <a:pt x="1028" y="1029"/>
                  </a:lnTo>
                  <a:lnTo>
                    <a:pt x="912" y="1151"/>
                  </a:lnTo>
                  <a:lnTo>
                    <a:pt x="801" y="1279"/>
                  </a:lnTo>
                  <a:lnTo>
                    <a:pt x="697" y="1411"/>
                  </a:lnTo>
                  <a:lnTo>
                    <a:pt x="600" y="1549"/>
                  </a:lnTo>
                  <a:lnTo>
                    <a:pt x="508" y="1691"/>
                  </a:lnTo>
                  <a:lnTo>
                    <a:pt x="423" y="1839"/>
                  </a:lnTo>
                  <a:lnTo>
                    <a:pt x="346" y="1990"/>
                  </a:lnTo>
                  <a:lnTo>
                    <a:pt x="276" y="2146"/>
                  </a:lnTo>
                  <a:lnTo>
                    <a:pt x="212" y="2305"/>
                  </a:lnTo>
                  <a:lnTo>
                    <a:pt x="157" y="2468"/>
                  </a:lnTo>
                  <a:lnTo>
                    <a:pt x="110" y="2635"/>
                  </a:lnTo>
                  <a:lnTo>
                    <a:pt x="71" y="2805"/>
                  </a:lnTo>
                  <a:lnTo>
                    <a:pt x="40" y="2978"/>
                  </a:lnTo>
                  <a:lnTo>
                    <a:pt x="18" y="3153"/>
                  </a:lnTo>
                  <a:lnTo>
                    <a:pt x="5" y="3332"/>
                  </a:lnTo>
                  <a:lnTo>
                    <a:pt x="0" y="3513"/>
                  </a:lnTo>
                  <a:lnTo>
                    <a:pt x="0" y="3526"/>
                  </a:lnTo>
                  <a:lnTo>
                    <a:pt x="1" y="3539"/>
                  </a:lnTo>
                  <a:lnTo>
                    <a:pt x="3" y="3551"/>
                  </a:lnTo>
                  <a:lnTo>
                    <a:pt x="5" y="3563"/>
                  </a:lnTo>
                  <a:lnTo>
                    <a:pt x="8" y="3576"/>
                  </a:lnTo>
                  <a:lnTo>
                    <a:pt x="11" y="3587"/>
                  </a:lnTo>
                  <a:lnTo>
                    <a:pt x="15" y="3599"/>
                  </a:lnTo>
                  <a:lnTo>
                    <a:pt x="20" y="3610"/>
                  </a:lnTo>
                  <a:lnTo>
                    <a:pt x="25" y="3621"/>
                  </a:lnTo>
                  <a:lnTo>
                    <a:pt x="30" y="3632"/>
                  </a:lnTo>
                  <a:lnTo>
                    <a:pt x="36" y="3643"/>
                  </a:lnTo>
                  <a:lnTo>
                    <a:pt x="43" y="3653"/>
                  </a:lnTo>
                  <a:lnTo>
                    <a:pt x="50" y="3663"/>
                  </a:lnTo>
                  <a:lnTo>
                    <a:pt x="57" y="3672"/>
                  </a:lnTo>
                  <a:lnTo>
                    <a:pt x="65" y="3681"/>
                  </a:lnTo>
                  <a:lnTo>
                    <a:pt x="73" y="3690"/>
                  </a:lnTo>
                  <a:lnTo>
                    <a:pt x="82" y="3698"/>
                  </a:lnTo>
                  <a:lnTo>
                    <a:pt x="91" y="3706"/>
                  </a:lnTo>
                  <a:lnTo>
                    <a:pt x="100" y="3713"/>
                  </a:lnTo>
                  <a:lnTo>
                    <a:pt x="110" y="3721"/>
                  </a:lnTo>
                  <a:lnTo>
                    <a:pt x="120" y="3728"/>
                  </a:lnTo>
                  <a:lnTo>
                    <a:pt x="131" y="3734"/>
                  </a:lnTo>
                  <a:lnTo>
                    <a:pt x="142" y="3739"/>
                  </a:lnTo>
                  <a:lnTo>
                    <a:pt x="153" y="3744"/>
                  </a:lnTo>
                  <a:lnTo>
                    <a:pt x="164" y="3749"/>
                  </a:lnTo>
                  <a:lnTo>
                    <a:pt x="176" y="3753"/>
                  </a:lnTo>
                  <a:lnTo>
                    <a:pt x="188" y="3756"/>
                  </a:lnTo>
                  <a:lnTo>
                    <a:pt x="200" y="3759"/>
                  </a:lnTo>
                  <a:lnTo>
                    <a:pt x="212" y="3761"/>
                  </a:lnTo>
                  <a:lnTo>
                    <a:pt x="224" y="3763"/>
                  </a:lnTo>
                  <a:lnTo>
                    <a:pt x="237" y="3764"/>
                  </a:lnTo>
                  <a:lnTo>
                    <a:pt x="250" y="3764"/>
                  </a:lnTo>
                  <a:lnTo>
                    <a:pt x="264" y="3764"/>
                  </a:lnTo>
                  <a:lnTo>
                    <a:pt x="276" y="3763"/>
                  </a:lnTo>
                  <a:lnTo>
                    <a:pt x="289" y="3761"/>
                  </a:lnTo>
                  <a:lnTo>
                    <a:pt x="301" y="3759"/>
                  </a:lnTo>
                  <a:lnTo>
                    <a:pt x="313" y="3756"/>
                  </a:lnTo>
                  <a:lnTo>
                    <a:pt x="325" y="3753"/>
                  </a:lnTo>
                  <a:lnTo>
                    <a:pt x="337" y="3749"/>
                  </a:lnTo>
                  <a:lnTo>
                    <a:pt x="348" y="3744"/>
                  </a:lnTo>
                  <a:lnTo>
                    <a:pt x="359" y="3739"/>
                  </a:lnTo>
                  <a:lnTo>
                    <a:pt x="370" y="3734"/>
                  </a:lnTo>
                  <a:lnTo>
                    <a:pt x="381" y="3728"/>
                  </a:lnTo>
                  <a:lnTo>
                    <a:pt x="391" y="3721"/>
                  </a:lnTo>
                  <a:lnTo>
                    <a:pt x="401" y="3713"/>
                  </a:lnTo>
                  <a:lnTo>
                    <a:pt x="410" y="3706"/>
                  </a:lnTo>
                  <a:lnTo>
                    <a:pt x="419" y="3698"/>
                  </a:lnTo>
                  <a:lnTo>
                    <a:pt x="428" y="3690"/>
                  </a:lnTo>
                  <a:lnTo>
                    <a:pt x="436" y="3681"/>
                  </a:lnTo>
                  <a:lnTo>
                    <a:pt x="444" y="3672"/>
                  </a:lnTo>
                  <a:lnTo>
                    <a:pt x="451" y="3663"/>
                  </a:lnTo>
                  <a:lnTo>
                    <a:pt x="458" y="3653"/>
                  </a:lnTo>
                  <a:lnTo>
                    <a:pt x="465" y="3643"/>
                  </a:lnTo>
                  <a:lnTo>
                    <a:pt x="471" y="3632"/>
                  </a:lnTo>
                  <a:lnTo>
                    <a:pt x="476" y="3621"/>
                  </a:lnTo>
                  <a:lnTo>
                    <a:pt x="481" y="3610"/>
                  </a:lnTo>
                  <a:lnTo>
                    <a:pt x="486" y="3599"/>
                  </a:lnTo>
                  <a:lnTo>
                    <a:pt x="490" y="3587"/>
                  </a:lnTo>
                  <a:lnTo>
                    <a:pt x="493" y="3576"/>
                  </a:lnTo>
                  <a:lnTo>
                    <a:pt x="496" y="3563"/>
                  </a:lnTo>
                  <a:lnTo>
                    <a:pt x="498" y="3551"/>
                  </a:lnTo>
                  <a:lnTo>
                    <a:pt x="500" y="3539"/>
                  </a:lnTo>
                  <a:lnTo>
                    <a:pt x="501" y="3526"/>
                  </a:lnTo>
                  <a:lnTo>
                    <a:pt x="501" y="3513"/>
                  </a:lnTo>
                  <a:lnTo>
                    <a:pt x="505" y="3358"/>
                  </a:lnTo>
                  <a:lnTo>
                    <a:pt x="517" y="3205"/>
                  </a:lnTo>
                  <a:lnTo>
                    <a:pt x="537" y="3054"/>
                  </a:lnTo>
                  <a:lnTo>
                    <a:pt x="563" y="2907"/>
                  </a:lnTo>
                  <a:lnTo>
                    <a:pt x="596" y="2760"/>
                  </a:lnTo>
                  <a:lnTo>
                    <a:pt x="637" y="2618"/>
                  </a:lnTo>
                  <a:lnTo>
                    <a:pt x="684" y="2478"/>
                  </a:lnTo>
                  <a:lnTo>
                    <a:pt x="738" y="2341"/>
                  </a:lnTo>
                  <a:lnTo>
                    <a:pt x="798" y="2208"/>
                  </a:lnTo>
                  <a:lnTo>
                    <a:pt x="865" y="2078"/>
                  </a:lnTo>
                  <a:lnTo>
                    <a:pt x="937" y="1952"/>
                  </a:lnTo>
                  <a:lnTo>
                    <a:pt x="1015" y="1830"/>
                  </a:lnTo>
                  <a:lnTo>
                    <a:pt x="1100" y="1711"/>
                  </a:lnTo>
                  <a:lnTo>
                    <a:pt x="1189" y="1598"/>
                  </a:lnTo>
                  <a:lnTo>
                    <a:pt x="1283" y="1488"/>
                  </a:lnTo>
                  <a:lnTo>
                    <a:pt x="1384" y="1384"/>
                  </a:lnTo>
                  <a:lnTo>
                    <a:pt x="1488" y="1285"/>
                  </a:lnTo>
                  <a:lnTo>
                    <a:pt x="1597" y="1189"/>
                  </a:lnTo>
                  <a:lnTo>
                    <a:pt x="1711" y="1100"/>
                  </a:lnTo>
                  <a:lnTo>
                    <a:pt x="1829" y="1017"/>
                  </a:lnTo>
                  <a:lnTo>
                    <a:pt x="1952" y="937"/>
                  </a:lnTo>
                  <a:lnTo>
                    <a:pt x="2077" y="865"/>
                  </a:lnTo>
                  <a:lnTo>
                    <a:pt x="2208" y="799"/>
                  </a:lnTo>
                  <a:lnTo>
                    <a:pt x="2340" y="739"/>
                  </a:lnTo>
                  <a:lnTo>
                    <a:pt x="2478" y="685"/>
                  </a:lnTo>
                  <a:lnTo>
                    <a:pt x="2617" y="637"/>
                  </a:lnTo>
                  <a:lnTo>
                    <a:pt x="2760" y="596"/>
                  </a:lnTo>
                  <a:lnTo>
                    <a:pt x="2906" y="563"/>
                  </a:lnTo>
                  <a:lnTo>
                    <a:pt x="3054" y="537"/>
                  </a:lnTo>
                  <a:lnTo>
                    <a:pt x="3204" y="517"/>
                  </a:lnTo>
                  <a:lnTo>
                    <a:pt x="3358" y="506"/>
                  </a:lnTo>
                  <a:lnTo>
                    <a:pt x="3512" y="502"/>
                  </a:lnTo>
                  <a:lnTo>
                    <a:pt x="3525" y="502"/>
                  </a:lnTo>
                  <a:lnTo>
                    <a:pt x="3538" y="501"/>
                  </a:lnTo>
                  <a:lnTo>
                    <a:pt x="3550" y="499"/>
                  </a:lnTo>
                  <a:lnTo>
                    <a:pt x="3562" y="497"/>
                  </a:lnTo>
                  <a:lnTo>
                    <a:pt x="3574" y="494"/>
                  </a:lnTo>
                  <a:lnTo>
                    <a:pt x="3587" y="491"/>
                  </a:lnTo>
                  <a:lnTo>
                    <a:pt x="3599" y="487"/>
                  </a:lnTo>
                  <a:lnTo>
                    <a:pt x="3610" y="482"/>
                  </a:lnTo>
                  <a:lnTo>
                    <a:pt x="3621" y="477"/>
                  </a:lnTo>
                  <a:lnTo>
                    <a:pt x="3632" y="472"/>
                  </a:lnTo>
                  <a:lnTo>
                    <a:pt x="3643" y="466"/>
                  </a:lnTo>
                  <a:lnTo>
                    <a:pt x="3653" y="459"/>
                  </a:lnTo>
                  <a:lnTo>
                    <a:pt x="3663" y="452"/>
                  </a:lnTo>
                  <a:lnTo>
                    <a:pt x="3672" y="445"/>
                  </a:lnTo>
                  <a:lnTo>
                    <a:pt x="3681" y="437"/>
                  </a:lnTo>
                  <a:lnTo>
                    <a:pt x="3690" y="429"/>
                  </a:lnTo>
                  <a:lnTo>
                    <a:pt x="3698" y="420"/>
                  </a:lnTo>
                  <a:lnTo>
                    <a:pt x="3706" y="411"/>
                  </a:lnTo>
                  <a:lnTo>
                    <a:pt x="3713" y="402"/>
                  </a:lnTo>
                  <a:lnTo>
                    <a:pt x="3720" y="391"/>
                  </a:lnTo>
                  <a:lnTo>
                    <a:pt x="3727" y="381"/>
                  </a:lnTo>
                  <a:lnTo>
                    <a:pt x="3733" y="370"/>
                  </a:lnTo>
                  <a:lnTo>
                    <a:pt x="3738" y="359"/>
                  </a:lnTo>
                  <a:lnTo>
                    <a:pt x="3743" y="348"/>
                  </a:lnTo>
                  <a:lnTo>
                    <a:pt x="3748" y="337"/>
                  </a:lnTo>
                  <a:lnTo>
                    <a:pt x="3752" y="325"/>
                  </a:lnTo>
                  <a:lnTo>
                    <a:pt x="3755" y="313"/>
                  </a:lnTo>
                  <a:lnTo>
                    <a:pt x="3758" y="301"/>
                  </a:lnTo>
                  <a:lnTo>
                    <a:pt x="3760" y="289"/>
                  </a:lnTo>
                  <a:lnTo>
                    <a:pt x="3762" y="276"/>
                  </a:lnTo>
                  <a:lnTo>
                    <a:pt x="3763" y="264"/>
                  </a:lnTo>
                  <a:lnTo>
                    <a:pt x="3763" y="251"/>
                  </a:lnTo>
                  <a:lnTo>
                    <a:pt x="3763" y="238"/>
                  </a:lnTo>
                  <a:lnTo>
                    <a:pt x="3762" y="225"/>
                  </a:lnTo>
                  <a:lnTo>
                    <a:pt x="3760" y="213"/>
                  </a:lnTo>
                  <a:lnTo>
                    <a:pt x="3758" y="201"/>
                  </a:lnTo>
                  <a:lnTo>
                    <a:pt x="3755" y="188"/>
                  </a:lnTo>
                  <a:lnTo>
                    <a:pt x="3752" y="177"/>
                  </a:lnTo>
                  <a:lnTo>
                    <a:pt x="3748" y="165"/>
                  </a:lnTo>
                  <a:lnTo>
                    <a:pt x="3743" y="154"/>
                  </a:lnTo>
                  <a:lnTo>
                    <a:pt x="3738" y="143"/>
                  </a:lnTo>
                  <a:lnTo>
                    <a:pt x="3733" y="132"/>
                  </a:lnTo>
                  <a:lnTo>
                    <a:pt x="3727" y="120"/>
                  </a:lnTo>
                  <a:lnTo>
                    <a:pt x="3720" y="110"/>
                  </a:lnTo>
                  <a:lnTo>
                    <a:pt x="3713" y="100"/>
                  </a:lnTo>
                  <a:lnTo>
                    <a:pt x="3706" y="91"/>
                  </a:lnTo>
                  <a:lnTo>
                    <a:pt x="3698" y="82"/>
                  </a:lnTo>
                  <a:lnTo>
                    <a:pt x="3690" y="73"/>
                  </a:lnTo>
                  <a:lnTo>
                    <a:pt x="3681" y="65"/>
                  </a:lnTo>
                  <a:lnTo>
                    <a:pt x="3672" y="57"/>
                  </a:lnTo>
                  <a:lnTo>
                    <a:pt x="3663" y="50"/>
                  </a:lnTo>
                  <a:lnTo>
                    <a:pt x="3653" y="43"/>
                  </a:lnTo>
                  <a:lnTo>
                    <a:pt x="3643" y="36"/>
                  </a:lnTo>
                  <a:lnTo>
                    <a:pt x="3632" y="30"/>
                  </a:lnTo>
                  <a:lnTo>
                    <a:pt x="3621" y="25"/>
                  </a:lnTo>
                  <a:lnTo>
                    <a:pt x="3610" y="20"/>
                  </a:lnTo>
                  <a:lnTo>
                    <a:pt x="3599" y="15"/>
                  </a:lnTo>
                  <a:lnTo>
                    <a:pt x="3587" y="11"/>
                  </a:lnTo>
                  <a:lnTo>
                    <a:pt x="3574" y="8"/>
                  </a:lnTo>
                  <a:lnTo>
                    <a:pt x="3562" y="5"/>
                  </a:lnTo>
                  <a:lnTo>
                    <a:pt x="3550" y="3"/>
                  </a:lnTo>
                  <a:lnTo>
                    <a:pt x="3538" y="1"/>
                  </a:lnTo>
                  <a:lnTo>
                    <a:pt x="3525" y="0"/>
                  </a:lnTo>
                  <a:lnTo>
                    <a:pt x="351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bg1">
                    <a:lumMod val="65000"/>
                  </a:schemeClr>
                </a:solidFill>
                <a:latin typeface="微软雅黑" panose="020B0503020204020204" pitchFamily="34" charset="-122"/>
                <a:ea typeface="微软雅黑" panose="020B0503020204020204" pitchFamily="34" charset="-122"/>
              </a:endParaRPr>
            </a:p>
          </p:txBody>
        </p:sp>
      </p:grpSp>
      <p:sp>
        <p:nvSpPr>
          <p:cNvPr id="189" name="Freeform 286"/>
          <p:cNvSpPr>
            <a:spLocks noEditPoints="1"/>
          </p:cNvSpPr>
          <p:nvPr/>
        </p:nvSpPr>
        <p:spPr bwMode="auto">
          <a:xfrm>
            <a:off x="5726458" y="4498437"/>
            <a:ext cx="335481" cy="336278"/>
          </a:xfrm>
          <a:custGeom>
            <a:avLst/>
            <a:gdLst>
              <a:gd name="T0" fmla="*/ 11438 w 16419"/>
              <a:gd name="T1" fmla="*/ 11992 h 16036"/>
              <a:gd name="T2" fmla="*/ 12051 w 16419"/>
              <a:gd name="T3" fmla="*/ 9611 h 16036"/>
              <a:gd name="T4" fmla="*/ 15080 w 16419"/>
              <a:gd name="T5" fmla="*/ 9931 h 16036"/>
              <a:gd name="T6" fmla="*/ 13248 w 16419"/>
              <a:gd name="T7" fmla="*/ 12967 h 16036"/>
              <a:gd name="T8" fmla="*/ 4590 w 16419"/>
              <a:gd name="T9" fmla="*/ 10655 h 16036"/>
              <a:gd name="T10" fmla="*/ 4429 w 16419"/>
              <a:gd name="T11" fmla="*/ 12231 h 16036"/>
              <a:gd name="T12" fmla="*/ 2147 w 16419"/>
              <a:gd name="T13" fmla="*/ 11712 h 16036"/>
              <a:gd name="T14" fmla="*/ 1073 w 16419"/>
              <a:gd name="T15" fmla="*/ 8277 h 16036"/>
              <a:gd name="T16" fmla="*/ 4139 w 16419"/>
              <a:gd name="T17" fmla="*/ 4183 h 16036"/>
              <a:gd name="T18" fmla="*/ 4533 w 16419"/>
              <a:gd name="T19" fmla="*/ 5582 h 16036"/>
              <a:gd name="T20" fmla="*/ 1073 w 16419"/>
              <a:gd name="T21" fmla="*/ 7759 h 16036"/>
              <a:gd name="T22" fmla="*/ 1997 w 16419"/>
              <a:gd name="T23" fmla="*/ 4578 h 16036"/>
              <a:gd name="T24" fmla="*/ 9313 w 16419"/>
              <a:gd name="T25" fmla="*/ 5095 h 16036"/>
              <a:gd name="T26" fmla="*/ 11066 w 16419"/>
              <a:gd name="T27" fmla="*/ 4695 h 16036"/>
              <a:gd name="T28" fmla="*/ 11565 w 16419"/>
              <a:gd name="T29" fmla="*/ 6759 h 16036"/>
              <a:gd name="T30" fmla="*/ 10152 w 16419"/>
              <a:gd name="T31" fmla="*/ 11598 h 16036"/>
              <a:gd name="T32" fmla="*/ 8474 w 16419"/>
              <a:gd name="T33" fmla="*/ 11394 h 16036"/>
              <a:gd name="T34" fmla="*/ 11313 w 16419"/>
              <a:gd name="T35" fmla="*/ 10543 h 16036"/>
              <a:gd name="T36" fmla="*/ 12142 w 16419"/>
              <a:gd name="T37" fmla="*/ 12889 h 16036"/>
              <a:gd name="T38" fmla="*/ 11354 w 16419"/>
              <a:gd name="T39" fmla="*/ 14282 h 16036"/>
              <a:gd name="T40" fmla="*/ 9710 w 16419"/>
              <a:gd name="T41" fmla="*/ 14564 h 16036"/>
              <a:gd name="T42" fmla="*/ 10935 w 16419"/>
              <a:gd name="T43" fmla="*/ 12871 h 16036"/>
              <a:gd name="T44" fmla="*/ 9524 w 16419"/>
              <a:gd name="T45" fmla="*/ 12005 h 16036"/>
              <a:gd name="T46" fmla="*/ 10393 w 16419"/>
              <a:gd name="T47" fmla="*/ 12757 h 16036"/>
              <a:gd name="T48" fmla="*/ 8904 w 16419"/>
              <a:gd name="T49" fmla="*/ 14636 h 16036"/>
              <a:gd name="T50" fmla="*/ 5284 w 16419"/>
              <a:gd name="T51" fmla="*/ 14382 h 16036"/>
              <a:gd name="T52" fmla="*/ 4071 w 16419"/>
              <a:gd name="T53" fmla="*/ 13005 h 16036"/>
              <a:gd name="T54" fmla="*/ 5783 w 16419"/>
              <a:gd name="T55" fmla="*/ 13367 h 16036"/>
              <a:gd name="T56" fmla="*/ 7945 w 16419"/>
              <a:gd name="T57" fmla="*/ 8277 h 16036"/>
              <a:gd name="T58" fmla="*/ 6342 w 16419"/>
              <a:gd name="T59" fmla="*/ 11582 h 16036"/>
              <a:gd name="T60" fmla="*/ 5136 w 16419"/>
              <a:gd name="T61" fmla="*/ 10650 h 16036"/>
              <a:gd name="T62" fmla="*/ 7945 w 16419"/>
              <a:gd name="T63" fmla="*/ 8277 h 16036"/>
              <a:gd name="T64" fmla="*/ 7024 w 16419"/>
              <a:gd name="T65" fmla="*/ 5084 h 16036"/>
              <a:gd name="T66" fmla="*/ 4843 w 16419"/>
              <a:gd name="T67" fmla="*/ 6857 h 16036"/>
              <a:gd name="T68" fmla="*/ 5321 w 16419"/>
              <a:gd name="T69" fmla="*/ 4784 h 16036"/>
              <a:gd name="T70" fmla="*/ 3667 w 16419"/>
              <a:gd name="T71" fmla="*/ 3305 h 16036"/>
              <a:gd name="T72" fmla="*/ 5215 w 16419"/>
              <a:gd name="T73" fmla="*/ 1684 h 16036"/>
              <a:gd name="T74" fmla="*/ 6448 w 16419"/>
              <a:gd name="T75" fmla="*/ 1771 h 16036"/>
              <a:gd name="T76" fmla="*/ 5148 w 16419"/>
              <a:gd name="T77" fmla="*/ 3833 h 16036"/>
              <a:gd name="T78" fmla="*/ 6569 w 16419"/>
              <a:gd name="T79" fmla="*/ 4486 h 16036"/>
              <a:gd name="T80" fmla="*/ 6014 w 16419"/>
              <a:gd name="T81" fmla="*/ 3301 h 16036"/>
              <a:gd name="T82" fmla="*/ 7732 w 16419"/>
              <a:gd name="T83" fmla="*/ 1205 h 16036"/>
              <a:gd name="T84" fmla="*/ 11565 w 16419"/>
              <a:gd name="T85" fmla="*/ 1859 h 16036"/>
              <a:gd name="T86" fmla="*/ 12421 w 16419"/>
              <a:gd name="T87" fmla="*/ 3513 h 16036"/>
              <a:gd name="T88" fmla="*/ 11123 w 16419"/>
              <a:gd name="T89" fmla="*/ 3527 h 16036"/>
              <a:gd name="T90" fmla="*/ 9758 w 16419"/>
              <a:gd name="T91" fmla="*/ 1525 h 16036"/>
              <a:gd name="T92" fmla="*/ 9852 w 16419"/>
              <a:gd name="T93" fmla="*/ 2463 h 16036"/>
              <a:gd name="T94" fmla="*/ 10437 w 16419"/>
              <a:gd name="T95" fmla="*/ 4348 h 16036"/>
              <a:gd name="T96" fmla="*/ 8786 w 16419"/>
              <a:gd name="T97" fmla="*/ 4626 h 16036"/>
              <a:gd name="T98" fmla="*/ 6848 w 16419"/>
              <a:gd name="T99" fmla="*/ 13930 h 16036"/>
              <a:gd name="T100" fmla="*/ 6020 w 16419"/>
              <a:gd name="T101" fmla="*/ 12187 h 16036"/>
              <a:gd name="T102" fmla="*/ 7521 w 16419"/>
              <a:gd name="T103" fmla="*/ 11934 h 16036"/>
              <a:gd name="T104" fmla="*/ 12063 w 16419"/>
              <a:gd name="T105" fmla="*/ 6494 h 16036"/>
              <a:gd name="T106" fmla="*/ 11695 w 16419"/>
              <a:gd name="T107" fmla="*/ 4461 h 16036"/>
              <a:gd name="T108" fmla="*/ 13078 w 16419"/>
              <a:gd name="T109" fmla="*/ 3710 h 16036"/>
              <a:gd name="T110" fmla="*/ 14700 w 16419"/>
              <a:gd name="T111" fmla="*/ 5106 h 16036"/>
              <a:gd name="T112" fmla="*/ 6960 w 16419"/>
              <a:gd name="T113" fmla="*/ 92 h 16036"/>
              <a:gd name="T114" fmla="*/ 498 w 16419"/>
              <a:gd name="T115" fmla="*/ 5261 h 16036"/>
              <a:gd name="T116" fmla="*/ 2132 w 16419"/>
              <a:gd name="T117" fmla="*/ 13409 h 16036"/>
              <a:gd name="T118" fmla="*/ 10261 w 16419"/>
              <a:gd name="T119" fmla="*/ 15783 h 16036"/>
              <a:gd name="T120" fmla="*/ 16160 w 16419"/>
              <a:gd name="T121" fmla="*/ 10021 h 16036"/>
              <a:gd name="T122" fmla="*/ 13729 w 16419"/>
              <a:gd name="T123" fmla="*/ 2083 h 160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6419" h="16036">
                <a:moveTo>
                  <a:pt x="13248" y="12967"/>
                </a:moveTo>
                <a:lnTo>
                  <a:pt x="13139" y="12892"/>
                </a:lnTo>
                <a:lnTo>
                  <a:pt x="13030" y="12819"/>
                </a:lnTo>
                <a:lnTo>
                  <a:pt x="12919" y="12748"/>
                </a:lnTo>
                <a:lnTo>
                  <a:pt x="12807" y="12676"/>
                </a:lnTo>
                <a:lnTo>
                  <a:pt x="12693" y="12608"/>
                </a:lnTo>
                <a:lnTo>
                  <a:pt x="12579" y="12541"/>
                </a:lnTo>
                <a:lnTo>
                  <a:pt x="12463" y="12476"/>
                </a:lnTo>
                <a:lnTo>
                  <a:pt x="12347" y="12413"/>
                </a:lnTo>
                <a:lnTo>
                  <a:pt x="12229" y="12351"/>
                </a:lnTo>
                <a:lnTo>
                  <a:pt x="12110" y="12291"/>
                </a:lnTo>
                <a:lnTo>
                  <a:pt x="12051" y="12261"/>
                </a:lnTo>
                <a:lnTo>
                  <a:pt x="11990" y="12231"/>
                </a:lnTo>
                <a:lnTo>
                  <a:pt x="11930" y="12203"/>
                </a:lnTo>
                <a:lnTo>
                  <a:pt x="11869" y="12175"/>
                </a:lnTo>
                <a:lnTo>
                  <a:pt x="11808" y="12147"/>
                </a:lnTo>
                <a:lnTo>
                  <a:pt x="11747" y="12120"/>
                </a:lnTo>
                <a:lnTo>
                  <a:pt x="11686" y="12094"/>
                </a:lnTo>
                <a:lnTo>
                  <a:pt x="11625" y="12068"/>
                </a:lnTo>
                <a:lnTo>
                  <a:pt x="11562" y="12042"/>
                </a:lnTo>
                <a:lnTo>
                  <a:pt x="11499" y="12017"/>
                </a:lnTo>
                <a:lnTo>
                  <a:pt x="11438" y="11992"/>
                </a:lnTo>
                <a:lnTo>
                  <a:pt x="11374" y="11968"/>
                </a:lnTo>
                <a:lnTo>
                  <a:pt x="11419" y="11863"/>
                </a:lnTo>
                <a:lnTo>
                  <a:pt x="11463" y="11756"/>
                </a:lnTo>
                <a:lnTo>
                  <a:pt x="11505" y="11649"/>
                </a:lnTo>
                <a:lnTo>
                  <a:pt x="11546" y="11541"/>
                </a:lnTo>
                <a:lnTo>
                  <a:pt x="11585" y="11433"/>
                </a:lnTo>
                <a:lnTo>
                  <a:pt x="11624" y="11323"/>
                </a:lnTo>
                <a:lnTo>
                  <a:pt x="11661" y="11214"/>
                </a:lnTo>
                <a:lnTo>
                  <a:pt x="11696" y="11104"/>
                </a:lnTo>
                <a:lnTo>
                  <a:pt x="11731" y="10993"/>
                </a:lnTo>
                <a:lnTo>
                  <a:pt x="11765" y="10880"/>
                </a:lnTo>
                <a:lnTo>
                  <a:pt x="11798" y="10768"/>
                </a:lnTo>
                <a:lnTo>
                  <a:pt x="11829" y="10655"/>
                </a:lnTo>
                <a:lnTo>
                  <a:pt x="11859" y="10542"/>
                </a:lnTo>
                <a:lnTo>
                  <a:pt x="11887" y="10427"/>
                </a:lnTo>
                <a:lnTo>
                  <a:pt x="11914" y="10312"/>
                </a:lnTo>
                <a:lnTo>
                  <a:pt x="11941" y="10197"/>
                </a:lnTo>
                <a:lnTo>
                  <a:pt x="11965" y="10081"/>
                </a:lnTo>
                <a:lnTo>
                  <a:pt x="11988" y="9964"/>
                </a:lnTo>
                <a:lnTo>
                  <a:pt x="12010" y="9847"/>
                </a:lnTo>
                <a:lnTo>
                  <a:pt x="12031" y="9729"/>
                </a:lnTo>
                <a:lnTo>
                  <a:pt x="12051" y="9611"/>
                </a:lnTo>
                <a:lnTo>
                  <a:pt x="12068" y="9492"/>
                </a:lnTo>
                <a:lnTo>
                  <a:pt x="12084" y="9373"/>
                </a:lnTo>
                <a:lnTo>
                  <a:pt x="12100" y="9253"/>
                </a:lnTo>
                <a:lnTo>
                  <a:pt x="12113" y="9133"/>
                </a:lnTo>
                <a:lnTo>
                  <a:pt x="12126" y="9011"/>
                </a:lnTo>
                <a:lnTo>
                  <a:pt x="12137" y="8890"/>
                </a:lnTo>
                <a:lnTo>
                  <a:pt x="12147" y="8769"/>
                </a:lnTo>
                <a:lnTo>
                  <a:pt x="12155" y="8646"/>
                </a:lnTo>
                <a:lnTo>
                  <a:pt x="12161" y="8523"/>
                </a:lnTo>
                <a:lnTo>
                  <a:pt x="12166" y="8400"/>
                </a:lnTo>
                <a:lnTo>
                  <a:pt x="12171" y="8277"/>
                </a:lnTo>
                <a:lnTo>
                  <a:pt x="15347" y="8277"/>
                </a:lnTo>
                <a:lnTo>
                  <a:pt x="15337" y="8448"/>
                </a:lnTo>
                <a:lnTo>
                  <a:pt x="15325" y="8617"/>
                </a:lnTo>
                <a:lnTo>
                  <a:pt x="15309" y="8786"/>
                </a:lnTo>
                <a:lnTo>
                  <a:pt x="15287" y="8954"/>
                </a:lnTo>
                <a:lnTo>
                  <a:pt x="15262" y="9119"/>
                </a:lnTo>
                <a:lnTo>
                  <a:pt x="15234" y="9285"/>
                </a:lnTo>
                <a:lnTo>
                  <a:pt x="15201" y="9449"/>
                </a:lnTo>
                <a:lnTo>
                  <a:pt x="15164" y="9612"/>
                </a:lnTo>
                <a:lnTo>
                  <a:pt x="15124" y="9772"/>
                </a:lnTo>
                <a:lnTo>
                  <a:pt x="15080" y="9931"/>
                </a:lnTo>
                <a:lnTo>
                  <a:pt x="15032" y="10090"/>
                </a:lnTo>
                <a:lnTo>
                  <a:pt x="14980" y="10246"/>
                </a:lnTo>
                <a:lnTo>
                  <a:pt x="14925" y="10400"/>
                </a:lnTo>
                <a:lnTo>
                  <a:pt x="14866" y="10554"/>
                </a:lnTo>
                <a:lnTo>
                  <a:pt x="14804" y="10705"/>
                </a:lnTo>
                <a:lnTo>
                  <a:pt x="14738" y="10854"/>
                </a:lnTo>
                <a:lnTo>
                  <a:pt x="14668" y="11002"/>
                </a:lnTo>
                <a:lnTo>
                  <a:pt x="14596" y="11148"/>
                </a:lnTo>
                <a:lnTo>
                  <a:pt x="14521" y="11292"/>
                </a:lnTo>
                <a:lnTo>
                  <a:pt x="14441" y="11434"/>
                </a:lnTo>
                <a:lnTo>
                  <a:pt x="14358" y="11574"/>
                </a:lnTo>
                <a:lnTo>
                  <a:pt x="14272" y="11712"/>
                </a:lnTo>
                <a:lnTo>
                  <a:pt x="14183" y="11848"/>
                </a:lnTo>
                <a:lnTo>
                  <a:pt x="14092" y="11981"/>
                </a:lnTo>
                <a:lnTo>
                  <a:pt x="13996" y="12113"/>
                </a:lnTo>
                <a:lnTo>
                  <a:pt x="13898" y="12241"/>
                </a:lnTo>
                <a:lnTo>
                  <a:pt x="13797" y="12369"/>
                </a:lnTo>
                <a:lnTo>
                  <a:pt x="13693" y="12493"/>
                </a:lnTo>
                <a:lnTo>
                  <a:pt x="13586" y="12615"/>
                </a:lnTo>
                <a:lnTo>
                  <a:pt x="13476" y="12735"/>
                </a:lnTo>
                <a:lnTo>
                  <a:pt x="13364" y="12852"/>
                </a:lnTo>
                <a:lnTo>
                  <a:pt x="13248" y="12967"/>
                </a:lnTo>
                <a:close/>
                <a:moveTo>
                  <a:pt x="1073" y="8277"/>
                </a:moveTo>
                <a:lnTo>
                  <a:pt x="4248" y="8277"/>
                </a:lnTo>
                <a:lnTo>
                  <a:pt x="4253" y="8400"/>
                </a:lnTo>
                <a:lnTo>
                  <a:pt x="4258" y="8523"/>
                </a:lnTo>
                <a:lnTo>
                  <a:pt x="4265" y="8646"/>
                </a:lnTo>
                <a:lnTo>
                  <a:pt x="4273" y="8769"/>
                </a:lnTo>
                <a:lnTo>
                  <a:pt x="4282" y="8890"/>
                </a:lnTo>
                <a:lnTo>
                  <a:pt x="4294" y="9011"/>
                </a:lnTo>
                <a:lnTo>
                  <a:pt x="4306" y="9133"/>
                </a:lnTo>
                <a:lnTo>
                  <a:pt x="4319" y="9253"/>
                </a:lnTo>
                <a:lnTo>
                  <a:pt x="4335" y="9373"/>
                </a:lnTo>
                <a:lnTo>
                  <a:pt x="4351" y="9492"/>
                </a:lnTo>
                <a:lnTo>
                  <a:pt x="4370" y="9611"/>
                </a:lnTo>
                <a:lnTo>
                  <a:pt x="4388" y="9729"/>
                </a:lnTo>
                <a:lnTo>
                  <a:pt x="4410" y="9847"/>
                </a:lnTo>
                <a:lnTo>
                  <a:pt x="4431" y="9964"/>
                </a:lnTo>
                <a:lnTo>
                  <a:pt x="4455" y="10081"/>
                </a:lnTo>
                <a:lnTo>
                  <a:pt x="4479" y="10197"/>
                </a:lnTo>
                <a:lnTo>
                  <a:pt x="4505" y="10312"/>
                </a:lnTo>
                <a:lnTo>
                  <a:pt x="4533" y="10427"/>
                </a:lnTo>
                <a:lnTo>
                  <a:pt x="4560" y="10542"/>
                </a:lnTo>
                <a:lnTo>
                  <a:pt x="4590" y="10655"/>
                </a:lnTo>
                <a:lnTo>
                  <a:pt x="4622" y="10768"/>
                </a:lnTo>
                <a:lnTo>
                  <a:pt x="4654" y="10880"/>
                </a:lnTo>
                <a:lnTo>
                  <a:pt x="4688" y="10993"/>
                </a:lnTo>
                <a:lnTo>
                  <a:pt x="4723" y="11104"/>
                </a:lnTo>
                <a:lnTo>
                  <a:pt x="4758" y="11214"/>
                </a:lnTo>
                <a:lnTo>
                  <a:pt x="4795" y="11323"/>
                </a:lnTo>
                <a:lnTo>
                  <a:pt x="4834" y="11433"/>
                </a:lnTo>
                <a:lnTo>
                  <a:pt x="4874" y="11541"/>
                </a:lnTo>
                <a:lnTo>
                  <a:pt x="4915" y="11649"/>
                </a:lnTo>
                <a:lnTo>
                  <a:pt x="4958" y="11756"/>
                </a:lnTo>
                <a:lnTo>
                  <a:pt x="5001" y="11863"/>
                </a:lnTo>
                <a:lnTo>
                  <a:pt x="5045" y="11968"/>
                </a:lnTo>
                <a:lnTo>
                  <a:pt x="4982" y="11992"/>
                </a:lnTo>
                <a:lnTo>
                  <a:pt x="4920" y="12017"/>
                </a:lnTo>
                <a:lnTo>
                  <a:pt x="4857" y="12042"/>
                </a:lnTo>
                <a:lnTo>
                  <a:pt x="4795" y="12068"/>
                </a:lnTo>
                <a:lnTo>
                  <a:pt x="4734" y="12094"/>
                </a:lnTo>
                <a:lnTo>
                  <a:pt x="4672" y="12120"/>
                </a:lnTo>
                <a:lnTo>
                  <a:pt x="4611" y="12147"/>
                </a:lnTo>
                <a:lnTo>
                  <a:pt x="4550" y="12175"/>
                </a:lnTo>
                <a:lnTo>
                  <a:pt x="4490" y="12203"/>
                </a:lnTo>
                <a:lnTo>
                  <a:pt x="4429" y="12231"/>
                </a:lnTo>
                <a:lnTo>
                  <a:pt x="4370" y="12261"/>
                </a:lnTo>
                <a:lnTo>
                  <a:pt x="4309" y="12291"/>
                </a:lnTo>
                <a:lnTo>
                  <a:pt x="4191" y="12351"/>
                </a:lnTo>
                <a:lnTo>
                  <a:pt x="4073" y="12413"/>
                </a:lnTo>
                <a:lnTo>
                  <a:pt x="3956" y="12476"/>
                </a:lnTo>
                <a:lnTo>
                  <a:pt x="3841" y="12541"/>
                </a:lnTo>
                <a:lnTo>
                  <a:pt x="3726" y="12608"/>
                </a:lnTo>
                <a:lnTo>
                  <a:pt x="3613" y="12676"/>
                </a:lnTo>
                <a:lnTo>
                  <a:pt x="3501" y="12748"/>
                </a:lnTo>
                <a:lnTo>
                  <a:pt x="3389" y="12819"/>
                </a:lnTo>
                <a:lnTo>
                  <a:pt x="3280" y="12892"/>
                </a:lnTo>
                <a:lnTo>
                  <a:pt x="3171" y="12967"/>
                </a:lnTo>
                <a:lnTo>
                  <a:pt x="3056" y="12852"/>
                </a:lnTo>
                <a:lnTo>
                  <a:pt x="2943" y="12735"/>
                </a:lnTo>
                <a:lnTo>
                  <a:pt x="2833" y="12615"/>
                </a:lnTo>
                <a:lnTo>
                  <a:pt x="2727" y="12493"/>
                </a:lnTo>
                <a:lnTo>
                  <a:pt x="2623" y="12369"/>
                </a:lnTo>
                <a:lnTo>
                  <a:pt x="2521" y="12241"/>
                </a:lnTo>
                <a:lnTo>
                  <a:pt x="2423" y="12113"/>
                </a:lnTo>
                <a:lnTo>
                  <a:pt x="2328" y="11981"/>
                </a:lnTo>
                <a:lnTo>
                  <a:pt x="2236" y="11848"/>
                </a:lnTo>
                <a:lnTo>
                  <a:pt x="2147" y="11712"/>
                </a:lnTo>
                <a:lnTo>
                  <a:pt x="2062" y="11574"/>
                </a:lnTo>
                <a:lnTo>
                  <a:pt x="1978" y="11434"/>
                </a:lnTo>
                <a:lnTo>
                  <a:pt x="1899" y="11292"/>
                </a:lnTo>
                <a:lnTo>
                  <a:pt x="1824" y="11148"/>
                </a:lnTo>
                <a:lnTo>
                  <a:pt x="1751" y="11002"/>
                </a:lnTo>
                <a:lnTo>
                  <a:pt x="1682" y="10854"/>
                </a:lnTo>
                <a:lnTo>
                  <a:pt x="1615" y="10705"/>
                </a:lnTo>
                <a:lnTo>
                  <a:pt x="1554" y="10554"/>
                </a:lnTo>
                <a:lnTo>
                  <a:pt x="1494" y="10400"/>
                </a:lnTo>
                <a:lnTo>
                  <a:pt x="1440" y="10246"/>
                </a:lnTo>
                <a:lnTo>
                  <a:pt x="1387" y="10090"/>
                </a:lnTo>
                <a:lnTo>
                  <a:pt x="1340" y="9931"/>
                </a:lnTo>
                <a:lnTo>
                  <a:pt x="1296" y="9772"/>
                </a:lnTo>
                <a:lnTo>
                  <a:pt x="1255" y="9612"/>
                </a:lnTo>
                <a:lnTo>
                  <a:pt x="1219" y="9449"/>
                </a:lnTo>
                <a:lnTo>
                  <a:pt x="1186" y="9285"/>
                </a:lnTo>
                <a:lnTo>
                  <a:pt x="1158" y="9119"/>
                </a:lnTo>
                <a:lnTo>
                  <a:pt x="1132" y="8954"/>
                </a:lnTo>
                <a:lnTo>
                  <a:pt x="1111" y="8786"/>
                </a:lnTo>
                <a:lnTo>
                  <a:pt x="1095" y="8617"/>
                </a:lnTo>
                <a:lnTo>
                  <a:pt x="1082" y="8448"/>
                </a:lnTo>
                <a:lnTo>
                  <a:pt x="1073" y="8277"/>
                </a:lnTo>
                <a:close/>
                <a:moveTo>
                  <a:pt x="2878" y="3381"/>
                </a:moveTo>
                <a:lnTo>
                  <a:pt x="2935" y="3423"/>
                </a:lnTo>
                <a:lnTo>
                  <a:pt x="2992" y="3466"/>
                </a:lnTo>
                <a:lnTo>
                  <a:pt x="3050" y="3507"/>
                </a:lnTo>
                <a:lnTo>
                  <a:pt x="3107" y="3549"/>
                </a:lnTo>
                <a:lnTo>
                  <a:pt x="3165" y="3590"/>
                </a:lnTo>
                <a:lnTo>
                  <a:pt x="3223" y="3630"/>
                </a:lnTo>
                <a:lnTo>
                  <a:pt x="3282" y="3670"/>
                </a:lnTo>
                <a:lnTo>
                  <a:pt x="3341" y="3710"/>
                </a:lnTo>
                <a:lnTo>
                  <a:pt x="3401" y="3749"/>
                </a:lnTo>
                <a:lnTo>
                  <a:pt x="3460" y="3789"/>
                </a:lnTo>
                <a:lnTo>
                  <a:pt x="3521" y="3827"/>
                </a:lnTo>
                <a:lnTo>
                  <a:pt x="3581" y="3865"/>
                </a:lnTo>
                <a:lnTo>
                  <a:pt x="3642" y="3902"/>
                </a:lnTo>
                <a:lnTo>
                  <a:pt x="3702" y="3939"/>
                </a:lnTo>
                <a:lnTo>
                  <a:pt x="3764" y="3975"/>
                </a:lnTo>
                <a:lnTo>
                  <a:pt x="3826" y="4011"/>
                </a:lnTo>
                <a:lnTo>
                  <a:pt x="3887" y="4046"/>
                </a:lnTo>
                <a:lnTo>
                  <a:pt x="3950" y="4081"/>
                </a:lnTo>
                <a:lnTo>
                  <a:pt x="4012" y="4116"/>
                </a:lnTo>
                <a:lnTo>
                  <a:pt x="4076" y="4150"/>
                </a:lnTo>
                <a:lnTo>
                  <a:pt x="4139" y="4183"/>
                </a:lnTo>
                <a:lnTo>
                  <a:pt x="4202" y="4216"/>
                </a:lnTo>
                <a:lnTo>
                  <a:pt x="4267" y="4249"/>
                </a:lnTo>
                <a:lnTo>
                  <a:pt x="4331" y="4281"/>
                </a:lnTo>
                <a:lnTo>
                  <a:pt x="4395" y="4312"/>
                </a:lnTo>
                <a:lnTo>
                  <a:pt x="4461" y="4343"/>
                </a:lnTo>
                <a:lnTo>
                  <a:pt x="4525" y="4374"/>
                </a:lnTo>
                <a:lnTo>
                  <a:pt x="4591" y="4403"/>
                </a:lnTo>
                <a:lnTo>
                  <a:pt x="4657" y="4432"/>
                </a:lnTo>
                <a:lnTo>
                  <a:pt x="4724" y="4461"/>
                </a:lnTo>
                <a:lnTo>
                  <a:pt x="4789" y="4489"/>
                </a:lnTo>
                <a:lnTo>
                  <a:pt x="4856" y="4517"/>
                </a:lnTo>
                <a:lnTo>
                  <a:pt x="4822" y="4611"/>
                </a:lnTo>
                <a:lnTo>
                  <a:pt x="4789" y="4706"/>
                </a:lnTo>
                <a:lnTo>
                  <a:pt x="4756" y="4801"/>
                </a:lnTo>
                <a:lnTo>
                  <a:pt x="4726" y="4897"/>
                </a:lnTo>
                <a:lnTo>
                  <a:pt x="4695" y="4993"/>
                </a:lnTo>
                <a:lnTo>
                  <a:pt x="4665" y="5090"/>
                </a:lnTo>
                <a:lnTo>
                  <a:pt x="4637" y="5188"/>
                </a:lnTo>
                <a:lnTo>
                  <a:pt x="4610" y="5285"/>
                </a:lnTo>
                <a:lnTo>
                  <a:pt x="4583" y="5383"/>
                </a:lnTo>
                <a:lnTo>
                  <a:pt x="4557" y="5482"/>
                </a:lnTo>
                <a:lnTo>
                  <a:pt x="4533" y="5582"/>
                </a:lnTo>
                <a:lnTo>
                  <a:pt x="4509" y="5681"/>
                </a:lnTo>
                <a:lnTo>
                  <a:pt x="4486" y="5781"/>
                </a:lnTo>
                <a:lnTo>
                  <a:pt x="4465" y="5881"/>
                </a:lnTo>
                <a:lnTo>
                  <a:pt x="4444" y="5982"/>
                </a:lnTo>
                <a:lnTo>
                  <a:pt x="4425" y="6084"/>
                </a:lnTo>
                <a:lnTo>
                  <a:pt x="4406" y="6186"/>
                </a:lnTo>
                <a:lnTo>
                  <a:pt x="4388" y="6288"/>
                </a:lnTo>
                <a:lnTo>
                  <a:pt x="4372" y="6391"/>
                </a:lnTo>
                <a:lnTo>
                  <a:pt x="4356" y="6494"/>
                </a:lnTo>
                <a:lnTo>
                  <a:pt x="4342" y="6598"/>
                </a:lnTo>
                <a:lnTo>
                  <a:pt x="4328" y="6701"/>
                </a:lnTo>
                <a:lnTo>
                  <a:pt x="4315" y="6805"/>
                </a:lnTo>
                <a:lnTo>
                  <a:pt x="4304" y="6911"/>
                </a:lnTo>
                <a:lnTo>
                  <a:pt x="4294" y="7015"/>
                </a:lnTo>
                <a:lnTo>
                  <a:pt x="4284" y="7120"/>
                </a:lnTo>
                <a:lnTo>
                  <a:pt x="4275" y="7226"/>
                </a:lnTo>
                <a:lnTo>
                  <a:pt x="4268" y="7332"/>
                </a:lnTo>
                <a:lnTo>
                  <a:pt x="4262" y="7439"/>
                </a:lnTo>
                <a:lnTo>
                  <a:pt x="4257" y="7545"/>
                </a:lnTo>
                <a:lnTo>
                  <a:pt x="4253" y="7652"/>
                </a:lnTo>
                <a:lnTo>
                  <a:pt x="4248" y="7759"/>
                </a:lnTo>
                <a:lnTo>
                  <a:pt x="1073" y="7759"/>
                </a:lnTo>
                <a:lnTo>
                  <a:pt x="1081" y="7602"/>
                </a:lnTo>
                <a:lnTo>
                  <a:pt x="1092" y="7446"/>
                </a:lnTo>
                <a:lnTo>
                  <a:pt x="1107" y="7291"/>
                </a:lnTo>
                <a:lnTo>
                  <a:pt x="1125" y="7137"/>
                </a:lnTo>
                <a:lnTo>
                  <a:pt x="1146" y="6984"/>
                </a:lnTo>
                <a:lnTo>
                  <a:pt x="1171" y="6832"/>
                </a:lnTo>
                <a:lnTo>
                  <a:pt x="1200" y="6681"/>
                </a:lnTo>
                <a:lnTo>
                  <a:pt x="1231" y="6532"/>
                </a:lnTo>
                <a:lnTo>
                  <a:pt x="1265" y="6383"/>
                </a:lnTo>
                <a:lnTo>
                  <a:pt x="1304" y="6236"/>
                </a:lnTo>
                <a:lnTo>
                  <a:pt x="1345" y="6090"/>
                </a:lnTo>
                <a:lnTo>
                  <a:pt x="1389" y="5945"/>
                </a:lnTo>
                <a:lnTo>
                  <a:pt x="1437" y="5802"/>
                </a:lnTo>
                <a:lnTo>
                  <a:pt x="1487" y="5660"/>
                </a:lnTo>
                <a:lnTo>
                  <a:pt x="1540" y="5519"/>
                </a:lnTo>
                <a:lnTo>
                  <a:pt x="1597" y="5380"/>
                </a:lnTo>
                <a:lnTo>
                  <a:pt x="1656" y="5243"/>
                </a:lnTo>
                <a:lnTo>
                  <a:pt x="1719" y="5106"/>
                </a:lnTo>
                <a:lnTo>
                  <a:pt x="1785" y="4972"/>
                </a:lnTo>
                <a:lnTo>
                  <a:pt x="1852" y="4839"/>
                </a:lnTo>
                <a:lnTo>
                  <a:pt x="1923" y="4708"/>
                </a:lnTo>
                <a:lnTo>
                  <a:pt x="1997" y="4578"/>
                </a:lnTo>
                <a:lnTo>
                  <a:pt x="2074" y="4450"/>
                </a:lnTo>
                <a:lnTo>
                  <a:pt x="2153" y="4324"/>
                </a:lnTo>
                <a:lnTo>
                  <a:pt x="2234" y="4199"/>
                </a:lnTo>
                <a:lnTo>
                  <a:pt x="2319" y="4076"/>
                </a:lnTo>
                <a:lnTo>
                  <a:pt x="2405" y="3956"/>
                </a:lnTo>
                <a:lnTo>
                  <a:pt x="2496" y="3837"/>
                </a:lnTo>
                <a:lnTo>
                  <a:pt x="2587" y="3719"/>
                </a:lnTo>
                <a:lnTo>
                  <a:pt x="2681" y="3605"/>
                </a:lnTo>
                <a:lnTo>
                  <a:pt x="2779" y="3492"/>
                </a:lnTo>
                <a:lnTo>
                  <a:pt x="2878" y="3381"/>
                </a:lnTo>
                <a:close/>
                <a:moveTo>
                  <a:pt x="8474" y="7759"/>
                </a:moveTo>
                <a:lnTo>
                  <a:pt x="8474" y="5160"/>
                </a:lnTo>
                <a:lnTo>
                  <a:pt x="8559" y="5157"/>
                </a:lnTo>
                <a:lnTo>
                  <a:pt x="8644" y="5153"/>
                </a:lnTo>
                <a:lnTo>
                  <a:pt x="8728" y="5149"/>
                </a:lnTo>
                <a:lnTo>
                  <a:pt x="8812" y="5143"/>
                </a:lnTo>
                <a:lnTo>
                  <a:pt x="8896" y="5137"/>
                </a:lnTo>
                <a:lnTo>
                  <a:pt x="8980" y="5131"/>
                </a:lnTo>
                <a:lnTo>
                  <a:pt x="9063" y="5122"/>
                </a:lnTo>
                <a:lnTo>
                  <a:pt x="9146" y="5114"/>
                </a:lnTo>
                <a:lnTo>
                  <a:pt x="9230" y="5105"/>
                </a:lnTo>
                <a:lnTo>
                  <a:pt x="9313" y="5095"/>
                </a:lnTo>
                <a:lnTo>
                  <a:pt x="9395" y="5084"/>
                </a:lnTo>
                <a:lnTo>
                  <a:pt x="9477" y="5073"/>
                </a:lnTo>
                <a:lnTo>
                  <a:pt x="9559" y="5061"/>
                </a:lnTo>
                <a:lnTo>
                  <a:pt x="9641" y="5048"/>
                </a:lnTo>
                <a:lnTo>
                  <a:pt x="9723" y="5035"/>
                </a:lnTo>
                <a:lnTo>
                  <a:pt x="9804" y="5020"/>
                </a:lnTo>
                <a:lnTo>
                  <a:pt x="9885" y="5005"/>
                </a:lnTo>
                <a:lnTo>
                  <a:pt x="9965" y="4990"/>
                </a:lnTo>
                <a:lnTo>
                  <a:pt x="10046" y="4973"/>
                </a:lnTo>
                <a:lnTo>
                  <a:pt x="10126" y="4956"/>
                </a:lnTo>
                <a:lnTo>
                  <a:pt x="10206" y="4938"/>
                </a:lnTo>
                <a:lnTo>
                  <a:pt x="10287" y="4920"/>
                </a:lnTo>
                <a:lnTo>
                  <a:pt x="10366" y="4900"/>
                </a:lnTo>
                <a:lnTo>
                  <a:pt x="10445" y="4880"/>
                </a:lnTo>
                <a:lnTo>
                  <a:pt x="10524" y="4860"/>
                </a:lnTo>
                <a:lnTo>
                  <a:pt x="10602" y="4838"/>
                </a:lnTo>
                <a:lnTo>
                  <a:pt x="10681" y="4816"/>
                </a:lnTo>
                <a:lnTo>
                  <a:pt x="10759" y="4793"/>
                </a:lnTo>
                <a:lnTo>
                  <a:pt x="10836" y="4770"/>
                </a:lnTo>
                <a:lnTo>
                  <a:pt x="10914" y="4746"/>
                </a:lnTo>
                <a:lnTo>
                  <a:pt x="10990" y="4721"/>
                </a:lnTo>
                <a:lnTo>
                  <a:pt x="11066" y="4695"/>
                </a:lnTo>
                <a:lnTo>
                  <a:pt x="11099" y="4784"/>
                </a:lnTo>
                <a:lnTo>
                  <a:pt x="11130" y="4873"/>
                </a:lnTo>
                <a:lnTo>
                  <a:pt x="11161" y="4963"/>
                </a:lnTo>
                <a:lnTo>
                  <a:pt x="11191" y="5053"/>
                </a:lnTo>
                <a:lnTo>
                  <a:pt x="11219" y="5145"/>
                </a:lnTo>
                <a:lnTo>
                  <a:pt x="11247" y="5236"/>
                </a:lnTo>
                <a:lnTo>
                  <a:pt x="11274" y="5328"/>
                </a:lnTo>
                <a:lnTo>
                  <a:pt x="11299" y="5420"/>
                </a:lnTo>
                <a:lnTo>
                  <a:pt x="11325" y="5513"/>
                </a:lnTo>
                <a:lnTo>
                  <a:pt x="11349" y="5607"/>
                </a:lnTo>
                <a:lnTo>
                  <a:pt x="11372" y="5701"/>
                </a:lnTo>
                <a:lnTo>
                  <a:pt x="11395" y="5795"/>
                </a:lnTo>
                <a:lnTo>
                  <a:pt x="11415" y="5889"/>
                </a:lnTo>
                <a:lnTo>
                  <a:pt x="11436" y="5984"/>
                </a:lnTo>
                <a:lnTo>
                  <a:pt x="11455" y="6080"/>
                </a:lnTo>
                <a:lnTo>
                  <a:pt x="11474" y="6176"/>
                </a:lnTo>
                <a:lnTo>
                  <a:pt x="11491" y="6272"/>
                </a:lnTo>
                <a:lnTo>
                  <a:pt x="11509" y="6368"/>
                </a:lnTo>
                <a:lnTo>
                  <a:pt x="11524" y="6466"/>
                </a:lnTo>
                <a:lnTo>
                  <a:pt x="11538" y="6563"/>
                </a:lnTo>
                <a:lnTo>
                  <a:pt x="11553" y="6661"/>
                </a:lnTo>
                <a:lnTo>
                  <a:pt x="11565" y="6759"/>
                </a:lnTo>
                <a:lnTo>
                  <a:pt x="11577" y="6857"/>
                </a:lnTo>
                <a:lnTo>
                  <a:pt x="11589" y="6957"/>
                </a:lnTo>
                <a:lnTo>
                  <a:pt x="11598" y="7056"/>
                </a:lnTo>
                <a:lnTo>
                  <a:pt x="11607" y="7155"/>
                </a:lnTo>
                <a:lnTo>
                  <a:pt x="11615" y="7255"/>
                </a:lnTo>
                <a:lnTo>
                  <a:pt x="11623" y="7356"/>
                </a:lnTo>
                <a:lnTo>
                  <a:pt x="11629" y="7456"/>
                </a:lnTo>
                <a:lnTo>
                  <a:pt x="11634" y="7557"/>
                </a:lnTo>
                <a:lnTo>
                  <a:pt x="11638" y="7658"/>
                </a:lnTo>
                <a:lnTo>
                  <a:pt x="11641" y="7759"/>
                </a:lnTo>
                <a:lnTo>
                  <a:pt x="8474" y="7759"/>
                </a:lnTo>
                <a:close/>
                <a:moveTo>
                  <a:pt x="10879" y="11791"/>
                </a:moveTo>
                <a:lnTo>
                  <a:pt x="10807" y="11768"/>
                </a:lnTo>
                <a:lnTo>
                  <a:pt x="10735" y="11747"/>
                </a:lnTo>
                <a:lnTo>
                  <a:pt x="10663" y="11726"/>
                </a:lnTo>
                <a:lnTo>
                  <a:pt x="10590" y="11706"/>
                </a:lnTo>
                <a:lnTo>
                  <a:pt x="10518" y="11686"/>
                </a:lnTo>
                <a:lnTo>
                  <a:pt x="10446" y="11667"/>
                </a:lnTo>
                <a:lnTo>
                  <a:pt x="10373" y="11649"/>
                </a:lnTo>
                <a:lnTo>
                  <a:pt x="10299" y="11631"/>
                </a:lnTo>
                <a:lnTo>
                  <a:pt x="10226" y="11614"/>
                </a:lnTo>
                <a:lnTo>
                  <a:pt x="10152" y="11598"/>
                </a:lnTo>
                <a:lnTo>
                  <a:pt x="10078" y="11582"/>
                </a:lnTo>
                <a:lnTo>
                  <a:pt x="10003" y="11566"/>
                </a:lnTo>
                <a:lnTo>
                  <a:pt x="9929" y="11552"/>
                </a:lnTo>
                <a:lnTo>
                  <a:pt x="9854" y="11538"/>
                </a:lnTo>
                <a:lnTo>
                  <a:pt x="9780" y="11525"/>
                </a:lnTo>
                <a:lnTo>
                  <a:pt x="9704" y="11512"/>
                </a:lnTo>
                <a:lnTo>
                  <a:pt x="9629" y="11500"/>
                </a:lnTo>
                <a:lnTo>
                  <a:pt x="9553" y="11488"/>
                </a:lnTo>
                <a:lnTo>
                  <a:pt x="9477" y="11477"/>
                </a:lnTo>
                <a:lnTo>
                  <a:pt x="9401" y="11467"/>
                </a:lnTo>
                <a:lnTo>
                  <a:pt x="9325" y="11458"/>
                </a:lnTo>
                <a:lnTo>
                  <a:pt x="9249" y="11449"/>
                </a:lnTo>
                <a:lnTo>
                  <a:pt x="9172" y="11440"/>
                </a:lnTo>
                <a:lnTo>
                  <a:pt x="9095" y="11433"/>
                </a:lnTo>
                <a:lnTo>
                  <a:pt x="9018" y="11425"/>
                </a:lnTo>
                <a:lnTo>
                  <a:pt x="8941" y="11419"/>
                </a:lnTo>
                <a:lnTo>
                  <a:pt x="8864" y="11413"/>
                </a:lnTo>
                <a:lnTo>
                  <a:pt x="8786" y="11408"/>
                </a:lnTo>
                <a:lnTo>
                  <a:pt x="8708" y="11404"/>
                </a:lnTo>
                <a:lnTo>
                  <a:pt x="8630" y="11400"/>
                </a:lnTo>
                <a:lnTo>
                  <a:pt x="8552" y="11396"/>
                </a:lnTo>
                <a:lnTo>
                  <a:pt x="8474" y="11394"/>
                </a:lnTo>
                <a:lnTo>
                  <a:pt x="8474" y="8277"/>
                </a:lnTo>
                <a:lnTo>
                  <a:pt x="11641" y="8277"/>
                </a:lnTo>
                <a:lnTo>
                  <a:pt x="11637" y="8394"/>
                </a:lnTo>
                <a:lnTo>
                  <a:pt x="11632" y="8512"/>
                </a:lnTo>
                <a:lnTo>
                  <a:pt x="11626" y="8628"/>
                </a:lnTo>
                <a:lnTo>
                  <a:pt x="11617" y="8746"/>
                </a:lnTo>
                <a:lnTo>
                  <a:pt x="11608" y="8862"/>
                </a:lnTo>
                <a:lnTo>
                  <a:pt x="11598" y="8977"/>
                </a:lnTo>
                <a:lnTo>
                  <a:pt x="11586" y="9092"/>
                </a:lnTo>
                <a:lnTo>
                  <a:pt x="11572" y="9207"/>
                </a:lnTo>
                <a:lnTo>
                  <a:pt x="11558" y="9321"/>
                </a:lnTo>
                <a:lnTo>
                  <a:pt x="11542" y="9435"/>
                </a:lnTo>
                <a:lnTo>
                  <a:pt x="11525" y="9548"/>
                </a:lnTo>
                <a:lnTo>
                  <a:pt x="11506" y="9661"/>
                </a:lnTo>
                <a:lnTo>
                  <a:pt x="11486" y="9773"/>
                </a:lnTo>
                <a:lnTo>
                  <a:pt x="11466" y="9884"/>
                </a:lnTo>
                <a:lnTo>
                  <a:pt x="11443" y="9995"/>
                </a:lnTo>
                <a:lnTo>
                  <a:pt x="11419" y="10106"/>
                </a:lnTo>
                <a:lnTo>
                  <a:pt x="11395" y="10216"/>
                </a:lnTo>
                <a:lnTo>
                  <a:pt x="11368" y="10325"/>
                </a:lnTo>
                <a:lnTo>
                  <a:pt x="11341" y="10434"/>
                </a:lnTo>
                <a:lnTo>
                  <a:pt x="11313" y="10543"/>
                </a:lnTo>
                <a:lnTo>
                  <a:pt x="11283" y="10650"/>
                </a:lnTo>
                <a:lnTo>
                  <a:pt x="11252" y="10757"/>
                </a:lnTo>
                <a:lnTo>
                  <a:pt x="11220" y="10863"/>
                </a:lnTo>
                <a:lnTo>
                  <a:pt x="11186" y="10969"/>
                </a:lnTo>
                <a:lnTo>
                  <a:pt x="11152" y="11074"/>
                </a:lnTo>
                <a:lnTo>
                  <a:pt x="11117" y="11178"/>
                </a:lnTo>
                <a:lnTo>
                  <a:pt x="11080" y="11282"/>
                </a:lnTo>
                <a:lnTo>
                  <a:pt x="11042" y="11386"/>
                </a:lnTo>
                <a:lnTo>
                  <a:pt x="11003" y="11488"/>
                </a:lnTo>
                <a:lnTo>
                  <a:pt x="10962" y="11590"/>
                </a:lnTo>
                <a:lnTo>
                  <a:pt x="10921" y="11690"/>
                </a:lnTo>
                <a:lnTo>
                  <a:pt x="10879" y="11791"/>
                </a:lnTo>
                <a:close/>
                <a:moveTo>
                  <a:pt x="11162" y="12440"/>
                </a:moveTo>
                <a:lnTo>
                  <a:pt x="11275" y="12484"/>
                </a:lnTo>
                <a:lnTo>
                  <a:pt x="11387" y="12529"/>
                </a:lnTo>
                <a:lnTo>
                  <a:pt x="11497" y="12575"/>
                </a:lnTo>
                <a:lnTo>
                  <a:pt x="11606" y="12624"/>
                </a:lnTo>
                <a:lnTo>
                  <a:pt x="11715" y="12674"/>
                </a:lnTo>
                <a:lnTo>
                  <a:pt x="11824" y="12726"/>
                </a:lnTo>
                <a:lnTo>
                  <a:pt x="11930" y="12779"/>
                </a:lnTo>
                <a:lnTo>
                  <a:pt x="12036" y="12833"/>
                </a:lnTo>
                <a:lnTo>
                  <a:pt x="12142" y="12889"/>
                </a:lnTo>
                <a:lnTo>
                  <a:pt x="12245" y="12946"/>
                </a:lnTo>
                <a:lnTo>
                  <a:pt x="12349" y="13005"/>
                </a:lnTo>
                <a:lnTo>
                  <a:pt x="12451" y="13065"/>
                </a:lnTo>
                <a:lnTo>
                  <a:pt x="12552" y="13127"/>
                </a:lnTo>
                <a:lnTo>
                  <a:pt x="12653" y="13191"/>
                </a:lnTo>
                <a:lnTo>
                  <a:pt x="12751" y="13255"/>
                </a:lnTo>
                <a:lnTo>
                  <a:pt x="12850" y="13320"/>
                </a:lnTo>
                <a:lnTo>
                  <a:pt x="12759" y="13395"/>
                </a:lnTo>
                <a:lnTo>
                  <a:pt x="12666" y="13469"/>
                </a:lnTo>
                <a:lnTo>
                  <a:pt x="12573" y="13540"/>
                </a:lnTo>
                <a:lnTo>
                  <a:pt x="12477" y="13612"/>
                </a:lnTo>
                <a:lnTo>
                  <a:pt x="12381" y="13681"/>
                </a:lnTo>
                <a:lnTo>
                  <a:pt x="12283" y="13748"/>
                </a:lnTo>
                <a:lnTo>
                  <a:pt x="12185" y="13814"/>
                </a:lnTo>
                <a:lnTo>
                  <a:pt x="12084" y="13878"/>
                </a:lnTo>
                <a:lnTo>
                  <a:pt x="11984" y="13940"/>
                </a:lnTo>
                <a:lnTo>
                  <a:pt x="11881" y="14001"/>
                </a:lnTo>
                <a:lnTo>
                  <a:pt x="11779" y="14062"/>
                </a:lnTo>
                <a:lnTo>
                  <a:pt x="11674" y="14119"/>
                </a:lnTo>
                <a:lnTo>
                  <a:pt x="11568" y="14175"/>
                </a:lnTo>
                <a:lnTo>
                  <a:pt x="11461" y="14229"/>
                </a:lnTo>
                <a:lnTo>
                  <a:pt x="11354" y="14282"/>
                </a:lnTo>
                <a:lnTo>
                  <a:pt x="11245" y="14333"/>
                </a:lnTo>
                <a:lnTo>
                  <a:pt x="11136" y="14382"/>
                </a:lnTo>
                <a:lnTo>
                  <a:pt x="11025" y="14429"/>
                </a:lnTo>
                <a:lnTo>
                  <a:pt x="10914" y="14475"/>
                </a:lnTo>
                <a:lnTo>
                  <a:pt x="10802" y="14519"/>
                </a:lnTo>
                <a:lnTo>
                  <a:pt x="10688" y="14561"/>
                </a:lnTo>
                <a:lnTo>
                  <a:pt x="10573" y="14601"/>
                </a:lnTo>
                <a:lnTo>
                  <a:pt x="10458" y="14639"/>
                </a:lnTo>
                <a:lnTo>
                  <a:pt x="10342" y="14676"/>
                </a:lnTo>
                <a:lnTo>
                  <a:pt x="10225" y="14710"/>
                </a:lnTo>
                <a:lnTo>
                  <a:pt x="10107" y="14743"/>
                </a:lnTo>
                <a:lnTo>
                  <a:pt x="9989" y="14774"/>
                </a:lnTo>
                <a:lnTo>
                  <a:pt x="9869" y="14802"/>
                </a:lnTo>
                <a:lnTo>
                  <a:pt x="9749" y="14829"/>
                </a:lnTo>
                <a:lnTo>
                  <a:pt x="9628" y="14854"/>
                </a:lnTo>
                <a:lnTo>
                  <a:pt x="9507" y="14877"/>
                </a:lnTo>
                <a:lnTo>
                  <a:pt x="9383" y="14898"/>
                </a:lnTo>
                <a:lnTo>
                  <a:pt x="9450" y="14833"/>
                </a:lnTo>
                <a:lnTo>
                  <a:pt x="9516" y="14767"/>
                </a:lnTo>
                <a:lnTo>
                  <a:pt x="9582" y="14700"/>
                </a:lnTo>
                <a:lnTo>
                  <a:pt x="9645" y="14633"/>
                </a:lnTo>
                <a:lnTo>
                  <a:pt x="9710" y="14564"/>
                </a:lnTo>
                <a:lnTo>
                  <a:pt x="9772" y="14495"/>
                </a:lnTo>
                <a:lnTo>
                  <a:pt x="9835" y="14424"/>
                </a:lnTo>
                <a:lnTo>
                  <a:pt x="9897" y="14354"/>
                </a:lnTo>
                <a:lnTo>
                  <a:pt x="9958" y="14282"/>
                </a:lnTo>
                <a:lnTo>
                  <a:pt x="10019" y="14210"/>
                </a:lnTo>
                <a:lnTo>
                  <a:pt x="10078" y="14137"/>
                </a:lnTo>
                <a:lnTo>
                  <a:pt x="10138" y="14064"/>
                </a:lnTo>
                <a:lnTo>
                  <a:pt x="10195" y="13988"/>
                </a:lnTo>
                <a:lnTo>
                  <a:pt x="10254" y="13913"/>
                </a:lnTo>
                <a:lnTo>
                  <a:pt x="10310" y="13837"/>
                </a:lnTo>
                <a:lnTo>
                  <a:pt x="10367" y="13761"/>
                </a:lnTo>
                <a:lnTo>
                  <a:pt x="10422" y="13684"/>
                </a:lnTo>
                <a:lnTo>
                  <a:pt x="10476" y="13606"/>
                </a:lnTo>
                <a:lnTo>
                  <a:pt x="10531" y="13526"/>
                </a:lnTo>
                <a:lnTo>
                  <a:pt x="10584" y="13447"/>
                </a:lnTo>
                <a:lnTo>
                  <a:pt x="10636" y="13367"/>
                </a:lnTo>
                <a:lnTo>
                  <a:pt x="10688" y="13286"/>
                </a:lnTo>
                <a:lnTo>
                  <a:pt x="10739" y="13204"/>
                </a:lnTo>
                <a:lnTo>
                  <a:pt x="10789" y="13121"/>
                </a:lnTo>
                <a:lnTo>
                  <a:pt x="10839" y="13039"/>
                </a:lnTo>
                <a:lnTo>
                  <a:pt x="10888" y="12955"/>
                </a:lnTo>
                <a:lnTo>
                  <a:pt x="10935" y="12871"/>
                </a:lnTo>
                <a:lnTo>
                  <a:pt x="10982" y="12786"/>
                </a:lnTo>
                <a:lnTo>
                  <a:pt x="11028" y="12701"/>
                </a:lnTo>
                <a:lnTo>
                  <a:pt x="11074" y="12614"/>
                </a:lnTo>
                <a:lnTo>
                  <a:pt x="11119" y="12528"/>
                </a:lnTo>
                <a:lnTo>
                  <a:pt x="11162" y="12440"/>
                </a:lnTo>
                <a:close/>
                <a:moveTo>
                  <a:pt x="8474" y="14988"/>
                </a:moveTo>
                <a:lnTo>
                  <a:pt x="8474" y="11911"/>
                </a:lnTo>
                <a:lnTo>
                  <a:pt x="8545" y="11913"/>
                </a:lnTo>
                <a:lnTo>
                  <a:pt x="8616" y="11916"/>
                </a:lnTo>
                <a:lnTo>
                  <a:pt x="8687" y="11920"/>
                </a:lnTo>
                <a:lnTo>
                  <a:pt x="8757" y="11924"/>
                </a:lnTo>
                <a:lnTo>
                  <a:pt x="8828" y="11929"/>
                </a:lnTo>
                <a:lnTo>
                  <a:pt x="8899" y="11934"/>
                </a:lnTo>
                <a:lnTo>
                  <a:pt x="8969" y="11940"/>
                </a:lnTo>
                <a:lnTo>
                  <a:pt x="9039" y="11946"/>
                </a:lnTo>
                <a:lnTo>
                  <a:pt x="9108" y="11953"/>
                </a:lnTo>
                <a:lnTo>
                  <a:pt x="9178" y="11960"/>
                </a:lnTo>
                <a:lnTo>
                  <a:pt x="9248" y="11968"/>
                </a:lnTo>
                <a:lnTo>
                  <a:pt x="9317" y="11976"/>
                </a:lnTo>
                <a:lnTo>
                  <a:pt x="9387" y="11986"/>
                </a:lnTo>
                <a:lnTo>
                  <a:pt x="9455" y="11995"/>
                </a:lnTo>
                <a:lnTo>
                  <a:pt x="9524" y="12005"/>
                </a:lnTo>
                <a:lnTo>
                  <a:pt x="9593" y="12016"/>
                </a:lnTo>
                <a:lnTo>
                  <a:pt x="9661" y="12027"/>
                </a:lnTo>
                <a:lnTo>
                  <a:pt x="9729" y="12039"/>
                </a:lnTo>
                <a:lnTo>
                  <a:pt x="9797" y="12051"/>
                </a:lnTo>
                <a:lnTo>
                  <a:pt x="9865" y="12064"/>
                </a:lnTo>
                <a:lnTo>
                  <a:pt x="9932" y="12077"/>
                </a:lnTo>
                <a:lnTo>
                  <a:pt x="10000" y="12091"/>
                </a:lnTo>
                <a:lnTo>
                  <a:pt x="10067" y="12106"/>
                </a:lnTo>
                <a:lnTo>
                  <a:pt x="10134" y="12121"/>
                </a:lnTo>
                <a:lnTo>
                  <a:pt x="10200" y="12136"/>
                </a:lnTo>
                <a:lnTo>
                  <a:pt x="10267" y="12153"/>
                </a:lnTo>
                <a:lnTo>
                  <a:pt x="10334" y="12169"/>
                </a:lnTo>
                <a:lnTo>
                  <a:pt x="10399" y="12187"/>
                </a:lnTo>
                <a:lnTo>
                  <a:pt x="10465" y="12204"/>
                </a:lnTo>
                <a:lnTo>
                  <a:pt x="10531" y="12223"/>
                </a:lnTo>
                <a:lnTo>
                  <a:pt x="10596" y="12242"/>
                </a:lnTo>
                <a:lnTo>
                  <a:pt x="10661" y="12262"/>
                </a:lnTo>
                <a:lnTo>
                  <a:pt x="10610" y="12363"/>
                </a:lnTo>
                <a:lnTo>
                  <a:pt x="10557" y="12462"/>
                </a:lnTo>
                <a:lnTo>
                  <a:pt x="10504" y="12561"/>
                </a:lnTo>
                <a:lnTo>
                  <a:pt x="10450" y="12659"/>
                </a:lnTo>
                <a:lnTo>
                  <a:pt x="10393" y="12757"/>
                </a:lnTo>
                <a:lnTo>
                  <a:pt x="10337" y="12853"/>
                </a:lnTo>
                <a:lnTo>
                  <a:pt x="10279" y="12948"/>
                </a:lnTo>
                <a:lnTo>
                  <a:pt x="10220" y="13042"/>
                </a:lnTo>
                <a:lnTo>
                  <a:pt x="10159" y="13135"/>
                </a:lnTo>
                <a:lnTo>
                  <a:pt x="10099" y="13228"/>
                </a:lnTo>
                <a:lnTo>
                  <a:pt x="10036" y="13319"/>
                </a:lnTo>
                <a:lnTo>
                  <a:pt x="9972" y="13410"/>
                </a:lnTo>
                <a:lnTo>
                  <a:pt x="9909" y="13499"/>
                </a:lnTo>
                <a:lnTo>
                  <a:pt x="9843" y="13588"/>
                </a:lnTo>
                <a:lnTo>
                  <a:pt x="9776" y="13675"/>
                </a:lnTo>
                <a:lnTo>
                  <a:pt x="9710" y="13761"/>
                </a:lnTo>
                <a:lnTo>
                  <a:pt x="9641" y="13846"/>
                </a:lnTo>
                <a:lnTo>
                  <a:pt x="9571" y="13930"/>
                </a:lnTo>
                <a:lnTo>
                  <a:pt x="9501" y="14012"/>
                </a:lnTo>
                <a:lnTo>
                  <a:pt x="9430" y="14095"/>
                </a:lnTo>
                <a:lnTo>
                  <a:pt x="9358" y="14175"/>
                </a:lnTo>
                <a:lnTo>
                  <a:pt x="9284" y="14255"/>
                </a:lnTo>
                <a:lnTo>
                  <a:pt x="9210" y="14333"/>
                </a:lnTo>
                <a:lnTo>
                  <a:pt x="9135" y="14410"/>
                </a:lnTo>
                <a:lnTo>
                  <a:pt x="9059" y="14487"/>
                </a:lnTo>
                <a:lnTo>
                  <a:pt x="8982" y="14562"/>
                </a:lnTo>
                <a:lnTo>
                  <a:pt x="8904" y="14636"/>
                </a:lnTo>
                <a:lnTo>
                  <a:pt x="8825" y="14708"/>
                </a:lnTo>
                <a:lnTo>
                  <a:pt x="8746" y="14779"/>
                </a:lnTo>
                <a:lnTo>
                  <a:pt x="8666" y="14850"/>
                </a:lnTo>
                <a:lnTo>
                  <a:pt x="8584" y="14918"/>
                </a:lnTo>
                <a:lnTo>
                  <a:pt x="8502" y="14987"/>
                </a:lnTo>
                <a:lnTo>
                  <a:pt x="8474" y="14988"/>
                </a:lnTo>
                <a:close/>
                <a:moveTo>
                  <a:pt x="7036" y="14898"/>
                </a:moveTo>
                <a:lnTo>
                  <a:pt x="6913" y="14877"/>
                </a:lnTo>
                <a:lnTo>
                  <a:pt x="6791" y="14854"/>
                </a:lnTo>
                <a:lnTo>
                  <a:pt x="6670" y="14829"/>
                </a:lnTo>
                <a:lnTo>
                  <a:pt x="6550" y="14802"/>
                </a:lnTo>
                <a:lnTo>
                  <a:pt x="6431" y="14774"/>
                </a:lnTo>
                <a:lnTo>
                  <a:pt x="6312" y="14743"/>
                </a:lnTo>
                <a:lnTo>
                  <a:pt x="6194" y="14710"/>
                </a:lnTo>
                <a:lnTo>
                  <a:pt x="6077" y="14676"/>
                </a:lnTo>
                <a:lnTo>
                  <a:pt x="5961" y="14639"/>
                </a:lnTo>
                <a:lnTo>
                  <a:pt x="5846" y="14601"/>
                </a:lnTo>
                <a:lnTo>
                  <a:pt x="5731" y="14561"/>
                </a:lnTo>
                <a:lnTo>
                  <a:pt x="5618" y="14519"/>
                </a:lnTo>
                <a:lnTo>
                  <a:pt x="5505" y="14475"/>
                </a:lnTo>
                <a:lnTo>
                  <a:pt x="5395" y="14429"/>
                </a:lnTo>
                <a:lnTo>
                  <a:pt x="5284" y="14382"/>
                </a:lnTo>
                <a:lnTo>
                  <a:pt x="5174" y="14333"/>
                </a:lnTo>
                <a:lnTo>
                  <a:pt x="5065" y="14282"/>
                </a:lnTo>
                <a:lnTo>
                  <a:pt x="4958" y="14229"/>
                </a:lnTo>
                <a:lnTo>
                  <a:pt x="4851" y="14175"/>
                </a:lnTo>
                <a:lnTo>
                  <a:pt x="4746" y="14119"/>
                </a:lnTo>
                <a:lnTo>
                  <a:pt x="4641" y="14062"/>
                </a:lnTo>
                <a:lnTo>
                  <a:pt x="4538" y="14001"/>
                </a:lnTo>
                <a:lnTo>
                  <a:pt x="4436" y="13940"/>
                </a:lnTo>
                <a:lnTo>
                  <a:pt x="4335" y="13878"/>
                </a:lnTo>
                <a:lnTo>
                  <a:pt x="4235" y="13814"/>
                </a:lnTo>
                <a:lnTo>
                  <a:pt x="4137" y="13748"/>
                </a:lnTo>
                <a:lnTo>
                  <a:pt x="4038" y="13681"/>
                </a:lnTo>
                <a:lnTo>
                  <a:pt x="3943" y="13612"/>
                </a:lnTo>
                <a:lnTo>
                  <a:pt x="3847" y="13540"/>
                </a:lnTo>
                <a:lnTo>
                  <a:pt x="3753" y="13469"/>
                </a:lnTo>
                <a:lnTo>
                  <a:pt x="3660" y="13395"/>
                </a:lnTo>
                <a:lnTo>
                  <a:pt x="3569" y="13320"/>
                </a:lnTo>
                <a:lnTo>
                  <a:pt x="3668" y="13255"/>
                </a:lnTo>
                <a:lnTo>
                  <a:pt x="3767" y="13191"/>
                </a:lnTo>
                <a:lnTo>
                  <a:pt x="3867" y="13127"/>
                </a:lnTo>
                <a:lnTo>
                  <a:pt x="3968" y="13065"/>
                </a:lnTo>
                <a:lnTo>
                  <a:pt x="4071" y="13005"/>
                </a:lnTo>
                <a:lnTo>
                  <a:pt x="4174" y="12946"/>
                </a:lnTo>
                <a:lnTo>
                  <a:pt x="4278" y="12889"/>
                </a:lnTo>
                <a:lnTo>
                  <a:pt x="4383" y="12833"/>
                </a:lnTo>
                <a:lnTo>
                  <a:pt x="4489" y="12779"/>
                </a:lnTo>
                <a:lnTo>
                  <a:pt x="4596" y="12726"/>
                </a:lnTo>
                <a:lnTo>
                  <a:pt x="4704" y="12674"/>
                </a:lnTo>
                <a:lnTo>
                  <a:pt x="4813" y="12624"/>
                </a:lnTo>
                <a:lnTo>
                  <a:pt x="4923" y="12575"/>
                </a:lnTo>
                <a:lnTo>
                  <a:pt x="5033" y="12529"/>
                </a:lnTo>
                <a:lnTo>
                  <a:pt x="5144" y="12484"/>
                </a:lnTo>
                <a:lnTo>
                  <a:pt x="5257" y="12440"/>
                </a:lnTo>
                <a:lnTo>
                  <a:pt x="5301" y="12528"/>
                </a:lnTo>
                <a:lnTo>
                  <a:pt x="5345" y="12614"/>
                </a:lnTo>
                <a:lnTo>
                  <a:pt x="5391" y="12701"/>
                </a:lnTo>
                <a:lnTo>
                  <a:pt x="5437" y="12786"/>
                </a:lnTo>
                <a:lnTo>
                  <a:pt x="5484" y="12871"/>
                </a:lnTo>
                <a:lnTo>
                  <a:pt x="5532" y="12955"/>
                </a:lnTo>
                <a:lnTo>
                  <a:pt x="5580" y="13039"/>
                </a:lnTo>
                <a:lnTo>
                  <a:pt x="5630" y="13121"/>
                </a:lnTo>
                <a:lnTo>
                  <a:pt x="5680" y="13204"/>
                </a:lnTo>
                <a:lnTo>
                  <a:pt x="5731" y="13286"/>
                </a:lnTo>
                <a:lnTo>
                  <a:pt x="5783" y="13367"/>
                </a:lnTo>
                <a:lnTo>
                  <a:pt x="5835" y="13447"/>
                </a:lnTo>
                <a:lnTo>
                  <a:pt x="5888" y="13526"/>
                </a:lnTo>
                <a:lnTo>
                  <a:pt x="5943" y="13606"/>
                </a:lnTo>
                <a:lnTo>
                  <a:pt x="5997" y="13684"/>
                </a:lnTo>
                <a:lnTo>
                  <a:pt x="6052" y="13761"/>
                </a:lnTo>
                <a:lnTo>
                  <a:pt x="6109" y="13837"/>
                </a:lnTo>
                <a:lnTo>
                  <a:pt x="6166" y="13913"/>
                </a:lnTo>
                <a:lnTo>
                  <a:pt x="6224" y="13988"/>
                </a:lnTo>
                <a:lnTo>
                  <a:pt x="6282" y="14064"/>
                </a:lnTo>
                <a:lnTo>
                  <a:pt x="6341" y="14137"/>
                </a:lnTo>
                <a:lnTo>
                  <a:pt x="6400" y="14210"/>
                </a:lnTo>
                <a:lnTo>
                  <a:pt x="6461" y="14282"/>
                </a:lnTo>
                <a:lnTo>
                  <a:pt x="6522" y="14354"/>
                </a:lnTo>
                <a:lnTo>
                  <a:pt x="6584" y="14424"/>
                </a:lnTo>
                <a:lnTo>
                  <a:pt x="6647" y="14495"/>
                </a:lnTo>
                <a:lnTo>
                  <a:pt x="6710" y="14564"/>
                </a:lnTo>
                <a:lnTo>
                  <a:pt x="6774" y="14633"/>
                </a:lnTo>
                <a:lnTo>
                  <a:pt x="6839" y="14700"/>
                </a:lnTo>
                <a:lnTo>
                  <a:pt x="6903" y="14767"/>
                </a:lnTo>
                <a:lnTo>
                  <a:pt x="6969" y="14833"/>
                </a:lnTo>
                <a:lnTo>
                  <a:pt x="7036" y="14898"/>
                </a:lnTo>
                <a:close/>
                <a:moveTo>
                  <a:pt x="7945" y="8277"/>
                </a:moveTo>
                <a:lnTo>
                  <a:pt x="7945" y="11394"/>
                </a:lnTo>
                <a:lnTo>
                  <a:pt x="7867" y="11396"/>
                </a:lnTo>
                <a:lnTo>
                  <a:pt x="7789" y="11400"/>
                </a:lnTo>
                <a:lnTo>
                  <a:pt x="7711" y="11404"/>
                </a:lnTo>
                <a:lnTo>
                  <a:pt x="7633" y="11408"/>
                </a:lnTo>
                <a:lnTo>
                  <a:pt x="7555" y="11413"/>
                </a:lnTo>
                <a:lnTo>
                  <a:pt x="7478" y="11419"/>
                </a:lnTo>
                <a:lnTo>
                  <a:pt x="7401" y="11425"/>
                </a:lnTo>
                <a:lnTo>
                  <a:pt x="7324" y="11433"/>
                </a:lnTo>
                <a:lnTo>
                  <a:pt x="7247" y="11440"/>
                </a:lnTo>
                <a:lnTo>
                  <a:pt x="7170" y="11449"/>
                </a:lnTo>
                <a:lnTo>
                  <a:pt x="7094" y="11458"/>
                </a:lnTo>
                <a:lnTo>
                  <a:pt x="7018" y="11467"/>
                </a:lnTo>
                <a:lnTo>
                  <a:pt x="6942" y="11477"/>
                </a:lnTo>
                <a:lnTo>
                  <a:pt x="6866" y="11488"/>
                </a:lnTo>
                <a:lnTo>
                  <a:pt x="6790" y="11500"/>
                </a:lnTo>
                <a:lnTo>
                  <a:pt x="6715" y="11512"/>
                </a:lnTo>
                <a:lnTo>
                  <a:pt x="6640" y="11525"/>
                </a:lnTo>
                <a:lnTo>
                  <a:pt x="6565" y="11538"/>
                </a:lnTo>
                <a:lnTo>
                  <a:pt x="6491" y="11552"/>
                </a:lnTo>
                <a:lnTo>
                  <a:pt x="6416" y="11566"/>
                </a:lnTo>
                <a:lnTo>
                  <a:pt x="6342" y="11582"/>
                </a:lnTo>
                <a:lnTo>
                  <a:pt x="6268" y="11598"/>
                </a:lnTo>
                <a:lnTo>
                  <a:pt x="6194" y="11614"/>
                </a:lnTo>
                <a:lnTo>
                  <a:pt x="6120" y="11631"/>
                </a:lnTo>
                <a:lnTo>
                  <a:pt x="6047" y="11649"/>
                </a:lnTo>
                <a:lnTo>
                  <a:pt x="5973" y="11667"/>
                </a:lnTo>
                <a:lnTo>
                  <a:pt x="5901" y="11686"/>
                </a:lnTo>
                <a:lnTo>
                  <a:pt x="5829" y="11706"/>
                </a:lnTo>
                <a:lnTo>
                  <a:pt x="5756" y="11726"/>
                </a:lnTo>
                <a:lnTo>
                  <a:pt x="5684" y="11747"/>
                </a:lnTo>
                <a:lnTo>
                  <a:pt x="5612" y="11768"/>
                </a:lnTo>
                <a:lnTo>
                  <a:pt x="5540" y="11791"/>
                </a:lnTo>
                <a:lnTo>
                  <a:pt x="5498" y="11690"/>
                </a:lnTo>
                <a:lnTo>
                  <a:pt x="5457" y="11590"/>
                </a:lnTo>
                <a:lnTo>
                  <a:pt x="5417" y="11488"/>
                </a:lnTo>
                <a:lnTo>
                  <a:pt x="5377" y="11386"/>
                </a:lnTo>
                <a:lnTo>
                  <a:pt x="5339" y="11282"/>
                </a:lnTo>
                <a:lnTo>
                  <a:pt x="5303" y="11178"/>
                </a:lnTo>
                <a:lnTo>
                  <a:pt x="5267" y="11074"/>
                </a:lnTo>
                <a:lnTo>
                  <a:pt x="5233" y="10969"/>
                </a:lnTo>
                <a:lnTo>
                  <a:pt x="5200" y="10863"/>
                </a:lnTo>
                <a:lnTo>
                  <a:pt x="5167" y="10757"/>
                </a:lnTo>
                <a:lnTo>
                  <a:pt x="5136" y="10650"/>
                </a:lnTo>
                <a:lnTo>
                  <a:pt x="5106" y="10543"/>
                </a:lnTo>
                <a:lnTo>
                  <a:pt x="5079" y="10434"/>
                </a:lnTo>
                <a:lnTo>
                  <a:pt x="5051" y="10325"/>
                </a:lnTo>
                <a:lnTo>
                  <a:pt x="5025" y="10216"/>
                </a:lnTo>
                <a:lnTo>
                  <a:pt x="5000" y="10106"/>
                </a:lnTo>
                <a:lnTo>
                  <a:pt x="4976" y="9995"/>
                </a:lnTo>
                <a:lnTo>
                  <a:pt x="4954" y="9884"/>
                </a:lnTo>
                <a:lnTo>
                  <a:pt x="4933" y="9773"/>
                </a:lnTo>
                <a:lnTo>
                  <a:pt x="4913" y="9661"/>
                </a:lnTo>
                <a:lnTo>
                  <a:pt x="4895" y="9548"/>
                </a:lnTo>
                <a:lnTo>
                  <a:pt x="4877" y="9435"/>
                </a:lnTo>
                <a:lnTo>
                  <a:pt x="4861" y="9321"/>
                </a:lnTo>
                <a:lnTo>
                  <a:pt x="4847" y="9207"/>
                </a:lnTo>
                <a:lnTo>
                  <a:pt x="4833" y="9092"/>
                </a:lnTo>
                <a:lnTo>
                  <a:pt x="4822" y="8977"/>
                </a:lnTo>
                <a:lnTo>
                  <a:pt x="4811" y="8862"/>
                </a:lnTo>
                <a:lnTo>
                  <a:pt x="4802" y="8746"/>
                </a:lnTo>
                <a:lnTo>
                  <a:pt x="4794" y="8628"/>
                </a:lnTo>
                <a:lnTo>
                  <a:pt x="4787" y="8512"/>
                </a:lnTo>
                <a:lnTo>
                  <a:pt x="4782" y="8394"/>
                </a:lnTo>
                <a:lnTo>
                  <a:pt x="4779" y="8277"/>
                </a:lnTo>
                <a:lnTo>
                  <a:pt x="7945" y="8277"/>
                </a:lnTo>
                <a:close/>
                <a:moveTo>
                  <a:pt x="5353" y="4695"/>
                </a:moveTo>
                <a:lnTo>
                  <a:pt x="5430" y="4721"/>
                </a:lnTo>
                <a:lnTo>
                  <a:pt x="5507" y="4746"/>
                </a:lnTo>
                <a:lnTo>
                  <a:pt x="5583" y="4770"/>
                </a:lnTo>
                <a:lnTo>
                  <a:pt x="5661" y="4793"/>
                </a:lnTo>
                <a:lnTo>
                  <a:pt x="5739" y="4816"/>
                </a:lnTo>
                <a:lnTo>
                  <a:pt x="5817" y="4838"/>
                </a:lnTo>
                <a:lnTo>
                  <a:pt x="5896" y="4860"/>
                </a:lnTo>
                <a:lnTo>
                  <a:pt x="5974" y="4880"/>
                </a:lnTo>
                <a:lnTo>
                  <a:pt x="6053" y="4900"/>
                </a:lnTo>
                <a:lnTo>
                  <a:pt x="6134" y="4920"/>
                </a:lnTo>
                <a:lnTo>
                  <a:pt x="6213" y="4938"/>
                </a:lnTo>
                <a:lnTo>
                  <a:pt x="6293" y="4956"/>
                </a:lnTo>
                <a:lnTo>
                  <a:pt x="6373" y="4973"/>
                </a:lnTo>
                <a:lnTo>
                  <a:pt x="6454" y="4990"/>
                </a:lnTo>
                <a:lnTo>
                  <a:pt x="6535" y="5005"/>
                </a:lnTo>
                <a:lnTo>
                  <a:pt x="6615" y="5020"/>
                </a:lnTo>
                <a:lnTo>
                  <a:pt x="6697" y="5035"/>
                </a:lnTo>
                <a:lnTo>
                  <a:pt x="6778" y="5048"/>
                </a:lnTo>
                <a:lnTo>
                  <a:pt x="6860" y="5061"/>
                </a:lnTo>
                <a:lnTo>
                  <a:pt x="6942" y="5073"/>
                </a:lnTo>
                <a:lnTo>
                  <a:pt x="7024" y="5084"/>
                </a:lnTo>
                <a:lnTo>
                  <a:pt x="7106" y="5095"/>
                </a:lnTo>
                <a:lnTo>
                  <a:pt x="7189" y="5105"/>
                </a:lnTo>
                <a:lnTo>
                  <a:pt x="7273" y="5114"/>
                </a:lnTo>
                <a:lnTo>
                  <a:pt x="7356" y="5122"/>
                </a:lnTo>
                <a:lnTo>
                  <a:pt x="7439" y="5131"/>
                </a:lnTo>
                <a:lnTo>
                  <a:pt x="7523" y="5137"/>
                </a:lnTo>
                <a:lnTo>
                  <a:pt x="7607" y="5143"/>
                </a:lnTo>
                <a:lnTo>
                  <a:pt x="7691" y="5149"/>
                </a:lnTo>
                <a:lnTo>
                  <a:pt x="7775" y="5153"/>
                </a:lnTo>
                <a:lnTo>
                  <a:pt x="7860" y="5157"/>
                </a:lnTo>
                <a:lnTo>
                  <a:pt x="7945" y="5160"/>
                </a:lnTo>
                <a:lnTo>
                  <a:pt x="7945" y="7759"/>
                </a:lnTo>
                <a:lnTo>
                  <a:pt x="4779" y="7759"/>
                </a:lnTo>
                <a:lnTo>
                  <a:pt x="4782" y="7658"/>
                </a:lnTo>
                <a:lnTo>
                  <a:pt x="4786" y="7557"/>
                </a:lnTo>
                <a:lnTo>
                  <a:pt x="4791" y="7456"/>
                </a:lnTo>
                <a:lnTo>
                  <a:pt x="4797" y="7356"/>
                </a:lnTo>
                <a:lnTo>
                  <a:pt x="4805" y="7255"/>
                </a:lnTo>
                <a:lnTo>
                  <a:pt x="4812" y="7155"/>
                </a:lnTo>
                <a:lnTo>
                  <a:pt x="4821" y="7056"/>
                </a:lnTo>
                <a:lnTo>
                  <a:pt x="4831" y="6957"/>
                </a:lnTo>
                <a:lnTo>
                  <a:pt x="4843" y="6857"/>
                </a:lnTo>
                <a:lnTo>
                  <a:pt x="4854" y="6759"/>
                </a:lnTo>
                <a:lnTo>
                  <a:pt x="4867" y="6661"/>
                </a:lnTo>
                <a:lnTo>
                  <a:pt x="4881" y="6563"/>
                </a:lnTo>
                <a:lnTo>
                  <a:pt x="4896" y="6466"/>
                </a:lnTo>
                <a:lnTo>
                  <a:pt x="4911" y="6368"/>
                </a:lnTo>
                <a:lnTo>
                  <a:pt x="4928" y="6272"/>
                </a:lnTo>
                <a:lnTo>
                  <a:pt x="4945" y="6176"/>
                </a:lnTo>
                <a:lnTo>
                  <a:pt x="4964" y="6080"/>
                </a:lnTo>
                <a:lnTo>
                  <a:pt x="4983" y="5984"/>
                </a:lnTo>
                <a:lnTo>
                  <a:pt x="5004" y="5889"/>
                </a:lnTo>
                <a:lnTo>
                  <a:pt x="5025" y="5795"/>
                </a:lnTo>
                <a:lnTo>
                  <a:pt x="5048" y="5701"/>
                </a:lnTo>
                <a:lnTo>
                  <a:pt x="5070" y="5607"/>
                </a:lnTo>
                <a:lnTo>
                  <a:pt x="5095" y="5513"/>
                </a:lnTo>
                <a:lnTo>
                  <a:pt x="5120" y="5420"/>
                </a:lnTo>
                <a:lnTo>
                  <a:pt x="5145" y="5328"/>
                </a:lnTo>
                <a:lnTo>
                  <a:pt x="5172" y="5236"/>
                </a:lnTo>
                <a:lnTo>
                  <a:pt x="5201" y="5145"/>
                </a:lnTo>
                <a:lnTo>
                  <a:pt x="5228" y="5053"/>
                </a:lnTo>
                <a:lnTo>
                  <a:pt x="5258" y="4963"/>
                </a:lnTo>
                <a:lnTo>
                  <a:pt x="5289" y="4873"/>
                </a:lnTo>
                <a:lnTo>
                  <a:pt x="5321" y="4784"/>
                </a:lnTo>
                <a:lnTo>
                  <a:pt x="5353" y="4695"/>
                </a:lnTo>
                <a:close/>
                <a:moveTo>
                  <a:pt x="5056" y="4040"/>
                </a:moveTo>
                <a:lnTo>
                  <a:pt x="4994" y="4015"/>
                </a:lnTo>
                <a:lnTo>
                  <a:pt x="4934" y="3989"/>
                </a:lnTo>
                <a:lnTo>
                  <a:pt x="4873" y="3963"/>
                </a:lnTo>
                <a:lnTo>
                  <a:pt x="4813" y="3936"/>
                </a:lnTo>
                <a:lnTo>
                  <a:pt x="4753" y="3909"/>
                </a:lnTo>
                <a:lnTo>
                  <a:pt x="4693" y="3882"/>
                </a:lnTo>
                <a:lnTo>
                  <a:pt x="4633" y="3854"/>
                </a:lnTo>
                <a:lnTo>
                  <a:pt x="4575" y="3825"/>
                </a:lnTo>
                <a:lnTo>
                  <a:pt x="4515" y="3796"/>
                </a:lnTo>
                <a:lnTo>
                  <a:pt x="4457" y="3766"/>
                </a:lnTo>
                <a:lnTo>
                  <a:pt x="4398" y="3736"/>
                </a:lnTo>
                <a:lnTo>
                  <a:pt x="4341" y="3705"/>
                </a:lnTo>
                <a:lnTo>
                  <a:pt x="4282" y="3674"/>
                </a:lnTo>
                <a:lnTo>
                  <a:pt x="4225" y="3643"/>
                </a:lnTo>
                <a:lnTo>
                  <a:pt x="4168" y="3611"/>
                </a:lnTo>
                <a:lnTo>
                  <a:pt x="4111" y="3579"/>
                </a:lnTo>
                <a:lnTo>
                  <a:pt x="3998" y="3513"/>
                </a:lnTo>
                <a:lnTo>
                  <a:pt x="3886" y="3446"/>
                </a:lnTo>
                <a:lnTo>
                  <a:pt x="3776" y="3377"/>
                </a:lnTo>
                <a:lnTo>
                  <a:pt x="3667" y="3305"/>
                </a:lnTo>
                <a:lnTo>
                  <a:pt x="3559" y="3233"/>
                </a:lnTo>
                <a:lnTo>
                  <a:pt x="3451" y="3159"/>
                </a:lnTo>
                <a:lnTo>
                  <a:pt x="3345" y="3084"/>
                </a:lnTo>
                <a:lnTo>
                  <a:pt x="3241" y="3007"/>
                </a:lnTo>
                <a:lnTo>
                  <a:pt x="3337" y="2917"/>
                </a:lnTo>
                <a:lnTo>
                  <a:pt x="3436" y="2829"/>
                </a:lnTo>
                <a:lnTo>
                  <a:pt x="3535" y="2743"/>
                </a:lnTo>
                <a:lnTo>
                  <a:pt x="3637" y="2659"/>
                </a:lnTo>
                <a:lnTo>
                  <a:pt x="3740" y="2576"/>
                </a:lnTo>
                <a:lnTo>
                  <a:pt x="3845" y="2496"/>
                </a:lnTo>
                <a:lnTo>
                  <a:pt x="3951" y="2417"/>
                </a:lnTo>
                <a:lnTo>
                  <a:pt x="4059" y="2340"/>
                </a:lnTo>
                <a:lnTo>
                  <a:pt x="4168" y="2266"/>
                </a:lnTo>
                <a:lnTo>
                  <a:pt x="4279" y="2193"/>
                </a:lnTo>
                <a:lnTo>
                  <a:pt x="4391" y="2122"/>
                </a:lnTo>
                <a:lnTo>
                  <a:pt x="4505" y="2054"/>
                </a:lnTo>
                <a:lnTo>
                  <a:pt x="4620" y="1986"/>
                </a:lnTo>
                <a:lnTo>
                  <a:pt x="4736" y="1921"/>
                </a:lnTo>
                <a:lnTo>
                  <a:pt x="4854" y="1859"/>
                </a:lnTo>
                <a:lnTo>
                  <a:pt x="4973" y="1799"/>
                </a:lnTo>
                <a:lnTo>
                  <a:pt x="5093" y="1740"/>
                </a:lnTo>
                <a:lnTo>
                  <a:pt x="5215" y="1684"/>
                </a:lnTo>
                <a:lnTo>
                  <a:pt x="5338" y="1630"/>
                </a:lnTo>
                <a:lnTo>
                  <a:pt x="5461" y="1579"/>
                </a:lnTo>
                <a:lnTo>
                  <a:pt x="5587" y="1528"/>
                </a:lnTo>
                <a:lnTo>
                  <a:pt x="5714" y="1481"/>
                </a:lnTo>
                <a:lnTo>
                  <a:pt x="5841" y="1436"/>
                </a:lnTo>
                <a:lnTo>
                  <a:pt x="5969" y="1393"/>
                </a:lnTo>
                <a:lnTo>
                  <a:pt x="6100" y="1353"/>
                </a:lnTo>
                <a:lnTo>
                  <a:pt x="6230" y="1315"/>
                </a:lnTo>
                <a:lnTo>
                  <a:pt x="6362" y="1279"/>
                </a:lnTo>
                <a:lnTo>
                  <a:pt x="6495" y="1246"/>
                </a:lnTo>
                <a:lnTo>
                  <a:pt x="6628" y="1215"/>
                </a:lnTo>
                <a:lnTo>
                  <a:pt x="6764" y="1187"/>
                </a:lnTo>
                <a:lnTo>
                  <a:pt x="6899" y="1161"/>
                </a:lnTo>
                <a:lnTo>
                  <a:pt x="7036" y="1137"/>
                </a:lnTo>
                <a:lnTo>
                  <a:pt x="6960" y="1213"/>
                </a:lnTo>
                <a:lnTo>
                  <a:pt x="6884" y="1289"/>
                </a:lnTo>
                <a:lnTo>
                  <a:pt x="6809" y="1367"/>
                </a:lnTo>
                <a:lnTo>
                  <a:pt x="6735" y="1446"/>
                </a:lnTo>
                <a:lnTo>
                  <a:pt x="6662" y="1525"/>
                </a:lnTo>
                <a:lnTo>
                  <a:pt x="6589" y="1607"/>
                </a:lnTo>
                <a:lnTo>
                  <a:pt x="6518" y="1689"/>
                </a:lnTo>
                <a:lnTo>
                  <a:pt x="6448" y="1771"/>
                </a:lnTo>
                <a:lnTo>
                  <a:pt x="6379" y="1855"/>
                </a:lnTo>
                <a:lnTo>
                  <a:pt x="6310" y="1940"/>
                </a:lnTo>
                <a:lnTo>
                  <a:pt x="6242" y="2027"/>
                </a:lnTo>
                <a:lnTo>
                  <a:pt x="6176" y="2113"/>
                </a:lnTo>
                <a:lnTo>
                  <a:pt x="6110" y="2201"/>
                </a:lnTo>
                <a:lnTo>
                  <a:pt x="6045" y="2290"/>
                </a:lnTo>
                <a:lnTo>
                  <a:pt x="5982" y="2379"/>
                </a:lnTo>
                <a:lnTo>
                  <a:pt x="5919" y="2471"/>
                </a:lnTo>
                <a:lnTo>
                  <a:pt x="5857" y="2562"/>
                </a:lnTo>
                <a:lnTo>
                  <a:pt x="5797" y="2654"/>
                </a:lnTo>
                <a:lnTo>
                  <a:pt x="5736" y="2748"/>
                </a:lnTo>
                <a:lnTo>
                  <a:pt x="5678" y="2842"/>
                </a:lnTo>
                <a:lnTo>
                  <a:pt x="5620" y="2938"/>
                </a:lnTo>
                <a:lnTo>
                  <a:pt x="5564" y="3034"/>
                </a:lnTo>
                <a:lnTo>
                  <a:pt x="5508" y="3130"/>
                </a:lnTo>
                <a:lnTo>
                  <a:pt x="5453" y="3228"/>
                </a:lnTo>
                <a:lnTo>
                  <a:pt x="5400" y="3326"/>
                </a:lnTo>
                <a:lnTo>
                  <a:pt x="5347" y="3427"/>
                </a:lnTo>
                <a:lnTo>
                  <a:pt x="5296" y="3527"/>
                </a:lnTo>
                <a:lnTo>
                  <a:pt x="5246" y="3628"/>
                </a:lnTo>
                <a:lnTo>
                  <a:pt x="5197" y="3729"/>
                </a:lnTo>
                <a:lnTo>
                  <a:pt x="5148" y="3833"/>
                </a:lnTo>
                <a:lnTo>
                  <a:pt x="5102" y="3936"/>
                </a:lnTo>
                <a:lnTo>
                  <a:pt x="5056" y="4040"/>
                </a:lnTo>
                <a:close/>
                <a:moveTo>
                  <a:pt x="7945" y="1047"/>
                </a:moveTo>
                <a:lnTo>
                  <a:pt x="7945" y="4642"/>
                </a:lnTo>
                <a:lnTo>
                  <a:pt x="7867" y="4639"/>
                </a:lnTo>
                <a:lnTo>
                  <a:pt x="7789" y="4635"/>
                </a:lnTo>
                <a:lnTo>
                  <a:pt x="7711" y="4631"/>
                </a:lnTo>
                <a:lnTo>
                  <a:pt x="7633" y="4626"/>
                </a:lnTo>
                <a:lnTo>
                  <a:pt x="7556" y="4621"/>
                </a:lnTo>
                <a:lnTo>
                  <a:pt x="7478" y="4614"/>
                </a:lnTo>
                <a:lnTo>
                  <a:pt x="7401" y="4607"/>
                </a:lnTo>
                <a:lnTo>
                  <a:pt x="7325" y="4600"/>
                </a:lnTo>
                <a:lnTo>
                  <a:pt x="7248" y="4591"/>
                </a:lnTo>
                <a:lnTo>
                  <a:pt x="7172" y="4582"/>
                </a:lnTo>
                <a:lnTo>
                  <a:pt x="7095" y="4573"/>
                </a:lnTo>
                <a:lnTo>
                  <a:pt x="7020" y="4562"/>
                </a:lnTo>
                <a:lnTo>
                  <a:pt x="6944" y="4551"/>
                </a:lnTo>
                <a:lnTo>
                  <a:pt x="6868" y="4540"/>
                </a:lnTo>
                <a:lnTo>
                  <a:pt x="6793" y="4527"/>
                </a:lnTo>
                <a:lnTo>
                  <a:pt x="6718" y="4514"/>
                </a:lnTo>
                <a:lnTo>
                  <a:pt x="6644" y="4501"/>
                </a:lnTo>
                <a:lnTo>
                  <a:pt x="6569" y="4486"/>
                </a:lnTo>
                <a:lnTo>
                  <a:pt x="6495" y="4471"/>
                </a:lnTo>
                <a:lnTo>
                  <a:pt x="6421" y="4456"/>
                </a:lnTo>
                <a:lnTo>
                  <a:pt x="6347" y="4439"/>
                </a:lnTo>
                <a:lnTo>
                  <a:pt x="6273" y="4423"/>
                </a:lnTo>
                <a:lnTo>
                  <a:pt x="6200" y="4405"/>
                </a:lnTo>
                <a:lnTo>
                  <a:pt x="6127" y="4387"/>
                </a:lnTo>
                <a:lnTo>
                  <a:pt x="6055" y="4368"/>
                </a:lnTo>
                <a:lnTo>
                  <a:pt x="5982" y="4348"/>
                </a:lnTo>
                <a:lnTo>
                  <a:pt x="5910" y="4328"/>
                </a:lnTo>
                <a:lnTo>
                  <a:pt x="5838" y="4308"/>
                </a:lnTo>
                <a:lnTo>
                  <a:pt x="5766" y="4286"/>
                </a:lnTo>
                <a:lnTo>
                  <a:pt x="5694" y="4264"/>
                </a:lnTo>
                <a:lnTo>
                  <a:pt x="5624" y="4242"/>
                </a:lnTo>
                <a:lnTo>
                  <a:pt x="5553" y="4217"/>
                </a:lnTo>
                <a:lnTo>
                  <a:pt x="5605" y="4099"/>
                </a:lnTo>
                <a:lnTo>
                  <a:pt x="5658" y="3982"/>
                </a:lnTo>
                <a:lnTo>
                  <a:pt x="5714" y="3866"/>
                </a:lnTo>
                <a:lnTo>
                  <a:pt x="5771" y="3750"/>
                </a:lnTo>
                <a:lnTo>
                  <a:pt x="5830" y="3637"/>
                </a:lnTo>
                <a:lnTo>
                  <a:pt x="5889" y="3524"/>
                </a:lnTo>
                <a:lnTo>
                  <a:pt x="5951" y="3412"/>
                </a:lnTo>
                <a:lnTo>
                  <a:pt x="6014" y="3301"/>
                </a:lnTo>
                <a:lnTo>
                  <a:pt x="6078" y="3192"/>
                </a:lnTo>
                <a:lnTo>
                  <a:pt x="6144" y="3084"/>
                </a:lnTo>
                <a:lnTo>
                  <a:pt x="6212" y="2978"/>
                </a:lnTo>
                <a:lnTo>
                  <a:pt x="6279" y="2871"/>
                </a:lnTo>
                <a:lnTo>
                  <a:pt x="6349" y="2767"/>
                </a:lnTo>
                <a:lnTo>
                  <a:pt x="6421" y="2664"/>
                </a:lnTo>
                <a:lnTo>
                  <a:pt x="6494" y="2563"/>
                </a:lnTo>
                <a:lnTo>
                  <a:pt x="6568" y="2463"/>
                </a:lnTo>
                <a:lnTo>
                  <a:pt x="6643" y="2363"/>
                </a:lnTo>
                <a:lnTo>
                  <a:pt x="6718" y="2265"/>
                </a:lnTo>
                <a:lnTo>
                  <a:pt x="6796" y="2169"/>
                </a:lnTo>
                <a:lnTo>
                  <a:pt x="6875" y="2074"/>
                </a:lnTo>
                <a:lnTo>
                  <a:pt x="6955" y="1980"/>
                </a:lnTo>
                <a:lnTo>
                  <a:pt x="7038" y="1888"/>
                </a:lnTo>
                <a:lnTo>
                  <a:pt x="7121" y="1798"/>
                </a:lnTo>
                <a:lnTo>
                  <a:pt x="7204" y="1709"/>
                </a:lnTo>
                <a:lnTo>
                  <a:pt x="7289" y="1621"/>
                </a:lnTo>
                <a:lnTo>
                  <a:pt x="7375" y="1534"/>
                </a:lnTo>
                <a:lnTo>
                  <a:pt x="7463" y="1449"/>
                </a:lnTo>
                <a:lnTo>
                  <a:pt x="7552" y="1366"/>
                </a:lnTo>
                <a:lnTo>
                  <a:pt x="7642" y="1285"/>
                </a:lnTo>
                <a:lnTo>
                  <a:pt x="7732" y="1205"/>
                </a:lnTo>
                <a:lnTo>
                  <a:pt x="7825" y="1126"/>
                </a:lnTo>
                <a:lnTo>
                  <a:pt x="7918" y="1049"/>
                </a:lnTo>
                <a:lnTo>
                  <a:pt x="7931" y="1048"/>
                </a:lnTo>
                <a:lnTo>
                  <a:pt x="7945" y="1047"/>
                </a:lnTo>
                <a:close/>
                <a:moveTo>
                  <a:pt x="9383" y="1137"/>
                </a:moveTo>
                <a:lnTo>
                  <a:pt x="9520" y="1161"/>
                </a:lnTo>
                <a:lnTo>
                  <a:pt x="9656" y="1187"/>
                </a:lnTo>
                <a:lnTo>
                  <a:pt x="9791" y="1215"/>
                </a:lnTo>
                <a:lnTo>
                  <a:pt x="9924" y="1246"/>
                </a:lnTo>
                <a:lnTo>
                  <a:pt x="10058" y="1279"/>
                </a:lnTo>
                <a:lnTo>
                  <a:pt x="10189" y="1315"/>
                </a:lnTo>
                <a:lnTo>
                  <a:pt x="10320" y="1353"/>
                </a:lnTo>
                <a:lnTo>
                  <a:pt x="10450" y="1393"/>
                </a:lnTo>
                <a:lnTo>
                  <a:pt x="10578" y="1436"/>
                </a:lnTo>
                <a:lnTo>
                  <a:pt x="10706" y="1481"/>
                </a:lnTo>
                <a:lnTo>
                  <a:pt x="10832" y="1528"/>
                </a:lnTo>
                <a:lnTo>
                  <a:pt x="10958" y="1579"/>
                </a:lnTo>
                <a:lnTo>
                  <a:pt x="11082" y="1630"/>
                </a:lnTo>
                <a:lnTo>
                  <a:pt x="11205" y="1684"/>
                </a:lnTo>
                <a:lnTo>
                  <a:pt x="11326" y="1740"/>
                </a:lnTo>
                <a:lnTo>
                  <a:pt x="11446" y="1799"/>
                </a:lnTo>
                <a:lnTo>
                  <a:pt x="11565" y="1859"/>
                </a:lnTo>
                <a:lnTo>
                  <a:pt x="11683" y="1921"/>
                </a:lnTo>
                <a:lnTo>
                  <a:pt x="11799" y="1986"/>
                </a:lnTo>
                <a:lnTo>
                  <a:pt x="11914" y="2054"/>
                </a:lnTo>
                <a:lnTo>
                  <a:pt x="12028" y="2122"/>
                </a:lnTo>
                <a:lnTo>
                  <a:pt x="12140" y="2193"/>
                </a:lnTo>
                <a:lnTo>
                  <a:pt x="12251" y="2266"/>
                </a:lnTo>
                <a:lnTo>
                  <a:pt x="12360" y="2340"/>
                </a:lnTo>
                <a:lnTo>
                  <a:pt x="12468" y="2417"/>
                </a:lnTo>
                <a:lnTo>
                  <a:pt x="12574" y="2496"/>
                </a:lnTo>
                <a:lnTo>
                  <a:pt x="12679" y="2576"/>
                </a:lnTo>
                <a:lnTo>
                  <a:pt x="12782" y="2659"/>
                </a:lnTo>
                <a:lnTo>
                  <a:pt x="12884" y="2743"/>
                </a:lnTo>
                <a:lnTo>
                  <a:pt x="12983" y="2829"/>
                </a:lnTo>
                <a:lnTo>
                  <a:pt x="13082" y="2917"/>
                </a:lnTo>
                <a:lnTo>
                  <a:pt x="13178" y="3007"/>
                </a:lnTo>
                <a:lnTo>
                  <a:pt x="13074" y="3084"/>
                </a:lnTo>
                <a:lnTo>
                  <a:pt x="12968" y="3159"/>
                </a:lnTo>
                <a:lnTo>
                  <a:pt x="12861" y="3233"/>
                </a:lnTo>
                <a:lnTo>
                  <a:pt x="12752" y="3305"/>
                </a:lnTo>
                <a:lnTo>
                  <a:pt x="12644" y="3377"/>
                </a:lnTo>
                <a:lnTo>
                  <a:pt x="12533" y="3446"/>
                </a:lnTo>
                <a:lnTo>
                  <a:pt x="12421" y="3513"/>
                </a:lnTo>
                <a:lnTo>
                  <a:pt x="12308" y="3579"/>
                </a:lnTo>
                <a:lnTo>
                  <a:pt x="12252" y="3611"/>
                </a:lnTo>
                <a:lnTo>
                  <a:pt x="12194" y="3643"/>
                </a:lnTo>
                <a:lnTo>
                  <a:pt x="12137" y="3674"/>
                </a:lnTo>
                <a:lnTo>
                  <a:pt x="12078" y="3705"/>
                </a:lnTo>
                <a:lnTo>
                  <a:pt x="12021" y="3736"/>
                </a:lnTo>
                <a:lnTo>
                  <a:pt x="11962" y="3766"/>
                </a:lnTo>
                <a:lnTo>
                  <a:pt x="11904" y="3796"/>
                </a:lnTo>
                <a:lnTo>
                  <a:pt x="11844" y="3825"/>
                </a:lnTo>
                <a:lnTo>
                  <a:pt x="11786" y="3854"/>
                </a:lnTo>
                <a:lnTo>
                  <a:pt x="11726" y="3882"/>
                </a:lnTo>
                <a:lnTo>
                  <a:pt x="11667" y="3909"/>
                </a:lnTo>
                <a:lnTo>
                  <a:pt x="11606" y="3936"/>
                </a:lnTo>
                <a:lnTo>
                  <a:pt x="11546" y="3963"/>
                </a:lnTo>
                <a:lnTo>
                  <a:pt x="11485" y="3989"/>
                </a:lnTo>
                <a:lnTo>
                  <a:pt x="11425" y="4015"/>
                </a:lnTo>
                <a:lnTo>
                  <a:pt x="11363" y="4040"/>
                </a:lnTo>
                <a:lnTo>
                  <a:pt x="11317" y="3936"/>
                </a:lnTo>
                <a:lnTo>
                  <a:pt x="11271" y="3833"/>
                </a:lnTo>
                <a:lnTo>
                  <a:pt x="11222" y="3729"/>
                </a:lnTo>
                <a:lnTo>
                  <a:pt x="11173" y="3628"/>
                </a:lnTo>
                <a:lnTo>
                  <a:pt x="11123" y="3527"/>
                </a:lnTo>
                <a:lnTo>
                  <a:pt x="11072" y="3427"/>
                </a:lnTo>
                <a:lnTo>
                  <a:pt x="11019" y="3326"/>
                </a:lnTo>
                <a:lnTo>
                  <a:pt x="10966" y="3228"/>
                </a:lnTo>
                <a:lnTo>
                  <a:pt x="10911" y="3130"/>
                </a:lnTo>
                <a:lnTo>
                  <a:pt x="10855" y="3034"/>
                </a:lnTo>
                <a:lnTo>
                  <a:pt x="10799" y="2938"/>
                </a:lnTo>
                <a:lnTo>
                  <a:pt x="10741" y="2842"/>
                </a:lnTo>
                <a:lnTo>
                  <a:pt x="10683" y="2748"/>
                </a:lnTo>
                <a:lnTo>
                  <a:pt x="10623" y="2654"/>
                </a:lnTo>
                <a:lnTo>
                  <a:pt x="10562" y="2562"/>
                </a:lnTo>
                <a:lnTo>
                  <a:pt x="10500" y="2471"/>
                </a:lnTo>
                <a:lnTo>
                  <a:pt x="10437" y="2379"/>
                </a:lnTo>
                <a:lnTo>
                  <a:pt x="10374" y="2290"/>
                </a:lnTo>
                <a:lnTo>
                  <a:pt x="10309" y="2201"/>
                </a:lnTo>
                <a:lnTo>
                  <a:pt x="10243" y="2113"/>
                </a:lnTo>
                <a:lnTo>
                  <a:pt x="10177" y="2027"/>
                </a:lnTo>
                <a:lnTo>
                  <a:pt x="10109" y="1940"/>
                </a:lnTo>
                <a:lnTo>
                  <a:pt x="10041" y="1855"/>
                </a:lnTo>
                <a:lnTo>
                  <a:pt x="9971" y="1771"/>
                </a:lnTo>
                <a:lnTo>
                  <a:pt x="9901" y="1689"/>
                </a:lnTo>
                <a:lnTo>
                  <a:pt x="9830" y="1607"/>
                </a:lnTo>
                <a:lnTo>
                  <a:pt x="9758" y="1525"/>
                </a:lnTo>
                <a:lnTo>
                  <a:pt x="9685" y="1446"/>
                </a:lnTo>
                <a:lnTo>
                  <a:pt x="9610" y="1367"/>
                </a:lnTo>
                <a:lnTo>
                  <a:pt x="9536" y="1289"/>
                </a:lnTo>
                <a:lnTo>
                  <a:pt x="9460" y="1213"/>
                </a:lnTo>
                <a:lnTo>
                  <a:pt x="9383" y="1137"/>
                </a:lnTo>
                <a:close/>
                <a:moveTo>
                  <a:pt x="8502" y="1049"/>
                </a:moveTo>
                <a:lnTo>
                  <a:pt x="8595" y="1126"/>
                </a:lnTo>
                <a:lnTo>
                  <a:pt x="8687" y="1205"/>
                </a:lnTo>
                <a:lnTo>
                  <a:pt x="8778" y="1285"/>
                </a:lnTo>
                <a:lnTo>
                  <a:pt x="8867" y="1366"/>
                </a:lnTo>
                <a:lnTo>
                  <a:pt x="8957" y="1449"/>
                </a:lnTo>
                <a:lnTo>
                  <a:pt x="9044" y="1534"/>
                </a:lnTo>
                <a:lnTo>
                  <a:pt x="9130" y="1621"/>
                </a:lnTo>
                <a:lnTo>
                  <a:pt x="9215" y="1709"/>
                </a:lnTo>
                <a:lnTo>
                  <a:pt x="9299" y="1798"/>
                </a:lnTo>
                <a:lnTo>
                  <a:pt x="9382" y="1888"/>
                </a:lnTo>
                <a:lnTo>
                  <a:pt x="9464" y="1980"/>
                </a:lnTo>
                <a:lnTo>
                  <a:pt x="9544" y="2074"/>
                </a:lnTo>
                <a:lnTo>
                  <a:pt x="9623" y="2169"/>
                </a:lnTo>
                <a:lnTo>
                  <a:pt x="9701" y="2265"/>
                </a:lnTo>
                <a:lnTo>
                  <a:pt x="9778" y="2363"/>
                </a:lnTo>
                <a:lnTo>
                  <a:pt x="9852" y="2463"/>
                </a:lnTo>
                <a:lnTo>
                  <a:pt x="9926" y="2563"/>
                </a:lnTo>
                <a:lnTo>
                  <a:pt x="9999" y="2664"/>
                </a:lnTo>
                <a:lnTo>
                  <a:pt x="10070" y="2767"/>
                </a:lnTo>
                <a:lnTo>
                  <a:pt x="10140" y="2871"/>
                </a:lnTo>
                <a:lnTo>
                  <a:pt x="10209" y="2978"/>
                </a:lnTo>
                <a:lnTo>
                  <a:pt x="10275" y="3084"/>
                </a:lnTo>
                <a:lnTo>
                  <a:pt x="10341" y="3192"/>
                </a:lnTo>
                <a:lnTo>
                  <a:pt x="10406" y="3301"/>
                </a:lnTo>
                <a:lnTo>
                  <a:pt x="10468" y="3412"/>
                </a:lnTo>
                <a:lnTo>
                  <a:pt x="10530" y="3524"/>
                </a:lnTo>
                <a:lnTo>
                  <a:pt x="10589" y="3637"/>
                </a:lnTo>
                <a:lnTo>
                  <a:pt x="10648" y="3750"/>
                </a:lnTo>
                <a:lnTo>
                  <a:pt x="10705" y="3866"/>
                </a:lnTo>
                <a:lnTo>
                  <a:pt x="10761" y="3982"/>
                </a:lnTo>
                <a:lnTo>
                  <a:pt x="10815" y="4099"/>
                </a:lnTo>
                <a:lnTo>
                  <a:pt x="10867" y="4217"/>
                </a:lnTo>
                <a:lnTo>
                  <a:pt x="10797" y="4242"/>
                </a:lnTo>
                <a:lnTo>
                  <a:pt x="10725" y="4264"/>
                </a:lnTo>
                <a:lnTo>
                  <a:pt x="10654" y="4286"/>
                </a:lnTo>
                <a:lnTo>
                  <a:pt x="10582" y="4308"/>
                </a:lnTo>
                <a:lnTo>
                  <a:pt x="10510" y="4328"/>
                </a:lnTo>
                <a:lnTo>
                  <a:pt x="10437" y="4348"/>
                </a:lnTo>
                <a:lnTo>
                  <a:pt x="10366" y="4368"/>
                </a:lnTo>
                <a:lnTo>
                  <a:pt x="10293" y="4387"/>
                </a:lnTo>
                <a:lnTo>
                  <a:pt x="10219" y="4405"/>
                </a:lnTo>
                <a:lnTo>
                  <a:pt x="10146" y="4423"/>
                </a:lnTo>
                <a:lnTo>
                  <a:pt x="10072" y="4439"/>
                </a:lnTo>
                <a:lnTo>
                  <a:pt x="9998" y="4456"/>
                </a:lnTo>
                <a:lnTo>
                  <a:pt x="9924" y="4471"/>
                </a:lnTo>
                <a:lnTo>
                  <a:pt x="9850" y="4486"/>
                </a:lnTo>
                <a:lnTo>
                  <a:pt x="9775" y="4501"/>
                </a:lnTo>
                <a:lnTo>
                  <a:pt x="9701" y="4514"/>
                </a:lnTo>
                <a:lnTo>
                  <a:pt x="9626" y="4527"/>
                </a:lnTo>
                <a:lnTo>
                  <a:pt x="9551" y="4540"/>
                </a:lnTo>
                <a:lnTo>
                  <a:pt x="9475" y="4551"/>
                </a:lnTo>
                <a:lnTo>
                  <a:pt x="9400" y="4562"/>
                </a:lnTo>
                <a:lnTo>
                  <a:pt x="9324" y="4573"/>
                </a:lnTo>
                <a:lnTo>
                  <a:pt x="9247" y="4582"/>
                </a:lnTo>
                <a:lnTo>
                  <a:pt x="9171" y="4591"/>
                </a:lnTo>
                <a:lnTo>
                  <a:pt x="9094" y="4600"/>
                </a:lnTo>
                <a:lnTo>
                  <a:pt x="9018" y="4607"/>
                </a:lnTo>
                <a:lnTo>
                  <a:pt x="8940" y="4614"/>
                </a:lnTo>
                <a:lnTo>
                  <a:pt x="8863" y="4621"/>
                </a:lnTo>
                <a:lnTo>
                  <a:pt x="8786" y="4626"/>
                </a:lnTo>
                <a:lnTo>
                  <a:pt x="8708" y="4631"/>
                </a:lnTo>
                <a:lnTo>
                  <a:pt x="8630" y="4635"/>
                </a:lnTo>
                <a:lnTo>
                  <a:pt x="8552" y="4639"/>
                </a:lnTo>
                <a:lnTo>
                  <a:pt x="8474" y="4642"/>
                </a:lnTo>
                <a:lnTo>
                  <a:pt x="8474" y="1047"/>
                </a:lnTo>
                <a:lnTo>
                  <a:pt x="8489" y="1048"/>
                </a:lnTo>
                <a:lnTo>
                  <a:pt x="8502" y="1049"/>
                </a:lnTo>
                <a:close/>
                <a:moveTo>
                  <a:pt x="7917" y="14987"/>
                </a:moveTo>
                <a:lnTo>
                  <a:pt x="7835" y="14918"/>
                </a:lnTo>
                <a:lnTo>
                  <a:pt x="7754" y="14850"/>
                </a:lnTo>
                <a:lnTo>
                  <a:pt x="7673" y="14779"/>
                </a:lnTo>
                <a:lnTo>
                  <a:pt x="7594" y="14708"/>
                </a:lnTo>
                <a:lnTo>
                  <a:pt x="7515" y="14636"/>
                </a:lnTo>
                <a:lnTo>
                  <a:pt x="7437" y="14562"/>
                </a:lnTo>
                <a:lnTo>
                  <a:pt x="7360" y="14487"/>
                </a:lnTo>
                <a:lnTo>
                  <a:pt x="7284" y="14410"/>
                </a:lnTo>
                <a:lnTo>
                  <a:pt x="7209" y="14333"/>
                </a:lnTo>
                <a:lnTo>
                  <a:pt x="7135" y="14255"/>
                </a:lnTo>
                <a:lnTo>
                  <a:pt x="7061" y="14175"/>
                </a:lnTo>
                <a:lnTo>
                  <a:pt x="6989" y="14095"/>
                </a:lnTo>
                <a:lnTo>
                  <a:pt x="6919" y="14012"/>
                </a:lnTo>
                <a:lnTo>
                  <a:pt x="6848" y="13930"/>
                </a:lnTo>
                <a:lnTo>
                  <a:pt x="6778" y="13846"/>
                </a:lnTo>
                <a:lnTo>
                  <a:pt x="6710" y="13761"/>
                </a:lnTo>
                <a:lnTo>
                  <a:pt x="6643" y="13675"/>
                </a:lnTo>
                <a:lnTo>
                  <a:pt x="6576" y="13588"/>
                </a:lnTo>
                <a:lnTo>
                  <a:pt x="6511" y="13499"/>
                </a:lnTo>
                <a:lnTo>
                  <a:pt x="6447" y="13410"/>
                </a:lnTo>
                <a:lnTo>
                  <a:pt x="6383" y="13319"/>
                </a:lnTo>
                <a:lnTo>
                  <a:pt x="6321" y="13228"/>
                </a:lnTo>
                <a:lnTo>
                  <a:pt x="6260" y="13135"/>
                </a:lnTo>
                <a:lnTo>
                  <a:pt x="6199" y="13042"/>
                </a:lnTo>
                <a:lnTo>
                  <a:pt x="6141" y="12948"/>
                </a:lnTo>
                <a:lnTo>
                  <a:pt x="6082" y="12853"/>
                </a:lnTo>
                <a:lnTo>
                  <a:pt x="6026" y="12757"/>
                </a:lnTo>
                <a:lnTo>
                  <a:pt x="5969" y="12659"/>
                </a:lnTo>
                <a:lnTo>
                  <a:pt x="5915" y="12561"/>
                </a:lnTo>
                <a:lnTo>
                  <a:pt x="5862" y="12462"/>
                </a:lnTo>
                <a:lnTo>
                  <a:pt x="5809" y="12363"/>
                </a:lnTo>
                <a:lnTo>
                  <a:pt x="5758" y="12262"/>
                </a:lnTo>
                <a:lnTo>
                  <a:pt x="5823" y="12242"/>
                </a:lnTo>
                <a:lnTo>
                  <a:pt x="5888" y="12223"/>
                </a:lnTo>
                <a:lnTo>
                  <a:pt x="5954" y="12204"/>
                </a:lnTo>
                <a:lnTo>
                  <a:pt x="6020" y="12187"/>
                </a:lnTo>
                <a:lnTo>
                  <a:pt x="6086" y="12169"/>
                </a:lnTo>
                <a:lnTo>
                  <a:pt x="6152" y="12153"/>
                </a:lnTo>
                <a:lnTo>
                  <a:pt x="6219" y="12136"/>
                </a:lnTo>
                <a:lnTo>
                  <a:pt x="6285" y="12121"/>
                </a:lnTo>
                <a:lnTo>
                  <a:pt x="6352" y="12106"/>
                </a:lnTo>
                <a:lnTo>
                  <a:pt x="6420" y="12091"/>
                </a:lnTo>
                <a:lnTo>
                  <a:pt x="6487" y="12077"/>
                </a:lnTo>
                <a:lnTo>
                  <a:pt x="6554" y="12064"/>
                </a:lnTo>
                <a:lnTo>
                  <a:pt x="6622" y="12051"/>
                </a:lnTo>
                <a:lnTo>
                  <a:pt x="6691" y="12039"/>
                </a:lnTo>
                <a:lnTo>
                  <a:pt x="6758" y="12027"/>
                </a:lnTo>
                <a:lnTo>
                  <a:pt x="6827" y="12016"/>
                </a:lnTo>
                <a:lnTo>
                  <a:pt x="6895" y="12005"/>
                </a:lnTo>
                <a:lnTo>
                  <a:pt x="6964" y="11995"/>
                </a:lnTo>
                <a:lnTo>
                  <a:pt x="7033" y="11986"/>
                </a:lnTo>
                <a:lnTo>
                  <a:pt x="7102" y="11976"/>
                </a:lnTo>
                <a:lnTo>
                  <a:pt x="7171" y="11968"/>
                </a:lnTo>
                <a:lnTo>
                  <a:pt x="7241" y="11960"/>
                </a:lnTo>
                <a:lnTo>
                  <a:pt x="7311" y="11953"/>
                </a:lnTo>
                <a:lnTo>
                  <a:pt x="7380" y="11946"/>
                </a:lnTo>
                <a:lnTo>
                  <a:pt x="7450" y="11940"/>
                </a:lnTo>
                <a:lnTo>
                  <a:pt x="7521" y="11934"/>
                </a:lnTo>
                <a:lnTo>
                  <a:pt x="7591" y="11929"/>
                </a:lnTo>
                <a:lnTo>
                  <a:pt x="7662" y="11924"/>
                </a:lnTo>
                <a:lnTo>
                  <a:pt x="7732" y="11920"/>
                </a:lnTo>
                <a:lnTo>
                  <a:pt x="7803" y="11916"/>
                </a:lnTo>
                <a:lnTo>
                  <a:pt x="7874" y="11913"/>
                </a:lnTo>
                <a:lnTo>
                  <a:pt x="7945" y="11911"/>
                </a:lnTo>
                <a:lnTo>
                  <a:pt x="7945" y="14988"/>
                </a:lnTo>
                <a:lnTo>
                  <a:pt x="7917" y="14987"/>
                </a:lnTo>
                <a:close/>
                <a:moveTo>
                  <a:pt x="15347" y="7759"/>
                </a:moveTo>
                <a:lnTo>
                  <a:pt x="12171" y="7759"/>
                </a:lnTo>
                <a:lnTo>
                  <a:pt x="12168" y="7652"/>
                </a:lnTo>
                <a:lnTo>
                  <a:pt x="12163" y="7545"/>
                </a:lnTo>
                <a:lnTo>
                  <a:pt x="12157" y="7439"/>
                </a:lnTo>
                <a:lnTo>
                  <a:pt x="12151" y="7332"/>
                </a:lnTo>
                <a:lnTo>
                  <a:pt x="12144" y="7226"/>
                </a:lnTo>
                <a:lnTo>
                  <a:pt x="12136" y="7120"/>
                </a:lnTo>
                <a:lnTo>
                  <a:pt x="12126" y="7015"/>
                </a:lnTo>
                <a:lnTo>
                  <a:pt x="12115" y="6911"/>
                </a:lnTo>
                <a:lnTo>
                  <a:pt x="12104" y="6805"/>
                </a:lnTo>
                <a:lnTo>
                  <a:pt x="12092" y="6701"/>
                </a:lnTo>
                <a:lnTo>
                  <a:pt x="12078" y="6598"/>
                </a:lnTo>
                <a:lnTo>
                  <a:pt x="12063" y="6494"/>
                </a:lnTo>
                <a:lnTo>
                  <a:pt x="12047" y="6391"/>
                </a:lnTo>
                <a:lnTo>
                  <a:pt x="12031" y="6288"/>
                </a:lnTo>
                <a:lnTo>
                  <a:pt x="12014" y="6186"/>
                </a:lnTo>
                <a:lnTo>
                  <a:pt x="11995" y="6084"/>
                </a:lnTo>
                <a:lnTo>
                  <a:pt x="11976" y="5982"/>
                </a:lnTo>
                <a:lnTo>
                  <a:pt x="11954" y="5881"/>
                </a:lnTo>
                <a:lnTo>
                  <a:pt x="11933" y="5781"/>
                </a:lnTo>
                <a:lnTo>
                  <a:pt x="11910" y="5681"/>
                </a:lnTo>
                <a:lnTo>
                  <a:pt x="11886" y="5582"/>
                </a:lnTo>
                <a:lnTo>
                  <a:pt x="11862" y="5482"/>
                </a:lnTo>
                <a:lnTo>
                  <a:pt x="11836" y="5383"/>
                </a:lnTo>
                <a:lnTo>
                  <a:pt x="11810" y="5285"/>
                </a:lnTo>
                <a:lnTo>
                  <a:pt x="11783" y="5188"/>
                </a:lnTo>
                <a:lnTo>
                  <a:pt x="11754" y="5090"/>
                </a:lnTo>
                <a:lnTo>
                  <a:pt x="11724" y="4993"/>
                </a:lnTo>
                <a:lnTo>
                  <a:pt x="11694" y="4897"/>
                </a:lnTo>
                <a:lnTo>
                  <a:pt x="11663" y="4801"/>
                </a:lnTo>
                <a:lnTo>
                  <a:pt x="11630" y="4706"/>
                </a:lnTo>
                <a:lnTo>
                  <a:pt x="11597" y="4611"/>
                </a:lnTo>
                <a:lnTo>
                  <a:pt x="11563" y="4517"/>
                </a:lnTo>
                <a:lnTo>
                  <a:pt x="11630" y="4489"/>
                </a:lnTo>
                <a:lnTo>
                  <a:pt x="11695" y="4461"/>
                </a:lnTo>
                <a:lnTo>
                  <a:pt x="11762" y="4432"/>
                </a:lnTo>
                <a:lnTo>
                  <a:pt x="11828" y="4403"/>
                </a:lnTo>
                <a:lnTo>
                  <a:pt x="11894" y="4374"/>
                </a:lnTo>
                <a:lnTo>
                  <a:pt x="11959" y="4343"/>
                </a:lnTo>
                <a:lnTo>
                  <a:pt x="12024" y="4312"/>
                </a:lnTo>
                <a:lnTo>
                  <a:pt x="12088" y="4281"/>
                </a:lnTo>
                <a:lnTo>
                  <a:pt x="12153" y="4249"/>
                </a:lnTo>
                <a:lnTo>
                  <a:pt x="12217" y="4216"/>
                </a:lnTo>
                <a:lnTo>
                  <a:pt x="12280" y="4183"/>
                </a:lnTo>
                <a:lnTo>
                  <a:pt x="12344" y="4150"/>
                </a:lnTo>
                <a:lnTo>
                  <a:pt x="12407" y="4116"/>
                </a:lnTo>
                <a:lnTo>
                  <a:pt x="12469" y="4081"/>
                </a:lnTo>
                <a:lnTo>
                  <a:pt x="12532" y="4046"/>
                </a:lnTo>
                <a:lnTo>
                  <a:pt x="12593" y="4011"/>
                </a:lnTo>
                <a:lnTo>
                  <a:pt x="12655" y="3975"/>
                </a:lnTo>
                <a:lnTo>
                  <a:pt x="12717" y="3939"/>
                </a:lnTo>
                <a:lnTo>
                  <a:pt x="12778" y="3902"/>
                </a:lnTo>
                <a:lnTo>
                  <a:pt x="12839" y="3865"/>
                </a:lnTo>
                <a:lnTo>
                  <a:pt x="12899" y="3827"/>
                </a:lnTo>
                <a:lnTo>
                  <a:pt x="12959" y="3789"/>
                </a:lnTo>
                <a:lnTo>
                  <a:pt x="13019" y="3749"/>
                </a:lnTo>
                <a:lnTo>
                  <a:pt x="13078" y="3710"/>
                </a:lnTo>
                <a:lnTo>
                  <a:pt x="13137" y="3670"/>
                </a:lnTo>
                <a:lnTo>
                  <a:pt x="13196" y="3630"/>
                </a:lnTo>
                <a:lnTo>
                  <a:pt x="13254" y="3590"/>
                </a:lnTo>
                <a:lnTo>
                  <a:pt x="13313" y="3549"/>
                </a:lnTo>
                <a:lnTo>
                  <a:pt x="13370" y="3507"/>
                </a:lnTo>
                <a:lnTo>
                  <a:pt x="13428" y="3466"/>
                </a:lnTo>
                <a:lnTo>
                  <a:pt x="13485" y="3423"/>
                </a:lnTo>
                <a:lnTo>
                  <a:pt x="13542" y="3381"/>
                </a:lnTo>
                <a:lnTo>
                  <a:pt x="13641" y="3492"/>
                </a:lnTo>
                <a:lnTo>
                  <a:pt x="13738" y="3605"/>
                </a:lnTo>
                <a:lnTo>
                  <a:pt x="13832" y="3719"/>
                </a:lnTo>
                <a:lnTo>
                  <a:pt x="13924" y="3837"/>
                </a:lnTo>
                <a:lnTo>
                  <a:pt x="14014" y="3956"/>
                </a:lnTo>
                <a:lnTo>
                  <a:pt x="14101" y="4076"/>
                </a:lnTo>
                <a:lnTo>
                  <a:pt x="14185" y="4199"/>
                </a:lnTo>
                <a:lnTo>
                  <a:pt x="14266" y="4324"/>
                </a:lnTo>
                <a:lnTo>
                  <a:pt x="14346" y="4450"/>
                </a:lnTo>
                <a:lnTo>
                  <a:pt x="14422" y="4578"/>
                </a:lnTo>
                <a:lnTo>
                  <a:pt x="14496" y="4708"/>
                </a:lnTo>
                <a:lnTo>
                  <a:pt x="14567" y="4839"/>
                </a:lnTo>
                <a:lnTo>
                  <a:pt x="14634" y="4972"/>
                </a:lnTo>
                <a:lnTo>
                  <a:pt x="14700" y="5106"/>
                </a:lnTo>
                <a:lnTo>
                  <a:pt x="14763" y="5243"/>
                </a:lnTo>
                <a:lnTo>
                  <a:pt x="14822" y="5380"/>
                </a:lnTo>
                <a:lnTo>
                  <a:pt x="14879" y="5519"/>
                </a:lnTo>
                <a:lnTo>
                  <a:pt x="14932" y="5660"/>
                </a:lnTo>
                <a:lnTo>
                  <a:pt x="14982" y="5802"/>
                </a:lnTo>
                <a:lnTo>
                  <a:pt x="15031" y="5945"/>
                </a:lnTo>
                <a:lnTo>
                  <a:pt x="15075" y="6090"/>
                </a:lnTo>
                <a:lnTo>
                  <a:pt x="15116" y="6236"/>
                </a:lnTo>
                <a:lnTo>
                  <a:pt x="15154" y="6383"/>
                </a:lnTo>
                <a:lnTo>
                  <a:pt x="15189" y="6532"/>
                </a:lnTo>
                <a:lnTo>
                  <a:pt x="15220" y="6681"/>
                </a:lnTo>
                <a:lnTo>
                  <a:pt x="15248" y="6832"/>
                </a:lnTo>
                <a:lnTo>
                  <a:pt x="15273" y="6984"/>
                </a:lnTo>
                <a:lnTo>
                  <a:pt x="15294" y="7137"/>
                </a:lnTo>
                <a:lnTo>
                  <a:pt x="15313" y="7291"/>
                </a:lnTo>
                <a:lnTo>
                  <a:pt x="15327" y="7446"/>
                </a:lnTo>
                <a:lnTo>
                  <a:pt x="15338" y="7602"/>
                </a:lnTo>
                <a:lnTo>
                  <a:pt x="15347" y="7759"/>
                </a:lnTo>
                <a:close/>
                <a:moveTo>
                  <a:pt x="8210" y="0"/>
                </a:moveTo>
                <a:lnTo>
                  <a:pt x="7787" y="10"/>
                </a:lnTo>
                <a:lnTo>
                  <a:pt x="7370" y="41"/>
                </a:lnTo>
                <a:lnTo>
                  <a:pt x="6960" y="92"/>
                </a:lnTo>
                <a:lnTo>
                  <a:pt x="6555" y="162"/>
                </a:lnTo>
                <a:lnTo>
                  <a:pt x="6158" y="253"/>
                </a:lnTo>
                <a:lnTo>
                  <a:pt x="5768" y="361"/>
                </a:lnTo>
                <a:lnTo>
                  <a:pt x="5386" y="486"/>
                </a:lnTo>
                <a:lnTo>
                  <a:pt x="5014" y="630"/>
                </a:lnTo>
                <a:lnTo>
                  <a:pt x="4651" y="791"/>
                </a:lnTo>
                <a:lnTo>
                  <a:pt x="4297" y="967"/>
                </a:lnTo>
                <a:lnTo>
                  <a:pt x="3953" y="1161"/>
                </a:lnTo>
                <a:lnTo>
                  <a:pt x="3619" y="1369"/>
                </a:lnTo>
                <a:lnTo>
                  <a:pt x="3298" y="1593"/>
                </a:lnTo>
                <a:lnTo>
                  <a:pt x="2987" y="1831"/>
                </a:lnTo>
                <a:lnTo>
                  <a:pt x="2690" y="2083"/>
                </a:lnTo>
                <a:lnTo>
                  <a:pt x="2404" y="2348"/>
                </a:lnTo>
                <a:lnTo>
                  <a:pt x="2132" y="2627"/>
                </a:lnTo>
                <a:lnTo>
                  <a:pt x="1875" y="2918"/>
                </a:lnTo>
                <a:lnTo>
                  <a:pt x="1631" y="3220"/>
                </a:lnTo>
                <a:lnTo>
                  <a:pt x="1402" y="3535"/>
                </a:lnTo>
                <a:lnTo>
                  <a:pt x="1188" y="3861"/>
                </a:lnTo>
                <a:lnTo>
                  <a:pt x="991" y="4195"/>
                </a:lnTo>
                <a:lnTo>
                  <a:pt x="810" y="4541"/>
                </a:lnTo>
                <a:lnTo>
                  <a:pt x="645" y="4897"/>
                </a:lnTo>
                <a:lnTo>
                  <a:pt x="498" y="5261"/>
                </a:lnTo>
                <a:lnTo>
                  <a:pt x="369" y="5634"/>
                </a:lnTo>
                <a:lnTo>
                  <a:pt x="259" y="6014"/>
                </a:lnTo>
                <a:lnTo>
                  <a:pt x="167" y="6402"/>
                </a:lnTo>
                <a:lnTo>
                  <a:pt x="94" y="6797"/>
                </a:lnTo>
                <a:lnTo>
                  <a:pt x="42" y="7198"/>
                </a:lnTo>
                <a:lnTo>
                  <a:pt x="10" y="7605"/>
                </a:lnTo>
                <a:lnTo>
                  <a:pt x="0" y="8018"/>
                </a:lnTo>
                <a:lnTo>
                  <a:pt x="10" y="8431"/>
                </a:lnTo>
                <a:lnTo>
                  <a:pt x="42" y="8838"/>
                </a:lnTo>
                <a:lnTo>
                  <a:pt x="94" y="9239"/>
                </a:lnTo>
                <a:lnTo>
                  <a:pt x="167" y="9634"/>
                </a:lnTo>
                <a:lnTo>
                  <a:pt x="259" y="10021"/>
                </a:lnTo>
                <a:lnTo>
                  <a:pt x="369" y="10402"/>
                </a:lnTo>
                <a:lnTo>
                  <a:pt x="498" y="10774"/>
                </a:lnTo>
                <a:lnTo>
                  <a:pt x="645" y="11139"/>
                </a:lnTo>
                <a:lnTo>
                  <a:pt x="810" y="11494"/>
                </a:lnTo>
                <a:lnTo>
                  <a:pt x="991" y="11840"/>
                </a:lnTo>
                <a:lnTo>
                  <a:pt x="1188" y="12175"/>
                </a:lnTo>
                <a:lnTo>
                  <a:pt x="1402" y="12501"/>
                </a:lnTo>
                <a:lnTo>
                  <a:pt x="1631" y="12815"/>
                </a:lnTo>
                <a:lnTo>
                  <a:pt x="1875" y="13118"/>
                </a:lnTo>
                <a:lnTo>
                  <a:pt x="2132" y="13409"/>
                </a:lnTo>
                <a:lnTo>
                  <a:pt x="2404" y="13688"/>
                </a:lnTo>
                <a:lnTo>
                  <a:pt x="2690" y="13953"/>
                </a:lnTo>
                <a:lnTo>
                  <a:pt x="2987" y="14205"/>
                </a:lnTo>
                <a:lnTo>
                  <a:pt x="3298" y="14443"/>
                </a:lnTo>
                <a:lnTo>
                  <a:pt x="3619" y="14667"/>
                </a:lnTo>
                <a:lnTo>
                  <a:pt x="3953" y="14875"/>
                </a:lnTo>
                <a:lnTo>
                  <a:pt x="4297" y="15068"/>
                </a:lnTo>
                <a:lnTo>
                  <a:pt x="4651" y="15245"/>
                </a:lnTo>
                <a:lnTo>
                  <a:pt x="5014" y="15406"/>
                </a:lnTo>
                <a:lnTo>
                  <a:pt x="5386" y="15550"/>
                </a:lnTo>
                <a:lnTo>
                  <a:pt x="5768" y="15675"/>
                </a:lnTo>
                <a:lnTo>
                  <a:pt x="6158" y="15783"/>
                </a:lnTo>
                <a:lnTo>
                  <a:pt x="6555" y="15873"/>
                </a:lnTo>
                <a:lnTo>
                  <a:pt x="6960" y="15944"/>
                </a:lnTo>
                <a:lnTo>
                  <a:pt x="7370" y="15995"/>
                </a:lnTo>
                <a:lnTo>
                  <a:pt x="7787" y="16026"/>
                </a:lnTo>
                <a:lnTo>
                  <a:pt x="8210" y="16036"/>
                </a:lnTo>
                <a:lnTo>
                  <a:pt x="8632" y="16026"/>
                </a:lnTo>
                <a:lnTo>
                  <a:pt x="9049" y="15995"/>
                </a:lnTo>
                <a:lnTo>
                  <a:pt x="9459" y="15944"/>
                </a:lnTo>
                <a:lnTo>
                  <a:pt x="9864" y="15873"/>
                </a:lnTo>
                <a:lnTo>
                  <a:pt x="10261" y="15783"/>
                </a:lnTo>
                <a:lnTo>
                  <a:pt x="10651" y="15675"/>
                </a:lnTo>
                <a:lnTo>
                  <a:pt x="11033" y="15550"/>
                </a:lnTo>
                <a:lnTo>
                  <a:pt x="11405" y="15406"/>
                </a:lnTo>
                <a:lnTo>
                  <a:pt x="11768" y="15245"/>
                </a:lnTo>
                <a:lnTo>
                  <a:pt x="12122" y="15068"/>
                </a:lnTo>
                <a:lnTo>
                  <a:pt x="12466" y="14875"/>
                </a:lnTo>
                <a:lnTo>
                  <a:pt x="12800" y="14667"/>
                </a:lnTo>
                <a:lnTo>
                  <a:pt x="13122" y="14443"/>
                </a:lnTo>
                <a:lnTo>
                  <a:pt x="13432" y="14205"/>
                </a:lnTo>
                <a:lnTo>
                  <a:pt x="13729" y="13953"/>
                </a:lnTo>
                <a:lnTo>
                  <a:pt x="14015" y="13688"/>
                </a:lnTo>
                <a:lnTo>
                  <a:pt x="14287" y="13409"/>
                </a:lnTo>
                <a:lnTo>
                  <a:pt x="14544" y="13118"/>
                </a:lnTo>
                <a:lnTo>
                  <a:pt x="14788" y="12815"/>
                </a:lnTo>
                <a:lnTo>
                  <a:pt x="15017" y="12501"/>
                </a:lnTo>
                <a:lnTo>
                  <a:pt x="15231" y="12175"/>
                </a:lnTo>
                <a:lnTo>
                  <a:pt x="15428" y="11840"/>
                </a:lnTo>
                <a:lnTo>
                  <a:pt x="15609" y="11494"/>
                </a:lnTo>
                <a:lnTo>
                  <a:pt x="15774" y="11139"/>
                </a:lnTo>
                <a:lnTo>
                  <a:pt x="15921" y="10774"/>
                </a:lnTo>
                <a:lnTo>
                  <a:pt x="16050" y="10402"/>
                </a:lnTo>
                <a:lnTo>
                  <a:pt x="16160" y="10021"/>
                </a:lnTo>
                <a:lnTo>
                  <a:pt x="16253" y="9634"/>
                </a:lnTo>
                <a:lnTo>
                  <a:pt x="16325" y="9239"/>
                </a:lnTo>
                <a:lnTo>
                  <a:pt x="16377" y="8838"/>
                </a:lnTo>
                <a:lnTo>
                  <a:pt x="16409" y="8431"/>
                </a:lnTo>
                <a:lnTo>
                  <a:pt x="16419" y="8018"/>
                </a:lnTo>
                <a:lnTo>
                  <a:pt x="16409" y="7605"/>
                </a:lnTo>
                <a:lnTo>
                  <a:pt x="16377" y="7198"/>
                </a:lnTo>
                <a:lnTo>
                  <a:pt x="16325" y="6797"/>
                </a:lnTo>
                <a:lnTo>
                  <a:pt x="16253" y="6402"/>
                </a:lnTo>
                <a:lnTo>
                  <a:pt x="16160" y="6014"/>
                </a:lnTo>
                <a:lnTo>
                  <a:pt x="16050" y="5634"/>
                </a:lnTo>
                <a:lnTo>
                  <a:pt x="15921" y="5261"/>
                </a:lnTo>
                <a:lnTo>
                  <a:pt x="15774" y="4897"/>
                </a:lnTo>
                <a:lnTo>
                  <a:pt x="15609" y="4541"/>
                </a:lnTo>
                <a:lnTo>
                  <a:pt x="15428" y="4195"/>
                </a:lnTo>
                <a:lnTo>
                  <a:pt x="15231" y="3861"/>
                </a:lnTo>
                <a:lnTo>
                  <a:pt x="15017" y="3535"/>
                </a:lnTo>
                <a:lnTo>
                  <a:pt x="14788" y="3220"/>
                </a:lnTo>
                <a:lnTo>
                  <a:pt x="14544" y="2918"/>
                </a:lnTo>
                <a:lnTo>
                  <a:pt x="14287" y="2627"/>
                </a:lnTo>
                <a:lnTo>
                  <a:pt x="14015" y="2348"/>
                </a:lnTo>
                <a:lnTo>
                  <a:pt x="13729" y="2083"/>
                </a:lnTo>
                <a:lnTo>
                  <a:pt x="13432" y="1831"/>
                </a:lnTo>
                <a:lnTo>
                  <a:pt x="13122" y="1593"/>
                </a:lnTo>
                <a:lnTo>
                  <a:pt x="12800" y="1369"/>
                </a:lnTo>
                <a:lnTo>
                  <a:pt x="12466" y="1161"/>
                </a:lnTo>
                <a:lnTo>
                  <a:pt x="12122" y="967"/>
                </a:lnTo>
                <a:lnTo>
                  <a:pt x="11768" y="791"/>
                </a:lnTo>
                <a:lnTo>
                  <a:pt x="11405" y="630"/>
                </a:lnTo>
                <a:lnTo>
                  <a:pt x="11033" y="486"/>
                </a:lnTo>
                <a:lnTo>
                  <a:pt x="10651" y="361"/>
                </a:lnTo>
                <a:lnTo>
                  <a:pt x="10261" y="253"/>
                </a:lnTo>
                <a:lnTo>
                  <a:pt x="9864" y="162"/>
                </a:lnTo>
                <a:lnTo>
                  <a:pt x="9459" y="92"/>
                </a:lnTo>
                <a:lnTo>
                  <a:pt x="9049" y="41"/>
                </a:lnTo>
                <a:lnTo>
                  <a:pt x="8632" y="10"/>
                </a:lnTo>
                <a:lnTo>
                  <a:pt x="8210" y="0"/>
                </a:lnTo>
                <a:close/>
              </a:path>
            </a:pathLst>
          </a:custGeom>
          <a:solidFill>
            <a:schemeClr val="bg1"/>
          </a:solidFill>
          <a:ln>
            <a:noFill/>
          </a:ln>
        </p:spPr>
        <p:txBody>
          <a:bodyPr vert="horz" wrap="square" lIns="91440" tIns="45720" rIns="91440" bIns="45720" numCol="1" anchor="t" anchorCtr="0" compatLnSpc="1"/>
          <a:lstStyle/>
          <a:p>
            <a:endParaRPr lang="id-ID">
              <a:solidFill>
                <a:schemeClr val="bg1">
                  <a:lumMod val="65000"/>
                </a:schemeClr>
              </a:solidFill>
              <a:latin typeface="微软雅黑" panose="020B0503020204020204" pitchFamily="34" charset="-122"/>
              <a:ea typeface="微软雅黑" panose="020B0503020204020204" pitchFamily="34" charset="-122"/>
            </a:endParaRPr>
          </a:p>
        </p:txBody>
      </p:sp>
      <p:grpSp>
        <p:nvGrpSpPr>
          <p:cNvPr id="190" name="Group 32"/>
          <p:cNvGrpSpPr/>
          <p:nvPr/>
        </p:nvGrpSpPr>
        <p:grpSpPr>
          <a:xfrm>
            <a:off x="7989597" y="4510009"/>
            <a:ext cx="399003" cy="324706"/>
            <a:chOff x="5245100" y="5103813"/>
            <a:chExt cx="690563" cy="561975"/>
          </a:xfrm>
          <a:solidFill>
            <a:schemeClr val="bg1"/>
          </a:solidFill>
        </p:grpSpPr>
        <p:sp>
          <p:nvSpPr>
            <p:cNvPr id="191" name="Freeform 290"/>
            <p:cNvSpPr>
              <a:spLocks noEditPoints="1"/>
            </p:cNvSpPr>
            <p:nvPr/>
          </p:nvSpPr>
          <p:spPr bwMode="auto">
            <a:xfrm>
              <a:off x="5719763" y="5276851"/>
              <a:ext cx="130175" cy="173038"/>
            </a:xfrm>
            <a:custGeom>
              <a:avLst/>
              <a:gdLst>
                <a:gd name="T0" fmla="*/ 503 w 3018"/>
                <a:gd name="T1" fmla="*/ 504 h 4030"/>
                <a:gd name="T2" fmla="*/ 2515 w 3018"/>
                <a:gd name="T3" fmla="*/ 3526 h 4030"/>
                <a:gd name="T4" fmla="*/ 1386 w 3018"/>
                <a:gd name="T5" fmla="*/ 175 h 4030"/>
                <a:gd name="T6" fmla="*/ 1320 w 3018"/>
                <a:gd name="T7" fmla="*/ 110 h 4030"/>
                <a:gd name="T8" fmla="*/ 1244 w 3018"/>
                <a:gd name="T9" fmla="*/ 60 h 4030"/>
                <a:gd name="T10" fmla="*/ 1159 w 3018"/>
                <a:gd name="T11" fmla="*/ 24 h 4030"/>
                <a:gd name="T12" fmla="*/ 1069 w 3018"/>
                <a:gd name="T13" fmla="*/ 3 h 4030"/>
                <a:gd name="T14" fmla="*/ 503 w 3018"/>
                <a:gd name="T15" fmla="*/ 0 h 4030"/>
                <a:gd name="T16" fmla="*/ 427 w 3018"/>
                <a:gd name="T17" fmla="*/ 6 h 4030"/>
                <a:gd name="T18" fmla="*/ 353 w 3018"/>
                <a:gd name="T19" fmla="*/ 23 h 4030"/>
                <a:gd name="T20" fmla="*/ 285 w 3018"/>
                <a:gd name="T21" fmla="*/ 50 h 4030"/>
                <a:gd name="T22" fmla="*/ 222 w 3018"/>
                <a:gd name="T23" fmla="*/ 86 h 4030"/>
                <a:gd name="T24" fmla="*/ 165 w 3018"/>
                <a:gd name="T25" fmla="*/ 130 h 4030"/>
                <a:gd name="T26" fmla="*/ 115 w 3018"/>
                <a:gd name="T27" fmla="*/ 183 h 4030"/>
                <a:gd name="T28" fmla="*/ 74 w 3018"/>
                <a:gd name="T29" fmla="*/ 242 h 4030"/>
                <a:gd name="T30" fmla="*/ 40 w 3018"/>
                <a:gd name="T31" fmla="*/ 308 h 4030"/>
                <a:gd name="T32" fmla="*/ 16 w 3018"/>
                <a:gd name="T33" fmla="*/ 377 h 4030"/>
                <a:gd name="T34" fmla="*/ 3 w 3018"/>
                <a:gd name="T35" fmla="*/ 452 h 4030"/>
                <a:gd name="T36" fmla="*/ 0 w 3018"/>
                <a:gd name="T37" fmla="*/ 3526 h 4030"/>
                <a:gd name="T38" fmla="*/ 6 w 3018"/>
                <a:gd name="T39" fmla="*/ 3604 h 4030"/>
                <a:gd name="T40" fmla="*/ 23 w 3018"/>
                <a:gd name="T41" fmla="*/ 3676 h 4030"/>
                <a:gd name="T42" fmla="*/ 50 w 3018"/>
                <a:gd name="T43" fmla="*/ 3745 h 4030"/>
                <a:gd name="T44" fmla="*/ 86 w 3018"/>
                <a:gd name="T45" fmla="*/ 3808 h 4030"/>
                <a:gd name="T46" fmla="*/ 131 w 3018"/>
                <a:gd name="T47" fmla="*/ 3866 h 4030"/>
                <a:gd name="T48" fmla="*/ 183 w 3018"/>
                <a:gd name="T49" fmla="*/ 3915 h 4030"/>
                <a:gd name="T50" fmla="*/ 243 w 3018"/>
                <a:gd name="T51" fmla="*/ 3957 h 4030"/>
                <a:gd name="T52" fmla="*/ 307 w 3018"/>
                <a:gd name="T53" fmla="*/ 3991 h 4030"/>
                <a:gd name="T54" fmla="*/ 378 w 3018"/>
                <a:gd name="T55" fmla="*/ 4015 h 4030"/>
                <a:gd name="T56" fmla="*/ 452 w 3018"/>
                <a:gd name="T57" fmla="*/ 4028 h 4030"/>
                <a:gd name="T58" fmla="*/ 2515 w 3018"/>
                <a:gd name="T59" fmla="*/ 4030 h 4030"/>
                <a:gd name="T60" fmla="*/ 2592 w 3018"/>
                <a:gd name="T61" fmla="*/ 4025 h 4030"/>
                <a:gd name="T62" fmla="*/ 2665 w 3018"/>
                <a:gd name="T63" fmla="*/ 4008 h 4030"/>
                <a:gd name="T64" fmla="*/ 2733 w 3018"/>
                <a:gd name="T65" fmla="*/ 3981 h 4030"/>
                <a:gd name="T66" fmla="*/ 2797 w 3018"/>
                <a:gd name="T67" fmla="*/ 3944 h 4030"/>
                <a:gd name="T68" fmla="*/ 2853 w 3018"/>
                <a:gd name="T69" fmla="*/ 3899 h 4030"/>
                <a:gd name="T70" fmla="*/ 2903 w 3018"/>
                <a:gd name="T71" fmla="*/ 3848 h 4030"/>
                <a:gd name="T72" fmla="*/ 2946 w 3018"/>
                <a:gd name="T73" fmla="*/ 3788 h 4030"/>
                <a:gd name="T74" fmla="*/ 2979 w 3018"/>
                <a:gd name="T75" fmla="*/ 3723 h 4030"/>
                <a:gd name="T76" fmla="*/ 3002 w 3018"/>
                <a:gd name="T77" fmla="*/ 3652 h 4030"/>
                <a:gd name="T78" fmla="*/ 3015 w 3018"/>
                <a:gd name="T79" fmla="*/ 3578 h 4030"/>
                <a:gd name="T80" fmla="*/ 3018 w 3018"/>
                <a:gd name="T81" fmla="*/ 2770 h 4030"/>
                <a:gd name="T82" fmla="*/ 3015 w 3018"/>
                <a:gd name="T83" fmla="*/ 2715 h 4030"/>
                <a:gd name="T84" fmla="*/ 3006 w 3018"/>
                <a:gd name="T85" fmla="*/ 2661 h 4030"/>
                <a:gd name="T86" fmla="*/ 2991 w 3018"/>
                <a:gd name="T87" fmla="*/ 2607 h 4030"/>
                <a:gd name="T88" fmla="*/ 2970 w 3018"/>
                <a:gd name="T89" fmla="*/ 2556 h 4030"/>
                <a:gd name="T90" fmla="*/ 2944 w 3018"/>
                <a:gd name="T91" fmla="*/ 2506 h 40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018" h="4030">
                  <a:moveTo>
                    <a:pt x="2515" y="3526"/>
                  </a:moveTo>
                  <a:lnTo>
                    <a:pt x="503" y="3526"/>
                  </a:lnTo>
                  <a:lnTo>
                    <a:pt x="503" y="504"/>
                  </a:lnTo>
                  <a:lnTo>
                    <a:pt x="1006" y="504"/>
                  </a:lnTo>
                  <a:lnTo>
                    <a:pt x="2515" y="2770"/>
                  </a:lnTo>
                  <a:lnTo>
                    <a:pt x="2515" y="3526"/>
                  </a:lnTo>
                  <a:close/>
                  <a:moveTo>
                    <a:pt x="1425" y="224"/>
                  </a:moveTo>
                  <a:lnTo>
                    <a:pt x="1407" y="199"/>
                  </a:lnTo>
                  <a:lnTo>
                    <a:pt x="1386" y="175"/>
                  </a:lnTo>
                  <a:lnTo>
                    <a:pt x="1365" y="152"/>
                  </a:lnTo>
                  <a:lnTo>
                    <a:pt x="1343" y="130"/>
                  </a:lnTo>
                  <a:lnTo>
                    <a:pt x="1320" y="110"/>
                  </a:lnTo>
                  <a:lnTo>
                    <a:pt x="1296" y="92"/>
                  </a:lnTo>
                  <a:lnTo>
                    <a:pt x="1270" y="75"/>
                  </a:lnTo>
                  <a:lnTo>
                    <a:pt x="1244" y="60"/>
                  </a:lnTo>
                  <a:lnTo>
                    <a:pt x="1216" y="46"/>
                  </a:lnTo>
                  <a:lnTo>
                    <a:pt x="1188" y="34"/>
                  </a:lnTo>
                  <a:lnTo>
                    <a:pt x="1159" y="24"/>
                  </a:lnTo>
                  <a:lnTo>
                    <a:pt x="1130" y="16"/>
                  </a:lnTo>
                  <a:lnTo>
                    <a:pt x="1100" y="9"/>
                  </a:lnTo>
                  <a:lnTo>
                    <a:pt x="1069" y="3"/>
                  </a:lnTo>
                  <a:lnTo>
                    <a:pt x="1037" y="1"/>
                  </a:lnTo>
                  <a:lnTo>
                    <a:pt x="1006" y="0"/>
                  </a:lnTo>
                  <a:lnTo>
                    <a:pt x="503" y="0"/>
                  </a:lnTo>
                  <a:lnTo>
                    <a:pt x="477" y="0"/>
                  </a:lnTo>
                  <a:lnTo>
                    <a:pt x="452" y="2"/>
                  </a:lnTo>
                  <a:lnTo>
                    <a:pt x="427" y="6"/>
                  </a:lnTo>
                  <a:lnTo>
                    <a:pt x="402" y="11"/>
                  </a:lnTo>
                  <a:lnTo>
                    <a:pt x="378" y="16"/>
                  </a:lnTo>
                  <a:lnTo>
                    <a:pt x="353" y="23"/>
                  </a:lnTo>
                  <a:lnTo>
                    <a:pt x="330" y="31"/>
                  </a:lnTo>
                  <a:lnTo>
                    <a:pt x="307" y="40"/>
                  </a:lnTo>
                  <a:lnTo>
                    <a:pt x="285" y="50"/>
                  </a:lnTo>
                  <a:lnTo>
                    <a:pt x="264" y="61"/>
                  </a:lnTo>
                  <a:lnTo>
                    <a:pt x="243" y="73"/>
                  </a:lnTo>
                  <a:lnTo>
                    <a:pt x="222" y="86"/>
                  </a:lnTo>
                  <a:lnTo>
                    <a:pt x="203" y="100"/>
                  </a:lnTo>
                  <a:lnTo>
                    <a:pt x="183" y="115"/>
                  </a:lnTo>
                  <a:lnTo>
                    <a:pt x="165" y="130"/>
                  </a:lnTo>
                  <a:lnTo>
                    <a:pt x="148" y="148"/>
                  </a:lnTo>
                  <a:lnTo>
                    <a:pt x="131" y="165"/>
                  </a:lnTo>
                  <a:lnTo>
                    <a:pt x="115" y="183"/>
                  </a:lnTo>
                  <a:lnTo>
                    <a:pt x="100" y="202"/>
                  </a:lnTo>
                  <a:lnTo>
                    <a:pt x="86" y="222"/>
                  </a:lnTo>
                  <a:lnTo>
                    <a:pt x="74" y="242"/>
                  </a:lnTo>
                  <a:lnTo>
                    <a:pt x="61" y="263"/>
                  </a:lnTo>
                  <a:lnTo>
                    <a:pt x="50" y="286"/>
                  </a:lnTo>
                  <a:lnTo>
                    <a:pt x="40" y="308"/>
                  </a:lnTo>
                  <a:lnTo>
                    <a:pt x="31" y="331"/>
                  </a:lnTo>
                  <a:lnTo>
                    <a:pt x="23" y="354"/>
                  </a:lnTo>
                  <a:lnTo>
                    <a:pt x="16" y="377"/>
                  </a:lnTo>
                  <a:lnTo>
                    <a:pt x="10" y="403"/>
                  </a:lnTo>
                  <a:lnTo>
                    <a:pt x="6" y="427"/>
                  </a:lnTo>
                  <a:lnTo>
                    <a:pt x="3" y="452"/>
                  </a:lnTo>
                  <a:lnTo>
                    <a:pt x="1" y="478"/>
                  </a:lnTo>
                  <a:lnTo>
                    <a:pt x="0" y="504"/>
                  </a:lnTo>
                  <a:lnTo>
                    <a:pt x="0" y="3526"/>
                  </a:lnTo>
                  <a:lnTo>
                    <a:pt x="1" y="3552"/>
                  </a:lnTo>
                  <a:lnTo>
                    <a:pt x="3" y="3578"/>
                  </a:lnTo>
                  <a:lnTo>
                    <a:pt x="6" y="3604"/>
                  </a:lnTo>
                  <a:lnTo>
                    <a:pt x="10" y="3628"/>
                  </a:lnTo>
                  <a:lnTo>
                    <a:pt x="16" y="3652"/>
                  </a:lnTo>
                  <a:lnTo>
                    <a:pt x="23" y="3676"/>
                  </a:lnTo>
                  <a:lnTo>
                    <a:pt x="31" y="3699"/>
                  </a:lnTo>
                  <a:lnTo>
                    <a:pt x="40" y="3723"/>
                  </a:lnTo>
                  <a:lnTo>
                    <a:pt x="50" y="3745"/>
                  </a:lnTo>
                  <a:lnTo>
                    <a:pt x="61" y="3767"/>
                  </a:lnTo>
                  <a:lnTo>
                    <a:pt x="74" y="3788"/>
                  </a:lnTo>
                  <a:lnTo>
                    <a:pt x="86" y="3808"/>
                  </a:lnTo>
                  <a:lnTo>
                    <a:pt x="100" y="3828"/>
                  </a:lnTo>
                  <a:lnTo>
                    <a:pt x="115" y="3848"/>
                  </a:lnTo>
                  <a:lnTo>
                    <a:pt x="131" y="3866"/>
                  </a:lnTo>
                  <a:lnTo>
                    <a:pt x="148" y="3883"/>
                  </a:lnTo>
                  <a:lnTo>
                    <a:pt x="165" y="3899"/>
                  </a:lnTo>
                  <a:lnTo>
                    <a:pt x="183" y="3915"/>
                  </a:lnTo>
                  <a:lnTo>
                    <a:pt x="203" y="3930"/>
                  </a:lnTo>
                  <a:lnTo>
                    <a:pt x="222" y="3944"/>
                  </a:lnTo>
                  <a:lnTo>
                    <a:pt x="243" y="3957"/>
                  </a:lnTo>
                  <a:lnTo>
                    <a:pt x="264" y="3969"/>
                  </a:lnTo>
                  <a:lnTo>
                    <a:pt x="285" y="3981"/>
                  </a:lnTo>
                  <a:lnTo>
                    <a:pt x="307" y="3991"/>
                  </a:lnTo>
                  <a:lnTo>
                    <a:pt x="330" y="4000"/>
                  </a:lnTo>
                  <a:lnTo>
                    <a:pt x="353" y="4008"/>
                  </a:lnTo>
                  <a:lnTo>
                    <a:pt x="378" y="4015"/>
                  </a:lnTo>
                  <a:lnTo>
                    <a:pt x="402" y="4020"/>
                  </a:lnTo>
                  <a:lnTo>
                    <a:pt x="427" y="4025"/>
                  </a:lnTo>
                  <a:lnTo>
                    <a:pt x="452" y="4028"/>
                  </a:lnTo>
                  <a:lnTo>
                    <a:pt x="477" y="4030"/>
                  </a:lnTo>
                  <a:lnTo>
                    <a:pt x="503" y="4030"/>
                  </a:lnTo>
                  <a:lnTo>
                    <a:pt x="2515" y="4030"/>
                  </a:lnTo>
                  <a:lnTo>
                    <a:pt x="2541" y="4030"/>
                  </a:lnTo>
                  <a:lnTo>
                    <a:pt x="2566" y="4028"/>
                  </a:lnTo>
                  <a:lnTo>
                    <a:pt x="2592" y="4025"/>
                  </a:lnTo>
                  <a:lnTo>
                    <a:pt x="2617" y="4020"/>
                  </a:lnTo>
                  <a:lnTo>
                    <a:pt x="2641" y="4015"/>
                  </a:lnTo>
                  <a:lnTo>
                    <a:pt x="2665" y="4008"/>
                  </a:lnTo>
                  <a:lnTo>
                    <a:pt x="2688" y="4000"/>
                  </a:lnTo>
                  <a:lnTo>
                    <a:pt x="2711" y="3991"/>
                  </a:lnTo>
                  <a:lnTo>
                    <a:pt x="2733" y="3981"/>
                  </a:lnTo>
                  <a:lnTo>
                    <a:pt x="2756" y="3969"/>
                  </a:lnTo>
                  <a:lnTo>
                    <a:pt x="2777" y="3957"/>
                  </a:lnTo>
                  <a:lnTo>
                    <a:pt x="2797" y="3944"/>
                  </a:lnTo>
                  <a:lnTo>
                    <a:pt x="2816" y="3930"/>
                  </a:lnTo>
                  <a:lnTo>
                    <a:pt x="2835" y="3915"/>
                  </a:lnTo>
                  <a:lnTo>
                    <a:pt x="2853" y="3899"/>
                  </a:lnTo>
                  <a:lnTo>
                    <a:pt x="2871" y="3883"/>
                  </a:lnTo>
                  <a:lnTo>
                    <a:pt x="2887" y="3866"/>
                  </a:lnTo>
                  <a:lnTo>
                    <a:pt x="2903" y="3848"/>
                  </a:lnTo>
                  <a:lnTo>
                    <a:pt x="2919" y="3828"/>
                  </a:lnTo>
                  <a:lnTo>
                    <a:pt x="2933" y="3808"/>
                  </a:lnTo>
                  <a:lnTo>
                    <a:pt x="2946" y="3788"/>
                  </a:lnTo>
                  <a:lnTo>
                    <a:pt x="2958" y="3767"/>
                  </a:lnTo>
                  <a:lnTo>
                    <a:pt x="2969" y="3745"/>
                  </a:lnTo>
                  <a:lnTo>
                    <a:pt x="2979" y="3723"/>
                  </a:lnTo>
                  <a:lnTo>
                    <a:pt x="2988" y="3699"/>
                  </a:lnTo>
                  <a:lnTo>
                    <a:pt x="2996" y="3676"/>
                  </a:lnTo>
                  <a:lnTo>
                    <a:pt x="3002" y="3652"/>
                  </a:lnTo>
                  <a:lnTo>
                    <a:pt x="3008" y="3628"/>
                  </a:lnTo>
                  <a:lnTo>
                    <a:pt x="3012" y="3604"/>
                  </a:lnTo>
                  <a:lnTo>
                    <a:pt x="3015" y="3578"/>
                  </a:lnTo>
                  <a:lnTo>
                    <a:pt x="3017" y="3552"/>
                  </a:lnTo>
                  <a:lnTo>
                    <a:pt x="3018" y="3526"/>
                  </a:lnTo>
                  <a:lnTo>
                    <a:pt x="3018" y="2770"/>
                  </a:lnTo>
                  <a:lnTo>
                    <a:pt x="3018" y="2752"/>
                  </a:lnTo>
                  <a:lnTo>
                    <a:pt x="3017" y="2734"/>
                  </a:lnTo>
                  <a:lnTo>
                    <a:pt x="3015" y="2715"/>
                  </a:lnTo>
                  <a:lnTo>
                    <a:pt x="3013" y="2697"/>
                  </a:lnTo>
                  <a:lnTo>
                    <a:pt x="3010" y="2679"/>
                  </a:lnTo>
                  <a:lnTo>
                    <a:pt x="3006" y="2661"/>
                  </a:lnTo>
                  <a:lnTo>
                    <a:pt x="3002" y="2642"/>
                  </a:lnTo>
                  <a:lnTo>
                    <a:pt x="2997" y="2625"/>
                  </a:lnTo>
                  <a:lnTo>
                    <a:pt x="2991" y="2607"/>
                  </a:lnTo>
                  <a:lnTo>
                    <a:pt x="2985" y="2590"/>
                  </a:lnTo>
                  <a:lnTo>
                    <a:pt x="2978" y="2573"/>
                  </a:lnTo>
                  <a:lnTo>
                    <a:pt x="2970" y="2556"/>
                  </a:lnTo>
                  <a:lnTo>
                    <a:pt x="2962" y="2540"/>
                  </a:lnTo>
                  <a:lnTo>
                    <a:pt x="2953" y="2523"/>
                  </a:lnTo>
                  <a:lnTo>
                    <a:pt x="2944" y="2506"/>
                  </a:lnTo>
                  <a:lnTo>
                    <a:pt x="2934" y="2491"/>
                  </a:lnTo>
                  <a:lnTo>
                    <a:pt x="1425" y="2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bg1">
                    <a:lumMod val="65000"/>
                  </a:schemeClr>
                </a:solidFill>
                <a:latin typeface="微软雅黑" panose="020B0503020204020204" pitchFamily="34" charset="-122"/>
                <a:ea typeface="微软雅黑" panose="020B0503020204020204" pitchFamily="34" charset="-122"/>
              </a:endParaRPr>
            </a:p>
          </p:txBody>
        </p:sp>
        <p:sp>
          <p:nvSpPr>
            <p:cNvPr id="192" name="Freeform 291"/>
            <p:cNvSpPr>
              <a:spLocks noEditPoints="1"/>
            </p:cNvSpPr>
            <p:nvPr/>
          </p:nvSpPr>
          <p:spPr bwMode="auto">
            <a:xfrm>
              <a:off x="5245100" y="5103813"/>
              <a:ext cx="690563" cy="561975"/>
            </a:xfrm>
            <a:custGeom>
              <a:avLst/>
              <a:gdLst>
                <a:gd name="T0" fmla="*/ 14958 w 16095"/>
                <a:gd name="T1" fmla="*/ 10414 h 13098"/>
                <a:gd name="T2" fmla="*/ 14612 w 16095"/>
                <a:gd name="T3" fmla="*/ 10578 h 13098"/>
                <a:gd name="T4" fmla="*/ 13430 w 16095"/>
                <a:gd name="T5" fmla="*/ 9605 h 13098"/>
                <a:gd name="T6" fmla="*/ 12244 w 16095"/>
                <a:gd name="T7" fmla="*/ 9076 h 13098"/>
                <a:gd name="T8" fmla="*/ 10967 w 16095"/>
                <a:gd name="T9" fmla="*/ 9402 h 13098"/>
                <a:gd name="T10" fmla="*/ 10179 w 16095"/>
                <a:gd name="T11" fmla="*/ 10419 h 13098"/>
                <a:gd name="T12" fmla="*/ 6951 w 16095"/>
                <a:gd name="T13" fmla="*/ 9661 h 13098"/>
                <a:gd name="T14" fmla="*/ 5791 w 16095"/>
                <a:gd name="T15" fmla="*/ 9085 h 13098"/>
                <a:gd name="T16" fmla="*/ 4497 w 16095"/>
                <a:gd name="T17" fmla="*/ 9359 h 13098"/>
                <a:gd name="T18" fmla="*/ 3670 w 16095"/>
                <a:gd name="T19" fmla="*/ 10341 h 13098"/>
                <a:gd name="T20" fmla="*/ 2737 w 16095"/>
                <a:gd name="T21" fmla="*/ 10493 h 13098"/>
                <a:gd name="T22" fmla="*/ 2526 w 16095"/>
                <a:gd name="T23" fmla="*/ 10177 h 13098"/>
                <a:gd name="T24" fmla="*/ 9773 w 16095"/>
                <a:gd name="T25" fmla="*/ 8381 h 13098"/>
                <a:gd name="T26" fmla="*/ 10495 w 16095"/>
                <a:gd name="T27" fmla="*/ 7502 h 13098"/>
                <a:gd name="T28" fmla="*/ 12812 w 16095"/>
                <a:gd name="T29" fmla="*/ 3586 h 13098"/>
                <a:gd name="T30" fmla="*/ 15062 w 16095"/>
                <a:gd name="T31" fmla="*/ 6889 h 13098"/>
                <a:gd name="T32" fmla="*/ 11820 w 16095"/>
                <a:gd name="T33" fmla="*/ 12058 h 13098"/>
                <a:gd name="T34" fmla="*/ 11211 w 16095"/>
                <a:gd name="T35" fmla="*/ 11606 h 13098"/>
                <a:gd name="T36" fmla="*/ 11098 w 16095"/>
                <a:gd name="T37" fmla="*/ 10831 h 13098"/>
                <a:gd name="T38" fmla="*/ 11550 w 16095"/>
                <a:gd name="T39" fmla="*/ 10221 h 13098"/>
                <a:gd name="T40" fmla="*/ 12323 w 16095"/>
                <a:gd name="T41" fmla="*/ 10107 h 13098"/>
                <a:gd name="T42" fmla="*/ 12931 w 16095"/>
                <a:gd name="T43" fmla="*/ 10561 h 13098"/>
                <a:gd name="T44" fmla="*/ 13046 w 16095"/>
                <a:gd name="T45" fmla="*/ 11335 h 13098"/>
                <a:gd name="T46" fmla="*/ 12593 w 16095"/>
                <a:gd name="T47" fmla="*/ 11944 h 13098"/>
                <a:gd name="T48" fmla="*/ 5330 w 16095"/>
                <a:gd name="T49" fmla="*/ 12070 h 13098"/>
                <a:gd name="T50" fmla="*/ 4699 w 16095"/>
                <a:gd name="T51" fmla="*/ 11646 h 13098"/>
                <a:gd name="T52" fmla="*/ 4548 w 16095"/>
                <a:gd name="T53" fmla="*/ 10880 h 13098"/>
                <a:gd name="T54" fmla="*/ 4970 w 16095"/>
                <a:gd name="T55" fmla="*/ 10247 h 13098"/>
                <a:gd name="T56" fmla="*/ 5736 w 16095"/>
                <a:gd name="T57" fmla="*/ 10096 h 13098"/>
                <a:gd name="T58" fmla="*/ 6368 w 16095"/>
                <a:gd name="T59" fmla="*/ 10520 h 13098"/>
                <a:gd name="T60" fmla="*/ 6518 w 16095"/>
                <a:gd name="T61" fmla="*/ 11286 h 13098"/>
                <a:gd name="T62" fmla="*/ 6095 w 16095"/>
                <a:gd name="T63" fmla="*/ 11918 h 13098"/>
                <a:gd name="T64" fmla="*/ 1432 w 16095"/>
                <a:gd name="T65" fmla="*/ 7551 h 13098"/>
                <a:gd name="T66" fmla="*/ 1106 w 16095"/>
                <a:gd name="T67" fmla="*/ 7355 h 13098"/>
                <a:gd name="T68" fmla="*/ 1009 w 16095"/>
                <a:gd name="T69" fmla="*/ 1460 h 13098"/>
                <a:gd name="T70" fmla="*/ 1189 w 16095"/>
                <a:gd name="T71" fmla="*/ 1122 h 13098"/>
                <a:gd name="T72" fmla="*/ 9080 w 16095"/>
                <a:gd name="T73" fmla="*/ 1008 h 13098"/>
                <a:gd name="T74" fmla="*/ 9426 w 16095"/>
                <a:gd name="T75" fmla="*/ 1172 h 13098"/>
                <a:gd name="T76" fmla="*/ 9556 w 16095"/>
                <a:gd name="T77" fmla="*/ 2519 h 13098"/>
                <a:gd name="T78" fmla="*/ 9442 w 16095"/>
                <a:gd name="T79" fmla="*/ 7374 h 13098"/>
                <a:gd name="T80" fmla="*/ 9105 w 16095"/>
                <a:gd name="T81" fmla="*/ 7554 h 13098"/>
                <a:gd name="T82" fmla="*/ 13480 w 16095"/>
                <a:gd name="T83" fmla="*/ 2820 h 13098"/>
                <a:gd name="T84" fmla="*/ 12808 w 16095"/>
                <a:gd name="T85" fmla="*/ 2537 h 13098"/>
                <a:gd name="T86" fmla="*/ 10413 w 16095"/>
                <a:gd name="T87" fmla="*/ 856 h 13098"/>
                <a:gd name="T88" fmla="*/ 9571 w 16095"/>
                <a:gd name="T89" fmla="*/ 92 h 13098"/>
                <a:gd name="T90" fmla="*/ 922 w 16095"/>
                <a:gd name="T91" fmla="*/ 119 h 13098"/>
                <a:gd name="T92" fmla="*/ 119 w 16095"/>
                <a:gd name="T93" fmla="*/ 924 h 13098"/>
                <a:gd name="T94" fmla="*/ 92 w 16095"/>
                <a:gd name="T95" fmla="*/ 7572 h 13098"/>
                <a:gd name="T96" fmla="*/ 855 w 16095"/>
                <a:gd name="T97" fmla="*/ 8415 h 13098"/>
                <a:gd name="T98" fmla="*/ 1557 w 16095"/>
                <a:gd name="T99" fmla="*/ 10453 h 13098"/>
                <a:gd name="T100" fmla="*/ 2236 w 16095"/>
                <a:gd name="T101" fmla="*/ 11368 h 13098"/>
                <a:gd name="T102" fmla="*/ 3702 w 16095"/>
                <a:gd name="T103" fmla="*/ 11901 h 13098"/>
                <a:gd name="T104" fmla="*/ 4567 w 16095"/>
                <a:gd name="T105" fmla="*/ 12848 h 13098"/>
                <a:gd name="T106" fmla="*/ 5876 w 16095"/>
                <a:gd name="T107" fmla="*/ 13069 h 13098"/>
                <a:gd name="T108" fmla="*/ 7006 w 16095"/>
                <a:gd name="T109" fmla="*/ 12446 h 13098"/>
                <a:gd name="T110" fmla="*/ 10208 w 16095"/>
                <a:gd name="T111" fmla="*/ 11824 h 13098"/>
                <a:gd name="T112" fmla="*/ 11035 w 16095"/>
                <a:gd name="T113" fmla="*/ 12807 h 13098"/>
                <a:gd name="T114" fmla="*/ 12330 w 16095"/>
                <a:gd name="T115" fmla="*/ 13081 h 13098"/>
                <a:gd name="T116" fmla="*/ 13489 w 16095"/>
                <a:gd name="T117" fmla="*/ 12505 h 13098"/>
                <a:gd name="T118" fmla="*/ 14740 w 16095"/>
                <a:gd name="T119" fmla="*/ 11579 h 13098"/>
                <a:gd name="T120" fmla="*/ 15750 w 16095"/>
                <a:gd name="T121" fmla="*/ 11036 h 13098"/>
                <a:gd name="T122" fmla="*/ 16095 w 16095"/>
                <a:gd name="T123" fmla="*/ 7025 h 13098"/>
                <a:gd name="T124" fmla="*/ 16023 w 16095"/>
                <a:gd name="T125" fmla="*/ 6588 h 130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095" h="13098">
                  <a:moveTo>
                    <a:pt x="15089" y="10075"/>
                  </a:moveTo>
                  <a:lnTo>
                    <a:pt x="15088" y="10101"/>
                  </a:lnTo>
                  <a:lnTo>
                    <a:pt x="15087" y="10127"/>
                  </a:lnTo>
                  <a:lnTo>
                    <a:pt x="15083" y="10152"/>
                  </a:lnTo>
                  <a:lnTo>
                    <a:pt x="15079" y="10177"/>
                  </a:lnTo>
                  <a:lnTo>
                    <a:pt x="15073" y="10201"/>
                  </a:lnTo>
                  <a:lnTo>
                    <a:pt x="15067" y="10225"/>
                  </a:lnTo>
                  <a:lnTo>
                    <a:pt x="15059" y="10248"/>
                  </a:lnTo>
                  <a:lnTo>
                    <a:pt x="15050" y="10272"/>
                  </a:lnTo>
                  <a:lnTo>
                    <a:pt x="15040" y="10294"/>
                  </a:lnTo>
                  <a:lnTo>
                    <a:pt x="15029" y="10316"/>
                  </a:lnTo>
                  <a:lnTo>
                    <a:pt x="15017" y="10337"/>
                  </a:lnTo>
                  <a:lnTo>
                    <a:pt x="15004" y="10357"/>
                  </a:lnTo>
                  <a:lnTo>
                    <a:pt x="14989" y="10376"/>
                  </a:lnTo>
                  <a:lnTo>
                    <a:pt x="14974" y="10396"/>
                  </a:lnTo>
                  <a:lnTo>
                    <a:pt x="14958" y="10414"/>
                  </a:lnTo>
                  <a:lnTo>
                    <a:pt x="14942" y="10432"/>
                  </a:lnTo>
                  <a:lnTo>
                    <a:pt x="14924" y="10448"/>
                  </a:lnTo>
                  <a:lnTo>
                    <a:pt x="14906" y="10464"/>
                  </a:lnTo>
                  <a:lnTo>
                    <a:pt x="14887" y="10479"/>
                  </a:lnTo>
                  <a:lnTo>
                    <a:pt x="14868" y="10493"/>
                  </a:lnTo>
                  <a:lnTo>
                    <a:pt x="14848" y="10506"/>
                  </a:lnTo>
                  <a:lnTo>
                    <a:pt x="14827" y="10519"/>
                  </a:lnTo>
                  <a:lnTo>
                    <a:pt x="14804" y="10530"/>
                  </a:lnTo>
                  <a:lnTo>
                    <a:pt x="14782" y="10540"/>
                  </a:lnTo>
                  <a:lnTo>
                    <a:pt x="14759" y="10549"/>
                  </a:lnTo>
                  <a:lnTo>
                    <a:pt x="14736" y="10557"/>
                  </a:lnTo>
                  <a:lnTo>
                    <a:pt x="14712" y="10563"/>
                  </a:lnTo>
                  <a:lnTo>
                    <a:pt x="14688" y="10569"/>
                  </a:lnTo>
                  <a:lnTo>
                    <a:pt x="14663" y="10573"/>
                  </a:lnTo>
                  <a:lnTo>
                    <a:pt x="14637" y="10577"/>
                  </a:lnTo>
                  <a:lnTo>
                    <a:pt x="14612" y="10578"/>
                  </a:lnTo>
                  <a:lnTo>
                    <a:pt x="14586" y="10579"/>
                  </a:lnTo>
                  <a:lnTo>
                    <a:pt x="14012" y="10579"/>
                  </a:lnTo>
                  <a:lnTo>
                    <a:pt x="13989" y="10498"/>
                  </a:lnTo>
                  <a:lnTo>
                    <a:pt x="13962" y="10419"/>
                  </a:lnTo>
                  <a:lnTo>
                    <a:pt x="13934" y="10341"/>
                  </a:lnTo>
                  <a:lnTo>
                    <a:pt x="13902" y="10266"/>
                  </a:lnTo>
                  <a:lnTo>
                    <a:pt x="13867" y="10191"/>
                  </a:lnTo>
                  <a:lnTo>
                    <a:pt x="13829" y="10117"/>
                  </a:lnTo>
                  <a:lnTo>
                    <a:pt x="13788" y="10047"/>
                  </a:lnTo>
                  <a:lnTo>
                    <a:pt x="13745" y="9977"/>
                  </a:lnTo>
                  <a:lnTo>
                    <a:pt x="13699" y="9910"/>
                  </a:lnTo>
                  <a:lnTo>
                    <a:pt x="13650" y="9844"/>
                  </a:lnTo>
                  <a:lnTo>
                    <a:pt x="13598" y="9781"/>
                  </a:lnTo>
                  <a:lnTo>
                    <a:pt x="13545" y="9719"/>
                  </a:lnTo>
                  <a:lnTo>
                    <a:pt x="13489" y="9661"/>
                  </a:lnTo>
                  <a:lnTo>
                    <a:pt x="13430" y="9605"/>
                  </a:lnTo>
                  <a:lnTo>
                    <a:pt x="13370" y="9550"/>
                  </a:lnTo>
                  <a:lnTo>
                    <a:pt x="13308" y="9499"/>
                  </a:lnTo>
                  <a:lnTo>
                    <a:pt x="13242" y="9449"/>
                  </a:lnTo>
                  <a:lnTo>
                    <a:pt x="13176" y="9402"/>
                  </a:lnTo>
                  <a:lnTo>
                    <a:pt x="13107" y="9359"/>
                  </a:lnTo>
                  <a:lnTo>
                    <a:pt x="13036" y="9317"/>
                  </a:lnTo>
                  <a:lnTo>
                    <a:pt x="12964" y="9279"/>
                  </a:lnTo>
                  <a:lnTo>
                    <a:pt x="12890" y="9244"/>
                  </a:lnTo>
                  <a:lnTo>
                    <a:pt x="12815" y="9212"/>
                  </a:lnTo>
                  <a:lnTo>
                    <a:pt x="12737" y="9182"/>
                  </a:lnTo>
                  <a:lnTo>
                    <a:pt x="12658" y="9156"/>
                  </a:lnTo>
                  <a:lnTo>
                    <a:pt x="12578" y="9133"/>
                  </a:lnTo>
                  <a:lnTo>
                    <a:pt x="12497" y="9113"/>
                  </a:lnTo>
                  <a:lnTo>
                    <a:pt x="12413" y="9097"/>
                  </a:lnTo>
                  <a:lnTo>
                    <a:pt x="12330" y="9085"/>
                  </a:lnTo>
                  <a:lnTo>
                    <a:pt x="12244" y="9076"/>
                  </a:lnTo>
                  <a:lnTo>
                    <a:pt x="12159" y="9070"/>
                  </a:lnTo>
                  <a:lnTo>
                    <a:pt x="12071" y="9068"/>
                  </a:lnTo>
                  <a:lnTo>
                    <a:pt x="11984" y="9070"/>
                  </a:lnTo>
                  <a:lnTo>
                    <a:pt x="11898" y="9076"/>
                  </a:lnTo>
                  <a:lnTo>
                    <a:pt x="11813" y="9085"/>
                  </a:lnTo>
                  <a:lnTo>
                    <a:pt x="11729" y="9097"/>
                  </a:lnTo>
                  <a:lnTo>
                    <a:pt x="11646" y="9113"/>
                  </a:lnTo>
                  <a:lnTo>
                    <a:pt x="11564" y="9133"/>
                  </a:lnTo>
                  <a:lnTo>
                    <a:pt x="11484" y="9156"/>
                  </a:lnTo>
                  <a:lnTo>
                    <a:pt x="11405" y="9182"/>
                  </a:lnTo>
                  <a:lnTo>
                    <a:pt x="11328" y="9212"/>
                  </a:lnTo>
                  <a:lnTo>
                    <a:pt x="11252" y="9244"/>
                  </a:lnTo>
                  <a:lnTo>
                    <a:pt x="11178" y="9279"/>
                  </a:lnTo>
                  <a:lnTo>
                    <a:pt x="11106" y="9317"/>
                  </a:lnTo>
                  <a:lnTo>
                    <a:pt x="11035" y="9359"/>
                  </a:lnTo>
                  <a:lnTo>
                    <a:pt x="10967" y="9402"/>
                  </a:lnTo>
                  <a:lnTo>
                    <a:pt x="10899" y="9449"/>
                  </a:lnTo>
                  <a:lnTo>
                    <a:pt x="10835" y="9499"/>
                  </a:lnTo>
                  <a:lnTo>
                    <a:pt x="10772" y="9550"/>
                  </a:lnTo>
                  <a:lnTo>
                    <a:pt x="10711" y="9605"/>
                  </a:lnTo>
                  <a:lnTo>
                    <a:pt x="10653" y="9661"/>
                  </a:lnTo>
                  <a:lnTo>
                    <a:pt x="10597" y="9719"/>
                  </a:lnTo>
                  <a:lnTo>
                    <a:pt x="10543" y="9781"/>
                  </a:lnTo>
                  <a:lnTo>
                    <a:pt x="10492" y="9844"/>
                  </a:lnTo>
                  <a:lnTo>
                    <a:pt x="10444" y="9910"/>
                  </a:lnTo>
                  <a:lnTo>
                    <a:pt x="10397" y="9977"/>
                  </a:lnTo>
                  <a:lnTo>
                    <a:pt x="10354" y="10047"/>
                  </a:lnTo>
                  <a:lnTo>
                    <a:pt x="10313" y="10117"/>
                  </a:lnTo>
                  <a:lnTo>
                    <a:pt x="10275" y="10191"/>
                  </a:lnTo>
                  <a:lnTo>
                    <a:pt x="10240" y="10266"/>
                  </a:lnTo>
                  <a:lnTo>
                    <a:pt x="10208" y="10341"/>
                  </a:lnTo>
                  <a:lnTo>
                    <a:pt x="10179" y="10419"/>
                  </a:lnTo>
                  <a:lnTo>
                    <a:pt x="10153" y="10498"/>
                  </a:lnTo>
                  <a:lnTo>
                    <a:pt x="10131" y="10579"/>
                  </a:lnTo>
                  <a:lnTo>
                    <a:pt x="7473" y="10579"/>
                  </a:lnTo>
                  <a:lnTo>
                    <a:pt x="7450" y="10498"/>
                  </a:lnTo>
                  <a:lnTo>
                    <a:pt x="7425" y="10419"/>
                  </a:lnTo>
                  <a:lnTo>
                    <a:pt x="7396" y="10341"/>
                  </a:lnTo>
                  <a:lnTo>
                    <a:pt x="7363" y="10266"/>
                  </a:lnTo>
                  <a:lnTo>
                    <a:pt x="7328" y="10191"/>
                  </a:lnTo>
                  <a:lnTo>
                    <a:pt x="7290" y="10117"/>
                  </a:lnTo>
                  <a:lnTo>
                    <a:pt x="7250" y="10047"/>
                  </a:lnTo>
                  <a:lnTo>
                    <a:pt x="7207" y="9977"/>
                  </a:lnTo>
                  <a:lnTo>
                    <a:pt x="7160" y="9910"/>
                  </a:lnTo>
                  <a:lnTo>
                    <a:pt x="7112" y="9844"/>
                  </a:lnTo>
                  <a:lnTo>
                    <a:pt x="7061" y="9781"/>
                  </a:lnTo>
                  <a:lnTo>
                    <a:pt x="7006" y="9719"/>
                  </a:lnTo>
                  <a:lnTo>
                    <a:pt x="6951" y="9661"/>
                  </a:lnTo>
                  <a:lnTo>
                    <a:pt x="6892" y="9605"/>
                  </a:lnTo>
                  <a:lnTo>
                    <a:pt x="6831" y="9550"/>
                  </a:lnTo>
                  <a:lnTo>
                    <a:pt x="6769" y="9499"/>
                  </a:lnTo>
                  <a:lnTo>
                    <a:pt x="6705" y="9449"/>
                  </a:lnTo>
                  <a:lnTo>
                    <a:pt x="6637" y="9402"/>
                  </a:lnTo>
                  <a:lnTo>
                    <a:pt x="6569" y="9359"/>
                  </a:lnTo>
                  <a:lnTo>
                    <a:pt x="6498" y="9317"/>
                  </a:lnTo>
                  <a:lnTo>
                    <a:pt x="6426" y="9279"/>
                  </a:lnTo>
                  <a:lnTo>
                    <a:pt x="6351" y="9244"/>
                  </a:lnTo>
                  <a:lnTo>
                    <a:pt x="6276" y="9212"/>
                  </a:lnTo>
                  <a:lnTo>
                    <a:pt x="6199" y="9182"/>
                  </a:lnTo>
                  <a:lnTo>
                    <a:pt x="6120" y="9156"/>
                  </a:lnTo>
                  <a:lnTo>
                    <a:pt x="6040" y="9133"/>
                  </a:lnTo>
                  <a:lnTo>
                    <a:pt x="5958" y="9113"/>
                  </a:lnTo>
                  <a:lnTo>
                    <a:pt x="5876" y="9097"/>
                  </a:lnTo>
                  <a:lnTo>
                    <a:pt x="5791" y="9085"/>
                  </a:lnTo>
                  <a:lnTo>
                    <a:pt x="5707" y="9076"/>
                  </a:lnTo>
                  <a:lnTo>
                    <a:pt x="5620" y="9070"/>
                  </a:lnTo>
                  <a:lnTo>
                    <a:pt x="5533" y="9068"/>
                  </a:lnTo>
                  <a:lnTo>
                    <a:pt x="5446" y="9070"/>
                  </a:lnTo>
                  <a:lnTo>
                    <a:pt x="5360" y="9076"/>
                  </a:lnTo>
                  <a:lnTo>
                    <a:pt x="5274" y="9085"/>
                  </a:lnTo>
                  <a:lnTo>
                    <a:pt x="5191" y="9097"/>
                  </a:lnTo>
                  <a:lnTo>
                    <a:pt x="5107" y="9113"/>
                  </a:lnTo>
                  <a:lnTo>
                    <a:pt x="5026" y="9133"/>
                  </a:lnTo>
                  <a:lnTo>
                    <a:pt x="4946" y="9156"/>
                  </a:lnTo>
                  <a:lnTo>
                    <a:pt x="4867" y="9182"/>
                  </a:lnTo>
                  <a:lnTo>
                    <a:pt x="4789" y="9212"/>
                  </a:lnTo>
                  <a:lnTo>
                    <a:pt x="4714" y="9244"/>
                  </a:lnTo>
                  <a:lnTo>
                    <a:pt x="4639" y="9279"/>
                  </a:lnTo>
                  <a:lnTo>
                    <a:pt x="4567" y="9317"/>
                  </a:lnTo>
                  <a:lnTo>
                    <a:pt x="4497" y="9359"/>
                  </a:lnTo>
                  <a:lnTo>
                    <a:pt x="4428" y="9402"/>
                  </a:lnTo>
                  <a:lnTo>
                    <a:pt x="4361" y="9449"/>
                  </a:lnTo>
                  <a:lnTo>
                    <a:pt x="4296" y="9499"/>
                  </a:lnTo>
                  <a:lnTo>
                    <a:pt x="4233" y="9550"/>
                  </a:lnTo>
                  <a:lnTo>
                    <a:pt x="4173" y="9605"/>
                  </a:lnTo>
                  <a:lnTo>
                    <a:pt x="4114" y="9661"/>
                  </a:lnTo>
                  <a:lnTo>
                    <a:pt x="4059" y="9719"/>
                  </a:lnTo>
                  <a:lnTo>
                    <a:pt x="4005" y="9781"/>
                  </a:lnTo>
                  <a:lnTo>
                    <a:pt x="3953" y="9844"/>
                  </a:lnTo>
                  <a:lnTo>
                    <a:pt x="3905" y="9910"/>
                  </a:lnTo>
                  <a:lnTo>
                    <a:pt x="3859" y="9977"/>
                  </a:lnTo>
                  <a:lnTo>
                    <a:pt x="3816" y="10047"/>
                  </a:lnTo>
                  <a:lnTo>
                    <a:pt x="3774" y="10117"/>
                  </a:lnTo>
                  <a:lnTo>
                    <a:pt x="3737" y="10191"/>
                  </a:lnTo>
                  <a:lnTo>
                    <a:pt x="3702" y="10266"/>
                  </a:lnTo>
                  <a:lnTo>
                    <a:pt x="3670" y="10341"/>
                  </a:lnTo>
                  <a:lnTo>
                    <a:pt x="3640" y="10419"/>
                  </a:lnTo>
                  <a:lnTo>
                    <a:pt x="3614" y="10498"/>
                  </a:lnTo>
                  <a:lnTo>
                    <a:pt x="3592" y="10579"/>
                  </a:lnTo>
                  <a:lnTo>
                    <a:pt x="3018" y="10579"/>
                  </a:lnTo>
                  <a:lnTo>
                    <a:pt x="2993" y="10578"/>
                  </a:lnTo>
                  <a:lnTo>
                    <a:pt x="2967" y="10577"/>
                  </a:lnTo>
                  <a:lnTo>
                    <a:pt x="2941" y="10573"/>
                  </a:lnTo>
                  <a:lnTo>
                    <a:pt x="2917" y="10569"/>
                  </a:lnTo>
                  <a:lnTo>
                    <a:pt x="2892" y="10563"/>
                  </a:lnTo>
                  <a:lnTo>
                    <a:pt x="2869" y="10557"/>
                  </a:lnTo>
                  <a:lnTo>
                    <a:pt x="2845" y="10549"/>
                  </a:lnTo>
                  <a:lnTo>
                    <a:pt x="2823" y="10540"/>
                  </a:lnTo>
                  <a:lnTo>
                    <a:pt x="2800" y="10530"/>
                  </a:lnTo>
                  <a:lnTo>
                    <a:pt x="2778" y="10519"/>
                  </a:lnTo>
                  <a:lnTo>
                    <a:pt x="2757" y="10506"/>
                  </a:lnTo>
                  <a:lnTo>
                    <a:pt x="2737" y="10493"/>
                  </a:lnTo>
                  <a:lnTo>
                    <a:pt x="2717" y="10479"/>
                  </a:lnTo>
                  <a:lnTo>
                    <a:pt x="2698" y="10464"/>
                  </a:lnTo>
                  <a:lnTo>
                    <a:pt x="2680" y="10448"/>
                  </a:lnTo>
                  <a:lnTo>
                    <a:pt x="2663" y="10432"/>
                  </a:lnTo>
                  <a:lnTo>
                    <a:pt x="2646" y="10414"/>
                  </a:lnTo>
                  <a:lnTo>
                    <a:pt x="2630" y="10396"/>
                  </a:lnTo>
                  <a:lnTo>
                    <a:pt x="2615" y="10376"/>
                  </a:lnTo>
                  <a:lnTo>
                    <a:pt x="2601" y="10357"/>
                  </a:lnTo>
                  <a:lnTo>
                    <a:pt x="2588" y="10337"/>
                  </a:lnTo>
                  <a:lnTo>
                    <a:pt x="2576" y="10316"/>
                  </a:lnTo>
                  <a:lnTo>
                    <a:pt x="2565" y="10294"/>
                  </a:lnTo>
                  <a:lnTo>
                    <a:pt x="2555" y="10272"/>
                  </a:lnTo>
                  <a:lnTo>
                    <a:pt x="2546" y="10248"/>
                  </a:lnTo>
                  <a:lnTo>
                    <a:pt x="2538" y="10225"/>
                  </a:lnTo>
                  <a:lnTo>
                    <a:pt x="2531" y="10201"/>
                  </a:lnTo>
                  <a:lnTo>
                    <a:pt x="2526" y="10177"/>
                  </a:lnTo>
                  <a:lnTo>
                    <a:pt x="2521" y="10152"/>
                  </a:lnTo>
                  <a:lnTo>
                    <a:pt x="2518" y="10127"/>
                  </a:lnTo>
                  <a:lnTo>
                    <a:pt x="2516" y="10101"/>
                  </a:lnTo>
                  <a:lnTo>
                    <a:pt x="2515" y="10075"/>
                  </a:lnTo>
                  <a:lnTo>
                    <a:pt x="2515" y="8564"/>
                  </a:lnTo>
                  <a:lnTo>
                    <a:pt x="9053" y="8564"/>
                  </a:lnTo>
                  <a:lnTo>
                    <a:pt x="9131" y="8562"/>
                  </a:lnTo>
                  <a:lnTo>
                    <a:pt x="9207" y="8557"/>
                  </a:lnTo>
                  <a:lnTo>
                    <a:pt x="9283" y="8547"/>
                  </a:lnTo>
                  <a:lnTo>
                    <a:pt x="9357" y="8533"/>
                  </a:lnTo>
                  <a:lnTo>
                    <a:pt x="9431" y="8516"/>
                  </a:lnTo>
                  <a:lnTo>
                    <a:pt x="9502" y="8496"/>
                  </a:lnTo>
                  <a:lnTo>
                    <a:pt x="9571" y="8472"/>
                  </a:lnTo>
                  <a:lnTo>
                    <a:pt x="9641" y="8445"/>
                  </a:lnTo>
                  <a:lnTo>
                    <a:pt x="9707" y="8415"/>
                  </a:lnTo>
                  <a:lnTo>
                    <a:pt x="9773" y="8381"/>
                  </a:lnTo>
                  <a:lnTo>
                    <a:pt x="9835" y="8345"/>
                  </a:lnTo>
                  <a:lnTo>
                    <a:pt x="9896" y="8306"/>
                  </a:lnTo>
                  <a:lnTo>
                    <a:pt x="9956" y="8263"/>
                  </a:lnTo>
                  <a:lnTo>
                    <a:pt x="10013" y="8218"/>
                  </a:lnTo>
                  <a:lnTo>
                    <a:pt x="10067" y="8171"/>
                  </a:lnTo>
                  <a:lnTo>
                    <a:pt x="10120" y="8120"/>
                  </a:lnTo>
                  <a:lnTo>
                    <a:pt x="10170" y="8068"/>
                  </a:lnTo>
                  <a:lnTo>
                    <a:pt x="10217" y="8014"/>
                  </a:lnTo>
                  <a:lnTo>
                    <a:pt x="10263" y="7956"/>
                  </a:lnTo>
                  <a:lnTo>
                    <a:pt x="10305" y="7897"/>
                  </a:lnTo>
                  <a:lnTo>
                    <a:pt x="10344" y="7836"/>
                  </a:lnTo>
                  <a:lnTo>
                    <a:pt x="10380" y="7773"/>
                  </a:lnTo>
                  <a:lnTo>
                    <a:pt x="10413" y="7707"/>
                  </a:lnTo>
                  <a:lnTo>
                    <a:pt x="10444" y="7641"/>
                  </a:lnTo>
                  <a:lnTo>
                    <a:pt x="10471" y="7572"/>
                  </a:lnTo>
                  <a:lnTo>
                    <a:pt x="10495" y="7502"/>
                  </a:lnTo>
                  <a:lnTo>
                    <a:pt x="10515" y="7430"/>
                  </a:lnTo>
                  <a:lnTo>
                    <a:pt x="10532" y="7357"/>
                  </a:lnTo>
                  <a:lnTo>
                    <a:pt x="10545" y="7283"/>
                  </a:lnTo>
                  <a:lnTo>
                    <a:pt x="10554" y="7207"/>
                  </a:lnTo>
                  <a:lnTo>
                    <a:pt x="10560" y="7131"/>
                  </a:lnTo>
                  <a:lnTo>
                    <a:pt x="10562" y="7052"/>
                  </a:lnTo>
                  <a:lnTo>
                    <a:pt x="10562" y="3527"/>
                  </a:lnTo>
                  <a:lnTo>
                    <a:pt x="12574" y="3527"/>
                  </a:lnTo>
                  <a:lnTo>
                    <a:pt x="12605" y="3528"/>
                  </a:lnTo>
                  <a:lnTo>
                    <a:pt x="12637" y="3530"/>
                  </a:lnTo>
                  <a:lnTo>
                    <a:pt x="12668" y="3535"/>
                  </a:lnTo>
                  <a:lnTo>
                    <a:pt x="12698" y="3542"/>
                  </a:lnTo>
                  <a:lnTo>
                    <a:pt x="12727" y="3550"/>
                  </a:lnTo>
                  <a:lnTo>
                    <a:pt x="12756" y="3560"/>
                  </a:lnTo>
                  <a:lnTo>
                    <a:pt x="12784" y="3572"/>
                  </a:lnTo>
                  <a:lnTo>
                    <a:pt x="12812" y="3586"/>
                  </a:lnTo>
                  <a:lnTo>
                    <a:pt x="12838" y="3601"/>
                  </a:lnTo>
                  <a:lnTo>
                    <a:pt x="12864" y="3618"/>
                  </a:lnTo>
                  <a:lnTo>
                    <a:pt x="12888" y="3636"/>
                  </a:lnTo>
                  <a:lnTo>
                    <a:pt x="12911" y="3657"/>
                  </a:lnTo>
                  <a:lnTo>
                    <a:pt x="12933" y="3678"/>
                  </a:lnTo>
                  <a:lnTo>
                    <a:pt x="12954" y="3701"/>
                  </a:lnTo>
                  <a:lnTo>
                    <a:pt x="12975" y="3725"/>
                  </a:lnTo>
                  <a:lnTo>
                    <a:pt x="12993" y="3750"/>
                  </a:lnTo>
                  <a:lnTo>
                    <a:pt x="15005" y="6773"/>
                  </a:lnTo>
                  <a:lnTo>
                    <a:pt x="15015" y="6788"/>
                  </a:lnTo>
                  <a:lnTo>
                    <a:pt x="15024" y="6804"/>
                  </a:lnTo>
                  <a:lnTo>
                    <a:pt x="15033" y="6822"/>
                  </a:lnTo>
                  <a:lnTo>
                    <a:pt x="15041" y="6838"/>
                  </a:lnTo>
                  <a:lnTo>
                    <a:pt x="15049" y="6855"/>
                  </a:lnTo>
                  <a:lnTo>
                    <a:pt x="15056" y="6872"/>
                  </a:lnTo>
                  <a:lnTo>
                    <a:pt x="15062" y="6889"/>
                  </a:lnTo>
                  <a:lnTo>
                    <a:pt x="15067" y="6907"/>
                  </a:lnTo>
                  <a:lnTo>
                    <a:pt x="15072" y="6924"/>
                  </a:lnTo>
                  <a:lnTo>
                    <a:pt x="15077" y="6942"/>
                  </a:lnTo>
                  <a:lnTo>
                    <a:pt x="15081" y="6961"/>
                  </a:lnTo>
                  <a:lnTo>
                    <a:pt x="15084" y="6979"/>
                  </a:lnTo>
                  <a:lnTo>
                    <a:pt x="15086" y="6997"/>
                  </a:lnTo>
                  <a:lnTo>
                    <a:pt x="15088" y="7016"/>
                  </a:lnTo>
                  <a:lnTo>
                    <a:pt x="15089" y="7034"/>
                  </a:lnTo>
                  <a:lnTo>
                    <a:pt x="15089" y="7052"/>
                  </a:lnTo>
                  <a:lnTo>
                    <a:pt x="15089" y="10075"/>
                  </a:lnTo>
                  <a:close/>
                  <a:moveTo>
                    <a:pt x="12071" y="12090"/>
                  </a:moveTo>
                  <a:lnTo>
                    <a:pt x="12020" y="12089"/>
                  </a:lnTo>
                  <a:lnTo>
                    <a:pt x="11969" y="12085"/>
                  </a:lnTo>
                  <a:lnTo>
                    <a:pt x="11918" y="12078"/>
                  </a:lnTo>
                  <a:lnTo>
                    <a:pt x="11869" y="12070"/>
                  </a:lnTo>
                  <a:lnTo>
                    <a:pt x="11820" y="12058"/>
                  </a:lnTo>
                  <a:lnTo>
                    <a:pt x="11772" y="12045"/>
                  </a:lnTo>
                  <a:lnTo>
                    <a:pt x="11725" y="12029"/>
                  </a:lnTo>
                  <a:lnTo>
                    <a:pt x="11680" y="12011"/>
                  </a:lnTo>
                  <a:lnTo>
                    <a:pt x="11636" y="11991"/>
                  </a:lnTo>
                  <a:lnTo>
                    <a:pt x="11591" y="11968"/>
                  </a:lnTo>
                  <a:lnTo>
                    <a:pt x="11550" y="11944"/>
                  </a:lnTo>
                  <a:lnTo>
                    <a:pt x="11509" y="11918"/>
                  </a:lnTo>
                  <a:lnTo>
                    <a:pt x="11470" y="11890"/>
                  </a:lnTo>
                  <a:lnTo>
                    <a:pt x="11431" y="11861"/>
                  </a:lnTo>
                  <a:lnTo>
                    <a:pt x="11395" y="11828"/>
                  </a:lnTo>
                  <a:lnTo>
                    <a:pt x="11360" y="11795"/>
                  </a:lnTo>
                  <a:lnTo>
                    <a:pt x="11327" y="11760"/>
                  </a:lnTo>
                  <a:lnTo>
                    <a:pt x="11295" y="11724"/>
                  </a:lnTo>
                  <a:lnTo>
                    <a:pt x="11265" y="11685"/>
                  </a:lnTo>
                  <a:lnTo>
                    <a:pt x="11237" y="11646"/>
                  </a:lnTo>
                  <a:lnTo>
                    <a:pt x="11211" y="11606"/>
                  </a:lnTo>
                  <a:lnTo>
                    <a:pt x="11187" y="11563"/>
                  </a:lnTo>
                  <a:lnTo>
                    <a:pt x="11165" y="11520"/>
                  </a:lnTo>
                  <a:lnTo>
                    <a:pt x="11145" y="11475"/>
                  </a:lnTo>
                  <a:lnTo>
                    <a:pt x="11127" y="11429"/>
                  </a:lnTo>
                  <a:lnTo>
                    <a:pt x="11111" y="11382"/>
                  </a:lnTo>
                  <a:lnTo>
                    <a:pt x="11098" y="11335"/>
                  </a:lnTo>
                  <a:lnTo>
                    <a:pt x="11086" y="11286"/>
                  </a:lnTo>
                  <a:lnTo>
                    <a:pt x="11077" y="11236"/>
                  </a:lnTo>
                  <a:lnTo>
                    <a:pt x="11070" y="11186"/>
                  </a:lnTo>
                  <a:lnTo>
                    <a:pt x="11067" y="11135"/>
                  </a:lnTo>
                  <a:lnTo>
                    <a:pt x="11065" y="11083"/>
                  </a:lnTo>
                  <a:lnTo>
                    <a:pt x="11067" y="11031"/>
                  </a:lnTo>
                  <a:lnTo>
                    <a:pt x="11070" y="10980"/>
                  </a:lnTo>
                  <a:lnTo>
                    <a:pt x="11077" y="10930"/>
                  </a:lnTo>
                  <a:lnTo>
                    <a:pt x="11086" y="10880"/>
                  </a:lnTo>
                  <a:lnTo>
                    <a:pt x="11098" y="10831"/>
                  </a:lnTo>
                  <a:lnTo>
                    <a:pt x="11111" y="10784"/>
                  </a:lnTo>
                  <a:lnTo>
                    <a:pt x="11127" y="10736"/>
                  </a:lnTo>
                  <a:lnTo>
                    <a:pt x="11145" y="10691"/>
                  </a:lnTo>
                  <a:lnTo>
                    <a:pt x="11165" y="10646"/>
                  </a:lnTo>
                  <a:lnTo>
                    <a:pt x="11187" y="10603"/>
                  </a:lnTo>
                  <a:lnTo>
                    <a:pt x="11211" y="10561"/>
                  </a:lnTo>
                  <a:lnTo>
                    <a:pt x="11237" y="10520"/>
                  </a:lnTo>
                  <a:lnTo>
                    <a:pt x="11265" y="10480"/>
                  </a:lnTo>
                  <a:lnTo>
                    <a:pt x="11295" y="10442"/>
                  </a:lnTo>
                  <a:lnTo>
                    <a:pt x="11327" y="10406"/>
                  </a:lnTo>
                  <a:lnTo>
                    <a:pt x="11360" y="10370"/>
                  </a:lnTo>
                  <a:lnTo>
                    <a:pt x="11395" y="10337"/>
                  </a:lnTo>
                  <a:lnTo>
                    <a:pt x="11431" y="10306"/>
                  </a:lnTo>
                  <a:lnTo>
                    <a:pt x="11470" y="10276"/>
                  </a:lnTo>
                  <a:lnTo>
                    <a:pt x="11509" y="10247"/>
                  </a:lnTo>
                  <a:lnTo>
                    <a:pt x="11550" y="10221"/>
                  </a:lnTo>
                  <a:lnTo>
                    <a:pt x="11591" y="10197"/>
                  </a:lnTo>
                  <a:lnTo>
                    <a:pt x="11636" y="10175"/>
                  </a:lnTo>
                  <a:lnTo>
                    <a:pt x="11680" y="10155"/>
                  </a:lnTo>
                  <a:lnTo>
                    <a:pt x="11725" y="10137"/>
                  </a:lnTo>
                  <a:lnTo>
                    <a:pt x="11772" y="10120"/>
                  </a:lnTo>
                  <a:lnTo>
                    <a:pt x="11820" y="10107"/>
                  </a:lnTo>
                  <a:lnTo>
                    <a:pt x="11869" y="10096"/>
                  </a:lnTo>
                  <a:lnTo>
                    <a:pt x="11918" y="10087"/>
                  </a:lnTo>
                  <a:lnTo>
                    <a:pt x="11969" y="10080"/>
                  </a:lnTo>
                  <a:lnTo>
                    <a:pt x="12020" y="10076"/>
                  </a:lnTo>
                  <a:lnTo>
                    <a:pt x="12071" y="10075"/>
                  </a:lnTo>
                  <a:lnTo>
                    <a:pt x="12124" y="10076"/>
                  </a:lnTo>
                  <a:lnTo>
                    <a:pt x="12174" y="10080"/>
                  </a:lnTo>
                  <a:lnTo>
                    <a:pt x="12224" y="10087"/>
                  </a:lnTo>
                  <a:lnTo>
                    <a:pt x="12274" y="10096"/>
                  </a:lnTo>
                  <a:lnTo>
                    <a:pt x="12323" y="10107"/>
                  </a:lnTo>
                  <a:lnTo>
                    <a:pt x="12370" y="10120"/>
                  </a:lnTo>
                  <a:lnTo>
                    <a:pt x="12417" y="10137"/>
                  </a:lnTo>
                  <a:lnTo>
                    <a:pt x="12463" y="10155"/>
                  </a:lnTo>
                  <a:lnTo>
                    <a:pt x="12508" y="10175"/>
                  </a:lnTo>
                  <a:lnTo>
                    <a:pt x="12551" y="10197"/>
                  </a:lnTo>
                  <a:lnTo>
                    <a:pt x="12593" y="10221"/>
                  </a:lnTo>
                  <a:lnTo>
                    <a:pt x="12634" y="10247"/>
                  </a:lnTo>
                  <a:lnTo>
                    <a:pt x="12673" y="10276"/>
                  </a:lnTo>
                  <a:lnTo>
                    <a:pt x="12711" y="10306"/>
                  </a:lnTo>
                  <a:lnTo>
                    <a:pt x="12747" y="10337"/>
                  </a:lnTo>
                  <a:lnTo>
                    <a:pt x="12782" y="10370"/>
                  </a:lnTo>
                  <a:lnTo>
                    <a:pt x="12816" y="10406"/>
                  </a:lnTo>
                  <a:lnTo>
                    <a:pt x="12848" y="10442"/>
                  </a:lnTo>
                  <a:lnTo>
                    <a:pt x="12877" y="10480"/>
                  </a:lnTo>
                  <a:lnTo>
                    <a:pt x="12905" y="10520"/>
                  </a:lnTo>
                  <a:lnTo>
                    <a:pt x="12931" y="10561"/>
                  </a:lnTo>
                  <a:lnTo>
                    <a:pt x="12955" y="10603"/>
                  </a:lnTo>
                  <a:lnTo>
                    <a:pt x="12978" y="10646"/>
                  </a:lnTo>
                  <a:lnTo>
                    <a:pt x="12999" y="10691"/>
                  </a:lnTo>
                  <a:lnTo>
                    <a:pt x="13016" y="10736"/>
                  </a:lnTo>
                  <a:lnTo>
                    <a:pt x="13032" y="10784"/>
                  </a:lnTo>
                  <a:lnTo>
                    <a:pt x="13046" y="10831"/>
                  </a:lnTo>
                  <a:lnTo>
                    <a:pt x="13057" y="10880"/>
                  </a:lnTo>
                  <a:lnTo>
                    <a:pt x="13066" y="10930"/>
                  </a:lnTo>
                  <a:lnTo>
                    <a:pt x="13072" y="10980"/>
                  </a:lnTo>
                  <a:lnTo>
                    <a:pt x="13076" y="11031"/>
                  </a:lnTo>
                  <a:lnTo>
                    <a:pt x="13077" y="11083"/>
                  </a:lnTo>
                  <a:lnTo>
                    <a:pt x="13076" y="11135"/>
                  </a:lnTo>
                  <a:lnTo>
                    <a:pt x="13072" y="11186"/>
                  </a:lnTo>
                  <a:lnTo>
                    <a:pt x="13066" y="11236"/>
                  </a:lnTo>
                  <a:lnTo>
                    <a:pt x="13057" y="11286"/>
                  </a:lnTo>
                  <a:lnTo>
                    <a:pt x="13046" y="11335"/>
                  </a:lnTo>
                  <a:lnTo>
                    <a:pt x="13032" y="11382"/>
                  </a:lnTo>
                  <a:lnTo>
                    <a:pt x="13016" y="11429"/>
                  </a:lnTo>
                  <a:lnTo>
                    <a:pt x="12999" y="11475"/>
                  </a:lnTo>
                  <a:lnTo>
                    <a:pt x="12978" y="11520"/>
                  </a:lnTo>
                  <a:lnTo>
                    <a:pt x="12955" y="11563"/>
                  </a:lnTo>
                  <a:lnTo>
                    <a:pt x="12931" y="11606"/>
                  </a:lnTo>
                  <a:lnTo>
                    <a:pt x="12905" y="11646"/>
                  </a:lnTo>
                  <a:lnTo>
                    <a:pt x="12877" y="11685"/>
                  </a:lnTo>
                  <a:lnTo>
                    <a:pt x="12848" y="11724"/>
                  </a:lnTo>
                  <a:lnTo>
                    <a:pt x="12816" y="11760"/>
                  </a:lnTo>
                  <a:lnTo>
                    <a:pt x="12782" y="11795"/>
                  </a:lnTo>
                  <a:lnTo>
                    <a:pt x="12747" y="11828"/>
                  </a:lnTo>
                  <a:lnTo>
                    <a:pt x="12711" y="11861"/>
                  </a:lnTo>
                  <a:lnTo>
                    <a:pt x="12673" y="11890"/>
                  </a:lnTo>
                  <a:lnTo>
                    <a:pt x="12634" y="11918"/>
                  </a:lnTo>
                  <a:lnTo>
                    <a:pt x="12593" y="11944"/>
                  </a:lnTo>
                  <a:lnTo>
                    <a:pt x="12551" y="11968"/>
                  </a:lnTo>
                  <a:lnTo>
                    <a:pt x="12508" y="11991"/>
                  </a:lnTo>
                  <a:lnTo>
                    <a:pt x="12463" y="12011"/>
                  </a:lnTo>
                  <a:lnTo>
                    <a:pt x="12417" y="12029"/>
                  </a:lnTo>
                  <a:lnTo>
                    <a:pt x="12370" y="12045"/>
                  </a:lnTo>
                  <a:lnTo>
                    <a:pt x="12323" y="12058"/>
                  </a:lnTo>
                  <a:lnTo>
                    <a:pt x="12274" y="12070"/>
                  </a:lnTo>
                  <a:lnTo>
                    <a:pt x="12224" y="12078"/>
                  </a:lnTo>
                  <a:lnTo>
                    <a:pt x="12174" y="12085"/>
                  </a:lnTo>
                  <a:lnTo>
                    <a:pt x="12124" y="12089"/>
                  </a:lnTo>
                  <a:lnTo>
                    <a:pt x="12071" y="12090"/>
                  </a:lnTo>
                  <a:close/>
                  <a:moveTo>
                    <a:pt x="5533" y="12090"/>
                  </a:moveTo>
                  <a:lnTo>
                    <a:pt x="5481" y="12089"/>
                  </a:lnTo>
                  <a:lnTo>
                    <a:pt x="5430" y="12085"/>
                  </a:lnTo>
                  <a:lnTo>
                    <a:pt x="5380" y="12078"/>
                  </a:lnTo>
                  <a:lnTo>
                    <a:pt x="5330" y="12070"/>
                  </a:lnTo>
                  <a:lnTo>
                    <a:pt x="5281" y="12058"/>
                  </a:lnTo>
                  <a:lnTo>
                    <a:pt x="5234" y="12045"/>
                  </a:lnTo>
                  <a:lnTo>
                    <a:pt x="5187" y="12029"/>
                  </a:lnTo>
                  <a:lnTo>
                    <a:pt x="5141" y="12011"/>
                  </a:lnTo>
                  <a:lnTo>
                    <a:pt x="5097" y="11991"/>
                  </a:lnTo>
                  <a:lnTo>
                    <a:pt x="5054" y="11968"/>
                  </a:lnTo>
                  <a:lnTo>
                    <a:pt x="5012" y="11944"/>
                  </a:lnTo>
                  <a:lnTo>
                    <a:pt x="4970" y="11918"/>
                  </a:lnTo>
                  <a:lnTo>
                    <a:pt x="4931" y="11890"/>
                  </a:lnTo>
                  <a:lnTo>
                    <a:pt x="4893" y="11861"/>
                  </a:lnTo>
                  <a:lnTo>
                    <a:pt x="4857" y="11828"/>
                  </a:lnTo>
                  <a:lnTo>
                    <a:pt x="4821" y="11795"/>
                  </a:lnTo>
                  <a:lnTo>
                    <a:pt x="4788" y="11760"/>
                  </a:lnTo>
                  <a:lnTo>
                    <a:pt x="4757" y="11724"/>
                  </a:lnTo>
                  <a:lnTo>
                    <a:pt x="4727" y="11685"/>
                  </a:lnTo>
                  <a:lnTo>
                    <a:pt x="4699" y="11646"/>
                  </a:lnTo>
                  <a:lnTo>
                    <a:pt x="4673" y="11606"/>
                  </a:lnTo>
                  <a:lnTo>
                    <a:pt x="4648" y="11563"/>
                  </a:lnTo>
                  <a:lnTo>
                    <a:pt x="4626" y="11520"/>
                  </a:lnTo>
                  <a:lnTo>
                    <a:pt x="4606" y="11475"/>
                  </a:lnTo>
                  <a:lnTo>
                    <a:pt x="4588" y="11429"/>
                  </a:lnTo>
                  <a:lnTo>
                    <a:pt x="4572" y="11382"/>
                  </a:lnTo>
                  <a:lnTo>
                    <a:pt x="4559" y="11335"/>
                  </a:lnTo>
                  <a:lnTo>
                    <a:pt x="4548" y="11286"/>
                  </a:lnTo>
                  <a:lnTo>
                    <a:pt x="4539" y="11236"/>
                  </a:lnTo>
                  <a:lnTo>
                    <a:pt x="4533" y="11186"/>
                  </a:lnTo>
                  <a:lnTo>
                    <a:pt x="4529" y="11135"/>
                  </a:lnTo>
                  <a:lnTo>
                    <a:pt x="4527" y="11083"/>
                  </a:lnTo>
                  <a:lnTo>
                    <a:pt x="4529" y="11031"/>
                  </a:lnTo>
                  <a:lnTo>
                    <a:pt x="4533" y="10980"/>
                  </a:lnTo>
                  <a:lnTo>
                    <a:pt x="4539" y="10930"/>
                  </a:lnTo>
                  <a:lnTo>
                    <a:pt x="4548" y="10880"/>
                  </a:lnTo>
                  <a:lnTo>
                    <a:pt x="4559" y="10831"/>
                  </a:lnTo>
                  <a:lnTo>
                    <a:pt x="4572" y="10784"/>
                  </a:lnTo>
                  <a:lnTo>
                    <a:pt x="4588" y="10736"/>
                  </a:lnTo>
                  <a:lnTo>
                    <a:pt x="4606" y="10691"/>
                  </a:lnTo>
                  <a:lnTo>
                    <a:pt x="4626" y="10646"/>
                  </a:lnTo>
                  <a:lnTo>
                    <a:pt x="4648" y="10603"/>
                  </a:lnTo>
                  <a:lnTo>
                    <a:pt x="4673" y="10561"/>
                  </a:lnTo>
                  <a:lnTo>
                    <a:pt x="4699" y="10520"/>
                  </a:lnTo>
                  <a:lnTo>
                    <a:pt x="4727" y="10480"/>
                  </a:lnTo>
                  <a:lnTo>
                    <a:pt x="4757" y="10442"/>
                  </a:lnTo>
                  <a:lnTo>
                    <a:pt x="4788" y="10406"/>
                  </a:lnTo>
                  <a:lnTo>
                    <a:pt x="4821" y="10370"/>
                  </a:lnTo>
                  <a:lnTo>
                    <a:pt x="4857" y="10337"/>
                  </a:lnTo>
                  <a:lnTo>
                    <a:pt x="4893" y="10306"/>
                  </a:lnTo>
                  <a:lnTo>
                    <a:pt x="4931" y="10276"/>
                  </a:lnTo>
                  <a:lnTo>
                    <a:pt x="4970" y="10247"/>
                  </a:lnTo>
                  <a:lnTo>
                    <a:pt x="5012" y="10221"/>
                  </a:lnTo>
                  <a:lnTo>
                    <a:pt x="5054" y="10197"/>
                  </a:lnTo>
                  <a:lnTo>
                    <a:pt x="5097" y="10175"/>
                  </a:lnTo>
                  <a:lnTo>
                    <a:pt x="5141" y="10155"/>
                  </a:lnTo>
                  <a:lnTo>
                    <a:pt x="5187" y="10137"/>
                  </a:lnTo>
                  <a:lnTo>
                    <a:pt x="5234" y="10120"/>
                  </a:lnTo>
                  <a:lnTo>
                    <a:pt x="5281" y="10107"/>
                  </a:lnTo>
                  <a:lnTo>
                    <a:pt x="5330" y="10096"/>
                  </a:lnTo>
                  <a:lnTo>
                    <a:pt x="5380" y="10087"/>
                  </a:lnTo>
                  <a:lnTo>
                    <a:pt x="5430" y="10080"/>
                  </a:lnTo>
                  <a:lnTo>
                    <a:pt x="5481" y="10076"/>
                  </a:lnTo>
                  <a:lnTo>
                    <a:pt x="5533" y="10075"/>
                  </a:lnTo>
                  <a:lnTo>
                    <a:pt x="5585" y="10076"/>
                  </a:lnTo>
                  <a:lnTo>
                    <a:pt x="5636" y="10080"/>
                  </a:lnTo>
                  <a:lnTo>
                    <a:pt x="5687" y="10087"/>
                  </a:lnTo>
                  <a:lnTo>
                    <a:pt x="5736" y="10096"/>
                  </a:lnTo>
                  <a:lnTo>
                    <a:pt x="5784" y="10107"/>
                  </a:lnTo>
                  <a:lnTo>
                    <a:pt x="5832" y="10120"/>
                  </a:lnTo>
                  <a:lnTo>
                    <a:pt x="5879" y="10137"/>
                  </a:lnTo>
                  <a:lnTo>
                    <a:pt x="5924" y="10155"/>
                  </a:lnTo>
                  <a:lnTo>
                    <a:pt x="5969" y="10175"/>
                  </a:lnTo>
                  <a:lnTo>
                    <a:pt x="6012" y="10197"/>
                  </a:lnTo>
                  <a:lnTo>
                    <a:pt x="6055" y="10221"/>
                  </a:lnTo>
                  <a:lnTo>
                    <a:pt x="6095" y="10247"/>
                  </a:lnTo>
                  <a:lnTo>
                    <a:pt x="6135" y="10276"/>
                  </a:lnTo>
                  <a:lnTo>
                    <a:pt x="6172" y="10306"/>
                  </a:lnTo>
                  <a:lnTo>
                    <a:pt x="6210" y="10337"/>
                  </a:lnTo>
                  <a:lnTo>
                    <a:pt x="6244" y="10370"/>
                  </a:lnTo>
                  <a:lnTo>
                    <a:pt x="6277" y="10406"/>
                  </a:lnTo>
                  <a:lnTo>
                    <a:pt x="6309" y="10442"/>
                  </a:lnTo>
                  <a:lnTo>
                    <a:pt x="6339" y="10480"/>
                  </a:lnTo>
                  <a:lnTo>
                    <a:pt x="6368" y="10520"/>
                  </a:lnTo>
                  <a:lnTo>
                    <a:pt x="6394" y="10561"/>
                  </a:lnTo>
                  <a:lnTo>
                    <a:pt x="6418" y="10603"/>
                  </a:lnTo>
                  <a:lnTo>
                    <a:pt x="6440" y="10646"/>
                  </a:lnTo>
                  <a:lnTo>
                    <a:pt x="6460" y="10691"/>
                  </a:lnTo>
                  <a:lnTo>
                    <a:pt x="6478" y="10736"/>
                  </a:lnTo>
                  <a:lnTo>
                    <a:pt x="6493" y="10784"/>
                  </a:lnTo>
                  <a:lnTo>
                    <a:pt x="6507" y="10831"/>
                  </a:lnTo>
                  <a:lnTo>
                    <a:pt x="6518" y="10880"/>
                  </a:lnTo>
                  <a:lnTo>
                    <a:pt x="6528" y="10930"/>
                  </a:lnTo>
                  <a:lnTo>
                    <a:pt x="6534" y="10980"/>
                  </a:lnTo>
                  <a:lnTo>
                    <a:pt x="6538" y="11031"/>
                  </a:lnTo>
                  <a:lnTo>
                    <a:pt x="6539" y="11083"/>
                  </a:lnTo>
                  <a:lnTo>
                    <a:pt x="6538" y="11135"/>
                  </a:lnTo>
                  <a:lnTo>
                    <a:pt x="6534" y="11186"/>
                  </a:lnTo>
                  <a:lnTo>
                    <a:pt x="6528" y="11236"/>
                  </a:lnTo>
                  <a:lnTo>
                    <a:pt x="6518" y="11286"/>
                  </a:lnTo>
                  <a:lnTo>
                    <a:pt x="6507" y="11335"/>
                  </a:lnTo>
                  <a:lnTo>
                    <a:pt x="6493" y="11382"/>
                  </a:lnTo>
                  <a:lnTo>
                    <a:pt x="6478" y="11429"/>
                  </a:lnTo>
                  <a:lnTo>
                    <a:pt x="6460" y="11475"/>
                  </a:lnTo>
                  <a:lnTo>
                    <a:pt x="6440" y="11520"/>
                  </a:lnTo>
                  <a:lnTo>
                    <a:pt x="6418" y="11563"/>
                  </a:lnTo>
                  <a:lnTo>
                    <a:pt x="6394" y="11606"/>
                  </a:lnTo>
                  <a:lnTo>
                    <a:pt x="6368" y="11646"/>
                  </a:lnTo>
                  <a:lnTo>
                    <a:pt x="6339" y="11685"/>
                  </a:lnTo>
                  <a:lnTo>
                    <a:pt x="6309" y="11724"/>
                  </a:lnTo>
                  <a:lnTo>
                    <a:pt x="6277" y="11760"/>
                  </a:lnTo>
                  <a:lnTo>
                    <a:pt x="6244" y="11795"/>
                  </a:lnTo>
                  <a:lnTo>
                    <a:pt x="6210" y="11828"/>
                  </a:lnTo>
                  <a:lnTo>
                    <a:pt x="6172" y="11861"/>
                  </a:lnTo>
                  <a:lnTo>
                    <a:pt x="6135" y="11890"/>
                  </a:lnTo>
                  <a:lnTo>
                    <a:pt x="6095" y="11918"/>
                  </a:lnTo>
                  <a:lnTo>
                    <a:pt x="6055" y="11944"/>
                  </a:lnTo>
                  <a:lnTo>
                    <a:pt x="6012" y="11968"/>
                  </a:lnTo>
                  <a:lnTo>
                    <a:pt x="5969" y="11991"/>
                  </a:lnTo>
                  <a:lnTo>
                    <a:pt x="5924" y="12011"/>
                  </a:lnTo>
                  <a:lnTo>
                    <a:pt x="5879" y="12029"/>
                  </a:lnTo>
                  <a:lnTo>
                    <a:pt x="5832" y="12045"/>
                  </a:lnTo>
                  <a:lnTo>
                    <a:pt x="5784" y="12058"/>
                  </a:lnTo>
                  <a:lnTo>
                    <a:pt x="5736" y="12070"/>
                  </a:lnTo>
                  <a:lnTo>
                    <a:pt x="5687" y="12078"/>
                  </a:lnTo>
                  <a:lnTo>
                    <a:pt x="5636" y="12085"/>
                  </a:lnTo>
                  <a:lnTo>
                    <a:pt x="5585" y="12089"/>
                  </a:lnTo>
                  <a:lnTo>
                    <a:pt x="5533" y="12090"/>
                  </a:lnTo>
                  <a:close/>
                  <a:moveTo>
                    <a:pt x="1509" y="7556"/>
                  </a:moveTo>
                  <a:lnTo>
                    <a:pt x="1483" y="7556"/>
                  </a:lnTo>
                  <a:lnTo>
                    <a:pt x="1458" y="7554"/>
                  </a:lnTo>
                  <a:lnTo>
                    <a:pt x="1432" y="7551"/>
                  </a:lnTo>
                  <a:lnTo>
                    <a:pt x="1407" y="7546"/>
                  </a:lnTo>
                  <a:lnTo>
                    <a:pt x="1383" y="7541"/>
                  </a:lnTo>
                  <a:lnTo>
                    <a:pt x="1359" y="7534"/>
                  </a:lnTo>
                  <a:lnTo>
                    <a:pt x="1336" y="7526"/>
                  </a:lnTo>
                  <a:lnTo>
                    <a:pt x="1313" y="7517"/>
                  </a:lnTo>
                  <a:lnTo>
                    <a:pt x="1291" y="7507"/>
                  </a:lnTo>
                  <a:lnTo>
                    <a:pt x="1269" y="7496"/>
                  </a:lnTo>
                  <a:lnTo>
                    <a:pt x="1248" y="7484"/>
                  </a:lnTo>
                  <a:lnTo>
                    <a:pt x="1228" y="7470"/>
                  </a:lnTo>
                  <a:lnTo>
                    <a:pt x="1208" y="7456"/>
                  </a:lnTo>
                  <a:lnTo>
                    <a:pt x="1189" y="7441"/>
                  </a:lnTo>
                  <a:lnTo>
                    <a:pt x="1171" y="7426"/>
                  </a:lnTo>
                  <a:lnTo>
                    <a:pt x="1154" y="7409"/>
                  </a:lnTo>
                  <a:lnTo>
                    <a:pt x="1137" y="7392"/>
                  </a:lnTo>
                  <a:lnTo>
                    <a:pt x="1121" y="7374"/>
                  </a:lnTo>
                  <a:lnTo>
                    <a:pt x="1106" y="7355"/>
                  </a:lnTo>
                  <a:lnTo>
                    <a:pt x="1091" y="7334"/>
                  </a:lnTo>
                  <a:lnTo>
                    <a:pt x="1078" y="7314"/>
                  </a:lnTo>
                  <a:lnTo>
                    <a:pt x="1066" y="7293"/>
                  </a:lnTo>
                  <a:lnTo>
                    <a:pt x="1055" y="7271"/>
                  </a:lnTo>
                  <a:lnTo>
                    <a:pt x="1045" y="7249"/>
                  </a:lnTo>
                  <a:lnTo>
                    <a:pt x="1036" y="7226"/>
                  </a:lnTo>
                  <a:lnTo>
                    <a:pt x="1029" y="7202"/>
                  </a:lnTo>
                  <a:lnTo>
                    <a:pt x="1022" y="7179"/>
                  </a:lnTo>
                  <a:lnTo>
                    <a:pt x="1016" y="7154"/>
                  </a:lnTo>
                  <a:lnTo>
                    <a:pt x="1012" y="7130"/>
                  </a:lnTo>
                  <a:lnTo>
                    <a:pt x="1009" y="7105"/>
                  </a:lnTo>
                  <a:lnTo>
                    <a:pt x="1007" y="7079"/>
                  </a:lnTo>
                  <a:lnTo>
                    <a:pt x="1006" y="7052"/>
                  </a:lnTo>
                  <a:lnTo>
                    <a:pt x="1006" y="1511"/>
                  </a:lnTo>
                  <a:lnTo>
                    <a:pt x="1007" y="1485"/>
                  </a:lnTo>
                  <a:lnTo>
                    <a:pt x="1009" y="1460"/>
                  </a:lnTo>
                  <a:lnTo>
                    <a:pt x="1012" y="1435"/>
                  </a:lnTo>
                  <a:lnTo>
                    <a:pt x="1016" y="1410"/>
                  </a:lnTo>
                  <a:lnTo>
                    <a:pt x="1022" y="1385"/>
                  </a:lnTo>
                  <a:lnTo>
                    <a:pt x="1029" y="1361"/>
                  </a:lnTo>
                  <a:lnTo>
                    <a:pt x="1036" y="1338"/>
                  </a:lnTo>
                  <a:lnTo>
                    <a:pt x="1045" y="1315"/>
                  </a:lnTo>
                  <a:lnTo>
                    <a:pt x="1055" y="1293"/>
                  </a:lnTo>
                  <a:lnTo>
                    <a:pt x="1066" y="1271"/>
                  </a:lnTo>
                  <a:lnTo>
                    <a:pt x="1078" y="1249"/>
                  </a:lnTo>
                  <a:lnTo>
                    <a:pt x="1091" y="1229"/>
                  </a:lnTo>
                  <a:lnTo>
                    <a:pt x="1106" y="1209"/>
                  </a:lnTo>
                  <a:lnTo>
                    <a:pt x="1121" y="1191"/>
                  </a:lnTo>
                  <a:lnTo>
                    <a:pt x="1137" y="1172"/>
                  </a:lnTo>
                  <a:lnTo>
                    <a:pt x="1154" y="1155"/>
                  </a:lnTo>
                  <a:lnTo>
                    <a:pt x="1171" y="1138"/>
                  </a:lnTo>
                  <a:lnTo>
                    <a:pt x="1189" y="1122"/>
                  </a:lnTo>
                  <a:lnTo>
                    <a:pt x="1208" y="1107"/>
                  </a:lnTo>
                  <a:lnTo>
                    <a:pt x="1228" y="1093"/>
                  </a:lnTo>
                  <a:lnTo>
                    <a:pt x="1248" y="1080"/>
                  </a:lnTo>
                  <a:lnTo>
                    <a:pt x="1269" y="1068"/>
                  </a:lnTo>
                  <a:lnTo>
                    <a:pt x="1291" y="1057"/>
                  </a:lnTo>
                  <a:lnTo>
                    <a:pt x="1313" y="1047"/>
                  </a:lnTo>
                  <a:lnTo>
                    <a:pt x="1336" y="1038"/>
                  </a:lnTo>
                  <a:lnTo>
                    <a:pt x="1359" y="1030"/>
                  </a:lnTo>
                  <a:lnTo>
                    <a:pt x="1383" y="1023"/>
                  </a:lnTo>
                  <a:lnTo>
                    <a:pt x="1407" y="1018"/>
                  </a:lnTo>
                  <a:lnTo>
                    <a:pt x="1432" y="1013"/>
                  </a:lnTo>
                  <a:lnTo>
                    <a:pt x="1458" y="1010"/>
                  </a:lnTo>
                  <a:lnTo>
                    <a:pt x="1483" y="1008"/>
                  </a:lnTo>
                  <a:lnTo>
                    <a:pt x="1509" y="1008"/>
                  </a:lnTo>
                  <a:lnTo>
                    <a:pt x="9053" y="1008"/>
                  </a:lnTo>
                  <a:lnTo>
                    <a:pt x="9080" y="1008"/>
                  </a:lnTo>
                  <a:lnTo>
                    <a:pt x="9105" y="1010"/>
                  </a:lnTo>
                  <a:lnTo>
                    <a:pt x="9131" y="1013"/>
                  </a:lnTo>
                  <a:lnTo>
                    <a:pt x="9155" y="1018"/>
                  </a:lnTo>
                  <a:lnTo>
                    <a:pt x="9179" y="1023"/>
                  </a:lnTo>
                  <a:lnTo>
                    <a:pt x="9203" y="1030"/>
                  </a:lnTo>
                  <a:lnTo>
                    <a:pt x="9226" y="1038"/>
                  </a:lnTo>
                  <a:lnTo>
                    <a:pt x="9250" y="1047"/>
                  </a:lnTo>
                  <a:lnTo>
                    <a:pt x="9272" y="1057"/>
                  </a:lnTo>
                  <a:lnTo>
                    <a:pt x="9294" y="1068"/>
                  </a:lnTo>
                  <a:lnTo>
                    <a:pt x="9315" y="1080"/>
                  </a:lnTo>
                  <a:lnTo>
                    <a:pt x="9335" y="1093"/>
                  </a:lnTo>
                  <a:lnTo>
                    <a:pt x="9355" y="1107"/>
                  </a:lnTo>
                  <a:lnTo>
                    <a:pt x="9373" y="1122"/>
                  </a:lnTo>
                  <a:lnTo>
                    <a:pt x="9392" y="1138"/>
                  </a:lnTo>
                  <a:lnTo>
                    <a:pt x="9410" y="1155"/>
                  </a:lnTo>
                  <a:lnTo>
                    <a:pt x="9426" y="1172"/>
                  </a:lnTo>
                  <a:lnTo>
                    <a:pt x="9442" y="1191"/>
                  </a:lnTo>
                  <a:lnTo>
                    <a:pt x="9457" y="1209"/>
                  </a:lnTo>
                  <a:lnTo>
                    <a:pt x="9471" y="1229"/>
                  </a:lnTo>
                  <a:lnTo>
                    <a:pt x="9484" y="1249"/>
                  </a:lnTo>
                  <a:lnTo>
                    <a:pt x="9496" y="1271"/>
                  </a:lnTo>
                  <a:lnTo>
                    <a:pt x="9507" y="1293"/>
                  </a:lnTo>
                  <a:lnTo>
                    <a:pt x="9517" y="1315"/>
                  </a:lnTo>
                  <a:lnTo>
                    <a:pt x="9526" y="1338"/>
                  </a:lnTo>
                  <a:lnTo>
                    <a:pt x="9534" y="1361"/>
                  </a:lnTo>
                  <a:lnTo>
                    <a:pt x="9541" y="1385"/>
                  </a:lnTo>
                  <a:lnTo>
                    <a:pt x="9546" y="1410"/>
                  </a:lnTo>
                  <a:lnTo>
                    <a:pt x="9550" y="1435"/>
                  </a:lnTo>
                  <a:lnTo>
                    <a:pt x="9554" y="1460"/>
                  </a:lnTo>
                  <a:lnTo>
                    <a:pt x="9556" y="1485"/>
                  </a:lnTo>
                  <a:lnTo>
                    <a:pt x="9556" y="1511"/>
                  </a:lnTo>
                  <a:lnTo>
                    <a:pt x="9556" y="2519"/>
                  </a:lnTo>
                  <a:lnTo>
                    <a:pt x="9556" y="3527"/>
                  </a:lnTo>
                  <a:lnTo>
                    <a:pt x="9556" y="7052"/>
                  </a:lnTo>
                  <a:lnTo>
                    <a:pt x="9556" y="7079"/>
                  </a:lnTo>
                  <a:lnTo>
                    <a:pt x="9554" y="7105"/>
                  </a:lnTo>
                  <a:lnTo>
                    <a:pt x="9550" y="7130"/>
                  </a:lnTo>
                  <a:lnTo>
                    <a:pt x="9546" y="7154"/>
                  </a:lnTo>
                  <a:lnTo>
                    <a:pt x="9541" y="7179"/>
                  </a:lnTo>
                  <a:lnTo>
                    <a:pt x="9534" y="7202"/>
                  </a:lnTo>
                  <a:lnTo>
                    <a:pt x="9526" y="7226"/>
                  </a:lnTo>
                  <a:lnTo>
                    <a:pt x="9517" y="7249"/>
                  </a:lnTo>
                  <a:lnTo>
                    <a:pt x="9507" y="7271"/>
                  </a:lnTo>
                  <a:lnTo>
                    <a:pt x="9496" y="7293"/>
                  </a:lnTo>
                  <a:lnTo>
                    <a:pt x="9484" y="7314"/>
                  </a:lnTo>
                  <a:lnTo>
                    <a:pt x="9471" y="7334"/>
                  </a:lnTo>
                  <a:lnTo>
                    <a:pt x="9457" y="7355"/>
                  </a:lnTo>
                  <a:lnTo>
                    <a:pt x="9442" y="7374"/>
                  </a:lnTo>
                  <a:lnTo>
                    <a:pt x="9426" y="7392"/>
                  </a:lnTo>
                  <a:lnTo>
                    <a:pt x="9410" y="7409"/>
                  </a:lnTo>
                  <a:lnTo>
                    <a:pt x="9392" y="7426"/>
                  </a:lnTo>
                  <a:lnTo>
                    <a:pt x="9373" y="7441"/>
                  </a:lnTo>
                  <a:lnTo>
                    <a:pt x="9355" y="7456"/>
                  </a:lnTo>
                  <a:lnTo>
                    <a:pt x="9335" y="7470"/>
                  </a:lnTo>
                  <a:lnTo>
                    <a:pt x="9315" y="7484"/>
                  </a:lnTo>
                  <a:lnTo>
                    <a:pt x="9294" y="7496"/>
                  </a:lnTo>
                  <a:lnTo>
                    <a:pt x="9272" y="7507"/>
                  </a:lnTo>
                  <a:lnTo>
                    <a:pt x="9250" y="7517"/>
                  </a:lnTo>
                  <a:lnTo>
                    <a:pt x="9226" y="7526"/>
                  </a:lnTo>
                  <a:lnTo>
                    <a:pt x="9203" y="7534"/>
                  </a:lnTo>
                  <a:lnTo>
                    <a:pt x="9179" y="7541"/>
                  </a:lnTo>
                  <a:lnTo>
                    <a:pt x="9155" y="7546"/>
                  </a:lnTo>
                  <a:lnTo>
                    <a:pt x="9131" y="7551"/>
                  </a:lnTo>
                  <a:lnTo>
                    <a:pt x="9105" y="7554"/>
                  </a:lnTo>
                  <a:lnTo>
                    <a:pt x="9080" y="7556"/>
                  </a:lnTo>
                  <a:lnTo>
                    <a:pt x="9053" y="7556"/>
                  </a:lnTo>
                  <a:lnTo>
                    <a:pt x="1509" y="7556"/>
                  </a:lnTo>
                  <a:close/>
                  <a:moveTo>
                    <a:pt x="15842" y="6214"/>
                  </a:moveTo>
                  <a:lnTo>
                    <a:pt x="13830" y="3192"/>
                  </a:lnTo>
                  <a:lnTo>
                    <a:pt x="13802" y="3153"/>
                  </a:lnTo>
                  <a:lnTo>
                    <a:pt x="13774" y="3115"/>
                  </a:lnTo>
                  <a:lnTo>
                    <a:pt x="13746" y="3077"/>
                  </a:lnTo>
                  <a:lnTo>
                    <a:pt x="13716" y="3042"/>
                  </a:lnTo>
                  <a:lnTo>
                    <a:pt x="13685" y="3007"/>
                  </a:lnTo>
                  <a:lnTo>
                    <a:pt x="13653" y="2973"/>
                  </a:lnTo>
                  <a:lnTo>
                    <a:pt x="13619" y="2940"/>
                  </a:lnTo>
                  <a:lnTo>
                    <a:pt x="13586" y="2909"/>
                  </a:lnTo>
                  <a:lnTo>
                    <a:pt x="13551" y="2878"/>
                  </a:lnTo>
                  <a:lnTo>
                    <a:pt x="13516" y="2849"/>
                  </a:lnTo>
                  <a:lnTo>
                    <a:pt x="13480" y="2820"/>
                  </a:lnTo>
                  <a:lnTo>
                    <a:pt x="13442" y="2793"/>
                  </a:lnTo>
                  <a:lnTo>
                    <a:pt x="13404" y="2768"/>
                  </a:lnTo>
                  <a:lnTo>
                    <a:pt x="13366" y="2743"/>
                  </a:lnTo>
                  <a:lnTo>
                    <a:pt x="13326" y="2720"/>
                  </a:lnTo>
                  <a:lnTo>
                    <a:pt x="13286" y="2697"/>
                  </a:lnTo>
                  <a:lnTo>
                    <a:pt x="13245" y="2676"/>
                  </a:lnTo>
                  <a:lnTo>
                    <a:pt x="13204" y="2656"/>
                  </a:lnTo>
                  <a:lnTo>
                    <a:pt x="13162" y="2638"/>
                  </a:lnTo>
                  <a:lnTo>
                    <a:pt x="13119" y="2621"/>
                  </a:lnTo>
                  <a:lnTo>
                    <a:pt x="13076" y="2605"/>
                  </a:lnTo>
                  <a:lnTo>
                    <a:pt x="13033" y="2590"/>
                  </a:lnTo>
                  <a:lnTo>
                    <a:pt x="12989" y="2576"/>
                  </a:lnTo>
                  <a:lnTo>
                    <a:pt x="12944" y="2564"/>
                  </a:lnTo>
                  <a:lnTo>
                    <a:pt x="12899" y="2554"/>
                  </a:lnTo>
                  <a:lnTo>
                    <a:pt x="12854" y="2544"/>
                  </a:lnTo>
                  <a:lnTo>
                    <a:pt x="12808" y="2537"/>
                  </a:lnTo>
                  <a:lnTo>
                    <a:pt x="12761" y="2530"/>
                  </a:lnTo>
                  <a:lnTo>
                    <a:pt x="12715" y="2525"/>
                  </a:lnTo>
                  <a:lnTo>
                    <a:pt x="12669" y="2522"/>
                  </a:lnTo>
                  <a:lnTo>
                    <a:pt x="12621" y="2519"/>
                  </a:lnTo>
                  <a:lnTo>
                    <a:pt x="12574" y="2519"/>
                  </a:lnTo>
                  <a:lnTo>
                    <a:pt x="10562" y="2519"/>
                  </a:lnTo>
                  <a:lnTo>
                    <a:pt x="10562" y="1511"/>
                  </a:lnTo>
                  <a:lnTo>
                    <a:pt x="10560" y="1434"/>
                  </a:lnTo>
                  <a:lnTo>
                    <a:pt x="10554" y="1357"/>
                  </a:lnTo>
                  <a:lnTo>
                    <a:pt x="10545" y="1282"/>
                  </a:lnTo>
                  <a:lnTo>
                    <a:pt x="10532" y="1207"/>
                  </a:lnTo>
                  <a:lnTo>
                    <a:pt x="10515" y="1134"/>
                  </a:lnTo>
                  <a:lnTo>
                    <a:pt x="10495" y="1062"/>
                  </a:lnTo>
                  <a:lnTo>
                    <a:pt x="10471" y="993"/>
                  </a:lnTo>
                  <a:lnTo>
                    <a:pt x="10444" y="924"/>
                  </a:lnTo>
                  <a:lnTo>
                    <a:pt x="10413" y="856"/>
                  </a:lnTo>
                  <a:lnTo>
                    <a:pt x="10380" y="791"/>
                  </a:lnTo>
                  <a:lnTo>
                    <a:pt x="10344" y="729"/>
                  </a:lnTo>
                  <a:lnTo>
                    <a:pt x="10305" y="667"/>
                  </a:lnTo>
                  <a:lnTo>
                    <a:pt x="10263" y="608"/>
                  </a:lnTo>
                  <a:lnTo>
                    <a:pt x="10217" y="550"/>
                  </a:lnTo>
                  <a:lnTo>
                    <a:pt x="10170" y="496"/>
                  </a:lnTo>
                  <a:lnTo>
                    <a:pt x="10120" y="443"/>
                  </a:lnTo>
                  <a:lnTo>
                    <a:pt x="10067" y="393"/>
                  </a:lnTo>
                  <a:lnTo>
                    <a:pt x="10013" y="346"/>
                  </a:lnTo>
                  <a:lnTo>
                    <a:pt x="9956" y="300"/>
                  </a:lnTo>
                  <a:lnTo>
                    <a:pt x="9896" y="258"/>
                  </a:lnTo>
                  <a:lnTo>
                    <a:pt x="9835" y="219"/>
                  </a:lnTo>
                  <a:lnTo>
                    <a:pt x="9773" y="182"/>
                  </a:lnTo>
                  <a:lnTo>
                    <a:pt x="9707" y="149"/>
                  </a:lnTo>
                  <a:lnTo>
                    <a:pt x="9641" y="119"/>
                  </a:lnTo>
                  <a:lnTo>
                    <a:pt x="9571" y="92"/>
                  </a:lnTo>
                  <a:lnTo>
                    <a:pt x="9502" y="69"/>
                  </a:lnTo>
                  <a:lnTo>
                    <a:pt x="9431" y="47"/>
                  </a:lnTo>
                  <a:lnTo>
                    <a:pt x="9357" y="31"/>
                  </a:lnTo>
                  <a:lnTo>
                    <a:pt x="9283" y="17"/>
                  </a:lnTo>
                  <a:lnTo>
                    <a:pt x="9207" y="8"/>
                  </a:lnTo>
                  <a:lnTo>
                    <a:pt x="9131" y="2"/>
                  </a:lnTo>
                  <a:lnTo>
                    <a:pt x="9053" y="0"/>
                  </a:lnTo>
                  <a:lnTo>
                    <a:pt x="1509" y="0"/>
                  </a:lnTo>
                  <a:lnTo>
                    <a:pt x="1431" y="2"/>
                  </a:lnTo>
                  <a:lnTo>
                    <a:pt x="1355" y="8"/>
                  </a:lnTo>
                  <a:lnTo>
                    <a:pt x="1280" y="17"/>
                  </a:lnTo>
                  <a:lnTo>
                    <a:pt x="1205" y="31"/>
                  </a:lnTo>
                  <a:lnTo>
                    <a:pt x="1133" y="47"/>
                  </a:lnTo>
                  <a:lnTo>
                    <a:pt x="1060" y="69"/>
                  </a:lnTo>
                  <a:lnTo>
                    <a:pt x="991" y="92"/>
                  </a:lnTo>
                  <a:lnTo>
                    <a:pt x="922" y="119"/>
                  </a:lnTo>
                  <a:lnTo>
                    <a:pt x="855" y="149"/>
                  </a:lnTo>
                  <a:lnTo>
                    <a:pt x="791" y="182"/>
                  </a:lnTo>
                  <a:lnTo>
                    <a:pt x="727" y="219"/>
                  </a:lnTo>
                  <a:lnTo>
                    <a:pt x="666" y="258"/>
                  </a:lnTo>
                  <a:lnTo>
                    <a:pt x="607" y="300"/>
                  </a:lnTo>
                  <a:lnTo>
                    <a:pt x="549" y="346"/>
                  </a:lnTo>
                  <a:lnTo>
                    <a:pt x="495" y="393"/>
                  </a:lnTo>
                  <a:lnTo>
                    <a:pt x="443" y="443"/>
                  </a:lnTo>
                  <a:lnTo>
                    <a:pt x="392" y="496"/>
                  </a:lnTo>
                  <a:lnTo>
                    <a:pt x="345" y="550"/>
                  </a:lnTo>
                  <a:lnTo>
                    <a:pt x="300" y="608"/>
                  </a:lnTo>
                  <a:lnTo>
                    <a:pt x="259" y="667"/>
                  </a:lnTo>
                  <a:lnTo>
                    <a:pt x="218" y="729"/>
                  </a:lnTo>
                  <a:lnTo>
                    <a:pt x="182" y="791"/>
                  </a:lnTo>
                  <a:lnTo>
                    <a:pt x="149" y="856"/>
                  </a:lnTo>
                  <a:lnTo>
                    <a:pt x="119" y="924"/>
                  </a:lnTo>
                  <a:lnTo>
                    <a:pt x="92" y="993"/>
                  </a:lnTo>
                  <a:lnTo>
                    <a:pt x="68" y="1062"/>
                  </a:lnTo>
                  <a:lnTo>
                    <a:pt x="47" y="1134"/>
                  </a:lnTo>
                  <a:lnTo>
                    <a:pt x="31" y="1207"/>
                  </a:lnTo>
                  <a:lnTo>
                    <a:pt x="17" y="1282"/>
                  </a:lnTo>
                  <a:lnTo>
                    <a:pt x="8" y="1357"/>
                  </a:lnTo>
                  <a:lnTo>
                    <a:pt x="2" y="1434"/>
                  </a:lnTo>
                  <a:lnTo>
                    <a:pt x="0" y="1511"/>
                  </a:lnTo>
                  <a:lnTo>
                    <a:pt x="0" y="7052"/>
                  </a:lnTo>
                  <a:lnTo>
                    <a:pt x="2" y="7131"/>
                  </a:lnTo>
                  <a:lnTo>
                    <a:pt x="8" y="7207"/>
                  </a:lnTo>
                  <a:lnTo>
                    <a:pt x="17" y="7283"/>
                  </a:lnTo>
                  <a:lnTo>
                    <a:pt x="31" y="7357"/>
                  </a:lnTo>
                  <a:lnTo>
                    <a:pt x="47" y="7430"/>
                  </a:lnTo>
                  <a:lnTo>
                    <a:pt x="68" y="7502"/>
                  </a:lnTo>
                  <a:lnTo>
                    <a:pt x="92" y="7572"/>
                  </a:lnTo>
                  <a:lnTo>
                    <a:pt x="119" y="7641"/>
                  </a:lnTo>
                  <a:lnTo>
                    <a:pt x="149" y="7707"/>
                  </a:lnTo>
                  <a:lnTo>
                    <a:pt x="182" y="7773"/>
                  </a:lnTo>
                  <a:lnTo>
                    <a:pt x="218" y="7836"/>
                  </a:lnTo>
                  <a:lnTo>
                    <a:pt x="259" y="7897"/>
                  </a:lnTo>
                  <a:lnTo>
                    <a:pt x="300" y="7956"/>
                  </a:lnTo>
                  <a:lnTo>
                    <a:pt x="345" y="8014"/>
                  </a:lnTo>
                  <a:lnTo>
                    <a:pt x="392" y="8068"/>
                  </a:lnTo>
                  <a:lnTo>
                    <a:pt x="443" y="8120"/>
                  </a:lnTo>
                  <a:lnTo>
                    <a:pt x="495" y="8171"/>
                  </a:lnTo>
                  <a:lnTo>
                    <a:pt x="549" y="8218"/>
                  </a:lnTo>
                  <a:lnTo>
                    <a:pt x="607" y="8263"/>
                  </a:lnTo>
                  <a:lnTo>
                    <a:pt x="666" y="8306"/>
                  </a:lnTo>
                  <a:lnTo>
                    <a:pt x="727" y="8345"/>
                  </a:lnTo>
                  <a:lnTo>
                    <a:pt x="791" y="8381"/>
                  </a:lnTo>
                  <a:lnTo>
                    <a:pt x="855" y="8415"/>
                  </a:lnTo>
                  <a:lnTo>
                    <a:pt x="922" y="8445"/>
                  </a:lnTo>
                  <a:lnTo>
                    <a:pt x="991" y="8472"/>
                  </a:lnTo>
                  <a:lnTo>
                    <a:pt x="1060" y="8496"/>
                  </a:lnTo>
                  <a:lnTo>
                    <a:pt x="1133" y="8516"/>
                  </a:lnTo>
                  <a:lnTo>
                    <a:pt x="1205" y="8533"/>
                  </a:lnTo>
                  <a:lnTo>
                    <a:pt x="1280" y="8547"/>
                  </a:lnTo>
                  <a:lnTo>
                    <a:pt x="1355" y="8557"/>
                  </a:lnTo>
                  <a:lnTo>
                    <a:pt x="1431" y="8562"/>
                  </a:lnTo>
                  <a:lnTo>
                    <a:pt x="1509" y="8564"/>
                  </a:lnTo>
                  <a:lnTo>
                    <a:pt x="1509" y="8564"/>
                  </a:lnTo>
                  <a:lnTo>
                    <a:pt x="1509" y="10075"/>
                  </a:lnTo>
                  <a:lnTo>
                    <a:pt x="1511" y="10153"/>
                  </a:lnTo>
                  <a:lnTo>
                    <a:pt x="1517" y="10229"/>
                  </a:lnTo>
                  <a:lnTo>
                    <a:pt x="1527" y="10305"/>
                  </a:lnTo>
                  <a:lnTo>
                    <a:pt x="1540" y="10379"/>
                  </a:lnTo>
                  <a:lnTo>
                    <a:pt x="1557" y="10453"/>
                  </a:lnTo>
                  <a:lnTo>
                    <a:pt x="1577" y="10525"/>
                  </a:lnTo>
                  <a:lnTo>
                    <a:pt x="1601" y="10594"/>
                  </a:lnTo>
                  <a:lnTo>
                    <a:pt x="1629" y="10663"/>
                  </a:lnTo>
                  <a:lnTo>
                    <a:pt x="1659" y="10730"/>
                  </a:lnTo>
                  <a:lnTo>
                    <a:pt x="1692" y="10795"/>
                  </a:lnTo>
                  <a:lnTo>
                    <a:pt x="1728" y="10858"/>
                  </a:lnTo>
                  <a:lnTo>
                    <a:pt x="1767" y="10920"/>
                  </a:lnTo>
                  <a:lnTo>
                    <a:pt x="1810" y="10979"/>
                  </a:lnTo>
                  <a:lnTo>
                    <a:pt x="1854" y="11036"/>
                  </a:lnTo>
                  <a:lnTo>
                    <a:pt x="1901" y="11091"/>
                  </a:lnTo>
                  <a:lnTo>
                    <a:pt x="1952" y="11143"/>
                  </a:lnTo>
                  <a:lnTo>
                    <a:pt x="2004" y="11194"/>
                  </a:lnTo>
                  <a:lnTo>
                    <a:pt x="2059" y="11241"/>
                  </a:lnTo>
                  <a:lnTo>
                    <a:pt x="2115" y="11286"/>
                  </a:lnTo>
                  <a:lnTo>
                    <a:pt x="2175" y="11329"/>
                  </a:lnTo>
                  <a:lnTo>
                    <a:pt x="2236" y="11368"/>
                  </a:lnTo>
                  <a:lnTo>
                    <a:pt x="2300" y="11404"/>
                  </a:lnTo>
                  <a:lnTo>
                    <a:pt x="2365" y="11437"/>
                  </a:lnTo>
                  <a:lnTo>
                    <a:pt x="2431" y="11468"/>
                  </a:lnTo>
                  <a:lnTo>
                    <a:pt x="2500" y="11495"/>
                  </a:lnTo>
                  <a:lnTo>
                    <a:pt x="2570" y="11519"/>
                  </a:lnTo>
                  <a:lnTo>
                    <a:pt x="2642" y="11539"/>
                  </a:lnTo>
                  <a:lnTo>
                    <a:pt x="2714" y="11556"/>
                  </a:lnTo>
                  <a:lnTo>
                    <a:pt x="2788" y="11569"/>
                  </a:lnTo>
                  <a:lnTo>
                    <a:pt x="2864" y="11579"/>
                  </a:lnTo>
                  <a:lnTo>
                    <a:pt x="2940" y="11585"/>
                  </a:lnTo>
                  <a:lnTo>
                    <a:pt x="3018" y="11587"/>
                  </a:lnTo>
                  <a:lnTo>
                    <a:pt x="3592" y="11587"/>
                  </a:lnTo>
                  <a:lnTo>
                    <a:pt x="3614" y="11667"/>
                  </a:lnTo>
                  <a:lnTo>
                    <a:pt x="3640" y="11747"/>
                  </a:lnTo>
                  <a:lnTo>
                    <a:pt x="3670" y="11824"/>
                  </a:lnTo>
                  <a:lnTo>
                    <a:pt x="3702" y="11901"/>
                  </a:lnTo>
                  <a:lnTo>
                    <a:pt x="3737" y="11976"/>
                  </a:lnTo>
                  <a:lnTo>
                    <a:pt x="3774" y="12048"/>
                  </a:lnTo>
                  <a:lnTo>
                    <a:pt x="3816" y="12120"/>
                  </a:lnTo>
                  <a:lnTo>
                    <a:pt x="3859" y="12188"/>
                  </a:lnTo>
                  <a:lnTo>
                    <a:pt x="3905" y="12256"/>
                  </a:lnTo>
                  <a:lnTo>
                    <a:pt x="3953" y="12321"/>
                  </a:lnTo>
                  <a:lnTo>
                    <a:pt x="4005" y="12385"/>
                  </a:lnTo>
                  <a:lnTo>
                    <a:pt x="4059" y="12446"/>
                  </a:lnTo>
                  <a:lnTo>
                    <a:pt x="4114" y="12505"/>
                  </a:lnTo>
                  <a:lnTo>
                    <a:pt x="4173" y="12561"/>
                  </a:lnTo>
                  <a:lnTo>
                    <a:pt x="4233" y="12615"/>
                  </a:lnTo>
                  <a:lnTo>
                    <a:pt x="4296" y="12668"/>
                  </a:lnTo>
                  <a:lnTo>
                    <a:pt x="4361" y="12717"/>
                  </a:lnTo>
                  <a:lnTo>
                    <a:pt x="4428" y="12763"/>
                  </a:lnTo>
                  <a:lnTo>
                    <a:pt x="4497" y="12807"/>
                  </a:lnTo>
                  <a:lnTo>
                    <a:pt x="4567" y="12848"/>
                  </a:lnTo>
                  <a:lnTo>
                    <a:pt x="4639" y="12886"/>
                  </a:lnTo>
                  <a:lnTo>
                    <a:pt x="4714" y="12922"/>
                  </a:lnTo>
                  <a:lnTo>
                    <a:pt x="4789" y="12955"/>
                  </a:lnTo>
                  <a:lnTo>
                    <a:pt x="4867" y="12984"/>
                  </a:lnTo>
                  <a:lnTo>
                    <a:pt x="4946" y="13010"/>
                  </a:lnTo>
                  <a:lnTo>
                    <a:pt x="5026" y="13033"/>
                  </a:lnTo>
                  <a:lnTo>
                    <a:pt x="5107" y="13053"/>
                  </a:lnTo>
                  <a:lnTo>
                    <a:pt x="5191" y="13069"/>
                  </a:lnTo>
                  <a:lnTo>
                    <a:pt x="5274" y="13081"/>
                  </a:lnTo>
                  <a:lnTo>
                    <a:pt x="5360" y="13091"/>
                  </a:lnTo>
                  <a:lnTo>
                    <a:pt x="5446" y="13096"/>
                  </a:lnTo>
                  <a:lnTo>
                    <a:pt x="5533" y="13098"/>
                  </a:lnTo>
                  <a:lnTo>
                    <a:pt x="5620" y="13096"/>
                  </a:lnTo>
                  <a:lnTo>
                    <a:pt x="5707" y="13091"/>
                  </a:lnTo>
                  <a:lnTo>
                    <a:pt x="5791" y="13081"/>
                  </a:lnTo>
                  <a:lnTo>
                    <a:pt x="5876" y="13069"/>
                  </a:lnTo>
                  <a:lnTo>
                    <a:pt x="5958" y="13053"/>
                  </a:lnTo>
                  <a:lnTo>
                    <a:pt x="6040" y="13033"/>
                  </a:lnTo>
                  <a:lnTo>
                    <a:pt x="6120" y="13010"/>
                  </a:lnTo>
                  <a:lnTo>
                    <a:pt x="6199" y="12984"/>
                  </a:lnTo>
                  <a:lnTo>
                    <a:pt x="6276" y="12955"/>
                  </a:lnTo>
                  <a:lnTo>
                    <a:pt x="6351" y="12922"/>
                  </a:lnTo>
                  <a:lnTo>
                    <a:pt x="6426" y="12886"/>
                  </a:lnTo>
                  <a:lnTo>
                    <a:pt x="6498" y="12848"/>
                  </a:lnTo>
                  <a:lnTo>
                    <a:pt x="6569" y="12807"/>
                  </a:lnTo>
                  <a:lnTo>
                    <a:pt x="6637" y="12763"/>
                  </a:lnTo>
                  <a:lnTo>
                    <a:pt x="6705" y="12717"/>
                  </a:lnTo>
                  <a:lnTo>
                    <a:pt x="6769" y="12668"/>
                  </a:lnTo>
                  <a:lnTo>
                    <a:pt x="6831" y="12615"/>
                  </a:lnTo>
                  <a:lnTo>
                    <a:pt x="6892" y="12561"/>
                  </a:lnTo>
                  <a:lnTo>
                    <a:pt x="6951" y="12505"/>
                  </a:lnTo>
                  <a:lnTo>
                    <a:pt x="7006" y="12446"/>
                  </a:lnTo>
                  <a:lnTo>
                    <a:pt x="7061" y="12385"/>
                  </a:lnTo>
                  <a:lnTo>
                    <a:pt x="7112" y="12321"/>
                  </a:lnTo>
                  <a:lnTo>
                    <a:pt x="7160" y="12256"/>
                  </a:lnTo>
                  <a:lnTo>
                    <a:pt x="7207" y="12188"/>
                  </a:lnTo>
                  <a:lnTo>
                    <a:pt x="7250" y="12120"/>
                  </a:lnTo>
                  <a:lnTo>
                    <a:pt x="7290" y="12048"/>
                  </a:lnTo>
                  <a:lnTo>
                    <a:pt x="7328" y="11976"/>
                  </a:lnTo>
                  <a:lnTo>
                    <a:pt x="7363" y="11901"/>
                  </a:lnTo>
                  <a:lnTo>
                    <a:pt x="7396" y="11824"/>
                  </a:lnTo>
                  <a:lnTo>
                    <a:pt x="7425" y="11747"/>
                  </a:lnTo>
                  <a:lnTo>
                    <a:pt x="7450" y="11667"/>
                  </a:lnTo>
                  <a:lnTo>
                    <a:pt x="7473" y="11587"/>
                  </a:lnTo>
                  <a:lnTo>
                    <a:pt x="10131" y="11587"/>
                  </a:lnTo>
                  <a:lnTo>
                    <a:pt x="10153" y="11667"/>
                  </a:lnTo>
                  <a:lnTo>
                    <a:pt x="10179" y="11747"/>
                  </a:lnTo>
                  <a:lnTo>
                    <a:pt x="10208" y="11824"/>
                  </a:lnTo>
                  <a:lnTo>
                    <a:pt x="10240" y="11901"/>
                  </a:lnTo>
                  <a:lnTo>
                    <a:pt x="10275" y="11976"/>
                  </a:lnTo>
                  <a:lnTo>
                    <a:pt x="10313" y="12048"/>
                  </a:lnTo>
                  <a:lnTo>
                    <a:pt x="10354" y="12120"/>
                  </a:lnTo>
                  <a:lnTo>
                    <a:pt x="10397" y="12188"/>
                  </a:lnTo>
                  <a:lnTo>
                    <a:pt x="10444" y="12256"/>
                  </a:lnTo>
                  <a:lnTo>
                    <a:pt x="10492" y="12321"/>
                  </a:lnTo>
                  <a:lnTo>
                    <a:pt x="10543" y="12385"/>
                  </a:lnTo>
                  <a:lnTo>
                    <a:pt x="10597" y="12446"/>
                  </a:lnTo>
                  <a:lnTo>
                    <a:pt x="10653" y="12505"/>
                  </a:lnTo>
                  <a:lnTo>
                    <a:pt x="10711" y="12561"/>
                  </a:lnTo>
                  <a:lnTo>
                    <a:pt x="10772" y="12615"/>
                  </a:lnTo>
                  <a:lnTo>
                    <a:pt x="10835" y="12668"/>
                  </a:lnTo>
                  <a:lnTo>
                    <a:pt x="10899" y="12717"/>
                  </a:lnTo>
                  <a:lnTo>
                    <a:pt x="10967" y="12763"/>
                  </a:lnTo>
                  <a:lnTo>
                    <a:pt x="11035" y="12807"/>
                  </a:lnTo>
                  <a:lnTo>
                    <a:pt x="11106" y="12848"/>
                  </a:lnTo>
                  <a:lnTo>
                    <a:pt x="11178" y="12886"/>
                  </a:lnTo>
                  <a:lnTo>
                    <a:pt x="11252" y="12922"/>
                  </a:lnTo>
                  <a:lnTo>
                    <a:pt x="11328" y="12955"/>
                  </a:lnTo>
                  <a:lnTo>
                    <a:pt x="11405" y="12984"/>
                  </a:lnTo>
                  <a:lnTo>
                    <a:pt x="11484" y="13010"/>
                  </a:lnTo>
                  <a:lnTo>
                    <a:pt x="11564" y="13033"/>
                  </a:lnTo>
                  <a:lnTo>
                    <a:pt x="11646" y="13053"/>
                  </a:lnTo>
                  <a:lnTo>
                    <a:pt x="11729" y="13069"/>
                  </a:lnTo>
                  <a:lnTo>
                    <a:pt x="11813" y="13081"/>
                  </a:lnTo>
                  <a:lnTo>
                    <a:pt x="11898" y="13091"/>
                  </a:lnTo>
                  <a:lnTo>
                    <a:pt x="11984" y="13096"/>
                  </a:lnTo>
                  <a:lnTo>
                    <a:pt x="12071" y="13098"/>
                  </a:lnTo>
                  <a:lnTo>
                    <a:pt x="12159" y="13096"/>
                  </a:lnTo>
                  <a:lnTo>
                    <a:pt x="12244" y="13091"/>
                  </a:lnTo>
                  <a:lnTo>
                    <a:pt x="12330" y="13081"/>
                  </a:lnTo>
                  <a:lnTo>
                    <a:pt x="12413" y="13069"/>
                  </a:lnTo>
                  <a:lnTo>
                    <a:pt x="12497" y="13053"/>
                  </a:lnTo>
                  <a:lnTo>
                    <a:pt x="12578" y="13033"/>
                  </a:lnTo>
                  <a:lnTo>
                    <a:pt x="12658" y="13010"/>
                  </a:lnTo>
                  <a:lnTo>
                    <a:pt x="12737" y="12984"/>
                  </a:lnTo>
                  <a:lnTo>
                    <a:pt x="12815" y="12955"/>
                  </a:lnTo>
                  <a:lnTo>
                    <a:pt x="12890" y="12922"/>
                  </a:lnTo>
                  <a:lnTo>
                    <a:pt x="12964" y="12886"/>
                  </a:lnTo>
                  <a:lnTo>
                    <a:pt x="13036" y="12848"/>
                  </a:lnTo>
                  <a:lnTo>
                    <a:pt x="13107" y="12807"/>
                  </a:lnTo>
                  <a:lnTo>
                    <a:pt x="13176" y="12763"/>
                  </a:lnTo>
                  <a:lnTo>
                    <a:pt x="13242" y="12717"/>
                  </a:lnTo>
                  <a:lnTo>
                    <a:pt x="13308" y="12668"/>
                  </a:lnTo>
                  <a:lnTo>
                    <a:pt x="13370" y="12615"/>
                  </a:lnTo>
                  <a:lnTo>
                    <a:pt x="13430" y="12561"/>
                  </a:lnTo>
                  <a:lnTo>
                    <a:pt x="13489" y="12505"/>
                  </a:lnTo>
                  <a:lnTo>
                    <a:pt x="13545" y="12446"/>
                  </a:lnTo>
                  <a:lnTo>
                    <a:pt x="13598" y="12385"/>
                  </a:lnTo>
                  <a:lnTo>
                    <a:pt x="13650" y="12321"/>
                  </a:lnTo>
                  <a:lnTo>
                    <a:pt x="13699" y="12256"/>
                  </a:lnTo>
                  <a:lnTo>
                    <a:pt x="13745" y="12188"/>
                  </a:lnTo>
                  <a:lnTo>
                    <a:pt x="13788" y="12120"/>
                  </a:lnTo>
                  <a:lnTo>
                    <a:pt x="13829" y="12048"/>
                  </a:lnTo>
                  <a:lnTo>
                    <a:pt x="13867" y="11976"/>
                  </a:lnTo>
                  <a:lnTo>
                    <a:pt x="13902" y="11901"/>
                  </a:lnTo>
                  <a:lnTo>
                    <a:pt x="13934" y="11824"/>
                  </a:lnTo>
                  <a:lnTo>
                    <a:pt x="13962" y="11747"/>
                  </a:lnTo>
                  <a:lnTo>
                    <a:pt x="13989" y="11667"/>
                  </a:lnTo>
                  <a:lnTo>
                    <a:pt x="14012" y="11587"/>
                  </a:lnTo>
                  <a:lnTo>
                    <a:pt x="14586" y="11587"/>
                  </a:lnTo>
                  <a:lnTo>
                    <a:pt x="14664" y="11585"/>
                  </a:lnTo>
                  <a:lnTo>
                    <a:pt x="14740" y="11579"/>
                  </a:lnTo>
                  <a:lnTo>
                    <a:pt x="14815" y="11569"/>
                  </a:lnTo>
                  <a:lnTo>
                    <a:pt x="14890" y="11556"/>
                  </a:lnTo>
                  <a:lnTo>
                    <a:pt x="14962" y="11539"/>
                  </a:lnTo>
                  <a:lnTo>
                    <a:pt x="15035" y="11519"/>
                  </a:lnTo>
                  <a:lnTo>
                    <a:pt x="15104" y="11495"/>
                  </a:lnTo>
                  <a:lnTo>
                    <a:pt x="15173" y="11468"/>
                  </a:lnTo>
                  <a:lnTo>
                    <a:pt x="15240" y="11437"/>
                  </a:lnTo>
                  <a:lnTo>
                    <a:pt x="15304" y="11404"/>
                  </a:lnTo>
                  <a:lnTo>
                    <a:pt x="15368" y="11368"/>
                  </a:lnTo>
                  <a:lnTo>
                    <a:pt x="15429" y="11329"/>
                  </a:lnTo>
                  <a:lnTo>
                    <a:pt x="15488" y="11286"/>
                  </a:lnTo>
                  <a:lnTo>
                    <a:pt x="15546" y="11241"/>
                  </a:lnTo>
                  <a:lnTo>
                    <a:pt x="15600" y="11194"/>
                  </a:lnTo>
                  <a:lnTo>
                    <a:pt x="15652" y="11143"/>
                  </a:lnTo>
                  <a:lnTo>
                    <a:pt x="15703" y="11091"/>
                  </a:lnTo>
                  <a:lnTo>
                    <a:pt x="15750" y="11036"/>
                  </a:lnTo>
                  <a:lnTo>
                    <a:pt x="15795" y="10979"/>
                  </a:lnTo>
                  <a:lnTo>
                    <a:pt x="15836" y="10920"/>
                  </a:lnTo>
                  <a:lnTo>
                    <a:pt x="15877" y="10858"/>
                  </a:lnTo>
                  <a:lnTo>
                    <a:pt x="15913" y="10795"/>
                  </a:lnTo>
                  <a:lnTo>
                    <a:pt x="15946" y="10730"/>
                  </a:lnTo>
                  <a:lnTo>
                    <a:pt x="15976" y="10663"/>
                  </a:lnTo>
                  <a:lnTo>
                    <a:pt x="16003" y="10594"/>
                  </a:lnTo>
                  <a:lnTo>
                    <a:pt x="16027" y="10525"/>
                  </a:lnTo>
                  <a:lnTo>
                    <a:pt x="16048" y="10453"/>
                  </a:lnTo>
                  <a:lnTo>
                    <a:pt x="16064" y="10379"/>
                  </a:lnTo>
                  <a:lnTo>
                    <a:pt x="16078" y="10305"/>
                  </a:lnTo>
                  <a:lnTo>
                    <a:pt x="16087" y="10229"/>
                  </a:lnTo>
                  <a:lnTo>
                    <a:pt x="16093" y="10153"/>
                  </a:lnTo>
                  <a:lnTo>
                    <a:pt x="16095" y="10075"/>
                  </a:lnTo>
                  <a:lnTo>
                    <a:pt x="16095" y="7052"/>
                  </a:lnTo>
                  <a:lnTo>
                    <a:pt x="16095" y="7025"/>
                  </a:lnTo>
                  <a:lnTo>
                    <a:pt x="16094" y="6997"/>
                  </a:lnTo>
                  <a:lnTo>
                    <a:pt x="16093" y="6969"/>
                  </a:lnTo>
                  <a:lnTo>
                    <a:pt x="16091" y="6941"/>
                  </a:lnTo>
                  <a:lnTo>
                    <a:pt x="16089" y="6913"/>
                  </a:lnTo>
                  <a:lnTo>
                    <a:pt x="16086" y="6885"/>
                  </a:lnTo>
                  <a:lnTo>
                    <a:pt x="16083" y="6858"/>
                  </a:lnTo>
                  <a:lnTo>
                    <a:pt x="16079" y="6831"/>
                  </a:lnTo>
                  <a:lnTo>
                    <a:pt x="16075" y="6803"/>
                  </a:lnTo>
                  <a:lnTo>
                    <a:pt x="16070" y="6776"/>
                  </a:lnTo>
                  <a:lnTo>
                    <a:pt x="16065" y="6749"/>
                  </a:lnTo>
                  <a:lnTo>
                    <a:pt x="16059" y="6722"/>
                  </a:lnTo>
                  <a:lnTo>
                    <a:pt x="16053" y="6695"/>
                  </a:lnTo>
                  <a:lnTo>
                    <a:pt x="16046" y="6667"/>
                  </a:lnTo>
                  <a:lnTo>
                    <a:pt x="16039" y="6641"/>
                  </a:lnTo>
                  <a:lnTo>
                    <a:pt x="16031" y="6615"/>
                  </a:lnTo>
                  <a:lnTo>
                    <a:pt x="16023" y="6588"/>
                  </a:lnTo>
                  <a:lnTo>
                    <a:pt x="16014" y="6562"/>
                  </a:lnTo>
                  <a:lnTo>
                    <a:pt x="16004" y="6536"/>
                  </a:lnTo>
                  <a:lnTo>
                    <a:pt x="15994" y="6510"/>
                  </a:lnTo>
                  <a:lnTo>
                    <a:pt x="15984" y="6484"/>
                  </a:lnTo>
                  <a:lnTo>
                    <a:pt x="15974" y="6459"/>
                  </a:lnTo>
                  <a:lnTo>
                    <a:pt x="15963" y="6434"/>
                  </a:lnTo>
                  <a:lnTo>
                    <a:pt x="15951" y="6408"/>
                  </a:lnTo>
                  <a:lnTo>
                    <a:pt x="15939" y="6383"/>
                  </a:lnTo>
                  <a:lnTo>
                    <a:pt x="15927" y="6358"/>
                  </a:lnTo>
                  <a:lnTo>
                    <a:pt x="15914" y="6334"/>
                  </a:lnTo>
                  <a:lnTo>
                    <a:pt x="15900" y="6310"/>
                  </a:lnTo>
                  <a:lnTo>
                    <a:pt x="15886" y="6286"/>
                  </a:lnTo>
                  <a:lnTo>
                    <a:pt x="15872" y="6261"/>
                  </a:lnTo>
                  <a:lnTo>
                    <a:pt x="15857" y="6238"/>
                  </a:lnTo>
                  <a:lnTo>
                    <a:pt x="15842" y="62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bg1">
                    <a:lumMod val="65000"/>
                  </a:schemeClr>
                </a:solidFill>
                <a:latin typeface="微软雅黑" panose="020B0503020204020204" pitchFamily="34" charset="-122"/>
                <a:ea typeface="微软雅黑" panose="020B0503020204020204" pitchFamily="34" charset="-122"/>
              </a:endParaRPr>
            </a:p>
          </p:txBody>
        </p:sp>
      </p:grpSp>
      <p:cxnSp>
        <p:nvCxnSpPr>
          <p:cNvPr id="193" name="直接连接符 192"/>
          <p:cNvCxnSpPr/>
          <p:nvPr/>
        </p:nvCxnSpPr>
        <p:spPr>
          <a:xfrm>
            <a:off x="7598666" y="4498437"/>
            <a:ext cx="0" cy="33627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94" name="直接连接符 193"/>
          <p:cNvCxnSpPr/>
          <p:nvPr/>
        </p:nvCxnSpPr>
        <p:spPr>
          <a:xfrm>
            <a:off x="6446538" y="4504661"/>
            <a:ext cx="0" cy="33627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95" name="直接连接符 194"/>
          <p:cNvCxnSpPr/>
          <p:nvPr/>
        </p:nvCxnSpPr>
        <p:spPr>
          <a:xfrm>
            <a:off x="5294410" y="4504661"/>
            <a:ext cx="0" cy="33627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96" name="直接连接符 195"/>
          <p:cNvCxnSpPr/>
          <p:nvPr/>
        </p:nvCxnSpPr>
        <p:spPr>
          <a:xfrm>
            <a:off x="4214290" y="4504661"/>
            <a:ext cx="0" cy="33627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197" name="Picture 7" descr="C:\Users\Administrator\Desktop\56d684a0446de.png"/>
          <p:cNvPicPr>
            <a:picLocks noChangeAspect="1" noChangeArrowheads="1"/>
          </p:cNvPicPr>
          <p:nvPr/>
        </p:nvPicPr>
        <p:blipFill>
          <a:blip r:embed="rId5" cstate="print">
            <a:extLst>
              <a:ext uri="{BEBA8EAE-BF5A-486C-A8C5-ECC9F3942E4B}">
                <a14:imgProps xmlns:a14="http://schemas.microsoft.com/office/drawing/2010/main">
                  <a14:imgLayer r:embed="rId6">
                    <a14:imgEffect>
                      <a14:brightnessContrast bright="5000"/>
                    </a14:imgEffect>
                  </a14:imgLayer>
                </a14:imgProps>
              </a:ext>
              <a:ext uri="{28A0092B-C50C-407E-A947-70E740481C1C}">
                <a14:useLocalDpi xmlns:a14="http://schemas.microsoft.com/office/drawing/2010/main" val="0"/>
              </a:ext>
            </a:extLst>
          </a:blip>
          <a:srcRect/>
          <a:stretch>
            <a:fillRect/>
          </a:stretch>
        </p:blipFill>
        <p:spPr bwMode="auto">
          <a:xfrm rot="1643890">
            <a:off x="10434470" y="2812156"/>
            <a:ext cx="474514" cy="539694"/>
          </a:xfrm>
          <a:prstGeom prst="rect">
            <a:avLst/>
          </a:prstGeom>
          <a:noFill/>
          <a:extLst>
            <a:ext uri="{909E8E84-426E-40DD-AFC4-6F175D3DCCD1}">
              <a14:hiddenFill xmlns:a14="http://schemas.microsoft.com/office/drawing/2010/main">
                <a:solidFill>
                  <a:srgbClr val="FFFFFF"/>
                </a:solidFill>
              </a14:hiddenFill>
            </a:ext>
          </a:extLst>
        </p:spPr>
      </p:pic>
      <p:pic>
        <p:nvPicPr>
          <p:cNvPr id="198" name="Picture 7" descr="C:\Users\Administrator\Desktop\56d684a0446de.png"/>
          <p:cNvPicPr>
            <a:picLocks noChangeAspect="1" noChangeArrowheads="1"/>
          </p:cNvPicPr>
          <p:nvPr/>
        </p:nvPicPr>
        <p:blipFill>
          <a:blip r:embed="rId7" cstate="print">
            <a:extLst>
              <a:ext uri="{BEBA8EAE-BF5A-486C-A8C5-ECC9F3942E4B}">
                <a14:imgProps xmlns:a14="http://schemas.microsoft.com/office/drawing/2010/main">
                  <a14:imgLayer r:embed="rId8">
                    <a14:imgEffect>
                      <a14:brightnessContrast bright="5000"/>
                    </a14:imgEffect>
                  </a14:imgLayer>
                </a14:imgProps>
              </a:ext>
              <a:ext uri="{28A0092B-C50C-407E-A947-70E740481C1C}">
                <a14:useLocalDpi xmlns:a14="http://schemas.microsoft.com/office/drawing/2010/main" val="0"/>
              </a:ext>
            </a:extLst>
          </a:blip>
          <a:srcRect/>
          <a:stretch>
            <a:fillRect/>
          </a:stretch>
        </p:blipFill>
        <p:spPr bwMode="auto">
          <a:xfrm rot="4041525">
            <a:off x="8519088" y="4843971"/>
            <a:ext cx="883735" cy="1005127"/>
          </a:xfrm>
          <a:prstGeom prst="rect">
            <a:avLst/>
          </a:prstGeom>
          <a:noFill/>
          <a:extLst>
            <a:ext uri="{909E8E84-426E-40DD-AFC4-6F175D3DCCD1}">
              <a14:hiddenFill xmlns:a14="http://schemas.microsoft.com/office/drawing/2010/main">
                <a:solidFill>
                  <a:srgbClr val="FFFFFF"/>
                </a:solidFill>
              </a14:hiddenFill>
            </a:ext>
          </a:extLst>
        </p:spPr>
      </p:pic>
      <p:pic>
        <p:nvPicPr>
          <p:cNvPr id="199" name="Picture 7" descr="C:\Users\Administrator\Desktop\56d684a0446de.png"/>
          <p:cNvPicPr>
            <a:picLocks noChangeAspect="1" noChangeArrowheads="1"/>
          </p:cNvPicPr>
          <p:nvPr/>
        </p:nvPicPr>
        <p:blipFill>
          <a:blip r:embed="rId3" cstate="print">
            <a:extLst>
              <a:ext uri="{BEBA8EAE-BF5A-486C-A8C5-ECC9F3942E4B}">
                <a14:imgProps xmlns:a14="http://schemas.microsoft.com/office/drawing/2010/main">
                  <a14:imgLayer r:embed="rId4">
                    <a14:imgEffect>
                      <a14:brightnessContrast bright="5000"/>
                    </a14:imgEffect>
                  </a14:imgLayer>
                </a14:imgProps>
              </a:ext>
              <a:ext uri="{28A0092B-C50C-407E-A947-70E740481C1C}">
                <a14:useLocalDpi xmlns:a14="http://schemas.microsoft.com/office/drawing/2010/main" val="0"/>
              </a:ext>
            </a:extLst>
          </a:blip>
          <a:srcRect/>
          <a:stretch>
            <a:fillRect/>
          </a:stretch>
        </p:blipFill>
        <p:spPr bwMode="auto">
          <a:xfrm>
            <a:off x="1288992" y="2648831"/>
            <a:ext cx="1444625" cy="1643062"/>
          </a:xfrm>
          <a:prstGeom prst="rect">
            <a:avLst/>
          </a:prstGeom>
          <a:noFill/>
          <a:extLst>
            <a:ext uri="{909E8E84-426E-40DD-AFC4-6F175D3DCCD1}">
              <a14:hiddenFill xmlns:a14="http://schemas.microsoft.com/office/drawing/2010/main">
                <a:solidFill>
                  <a:srgbClr val="FFFFFF"/>
                </a:solidFill>
              </a14:hiddenFill>
            </a:ext>
          </a:extLst>
        </p:spPr>
      </p:pic>
      <p:sp>
        <p:nvSpPr>
          <p:cNvPr id="200" name="文本框 7"/>
          <p:cNvSpPr txBox="1">
            <a:spLocks noChangeArrowheads="1"/>
          </p:cNvSpPr>
          <p:nvPr/>
        </p:nvSpPr>
        <p:spPr bwMode="auto">
          <a:xfrm>
            <a:off x="6459475" y="5778747"/>
            <a:ext cx="2954337"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r"/>
            <a:r>
              <a:rPr lang="zh-CN" altLang="en-US" b="1" dirty="0">
                <a:solidFill>
                  <a:schemeClr val="bg1">
                    <a:lumMod val="50000"/>
                  </a:schemeClr>
                </a:solidFill>
                <a:latin typeface="微软雅黑" panose="020B0503020204020204" pitchFamily="34" charset="-122"/>
                <a:ea typeface="微软雅黑" panose="020B0503020204020204" pitchFamily="34" charset="-122"/>
              </a:rPr>
              <a:t>武汉某某机电设备有限公司</a:t>
            </a:r>
          </a:p>
        </p:txBody>
      </p:sp>
      <p:sp>
        <p:nvSpPr>
          <p:cNvPr id="201" name="文本框 8"/>
          <p:cNvSpPr txBox="1">
            <a:spLocks noChangeArrowheads="1"/>
          </p:cNvSpPr>
          <p:nvPr/>
        </p:nvSpPr>
        <p:spPr bwMode="auto">
          <a:xfrm>
            <a:off x="5426117" y="6116884"/>
            <a:ext cx="398769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r"/>
            <a:r>
              <a:rPr lang="en-US" altLang="zh-CN" sz="1200" dirty="0">
                <a:solidFill>
                  <a:schemeClr val="bg1">
                    <a:lumMod val="50000"/>
                  </a:schemeClr>
                </a:solidFill>
                <a:ea typeface="微软雅黑" panose="020B0503020204020204" pitchFamily="34" charset="-122"/>
              </a:rPr>
              <a:t>Wuhan </a:t>
            </a:r>
            <a:r>
              <a:rPr lang="en-US" altLang="zh-CN" sz="1200" dirty="0" err="1">
                <a:solidFill>
                  <a:schemeClr val="bg1">
                    <a:lumMod val="50000"/>
                  </a:schemeClr>
                </a:solidFill>
                <a:ea typeface="微软雅黑" panose="020B0503020204020204" pitchFamily="34" charset="-122"/>
              </a:rPr>
              <a:t>Chutian</a:t>
            </a:r>
            <a:r>
              <a:rPr lang="en-US" altLang="zh-CN" sz="1200" dirty="0">
                <a:solidFill>
                  <a:schemeClr val="bg1">
                    <a:lumMod val="50000"/>
                  </a:schemeClr>
                </a:solidFill>
                <a:ea typeface="微软雅黑" panose="020B0503020204020204" pitchFamily="34" charset="-122"/>
              </a:rPr>
              <a:t> Electrical and Mechanical Equipment Co., Ltd</a:t>
            </a:r>
            <a:endParaRPr lang="zh-CN" altLang="en-US" sz="1200" dirty="0">
              <a:solidFill>
                <a:schemeClr val="bg1">
                  <a:lumMod val="50000"/>
                </a:schemeClr>
              </a:solidFill>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3000"/>
    </mc:Choice>
    <mc:Fallback>
      <p:transition advTm="3000"/>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14:presetBounceEnd="67000">
                                      <p:stCondLst>
                                        <p:cond delay="0"/>
                                      </p:stCondLst>
                                      <p:childTnLst>
                                        <p:set>
                                          <p:cBhvr>
                                            <p:cTn id="6" dur="1" fill="hold">
                                              <p:stCondLst>
                                                <p:cond delay="0"/>
                                              </p:stCondLst>
                                            </p:cTn>
                                            <p:tgtEl>
                                              <p:spTgt spid="75"/>
                                            </p:tgtEl>
                                            <p:attrNameLst>
                                              <p:attrName>style.visibility</p:attrName>
                                            </p:attrNameLst>
                                          </p:cBhvr>
                                          <p:to>
                                            <p:strVal val="visible"/>
                                          </p:to>
                                        </p:set>
                                        <p:anim calcmode="lin" valueType="num" p14:bounceEnd="67000">
                                          <p:cBhvr additive="base">
                                            <p:cTn id="7" dur="2000" fill="hold"/>
                                            <p:tgtEl>
                                              <p:spTgt spid="75"/>
                                            </p:tgtEl>
                                            <p:attrNameLst>
                                              <p:attrName>ppt_x</p:attrName>
                                            </p:attrNameLst>
                                          </p:cBhvr>
                                          <p:tavLst>
                                            <p:tav tm="0">
                                              <p:val>
                                                <p:strVal val="0-#ppt_w/2"/>
                                              </p:val>
                                            </p:tav>
                                            <p:tav tm="100000">
                                              <p:val>
                                                <p:strVal val="#ppt_x"/>
                                              </p:val>
                                            </p:tav>
                                          </p:tavLst>
                                        </p:anim>
                                        <p:anim calcmode="lin" valueType="num" p14:bounceEnd="67000">
                                          <p:cBhvr additive="base">
                                            <p:cTn id="8" dur="2000" fill="hold"/>
                                            <p:tgtEl>
                                              <p:spTgt spid="75"/>
                                            </p:tgtEl>
                                            <p:attrNameLst>
                                              <p:attrName>ppt_y</p:attrName>
                                            </p:attrNameLst>
                                          </p:cBhvr>
                                          <p:tavLst>
                                            <p:tav tm="0">
                                              <p:val>
                                                <p:strVal val="#ppt_y"/>
                                              </p:val>
                                            </p:tav>
                                            <p:tav tm="100000">
                                              <p:val>
                                                <p:strVal val="#ppt_y"/>
                                              </p:val>
                                            </p:tav>
                                          </p:tavLst>
                                        </p:anim>
                                      </p:childTnLst>
                                    </p:cTn>
                                  </p:par>
                                </p:childTnLst>
                              </p:cTn>
                            </p:par>
                            <p:par>
                              <p:cTn id="9" fill="hold">
                                <p:stCondLst>
                                  <p:cond delay="2000"/>
                                </p:stCondLst>
                                <p:childTnLst>
                                  <p:par>
                                    <p:cTn id="10" presetID="2" presetClass="entr" presetSubtype="8" fill="hold" nodeType="afterEffect" p14:presetBounceEnd="68000">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14:bounceEnd="68000">
                                          <p:cBhvr additive="base">
                                            <p:cTn id="12" dur="500" fill="hold"/>
                                            <p:tgtEl>
                                              <p:spTgt spid="4"/>
                                            </p:tgtEl>
                                            <p:attrNameLst>
                                              <p:attrName>ppt_x</p:attrName>
                                            </p:attrNameLst>
                                          </p:cBhvr>
                                          <p:tavLst>
                                            <p:tav tm="0">
                                              <p:val>
                                                <p:strVal val="0-#ppt_w/2"/>
                                              </p:val>
                                            </p:tav>
                                            <p:tav tm="100000">
                                              <p:val>
                                                <p:strVal val="#ppt_x"/>
                                              </p:val>
                                            </p:tav>
                                          </p:tavLst>
                                        </p:anim>
                                        <p:anim calcmode="lin" valueType="num" p14:bounceEnd="68000">
                                          <p:cBhvr additive="base">
                                            <p:cTn id="13" dur="500" fill="hold"/>
                                            <p:tgtEl>
                                              <p:spTgt spid="4"/>
                                            </p:tgtEl>
                                            <p:attrNameLst>
                                              <p:attrName>ppt_y</p:attrName>
                                            </p:attrNameLst>
                                          </p:cBhvr>
                                          <p:tavLst>
                                            <p:tav tm="0">
                                              <p:val>
                                                <p:strVal val="#ppt_y"/>
                                              </p:val>
                                            </p:tav>
                                            <p:tav tm="100000">
                                              <p:val>
                                                <p:strVal val="#ppt_y"/>
                                              </p:val>
                                            </p:tav>
                                          </p:tavLst>
                                        </p:anim>
                                      </p:childTnLst>
                                    </p:cTn>
                                  </p:par>
                                </p:childTnLst>
                              </p:cTn>
                            </p:par>
                            <p:par>
                              <p:cTn id="14" fill="hold">
                                <p:stCondLst>
                                  <p:cond delay="2500"/>
                                </p:stCondLst>
                                <p:childTnLst>
                                  <p:par>
                                    <p:cTn id="15" presetID="2" presetClass="entr" presetSubtype="8" fill="hold" nodeType="afterEffect" p14:presetBounceEnd="68000">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14:bounceEnd="68000">
                                          <p:cBhvr additive="base">
                                            <p:cTn id="17" dur="500" fill="hold"/>
                                            <p:tgtEl>
                                              <p:spTgt spid="5"/>
                                            </p:tgtEl>
                                            <p:attrNameLst>
                                              <p:attrName>ppt_x</p:attrName>
                                            </p:attrNameLst>
                                          </p:cBhvr>
                                          <p:tavLst>
                                            <p:tav tm="0">
                                              <p:val>
                                                <p:strVal val="0-#ppt_w/2"/>
                                              </p:val>
                                            </p:tav>
                                            <p:tav tm="100000">
                                              <p:val>
                                                <p:strVal val="#ppt_x"/>
                                              </p:val>
                                            </p:tav>
                                          </p:tavLst>
                                        </p:anim>
                                        <p:anim calcmode="lin" valueType="num" p14:bounceEnd="68000">
                                          <p:cBhvr additive="base">
                                            <p:cTn id="18" dur="500" fill="hold"/>
                                            <p:tgtEl>
                                              <p:spTgt spid="5"/>
                                            </p:tgtEl>
                                            <p:attrNameLst>
                                              <p:attrName>ppt_y</p:attrName>
                                            </p:attrNameLst>
                                          </p:cBhvr>
                                          <p:tavLst>
                                            <p:tav tm="0">
                                              <p:val>
                                                <p:strVal val="#ppt_y"/>
                                              </p:val>
                                            </p:tav>
                                            <p:tav tm="100000">
                                              <p:val>
                                                <p:strVal val="#ppt_y"/>
                                              </p:val>
                                            </p:tav>
                                          </p:tavLst>
                                        </p:anim>
                                      </p:childTnLst>
                                    </p:cTn>
                                  </p:par>
                                  <p:par>
                                    <p:cTn id="19" presetID="2" presetClass="entr" presetSubtype="8" fill="hold" grpId="0" nodeType="withEffect">
                                      <p:stCondLst>
                                        <p:cond delay="0"/>
                                      </p:stCondLst>
                                      <p:iterate type="lt">
                                        <p:tmPct val="10000"/>
                                      </p:iterate>
                                      <p:childTnLst>
                                        <p:set>
                                          <p:cBhvr>
                                            <p:cTn id="20" dur="1" fill="hold">
                                              <p:stCondLst>
                                                <p:cond delay="0"/>
                                              </p:stCondLst>
                                            </p:cTn>
                                            <p:tgtEl>
                                              <p:spTgt spid="177"/>
                                            </p:tgtEl>
                                            <p:attrNameLst>
                                              <p:attrName>style.visibility</p:attrName>
                                            </p:attrNameLst>
                                          </p:cBhvr>
                                          <p:to>
                                            <p:strVal val="visible"/>
                                          </p:to>
                                        </p:set>
                                        <p:anim calcmode="lin" valueType="num">
                                          <p:cBhvr>
                                            <p:cTn id="21" dur="500" fill="hold"/>
                                            <p:tgtEl>
                                              <p:spTgt spid="177"/>
                                            </p:tgtEl>
                                            <p:attrNameLst>
                                              <p:attrName>ppt_x</p:attrName>
                                            </p:attrNameLst>
                                          </p:cBhvr>
                                          <p:tavLst>
                                            <p:tav tm="0">
                                              <p:val>
                                                <p:strVal val="0-#ppt_w/2"/>
                                              </p:val>
                                            </p:tav>
                                            <p:tav tm="100000">
                                              <p:val>
                                                <p:strVal val="#ppt_x"/>
                                              </p:val>
                                            </p:tav>
                                          </p:tavLst>
                                        </p:anim>
                                        <p:anim calcmode="lin" valueType="num">
                                          <p:cBhvr>
                                            <p:cTn id="22" dur="500" fill="hold"/>
                                            <p:tgtEl>
                                              <p:spTgt spid="177"/>
                                            </p:tgtEl>
                                            <p:attrNameLst>
                                              <p:attrName>ppt_y</p:attrName>
                                            </p:attrNameLst>
                                          </p:cBhvr>
                                          <p:tavLst>
                                            <p:tav tm="0">
                                              <p:val>
                                                <p:strVal val="#ppt_y"/>
                                              </p:val>
                                            </p:tav>
                                            <p:tav tm="100000">
                                              <p:val>
                                                <p:strVal val="#ppt_y"/>
                                              </p:val>
                                            </p:tav>
                                          </p:tavLst>
                                        </p:anim>
                                      </p:childTnLst>
                                    </p:cTn>
                                  </p:par>
                                  <p:par>
                                    <p:cTn id="23" presetID="26" presetClass="emph" presetSubtype="0" fill="hold" grpId="1" nodeType="withEffect">
                                      <p:stCondLst>
                                        <p:cond delay="2100"/>
                                      </p:stCondLst>
                                      <p:iterate type="lt">
                                        <p:tmPct val="10000"/>
                                      </p:iterate>
                                      <p:childTnLst>
                                        <p:animEffect transition="out" filter="fade">
                                          <p:cBhvr>
                                            <p:cTn id="24" dur="500" tmFilter="0, 0; .2, .5; .8, .5; 1, 0"/>
                                            <p:tgtEl>
                                              <p:spTgt spid="177"/>
                                            </p:tgtEl>
                                          </p:cBhvr>
                                        </p:animEffect>
                                        <p:animScale>
                                          <p:cBhvr>
                                            <p:cTn id="25" dur="250" autoRev="1" fill="hold"/>
                                            <p:tgtEl>
                                              <p:spTgt spid="177"/>
                                            </p:tgtEl>
                                          </p:cBhvr>
                                          <p:by x="105000" y="105000"/>
                                        </p:animScale>
                                      </p:childTnLst>
                                    </p:cTn>
                                  </p:par>
                                  <p:par>
                                    <p:cTn id="26" presetID="10" presetClass="entr" presetSubtype="0" fill="hold" nodeType="withEffect">
                                      <p:stCondLst>
                                        <p:cond delay="500"/>
                                      </p:stCondLst>
                                      <p:childTnLst>
                                        <p:set>
                                          <p:cBhvr>
                                            <p:cTn id="27" dur="1" fill="hold">
                                              <p:stCondLst>
                                                <p:cond delay="0"/>
                                              </p:stCondLst>
                                            </p:cTn>
                                            <p:tgtEl>
                                              <p:spTgt spid="178"/>
                                            </p:tgtEl>
                                            <p:attrNameLst>
                                              <p:attrName>style.visibility</p:attrName>
                                            </p:attrNameLst>
                                          </p:cBhvr>
                                          <p:to>
                                            <p:strVal val="visible"/>
                                          </p:to>
                                        </p:set>
                                        <p:animEffect transition="in" filter="fade">
                                          <p:cBhvr>
                                            <p:cTn id="28" dur="500"/>
                                            <p:tgtEl>
                                              <p:spTgt spid="178"/>
                                            </p:tgtEl>
                                          </p:cBhvr>
                                        </p:animEffect>
                                      </p:childTnLst>
                                    </p:cTn>
                                  </p:par>
                                  <p:par>
                                    <p:cTn id="29" presetID="10" presetClass="entr" presetSubtype="0" fill="hold" nodeType="withEffect">
                                      <p:stCondLst>
                                        <p:cond delay="500"/>
                                      </p:stCondLst>
                                      <p:childTnLst>
                                        <p:set>
                                          <p:cBhvr>
                                            <p:cTn id="30" dur="1" fill="hold">
                                              <p:stCondLst>
                                                <p:cond delay="0"/>
                                              </p:stCondLst>
                                            </p:cTn>
                                            <p:tgtEl>
                                              <p:spTgt spid="181"/>
                                            </p:tgtEl>
                                            <p:attrNameLst>
                                              <p:attrName>style.visibility</p:attrName>
                                            </p:attrNameLst>
                                          </p:cBhvr>
                                          <p:to>
                                            <p:strVal val="visible"/>
                                          </p:to>
                                        </p:set>
                                        <p:animEffect transition="in" filter="fade">
                                          <p:cBhvr>
                                            <p:cTn id="31" dur="500"/>
                                            <p:tgtEl>
                                              <p:spTgt spid="181"/>
                                            </p:tgtEl>
                                          </p:cBhvr>
                                        </p:animEffect>
                                      </p:childTnLst>
                                    </p:cTn>
                                  </p:par>
                                  <p:par>
                                    <p:cTn id="32" presetID="10" presetClass="entr" presetSubtype="0" fill="hold" nodeType="withEffect">
                                      <p:stCondLst>
                                        <p:cond delay="500"/>
                                      </p:stCondLst>
                                      <p:childTnLst>
                                        <p:set>
                                          <p:cBhvr>
                                            <p:cTn id="33" dur="1" fill="hold">
                                              <p:stCondLst>
                                                <p:cond delay="0"/>
                                              </p:stCondLst>
                                            </p:cTn>
                                            <p:tgtEl>
                                              <p:spTgt spid="186"/>
                                            </p:tgtEl>
                                            <p:attrNameLst>
                                              <p:attrName>style.visibility</p:attrName>
                                            </p:attrNameLst>
                                          </p:cBhvr>
                                          <p:to>
                                            <p:strVal val="visible"/>
                                          </p:to>
                                        </p:set>
                                        <p:animEffect transition="in" filter="fade">
                                          <p:cBhvr>
                                            <p:cTn id="34" dur="500"/>
                                            <p:tgtEl>
                                              <p:spTgt spid="186"/>
                                            </p:tgtEl>
                                          </p:cBhvr>
                                        </p:animEffect>
                                      </p:childTnLst>
                                    </p:cTn>
                                  </p:par>
                                  <p:par>
                                    <p:cTn id="35" presetID="10" presetClass="entr" presetSubtype="0" fill="hold" grpId="0" nodeType="withEffect">
                                      <p:stCondLst>
                                        <p:cond delay="500"/>
                                      </p:stCondLst>
                                      <p:childTnLst>
                                        <p:set>
                                          <p:cBhvr>
                                            <p:cTn id="36" dur="1" fill="hold">
                                              <p:stCondLst>
                                                <p:cond delay="0"/>
                                              </p:stCondLst>
                                            </p:cTn>
                                            <p:tgtEl>
                                              <p:spTgt spid="189"/>
                                            </p:tgtEl>
                                            <p:attrNameLst>
                                              <p:attrName>style.visibility</p:attrName>
                                            </p:attrNameLst>
                                          </p:cBhvr>
                                          <p:to>
                                            <p:strVal val="visible"/>
                                          </p:to>
                                        </p:set>
                                        <p:animEffect transition="in" filter="fade">
                                          <p:cBhvr>
                                            <p:cTn id="37" dur="500"/>
                                            <p:tgtEl>
                                              <p:spTgt spid="189"/>
                                            </p:tgtEl>
                                          </p:cBhvr>
                                        </p:animEffect>
                                      </p:childTnLst>
                                    </p:cTn>
                                  </p:par>
                                  <p:par>
                                    <p:cTn id="38" presetID="10" presetClass="entr" presetSubtype="0" fill="hold" nodeType="withEffect">
                                      <p:stCondLst>
                                        <p:cond delay="500"/>
                                      </p:stCondLst>
                                      <p:childTnLst>
                                        <p:set>
                                          <p:cBhvr>
                                            <p:cTn id="39" dur="1" fill="hold">
                                              <p:stCondLst>
                                                <p:cond delay="0"/>
                                              </p:stCondLst>
                                            </p:cTn>
                                            <p:tgtEl>
                                              <p:spTgt spid="190"/>
                                            </p:tgtEl>
                                            <p:attrNameLst>
                                              <p:attrName>style.visibility</p:attrName>
                                            </p:attrNameLst>
                                          </p:cBhvr>
                                          <p:to>
                                            <p:strVal val="visible"/>
                                          </p:to>
                                        </p:set>
                                        <p:animEffect transition="in" filter="fade">
                                          <p:cBhvr>
                                            <p:cTn id="40" dur="500"/>
                                            <p:tgtEl>
                                              <p:spTgt spid="190"/>
                                            </p:tgtEl>
                                          </p:cBhvr>
                                        </p:animEffect>
                                      </p:childTnLst>
                                    </p:cTn>
                                  </p:par>
                                  <p:par>
                                    <p:cTn id="41" presetID="16" presetClass="entr" presetSubtype="42" fill="hold" nodeType="withEffect">
                                      <p:stCondLst>
                                        <p:cond delay="1000"/>
                                      </p:stCondLst>
                                      <p:childTnLst>
                                        <p:set>
                                          <p:cBhvr>
                                            <p:cTn id="42" dur="1" fill="hold">
                                              <p:stCondLst>
                                                <p:cond delay="0"/>
                                              </p:stCondLst>
                                            </p:cTn>
                                            <p:tgtEl>
                                              <p:spTgt spid="196"/>
                                            </p:tgtEl>
                                            <p:attrNameLst>
                                              <p:attrName>style.visibility</p:attrName>
                                            </p:attrNameLst>
                                          </p:cBhvr>
                                          <p:to>
                                            <p:strVal val="visible"/>
                                          </p:to>
                                        </p:set>
                                        <p:animEffect transition="in" filter="barn(outHorizontal)">
                                          <p:cBhvr>
                                            <p:cTn id="43" dur="500"/>
                                            <p:tgtEl>
                                              <p:spTgt spid="196"/>
                                            </p:tgtEl>
                                          </p:cBhvr>
                                        </p:animEffect>
                                      </p:childTnLst>
                                    </p:cTn>
                                  </p:par>
                                  <p:par>
                                    <p:cTn id="44" presetID="16" presetClass="entr" presetSubtype="42" fill="hold" nodeType="withEffect">
                                      <p:stCondLst>
                                        <p:cond delay="1000"/>
                                      </p:stCondLst>
                                      <p:childTnLst>
                                        <p:set>
                                          <p:cBhvr>
                                            <p:cTn id="45" dur="1" fill="hold">
                                              <p:stCondLst>
                                                <p:cond delay="0"/>
                                              </p:stCondLst>
                                            </p:cTn>
                                            <p:tgtEl>
                                              <p:spTgt spid="195"/>
                                            </p:tgtEl>
                                            <p:attrNameLst>
                                              <p:attrName>style.visibility</p:attrName>
                                            </p:attrNameLst>
                                          </p:cBhvr>
                                          <p:to>
                                            <p:strVal val="visible"/>
                                          </p:to>
                                        </p:set>
                                        <p:animEffect transition="in" filter="barn(outHorizontal)">
                                          <p:cBhvr>
                                            <p:cTn id="46" dur="500"/>
                                            <p:tgtEl>
                                              <p:spTgt spid="195"/>
                                            </p:tgtEl>
                                          </p:cBhvr>
                                        </p:animEffect>
                                      </p:childTnLst>
                                    </p:cTn>
                                  </p:par>
                                  <p:par>
                                    <p:cTn id="47" presetID="16" presetClass="entr" presetSubtype="42" fill="hold" nodeType="withEffect">
                                      <p:stCondLst>
                                        <p:cond delay="1000"/>
                                      </p:stCondLst>
                                      <p:childTnLst>
                                        <p:set>
                                          <p:cBhvr>
                                            <p:cTn id="48" dur="1" fill="hold">
                                              <p:stCondLst>
                                                <p:cond delay="0"/>
                                              </p:stCondLst>
                                            </p:cTn>
                                            <p:tgtEl>
                                              <p:spTgt spid="194"/>
                                            </p:tgtEl>
                                            <p:attrNameLst>
                                              <p:attrName>style.visibility</p:attrName>
                                            </p:attrNameLst>
                                          </p:cBhvr>
                                          <p:to>
                                            <p:strVal val="visible"/>
                                          </p:to>
                                        </p:set>
                                        <p:animEffect transition="in" filter="barn(outHorizontal)">
                                          <p:cBhvr>
                                            <p:cTn id="49" dur="500"/>
                                            <p:tgtEl>
                                              <p:spTgt spid="194"/>
                                            </p:tgtEl>
                                          </p:cBhvr>
                                        </p:animEffect>
                                      </p:childTnLst>
                                    </p:cTn>
                                  </p:par>
                                  <p:par>
                                    <p:cTn id="50" presetID="16" presetClass="entr" presetSubtype="42" fill="hold" nodeType="withEffect">
                                      <p:stCondLst>
                                        <p:cond delay="1000"/>
                                      </p:stCondLst>
                                      <p:childTnLst>
                                        <p:set>
                                          <p:cBhvr>
                                            <p:cTn id="51" dur="1" fill="hold">
                                              <p:stCondLst>
                                                <p:cond delay="0"/>
                                              </p:stCondLst>
                                            </p:cTn>
                                            <p:tgtEl>
                                              <p:spTgt spid="193"/>
                                            </p:tgtEl>
                                            <p:attrNameLst>
                                              <p:attrName>style.visibility</p:attrName>
                                            </p:attrNameLst>
                                          </p:cBhvr>
                                          <p:to>
                                            <p:strVal val="visible"/>
                                          </p:to>
                                        </p:set>
                                        <p:animEffect transition="in" filter="barn(outHorizontal)">
                                          <p:cBhvr>
                                            <p:cTn id="52" dur="500"/>
                                            <p:tgtEl>
                                              <p:spTgt spid="193"/>
                                            </p:tgtEl>
                                          </p:cBhvr>
                                        </p:animEffect>
                                      </p:childTnLst>
                                    </p:cTn>
                                  </p:par>
                                  <p:par>
                                    <p:cTn id="53" presetID="52" presetClass="entr" presetSubtype="0" fill="hold" nodeType="withEffect">
                                      <p:stCondLst>
                                        <p:cond delay="500"/>
                                      </p:stCondLst>
                                      <p:childTnLst>
                                        <p:set>
                                          <p:cBhvr>
                                            <p:cTn id="54" dur="1" fill="hold">
                                              <p:stCondLst>
                                                <p:cond delay="0"/>
                                              </p:stCondLst>
                                            </p:cTn>
                                            <p:tgtEl>
                                              <p:spTgt spid="197"/>
                                            </p:tgtEl>
                                            <p:attrNameLst>
                                              <p:attrName>style.visibility</p:attrName>
                                            </p:attrNameLst>
                                          </p:cBhvr>
                                          <p:to>
                                            <p:strVal val="visible"/>
                                          </p:to>
                                        </p:set>
                                        <p:animScale>
                                          <p:cBhvr>
                                            <p:cTn id="55" dur="1000" decel="50000" fill="hold">
                                              <p:stCondLst>
                                                <p:cond delay="0"/>
                                              </p:stCondLst>
                                            </p:cTn>
                                            <p:tgtEl>
                                              <p:spTgt spid="19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6" dur="1000" decel="50000" fill="hold">
                                              <p:stCondLst>
                                                <p:cond delay="0"/>
                                              </p:stCondLst>
                                            </p:cTn>
                                            <p:tgtEl>
                                              <p:spTgt spid="197"/>
                                            </p:tgtEl>
                                            <p:attrNameLst>
                                              <p:attrName>ppt_x</p:attrName>
                                              <p:attrName>ppt_y</p:attrName>
                                            </p:attrNameLst>
                                          </p:cBhvr>
                                        </p:animMotion>
                                        <p:animEffect transition="in" filter="fade">
                                          <p:cBhvr>
                                            <p:cTn id="57" dur="1000"/>
                                            <p:tgtEl>
                                              <p:spTgt spid="197"/>
                                            </p:tgtEl>
                                          </p:cBhvr>
                                        </p:animEffect>
                                      </p:childTnLst>
                                    </p:cTn>
                                  </p:par>
                                  <p:par>
                                    <p:cTn id="58" presetID="52" presetClass="entr" presetSubtype="0" fill="hold" nodeType="withEffect">
                                      <p:stCondLst>
                                        <p:cond delay="500"/>
                                      </p:stCondLst>
                                      <p:childTnLst>
                                        <p:set>
                                          <p:cBhvr>
                                            <p:cTn id="59" dur="1" fill="hold">
                                              <p:stCondLst>
                                                <p:cond delay="0"/>
                                              </p:stCondLst>
                                            </p:cTn>
                                            <p:tgtEl>
                                              <p:spTgt spid="198"/>
                                            </p:tgtEl>
                                            <p:attrNameLst>
                                              <p:attrName>style.visibility</p:attrName>
                                            </p:attrNameLst>
                                          </p:cBhvr>
                                          <p:to>
                                            <p:strVal val="visible"/>
                                          </p:to>
                                        </p:set>
                                        <p:animScale>
                                          <p:cBhvr>
                                            <p:cTn id="60" dur="1000" decel="50000" fill="hold">
                                              <p:stCondLst>
                                                <p:cond delay="0"/>
                                              </p:stCondLst>
                                            </p:cTn>
                                            <p:tgtEl>
                                              <p:spTgt spid="19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1" dur="1000" decel="50000" fill="hold">
                                              <p:stCondLst>
                                                <p:cond delay="0"/>
                                              </p:stCondLst>
                                            </p:cTn>
                                            <p:tgtEl>
                                              <p:spTgt spid="198"/>
                                            </p:tgtEl>
                                            <p:attrNameLst>
                                              <p:attrName>ppt_x</p:attrName>
                                              <p:attrName>ppt_y</p:attrName>
                                            </p:attrNameLst>
                                          </p:cBhvr>
                                        </p:animMotion>
                                        <p:animEffect transition="in" filter="fade">
                                          <p:cBhvr>
                                            <p:cTn id="62" dur="1000"/>
                                            <p:tgtEl>
                                              <p:spTgt spid="198"/>
                                            </p:tgtEl>
                                          </p:cBhvr>
                                        </p:animEffect>
                                      </p:childTnLst>
                                    </p:cTn>
                                  </p:par>
                                  <p:par>
                                    <p:cTn id="63" presetID="52" presetClass="entr" presetSubtype="0" fill="hold" nodeType="withEffect">
                                      <p:stCondLst>
                                        <p:cond delay="500"/>
                                      </p:stCondLst>
                                      <p:childTnLst>
                                        <p:set>
                                          <p:cBhvr>
                                            <p:cTn id="64" dur="1" fill="hold">
                                              <p:stCondLst>
                                                <p:cond delay="0"/>
                                              </p:stCondLst>
                                            </p:cTn>
                                            <p:tgtEl>
                                              <p:spTgt spid="199"/>
                                            </p:tgtEl>
                                            <p:attrNameLst>
                                              <p:attrName>style.visibility</p:attrName>
                                            </p:attrNameLst>
                                          </p:cBhvr>
                                          <p:to>
                                            <p:strVal val="visible"/>
                                          </p:to>
                                        </p:set>
                                        <p:animScale>
                                          <p:cBhvr>
                                            <p:cTn id="65" dur="1000" decel="50000" fill="hold">
                                              <p:stCondLst>
                                                <p:cond delay="0"/>
                                              </p:stCondLst>
                                            </p:cTn>
                                            <p:tgtEl>
                                              <p:spTgt spid="19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6" dur="1000" decel="50000" fill="hold">
                                              <p:stCondLst>
                                                <p:cond delay="0"/>
                                              </p:stCondLst>
                                            </p:cTn>
                                            <p:tgtEl>
                                              <p:spTgt spid="199"/>
                                            </p:tgtEl>
                                            <p:attrNameLst>
                                              <p:attrName>ppt_x</p:attrName>
                                              <p:attrName>ppt_y</p:attrName>
                                            </p:attrNameLst>
                                          </p:cBhvr>
                                        </p:animMotion>
                                        <p:animEffect transition="in" filter="fade">
                                          <p:cBhvr>
                                            <p:cTn id="67" dur="1000"/>
                                            <p:tgtEl>
                                              <p:spTgt spid="199"/>
                                            </p:tgtEl>
                                          </p:cBhvr>
                                        </p:animEffect>
                                      </p:childTnLst>
                                    </p:cTn>
                                  </p:par>
                                  <p:par>
                                    <p:cTn id="68" presetID="2" presetClass="entr" presetSubtype="4" fill="hold" grpId="0" nodeType="withEffect">
                                      <p:stCondLst>
                                        <p:cond delay="500"/>
                                      </p:stCondLst>
                                      <p:iterate type="lt">
                                        <p:tmPct val="10000"/>
                                      </p:iterate>
                                      <p:childTnLst>
                                        <p:set>
                                          <p:cBhvr>
                                            <p:cTn id="69" dur="1" fill="hold">
                                              <p:stCondLst>
                                                <p:cond delay="0"/>
                                              </p:stCondLst>
                                            </p:cTn>
                                            <p:tgtEl>
                                              <p:spTgt spid="200"/>
                                            </p:tgtEl>
                                            <p:attrNameLst>
                                              <p:attrName>style.visibility</p:attrName>
                                            </p:attrNameLst>
                                          </p:cBhvr>
                                          <p:to>
                                            <p:strVal val="visible"/>
                                          </p:to>
                                        </p:set>
                                        <p:anim calcmode="lin" valueType="num">
                                          <p:cBhvr>
                                            <p:cTn id="70" dur="500" fill="hold"/>
                                            <p:tgtEl>
                                              <p:spTgt spid="200"/>
                                            </p:tgtEl>
                                            <p:attrNameLst>
                                              <p:attrName>ppt_x</p:attrName>
                                            </p:attrNameLst>
                                          </p:cBhvr>
                                          <p:tavLst>
                                            <p:tav tm="0">
                                              <p:val>
                                                <p:strVal val="#ppt_x"/>
                                              </p:val>
                                            </p:tav>
                                            <p:tav tm="100000">
                                              <p:val>
                                                <p:strVal val="#ppt_x"/>
                                              </p:val>
                                            </p:tav>
                                          </p:tavLst>
                                        </p:anim>
                                        <p:anim calcmode="lin" valueType="num">
                                          <p:cBhvr>
                                            <p:cTn id="71" dur="500" fill="hold"/>
                                            <p:tgtEl>
                                              <p:spTgt spid="200"/>
                                            </p:tgtEl>
                                            <p:attrNameLst>
                                              <p:attrName>ppt_y</p:attrName>
                                            </p:attrNameLst>
                                          </p:cBhvr>
                                          <p:tavLst>
                                            <p:tav tm="0">
                                              <p:val>
                                                <p:strVal val="1+#ppt_h/2"/>
                                              </p:val>
                                            </p:tav>
                                            <p:tav tm="100000">
                                              <p:val>
                                                <p:strVal val="#ppt_y"/>
                                              </p:val>
                                            </p:tav>
                                          </p:tavLst>
                                        </p:anim>
                                      </p:childTnLst>
                                    </p:cTn>
                                  </p:par>
                                  <p:par>
                                    <p:cTn id="72" presetID="26" presetClass="emph" presetSubtype="0" fill="hold" grpId="1" nodeType="withEffect">
                                      <p:stCondLst>
                                        <p:cond delay="2500"/>
                                      </p:stCondLst>
                                      <p:iterate type="lt">
                                        <p:tmPct val="10000"/>
                                      </p:iterate>
                                      <p:childTnLst>
                                        <p:animEffect transition="out" filter="fade">
                                          <p:cBhvr>
                                            <p:cTn id="73" dur="500" tmFilter="0, 0; .2, .5; .8, .5; 1, 0"/>
                                            <p:tgtEl>
                                              <p:spTgt spid="200"/>
                                            </p:tgtEl>
                                          </p:cBhvr>
                                        </p:animEffect>
                                        <p:animScale>
                                          <p:cBhvr>
                                            <p:cTn id="74" dur="250" autoRev="1" fill="hold"/>
                                            <p:tgtEl>
                                              <p:spTgt spid="200"/>
                                            </p:tgtEl>
                                          </p:cBhvr>
                                          <p:by x="105000" y="105000"/>
                                        </p:animScale>
                                      </p:childTnLst>
                                    </p:cTn>
                                  </p:par>
                                </p:childTnLst>
                              </p:cTn>
                            </p:par>
                            <p:par>
                              <p:cTn id="75" fill="hold">
                                <p:stCondLst>
                                  <p:cond delay="4050"/>
                                </p:stCondLst>
                                <p:childTnLst>
                                  <p:par>
                                    <p:cTn id="76" presetID="2" presetClass="entr" presetSubtype="8" fill="hold" grpId="0" nodeType="afterEffect" p14:presetBounceEnd="67000">
                                      <p:stCondLst>
                                        <p:cond delay="0"/>
                                      </p:stCondLst>
                                      <p:childTnLst>
                                        <p:set>
                                          <p:cBhvr>
                                            <p:cTn id="77" dur="1" fill="hold">
                                              <p:stCondLst>
                                                <p:cond delay="0"/>
                                              </p:stCondLst>
                                            </p:cTn>
                                            <p:tgtEl>
                                              <p:spTgt spid="201"/>
                                            </p:tgtEl>
                                            <p:attrNameLst>
                                              <p:attrName>style.visibility</p:attrName>
                                            </p:attrNameLst>
                                          </p:cBhvr>
                                          <p:to>
                                            <p:strVal val="visible"/>
                                          </p:to>
                                        </p:set>
                                        <p:anim calcmode="lin" valueType="num" p14:bounceEnd="67000">
                                          <p:cBhvr additive="base">
                                            <p:cTn id="78" dur="2000" fill="hold"/>
                                            <p:tgtEl>
                                              <p:spTgt spid="201"/>
                                            </p:tgtEl>
                                            <p:attrNameLst>
                                              <p:attrName>ppt_x</p:attrName>
                                            </p:attrNameLst>
                                          </p:cBhvr>
                                          <p:tavLst>
                                            <p:tav tm="0">
                                              <p:val>
                                                <p:strVal val="0-#ppt_w/2"/>
                                              </p:val>
                                            </p:tav>
                                            <p:tav tm="100000">
                                              <p:val>
                                                <p:strVal val="#ppt_x"/>
                                              </p:val>
                                            </p:tav>
                                          </p:tavLst>
                                        </p:anim>
                                        <p:anim calcmode="lin" valueType="num" p14:bounceEnd="67000">
                                          <p:cBhvr additive="base">
                                            <p:cTn id="79" dur="2000" fill="hold"/>
                                            <p:tgtEl>
                                              <p:spTgt spid="201"/>
                                            </p:tgtEl>
                                            <p:attrNameLst>
                                              <p:attrName>ppt_y</p:attrName>
                                            </p:attrNameLst>
                                          </p:cBhvr>
                                          <p:tavLst>
                                            <p:tav tm="0">
                                              <p:val>
                                                <p:strVal val="#ppt_y"/>
                                              </p:val>
                                            </p:tav>
                                            <p:tav tm="100000">
                                              <p:val>
                                                <p:strVal val="#ppt_y"/>
                                              </p:val>
                                            </p:tav>
                                          </p:tavLst>
                                        </p:anim>
                                      </p:childTnLst>
                                    </p:cTn>
                                  </p:par>
                                </p:childTnLst>
                              </p:cTn>
                            </p:par>
                            <p:par>
                              <p:cTn id="80" fill="hold">
                                <p:stCondLst>
                                  <p:cond delay="6050"/>
                                </p:stCondLst>
                                <p:childTnLst>
                                  <p:par>
                                    <p:cTn id="81" presetID="18" presetClass="entr" presetSubtype="9" fill="hold" grpId="0" nodeType="afterEffect">
                                      <p:stCondLst>
                                        <p:cond delay="0"/>
                                      </p:stCondLst>
                                      <p:childTnLst>
                                        <p:set>
                                          <p:cBhvr>
                                            <p:cTn id="82" dur="1" fill="hold">
                                              <p:stCondLst>
                                                <p:cond delay="0"/>
                                              </p:stCondLst>
                                            </p:cTn>
                                            <p:tgtEl>
                                              <p:spTgt spid="81"/>
                                            </p:tgtEl>
                                            <p:attrNameLst>
                                              <p:attrName>style.visibility</p:attrName>
                                            </p:attrNameLst>
                                          </p:cBhvr>
                                          <p:to>
                                            <p:strVal val="visible"/>
                                          </p:to>
                                        </p:set>
                                        <p:animEffect transition="in" filter="strips(upLeft)">
                                          <p:cBhvr>
                                            <p:cTn id="83" dur="700"/>
                                            <p:tgtEl>
                                              <p:spTgt spid="81"/>
                                            </p:tgtEl>
                                          </p:cBhvr>
                                        </p:animEffect>
                                      </p:childTnLst>
                                    </p:cTn>
                                  </p:par>
                                  <p:par>
                                    <p:cTn id="84" presetID="22" presetClass="entr" presetSubtype="1" fill="hold" grpId="0" nodeType="withEffect">
                                      <p:stCondLst>
                                        <p:cond delay="0"/>
                                      </p:stCondLst>
                                      <p:childTnLst>
                                        <p:set>
                                          <p:cBhvr>
                                            <p:cTn id="85" dur="1" fill="hold">
                                              <p:stCondLst>
                                                <p:cond delay="0"/>
                                              </p:stCondLst>
                                            </p:cTn>
                                            <p:tgtEl>
                                              <p:spTgt spid="86"/>
                                            </p:tgtEl>
                                            <p:attrNameLst>
                                              <p:attrName>style.visibility</p:attrName>
                                            </p:attrNameLst>
                                          </p:cBhvr>
                                          <p:to>
                                            <p:strVal val="visible"/>
                                          </p:to>
                                        </p:set>
                                        <p:animEffect transition="in" filter="wipe(up)">
                                          <p:cBhvr>
                                            <p:cTn id="86" dur="700"/>
                                            <p:tgtEl>
                                              <p:spTgt spid="86"/>
                                            </p:tgtEl>
                                          </p:cBhvr>
                                        </p:animEffect>
                                      </p:childTnLst>
                                    </p:cTn>
                                  </p:par>
                                  <p:par>
                                    <p:cTn id="87" presetID="22" presetClass="entr" presetSubtype="8" fill="hold" grpId="0" nodeType="withEffect">
                                      <p:stCondLst>
                                        <p:cond delay="0"/>
                                      </p:stCondLst>
                                      <p:childTnLst>
                                        <p:set>
                                          <p:cBhvr>
                                            <p:cTn id="88" dur="1" fill="hold">
                                              <p:stCondLst>
                                                <p:cond delay="0"/>
                                              </p:stCondLst>
                                            </p:cTn>
                                            <p:tgtEl>
                                              <p:spTgt spid="85"/>
                                            </p:tgtEl>
                                            <p:attrNameLst>
                                              <p:attrName>style.visibility</p:attrName>
                                            </p:attrNameLst>
                                          </p:cBhvr>
                                          <p:to>
                                            <p:strVal val="visible"/>
                                          </p:to>
                                        </p:set>
                                        <p:animEffect transition="in" filter="wipe(left)">
                                          <p:cBhvr>
                                            <p:cTn id="89" dur="700"/>
                                            <p:tgtEl>
                                              <p:spTgt spid="85"/>
                                            </p:tgtEl>
                                          </p:cBhvr>
                                        </p:animEffect>
                                      </p:childTnLst>
                                    </p:cTn>
                                  </p:par>
                                  <p:par>
                                    <p:cTn id="90" presetID="22" presetClass="entr" presetSubtype="8" fill="hold" grpId="0" nodeType="withEffect">
                                      <p:stCondLst>
                                        <p:cond delay="0"/>
                                      </p:stCondLst>
                                      <p:childTnLst>
                                        <p:set>
                                          <p:cBhvr>
                                            <p:cTn id="91" dur="1" fill="hold">
                                              <p:stCondLst>
                                                <p:cond delay="0"/>
                                              </p:stCondLst>
                                            </p:cTn>
                                            <p:tgtEl>
                                              <p:spTgt spid="82"/>
                                            </p:tgtEl>
                                            <p:attrNameLst>
                                              <p:attrName>style.visibility</p:attrName>
                                            </p:attrNameLst>
                                          </p:cBhvr>
                                          <p:to>
                                            <p:strVal val="visible"/>
                                          </p:to>
                                        </p:set>
                                        <p:animEffect transition="in" filter="wipe(left)">
                                          <p:cBhvr>
                                            <p:cTn id="92" dur="700"/>
                                            <p:tgtEl>
                                              <p:spTgt spid="82"/>
                                            </p:tgtEl>
                                          </p:cBhvr>
                                        </p:animEffect>
                                      </p:childTnLst>
                                    </p:cTn>
                                  </p:par>
                                  <p:par>
                                    <p:cTn id="93" presetID="18" presetClass="entr" presetSubtype="3" fill="hold" grpId="0" nodeType="withEffect">
                                      <p:stCondLst>
                                        <p:cond delay="0"/>
                                      </p:stCondLst>
                                      <p:childTnLst>
                                        <p:set>
                                          <p:cBhvr>
                                            <p:cTn id="94" dur="1" fill="hold">
                                              <p:stCondLst>
                                                <p:cond delay="0"/>
                                              </p:stCondLst>
                                            </p:cTn>
                                            <p:tgtEl>
                                              <p:spTgt spid="87"/>
                                            </p:tgtEl>
                                            <p:attrNameLst>
                                              <p:attrName>style.visibility</p:attrName>
                                            </p:attrNameLst>
                                          </p:cBhvr>
                                          <p:to>
                                            <p:strVal val="visible"/>
                                          </p:to>
                                        </p:set>
                                        <p:animEffect transition="in" filter="strips(upRight)">
                                          <p:cBhvr>
                                            <p:cTn id="95" dur="700"/>
                                            <p:tgtEl>
                                              <p:spTgt spid="87"/>
                                            </p:tgtEl>
                                          </p:cBhvr>
                                        </p:animEffect>
                                      </p:childTnLst>
                                    </p:cTn>
                                  </p:par>
                                  <p:par>
                                    <p:cTn id="96" presetID="22" presetClass="entr" presetSubtype="2" fill="hold" grpId="0" nodeType="withEffect">
                                      <p:stCondLst>
                                        <p:cond delay="0"/>
                                      </p:stCondLst>
                                      <p:childTnLst>
                                        <p:set>
                                          <p:cBhvr>
                                            <p:cTn id="97" dur="1" fill="hold">
                                              <p:stCondLst>
                                                <p:cond delay="0"/>
                                              </p:stCondLst>
                                            </p:cTn>
                                            <p:tgtEl>
                                              <p:spTgt spid="91"/>
                                            </p:tgtEl>
                                            <p:attrNameLst>
                                              <p:attrName>style.visibility</p:attrName>
                                            </p:attrNameLst>
                                          </p:cBhvr>
                                          <p:to>
                                            <p:strVal val="visible"/>
                                          </p:to>
                                        </p:set>
                                        <p:animEffect transition="in" filter="wipe(right)">
                                          <p:cBhvr>
                                            <p:cTn id="98" dur="700"/>
                                            <p:tgtEl>
                                              <p:spTgt spid="91"/>
                                            </p:tgtEl>
                                          </p:cBhvr>
                                        </p:animEffect>
                                      </p:childTnLst>
                                    </p:cTn>
                                  </p:par>
                                  <p:par>
                                    <p:cTn id="99" presetID="18" presetClass="entr" presetSubtype="12" fill="hold" grpId="0" nodeType="withEffect">
                                      <p:stCondLst>
                                        <p:cond delay="0"/>
                                      </p:stCondLst>
                                      <p:childTnLst>
                                        <p:set>
                                          <p:cBhvr>
                                            <p:cTn id="100" dur="1" fill="hold">
                                              <p:stCondLst>
                                                <p:cond delay="0"/>
                                              </p:stCondLst>
                                            </p:cTn>
                                            <p:tgtEl>
                                              <p:spTgt spid="80"/>
                                            </p:tgtEl>
                                            <p:attrNameLst>
                                              <p:attrName>style.visibility</p:attrName>
                                            </p:attrNameLst>
                                          </p:cBhvr>
                                          <p:to>
                                            <p:strVal val="visible"/>
                                          </p:to>
                                        </p:set>
                                        <p:animEffect transition="in" filter="strips(downLeft)">
                                          <p:cBhvr>
                                            <p:cTn id="101" dur="700"/>
                                            <p:tgtEl>
                                              <p:spTgt spid="80"/>
                                            </p:tgtEl>
                                          </p:cBhvr>
                                        </p:animEffect>
                                      </p:childTnLst>
                                    </p:cTn>
                                  </p:par>
                                  <p:par>
                                    <p:cTn id="102" presetID="53" presetClass="entr" presetSubtype="16" fill="hold" grpId="0" nodeType="withEffect">
                                      <p:stCondLst>
                                        <p:cond delay="0"/>
                                      </p:stCondLst>
                                      <p:childTnLst>
                                        <p:set>
                                          <p:cBhvr>
                                            <p:cTn id="103" dur="1" fill="hold">
                                              <p:stCondLst>
                                                <p:cond delay="0"/>
                                              </p:stCondLst>
                                            </p:cTn>
                                            <p:tgtEl>
                                              <p:spTgt spid="94"/>
                                            </p:tgtEl>
                                            <p:attrNameLst>
                                              <p:attrName>style.visibility</p:attrName>
                                            </p:attrNameLst>
                                          </p:cBhvr>
                                          <p:to>
                                            <p:strVal val="visible"/>
                                          </p:to>
                                        </p:set>
                                        <p:anim calcmode="lin" valueType="num">
                                          <p:cBhvr>
                                            <p:cTn id="104" dur="700" fill="hold"/>
                                            <p:tgtEl>
                                              <p:spTgt spid="94"/>
                                            </p:tgtEl>
                                            <p:attrNameLst>
                                              <p:attrName>ppt_w</p:attrName>
                                            </p:attrNameLst>
                                          </p:cBhvr>
                                          <p:tavLst>
                                            <p:tav tm="0">
                                              <p:val>
                                                <p:fltVal val="0"/>
                                              </p:val>
                                            </p:tav>
                                            <p:tav tm="100000">
                                              <p:val>
                                                <p:strVal val="#ppt_w"/>
                                              </p:val>
                                            </p:tav>
                                          </p:tavLst>
                                        </p:anim>
                                        <p:anim calcmode="lin" valueType="num">
                                          <p:cBhvr>
                                            <p:cTn id="105" dur="700" fill="hold"/>
                                            <p:tgtEl>
                                              <p:spTgt spid="94"/>
                                            </p:tgtEl>
                                            <p:attrNameLst>
                                              <p:attrName>ppt_h</p:attrName>
                                            </p:attrNameLst>
                                          </p:cBhvr>
                                          <p:tavLst>
                                            <p:tav tm="0">
                                              <p:val>
                                                <p:fltVal val="0"/>
                                              </p:val>
                                            </p:tav>
                                            <p:tav tm="100000">
                                              <p:val>
                                                <p:strVal val="#ppt_h"/>
                                              </p:val>
                                            </p:tav>
                                          </p:tavLst>
                                        </p:anim>
                                        <p:animEffect transition="in" filter="fade">
                                          <p:cBhvr>
                                            <p:cTn id="106" dur="700"/>
                                            <p:tgtEl>
                                              <p:spTgt spid="94"/>
                                            </p:tgtEl>
                                          </p:cBhvr>
                                        </p:animEffect>
                                      </p:childTnLst>
                                    </p:cTn>
                                  </p:par>
                                  <p:par>
                                    <p:cTn id="107" presetID="53" presetClass="entr" presetSubtype="16" fill="hold" grpId="0" nodeType="withEffect">
                                      <p:stCondLst>
                                        <p:cond delay="0"/>
                                      </p:stCondLst>
                                      <p:childTnLst>
                                        <p:set>
                                          <p:cBhvr>
                                            <p:cTn id="108" dur="1" fill="hold">
                                              <p:stCondLst>
                                                <p:cond delay="0"/>
                                              </p:stCondLst>
                                            </p:cTn>
                                            <p:tgtEl>
                                              <p:spTgt spid="77"/>
                                            </p:tgtEl>
                                            <p:attrNameLst>
                                              <p:attrName>style.visibility</p:attrName>
                                            </p:attrNameLst>
                                          </p:cBhvr>
                                          <p:to>
                                            <p:strVal val="visible"/>
                                          </p:to>
                                        </p:set>
                                        <p:anim calcmode="lin" valueType="num">
                                          <p:cBhvr>
                                            <p:cTn id="109" dur="700" fill="hold"/>
                                            <p:tgtEl>
                                              <p:spTgt spid="77"/>
                                            </p:tgtEl>
                                            <p:attrNameLst>
                                              <p:attrName>ppt_w</p:attrName>
                                            </p:attrNameLst>
                                          </p:cBhvr>
                                          <p:tavLst>
                                            <p:tav tm="0">
                                              <p:val>
                                                <p:fltVal val="0"/>
                                              </p:val>
                                            </p:tav>
                                            <p:tav tm="100000">
                                              <p:val>
                                                <p:strVal val="#ppt_w"/>
                                              </p:val>
                                            </p:tav>
                                          </p:tavLst>
                                        </p:anim>
                                        <p:anim calcmode="lin" valueType="num">
                                          <p:cBhvr>
                                            <p:cTn id="110" dur="700" fill="hold"/>
                                            <p:tgtEl>
                                              <p:spTgt spid="77"/>
                                            </p:tgtEl>
                                            <p:attrNameLst>
                                              <p:attrName>ppt_h</p:attrName>
                                            </p:attrNameLst>
                                          </p:cBhvr>
                                          <p:tavLst>
                                            <p:tav tm="0">
                                              <p:val>
                                                <p:fltVal val="0"/>
                                              </p:val>
                                            </p:tav>
                                            <p:tav tm="100000">
                                              <p:val>
                                                <p:strVal val="#ppt_h"/>
                                              </p:val>
                                            </p:tav>
                                          </p:tavLst>
                                        </p:anim>
                                        <p:animEffect transition="in" filter="fade">
                                          <p:cBhvr>
                                            <p:cTn id="111" dur="700"/>
                                            <p:tgtEl>
                                              <p:spTgt spid="77"/>
                                            </p:tgtEl>
                                          </p:cBhvr>
                                        </p:animEffect>
                                      </p:childTnLst>
                                    </p:cTn>
                                  </p:par>
                                  <p:par>
                                    <p:cTn id="112" presetID="53" presetClass="entr" presetSubtype="16" fill="hold" grpId="0" nodeType="withEffect">
                                      <p:stCondLst>
                                        <p:cond delay="0"/>
                                      </p:stCondLst>
                                      <p:childTnLst>
                                        <p:set>
                                          <p:cBhvr>
                                            <p:cTn id="113" dur="1" fill="hold">
                                              <p:stCondLst>
                                                <p:cond delay="0"/>
                                              </p:stCondLst>
                                            </p:cTn>
                                            <p:tgtEl>
                                              <p:spTgt spid="76"/>
                                            </p:tgtEl>
                                            <p:attrNameLst>
                                              <p:attrName>style.visibility</p:attrName>
                                            </p:attrNameLst>
                                          </p:cBhvr>
                                          <p:to>
                                            <p:strVal val="visible"/>
                                          </p:to>
                                        </p:set>
                                        <p:anim calcmode="lin" valueType="num">
                                          <p:cBhvr>
                                            <p:cTn id="114" dur="700" fill="hold"/>
                                            <p:tgtEl>
                                              <p:spTgt spid="76"/>
                                            </p:tgtEl>
                                            <p:attrNameLst>
                                              <p:attrName>ppt_w</p:attrName>
                                            </p:attrNameLst>
                                          </p:cBhvr>
                                          <p:tavLst>
                                            <p:tav tm="0">
                                              <p:val>
                                                <p:fltVal val="0"/>
                                              </p:val>
                                            </p:tav>
                                            <p:tav tm="100000">
                                              <p:val>
                                                <p:strVal val="#ppt_w"/>
                                              </p:val>
                                            </p:tav>
                                          </p:tavLst>
                                        </p:anim>
                                        <p:anim calcmode="lin" valueType="num">
                                          <p:cBhvr>
                                            <p:cTn id="115" dur="700" fill="hold"/>
                                            <p:tgtEl>
                                              <p:spTgt spid="76"/>
                                            </p:tgtEl>
                                            <p:attrNameLst>
                                              <p:attrName>ppt_h</p:attrName>
                                            </p:attrNameLst>
                                          </p:cBhvr>
                                          <p:tavLst>
                                            <p:tav tm="0">
                                              <p:val>
                                                <p:fltVal val="0"/>
                                              </p:val>
                                            </p:tav>
                                            <p:tav tm="100000">
                                              <p:val>
                                                <p:strVal val="#ppt_h"/>
                                              </p:val>
                                            </p:tav>
                                          </p:tavLst>
                                        </p:anim>
                                        <p:animEffect transition="in" filter="fade">
                                          <p:cBhvr>
                                            <p:cTn id="116" dur="700"/>
                                            <p:tgtEl>
                                              <p:spTgt spid="76"/>
                                            </p:tgtEl>
                                          </p:cBhvr>
                                        </p:animEffect>
                                      </p:childTnLst>
                                    </p:cTn>
                                  </p:par>
                                  <p:par>
                                    <p:cTn id="117" presetID="53" presetClass="entr" presetSubtype="16" fill="hold" grpId="0" nodeType="withEffect">
                                      <p:stCondLst>
                                        <p:cond delay="0"/>
                                      </p:stCondLst>
                                      <p:childTnLst>
                                        <p:set>
                                          <p:cBhvr>
                                            <p:cTn id="118" dur="1" fill="hold">
                                              <p:stCondLst>
                                                <p:cond delay="0"/>
                                              </p:stCondLst>
                                            </p:cTn>
                                            <p:tgtEl>
                                              <p:spTgt spid="95"/>
                                            </p:tgtEl>
                                            <p:attrNameLst>
                                              <p:attrName>style.visibility</p:attrName>
                                            </p:attrNameLst>
                                          </p:cBhvr>
                                          <p:to>
                                            <p:strVal val="visible"/>
                                          </p:to>
                                        </p:set>
                                        <p:anim calcmode="lin" valueType="num">
                                          <p:cBhvr>
                                            <p:cTn id="119" dur="700" fill="hold"/>
                                            <p:tgtEl>
                                              <p:spTgt spid="95"/>
                                            </p:tgtEl>
                                            <p:attrNameLst>
                                              <p:attrName>ppt_w</p:attrName>
                                            </p:attrNameLst>
                                          </p:cBhvr>
                                          <p:tavLst>
                                            <p:tav tm="0">
                                              <p:val>
                                                <p:fltVal val="0"/>
                                              </p:val>
                                            </p:tav>
                                            <p:tav tm="100000">
                                              <p:val>
                                                <p:strVal val="#ppt_w"/>
                                              </p:val>
                                            </p:tav>
                                          </p:tavLst>
                                        </p:anim>
                                        <p:anim calcmode="lin" valueType="num">
                                          <p:cBhvr>
                                            <p:cTn id="120" dur="700" fill="hold"/>
                                            <p:tgtEl>
                                              <p:spTgt spid="95"/>
                                            </p:tgtEl>
                                            <p:attrNameLst>
                                              <p:attrName>ppt_h</p:attrName>
                                            </p:attrNameLst>
                                          </p:cBhvr>
                                          <p:tavLst>
                                            <p:tav tm="0">
                                              <p:val>
                                                <p:fltVal val="0"/>
                                              </p:val>
                                            </p:tav>
                                            <p:tav tm="100000">
                                              <p:val>
                                                <p:strVal val="#ppt_h"/>
                                              </p:val>
                                            </p:tav>
                                          </p:tavLst>
                                        </p:anim>
                                        <p:animEffect transition="in" filter="fade">
                                          <p:cBhvr>
                                            <p:cTn id="121" dur="700"/>
                                            <p:tgtEl>
                                              <p:spTgt spid="95"/>
                                            </p:tgtEl>
                                          </p:cBhvr>
                                        </p:animEffect>
                                      </p:childTnLst>
                                    </p:cTn>
                                  </p:par>
                                  <p:par>
                                    <p:cTn id="122" presetID="53" presetClass="entr" presetSubtype="16" fill="hold" grpId="0" nodeType="withEffect">
                                      <p:stCondLst>
                                        <p:cond delay="0"/>
                                      </p:stCondLst>
                                      <p:childTnLst>
                                        <p:set>
                                          <p:cBhvr>
                                            <p:cTn id="123" dur="1" fill="hold">
                                              <p:stCondLst>
                                                <p:cond delay="0"/>
                                              </p:stCondLst>
                                            </p:cTn>
                                            <p:tgtEl>
                                              <p:spTgt spid="96"/>
                                            </p:tgtEl>
                                            <p:attrNameLst>
                                              <p:attrName>style.visibility</p:attrName>
                                            </p:attrNameLst>
                                          </p:cBhvr>
                                          <p:to>
                                            <p:strVal val="visible"/>
                                          </p:to>
                                        </p:set>
                                        <p:anim calcmode="lin" valueType="num">
                                          <p:cBhvr>
                                            <p:cTn id="124" dur="700" fill="hold"/>
                                            <p:tgtEl>
                                              <p:spTgt spid="96"/>
                                            </p:tgtEl>
                                            <p:attrNameLst>
                                              <p:attrName>ppt_w</p:attrName>
                                            </p:attrNameLst>
                                          </p:cBhvr>
                                          <p:tavLst>
                                            <p:tav tm="0">
                                              <p:val>
                                                <p:fltVal val="0"/>
                                              </p:val>
                                            </p:tav>
                                            <p:tav tm="100000">
                                              <p:val>
                                                <p:strVal val="#ppt_w"/>
                                              </p:val>
                                            </p:tav>
                                          </p:tavLst>
                                        </p:anim>
                                        <p:anim calcmode="lin" valueType="num">
                                          <p:cBhvr>
                                            <p:cTn id="125" dur="700" fill="hold"/>
                                            <p:tgtEl>
                                              <p:spTgt spid="96"/>
                                            </p:tgtEl>
                                            <p:attrNameLst>
                                              <p:attrName>ppt_h</p:attrName>
                                            </p:attrNameLst>
                                          </p:cBhvr>
                                          <p:tavLst>
                                            <p:tav tm="0">
                                              <p:val>
                                                <p:fltVal val="0"/>
                                              </p:val>
                                            </p:tav>
                                            <p:tav tm="100000">
                                              <p:val>
                                                <p:strVal val="#ppt_h"/>
                                              </p:val>
                                            </p:tav>
                                          </p:tavLst>
                                        </p:anim>
                                        <p:animEffect transition="in" filter="fade">
                                          <p:cBhvr>
                                            <p:cTn id="126" dur="700"/>
                                            <p:tgtEl>
                                              <p:spTgt spid="96"/>
                                            </p:tgtEl>
                                          </p:cBhvr>
                                        </p:animEffect>
                                      </p:childTnLst>
                                    </p:cTn>
                                  </p:par>
                                  <p:par>
                                    <p:cTn id="127" presetID="22" presetClass="entr" presetSubtype="1" fill="hold" grpId="0" nodeType="withEffect">
                                      <p:stCondLst>
                                        <p:cond delay="0"/>
                                      </p:stCondLst>
                                      <p:childTnLst>
                                        <p:set>
                                          <p:cBhvr>
                                            <p:cTn id="128" dur="1" fill="hold">
                                              <p:stCondLst>
                                                <p:cond delay="0"/>
                                              </p:stCondLst>
                                            </p:cTn>
                                            <p:tgtEl>
                                              <p:spTgt spid="93"/>
                                            </p:tgtEl>
                                            <p:attrNameLst>
                                              <p:attrName>style.visibility</p:attrName>
                                            </p:attrNameLst>
                                          </p:cBhvr>
                                          <p:to>
                                            <p:strVal val="visible"/>
                                          </p:to>
                                        </p:set>
                                        <p:animEffect transition="in" filter="wipe(up)">
                                          <p:cBhvr>
                                            <p:cTn id="129" dur="700"/>
                                            <p:tgtEl>
                                              <p:spTgt spid="93"/>
                                            </p:tgtEl>
                                          </p:cBhvr>
                                        </p:animEffect>
                                      </p:childTnLst>
                                    </p:cTn>
                                  </p:par>
                                  <p:par>
                                    <p:cTn id="130" presetID="22" presetClass="entr" presetSubtype="8" fill="hold" grpId="0" nodeType="withEffect">
                                      <p:stCondLst>
                                        <p:cond delay="0"/>
                                      </p:stCondLst>
                                      <p:childTnLst>
                                        <p:set>
                                          <p:cBhvr>
                                            <p:cTn id="131" dur="1" fill="hold">
                                              <p:stCondLst>
                                                <p:cond delay="0"/>
                                              </p:stCondLst>
                                            </p:cTn>
                                            <p:tgtEl>
                                              <p:spTgt spid="83"/>
                                            </p:tgtEl>
                                            <p:attrNameLst>
                                              <p:attrName>style.visibility</p:attrName>
                                            </p:attrNameLst>
                                          </p:cBhvr>
                                          <p:to>
                                            <p:strVal val="visible"/>
                                          </p:to>
                                        </p:set>
                                        <p:animEffect transition="in" filter="wipe(left)">
                                          <p:cBhvr>
                                            <p:cTn id="132" dur="700"/>
                                            <p:tgtEl>
                                              <p:spTgt spid="83"/>
                                            </p:tgtEl>
                                          </p:cBhvr>
                                        </p:animEffect>
                                      </p:childTnLst>
                                    </p:cTn>
                                  </p:par>
                                  <p:par>
                                    <p:cTn id="133" presetID="18" presetClass="entr" presetSubtype="12" fill="hold" grpId="0" nodeType="withEffect">
                                      <p:stCondLst>
                                        <p:cond delay="0"/>
                                      </p:stCondLst>
                                      <p:childTnLst>
                                        <p:set>
                                          <p:cBhvr>
                                            <p:cTn id="134" dur="1" fill="hold">
                                              <p:stCondLst>
                                                <p:cond delay="0"/>
                                              </p:stCondLst>
                                            </p:cTn>
                                            <p:tgtEl>
                                              <p:spTgt spid="92"/>
                                            </p:tgtEl>
                                            <p:attrNameLst>
                                              <p:attrName>style.visibility</p:attrName>
                                            </p:attrNameLst>
                                          </p:cBhvr>
                                          <p:to>
                                            <p:strVal val="visible"/>
                                          </p:to>
                                        </p:set>
                                        <p:animEffect transition="in" filter="strips(downLeft)">
                                          <p:cBhvr>
                                            <p:cTn id="135" dur="700"/>
                                            <p:tgtEl>
                                              <p:spTgt spid="92"/>
                                            </p:tgtEl>
                                          </p:cBhvr>
                                        </p:animEffect>
                                      </p:childTnLst>
                                    </p:cTn>
                                  </p:par>
                                  <p:par>
                                    <p:cTn id="136" presetID="22" presetClass="entr" presetSubtype="4" fill="hold" grpId="0" nodeType="withEffect">
                                      <p:stCondLst>
                                        <p:cond delay="0"/>
                                      </p:stCondLst>
                                      <p:childTnLst>
                                        <p:set>
                                          <p:cBhvr>
                                            <p:cTn id="137" dur="1" fill="hold">
                                              <p:stCondLst>
                                                <p:cond delay="0"/>
                                              </p:stCondLst>
                                            </p:cTn>
                                            <p:tgtEl>
                                              <p:spTgt spid="88"/>
                                            </p:tgtEl>
                                            <p:attrNameLst>
                                              <p:attrName>style.visibility</p:attrName>
                                            </p:attrNameLst>
                                          </p:cBhvr>
                                          <p:to>
                                            <p:strVal val="visible"/>
                                          </p:to>
                                        </p:set>
                                        <p:animEffect transition="in" filter="wipe(down)">
                                          <p:cBhvr>
                                            <p:cTn id="138" dur="700"/>
                                            <p:tgtEl>
                                              <p:spTgt spid="88"/>
                                            </p:tgtEl>
                                          </p:cBhvr>
                                        </p:animEffect>
                                      </p:childTnLst>
                                    </p:cTn>
                                  </p:par>
                                  <p:par>
                                    <p:cTn id="139" presetID="22" presetClass="entr" presetSubtype="1" fill="hold" grpId="0" nodeType="withEffect">
                                      <p:stCondLst>
                                        <p:cond delay="0"/>
                                      </p:stCondLst>
                                      <p:childTnLst>
                                        <p:set>
                                          <p:cBhvr>
                                            <p:cTn id="140" dur="1" fill="hold">
                                              <p:stCondLst>
                                                <p:cond delay="0"/>
                                              </p:stCondLst>
                                            </p:cTn>
                                            <p:tgtEl>
                                              <p:spTgt spid="84"/>
                                            </p:tgtEl>
                                            <p:attrNameLst>
                                              <p:attrName>style.visibility</p:attrName>
                                            </p:attrNameLst>
                                          </p:cBhvr>
                                          <p:to>
                                            <p:strVal val="visible"/>
                                          </p:to>
                                        </p:set>
                                        <p:animEffect transition="in" filter="wipe(up)">
                                          <p:cBhvr>
                                            <p:cTn id="141" dur="700"/>
                                            <p:tgtEl>
                                              <p:spTgt spid="84"/>
                                            </p:tgtEl>
                                          </p:cBhvr>
                                        </p:animEffect>
                                      </p:childTnLst>
                                    </p:cTn>
                                  </p:par>
                                  <p:par>
                                    <p:cTn id="142" presetID="53" presetClass="entr" presetSubtype="16" fill="hold" grpId="0" nodeType="withEffect">
                                      <p:stCondLst>
                                        <p:cond delay="0"/>
                                      </p:stCondLst>
                                      <p:childTnLst>
                                        <p:set>
                                          <p:cBhvr>
                                            <p:cTn id="143" dur="1" fill="hold">
                                              <p:stCondLst>
                                                <p:cond delay="0"/>
                                              </p:stCondLst>
                                            </p:cTn>
                                            <p:tgtEl>
                                              <p:spTgt spid="97"/>
                                            </p:tgtEl>
                                            <p:attrNameLst>
                                              <p:attrName>style.visibility</p:attrName>
                                            </p:attrNameLst>
                                          </p:cBhvr>
                                          <p:to>
                                            <p:strVal val="visible"/>
                                          </p:to>
                                        </p:set>
                                        <p:anim calcmode="lin" valueType="num">
                                          <p:cBhvr>
                                            <p:cTn id="144" dur="700" fill="hold"/>
                                            <p:tgtEl>
                                              <p:spTgt spid="97"/>
                                            </p:tgtEl>
                                            <p:attrNameLst>
                                              <p:attrName>ppt_w</p:attrName>
                                            </p:attrNameLst>
                                          </p:cBhvr>
                                          <p:tavLst>
                                            <p:tav tm="0">
                                              <p:val>
                                                <p:fltVal val="0"/>
                                              </p:val>
                                            </p:tav>
                                            <p:tav tm="100000">
                                              <p:val>
                                                <p:strVal val="#ppt_w"/>
                                              </p:val>
                                            </p:tav>
                                          </p:tavLst>
                                        </p:anim>
                                        <p:anim calcmode="lin" valueType="num">
                                          <p:cBhvr>
                                            <p:cTn id="145" dur="700" fill="hold"/>
                                            <p:tgtEl>
                                              <p:spTgt spid="97"/>
                                            </p:tgtEl>
                                            <p:attrNameLst>
                                              <p:attrName>ppt_h</p:attrName>
                                            </p:attrNameLst>
                                          </p:cBhvr>
                                          <p:tavLst>
                                            <p:tav tm="0">
                                              <p:val>
                                                <p:fltVal val="0"/>
                                              </p:val>
                                            </p:tav>
                                            <p:tav tm="100000">
                                              <p:val>
                                                <p:strVal val="#ppt_h"/>
                                              </p:val>
                                            </p:tav>
                                          </p:tavLst>
                                        </p:anim>
                                        <p:animEffect transition="in" filter="fade">
                                          <p:cBhvr>
                                            <p:cTn id="146" dur="700"/>
                                            <p:tgtEl>
                                              <p:spTgt spid="97"/>
                                            </p:tgtEl>
                                          </p:cBhvr>
                                        </p:animEffect>
                                      </p:childTnLst>
                                    </p:cTn>
                                  </p:par>
                                  <p:par>
                                    <p:cTn id="147" presetID="18" presetClass="entr" presetSubtype="6" fill="hold" grpId="0" nodeType="withEffect">
                                      <p:stCondLst>
                                        <p:cond delay="0"/>
                                      </p:stCondLst>
                                      <p:childTnLst>
                                        <p:set>
                                          <p:cBhvr>
                                            <p:cTn id="148" dur="1" fill="hold">
                                              <p:stCondLst>
                                                <p:cond delay="0"/>
                                              </p:stCondLst>
                                            </p:cTn>
                                            <p:tgtEl>
                                              <p:spTgt spid="89"/>
                                            </p:tgtEl>
                                            <p:attrNameLst>
                                              <p:attrName>style.visibility</p:attrName>
                                            </p:attrNameLst>
                                          </p:cBhvr>
                                          <p:to>
                                            <p:strVal val="visible"/>
                                          </p:to>
                                        </p:set>
                                        <p:animEffect transition="in" filter="strips(downRight)">
                                          <p:cBhvr>
                                            <p:cTn id="149" dur="700"/>
                                            <p:tgtEl>
                                              <p:spTgt spid="89"/>
                                            </p:tgtEl>
                                          </p:cBhvr>
                                        </p:animEffect>
                                      </p:childTnLst>
                                    </p:cTn>
                                  </p:par>
                                  <p:par>
                                    <p:cTn id="150" presetID="18" presetClass="entr" presetSubtype="6" fill="hold" grpId="0" nodeType="withEffect">
                                      <p:stCondLst>
                                        <p:cond delay="0"/>
                                      </p:stCondLst>
                                      <p:childTnLst>
                                        <p:set>
                                          <p:cBhvr>
                                            <p:cTn id="151" dur="1" fill="hold">
                                              <p:stCondLst>
                                                <p:cond delay="0"/>
                                              </p:stCondLst>
                                            </p:cTn>
                                            <p:tgtEl>
                                              <p:spTgt spid="90"/>
                                            </p:tgtEl>
                                            <p:attrNameLst>
                                              <p:attrName>style.visibility</p:attrName>
                                            </p:attrNameLst>
                                          </p:cBhvr>
                                          <p:to>
                                            <p:strVal val="visible"/>
                                          </p:to>
                                        </p:set>
                                        <p:animEffect transition="in" filter="strips(downRight)">
                                          <p:cBhvr>
                                            <p:cTn id="152" dur="700"/>
                                            <p:tgtEl>
                                              <p:spTgt spid="90"/>
                                            </p:tgtEl>
                                          </p:cBhvr>
                                        </p:animEffect>
                                      </p:childTnLst>
                                    </p:cTn>
                                  </p:par>
                                  <p:par>
                                    <p:cTn id="153" presetID="53" presetClass="entr" presetSubtype="16" fill="hold" grpId="0" nodeType="withEffect">
                                      <p:stCondLst>
                                        <p:cond delay="0"/>
                                      </p:stCondLst>
                                      <p:childTnLst>
                                        <p:set>
                                          <p:cBhvr>
                                            <p:cTn id="154" dur="1" fill="hold">
                                              <p:stCondLst>
                                                <p:cond delay="0"/>
                                              </p:stCondLst>
                                            </p:cTn>
                                            <p:tgtEl>
                                              <p:spTgt spid="78"/>
                                            </p:tgtEl>
                                            <p:attrNameLst>
                                              <p:attrName>style.visibility</p:attrName>
                                            </p:attrNameLst>
                                          </p:cBhvr>
                                          <p:to>
                                            <p:strVal val="visible"/>
                                          </p:to>
                                        </p:set>
                                        <p:anim calcmode="lin" valueType="num">
                                          <p:cBhvr>
                                            <p:cTn id="155" dur="700" fill="hold"/>
                                            <p:tgtEl>
                                              <p:spTgt spid="78"/>
                                            </p:tgtEl>
                                            <p:attrNameLst>
                                              <p:attrName>ppt_w</p:attrName>
                                            </p:attrNameLst>
                                          </p:cBhvr>
                                          <p:tavLst>
                                            <p:tav tm="0">
                                              <p:val>
                                                <p:fltVal val="0"/>
                                              </p:val>
                                            </p:tav>
                                            <p:tav tm="100000">
                                              <p:val>
                                                <p:strVal val="#ppt_w"/>
                                              </p:val>
                                            </p:tav>
                                          </p:tavLst>
                                        </p:anim>
                                        <p:anim calcmode="lin" valueType="num">
                                          <p:cBhvr>
                                            <p:cTn id="156" dur="700" fill="hold"/>
                                            <p:tgtEl>
                                              <p:spTgt spid="78"/>
                                            </p:tgtEl>
                                            <p:attrNameLst>
                                              <p:attrName>ppt_h</p:attrName>
                                            </p:attrNameLst>
                                          </p:cBhvr>
                                          <p:tavLst>
                                            <p:tav tm="0">
                                              <p:val>
                                                <p:fltVal val="0"/>
                                              </p:val>
                                            </p:tav>
                                            <p:tav tm="100000">
                                              <p:val>
                                                <p:strVal val="#ppt_h"/>
                                              </p:val>
                                            </p:tav>
                                          </p:tavLst>
                                        </p:anim>
                                        <p:animEffect transition="in" filter="fade">
                                          <p:cBhvr>
                                            <p:cTn id="157" dur="700"/>
                                            <p:tgtEl>
                                              <p:spTgt spid="78"/>
                                            </p:tgtEl>
                                          </p:cBhvr>
                                        </p:animEffect>
                                      </p:childTnLst>
                                    </p:cTn>
                                  </p:par>
                                  <p:par>
                                    <p:cTn id="158" presetID="53" presetClass="entr" presetSubtype="16" fill="hold" grpId="0" nodeType="withEffect">
                                      <p:stCondLst>
                                        <p:cond delay="0"/>
                                      </p:stCondLst>
                                      <p:childTnLst>
                                        <p:set>
                                          <p:cBhvr>
                                            <p:cTn id="159" dur="1" fill="hold">
                                              <p:stCondLst>
                                                <p:cond delay="0"/>
                                              </p:stCondLst>
                                            </p:cTn>
                                            <p:tgtEl>
                                              <p:spTgt spid="79"/>
                                            </p:tgtEl>
                                            <p:attrNameLst>
                                              <p:attrName>style.visibility</p:attrName>
                                            </p:attrNameLst>
                                          </p:cBhvr>
                                          <p:to>
                                            <p:strVal val="visible"/>
                                          </p:to>
                                        </p:set>
                                        <p:anim calcmode="lin" valueType="num">
                                          <p:cBhvr>
                                            <p:cTn id="160" dur="700" fill="hold"/>
                                            <p:tgtEl>
                                              <p:spTgt spid="79"/>
                                            </p:tgtEl>
                                            <p:attrNameLst>
                                              <p:attrName>ppt_w</p:attrName>
                                            </p:attrNameLst>
                                          </p:cBhvr>
                                          <p:tavLst>
                                            <p:tav tm="0">
                                              <p:val>
                                                <p:fltVal val="0"/>
                                              </p:val>
                                            </p:tav>
                                            <p:tav tm="100000">
                                              <p:val>
                                                <p:strVal val="#ppt_w"/>
                                              </p:val>
                                            </p:tav>
                                          </p:tavLst>
                                        </p:anim>
                                        <p:anim calcmode="lin" valueType="num">
                                          <p:cBhvr>
                                            <p:cTn id="161" dur="700" fill="hold"/>
                                            <p:tgtEl>
                                              <p:spTgt spid="79"/>
                                            </p:tgtEl>
                                            <p:attrNameLst>
                                              <p:attrName>ppt_h</p:attrName>
                                            </p:attrNameLst>
                                          </p:cBhvr>
                                          <p:tavLst>
                                            <p:tav tm="0">
                                              <p:val>
                                                <p:fltVal val="0"/>
                                              </p:val>
                                            </p:tav>
                                            <p:tav tm="100000">
                                              <p:val>
                                                <p:strVal val="#ppt_h"/>
                                              </p:val>
                                            </p:tav>
                                          </p:tavLst>
                                        </p:anim>
                                        <p:animEffect transition="in" filter="fade">
                                          <p:cBhvr>
                                            <p:cTn id="162" dur="700"/>
                                            <p:tgtEl>
                                              <p:spTgt spid="79"/>
                                            </p:tgtEl>
                                          </p:cBhvr>
                                        </p:animEffect>
                                      </p:childTnLst>
                                    </p:cTn>
                                  </p:par>
                                  <p:par>
                                    <p:cTn id="163" presetID="22" presetClass="entr" presetSubtype="8" fill="hold" grpId="0" nodeType="withEffect">
                                      <p:stCondLst>
                                        <p:cond delay="0"/>
                                      </p:stCondLst>
                                      <p:childTnLst>
                                        <p:set>
                                          <p:cBhvr>
                                            <p:cTn id="164" dur="1" fill="hold">
                                              <p:stCondLst>
                                                <p:cond delay="0"/>
                                              </p:stCondLst>
                                            </p:cTn>
                                            <p:tgtEl>
                                              <p:spTgt spid="118"/>
                                            </p:tgtEl>
                                            <p:attrNameLst>
                                              <p:attrName>style.visibility</p:attrName>
                                            </p:attrNameLst>
                                          </p:cBhvr>
                                          <p:to>
                                            <p:strVal val="visible"/>
                                          </p:to>
                                        </p:set>
                                        <p:animEffect transition="in" filter="wipe(left)">
                                          <p:cBhvr>
                                            <p:cTn id="165" dur="700"/>
                                            <p:tgtEl>
                                              <p:spTgt spid="118"/>
                                            </p:tgtEl>
                                          </p:cBhvr>
                                        </p:animEffect>
                                      </p:childTnLst>
                                    </p:cTn>
                                  </p:par>
                                </p:childTnLst>
                              </p:cTn>
                            </p:par>
                            <p:par>
                              <p:cTn id="166" fill="hold">
                                <p:stCondLst>
                                  <p:cond delay="7050"/>
                                </p:stCondLst>
                                <p:childTnLst>
                                  <p:par>
                                    <p:cTn id="167" presetID="53" presetClass="entr" presetSubtype="16" fill="hold" grpId="0" nodeType="afterEffect">
                                      <p:stCondLst>
                                        <p:cond delay="0"/>
                                      </p:stCondLst>
                                      <p:childTnLst>
                                        <p:set>
                                          <p:cBhvr>
                                            <p:cTn id="168" dur="1" fill="hold">
                                              <p:stCondLst>
                                                <p:cond delay="0"/>
                                              </p:stCondLst>
                                            </p:cTn>
                                            <p:tgtEl>
                                              <p:spTgt spid="141"/>
                                            </p:tgtEl>
                                            <p:attrNameLst>
                                              <p:attrName>style.visibility</p:attrName>
                                            </p:attrNameLst>
                                          </p:cBhvr>
                                          <p:to>
                                            <p:strVal val="visible"/>
                                          </p:to>
                                        </p:set>
                                        <p:anim calcmode="lin" valueType="num">
                                          <p:cBhvr>
                                            <p:cTn id="169" dur="700" fill="hold"/>
                                            <p:tgtEl>
                                              <p:spTgt spid="141"/>
                                            </p:tgtEl>
                                            <p:attrNameLst>
                                              <p:attrName>ppt_w</p:attrName>
                                            </p:attrNameLst>
                                          </p:cBhvr>
                                          <p:tavLst>
                                            <p:tav tm="0">
                                              <p:val>
                                                <p:fltVal val="0"/>
                                              </p:val>
                                            </p:tav>
                                            <p:tav tm="100000">
                                              <p:val>
                                                <p:strVal val="#ppt_w"/>
                                              </p:val>
                                            </p:tav>
                                          </p:tavLst>
                                        </p:anim>
                                        <p:anim calcmode="lin" valueType="num">
                                          <p:cBhvr>
                                            <p:cTn id="170" dur="700" fill="hold"/>
                                            <p:tgtEl>
                                              <p:spTgt spid="141"/>
                                            </p:tgtEl>
                                            <p:attrNameLst>
                                              <p:attrName>ppt_h</p:attrName>
                                            </p:attrNameLst>
                                          </p:cBhvr>
                                          <p:tavLst>
                                            <p:tav tm="0">
                                              <p:val>
                                                <p:fltVal val="0"/>
                                              </p:val>
                                            </p:tav>
                                            <p:tav tm="100000">
                                              <p:val>
                                                <p:strVal val="#ppt_h"/>
                                              </p:val>
                                            </p:tav>
                                          </p:tavLst>
                                        </p:anim>
                                        <p:animEffect transition="in" filter="fade">
                                          <p:cBhvr>
                                            <p:cTn id="171" dur="700"/>
                                            <p:tgtEl>
                                              <p:spTgt spid="141"/>
                                            </p:tgtEl>
                                          </p:cBhvr>
                                        </p:animEffect>
                                      </p:childTnLst>
                                    </p:cTn>
                                  </p:par>
                                  <p:par>
                                    <p:cTn id="172" presetID="22" presetClass="entr" presetSubtype="8" fill="hold" grpId="0" nodeType="withEffect">
                                      <p:stCondLst>
                                        <p:cond delay="0"/>
                                      </p:stCondLst>
                                      <p:childTnLst>
                                        <p:set>
                                          <p:cBhvr>
                                            <p:cTn id="173" dur="1" fill="hold">
                                              <p:stCondLst>
                                                <p:cond delay="0"/>
                                              </p:stCondLst>
                                            </p:cTn>
                                            <p:tgtEl>
                                              <p:spTgt spid="117"/>
                                            </p:tgtEl>
                                            <p:attrNameLst>
                                              <p:attrName>style.visibility</p:attrName>
                                            </p:attrNameLst>
                                          </p:cBhvr>
                                          <p:to>
                                            <p:strVal val="visible"/>
                                          </p:to>
                                        </p:set>
                                        <p:animEffect transition="in" filter="wipe(left)">
                                          <p:cBhvr>
                                            <p:cTn id="174" dur="700"/>
                                            <p:tgtEl>
                                              <p:spTgt spid="117"/>
                                            </p:tgtEl>
                                          </p:cBhvr>
                                        </p:animEffect>
                                      </p:childTnLst>
                                    </p:cTn>
                                  </p:par>
                                  <p:par>
                                    <p:cTn id="175" presetID="22" presetClass="entr" presetSubtype="4" fill="hold" grpId="0" nodeType="withEffect">
                                      <p:stCondLst>
                                        <p:cond delay="0"/>
                                      </p:stCondLst>
                                      <p:childTnLst>
                                        <p:set>
                                          <p:cBhvr>
                                            <p:cTn id="176" dur="1" fill="hold">
                                              <p:stCondLst>
                                                <p:cond delay="0"/>
                                              </p:stCondLst>
                                            </p:cTn>
                                            <p:tgtEl>
                                              <p:spTgt spid="116"/>
                                            </p:tgtEl>
                                            <p:attrNameLst>
                                              <p:attrName>style.visibility</p:attrName>
                                            </p:attrNameLst>
                                          </p:cBhvr>
                                          <p:to>
                                            <p:strVal val="visible"/>
                                          </p:to>
                                        </p:set>
                                        <p:animEffect transition="in" filter="wipe(down)">
                                          <p:cBhvr>
                                            <p:cTn id="177" dur="700"/>
                                            <p:tgtEl>
                                              <p:spTgt spid="116"/>
                                            </p:tgtEl>
                                          </p:cBhvr>
                                        </p:animEffect>
                                      </p:childTnLst>
                                    </p:cTn>
                                  </p:par>
                                </p:childTnLst>
                              </p:cTn>
                            </p:par>
                            <p:par>
                              <p:cTn id="178" fill="hold">
                                <p:stCondLst>
                                  <p:cond delay="8050"/>
                                </p:stCondLst>
                                <p:childTnLst>
                                  <p:par>
                                    <p:cTn id="179" presetID="53" presetClass="entr" presetSubtype="16" fill="hold" grpId="0" nodeType="afterEffect">
                                      <p:stCondLst>
                                        <p:cond delay="0"/>
                                      </p:stCondLst>
                                      <p:childTnLst>
                                        <p:set>
                                          <p:cBhvr>
                                            <p:cTn id="180" dur="1" fill="hold">
                                              <p:stCondLst>
                                                <p:cond delay="0"/>
                                              </p:stCondLst>
                                            </p:cTn>
                                            <p:tgtEl>
                                              <p:spTgt spid="140"/>
                                            </p:tgtEl>
                                            <p:attrNameLst>
                                              <p:attrName>style.visibility</p:attrName>
                                            </p:attrNameLst>
                                          </p:cBhvr>
                                          <p:to>
                                            <p:strVal val="visible"/>
                                          </p:to>
                                        </p:set>
                                        <p:anim calcmode="lin" valueType="num">
                                          <p:cBhvr>
                                            <p:cTn id="181" dur="700" fill="hold"/>
                                            <p:tgtEl>
                                              <p:spTgt spid="140"/>
                                            </p:tgtEl>
                                            <p:attrNameLst>
                                              <p:attrName>ppt_w</p:attrName>
                                            </p:attrNameLst>
                                          </p:cBhvr>
                                          <p:tavLst>
                                            <p:tav tm="0">
                                              <p:val>
                                                <p:fltVal val="0"/>
                                              </p:val>
                                            </p:tav>
                                            <p:tav tm="100000">
                                              <p:val>
                                                <p:strVal val="#ppt_w"/>
                                              </p:val>
                                            </p:tav>
                                          </p:tavLst>
                                        </p:anim>
                                        <p:anim calcmode="lin" valueType="num">
                                          <p:cBhvr>
                                            <p:cTn id="182" dur="700" fill="hold"/>
                                            <p:tgtEl>
                                              <p:spTgt spid="140"/>
                                            </p:tgtEl>
                                            <p:attrNameLst>
                                              <p:attrName>ppt_h</p:attrName>
                                            </p:attrNameLst>
                                          </p:cBhvr>
                                          <p:tavLst>
                                            <p:tav tm="0">
                                              <p:val>
                                                <p:fltVal val="0"/>
                                              </p:val>
                                            </p:tav>
                                            <p:tav tm="100000">
                                              <p:val>
                                                <p:strVal val="#ppt_h"/>
                                              </p:val>
                                            </p:tav>
                                          </p:tavLst>
                                        </p:anim>
                                        <p:animEffect transition="in" filter="fade">
                                          <p:cBhvr>
                                            <p:cTn id="183" dur="700"/>
                                            <p:tgtEl>
                                              <p:spTgt spid="140"/>
                                            </p:tgtEl>
                                          </p:cBhvr>
                                        </p:animEffect>
                                      </p:childTnLst>
                                    </p:cTn>
                                  </p:par>
                                  <p:par>
                                    <p:cTn id="184" presetID="53" presetClass="entr" presetSubtype="16" fill="hold" grpId="0" nodeType="withEffect">
                                      <p:stCondLst>
                                        <p:cond delay="0"/>
                                      </p:stCondLst>
                                      <p:childTnLst>
                                        <p:set>
                                          <p:cBhvr>
                                            <p:cTn id="185" dur="1" fill="hold">
                                              <p:stCondLst>
                                                <p:cond delay="0"/>
                                              </p:stCondLst>
                                            </p:cTn>
                                            <p:tgtEl>
                                              <p:spTgt spid="110"/>
                                            </p:tgtEl>
                                            <p:attrNameLst>
                                              <p:attrName>style.visibility</p:attrName>
                                            </p:attrNameLst>
                                          </p:cBhvr>
                                          <p:to>
                                            <p:strVal val="visible"/>
                                          </p:to>
                                        </p:set>
                                        <p:anim calcmode="lin" valueType="num">
                                          <p:cBhvr>
                                            <p:cTn id="186" dur="700" fill="hold"/>
                                            <p:tgtEl>
                                              <p:spTgt spid="110"/>
                                            </p:tgtEl>
                                            <p:attrNameLst>
                                              <p:attrName>ppt_w</p:attrName>
                                            </p:attrNameLst>
                                          </p:cBhvr>
                                          <p:tavLst>
                                            <p:tav tm="0">
                                              <p:val>
                                                <p:fltVal val="0"/>
                                              </p:val>
                                            </p:tav>
                                            <p:tav tm="100000">
                                              <p:val>
                                                <p:strVal val="#ppt_w"/>
                                              </p:val>
                                            </p:tav>
                                          </p:tavLst>
                                        </p:anim>
                                        <p:anim calcmode="lin" valueType="num">
                                          <p:cBhvr>
                                            <p:cTn id="187" dur="700" fill="hold"/>
                                            <p:tgtEl>
                                              <p:spTgt spid="110"/>
                                            </p:tgtEl>
                                            <p:attrNameLst>
                                              <p:attrName>ppt_h</p:attrName>
                                            </p:attrNameLst>
                                          </p:cBhvr>
                                          <p:tavLst>
                                            <p:tav tm="0">
                                              <p:val>
                                                <p:fltVal val="0"/>
                                              </p:val>
                                            </p:tav>
                                            <p:tav tm="100000">
                                              <p:val>
                                                <p:strVal val="#ppt_h"/>
                                              </p:val>
                                            </p:tav>
                                          </p:tavLst>
                                        </p:anim>
                                        <p:animEffect transition="in" filter="fade">
                                          <p:cBhvr>
                                            <p:cTn id="188" dur="700"/>
                                            <p:tgtEl>
                                              <p:spTgt spid="110"/>
                                            </p:tgtEl>
                                          </p:cBhvr>
                                        </p:animEffect>
                                      </p:childTnLst>
                                    </p:cTn>
                                  </p:par>
                                  <p:par>
                                    <p:cTn id="189" presetID="53" presetClass="entr" presetSubtype="16" fill="hold" grpId="0" nodeType="withEffect">
                                      <p:stCondLst>
                                        <p:cond delay="0"/>
                                      </p:stCondLst>
                                      <p:childTnLst>
                                        <p:set>
                                          <p:cBhvr>
                                            <p:cTn id="190" dur="1" fill="hold">
                                              <p:stCondLst>
                                                <p:cond delay="0"/>
                                              </p:stCondLst>
                                            </p:cTn>
                                            <p:tgtEl>
                                              <p:spTgt spid="154"/>
                                            </p:tgtEl>
                                            <p:attrNameLst>
                                              <p:attrName>style.visibility</p:attrName>
                                            </p:attrNameLst>
                                          </p:cBhvr>
                                          <p:to>
                                            <p:strVal val="visible"/>
                                          </p:to>
                                        </p:set>
                                        <p:anim calcmode="lin" valueType="num">
                                          <p:cBhvr>
                                            <p:cTn id="191" dur="700" fill="hold"/>
                                            <p:tgtEl>
                                              <p:spTgt spid="154"/>
                                            </p:tgtEl>
                                            <p:attrNameLst>
                                              <p:attrName>ppt_w</p:attrName>
                                            </p:attrNameLst>
                                          </p:cBhvr>
                                          <p:tavLst>
                                            <p:tav tm="0">
                                              <p:val>
                                                <p:fltVal val="0"/>
                                              </p:val>
                                            </p:tav>
                                            <p:tav tm="100000">
                                              <p:val>
                                                <p:strVal val="#ppt_w"/>
                                              </p:val>
                                            </p:tav>
                                          </p:tavLst>
                                        </p:anim>
                                        <p:anim calcmode="lin" valueType="num">
                                          <p:cBhvr>
                                            <p:cTn id="192" dur="700" fill="hold"/>
                                            <p:tgtEl>
                                              <p:spTgt spid="154"/>
                                            </p:tgtEl>
                                            <p:attrNameLst>
                                              <p:attrName>ppt_h</p:attrName>
                                            </p:attrNameLst>
                                          </p:cBhvr>
                                          <p:tavLst>
                                            <p:tav tm="0">
                                              <p:val>
                                                <p:fltVal val="0"/>
                                              </p:val>
                                            </p:tav>
                                            <p:tav tm="100000">
                                              <p:val>
                                                <p:strVal val="#ppt_h"/>
                                              </p:val>
                                            </p:tav>
                                          </p:tavLst>
                                        </p:anim>
                                        <p:animEffect transition="in" filter="fade">
                                          <p:cBhvr>
                                            <p:cTn id="193" dur="700"/>
                                            <p:tgtEl>
                                              <p:spTgt spid="154"/>
                                            </p:tgtEl>
                                          </p:cBhvr>
                                        </p:animEffect>
                                      </p:childTnLst>
                                    </p:cTn>
                                  </p:par>
                                  <p:par>
                                    <p:cTn id="194" presetID="53" presetClass="entr" presetSubtype="16" fill="hold" grpId="0" nodeType="withEffect">
                                      <p:stCondLst>
                                        <p:cond delay="0"/>
                                      </p:stCondLst>
                                      <p:childTnLst>
                                        <p:set>
                                          <p:cBhvr>
                                            <p:cTn id="195" dur="1" fill="hold">
                                              <p:stCondLst>
                                                <p:cond delay="0"/>
                                              </p:stCondLst>
                                            </p:cTn>
                                            <p:tgtEl>
                                              <p:spTgt spid="153"/>
                                            </p:tgtEl>
                                            <p:attrNameLst>
                                              <p:attrName>style.visibility</p:attrName>
                                            </p:attrNameLst>
                                          </p:cBhvr>
                                          <p:to>
                                            <p:strVal val="visible"/>
                                          </p:to>
                                        </p:set>
                                        <p:anim calcmode="lin" valueType="num">
                                          <p:cBhvr>
                                            <p:cTn id="196" dur="700" fill="hold"/>
                                            <p:tgtEl>
                                              <p:spTgt spid="153"/>
                                            </p:tgtEl>
                                            <p:attrNameLst>
                                              <p:attrName>ppt_w</p:attrName>
                                            </p:attrNameLst>
                                          </p:cBhvr>
                                          <p:tavLst>
                                            <p:tav tm="0">
                                              <p:val>
                                                <p:fltVal val="0"/>
                                              </p:val>
                                            </p:tav>
                                            <p:tav tm="100000">
                                              <p:val>
                                                <p:strVal val="#ppt_w"/>
                                              </p:val>
                                            </p:tav>
                                          </p:tavLst>
                                        </p:anim>
                                        <p:anim calcmode="lin" valueType="num">
                                          <p:cBhvr>
                                            <p:cTn id="197" dur="700" fill="hold"/>
                                            <p:tgtEl>
                                              <p:spTgt spid="153"/>
                                            </p:tgtEl>
                                            <p:attrNameLst>
                                              <p:attrName>ppt_h</p:attrName>
                                            </p:attrNameLst>
                                          </p:cBhvr>
                                          <p:tavLst>
                                            <p:tav tm="0">
                                              <p:val>
                                                <p:fltVal val="0"/>
                                              </p:val>
                                            </p:tav>
                                            <p:tav tm="100000">
                                              <p:val>
                                                <p:strVal val="#ppt_h"/>
                                              </p:val>
                                            </p:tav>
                                          </p:tavLst>
                                        </p:anim>
                                        <p:animEffect transition="in" filter="fade">
                                          <p:cBhvr>
                                            <p:cTn id="198" dur="700"/>
                                            <p:tgtEl>
                                              <p:spTgt spid="153"/>
                                            </p:tgtEl>
                                          </p:cBhvr>
                                        </p:animEffect>
                                      </p:childTnLst>
                                    </p:cTn>
                                  </p:par>
                                  <p:par>
                                    <p:cTn id="199" presetID="53" presetClass="entr" presetSubtype="16" fill="hold" grpId="0" nodeType="withEffect">
                                      <p:stCondLst>
                                        <p:cond delay="0"/>
                                      </p:stCondLst>
                                      <p:childTnLst>
                                        <p:set>
                                          <p:cBhvr>
                                            <p:cTn id="200" dur="1" fill="hold">
                                              <p:stCondLst>
                                                <p:cond delay="0"/>
                                              </p:stCondLst>
                                            </p:cTn>
                                            <p:tgtEl>
                                              <p:spTgt spid="152"/>
                                            </p:tgtEl>
                                            <p:attrNameLst>
                                              <p:attrName>style.visibility</p:attrName>
                                            </p:attrNameLst>
                                          </p:cBhvr>
                                          <p:to>
                                            <p:strVal val="visible"/>
                                          </p:to>
                                        </p:set>
                                        <p:anim calcmode="lin" valueType="num">
                                          <p:cBhvr>
                                            <p:cTn id="201" dur="700" fill="hold"/>
                                            <p:tgtEl>
                                              <p:spTgt spid="152"/>
                                            </p:tgtEl>
                                            <p:attrNameLst>
                                              <p:attrName>ppt_w</p:attrName>
                                            </p:attrNameLst>
                                          </p:cBhvr>
                                          <p:tavLst>
                                            <p:tav tm="0">
                                              <p:val>
                                                <p:fltVal val="0"/>
                                              </p:val>
                                            </p:tav>
                                            <p:tav tm="100000">
                                              <p:val>
                                                <p:strVal val="#ppt_w"/>
                                              </p:val>
                                            </p:tav>
                                          </p:tavLst>
                                        </p:anim>
                                        <p:anim calcmode="lin" valueType="num">
                                          <p:cBhvr>
                                            <p:cTn id="202" dur="700" fill="hold"/>
                                            <p:tgtEl>
                                              <p:spTgt spid="152"/>
                                            </p:tgtEl>
                                            <p:attrNameLst>
                                              <p:attrName>ppt_h</p:attrName>
                                            </p:attrNameLst>
                                          </p:cBhvr>
                                          <p:tavLst>
                                            <p:tav tm="0">
                                              <p:val>
                                                <p:fltVal val="0"/>
                                              </p:val>
                                            </p:tav>
                                            <p:tav tm="100000">
                                              <p:val>
                                                <p:strVal val="#ppt_h"/>
                                              </p:val>
                                            </p:tav>
                                          </p:tavLst>
                                        </p:anim>
                                        <p:animEffect transition="in" filter="fade">
                                          <p:cBhvr>
                                            <p:cTn id="203" dur="700"/>
                                            <p:tgtEl>
                                              <p:spTgt spid="152"/>
                                            </p:tgtEl>
                                          </p:cBhvr>
                                        </p:animEffect>
                                      </p:childTnLst>
                                    </p:cTn>
                                  </p:par>
                                  <p:par>
                                    <p:cTn id="204" presetID="18" presetClass="entr" presetSubtype="6" fill="hold" grpId="0" nodeType="withEffect">
                                      <p:stCondLst>
                                        <p:cond delay="0"/>
                                      </p:stCondLst>
                                      <p:childTnLst>
                                        <p:set>
                                          <p:cBhvr>
                                            <p:cTn id="205" dur="1" fill="hold">
                                              <p:stCondLst>
                                                <p:cond delay="0"/>
                                              </p:stCondLst>
                                            </p:cTn>
                                            <p:tgtEl>
                                              <p:spTgt spid="115"/>
                                            </p:tgtEl>
                                            <p:attrNameLst>
                                              <p:attrName>style.visibility</p:attrName>
                                            </p:attrNameLst>
                                          </p:cBhvr>
                                          <p:to>
                                            <p:strVal val="visible"/>
                                          </p:to>
                                        </p:set>
                                        <p:animEffect transition="in" filter="strips(downRight)">
                                          <p:cBhvr>
                                            <p:cTn id="206" dur="700"/>
                                            <p:tgtEl>
                                              <p:spTgt spid="115"/>
                                            </p:tgtEl>
                                          </p:cBhvr>
                                        </p:animEffect>
                                      </p:childTnLst>
                                    </p:cTn>
                                  </p:par>
                                  <p:par>
                                    <p:cTn id="207" presetID="22" presetClass="entr" presetSubtype="4" fill="hold" grpId="0" nodeType="withEffect">
                                      <p:stCondLst>
                                        <p:cond delay="0"/>
                                      </p:stCondLst>
                                      <p:childTnLst>
                                        <p:set>
                                          <p:cBhvr>
                                            <p:cTn id="208" dur="1" fill="hold">
                                              <p:stCondLst>
                                                <p:cond delay="0"/>
                                              </p:stCondLst>
                                            </p:cTn>
                                            <p:tgtEl>
                                              <p:spTgt spid="113"/>
                                            </p:tgtEl>
                                            <p:attrNameLst>
                                              <p:attrName>style.visibility</p:attrName>
                                            </p:attrNameLst>
                                          </p:cBhvr>
                                          <p:to>
                                            <p:strVal val="visible"/>
                                          </p:to>
                                        </p:set>
                                        <p:animEffect transition="in" filter="wipe(down)">
                                          <p:cBhvr>
                                            <p:cTn id="209" dur="700"/>
                                            <p:tgtEl>
                                              <p:spTgt spid="113"/>
                                            </p:tgtEl>
                                          </p:cBhvr>
                                        </p:animEffect>
                                      </p:childTnLst>
                                    </p:cTn>
                                  </p:par>
                                  <p:par>
                                    <p:cTn id="210" presetID="22" presetClass="entr" presetSubtype="8" fill="hold" grpId="0" nodeType="withEffect">
                                      <p:stCondLst>
                                        <p:cond delay="0"/>
                                      </p:stCondLst>
                                      <p:childTnLst>
                                        <p:set>
                                          <p:cBhvr>
                                            <p:cTn id="211" dur="1" fill="hold">
                                              <p:stCondLst>
                                                <p:cond delay="0"/>
                                              </p:stCondLst>
                                            </p:cTn>
                                            <p:tgtEl>
                                              <p:spTgt spid="114"/>
                                            </p:tgtEl>
                                            <p:attrNameLst>
                                              <p:attrName>style.visibility</p:attrName>
                                            </p:attrNameLst>
                                          </p:cBhvr>
                                          <p:to>
                                            <p:strVal val="visible"/>
                                          </p:to>
                                        </p:set>
                                        <p:animEffect transition="in" filter="wipe(left)">
                                          <p:cBhvr>
                                            <p:cTn id="212" dur="700"/>
                                            <p:tgtEl>
                                              <p:spTgt spid="114"/>
                                            </p:tgtEl>
                                          </p:cBhvr>
                                        </p:animEffect>
                                      </p:childTnLst>
                                    </p:cTn>
                                  </p:par>
                                </p:childTnLst>
                              </p:cTn>
                            </p:par>
                            <p:par>
                              <p:cTn id="213" fill="hold">
                                <p:stCondLst>
                                  <p:cond delay="9050"/>
                                </p:stCondLst>
                                <p:childTnLst>
                                  <p:par>
                                    <p:cTn id="214" presetID="53" presetClass="entr" presetSubtype="16" fill="hold" grpId="0" nodeType="afterEffect">
                                      <p:stCondLst>
                                        <p:cond delay="0"/>
                                      </p:stCondLst>
                                      <p:childTnLst>
                                        <p:set>
                                          <p:cBhvr>
                                            <p:cTn id="215" dur="1" fill="hold">
                                              <p:stCondLst>
                                                <p:cond delay="0"/>
                                              </p:stCondLst>
                                            </p:cTn>
                                            <p:tgtEl>
                                              <p:spTgt spid="143"/>
                                            </p:tgtEl>
                                            <p:attrNameLst>
                                              <p:attrName>style.visibility</p:attrName>
                                            </p:attrNameLst>
                                          </p:cBhvr>
                                          <p:to>
                                            <p:strVal val="visible"/>
                                          </p:to>
                                        </p:set>
                                        <p:anim calcmode="lin" valueType="num">
                                          <p:cBhvr>
                                            <p:cTn id="216" dur="700" fill="hold"/>
                                            <p:tgtEl>
                                              <p:spTgt spid="143"/>
                                            </p:tgtEl>
                                            <p:attrNameLst>
                                              <p:attrName>ppt_w</p:attrName>
                                            </p:attrNameLst>
                                          </p:cBhvr>
                                          <p:tavLst>
                                            <p:tav tm="0">
                                              <p:val>
                                                <p:fltVal val="0"/>
                                              </p:val>
                                            </p:tav>
                                            <p:tav tm="100000">
                                              <p:val>
                                                <p:strVal val="#ppt_w"/>
                                              </p:val>
                                            </p:tav>
                                          </p:tavLst>
                                        </p:anim>
                                        <p:anim calcmode="lin" valueType="num">
                                          <p:cBhvr>
                                            <p:cTn id="217" dur="700" fill="hold"/>
                                            <p:tgtEl>
                                              <p:spTgt spid="143"/>
                                            </p:tgtEl>
                                            <p:attrNameLst>
                                              <p:attrName>ppt_h</p:attrName>
                                            </p:attrNameLst>
                                          </p:cBhvr>
                                          <p:tavLst>
                                            <p:tav tm="0">
                                              <p:val>
                                                <p:fltVal val="0"/>
                                              </p:val>
                                            </p:tav>
                                            <p:tav tm="100000">
                                              <p:val>
                                                <p:strVal val="#ppt_h"/>
                                              </p:val>
                                            </p:tav>
                                          </p:tavLst>
                                        </p:anim>
                                        <p:animEffect transition="in" filter="fade">
                                          <p:cBhvr>
                                            <p:cTn id="218" dur="700"/>
                                            <p:tgtEl>
                                              <p:spTgt spid="143"/>
                                            </p:tgtEl>
                                          </p:cBhvr>
                                        </p:animEffect>
                                      </p:childTnLst>
                                    </p:cTn>
                                  </p:par>
                                  <p:par>
                                    <p:cTn id="219" presetID="53" presetClass="entr" presetSubtype="16" fill="hold" grpId="0" nodeType="withEffect">
                                      <p:stCondLst>
                                        <p:cond delay="0"/>
                                      </p:stCondLst>
                                      <p:childTnLst>
                                        <p:set>
                                          <p:cBhvr>
                                            <p:cTn id="220" dur="1" fill="hold">
                                              <p:stCondLst>
                                                <p:cond delay="0"/>
                                              </p:stCondLst>
                                            </p:cTn>
                                            <p:tgtEl>
                                              <p:spTgt spid="109"/>
                                            </p:tgtEl>
                                            <p:attrNameLst>
                                              <p:attrName>style.visibility</p:attrName>
                                            </p:attrNameLst>
                                          </p:cBhvr>
                                          <p:to>
                                            <p:strVal val="visible"/>
                                          </p:to>
                                        </p:set>
                                        <p:anim calcmode="lin" valueType="num">
                                          <p:cBhvr>
                                            <p:cTn id="221" dur="700" fill="hold"/>
                                            <p:tgtEl>
                                              <p:spTgt spid="109"/>
                                            </p:tgtEl>
                                            <p:attrNameLst>
                                              <p:attrName>ppt_w</p:attrName>
                                            </p:attrNameLst>
                                          </p:cBhvr>
                                          <p:tavLst>
                                            <p:tav tm="0">
                                              <p:val>
                                                <p:fltVal val="0"/>
                                              </p:val>
                                            </p:tav>
                                            <p:tav tm="100000">
                                              <p:val>
                                                <p:strVal val="#ppt_w"/>
                                              </p:val>
                                            </p:tav>
                                          </p:tavLst>
                                        </p:anim>
                                        <p:anim calcmode="lin" valueType="num">
                                          <p:cBhvr>
                                            <p:cTn id="222" dur="700" fill="hold"/>
                                            <p:tgtEl>
                                              <p:spTgt spid="109"/>
                                            </p:tgtEl>
                                            <p:attrNameLst>
                                              <p:attrName>ppt_h</p:attrName>
                                            </p:attrNameLst>
                                          </p:cBhvr>
                                          <p:tavLst>
                                            <p:tav tm="0">
                                              <p:val>
                                                <p:fltVal val="0"/>
                                              </p:val>
                                            </p:tav>
                                            <p:tav tm="100000">
                                              <p:val>
                                                <p:strVal val="#ppt_h"/>
                                              </p:val>
                                            </p:tav>
                                          </p:tavLst>
                                        </p:anim>
                                        <p:animEffect transition="in" filter="fade">
                                          <p:cBhvr>
                                            <p:cTn id="223" dur="700"/>
                                            <p:tgtEl>
                                              <p:spTgt spid="109"/>
                                            </p:tgtEl>
                                          </p:cBhvr>
                                        </p:animEffect>
                                      </p:childTnLst>
                                    </p:cTn>
                                  </p:par>
                                  <p:par>
                                    <p:cTn id="224" presetID="53" presetClass="entr" presetSubtype="16" fill="hold" grpId="0" nodeType="withEffect">
                                      <p:stCondLst>
                                        <p:cond delay="0"/>
                                      </p:stCondLst>
                                      <p:childTnLst>
                                        <p:set>
                                          <p:cBhvr>
                                            <p:cTn id="225" dur="1" fill="hold">
                                              <p:stCondLst>
                                                <p:cond delay="0"/>
                                              </p:stCondLst>
                                            </p:cTn>
                                            <p:tgtEl>
                                              <p:spTgt spid="108"/>
                                            </p:tgtEl>
                                            <p:attrNameLst>
                                              <p:attrName>style.visibility</p:attrName>
                                            </p:attrNameLst>
                                          </p:cBhvr>
                                          <p:to>
                                            <p:strVal val="visible"/>
                                          </p:to>
                                        </p:set>
                                        <p:anim calcmode="lin" valueType="num">
                                          <p:cBhvr>
                                            <p:cTn id="226" dur="700" fill="hold"/>
                                            <p:tgtEl>
                                              <p:spTgt spid="108"/>
                                            </p:tgtEl>
                                            <p:attrNameLst>
                                              <p:attrName>ppt_w</p:attrName>
                                            </p:attrNameLst>
                                          </p:cBhvr>
                                          <p:tavLst>
                                            <p:tav tm="0">
                                              <p:val>
                                                <p:fltVal val="0"/>
                                              </p:val>
                                            </p:tav>
                                            <p:tav tm="100000">
                                              <p:val>
                                                <p:strVal val="#ppt_w"/>
                                              </p:val>
                                            </p:tav>
                                          </p:tavLst>
                                        </p:anim>
                                        <p:anim calcmode="lin" valueType="num">
                                          <p:cBhvr>
                                            <p:cTn id="227" dur="700" fill="hold"/>
                                            <p:tgtEl>
                                              <p:spTgt spid="108"/>
                                            </p:tgtEl>
                                            <p:attrNameLst>
                                              <p:attrName>ppt_h</p:attrName>
                                            </p:attrNameLst>
                                          </p:cBhvr>
                                          <p:tavLst>
                                            <p:tav tm="0">
                                              <p:val>
                                                <p:fltVal val="0"/>
                                              </p:val>
                                            </p:tav>
                                            <p:tav tm="100000">
                                              <p:val>
                                                <p:strVal val="#ppt_h"/>
                                              </p:val>
                                            </p:tav>
                                          </p:tavLst>
                                        </p:anim>
                                        <p:animEffect transition="in" filter="fade">
                                          <p:cBhvr>
                                            <p:cTn id="228" dur="700"/>
                                            <p:tgtEl>
                                              <p:spTgt spid="108"/>
                                            </p:tgtEl>
                                          </p:cBhvr>
                                        </p:animEffect>
                                      </p:childTnLst>
                                    </p:cTn>
                                  </p:par>
                                  <p:par>
                                    <p:cTn id="229" presetID="53" presetClass="entr" presetSubtype="16" fill="hold" grpId="0" nodeType="withEffect">
                                      <p:stCondLst>
                                        <p:cond delay="0"/>
                                      </p:stCondLst>
                                      <p:childTnLst>
                                        <p:set>
                                          <p:cBhvr>
                                            <p:cTn id="230" dur="1" fill="hold">
                                              <p:stCondLst>
                                                <p:cond delay="0"/>
                                              </p:stCondLst>
                                            </p:cTn>
                                            <p:tgtEl>
                                              <p:spTgt spid="107"/>
                                            </p:tgtEl>
                                            <p:attrNameLst>
                                              <p:attrName>style.visibility</p:attrName>
                                            </p:attrNameLst>
                                          </p:cBhvr>
                                          <p:to>
                                            <p:strVal val="visible"/>
                                          </p:to>
                                        </p:set>
                                        <p:anim calcmode="lin" valueType="num">
                                          <p:cBhvr>
                                            <p:cTn id="231" dur="700" fill="hold"/>
                                            <p:tgtEl>
                                              <p:spTgt spid="107"/>
                                            </p:tgtEl>
                                            <p:attrNameLst>
                                              <p:attrName>ppt_w</p:attrName>
                                            </p:attrNameLst>
                                          </p:cBhvr>
                                          <p:tavLst>
                                            <p:tav tm="0">
                                              <p:val>
                                                <p:fltVal val="0"/>
                                              </p:val>
                                            </p:tav>
                                            <p:tav tm="100000">
                                              <p:val>
                                                <p:strVal val="#ppt_w"/>
                                              </p:val>
                                            </p:tav>
                                          </p:tavLst>
                                        </p:anim>
                                        <p:anim calcmode="lin" valueType="num">
                                          <p:cBhvr>
                                            <p:cTn id="232" dur="700" fill="hold"/>
                                            <p:tgtEl>
                                              <p:spTgt spid="107"/>
                                            </p:tgtEl>
                                            <p:attrNameLst>
                                              <p:attrName>ppt_h</p:attrName>
                                            </p:attrNameLst>
                                          </p:cBhvr>
                                          <p:tavLst>
                                            <p:tav tm="0">
                                              <p:val>
                                                <p:fltVal val="0"/>
                                              </p:val>
                                            </p:tav>
                                            <p:tav tm="100000">
                                              <p:val>
                                                <p:strVal val="#ppt_h"/>
                                              </p:val>
                                            </p:tav>
                                          </p:tavLst>
                                        </p:anim>
                                        <p:animEffect transition="in" filter="fade">
                                          <p:cBhvr>
                                            <p:cTn id="233" dur="700"/>
                                            <p:tgtEl>
                                              <p:spTgt spid="107"/>
                                            </p:tgtEl>
                                          </p:cBhvr>
                                        </p:animEffect>
                                      </p:childTnLst>
                                    </p:cTn>
                                  </p:par>
                                  <p:par>
                                    <p:cTn id="234" presetID="18" presetClass="entr" presetSubtype="6" fill="hold" grpId="0" nodeType="withEffect">
                                      <p:stCondLst>
                                        <p:cond delay="0"/>
                                      </p:stCondLst>
                                      <p:childTnLst>
                                        <p:set>
                                          <p:cBhvr>
                                            <p:cTn id="235" dur="1" fill="hold">
                                              <p:stCondLst>
                                                <p:cond delay="0"/>
                                              </p:stCondLst>
                                            </p:cTn>
                                            <p:tgtEl>
                                              <p:spTgt spid="119"/>
                                            </p:tgtEl>
                                            <p:attrNameLst>
                                              <p:attrName>style.visibility</p:attrName>
                                            </p:attrNameLst>
                                          </p:cBhvr>
                                          <p:to>
                                            <p:strVal val="visible"/>
                                          </p:to>
                                        </p:set>
                                        <p:animEffect transition="in" filter="strips(downRight)">
                                          <p:cBhvr>
                                            <p:cTn id="236" dur="700"/>
                                            <p:tgtEl>
                                              <p:spTgt spid="119"/>
                                            </p:tgtEl>
                                          </p:cBhvr>
                                        </p:animEffect>
                                      </p:childTnLst>
                                    </p:cTn>
                                  </p:par>
                                </p:childTnLst>
                              </p:cTn>
                            </p:par>
                            <p:par>
                              <p:cTn id="237" fill="hold">
                                <p:stCondLst>
                                  <p:cond delay="10050"/>
                                </p:stCondLst>
                                <p:childTnLst>
                                  <p:par>
                                    <p:cTn id="238" presetID="53" presetClass="entr" presetSubtype="16" fill="hold" grpId="0" nodeType="afterEffect">
                                      <p:stCondLst>
                                        <p:cond delay="0"/>
                                      </p:stCondLst>
                                      <p:childTnLst>
                                        <p:set>
                                          <p:cBhvr>
                                            <p:cTn id="239" dur="1" fill="hold">
                                              <p:stCondLst>
                                                <p:cond delay="0"/>
                                              </p:stCondLst>
                                            </p:cTn>
                                            <p:tgtEl>
                                              <p:spTgt spid="142"/>
                                            </p:tgtEl>
                                            <p:attrNameLst>
                                              <p:attrName>style.visibility</p:attrName>
                                            </p:attrNameLst>
                                          </p:cBhvr>
                                          <p:to>
                                            <p:strVal val="visible"/>
                                          </p:to>
                                        </p:set>
                                        <p:anim calcmode="lin" valueType="num">
                                          <p:cBhvr>
                                            <p:cTn id="240" dur="700" fill="hold"/>
                                            <p:tgtEl>
                                              <p:spTgt spid="142"/>
                                            </p:tgtEl>
                                            <p:attrNameLst>
                                              <p:attrName>ppt_w</p:attrName>
                                            </p:attrNameLst>
                                          </p:cBhvr>
                                          <p:tavLst>
                                            <p:tav tm="0">
                                              <p:val>
                                                <p:fltVal val="0"/>
                                              </p:val>
                                            </p:tav>
                                            <p:tav tm="100000">
                                              <p:val>
                                                <p:strVal val="#ppt_w"/>
                                              </p:val>
                                            </p:tav>
                                          </p:tavLst>
                                        </p:anim>
                                        <p:anim calcmode="lin" valueType="num">
                                          <p:cBhvr>
                                            <p:cTn id="241" dur="700" fill="hold"/>
                                            <p:tgtEl>
                                              <p:spTgt spid="142"/>
                                            </p:tgtEl>
                                            <p:attrNameLst>
                                              <p:attrName>ppt_h</p:attrName>
                                            </p:attrNameLst>
                                          </p:cBhvr>
                                          <p:tavLst>
                                            <p:tav tm="0">
                                              <p:val>
                                                <p:fltVal val="0"/>
                                              </p:val>
                                            </p:tav>
                                            <p:tav tm="100000">
                                              <p:val>
                                                <p:strVal val="#ppt_h"/>
                                              </p:val>
                                            </p:tav>
                                          </p:tavLst>
                                        </p:anim>
                                        <p:animEffect transition="in" filter="fade">
                                          <p:cBhvr>
                                            <p:cTn id="242" dur="700"/>
                                            <p:tgtEl>
                                              <p:spTgt spid="142"/>
                                            </p:tgtEl>
                                          </p:cBhvr>
                                        </p:animEffect>
                                      </p:childTnLst>
                                    </p:cTn>
                                  </p:par>
                                  <p:par>
                                    <p:cTn id="243" presetID="18" presetClass="entr" presetSubtype="3" fill="hold" grpId="0" nodeType="withEffect">
                                      <p:stCondLst>
                                        <p:cond delay="0"/>
                                      </p:stCondLst>
                                      <p:childTnLst>
                                        <p:set>
                                          <p:cBhvr>
                                            <p:cTn id="244" dur="1" fill="hold">
                                              <p:stCondLst>
                                                <p:cond delay="0"/>
                                              </p:stCondLst>
                                            </p:cTn>
                                            <p:tgtEl>
                                              <p:spTgt spid="122"/>
                                            </p:tgtEl>
                                            <p:attrNameLst>
                                              <p:attrName>style.visibility</p:attrName>
                                            </p:attrNameLst>
                                          </p:cBhvr>
                                          <p:to>
                                            <p:strVal val="visible"/>
                                          </p:to>
                                        </p:set>
                                        <p:animEffect transition="in" filter="strips(upRight)">
                                          <p:cBhvr>
                                            <p:cTn id="245" dur="700"/>
                                            <p:tgtEl>
                                              <p:spTgt spid="122"/>
                                            </p:tgtEl>
                                          </p:cBhvr>
                                        </p:animEffect>
                                      </p:childTnLst>
                                    </p:cTn>
                                  </p:par>
                                  <p:par>
                                    <p:cTn id="246" presetID="18" presetClass="entr" presetSubtype="12" fill="hold" grpId="0" nodeType="withEffect">
                                      <p:stCondLst>
                                        <p:cond delay="0"/>
                                      </p:stCondLst>
                                      <p:childTnLst>
                                        <p:set>
                                          <p:cBhvr>
                                            <p:cTn id="247" dur="1" fill="hold">
                                              <p:stCondLst>
                                                <p:cond delay="0"/>
                                              </p:stCondLst>
                                            </p:cTn>
                                            <p:tgtEl>
                                              <p:spTgt spid="120"/>
                                            </p:tgtEl>
                                            <p:attrNameLst>
                                              <p:attrName>style.visibility</p:attrName>
                                            </p:attrNameLst>
                                          </p:cBhvr>
                                          <p:to>
                                            <p:strVal val="visible"/>
                                          </p:to>
                                        </p:set>
                                        <p:animEffect transition="in" filter="strips(downLeft)">
                                          <p:cBhvr>
                                            <p:cTn id="248" dur="700"/>
                                            <p:tgtEl>
                                              <p:spTgt spid="120"/>
                                            </p:tgtEl>
                                          </p:cBhvr>
                                        </p:animEffect>
                                      </p:childTnLst>
                                    </p:cTn>
                                  </p:par>
                                  <p:par>
                                    <p:cTn id="249" presetID="18" presetClass="entr" presetSubtype="3" fill="hold" grpId="0" nodeType="withEffect">
                                      <p:stCondLst>
                                        <p:cond delay="0"/>
                                      </p:stCondLst>
                                      <p:childTnLst>
                                        <p:set>
                                          <p:cBhvr>
                                            <p:cTn id="250" dur="1" fill="hold">
                                              <p:stCondLst>
                                                <p:cond delay="0"/>
                                              </p:stCondLst>
                                            </p:cTn>
                                            <p:tgtEl>
                                              <p:spTgt spid="139"/>
                                            </p:tgtEl>
                                            <p:attrNameLst>
                                              <p:attrName>style.visibility</p:attrName>
                                            </p:attrNameLst>
                                          </p:cBhvr>
                                          <p:to>
                                            <p:strVal val="visible"/>
                                          </p:to>
                                        </p:set>
                                        <p:animEffect transition="in" filter="strips(upRight)">
                                          <p:cBhvr>
                                            <p:cTn id="251" dur="700"/>
                                            <p:tgtEl>
                                              <p:spTgt spid="139"/>
                                            </p:tgtEl>
                                          </p:cBhvr>
                                        </p:animEffect>
                                      </p:childTnLst>
                                    </p:cTn>
                                  </p:par>
                                  <p:par>
                                    <p:cTn id="252" presetID="22" presetClass="entr" presetSubtype="8" fill="hold" grpId="0" nodeType="withEffect">
                                      <p:stCondLst>
                                        <p:cond delay="0"/>
                                      </p:stCondLst>
                                      <p:childTnLst>
                                        <p:set>
                                          <p:cBhvr>
                                            <p:cTn id="253" dur="1" fill="hold">
                                              <p:stCondLst>
                                                <p:cond delay="0"/>
                                              </p:stCondLst>
                                            </p:cTn>
                                            <p:tgtEl>
                                              <p:spTgt spid="121"/>
                                            </p:tgtEl>
                                            <p:attrNameLst>
                                              <p:attrName>style.visibility</p:attrName>
                                            </p:attrNameLst>
                                          </p:cBhvr>
                                          <p:to>
                                            <p:strVal val="visible"/>
                                          </p:to>
                                        </p:set>
                                        <p:animEffect transition="in" filter="wipe(left)">
                                          <p:cBhvr>
                                            <p:cTn id="254" dur="700"/>
                                            <p:tgtEl>
                                              <p:spTgt spid="121"/>
                                            </p:tgtEl>
                                          </p:cBhvr>
                                        </p:animEffect>
                                      </p:childTnLst>
                                    </p:cTn>
                                  </p:par>
                                </p:childTnLst>
                              </p:cTn>
                            </p:par>
                            <p:par>
                              <p:cTn id="255" fill="hold">
                                <p:stCondLst>
                                  <p:cond delay="11050"/>
                                </p:stCondLst>
                                <p:childTnLst>
                                  <p:par>
                                    <p:cTn id="256" presetID="53" presetClass="entr" presetSubtype="16" fill="hold" grpId="0" nodeType="afterEffect">
                                      <p:stCondLst>
                                        <p:cond delay="0"/>
                                      </p:stCondLst>
                                      <p:childTnLst>
                                        <p:set>
                                          <p:cBhvr>
                                            <p:cTn id="257" dur="1" fill="hold">
                                              <p:stCondLst>
                                                <p:cond delay="0"/>
                                              </p:stCondLst>
                                            </p:cTn>
                                            <p:tgtEl>
                                              <p:spTgt spid="144"/>
                                            </p:tgtEl>
                                            <p:attrNameLst>
                                              <p:attrName>style.visibility</p:attrName>
                                            </p:attrNameLst>
                                          </p:cBhvr>
                                          <p:to>
                                            <p:strVal val="visible"/>
                                          </p:to>
                                        </p:set>
                                        <p:anim calcmode="lin" valueType="num">
                                          <p:cBhvr>
                                            <p:cTn id="258" dur="700" fill="hold"/>
                                            <p:tgtEl>
                                              <p:spTgt spid="144"/>
                                            </p:tgtEl>
                                            <p:attrNameLst>
                                              <p:attrName>ppt_w</p:attrName>
                                            </p:attrNameLst>
                                          </p:cBhvr>
                                          <p:tavLst>
                                            <p:tav tm="0">
                                              <p:val>
                                                <p:fltVal val="0"/>
                                              </p:val>
                                            </p:tav>
                                            <p:tav tm="100000">
                                              <p:val>
                                                <p:strVal val="#ppt_w"/>
                                              </p:val>
                                            </p:tav>
                                          </p:tavLst>
                                        </p:anim>
                                        <p:anim calcmode="lin" valueType="num">
                                          <p:cBhvr>
                                            <p:cTn id="259" dur="700" fill="hold"/>
                                            <p:tgtEl>
                                              <p:spTgt spid="144"/>
                                            </p:tgtEl>
                                            <p:attrNameLst>
                                              <p:attrName>ppt_h</p:attrName>
                                            </p:attrNameLst>
                                          </p:cBhvr>
                                          <p:tavLst>
                                            <p:tav tm="0">
                                              <p:val>
                                                <p:fltVal val="0"/>
                                              </p:val>
                                            </p:tav>
                                            <p:tav tm="100000">
                                              <p:val>
                                                <p:strVal val="#ppt_h"/>
                                              </p:val>
                                            </p:tav>
                                          </p:tavLst>
                                        </p:anim>
                                        <p:animEffect transition="in" filter="fade">
                                          <p:cBhvr>
                                            <p:cTn id="260" dur="700"/>
                                            <p:tgtEl>
                                              <p:spTgt spid="144"/>
                                            </p:tgtEl>
                                          </p:cBhvr>
                                        </p:animEffect>
                                      </p:childTnLst>
                                    </p:cTn>
                                  </p:par>
                                  <p:par>
                                    <p:cTn id="261" presetID="53" presetClass="entr" presetSubtype="16" fill="hold" grpId="0" nodeType="withEffect">
                                      <p:stCondLst>
                                        <p:cond delay="0"/>
                                      </p:stCondLst>
                                      <p:childTnLst>
                                        <p:set>
                                          <p:cBhvr>
                                            <p:cTn id="262" dur="1" fill="hold">
                                              <p:stCondLst>
                                                <p:cond delay="0"/>
                                              </p:stCondLst>
                                            </p:cTn>
                                            <p:tgtEl>
                                              <p:spTgt spid="147"/>
                                            </p:tgtEl>
                                            <p:attrNameLst>
                                              <p:attrName>style.visibility</p:attrName>
                                            </p:attrNameLst>
                                          </p:cBhvr>
                                          <p:to>
                                            <p:strVal val="visible"/>
                                          </p:to>
                                        </p:set>
                                        <p:anim calcmode="lin" valueType="num">
                                          <p:cBhvr>
                                            <p:cTn id="263" dur="700" fill="hold"/>
                                            <p:tgtEl>
                                              <p:spTgt spid="147"/>
                                            </p:tgtEl>
                                            <p:attrNameLst>
                                              <p:attrName>ppt_w</p:attrName>
                                            </p:attrNameLst>
                                          </p:cBhvr>
                                          <p:tavLst>
                                            <p:tav tm="0">
                                              <p:val>
                                                <p:fltVal val="0"/>
                                              </p:val>
                                            </p:tav>
                                            <p:tav tm="100000">
                                              <p:val>
                                                <p:strVal val="#ppt_w"/>
                                              </p:val>
                                            </p:tav>
                                          </p:tavLst>
                                        </p:anim>
                                        <p:anim calcmode="lin" valueType="num">
                                          <p:cBhvr>
                                            <p:cTn id="264" dur="700" fill="hold"/>
                                            <p:tgtEl>
                                              <p:spTgt spid="147"/>
                                            </p:tgtEl>
                                            <p:attrNameLst>
                                              <p:attrName>ppt_h</p:attrName>
                                            </p:attrNameLst>
                                          </p:cBhvr>
                                          <p:tavLst>
                                            <p:tav tm="0">
                                              <p:val>
                                                <p:fltVal val="0"/>
                                              </p:val>
                                            </p:tav>
                                            <p:tav tm="100000">
                                              <p:val>
                                                <p:strVal val="#ppt_h"/>
                                              </p:val>
                                            </p:tav>
                                          </p:tavLst>
                                        </p:anim>
                                        <p:animEffect transition="in" filter="fade">
                                          <p:cBhvr>
                                            <p:cTn id="265" dur="700"/>
                                            <p:tgtEl>
                                              <p:spTgt spid="147"/>
                                            </p:tgtEl>
                                          </p:cBhvr>
                                        </p:animEffect>
                                      </p:childTnLst>
                                    </p:cTn>
                                  </p:par>
                                  <p:par>
                                    <p:cTn id="266" presetID="22" presetClass="entr" presetSubtype="1" fill="hold" grpId="0" nodeType="withEffect">
                                      <p:stCondLst>
                                        <p:cond delay="0"/>
                                      </p:stCondLst>
                                      <p:childTnLst>
                                        <p:set>
                                          <p:cBhvr>
                                            <p:cTn id="267" dur="1" fill="hold">
                                              <p:stCondLst>
                                                <p:cond delay="0"/>
                                              </p:stCondLst>
                                            </p:cTn>
                                            <p:tgtEl>
                                              <p:spTgt spid="112"/>
                                            </p:tgtEl>
                                            <p:attrNameLst>
                                              <p:attrName>style.visibility</p:attrName>
                                            </p:attrNameLst>
                                          </p:cBhvr>
                                          <p:to>
                                            <p:strVal val="visible"/>
                                          </p:to>
                                        </p:set>
                                        <p:animEffect transition="in" filter="wipe(up)">
                                          <p:cBhvr>
                                            <p:cTn id="268" dur="700"/>
                                            <p:tgtEl>
                                              <p:spTgt spid="112"/>
                                            </p:tgtEl>
                                          </p:cBhvr>
                                        </p:animEffect>
                                      </p:childTnLst>
                                    </p:cTn>
                                  </p:par>
                                  <p:par>
                                    <p:cTn id="269" presetID="22" presetClass="entr" presetSubtype="4" fill="hold" grpId="0" nodeType="withEffect">
                                      <p:stCondLst>
                                        <p:cond delay="0"/>
                                      </p:stCondLst>
                                      <p:childTnLst>
                                        <p:set>
                                          <p:cBhvr>
                                            <p:cTn id="270" dur="1" fill="hold">
                                              <p:stCondLst>
                                                <p:cond delay="0"/>
                                              </p:stCondLst>
                                            </p:cTn>
                                            <p:tgtEl>
                                              <p:spTgt spid="123"/>
                                            </p:tgtEl>
                                            <p:attrNameLst>
                                              <p:attrName>style.visibility</p:attrName>
                                            </p:attrNameLst>
                                          </p:cBhvr>
                                          <p:to>
                                            <p:strVal val="visible"/>
                                          </p:to>
                                        </p:set>
                                        <p:animEffect transition="in" filter="wipe(down)">
                                          <p:cBhvr>
                                            <p:cTn id="271" dur="700"/>
                                            <p:tgtEl>
                                              <p:spTgt spid="123"/>
                                            </p:tgtEl>
                                          </p:cBhvr>
                                        </p:animEffect>
                                      </p:childTnLst>
                                    </p:cTn>
                                  </p:par>
                                  <p:par>
                                    <p:cTn id="272" presetID="18" presetClass="entr" presetSubtype="6" fill="hold" grpId="0" nodeType="withEffect">
                                      <p:stCondLst>
                                        <p:cond delay="0"/>
                                      </p:stCondLst>
                                      <p:childTnLst>
                                        <p:set>
                                          <p:cBhvr>
                                            <p:cTn id="273" dur="1" fill="hold">
                                              <p:stCondLst>
                                                <p:cond delay="0"/>
                                              </p:stCondLst>
                                            </p:cTn>
                                            <p:tgtEl>
                                              <p:spTgt spid="111"/>
                                            </p:tgtEl>
                                            <p:attrNameLst>
                                              <p:attrName>style.visibility</p:attrName>
                                            </p:attrNameLst>
                                          </p:cBhvr>
                                          <p:to>
                                            <p:strVal val="visible"/>
                                          </p:to>
                                        </p:set>
                                        <p:animEffect transition="in" filter="strips(downRight)">
                                          <p:cBhvr>
                                            <p:cTn id="274" dur="700"/>
                                            <p:tgtEl>
                                              <p:spTgt spid="111"/>
                                            </p:tgtEl>
                                          </p:cBhvr>
                                        </p:animEffect>
                                      </p:childTnLst>
                                    </p:cTn>
                                  </p:par>
                                  <p:par>
                                    <p:cTn id="275" presetID="53" presetClass="entr" presetSubtype="16" fill="hold" grpId="0" nodeType="withEffect">
                                      <p:stCondLst>
                                        <p:cond delay="0"/>
                                      </p:stCondLst>
                                      <p:childTnLst>
                                        <p:set>
                                          <p:cBhvr>
                                            <p:cTn id="276" dur="1" fill="hold">
                                              <p:stCondLst>
                                                <p:cond delay="0"/>
                                              </p:stCondLst>
                                            </p:cTn>
                                            <p:tgtEl>
                                              <p:spTgt spid="106"/>
                                            </p:tgtEl>
                                            <p:attrNameLst>
                                              <p:attrName>style.visibility</p:attrName>
                                            </p:attrNameLst>
                                          </p:cBhvr>
                                          <p:to>
                                            <p:strVal val="visible"/>
                                          </p:to>
                                        </p:set>
                                        <p:anim calcmode="lin" valueType="num">
                                          <p:cBhvr>
                                            <p:cTn id="277" dur="700" fill="hold"/>
                                            <p:tgtEl>
                                              <p:spTgt spid="106"/>
                                            </p:tgtEl>
                                            <p:attrNameLst>
                                              <p:attrName>ppt_w</p:attrName>
                                            </p:attrNameLst>
                                          </p:cBhvr>
                                          <p:tavLst>
                                            <p:tav tm="0">
                                              <p:val>
                                                <p:fltVal val="0"/>
                                              </p:val>
                                            </p:tav>
                                            <p:tav tm="100000">
                                              <p:val>
                                                <p:strVal val="#ppt_w"/>
                                              </p:val>
                                            </p:tav>
                                          </p:tavLst>
                                        </p:anim>
                                        <p:anim calcmode="lin" valueType="num">
                                          <p:cBhvr>
                                            <p:cTn id="278" dur="700" fill="hold"/>
                                            <p:tgtEl>
                                              <p:spTgt spid="106"/>
                                            </p:tgtEl>
                                            <p:attrNameLst>
                                              <p:attrName>ppt_h</p:attrName>
                                            </p:attrNameLst>
                                          </p:cBhvr>
                                          <p:tavLst>
                                            <p:tav tm="0">
                                              <p:val>
                                                <p:fltVal val="0"/>
                                              </p:val>
                                            </p:tav>
                                            <p:tav tm="100000">
                                              <p:val>
                                                <p:strVal val="#ppt_h"/>
                                              </p:val>
                                            </p:tav>
                                          </p:tavLst>
                                        </p:anim>
                                        <p:animEffect transition="in" filter="fade">
                                          <p:cBhvr>
                                            <p:cTn id="279" dur="700"/>
                                            <p:tgtEl>
                                              <p:spTgt spid="106"/>
                                            </p:tgtEl>
                                          </p:cBhvr>
                                        </p:animEffect>
                                      </p:childTnLst>
                                    </p:cTn>
                                  </p:par>
                                  <p:par>
                                    <p:cTn id="280" presetID="53" presetClass="entr" presetSubtype="16" fill="hold" grpId="0" nodeType="withEffect">
                                      <p:stCondLst>
                                        <p:cond delay="0"/>
                                      </p:stCondLst>
                                      <p:childTnLst>
                                        <p:set>
                                          <p:cBhvr>
                                            <p:cTn id="281" dur="1" fill="hold">
                                              <p:stCondLst>
                                                <p:cond delay="0"/>
                                              </p:stCondLst>
                                            </p:cTn>
                                            <p:tgtEl>
                                              <p:spTgt spid="105"/>
                                            </p:tgtEl>
                                            <p:attrNameLst>
                                              <p:attrName>style.visibility</p:attrName>
                                            </p:attrNameLst>
                                          </p:cBhvr>
                                          <p:to>
                                            <p:strVal val="visible"/>
                                          </p:to>
                                        </p:set>
                                        <p:anim calcmode="lin" valueType="num">
                                          <p:cBhvr>
                                            <p:cTn id="282" dur="700" fill="hold"/>
                                            <p:tgtEl>
                                              <p:spTgt spid="105"/>
                                            </p:tgtEl>
                                            <p:attrNameLst>
                                              <p:attrName>ppt_w</p:attrName>
                                            </p:attrNameLst>
                                          </p:cBhvr>
                                          <p:tavLst>
                                            <p:tav tm="0">
                                              <p:val>
                                                <p:fltVal val="0"/>
                                              </p:val>
                                            </p:tav>
                                            <p:tav tm="100000">
                                              <p:val>
                                                <p:strVal val="#ppt_w"/>
                                              </p:val>
                                            </p:tav>
                                          </p:tavLst>
                                        </p:anim>
                                        <p:anim calcmode="lin" valueType="num">
                                          <p:cBhvr>
                                            <p:cTn id="283" dur="700" fill="hold"/>
                                            <p:tgtEl>
                                              <p:spTgt spid="105"/>
                                            </p:tgtEl>
                                            <p:attrNameLst>
                                              <p:attrName>ppt_h</p:attrName>
                                            </p:attrNameLst>
                                          </p:cBhvr>
                                          <p:tavLst>
                                            <p:tav tm="0">
                                              <p:val>
                                                <p:fltVal val="0"/>
                                              </p:val>
                                            </p:tav>
                                            <p:tav tm="100000">
                                              <p:val>
                                                <p:strVal val="#ppt_h"/>
                                              </p:val>
                                            </p:tav>
                                          </p:tavLst>
                                        </p:anim>
                                        <p:animEffect transition="in" filter="fade">
                                          <p:cBhvr>
                                            <p:cTn id="284" dur="700"/>
                                            <p:tgtEl>
                                              <p:spTgt spid="105"/>
                                            </p:tgtEl>
                                          </p:cBhvr>
                                        </p:animEffect>
                                      </p:childTnLst>
                                    </p:cTn>
                                  </p:par>
                                  <p:par>
                                    <p:cTn id="285" presetID="22" presetClass="entr" presetSubtype="2" fill="hold" grpId="0" nodeType="withEffect">
                                      <p:stCondLst>
                                        <p:cond delay="0"/>
                                      </p:stCondLst>
                                      <p:childTnLst>
                                        <p:set>
                                          <p:cBhvr>
                                            <p:cTn id="286" dur="1" fill="hold">
                                              <p:stCondLst>
                                                <p:cond delay="0"/>
                                              </p:stCondLst>
                                            </p:cTn>
                                            <p:tgtEl>
                                              <p:spTgt spid="134"/>
                                            </p:tgtEl>
                                            <p:attrNameLst>
                                              <p:attrName>style.visibility</p:attrName>
                                            </p:attrNameLst>
                                          </p:cBhvr>
                                          <p:to>
                                            <p:strVal val="visible"/>
                                          </p:to>
                                        </p:set>
                                        <p:animEffect transition="in" filter="wipe(right)">
                                          <p:cBhvr>
                                            <p:cTn id="287" dur="700"/>
                                            <p:tgtEl>
                                              <p:spTgt spid="134"/>
                                            </p:tgtEl>
                                          </p:cBhvr>
                                        </p:animEffect>
                                      </p:childTnLst>
                                    </p:cTn>
                                  </p:par>
                                </p:childTnLst>
                              </p:cTn>
                            </p:par>
                            <p:par>
                              <p:cTn id="288" fill="hold">
                                <p:stCondLst>
                                  <p:cond delay="12050"/>
                                </p:stCondLst>
                                <p:childTnLst>
                                  <p:par>
                                    <p:cTn id="289" presetID="18" presetClass="entr" presetSubtype="6" fill="hold" grpId="0" nodeType="afterEffect">
                                      <p:stCondLst>
                                        <p:cond delay="0"/>
                                      </p:stCondLst>
                                      <p:childTnLst>
                                        <p:set>
                                          <p:cBhvr>
                                            <p:cTn id="290" dur="1" fill="hold">
                                              <p:stCondLst>
                                                <p:cond delay="0"/>
                                              </p:stCondLst>
                                            </p:cTn>
                                            <p:tgtEl>
                                              <p:spTgt spid="124"/>
                                            </p:tgtEl>
                                            <p:attrNameLst>
                                              <p:attrName>style.visibility</p:attrName>
                                            </p:attrNameLst>
                                          </p:cBhvr>
                                          <p:to>
                                            <p:strVal val="visible"/>
                                          </p:to>
                                        </p:set>
                                        <p:animEffect transition="in" filter="strips(downRight)">
                                          <p:cBhvr>
                                            <p:cTn id="291" dur="700"/>
                                            <p:tgtEl>
                                              <p:spTgt spid="124"/>
                                            </p:tgtEl>
                                          </p:cBhvr>
                                        </p:animEffect>
                                      </p:childTnLst>
                                    </p:cTn>
                                  </p:par>
                                  <p:par>
                                    <p:cTn id="292" presetID="22" presetClass="entr" presetSubtype="4" fill="hold" grpId="0" nodeType="withEffect">
                                      <p:stCondLst>
                                        <p:cond delay="0"/>
                                      </p:stCondLst>
                                      <p:childTnLst>
                                        <p:set>
                                          <p:cBhvr>
                                            <p:cTn id="293" dur="1" fill="hold">
                                              <p:stCondLst>
                                                <p:cond delay="0"/>
                                              </p:stCondLst>
                                            </p:cTn>
                                            <p:tgtEl>
                                              <p:spTgt spid="136"/>
                                            </p:tgtEl>
                                            <p:attrNameLst>
                                              <p:attrName>style.visibility</p:attrName>
                                            </p:attrNameLst>
                                          </p:cBhvr>
                                          <p:to>
                                            <p:strVal val="visible"/>
                                          </p:to>
                                        </p:set>
                                        <p:animEffect transition="in" filter="wipe(down)">
                                          <p:cBhvr>
                                            <p:cTn id="294" dur="700"/>
                                            <p:tgtEl>
                                              <p:spTgt spid="136"/>
                                            </p:tgtEl>
                                          </p:cBhvr>
                                        </p:animEffect>
                                      </p:childTnLst>
                                    </p:cTn>
                                  </p:par>
                                  <p:par>
                                    <p:cTn id="295" presetID="53" presetClass="entr" presetSubtype="16" fill="hold" grpId="0" nodeType="withEffect">
                                      <p:stCondLst>
                                        <p:cond delay="0"/>
                                      </p:stCondLst>
                                      <p:childTnLst>
                                        <p:set>
                                          <p:cBhvr>
                                            <p:cTn id="296" dur="1" fill="hold">
                                              <p:stCondLst>
                                                <p:cond delay="0"/>
                                              </p:stCondLst>
                                            </p:cTn>
                                            <p:tgtEl>
                                              <p:spTgt spid="150"/>
                                            </p:tgtEl>
                                            <p:attrNameLst>
                                              <p:attrName>style.visibility</p:attrName>
                                            </p:attrNameLst>
                                          </p:cBhvr>
                                          <p:to>
                                            <p:strVal val="visible"/>
                                          </p:to>
                                        </p:set>
                                        <p:anim calcmode="lin" valueType="num">
                                          <p:cBhvr>
                                            <p:cTn id="297" dur="700" fill="hold"/>
                                            <p:tgtEl>
                                              <p:spTgt spid="150"/>
                                            </p:tgtEl>
                                            <p:attrNameLst>
                                              <p:attrName>ppt_w</p:attrName>
                                            </p:attrNameLst>
                                          </p:cBhvr>
                                          <p:tavLst>
                                            <p:tav tm="0">
                                              <p:val>
                                                <p:fltVal val="0"/>
                                              </p:val>
                                            </p:tav>
                                            <p:tav tm="100000">
                                              <p:val>
                                                <p:strVal val="#ppt_w"/>
                                              </p:val>
                                            </p:tav>
                                          </p:tavLst>
                                        </p:anim>
                                        <p:anim calcmode="lin" valueType="num">
                                          <p:cBhvr>
                                            <p:cTn id="298" dur="700" fill="hold"/>
                                            <p:tgtEl>
                                              <p:spTgt spid="150"/>
                                            </p:tgtEl>
                                            <p:attrNameLst>
                                              <p:attrName>ppt_h</p:attrName>
                                            </p:attrNameLst>
                                          </p:cBhvr>
                                          <p:tavLst>
                                            <p:tav tm="0">
                                              <p:val>
                                                <p:fltVal val="0"/>
                                              </p:val>
                                            </p:tav>
                                            <p:tav tm="100000">
                                              <p:val>
                                                <p:strVal val="#ppt_h"/>
                                              </p:val>
                                            </p:tav>
                                          </p:tavLst>
                                        </p:anim>
                                        <p:animEffect transition="in" filter="fade">
                                          <p:cBhvr>
                                            <p:cTn id="299" dur="700"/>
                                            <p:tgtEl>
                                              <p:spTgt spid="150"/>
                                            </p:tgtEl>
                                          </p:cBhvr>
                                        </p:animEffect>
                                      </p:childTnLst>
                                    </p:cTn>
                                  </p:par>
                                  <p:par>
                                    <p:cTn id="300" presetID="53" presetClass="entr" presetSubtype="16" fill="hold" grpId="0" nodeType="withEffect">
                                      <p:stCondLst>
                                        <p:cond delay="0"/>
                                      </p:stCondLst>
                                      <p:childTnLst>
                                        <p:set>
                                          <p:cBhvr>
                                            <p:cTn id="301" dur="1" fill="hold">
                                              <p:stCondLst>
                                                <p:cond delay="0"/>
                                              </p:stCondLst>
                                            </p:cTn>
                                            <p:tgtEl>
                                              <p:spTgt spid="100"/>
                                            </p:tgtEl>
                                            <p:attrNameLst>
                                              <p:attrName>style.visibility</p:attrName>
                                            </p:attrNameLst>
                                          </p:cBhvr>
                                          <p:to>
                                            <p:strVal val="visible"/>
                                          </p:to>
                                        </p:set>
                                        <p:anim calcmode="lin" valueType="num">
                                          <p:cBhvr>
                                            <p:cTn id="302" dur="700" fill="hold"/>
                                            <p:tgtEl>
                                              <p:spTgt spid="100"/>
                                            </p:tgtEl>
                                            <p:attrNameLst>
                                              <p:attrName>ppt_w</p:attrName>
                                            </p:attrNameLst>
                                          </p:cBhvr>
                                          <p:tavLst>
                                            <p:tav tm="0">
                                              <p:val>
                                                <p:fltVal val="0"/>
                                              </p:val>
                                            </p:tav>
                                            <p:tav tm="100000">
                                              <p:val>
                                                <p:strVal val="#ppt_w"/>
                                              </p:val>
                                            </p:tav>
                                          </p:tavLst>
                                        </p:anim>
                                        <p:anim calcmode="lin" valueType="num">
                                          <p:cBhvr>
                                            <p:cTn id="303" dur="700" fill="hold"/>
                                            <p:tgtEl>
                                              <p:spTgt spid="100"/>
                                            </p:tgtEl>
                                            <p:attrNameLst>
                                              <p:attrName>ppt_h</p:attrName>
                                            </p:attrNameLst>
                                          </p:cBhvr>
                                          <p:tavLst>
                                            <p:tav tm="0">
                                              <p:val>
                                                <p:fltVal val="0"/>
                                              </p:val>
                                            </p:tav>
                                            <p:tav tm="100000">
                                              <p:val>
                                                <p:strVal val="#ppt_h"/>
                                              </p:val>
                                            </p:tav>
                                          </p:tavLst>
                                        </p:anim>
                                        <p:animEffect transition="in" filter="fade">
                                          <p:cBhvr>
                                            <p:cTn id="304" dur="700"/>
                                            <p:tgtEl>
                                              <p:spTgt spid="100"/>
                                            </p:tgtEl>
                                          </p:cBhvr>
                                        </p:animEffect>
                                      </p:childTnLst>
                                    </p:cTn>
                                  </p:par>
                                  <p:par>
                                    <p:cTn id="305" presetID="53" presetClass="entr" presetSubtype="16" fill="hold" grpId="0" nodeType="withEffect">
                                      <p:stCondLst>
                                        <p:cond delay="0"/>
                                      </p:stCondLst>
                                      <p:childTnLst>
                                        <p:set>
                                          <p:cBhvr>
                                            <p:cTn id="306" dur="1" fill="hold">
                                              <p:stCondLst>
                                                <p:cond delay="0"/>
                                              </p:stCondLst>
                                            </p:cTn>
                                            <p:tgtEl>
                                              <p:spTgt spid="99"/>
                                            </p:tgtEl>
                                            <p:attrNameLst>
                                              <p:attrName>style.visibility</p:attrName>
                                            </p:attrNameLst>
                                          </p:cBhvr>
                                          <p:to>
                                            <p:strVal val="visible"/>
                                          </p:to>
                                        </p:set>
                                        <p:anim calcmode="lin" valueType="num">
                                          <p:cBhvr>
                                            <p:cTn id="307" dur="700" fill="hold"/>
                                            <p:tgtEl>
                                              <p:spTgt spid="99"/>
                                            </p:tgtEl>
                                            <p:attrNameLst>
                                              <p:attrName>ppt_w</p:attrName>
                                            </p:attrNameLst>
                                          </p:cBhvr>
                                          <p:tavLst>
                                            <p:tav tm="0">
                                              <p:val>
                                                <p:fltVal val="0"/>
                                              </p:val>
                                            </p:tav>
                                            <p:tav tm="100000">
                                              <p:val>
                                                <p:strVal val="#ppt_w"/>
                                              </p:val>
                                            </p:tav>
                                          </p:tavLst>
                                        </p:anim>
                                        <p:anim calcmode="lin" valueType="num">
                                          <p:cBhvr>
                                            <p:cTn id="308" dur="700" fill="hold"/>
                                            <p:tgtEl>
                                              <p:spTgt spid="99"/>
                                            </p:tgtEl>
                                            <p:attrNameLst>
                                              <p:attrName>ppt_h</p:attrName>
                                            </p:attrNameLst>
                                          </p:cBhvr>
                                          <p:tavLst>
                                            <p:tav tm="0">
                                              <p:val>
                                                <p:fltVal val="0"/>
                                              </p:val>
                                            </p:tav>
                                            <p:tav tm="100000">
                                              <p:val>
                                                <p:strVal val="#ppt_h"/>
                                              </p:val>
                                            </p:tav>
                                          </p:tavLst>
                                        </p:anim>
                                        <p:animEffect transition="in" filter="fade">
                                          <p:cBhvr>
                                            <p:cTn id="309" dur="700"/>
                                            <p:tgtEl>
                                              <p:spTgt spid="99"/>
                                            </p:tgtEl>
                                          </p:cBhvr>
                                        </p:animEffect>
                                      </p:childTnLst>
                                    </p:cTn>
                                  </p:par>
                                  <p:par>
                                    <p:cTn id="310" presetID="53" presetClass="entr" presetSubtype="16" fill="hold" grpId="0" nodeType="withEffect">
                                      <p:stCondLst>
                                        <p:cond delay="0"/>
                                      </p:stCondLst>
                                      <p:childTnLst>
                                        <p:set>
                                          <p:cBhvr>
                                            <p:cTn id="311" dur="1" fill="hold">
                                              <p:stCondLst>
                                                <p:cond delay="0"/>
                                              </p:stCondLst>
                                            </p:cTn>
                                            <p:tgtEl>
                                              <p:spTgt spid="98"/>
                                            </p:tgtEl>
                                            <p:attrNameLst>
                                              <p:attrName>style.visibility</p:attrName>
                                            </p:attrNameLst>
                                          </p:cBhvr>
                                          <p:to>
                                            <p:strVal val="visible"/>
                                          </p:to>
                                        </p:set>
                                        <p:anim calcmode="lin" valueType="num">
                                          <p:cBhvr>
                                            <p:cTn id="312" dur="700" fill="hold"/>
                                            <p:tgtEl>
                                              <p:spTgt spid="98"/>
                                            </p:tgtEl>
                                            <p:attrNameLst>
                                              <p:attrName>ppt_w</p:attrName>
                                            </p:attrNameLst>
                                          </p:cBhvr>
                                          <p:tavLst>
                                            <p:tav tm="0">
                                              <p:val>
                                                <p:fltVal val="0"/>
                                              </p:val>
                                            </p:tav>
                                            <p:tav tm="100000">
                                              <p:val>
                                                <p:strVal val="#ppt_w"/>
                                              </p:val>
                                            </p:tav>
                                          </p:tavLst>
                                        </p:anim>
                                        <p:anim calcmode="lin" valueType="num">
                                          <p:cBhvr>
                                            <p:cTn id="313" dur="700" fill="hold"/>
                                            <p:tgtEl>
                                              <p:spTgt spid="98"/>
                                            </p:tgtEl>
                                            <p:attrNameLst>
                                              <p:attrName>ppt_h</p:attrName>
                                            </p:attrNameLst>
                                          </p:cBhvr>
                                          <p:tavLst>
                                            <p:tav tm="0">
                                              <p:val>
                                                <p:fltVal val="0"/>
                                              </p:val>
                                            </p:tav>
                                            <p:tav tm="100000">
                                              <p:val>
                                                <p:strVal val="#ppt_h"/>
                                              </p:val>
                                            </p:tav>
                                          </p:tavLst>
                                        </p:anim>
                                        <p:animEffect transition="in" filter="fade">
                                          <p:cBhvr>
                                            <p:cTn id="314" dur="700"/>
                                            <p:tgtEl>
                                              <p:spTgt spid="98"/>
                                            </p:tgtEl>
                                          </p:cBhvr>
                                        </p:animEffect>
                                      </p:childTnLst>
                                    </p:cTn>
                                  </p:par>
                                  <p:par>
                                    <p:cTn id="315" presetID="22" presetClass="entr" presetSubtype="1" fill="hold" grpId="0" nodeType="withEffect">
                                      <p:stCondLst>
                                        <p:cond delay="0"/>
                                      </p:stCondLst>
                                      <p:childTnLst>
                                        <p:set>
                                          <p:cBhvr>
                                            <p:cTn id="316" dur="1" fill="hold">
                                              <p:stCondLst>
                                                <p:cond delay="0"/>
                                              </p:stCondLst>
                                            </p:cTn>
                                            <p:tgtEl>
                                              <p:spTgt spid="129"/>
                                            </p:tgtEl>
                                            <p:attrNameLst>
                                              <p:attrName>style.visibility</p:attrName>
                                            </p:attrNameLst>
                                          </p:cBhvr>
                                          <p:to>
                                            <p:strVal val="visible"/>
                                          </p:to>
                                        </p:set>
                                        <p:animEffect transition="in" filter="wipe(up)">
                                          <p:cBhvr>
                                            <p:cTn id="317" dur="700"/>
                                            <p:tgtEl>
                                              <p:spTgt spid="129"/>
                                            </p:tgtEl>
                                          </p:cBhvr>
                                        </p:animEffect>
                                      </p:childTnLst>
                                    </p:cTn>
                                  </p:par>
                                  <p:par>
                                    <p:cTn id="318" presetID="22" presetClass="entr" presetSubtype="1" fill="hold" grpId="0" nodeType="withEffect">
                                      <p:stCondLst>
                                        <p:cond delay="0"/>
                                      </p:stCondLst>
                                      <p:childTnLst>
                                        <p:set>
                                          <p:cBhvr>
                                            <p:cTn id="319" dur="1" fill="hold">
                                              <p:stCondLst>
                                                <p:cond delay="0"/>
                                              </p:stCondLst>
                                            </p:cTn>
                                            <p:tgtEl>
                                              <p:spTgt spid="128"/>
                                            </p:tgtEl>
                                            <p:attrNameLst>
                                              <p:attrName>style.visibility</p:attrName>
                                            </p:attrNameLst>
                                          </p:cBhvr>
                                          <p:to>
                                            <p:strVal val="visible"/>
                                          </p:to>
                                        </p:set>
                                        <p:animEffect transition="in" filter="wipe(up)">
                                          <p:cBhvr>
                                            <p:cTn id="320" dur="700"/>
                                            <p:tgtEl>
                                              <p:spTgt spid="128"/>
                                            </p:tgtEl>
                                          </p:cBhvr>
                                        </p:animEffect>
                                      </p:childTnLst>
                                    </p:cTn>
                                  </p:par>
                                  <p:par>
                                    <p:cTn id="321" presetID="22" presetClass="entr" presetSubtype="1" fill="hold" grpId="0" nodeType="withEffect">
                                      <p:stCondLst>
                                        <p:cond delay="0"/>
                                      </p:stCondLst>
                                      <p:childTnLst>
                                        <p:set>
                                          <p:cBhvr>
                                            <p:cTn id="322" dur="1" fill="hold">
                                              <p:stCondLst>
                                                <p:cond delay="0"/>
                                              </p:stCondLst>
                                            </p:cTn>
                                            <p:tgtEl>
                                              <p:spTgt spid="133"/>
                                            </p:tgtEl>
                                            <p:attrNameLst>
                                              <p:attrName>style.visibility</p:attrName>
                                            </p:attrNameLst>
                                          </p:cBhvr>
                                          <p:to>
                                            <p:strVal val="visible"/>
                                          </p:to>
                                        </p:set>
                                        <p:animEffect transition="in" filter="wipe(up)">
                                          <p:cBhvr>
                                            <p:cTn id="323" dur="700"/>
                                            <p:tgtEl>
                                              <p:spTgt spid="133"/>
                                            </p:tgtEl>
                                          </p:cBhvr>
                                        </p:animEffect>
                                      </p:childTnLst>
                                    </p:cTn>
                                  </p:par>
                                  <p:par>
                                    <p:cTn id="324" presetID="22" presetClass="entr" presetSubtype="1" fill="hold" grpId="0" nodeType="withEffect">
                                      <p:stCondLst>
                                        <p:cond delay="0"/>
                                      </p:stCondLst>
                                      <p:childTnLst>
                                        <p:set>
                                          <p:cBhvr>
                                            <p:cTn id="325" dur="1" fill="hold">
                                              <p:stCondLst>
                                                <p:cond delay="0"/>
                                              </p:stCondLst>
                                            </p:cTn>
                                            <p:tgtEl>
                                              <p:spTgt spid="131"/>
                                            </p:tgtEl>
                                            <p:attrNameLst>
                                              <p:attrName>style.visibility</p:attrName>
                                            </p:attrNameLst>
                                          </p:cBhvr>
                                          <p:to>
                                            <p:strVal val="visible"/>
                                          </p:to>
                                        </p:set>
                                        <p:animEffect transition="in" filter="wipe(up)">
                                          <p:cBhvr>
                                            <p:cTn id="326" dur="700"/>
                                            <p:tgtEl>
                                              <p:spTgt spid="131"/>
                                            </p:tgtEl>
                                          </p:cBhvr>
                                        </p:animEffect>
                                      </p:childTnLst>
                                    </p:cTn>
                                  </p:par>
                                </p:childTnLst>
                              </p:cTn>
                            </p:par>
                            <p:par>
                              <p:cTn id="327" fill="hold">
                                <p:stCondLst>
                                  <p:cond delay="13050"/>
                                </p:stCondLst>
                                <p:childTnLst>
                                  <p:par>
                                    <p:cTn id="328" presetID="53" presetClass="entr" presetSubtype="16" fill="hold" grpId="0" nodeType="afterEffect">
                                      <p:stCondLst>
                                        <p:cond delay="0"/>
                                      </p:stCondLst>
                                      <p:childTnLst>
                                        <p:set>
                                          <p:cBhvr>
                                            <p:cTn id="329" dur="1" fill="hold">
                                              <p:stCondLst>
                                                <p:cond delay="0"/>
                                              </p:stCondLst>
                                            </p:cTn>
                                            <p:tgtEl>
                                              <p:spTgt spid="146"/>
                                            </p:tgtEl>
                                            <p:attrNameLst>
                                              <p:attrName>style.visibility</p:attrName>
                                            </p:attrNameLst>
                                          </p:cBhvr>
                                          <p:to>
                                            <p:strVal val="visible"/>
                                          </p:to>
                                        </p:set>
                                        <p:anim calcmode="lin" valueType="num">
                                          <p:cBhvr>
                                            <p:cTn id="330" dur="700" fill="hold"/>
                                            <p:tgtEl>
                                              <p:spTgt spid="146"/>
                                            </p:tgtEl>
                                            <p:attrNameLst>
                                              <p:attrName>ppt_w</p:attrName>
                                            </p:attrNameLst>
                                          </p:cBhvr>
                                          <p:tavLst>
                                            <p:tav tm="0">
                                              <p:val>
                                                <p:fltVal val="0"/>
                                              </p:val>
                                            </p:tav>
                                            <p:tav tm="100000">
                                              <p:val>
                                                <p:strVal val="#ppt_w"/>
                                              </p:val>
                                            </p:tav>
                                          </p:tavLst>
                                        </p:anim>
                                        <p:anim calcmode="lin" valueType="num">
                                          <p:cBhvr>
                                            <p:cTn id="331" dur="700" fill="hold"/>
                                            <p:tgtEl>
                                              <p:spTgt spid="146"/>
                                            </p:tgtEl>
                                            <p:attrNameLst>
                                              <p:attrName>ppt_h</p:attrName>
                                            </p:attrNameLst>
                                          </p:cBhvr>
                                          <p:tavLst>
                                            <p:tav tm="0">
                                              <p:val>
                                                <p:fltVal val="0"/>
                                              </p:val>
                                            </p:tav>
                                            <p:tav tm="100000">
                                              <p:val>
                                                <p:strVal val="#ppt_h"/>
                                              </p:val>
                                            </p:tav>
                                          </p:tavLst>
                                        </p:anim>
                                        <p:animEffect transition="in" filter="fade">
                                          <p:cBhvr>
                                            <p:cTn id="332" dur="700"/>
                                            <p:tgtEl>
                                              <p:spTgt spid="146"/>
                                            </p:tgtEl>
                                          </p:cBhvr>
                                        </p:animEffect>
                                      </p:childTnLst>
                                    </p:cTn>
                                  </p:par>
                                  <p:par>
                                    <p:cTn id="333" presetID="22" presetClass="entr" presetSubtype="8" fill="hold" grpId="0" nodeType="withEffect">
                                      <p:stCondLst>
                                        <p:cond delay="0"/>
                                      </p:stCondLst>
                                      <p:childTnLst>
                                        <p:set>
                                          <p:cBhvr>
                                            <p:cTn id="334" dur="1" fill="hold">
                                              <p:stCondLst>
                                                <p:cond delay="0"/>
                                              </p:stCondLst>
                                            </p:cTn>
                                            <p:tgtEl>
                                              <p:spTgt spid="125"/>
                                            </p:tgtEl>
                                            <p:attrNameLst>
                                              <p:attrName>style.visibility</p:attrName>
                                            </p:attrNameLst>
                                          </p:cBhvr>
                                          <p:to>
                                            <p:strVal val="visible"/>
                                          </p:to>
                                        </p:set>
                                        <p:animEffect transition="in" filter="wipe(left)">
                                          <p:cBhvr>
                                            <p:cTn id="335" dur="700"/>
                                            <p:tgtEl>
                                              <p:spTgt spid="125"/>
                                            </p:tgtEl>
                                          </p:cBhvr>
                                        </p:animEffect>
                                      </p:childTnLst>
                                    </p:cTn>
                                  </p:par>
                                  <p:par>
                                    <p:cTn id="336" presetID="53" presetClass="entr" presetSubtype="16" fill="hold" grpId="0" nodeType="withEffect">
                                      <p:stCondLst>
                                        <p:cond delay="0"/>
                                      </p:stCondLst>
                                      <p:childTnLst>
                                        <p:set>
                                          <p:cBhvr>
                                            <p:cTn id="337" dur="1" fill="hold">
                                              <p:stCondLst>
                                                <p:cond delay="0"/>
                                              </p:stCondLst>
                                            </p:cTn>
                                            <p:tgtEl>
                                              <p:spTgt spid="151"/>
                                            </p:tgtEl>
                                            <p:attrNameLst>
                                              <p:attrName>style.visibility</p:attrName>
                                            </p:attrNameLst>
                                          </p:cBhvr>
                                          <p:to>
                                            <p:strVal val="visible"/>
                                          </p:to>
                                        </p:set>
                                        <p:anim calcmode="lin" valueType="num">
                                          <p:cBhvr>
                                            <p:cTn id="338" dur="700" fill="hold"/>
                                            <p:tgtEl>
                                              <p:spTgt spid="151"/>
                                            </p:tgtEl>
                                            <p:attrNameLst>
                                              <p:attrName>ppt_w</p:attrName>
                                            </p:attrNameLst>
                                          </p:cBhvr>
                                          <p:tavLst>
                                            <p:tav tm="0">
                                              <p:val>
                                                <p:fltVal val="0"/>
                                              </p:val>
                                            </p:tav>
                                            <p:tav tm="100000">
                                              <p:val>
                                                <p:strVal val="#ppt_w"/>
                                              </p:val>
                                            </p:tav>
                                          </p:tavLst>
                                        </p:anim>
                                        <p:anim calcmode="lin" valueType="num">
                                          <p:cBhvr>
                                            <p:cTn id="339" dur="700" fill="hold"/>
                                            <p:tgtEl>
                                              <p:spTgt spid="151"/>
                                            </p:tgtEl>
                                            <p:attrNameLst>
                                              <p:attrName>ppt_h</p:attrName>
                                            </p:attrNameLst>
                                          </p:cBhvr>
                                          <p:tavLst>
                                            <p:tav tm="0">
                                              <p:val>
                                                <p:fltVal val="0"/>
                                              </p:val>
                                            </p:tav>
                                            <p:tav tm="100000">
                                              <p:val>
                                                <p:strVal val="#ppt_h"/>
                                              </p:val>
                                            </p:tav>
                                          </p:tavLst>
                                        </p:anim>
                                        <p:animEffect transition="in" filter="fade">
                                          <p:cBhvr>
                                            <p:cTn id="340" dur="700"/>
                                            <p:tgtEl>
                                              <p:spTgt spid="151"/>
                                            </p:tgtEl>
                                          </p:cBhvr>
                                        </p:animEffect>
                                      </p:childTnLst>
                                    </p:cTn>
                                  </p:par>
                                  <p:par>
                                    <p:cTn id="341" presetID="22" presetClass="entr" presetSubtype="8" fill="hold" grpId="0" nodeType="withEffect">
                                      <p:stCondLst>
                                        <p:cond delay="0"/>
                                      </p:stCondLst>
                                      <p:childTnLst>
                                        <p:set>
                                          <p:cBhvr>
                                            <p:cTn id="342" dur="1" fill="hold">
                                              <p:stCondLst>
                                                <p:cond delay="0"/>
                                              </p:stCondLst>
                                            </p:cTn>
                                            <p:tgtEl>
                                              <p:spTgt spid="135"/>
                                            </p:tgtEl>
                                            <p:attrNameLst>
                                              <p:attrName>style.visibility</p:attrName>
                                            </p:attrNameLst>
                                          </p:cBhvr>
                                          <p:to>
                                            <p:strVal val="visible"/>
                                          </p:to>
                                        </p:set>
                                        <p:animEffect transition="in" filter="wipe(left)">
                                          <p:cBhvr>
                                            <p:cTn id="343" dur="700"/>
                                            <p:tgtEl>
                                              <p:spTgt spid="135"/>
                                            </p:tgtEl>
                                          </p:cBhvr>
                                        </p:animEffect>
                                      </p:childTnLst>
                                    </p:cTn>
                                  </p:par>
                                  <p:par>
                                    <p:cTn id="344" presetID="18" presetClass="entr" presetSubtype="3" fill="hold" grpId="0" nodeType="withEffect">
                                      <p:stCondLst>
                                        <p:cond delay="0"/>
                                      </p:stCondLst>
                                      <p:childTnLst>
                                        <p:set>
                                          <p:cBhvr>
                                            <p:cTn id="345" dur="1" fill="hold">
                                              <p:stCondLst>
                                                <p:cond delay="0"/>
                                              </p:stCondLst>
                                            </p:cTn>
                                            <p:tgtEl>
                                              <p:spTgt spid="138"/>
                                            </p:tgtEl>
                                            <p:attrNameLst>
                                              <p:attrName>style.visibility</p:attrName>
                                            </p:attrNameLst>
                                          </p:cBhvr>
                                          <p:to>
                                            <p:strVal val="visible"/>
                                          </p:to>
                                        </p:set>
                                        <p:animEffect transition="in" filter="strips(upRight)">
                                          <p:cBhvr>
                                            <p:cTn id="346" dur="700"/>
                                            <p:tgtEl>
                                              <p:spTgt spid="138"/>
                                            </p:tgtEl>
                                          </p:cBhvr>
                                        </p:animEffect>
                                      </p:childTnLst>
                                    </p:cTn>
                                  </p:par>
                                  <p:par>
                                    <p:cTn id="347" presetID="18" presetClass="entr" presetSubtype="3" fill="hold" grpId="0" nodeType="withEffect">
                                      <p:stCondLst>
                                        <p:cond delay="0"/>
                                      </p:stCondLst>
                                      <p:childTnLst>
                                        <p:set>
                                          <p:cBhvr>
                                            <p:cTn id="348" dur="1" fill="hold">
                                              <p:stCondLst>
                                                <p:cond delay="0"/>
                                              </p:stCondLst>
                                            </p:cTn>
                                            <p:tgtEl>
                                              <p:spTgt spid="137"/>
                                            </p:tgtEl>
                                            <p:attrNameLst>
                                              <p:attrName>style.visibility</p:attrName>
                                            </p:attrNameLst>
                                          </p:cBhvr>
                                          <p:to>
                                            <p:strVal val="visible"/>
                                          </p:to>
                                        </p:set>
                                        <p:animEffect transition="in" filter="strips(upRight)">
                                          <p:cBhvr>
                                            <p:cTn id="349" dur="700"/>
                                            <p:tgtEl>
                                              <p:spTgt spid="137"/>
                                            </p:tgtEl>
                                          </p:cBhvr>
                                        </p:animEffect>
                                      </p:childTnLst>
                                    </p:cTn>
                                  </p:par>
                                  <p:par>
                                    <p:cTn id="350" presetID="53" presetClass="entr" presetSubtype="16" fill="hold" grpId="0" nodeType="withEffect">
                                      <p:stCondLst>
                                        <p:cond delay="0"/>
                                      </p:stCondLst>
                                      <p:childTnLst>
                                        <p:set>
                                          <p:cBhvr>
                                            <p:cTn id="351" dur="1" fill="hold">
                                              <p:stCondLst>
                                                <p:cond delay="0"/>
                                              </p:stCondLst>
                                            </p:cTn>
                                            <p:tgtEl>
                                              <p:spTgt spid="145"/>
                                            </p:tgtEl>
                                            <p:attrNameLst>
                                              <p:attrName>style.visibility</p:attrName>
                                            </p:attrNameLst>
                                          </p:cBhvr>
                                          <p:to>
                                            <p:strVal val="visible"/>
                                          </p:to>
                                        </p:set>
                                        <p:anim calcmode="lin" valueType="num">
                                          <p:cBhvr>
                                            <p:cTn id="352" dur="700" fill="hold"/>
                                            <p:tgtEl>
                                              <p:spTgt spid="145"/>
                                            </p:tgtEl>
                                            <p:attrNameLst>
                                              <p:attrName>ppt_w</p:attrName>
                                            </p:attrNameLst>
                                          </p:cBhvr>
                                          <p:tavLst>
                                            <p:tav tm="0">
                                              <p:val>
                                                <p:fltVal val="0"/>
                                              </p:val>
                                            </p:tav>
                                            <p:tav tm="100000">
                                              <p:val>
                                                <p:strVal val="#ppt_w"/>
                                              </p:val>
                                            </p:tav>
                                          </p:tavLst>
                                        </p:anim>
                                        <p:anim calcmode="lin" valueType="num">
                                          <p:cBhvr>
                                            <p:cTn id="353" dur="700" fill="hold"/>
                                            <p:tgtEl>
                                              <p:spTgt spid="145"/>
                                            </p:tgtEl>
                                            <p:attrNameLst>
                                              <p:attrName>ppt_h</p:attrName>
                                            </p:attrNameLst>
                                          </p:cBhvr>
                                          <p:tavLst>
                                            <p:tav tm="0">
                                              <p:val>
                                                <p:fltVal val="0"/>
                                              </p:val>
                                            </p:tav>
                                            <p:tav tm="100000">
                                              <p:val>
                                                <p:strVal val="#ppt_h"/>
                                              </p:val>
                                            </p:tav>
                                          </p:tavLst>
                                        </p:anim>
                                        <p:animEffect transition="in" filter="fade">
                                          <p:cBhvr>
                                            <p:cTn id="354" dur="700"/>
                                            <p:tgtEl>
                                              <p:spTgt spid="145"/>
                                            </p:tgtEl>
                                          </p:cBhvr>
                                        </p:animEffect>
                                      </p:childTnLst>
                                    </p:cTn>
                                  </p:par>
                                  <p:par>
                                    <p:cTn id="355" presetID="22" presetClass="entr" presetSubtype="1" fill="hold" grpId="0" nodeType="withEffect">
                                      <p:stCondLst>
                                        <p:cond delay="0"/>
                                      </p:stCondLst>
                                      <p:childTnLst>
                                        <p:set>
                                          <p:cBhvr>
                                            <p:cTn id="356" dur="1" fill="hold">
                                              <p:stCondLst>
                                                <p:cond delay="0"/>
                                              </p:stCondLst>
                                            </p:cTn>
                                            <p:tgtEl>
                                              <p:spTgt spid="130"/>
                                            </p:tgtEl>
                                            <p:attrNameLst>
                                              <p:attrName>style.visibility</p:attrName>
                                            </p:attrNameLst>
                                          </p:cBhvr>
                                          <p:to>
                                            <p:strVal val="visible"/>
                                          </p:to>
                                        </p:set>
                                        <p:animEffect transition="in" filter="wipe(up)">
                                          <p:cBhvr>
                                            <p:cTn id="357" dur="700"/>
                                            <p:tgtEl>
                                              <p:spTgt spid="130"/>
                                            </p:tgtEl>
                                          </p:cBhvr>
                                        </p:animEffect>
                                      </p:childTnLst>
                                    </p:cTn>
                                  </p:par>
                                  <p:par>
                                    <p:cTn id="358" presetID="18" presetClass="entr" presetSubtype="9" fill="hold" grpId="0" nodeType="withEffect">
                                      <p:stCondLst>
                                        <p:cond delay="0"/>
                                      </p:stCondLst>
                                      <p:childTnLst>
                                        <p:set>
                                          <p:cBhvr>
                                            <p:cTn id="359" dur="1" fill="hold">
                                              <p:stCondLst>
                                                <p:cond delay="0"/>
                                              </p:stCondLst>
                                            </p:cTn>
                                            <p:tgtEl>
                                              <p:spTgt spid="126"/>
                                            </p:tgtEl>
                                            <p:attrNameLst>
                                              <p:attrName>style.visibility</p:attrName>
                                            </p:attrNameLst>
                                          </p:cBhvr>
                                          <p:to>
                                            <p:strVal val="visible"/>
                                          </p:to>
                                        </p:set>
                                        <p:animEffect transition="in" filter="strips(upLeft)">
                                          <p:cBhvr>
                                            <p:cTn id="360" dur="700"/>
                                            <p:tgtEl>
                                              <p:spTgt spid="126"/>
                                            </p:tgtEl>
                                          </p:cBhvr>
                                        </p:animEffect>
                                      </p:childTnLst>
                                    </p:cTn>
                                  </p:par>
                                  <p:par>
                                    <p:cTn id="361" presetID="22" presetClass="entr" presetSubtype="8" fill="hold" grpId="0" nodeType="withEffect">
                                      <p:stCondLst>
                                        <p:cond delay="0"/>
                                      </p:stCondLst>
                                      <p:childTnLst>
                                        <p:set>
                                          <p:cBhvr>
                                            <p:cTn id="362" dur="1" fill="hold">
                                              <p:stCondLst>
                                                <p:cond delay="0"/>
                                              </p:stCondLst>
                                            </p:cTn>
                                            <p:tgtEl>
                                              <p:spTgt spid="132"/>
                                            </p:tgtEl>
                                            <p:attrNameLst>
                                              <p:attrName>style.visibility</p:attrName>
                                            </p:attrNameLst>
                                          </p:cBhvr>
                                          <p:to>
                                            <p:strVal val="visible"/>
                                          </p:to>
                                        </p:set>
                                        <p:animEffect transition="in" filter="wipe(left)">
                                          <p:cBhvr>
                                            <p:cTn id="363" dur="700"/>
                                            <p:tgtEl>
                                              <p:spTgt spid="132"/>
                                            </p:tgtEl>
                                          </p:cBhvr>
                                        </p:animEffect>
                                      </p:childTnLst>
                                    </p:cTn>
                                  </p:par>
                                  <p:par>
                                    <p:cTn id="364" presetID="53" presetClass="entr" presetSubtype="16" fill="hold" grpId="0" nodeType="withEffect">
                                      <p:stCondLst>
                                        <p:cond delay="0"/>
                                      </p:stCondLst>
                                      <p:childTnLst>
                                        <p:set>
                                          <p:cBhvr>
                                            <p:cTn id="365" dur="1" fill="hold">
                                              <p:stCondLst>
                                                <p:cond delay="0"/>
                                              </p:stCondLst>
                                            </p:cTn>
                                            <p:tgtEl>
                                              <p:spTgt spid="104"/>
                                            </p:tgtEl>
                                            <p:attrNameLst>
                                              <p:attrName>style.visibility</p:attrName>
                                            </p:attrNameLst>
                                          </p:cBhvr>
                                          <p:to>
                                            <p:strVal val="visible"/>
                                          </p:to>
                                        </p:set>
                                        <p:anim calcmode="lin" valueType="num">
                                          <p:cBhvr>
                                            <p:cTn id="366" dur="700" fill="hold"/>
                                            <p:tgtEl>
                                              <p:spTgt spid="104"/>
                                            </p:tgtEl>
                                            <p:attrNameLst>
                                              <p:attrName>ppt_w</p:attrName>
                                            </p:attrNameLst>
                                          </p:cBhvr>
                                          <p:tavLst>
                                            <p:tav tm="0">
                                              <p:val>
                                                <p:fltVal val="0"/>
                                              </p:val>
                                            </p:tav>
                                            <p:tav tm="100000">
                                              <p:val>
                                                <p:strVal val="#ppt_w"/>
                                              </p:val>
                                            </p:tav>
                                          </p:tavLst>
                                        </p:anim>
                                        <p:anim calcmode="lin" valueType="num">
                                          <p:cBhvr>
                                            <p:cTn id="367" dur="700" fill="hold"/>
                                            <p:tgtEl>
                                              <p:spTgt spid="104"/>
                                            </p:tgtEl>
                                            <p:attrNameLst>
                                              <p:attrName>ppt_h</p:attrName>
                                            </p:attrNameLst>
                                          </p:cBhvr>
                                          <p:tavLst>
                                            <p:tav tm="0">
                                              <p:val>
                                                <p:fltVal val="0"/>
                                              </p:val>
                                            </p:tav>
                                            <p:tav tm="100000">
                                              <p:val>
                                                <p:strVal val="#ppt_h"/>
                                              </p:val>
                                            </p:tav>
                                          </p:tavLst>
                                        </p:anim>
                                        <p:animEffect transition="in" filter="fade">
                                          <p:cBhvr>
                                            <p:cTn id="368" dur="700"/>
                                            <p:tgtEl>
                                              <p:spTgt spid="104"/>
                                            </p:tgtEl>
                                          </p:cBhvr>
                                        </p:animEffect>
                                      </p:childTnLst>
                                    </p:cTn>
                                  </p:par>
                                  <p:par>
                                    <p:cTn id="369" presetID="53" presetClass="entr" presetSubtype="16" fill="hold" grpId="0" nodeType="withEffect">
                                      <p:stCondLst>
                                        <p:cond delay="0"/>
                                      </p:stCondLst>
                                      <p:childTnLst>
                                        <p:set>
                                          <p:cBhvr>
                                            <p:cTn id="370" dur="1" fill="hold">
                                              <p:stCondLst>
                                                <p:cond delay="0"/>
                                              </p:stCondLst>
                                            </p:cTn>
                                            <p:tgtEl>
                                              <p:spTgt spid="103"/>
                                            </p:tgtEl>
                                            <p:attrNameLst>
                                              <p:attrName>style.visibility</p:attrName>
                                            </p:attrNameLst>
                                          </p:cBhvr>
                                          <p:to>
                                            <p:strVal val="visible"/>
                                          </p:to>
                                        </p:set>
                                        <p:anim calcmode="lin" valueType="num">
                                          <p:cBhvr>
                                            <p:cTn id="371" dur="700" fill="hold"/>
                                            <p:tgtEl>
                                              <p:spTgt spid="103"/>
                                            </p:tgtEl>
                                            <p:attrNameLst>
                                              <p:attrName>ppt_w</p:attrName>
                                            </p:attrNameLst>
                                          </p:cBhvr>
                                          <p:tavLst>
                                            <p:tav tm="0">
                                              <p:val>
                                                <p:fltVal val="0"/>
                                              </p:val>
                                            </p:tav>
                                            <p:tav tm="100000">
                                              <p:val>
                                                <p:strVal val="#ppt_w"/>
                                              </p:val>
                                            </p:tav>
                                          </p:tavLst>
                                        </p:anim>
                                        <p:anim calcmode="lin" valueType="num">
                                          <p:cBhvr>
                                            <p:cTn id="372" dur="700" fill="hold"/>
                                            <p:tgtEl>
                                              <p:spTgt spid="103"/>
                                            </p:tgtEl>
                                            <p:attrNameLst>
                                              <p:attrName>ppt_h</p:attrName>
                                            </p:attrNameLst>
                                          </p:cBhvr>
                                          <p:tavLst>
                                            <p:tav tm="0">
                                              <p:val>
                                                <p:fltVal val="0"/>
                                              </p:val>
                                            </p:tav>
                                            <p:tav tm="100000">
                                              <p:val>
                                                <p:strVal val="#ppt_h"/>
                                              </p:val>
                                            </p:tav>
                                          </p:tavLst>
                                        </p:anim>
                                        <p:animEffect transition="in" filter="fade">
                                          <p:cBhvr>
                                            <p:cTn id="373" dur="700"/>
                                            <p:tgtEl>
                                              <p:spTgt spid="103"/>
                                            </p:tgtEl>
                                          </p:cBhvr>
                                        </p:animEffect>
                                      </p:childTnLst>
                                    </p:cTn>
                                  </p:par>
                                  <p:par>
                                    <p:cTn id="374" presetID="53" presetClass="entr" presetSubtype="16" fill="hold" grpId="0" nodeType="withEffect">
                                      <p:stCondLst>
                                        <p:cond delay="0"/>
                                      </p:stCondLst>
                                      <p:childTnLst>
                                        <p:set>
                                          <p:cBhvr>
                                            <p:cTn id="375" dur="1" fill="hold">
                                              <p:stCondLst>
                                                <p:cond delay="0"/>
                                              </p:stCondLst>
                                            </p:cTn>
                                            <p:tgtEl>
                                              <p:spTgt spid="102"/>
                                            </p:tgtEl>
                                            <p:attrNameLst>
                                              <p:attrName>style.visibility</p:attrName>
                                            </p:attrNameLst>
                                          </p:cBhvr>
                                          <p:to>
                                            <p:strVal val="visible"/>
                                          </p:to>
                                        </p:set>
                                        <p:anim calcmode="lin" valueType="num">
                                          <p:cBhvr>
                                            <p:cTn id="376" dur="700" fill="hold"/>
                                            <p:tgtEl>
                                              <p:spTgt spid="102"/>
                                            </p:tgtEl>
                                            <p:attrNameLst>
                                              <p:attrName>ppt_w</p:attrName>
                                            </p:attrNameLst>
                                          </p:cBhvr>
                                          <p:tavLst>
                                            <p:tav tm="0">
                                              <p:val>
                                                <p:fltVal val="0"/>
                                              </p:val>
                                            </p:tav>
                                            <p:tav tm="100000">
                                              <p:val>
                                                <p:strVal val="#ppt_w"/>
                                              </p:val>
                                            </p:tav>
                                          </p:tavLst>
                                        </p:anim>
                                        <p:anim calcmode="lin" valueType="num">
                                          <p:cBhvr>
                                            <p:cTn id="377" dur="700" fill="hold"/>
                                            <p:tgtEl>
                                              <p:spTgt spid="102"/>
                                            </p:tgtEl>
                                            <p:attrNameLst>
                                              <p:attrName>ppt_h</p:attrName>
                                            </p:attrNameLst>
                                          </p:cBhvr>
                                          <p:tavLst>
                                            <p:tav tm="0">
                                              <p:val>
                                                <p:fltVal val="0"/>
                                              </p:val>
                                            </p:tav>
                                            <p:tav tm="100000">
                                              <p:val>
                                                <p:strVal val="#ppt_h"/>
                                              </p:val>
                                            </p:tav>
                                          </p:tavLst>
                                        </p:anim>
                                        <p:animEffect transition="in" filter="fade">
                                          <p:cBhvr>
                                            <p:cTn id="378" dur="700"/>
                                            <p:tgtEl>
                                              <p:spTgt spid="102"/>
                                            </p:tgtEl>
                                          </p:cBhvr>
                                        </p:animEffect>
                                      </p:childTnLst>
                                    </p:cTn>
                                  </p:par>
                                  <p:par>
                                    <p:cTn id="379" presetID="53" presetClass="entr" presetSubtype="16" fill="hold" grpId="0" nodeType="withEffect">
                                      <p:stCondLst>
                                        <p:cond delay="0"/>
                                      </p:stCondLst>
                                      <p:childTnLst>
                                        <p:set>
                                          <p:cBhvr>
                                            <p:cTn id="380" dur="1" fill="hold">
                                              <p:stCondLst>
                                                <p:cond delay="0"/>
                                              </p:stCondLst>
                                            </p:cTn>
                                            <p:tgtEl>
                                              <p:spTgt spid="149"/>
                                            </p:tgtEl>
                                            <p:attrNameLst>
                                              <p:attrName>style.visibility</p:attrName>
                                            </p:attrNameLst>
                                          </p:cBhvr>
                                          <p:to>
                                            <p:strVal val="visible"/>
                                          </p:to>
                                        </p:set>
                                        <p:anim calcmode="lin" valueType="num">
                                          <p:cBhvr>
                                            <p:cTn id="381" dur="700" fill="hold"/>
                                            <p:tgtEl>
                                              <p:spTgt spid="149"/>
                                            </p:tgtEl>
                                            <p:attrNameLst>
                                              <p:attrName>ppt_w</p:attrName>
                                            </p:attrNameLst>
                                          </p:cBhvr>
                                          <p:tavLst>
                                            <p:tav tm="0">
                                              <p:val>
                                                <p:fltVal val="0"/>
                                              </p:val>
                                            </p:tav>
                                            <p:tav tm="100000">
                                              <p:val>
                                                <p:strVal val="#ppt_w"/>
                                              </p:val>
                                            </p:tav>
                                          </p:tavLst>
                                        </p:anim>
                                        <p:anim calcmode="lin" valueType="num">
                                          <p:cBhvr>
                                            <p:cTn id="382" dur="700" fill="hold"/>
                                            <p:tgtEl>
                                              <p:spTgt spid="149"/>
                                            </p:tgtEl>
                                            <p:attrNameLst>
                                              <p:attrName>ppt_h</p:attrName>
                                            </p:attrNameLst>
                                          </p:cBhvr>
                                          <p:tavLst>
                                            <p:tav tm="0">
                                              <p:val>
                                                <p:fltVal val="0"/>
                                              </p:val>
                                            </p:tav>
                                            <p:tav tm="100000">
                                              <p:val>
                                                <p:strVal val="#ppt_h"/>
                                              </p:val>
                                            </p:tav>
                                          </p:tavLst>
                                        </p:anim>
                                        <p:animEffect transition="in" filter="fade">
                                          <p:cBhvr>
                                            <p:cTn id="383" dur="700"/>
                                            <p:tgtEl>
                                              <p:spTgt spid="149"/>
                                            </p:tgtEl>
                                          </p:cBhvr>
                                        </p:animEffect>
                                      </p:childTnLst>
                                    </p:cTn>
                                  </p:par>
                                  <p:par>
                                    <p:cTn id="384" presetID="53" presetClass="entr" presetSubtype="16" fill="hold" grpId="0" nodeType="withEffect">
                                      <p:stCondLst>
                                        <p:cond delay="0"/>
                                      </p:stCondLst>
                                      <p:childTnLst>
                                        <p:set>
                                          <p:cBhvr>
                                            <p:cTn id="385" dur="1" fill="hold">
                                              <p:stCondLst>
                                                <p:cond delay="0"/>
                                              </p:stCondLst>
                                            </p:cTn>
                                            <p:tgtEl>
                                              <p:spTgt spid="148"/>
                                            </p:tgtEl>
                                            <p:attrNameLst>
                                              <p:attrName>style.visibility</p:attrName>
                                            </p:attrNameLst>
                                          </p:cBhvr>
                                          <p:to>
                                            <p:strVal val="visible"/>
                                          </p:to>
                                        </p:set>
                                        <p:anim calcmode="lin" valueType="num">
                                          <p:cBhvr>
                                            <p:cTn id="386" dur="700" fill="hold"/>
                                            <p:tgtEl>
                                              <p:spTgt spid="148"/>
                                            </p:tgtEl>
                                            <p:attrNameLst>
                                              <p:attrName>ppt_w</p:attrName>
                                            </p:attrNameLst>
                                          </p:cBhvr>
                                          <p:tavLst>
                                            <p:tav tm="0">
                                              <p:val>
                                                <p:fltVal val="0"/>
                                              </p:val>
                                            </p:tav>
                                            <p:tav tm="100000">
                                              <p:val>
                                                <p:strVal val="#ppt_w"/>
                                              </p:val>
                                            </p:tav>
                                          </p:tavLst>
                                        </p:anim>
                                        <p:anim calcmode="lin" valueType="num">
                                          <p:cBhvr>
                                            <p:cTn id="387" dur="700" fill="hold"/>
                                            <p:tgtEl>
                                              <p:spTgt spid="148"/>
                                            </p:tgtEl>
                                            <p:attrNameLst>
                                              <p:attrName>ppt_h</p:attrName>
                                            </p:attrNameLst>
                                          </p:cBhvr>
                                          <p:tavLst>
                                            <p:tav tm="0">
                                              <p:val>
                                                <p:fltVal val="0"/>
                                              </p:val>
                                            </p:tav>
                                            <p:tav tm="100000">
                                              <p:val>
                                                <p:strVal val="#ppt_h"/>
                                              </p:val>
                                            </p:tav>
                                          </p:tavLst>
                                        </p:anim>
                                        <p:animEffect transition="in" filter="fade">
                                          <p:cBhvr>
                                            <p:cTn id="388" dur="700"/>
                                            <p:tgtEl>
                                              <p:spTgt spid="148"/>
                                            </p:tgtEl>
                                          </p:cBhvr>
                                        </p:animEffect>
                                      </p:childTnLst>
                                    </p:cTn>
                                  </p:par>
                                  <p:par>
                                    <p:cTn id="389" presetID="53" presetClass="entr" presetSubtype="16" fill="hold" grpId="0" nodeType="withEffect">
                                      <p:stCondLst>
                                        <p:cond delay="0"/>
                                      </p:stCondLst>
                                      <p:childTnLst>
                                        <p:set>
                                          <p:cBhvr>
                                            <p:cTn id="390" dur="1" fill="hold">
                                              <p:stCondLst>
                                                <p:cond delay="0"/>
                                              </p:stCondLst>
                                            </p:cTn>
                                            <p:tgtEl>
                                              <p:spTgt spid="101"/>
                                            </p:tgtEl>
                                            <p:attrNameLst>
                                              <p:attrName>style.visibility</p:attrName>
                                            </p:attrNameLst>
                                          </p:cBhvr>
                                          <p:to>
                                            <p:strVal val="visible"/>
                                          </p:to>
                                        </p:set>
                                        <p:anim calcmode="lin" valueType="num">
                                          <p:cBhvr>
                                            <p:cTn id="391" dur="700" fill="hold"/>
                                            <p:tgtEl>
                                              <p:spTgt spid="101"/>
                                            </p:tgtEl>
                                            <p:attrNameLst>
                                              <p:attrName>ppt_w</p:attrName>
                                            </p:attrNameLst>
                                          </p:cBhvr>
                                          <p:tavLst>
                                            <p:tav tm="0">
                                              <p:val>
                                                <p:fltVal val="0"/>
                                              </p:val>
                                            </p:tav>
                                            <p:tav tm="100000">
                                              <p:val>
                                                <p:strVal val="#ppt_w"/>
                                              </p:val>
                                            </p:tav>
                                          </p:tavLst>
                                        </p:anim>
                                        <p:anim calcmode="lin" valueType="num">
                                          <p:cBhvr>
                                            <p:cTn id="392" dur="700" fill="hold"/>
                                            <p:tgtEl>
                                              <p:spTgt spid="101"/>
                                            </p:tgtEl>
                                            <p:attrNameLst>
                                              <p:attrName>ppt_h</p:attrName>
                                            </p:attrNameLst>
                                          </p:cBhvr>
                                          <p:tavLst>
                                            <p:tav tm="0">
                                              <p:val>
                                                <p:fltVal val="0"/>
                                              </p:val>
                                            </p:tav>
                                            <p:tav tm="100000">
                                              <p:val>
                                                <p:strVal val="#ppt_h"/>
                                              </p:val>
                                            </p:tav>
                                          </p:tavLst>
                                        </p:anim>
                                        <p:animEffect transition="in" filter="fade">
                                          <p:cBhvr>
                                            <p:cTn id="393" dur="700"/>
                                            <p:tgtEl>
                                              <p:spTgt spid="101"/>
                                            </p:tgtEl>
                                          </p:cBhvr>
                                        </p:animEffect>
                                      </p:childTnLst>
                                    </p:cTn>
                                  </p:par>
                                  <p:par>
                                    <p:cTn id="394" presetID="22" presetClass="entr" presetSubtype="2" fill="hold" grpId="0" nodeType="withEffect">
                                      <p:stCondLst>
                                        <p:cond delay="0"/>
                                      </p:stCondLst>
                                      <p:childTnLst>
                                        <p:set>
                                          <p:cBhvr>
                                            <p:cTn id="395" dur="1" fill="hold">
                                              <p:stCondLst>
                                                <p:cond delay="0"/>
                                              </p:stCondLst>
                                            </p:cTn>
                                            <p:tgtEl>
                                              <p:spTgt spid="127"/>
                                            </p:tgtEl>
                                            <p:attrNameLst>
                                              <p:attrName>style.visibility</p:attrName>
                                            </p:attrNameLst>
                                          </p:cBhvr>
                                          <p:to>
                                            <p:strVal val="visible"/>
                                          </p:to>
                                        </p:set>
                                        <p:animEffect transition="in" filter="wipe(right)">
                                          <p:cBhvr>
                                            <p:cTn id="396" dur="700"/>
                                            <p:tgtEl>
                                              <p:spTgt spid="1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 grpId="0" animBg="1"/>
          <p:bldP spid="76" grpId="0" animBg="1"/>
          <p:bldP spid="77" grpId="0" animBg="1"/>
          <p:bldP spid="78" grpId="0" animBg="1"/>
          <p:bldP spid="79" grpId="0" animBg="1"/>
          <p:bldP spid="80" grpId="0" animBg="1"/>
          <p:bldP spid="81" grpId="0" animBg="1"/>
          <p:bldP spid="82" grpId="0" animBg="1"/>
          <p:bldP spid="83" grpId="0" animBg="1"/>
          <p:bldP spid="84" grpId="0" animBg="1"/>
          <p:bldP spid="85" grpId="0" animBg="1"/>
          <p:bldP spid="86" grpId="0" animBg="1"/>
          <p:bldP spid="87" grpId="0" animBg="1"/>
          <p:bldP spid="88" grpId="0" animBg="1"/>
          <p:bldP spid="89" grpId="0" animBg="1"/>
          <p:bldP spid="90" grpId="0" animBg="1"/>
          <p:bldP spid="91" grpId="0" animBg="1"/>
          <p:bldP spid="92" grpId="0" animBg="1"/>
          <p:bldP spid="93" grpId="0" animBg="1"/>
          <p:bldP spid="94" grpId="0" animBg="1"/>
          <p:bldP spid="95" grpId="0" animBg="1"/>
          <p:bldP spid="96" grpId="0" animBg="1"/>
          <p:bldP spid="97" grpId="0" animBg="1"/>
          <p:bldP spid="98" grpId="0" animBg="1"/>
          <p:bldP spid="99" grpId="0" animBg="1"/>
          <p:bldP spid="100" grpId="0" animBg="1"/>
          <p:bldP spid="101" grpId="0" animBg="1"/>
          <p:bldP spid="102" grpId="0" animBg="1"/>
          <p:bldP spid="103" grpId="0" animBg="1"/>
          <p:bldP spid="104" grpId="0" animBg="1"/>
          <p:bldP spid="105" grpId="0" animBg="1"/>
          <p:bldP spid="106" grpId="0" animBg="1"/>
          <p:bldP spid="107" grpId="0" animBg="1"/>
          <p:bldP spid="108" grpId="0" animBg="1"/>
          <p:bldP spid="109" grpId="0" animBg="1"/>
          <p:bldP spid="110" grpId="0" animBg="1"/>
          <p:bldP spid="111" grpId="0" animBg="1"/>
          <p:bldP spid="112" grpId="0" animBg="1"/>
          <p:bldP spid="113" grpId="0" animBg="1"/>
          <p:bldP spid="114" grpId="0" animBg="1"/>
          <p:bldP spid="115" grpId="0" animBg="1"/>
          <p:bldP spid="116" grpId="0" animBg="1"/>
          <p:bldP spid="117" grpId="0" animBg="1"/>
          <p:bldP spid="118" grpId="0" animBg="1"/>
          <p:bldP spid="119" grpId="0" animBg="1"/>
          <p:bldP spid="120" grpId="0" animBg="1"/>
          <p:bldP spid="121" grpId="0" animBg="1"/>
          <p:bldP spid="122" grpId="0" animBg="1"/>
          <p:bldP spid="123" grpId="0" animBg="1"/>
          <p:bldP spid="124" grpId="0" animBg="1"/>
          <p:bldP spid="125" grpId="0" animBg="1"/>
          <p:bldP spid="126" grpId="0" animBg="1"/>
          <p:bldP spid="127" grpId="0" animBg="1"/>
          <p:bldP spid="128" grpId="0" animBg="1"/>
          <p:bldP spid="129" grpId="0" animBg="1"/>
          <p:bldP spid="130" grpId="0" animBg="1"/>
          <p:bldP spid="131" grpId="0" animBg="1"/>
          <p:bldP spid="132" grpId="0" animBg="1"/>
          <p:bldP spid="133" grpId="0" animBg="1"/>
          <p:bldP spid="134" grpId="0" animBg="1"/>
          <p:bldP spid="135" grpId="0" animBg="1"/>
          <p:bldP spid="136" grpId="0" animBg="1"/>
          <p:bldP spid="137" grpId="0" animBg="1"/>
          <p:bldP spid="138" grpId="0" animBg="1"/>
          <p:bldP spid="139" grpId="0" animBg="1"/>
          <p:bldP spid="140" grpId="0" animBg="1"/>
          <p:bldP spid="141" grpId="0" animBg="1"/>
          <p:bldP spid="142" grpId="0" animBg="1"/>
          <p:bldP spid="143" grpId="0" animBg="1"/>
          <p:bldP spid="144" grpId="0" animBg="1"/>
          <p:bldP spid="145" grpId="0" animBg="1"/>
          <p:bldP spid="146" grpId="0" animBg="1"/>
          <p:bldP spid="147" grpId="0" animBg="1"/>
          <p:bldP spid="148" grpId="0" animBg="1"/>
          <p:bldP spid="149" grpId="0" animBg="1"/>
          <p:bldP spid="150" grpId="0" animBg="1"/>
          <p:bldP spid="151" grpId="0" animBg="1"/>
          <p:bldP spid="152" grpId="0" animBg="1"/>
          <p:bldP spid="153" grpId="0" animBg="1"/>
          <p:bldP spid="154" grpId="0" animBg="1"/>
          <p:bldP spid="177" grpId="0"/>
          <p:bldP spid="177" grpId="1"/>
          <p:bldP spid="189" grpId="0" animBg="1"/>
          <p:bldP spid="200" grpId="0"/>
          <p:bldP spid="200" grpId="1"/>
          <p:bldP spid="20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75"/>
                                            </p:tgtEl>
                                            <p:attrNameLst>
                                              <p:attrName>style.visibility</p:attrName>
                                            </p:attrNameLst>
                                          </p:cBhvr>
                                          <p:to>
                                            <p:strVal val="visible"/>
                                          </p:to>
                                        </p:set>
                                        <p:anim calcmode="lin" valueType="num">
                                          <p:cBhvr additive="base">
                                            <p:cTn id="7" dur="2000" fill="hold"/>
                                            <p:tgtEl>
                                              <p:spTgt spid="75"/>
                                            </p:tgtEl>
                                            <p:attrNameLst>
                                              <p:attrName>ppt_x</p:attrName>
                                            </p:attrNameLst>
                                          </p:cBhvr>
                                          <p:tavLst>
                                            <p:tav tm="0">
                                              <p:val>
                                                <p:strVal val="0-#ppt_w/2"/>
                                              </p:val>
                                            </p:tav>
                                            <p:tav tm="100000">
                                              <p:val>
                                                <p:strVal val="#ppt_x"/>
                                              </p:val>
                                            </p:tav>
                                          </p:tavLst>
                                        </p:anim>
                                        <p:anim calcmode="lin" valueType="num">
                                          <p:cBhvr additive="base">
                                            <p:cTn id="8" dur="2000" fill="hold"/>
                                            <p:tgtEl>
                                              <p:spTgt spid="75"/>
                                            </p:tgtEl>
                                            <p:attrNameLst>
                                              <p:attrName>ppt_y</p:attrName>
                                            </p:attrNameLst>
                                          </p:cBhvr>
                                          <p:tavLst>
                                            <p:tav tm="0">
                                              <p:val>
                                                <p:strVal val="#ppt_y"/>
                                              </p:val>
                                            </p:tav>
                                            <p:tav tm="100000">
                                              <p:val>
                                                <p:strVal val="#ppt_y"/>
                                              </p:val>
                                            </p:tav>
                                          </p:tavLst>
                                        </p:anim>
                                      </p:childTnLst>
                                    </p:cTn>
                                  </p:par>
                                </p:childTnLst>
                              </p:cTn>
                            </p:par>
                            <p:par>
                              <p:cTn id="9" fill="hold">
                                <p:stCondLst>
                                  <p:cond delay="2000"/>
                                </p:stCondLst>
                                <p:childTnLst>
                                  <p:par>
                                    <p:cTn id="10" presetID="2" presetClass="entr" presetSubtype="8"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0-#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childTnLst>
                              </p:cTn>
                            </p:par>
                            <p:par>
                              <p:cTn id="14" fill="hold">
                                <p:stCondLst>
                                  <p:cond delay="2500"/>
                                </p:stCondLst>
                                <p:childTnLst>
                                  <p:par>
                                    <p:cTn id="15" presetID="2" presetClass="entr" presetSubtype="8" fill="hold"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0-#ppt_w/2"/>
                                              </p:val>
                                            </p:tav>
                                            <p:tav tm="100000">
                                              <p:val>
                                                <p:strVal val="#ppt_x"/>
                                              </p:val>
                                            </p:tav>
                                          </p:tavLst>
                                        </p:anim>
                                        <p:anim calcmode="lin" valueType="num">
                                          <p:cBhvr additive="base">
                                            <p:cTn id="18" dur="500" fill="hold"/>
                                            <p:tgtEl>
                                              <p:spTgt spid="5"/>
                                            </p:tgtEl>
                                            <p:attrNameLst>
                                              <p:attrName>ppt_y</p:attrName>
                                            </p:attrNameLst>
                                          </p:cBhvr>
                                          <p:tavLst>
                                            <p:tav tm="0">
                                              <p:val>
                                                <p:strVal val="#ppt_y"/>
                                              </p:val>
                                            </p:tav>
                                            <p:tav tm="100000">
                                              <p:val>
                                                <p:strVal val="#ppt_y"/>
                                              </p:val>
                                            </p:tav>
                                          </p:tavLst>
                                        </p:anim>
                                      </p:childTnLst>
                                    </p:cTn>
                                  </p:par>
                                  <p:par>
                                    <p:cTn id="19" presetID="2" presetClass="entr" presetSubtype="8" fill="hold" grpId="0" nodeType="withEffect">
                                      <p:stCondLst>
                                        <p:cond delay="0"/>
                                      </p:stCondLst>
                                      <p:iterate type="lt">
                                        <p:tmPct val="10000"/>
                                      </p:iterate>
                                      <p:childTnLst>
                                        <p:set>
                                          <p:cBhvr>
                                            <p:cTn id="20" dur="1" fill="hold">
                                              <p:stCondLst>
                                                <p:cond delay="0"/>
                                              </p:stCondLst>
                                            </p:cTn>
                                            <p:tgtEl>
                                              <p:spTgt spid="177"/>
                                            </p:tgtEl>
                                            <p:attrNameLst>
                                              <p:attrName>style.visibility</p:attrName>
                                            </p:attrNameLst>
                                          </p:cBhvr>
                                          <p:to>
                                            <p:strVal val="visible"/>
                                          </p:to>
                                        </p:set>
                                        <p:anim calcmode="lin" valueType="num">
                                          <p:cBhvr>
                                            <p:cTn id="21" dur="500" fill="hold"/>
                                            <p:tgtEl>
                                              <p:spTgt spid="177"/>
                                            </p:tgtEl>
                                            <p:attrNameLst>
                                              <p:attrName>ppt_x</p:attrName>
                                            </p:attrNameLst>
                                          </p:cBhvr>
                                          <p:tavLst>
                                            <p:tav tm="0">
                                              <p:val>
                                                <p:strVal val="0-#ppt_w/2"/>
                                              </p:val>
                                            </p:tav>
                                            <p:tav tm="100000">
                                              <p:val>
                                                <p:strVal val="#ppt_x"/>
                                              </p:val>
                                            </p:tav>
                                          </p:tavLst>
                                        </p:anim>
                                        <p:anim calcmode="lin" valueType="num">
                                          <p:cBhvr>
                                            <p:cTn id="22" dur="500" fill="hold"/>
                                            <p:tgtEl>
                                              <p:spTgt spid="177"/>
                                            </p:tgtEl>
                                            <p:attrNameLst>
                                              <p:attrName>ppt_y</p:attrName>
                                            </p:attrNameLst>
                                          </p:cBhvr>
                                          <p:tavLst>
                                            <p:tav tm="0">
                                              <p:val>
                                                <p:strVal val="#ppt_y"/>
                                              </p:val>
                                            </p:tav>
                                            <p:tav tm="100000">
                                              <p:val>
                                                <p:strVal val="#ppt_y"/>
                                              </p:val>
                                            </p:tav>
                                          </p:tavLst>
                                        </p:anim>
                                      </p:childTnLst>
                                    </p:cTn>
                                  </p:par>
                                  <p:par>
                                    <p:cTn id="23" presetID="26" presetClass="emph" presetSubtype="0" fill="hold" grpId="1" nodeType="withEffect">
                                      <p:stCondLst>
                                        <p:cond delay="2100"/>
                                      </p:stCondLst>
                                      <p:iterate type="lt">
                                        <p:tmPct val="10000"/>
                                      </p:iterate>
                                      <p:childTnLst>
                                        <p:animEffect transition="out" filter="fade">
                                          <p:cBhvr>
                                            <p:cTn id="24" dur="500" tmFilter="0, 0; .2, .5; .8, .5; 1, 0"/>
                                            <p:tgtEl>
                                              <p:spTgt spid="177"/>
                                            </p:tgtEl>
                                          </p:cBhvr>
                                        </p:animEffect>
                                        <p:animScale>
                                          <p:cBhvr>
                                            <p:cTn id="25" dur="250" autoRev="1" fill="hold"/>
                                            <p:tgtEl>
                                              <p:spTgt spid="177"/>
                                            </p:tgtEl>
                                          </p:cBhvr>
                                          <p:by x="105000" y="105000"/>
                                        </p:animScale>
                                      </p:childTnLst>
                                    </p:cTn>
                                  </p:par>
                                  <p:par>
                                    <p:cTn id="26" presetID="10" presetClass="entr" presetSubtype="0" fill="hold" nodeType="withEffect">
                                      <p:stCondLst>
                                        <p:cond delay="500"/>
                                      </p:stCondLst>
                                      <p:childTnLst>
                                        <p:set>
                                          <p:cBhvr>
                                            <p:cTn id="27" dur="1" fill="hold">
                                              <p:stCondLst>
                                                <p:cond delay="0"/>
                                              </p:stCondLst>
                                            </p:cTn>
                                            <p:tgtEl>
                                              <p:spTgt spid="178"/>
                                            </p:tgtEl>
                                            <p:attrNameLst>
                                              <p:attrName>style.visibility</p:attrName>
                                            </p:attrNameLst>
                                          </p:cBhvr>
                                          <p:to>
                                            <p:strVal val="visible"/>
                                          </p:to>
                                        </p:set>
                                        <p:animEffect transition="in" filter="fade">
                                          <p:cBhvr>
                                            <p:cTn id="28" dur="500"/>
                                            <p:tgtEl>
                                              <p:spTgt spid="178"/>
                                            </p:tgtEl>
                                          </p:cBhvr>
                                        </p:animEffect>
                                      </p:childTnLst>
                                    </p:cTn>
                                  </p:par>
                                  <p:par>
                                    <p:cTn id="29" presetID="10" presetClass="entr" presetSubtype="0" fill="hold" nodeType="withEffect">
                                      <p:stCondLst>
                                        <p:cond delay="500"/>
                                      </p:stCondLst>
                                      <p:childTnLst>
                                        <p:set>
                                          <p:cBhvr>
                                            <p:cTn id="30" dur="1" fill="hold">
                                              <p:stCondLst>
                                                <p:cond delay="0"/>
                                              </p:stCondLst>
                                            </p:cTn>
                                            <p:tgtEl>
                                              <p:spTgt spid="181"/>
                                            </p:tgtEl>
                                            <p:attrNameLst>
                                              <p:attrName>style.visibility</p:attrName>
                                            </p:attrNameLst>
                                          </p:cBhvr>
                                          <p:to>
                                            <p:strVal val="visible"/>
                                          </p:to>
                                        </p:set>
                                        <p:animEffect transition="in" filter="fade">
                                          <p:cBhvr>
                                            <p:cTn id="31" dur="500"/>
                                            <p:tgtEl>
                                              <p:spTgt spid="181"/>
                                            </p:tgtEl>
                                          </p:cBhvr>
                                        </p:animEffect>
                                      </p:childTnLst>
                                    </p:cTn>
                                  </p:par>
                                  <p:par>
                                    <p:cTn id="32" presetID="10" presetClass="entr" presetSubtype="0" fill="hold" nodeType="withEffect">
                                      <p:stCondLst>
                                        <p:cond delay="500"/>
                                      </p:stCondLst>
                                      <p:childTnLst>
                                        <p:set>
                                          <p:cBhvr>
                                            <p:cTn id="33" dur="1" fill="hold">
                                              <p:stCondLst>
                                                <p:cond delay="0"/>
                                              </p:stCondLst>
                                            </p:cTn>
                                            <p:tgtEl>
                                              <p:spTgt spid="186"/>
                                            </p:tgtEl>
                                            <p:attrNameLst>
                                              <p:attrName>style.visibility</p:attrName>
                                            </p:attrNameLst>
                                          </p:cBhvr>
                                          <p:to>
                                            <p:strVal val="visible"/>
                                          </p:to>
                                        </p:set>
                                        <p:animEffect transition="in" filter="fade">
                                          <p:cBhvr>
                                            <p:cTn id="34" dur="500"/>
                                            <p:tgtEl>
                                              <p:spTgt spid="186"/>
                                            </p:tgtEl>
                                          </p:cBhvr>
                                        </p:animEffect>
                                      </p:childTnLst>
                                    </p:cTn>
                                  </p:par>
                                  <p:par>
                                    <p:cTn id="35" presetID="10" presetClass="entr" presetSubtype="0" fill="hold" grpId="0" nodeType="withEffect">
                                      <p:stCondLst>
                                        <p:cond delay="500"/>
                                      </p:stCondLst>
                                      <p:childTnLst>
                                        <p:set>
                                          <p:cBhvr>
                                            <p:cTn id="36" dur="1" fill="hold">
                                              <p:stCondLst>
                                                <p:cond delay="0"/>
                                              </p:stCondLst>
                                            </p:cTn>
                                            <p:tgtEl>
                                              <p:spTgt spid="189"/>
                                            </p:tgtEl>
                                            <p:attrNameLst>
                                              <p:attrName>style.visibility</p:attrName>
                                            </p:attrNameLst>
                                          </p:cBhvr>
                                          <p:to>
                                            <p:strVal val="visible"/>
                                          </p:to>
                                        </p:set>
                                        <p:animEffect transition="in" filter="fade">
                                          <p:cBhvr>
                                            <p:cTn id="37" dur="500"/>
                                            <p:tgtEl>
                                              <p:spTgt spid="189"/>
                                            </p:tgtEl>
                                          </p:cBhvr>
                                        </p:animEffect>
                                      </p:childTnLst>
                                    </p:cTn>
                                  </p:par>
                                  <p:par>
                                    <p:cTn id="38" presetID="10" presetClass="entr" presetSubtype="0" fill="hold" nodeType="withEffect">
                                      <p:stCondLst>
                                        <p:cond delay="500"/>
                                      </p:stCondLst>
                                      <p:childTnLst>
                                        <p:set>
                                          <p:cBhvr>
                                            <p:cTn id="39" dur="1" fill="hold">
                                              <p:stCondLst>
                                                <p:cond delay="0"/>
                                              </p:stCondLst>
                                            </p:cTn>
                                            <p:tgtEl>
                                              <p:spTgt spid="190"/>
                                            </p:tgtEl>
                                            <p:attrNameLst>
                                              <p:attrName>style.visibility</p:attrName>
                                            </p:attrNameLst>
                                          </p:cBhvr>
                                          <p:to>
                                            <p:strVal val="visible"/>
                                          </p:to>
                                        </p:set>
                                        <p:animEffect transition="in" filter="fade">
                                          <p:cBhvr>
                                            <p:cTn id="40" dur="500"/>
                                            <p:tgtEl>
                                              <p:spTgt spid="190"/>
                                            </p:tgtEl>
                                          </p:cBhvr>
                                        </p:animEffect>
                                      </p:childTnLst>
                                    </p:cTn>
                                  </p:par>
                                  <p:par>
                                    <p:cTn id="41" presetID="16" presetClass="entr" presetSubtype="42" fill="hold" nodeType="withEffect">
                                      <p:stCondLst>
                                        <p:cond delay="1000"/>
                                      </p:stCondLst>
                                      <p:childTnLst>
                                        <p:set>
                                          <p:cBhvr>
                                            <p:cTn id="42" dur="1" fill="hold">
                                              <p:stCondLst>
                                                <p:cond delay="0"/>
                                              </p:stCondLst>
                                            </p:cTn>
                                            <p:tgtEl>
                                              <p:spTgt spid="196"/>
                                            </p:tgtEl>
                                            <p:attrNameLst>
                                              <p:attrName>style.visibility</p:attrName>
                                            </p:attrNameLst>
                                          </p:cBhvr>
                                          <p:to>
                                            <p:strVal val="visible"/>
                                          </p:to>
                                        </p:set>
                                        <p:animEffect transition="in" filter="barn(outHorizontal)">
                                          <p:cBhvr>
                                            <p:cTn id="43" dur="500"/>
                                            <p:tgtEl>
                                              <p:spTgt spid="196"/>
                                            </p:tgtEl>
                                          </p:cBhvr>
                                        </p:animEffect>
                                      </p:childTnLst>
                                    </p:cTn>
                                  </p:par>
                                  <p:par>
                                    <p:cTn id="44" presetID="16" presetClass="entr" presetSubtype="42" fill="hold" nodeType="withEffect">
                                      <p:stCondLst>
                                        <p:cond delay="1000"/>
                                      </p:stCondLst>
                                      <p:childTnLst>
                                        <p:set>
                                          <p:cBhvr>
                                            <p:cTn id="45" dur="1" fill="hold">
                                              <p:stCondLst>
                                                <p:cond delay="0"/>
                                              </p:stCondLst>
                                            </p:cTn>
                                            <p:tgtEl>
                                              <p:spTgt spid="195"/>
                                            </p:tgtEl>
                                            <p:attrNameLst>
                                              <p:attrName>style.visibility</p:attrName>
                                            </p:attrNameLst>
                                          </p:cBhvr>
                                          <p:to>
                                            <p:strVal val="visible"/>
                                          </p:to>
                                        </p:set>
                                        <p:animEffect transition="in" filter="barn(outHorizontal)">
                                          <p:cBhvr>
                                            <p:cTn id="46" dur="500"/>
                                            <p:tgtEl>
                                              <p:spTgt spid="195"/>
                                            </p:tgtEl>
                                          </p:cBhvr>
                                        </p:animEffect>
                                      </p:childTnLst>
                                    </p:cTn>
                                  </p:par>
                                  <p:par>
                                    <p:cTn id="47" presetID="16" presetClass="entr" presetSubtype="42" fill="hold" nodeType="withEffect">
                                      <p:stCondLst>
                                        <p:cond delay="1000"/>
                                      </p:stCondLst>
                                      <p:childTnLst>
                                        <p:set>
                                          <p:cBhvr>
                                            <p:cTn id="48" dur="1" fill="hold">
                                              <p:stCondLst>
                                                <p:cond delay="0"/>
                                              </p:stCondLst>
                                            </p:cTn>
                                            <p:tgtEl>
                                              <p:spTgt spid="194"/>
                                            </p:tgtEl>
                                            <p:attrNameLst>
                                              <p:attrName>style.visibility</p:attrName>
                                            </p:attrNameLst>
                                          </p:cBhvr>
                                          <p:to>
                                            <p:strVal val="visible"/>
                                          </p:to>
                                        </p:set>
                                        <p:animEffect transition="in" filter="barn(outHorizontal)">
                                          <p:cBhvr>
                                            <p:cTn id="49" dur="500"/>
                                            <p:tgtEl>
                                              <p:spTgt spid="194"/>
                                            </p:tgtEl>
                                          </p:cBhvr>
                                        </p:animEffect>
                                      </p:childTnLst>
                                    </p:cTn>
                                  </p:par>
                                  <p:par>
                                    <p:cTn id="50" presetID="16" presetClass="entr" presetSubtype="42" fill="hold" nodeType="withEffect">
                                      <p:stCondLst>
                                        <p:cond delay="1000"/>
                                      </p:stCondLst>
                                      <p:childTnLst>
                                        <p:set>
                                          <p:cBhvr>
                                            <p:cTn id="51" dur="1" fill="hold">
                                              <p:stCondLst>
                                                <p:cond delay="0"/>
                                              </p:stCondLst>
                                            </p:cTn>
                                            <p:tgtEl>
                                              <p:spTgt spid="193"/>
                                            </p:tgtEl>
                                            <p:attrNameLst>
                                              <p:attrName>style.visibility</p:attrName>
                                            </p:attrNameLst>
                                          </p:cBhvr>
                                          <p:to>
                                            <p:strVal val="visible"/>
                                          </p:to>
                                        </p:set>
                                        <p:animEffect transition="in" filter="barn(outHorizontal)">
                                          <p:cBhvr>
                                            <p:cTn id="52" dur="500"/>
                                            <p:tgtEl>
                                              <p:spTgt spid="193"/>
                                            </p:tgtEl>
                                          </p:cBhvr>
                                        </p:animEffect>
                                      </p:childTnLst>
                                    </p:cTn>
                                  </p:par>
                                  <p:par>
                                    <p:cTn id="53" presetID="52" presetClass="entr" presetSubtype="0" fill="hold" nodeType="withEffect">
                                      <p:stCondLst>
                                        <p:cond delay="500"/>
                                      </p:stCondLst>
                                      <p:childTnLst>
                                        <p:set>
                                          <p:cBhvr>
                                            <p:cTn id="54" dur="1" fill="hold">
                                              <p:stCondLst>
                                                <p:cond delay="0"/>
                                              </p:stCondLst>
                                            </p:cTn>
                                            <p:tgtEl>
                                              <p:spTgt spid="197"/>
                                            </p:tgtEl>
                                            <p:attrNameLst>
                                              <p:attrName>style.visibility</p:attrName>
                                            </p:attrNameLst>
                                          </p:cBhvr>
                                          <p:to>
                                            <p:strVal val="visible"/>
                                          </p:to>
                                        </p:set>
                                        <p:animScale>
                                          <p:cBhvr>
                                            <p:cTn id="55" dur="1000" decel="50000" fill="hold">
                                              <p:stCondLst>
                                                <p:cond delay="0"/>
                                              </p:stCondLst>
                                            </p:cTn>
                                            <p:tgtEl>
                                              <p:spTgt spid="19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6" dur="1000" decel="50000" fill="hold">
                                              <p:stCondLst>
                                                <p:cond delay="0"/>
                                              </p:stCondLst>
                                            </p:cTn>
                                            <p:tgtEl>
                                              <p:spTgt spid="197"/>
                                            </p:tgtEl>
                                            <p:attrNameLst>
                                              <p:attrName>ppt_x</p:attrName>
                                              <p:attrName>ppt_y</p:attrName>
                                            </p:attrNameLst>
                                          </p:cBhvr>
                                        </p:animMotion>
                                        <p:animEffect transition="in" filter="fade">
                                          <p:cBhvr>
                                            <p:cTn id="57" dur="1000"/>
                                            <p:tgtEl>
                                              <p:spTgt spid="197"/>
                                            </p:tgtEl>
                                          </p:cBhvr>
                                        </p:animEffect>
                                      </p:childTnLst>
                                    </p:cTn>
                                  </p:par>
                                  <p:par>
                                    <p:cTn id="58" presetID="52" presetClass="entr" presetSubtype="0" fill="hold" nodeType="withEffect">
                                      <p:stCondLst>
                                        <p:cond delay="500"/>
                                      </p:stCondLst>
                                      <p:childTnLst>
                                        <p:set>
                                          <p:cBhvr>
                                            <p:cTn id="59" dur="1" fill="hold">
                                              <p:stCondLst>
                                                <p:cond delay="0"/>
                                              </p:stCondLst>
                                            </p:cTn>
                                            <p:tgtEl>
                                              <p:spTgt spid="198"/>
                                            </p:tgtEl>
                                            <p:attrNameLst>
                                              <p:attrName>style.visibility</p:attrName>
                                            </p:attrNameLst>
                                          </p:cBhvr>
                                          <p:to>
                                            <p:strVal val="visible"/>
                                          </p:to>
                                        </p:set>
                                        <p:animScale>
                                          <p:cBhvr>
                                            <p:cTn id="60" dur="1000" decel="50000" fill="hold">
                                              <p:stCondLst>
                                                <p:cond delay="0"/>
                                              </p:stCondLst>
                                            </p:cTn>
                                            <p:tgtEl>
                                              <p:spTgt spid="19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1" dur="1000" decel="50000" fill="hold">
                                              <p:stCondLst>
                                                <p:cond delay="0"/>
                                              </p:stCondLst>
                                            </p:cTn>
                                            <p:tgtEl>
                                              <p:spTgt spid="198"/>
                                            </p:tgtEl>
                                            <p:attrNameLst>
                                              <p:attrName>ppt_x</p:attrName>
                                              <p:attrName>ppt_y</p:attrName>
                                            </p:attrNameLst>
                                          </p:cBhvr>
                                        </p:animMotion>
                                        <p:animEffect transition="in" filter="fade">
                                          <p:cBhvr>
                                            <p:cTn id="62" dur="1000"/>
                                            <p:tgtEl>
                                              <p:spTgt spid="198"/>
                                            </p:tgtEl>
                                          </p:cBhvr>
                                        </p:animEffect>
                                      </p:childTnLst>
                                    </p:cTn>
                                  </p:par>
                                  <p:par>
                                    <p:cTn id="63" presetID="52" presetClass="entr" presetSubtype="0" fill="hold" nodeType="withEffect">
                                      <p:stCondLst>
                                        <p:cond delay="500"/>
                                      </p:stCondLst>
                                      <p:childTnLst>
                                        <p:set>
                                          <p:cBhvr>
                                            <p:cTn id="64" dur="1" fill="hold">
                                              <p:stCondLst>
                                                <p:cond delay="0"/>
                                              </p:stCondLst>
                                            </p:cTn>
                                            <p:tgtEl>
                                              <p:spTgt spid="199"/>
                                            </p:tgtEl>
                                            <p:attrNameLst>
                                              <p:attrName>style.visibility</p:attrName>
                                            </p:attrNameLst>
                                          </p:cBhvr>
                                          <p:to>
                                            <p:strVal val="visible"/>
                                          </p:to>
                                        </p:set>
                                        <p:animScale>
                                          <p:cBhvr>
                                            <p:cTn id="65" dur="1000" decel="50000" fill="hold">
                                              <p:stCondLst>
                                                <p:cond delay="0"/>
                                              </p:stCondLst>
                                            </p:cTn>
                                            <p:tgtEl>
                                              <p:spTgt spid="19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6" dur="1000" decel="50000" fill="hold">
                                              <p:stCondLst>
                                                <p:cond delay="0"/>
                                              </p:stCondLst>
                                            </p:cTn>
                                            <p:tgtEl>
                                              <p:spTgt spid="199"/>
                                            </p:tgtEl>
                                            <p:attrNameLst>
                                              <p:attrName>ppt_x</p:attrName>
                                              <p:attrName>ppt_y</p:attrName>
                                            </p:attrNameLst>
                                          </p:cBhvr>
                                        </p:animMotion>
                                        <p:animEffect transition="in" filter="fade">
                                          <p:cBhvr>
                                            <p:cTn id="67" dur="1000"/>
                                            <p:tgtEl>
                                              <p:spTgt spid="199"/>
                                            </p:tgtEl>
                                          </p:cBhvr>
                                        </p:animEffect>
                                      </p:childTnLst>
                                    </p:cTn>
                                  </p:par>
                                  <p:par>
                                    <p:cTn id="68" presetID="2" presetClass="entr" presetSubtype="4" fill="hold" grpId="0" nodeType="withEffect">
                                      <p:stCondLst>
                                        <p:cond delay="500"/>
                                      </p:stCondLst>
                                      <p:iterate type="lt">
                                        <p:tmPct val="10000"/>
                                      </p:iterate>
                                      <p:childTnLst>
                                        <p:set>
                                          <p:cBhvr>
                                            <p:cTn id="69" dur="1" fill="hold">
                                              <p:stCondLst>
                                                <p:cond delay="0"/>
                                              </p:stCondLst>
                                            </p:cTn>
                                            <p:tgtEl>
                                              <p:spTgt spid="200"/>
                                            </p:tgtEl>
                                            <p:attrNameLst>
                                              <p:attrName>style.visibility</p:attrName>
                                            </p:attrNameLst>
                                          </p:cBhvr>
                                          <p:to>
                                            <p:strVal val="visible"/>
                                          </p:to>
                                        </p:set>
                                        <p:anim calcmode="lin" valueType="num">
                                          <p:cBhvr>
                                            <p:cTn id="70" dur="500" fill="hold"/>
                                            <p:tgtEl>
                                              <p:spTgt spid="200"/>
                                            </p:tgtEl>
                                            <p:attrNameLst>
                                              <p:attrName>ppt_x</p:attrName>
                                            </p:attrNameLst>
                                          </p:cBhvr>
                                          <p:tavLst>
                                            <p:tav tm="0">
                                              <p:val>
                                                <p:strVal val="#ppt_x"/>
                                              </p:val>
                                            </p:tav>
                                            <p:tav tm="100000">
                                              <p:val>
                                                <p:strVal val="#ppt_x"/>
                                              </p:val>
                                            </p:tav>
                                          </p:tavLst>
                                        </p:anim>
                                        <p:anim calcmode="lin" valueType="num">
                                          <p:cBhvr>
                                            <p:cTn id="71" dur="500" fill="hold"/>
                                            <p:tgtEl>
                                              <p:spTgt spid="200"/>
                                            </p:tgtEl>
                                            <p:attrNameLst>
                                              <p:attrName>ppt_y</p:attrName>
                                            </p:attrNameLst>
                                          </p:cBhvr>
                                          <p:tavLst>
                                            <p:tav tm="0">
                                              <p:val>
                                                <p:strVal val="1+#ppt_h/2"/>
                                              </p:val>
                                            </p:tav>
                                            <p:tav tm="100000">
                                              <p:val>
                                                <p:strVal val="#ppt_y"/>
                                              </p:val>
                                            </p:tav>
                                          </p:tavLst>
                                        </p:anim>
                                      </p:childTnLst>
                                    </p:cTn>
                                  </p:par>
                                  <p:par>
                                    <p:cTn id="72" presetID="26" presetClass="emph" presetSubtype="0" fill="hold" grpId="1" nodeType="withEffect">
                                      <p:stCondLst>
                                        <p:cond delay="2500"/>
                                      </p:stCondLst>
                                      <p:iterate type="lt">
                                        <p:tmPct val="10000"/>
                                      </p:iterate>
                                      <p:childTnLst>
                                        <p:animEffect transition="out" filter="fade">
                                          <p:cBhvr>
                                            <p:cTn id="73" dur="500" tmFilter="0, 0; .2, .5; .8, .5; 1, 0"/>
                                            <p:tgtEl>
                                              <p:spTgt spid="200"/>
                                            </p:tgtEl>
                                          </p:cBhvr>
                                        </p:animEffect>
                                        <p:animScale>
                                          <p:cBhvr>
                                            <p:cTn id="74" dur="250" autoRev="1" fill="hold"/>
                                            <p:tgtEl>
                                              <p:spTgt spid="200"/>
                                            </p:tgtEl>
                                          </p:cBhvr>
                                          <p:by x="105000" y="105000"/>
                                        </p:animScale>
                                      </p:childTnLst>
                                    </p:cTn>
                                  </p:par>
                                </p:childTnLst>
                              </p:cTn>
                            </p:par>
                            <p:par>
                              <p:cTn id="75" fill="hold">
                                <p:stCondLst>
                                  <p:cond delay="4050"/>
                                </p:stCondLst>
                                <p:childTnLst>
                                  <p:par>
                                    <p:cTn id="76" presetID="2" presetClass="entr" presetSubtype="8" fill="hold" grpId="0" nodeType="afterEffect">
                                      <p:stCondLst>
                                        <p:cond delay="0"/>
                                      </p:stCondLst>
                                      <p:childTnLst>
                                        <p:set>
                                          <p:cBhvr>
                                            <p:cTn id="77" dur="1" fill="hold">
                                              <p:stCondLst>
                                                <p:cond delay="0"/>
                                              </p:stCondLst>
                                            </p:cTn>
                                            <p:tgtEl>
                                              <p:spTgt spid="201"/>
                                            </p:tgtEl>
                                            <p:attrNameLst>
                                              <p:attrName>style.visibility</p:attrName>
                                            </p:attrNameLst>
                                          </p:cBhvr>
                                          <p:to>
                                            <p:strVal val="visible"/>
                                          </p:to>
                                        </p:set>
                                        <p:anim calcmode="lin" valueType="num">
                                          <p:cBhvr additive="base">
                                            <p:cTn id="78" dur="2000" fill="hold"/>
                                            <p:tgtEl>
                                              <p:spTgt spid="201"/>
                                            </p:tgtEl>
                                            <p:attrNameLst>
                                              <p:attrName>ppt_x</p:attrName>
                                            </p:attrNameLst>
                                          </p:cBhvr>
                                          <p:tavLst>
                                            <p:tav tm="0">
                                              <p:val>
                                                <p:strVal val="0-#ppt_w/2"/>
                                              </p:val>
                                            </p:tav>
                                            <p:tav tm="100000">
                                              <p:val>
                                                <p:strVal val="#ppt_x"/>
                                              </p:val>
                                            </p:tav>
                                          </p:tavLst>
                                        </p:anim>
                                        <p:anim calcmode="lin" valueType="num">
                                          <p:cBhvr additive="base">
                                            <p:cTn id="79" dur="2000" fill="hold"/>
                                            <p:tgtEl>
                                              <p:spTgt spid="201"/>
                                            </p:tgtEl>
                                            <p:attrNameLst>
                                              <p:attrName>ppt_y</p:attrName>
                                            </p:attrNameLst>
                                          </p:cBhvr>
                                          <p:tavLst>
                                            <p:tav tm="0">
                                              <p:val>
                                                <p:strVal val="#ppt_y"/>
                                              </p:val>
                                            </p:tav>
                                            <p:tav tm="100000">
                                              <p:val>
                                                <p:strVal val="#ppt_y"/>
                                              </p:val>
                                            </p:tav>
                                          </p:tavLst>
                                        </p:anim>
                                      </p:childTnLst>
                                    </p:cTn>
                                  </p:par>
                                </p:childTnLst>
                              </p:cTn>
                            </p:par>
                            <p:par>
                              <p:cTn id="80" fill="hold">
                                <p:stCondLst>
                                  <p:cond delay="6050"/>
                                </p:stCondLst>
                                <p:childTnLst>
                                  <p:par>
                                    <p:cTn id="81" presetID="18" presetClass="entr" presetSubtype="9" fill="hold" grpId="0" nodeType="afterEffect">
                                      <p:stCondLst>
                                        <p:cond delay="0"/>
                                      </p:stCondLst>
                                      <p:childTnLst>
                                        <p:set>
                                          <p:cBhvr>
                                            <p:cTn id="82" dur="1" fill="hold">
                                              <p:stCondLst>
                                                <p:cond delay="0"/>
                                              </p:stCondLst>
                                            </p:cTn>
                                            <p:tgtEl>
                                              <p:spTgt spid="81"/>
                                            </p:tgtEl>
                                            <p:attrNameLst>
                                              <p:attrName>style.visibility</p:attrName>
                                            </p:attrNameLst>
                                          </p:cBhvr>
                                          <p:to>
                                            <p:strVal val="visible"/>
                                          </p:to>
                                        </p:set>
                                        <p:animEffect transition="in" filter="strips(upLeft)">
                                          <p:cBhvr>
                                            <p:cTn id="83" dur="700"/>
                                            <p:tgtEl>
                                              <p:spTgt spid="81"/>
                                            </p:tgtEl>
                                          </p:cBhvr>
                                        </p:animEffect>
                                      </p:childTnLst>
                                    </p:cTn>
                                  </p:par>
                                  <p:par>
                                    <p:cTn id="84" presetID="22" presetClass="entr" presetSubtype="1" fill="hold" grpId="0" nodeType="withEffect">
                                      <p:stCondLst>
                                        <p:cond delay="0"/>
                                      </p:stCondLst>
                                      <p:childTnLst>
                                        <p:set>
                                          <p:cBhvr>
                                            <p:cTn id="85" dur="1" fill="hold">
                                              <p:stCondLst>
                                                <p:cond delay="0"/>
                                              </p:stCondLst>
                                            </p:cTn>
                                            <p:tgtEl>
                                              <p:spTgt spid="86"/>
                                            </p:tgtEl>
                                            <p:attrNameLst>
                                              <p:attrName>style.visibility</p:attrName>
                                            </p:attrNameLst>
                                          </p:cBhvr>
                                          <p:to>
                                            <p:strVal val="visible"/>
                                          </p:to>
                                        </p:set>
                                        <p:animEffect transition="in" filter="wipe(up)">
                                          <p:cBhvr>
                                            <p:cTn id="86" dur="700"/>
                                            <p:tgtEl>
                                              <p:spTgt spid="86"/>
                                            </p:tgtEl>
                                          </p:cBhvr>
                                        </p:animEffect>
                                      </p:childTnLst>
                                    </p:cTn>
                                  </p:par>
                                  <p:par>
                                    <p:cTn id="87" presetID="22" presetClass="entr" presetSubtype="8" fill="hold" grpId="0" nodeType="withEffect">
                                      <p:stCondLst>
                                        <p:cond delay="0"/>
                                      </p:stCondLst>
                                      <p:childTnLst>
                                        <p:set>
                                          <p:cBhvr>
                                            <p:cTn id="88" dur="1" fill="hold">
                                              <p:stCondLst>
                                                <p:cond delay="0"/>
                                              </p:stCondLst>
                                            </p:cTn>
                                            <p:tgtEl>
                                              <p:spTgt spid="85"/>
                                            </p:tgtEl>
                                            <p:attrNameLst>
                                              <p:attrName>style.visibility</p:attrName>
                                            </p:attrNameLst>
                                          </p:cBhvr>
                                          <p:to>
                                            <p:strVal val="visible"/>
                                          </p:to>
                                        </p:set>
                                        <p:animEffect transition="in" filter="wipe(left)">
                                          <p:cBhvr>
                                            <p:cTn id="89" dur="700"/>
                                            <p:tgtEl>
                                              <p:spTgt spid="85"/>
                                            </p:tgtEl>
                                          </p:cBhvr>
                                        </p:animEffect>
                                      </p:childTnLst>
                                    </p:cTn>
                                  </p:par>
                                  <p:par>
                                    <p:cTn id="90" presetID="22" presetClass="entr" presetSubtype="8" fill="hold" grpId="0" nodeType="withEffect">
                                      <p:stCondLst>
                                        <p:cond delay="0"/>
                                      </p:stCondLst>
                                      <p:childTnLst>
                                        <p:set>
                                          <p:cBhvr>
                                            <p:cTn id="91" dur="1" fill="hold">
                                              <p:stCondLst>
                                                <p:cond delay="0"/>
                                              </p:stCondLst>
                                            </p:cTn>
                                            <p:tgtEl>
                                              <p:spTgt spid="82"/>
                                            </p:tgtEl>
                                            <p:attrNameLst>
                                              <p:attrName>style.visibility</p:attrName>
                                            </p:attrNameLst>
                                          </p:cBhvr>
                                          <p:to>
                                            <p:strVal val="visible"/>
                                          </p:to>
                                        </p:set>
                                        <p:animEffect transition="in" filter="wipe(left)">
                                          <p:cBhvr>
                                            <p:cTn id="92" dur="700"/>
                                            <p:tgtEl>
                                              <p:spTgt spid="82"/>
                                            </p:tgtEl>
                                          </p:cBhvr>
                                        </p:animEffect>
                                      </p:childTnLst>
                                    </p:cTn>
                                  </p:par>
                                  <p:par>
                                    <p:cTn id="93" presetID="18" presetClass="entr" presetSubtype="3" fill="hold" grpId="0" nodeType="withEffect">
                                      <p:stCondLst>
                                        <p:cond delay="0"/>
                                      </p:stCondLst>
                                      <p:childTnLst>
                                        <p:set>
                                          <p:cBhvr>
                                            <p:cTn id="94" dur="1" fill="hold">
                                              <p:stCondLst>
                                                <p:cond delay="0"/>
                                              </p:stCondLst>
                                            </p:cTn>
                                            <p:tgtEl>
                                              <p:spTgt spid="87"/>
                                            </p:tgtEl>
                                            <p:attrNameLst>
                                              <p:attrName>style.visibility</p:attrName>
                                            </p:attrNameLst>
                                          </p:cBhvr>
                                          <p:to>
                                            <p:strVal val="visible"/>
                                          </p:to>
                                        </p:set>
                                        <p:animEffect transition="in" filter="strips(upRight)">
                                          <p:cBhvr>
                                            <p:cTn id="95" dur="700"/>
                                            <p:tgtEl>
                                              <p:spTgt spid="87"/>
                                            </p:tgtEl>
                                          </p:cBhvr>
                                        </p:animEffect>
                                      </p:childTnLst>
                                    </p:cTn>
                                  </p:par>
                                  <p:par>
                                    <p:cTn id="96" presetID="22" presetClass="entr" presetSubtype="2" fill="hold" grpId="0" nodeType="withEffect">
                                      <p:stCondLst>
                                        <p:cond delay="0"/>
                                      </p:stCondLst>
                                      <p:childTnLst>
                                        <p:set>
                                          <p:cBhvr>
                                            <p:cTn id="97" dur="1" fill="hold">
                                              <p:stCondLst>
                                                <p:cond delay="0"/>
                                              </p:stCondLst>
                                            </p:cTn>
                                            <p:tgtEl>
                                              <p:spTgt spid="91"/>
                                            </p:tgtEl>
                                            <p:attrNameLst>
                                              <p:attrName>style.visibility</p:attrName>
                                            </p:attrNameLst>
                                          </p:cBhvr>
                                          <p:to>
                                            <p:strVal val="visible"/>
                                          </p:to>
                                        </p:set>
                                        <p:animEffect transition="in" filter="wipe(right)">
                                          <p:cBhvr>
                                            <p:cTn id="98" dur="700"/>
                                            <p:tgtEl>
                                              <p:spTgt spid="91"/>
                                            </p:tgtEl>
                                          </p:cBhvr>
                                        </p:animEffect>
                                      </p:childTnLst>
                                    </p:cTn>
                                  </p:par>
                                  <p:par>
                                    <p:cTn id="99" presetID="18" presetClass="entr" presetSubtype="12" fill="hold" grpId="0" nodeType="withEffect">
                                      <p:stCondLst>
                                        <p:cond delay="0"/>
                                      </p:stCondLst>
                                      <p:childTnLst>
                                        <p:set>
                                          <p:cBhvr>
                                            <p:cTn id="100" dur="1" fill="hold">
                                              <p:stCondLst>
                                                <p:cond delay="0"/>
                                              </p:stCondLst>
                                            </p:cTn>
                                            <p:tgtEl>
                                              <p:spTgt spid="80"/>
                                            </p:tgtEl>
                                            <p:attrNameLst>
                                              <p:attrName>style.visibility</p:attrName>
                                            </p:attrNameLst>
                                          </p:cBhvr>
                                          <p:to>
                                            <p:strVal val="visible"/>
                                          </p:to>
                                        </p:set>
                                        <p:animEffect transition="in" filter="strips(downLeft)">
                                          <p:cBhvr>
                                            <p:cTn id="101" dur="700"/>
                                            <p:tgtEl>
                                              <p:spTgt spid="80"/>
                                            </p:tgtEl>
                                          </p:cBhvr>
                                        </p:animEffect>
                                      </p:childTnLst>
                                    </p:cTn>
                                  </p:par>
                                  <p:par>
                                    <p:cTn id="102" presetID="53" presetClass="entr" presetSubtype="16" fill="hold" grpId="0" nodeType="withEffect">
                                      <p:stCondLst>
                                        <p:cond delay="0"/>
                                      </p:stCondLst>
                                      <p:childTnLst>
                                        <p:set>
                                          <p:cBhvr>
                                            <p:cTn id="103" dur="1" fill="hold">
                                              <p:stCondLst>
                                                <p:cond delay="0"/>
                                              </p:stCondLst>
                                            </p:cTn>
                                            <p:tgtEl>
                                              <p:spTgt spid="94"/>
                                            </p:tgtEl>
                                            <p:attrNameLst>
                                              <p:attrName>style.visibility</p:attrName>
                                            </p:attrNameLst>
                                          </p:cBhvr>
                                          <p:to>
                                            <p:strVal val="visible"/>
                                          </p:to>
                                        </p:set>
                                        <p:anim calcmode="lin" valueType="num">
                                          <p:cBhvr>
                                            <p:cTn id="104" dur="700" fill="hold"/>
                                            <p:tgtEl>
                                              <p:spTgt spid="94"/>
                                            </p:tgtEl>
                                            <p:attrNameLst>
                                              <p:attrName>ppt_w</p:attrName>
                                            </p:attrNameLst>
                                          </p:cBhvr>
                                          <p:tavLst>
                                            <p:tav tm="0">
                                              <p:val>
                                                <p:fltVal val="0"/>
                                              </p:val>
                                            </p:tav>
                                            <p:tav tm="100000">
                                              <p:val>
                                                <p:strVal val="#ppt_w"/>
                                              </p:val>
                                            </p:tav>
                                          </p:tavLst>
                                        </p:anim>
                                        <p:anim calcmode="lin" valueType="num">
                                          <p:cBhvr>
                                            <p:cTn id="105" dur="700" fill="hold"/>
                                            <p:tgtEl>
                                              <p:spTgt spid="94"/>
                                            </p:tgtEl>
                                            <p:attrNameLst>
                                              <p:attrName>ppt_h</p:attrName>
                                            </p:attrNameLst>
                                          </p:cBhvr>
                                          <p:tavLst>
                                            <p:tav tm="0">
                                              <p:val>
                                                <p:fltVal val="0"/>
                                              </p:val>
                                            </p:tav>
                                            <p:tav tm="100000">
                                              <p:val>
                                                <p:strVal val="#ppt_h"/>
                                              </p:val>
                                            </p:tav>
                                          </p:tavLst>
                                        </p:anim>
                                        <p:animEffect transition="in" filter="fade">
                                          <p:cBhvr>
                                            <p:cTn id="106" dur="700"/>
                                            <p:tgtEl>
                                              <p:spTgt spid="94"/>
                                            </p:tgtEl>
                                          </p:cBhvr>
                                        </p:animEffect>
                                      </p:childTnLst>
                                    </p:cTn>
                                  </p:par>
                                  <p:par>
                                    <p:cTn id="107" presetID="53" presetClass="entr" presetSubtype="16" fill="hold" grpId="0" nodeType="withEffect">
                                      <p:stCondLst>
                                        <p:cond delay="0"/>
                                      </p:stCondLst>
                                      <p:childTnLst>
                                        <p:set>
                                          <p:cBhvr>
                                            <p:cTn id="108" dur="1" fill="hold">
                                              <p:stCondLst>
                                                <p:cond delay="0"/>
                                              </p:stCondLst>
                                            </p:cTn>
                                            <p:tgtEl>
                                              <p:spTgt spid="77"/>
                                            </p:tgtEl>
                                            <p:attrNameLst>
                                              <p:attrName>style.visibility</p:attrName>
                                            </p:attrNameLst>
                                          </p:cBhvr>
                                          <p:to>
                                            <p:strVal val="visible"/>
                                          </p:to>
                                        </p:set>
                                        <p:anim calcmode="lin" valueType="num">
                                          <p:cBhvr>
                                            <p:cTn id="109" dur="700" fill="hold"/>
                                            <p:tgtEl>
                                              <p:spTgt spid="77"/>
                                            </p:tgtEl>
                                            <p:attrNameLst>
                                              <p:attrName>ppt_w</p:attrName>
                                            </p:attrNameLst>
                                          </p:cBhvr>
                                          <p:tavLst>
                                            <p:tav tm="0">
                                              <p:val>
                                                <p:fltVal val="0"/>
                                              </p:val>
                                            </p:tav>
                                            <p:tav tm="100000">
                                              <p:val>
                                                <p:strVal val="#ppt_w"/>
                                              </p:val>
                                            </p:tav>
                                          </p:tavLst>
                                        </p:anim>
                                        <p:anim calcmode="lin" valueType="num">
                                          <p:cBhvr>
                                            <p:cTn id="110" dur="700" fill="hold"/>
                                            <p:tgtEl>
                                              <p:spTgt spid="77"/>
                                            </p:tgtEl>
                                            <p:attrNameLst>
                                              <p:attrName>ppt_h</p:attrName>
                                            </p:attrNameLst>
                                          </p:cBhvr>
                                          <p:tavLst>
                                            <p:tav tm="0">
                                              <p:val>
                                                <p:fltVal val="0"/>
                                              </p:val>
                                            </p:tav>
                                            <p:tav tm="100000">
                                              <p:val>
                                                <p:strVal val="#ppt_h"/>
                                              </p:val>
                                            </p:tav>
                                          </p:tavLst>
                                        </p:anim>
                                        <p:animEffect transition="in" filter="fade">
                                          <p:cBhvr>
                                            <p:cTn id="111" dur="700"/>
                                            <p:tgtEl>
                                              <p:spTgt spid="77"/>
                                            </p:tgtEl>
                                          </p:cBhvr>
                                        </p:animEffect>
                                      </p:childTnLst>
                                    </p:cTn>
                                  </p:par>
                                  <p:par>
                                    <p:cTn id="112" presetID="53" presetClass="entr" presetSubtype="16" fill="hold" grpId="0" nodeType="withEffect">
                                      <p:stCondLst>
                                        <p:cond delay="0"/>
                                      </p:stCondLst>
                                      <p:childTnLst>
                                        <p:set>
                                          <p:cBhvr>
                                            <p:cTn id="113" dur="1" fill="hold">
                                              <p:stCondLst>
                                                <p:cond delay="0"/>
                                              </p:stCondLst>
                                            </p:cTn>
                                            <p:tgtEl>
                                              <p:spTgt spid="76"/>
                                            </p:tgtEl>
                                            <p:attrNameLst>
                                              <p:attrName>style.visibility</p:attrName>
                                            </p:attrNameLst>
                                          </p:cBhvr>
                                          <p:to>
                                            <p:strVal val="visible"/>
                                          </p:to>
                                        </p:set>
                                        <p:anim calcmode="lin" valueType="num">
                                          <p:cBhvr>
                                            <p:cTn id="114" dur="700" fill="hold"/>
                                            <p:tgtEl>
                                              <p:spTgt spid="76"/>
                                            </p:tgtEl>
                                            <p:attrNameLst>
                                              <p:attrName>ppt_w</p:attrName>
                                            </p:attrNameLst>
                                          </p:cBhvr>
                                          <p:tavLst>
                                            <p:tav tm="0">
                                              <p:val>
                                                <p:fltVal val="0"/>
                                              </p:val>
                                            </p:tav>
                                            <p:tav tm="100000">
                                              <p:val>
                                                <p:strVal val="#ppt_w"/>
                                              </p:val>
                                            </p:tav>
                                          </p:tavLst>
                                        </p:anim>
                                        <p:anim calcmode="lin" valueType="num">
                                          <p:cBhvr>
                                            <p:cTn id="115" dur="700" fill="hold"/>
                                            <p:tgtEl>
                                              <p:spTgt spid="76"/>
                                            </p:tgtEl>
                                            <p:attrNameLst>
                                              <p:attrName>ppt_h</p:attrName>
                                            </p:attrNameLst>
                                          </p:cBhvr>
                                          <p:tavLst>
                                            <p:tav tm="0">
                                              <p:val>
                                                <p:fltVal val="0"/>
                                              </p:val>
                                            </p:tav>
                                            <p:tav tm="100000">
                                              <p:val>
                                                <p:strVal val="#ppt_h"/>
                                              </p:val>
                                            </p:tav>
                                          </p:tavLst>
                                        </p:anim>
                                        <p:animEffect transition="in" filter="fade">
                                          <p:cBhvr>
                                            <p:cTn id="116" dur="700"/>
                                            <p:tgtEl>
                                              <p:spTgt spid="76"/>
                                            </p:tgtEl>
                                          </p:cBhvr>
                                        </p:animEffect>
                                      </p:childTnLst>
                                    </p:cTn>
                                  </p:par>
                                  <p:par>
                                    <p:cTn id="117" presetID="53" presetClass="entr" presetSubtype="16" fill="hold" grpId="0" nodeType="withEffect">
                                      <p:stCondLst>
                                        <p:cond delay="0"/>
                                      </p:stCondLst>
                                      <p:childTnLst>
                                        <p:set>
                                          <p:cBhvr>
                                            <p:cTn id="118" dur="1" fill="hold">
                                              <p:stCondLst>
                                                <p:cond delay="0"/>
                                              </p:stCondLst>
                                            </p:cTn>
                                            <p:tgtEl>
                                              <p:spTgt spid="95"/>
                                            </p:tgtEl>
                                            <p:attrNameLst>
                                              <p:attrName>style.visibility</p:attrName>
                                            </p:attrNameLst>
                                          </p:cBhvr>
                                          <p:to>
                                            <p:strVal val="visible"/>
                                          </p:to>
                                        </p:set>
                                        <p:anim calcmode="lin" valueType="num">
                                          <p:cBhvr>
                                            <p:cTn id="119" dur="700" fill="hold"/>
                                            <p:tgtEl>
                                              <p:spTgt spid="95"/>
                                            </p:tgtEl>
                                            <p:attrNameLst>
                                              <p:attrName>ppt_w</p:attrName>
                                            </p:attrNameLst>
                                          </p:cBhvr>
                                          <p:tavLst>
                                            <p:tav tm="0">
                                              <p:val>
                                                <p:fltVal val="0"/>
                                              </p:val>
                                            </p:tav>
                                            <p:tav tm="100000">
                                              <p:val>
                                                <p:strVal val="#ppt_w"/>
                                              </p:val>
                                            </p:tav>
                                          </p:tavLst>
                                        </p:anim>
                                        <p:anim calcmode="lin" valueType="num">
                                          <p:cBhvr>
                                            <p:cTn id="120" dur="700" fill="hold"/>
                                            <p:tgtEl>
                                              <p:spTgt spid="95"/>
                                            </p:tgtEl>
                                            <p:attrNameLst>
                                              <p:attrName>ppt_h</p:attrName>
                                            </p:attrNameLst>
                                          </p:cBhvr>
                                          <p:tavLst>
                                            <p:tav tm="0">
                                              <p:val>
                                                <p:fltVal val="0"/>
                                              </p:val>
                                            </p:tav>
                                            <p:tav tm="100000">
                                              <p:val>
                                                <p:strVal val="#ppt_h"/>
                                              </p:val>
                                            </p:tav>
                                          </p:tavLst>
                                        </p:anim>
                                        <p:animEffect transition="in" filter="fade">
                                          <p:cBhvr>
                                            <p:cTn id="121" dur="700"/>
                                            <p:tgtEl>
                                              <p:spTgt spid="95"/>
                                            </p:tgtEl>
                                          </p:cBhvr>
                                        </p:animEffect>
                                      </p:childTnLst>
                                    </p:cTn>
                                  </p:par>
                                  <p:par>
                                    <p:cTn id="122" presetID="53" presetClass="entr" presetSubtype="16" fill="hold" grpId="0" nodeType="withEffect">
                                      <p:stCondLst>
                                        <p:cond delay="0"/>
                                      </p:stCondLst>
                                      <p:childTnLst>
                                        <p:set>
                                          <p:cBhvr>
                                            <p:cTn id="123" dur="1" fill="hold">
                                              <p:stCondLst>
                                                <p:cond delay="0"/>
                                              </p:stCondLst>
                                            </p:cTn>
                                            <p:tgtEl>
                                              <p:spTgt spid="96"/>
                                            </p:tgtEl>
                                            <p:attrNameLst>
                                              <p:attrName>style.visibility</p:attrName>
                                            </p:attrNameLst>
                                          </p:cBhvr>
                                          <p:to>
                                            <p:strVal val="visible"/>
                                          </p:to>
                                        </p:set>
                                        <p:anim calcmode="lin" valueType="num">
                                          <p:cBhvr>
                                            <p:cTn id="124" dur="700" fill="hold"/>
                                            <p:tgtEl>
                                              <p:spTgt spid="96"/>
                                            </p:tgtEl>
                                            <p:attrNameLst>
                                              <p:attrName>ppt_w</p:attrName>
                                            </p:attrNameLst>
                                          </p:cBhvr>
                                          <p:tavLst>
                                            <p:tav tm="0">
                                              <p:val>
                                                <p:fltVal val="0"/>
                                              </p:val>
                                            </p:tav>
                                            <p:tav tm="100000">
                                              <p:val>
                                                <p:strVal val="#ppt_w"/>
                                              </p:val>
                                            </p:tav>
                                          </p:tavLst>
                                        </p:anim>
                                        <p:anim calcmode="lin" valueType="num">
                                          <p:cBhvr>
                                            <p:cTn id="125" dur="700" fill="hold"/>
                                            <p:tgtEl>
                                              <p:spTgt spid="96"/>
                                            </p:tgtEl>
                                            <p:attrNameLst>
                                              <p:attrName>ppt_h</p:attrName>
                                            </p:attrNameLst>
                                          </p:cBhvr>
                                          <p:tavLst>
                                            <p:tav tm="0">
                                              <p:val>
                                                <p:fltVal val="0"/>
                                              </p:val>
                                            </p:tav>
                                            <p:tav tm="100000">
                                              <p:val>
                                                <p:strVal val="#ppt_h"/>
                                              </p:val>
                                            </p:tav>
                                          </p:tavLst>
                                        </p:anim>
                                        <p:animEffect transition="in" filter="fade">
                                          <p:cBhvr>
                                            <p:cTn id="126" dur="700"/>
                                            <p:tgtEl>
                                              <p:spTgt spid="96"/>
                                            </p:tgtEl>
                                          </p:cBhvr>
                                        </p:animEffect>
                                      </p:childTnLst>
                                    </p:cTn>
                                  </p:par>
                                  <p:par>
                                    <p:cTn id="127" presetID="22" presetClass="entr" presetSubtype="1" fill="hold" grpId="0" nodeType="withEffect">
                                      <p:stCondLst>
                                        <p:cond delay="0"/>
                                      </p:stCondLst>
                                      <p:childTnLst>
                                        <p:set>
                                          <p:cBhvr>
                                            <p:cTn id="128" dur="1" fill="hold">
                                              <p:stCondLst>
                                                <p:cond delay="0"/>
                                              </p:stCondLst>
                                            </p:cTn>
                                            <p:tgtEl>
                                              <p:spTgt spid="93"/>
                                            </p:tgtEl>
                                            <p:attrNameLst>
                                              <p:attrName>style.visibility</p:attrName>
                                            </p:attrNameLst>
                                          </p:cBhvr>
                                          <p:to>
                                            <p:strVal val="visible"/>
                                          </p:to>
                                        </p:set>
                                        <p:animEffect transition="in" filter="wipe(up)">
                                          <p:cBhvr>
                                            <p:cTn id="129" dur="700"/>
                                            <p:tgtEl>
                                              <p:spTgt spid="93"/>
                                            </p:tgtEl>
                                          </p:cBhvr>
                                        </p:animEffect>
                                      </p:childTnLst>
                                    </p:cTn>
                                  </p:par>
                                  <p:par>
                                    <p:cTn id="130" presetID="22" presetClass="entr" presetSubtype="8" fill="hold" grpId="0" nodeType="withEffect">
                                      <p:stCondLst>
                                        <p:cond delay="0"/>
                                      </p:stCondLst>
                                      <p:childTnLst>
                                        <p:set>
                                          <p:cBhvr>
                                            <p:cTn id="131" dur="1" fill="hold">
                                              <p:stCondLst>
                                                <p:cond delay="0"/>
                                              </p:stCondLst>
                                            </p:cTn>
                                            <p:tgtEl>
                                              <p:spTgt spid="83"/>
                                            </p:tgtEl>
                                            <p:attrNameLst>
                                              <p:attrName>style.visibility</p:attrName>
                                            </p:attrNameLst>
                                          </p:cBhvr>
                                          <p:to>
                                            <p:strVal val="visible"/>
                                          </p:to>
                                        </p:set>
                                        <p:animEffect transition="in" filter="wipe(left)">
                                          <p:cBhvr>
                                            <p:cTn id="132" dur="700"/>
                                            <p:tgtEl>
                                              <p:spTgt spid="83"/>
                                            </p:tgtEl>
                                          </p:cBhvr>
                                        </p:animEffect>
                                      </p:childTnLst>
                                    </p:cTn>
                                  </p:par>
                                  <p:par>
                                    <p:cTn id="133" presetID="18" presetClass="entr" presetSubtype="12" fill="hold" grpId="0" nodeType="withEffect">
                                      <p:stCondLst>
                                        <p:cond delay="0"/>
                                      </p:stCondLst>
                                      <p:childTnLst>
                                        <p:set>
                                          <p:cBhvr>
                                            <p:cTn id="134" dur="1" fill="hold">
                                              <p:stCondLst>
                                                <p:cond delay="0"/>
                                              </p:stCondLst>
                                            </p:cTn>
                                            <p:tgtEl>
                                              <p:spTgt spid="92"/>
                                            </p:tgtEl>
                                            <p:attrNameLst>
                                              <p:attrName>style.visibility</p:attrName>
                                            </p:attrNameLst>
                                          </p:cBhvr>
                                          <p:to>
                                            <p:strVal val="visible"/>
                                          </p:to>
                                        </p:set>
                                        <p:animEffect transition="in" filter="strips(downLeft)">
                                          <p:cBhvr>
                                            <p:cTn id="135" dur="700"/>
                                            <p:tgtEl>
                                              <p:spTgt spid="92"/>
                                            </p:tgtEl>
                                          </p:cBhvr>
                                        </p:animEffect>
                                      </p:childTnLst>
                                    </p:cTn>
                                  </p:par>
                                  <p:par>
                                    <p:cTn id="136" presetID="22" presetClass="entr" presetSubtype="4" fill="hold" grpId="0" nodeType="withEffect">
                                      <p:stCondLst>
                                        <p:cond delay="0"/>
                                      </p:stCondLst>
                                      <p:childTnLst>
                                        <p:set>
                                          <p:cBhvr>
                                            <p:cTn id="137" dur="1" fill="hold">
                                              <p:stCondLst>
                                                <p:cond delay="0"/>
                                              </p:stCondLst>
                                            </p:cTn>
                                            <p:tgtEl>
                                              <p:spTgt spid="88"/>
                                            </p:tgtEl>
                                            <p:attrNameLst>
                                              <p:attrName>style.visibility</p:attrName>
                                            </p:attrNameLst>
                                          </p:cBhvr>
                                          <p:to>
                                            <p:strVal val="visible"/>
                                          </p:to>
                                        </p:set>
                                        <p:animEffect transition="in" filter="wipe(down)">
                                          <p:cBhvr>
                                            <p:cTn id="138" dur="700"/>
                                            <p:tgtEl>
                                              <p:spTgt spid="88"/>
                                            </p:tgtEl>
                                          </p:cBhvr>
                                        </p:animEffect>
                                      </p:childTnLst>
                                    </p:cTn>
                                  </p:par>
                                  <p:par>
                                    <p:cTn id="139" presetID="22" presetClass="entr" presetSubtype="1" fill="hold" grpId="0" nodeType="withEffect">
                                      <p:stCondLst>
                                        <p:cond delay="0"/>
                                      </p:stCondLst>
                                      <p:childTnLst>
                                        <p:set>
                                          <p:cBhvr>
                                            <p:cTn id="140" dur="1" fill="hold">
                                              <p:stCondLst>
                                                <p:cond delay="0"/>
                                              </p:stCondLst>
                                            </p:cTn>
                                            <p:tgtEl>
                                              <p:spTgt spid="84"/>
                                            </p:tgtEl>
                                            <p:attrNameLst>
                                              <p:attrName>style.visibility</p:attrName>
                                            </p:attrNameLst>
                                          </p:cBhvr>
                                          <p:to>
                                            <p:strVal val="visible"/>
                                          </p:to>
                                        </p:set>
                                        <p:animEffect transition="in" filter="wipe(up)">
                                          <p:cBhvr>
                                            <p:cTn id="141" dur="700"/>
                                            <p:tgtEl>
                                              <p:spTgt spid="84"/>
                                            </p:tgtEl>
                                          </p:cBhvr>
                                        </p:animEffect>
                                      </p:childTnLst>
                                    </p:cTn>
                                  </p:par>
                                  <p:par>
                                    <p:cTn id="142" presetID="53" presetClass="entr" presetSubtype="16" fill="hold" grpId="0" nodeType="withEffect">
                                      <p:stCondLst>
                                        <p:cond delay="0"/>
                                      </p:stCondLst>
                                      <p:childTnLst>
                                        <p:set>
                                          <p:cBhvr>
                                            <p:cTn id="143" dur="1" fill="hold">
                                              <p:stCondLst>
                                                <p:cond delay="0"/>
                                              </p:stCondLst>
                                            </p:cTn>
                                            <p:tgtEl>
                                              <p:spTgt spid="97"/>
                                            </p:tgtEl>
                                            <p:attrNameLst>
                                              <p:attrName>style.visibility</p:attrName>
                                            </p:attrNameLst>
                                          </p:cBhvr>
                                          <p:to>
                                            <p:strVal val="visible"/>
                                          </p:to>
                                        </p:set>
                                        <p:anim calcmode="lin" valueType="num">
                                          <p:cBhvr>
                                            <p:cTn id="144" dur="700" fill="hold"/>
                                            <p:tgtEl>
                                              <p:spTgt spid="97"/>
                                            </p:tgtEl>
                                            <p:attrNameLst>
                                              <p:attrName>ppt_w</p:attrName>
                                            </p:attrNameLst>
                                          </p:cBhvr>
                                          <p:tavLst>
                                            <p:tav tm="0">
                                              <p:val>
                                                <p:fltVal val="0"/>
                                              </p:val>
                                            </p:tav>
                                            <p:tav tm="100000">
                                              <p:val>
                                                <p:strVal val="#ppt_w"/>
                                              </p:val>
                                            </p:tav>
                                          </p:tavLst>
                                        </p:anim>
                                        <p:anim calcmode="lin" valueType="num">
                                          <p:cBhvr>
                                            <p:cTn id="145" dur="700" fill="hold"/>
                                            <p:tgtEl>
                                              <p:spTgt spid="97"/>
                                            </p:tgtEl>
                                            <p:attrNameLst>
                                              <p:attrName>ppt_h</p:attrName>
                                            </p:attrNameLst>
                                          </p:cBhvr>
                                          <p:tavLst>
                                            <p:tav tm="0">
                                              <p:val>
                                                <p:fltVal val="0"/>
                                              </p:val>
                                            </p:tav>
                                            <p:tav tm="100000">
                                              <p:val>
                                                <p:strVal val="#ppt_h"/>
                                              </p:val>
                                            </p:tav>
                                          </p:tavLst>
                                        </p:anim>
                                        <p:animEffect transition="in" filter="fade">
                                          <p:cBhvr>
                                            <p:cTn id="146" dur="700"/>
                                            <p:tgtEl>
                                              <p:spTgt spid="97"/>
                                            </p:tgtEl>
                                          </p:cBhvr>
                                        </p:animEffect>
                                      </p:childTnLst>
                                    </p:cTn>
                                  </p:par>
                                  <p:par>
                                    <p:cTn id="147" presetID="18" presetClass="entr" presetSubtype="6" fill="hold" grpId="0" nodeType="withEffect">
                                      <p:stCondLst>
                                        <p:cond delay="0"/>
                                      </p:stCondLst>
                                      <p:childTnLst>
                                        <p:set>
                                          <p:cBhvr>
                                            <p:cTn id="148" dur="1" fill="hold">
                                              <p:stCondLst>
                                                <p:cond delay="0"/>
                                              </p:stCondLst>
                                            </p:cTn>
                                            <p:tgtEl>
                                              <p:spTgt spid="89"/>
                                            </p:tgtEl>
                                            <p:attrNameLst>
                                              <p:attrName>style.visibility</p:attrName>
                                            </p:attrNameLst>
                                          </p:cBhvr>
                                          <p:to>
                                            <p:strVal val="visible"/>
                                          </p:to>
                                        </p:set>
                                        <p:animEffect transition="in" filter="strips(downRight)">
                                          <p:cBhvr>
                                            <p:cTn id="149" dur="700"/>
                                            <p:tgtEl>
                                              <p:spTgt spid="89"/>
                                            </p:tgtEl>
                                          </p:cBhvr>
                                        </p:animEffect>
                                      </p:childTnLst>
                                    </p:cTn>
                                  </p:par>
                                  <p:par>
                                    <p:cTn id="150" presetID="18" presetClass="entr" presetSubtype="6" fill="hold" grpId="0" nodeType="withEffect">
                                      <p:stCondLst>
                                        <p:cond delay="0"/>
                                      </p:stCondLst>
                                      <p:childTnLst>
                                        <p:set>
                                          <p:cBhvr>
                                            <p:cTn id="151" dur="1" fill="hold">
                                              <p:stCondLst>
                                                <p:cond delay="0"/>
                                              </p:stCondLst>
                                            </p:cTn>
                                            <p:tgtEl>
                                              <p:spTgt spid="90"/>
                                            </p:tgtEl>
                                            <p:attrNameLst>
                                              <p:attrName>style.visibility</p:attrName>
                                            </p:attrNameLst>
                                          </p:cBhvr>
                                          <p:to>
                                            <p:strVal val="visible"/>
                                          </p:to>
                                        </p:set>
                                        <p:animEffect transition="in" filter="strips(downRight)">
                                          <p:cBhvr>
                                            <p:cTn id="152" dur="700"/>
                                            <p:tgtEl>
                                              <p:spTgt spid="90"/>
                                            </p:tgtEl>
                                          </p:cBhvr>
                                        </p:animEffect>
                                      </p:childTnLst>
                                    </p:cTn>
                                  </p:par>
                                  <p:par>
                                    <p:cTn id="153" presetID="53" presetClass="entr" presetSubtype="16" fill="hold" grpId="0" nodeType="withEffect">
                                      <p:stCondLst>
                                        <p:cond delay="0"/>
                                      </p:stCondLst>
                                      <p:childTnLst>
                                        <p:set>
                                          <p:cBhvr>
                                            <p:cTn id="154" dur="1" fill="hold">
                                              <p:stCondLst>
                                                <p:cond delay="0"/>
                                              </p:stCondLst>
                                            </p:cTn>
                                            <p:tgtEl>
                                              <p:spTgt spid="78"/>
                                            </p:tgtEl>
                                            <p:attrNameLst>
                                              <p:attrName>style.visibility</p:attrName>
                                            </p:attrNameLst>
                                          </p:cBhvr>
                                          <p:to>
                                            <p:strVal val="visible"/>
                                          </p:to>
                                        </p:set>
                                        <p:anim calcmode="lin" valueType="num">
                                          <p:cBhvr>
                                            <p:cTn id="155" dur="700" fill="hold"/>
                                            <p:tgtEl>
                                              <p:spTgt spid="78"/>
                                            </p:tgtEl>
                                            <p:attrNameLst>
                                              <p:attrName>ppt_w</p:attrName>
                                            </p:attrNameLst>
                                          </p:cBhvr>
                                          <p:tavLst>
                                            <p:tav tm="0">
                                              <p:val>
                                                <p:fltVal val="0"/>
                                              </p:val>
                                            </p:tav>
                                            <p:tav tm="100000">
                                              <p:val>
                                                <p:strVal val="#ppt_w"/>
                                              </p:val>
                                            </p:tav>
                                          </p:tavLst>
                                        </p:anim>
                                        <p:anim calcmode="lin" valueType="num">
                                          <p:cBhvr>
                                            <p:cTn id="156" dur="700" fill="hold"/>
                                            <p:tgtEl>
                                              <p:spTgt spid="78"/>
                                            </p:tgtEl>
                                            <p:attrNameLst>
                                              <p:attrName>ppt_h</p:attrName>
                                            </p:attrNameLst>
                                          </p:cBhvr>
                                          <p:tavLst>
                                            <p:tav tm="0">
                                              <p:val>
                                                <p:fltVal val="0"/>
                                              </p:val>
                                            </p:tav>
                                            <p:tav tm="100000">
                                              <p:val>
                                                <p:strVal val="#ppt_h"/>
                                              </p:val>
                                            </p:tav>
                                          </p:tavLst>
                                        </p:anim>
                                        <p:animEffect transition="in" filter="fade">
                                          <p:cBhvr>
                                            <p:cTn id="157" dur="700"/>
                                            <p:tgtEl>
                                              <p:spTgt spid="78"/>
                                            </p:tgtEl>
                                          </p:cBhvr>
                                        </p:animEffect>
                                      </p:childTnLst>
                                    </p:cTn>
                                  </p:par>
                                  <p:par>
                                    <p:cTn id="158" presetID="53" presetClass="entr" presetSubtype="16" fill="hold" grpId="0" nodeType="withEffect">
                                      <p:stCondLst>
                                        <p:cond delay="0"/>
                                      </p:stCondLst>
                                      <p:childTnLst>
                                        <p:set>
                                          <p:cBhvr>
                                            <p:cTn id="159" dur="1" fill="hold">
                                              <p:stCondLst>
                                                <p:cond delay="0"/>
                                              </p:stCondLst>
                                            </p:cTn>
                                            <p:tgtEl>
                                              <p:spTgt spid="79"/>
                                            </p:tgtEl>
                                            <p:attrNameLst>
                                              <p:attrName>style.visibility</p:attrName>
                                            </p:attrNameLst>
                                          </p:cBhvr>
                                          <p:to>
                                            <p:strVal val="visible"/>
                                          </p:to>
                                        </p:set>
                                        <p:anim calcmode="lin" valueType="num">
                                          <p:cBhvr>
                                            <p:cTn id="160" dur="700" fill="hold"/>
                                            <p:tgtEl>
                                              <p:spTgt spid="79"/>
                                            </p:tgtEl>
                                            <p:attrNameLst>
                                              <p:attrName>ppt_w</p:attrName>
                                            </p:attrNameLst>
                                          </p:cBhvr>
                                          <p:tavLst>
                                            <p:tav tm="0">
                                              <p:val>
                                                <p:fltVal val="0"/>
                                              </p:val>
                                            </p:tav>
                                            <p:tav tm="100000">
                                              <p:val>
                                                <p:strVal val="#ppt_w"/>
                                              </p:val>
                                            </p:tav>
                                          </p:tavLst>
                                        </p:anim>
                                        <p:anim calcmode="lin" valueType="num">
                                          <p:cBhvr>
                                            <p:cTn id="161" dur="700" fill="hold"/>
                                            <p:tgtEl>
                                              <p:spTgt spid="79"/>
                                            </p:tgtEl>
                                            <p:attrNameLst>
                                              <p:attrName>ppt_h</p:attrName>
                                            </p:attrNameLst>
                                          </p:cBhvr>
                                          <p:tavLst>
                                            <p:tav tm="0">
                                              <p:val>
                                                <p:fltVal val="0"/>
                                              </p:val>
                                            </p:tav>
                                            <p:tav tm="100000">
                                              <p:val>
                                                <p:strVal val="#ppt_h"/>
                                              </p:val>
                                            </p:tav>
                                          </p:tavLst>
                                        </p:anim>
                                        <p:animEffect transition="in" filter="fade">
                                          <p:cBhvr>
                                            <p:cTn id="162" dur="700"/>
                                            <p:tgtEl>
                                              <p:spTgt spid="79"/>
                                            </p:tgtEl>
                                          </p:cBhvr>
                                        </p:animEffect>
                                      </p:childTnLst>
                                    </p:cTn>
                                  </p:par>
                                  <p:par>
                                    <p:cTn id="163" presetID="22" presetClass="entr" presetSubtype="8" fill="hold" grpId="0" nodeType="withEffect">
                                      <p:stCondLst>
                                        <p:cond delay="0"/>
                                      </p:stCondLst>
                                      <p:childTnLst>
                                        <p:set>
                                          <p:cBhvr>
                                            <p:cTn id="164" dur="1" fill="hold">
                                              <p:stCondLst>
                                                <p:cond delay="0"/>
                                              </p:stCondLst>
                                            </p:cTn>
                                            <p:tgtEl>
                                              <p:spTgt spid="118"/>
                                            </p:tgtEl>
                                            <p:attrNameLst>
                                              <p:attrName>style.visibility</p:attrName>
                                            </p:attrNameLst>
                                          </p:cBhvr>
                                          <p:to>
                                            <p:strVal val="visible"/>
                                          </p:to>
                                        </p:set>
                                        <p:animEffect transition="in" filter="wipe(left)">
                                          <p:cBhvr>
                                            <p:cTn id="165" dur="700"/>
                                            <p:tgtEl>
                                              <p:spTgt spid="118"/>
                                            </p:tgtEl>
                                          </p:cBhvr>
                                        </p:animEffect>
                                      </p:childTnLst>
                                    </p:cTn>
                                  </p:par>
                                </p:childTnLst>
                              </p:cTn>
                            </p:par>
                            <p:par>
                              <p:cTn id="166" fill="hold">
                                <p:stCondLst>
                                  <p:cond delay="7050"/>
                                </p:stCondLst>
                                <p:childTnLst>
                                  <p:par>
                                    <p:cTn id="167" presetID="53" presetClass="entr" presetSubtype="16" fill="hold" grpId="0" nodeType="afterEffect">
                                      <p:stCondLst>
                                        <p:cond delay="0"/>
                                      </p:stCondLst>
                                      <p:childTnLst>
                                        <p:set>
                                          <p:cBhvr>
                                            <p:cTn id="168" dur="1" fill="hold">
                                              <p:stCondLst>
                                                <p:cond delay="0"/>
                                              </p:stCondLst>
                                            </p:cTn>
                                            <p:tgtEl>
                                              <p:spTgt spid="141"/>
                                            </p:tgtEl>
                                            <p:attrNameLst>
                                              <p:attrName>style.visibility</p:attrName>
                                            </p:attrNameLst>
                                          </p:cBhvr>
                                          <p:to>
                                            <p:strVal val="visible"/>
                                          </p:to>
                                        </p:set>
                                        <p:anim calcmode="lin" valueType="num">
                                          <p:cBhvr>
                                            <p:cTn id="169" dur="700" fill="hold"/>
                                            <p:tgtEl>
                                              <p:spTgt spid="141"/>
                                            </p:tgtEl>
                                            <p:attrNameLst>
                                              <p:attrName>ppt_w</p:attrName>
                                            </p:attrNameLst>
                                          </p:cBhvr>
                                          <p:tavLst>
                                            <p:tav tm="0">
                                              <p:val>
                                                <p:fltVal val="0"/>
                                              </p:val>
                                            </p:tav>
                                            <p:tav tm="100000">
                                              <p:val>
                                                <p:strVal val="#ppt_w"/>
                                              </p:val>
                                            </p:tav>
                                          </p:tavLst>
                                        </p:anim>
                                        <p:anim calcmode="lin" valueType="num">
                                          <p:cBhvr>
                                            <p:cTn id="170" dur="700" fill="hold"/>
                                            <p:tgtEl>
                                              <p:spTgt spid="141"/>
                                            </p:tgtEl>
                                            <p:attrNameLst>
                                              <p:attrName>ppt_h</p:attrName>
                                            </p:attrNameLst>
                                          </p:cBhvr>
                                          <p:tavLst>
                                            <p:tav tm="0">
                                              <p:val>
                                                <p:fltVal val="0"/>
                                              </p:val>
                                            </p:tav>
                                            <p:tav tm="100000">
                                              <p:val>
                                                <p:strVal val="#ppt_h"/>
                                              </p:val>
                                            </p:tav>
                                          </p:tavLst>
                                        </p:anim>
                                        <p:animEffect transition="in" filter="fade">
                                          <p:cBhvr>
                                            <p:cTn id="171" dur="700"/>
                                            <p:tgtEl>
                                              <p:spTgt spid="141"/>
                                            </p:tgtEl>
                                          </p:cBhvr>
                                        </p:animEffect>
                                      </p:childTnLst>
                                    </p:cTn>
                                  </p:par>
                                  <p:par>
                                    <p:cTn id="172" presetID="22" presetClass="entr" presetSubtype="8" fill="hold" grpId="0" nodeType="withEffect">
                                      <p:stCondLst>
                                        <p:cond delay="0"/>
                                      </p:stCondLst>
                                      <p:childTnLst>
                                        <p:set>
                                          <p:cBhvr>
                                            <p:cTn id="173" dur="1" fill="hold">
                                              <p:stCondLst>
                                                <p:cond delay="0"/>
                                              </p:stCondLst>
                                            </p:cTn>
                                            <p:tgtEl>
                                              <p:spTgt spid="117"/>
                                            </p:tgtEl>
                                            <p:attrNameLst>
                                              <p:attrName>style.visibility</p:attrName>
                                            </p:attrNameLst>
                                          </p:cBhvr>
                                          <p:to>
                                            <p:strVal val="visible"/>
                                          </p:to>
                                        </p:set>
                                        <p:animEffect transition="in" filter="wipe(left)">
                                          <p:cBhvr>
                                            <p:cTn id="174" dur="700"/>
                                            <p:tgtEl>
                                              <p:spTgt spid="117"/>
                                            </p:tgtEl>
                                          </p:cBhvr>
                                        </p:animEffect>
                                      </p:childTnLst>
                                    </p:cTn>
                                  </p:par>
                                  <p:par>
                                    <p:cTn id="175" presetID="22" presetClass="entr" presetSubtype="4" fill="hold" grpId="0" nodeType="withEffect">
                                      <p:stCondLst>
                                        <p:cond delay="0"/>
                                      </p:stCondLst>
                                      <p:childTnLst>
                                        <p:set>
                                          <p:cBhvr>
                                            <p:cTn id="176" dur="1" fill="hold">
                                              <p:stCondLst>
                                                <p:cond delay="0"/>
                                              </p:stCondLst>
                                            </p:cTn>
                                            <p:tgtEl>
                                              <p:spTgt spid="116"/>
                                            </p:tgtEl>
                                            <p:attrNameLst>
                                              <p:attrName>style.visibility</p:attrName>
                                            </p:attrNameLst>
                                          </p:cBhvr>
                                          <p:to>
                                            <p:strVal val="visible"/>
                                          </p:to>
                                        </p:set>
                                        <p:animEffect transition="in" filter="wipe(down)">
                                          <p:cBhvr>
                                            <p:cTn id="177" dur="700"/>
                                            <p:tgtEl>
                                              <p:spTgt spid="116"/>
                                            </p:tgtEl>
                                          </p:cBhvr>
                                        </p:animEffect>
                                      </p:childTnLst>
                                    </p:cTn>
                                  </p:par>
                                </p:childTnLst>
                              </p:cTn>
                            </p:par>
                            <p:par>
                              <p:cTn id="178" fill="hold">
                                <p:stCondLst>
                                  <p:cond delay="8050"/>
                                </p:stCondLst>
                                <p:childTnLst>
                                  <p:par>
                                    <p:cTn id="179" presetID="53" presetClass="entr" presetSubtype="16" fill="hold" grpId="0" nodeType="afterEffect">
                                      <p:stCondLst>
                                        <p:cond delay="0"/>
                                      </p:stCondLst>
                                      <p:childTnLst>
                                        <p:set>
                                          <p:cBhvr>
                                            <p:cTn id="180" dur="1" fill="hold">
                                              <p:stCondLst>
                                                <p:cond delay="0"/>
                                              </p:stCondLst>
                                            </p:cTn>
                                            <p:tgtEl>
                                              <p:spTgt spid="140"/>
                                            </p:tgtEl>
                                            <p:attrNameLst>
                                              <p:attrName>style.visibility</p:attrName>
                                            </p:attrNameLst>
                                          </p:cBhvr>
                                          <p:to>
                                            <p:strVal val="visible"/>
                                          </p:to>
                                        </p:set>
                                        <p:anim calcmode="lin" valueType="num">
                                          <p:cBhvr>
                                            <p:cTn id="181" dur="700" fill="hold"/>
                                            <p:tgtEl>
                                              <p:spTgt spid="140"/>
                                            </p:tgtEl>
                                            <p:attrNameLst>
                                              <p:attrName>ppt_w</p:attrName>
                                            </p:attrNameLst>
                                          </p:cBhvr>
                                          <p:tavLst>
                                            <p:tav tm="0">
                                              <p:val>
                                                <p:fltVal val="0"/>
                                              </p:val>
                                            </p:tav>
                                            <p:tav tm="100000">
                                              <p:val>
                                                <p:strVal val="#ppt_w"/>
                                              </p:val>
                                            </p:tav>
                                          </p:tavLst>
                                        </p:anim>
                                        <p:anim calcmode="lin" valueType="num">
                                          <p:cBhvr>
                                            <p:cTn id="182" dur="700" fill="hold"/>
                                            <p:tgtEl>
                                              <p:spTgt spid="140"/>
                                            </p:tgtEl>
                                            <p:attrNameLst>
                                              <p:attrName>ppt_h</p:attrName>
                                            </p:attrNameLst>
                                          </p:cBhvr>
                                          <p:tavLst>
                                            <p:tav tm="0">
                                              <p:val>
                                                <p:fltVal val="0"/>
                                              </p:val>
                                            </p:tav>
                                            <p:tav tm="100000">
                                              <p:val>
                                                <p:strVal val="#ppt_h"/>
                                              </p:val>
                                            </p:tav>
                                          </p:tavLst>
                                        </p:anim>
                                        <p:animEffect transition="in" filter="fade">
                                          <p:cBhvr>
                                            <p:cTn id="183" dur="700"/>
                                            <p:tgtEl>
                                              <p:spTgt spid="140"/>
                                            </p:tgtEl>
                                          </p:cBhvr>
                                        </p:animEffect>
                                      </p:childTnLst>
                                    </p:cTn>
                                  </p:par>
                                  <p:par>
                                    <p:cTn id="184" presetID="53" presetClass="entr" presetSubtype="16" fill="hold" grpId="0" nodeType="withEffect">
                                      <p:stCondLst>
                                        <p:cond delay="0"/>
                                      </p:stCondLst>
                                      <p:childTnLst>
                                        <p:set>
                                          <p:cBhvr>
                                            <p:cTn id="185" dur="1" fill="hold">
                                              <p:stCondLst>
                                                <p:cond delay="0"/>
                                              </p:stCondLst>
                                            </p:cTn>
                                            <p:tgtEl>
                                              <p:spTgt spid="110"/>
                                            </p:tgtEl>
                                            <p:attrNameLst>
                                              <p:attrName>style.visibility</p:attrName>
                                            </p:attrNameLst>
                                          </p:cBhvr>
                                          <p:to>
                                            <p:strVal val="visible"/>
                                          </p:to>
                                        </p:set>
                                        <p:anim calcmode="lin" valueType="num">
                                          <p:cBhvr>
                                            <p:cTn id="186" dur="700" fill="hold"/>
                                            <p:tgtEl>
                                              <p:spTgt spid="110"/>
                                            </p:tgtEl>
                                            <p:attrNameLst>
                                              <p:attrName>ppt_w</p:attrName>
                                            </p:attrNameLst>
                                          </p:cBhvr>
                                          <p:tavLst>
                                            <p:tav tm="0">
                                              <p:val>
                                                <p:fltVal val="0"/>
                                              </p:val>
                                            </p:tav>
                                            <p:tav tm="100000">
                                              <p:val>
                                                <p:strVal val="#ppt_w"/>
                                              </p:val>
                                            </p:tav>
                                          </p:tavLst>
                                        </p:anim>
                                        <p:anim calcmode="lin" valueType="num">
                                          <p:cBhvr>
                                            <p:cTn id="187" dur="700" fill="hold"/>
                                            <p:tgtEl>
                                              <p:spTgt spid="110"/>
                                            </p:tgtEl>
                                            <p:attrNameLst>
                                              <p:attrName>ppt_h</p:attrName>
                                            </p:attrNameLst>
                                          </p:cBhvr>
                                          <p:tavLst>
                                            <p:tav tm="0">
                                              <p:val>
                                                <p:fltVal val="0"/>
                                              </p:val>
                                            </p:tav>
                                            <p:tav tm="100000">
                                              <p:val>
                                                <p:strVal val="#ppt_h"/>
                                              </p:val>
                                            </p:tav>
                                          </p:tavLst>
                                        </p:anim>
                                        <p:animEffect transition="in" filter="fade">
                                          <p:cBhvr>
                                            <p:cTn id="188" dur="700"/>
                                            <p:tgtEl>
                                              <p:spTgt spid="110"/>
                                            </p:tgtEl>
                                          </p:cBhvr>
                                        </p:animEffect>
                                      </p:childTnLst>
                                    </p:cTn>
                                  </p:par>
                                  <p:par>
                                    <p:cTn id="189" presetID="53" presetClass="entr" presetSubtype="16" fill="hold" grpId="0" nodeType="withEffect">
                                      <p:stCondLst>
                                        <p:cond delay="0"/>
                                      </p:stCondLst>
                                      <p:childTnLst>
                                        <p:set>
                                          <p:cBhvr>
                                            <p:cTn id="190" dur="1" fill="hold">
                                              <p:stCondLst>
                                                <p:cond delay="0"/>
                                              </p:stCondLst>
                                            </p:cTn>
                                            <p:tgtEl>
                                              <p:spTgt spid="154"/>
                                            </p:tgtEl>
                                            <p:attrNameLst>
                                              <p:attrName>style.visibility</p:attrName>
                                            </p:attrNameLst>
                                          </p:cBhvr>
                                          <p:to>
                                            <p:strVal val="visible"/>
                                          </p:to>
                                        </p:set>
                                        <p:anim calcmode="lin" valueType="num">
                                          <p:cBhvr>
                                            <p:cTn id="191" dur="700" fill="hold"/>
                                            <p:tgtEl>
                                              <p:spTgt spid="154"/>
                                            </p:tgtEl>
                                            <p:attrNameLst>
                                              <p:attrName>ppt_w</p:attrName>
                                            </p:attrNameLst>
                                          </p:cBhvr>
                                          <p:tavLst>
                                            <p:tav tm="0">
                                              <p:val>
                                                <p:fltVal val="0"/>
                                              </p:val>
                                            </p:tav>
                                            <p:tav tm="100000">
                                              <p:val>
                                                <p:strVal val="#ppt_w"/>
                                              </p:val>
                                            </p:tav>
                                          </p:tavLst>
                                        </p:anim>
                                        <p:anim calcmode="lin" valueType="num">
                                          <p:cBhvr>
                                            <p:cTn id="192" dur="700" fill="hold"/>
                                            <p:tgtEl>
                                              <p:spTgt spid="154"/>
                                            </p:tgtEl>
                                            <p:attrNameLst>
                                              <p:attrName>ppt_h</p:attrName>
                                            </p:attrNameLst>
                                          </p:cBhvr>
                                          <p:tavLst>
                                            <p:tav tm="0">
                                              <p:val>
                                                <p:fltVal val="0"/>
                                              </p:val>
                                            </p:tav>
                                            <p:tav tm="100000">
                                              <p:val>
                                                <p:strVal val="#ppt_h"/>
                                              </p:val>
                                            </p:tav>
                                          </p:tavLst>
                                        </p:anim>
                                        <p:animEffect transition="in" filter="fade">
                                          <p:cBhvr>
                                            <p:cTn id="193" dur="700"/>
                                            <p:tgtEl>
                                              <p:spTgt spid="154"/>
                                            </p:tgtEl>
                                          </p:cBhvr>
                                        </p:animEffect>
                                      </p:childTnLst>
                                    </p:cTn>
                                  </p:par>
                                  <p:par>
                                    <p:cTn id="194" presetID="53" presetClass="entr" presetSubtype="16" fill="hold" grpId="0" nodeType="withEffect">
                                      <p:stCondLst>
                                        <p:cond delay="0"/>
                                      </p:stCondLst>
                                      <p:childTnLst>
                                        <p:set>
                                          <p:cBhvr>
                                            <p:cTn id="195" dur="1" fill="hold">
                                              <p:stCondLst>
                                                <p:cond delay="0"/>
                                              </p:stCondLst>
                                            </p:cTn>
                                            <p:tgtEl>
                                              <p:spTgt spid="153"/>
                                            </p:tgtEl>
                                            <p:attrNameLst>
                                              <p:attrName>style.visibility</p:attrName>
                                            </p:attrNameLst>
                                          </p:cBhvr>
                                          <p:to>
                                            <p:strVal val="visible"/>
                                          </p:to>
                                        </p:set>
                                        <p:anim calcmode="lin" valueType="num">
                                          <p:cBhvr>
                                            <p:cTn id="196" dur="700" fill="hold"/>
                                            <p:tgtEl>
                                              <p:spTgt spid="153"/>
                                            </p:tgtEl>
                                            <p:attrNameLst>
                                              <p:attrName>ppt_w</p:attrName>
                                            </p:attrNameLst>
                                          </p:cBhvr>
                                          <p:tavLst>
                                            <p:tav tm="0">
                                              <p:val>
                                                <p:fltVal val="0"/>
                                              </p:val>
                                            </p:tav>
                                            <p:tav tm="100000">
                                              <p:val>
                                                <p:strVal val="#ppt_w"/>
                                              </p:val>
                                            </p:tav>
                                          </p:tavLst>
                                        </p:anim>
                                        <p:anim calcmode="lin" valueType="num">
                                          <p:cBhvr>
                                            <p:cTn id="197" dur="700" fill="hold"/>
                                            <p:tgtEl>
                                              <p:spTgt spid="153"/>
                                            </p:tgtEl>
                                            <p:attrNameLst>
                                              <p:attrName>ppt_h</p:attrName>
                                            </p:attrNameLst>
                                          </p:cBhvr>
                                          <p:tavLst>
                                            <p:tav tm="0">
                                              <p:val>
                                                <p:fltVal val="0"/>
                                              </p:val>
                                            </p:tav>
                                            <p:tav tm="100000">
                                              <p:val>
                                                <p:strVal val="#ppt_h"/>
                                              </p:val>
                                            </p:tav>
                                          </p:tavLst>
                                        </p:anim>
                                        <p:animEffect transition="in" filter="fade">
                                          <p:cBhvr>
                                            <p:cTn id="198" dur="700"/>
                                            <p:tgtEl>
                                              <p:spTgt spid="153"/>
                                            </p:tgtEl>
                                          </p:cBhvr>
                                        </p:animEffect>
                                      </p:childTnLst>
                                    </p:cTn>
                                  </p:par>
                                  <p:par>
                                    <p:cTn id="199" presetID="53" presetClass="entr" presetSubtype="16" fill="hold" grpId="0" nodeType="withEffect">
                                      <p:stCondLst>
                                        <p:cond delay="0"/>
                                      </p:stCondLst>
                                      <p:childTnLst>
                                        <p:set>
                                          <p:cBhvr>
                                            <p:cTn id="200" dur="1" fill="hold">
                                              <p:stCondLst>
                                                <p:cond delay="0"/>
                                              </p:stCondLst>
                                            </p:cTn>
                                            <p:tgtEl>
                                              <p:spTgt spid="152"/>
                                            </p:tgtEl>
                                            <p:attrNameLst>
                                              <p:attrName>style.visibility</p:attrName>
                                            </p:attrNameLst>
                                          </p:cBhvr>
                                          <p:to>
                                            <p:strVal val="visible"/>
                                          </p:to>
                                        </p:set>
                                        <p:anim calcmode="lin" valueType="num">
                                          <p:cBhvr>
                                            <p:cTn id="201" dur="700" fill="hold"/>
                                            <p:tgtEl>
                                              <p:spTgt spid="152"/>
                                            </p:tgtEl>
                                            <p:attrNameLst>
                                              <p:attrName>ppt_w</p:attrName>
                                            </p:attrNameLst>
                                          </p:cBhvr>
                                          <p:tavLst>
                                            <p:tav tm="0">
                                              <p:val>
                                                <p:fltVal val="0"/>
                                              </p:val>
                                            </p:tav>
                                            <p:tav tm="100000">
                                              <p:val>
                                                <p:strVal val="#ppt_w"/>
                                              </p:val>
                                            </p:tav>
                                          </p:tavLst>
                                        </p:anim>
                                        <p:anim calcmode="lin" valueType="num">
                                          <p:cBhvr>
                                            <p:cTn id="202" dur="700" fill="hold"/>
                                            <p:tgtEl>
                                              <p:spTgt spid="152"/>
                                            </p:tgtEl>
                                            <p:attrNameLst>
                                              <p:attrName>ppt_h</p:attrName>
                                            </p:attrNameLst>
                                          </p:cBhvr>
                                          <p:tavLst>
                                            <p:tav tm="0">
                                              <p:val>
                                                <p:fltVal val="0"/>
                                              </p:val>
                                            </p:tav>
                                            <p:tav tm="100000">
                                              <p:val>
                                                <p:strVal val="#ppt_h"/>
                                              </p:val>
                                            </p:tav>
                                          </p:tavLst>
                                        </p:anim>
                                        <p:animEffect transition="in" filter="fade">
                                          <p:cBhvr>
                                            <p:cTn id="203" dur="700"/>
                                            <p:tgtEl>
                                              <p:spTgt spid="152"/>
                                            </p:tgtEl>
                                          </p:cBhvr>
                                        </p:animEffect>
                                      </p:childTnLst>
                                    </p:cTn>
                                  </p:par>
                                  <p:par>
                                    <p:cTn id="204" presetID="18" presetClass="entr" presetSubtype="6" fill="hold" grpId="0" nodeType="withEffect">
                                      <p:stCondLst>
                                        <p:cond delay="0"/>
                                      </p:stCondLst>
                                      <p:childTnLst>
                                        <p:set>
                                          <p:cBhvr>
                                            <p:cTn id="205" dur="1" fill="hold">
                                              <p:stCondLst>
                                                <p:cond delay="0"/>
                                              </p:stCondLst>
                                            </p:cTn>
                                            <p:tgtEl>
                                              <p:spTgt spid="115"/>
                                            </p:tgtEl>
                                            <p:attrNameLst>
                                              <p:attrName>style.visibility</p:attrName>
                                            </p:attrNameLst>
                                          </p:cBhvr>
                                          <p:to>
                                            <p:strVal val="visible"/>
                                          </p:to>
                                        </p:set>
                                        <p:animEffect transition="in" filter="strips(downRight)">
                                          <p:cBhvr>
                                            <p:cTn id="206" dur="700"/>
                                            <p:tgtEl>
                                              <p:spTgt spid="115"/>
                                            </p:tgtEl>
                                          </p:cBhvr>
                                        </p:animEffect>
                                      </p:childTnLst>
                                    </p:cTn>
                                  </p:par>
                                  <p:par>
                                    <p:cTn id="207" presetID="22" presetClass="entr" presetSubtype="4" fill="hold" grpId="0" nodeType="withEffect">
                                      <p:stCondLst>
                                        <p:cond delay="0"/>
                                      </p:stCondLst>
                                      <p:childTnLst>
                                        <p:set>
                                          <p:cBhvr>
                                            <p:cTn id="208" dur="1" fill="hold">
                                              <p:stCondLst>
                                                <p:cond delay="0"/>
                                              </p:stCondLst>
                                            </p:cTn>
                                            <p:tgtEl>
                                              <p:spTgt spid="113"/>
                                            </p:tgtEl>
                                            <p:attrNameLst>
                                              <p:attrName>style.visibility</p:attrName>
                                            </p:attrNameLst>
                                          </p:cBhvr>
                                          <p:to>
                                            <p:strVal val="visible"/>
                                          </p:to>
                                        </p:set>
                                        <p:animEffect transition="in" filter="wipe(down)">
                                          <p:cBhvr>
                                            <p:cTn id="209" dur="700"/>
                                            <p:tgtEl>
                                              <p:spTgt spid="113"/>
                                            </p:tgtEl>
                                          </p:cBhvr>
                                        </p:animEffect>
                                      </p:childTnLst>
                                    </p:cTn>
                                  </p:par>
                                  <p:par>
                                    <p:cTn id="210" presetID="22" presetClass="entr" presetSubtype="8" fill="hold" grpId="0" nodeType="withEffect">
                                      <p:stCondLst>
                                        <p:cond delay="0"/>
                                      </p:stCondLst>
                                      <p:childTnLst>
                                        <p:set>
                                          <p:cBhvr>
                                            <p:cTn id="211" dur="1" fill="hold">
                                              <p:stCondLst>
                                                <p:cond delay="0"/>
                                              </p:stCondLst>
                                            </p:cTn>
                                            <p:tgtEl>
                                              <p:spTgt spid="114"/>
                                            </p:tgtEl>
                                            <p:attrNameLst>
                                              <p:attrName>style.visibility</p:attrName>
                                            </p:attrNameLst>
                                          </p:cBhvr>
                                          <p:to>
                                            <p:strVal val="visible"/>
                                          </p:to>
                                        </p:set>
                                        <p:animEffect transition="in" filter="wipe(left)">
                                          <p:cBhvr>
                                            <p:cTn id="212" dur="700"/>
                                            <p:tgtEl>
                                              <p:spTgt spid="114"/>
                                            </p:tgtEl>
                                          </p:cBhvr>
                                        </p:animEffect>
                                      </p:childTnLst>
                                    </p:cTn>
                                  </p:par>
                                </p:childTnLst>
                              </p:cTn>
                            </p:par>
                            <p:par>
                              <p:cTn id="213" fill="hold">
                                <p:stCondLst>
                                  <p:cond delay="9050"/>
                                </p:stCondLst>
                                <p:childTnLst>
                                  <p:par>
                                    <p:cTn id="214" presetID="53" presetClass="entr" presetSubtype="16" fill="hold" grpId="0" nodeType="afterEffect">
                                      <p:stCondLst>
                                        <p:cond delay="0"/>
                                      </p:stCondLst>
                                      <p:childTnLst>
                                        <p:set>
                                          <p:cBhvr>
                                            <p:cTn id="215" dur="1" fill="hold">
                                              <p:stCondLst>
                                                <p:cond delay="0"/>
                                              </p:stCondLst>
                                            </p:cTn>
                                            <p:tgtEl>
                                              <p:spTgt spid="143"/>
                                            </p:tgtEl>
                                            <p:attrNameLst>
                                              <p:attrName>style.visibility</p:attrName>
                                            </p:attrNameLst>
                                          </p:cBhvr>
                                          <p:to>
                                            <p:strVal val="visible"/>
                                          </p:to>
                                        </p:set>
                                        <p:anim calcmode="lin" valueType="num">
                                          <p:cBhvr>
                                            <p:cTn id="216" dur="700" fill="hold"/>
                                            <p:tgtEl>
                                              <p:spTgt spid="143"/>
                                            </p:tgtEl>
                                            <p:attrNameLst>
                                              <p:attrName>ppt_w</p:attrName>
                                            </p:attrNameLst>
                                          </p:cBhvr>
                                          <p:tavLst>
                                            <p:tav tm="0">
                                              <p:val>
                                                <p:fltVal val="0"/>
                                              </p:val>
                                            </p:tav>
                                            <p:tav tm="100000">
                                              <p:val>
                                                <p:strVal val="#ppt_w"/>
                                              </p:val>
                                            </p:tav>
                                          </p:tavLst>
                                        </p:anim>
                                        <p:anim calcmode="lin" valueType="num">
                                          <p:cBhvr>
                                            <p:cTn id="217" dur="700" fill="hold"/>
                                            <p:tgtEl>
                                              <p:spTgt spid="143"/>
                                            </p:tgtEl>
                                            <p:attrNameLst>
                                              <p:attrName>ppt_h</p:attrName>
                                            </p:attrNameLst>
                                          </p:cBhvr>
                                          <p:tavLst>
                                            <p:tav tm="0">
                                              <p:val>
                                                <p:fltVal val="0"/>
                                              </p:val>
                                            </p:tav>
                                            <p:tav tm="100000">
                                              <p:val>
                                                <p:strVal val="#ppt_h"/>
                                              </p:val>
                                            </p:tav>
                                          </p:tavLst>
                                        </p:anim>
                                        <p:animEffect transition="in" filter="fade">
                                          <p:cBhvr>
                                            <p:cTn id="218" dur="700"/>
                                            <p:tgtEl>
                                              <p:spTgt spid="143"/>
                                            </p:tgtEl>
                                          </p:cBhvr>
                                        </p:animEffect>
                                      </p:childTnLst>
                                    </p:cTn>
                                  </p:par>
                                  <p:par>
                                    <p:cTn id="219" presetID="53" presetClass="entr" presetSubtype="16" fill="hold" grpId="0" nodeType="withEffect">
                                      <p:stCondLst>
                                        <p:cond delay="0"/>
                                      </p:stCondLst>
                                      <p:childTnLst>
                                        <p:set>
                                          <p:cBhvr>
                                            <p:cTn id="220" dur="1" fill="hold">
                                              <p:stCondLst>
                                                <p:cond delay="0"/>
                                              </p:stCondLst>
                                            </p:cTn>
                                            <p:tgtEl>
                                              <p:spTgt spid="109"/>
                                            </p:tgtEl>
                                            <p:attrNameLst>
                                              <p:attrName>style.visibility</p:attrName>
                                            </p:attrNameLst>
                                          </p:cBhvr>
                                          <p:to>
                                            <p:strVal val="visible"/>
                                          </p:to>
                                        </p:set>
                                        <p:anim calcmode="lin" valueType="num">
                                          <p:cBhvr>
                                            <p:cTn id="221" dur="700" fill="hold"/>
                                            <p:tgtEl>
                                              <p:spTgt spid="109"/>
                                            </p:tgtEl>
                                            <p:attrNameLst>
                                              <p:attrName>ppt_w</p:attrName>
                                            </p:attrNameLst>
                                          </p:cBhvr>
                                          <p:tavLst>
                                            <p:tav tm="0">
                                              <p:val>
                                                <p:fltVal val="0"/>
                                              </p:val>
                                            </p:tav>
                                            <p:tav tm="100000">
                                              <p:val>
                                                <p:strVal val="#ppt_w"/>
                                              </p:val>
                                            </p:tav>
                                          </p:tavLst>
                                        </p:anim>
                                        <p:anim calcmode="lin" valueType="num">
                                          <p:cBhvr>
                                            <p:cTn id="222" dur="700" fill="hold"/>
                                            <p:tgtEl>
                                              <p:spTgt spid="109"/>
                                            </p:tgtEl>
                                            <p:attrNameLst>
                                              <p:attrName>ppt_h</p:attrName>
                                            </p:attrNameLst>
                                          </p:cBhvr>
                                          <p:tavLst>
                                            <p:tav tm="0">
                                              <p:val>
                                                <p:fltVal val="0"/>
                                              </p:val>
                                            </p:tav>
                                            <p:tav tm="100000">
                                              <p:val>
                                                <p:strVal val="#ppt_h"/>
                                              </p:val>
                                            </p:tav>
                                          </p:tavLst>
                                        </p:anim>
                                        <p:animEffect transition="in" filter="fade">
                                          <p:cBhvr>
                                            <p:cTn id="223" dur="700"/>
                                            <p:tgtEl>
                                              <p:spTgt spid="109"/>
                                            </p:tgtEl>
                                          </p:cBhvr>
                                        </p:animEffect>
                                      </p:childTnLst>
                                    </p:cTn>
                                  </p:par>
                                  <p:par>
                                    <p:cTn id="224" presetID="53" presetClass="entr" presetSubtype="16" fill="hold" grpId="0" nodeType="withEffect">
                                      <p:stCondLst>
                                        <p:cond delay="0"/>
                                      </p:stCondLst>
                                      <p:childTnLst>
                                        <p:set>
                                          <p:cBhvr>
                                            <p:cTn id="225" dur="1" fill="hold">
                                              <p:stCondLst>
                                                <p:cond delay="0"/>
                                              </p:stCondLst>
                                            </p:cTn>
                                            <p:tgtEl>
                                              <p:spTgt spid="108"/>
                                            </p:tgtEl>
                                            <p:attrNameLst>
                                              <p:attrName>style.visibility</p:attrName>
                                            </p:attrNameLst>
                                          </p:cBhvr>
                                          <p:to>
                                            <p:strVal val="visible"/>
                                          </p:to>
                                        </p:set>
                                        <p:anim calcmode="lin" valueType="num">
                                          <p:cBhvr>
                                            <p:cTn id="226" dur="700" fill="hold"/>
                                            <p:tgtEl>
                                              <p:spTgt spid="108"/>
                                            </p:tgtEl>
                                            <p:attrNameLst>
                                              <p:attrName>ppt_w</p:attrName>
                                            </p:attrNameLst>
                                          </p:cBhvr>
                                          <p:tavLst>
                                            <p:tav tm="0">
                                              <p:val>
                                                <p:fltVal val="0"/>
                                              </p:val>
                                            </p:tav>
                                            <p:tav tm="100000">
                                              <p:val>
                                                <p:strVal val="#ppt_w"/>
                                              </p:val>
                                            </p:tav>
                                          </p:tavLst>
                                        </p:anim>
                                        <p:anim calcmode="lin" valueType="num">
                                          <p:cBhvr>
                                            <p:cTn id="227" dur="700" fill="hold"/>
                                            <p:tgtEl>
                                              <p:spTgt spid="108"/>
                                            </p:tgtEl>
                                            <p:attrNameLst>
                                              <p:attrName>ppt_h</p:attrName>
                                            </p:attrNameLst>
                                          </p:cBhvr>
                                          <p:tavLst>
                                            <p:tav tm="0">
                                              <p:val>
                                                <p:fltVal val="0"/>
                                              </p:val>
                                            </p:tav>
                                            <p:tav tm="100000">
                                              <p:val>
                                                <p:strVal val="#ppt_h"/>
                                              </p:val>
                                            </p:tav>
                                          </p:tavLst>
                                        </p:anim>
                                        <p:animEffect transition="in" filter="fade">
                                          <p:cBhvr>
                                            <p:cTn id="228" dur="700"/>
                                            <p:tgtEl>
                                              <p:spTgt spid="108"/>
                                            </p:tgtEl>
                                          </p:cBhvr>
                                        </p:animEffect>
                                      </p:childTnLst>
                                    </p:cTn>
                                  </p:par>
                                  <p:par>
                                    <p:cTn id="229" presetID="53" presetClass="entr" presetSubtype="16" fill="hold" grpId="0" nodeType="withEffect">
                                      <p:stCondLst>
                                        <p:cond delay="0"/>
                                      </p:stCondLst>
                                      <p:childTnLst>
                                        <p:set>
                                          <p:cBhvr>
                                            <p:cTn id="230" dur="1" fill="hold">
                                              <p:stCondLst>
                                                <p:cond delay="0"/>
                                              </p:stCondLst>
                                            </p:cTn>
                                            <p:tgtEl>
                                              <p:spTgt spid="107"/>
                                            </p:tgtEl>
                                            <p:attrNameLst>
                                              <p:attrName>style.visibility</p:attrName>
                                            </p:attrNameLst>
                                          </p:cBhvr>
                                          <p:to>
                                            <p:strVal val="visible"/>
                                          </p:to>
                                        </p:set>
                                        <p:anim calcmode="lin" valueType="num">
                                          <p:cBhvr>
                                            <p:cTn id="231" dur="700" fill="hold"/>
                                            <p:tgtEl>
                                              <p:spTgt spid="107"/>
                                            </p:tgtEl>
                                            <p:attrNameLst>
                                              <p:attrName>ppt_w</p:attrName>
                                            </p:attrNameLst>
                                          </p:cBhvr>
                                          <p:tavLst>
                                            <p:tav tm="0">
                                              <p:val>
                                                <p:fltVal val="0"/>
                                              </p:val>
                                            </p:tav>
                                            <p:tav tm="100000">
                                              <p:val>
                                                <p:strVal val="#ppt_w"/>
                                              </p:val>
                                            </p:tav>
                                          </p:tavLst>
                                        </p:anim>
                                        <p:anim calcmode="lin" valueType="num">
                                          <p:cBhvr>
                                            <p:cTn id="232" dur="700" fill="hold"/>
                                            <p:tgtEl>
                                              <p:spTgt spid="107"/>
                                            </p:tgtEl>
                                            <p:attrNameLst>
                                              <p:attrName>ppt_h</p:attrName>
                                            </p:attrNameLst>
                                          </p:cBhvr>
                                          <p:tavLst>
                                            <p:tav tm="0">
                                              <p:val>
                                                <p:fltVal val="0"/>
                                              </p:val>
                                            </p:tav>
                                            <p:tav tm="100000">
                                              <p:val>
                                                <p:strVal val="#ppt_h"/>
                                              </p:val>
                                            </p:tav>
                                          </p:tavLst>
                                        </p:anim>
                                        <p:animEffect transition="in" filter="fade">
                                          <p:cBhvr>
                                            <p:cTn id="233" dur="700"/>
                                            <p:tgtEl>
                                              <p:spTgt spid="107"/>
                                            </p:tgtEl>
                                          </p:cBhvr>
                                        </p:animEffect>
                                      </p:childTnLst>
                                    </p:cTn>
                                  </p:par>
                                  <p:par>
                                    <p:cTn id="234" presetID="18" presetClass="entr" presetSubtype="6" fill="hold" grpId="0" nodeType="withEffect">
                                      <p:stCondLst>
                                        <p:cond delay="0"/>
                                      </p:stCondLst>
                                      <p:childTnLst>
                                        <p:set>
                                          <p:cBhvr>
                                            <p:cTn id="235" dur="1" fill="hold">
                                              <p:stCondLst>
                                                <p:cond delay="0"/>
                                              </p:stCondLst>
                                            </p:cTn>
                                            <p:tgtEl>
                                              <p:spTgt spid="119"/>
                                            </p:tgtEl>
                                            <p:attrNameLst>
                                              <p:attrName>style.visibility</p:attrName>
                                            </p:attrNameLst>
                                          </p:cBhvr>
                                          <p:to>
                                            <p:strVal val="visible"/>
                                          </p:to>
                                        </p:set>
                                        <p:animEffect transition="in" filter="strips(downRight)">
                                          <p:cBhvr>
                                            <p:cTn id="236" dur="700"/>
                                            <p:tgtEl>
                                              <p:spTgt spid="119"/>
                                            </p:tgtEl>
                                          </p:cBhvr>
                                        </p:animEffect>
                                      </p:childTnLst>
                                    </p:cTn>
                                  </p:par>
                                </p:childTnLst>
                              </p:cTn>
                            </p:par>
                            <p:par>
                              <p:cTn id="237" fill="hold">
                                <p:stCondLst>
                                  <p:cond delay="10050"/>
                                </p:stCondLst>
                                <p:childTnLst>
                                  <p:par>
                                    <p:cTn id="238" presetID="53" presetClass="entr" presetSubtype="16" fill="hold" grpId="0" nodeType="afterEffect">
                                      <p:stCondLst>
                                        <p:cond delay="0"/>
                                      </p:stCondLst>
                                      <p:childTnLst>
                                        <p:set>
                                          <p:cBhvr>
                                            <p:cTn id="239" dur="1" fill="hold">
                                              <p:stCondLst>
                                                <p:cond delay="0"/>
                                              </p:stCondLst>
                                            </p:cTn>
                                            <p:tgtEl>
                                              <p:spTgt spid="142"/>
                                            </p:tgtEl>
                                            <p:attrNameLst>
                                              <p:attrName>style.visibility</p:attrName>
                                            </p:attrNameLst>
                                          </p:cBhvr>
                                          <p:to>
                                            <p:strVal val="visible"/>
                                          </p:to>
                                        </p:set>
                                        <p:anim calcmode="lin" valueType="num">
                                          <p:cBhvr>
                                            <p:cTn id="240" dur="700" fill="hold"/>
                                            <p:tgtEl>
                                              <p:spTgt spid="142"/>
                                            </p:tgtEl>
                                            <p:attrNameLst>
                                              <p:attrName>ppt_w</p:attrName>
                                            </p:attrNameLst>
                                          </p:cBhvr>
                                          <p:tavLst>
                                            <p:tav tm="0">
                                              <p:val>
                                                <p:fltVal val="0"/>
                                              </p:val>
                                            </p:tav>
                                            <p:tav tm="100000">
                                              <p:val>
                                                <p:strVal val="#ppt_w"/>
                                              </p:val>
                                            </p:tav>
                                          </p:tavLst>
                                        </p:anim>
                                        <p:anim calcmode="lin" valueType="num">
                                          <p:cBhvr>
                                            <p:cTn id="241" dur="700" fill="hold"/>
                                            <p:tgtEl>
                                              <p:spTgt spid="142"/>
                                            </p:tgtEl>
                                            <p:attrNameLst>
                                              <p:attrName>ppt_h</p:attrName>
                                            </p:attrNameLst>
                                          </p:cBhvr>
                                          <p:tavLst>
                                            <p:tav tm="0">
                                              <p:val>
                                                <p:fltVal val="0"/>
                                              </p:val>
                                            </p:tav>
                                            <p:tav tm="100000">
                                              <p:val>
                                                <p:strVal val="#ppt_h"/>
                                              </p:val>
                                            </p:tav>
                                          </p:tavLst>
                                        </p:anim>
                                        <p:animEffect transition="in" filter="fade">
                                          <p:cBhvr>
                                            <p:cTn id="242" dur="700"/>
                                            <p:tgtEl>
                                              <p:spTgt spid="142"/>
                                            </p:tgtEl>
                                          </p:cBhvr>
                                        </p:animEffect>
                                      </p:childTnLst>
                                    </p:cTn>
                                  </p:par>
                                  <p:par>
                                    <p:cTn id="243" presetID="18" presetClass="entr" presetSubtype="3" fill="hold" grpId="0" nodeType="withEffect">
                                      <p:stCondLst>
                                        <p:cond delay="0"/>
                                      </p:stCondLst>
                                      <p:childTnLst>
                                        <p:set>
                                          <p:cBhvr>
                                            <p:cTn id="244" dur="1" fill="hold">
                                              <p:stCondLst>
                                                <p:cond delay="0"/>
                                              </p:stCondLst>
                                            </p:cTn>
                                            <p:tgtEl>
                                              <p:spTgt spid="122"/>
                                            </p:tgtEl>
                                            <p:attrNameLst>
                                              <p:attrName>style.visibility</p:attrName>
                                            </p:attrNameLst>
                                          </p:cBhvr>
                                          <p:to>
                                            <p:strVal val="visible"/>
                                          </p:to>
                                        </p:set>
                                        <p:animEffect transition="in" filter="strips(upRight)">
                                          <p:cBhvr>
                                            <p:cTn id="245" dur="700"/>
                                            <p:tgtEl>
                                              <p:spTgt spid="122"/>
                                            </p:tgtEl>
                                          </p:cBhvr>
                                        </p:animEffect>
                                      </p:childTnLst>
                                    </p:cTn>
                                  </p:par>
                                  <p:par>
                                    <p:cTn id="246" presetID="18" presetClass="entr" presetSubtype="12" fill="hold" grpId="0" nodeType="withEffect">
                                      <p:stCondLst>
                                        <p:cond delay="0"/>
                                      </p:stCondLst>
                                      <p:childTnLst>
                                        <p:set>
                                          <p:cBhvr>
                                            <p:cTn id="247" dur="1" fill="hold">
                                              <p:stCondLst>
                                                <p:cond delay="0"/>
                                              </p:stCondLst>
                                            </p:cTn>
                                            <p:tgtEl>
                                              <p:spTgt spid="120"/>
                                            </p:tgtEl>
                                            <p:attrNameLst>
                                              <p:attrName>style.visibility</p:attrName>
                                            </p:attrNameLst>
                                          </p:cBhvr>
                                          <p:to>
                                            <p:strVal val="visible"/>
                                          </p:to>
                                        </p:set>
                                        <p:animEffect transition="in" filter="strips(downLeft)">
                                          <p:cBhvr>
                                            <p:cTn id="248" dur="700"/>
                                            <p:tgtEl>
                                              <p:spTgt spid="120"/>
                                            </p:tgtEl>
                                          </p:cBhvr>
                                        </p:animEffect>
                                      </p:childTnLst>
                                    </p:cTn>
                                  </p:par>
                                  <p:par>
                                    <p:cTn id="249" presetID="18" presetClass="entr" presetSubtype="3" fill="hold" grpId="0" nodeType="withEffect">
                                      <p:stCondLst>
                                        <p:cond delay="0"/>
                                      </p:stCondLst>
                                      <p:childTnLst>
                                        <p:set>
                                          <p:cBhvr>
                                            <p:cTn id="250" dur="1" fill="hold">
                                              <p:stCondLst>
                                                <p:cond delay="0"/>
                                              </p:stCondLst>
                                            </p:cTn>
                                            <p:tgtEl>
                                              <p:spTgt spid="139"/>
                                            </p:tgtEl>
                                            <p:attrNameLst>
                                              <p:attrName>style.visibility</p:attrName>
                                            </p:attrNameLst>
                                          </p:cBhvr>
                                          <p:to>
                                            <p:strVal val="visible"/>
                                          </p:to>
                                        </p:set>
                                        <p:animEffect transition="in" filter="strips(upRight)">
                                          <p:cBhvr>
                                            <p:cTn id="251" dur="700"/>
                                            <p:tgtEl>
                                              <p:spTgt spid="139"/>
                                            </p:tgtEl>
                                          </p:cBhvr>
                                        </p:animEffect>
                                      </p:childTnLst>
                                    </p:cTn>
                                  </p:par>
                                  <p:par>
                                    <p:cTn id="252" presetID="22" presetClass="entr" presetSubtype="8" fill="hold" grpId="0" nodeType="withEffect">
                                      <p:stCondLst>
                                        <p:cond delay="0"/>
                                      </p:stCondLst>
                                      <p:childTnLst>
                                        <p:set>
                                          <p:cBhvr>
                                            <p:cTn id="253" dur="1" fill="hold">
                                              <p:stCondLst>
                                                <p:cond delay="0"/>
                                              </p:stCondLst>
                                            </p:cTn>
                                            <p:tgtEl>
                                              <p:spTgt spid="121"/>
                                            </p:tgtEl>
                                            <p:attrNameLst>
                                              <p:attrName>style.visibility</p:attrName>
                                            </p:attrNameLst>
                                          </p:cBhvr>
                                          <p:to>
                                            <p:strVal val="visible"/>
                                          </p:to>
                                        </p:set>
                                        <p:animEffect transition="in" filter="wipe(left)">
                                          <p:cBhvr>
                                            <p:cTn id="254" dur="700"/>
                                            <p:tgtEl>
                                              <p:spTgt spid="121"/>
                                            </p:tgtEl>
                                          </p:cBhvr>
                                        </p:animEffect>
                                      </p:childTnLst>
                                    </p:cTn>
                                  </p:par>
                                </p:childTnLst>
                              </p:cTn>
                            </p:par>
                            <p:par>
                              <p:cTn id="255" fill="hold">
                                <p:stCondLst>
                                  <p:cond delay="11050"/>
                                </p:stCondLst>
                                <p:childTnLst>
                                  <p:par>
                                    <p:cTn id="256" presetID="53" presetClass="entr" presetSubtype="16" fill="hold" grpId="0" nodeType="afterEffect">
                                      <p:stCondLst>
                                        <p:cond delay="0"/>
                                      </p:stCondLst>
                                      <p:childTnLst>
                                        <p:set>
                                          <p:cBhvr>
                                            <p:cTn id="257" dur="1" fill="hold">
                                              <p:stCondLst>
                                                <p:cond delay="0"/>
                                              </p:stCondLst>
                                            </p:cTn>
                                            <p:tgtEl>
                                              <p:spTgt spid="144"/>
                                            </p:tgtEl>
                                            <p:attrNameLst>
                                              <p:attrName>style.visibility</p:attrName>
                                            </p:attrNameLst>
                                          </p:cBhvr>
                                          <p:to>
                                            <p:strVal val="visible"/>
                                          </p:to>
                                        </p:set>
                                        <p:anim calcmode="lin" valueType="num">
                                          <p:cBhvr>
                                            <p:cTn id="258" dur="700" fill="hold"/>
                                            <p:tgtEl>
                                              <p:spTgt spid="144"/>
                                            </p:tgtEl>
                                            <p:attrNameLst>
                                              <p:attrName>ppt_w</p:attrName>
                                            </p:attrNameLst>
                                          </p:cBhvr>
                                          <p:tavLst>
                                            <p:tav tm="0">
                                              <p:val>
                                                <p:fltVal val="0"/>
                                              </p:val>
                                            </p:tav>
                                            <p:tav tm="100000">
                                              <p:val>
                                                <p:strVal val="#ppt_w"/>
                                              </p:val>
                                            </p:tav>
                                          </p:tavLst>
                                        </p:anim>
                                        <p:anim calcmode="lin" valueType="num">
                                          <p:cBhvr>
                                            <p:cTn id="259" dur="700" fill="hold"/>
                                            <p:tgtEl>
                                              <p:spTgt spid="144"/>
                                            </p:tgtEl>
                                            <p:attrNameLst>
                                              <p:attrName>ppt_h</p:attrName>
                                            </p:attrNameLst>
                                          </p:cBhvr>
                                          <p:tavLst>
                                            <p:tav tm="0">
                                              <p:val>
                                                <p:fltVal val="0"/>
                                              </p:val>
                                            </p:tav>
                                            <p:tav tm="100000">
                                              <p:val>
                                                <p:strVal val="#ppt_h"/>
                                              </p:val>
                                            </p:tav>
                                          </p:tavLst>
                                        </p:anim>
                                        <p:animEffect transition="in" filter="fade">
                                          <p:cBhvr>
                                            <p:cTn id="260" dur="700"/>
                                            <p:tgtEl>
                                              <p:spTgt spid="144"/>
                                            </p:tgtEl>
                                          </p:cBhvr>
                                        </p:animEffect>
                                      </p:childTnLst>
                                    </p:cTn>
                                  </p:par>
                                  <p:par>
                                    <p:cTn id="261" presetID="53" presetClass="entr" presetSubtype="16" fill="hold" grpId="0" nodeType="withEffect">
                                      <p:stCondLst>
                                        <p:cond delay="0"/>
                                      </p:stCondLst>
                                      <p:childTnLst>
                                        <p:set>
                                          <p:cBhvr>
                                            <p:cTn id="262" dur="1" fill="hold">
                                              <p:stCondLst>
                                                <p:cond delay="0"/>
                                              </p:stCondLst>
                                            </p:cTn>
                                            <p:tgtEl>
                                              <p:spTgt spid="147"/>
                                            </p:tgtEl>
                                            <p:attrNameLst>
                                              <p:attrName>style.visibility</p:attrName>
                                            </p:attrNameLst>
                                          </p:cBhvr>
                                          <p:to>
                                            <p:strVal val="visible"/>
                                          </p:to>
                                        </p:set>
                                        <p:anim calcmode="lin" valueType="num">
                                          <p:cBhvr>
                                            <p:cTn id="263" dur="700" fill="hold"/>
                                            <p:tgtEl>
                                              <p:spTgt spid="147"/>
                                            </p:tgtEl>
                                            <p:attrNameLst>
                                              <p:attrName>ppt_w</p:attrName>
                                            </p:attrNameLst>
                                          </p:cBhvr>
                                          <p:tavLst>
                                            <p:tav tm="0">
                                              <p:val>
                                                <p:fltVal val="0"/>
                                              </p:val>
                                            </p:tav>
                                            <p:tav tm="100000">
                                              <p:val>
                                                <p:strVal val="#ppt_w"/>
                                              </p:val>
                                            </p:tav>
                                          </p:tavLst>
                                        </p:anim>
                                        <p:anim calcmode="lin" valueType="num">
                                          <p:cBhvr>
                                            <p:cTn id="264" dur="700" fill="hold"/>
                                            <p:tgtEl>
                                              <p:spTgt spid="147"/>
                                            </p:tgtEl>
                                            <p:attrNameLst>
                                              <p:attrName>ppt_h</p:attrName>
                                            </p:attrNameLst>
                                          </p:cBhvr>
                                          <p:tavLst>
                                            <p:tav tm="0">
                                              <p:val>
                                                <p:fltVal val="0"/>
                                              </p:val>
                                            </p:tav>
                                            <p:tav tm="100000">
                                              <p:val>
                                                <p:strVal val="#ppt_h"/>
                                              </p:val>
                                            </p:tav>
                                          </p:tavLst>
                                        </p:anim>
                                        <p:animEffect transition="in" filter="fade">
                                          <p:cBhvr>
                                            <p:cTn id="265" dur="700"/>
                                            <p:tgtEl>
                                              <p:spTgt spid="147"/>
                                            </p:tgtEl>
                                          </p:cBhvr>
                                        </p:animEffect>
                                      </p:childTnLst>
                                    </p:cTn>
                                  </p:par>
                                  <p:par>
                                    <p:cTn id="266" presetID="22" presetClass="entr" presetSubtype="1" fill="hold" grpId="0" nodeType="withEffect">
                                      <p:stCondLst>
                                        <p:cond delay="0"/>
                                      </p:stCondLst>
                                      <p:childTnLst>
                                        <p:set>
                                          <p:cBhvr>
                                            <p:cTn id="267" dur="1" fill="hold">
                                              <p:stCondLst>
                                                <p:cond delay="0"/>
                                              </p:stCondLst>
                                            </p:cTn>
                                            <p:tgtEl>
                                              <p:spTgt spid="112"/>
                                            </p:tgtEl>
                                            <p:attrNameLst>
                                              <p:attrName>style.visibility</p:attrName>
                                            </p:attrNameLst>
                                          </p:cBhvr>
                                          <p:to>
                                            <p:strVal val="visible"/>
                                          </p:to>
                                        </p:set>
                                        <p:animEffect transition="in" filter="wipe(up)">
                                          <p:cBhvr>
                                            <p:cTn id="268" dur="700"/>
                                            <p:tgtEl>
                                              <p:spTgt spid="112"/>
                                            </p:tgtEl>
                                          </p:cBhvr>
                                        </p:animEffect>
                                      </p:childTnLst>
                                    </p:cTn>
                                  </p:par>
                                  <p:par>
                                    <p:cTn id="269" presetID="22" presetClass="entr" presetSubtype="4" fill="hold" grpId="0" nodeType="withEffect">
                                      <p:stCondLst>
                                        <p:cond delay="0"/>
                                      </p:stCondLst>
                                      <p:childTnLst>
                                        <p:set>
                                          <p:cBhvr>
                                            <p:cTn id="270" dur="1" fill="hold">
                                              <p:stCondLst>
                                                <p:cond delay="0"/>
                                              </p:stCondLst>
                                            </p:cTn>
                                            <p:tgtEl>
                                              <p:spTgt spid="123"/>
                                            </p:tgtEl>
                                            <p:attrNameLst>
                                              <p:attrName>style.visibility</p:attrName>
                                            </p:attrNameLst>
                                          </p:cBhvr>
                                          <p:to>
                                            <p:strVal val="visible"/>
                                          </p:to>
                                        </p:set>
                                        <p:animEffect transition="in" filter="wipe(down)">
                                          <p:cBhvr>
                                            <p:cTn id="271" dur="700"/>
                                            <p:tgtEl>
                                              <p:spTgt spid="123"/>
                                            </p:tgtEl>
                                          </p:cBhvr>
                                        </p:animEffect>
                                      </p:childTnLst>
                                    </p:cTn>
                                  </p:par>
                                  <p:par>
                                    <p:cTn id="272" presetID="18" presetClass="entr" presetSubtype="6" fill="hold" grpId="0" nodeType="withEffect">
                                      <p:stCondLst>
                                        <p:cond delay="0"/>
                                      </p:stCondLst>
                                      <p:childTnLst>
                                        <p:set>
                                          <p:cBhvr>
                                            <p:cTn id="273" dur="1" fill="hold">
                                              <p:stCondLst>
                                                <p:cond delay="0"/>
                                              </p:stCondLst>
                                            </p:cTn>
                                            <p:tgtEl>
                                              <p:spTgt spid="111"/>
                                            </p:tgtEl>
                                            <p:attrNameLst>
                                              <p:attrName>style.visibility</p:attrName>
                                            </p:attrNameLst>
                                          </p:cBhvr>
                                          <p:to>
                                            <p:strVal val="visible"/>
                                          </p:to>
                                        </p:set>
                                        <p:animEffect transition="in" filter="strips(downRight)">
                                          <p:cBhvr>
                                            <p:cTn id="274" dur="700"/>
                                            <p:tgtEl>
                                              <p:spTgt spid="111"/>
                                            </p:tgtEl>
                                          </p:cBhvr>
                                        </p:animEffect>
                                      </p:childTnLst>
                                    </p:cTn>
                                  </p:par>
                                  <p:par>
                                    <p:cTn id="275" presetID="53" presetClass="entr" presetSubtype="16" fill="hold" grpId="0" nodeType="withEffect">
                                      <p:stCondLst>
                                        <p:cond delay="0"/>
                                      </p:stCondLst>
                                      <p:childTnLst>
                                        <p:set>
                                          <p:cBhvr>
                                            <p:cTn id="276" dur="1" fill="hold">
                                              <p:stCondLst>
                                                <p:cond delay="0"/>
                                              </p:stCondLst>
                                            </p:cTn>
                                            <p:tgtEl>
                                              <p:spTgt spid="106"/>
                                            </p:tgtEl>
                                            <p:attrNameLst>
                                              <p:attrName>style.visibility</p:attrName>
                                            </p:attrNameLst>
                                          </p:cBhvr>
                                          <p:to>
                                            <p:strVal val="visible"/>
                                          </p:to>
                                        </p:set>
                                        <p:anim calcmode="lin" valueType="num">
                                          <p:cBhvr>
                                            <p:cTn id="277" dur="700" fill="hold"/>
                                            <p:tgtEl>
                                              <p:spTgt spid="106"/>
                                            </p:tgtEl>
                                            <p:attrNameLst>
                                              <p:attrName>ppt_w</p:attrName>
                                            </p:attrNameLst>
                                          </p:cBhvr>
                                          <p:tavLst>
                                            <p:tav tm="0">
                                              <p:val>
                                                <p:fltVal val="0"/>
                                              </p:val>
                                            </p:tav>
                                            <p:tav tm="100000">
                                              <p:val>
                                                <p:strVal val="#ppt_w"/>
                                              </p:val>
                                            </p:tav>
                                          </p:tavLst>
                                        </p:anim>
                                        <p:anim calcmode="lin" valueType="num">
                                          <p:cBhvr>
                                            <p:cTn id="278" dur="700" fill="hold"/>
                                            <p:tgtEl>
                                              <p:spTgt spid="106"/>
                                            </p:tgtEl>
                                            <p:attrNameLst>
                                              <p:attrName>ppt_h</p:attrName>
                                            </p:attrNameLst>
                                          </p:cBhvr>
                                          <p:tavLst>
                                            <p:tav tm="0">
                                              <p:val>
                                                <p:fltVal val="0"/>
                                              </p:val>
                                            </p:tav>
                                            <p:tav tm="100000">
                                              <p:val>
                                                <p:strVal val="#ppt_h"/>
                                              </p:val>
                                            </p:tav>
                                          </p:tavLst>
                                        </p:anim>
                                        <p:animEffect transition="in" filter="fade">
                                          <p:cBhvr>
                                            <p:cTn id="279" dur="700"/>
                                            <p:tgtEl>
                                              <p:spTgt spid="106"/>
                                            </p:tgtEl>
                                          </p:cBhvr>
                                        </p:animEffect>
                                      </p:childTnLst>
                                    </p:cTn>
                                  </p:par>
                                  <p:par>
                                    <p:cTn id="280" presetID="53" presetClass="entr" presetSubtype="16" fill="hold" grpId="0" nodeType="withEffect">
                                      <p:stCondLst>
                                        <p:cond delay="0"/>
                                      </p:stCondLst>
                                      <p:childTnLst>
                                        <p:set>
                                          <p:cBhvr>
                                            <p:cTn id="281" dur="1" fill="hold">
                                              <p:stCondLst>
                                                <p:cond delay="0"/>
                                              </p:stCondLst>
                                            </p:cTn>
                                            <p:tgtEl>
                                              <p:spTgt spid="105"/>
                                            </p:tgtEl>
                                            <p:attrNameLst>
                                              <p:attrName>style.visibility</p:attrName>
                                            </p:attrNameLst>
                                          </p:cBhvr>
                                          <p:to>
                                            <p:strVal val="visible"/>
                                          </p:to>
                                        </p:set>
                                        <p:anim calcmode="lin" valueType="num">
                                          <p:cBhvr>
                                            <p:cTn id="282" dur="700" fill="hold"/>
                                            <p:tgtEl>
                                              <p:spTgt spid="105"/>
                                            </p:tgtEl>
                                            <p:attrNameLst>
                                              <p:attrName>ppt_w</p:attrName>
                                            </p:attrNameLst>
                                          </p:cBhvr>
                                          <p:tavLst>
                                            <p:tav tm="0">
                                              <p:val>
                                                <p:fltVal val="0"/>
                                              </p:val>
                                            </p:tav>
                                            <p:tav tm="100000">
                                              <p:val>
                                                <p:strVal val="#ppt_w"/>
                                              </p:val>
                                            </p:tav>
                                          </p:tavLst>
                                        </p:anim>
                                        <p:anim calcmode="lin" valueType="num">
                                          <p:cBhvr>
                                            <p:cTn id="283" dur="700" fill="hold"/>
                                            <p:tgtEl>
                                              <p:spTgt spid="105"/>
                                            </p:tgtEl>
                                            <p:attrNameLst>
                                              <p:attrName>ppt_h</p:attrName>
                                            </p:attrNameLst>
                                          </p:cBhvr>
                                          <p:tavLst>
                                            <p:tav tm="0">
                                              <p:val>
                                                <p:fltVal val="0"/>
                                              </p:val>
                                            </p:tav>
                                            <p:tav tm="100000">
                                              <p:val>
                                                <p:strVal val="#ppt_h"/>
                                              </p:val>
                                            </p:tav>
                                          </p:tavLst>
                                        </p:anim>
                                        <p:animEffect transition="in" filter="fade">
                                          <p:cBhvr>
                                            <p:cTn id="284" dur="700"/>
                                            <p:tgtEl>
                                              <p:spTgt spid="105"/>
                                            </p:tgtEl>
                                          </p:cBhvr>
                                        </p:animEffect>
                                      </p:childTnLst>
                                    </p:cTn>
                                  </p:par>
                                  <p:par>
                                    <p:cTn id="285" presetID="22" presetClass="entr" presetSubtype="2" fill="hold" grpId="0" nodeType="withEffect">
                                      <p:stCondLst>
                                        <p:cond delay="0"/>
                                      </p:stCondLst>
                                      <p:childTnLst>
                                        <p:set>
                                          <p:cBhvr>
                                            <p:cTn id="286" dur="1" fill="hold">
                                              <p:stCondLst>
                                                <p:cond delay="0"/>
                                              </p:stCondLst>
                                            </p:cTn>
                                            <p:tgtEl>
                                              <p:spTgt spid="134"/>
                                            </p:tgtEl>
                                            <p:attrNameLst>
                                              <p:attrName>style.visibility</p:attrName>
                                            </p:attrNameLst>
                                          </p:cBhvr>
                                          <p:to>
                                            <p:strVal val="visible"/>
                                          </p:to>
                                        </p:set>
                                        <p:animEffect transition="in" filter="wipe(right)">
                                          <p:cBhvr>
                                            <p:cTn id="287" dur="700"/>
                                            <p:tgtEl>
                                              <p:spTgt spid="134"/>
                                            </p:tgtEl>
                                          </p:cBhvr>
                                        </p:animEffect>
                                      </p:childTnLst>
                                    </p:cTn>
                                  </p:par>
                                </p:childTnLst>
                              </p:cTn>
                            </p:par>
                            <p:par>
                              <p:cTn id="288" fill="hold">
                                <p:stCondLst>
                                  <p:cond delay="12050"/>
                                </p:stCondLst>
                                <p:childTnLst>
                                  <p:par>
                                    <p:cTn id="289" presetID="18" presetClass="entr" presetSubtype="6" fill="hold" grpId="0" nodeType="afterEffect">
                                      <p:stCondLst>
                                        <p:cond delay="0"/>
                                      </p:stCondLst>
                                      <p:childTnLst>
                                        <p:set>
                                          <p:cBhvr>
                                            <p:cTn id="290" dur="1" fill="hold">
                                              <p:stCondLst>
                                                <p:cond delay="0"/>
                                              </p:stCondLst>
                                            </p:cTn>
                                            <p:tgtEl>
                                              <p:spTgt spid="124"/>
                                            </p:tgtEl>
                                            <p:attrNameLst>
                                              <p:attrName>style.visibility</p:attrName>
                                            </p:attrNameLst>
                                          </p:cBhvr>
                                          <p:to>
                                            <p:strVal val="visible"/>
                                          </p:to>
                                        </p:set>
                                        <p:animEffect transition="in" filter="strips(downRight)">
                                          <p:cBhvr>
                                            <p:cTn id="291" dur="700"/>
                                            <p:tgtEl>
                                              <p:spTgt spid="124"/>
                                            </p:tgtEl>
                                          </p:cBhvr>
                                        </p:animEffect>
                                      </p:childTnLst>
                                    </p:cTn>
                                  </p:par>
                                  <p:par>
                                    <p:cTn id="292" presetID="22" presetClass="entr" presetSubtype="4" fill="hold" grpId="0" nodeType="withEffect">
                                      <p:stCondLst>
                                        <p:cond delay="0"/>
                                      </p:stCondLst>
                                      <p:childTnLst>
                                        <p:set>
                                          <p:cBhvr>
                                            <p:cTn id="293" dur="1" fill="hold">
                                              <p:stCondLst>
                                                <p:cond delay="0"/>
                                              </p:stCondLst>
                                            </p:cTn>
                                            <p:tgtEl>
                                              <p:spTgt spid="136"/>
                                            </p:tgtEl>
                                            <p:attrNameLst>
                                              <p:attrName>style.visibility</p:attrName>
                                            </p:attrNameLst>
                                          </p:cBhvr>
                                          <p:to>
                                            <p:strVal val="visible"/>
                                          </p:to>
                                        </p:set>
                                        <p:animEffect transition="in" filter="wipe(down)">
                                          <p:cBhvr>
                                            <p:cTn id="294" dur="700"/>
                                            <p:tgtEl>
                                              <p:spTgt spid="136"/>
                                            </p:tgtEl>
                                          </p:cBhvr>
                                        </p:animEffect>
                                      </p:childTnLst>
                                    </p:cTn>
                                  </p:par>
                                  <p:par>
                                    <p:cTn id="295" presetID="53" presetClass="entr" presetSubtype="16" fill="hold" grpId="0" nodeType="withEffect">
                                      <p:stCondLst>
                                        <p:cond delay="0"/>
                                      </p:stCondLst>
                                      <p:childTnLst>
                                        <p:set>
                                          <p:cBhvr>
                                            <p:cTn id="296" dur="1" fill="hold">
                                              <p:stCondLst>
                                                <p:cond delay="0"/>
                                              </p:stCondLst>
                                            </p:cTn>
                                            <p:tgtEl>
                                              <p:spTgt spid="150"/>
                                            </p:tgtEl>
                                            <p:attrNameLst>
                                              <p:attrName>style.visibility</p:attrName>
                                            </p:attrNameLst>
                                          </p:cBhvr>
                                          <p:to>
                                            <p:strVal val="visible"/>
                                          </p:to>
                                        </p:set>
                                        <p:anim calcmode="lin" valueType="num">
                                          <p:cBhvr>
                                            <p:cTn id="297" dur="700" fill="hold"/>
                                            <p:tgtEl>
                                              <p:spTgt spid="150"/>
                                            </p:tgtEl>
                                            <p:attrNameLst>
                                              <p:attrName>ppt_w</p:attrName>
                                            </p:attrNameLst>
                                          </p:cBhvr>
                                          <p:tavLst>
                                            <p:tav tm="0">
                                              <p:val>
                                                <p:fltVal val="0"/>
                                              </p:val>
                                            </p:tav>
                                            <p:tav tm="100000">
                                              <p:val>
                                                <p:strVal val="#ppt_w"/>
                                              </p:val>
                                            </p:tav>
                                          </p:tavLst>
                                        </p:anim>
                                        <p:anim calcmode="lin" valueType="num">
                                          <p:cBhvr>
                                            <p:cTn id="298" dur="700" fill="hold"/>
                                            <p:tgtEl>
                                              <p:spTgt spid="150"/>
                                            </p:tgtEl>
                                            <p:attrNameLst>
                                              <p:attrName>ppt_h</p:attrName>
                                            </p:attrNameLst>
                                          </p:cBhvr>
                                          <p:tavLst>
                                            <p:tav tm="0">
                                              <p:val>
                                                <p:fltVal val="0"/>
                                              </p:val>
                                            </p:tav>
                                            <p:tav tm="100000">
                                              <p:val>
                                                <p:strVal val="#ppt_h"/>
                                              </p:val>
                                            </p:tav>
                                          </p:tavLst>
                                        </p:anim>
                                        <p:animEffect transition="in" filter="fade">
                                          <p:cBhvr>
                                            <p:cTn id="299" dur="700"/>
                                            <p:tgtEl>
                                              <p:spTgt spid="150"/>
                                            </p:tgtEl>
                                          </p:cBhvr>
                                        </p:animEffect>
                                      </p:childTnLst>
                                    </p:cTn>
                                  </p:par>
                                  <p:par>
                                    <p:cTn id="300" presetID="53" presetClass="entr" presetSubtype="16" fill="hold" grpId="0" nodeType="withEffect">
                                      <p:stCondLst>
                                        <p:cond delay="0"/>
                                      </p:stCondLst>
                                      <p:childTnLst>
                                        <p:set>
                                          <p:cBhvr>
                                            <p:cTn id="301" dur="1" fill="hold">
                                              <p:stCondLst>
                                                <p:cond delay="0"/>
                                              </p:stCondLst>
                                            </p:cTn>
                                            <p:tgtEl>
                                              <p:spTgt spid="100"/>
                                            </p:tgtEl>
                                            <p:attrNameLst>
                                              <p:attrName>style.visibility</p:attrName>
                                            </p:attrNameLst>
                                          </p:cBhvr>
                                          <p:to>
                                            <p:strVal val="visible"/>
                                          </p:to>
                                        </p:set>
                                        <p:anim calcmode="lin" valueType="num">
                                          <p:cBhvr>
                                            <p:cTn id="302" dur="700" fill="hold"/>
                                            <p:tgtEl>
                                              <p:spTgt spid="100"/>
                                            </p:tgtEl>
                                            <p:attrNameLst>
                                              <p:attrName>ppt_w</p:attrName>
                                            </p:attrNameLst>
                                          </p:cBhvr>
                                          <p:tavLst>
                                            <p:tav tm="0">
                                              <p:val>
                                                <p:fltVal val="0"/>
                                              </p:val>
                                            </p:tav>
                                            <p:tav tm="100000">
                                              <p:val>
                                                <p:strVal val="#ppt_w"/>
                                              </p:val>
                                            </p:tav>
                                          </p:tavLst>
                                        </p:anim>
                                        <p:anim calcmode="lin" valueType="num">
                                          <p:cBhvr>
                                            <p:cTn id="303" dur="700" fill="hold"/>
                                            <p:tgtEl>
                                              <p:spTgt spid="100"/>
                                            </p:tgtEl>
                                            <p:attrNameLst>
                                              <p:attrName>ppt_h</p:attrName>
                                            </p:attrNameLst>
                                          </p:cBhvr>
                                          <p:tavLst>
                                            <p:tav tm="0">
                                              <p:val>
                                                <p:fltVal val="0"/>
                                              </p:val>
                                            </p:tav>
                                            <p:tav tm="100000">
                                              <p:val>
                                                <p:strVal val="#ppt_h"/>
                                              </p:val>
                                            </p:tav>
                                          </p:tavLst>
                                        </p:anim>
                                        <p:animEffect transition="in" filter="fade">
                                          <p:cBhvr>
                                            <p:cTn id="304" dur="700"/>
                                            <p:tgtEl>
                                              <p:spTgt spid="100"/>
                                            </p:tgtEl>
                                          </p:cBhvr>
                                        </p:animEffect>
                                      </p:childTnLst>
                                    </p:cTn>
                                  </p:par>
                                  <p:par>
                                    <p:cTn id="305" presetID="53" presetClass="entr" presetSubtype="16" fill="hold" grpId="0" nodeType="withEffect">
                                      <p:stCondLst>
                                        <p:cond delay="0"/>
                                      </p:stCondLst>
                                      <p:childTnLst>
                                        <p:set>
                                          <p:cBhvr>
                                            <p:cTn id="306" dur="1" fill="hold">
                                              <p:stCondLst>
                                                <p:cond delay="0"/>
                                              </p:stCondLst>
                                            </p:cTn>
                                            <p:tgtEl>
                                              <p:spTgt spid="99"/>
                                            </p:tgtEl>
                                            <p:attrNameLst>
                                              <p:attrName>style.visibility</p:attrName>
                                            </p:attrNameLst>
                                          </p:cBhvr>
                                          <p:to>
                                            <p:strVal val="visible"/>
                                          </p:to>
                                        </p:set>
                                        <p:anim calcmode="lin" valueType="num">
                                          <p:cBhvr>
                                            <p:cTn id="307" dur="700" fill="hold"/>
                                            <p:tgtEl>
                                              <p:spTgt spid="99"/>
                                            </p:tgtEl>
                                            <p:attrNameLst>
                                              <p:attrName>ppt_w</p:attrName>
                                            </p:attrNameLst>
                                          </p:cBhvr>
                                          <p:tavLst>
                                            <p:tav tm="0">
                                              <p:val>
                                                <p:fltVal val="0"/>
                                              </p:val>
                                            </p:tav>
                                            <p:tav tm="100000">
                                              <p:val>
                                                <p:strVal val="#ppt_w"/>
                                              </p:val>
                                            </p:tav>
                                          </p:tavLst>
                                        </p:anim>
                                        <p:anim calcmode="lin" valueType="num">
                                          <p:cBhvr>
                                            <p:cTn id="308" dur="700" fill="hold"/>
                                            <p:tgtEl>
                                              <p:spTgt spid="99"/>
                                            </p:tgtEl>
                                            <p:attrNameLst>
                                              <p:attrName>ppt_h</p:attrName>
                                            </p:attrNameLst>
                                          </p:cBhvr>
                                          <p:tavLst>
                                            <p:tav tm="0">
                                              <p:val>
                                                <p:fltVal val="0"/>
                                              </p:val>
                                            </p:tav>
                                            <p:tav tm="100000">
                                              <p:val>
                                                <p:strVal val="#ppt_h"/>
                                              </p:val>
                                            </p:tav>
                                          </p:tavLst>
                                        </p:anim>
                                        <p:animEffect transition="in" filter="fade">
                                          <p:cBhvr>
                                            <p:cTn id="309" dur="700"/>
                                            <p:tgtEl>
                                              <p:spTgt spid="99"/>
                                            </p:tgtEl>
                                          </p:cBhvr>
                                        </p:animEffect>
                                      </p:childTnLst>
                                    </p:cTn>
                                  </p:par>
                                  <p:par>
                                    <p:cTn id="310" presetID="53" presetClass="entr" presetSubtype="16" fill="hold" grpId="0" nodeType="withEffect">
                                      <p:stCondLst>
                                        <p:cond delay="0"/>
                                      </p:stCondLst>
                                      <p:childTnLst>
                                        <p:set>
                                          <p:cBhvr>
                                            <p:cTn id="311" dur="1" fill="hold">
                                              <p:stCondLst>
                                                <p:cond delay="0"/>
                                              </p:stCondLst>
                                            </p:cTn>
                                            <p:tgtEl>
                                              <p:spTgt spid="98"/>
                                            </p:tgtEl>
                                            <p:attrNameLst>
                                              <p:attrName>style.visibility</p:attrName>
                                            </p:attrNameLst>
                                          </p:cBhvr>
                                          <p:to>
                                            <p:strVal val="visible"/>
                                          </p:to>
                                        </p:set>
                                        <p:anim calcmode="lin" valueType="num">
                                          <p:cBhvr>
                                            <p:cTn id="312" dur="700" fill="hold"/>
                                            <p:tgtEl>
                                              <p:spTgt spid="98"/>
                                            </p:tgtEl>
                                            <p:attrNameLst>
                                              <p:attrName>ppt_w</p:attrName>
                                            </p:attrNameLst>
                                          </p:cBhvr>
                                          <p:tavLst>
                                            <p:tav tm="0">
                                              <p:val>
                                                <p:fltVal val="0"/>
                                              </p:val>
                                            </p:tav>
                                            <p:tav tm="100000">
                                              <p:val>
                                                <p:strVal val="#ppt_w"/>
                                              </p:val>
                                            </p:tav>
                                          </p:tavLst>
                                        </p:anim>
                                        <p:anim calcmode="lin" valueType="num">
                                          <p:cBhvr>
                                            <p:cTn id="313" dur="700" fill="hold"/>
                                            <p:tgtEl>
                                              <p:spTgt spid="98"/>
                                            </p:tgtEl>
                                            <p:attrNameLst>
                                              <p:attrName>ppt_h</p:attrName>
                                            </p:attrNameLst>
                                          </p:cBhvr>
                                          <p:tavLst>
                                            <p:tav tm="0">
                                              <p:val>
                                                <p:fltVal val="0"/>
                                              </p:val>
                                            </p:tav>
                                            <p:tav tm="100000">
                                              <p:val>
                                                <p:strVal val="#ppt_h"/>
                                              </p:val>
                                            </p:tav>
                                          </p:tavLst>
                                        </p:anim>
                                        <p:animEffect transition="in" filter="fade">
                                          <p:cBhvr>
                                            <p:cTn id="314" dur="700"/>
                                            <p:tgtEl>
                                              <p:spTgt spid="98"/>
                                            </p:tgtEl>
                                          </p:cBhvr>
                                        </p:animEffect>
                                      </p:childTnLst>
                                    </p:cTn>
                                  </p:par>
                                  <p:par>
                                    <p:cTn id="315" presetID="22" presetClass="entr" presetSubtype="1" fill="hold" grpId="0" nodeType="withEffect">
                                      <p:stCondLst>
                                        <p:cond delay="0"/>
                                      </p:stCondLst>
                                      <p:childTnLst>
                                        <p:set>
                                          <p:cBhvr>
                                            <p:cTn id="316" dur="1" fill="hold">
                                              <p:stCondLst>
                                                <p:cond delay="0"/>
                                              </p:stCondLst>
                                            </p:cTn>
                                            <p:tgtEl>
                                              <p:spTgt spid="129"/>
                                            </p:tgtEl>
                                            <p:attrNameLst>
                                              <p:attrName>style.visibility</p:attrName>
                                            </p:attrNameLst>
                                          </p:cBhvr>
                                          <p:to>
                                            <p:strVal val="visible"/>
                                          </p:to>
                                        </p:set>
                                        <p:animEffect transition="in" filter="wipe(up)">
                                          <p:cBhvr>
                                            <p:cTn id="317" dur="700"/>
                                            <p:tgtEl>
                                              <p:spTgt spid="129"/>
                                            </p:tgtEl>
                                          </p:cBhvr>
                                        </p:animEffect>
                                      </p:childTnLst>
                                    </p:cTn>
                                  </p:par>
                                  <p:par>
                                    <p:cTn id="318" presetID="22" presetClass="entr" presetSubtype="1" fill="hold" grpId="0" nodeType="withEffect">
                                      <p:stCondLst>
                                        <p:cond delay="0"/>
                                      </p:stCondLst>
                                      <p:childTnLst>
                                        <p:set>
                                          <p:cBhvr>
                                            <p:cTn id="319" dur="1" fill="hold">
                                              <p:stCondLst>
                                                <p:cond delay="0"/>
                                              </p:stCondLst>
                                            </p:cTn>
                                            <p:tgtEl>
                                              <p:spTgt spid="128"/>
                                            </p:tgtEl>
                                            <p:attrNameLst>
                                              <p:attrName>style.visibility</p:attrName>
                                            </p:attrNameLst>
                                          </p:cBhvr>
                                          <p:to>
                                            <p:strVal val="visible"/>
                                          </p:to>
                                        </p:set>
                                        <p:animEffect transition="in" filter="wipe(up)">
                                          <p:cBhvr>
                                            <p:cTn id="320" dur="700"/>
                                            <p:tgtEl>
                                              <p:spTgt spid="128"/>
                                            </p:tgtEl>
                                          </p:cBhvr>
                                        </p:animEffect>
                                      </p:childTnLst>
                                    </p:cTn>
                                  </p:par>
                                  <p:par>
                                    <p:cTn id="321" presetID="22" presetClass="entr" presetSubtype="1" fill="hold" grpId="0" nodeType="withEffect">
                                      <p:stCondLst>
                                        <p:cond delay="0"/>
                                      </p:stCondLst>
                                      <p:childTnLst>
                                        <p:set>
                                          <p:cBhvr>
                                            <p:cTn id="322" dur="1" fill="hold">
                                              <p:stCondLst>
                                                <p:cond delay="0"/>
                                              </p:stCondLst>
                                            </p:cTn>
                                            <p:tgtEl>
                                              <p:spTgt spid="133"/>
                                            </p:tgtEl>
                                            <p:attrNameLst>
                                              <p:attrName>style.visibility</p:attrName>
                                            </p:attrNameLst>
                                          </p:cBhvr>
                                          <p:to>
                                            <p:strVal val="visible"/>
                                          </p:to>
                                        </p:set>
                                        <p:animEffect transition="in" filter="wipe(up)">
                                          <p:cBhvr>
                                            <p:cTn id="323" dur="700"/>
                                            <p:tgtEl>
                                              <p:spTgt spid="133"/>
                                            </p:tgtEl>
                                          </p:cBhvr>
                                        </p:animEffect>
                                      </p:childTnLst>
                                    </p:cTn>
                                  </p:par>
                                  <p:par>
                                    <p:cTn id="324" presetID="22" presetClass="entr" presetSubtype="1" fill="hold" grpId="0" nodeType="withEffect">
                                      <p:stCondLst>
                                        <p:cond delay="0"/>
                                      </p:stCondLst>
                                      <p:childTnLst>
                                        <p:set>
                                          <p:cBhvr>
                                            <p:cTn id="325" dur="1" fill="hold">
                                              <p:stCondLst>
                                                <p:cond delay="0"/>
                                              </p:stCondLst>
                                            </p:cTn>
                                            <p:tgtEl>
                                              <p:spTgt spid="131"/>
                                            </p:tgtEl>
                                            <p:attrNameLst>
                                              <p:attrName>style.visibility</p:attrName>
                                            </p:attrNameLst>
                                          </p:cBhvr>
                                          <p:to>
                                            <p:strVal val="visible"/>
                                          </p:to>
                                        </p:set>
                                        <p:animEffect transition="in" filter="wipe(up)">
                                          <p:cBhvr>
                                            <p:cTn id="326" dur="700"/>
                                            <p:tgtEl>
                                              <p:spTgt spid="131"/>
                                            </p:tgtEl>
                                          </p:cBhvr>
                                        </p:animEffect>
                                      </p:childTnLst>
                                    </p:cTn>
                                  </p:par>
                                </p:childTnLst>
                              </p:cTn>
                            </p:par>
                            <p:par>
                              <p:cTn id="327" fill="hold">
                                <p:stCondLst>
                                  <p:cond delay="13050"/>
                                </p:stCondLst>
                                <p:childTnLst>
                                  <p:par>
                                    <p:cTn id="328" presetID="53" presetClass="entr" presetSubtype="16" fill="hold" grpId="0" nodeType="afterEffect">
                                      <p:stCondLst>
                                        <p:cond delay="0"/>
                                      </p:stCondLst>
                                      <p:childTnLst>
                                        <p:set>
                                          <p:cBhvr>
                                            <p:cTn id="329" dur="1" fill="hold">
                                              <p:stCondLst>
                                                <p:cond delay="0"/>
                                              </p:stCondLst>
                                            </p:cTn>
                                            <p:tgtEl>
                                              <p:spTgt spid="146"/>
                                            </p:tgtEl>
                                            <p:attrNameLst>
                                              <p:attrName>style.visibility</p:attrName>
                                            </p:attrNameLst>
                                          </p:cBhvr>
                                          <p:to>
                                            <p:strVal val="visible"/>
                                          </p:to>
                                        </p:set>
                                        <p:anim calcmode="lin" valueType="num">
                                          <p:cBhvr>
                                            <p:cTn id="330" dur="700" fill="hold"/>
                                            <p:tgtEl>
                                              <p:spTgt spid="146"/>
                                            </p:tgtEl>
                                            <p:attrNameLst>
                                              <p:attrName>ppt_w</p:attrName>
                                            </p:attrNameLst>
                                          </p:cBhvr>
                                          <p:tavLst>
                                            <p:tav tm="0">
                                              <p:val>
                                                <p:fltVal val="0"/>
                                              </p:val>
                                            </p:tav>
                                            <p:tav tm="100000">
                                              <p:val>
                                                <p:strVal val="#ppt_w"/>
                                              </p:val>
                                            </p:tav>
                                          </p:tavLst>
                                        </p:anim>
                                        <p:anim calcmode="lin" valueType="num">
                                          <p:cBhvr>
                                            <p:cTn id="331" dur="700" fill="hold"/>
                                            <p:tgtEl>
                                              <p:spTgt spid="146"/>
                                            </p:tgtEl>
                                            <p:attrNameLst>
                                              <p:attrName>ppt_h</p:attrName>
                                            </p:attrNameLst>
                                          </p:cBhvr>
                                          <p:tavLst>
                                            <p:tav tm="0">
                                              <p:val>
                                                <p:fltVal val="0"/>
                                              </p:val>
                                            </p:tav>
                                            <p:tav tm="100000">
                                              <p:val>
                                                <p:strVal val="#ppt_h"/>
                                              </p:val>
                                            </p:tav>
                                          </p:tavLst>
                                        </p:anim>
                                        <p:animEffect transition="in" filter="fade">
                                          <p:cBhvr>
                                            <p:cTn id="332" dur="700"/>
                                            <p:tgtEl>
                                              <p:spTgt spid="146"/>
                                            </p:tgtEl>
                                          </p:cBhvr>
                                        </p:animEffect>
                                      </p:childTnLst>
                                    </p:cTn>
                                  </p:par>
                                  <p:par>
                                    <p:cTn id="333" presetID="22" presetClass="entr" presetSubtype="8" fill="hold" grpId="0" nodeType="withEffect">
                                      <p:stCondLst>
                                        <p:cond delay="0"/>
                                      </p:stCondLst>
                                      <p:childTnLst>
                                        <p:set>
                                          <p:cBhvr>
                                            <p:cTn id="334" dur="1" fill="hold">
                                              <p:stCondLst>
                                                <p:cond delay="0"/>
                                              </p:stCondLst>
                                            </p:cTn>
                                            <p:tgtEl>
                                              <p:spTgt spid="125"/>
                                            </p:tgtEl>
                                            <p:attrNameLst>
                                              <p:attrName>style.visibility</p:attrName>
                                            </p:attrNameLst>
                                          </p:cBhvr>
                                          <p:to>
                                            <p:strVal val="visible"/>
                                          </p:to>
                                        </p:set>
                                        <p:animEffect transition="in" filter="wipe(left)">
                                          <p:cBhvr>
                                            <p:cTn id="335" dur="700"/>
                                            <p:tgtEl>
                                              <p:spTgt spid="125"/>
                                            </p:tgtEl>
                                          </p:cBhvr>
                                        </p:animEffect>
                                      </p:childTnLst>
                                    </p:cTn>
                                  </p:par>
                                  <p:par>
                                    <p:cTn id="336" presetID="53" presetClass="entr" presetSubtype="16" fill="hold" grpId="0" nodeType="withEffect">
                                      <p:stCondLst>
                                        <p:cond delay="0"/>
                                      </p:stCondLst>
                                      <p:childTnLst>
                                        <p:set>
                                          <p:cBhvr>
                                            <p:cTn id="337" dur="1" fill="hold">
                                              <p:stCondLst>
                                                <p:cond delay="0"/>
                                              </p:stCondLst>
                                            </p:cTn>
                                            <p:tgtEl>
                                              <p:spTgt spid="151"/>
                                            </p:tgtEl>
                                            <p:attrNameLst>
                                              <p:attrName>style.visibility</p:attrName>
                                            </p:attrNameLst>
                                          </p:cBhvr>
                                          <p:to>
                                            <p:strVal val="visible"/>
                                          </p:to>
                                        </p:set>
                                        <p:anim calcmode="lin" valueType="num">
                                          <p:cBhvr>
                                            <p:cTn id="338" dur="700" fill="hold"/>
                                            <p:tgtEl>
                                              <p:spTgt spid="151"/>
                                            </p:tgtEl>
                                            <p:attrNameLst>
                                              <p:attrName>ppt_w</p:attrName>
                                            </p:attrNameLst>
                                          </p:cBhvr>
                                          <p:tavLst>
                                            <p:tav tm="0">
                                              <p:val>
                                                <p:fltVal val="0"/>
                                              </p:val>
                                            </p:tav>
                                            <p:tav tm="100000">
                                              <p:val>
                                                <p:strVal val="#ppt_w"/>
                                              </p:val>
                                            </p:tav>
                                          </p:tavLst>
                                        </p:anim>
                                        <p:anim calcmode="lin" valueType="num">
                                          <p:cBhvr>
                                            <p:cTn id="339" dur="700" fill="hold"/>
                                            <p:tgtEl>
                                              <p:spTgt spid="151"/>
                                            </p:tgtEl>
                                            <p:attrNameLst>
                                              <p:attrName>ppt_h</p:attrName>
                                            </p:attrNameLst>
                                          </p:cBhvr>
                                          <p:tavLst>
                                            <p:tav tm="0">
                                              <p:val>
                                                <p:fltVal val="0"/>
                                              </p:val>
                                            </p:tav>
                                            <p:tav tm="100000">
                                              <p:val>
                                                <p:strVal val="#ppt_h"/>
                                              </p:val>
                                            </p:tav>
                                          </p:tavLst>
                                        </p:anim>
                                        <p:animEffect transition="in" filter="fade">
                                          <p:cBhvr>
                                            <p:cTn id="340" dur="700"/>
                                            <p:tgtEl>
                                              <p:spTgt spid="151"/>
                                            </p:tgtEl>
                                          </p:cBhvr>
                                        </p:animEffect>
                                      </p:childTnLst>
                                    </p:cTn>
                                  </p:par>
                                  <p:par>
                                    <p:cTn id="341" presetID="22" presetClass="entr" presetSubtype="8" fill="hold" grpId="0" nodeType="withEffect">
                                      <p:stCondLst>
                                        <p:cond delay="0"/>
                                      </p:stCondLst>
                                      <p:childTnLst>
                                        <p:set>
                                          <p:cBhvr>
                                            <p:cTn id="342" dur="1" fill="hold">
                                              <p:stCondLst>
                                                <p:cond delay="0"/>
                                              </p:stCondLst>
                                            </p:cTn>
                                            <p:tgtEl>
                                              <p:spTgt spid="135"/>
                                            </p:tgtEl>
                                            <p:attrNameLst>
                                              <p:attrName>style.visibility</p:attrName>
                                            </p:attrNameLst>
                                          </p:cBhvr>
                                          <p:to>
                                            <p:strVal val="visible"/>
                                          </p:to>
                                        </p:set>
                                        <p:animEffect transition="in" filter="wipe(left)">
                                          <p:cBhvr>
                                            <p:cTn id="343" dur="700"/>
                                            <p:tgtEl>
                                              <p:spTgt spid="135"/>
                                            </p:tgtEl>
                                          </p:cBhvr>
                                        </p:animEffect>
                                      </p:childTnLst>
                                    </p:cTn>
                                  </p:par>
                                  <p:par>
                                    <p:cTn id="344" presetID="18" presetClass="entr" presetSubtype="3" fill="hold" grpId="0" nodeType="withEffect">
                                      <p:stCondLst>
                                        <p:cond delay="0"/>
                                      </p:stCondLst>
                                      <p:childTnLst>
                                        <p:set>
                                          <p:cBhvr>
                                            <p:cTn id="345" dur="1" fill="hold">
                                              <p:stCondLst>
                                                <p:cond delay="0"/>
                                              </p:stCondLst>
                                            </p:cTn>
                                            <p:tgtEl>
                                              <p:spTgt spid="138"/>
                                            </p:tgtEl>
                                            <p:attrNameLst>
                                              <p:attrName>style.visibility</p:attrName>
                                            </p:attrNameLst>
                                          </p:cBhvr>
                                          <p:to>
                                            <p:strVal val="visible"/>
                                          </p:to>
                                        </p:set>
                                        <p:animEffect transition="in" filter="strips(upRight)">
                                          <p:cBhvr>
                                            <p:cTn id="346" dur="700"/>
                                            <p:tgtEl>
                                              <p:spTgt spid="138"/>
                                            </p:tgtEl>
                                          </p:cBhvr>
                                        </p:animEffect>
                                      </p:childTnLst>
                                    </p:cTn>
                                  </p:par>
                                  <p:par>
                                    <p:cTn id="347" presetID="18" presetClass="entr" presetSubtype="3" fill="hold" grpId="0" nodeType="withEffect">
                                      <p:stCondLst>
                                        <p:cond delay="0"/>
                                      </p:stCondLst>
                                      <p:childTnLst>
                                        <p:set>
                                          <p:cBhvr>
                                            <p:cTn id="348" dur="1" fill="hold">
                                              <p:stCondLst>
                                                <p:cond delay="0"/>
                                              </p:stCondLst>
                                            </p:cTn>
                                            <p:tgtEl>
                                              <p:spTgt spid="137"/>
                                            </p:tgtEl>
                                            <p:attrNameLst>
                                              <p:attrName>style.visibility</p:attrName>
                                            </p:attrNameLst>
                                          </p:cBhvr>
                                          <p:to>
                                            <p:strVal val="visible"/>
                                          </p:to>
                                        </p:set>
                                        <p:animEffect transition="in" filter="strips(upRight)">
                                          <p:cBhvr>
                                            <p:cTn id="349" dur="700"/>
                                            <p:tgtEl>
                                              <p:spTgt spid="137"/>
                                            </p:tgtEl>
                                          </p:cBhvr>
                                        </p:animEffect>
                                      </p:childTnLst>
                                    </p:cTn>
                                  </p:par>
                                  <p:par>
                                    <p:cTn id="350" presetID="53" presetClass="entr" presetSubtype="16" fill="hold" grpId="0" nodeType="withEffect">
                                      <p:stCondLst>
                                        <p:cond delay="0"/>
                                      </p:stCondLst>
                                      <p:childTnLst>
                                        <p:set>
                                          <p:cBhvr>
                                            <p:cTn id="351" dur="1" fill="hold">
                                              <p:stCondLst>
                                                <p:cond delay="0"/>
                                              </p:stCondLst>
                                            </p:cTn>
                                            <p:tgtEl>
                                              <p:spTgt spid="145"/>
                                            </p:tgtEl>
                                            <p:attrNameLst>
                                              <p:attrName>style.visibility</p:attrName>
                                            </p:attrNameLst>
                                          </p:cBhvr>
                                          <p:to>
                                            <p:strVal val="visible"/>
                                          </p:to>
                                        </p:set>
                                        <p:anim calcmode="lin" valueType="num">
                                          <p:cBhvr>
                                            <p:cTn id="352" dur="700" fill="hold"/>
                                            <p:tgtEl>
                                              <p:spTgt spid="145"/>
                                            </p:tgtEl>
                                            <p:attrNameLst>
                                              <p:attrName>ppt_w</p:attrName>
                                            </p:attrNameLst>
                                          </p:cBhvr>
                                          <p:tavLst>
                                            <p:tav tm="0">
                                              <p:val>
                                                <p:fltVal val="0"/>
                                              </p:val>
                                            </p:tav>
                                            <p:tav tm="100000">
                                              <p:val>
                                                <p:strVal val="#ppt_w"/>
                                              </p:val>
                                            </p:tav>
                                          </p:tavLst>
                                        </p:anim>
                                        <p:anim calcmode="lin" valueType="num">
                                          <p:cBhvr>
                                            <p:cTn id="353" dur="700" fill="hold"/>
                                            <p:tgtEl>
                                              <p:spTgt spid="145"/>
                                            </p:tgtEl>
                                            <p:attrNameLst>
                                              <p:attrName>ppt_h</p:attrName>
                                            </p:attrNameLst>
                                          </p:cBhvr>
                                          <p:tavLst>
                                            <p:tav tm="0">
                                              <p:val>
                                                <p:fltVal val="0"/>
                                              </p:val>
                                            </p:tav>
                                            <p:tav tm="100000">
                                              <p:val>
                                                <p:strVal val="#ppt_h"/>
                                              </p:val>
                                            </p:tav>
                                          </p:tavLst>
                                        </p:anim>
                                        <p:animEffect transition="in" filter="fade">
                                          <p:cBhvr>
                                            <p:cTn id="354" dur="700"/>
                                            <p:tgtEl>
                                              <p:spTgt spid="145"/>
                                            </p:tgtEl>
                                          </p:cBhvr>
                                        </p:animEffect>
                                      </p:childTnLst>
                                    </p:cTn>
                                  </p:par>
                                  <p:par>
                                    <p:cTn id="355" presetID="22" presetClass="entr" presetSubtype="1" fill="hold" grpId="0" nodeType="withEffect">
                                      <p:stCondLst>
                                        <p:cond delay="0"/>
                                      </p:stCondLst>
                                      <p:childTnLst>
                                        <p:set>
                                          <p:cBhvr>
                                            <p:cTn id="356" dur="1" fill="hold">
                                              <p:stCondLst>
                                                <p:cond delay="0"/>
                                              </p:stCondLst>
                                            </p:cTn>
                                            <p:tgtEl>
                                              <p:spTgt spid="130"/>
                                            </p:tgtEl>
                                            <p:attrNameLst>
                                              <p:attrName>style.visibility</p:attrName>
                                            </p:attrNameLst>
                                          </p:cBhvr>
                                          <p:to>
                                            <p:strVal val="visible"/>
                                          </p:to>
                                        </p:set>
                                        <p:animEffect transition="in" filter="wipe(up)">
                                          <p:cBhvr>
                                            <p:cTn id="357" dur="700"/>
                                            <p:tgtEl>
                                              <p:spTgt spid="130"/>
                                            </p:tgtEl>
                                          </p:cBhvr>
                                        </p:animEffect>
                                      </p:childTnLst>
                                    </p:cTn>
                                  </p:par>
                                  <p:par>
                                    <p:cTn id="358" presetID="18" presetClass="entr" presetSubtype="9" fill="hold" grpId="0" nodeType="withEffect">
                                      <p:stCondLst>
                                        <p:cond delay="0"/>
                                      </p:stCondLst>
                                      <p:childTnLst>
                                        <p:set>
                                          <p:cBhvr>
                                            <p:cTn id="359" dur="1" fill="hold">
                                              <p:stCondLst>
                                                <p:cond delay="0"/>
                                              </p:stCondLst>
                                            </p:cTn>
                                            <p:tgtEl>
                                              <p:spTgt spid="126"/>
                                            </p:tgtEl>
                                            <p:attrNameLst>
                                              <p:attrName>style.visibility</p:attrName>
                                            </p:attrNameLst>
                                          </p:cBhvr>
                                          <p:to>
                                            <p:strVal val="visible"/>
                                          </p:to>
                                        </p:set>
                                        <p:animEffect transition="in" filter="strips(upLeft)">
                                          <p:cBhvr>
                                            <p:cTn id="360" dur="700"/>
                                            <p:tgtEl>
                                              <p:spTgt spid="126"/>
                                            </p:tgtEl>
                                          </p:cBhvr>
                                        </p:animEffect>
                                      </p:childTnLst>
                                    </p:cTn>
                                  </p:par>
                                  <p:par>
                                    <p:cTn id="361" presetID="22" presetClass="entr" presetSubtype="8" fill="hold" grpId="0" nodeType="withEffect">
                                      <p:stCondLst>
                                        <p:cond delay="0"/>
                                      </p:stCondLst>
                                      <p:childTnLst>
                                        <p:set>
                                          <p:cBhvr>
                                            <p:cTn id="362" dur="1" fill="hold">
                                              <p:stCondLst>
                                                <p:cond delay="0"/>
                                              </p:stCondLst>
                                            </p:cTn>
                                            <p:tgtEl>
                                              <p:spTgt spid="132"/>
                                            </p:tgtEl>
                                            <p:attrNameLst>
                                              <p:attrName>style.visibility</p:attrName>
                                            </p:attrNameLst>
                                          </p:cBhvr>
                                          <p:to>
                                            <p:strVal val="visible"/>
                                          </p:to>
                                        </p:set>
                                        <p:animEffect transition="in" filter="wipe(left)">
                                          <p:cBhvr>
                                            <p:cTn id="363" dur="700"/>
                                            <p:tgtEl>
                                              <p:spTgt spid="132"/>
                                            </p:tgtEl>
                                          </p:cBhvr>
                                        </p:animEffect>
                                      </p:childTnLst>
                                    </p:cTn>
                                  </p:par>
                                  <p:par>
                                    <p:cTn id="364" presetID="53" presetClass="entr" presetSubtype="16" fill="hold" grpId="0" nodeType="withEffect">
                                      <p:stCondLst>
                                        <p:cond delay="0"/>
                                      </p:stCondLst>
                                      <p:childTnLst>
                                        <p:set>
                                          <p:cBhvr>
                                            <p:cTn id="365" dur="1" fill="hold">
                                              <p:stCondLst>
                                                <p:cond delay="0"/>
                                              </p:stCondLst>
                                            </p:cTn>
                                            <p:tgtEl>
                                              <p:spTgt spid="104"/>
                                            </p:tgtEl>
                                            <p:attrNameLst>
                                              <p:attrName>style.visibility</p:attrName>
                                            </p:attrNameLst>
                                          </p:cBhvr>
                                          <p:to>
                                            <p:strVal val="visible"/>
                                          </p:to>
                                        </p:set>
                                        <p:anim calcmode="lin" valueType="num">
                                          <p:cBhvr>
                                            <p:cTn id="366" dur="700" fill="hold"/>
                                            <p:tgtEl>
                                              <p:spTgt spid="104"/>
                                            </p:tgtEl>
                                            <p:attrNameLst>
                                              <p:attrName>ppt_w</p:attrName>
                                            </p:attrNameLst>
                                          </p:cBhvr>
                                          <p:tavLst>
                                            <p:tav tm="0">
                                              <p:val>
                                                <p:fltVal val="0"/>
                                              </p:val>
                                            </p:tav>
                                            <p:tav tm="100000">
                                              <p:val>
                                                <p:strVal val="#ppt_w"/>
                                              </p:val>
                                            </p:tav>
                                          </p:tavLst>
                                        </p:anim>
                                        <p:anim calcmode="lin" valueType="num">
                                          <p:cBhvr>
                                            <p:cTn id="367" dur="700" fill="hold"/>
                                            <p:tgtEl>
                                              <p:spTgt spid="104"/>
                                            </p:tgtEl>
                                            <p:attrNameLst>
                                              <p:attrName>ppt_h</p:attrName>
                                            </p:attrNameLst>
                                          </p:cBhvr>
                                          <p:tavLst>
                                            <p:tav tm="0">
                                              <p:val>
                                                <p:fltVal val="0"/>
                                              </p:val>
                                            </p:tav>
                                            <p:tav tm="100000">
                                              <p:val>
                                                <p:strVal val="#ppt_h"/>
                                              </p:val>
                                            </p:tav>
                                          </p:tavLst>
                                        </p:anim>
                                        <p:animEffect transition="in" filter="fade">
                                          <p:cBhvr>
                                            <p:cTn id="368" dur="700"/>
                                            <p:tgtEl>
                                              <p:spTgt spid="104"/>
                                            </p:tgtEl>
                                          </p:cBhvr>
                                        </p:animEffect>
                                      </p:childTnLst>
                                    </p:cTn>
                                  </p:par>
                                  <p:par>
                                    <p:cTn id="369" presetID="53" presetClass="entr" presetSubtype="16" fill="hold" grpId="0" nodeType="withEffect">
                                      <p:stCondLst>
                                        <p:cond delay="0"/>
                                      </p:stCondLst>
                                      <p:childTnLst>
                                        <p:set>
                                          <p:cBhvr>
                                            <p:cTn id="370" dur="1" fill="hold">
                                              <p:stCondLst>
                                                <p:cond delay="0"/>
                                              </p:stCondLst>
                                            </p:cTn>
                                            <p:tgtEl>
                                              <p:spTgt spid="103"/>
                                            </p:tgtEl>
                                            <p:attrNameLst>
                                              <p:attrName>style.visibility</p:attrName>
                                            </p:attrNameLst>
                                          </p:cBhvr>
                                          <p:to>
                                            <p:strVal val="visible"/>
                                          </p:to>
                                        </p:set>
                                        <p:anim calcmode="lin" valueType="num">
                                          <p:cBhvr>
                                            <p:cTn id="371" dur="700" fill="hold"/>
                                            <p:tgtEl>
                                              <p:spTgt spid="103"/>
                                            </p:tgtEl>
                                            <p:attrNameLst>
                                              <p:attrName>ppt_w</p:attrName>
                                            </p:attrNameLst>
                                          </p:cBhvr>
                                          <p:tavLst>
                                            <p:tav tm="0">
                                              <p:val>
                                                <p:fltVal val="0"/>
                                              </p:val>
                                            </p:tav>
                                            <p:tav tm="100000">
                                              <p:val>
                                                <p:strVal val="#ppt_w"/>
                                              </p:val>
                                            </p:tav>
                                          </p:tavLst>
                                        </p:anim>
                                        <p:anim calcmode="lin" valueType="num">
                                          <p:cBhvr>
                                            <p:cTn id="372" dur="700" fill="hold"/>
                                            <p:tgtEl>
                                              <p:spTgt spid="103"/>
                                            </p:tgtEl>
                                            <p:attrNameLst>
                                              <p:attrName>ppt_h</p:attrName>
                                            </p:attrNameLst>
                                          </p:cBhvr>
                                          <p:tavLst>
                                            <p:tav tm="0">
                                              <p:val>
                                                <p:fltVal val="0"/>
                                              </p:val>
                                            </p:tav>
                                            <p:tav tm="100000">
                                              <p:val>
                                                <p:strVal val="#ppt_h"/>
                                              </p:val>
                                            </p:tav>
                                          </p:tavLst>
                                        </p:anim>
                                        <p:animEffect transition="in" filter="fade">
                                          <p:cBhvr>
                                            <p:cTn id="373" dur="700"/>
                                            <p:tgtEl>
                                              <p:spTgt spid="103"/>
                                            </p:tgtEl>
                                          </p:cBhvr>
                                        </p:animEffect>
                                      </p:childTnLst>
                                    </p:cTn>
                                  </p:par>
                                  <p:par>
                                    <p:cTn id="374" presetID="53" presetClass="entr" presetSubtype="16" fill="hold" grpId="0" nodeType="withEffect">
                                      <p:stCondLst>
                                        <p:cond delay="0"/>
                                      </p:stCondLst>
                                      <p:childTnLst>
                                        <p:set>
                                          <p:cBhvr>
                                            <p:cTn id="375" dur="1" fill="hold">
                                              <p:stCondLst>
                                                <p:cond delay="0"/>
                                              </p:stCondLst>
                                            </p:cTn>
                                            <p:tgtEl>
                                              <p:spTgt spid="102"/>
                                            </p:tgtEl>
                                            <p:attrNameLst>
                                              <p:attrName>style.visibility</p:attrName>
                                            </p:attrNameLst>
                                          </p:cBhvr>
                                          <p:to>
                                            <p:strVal val="visible"/>
                                          </p:to>
                                        </p:set>
                                        <p:anim calcmode="lin" valueType="num">
                                          <p:cBhvr>
                                            <p:cTn id="376" dur="700" fill="hold"/>
                                            <p:tgtEl>
                                              <p:spTgt spid="102"/>
                                            </p:tgtEl>
                                            <p:attrNameLst>
                                              <p:attrName>ppt_w</p:attrName>
                                            </p:attrNameLst>
                                          </p:cBhvr>
                                          <p:tavLst>
                                            <p:tav tm="0">
                                              <p:val>
                                                <p:fltVal val="0"/>
                                              </p:val>
                                            </p:tav>
                                            <p:tav tm="100000">
                                              <p:val>
                                                <p:strVal val="#ppt_w"/>
                                              </p:val>
                                            </p:tav>
                                          </p:tavLst>
                                        </p:anim>
                                        <p:anim calcmode="lin" valueType="num">
                                          <p:cBhvr>
                                            <p:cTn id="377" dur="700" fill="hold"/>
                                            <p:tgtEl>
                                              <p:spTgt spid="102"/>
                                            </p:tgtEl>
                                            <p:attrNameLst>
                                              <p:attrName>ppt_h</p:attrName>
                                            </p:attrNameLst>
                                          </p:cBhvr>
                                          <p:tavLst>
                                            <p:tav tm="0">
                                              <p:val>
                                                <p:fltVal val="0"/>
                                              </p:val>
                                            </p:tav>
                                            <p:tav tm="100000">
                                              <p:val>
                                                <p:strVal val="#ppt_h"/>
                                              </p:val>
                                            </p:tav>
                                          </p:tavLst>
                                        </p:anim>
                                        <p:animEffect transition="in" filter="fade">
                                          <p:cBhvr>
                                            <p:cTn id="378" dur="700"/>
                                            <p:tgtEl>
                                              <p:spTgt spid="102"/>
                                            </p:tgtEl>
                                          </p:cBhvr>
                                        </p:animEffect>
                                      </p:childTnLst>
                                    </p:cTn>
                                  </p:par>
                                  <p:par>
                                    <p:cTn id="379" presetID="53" presetClass="entr" presetSubtype="16" fill="hold" grpId="0" nodeType="withEffect">
                                      <p:stCondLst>
                                        <p:cond delay="0"/>
                                      </p:stCondLst>
                                      <p:childTnLst>
                                        <p:set>
                                          <p:cBhvr>
                                            <p:cTn id="380" dur="1" fill="hold">
                                              <p:stCondLst>
                                                <p:cond delay="0"/>
                                              </p:stCondLst>
                                            </p:cTn>
                                            <p:tgtEl>
                                              <p:spTgt spid="149"/>
                                            </p:tgtEl>
                                            <p:attrNameLst>
                                              <p:attrName>style.visibility</p:attrName>
                                            </p:attrNameLst>
                                          </p:cBhvr>
                                          <p:to>
                                            <p:strVal val="visible"/>
                                          </p:to>
                                        </p:set>
                                        <p:anim calcmode="lin" valueType="num">
                                          <p:cBhvr>
                                            <p:cTn id="381" dur="700" fill="hold"/>
                                            <p:tgtEl>
                                              <p:spTgt spid="149"/>
                                            </p:tgtEl>
                                            <p:attrNameLst>
                                              <p:attrName>ppt_w</p:attrName>
                                            </p:attrNameLst>
                                          </p:cBhvr>
                                          <p:tavLst>
                                            <p:tav tm="0">
                                              <p:val>
                                                <p:fltVal val="0"/>
                                              </p:val>
                                            </p:tav>
                                            <p:tav tm="100000">
                                              <p:val>
                                                <p:strVal val="#ppt_w"/>
                                              </p:val>
                                            </p:tav>
                                          </p:tavLst>
                                        </p:anim>
                                        <p:anim calcmode="lin" valueType="num">
                                          <p:cBhvr>
                                            <p:cTn id="382" dur="700" fill="hold"/>
                                            <p:tgtEl>
                                              <p:spTgt spid="149"/>
                                            </p:tgtEl>
                                            <p:attrNameLst>
                                              <p:attrName>ppt_h</p:attrName>
                                            </p:attrNameLst>
                                          </p:cBhvr>
                                          <p:tavLst>
                                            <p:tav tm="0">
                                              <p:val>
                                                <p:fltVal val="0"/>
                                              </p:val>
                                            </p:tav>
                                            <p:tav tm="100000">
                                              <p:val>
                                                <p:strVal val="#ppt_h"/>
                                              </p:val>
                                            </p:tav>
                                          </p:tavLst>
                                        </p:anim>
                                        <p:animEffect transition="in" filter="fade">
                                          <p:cBhvr>
                                            <p:cTn id="383" dur="700"/>
                                            <p:tgtEl>
                                              <p:spTgt spid="149"/>
                                            </p:tgtEl>
                                          </p:cBhvr>
                                        </p:animEffect>
                                      </p:childTnLst>
                                    </p:cTn>
                                  </p:par>
                                  <p:par>
                                    <p:cTn id="384" presetID="53" presetClass="entr" presetSubtype="16" fill="hold" grpId="0" nodeType="withEffect">
                                      <p:stCondLst>
                                        <p:cond delay="0"/>
                                      </p:stCondLst>
                                      <p:childTnLst>
                                        <p:set>
                                          <p:cBhvr>
                                            <p:cTn id="385" dur="1" fill="hold">
                                              <p:stCondLst>
                                                <p:cond delay="0"/>
                                              </p:stCondLst>
                                            </p:cTn>
                                            <p:tgtEl>
                                              <p:spTgt spid="148"/>
                                            </p:tgtEl>
                                            <p:attrNameLst>
                                              <p:attrName>style.visibility</p:attrName>
                                            </p:attrNameLst>
                                          </p:cBhvr>
                                          <p:to>
                                            <p:strVal val="visible"/>
                                          </p:to>
                                        </p:set>
                                        <p:anim calcmode="lin" valueType="num">
                                          <p:cBhvr>
                                            <p:cTn id="386" dur="700" fill="hold"/>
                                            <p:tgtEl>
                                              <p:spTgt spid="148"/>
                                            </p:tgtEl>
                                            <p:attrNameLst>
                                              <p:attrName>ppt_w</p:attrName>
                                            </p:attrNameLst>
                                          </p:cBhvr>
                                          <p:tavLst>
                                            <p:tav tm="0">
                                              <p:val>
                                                <p:fltVal val="0"/>
                                              </p:val>
                                            </p:tav>
                                            <p:tav tm="100000">
                                              <p:val>
                                                <p:strVal val="#ppt_w"/>
                                              </p:val>
                                            </p:tav>
                                          </p:tavLst>
                                        </p:anim>
                                        <p:anim calcmode="lin" valueType="num">
                                          <p:cBhvr>
                                            <p:cTn id="387" dur="700" fill="hold"/>
                                            <p:tgtEl>
                                              <p:spTgt spid="148"/>
                                            </p:tgtEl>
                                            <p:attrNameLst>
                                              <p:attrName>ppt_h</p:attrName>
                                            </p:attrNameLst>
                                          </p:cBhvr>
                                          <p:tavLst>
                                            <p:tav tm="0">
                                              <p:val>
                                                <p:fltVal val="0"/>
                                              </p:val>
                                            </p:tav>
                                            <p:tav tm="100000">
                                              <p:val>
                                                <p:strVal val="#ppt_h"/>
                                              </p:val>
                                            </p:tav>
                                          </p:tavLst>
                                        </p:anim>
                                        <p:animEffect transition="in" filter="fade">
                                          <p:cBhvr>
                                            <p:cTn id="388" dur="700"/>
                                            <p:tgtEl>
                                              <p:spTgt spid="148"/>
                                            </p:tgtEl>
                                          </p:cBhvr>
                                        </p:animEffect>
                                      </p:childTnLst>
                                    </p:cTn>
                                  </p:par>
                                  <p:par>
                                    <p:cTn id="389" presetID="53" presetClass="entr" presetSubtype="16" fill="hold" grpId="0" nodeType="withEffect">
                                      <p:stCondLst>
                                        <p:cond delay="0"/>
                                      </p:stCondLst>
                                      <p:childTnLst>
                                        <p:set>
                                          <p:cBhvr>
                                            <p:cTn id="390" dur="1" fill="hold">
                                              <p:stCondLst>
                                                <p:cond delay="0"/>
                                              </p:stCondLst>
                                            </p:cTn>
                                            <p:tgtEl>
                                              <p:spTgt spid="101"/>
                                            </p:tgtEl>
                                            <p:attrNameLst>
                                              <p:attrName>style.visibility</p:attrName>
                                            </p:attrNameLst>
                                          </p:cBhvr>
                                          <p:to>
                                            <p:strVal val="visible"/>
                                          </p:to>
                                        </p:set>
                                        <p:anim calcmode="lin" valueType="num">
                                          <p:cBhvr>
                                            <p:cTn id="391" dur="700" fill="hold"/>
                                            <p:tgtEl>
                                              <p:spTgt spid="101"/>
                                            </p:tgtEl>
                                            <p:attrNameLst>
                                              <p:attrName>ppt_w</p:attrName>
                                            </p:attrNameLst>
                                          </p:cBhvr>
                                          <p:tavLst>
                                            <p:tav tm="0">
                                              <p:val>
                                                <p:fltVal val="0"/>
                                              </p:val>
                                            </p:tav>
                                            <p:tav tm="100000">
                                              <p:val>
                                                <p:strVal val="#ppt_w"/>
                                              </p:val>
                                            </p:tav>
                                          </p:tavLst>
                                        </p:anim>
                                        <p:anim calcmode="lin" valueType="num">
                                          <p:cBhvr>
                                            <p:cTn id="392" dur="700" fill="hold"/>
                                            <p:tgtEl>
                                              <p:spTgt spid="101"/>
                                            </p:tgtEl>
                                            <p:attrNameLst>
                                              <p:attrName>ppt_h</p:attrName>
                                            </p:attrNameLst>
                                          </p:cBhvr>
                                          <p:tavLst>
                                            <p:tav tm="0">
                                              <p:val>
                                                <p:fltVal val="0"/>
                                              </p:val>
                                            </p:tav>
                                            <p:tav tm="100000">
                                              <p:val>
                                                <p:strVal val="#ppt_h"/>
                                              </p:val>
                                            </p:tav>
                                          </p:tavLst>
                                        </p:anim>
                                        <p:animEffect transition="in" filter="fade">
                                          <p:cBhvr>
                                            <p:cTn id="393" dur="700"/>
                                            <p:tgtEl>
                                              <p:spTgt spid="101"/>
                                            </p:tgtEl>
                                          </p:cBhvr>
                                        </p:animEffect>
                                      </p:childTnLst>
                                    </p:cTn>
                                  </p:par>
                                  <p:par>
                                    <p:cTn id="394" presetID="22" presetClass="entr" presetSubtype="2" fill="hold" grpId="0" nodeType="withEffect">
                                      <p:stCondLst>
                                        <p:cond delay="0"/>
                                      </p:stCondLst>
                                      <p:childTnLst>
                                        <p:set>
                                          <p:cBhvr>
                                            <p:cTn id="395" dur="1" fill="hold">
                                              <p:stCondLst>
                                                <p:cond delay="0"/>
                                              </p:stCondLst>
                                            </p:cTn>
                                            <p:tgtEl>
                                              <p:spTgt spid="127"/>
                                            </p:tgtEl>
                                            <p:attrNameLst>
                                              <p:attrName>style.visibility</p:attrName>
                                            </p:attrNameLst>
                                          </p:cBhvr>
                                          <p:to>
                                            <p:strVal val="visible"/>
                                          </p:to>
                                        </p:set>
                                        <p:animEffect transition="in" filter="wipe(right)">
                                          <p:cBhvr>
                                            <p:cTn id="396" dur="700"/>
                                            <p:tgtEl>
                                              <p:spTgt spid="1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 grpId="0" animBg="1"/>
          <p:bldP spid="76" grpId="0" animBg="1"/>
          <p:bldP spid="77" grpId="0" animBg="1"/>
          <p:bldP spid="78" grpId="0" animBg="1"/>
          <p:bldP spid="79" grpId="0" animBg="1"/>
          <p:bldP spid="80" grpId="0" animBg="1"/>
          <p:bldP spid="81" grpId="0" animBg="1"/>
          <p:bldP spid="82" grpId="0" animBg="1"/>
          <p:bldP spid="83" grpId="0" animBg="1"/>
          <p:bldP spid="84" grpId="0" animBg="1"/>
          <p:bldP spid="85" grpId="0" animBg="1"/>
          <p:bldP spid="86" grpId="0" animBg="1"/>
          <p:bldP spid="87" grpId="0" animBg="1"/>
          <p:bldP spid="88" grpId="0" animBg="1"/>
          <p:bldP spid="89" grpId="0" animBg="1"/>
          <p:bldP spid="90" grpId="0" animBg="1"/>
          <p:bldP spid="91" grpId="0" animBg="1"/>
          <p:bldP spid="92" grpId="0" animBg="1"/>
          <p:bldP spid="93" grpId="0" animBg="1"/>
          <p:bldP spid="94" grpId="0" animBg="1"/>
          <p:bldP spid="95" grpId="0" animBg="1"/>
          <p:bldP spid="96" grpId="0" animBg="1"/>
          <p:bldP spid="97" grpId="0" animBg="1"/>
          <p:bldP spid="98" grpId="0" animBg="1"/>
          <p:bldP spid="99" grpId="0" animBg="1"/>
          <p:bldP spid="100" grpId="0" animBg="1"/>
          <p:bldP spid="101" grpId="0" animBg="1"/>
          <p:bldP spid="102" grpId="0" animBg="1"/>
          <p:bldP spid="103" grpId="0" animBg="1"/>
          <p:bldP spid="104" grpId="0" animBg="1"/>
          <p:bldP spid="105" grpId="0" animBg="1"/>
          <p:bldP spid="106" grpId="0" animBg="1"/>
          <p:bldP spid="107" grpId="0" animBg="1"/>
          <p:bldP spid="108" grpId="0" animBg="1"/>
          <p:bldP spid="109" grpId="0" animBg="1"/>
          <p:bldP spid="110" grpId="0" animBg="1"/>
          <p:bldP spid="111" grpId="0" animBg="1"/>
          <p:bldP spid="112" grpId="0" animBg="1"/>
          <p:bldP spid="113" grpId="0" animBg="1"/>
          <p:bldP spid="114" grpId="0" animBg="1"/>
          <p:bldP spid="115" grpId="0" animBg="1"/>
          <p:bldP spid="116" grpId="0" animBg="1"/>
          <p:bldP spid="117" grpId="0" animBg="1"/>
          <p:bldP spid="118" grpId="0" animBg="1"/>
          <p:bldP spid="119" grpId="0" animBg="1"/>
          <p:bldP spid="120" grpId="0" animBg="1"/>
          <p:bldP spid="121" grpId="0" animBg="1"/>
          <p:bldP spid="122" grpId="0" animBg="1"/>
          <p:bldP spid="123" grpId="0" animBg="1"/>
          <p:bldP spid="124" grpId="0" animBg="1"/>
          <p:bldP spid="125" grpId="0" animBg="1"/>
          <p:bldP spid="126" grpId="0" animBg="1"/>
          <p:bldP spid="127" grpId="0" animBg="1"/>
          <p:bldP spid="128" grpId="0" animBg="1"/>
          <p:bldP spid="129" grpId="0" animBg="1"/>
          <p:bldP spid="130" grpId="0" animBg="1"/>
          <p:bldP spid="131" grpId="0" animBg="1"/>
          <p:bldP spid="132" grpId="0" animBg="1"/>
          <p:bldP spid="133" grpId="0" animBg="1"/>
          <p:bldP spid="134" grpId="0" animBg="1"/>
          <p:bldP spid="135" grpId="0" animBg="1"/>
          <p:bldP spid="136" grpId="0" animBg="1"/>
          <p:bldP spid="137" grpId="0" animBg="1"/>
          <p:bldP spid="138" grpId="0" animBg="1"/>
          <p:bldP spid="139" grpId="0" animBg="1"/>
          <p:bldP spid="140" grpId="0" animBg="1"/>
          <p:bldP spid="141" grpId="0" animBg="1"/>
          <p:bldP spid="142" grpId="0" animBg="1"/>
          <p:bldP spid="143" grpId="0" animBg="1"/>
          <p:bldP spid="144" grpId="0" animBg="1"/>
          <p:bldP spid="145" grpId="0" animBg="1"/>
          <p:bldP spid="146" grpId="0" animBg="1"/>
          <p:bldP spid="147" grpId="0" animBg="1"/>
          <p:bldP spid="148" grpId="0" animBg="1"/>
          <p:bldP spid="149" grpId="0" animBg="1"/>
          <p:bldP spid="150" grpId="0" animBg="1"/>
          <p:bldP spid="151" grpId="0" animBg="1"/>
          <p:bldP spid="152" grpId="0" animBg="1"/>
          <p:bldP spid="153" grpId="0" animBg="1"/>
          <p:bldP spid="154" grpId="0" animBg="1"/>
          <p:bldP spid="177" grpId="0"/>
          <p:bldP spid="177" grpId="1"/>
          <p:bldP spid="189" grpId="0" animBg="1"/>
          <p:bldP spid="200" grpId="0"/>
          <p:bldP spid="200" grpId="1"/>
          <p:bldP spid="201" grpId="0"/>
        </p:bldLst>
      </p:timing>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7" name="Picture 7" descr="C:\Users\Administrator\Desktop\56d684a0446de.png"/>
          <p:cNvPicPr>
            <a:picLocks noChangeAspect="1" noChangeArrowheads="1"/>
          </p:cNvPicPr>
          <p:nvPr/>
        </p:nvPicPr>
        <p:blipFill>
          <a:blip r:embed="rId3" cstate="print">
            <a:extLst>
              <a:ext uri="{BEBA8EAE-BF5A-486C-A8C5-ECC9F3942E4B}">
                <a14:imgProps xmlns:a14="http://schemas.microsoft.com/office/drawing/2010/main">
                  <a14:imgLayer r:embed="rId4">
                    <a14:imgEffect>
                      <a14:brightnessContrast bright="5000"/>
                    </a14:imgEffect>
                  </a14:imgLayer>
                </a14:imgProps>
              </a:ext>
              <a:ext uri="{28A0092B-C50C-407E-A947-70E740481C1C}">
                <a14:useLocalDpi xmlns:a14="http://schemas.microsoft.com/office/drawing/2010/main" val="0"/>
              </a:ext>
            </a:extLst>
          </a:blip>
          <a:srcRect/>
          <a:stretch>
            <a:fillRect/>
          </a:stretch>
        </p:blipFill>
        <p:spPr bwMode="auto">
          <a:xfrm>
            <a:off x="947756" y="1725277"/>
            <a:ext cx="3493720" cy="3973626"/>
          </a:xfrm>
          <a:prstGeom prst="rect">
            <a:avLst/>
          </a:prstGeom>
          <a:noFill/>
          <a:extLst>
            <a:ext uri="{909E8E84-426E-40DD-AFC4-6F175D3DCCD1}">
              <a14:hiddenFill xmlns:a14="http://schemas.microsoft.com/office/drawing/2010/main">
                <a:solidFill>
                  <a:srgbClr val="FFFFFF"/>
                </a:solidFill>
              </a14:hiddenFill>
            </a:ext>
          </a:extLst>
        </p:spPr>
      </p:pic>
      <p:grpSp>
        <p:nvGrpSpPr>
          <p:cNvPr id="178" name="组合 177"/>
          <p:cNvGrpSpPr/>
          <p:nvPr/>
        </p:nvGrpSpPr>
        <p:grpSpPr>
          <a:xfrm rot="18302409">
            <a:off x="-422706" y="1827587"/>
            <a:ext cx="5190546" cy="4183077"/>
            <a:chOff x="1816885" y="160250"/>
            <a:chExt cx="5190546" cy="4183077"/>
          </a:xfrm>
          <a:solidFill>
            <a:schemeClr val="tx1">
              <a:lumMod val="50000"/>
              <a:lumOff val="50000"/>
            </a:schemeClr>
          </a:solidFill>
        </p:grpSpPr>
        <p:grpSp>
          <p:nvGrpSpPr>
            <p:cNvPr id="179" name="组合 178"/>
            <p:cNvGrpSpPr/>
            <p:nvPr/>
          </p:nvGrpSpPr>
          <p:grpSpPr>
            <a:xfrm rot="1500213">
              <a:off x="1816885" y="160250"/>
              <a:ext cx="4835931" cy="4183077"/>
              <a:chOff x="2983829" y="1091787"/>
              <a:chExt cx="4835931" cy="4183077"/>
            </a:xfrm>
            <a:grpFill/>
          </p:grpSpPr>
          <p:sp>
            <p:nvSpPr>
              <p:cNvPr id="181" name="Freeform 60"/>
              <p:cNvSpPr/>
              <p:nvPr/>
            </p:nvSpPr>
            <p:spPr bwMode="auto">
              <a:xfrm>
                <a:off x="2983829" y="3724325"/>
                <a:ext cx="2106312" cy="1499886"/>
              </a:xfrm>
              <a:custGeom>
                <a:avLst/>
                <a:gdLst>
                  <a:gd name="T0" fmla="*/ 2332 w 2339"/>
                  <a:gd name="T1" fmla="*/ 1665 h 1665"/>
                  <a:gd name="T2" fmla="*/ 2329 w 2339"/>
                  <a:gd name="T3" fmla="*/ 1664 h 1665"/>
                  <a:gd name="T4" fmla="*/ 3 w 2339"/>
                  <a:gd name="T5" fmla="*/ 11 h 1665"/>
                  <a:gd name="T6" fmla="*/ 2 w 2339"/>
                  <a:gd name="T7" fmla="*/ 3 h 1665"/>
                  <a:gd name="T8" fmla="*/ 10 w 2339"/>
                  <a:gd name="T9" fmla="*/ 2 h 1665"/>
                  <a:gd name="T10" fmla="*/ 2335 w 2339"/>
                  <a:gd name="T11" fmla="*/ 1654 h 1665"/>
                  <a:gd name="T12" fmla="*/ 2337 w 2339"/>
                  <a:gd name="T13" fmla="*/ 1662 h 1665"/>
                  <a:gd name="T14" fmla="*/ 2332 w 2339"/>
                  <a:gd name="T15" fmla="*/ 1665 h 16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9" h="1665">
                    <a:moveTo>
                      <a:pt x="2332" y="1665"/>
                    </a:moveTo>
                    <a:cubicBezTo>
                      <a:pt x="2331" y="1665"/>
                      <a:pt x="2330" y="1665"/>
                      <a:pt x="2329" y="1664"/>
                    </a:cubicBezTo>
                    <a:cubicBezTo>
                      <a:pt x="3" y="11"/>
                      <a:pt x="3" y="11"/>
                      <a:pt x="3" y="11"/>
                    </a:cubicBezTo>
                    <a:cubicBezTo>
                      <a:pt x="1" y="10"/>
                      <a:pt x="0" y="6"/>
                      <a:pt x="2" y="3"/>
                    </a:cubicBezTo>
                    <a:cubicBezTo>
                      <a:pt x="4" y="0"/>
                      <a:pt x="8" y="0"/>
                      <a:pt x="10" y="2"/>
                    </a:cubicBezTo>
                    <a:cubicBezTo>
                      <a:pt x="2335" y="1654"/>
                      <a:pt x="2335" y="1654"/>
                      <a:pt x="2335" y="1654"/>
                    </a:cubicBezTo>
                    <a:cubicBezTo>
                      <a:pt x="2338" y="1656"/>
                      <a:pt x="2339" y="1660"/>
                      <a:pt x="2337" y="1662"/>
                    </a:cubicBezTo>
                    <a:cubicBezTo>
                      <a:pt x="2336" y="1664"/>
                      <a:pt x="2334" y="1665"/>
                      <a:pt x="2332" y="166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82" name="Freeform 62"/>
              <p:cNvSpPr/>
              <p:nvPr/>
            </p:nvSpPr>
            <p:spPr bwMode="auto">
              <a:xfrm>
                <a:off x="5073257" y="4157688"/>
                <a:ext cx="15478" cy="1066523"/>
              </a:xfrm>
              <a:custGeom>
                <a:avLst/>
                <a:gdLst>
                  <a:gd name="T0" fmla="*/ 11 w 17"/>
                  <a:gd name="T1" fmla="*/ 1184 h 1184"/>
                  <a:gd name="T2" fmla="*/ 5 w 17"/>
                  <a:gd name="T3" fmla="*/ 1178 h 1184"/>
                  <a:gd name="T4" fmla="*/ 0 w 17"/>
                  <a:gd name="T5" fmla="*/ 6 h 1184"/>
                  <a:gd name="T6" fmla="*/ 6 w 17"/>
                  <a:gd name="T7" fmla="*/ 0 h 1184"/>
                  <a:gd name="T8" fmla="*/ 6 w 17"/>
                  <a:gd name="T9" fmla="*/ 0 h 1184"/>
                  <a:gd name="T10" fmla="*/ 12 w 17"/>
                  <a:gd name="T11" fmla="*/ 6 h 1184"/>
                  <a:gd name="T12" fmla="*/ 17 w 17"/>
                  <a:gd name="T13" fmla="*/ 1178 h 1184"/>
                  <a:gd name="T14" fmla="*/ 11 w 17"/>
                  <a:gd name="T15" fmla="*/ 1184 h 1184"/>
                  <a:gd name="T16" fmla="*/ 11 w 17"/>
                  <a:gd name="T17" fmla="*/ 1184 h 1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1184">
                    <a:moveTo>
                      <a:pt x="11" y="1184"/>
                    </a:moveTo>
                    <a:cubicBezTo>
                      <a:pt x="8" y="1184"/>
                      <a:pt x="5" y="1181"/>
                      <a:pt x="5" y="1178"/>
                    </a:cubicBezTo>
                    <a:cubicBezTo>
                      <a:pt x="0" y="6"/>
                      <a:pt x="0" y="6"/>
                      <a:pt x="0" y="6"/>
                    </a:cubicBezTo>
                    <a:cubicBezTo>
                      <a:pt x="0" y="3"/>
                      <a:pt x="2" y="0"/>
                      <a:pt x="6" y="0"/>
                    </a:cubicBezTo>
                    <a:cubicBezTo>
                      <a:pt x="6" y="0"/>
                      <a:pt x="6" y="0"/>
                      <a:pt x="6" y="0"/>
                    </a:cubicBezTo>
                    <a:cubicBezTo>
                      <a:pt x="9" y="0"/>
                      <a:pt x="12" y="3"/>
                      <a:pt x="12" y="6"/>
                    </a:cubicBezTo>
                    <a:cubicBezTo>
                      <a:pt x="17" y="1178"/>
                      <a:pt x="17" y="1178"/>
                      <a:pt x="17" y="1178"/>
                    </a:cubicBezTo>
                    <a:cubicBezTo>
                      <a:pt x="17" y="1181"/>
                      <a:pt x="14" y="1184"/>
                      <a:pt x="11" y="1184"/>
                    </a:cubicBezTo>
                    <a:cubicBezTo>
                      <a:pt x="11" y="1184"/>
                      <a:pt x="11" y="1184"/>
                      <a:pt x="11" y="1184"/>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83" name="Freeform 63"/>
              <p:cNvSpPr/>
              <p:nvPr/>
            </p:nvSpPr>
            <p:spPr bwMode="auto">
              <a:xfrm>
                <a:off x="2983829" y="3048954"/>
                <a:ext cx="1739079" cy="686627"/>
              </a:xfrm>
              <a:custGeom>
                <a:avLst/>
                <a:gdLst>
                  <a:gd name="T0" fmla="*/ 7 w 1932"/>
                  <a:gd name="T1" fmla="*/ 763 h 763"/>
                  <a:gd name="T2" fmla="*/ 1 w 1932"/>
                  <a:gd name="T3" fmla="*/ 759 h 763"/>
                  <a:gd name="T4" fmla="*/ 5 w 1932"/>
                  <a:gd name="T5" fmla="*/ 751 h 763"/>
                  <a:gd name="T6" fmla="*/ 1923 w 1932"/>
                  <a:gd name="T7" fmla="*/ 1 h 763"/>
                  <a:gd name="T8" fmla="*/ 1931 w 1932"/>
                  <a:gd name="T9" fmla="*/ 5 h 763"/>
                  <a:gd name="T10" fmla="*/ 1927 w 1932"/>
                  <a:gd name="T11" fmla="*/ 13 h 763"/>
                  <a:gd name="T12" fmla="*/ 9 w 1932"/>
                  <a:gd name="T13" fmla="*/ 762 h 763"/>
                  <a:gd name="T14" fmla="*/ 7 w 1932"/>
                  <a:gd name="T15" fmla="*/ 763 h 76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32" h="763">
                    <a:moveTo>
                      <a:pt x="7" y="763"/>
                    </a:moveTo>
                    <a:cubicBezTo>
                      <a:pt x="4" y="763"/>
                      <a:pt x="2" y="761"/>
                      <a:pt x="1" y="759"/>
                    </a:cubicBezTo>
                    <a:cubicBezTo>
                      <a:pt x="0" y="756"/>
                      <a:pt x="2" y="752"/>
                      <a:pt x="5" y="751"/>
                    </a:cubicBezTo>
                    <a:cubicBezTo>
                      <a:pt x="1923" y="1"/>
                      <a:pt x="1923" y="1"/>
                      <a:pt x="1923" y="1"/>
                    </a:cubicBezTo>
                    <a:cubicBezTo>
                      <a:pt x="1926" y="0"/>
                      <a:pt x="1930" y="2"/>
                      <a:pt x="1931" y="5"/>
                    </a:cubicBezTo>
                    <a:cubicBezTo>
                      <a:pt x="1932" y="8"/>
                      <a:pt x="1931" y="11"/>
                      <a:pt x="1927" y="13"/>
                    </a:cubicBezTo>
                    <a:cubicBezTo>
                      <a:pt x="9" y="762"/>
                      <a:pt x="9" y="762"/>
                      <a:pt x="9" y="762"/>
                    </a:cubicBezTo>
                    <a:cubicBezTo>
                      <a:pt x="8" y="762"/>
                      <a:pt x="8" y="763"/>
                      <a:pt x="7" y="76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84" name="Freeform 64"/>
              <p:cNvSpPr/>
              <p:nvPr/>
            </p:nvSpPr>
            <p:spPr bwMode="auto">
              <a:xfrm>
                <a:off x="4248742" y="2871669"/>
                <a:ext cx="474167" cy="188541"/>
              </a:xfrm>
              <a:custGeom>
                <a:avLst/>
                <a:gdLst>
                  <a:gd name="T0" fmla="*/ 520 w 527"/>
                  <a:gd name="T1" fmla="*/ 210 h 210"/>
                  <a:gd name="T2" fmla="*/ 518 w 527"/>
                  <a:gd name="T3" fmla="*/ 210 h 210"/>
                  <a:gd name="T4" fmla="*/ 4 w 527"/>
                  <a:gd name="T5" fmla="*/ 12 h 210"/>
                  <a:gd name="T6" fmla="*/ 1 w 527"/>
                  <a:gd name="T7" fmla="*/ 4 h 210"/>
                  <a:gd name="T8" fmla="*/ 9 w 527"/>
                  <a:gd name="T9" fmla="*/ 1 h 210"/>
                  <a:gd name="T10" fmla="*/ 522 w 527"/>
                  <a:gd name="T11" fmla="*/ 198 h 210"/>
                  <a:gd name="T12" fmla="*/ 526 w 527"/>
                  <a:gd name="T13" fmla="*/ 206 h 210"/>
                  <a:gd name="T14" fmla="*/ 520 w 527"/>
                  <a:gd name="T15" fmla="*/ 210 h 2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27" h="210">
                    <a:moveTo>
                      <a:pt x="520" y="210"/>
                    </a:moveTo>
                    <a:cubicBezTo>
                      <a:pt x="520" y="210"/>
                      <a:pt x="519" y="210"/>
                      <a:pt x="518" y="210"/>
                    </a:cubicBezTo>
                    <a:cubicBezTo>
                      <a:pt x="4" y="12"/>
                      <a:pt x="4" y="12"/>
                      <a:pt x="4" y="12"/>
                    </a:cubicBezTo>
                    <a:cubicBezTo>
                      <a:pt x="1" y="11"/>
                      <a:pt x="0" y="7"/>
                      <a:pt x="1" y="4"/>
                    </a:cubicBezTo>
                    <a:cubicBezTo>
                      <a:pt x="2" y="1"/>
                      <a:pt x="6" y="0"/>
                      <a:pt x="9" y="1"/>
                    </a:cubicBezTo>
                    <a:cubicBezTo>
                      <a:pt x="522" y="198"/>
                      <a:pt x="522" y="198"/>
                      <a:pt x="522" y="198"/>
                    </a:cubicBezTo>
                    <a:cubicBezTo>
                      <a:pt x="526" y="200"/>
                      <a:pt x="527" y="203"/>
                      <a:pt x="526" y="206"/>
                    </a:cubicBezTo>
                    <a:cubicBezTo>
                      <a:pt x="525" y="209"/>
                      <a:pt x="523" y="210"/>
                      <a:pt x="520" y="21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85" name="Freeform 65"/>
              <p:cNvSpPr/>
              <p:nvPr/>
            </p:nvSpPr>
            <p:spPr bwMode="auto">
              <a:xfrm>
                <a:off x="4711652" y="3048954"/>
                <a:ext cx="372861" cy="1119990"/>
              </a:xfrm>
              <a:custGeom>
                <a:avLst/>
                <a:gdLst>
                  <a:gd name="T0" fmla="*/ 408 w 415"/>
                  <a:gd name="T1" fmla="*/ 1243 h 1243"/>
                  <a:gd name="T2" fmla="*/ 402 w 415"/>
                  <a:gd name="T3" fmla="*/ 1239 h 1243"/>
                  <a:gd name="T4" fmla="*/ 1 w 415"/>
                  <a:gd name="T5" fmla="*/ 9 h 1243"/>
                  <a:gd name="T6" fmla="*/ 4 w 415"/>
                  <a:gd name="T7" fmla="*/ 1 h 1243"/>
                  <a:gd name="T8" fmla="*/ 12 w 415"/>
                  <a:gd name="T9" fmla="*/ 5 h 1243"/>
                  <a:gd name="T10" fmla="*/ 413 w 415"/>
                  <a:gd name="T11" fmla="*/ 1235 h 1243"/>
                  <a:gd name="T12" fmla="*/ 410 w 415"/>
                  <a:gd name="T13" fmla="*/ 1243 h 1243"/>
                  <a:gd name="T14" fmla="*/ 408 w 415"/>
                  <a:gd name="T15" fmla="*/ 1243 h 124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5" h="1243">
                    <a:moveTo>
                      <a:pt x="408" y="1243"/>
                    </a:moveTo>
                    <a:cubicBezTo>
                      <a:pt x="405" y="1243"/>
                      <a:pt x="403" y="1241"/>
                      <a:pt x="402" y="1239"/>
                    </a:cubicBezTo>
                    <a:cubicBezTo>
                      <a:pt x="1" y="9"/>
                      <a:pt x="1" y="9"/>
                      <a:pt x="1" y="9"/>
                    </a:cubicBezTo>
                    <a:cubicBezTo>
                      <a:pt x="0" y="6"/>
                      <a:pt x="1" y="2"/>
                      <a:pt x="4" y="1"/>
                    </a:cubicBezTo>
                    <a:cubicBezTo>
                      <a:pt x="8" y="0"/>
                      <a:pt x="11" y="2"/>
                      <a:pt x="12" y="5"/>
                    </a:cubicBezTo>
                    <a:cubicBezTo>
                      <a:pt x="413" y="1235"/>
                      <a:pt x="413" y="1235"/>
                      <a:pt x="413" y="1235"/>
                    </a:cubicBezTo>
                    <a:cubicBezTo>
                      <a:pt x="415" y="1238"/>
                      <a:pt x="413" y="1242"/>
                      <a:pt x="410" y="1243"/>
                    </a:cubicBezTo>
                    <a:cubicBezTo>
                      <a:pt x="409" y="1243"/>
                      <a:pt x="408" y="1243"/>
                      <a:pt x="408" y="124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86" name="Freeform 66"/>
              <p:cNvSpPr/>
              <p:nvPr/>
            </p:nvSpPr>
            <p:spPr bwMode="auto">
              <a:xfrm>
                <a:off x="2983829" y="3724325"/>
                <a:ext cx="2100684" cy="444619"/>
              </a:xfrm>
              <a:custGeom>
                <a:avLst/>
                <a:gdLst>
                  <a:gd name="T0" fmla="*/ 2327 w 2333"/>
                  <a:gd name="T1" fmla="*/ 493 h 493"/>
                  <a:gd name="T2" fmla="*/ 2326 w 2333"/>
                  <a:gd name="T3" fmla="*/ 493 h 493"/>
                  <a:gd name="T4" fmla="*/ 6 w 2333"/>
                  <a:gd name="T5" fmla="*/ 12 h 493"/>
                  <a:gd name="T6" fmla="*/ 1 w 2333"/>
                  <a:gd name="T7" fmla="*/ 5 h 493"/>
                  <a:gd name="T8" fmla="*/ 8 w 2333"/>
                  <a:gd name="T9" fmla="*/ 1 h 493"/>
                  <a:gd name="T10" fmla="*/ 2328 w 2333"/>
                  <a:gd name="T11" fmla="*/ 481 h 493"/>
                  <a:gd name="T12" fmla="*/ 2333 w 2333"/>
                  <a:gd name="T13" fmla="*/ 488 h 493"/>
                  <a:gd name="T14" fmla="*/ 2327 w 2333"/>
                  <a:gd name="T15" fmla="*/ 493 h 49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3" h="493">
                    <a:moveTo>
                      <a:pt x="2327" y="493"/>
                    </a:moveTo>
                    <a:cubicBezTo>
                      <a:pt x="2326" y="493"/>
                      <a:pt x="2326" y="493"/>
                      <a:pt x="2326" y="493"/>
                    </a:cubicBezTo>
                    <a:cubicBezTo>
                      <a:pt x="6" y="12"/>
                      <a:pt x="6" y="12"/>
                      <a:pt x="6" y="12"/>
                    </a:cubicBezTo>
                    <a:cubicBezTo>
                      <a:pt x="2" y="12"/>
                      <a:pt x="0" y="9"/>
                      <a:pt x="1" y="5"/>
                    </a:cubicBezTo>
                    <a:cubicBezTo>
                      <a:pt x="2" y="2"/>
                      <a:pt x="5" y="0"/>
                      <a:pt x="8" y="1"/>
                    </a:cubicBezTo>
                    <a:cubicBezTo>
                      <a:pt x="2328" y="481"/>
                      <a:pt x="2328" y="481"/>
                      <a:pt x="2328" y="481"/>
                    </a:cubicBezTo>
                    <a:cubicBezTo>
                      <a:pt x="2331" y="482"/>
                      <a:pt x="2333" y="485"/>
                      <a:pt x="2333" y="488"/>
                    </a:cubicBezTo>
                    <a:cubicBezTo>
                      <a:pt x="2332" y="491"/>
                      <a:pt x="2330" y="493"/>
                      <a:pt x="2327" y="49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87" name="Freeform 68"/>
              <p:cNvSpPr/>
              <p:nvPr/>
            </p:nvSpPr>
            <p:spPr bwMode="auto">
              <a:xfrm>
                <a:off x="2983829" y="2871669"/>
                <a:ext cx="1276169" cy="863912"/>
              </a:xfrm>
              <a:custGeom>
                <a:avLst/>
                <a:gdLst>
                  <a:gd name="T0" fmla="*/ 7 w 1418"/>
                  <a:gd name="T1" fmla="*/ 960 h 960"/>
                  <a:gd name="T2" fmla="*/ 2 w 1418"/>
                  <a:gd name="T3" fmla="*/ 957 h 960"/>
                  <a:gd name="T4" fmla="*/ 3 w 1418"/>
                  <a:gd name="T5" fmla="*/ 949 h 960"/>
                  <a:gd name="T6" fmla="*/ 1408 w 1418"/>
                  <a:gd name="T7" fmla="*/ 1 h 960"/>
                  <a:gd name="T8" fmla="*/ 1416 w 1418"/>
                  <a:gd name="T9" fmla="*/ 3 h 960"/>
                  <a:gd name="T10" fmla="*/ 1415 w 1418"/>
                  <a:gd name="T11" fmla="*/ 11 h 960"/>
                  <a:gd name="T12" fmla="*/ 10 w 1418"/>
                  <a:gd name="T13" fmla="*/ 959 h 960"/>
                  <a:gd name="T14" fmla="*/ 7 w 1418"/>
                  <a:gd name="T15" fmla="*/ 960 h 9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18" h="960">
                    <a:moveTo>
                      <a:pt x="7" y="960"/>
                    </a:moveTo>
                    <a:cubicBezTo>
                      <a:pt x="5" y="960"/>
                      <a:pt x="3" y="959"/>
                      <a:pt x="2" y="957"/>
                    </a:cubicBezTo>
                    <a:cubicBezTo>
                      <a:pt x="0" y="954"/>
                      <a:pt x="1" y="950"/>
                      <a:pt x="3" y="949"/>
                    </a:cubicBezTo>
                    <a:cubicBezTo>
                      <a:pt x="1408" y="1"/>
                      <a:pt x="1408" y="1"/>
                      <a:pt x="1408" y="1"/>
                    </a:cubicBezTo>
                    <a:cubicBezTo>
                      <a:pt x="1411" y="0"/>
                      <a:pt x="1415" y="0"/>
                      <a:pt x="1416" y="3"/>
                    </a:cubicBezTo>
                    <a:cubicBezTo>
                      <a:pt x="1418" y="6"/>
                      <a:pt x="1418" y="9"/>
                      <a:pt x="1415" y="11"/>
                    </a:cubicBezTo>
                    <a:cubicBezTo>
                      <a:pt x="10" y="959"/>
                      <a:pt x="10" y="959"/>
                      <a:pt x="10" y="959"/>
                    </a:cubicBezTo>
                    <a:cubicBezTo>
                      <a:pt x="9" y="959"/>
                      <a:pt x="8" y="960"/>
                      <a:pt x="7" y="96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88" name="Freeform 69"/>
              <p:cNvSpPr/>
              <p:nvPr/>
            </p:nvSpPr>
            <p:spPr bwMode="auto">
              <a:xfrm>
                <a:off x="4248742" y="1121334"/>
                <a:ext cx="610648" cy="1761592"/>
              </a:xfrm>
              <a:custGeom>
                <a:avLst/>
                <a:gdLst>
                  <a:gd name="T0" fmla="*/ 6 w 678"/>
                  <a:gd name="T1" fmla="*/ 1955 h 1955"/>
                  <a:gd name="T2" fmla="*/ 5 w 678"/>
                  <a:gd name="T3" fmla="*/ 1955 h 1955"/>
                  <a:gd name="T4" fmla="*/ 1 w 678"/>
                  <a:gd name="T5" fmla="*/ 1947 h 1955"/>
                  <a:gd name="T6" fmla="*/ 665 w 678"/>
                  <a:gd name="T7" fmla="*/ 5 h 1955"/>
                  <a:gd name="T8" fmla="*/ 673 w 678"/>
                  <a:gd name="T9" fmla="*/ 1 h 1955"/>
                  <a:gd name="T10" fmla="*/ 677 w 678"/>
                  <a:gd name="T11" fmla="*/ 9 h 1955"/>
                  <a:gd name="T12" fmla="*/ 12 w 678"/>
                  <a:gd name="T13" fmla="*/ 1951 h 1955"/>
                  <a:gd name="T14" fmla="*/ 6 w 678"/>
                  <a:gd name="T15" fmla="*/ 1955 h 195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8" h="1955">
                    <a:moveTo>
                      <a:pt x="6" y="1955"/>
                    </a:moveTo>
                    <a:cubicBezTo>
                      <a:pt x="6" y="1955"/>
                      <a:pt x="5" y="1955"/>
                      <a:pt x="5" y="1955"/>
                    </a:cubicBezTo>
                    <a:cubicBezTo>
                      <a:pt x="1" y="1954"/>
                      <a:pt x="0" y="1951"/>
                      <a:pt x="1" y="1947"/>
                    </a:cubicBezTo>
                    <a:cubicBezTo>
                      <a:pt x="665" y="5"/>
                      <a:pt x="665" y="5"/>
                      <a:pt x="665" y="5"/>
                    </a:cubicBezTo>
                    <a:cubicBezTo>
                      <a:pt x="666" y="2"/>
                      <a:pt x="670" y="0"/>
                      <a:pt x="673" y="1"/>
                    </a:cubicBezTo>
                    <a:cubicBezTo>
                      <a:pt x="676" y="2"/>
                      <a:pt x="678" y="6"/>
                      <a:pt x="677" y="9"/>
                    </a:cubicBezTo>
                    <a:cubicBezTo>
                      <a:pt x="12" y="1951"/>
                      <a:pt x="12" y="1951"/>
                      <a:pt x="12" y="1951"/>
                    </a:cubicBezTo>
                    <a:cubicBezTo>
                      <a:pt x="11" y="1954"/>
                      <a:pt x="9" y="1955"/>
                      <a:pt x="6" y="195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89" name="Freeform 70"/>
              <p:cNvSpPr/>
              <p:nvPr/>
            </p:nvSpPr>
            <p:spPr bwMode="auto">
              <a:xfrm>
                <a:off x="4846726" y="1121334"/>
                <a:ext cx="913158" cy="1732045"/>
              </a:xfrm>
              <a:custGeom>
                <a:avLst/>
                <a:gdLst>
                  <a:gd name="T0" fmla="*/ 1008 w 1015"/>
                  <a:gd name="T1" fmla="*/ 1923 h 1923"/>
                  <a:gd name="T2" fmla="*/ 1003 w 1015"/>
                  <a:gd name="T3" fmla="*/ 1920 h 1923"/>
                  <a:gd name="T4" fmla="*/ 2 w 1015"/>
                  <a:gd name="T5" fmla="*/ 10 h 1923"/>
                  <a:gd name="T6" fmla="*/ 4 w 1015"/>
                  <a:gd name="T7" fmla="*/ 2 h 1923"/>
                  <a:gd name="T8" fmla="*/ 12 w 1015"/>
                  <a:gd name="T9" fmla="*/ 4 h 1923"/>
                  <a:gd name="T10" fmla="*/ 1013 w 1015"/>
                  <a:gd name="T11" fmla="*/ 1914 h 1923"/>
                  <a:gd name="T12" fmla="*/ 1011 w 1015"/>
                  <a:gd name="T13" fmla="*/ 1922 h 1923"/>
                  <a:gd name="T14" fmla="*/ 1008 w 1015"/>
                  <a:gd name="T15" fmla="*/ 1923 h 192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15" h="1923">
                    <a:moveTo>
                      <a:pt x="1008" y="1923"/>
                    </a:moveTo>
                    <a:cubicBezTo>
                      <a:pt x="1006" y="1923"/>
                      <a:pt x="1004" y="1922"/>
                      <a:pt x="1003" y="1920"/>
                    </a:cubicBezTo>
                    <a:cubicBezTo>
                      <a:pt x="2" y="10"/>
                      <a:pt x="2" y="10"/>
                      <a:pt x="2" y="10"/>
                    </a:cubicBezTo>
                    <a:cubicBezTo>
                      <a:pt x="0" y="7"/>
                      <a:pt x="1" y="3"/>
                      <a:pt x="4" y="2"/>
                    </a:cubicBezTo>
                    <a:cubicBezTo>
                      <a:pt x="7" y="0"/>
                      <a:pt x="11" y="1"/>
                      <a:pt x="12" y="4"/>
                    </a:cubicBezTo>
                    <a:cubicBezTo>
                      <a:pt x="1013" y="1914"/>
                      <a:pt x="1013" y="1914"/>
                      <a:pt x="1013" y="1914"/>
                    </a:cubicBezTo>
                    <a:cubicBezTo>
                      <a:pt x="1015" y="1917"/>
                      <a:pt x="1014" y="1921"/>
                      <a:pt x="1011" y="1922"/>
                    </a:cubicBezTo>
                    <a:cubicBezTo>
                      <a:pt x="1010" y="1923"/>
                      <a:pt x="1009" y="1923"/>
                      <a:pt x="1008" y="192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90" name="Freeform 71"/>
              <p:cNvSpPr/>
              <p:nvPr/>
            </p:nvSpPr>
            <p:spPr bwMode="auto">
              <a:xfrm>
                <a:off x="5748628" y="1848765"/>
                <a:ext cx="84421" cy="1004614"/>
              </a:xfrm>
              <a:custGeom>
                <a:avLst/>
                <a:gdLst>
                  <a:gd name="T0" fmla="*/ 6 w 94"/>
                  <a:gd name="T1" fmla="*/ 1116 h 1116"/>
                  <a:gd name="T2" fmla="*/ 6 w 94"/>
                  <a:gd name="T3" fmla="*/ 1116 h 1116"/>
                  <a:gd name="T4" fmla="*/ 0 w 94"/>
                  <a:gd name="T5" fmla="*/ 1110 h 1116"/>
                  <a:gd name="T6" fmla="*/ 82 w 94"/>
                  <a:gd name="T7" fmla="*/ 6 h 1116"/>
                  <a:gd name="T8" fmla="*/ 89 w 94"/>
                  <a:gd name="T9" fmla="*/ 0 h 1116"/>
                  <a:gd name="T10" fmla="*/ 94 w 94"/>
                  <a:gd name="T11" fmla="*/ 7 h 1116"/>
                  <a:gd name="T12" fmla="*/ 12 w 94"/>
                  <a:gd name="T13" fmla="*/ 1110 h 1116"/>
                  <a:gd name="T14" fmla="*/ 6 w 94"/>
                  <a:gd name="T15" fmla="*/ 1116 h 11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4" h="1116">
                    <a:moveTo>
                      <a:pt x="6" y="1116"/>
                    </a:moveTo>
                    <a:cubicBezTo>
                      <a:pt x="6" y="1116"/>
                      <a:pt x="6" y="1116"/>
                      <a:pt x="6" y="1116"/>
                    </a:cubicBezTo>
                    <a:cubicBezTo>
                      <a:pt x="2" y="1116"/>
                      <a:pt x="0" y="1113"/>
                      <a:pt x="0" y="1110"/>
                    </a:cubicBezTo>
                    <a:cubicBezTo>
                      <a:pt x="82" y="6"/>
                      <a:pt x="82" y="6"/>
                      <a:pt x="82" y="6"/>
                    </a:cubicBezTo>
                    <a:cubicBezTo>
                      <a:pt x="83" y="2"/>
                      <a:pt x="85" y="0"/>
                      <a:pt x="89" y="0"/>
                    </a:cubicBezTo>
                    <a:cubicBezTo>
                      <a:pt x="92" y="0"/>
                      <a:pt x="94" y="3"/>
                      <a:pt x="94" y="7"/>
                    </a:cubicBezTo>
                    <a:cubicBezTo>
                      <a:pt x="12" y="1110"/>
                      <a:pt x="12" y="1110"/>
                      <a:pt x="12" y="1110"/>
                    </a:cubicBezTo>
                    <a:cubicBezTo>
                      <a:pt x="12" y="1114"/>
                      <a:pt x="9" y="1116"/>
                      <a:pt x="6" y="111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91" name="Freeform 72"/>
              <p:cNvSpPr/>
              <p:nvPr/>
            </p:nvSpPr>
            <p:spPr bwMode="auto">
              <a:xfrm>
                <a:off x="5748627" y="2842122"/>
                <a:ext cx="984915" cy="140702"/>
              </a:xfrm>
              <a:custGeom>
                <a:avLst/>
                <a:gdLst>
                  <a:gd name="T0" fmla="*/ 1088 w 1094"/>
                  <a:gd name="T1" fmla="*/ 155 h 155"/>
                  <a:gd name="T2" fmla="*/ 1087 w 1094"/>
                  <a:gd name="T3" fmla="*/ 155 h 155"/>
                  <a:gd name="T4" fmla="*/ 5 w 1094"/>
                  <a:gd name="T5" fmla="*/ 12 h 155"/>
                  <a:gd name="T6" fmla="*/ 0 w 1094"/>
                  <a:gd name="T7" fmla="*/ 5 h 155"/>
                  <a:gd name="T8" fmla="*/ 7 w 1094"/>
                  <a:gd name="T9" fmla="*/ 0 h 155"/>
                  <a:gd name="T10" fmla="*/ 1089 w 1094"/>
                  <a:gd name="T11" fmla="*/ 143 h 155"/>
                  <a:gd name="T12" fmla="*/ 1094 w 1094"/>
                  <a:gd name="T13" fmla="*/ 150 h 155"/>
                  <a:gd name="T14" fmla="*/ 1088 w 1094"/>
                  <a:gd name="T15" fmla="*/ 155 h 15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94" h="155">
                    <a:moveTo>
                      <a:pt x="1088" y="155"/>
                    </a:moveTo>
                    <a:cubicBezTo>
                      <a:pt x="1088" y="155"/>
                      <a:pt x="1087" y="155"/>
                      <a:pt x="1087" y="155"/>
                    </a:cubicBezTo>
                    <a:cubicBezTo>
                      <a:pt x="5" y="12"/>
                      <a:pt x="5" y="12"/>
                      <a:pt x="5" y="12"/>
                    </a:cubicBezTo>
                    <a:cubicBezTo>
                      <a:pt x="2" y="11"/>
                      <a:pt x="0" y="8"/>
                      <a:pt x="0" y="5"/>
                    </a:cubicBezTo>
                    <a:cubicBezTo>
                      <a:pt x="1" y="2"/>
                      <a:pt x="4" y="0"/>
                      <a:pt x="7" y="0"/>
                    </a:cubicBezTo>
                    <a:cubicBezTo>
                      <a:pt x="1089" y="143"/>
                      <a:pt x="1089" y="143"/>
                      <a:pt x="1089" y="143"/>
                    </a:cubicBezTo>
                    <a:cubicBezTo>
                      <a:pt x="1092" y="144"/>
                      <a:pt x="1094" y="147"/>
                      <a:pt x="1094" y="150"/>
                    </a:cubicBezTo>
                    <a:cubicBezTo>
                      <a:pt x="1093" y="153"/>
                      <a:pt x="1091" y="155"/>
                      <a:pt x="1088" y="15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92" name="Freeform 75"/>
              <p:cNvSpPr/>
              <p:nvPr/>
            </p:nvSpPr>
            <p:spPr bwMode="auto">
              <a:xfrm>
                <a:off x="6722288" y="2076702"/>
                <a:ext cx="1082000" cy="906122"/>
              </a:xfrm>
              <a:custGeom>
                <a:avLst/>
                <a:gdLst>
                  <a:gd name="T0" fmla="*/ 7 w 1202"/>
                  <a:gd name="T1" fmla="*/ 1006 h 1006"/>
                  <a:gd name="T2" fmla="*/ 2 w 1202"/>
                  <a:gd name="T3" fmla="*/ 1004 h 1006"/>
                  <a:gd name="T4" fmla="*/ 3 w 1202"/>
                  <a:gd name="T5" fmla="*/ 996 h 1006"/>
                  <a:gd name="T6" fmla="*/ 1191 w 1202"/>
                  <a:gd name="T7" fmla="*/ 2 h 1006"/>
                  <a:gd name="T8" fmla="*/ 1200 w 1202"/>
                  <a:gd name="T9" fmla="*/ 2 h 1006"/>
                  <a:gd name="T10" fmla="*/ 1199 w 1202"/>
                  <a:gd name="T11" fmla="*/ 11 h 1006"/>
                  <a:gd name="T12" fmla="*/ 11 w 1202"/>
                  <a:gd name="T13" fmla="*/ 1005 h 1006"/>
                  <a:gd name="T14" fmla="*/ 7 w 1202"/>
                  <a:gd name="T15" fmla="*/ 1006 h 100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02" h="1006">
                    <a:moveTo>
                      <a:pt x="7" y="1006"/>
                    </a:moveTo>
                    <a:cubicBezTo>
                      <a:pt x="5" y="1006"/>
                      <a:pt x="4" y="1005"/>
                      <a:pt x="2" y="1004"/>
                    </a:cubicBezTo>
                    <a:cubicBezTo>
                      <a:pt x="0" y="1001"/>
                      <a:pt x="1" y="998"/>
                      <a:pt x="3" y="996"/>
                    </a:cubicBezTo>
                    <a:cubicBezTo>
                      <a:pt x="1191" y="2"/>
                      <a:pt x="1191" y="2"/>
                      <a:pt x="1191" y="2"/>
                    </a:cubicBezTo>
                    <a:cubicBezTo>
                      <a:pt x="1194" y="0"/>
                      <a:pt x="1198" y="0"/>
                      <a:pt x="1200" y="2"/>
                    </a:cubicBezTo>
                    <a:cubicBezTo>
                      <a:pt x="1202" y="5"/>
                      <a:pt x="1202" y="9"/>
                      <a:pt x="1199" y="11"/>
                    </a:cubicBezTo>
                    <a:cubicBezTo>
                      <a:pt x="11" y="1005"/>
                      <a:pt x="11" y="1005"/>
                      <a:pt x="11" y="1005"/>
                    </a:cubicBezTo>
                    <a:cubicBezTo>
                      <a:pt x="10" y="1006"/>
                      <a:pt x="8" y="1006"/>
                      <a:pt x="7" y="100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93" name="Freeform 76"/>
              <p:cNvSpPr/>
              <p:nvPr/>
            </p:nvSpPr>
            <p:spPr bwMode="auto">
              <a:xfrm>
                <a:off x="5071849" y="2970161"/>
                <a:ext cx="1663100" cy="1198783"/>
              </a:xfrm>
              <a:custGeom>
                <a:avLst/>
                <a:gdLst>
                  <a:gd name="T0" fmla="*/ 7 w 1846"/>
                  <a:gd name="T1" fmla="*/ 1330 h 1330"/>
                  <a:gd name="T2" fmla="*/ 2 w 1846"/>
                  <a:gd name="T3" fmla="*/ 1327 h 1330"/>
                  <a:gd name="T4" fmla="*/ 3 w 1846"/>
                  <a:gd name="T5" fmla="*/ 1319 h 1330"/>
                  <a:gd name="T6" fmla="*/ 1835 w 1846"/>
                  <a:gd name="T7" fmla="*/ 2 h 1330"/>
                  <a:gd name="T8" fmla="*/ 1844 w 1846"/>
                  <a:gd name="T9" fmla="*/ 4 h 1330"/>
                  <a:gd name="T10" fmla="*/ 1842 w 1846"/>
                  <a:gd name="T11" fmla="*/ 12 h 1330"/>
                  <a:gd name="T12" fmla="*/ 10 w 1846"/>
                  <a:gd name="T13" fmla="*/ 1329 h 1330"/>
                  <a:gd name="T14" fmla="*/ 7 w 1846"/>
                  <a:gd name="T15" fmla="*/ 1330 h 133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46" h="1330">
                    <a:moveTo>
                      <a:pt x="7" y="1330"/>
                    </a:moveTo>
                    <a:cubicBezTo>
                      <a:pt x="5" y="1330"/>
                      <a:pt x="3" y="1329"/>
                      <a:pt x="2" y="1327"/>
                    </a:cubicBezTo>
                    <a:cubicBezTo>
                      <a:pt x="0" y="1325"/>
                      <a:pt x="1" y="1321"/>
                      <a:pt x="3" y="1319"/>
                    </a:cubicBezTo>
                    <a:cubicBezTo>
                      <a:pt x="1835" y="2"/>
                      <a:pt x="1835" y="2"/>
                      <a:pt x="1835" y="2"/>
                    </a:cubicBezTo>
                    <a:cubicBezTo>
                      <a:pt x="1838" y="0"/>
                      <a:pt x="1842" y="1"/>
                      <a:pt x="1844" y="4"/>
                    </a:cubicBezTo>
                    <a:cubicBezTo>
                      <a:pt x="1846" y="6"/>
                      <a:pt x="1845" y="10"/>
                      <a:pt x="1842" y="12"/>
                    </a:cubicBezTo>
                    <a:cubicBezTo>
                      <a:pt x="10" y="1329"/>
                      <a:pt x="10" y="1329"/>
                      <a:pt x="10" y="1329"/>
                    </a:cubicBezTo>
                    <a:cubicBezTo>
                      <a:pt x="9" y="1329"/>
                      <a:pt x="8" y="1330"/>
                      <a:pt x="7" y="133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94" name="Freeform 77"/>
              <p:cNvSpPr/>
              <p:nvPr/>
            </p:nvSpPr>
            <p:spPr bwMode="auto">
              <a:xfrm>
                <a:off x="5747220" y="2076702"/>
                <a:ext cx="2057066" cy="776676"/>
              </a:xfrm>
              <a:custGeom>
                <a:avLst/>
                <a:gdLst>
                  <a:gd name="T0" fmla="*/ 7 w 2284"/>
                  <a:gd name="T1" fmla="*/ 863 h 863"/>
                  <a:gd name="T2" fmla="*/ 1 w 2284"/>
                  <a:gd name="T3" fmla="*/ 859 h 863"/>
                  <a:gd name="T4" fmla="*/ 5 w 2284"/>
                  <a:gd name="T5" fmla="*/ 851 h 863"/>
                  <a:gd name="T6" fmla="*/ 2275 w 2284"/>
                  <a:gd name="T7" fmla="*/ 1 h 863"/>
                  <a:gd name="T8" fmla="*/ 2283 w 2284"/>
                  <a:gd name="T9" fmla="*/ 4 h 863"/>
                  <a:gd name="T10" fmla="*/ 2279 w 2284"/>
                  <a:gd name="T11" fmla="*/ 12 h 863"/>
                  <a:gd name="T12" fmla="*/ 9 w 2284"/>
                  <a:gd name="T13" fmla="*/ 863 h 863"/>
                  <a:gd name="T14" fmla="*/ 7 w 2284"/>
                  <a:gd name="T15" fmla="*/ 863 h 86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84" h="863">
                    <a:moveTo>
                      <a:pt x="7" y="863"/>
                    </a:moveTo>
                    <a:cubicBezTo>
                      <a:pt x="5" y="863"/>
                      <a:pt x="2" y="861"/>
                      <a:pt x="1" y="859"/>
                    </a:cubicBezTo>
                    <a:cubicBezTo>
                      <a:pt x="0" y="856"/>
                      <a:pt x="2" y="852"/>
                      <a:pt x="5" y="851"/>
                    </a:cubicBezTo>
                    <a:cubicBezTo>
                      <a:pt x="2275" y="1"/>
                      <a:pt x="2275" y="1"/>
                      <a:pt x="2275" y="1"/>
                    </a:cubicBezTo>
                    <a:cubicBezTo>
                      <a:pt x="2278" y="0"/>
                      <a:pt x="2282" y="1"/>
                      <a:pt x="2283" y="4"/>
                    </a:cubicBezTo>
                    <a:cubicBezTo>
                      <a:pt x="2284" y="7"/>
                      <a:pt x="2283" y="11"/>
                      <a:pt x="2279" y="12"/>
                    </a:cubicBezTo>
                    <a:cubicBezTo>
                      <a:pt x="9" y="863"/>
                      <a:pt x="9" y="863"/>
                      <a:pt x="9" y="863"/>
                    </a:cubicBezTo>
                    <a:cubicBezTo>
                      <a:pt x="8" y="863"/>
                      <a:pt x="8" y="863"/>
                      <a:pt x="7" y="86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95" name="Freeform 78"/>
              <p:cNvSpPr/>
              <p:nvPr/>
            </p:nvSpPr>
            <p:spPr bwMode="auto">
              <a:xfrm>
                <a:off x="5823199" y="1848765"/>
                <a:ext cx="1981087" cy="237787"/>
              </a:xfrm>
              <a:custGeom>
                <a:avLst/>
                <a:gdLst>
                  <a:gd name="T0" fmla="*/ 2194 w 2201"/>
                  <a:gd name="T1" fmla="*/ 265 h 265"/>
                  <a:gd name="T2" fmla="*/ 2194 w 2201"/>
                  <a:gd name="T3" fmla="*/ 265 h 265"/>
                  <a:gd name="T4" fmla="*/ 6 w 2201"/>
                  <a:gd name="T5" fmla="*/ 12 h 265"/>
                  <a:gd name="T6" fmla="*/ 0 w 2201"/>
                  <a:gd name="T7" fmla="*/ 5 h 265"/>
                  <a:gd name="T8" fmla="*/ 7 w 2201"/>
                  <a:gd name="T9" fmla="*/ 0 h 265"/>
                  <a:gd name="T10" fmla="*/ 2195 w 2201"/>
                  <a:gd name="T11" fmla="*/ 253 h 265"/>
                  <a:gd name="T12" fmla="*/ 2200 w 2201"/>
                  <a:gd name="T13" fmla="*/ 260 h 265"/>
                  <a:gd name="T14" fmla="*/ 2194 w 2201"/>
                  <a:gd name="T15" fmla="*/ 265 h 2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01" h="265">
                    <a:moveTo>
                      <a:pt x="2194" y="265"/>
                    </a:moveTo>
                    <a:cubicBezTo>
                      <a:pt x="2194" y="265"/>
                      <a:pt x="2194" y="265"/>
                      <a:pt x="2194" y="265"/>
                    </a:cubicBezTo>
                    <a:cubicBezTo>
                      <a:pt x="6" y="12"/>
                      <a:pt x="6" y="12"/>
                      <a:pt x="6" y="12"/>
                    </a:cubicBezTo>
                    <a:cubicBezTo>
                      <a:pt x="2" y="12"/>
                      <a:pt x="0" y="9"/>
                      <a:pt x="0" y="5"/>
                    </a:cubicBezTo>
                    <a:cubicBezTo>
                      <a:pt x="1" y="2"/>
                      <a:pt x="4" y="0"/>
                      <a:pt x="7" y="0"/>
                    </a:cubicBezTo>
                    <a:cubicBezTo>
                      <a:pt x="2195" y="253"/>
                      <a:pt x="2195" y="253"/>
                      <a:pt x="2195" y="253"/>
                    </a:cubicBezTo>
                    <a:cubicBezTo>
                      <a:pt x="2198" y="254"/>
                      <a:pt x="2201" y="257"/>
                      <a:pt x="2200" y="260"/>
                    </a:cubicBezTo>
                    <a:cubicBezTo>
                      <a:pt x="2200" y="263"/>
                      <a:pt x="2197" y="265"/>
                      <a:pt x="2194" y="26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96" name="Freeform 79"/>
              <p:cNvSpPr/>
              <p:nvPr/>
            </p:nvSpPr>
            <p:spPr bwMode="auto">
              <a:xfrm>
                <a:off x="4846727" y="1121334"/>
                <a:ext cx="987730" cy="737280"/>
              </a:xfrm>
              <a:custGeom>
                <a:avLst/>
                <a:gdLst>
                  <a:gd name="T0" fmla="*/ 1090 w 1097"/>
                  <a:gd name="T1" fmla="*/ 819 h 819"/>
                  <a:gd name="T2" fmla="*/ 1087 w 1097"/>
                  <a:gd name="T3" fmla="*/ 818 h 819"/>
                  <a:gd name="T4" fmla="*/ 3 w 1097"/>
                  <a:gd name="T5" fmla="*/ 12 h 819"/>
                  <a:gd name="T6" fmla="*/ 2 w 1097"/>
                  <a:gd name="T7" fmla="*/ 3 h 819"/>
                  <a:gd name="T8" fmla="*/ 11 w 1097"/>
                  <a:gd name="T9" fmla="*/ 2 h 819"/>
                  <a:gd name="T10" fmla="*/ 1094 w 1097"/>
                  <a:gd name="T11" fmla="*/ 808 h 819"/>
                  <a:gd name="T12" fmla="*/ 1095 w 1097"/>
                  <a:gd name="T13" fmla="*/ 817 h 819"/>
                  <a:gd name="T14" fmla="*/ 1090 w 1097"/>
                  <a:gd name="T15" fmla="*/ 819 h 81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97" h="819">
                    <a:moveTo>
                      <a:pt x="1090" y="819"/>
                    </a:moveTo>
                    <a:cubicBezTo>
                      <a:pt x="1089" y="819"/>
                      <a:pt x="1088" y="819"/>
                      <a:pt x="1087" y="818"/>
                    </a:cubicBezTo>
                    <a:cubicBezTo>
                      <a:pt x="3" y="12"/>
                      <a:pt x="3" y="12"/>
                      <a:pt x="3" y="12"/>
                    </a:cubicBezTo>
                    <a:cubicBezTo>
                      <a:pt x="1" y="10"/>
                      <a:pt x="0" y="6"/>
                      <a:pt x="2" y="3"/>
                    </a:cubicBezTo>
                    <a:cubicBezTo>
                      <a:pt x="4" y="1"/>
                      <a:pt x="8" y="0"/>
                      <a:pt x="11" y="2"/>
                    </a:cubicBezTo>
                    <a:cubicBezTo>
                      <a:pt x="1094" y="808"/>
                      <a:pt x="1094" y="808"/>
                      <a:pt x="1094" y="808"/>
                    </a:cubicBezTo>
                    <a:cubicBezTo>
                      <a:pt x="1097" y="810"/>
                      <a:pt x="1097" y="814"/>
                      <a:pt x="1095" y="817"/>
                    </a:cubicBezTo>
                    <a:cubicBezTo>
                      <a:pt x="1094" y="818"/>
                      <a:pt x="1092" y="819"/>
                      <a:pt x="1090" y="819"/>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97" name="Freeform 80"/>
              <p:cNvSpPr/>
              <p:nvPr/>
            </p:nvSpPr>
            <p:spPr bwMode="auto">
              <a:xfrm>
                <a:off x="5071850" y="2842122"/>
                <a:ext cx="688034" cy="1326822"/>
              </a:xfrm>
              <a:custGeom>
                <a:avLst/>
                <a:gdLst>
                  <a:gd name="T0" fmla="*/ 7 w 764"/>
                  <a:gd name="T1" fmla="*/ 1473 h 1473"/>
                  <a:gd name="T2" fmla="*/ 4 w 764"/>
                  <a:gd name="T3" fmla="*/ 1472 h 1473"/>
                  <a:gd name="T4" fmla="*/ 1 w 764"/>
                  <a:gd name="T5" fmla="*/ 1464 h 1473"/>
                  <a:gd name="T6" fmla="*/ 752 w 764"/>
                  <a:gd name="T7" fmla="*/ 4 h 1473"/>
                  <a:gd name="T8" fmla="*/ 760 w 764"/>
                  <a:gd name="T9" fmla="*/ 2 h 1473"/>
                  <a:gd name="T10" fmla="*/ 762 w 764"/>
                  <a:gd name="T11" fmla="*/ 10 h 1473"/>
                  <a:gd name="T12" fmla="*/ 12 w 764"/>
                  <a:gd name="T13" fmla="*/ 1470 h 1473"/>
                  <a:gd name="T14" fmla="*/ 7 w 764"/>
                  <a:gd name="T15" fmla="*/ 1473 h 147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64" h="1473">
                    <a:moveTo>
                      <a:pt x="7" y="1473"/>
                    </a:moveTo>
                    <a:cubicBezTo>
                      <a:pt x="6" y="1473"/>
                      <a:pt x="5" y="1473"/>
                      <a:pt x="4" y="1472"/>
                    </a:cubicBezTo>
                    <a:cubicBezTo>
                      <a:pt x="1" y="1471"/>
                      <a:pt x="0" y="1467"/>
                      <a:pt x="1" y="1464"/>
                    </a:cubicBezTo>
                    <a:cubicBezTo>
                      <a:pt x="752" y="4"/>
                      <a:pt x="752" y="4"/>
                      <a:pt x="752" y="4"/>
                    </a:cubicBezTo>
                    <a:cubicBezTo>
                      <a:pt x="753" y="1"/>
                      <a:pt x="757" y="0"/>
                      <a:pt x="760" y="2"/>
                    </a:cubicBezTo>
                    <a:cubicBezTo>
                      <a:pt x="763" y="3"/>
                      <a:pt x="764" y="7"/>
                      <a:pt x="762" y="10"/>
                    </a:cubicBezTo>
                    <a:cubicBezTo>
                      <a:pt x="12" y="1470"/>
                      <a:pt x="12" y="1470"/>
                      <a:pt x="12" y="1470"/>
                    </a:cubicBezTo>
                    <a:cubicBezTo>
                      <a:pt x="11" y="1472"/>
                      <a:pt x="9" y="1473"/>
                      <a:pt x="7" y="147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98" name="Freeform 28"/>
              <p:cNvSpPr/>
              <p:nvPr/>
            </p:nvSpPr>
            <p:spPr bwMode="auto">
              <a:xfrm flipV="1">
                <a:off x="3107786" y="3696185"/>
                <a:ext cx="1630598" cy="49850"/>
              </a:xfrm>
              <a:custGeom>
                <a:avLst/>
                <a:gdLst>
                  <a:gd name="T0" fmla="*/ 1150 w 1155"/>
                  <a:gd name="T1" fmla="*/ 175 h 175"/>
                  <a:gd name="T2" fmla="*/ 1150 w 1155"/>
                  <a:gd name="T3" fmla="*/ 175 h 175"/>
                  <a:gd name="T4" fmla="*/ 4 w 1155"/>
                  <a:gd name="T5" fmla="*/ 8 h 175"/>
                  <a:gd name="T6" fmla="*/ 0 w 1155"/>
                  <a:gd name="T7" fmla="*/ 4 h 175"/>
                  <a:gd name="T8" fmla="*/ 5 w 1155"/>
                  <a:gd name="T9" fmla="*/ 0 h 175"/>
                  <a:gd name="T10" fmla="*/ 1151 w 1155"/>
                  <a:gd name="T11" fmla="*/ 167 h 175"/>
                  <a:gd name="T12" fmla="*/ 1154 w 1155"/>
                  <a:gd name="T13" fmla="*/ 172 h 175"/>
                  <a:gd name="T14" fmla="*/ 1150 w 1155"/>
                  <a:gd name="T15" fmla="*/ 175 h 1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5" h="175">
                    <a:moveTo>
                      <a:pt x="1150" y="175"/>
                    </a:moveTo>
                    <a:cubicBezTo>
                      <a:pt x="1150" y="175"/>
                      <a:pt x="1150" y="175"/>
                      <a:pt x="1150" y="175"/>
                    </a:cubicBezTo>
                    <a:cubicBezTo>
                      <a:pt x="4" y="8"/>
                      <a:pt x="4" y="8"/>
                      <a:pt x="4" y="8"/>
                    </a:cubicBezTo>
                    <a:cubicBezTo>
                      <a:pt x="2" y="8"/>
                      <a:pt x="0" y="6"/>
                      <a:pt x="0" y="4"/>
                    </a:cubicBezTo>
                    <a:cubicBezTo>
                      <a:pt x="1" y="1"/>
                      <a:pt x="3" y="0"/>
                      <a:pt x="5" y="0"/>
                    </a:cubicBezTo>
                    <a:cubicBezTo>
                      <a:pt x="1151" y="167"/>
                      <a:pt x="1151" y="167"/>
                      <a:pt x="1151" y="167"/>
                    </a:cubicBezTo>
                    <a:cubicBezTo>
                      <a:pt x="1153" y="168"/>
                      <a:pt x="1155" y="170"/>
                      <a:pt x="1154" y="172"/>
                    </a:cubicBezTo>
                    <a:cubicBezTo>
                      <a:pt x="1154" y="174"/>
                      <a:pt x="1152" y="175"/>
                      <a:pt x="1150" y="17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99" name="Freeform 29"/>
              <p:cNvSpPr/>
              <p:nvPr/>
            </p:nvSpPr>
            <p:spPr bwMode="auto">
              <a:xfrm>
                <a:off x="3677489" y="3036291"/>
                <a:ext cx="1060895" cy="659894"/>
              </a:xfrm>
              <a:custGeom>
                <a:avLst/>
                <a:gdLst>
                  <a:gd name="T0" fmla="*/ 1175 w 1180"/>
                  <a:gd name="T1" fmla="*/ 733 h 733"/>
                  <a:gd name="T2" fmla="*/ 1173 w 1180"/>
                  <a:gd name="T3" fmla="*/ 733 h 733"/>
                  <a:gd name="T4" fmla="*/ 2 w 1180"/>
                  <a:gd name="T5" fmla="*/ 8 h 733"/>
                  <a:gd name="T6" fmla="*/ 1 w 1180"/>
                  <a:gd name="T7" fmla="*/ 2 h 733"/>
                  <a:gd name="T8" fmla="*/ 7 w 1180"/>
                  <a:gd name="T9" fmla="*/ 1 h 733"/>
                  <a:gd name="T10" fmla="*/ 1177 w 1180"/>
                  <a:gd name="T11" fmla="*/ 726 h 733"/>
                  <a:gd name="T12" fmla="*/ 1179 w 1180"/>
                  <a:gd name="T13" fmla="*/ 732 h 733"/>
                  <a:gd name="T14" fmla="*/ 1175 w 1180"/>
                  <a:gd name="T15" fmla="*/ 733 h 7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80" h="733">
                    <a:moveTo>
                      <a:pt x="1175" y="733"/>
                    </a:moveTo>
                    <a:cubicBezTo>
                      <a:pt x="1175" y="733"/>
                      <a:pt x="1174" y="733"/>
                      <a:pt x="1173" y="733"/>
                    </a:cubicBezTo>
                    <a:cubicBezTo>
                      <a:pt x="2" y="8"/>
                      <a:pt x="2" y="8"/>
                      <a:pt x="2" y="8"/>
                    </a:cubicBezTo>
                    <a:cubicBezTo>
                      <a:pt x="1" y="6"/>
                      <a:pt x="0" y="4"/>
                      <a:pt x="1" y="2"/>
                    </a:cubicBezTo>
                    <a:cubicBezTo>
                      <a:pt x="2" y="0"/>
                      <a:pt x="5" y="0"/>
                      <a:pt x="7" y="1"/>
                    </a:cubicBezTo>
                    <a:cubicBezTo>
                      <a:pt x="1177" y="726"/>
                      <a:pt x="1177" y="726"/>
                      <a:pt x="1177" y="726"/>
                    </a:cubicBezTo>
                    <a:cubicBezTo>
                      <a:pt x="1179" y="727"/>
                      <a:pt x="1180" y="730"/>
                      <a:pt x="1179" y="732"/>
                    </a:cubicBezTo>
                    <a:cubicBezTo>
                      <a:pt x="1178" y="733"/>
                      <a:pt x="1177" y="733"/>
                      <a:pt x="1175" y="73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00" name="Freeform 30"/>
              <p:cNvSpPr/>
              <p:nvPr/>
            </p:nvSpPr>
            <p:spPr bwMode="auto">
              <a:xfrm>
                <a:off x="3677489" y="2954684"/>
                <a:ext cx="765420" cy="88643"/>
              </a:xfrm>
              <a:custGeom>
                <a:avLst/>
                <a:gdLst>
                  <a:gd name="T0" fmla="*/ 5 w 851"/>
                  <a:gd name="T1" fmla="*/ 100 h 100"/>
                  <a:gd name="T2" fmla="*/ 1 w 851"/>
                  <a:gd name="T3" fmla="*/ 97 h 100"/>
                  <a:gd name="T4" fmla="*/ 4 w 851"/>
                  <a:gd name="T5" fmla="*/ 92 h 100"/>
                  <a:gd name="T6" fmla="*/ 846 w 851"/>
                  <a:gd name="T7" fmla="*/ 0 h 100"/>
                  <a:gd name="T8" fmla="*/ 850 w 851"/>
                  <a:gd name="T9" fmla="*/ 4 h 100"/>
                  <a:gd name="T10" fmla="*/ 847 w 851"/>
                  <a:gd name="T11" fmla="*/ 8 h 100"/>
                  <a:gd name="T12" fmla="*/ 5 w 851"/>
                  <a:gd name="T13" fmla="*/ 100 h 100"/>
                  <a:gd name="T14" fmla="*/ 5 w 851"/>
                  <a:gd name="T15" fmla="*/ 100 h 10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51" h="100">
                    <a:moveTo>
                      <a:pt x="5" y="100"/>
                    </a:moveTo>
                    <a:cubicBezTo>
                      <a:pt x="3" y="100"/>
                      <a:pt x="1" y="99"/>
                      <a:pt x="1" y="97"/>
                    </a:cubicBezTo>
                    <a:cubicBezTo>
                      <a:pt x="0" y="94"/>
                      <a:pt x="2" y="92"/>
                      <a:pt x="4" y="92"/>
                    </a:cubicBezTo>
                    <a:cubicBezTo>
                      <a:pt x="846" y="0"/>
                      <a:pt x="846" y="0"/>
                      <a:pt x="846" y="0"/>
                    </a:cubicBezTo>
                    <a:cubicBezTo>
                      <a:pt x="848" y="0"/>
                      <a:pt x="850" y="2"/>
                      <a:pt x="850" y="4"/>
                    </a:cubicBezTo>
                    <a:cubicBezTo>
                      <a:pt x="851" y="6"/>
                      <a:pt x="849" y="8"/>
                      <a:pt x="847" y="8"/>
                    </a:cubicBezTo>
                    <a:cubicBezTo>
                      <a:pt x="5" y="100"/>
                      <a:pt x="5" y="100"/>
                      <a:pt x="5" y="100"/>
                    </a:cubicBezTo>
                    <a:cubicBezTo>
                      <a:pt x="5" y="100"/>
                      <a:pt x="5" y="100"/>
                      <a:pt x="5" y="10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01" name="Freeform 31"/>
              <p:cNvSpPr/>
              <p:nvPr/>
            </p:nvSpPr>
            <p:spPr bwMode="auto">
              <a:xfrm>
                <a:off x="4434467" y="2248359"/>
                <a:ext cx="126632" cy="713361"/>
              </a:xfrm>
              <a:custGeom>
                <a:avLst/>
                <a:gdLst>
                  <a:gd name="T0" fmla="*/ 4 w 141"/>
                  <a:gd name="T1" fmla="*/ 793 h 793"/>
                  <a:gd name="T2" fmla="*/ 4 w 141"/>
                  <a:gd name="T3" fmla="*/ 793 h 793"/>
                  <a:gd name="T4" fmla="*/ 0 w 141"/>
                  <a:gd name="T5" fmla="*/ 789 h 793"/>
                  <a:gd name="T6" fmla="*/ 132 w 141"/>
                  <a:gd name="T7" fmla="*/ 3 h 793"/>
                  <a:gd name="T8" fmla="*/ 137 w 141"/>
                  <a:gd name="T9" fmla="*/ 0 h 793"/>
                  <a:gd name="T10" fmla="*/ 140 w 141"/>
                  <a:gd name="T11" fmla="*/ 5 h 793"/>
                  <a:gd name="T12" fmla="*/ 8 w 141"/>
                  <a:gd name="T13" fmla="*/ 790 h 793"/>
                  <a:gd name="T14" fmla="*/ 4 w 141"/>
                  <a:gd name="T15" fmla="*/ 793 h 79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1" h="793">
                    <a:moveTo>
                      <a:pt x="4" y="793"/>
                    </a:moveTo>
                    <a:cubicBezTo>
                      <a:pt x="4" y="793"/>
                      <a:pt x="4" y="793"/>
                      <a:pt x="4" y="793"/>
                    </a:cubicBezTo>
                    <a:cubicBezTo>
                      <a:pt x="2" y="793"/>
                      <a:pt x="0" y="791"/>
                      <a:pt x="0" y="789"/>
                    </a:cubicBezTo>
                    <a:cubicBezTo>
                      <a:pt x="132" y="3"/>
                      <a:pt x="132" y="3"/>
                      <a:pt x="132" y="3"/>
                    </a:cubicBezTo>
                    <a:cubicBezTo>
                      <a:pt x="133" y="1"/>
                      <a:pt x="135" y="0"/>
                      <a:pt x="137" y="0"/>
                    </a:cubicBezTo>
                    <a:cubicBezTo>
                      <a:pt x="139" y="1"/>
                      <a:pt x="141" y="3"/>
                      <a:pt x="140" y="5"/>
                    </a:cubicBezTo>
                    <a:cubicBezTo>
                      <a:pt x="8" y="790"/>
                      <a:pt x="8" y="790"/>
                      <a:pt x="8" y="790"/>
                    </a:cubicBezTo>
                    <a:cubicBezTo>
                      <a:pt x="8" y="792"/>
                      <a:pt x="6" y="793"/>
                      <a:pt x="4" y="79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02" name="Freeform 32"/>
              <p:cNvSpPr/>
              <p:nvPr/>
            </p:nvSpPr>
            <p:spPr bwMode="auto">
              <a:xfrm>
                <a:off x="4552658" y="2248359"/>
                <a:ext cx="185727" cy="1447826"/>
              </a:xfrm>
              <a:custGeom>
                <a:avLst/>
                <a:gdLst>
                  <a:gd name="T0" fmla="*/ 201 w 206"/>
                  <a:gd name="T1" fmla="*/ 1610 h 1610"/>
                  <a:gd name="T2" fmla="*/ 197 w 206"/>
                  <a:gd name="T3" fmla="*/ 1607 h 1610"/>
                  <a:gd name="T4" fmla="*/ 0 w 206"/>
                  <a:gd name="T5" fmla="*/ 5 h 1610"/>
                  <a:gd name="T6" fmla="*/ 4 w 206"/>
                  <a:gd name="T7" fmla="*/ 0 h 1610"/>
                  <a:gd name="T8" fmla="*/ 8 w 206"/>
                  <a:gd name="T9" fmla="*/ 4 h 1610"/>
                  <a:gd name="T10" fmla="*/ 205 w 206"/>
                  <a:gd name="T11" fmla="*/ 1606 h 1610"/>
                  <a:gd name="T12" fmla="*/ 202 w 206"/>
                  <a:gd name="T13" fmla="*/ 1610 h 1610"/>
                  <a:gd name="T14" fmla="*/ 201 w 206"/>
                  <a:gd name="T15" fmla="*/ 1610 h 16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6" h="1610">
                    <a:moveTo>
                      <a:pt x="201" y="1610"/>
                    </a:moveTo>
                    <a:cubicBezTo>
                      <a:pt x="199" y="1610"/>
                      <a:pt x="198" y="1609"/>
                      <a:pt x="197" y="1607"/>
                    </a:cubicBezTo>
                    <a:cubicBezTo>
                      <a:pt x="0" y="5"/>
                      <a:pt x="0" y="5"/>
                      <a:pt x="0" y="5"/>
                    </a:cubicBezTo>
                    <a:cubicBezTo>
                      <a:pt x="0" y="2"/>
                      <a:pt x="2" y="0"/>
                      <a:pt x="4" y="0"/>
                    </a:cubicBezTo>
                    <a:cubicBezTo>
                      <a:pt x="6" y="0"/>
                      <a:pt x="8" y="1"/>
                      <a:pt x="8" y="4"/>
                    </a:cubicBezTo>
                    <a:cubicBezTo>
                      <a:pt x="205" y="1606"/>
                      <a:pt x="205" y="1606"/>
                      <a:pt x="205" y="1606"/>
                    </a:cubicBezTo>
                    <a:cubicBezTo>
                      <a:pt x="206" y="1608"/>
                      <a:pt x="204" y="1610"/>
                      <a:pt x="202" y="1610"/>
                    </a:cubicBezTo>
                    <a:cubicBezTo>
                      <a:pt x="202" y="1610"/>
                      <a:pt x="201" y="1610"/>
                      <a:pt x="201" y="161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03" name="Freeform 33"/>
              <p:cNvSpPr/>
              <p:nvPr/>
            </p:nvSpPr>
            <p:spPr bwMode="auto">
              <a:xfrm>
                <a:off x="4434467" y="2954684"/>
                <a:ext cx="303917" cy="741501"/>
              </a:xfrm>
              <a:custGeom>
                <a:avLst/>
                <a:gdLst>
                  <a:gd name="T0" fmla="*/ 333 w 338"/>
                  <a:gd name="T1" fmla="*/ 825 h 825"/>
                  <a:gd name="T2" fmla="*/ 330 w 338"/>
                  <a:gd name="T3" fmla="*/ 823 h 825"/>
                  <a:gd name="T4" fmla="*/ 1 w 338"/>
                  <a:gd name="T5" fmla="*/ 6 h 825"/>
                  <a:gd name="T6" fmla="*/ 3 w 338"/>
                  <a:gd name="T7" fmla="*/ 1 h 825"/>
                  <a:gd name="T8" fmla="*/ 8 w 338"/>
                  <a:gd name="T9" fmla="*/ 3 h 825"/>
                  <a:gd name="T10" fmla="*/ 337 w 338"/>
                  <a:gd name="T11" fmla="*/ 820 h 825"/>
                  <a:gd name="T12" fmla="*/ 335 w 338"/>
                  <a:gd name="T13" fmla="*/ 825 h 825"/>
                  <a:gd name="T14" fmla="*/ 333 w 338"/>
                  <a:gd name="T15" fmla="*/ 825 h 8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8" h="825">
                    <a:moveTo>
                      <a:pt x="333" y="825"/>
                    </a:moveTo>
                    <a:cubicBezTo>
                      <a:pt x="332" y="825"/>
                      <a:pt x="330" y="824"/>
                      <a:pt x="330" y="823"/>
                    </a:cubicBezTo>
                    <a:cubicBezTo>
                      <a:pt x="1" y="6"/>
                      <a:pt x="1" y="6"/>
                      <a:pt x="1" y="6"/>
                    </a:cubicBezTo>
                    <a:cubicBezTo>
                      <a:pt x="0" y="4"/>
                      <a:pt x="1" y="2"/>
                      <a:pt x="3" y="1"/>
                    </a:cubicBezTo>
                    <a:cubicBezTo>
                      <a:pt x="5" y="0"/>
                      <a:pt x="7" y="1"/>
                      <a:pt x="8" y="3"/>
                    </a:cubicBezTo>
                    <a:cubicBezTo>
                      <a:pt x="337" y="820"/>
                      <a:pt x="337" y="820"/>
                      <a:pt x="337" y="820"/>
                    </a:cubicBezTo>
                    <a:cubicBezTo>
                      <a:pt x="338" y="822"/>
                      <a:pt x="337" y="824"/>
                      <a:pt x="335" y="825"/>
                    </a:cubicBezTo>
                    <a:cubicBezTo>
                      <a:pt x="334" y="825"/>
                      <a:pt x="334" y="825"/>
                      <a:pt x="333" y="82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04" name="Freeform 34"/>
              <p:cNvSpPr/>
              <p:nvPr/>
            </p:nvSpPr>
            <p:spPr bwMode="auto">
              <a:xfrm>
                <a:off x="4729942" y="3060211"/>
                <a:ext cx="303917" cy="635974"/>
              </a:xfrm>
              <a:custGeom>
                <a:avLst/>
                <a:gdLst>
                  <a:gd name="T0" fmla="*/ 4 w 338"/>
                  <a:gd name="T1" fmla="*/ 707 h 707"/>
                  <a:gd name="T2" fmla="*/ 3 w 338"/>
                  <a:gd name="T3" fmla="*/ 707 h 707"/>
                  <a:gd name="T4" fmla="*/ 1 w 338"/>
                  <a:gd name="T5" fmla="*/ 702 h 707"/>
                  <a:gd name="T6" fmla="*/ 330 w 338"/>
                  <a:gd name="T7" fmla="*/ 3 h 707"/>
                  <a:gd name="T8" fmla="*/ 336 w 338"/>
                  <a:gd name="T9" fmla="*/ 1 h 707"/>
                  <a:gd name="T10" fmla="*/ 337 w 338"/>
                  <a:gd name="T11" fmla="*/ 6 h 707"/>
                  <a:gd name="T12" fmla="*/ 8 w 338"/>
                  <a:gd name="T13" fmla="*/ 705 h 707"/>
                  <a:gd name="T14" fmla="*/ 4 w 338"/>
                  <a:gd name="T15" fmla="*/ 707 h 70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8" h="707">
                    <a:moveTo>
                      <a:pt x="4" y="707"/>
                    </a:moveTo>
                    <a:cubicBezTo>
                      <a:pt x="4" y="707"/>
                      <a:pt x="3" y="707"/>
                      <a:pt x="3" y="707"/>
                    </a:cubicBezTo>
                    <a:cubicBezTo>
                      <a:pt x="1" y="706"/>
                      <a:pt x="0" y="704"/>
                      <a:pt x="1" y="702"/>
                    </a:cubicBezTo>
                    <a:cubicBezTo>
                      <a:pt x="330" y="3"/>
                      <a:pt x="330" y="3"/>
                      <a:pt x="330" y="3"/>
                    </a:cubicBezTo>
                    <a:cubicBezTo>
                      <a:pt x="331" y="1"/>
                      <a:pt x="334" y="0"/>
                      <a:pt x="336" y="1"/>
                    </a:cubicBezTo>
                    <a:cubicBezTo>
                      <a:pt x="337" y="2"/>
                      <a:pt x="338" y="4"/>
                      <a:pt x="337" y="6"/>
                    </a:cubicBezTo>
                    <a:cubicBezTo>
                      <a:pt x="8" y="705"/>
                      <a:pt x="8" y="705"/>
                      <a:pt x="8" y="705"/>
                    </a:cubicBezTo>
                    <a:cubicBezTo>
                      <a:pt x="7" y="707"/>
                      <a:pt x="6" y="707"/>
                      <a:pt x="4" y="707"/>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05" name="Freeform 35"/>
              <p:cNvSpPr/>
              <p:nvPr/>
            </p:nvSpPr>
            <p:spPr bwMode="auto">
              <a:xfrm>
                <a:off x="4729942" y="3689150"/>
                <a:ext cx="664114" cy="161808"/>
              </a:xfrm>
              <a:custGeom>
                <a:avLst/>
                <a:gdLst>
                  <a:gd name="T0" fmla="*/ 734 w 738"/>
                  <a:gd name="T1" fmla="*/ 180 h 180"/>
                  <a:gd name="T2" fmla="*/ 733 w 738"/>
                  <a:gd name="T3" fmla="*/ 180 h 180"/>
                  <a:gd name="T4" fmla="*/ 3 w 738"/>
                  <a:gd name="T5" fmla="*/ 8 h 180"/>
                  <a:gd name="T6" fmla="*/ 0 w 738"/>
                  <a:gd name="T7" fmla="*/ 4 h 180"/>
                  <a:gd name="T8" fmla="*/ 5 w 738"/>
                  <a:gd name="T9" fmla="*/ 1 h 180"/>
                  <a:gd name="T10" fmla="*/ 735 w 738"/>
                  <a:gd name="T11" fmla="*/ 172 h 180"/>
                  <a:gd name="T12" fmla="*/ 738 w 738"/>
                  <a:gd name="T13" fmla="*/ 177 h 180"/>
                  <a:gd name="T14" fmla="*/ 734 w 738"/>
                  <a:gd name="T15" fmla="*/ 180 h 18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38" h="180">
                    <a:moveTo>
                      <a:pt x="734" y="180"/>
                    </a:moveTo>
                    <a:cubicBezTo>
                      <a:pt x="734" y="180"/>
                      <a:pt x="733" y="180"/>
                      <a:pt x="733" y="180"/>
                    </a:cubicBezTo>
                    <a:cubicBezTo>
                      <a:pt x="3" y="8"/>
                      <a:pt x="3" y="8"/>
                      <a:pt x="3" y="8"/>
                    </a:cubicBezTo>
                    <a:cubicBezTo>
                      <a:pt x="1" y="8"/>
                      <a:pt x="0" y="6"/>
                      <a:pt x="0" y="4"/>
                    </a:cubicBezTo>
                    <a:cubicBezTo>
                      <a:pt x="1" y="1"/>
                      <a:pt x="3" y="0"/>
                      <a:pt x="5" y="1"/>
                    </a:cubicBezTo>
                    <a:cubicBezTo>
                      <a:pt x="735" y="172"/>
                      <a:pt x="735" y="172"/>
                      <a:pt x="735" y="172"/>
                    </a:cubicBezTo>
                    <a:cubicBezTo>
                      <a:pt x="737" y="172"/>
                      <a:pt x="738" y="175"/>
                      <a:pt x="738" y="177"/>
                    </a:cubicBezTo>
                    <a:cubicBezTo>
                      <a:pt x="737" y="179"/>
                      <a:pt x="736" y="180"/>
                      <a:pt x="734" y="18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06" name="Freeform 36"/>
              <p:cNvSpPr/>
              <p:nvPr/>
            </p:nvSpPr>
            <p:spPr bwMode="auto">
              <a:xfrm>
                <a:off x="4552658" y="2248359"/>
                <a:ext cx="481202" cy="820294"/>
              </a:xfrm>
              <a:custGeom>
                <a:avLst/>
                <a:gdLst>
                  <a:gd name="T0" fmla="*/ 531 w 535"/>
                  <a:gd name="T1" fmla="*/ 912 h 912"/>
                  <a:gd name="T2" fmla="*/ 527 w 535"/>
                  <a:gd name="T3" fmla="*/ 910 h 912"/>
                  <a:gd name="T4" fmla="*/ 1 w 535"/>
                  <a:gd name="T5" fmla="*/ 6 h 912"/>
                  <a:gd name="T6" fmla="*/ 2 w 535"/>
                  <a:gd name="T7" fmla="*/ 1 h 912"/>
                  <a:gd name="T8" fmla="*/ 8 w 535"/>
                  <a:gd name="T9" fmla="*/ 2 h 912"/>
                  <a:gd name="T10" fmla="*/ 534 w 535"/>
                  <a:gd name="T11" fmla="*/ 906 h 912"/>
                  <a:gd name="T12" fmla="*/ 533 w 535"/>
                  <a:gd name="T13" fmla="*/ 911 h 912"/>
                  <a:gd name="T14" fmla="*/ 531 w 535"/>
                  <a:gd name="T15" fmla="*/ 912 h 9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5" h="912">
                    <a:moveTo>
                      <a:pt x="531" y="912"/>
                    </a:moveTo>
                    <a:cubicBezTo>
                      <a:pt x="529" y="912"/>
                      <a:pt x="528" y="911"/>
                      <a:pt x="527" y="910"/>
                    </a:cubicBezTo>
                    <a:cubicBezTo>
                      <a:pt x="1" y="6"/>
                      <a:pt x="1" y="6"/>
                      <a:pt x="1" y="6"/>
                    </a:cubicBezTo>
                    <a:cubicBezTo>
                      <a:pt x="0" y="4"/>
                      <a:pt x="0" y="2"/>
                      <a:pt x="2" y="1"/>
                    </a:cubicBezTo>
                    <a:cubicBezTo>
                      <a:pt x="4" y="0"/>
                      <a:pt x="7" y="0"/>
                      <a:pt x="8" y="2"/>
                    </a:cubicBezTo>
                    <a:cubicBezTo>
                      <a:pt x="534" y="906"/>
                      <a:pt x="534" y="906"/>
                      <a:pt x="534" y="906"/>
                    </a:cubicBezTo>
                    <a:cubicBezTo>
                      <a:pt x="535" y="908"/>
                      <a:pt x="535" y="910"/>
                      <a:pt x="533" y="911"/>
                    </a:cubicBezTo>
                    <a:cubicBezTo>
                      <a:pt x="532" y="911"/>
                      <a:pt x="531" y="912"/>
                      <a:pt x="531" y="912"/>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07" name="Freeform 37"/>
              <p:cNvSpPr/>
              <p:nvPr/>
            </p:nvSpPr>
            <p:spPr bwMode="auto">
              <a:xfrm>
                <a:off x="4552658" y="2248359"/>
                <a:ext cx="1229737" cy="364419"/>
              </a:xfrm>
              <a:custGeom>
                <a:avLst/>
                <a:gdLst>
                  <a:gd name="T0" fmla="*/ 1363 w 1367"/>
                  <a:gd name="T1" fmla="*/ 406 h 406"/>
                  <a:gd name="T2" fmla="*/ 1362 w 1367"/>
                  <a:gd name="T3" fmla="*/ 406 h 406"/>
                  <a:gd name="T4" fmla="*/ 3 w 1367"/>
                  <a:gd name="T5" fmla="*/ 8 h 406"/>
                  <a:gd name="T6" fmla="*/ 1 w 1367"/>
                  <a:gd name="T7" fmla="*/ 3 h 406"/>
                  <a:gd name="T8" fmla="*/ 5 w 1367"/>
                  <a:gd name="T9" fmla="*/ 0 h 406"/>
                  <a:gd name="T10" fmla="*/ 1364 w 1367"/>
                  <a:gd name="T11" fmla="*/ 398 h 406"/>
                  <a:gd name="T12" fmla="*/ 1367 w 1367"/>
                  <a:gd name="T13" fmla="*/ 403 h 406"/>
                  <a:gd name="T14" fmla="*/ 1363 w 1367"/>
                  <a:gd name="T15" fmla="*/ 406 h 40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67" h="406">
                    <a:moveTo>
                      <a:pt x="1363" y="406"/>
                    </a:moveTo>
                    <a:cubicBezTo>
                      <a:pt x="1362" y="406"/>
                      <a:pt x="1362" y="406"/>
                      <a:pt x="1362" y="406"/>
                    </a:cubicBezTo>
                    <a:cubicBezTo>
                      <a:pt x="3" y="8"/>
                      <a:pt x="3" y="8"/>
                      <a:pt x="3" y="8"/>
                    </a:cubicBezTo>
                    <a:cubicBezTo>
                      <a:pt x="1" y="7"/>
                      <a:pt x="0" y="5"/>
                      <a:pt x="1" y="3"/>
                    </a:cubicBezTo>
                    <a:cubicBezTo>
                      <a:pt x="1" y="1"/>
                      <a:pt x="3" y="0"/>
                      <a:pt x="5" y="0"/>
                    </a:cubicBezTo>
                    <a:cubicBezTo>
                      <a:pt x="1364" y="398"/>
                      <a:pt x="1364" y="398"/>
                      <a:pt x="1364" y="398"/>
                    </a:cubicBezTo>
                    <a:cubicBezTo>
                      <a:pt x="1366" y="399"/>
                      <a:pt x="1367" y="401"/>
                      <a:pt x="1367" y="403"/>
                    </a:cubicBezTo>
                    <a:cubicBezTo>
                      <a:pt x="1366" y="405"/>
                      <a:pt x="1365" y="406"/>
                      <a:pt x="1363" y="40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08" name="Freeform 38"/>
              <p:cNvSpPr/>
              <p:nvPr/>
            </p:nvSpPr>
            <p:spPr bwMode="auto">
              <a:xfrm>
                <a:off x="5026824" y="2604335"/>
                <a:ext cx="755571" cy="464317"/>
              </a:xfrm>
              <a:custGeom>
                <a:avLst/>
                <a:gdLst>
                  <a:gd name="T0" fmla="*/ 5 w 841"/>
                  <a:gd name="T1" fmla="*/ 515 h 515"/>
                  <a:gd name="T2" fmla="*/ 1 w 841"/>
                  <a:gd name="T3" fmla="*/ 513 h 515"/>
                  <a:gd name="T4" fmla="*/ 3 w 841"/>
                  <a:gd name="T5" fmla="*/ 507 h 515"/>
                  <a:gd name="T6" fmla="*/ 835 w 841"/>
                  <a:gd name="T7" fmla="*/ 1 h 515"/>
                  <a:gd name="T8" fmla="*/ 840 w 841"/>
                  <a:gd name="T9" fmla="*/ 3 h 515"/>
                  <a:gd name="T10" fmla="*/ 839 w 841"/>
                  <a:gd name="T11" fmla="*/ 8 h 515"/>
                  <a:gd name="T12" fmla="*/ 7 w 841"/>
                  <a:gd name="T13" fmla="*/ 514 h 515"/>
                  <a:gd name="T14" fmla="*/ 5 w 841"/>
                  <a:gd name="T15" fmla="*/ 515 h 5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41" h="515">
                    <a:moveTo>
                      <a:pt x="5" y="515"/>
                    </a:moveTo>
                    <a:cubicBezTo>
                      <a:pt x="3" y="515"/>
                      <a:pt x="2" y="514"/>
                      <a:pt x="1" y="513"/>
                    </a:cubicBezTo>
                    <a:cubicBezTo>
                      <a:pt x="0" y="511"/>
                      <a:pt x="1" y="508"/>
                      <a:pt x="3" y="507"/>
                    </a:cubicBezTo>
                    <a:cubicBezTo>
                      <a:pt x="835" y="1"/>
                      <a:pt x="835" y="1"/>
                      <a:pt x="835" y="1"/>
                    </a:cubicBezTo>
                    <a:cubicBezTo>
                      <a:pt x="837" y="0"/>
                      <a:pt x="839" y="1"/>
                      <a:pt x="840" y="3"/>
                    </a:cubicBezTo>
                    <a:cubicBezTo>
                      <a:pt x="841" y="5"/>
                      <a:pt x="841" y="7"/>
                      <a:pt x="839" y="8"/>
                    </a:cubicBezTo>
                    <a:cubicBezTo>
                      <a:pt x="7" y="514"/>
                      <a:pt x="7" y="514"/>
                      <a:pt x="7" y="514"/>
                    </a:cubicBezTo>
                    <a:cubicBezTo>
                      <a:pt x="6" y="514"/>
                      <a:pt x="6" y="515"/>
                      <a:pt x="5" y="51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09" name="Freeform 39"/>
              <p:cNvSpPr/>
              <p:nvPr/>
            </p:nvSpPr>
            <p:spPr bwMode="auto">
              <a:xfrm>
                <a:off x="5385614" y="2604335"/>
                <a:ext cx="396780" cy="1246622"/>
              </a:xfrm>
              <a:custGeom>
                <a:avLst/>
                <a:gdLst>
                  <a:gd name="T0" fmla="*/ 5 w 441"/>
                  <a:gd name="T1" fmla="*/ 1385 h 1385"/>
                  <a:gd name="T2" fmla="*/ 4 w 441"/>
                  <a:gd name="T3" fmla="*/ 1385 h 1385"/>
                  <a:gd name="T4" fmla="*/ 1 w 441"/>
                  <a:gd name="T5" fmla="*/ 1380 h 1385"/>
                  <a:gd name="T6" fmla="*/ 433 w 441"/>
                  <a:gd name="T7" fmla="*/ 4 h 1385"/>
                  <a:gd name="T8" fmla="*/ 438 w 441"/>
                  <a:gd name="T9" fmla="*/ 1 h 1385"/>
                  <a:gd name="T10" fmla="*/ 441 w 441"/>
                  <a:gd name="T11" fmla="*/ 6 h 1385"/>
                  <a:gd name="T12" fmla="*/ 9 w 441"/>
                  <a:gd name="T13" fmla="*/ 1382 h 1385"/>
                  <a:gd name="T14" fmla="*/ 5 w 441"/>
                  <a:gd name="T15" fmla="*/ 1385 h 13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41" h="1385">
                    <a:moveTo>
                      <a:pt x="5" y="1385"/>
                    </a:moveTo>
                    <a:cubicBezTo>
                      <a:pt x="5" y="1385"/>
                      <a:pt x="4" y="1385"/>
                      <a:pt x="4" y="1385"/>
                    </a:cubicBezTo>
                    <a:cubicBezTo>
                      <a:pt x="2" y="1384"/>
                      <a:pt x="0" y="1382"/>
                      <a:pt x="1" y="1380"/>
                    </a:cubicBezTo>
                    <a:cubicBezTo>
                      <a:pt x="433" y="4"/>
                      <a:pt x="433" y="4"/>
                      <a:pt x="433" y="4"/>
                    </a:cubicBezTo>
                    <a:cubicBezTo>
                      <a:pt x="434" y="1"/>
                      <a:pt x="436" y="0"/>
                      <a:pt x="438" y="1"/>
                    </a:cubicBezTo>
                    <a:cubicBezTo>
                      <a:pt x="440" y="2"/>
                      <a:pt x="441" y="4"/>
                      <a:pt x="441" y="6"/>
                    </a:cubicBezTo>
                    <a:cubicBezTo>
                      <a:pt x="9" y="1382"/>
                      <a:pt x="9" y="1382"/>
                      <a:pt x="9" y="1382"/>
                    </a:cubicBezTo>
                    <a:cubicBezTo>
                      <a:pt x="8" y="1384"/>
                      <a:pt x="7" y="1385"/>
                      <a:pt x="5" y="138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10" name="Freeform 40"/>
              <p:cNvSpPr/>
              <p:nvPr/>
            </p:nvSpPr>
            <p:spPr bwMode="auto">
              <a:xfrm>
                <a:off x="5773952" y="2604335"/>
                <a:ext cx="139296" cy="590949"/>
              </a:xfrm>
              <a:custGeom>
                <a:avLst/>
                <a:gdLst>
                  <a:gd name="T0" fmla="*/ 150 w 155"/>
                  <a:gd name="T1" fmla="*/ 656 h 656"/>
                  <a:gd name="T2" fmla="*/ 146 w 155"/>
                  <a:gd name="T3" fmla="*/ 652 h 656"/>
                  <a:gd name="T4" fmla="*/ 1 w 155"/>
                  <a:gd name="T5" fmla="*/ 6 h 656"/>
                  <a:gd name="T6" fmla="*/ 4 w 155"/>
                  <a:gd name="T7" fmla="*/ 1 h 656"/>
                  <a:gd name="T8" fmla="*/ 9 w 155"/>
                  <a:gd name="T9" fmla="*/ 4 h 656"/>
                  <a:gd name="T10" fmla="*/ 154 w 155"/>
                  <a:gd name="T11" fmla="*/ 651 h 656"/>
                  <a:gd name="T12" fmla="*/ 151 w 155"/>
                  <a:gd name="T13" fmla="*/ 655 h 656"/>
                  <a:gd name="T14" fmla="*/ 150 w 155"/>
                  <a:gd name="T15" fmla="*/ 656 h 6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5" h="656">
                    <a:moveTo>
                      <a:pt x="150" y="656"/>
                    </a:moveTo>
                    <a:cubicBezTo>
                      <a:pt x="148" y="656"/>
                      <a:pt x="147" y="654"/>
                      <a:pt x="146" y="652"/>
                    </a:cubicBezTo>
                    <a:cubicBezTo>
                      <a:pt x="1" y="6"/>
                      <a:pt x="1" y="6"/>
                      <a:pt x="1" y="6"/>
                    </a:cubicBezTo>
                    <a:cubicBezTo>
                      <a:pt x="0" y="3"/>
                      <a:pt x="2" y="1"/>
                      <a:pt x="4" y="1"/>
                    </a:cubicBezTo>
                    <a:cubicBezTo>
                      <a:pt x="6" y="0"/>
                      <a:pt x="8" y="2"/>
                      <a:pt x="9" y="4"/>
                    </a:cubicBezTo>
                    <a:cubicBezTo>
                      <a:pt x="154" y="651"/>
                      <a:pt x="154" y="651"/>
                      <a:pt x="154" y="651"/>
                    </a:cubicBezTo>
                    <a:cubicBezTo>
                      <a:pt x="155" y="653"/>
                      <a:pt x="153" y="655"/>
                      <a:pt x="151" y="655"/>
                    </a:cubicBezTo>
                    <a:cubicBezTo>
                      <a:pt x="151" y="656"/>
                      <a:pt x="150" y="656"/>
                      <a:pt x="150" y="65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11" name="Freeform 41"/>
              <p:cNvSpPr/>
              <p:nvPr/>
            </p:nvSpPr>
            <p:spPr bwMode="auto">
              <a:xfrm>
                <a:off x="5906212" y="3075688"/>
                <a:ext cx="892052" cy="119597"/>
              </a:xfrm>
              <a:custGeom>
                <a:avLst/>
                <a:gdLst>
                  <a:gd name="T0" fmla="*/ 4 w 992"/>
                  <a:gd name="T1" fmla="*/ 133 h 133"/>
                  <a:gd name="T2" fmla="*/ 0 w 992"/>
                  <a:gd name="T3" fmla="*/ 129 h 133"/>
                  <a:gd name="T4" fmla="*/ 4 w 992"/>
                  <a:gd name="T5" fmla="*/ 125 h 133"/>
                  <a:gd name="T6" fmla="*/ 988 w 992"/>
                  <a:gd name="T7" fmla="*/ 0 h 133"/>
                  <a:gd name="T8" fmla="*/ 992 w 992"/>
                  <a:gd name="T9" fmla="*/ 4 h 133"/>
                  <a:gd name="T10" fmla="*/ 989 w 992"/>
                  <a:gd name="T11" fmla="*/ 8 h 133"/>
                  <a:gd name="T12" fmla="*/ 5 w 992"/>
                  <a:gd name="T13" fmla="*/ 133 h 133"/>
                  <a:gd name="T14" fmla="*/ 4 w 992"/>
                  <a:gd name="T15" fmla="*/ 133 h 1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92" h="133">
                    <a:moveTo>
                      <a:pt x="4" y="133"/>
                    </a:moveTo>
                    <a:cubicBezTo>
                      <a:pt x="2" y="133"/>
                      <a:pt x="0" y="131"/>
                      <a:pt x="0" y="129"/>
                    </a:cubicBezTo>
                    <a:cubicBezTo>
                      <a:pt x="0" y="127"/>
                      <a:pt x="1" y="125"/>
                      <a:pt x="4" y="125"/>
                    </a:cubicBezTo>
                    <a:cubicBezTo>
                      <a:pt x="988" y="0"/>
                      <a:pt x="988" y="0"/>
                      <a:pt x="988" y="0"/>
                    </a:cubicBezTo>
                    <a:cubicBezTo>
                      <a:pt x="990" y="0"/>
                      <a:pt x="992" y="2"/>
                      <a:pt x="992" y="4"/>
                    </a:cubicBezTo>
                    <a:cubicBezTo>
                      <a:pt x="992" y="6"/>
                      <a:pt x="991" y="8"/>
                      <a:pt x="989" y="8"/>
                    </a:cubicBezTo>
                    <a:cubicBezTo>
                      <a:pt x="5" y="133"/>
                      <a:pt x="5" y="133"/>
                      <a:pt x="5" y="133"/>
                    </a:cubicBezTo>
                    <a:cubicBezTo>
                      <a:pt x="5" y="133"/>
                      <a:pt x="4" y="133"/>
                      <a:pt x="4" y="13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12" name="Freeform 42"/>
              <p:cNvSpPr/>
              <p:nvPr/>
            </p:nvSpPr>
            <p:spPr bwMode="auto">
              <a:xfrm>
                <a:off x="5906212" y="2253987"/>
                <a:ext cx="303917" cy="941298"/>
              </a:xfrm>
              <a:custGeom>
                <a:avLst/>
                <a:gdLst>
                  <a:gd name="T0" fmla="*/ 4 w 338"/>
                  <a:gd name="T1" fmla="*/ 1046 h 1046"/>
                  <a:gd name="T2" fmla="*/ 3 w 338"/>
                  <a:gd name="T3" fmla="*/ 1045 h 1046"/>
                  <a:gd name="T4" fmla="*/ 0 w 338"/>
                  <a:gd name="T5" fmla="*/ 1040 h 1046"/>
                  <a:gd name="T6" fmla="*/ 329 w 338"/>
                  <a:gd name="T7" fmla="*/ 4 h 1046"/>
                  <a:gd name="T8" fmla="*/ 334 w 338"/>
                  <a:gd name="T9" fmla="*/ 1 h 1046"/>
                  <a:gd name="T10" fmla="*/ 337 w 338"/>
                  <a:gd name="T11" fmla="*/ 6 h 1046"/>
                  <a:gd name="T12" fmla="*/ 8 w 338"/>
                  <a:gd name="T13" fmla="*/ 1043 h 1046"/>
                  <a:gd name="T14" fmla="*/ 4 w 338"/>
                  <a:gd name="T15" fmla="*/ 1046 h 10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8" h="1046">
                    <a:moveTo>
                      <a:pt x="4" y="1046"/>
                    </a:moveTo>
                    <a:cubicBezTo>
                      <a:pt x="4" y="1046"/>
                      <a:pt x="3" y="1045"/>
                      <a:pt x="3" y="1045"/>
                    </a:cubicBezTo>
                    <a:cubicBezTo>
                      <a:pt x="1" y="1045"/>
                      <a:pt x="0" y="1042"/>
                      <a:pt x="0" y="1040"/>
                    </a:cubicBezTo>
                    <a:cubicBezTo>
                      <a:pt x="329" y="4"/>
                      <a:pt x="329" y="4"/>
                      <a:pt x="329" y="4"/>
                    </a:cubicBezTo>
                    <a:cubicBezTo>
                      <a:pt x="330" y="2"/>
                      <a:pt x="332" y="0"/>
                      <a:pt x="334" y="1"/>
                    </a:cubicBezTo>
                    <a:cubicBezTo>
                      <a:pt x="337" y="2"/>
                      <a:pt x="338" y="4"/>
                      <a:pt x="337" y="6"/>
                    </a:cubicBezTo>
                    <a:cubicBezTo>
                      <a:pt x="8" y="1043"/>
                      <a:pt x="8" y="1043"/>
                      <a:pt x="8" y="1043"/>
                    </a:cubicBezTo>
                    <a:cubicBezTo>
                      <a:pt x="7" y="1044"/>
                      <a:pt x="6" y="1046"/>
                      <a:pt x="4" y="104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13" name="Freeform 43"/>
              <p:cNvSpPr/>
              <p:nvPr/>
            </p:nvSpPr>
            <p:spPr bwMode="auto">
              <a:xfrm>
                <a:off x="6201687" y="2175194"/>
                <a:ext cx="794968" cy="87235"/>
              </a:xfrm>
              <a:custGeom>
                <a:avLst/>
                <a:gdLst>
                  <a:gd name="T0" fmla="*/ 4 w 884"/>
                  <a:gd name="T1" fmla="*/ 96 h 96"/>
                  <a:gd name="T2" fmla="*/ 0 w 884"/>
                  <a:gd name="T3" fmla="*/ 92 h 96"/>
                  <a:gd name="T4" fmla="*/ 4 w 884"/>
                  <a:gd name="T5" fmla="*/ 88 h 96"/>
                  <a:gd name="T6" fmla="*/ 880 w 884"/>
                  <a:gd name="T7" fmla="*/ 0 h 96"/>
                  <a:gd name="T8" fmla="*/ 884 w 884"/>
                  <a:gd name="T9" fmla="*/ 4 h 96"/>
                  <a:gd name="T10" fmla="*/ 880 w 884"/>
                  <a:gd name="T11" fmla="*/ 8 h 96"/>
                  <a:gd name="T12" fmla="*/ 5 w 884"/>
                  <a:gd name="T13" fmla="*/ 96 h 96"/>
                  <a:gd name="T14" fmla="*/ 4 w 884"/>
                  <a:gd name="T15" fmla="*/ 96 h 9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84" h="96">
                    <a:moveTo>
                      <a:pt x="4" y="96"/>
                    </a:moveTo>
                    <a:cubicBezTo>
                      <a:pt x="2" y="96"/>
                      <a:pt x="0" y="94"/>
                      <a:pt x="0" y="92"/>
                    </a:cubicBezTo>
                    <a:cubicBezTo>
                      <a:pt x="0" y="90"/>
                      <a:pt x="2" y="88"/>
                      <a:pt x="4" y="88"/>
                    </a:cubicBezTo>
                    <a:cubicBezTo>
                      <a:pt x="880" y="0"/>
                      <a:pt x="880" y="0"/>
                      <a:pt x="880" y="0"/>
                    </a:cubicBezTo>
                    <a:cubicBezTo>
                      <a:pt x="882" y="0"/>
                      <a:pt x="884" y="2"/>
                      <a:pt x="884" y="4"/>
                    </a:cubicBezTo>
                    <a:cubicBezTo>
                      <a:pt x="884" y="6"/>
                      <a:pt x="883" y="8"/>
                      <a:pt x="880" y="8"/>
                    </a:cubicBezTo>
                    <a:cubicBezTo>
                      <a:pt x="5" y="96"/>
                      <a:pt x="5" y="96"/>
                      <a:pt x="5" y="96"/>
                    </a:cubicBezTo>
                    <a:cubicBezTo>
                      <a:pt x="4" y="96"/>
                      <a:pt x="4" y="96"/>
                      <a:pt x="4" y="9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14" name="Freeform 44"/>
              <p:cNvSpPr/>
              <p:nvPr/>
            </p:nvSpPr>
            <p:spPr bwMode="auto">
              <a:xfrm>
                <a:off x="6201687" y="2253987"/>
                <a:ext cx="596577" cy="828737"/>
              </a:xfrm>
              <a:custGeom>
                <a:avLst/>
                <a:gdLst>
                  <a:gd name="T0" fmla="*/ 659 w 664"/>
                  <a:gd name="T1" fmla="*/ 921 h 921"/>
                  <a:gd name="T2" fmla="*/ 656 w 664"/>
                  <a:gd name="T3" fmla="*/ 920 h 921"/>
                  <a:gd name="T4" fmla="*/ 1 w 664"/>
                  <a:gd name="T5" fmla="*/ 7 h 921"/>
                  <a:gd name="T6" fmla="*/ 2 w 664"/>
                  <a:gd name="T7" fmla="*/ 2 h 921"/>
                  <a:gd name="T8" fmla="*/ 7 w 664"/>
                  <a:gd name="T9" fmla="*/ 2 h 921"/>
                  <a:gd name="T10" fmla="*/ 662 w 664"/>
                  <a:gd name="T11" fmla="*/ 915 h 921"/>
                  <a:gd name="T12" fmla="*/ 661 w 664"/>
                  <a:gd name="T13" fmla="*/ 921 h 921"/>
                  <a:gd name="T14" fmla="*/ 659 w 664"/>
                  <a:gd name="T15" fmla="*/ 921 h 9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64" h="921">
                    <a:moveTo>
                      <a:pt x="659" y="921"/>
                    </a:moveTo>
                    <a:cubicBezTo>
                      <a:pt x="658" y="921"/>
                      <a:pt x="657" y="921"/>
                      <a:pt x="656" y="920"/>
                    </a:cubicBezTo>
                    <a:cubicBezTo>
                      <a:pt x="1" y="7"/>
                      <a:pt x="1" y="7"/>
                      <a:pt x="1" y="7"/>
                    </a:cubicBezTo>
                    <a:cubicBezTo>
                      <a:pt x="0" y="5"/>
                      <a:pt x="0" y="3"/>
                      <a:pt x="2" y="2"/>
                    </a:cubicBezTo>
                    <a:cubicBezTo>
                      <a:pt x="4" y="0"/>
                      <a:pt x="6" y="1"/>
                      <a:pt x="7" y="2"/>
                    </a:cubicBezTo>
                    <a:cubicBezTo>
                      <a:pt x="662" y="915"/>
                      <a:pt x="662" y="915"/>
                      <a:pt x="662" y="915"/>
                    </a:cubicBezTo>
                    <a:cubicBezTo>
                      <a:pt x="664" y="917"/>
                      <a:pt x="663" y="919"/>
                      <a:pt x="661" y="921"/>
                    </a:cubicBezTo>
                    <a:cubicBezTo>
                      <a:pt x="661" y="921"/>
                      <a:pt x="660" y="921"/>
                      <a:pt x="659" y="921"/>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15" name="Freeform 45"/>
              <p:cNvSpPr/>
              <p:nvPr/>
            </p:nvSpPr>
            <p:spPr bwMode="auto">
              <a:xfrm>
                <a:off x="6201687" y="2253987"/>
                <a:ext cx="914564" cy="585321"/>
              </a:xfrm>
              <a:custGeom>
                <a:avLst/>
                <a:gdLst>
                  <a:gd name="T0" fmla="*/ 1012 w 1017"/>
                  <a:gd name="T1" fmla="*/ 650 h 650"/>
                  <a:gd name="T2" fmla="*/ 1010 w 1017"/>
                  <a:gd name="T3" fmla="*/ 650 h 650"/>
                  <a:gd name="T4" fmla="*/ 2 w 1017"/>
                  <a:gd name="T5" fmla="*/ 8 h 650"/>
                  <a:gd name="T6" fmla="*/ 1 w 1017"/>
                  <a:gd name="T7" fmla="*/ 3 h 650"/>
                  <a:gd name="T8" fmla="*/ 6 w 1017"/>
                  <a:gd name="T9" fmla="*/ 1 h 650"/>
                  <a:gd name="T10" fmla="*/ 1015 w 1017"/>
                  <a:gd name="T11" fmla="*/ 643 h 650"/>
                  <a:gd name="T12" fmla="*/ 1016 w 1017"/>
                  <a:gd name="T13" fmla="*/ 649 h 650"/>
                  <a:gd name="T14" fmla="*/ 1012 w 1017"/>
                  <a:gd name="T15" fmla="*/ 650 h 6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17" h="650">
                    <a:moveTo>
                      <a:pt x="1012" y="650"/>
                    </a:moveTo>
                    <a:cubicBezTo>
                      <a:pt x="1012" y="650"/>
                      <a:pt x="1011" y="650"/>
                      <a:pt x="1010" y="650"/>
                    </a:cubicBezTo>
                    <a:cubicBezTo>
                      <a:pt x="2" y="8"/>
                      <a:pt x="2" y="8"/>
                      <a:pt x="2" y="8"/>
                    </a:cubicBezTo>
                    <a:cubicBezTo>
                      <a:pt x="0" y="7"/>
                      <a:pt x="0" y="5"/>
                      <a:pt x="1" y="3"/>
                    </a:cubicBezTo>
                    <a:cubicBezTo>
                      <a:pt x="2" y="1"/>
                      <a:pt x="4" y="0"/>
                      <a:pt x="6" y="1"/>
                    </a:cubicBezTo>
                    <a:cubicBezTo>
                      <a:pt x="1015" y="643"/>
                      <a:pt x="1015" y="643"/>
                      <a:pt x="1015" y="643"/>
                    </a:cubicBezTo>
                    <a:cubicBezTo>
                      <a:pt x="1016" y="644"/>
                      <a:pt x="1017" y="647"/>
                      <a:pt x="1016" y="649"/>
                    </a:cubicBezTo>
                    <a:cubicBezTo>
                      <a:pt x="1015" y="650"/>
                      <a:pt x="1014" y="650"/>
                      <a:pt x="1012" y="65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16" name="Freeform 46"/>
              <p:cNvSpPr/>
              <p:nvPr/>
            </p:nvSpPr>
            <p:spPr bwMode="auto">
              <a:xfrm>
                <a:off x="6989619" y="2175194"/>
                <a:ext cx="126632" cy="664115"/>
              </a:xfrm>
              <a:custGeom>
                <a:avLst/>
                <a:gdLst>
                  <a:gd name="T0" fmla="*/ 136 w 141"/>
                  <a:gd name="T1" fmla="*/ 737 h 737"/>
                  <a:gd name="T2" fmla="*/ 132 w 141"/>
                  <a:gd name="T3" fmla="*/ 734 h 737"/>
                  <a:gd name="T4" fmla="*/ 0 w 141"/>
                  <a:gd name="T5" fmla="*/ 5 h 737"/>
                  <a:gd name="T6" fmla="*/ 3 w 141"/>
                  <a:gd name="T7" fmla="*/ 0 h 737"/>
                  <a:gd name="T8" fmla="*/ 8 w 141"/>
                  <a:gd name="T9" fmla="*/ 3 h 737"/>
                  <a:gd name="T10" fmla="*/ 140 w 141"/>
                  <a:gd name="T11" fmla="*/ 733 h 737"/>
                  <a:gd name="T12" fmla="*/ 137 w 141"/>
                  <a:gd name="T13" fmla="*/ 737 h 737"/>
                  <a:gd name="T14" fmla="*/ 136 w 141"/>
                  <a:gd name="T15" fmla="*/ 737 h 7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1" h="737">
                    <a:moveTo>
                      <a:pt x="136" y="737"/>
                    </a:moveTo>
                    <a:cubicBezTo>
                      <a:pt x="134" y="737"/>
                      <a:pt x="133" y="736"/>
                      <a:pt x="132" y="734"/>
                    </a:cubicBezTo>
                    <a:cubicBezTo>
                      <a:pt x="0" y="5"/>
                      <a:pt x="0" y="5"/>
                      <a:pt x="0" y="5"/>
                    </a:cubicBezTo>
                    <a:cubicBezTo>
                      <a:pt x="0" y="3"/>
                      <a:pt x="1" y="1"/>
                      <a:pt x="3" y="0"/>
                    </a:cubicBezTo>
                    <a:cubicBezTo>
                      <a:pt x="6" y="0"/>
                      <a:pt x="8" y="1"/>
                      <a:pt x="8" y="3"/>
                    </a:cubicBezTo>
                    <a:cubicBezTo>
                      <a:pt x="140" y="733"/>
                      <a:pt x="140" y="733"/>
                      <a:pt x="140" y="733"/>
                    </a:cubicBezTo>
                    <a:cubicBezTo>
                      <a:pt x="141" y="735"/>
                      <a:pt x="139" y="737"/>
                      <a:pt x="137" y="737"/>
                    </a:cubicBezTo>
                    <a:cubicBezTo>
                      <a:pt x="137" y="737"/>
                      <a:pt x="137" y="737"/>
                      <a:pt x="136" y="737"/>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17" name="Freeform 47"/>
              <p:cNvSpPr/>
              <p:nvPr/>
            </p:nvSpPr>
            <p:spPr bwMode="auto">
              <a:xfrm>
                <a:off x="6791229" y="2832273"/>
                <a:ext cx="325023" cy="250450"/>
              </a:xfrm>
              <a:custGeom>
                <a:avLst/>
                <a:gdLst>
                  <a:gd name="T0" fmla="*/ 4 w 362"/>
                  <a:gd name="T1" fmla="*/ 279 h 279"/>
                  <a:gd name="T2" fmla="*/ 1 w 362"/>
                  <a:gd name="T3" fmla="*/ 278 h 279"/>
                  <a:gd name="T4" fmla="*/ 2 w 362"/>
                  <a:gd name="T5" fmla="*/ 272 h 279"/>
                  <a:gd name="T6" fmla="*/ 355 w 362"/>
                  <a:gd name="T7" fmla="*/ 1 h 279"/>
                  <a:gd name="T8" fmla="*/ 361 w 362"/>
                  <a:gd name="T9" fmla="*/ 2 h 279"/>
                  <a:gd name="T10" fmla="*/ 360 w 362"/>
                  <a:gd name="T11" fmla="*/ 8 h 279"/>
                  <a:gd name="T12" fmla="*/ 7 w 362"/>
                  <a:gd name="T13" fmla="*/ 279 h 279"/>
                  <a:gd name="T14" fmla="*/ 4 w 362"/>
                  <a:gd name="T15" fmla="*/ 279 h 27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62" h="279">
                    <a:moveTo>
                      <a:pt x="4" y="279"/>
                    </a:moveTo>
                    <a:cubicBezTo>
                      <a:pt x="3" y="279"/>
                      <a:pt x="2" y="279"/>
                      <a:pt x="1" y="278"/>
                    </a:cubicBezTo>
                    <a:cubicBezTo>
                      <a:pt x="0" y="276"/>
                      <a:pt x="0" y="274"/>
                      <a:pt x="2" y="272"/>
                    </a:cubicBezTo>
                    <a:cubicBezTo>
                      <a:pt x="355" y="1"/>
                      <a:pt x="355" y="1"/>
                      <a:pt x="355" y="1"/>
                    </a:cubicBezTo>
                    <a:cubicBezTo>
                      <a:pt x="357" y="0"/>
                      <a:pt x="359" y="0"/>
                      <a:pt x="361" y="2"/>
                    </a:cubicBezTo>
                    <a:cubicBezTo>
                      <a:pt x="362" y="4"/>
                      <a:pt x="362" y="6"/>
                      <a:pt x="360" y="8"/>
                    </a:cubicBezTo>
                    <a:cubicBezTo>
                      <a:pt x="7" y="279"/>
                      <a:pt x="7" y="279"/>
                      <a:pt x="7" y="279"/>
                    </a:cubicBezTo>
                    <a:cubicBezTo>
                      <a:pt x="6" y="279"/>
                      <a:pt x="5" y="279"/>
                      <a:pt x="4" y="279"/>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18" name="Freeform 48"/>
              <p:cNvSpPr/>
              <p:nvPr/>
            </p:nvSpPr>
            <p:spPr bwMode="auto">
              <a:xfrm>
                <a:off x="5385615" y="3186843"/>
                <a:ext cx="527634" cy="664115"/>
              </a:xfrm>
              <a:custGeom>
                <a:avLst/>
                <a:gdLst>
                  <a:gd name="T0" fmla="*/ 5 w 587"/>
                  <a:gd name="T1" fmla="*/ 738 h 738"/>
                  <a:gd name="T2" fmla="*/ 2 w 587"/>
                  <a:gd name="T3" fmla="*/ 737 h 738"/>
                  <a:gd name="T4" fmla="*/ 2 w 587"/>
                  <a:gd name="T5" fmla="*/ 731 h 738"/>
                  <a:gd name="T6" fmla="*/ 579 w 587"/>
                  <a:gd name="T7" fmla="*/ 2 h 738"/>
                  <a:gd name="T8" fmla="*/ 585 w 587"/>
                  <a:gd name="T9" fmla="*/ 1 h 738"/>
                  <a:gd name="T10" fmla="*/ 585 w 587"/>
                  <a:gd name="T11" fmla="*/ 7 h 738"/>
                  <a:gd name="T12" fmla="*/ 8 w 587"/>
                  <a:gd name="T13" fmla="*/ 736 h 738"/>
                  <a:gd name="T14" fmla="*/ 5 w 587"/>
                  <a:gd name="T15" fmla="*/ 738 h 7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87" h="738">
                    <a:moveTo>
                      <a:pt x="5" y="738"/>
                    </a:moveTo>
                    <a:cubicBezTo>
                      <a:pt x="4" y="738"/>
                      <a:pt x="3" y="738"/>
                      <a:pt x="2" y="737"/>
                    </a:cubicBezTo>
                    <a:cubicBezTo>
                      <a:pt x="1" y="736"/>
                      <a:pt x="0" y="733"/>
                      <a:pt x="2" y="731"/>
                    </a:cubicBezTo>
                    <a:cubicBezTo>
                      <a:pt x="579" y="2"/>
                      <a:pt x="579" y="2"/>
                      <a:pt x="579" y="2"/>
                    </a:cubicBezTo>
                    <a:cubicBezTo>
                      <a:pt x="580" y="0"/>
                      <a:pt x="583" y="0"/>
                      <a:pt x="585" y="1"/>
                    </a:cubicBezTo>
                    <a:cubicBezTo>
                      <a:pt x="586" y="3"/>
                      <a:pt x="587" y="5"/>
                      <a:pt x="585" y="7"/>
                    </a:cubicBezTo>
                    <a:cubicBezTo>
                      <a:pt x="8" y="736"/>
                      <a:pt x="8" y="736"/>
                      <a:pt x="8" y="736"/>
                    </a:cubicBezTo>
                    <a:cubicBezTo>
                      <a:pt x="7" y="737"/>
                      <a:pt x="6" y="738"/>
                      <a:pt x="5" y="738"/>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19" name="Freeform 49"/>
              <p:cNvSpPr/>
              <p:nvPr/>
            </p:nvSpPr>
            <p:spPr bwMode="auto">
              <a:xfrm>
                <a:off x="3925126" y="4059196"/>
                <a:ext cx="229345" cy="85829"/>
              </a:xfrm>
              <a:custGeom>
                <a:avLst/>
                <a:gdLst>
                  <a:gd name="T0" fmla="*/ 251 w 255"/>
                  <a:gd name="T1" fmla="*/ 95 h 95"/>
                  <a:gd name="T2" fmla="*/ 249 w 255"/>
                  <a:gd name="T3" fmla="*/ 94 h 95"/>
                  <a:gd name="T4" fmla="*/ 3 w 255"/>
                  <a:gd name="T5" fmla="*/ 8 h 95"/>
                  <a:gd name="T6" fmla="*/ 1 w 255"/>
                  <a:gd name="T7" fmla="*/ 3 h 95"/>
                  <a:gd name="T8" fmla="*/ 6 w 255"/>
                  <a:gd name="T9" fmla="*/ 1 h 95"/>
                  <a:gd name="T10" fmla="*/ 252 w 255"/>
                  <a:gd name="T11" fmla="*/ 87 h 95"/>
                  <a:gd name="T12" fmla="*/ 254 w 255"/>
                  <a:gd name="T13" fmla="*/ 92 h 95"/>
                  <a:gd name="T14" fmla="*/ 251 w 255"/>
                  <a:gd name="T15" fmla="*/ 95 h 9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5" h="95">
                    <a:moveTo>
                      <a:pt x="251" y="95"/>
                    </a:moveTo>
                    <a:cubicBezTo>
                      <a:pt x="250" y="95"/>
                      <a:pt x="250" y="95"/>
                      <a:pt x="249" y="94"/>
                    </a:cubicBezTo>
                    <a:cubicBezTo>
                      <a:pt x="3" y="8"/>
                      <a:pt x="3" y="8"/>
                      <a:pt x="3" y="8"/>
                    </a:cubicBezTo>
                    <a:cubicBezTo>
                      <a:pt x="1" y="8"/>
                      <a:pt x="0" y="5"/>
                      <a:pt x="1" y="3"/>
                    </a:cubicBezTo>
                    <a:cubicBezTo>
                      <a:pt x="1" y="1"/>
                      <a:pt x="4" y="0"/>
                      <a:pt x="6" y="1"/>
                    </a:cubicBezTo>
                    <a:cubicBezTo>
                      <a:pt x="252" y="87"/>
                      <a:pt x="252" y="87"/>
                      <a:pt x="252" y="87"/>
                    </a:cubicBezTo>
                    <a:cubicBezTo>
                      <a:pt x="254" y="88"/>
                      <a:pt x="255" y="90"/>
                      <a:pt x="254" y="92"/>
                    </a:cubicBezTo>
                    <a:cubicBezTo>
                      <a:pt x="254" y="94"/>
                      <a:pt x="252" y="95"/>
                      <a:pt x="251" y="9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20" name="Freeform 50"/>
              <p:cNvSpPr/>
              <p:nvPr/>
            </p:nvSpPr>
            <p:spPr bwMode="auto">
              <a:xfrm flipH="1">
                <a:off x="4154470" y="4136583"/>
                <a:ext cx="45719" cy="387557"/>
              </a:xfrm>
              <a:custGeom>
                <a:avLst/>
                <a:gdLst>
                  <a:gd name="T0" fmla="*/ 5 w 255"/>
                  <a:gd name="T1" fmla="*/ 960 h 960"/>
                  <a:gd name="T2" fmla="*/ 4 w 255"/>
                  <a:gd name="T3" fmla="*/ 960 h 960"/>
                  <a:gd name="T4" fmla="*/ 1 w 255"/>
                  <a:gd name="T5" fmla="*/ 955 h 960"/>
                  <a:gd name="T6" fmla="*/ 247 w 255"/>
                  <a:gd name="T7" fmla="*/ 4 h 960"/>
                  <a:gd name="T8" fmla="*/ 252 w 255"/>
                  <a:gd name="T9" fmla="*/ 1 h 960"/>
                  <a:gd name="T10" fmla="*/ 255 w 255"/>
                  <a:gd name="T11" fmla="*/ 6 h 960"/>
                  <a:gd name="T12" fmla="*/ 9 w 255"/>
                  <a:gd name="T13" fmla="*/ 957 h 960"/>
                  <a:gd name="T14" fmla="*/ 5 w 255"/>
                  <a:gd name="T15" fmla="*/ 960 h 9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5" h="960">
                    <a:moveTo>
                      <a:pt x="5" y="960"/>
                    </a:moveTo>
                    <a:cubicBezTo>
                      <a:pt x="4" y="960"/>
                      <a:pt x="4" y="960"/>
                      <a:pt x="4" y="960"/>
                    </a:cubicBezTo>
                    <a:cubicBezTo>
                      <a:pt x="2" y="960"/>
                      <a:pt x="0" y="957"/>
                      <a:pt x="1" y="955"/>
                    </a:cubicBezTo>
                    <a:cubicBezTo>
                      <a:pt x="247" y="4"/>
                      <a:pt x="247" y="4"/>
                      <a:pt x="247" y="4"/>
                    </a:cubicBezTo>
                    <a:cubicBezTo>
                      <a:pt x="247" y="1"/>
                      <a:pt x="250" y="0"/>
                      <a:pt x="252" y="1"/>
                    </a:cubicBezTo>
                    <a:cubicBezTo>
                      <a:pt x="254" y="1"/>
                      <a:pt x="255" y="3"/>
                      <a:pt x="255" y="6"/>
                    </a:cubicBezTo>
                    <a:cubicBezTo>
                      <a:pt x="9" y="957"/>
                      <a:pt x="9" y="957"/>
                      <a:pt x="9" y="957"/>
                    </a:cubicBezTo>
                    <a:cubicBezTo>
                      <a:pt x="8" y="959"/>
                      <a:pt x="6" y="960"/>
                      <a:pt x="5" y="96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21" name="Freeform 51"/>
              <p:cNvSpPr/>
              <p:nvPr/>
            </p:nvSpPr>
            <p:spPr bwMode="auto">
              <a:xfrm>
                <a:off x="4147435" y="3689151"/>
                <a:ext cx="590949" cy="455875"/>
              </a:xfrm>
              <a:custGeom>
                <a:avLst/>
                <a:gdLst>
                  <a:gd name="T0" fmla="*/ 5 w 658"/>
                  <a:gd name="T1" fmla="*/ 506 h 506"/>
                  <a:gd name="T2" fmla="*/ 1 w 658"/>
                  <a:gd name="T3" fmla="*/ 504 h 506"/>
                  <a:gd name="T4" fmla="*/ 2 w 658"/>
                  <a:gd name="T5" fmla="*/ 498 h 506"/>
                  <a:gd name="T6" fmla="*/ 651 w 658"/>
                  <a:gd name="T7" fmla="*/ 1 h 506"/>
                  <a:gd name="T8" fmla="*/ 656 w 658"/>
                  <a:gd name="T9" fmla="*/ 2 h 506"/>
                  <a:gd name="T10" fmla="*/ 656 w 658"/>
                  <a:gd name="T11" fmla="*/ 8 h 506"/>
                  <a:gd name="T12" fmla="*/ 7 w 658"/>
                  <a:gd name="T13" fmla="*/ 505 h 506"/>
                  <a:gd name="T14" fmla="*/ 5 w 658"/>
                  <a:gd name="T15" fmla="*/ 506 h 50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58" h="506">
                    <a:moveTo>
                      <a:pt x="5" y="506"/>
                    </a:moveTo>
                    <a:cubicBezTo>
                      <a:pt x="3" y="506"/>
                      <a:pt x="2" y="505"/>
                      <a:pt x="1" y="504"/>
                    </a:cubicBezTo>
                    <a:cubicBezTo>
                      <a:pt x="0" y="502"/>
                      <a:pt x="0" y="500"/>
                      <a:pt x="2" y="498"/>
                    </a:cubicBezTo>
                    <a:cubicBezTo>
                      <a:pt x="651" y="1"/>
                      <a:pt x="651" y="1"/>
                      <a:pt x="651" y="1"/>
                    </a:cubicBezTo>
                    <a:cubicBezTo>
                      <a:pt x="653" y="0"/>
                      <a:pt x="655" y="0"/>
                      <a:pt x="656" y="2"/>
                    </a:cubicBezTo>
                    <a:cubicBezTo>
                      <a:pt x="658" y="4"/>
                      <a:pt x="657" y="6"/>
                      <a:pt x="656" y="8"/>
                    </a:cubicBezTo>
                    <a:cubicBezTo>
                      <a:pt x="7" y="505"/>
                      <a:pt x="7" y="505"/>
                      <a:pt x="7" y="505"/>
                    </a:cubicBezTo>
                    <a:cubicBezTo>
                      <a:pt x="6" y="505"/>
                      <a:pt x="6" y="506"/>
                      <a:pt x="5" y="50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22" name="Freeform 52"/>
              <p:cNvSpPr/>
              <p:nvPr/>
            </p:nvSpPr>
            <p:spPr bwMode="auto">
              <a:xfrm>
                <a:off x="3925126" y="3689152"/>
                <a:ext cx="813259" cy="378489"/>
              </a:xfrm>
              <a:custGeom>
                <a:avLst/>
                <a:gdLst>
                  <a:gd name="T0" fmla="*/ 4 w 904"/>
                  <a:gd name="T1" fmla="*/ 420 h 420"/>
                  <a:gd name="T2" fmla="*/ 1 w 904"/>
                  <a:gd name="T3" fmla="*/ 417 h 420"/>
                  <a:gd name="T4" fmla="*/ 3 w 904"/>
                  <a:gd name="T5" fmla="*/ 412 h 420"/>
                  <a:gd name="T6" fmla="*/ 898 w 904"/>
                  <a:gd name="T7" fmla="*/ 1 h 420"/>
                  <a:gd name="T8" fmla="*/ 903 w 904"/>
                  <a:gd name="T9" fmla="*/ 3 h 420"/>
                  <a:gd name="T10" fmla="*/ 901 w 904"/>
                  <a:gd name="T11" fmla="*/ 8 h 420"/>
                  <a:gd name="T12" fmla="*/ 6 w 904"/>
                  <a:gd name="T13" fmla="*/ 419 h 420"/>
                  <a:gd name="T14" fmla="*/ 4 w 904"/>
                  <a:gd name="T15" fmla="*/ 420 h 4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04" h="420">
                    <a:moveTo>
                      <a:pt x="4" y="420"/>
                    </a:moveTo>
                    <a:cubicBezTo>
                      <a:pt x="3" y="420"/>
                      <a:pt x="2" y="419"/>
                      <a:pt x="1" y="417"/>
                    </a:cubicBezTo>
                    <a:cubicBezTo>
                      <a:pt x="0" y="415"/>
                      <a:pt x="1" y="413"/>
                      <a:pt x="3" y="412"/>
                    </a:cubicBezTo>
                    <a:cubicBezTo>
                      <a:pt x="898" y="1"/>
                      <a:pt x="898" y="1"/>
                      <a:pt x="898" y="1"/>
                    </a:cubicBezTo>
                    <a:cubicBezTo>
                      <a:pt x="900" y="0"/>
                      <a:pt x="902" y="1"/>
                      <a:pt x="903" y="3"/>
                    </a:cubicBezTo>
                    <a:cubicBezTo>
                      <a:pt x="904" y="5"/>
                      <a:pt x="903" y="7"/>
                      <a:pt x="901" y="8"/>
                    </a:cubicBezTo>
                    <a:cubicBezTo>
                      <a:pt x="6" y="419"/>
                      <a:pt x="6" y="419"/>
                      <a:pt x="6" y="419"/>
                    </a:cubicBezTo>
                    <a:cubicBezTo>
                      <a:pt x="6" y="420"/>
                      <a:pt x="5" y="420"/>
                      <a:pt x="4" y="42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23" name="Freeform 122"/>
              <p:cNvSpPr/>
              <p:nvPr/>
            </p:nvSpPr>
            <p:spPr bwMode="auto">
              <a:xfrm>
                <a:off x="4675070" y="3634276"/>
                <a:ext cx="104120" cy="104120"/>
              </a:xfrm>
              <a:custGeom>
                <a:avLst/>
                <a:gdLst>
                  <a:gd name="T0" fmla="*/ 85 w 116"/>
                  <a:gd name="T1" fmla="*/ 15 h 116"/>
                  <a:gd name="T2" fmla="*/ 101 w 116"/>
                  <a:gd name="T3" fmla="*/ 85 h 116"/>
                  <a:gd name="T4" fmla="*/ 31 w 116"/>
                  <a:gd name="T5" fmla="*/ 101 h 116"/>
                  <a:gd name="T6" fmla="*/ 15 w 116"/>
                  <a:gd name="T7" fmla="*/ 31 h 116"/>
                  <a:gd name="T8" fmla="*/ 85 w 116"/>
                  <a:gd name="T9" fmla="*/ 15 h 116"/>
                </a:gdLst>
                <a:ahLst/>
                <a:cxnLst>
                  <a:cxn ang="0">
                    <a:pos x="T0" y="T1"/>
                  </a:cxn>
                  <a:cxn ang="0">
                    <a:pos x="T2" y="T3"/>
                  </a:cxn>
                  <a:cxn ang="0">
                    <a:pos x="T4" y="T5"/>
                  </a:cxn>
                  <a:cxn ang="0">
                    <a:pos x="T6" y="T7"/>
                  </a:cxn>
                  <a:cxn ang="0">
                    <a:pos x="T8" y="T9"/>
                  </a:cxn>
                </a:cxnLst>
                <a:rect l="0" t="0" r="r" b="b"/>
                <a:pathLst>
                  <a:path w="116" h="116">
                    <a:moveTo>
                      <a:pt x="85" y="15"/>
                    </a:moveTo>
                    <a:cubicBezTo>
                      <a:pt x="109" y="30"/>
                      <a:pt x="116" y="62"/>
                      <a:pt x="101" y="85"/>
                    </a:cubicBezTo>
                    <a:cubicBezTo>
                      <a:pt x="86" y="109"/>
                      <a:pt x="55" y="116"/>
                      <a:pt x="31" y="101"/>
                    </a:cubicBezTo>
                    <a:cubicBezTo>
                      <a:pt x="7" y="87"/>
                      <a:pt x="0" y="55"/>
                      <a:pt x="15" y="31"/>
                    </a:cubicBezTo>
                    <a:cubicBezTo>
                      <a:pt x="30" y="8"/>
                      <a:pt x="61" y="0"/>
                      <a:pt x="85" y="1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24" name="Freeform 125"/>
              <p:cNvSpPr/>
              <p:nvPr/>
            </p:nvSpPr>
            <p:spPr bwMode="auto">
              <a:xfrm>
                <a:off x="4115075" y="4105629"/>
                <a:ext cx="66130" cy="67537"/>
              </a:xfrm>
              <a:custGeom>
                <a:avLst/>
                <a:gdLst>
                  <a:gd name="T0" fmla="*/ 54 w 74"/>
                  <a:gd name="T1" fmla="*/ 10 h 75"/>
                  <a:gd name="T2" fmla="*/ 65 w 74"/>
                  <a:gd name="T3" fmla="*/ 55 h 75"/>
                  <a:gd name="T4" fmla="*/ 20 w 74"/>
                  <a:gd name="T5" fmla="*/ 65 h 75"/>
                  <a:gd name="T6" fmla="*/ 9 w 74"/>
                  <a:gd name="T7" fmla="*/ 20 h 75"/>
                  <a:gd name="T8" fmla="*/ 54 w 74"/>
                  <a:gd name="T9" fmla="*/ 10 h 75"/>
                </a:gdLst>
                <a:ahLst/>
                <a:cxnLst>
                  <a:cxn ang="0">
                    <a:pos x="T0" y="T1"/>
                  </a:cxn>
                  <a:cxn ang="0">
                    <a:pos x="T2" y="T3"/>
                  </a:cxn>
                  <a:cxn ang="0">
                    <a:pos x="T4" y="T5"/>
                  </a:cxn>
                  <a:cxn ang="0">
                    <a:pos x="T6" y="T7"/>
                  </a:cxn>
                  <a:cxn ang="0">
                    <a:pos x="T8" y="T9"/>
                  </a:cxn>
                </a:cxnLst>
                <a:rect l="0" t="0" r="r" b="b"/>
                <a:pathLst>
                  <a:path w="74" h="75">
                    <a:moveTo>
                      <a:pt x="54" y="10"/>
                    </a:moveTo>
                    <a:cubicBezTo>
                      <a:pt x="70" y="20"/>
                      <a:pt x="74" y="40"/>
                      <a:pt x="65" y="55"/>
                    </a:cubicBezTo>
                    <a:cubicBezTo>
                      <a:pt x="55" y="70"/>
                      <a:pt x="35" y="75"/>
                      <a:pt x="20" y="65"/>
                    </a:cubicBezTo>
                    <a:cubicBezTo>
                      <a:pt x="4" y="56"/>
                      <a:pt x="0" y="36"/>
                      <a:pt x="9" y="20"/>
                    </a:cubicBezTo>
                    <a:cubicBezTo>
                      <a:pt x="19" y="5"/>
                      <a:pt x="39" y="0"/>
                      <a:pt x="54" y="1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25" name="Freeform 128"/>
              <p:cNvSpPr/>
              <p:nvPr/>
            </p:nvSpPr>
            <p:spPr bwMode="auto">
              <a:xfrm>
                <a:off x="4402107" y="2926544"/>
                <a:ext cx="67537" cy="67537"/>
              </a:xfrm>
              <a:custGeom>
                <a:avLst/>
                <a:gdLst>
                  <a:gd name="T0" fmla="*/ 55 w 75"/>
                  <a:gd name="T1" fmla="*/ 10 h 75"/>
                  <a:gd name="T2" fmla="*/ 65 w 75"/>
                  <a:gd name="T3" fmla="*/ 55 h 75"/>
                  <a:gd name="T4" fmla="*/ 20 w 75"/>
                  <a:gd name="T5" fmla="*/ 65 h 75"/>
                  <a:gd name="T6" fmla="*/ 10 w 75"/>
                  <a:gd name="T7" fmla="*/ 20 h 75"/>
                  <a:gd name="T8" fmla="*/ 55 w 75"/>
                  <a:gd name="T9" fmla="*/ 10 h 75"/>
                </a:gdLst>
                <a:ahLst/>
                <a:cxnLst>
                  <a:cxn ang="0">
                    <a:pos x="T0" y="T1"/>
                  </a:cxn>
                  <a:cxn ang="0">
                    <a:pos x="T2" y="T3"/>
                  </a:cxn>
                  <a:cxn ang="0">
                    <a:pos x="T4" y="T5"/>
                  </a:cxn>
                  <a:cxn ang="0">
                    <a:pos x="T6" y="T7"/>
                  </a:cxn>
                  <a:cxn ang="0">
                    <a:pos x="T8" y="T9"/>
                  </a:cxn>
                </a:cxnLst>
                <a:rect l="0" t="0" r="r" b="b"/>
                <a:pathLst>
                  <a:path w="75" h="75">
                    <a:moveTo>
                      <a:pt x="55" y="10"/>
                    </a:moveTo>
                    <a:cubicBezTo>
                      <a:pt x="70" y="19"/>
                      <a:pt x="75" y="39"/>
                      <a:pt x="65" y="55"/>
                    </a:cubicBezTo>
                    <a:cubicBezTo>
                      <a:pt x="56" y="70"/>
                      <a:pt x="36" y="75"/>
                      <a:pt x="20" y="65"/>
                    </a:cubicBezTo>
                    <a:cubicBezTo>
                      <a:pt x="5" y="55"/>
                      <a:pt x="0" y="35"/>
                      <a:pt x="10" y="20"/>
                    </a:cubicBezTo>
                    <a:cubicBezTo>
                      <a:pt x="20" y="5"/>
                      <a:pt x="40" y="0"/>
                      <a:pt x="55" y="1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26" name="Freeform 129"/>
              <p:cNvSpPr/>
              <p:nvPr/>
            </p:nvSpPr>
            <p:spPr bwMode="auto">
              <a:xfrm>
                <a:off x="4502005" y="2199113"/>
                <a:ext cx="106934" cy="105526"/>
              </a:xfrm>
              <a:custGeom>
                <a:avLst/>
                <a:gdLst>
                  <a:gd name="T0" fmla="*/ 87 w 119"/>
                  <a:gd name="T1" fmla="*/ 15 h 118"/>
                  <a:gd name="T2" fmla="*/ 104 w 119"/>
                  <a:gd name="T3" fmla="*/ 86 h 118"/>
                  <a:gd name="T4" fmla="*/ 32 w 119"/>
                  <a:gd name="T5" fmla="*/ 103 h 118"/>
                  <a:gd name="T6" fmla="*/ 16 w 119"/>
                  <a:gd name="T7" fmla="*/ 31 h 118"/>
                  <a:gd name="T8" fmla="*/ 87 w 119"/>
                  <a:gd name="T9" fmla="*/ 15 h 118"/>
                </a:gdLst>
                <a:ahLst/>
                <a:cxnLst>
                  <a:cxn ang="0">
                    <a:pos x="T0" y="T1"/>
                  </a:cxn>
                  <a:cxn ang="0">
                    <a:pos x="T2" y="T3"/>
                  </a:cxn>
                  <a:cxn ang="0">
                    <a:pos x="T4" y="T5"/>
                  </a:cxn>
                  <a:cxn ang="0">
                    <a:pos x="T6" y="T7"/>
                  </a:cxn>
                  <a:cxn ang="0">
                    <a:pos x="T8" y="T9"/>
                  </a:cxn>
                </a:cxnLst>
                <a:rect l="0" t="0" r="r" b="b"/>
                <a:pathLst>
                  <a:path w="119" h="118">
                    <a:moveTo>
                      <a:pt x="87" y="15"/>
                    </a:moveTo>
                    <a:cubicBezTo>
                      <a:pt x="111" y="30"/>
                      <a:pt x="119" y="62"/>
                      <a:pt x="104" y="86"/>
                    </a:cubicBezTo>
                    <a:cubicBezTo>
                      <a:pt x="88" y="111"/>
                      <a:pt x="56" y="118"/>
                      <a:pt x="32" y="103"/>
                    </a:cubicBezTo>
                    <a:cubicBezTo>
                      <a:pt x="8" y="87"/>
                      <a:pt x="0" y="55"/>
                      <a:pt x="16" y="31"/>
                    </a:cubicBezTo>
                    <a:cubicBezTo>
                      <a:pt x="31" y="7"/>
                      <a:pt x="63" y="0"/>
                      <a:pt x="87" y="1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27" name="Freeform 130"/>
              <p:cNvSpPr/>
              <p:nvPr/>
            </p:nvSpPr>
            <p:spPr bwMode="auto">
              <a:xfrm>
                <a:off x="4995870" y="3029256"/>
                <a:ext cx="67537" cy="67537"/>
              </a:xfrm>
              <a:custGeom>
                <a:avLst/>
                <a:gdLst>
                  <a:gd name="T0" fmla="*/ 55 w 75"/>
                  <a:gd name="T1" fmla="*/ 10 h 75"/>
                  <a:gd name="T2" fmla="*/ 66 w 75"/>
                  <a:gd name="T3" fmla="*/ 55 h 75"/>
                  <a:gd name="T4" fmla="*/ 20 w 75"/>
                  <a:gd name="T5" fmla="*/ 65 h 75"/>
                  <a:gd name="T6" fmla="*/ 10 w 75"/>
                  <a:gd name="T7" fmla="*/ 20 h 75"/>
                  <a:gd name="T8" fmla="*/ 55 w 75"/>
                  <a:gd name="T9" fmla="*/ 10 h 75"/>
                </a:gdLst>
                <a:ahLst/>
                <a:cxnLst>
                  <a:cxn ang="0">
                    <a:pos x="T0" y="T1"/>
                  </a:cxn>
                  <a:cxn ang="0">
                    <a:pos x="T2" y="T3"/>
                  </a:cxn>
                  <a:cxn ang="0">
                    <a:pos x="T4" y="T5"/>
                  </a:cxn>
                  <a:cxn ang="0">
                    <a:pos x="T6" y="T7"/>
                  </a:cxn>
                  <a:cxn ang="0">
                    <a:pos x="T8" y="T9"/>
                  </a:cxn>
                </a:cxnLst>
                <a:rect l="0" t="0" r="r" b="b"/>
                <a:pathLst>
                  <a:path w="75" h="75">
                    <a:moveTo>
                      <a:pt x="55" y="10"/>
                    </a:moveTo>
                    <a:cubicBezTo>
                      <a:pt x="71" y="19"/>
                      <a:pt x="75" y="39"/>
                      <a:pt x="66" y="55"/>
                    </a:cubicBezTo>
                    <a:cubicBezTo>
                      <a:pt x="56" y="70"/>
                      <a:pt x="36" y="75"/>
                      <a:pt x="20" y="65"/>
                    </a:cubicBezTo>
                    <a:cubicBezTo>
                      <a:pt x="5" y="56"/>
                      <a:pt x="0" y="35"/>
                      <a:pt x="10" y="20"/>
                    </a:cubicBezTo>
                    <a:cubicBezTo>
                      <a:pt x="20" y="5"/>
                      <a:pt x="40" y="0"/>
                      <a:pt x="55" y="1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28" name="Freeform 131"/>
              <p:cNvSpPr/>
              <p:nvPr/>
            </p:nvSpPr>
            <p:spPr bwMode="auto">
              <a:xfrm>
                <a:off x="5741593" y="2576195"/>
                <a:ext cx="67537" cy="67537"/>
              </a:xfrm>
              <a:custGeom>
                <a:avLst/>
                <a:gdLst>
                  <a:gd name="T0" fmla="*/ 55 w 75"/>
                  <a:gd name="T1" fmla="*/ 10 h 75"/>
                  <a:gd name="T2" fmla="*/ 65 w 75"/>
                  <a:gd name="T3" fmla="*/ 55 h 75"/>
                  <a:gd name="T4" fmla="*/ 20 w 75"/>
                  <a:gd name="T5" fmla="*/ 65 h 75"/>
                  <a:gd name="T6" fmla="*/ 10 w 75"/>
                  <a:gd name="T7" fmla="*/ 20 h 75"/>
                  <a:gd name="T8" fmla="*/ 55 w 75"/>
                  <a:gd name="T9" fmla="*/ 10 h 75"/>
                </a:gdLst>
                <a:ahLst/>
                <a:cxnLst>
                  <a:cxn ang="0">
                    <a:pos x="T0" y="T1"/>
                  </a:cxn>
                  <a:cxn ang="0">
                    <a:pos x="T2" y="T3"/>
                  </a:cxn>
                  <a:cxn ang="0">
                    <a:pos x="T4" y="T5"/>
                  </a:cxn>
                  <a:cxn ang="0">
                    <a:pos x="T6" y="T7"/>
                  </a:cxn>
                  <a:cxn ang="0">
                    <a:pos x="T8" y="T9"/>
                  </a:cxn>
                </a:cxnLst>
                <a:rect l="0" t="0" r="r" b="b"/>
                <a:pathLst>
                  <a:path w="75" h="75">
                    <a:moveTo>
                      <a:pt x="55" y="10"/>
                    </a:moveTo>
                    <a:cubicBezTo>
                      <a:pt x="70" y="19"/>
                      <a:pt x="75" y="39"/>
                      <a:pt x="65" y="55"/>
                    </a:cubicBezTo>
                    <a:cubicBezTo>
                      <a:pt x="56" y="70"/>
                      <a:pt x="36" y="75"/>
                      <a:pt x="20" y="65"/>
                    </a:cubicBezTo>
                    <a:cubicBezTo>
                      <a:pt x="5" y="56"/>
                      <a:pt x="0" y="35"/>
                      <a:pt x="10" y="20"/>
                    </a:cubicBezTo>
                    <a:cubicBezTo>
                      <a:pt x="20" y="5"/>
                      <a:pt x="40" y="0"/>
                      <a:pt x="55" y="1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29" name="Freeform 132"/>
              <p:cNvSpPr/>
              <p:nvPr/>
            </p:nvSpPr>
            <p:spPr bwMode="auto">
              <a:xfrm>
                <a:off x="5875259" y="3157296"/>
                <a:ext cx="61909" cy="61909"/>
              </a:xfrm>
              <a:custGeom>
                <a:avLst/>
                <a:gdLst>
                  <a:gd name="T0" fmla="*/ 50 w 68"/>
                  <a:gd name="T1" fmla="*/ 9 h 68"/>
                  <a:gd name="T2" fmla="*/ 59 w 68"/>
                  <a:gd name="T3" fmla="*/ 50 h 68"/>
                  <a:gd name="T4" fmla="*/ 18 w 68"/>
                  <a:gd name="T5" fmla="*/ 60 h 68"/>
                  <a:gd name="T6" fmla="*/ 9 w 68"/>
                  <a:gd name="T7" fmla="*/ 19 h 68"/>
                  <a:gd name="T8" fmla="*/ 50 w 68"/>
                  <a:gd name="T9" fmla="*/ 9 h 68"/>
                </a:gdLst>
                <a:ahLst/>
                <a:cxnLst>
                  <a:cxn ang="0">
                    <a:pos x="T0" y="T1"/>
                  </a:cxn>
                  <a:cxn ang="0">
                    <a:pos x="T2" y="T3"/>
                  </a:cxn>
                  <a:cxn ang="0">
                    <a:pos x="T4" y="T5"/>
                  </a:cxn>
                  <a:cxn ang="0">
                    <a:pos x="T6" y="T7"/>
                  </a:cxn>
                  <a:cxn ang="0">
                    <a:pos x="T8" y="T9"/>
                  </a:cxn>
                </a:cxnLst>
                <a:rect l="0" t="0" r="r" b="b"/>
                <a:pathLst>
                  <a:path w="68" h="68">
                    <a:moveTo>
                      <a:pt x="50" y="9"/>
                    </a:moveTo>
                    <a:cubicBezTo>
                      <a:pt x="64" y="18"/>
                      <a:pt x="68" y="36"/>
                      <a:pt x="59" y="50"/>
                    </a:cubicBezTo>
                    <a:cubicBezTo>
                      <a:pt x="50" y="64"/>
                      <a:pt x="32" y="68"/>
                      <a:pt x="18" y="60"/>
                    </a:cubicBezTo>
                    <a:cubicBezTo>
                      <a:pt x="4" y="51"/>
                      <a:pt x="0" y="33"/>
                      <a:pt x="9" y="19"/>
                    </a:cubicBezTo>
                    <a:cubicBezTo>
                      <a:pt x="17" y="5"/>
                      <a:pt x="36" y="0"/>
                      <a:pt x="50" y="9"/>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30" name="Freeform 133"/>
              <p:cNvSpPr/>
              <p:nvPr/>
            </p:nvSpPr>
            <p:spPr bwMode="auto">
              <a:xfrm>
                <a:off x="5354660" y="3803117"/>
                <a:ext cx="73165" cy="71758"/>
              </a:xfrm>
              <a:custGeom>
                <a:avLst/>
                <a:gdLst>
                  <a:gd name="T0" fmla="*/ 59 w 81"/>
                  <a:gd name="T1" fmla="*/ 10 h 80"/>
                  <a:gd name="T2" fmla="*/ 70 w 81"/>
                  <a:gd name="T3" fmla="*/ 59 h 80"/>
                  <a:gd name="T4" fmla="*/ 22 w 81"/>
                  <a:gd name="T5" fmla="*/ 70 h 80"/>
                  <a:gd name="T6" fmla="*/ 10 w 81"/>
                  <a:gd name="T7" fmla="*/ 21 h 80"/>
                  <a:gd name="T8" fmla="*/ 59 w 81"/>
                  <a:gd name="T9" fmla="*/ 10 h 80"/>
                </a:gdLst>
                <a:ahLst/>
                <a:cxnLst>
                  <a:cxn ang="0">
                    <a:pos x="T0" y="T1"/>
                  </a:cxn>
                  <a:cxn ang="0">
                    <a:pos x="T2" y="T3"/>
                  </a:cxn>
                  <a:cxn ang="0">
                    <a:pos x="T4" y="T5"/>
                  </a:cxn>
                  <a:cxn ang="0">
                    <a:pos x="T6" y="T7"/>
                  </a:cxn>
                  <a:cxn ang="0">
                    <a:pos x="T8" y="T9"/>
                  </a:cxn>
                </a:cxnLst>
                <a:rect l="0" t="0" r="r" b="b"/>
                <a:pathLst>
                  <a:path w="81" h="80">
                    <a:moveTo>
                      <a:pt x="59" y="10"/>
                    </a:moveTo>
                    <a:cubicBezTo>
                      <a:pt x="76" y="20"/>
                      <a:pt x="81" y="42"/>
                      <a:pt x="70" y="59"/>
                    </a:cubicBezTo>
                    <a:cubicBezTo>
                      <a:pt x="60" y="75"/>
                      <a:pt x="38" y="80"/>
                      <a:pt x="22" y="70"/>
                    </a:cubicBezTo>
                    <a:cubicBezTo>
                      <a:pt x="5" y="60"/>
                      <a:pt x="0" y="38"/>
                      <a:pt x="10" y="21"/>
                    </a:cubicBezTo>
                    <a:cubicBezTo>
                      <a:pt x="21" y="5"/>
                      <a:pt x="43" y="0"/>
                      <a:pt x="59" y="1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31" name="Freeform 134"/>
              <p:cNvSpPr/>
              <p:nvPr/>
            </p:nvSpPr>
            <p:spPr bwMode="auto">
              <a:xfrm>
                <a:off x="6758869" y="3044734"/>
                <a:ext cx="61909" cy="61909"/>
              </a:xfrm>
              <a:custGeom>
                <a:avLst/>
                <a:gdLst>
                  <a:gd name="T0" fmla="*/ 50 w 68"/>
                  <a:gd name="T1" fmla="*/ 8 h 68"/>
                  <a:gd name="T2" fmla="*/ 60 w 68"/>
                  <a:gd name="T3" fmla="*/ 49 h 68"/>
                  <a:gd name="T4" fmla="*/ 19 w 68"/>
                  <a:gd name="T5" fmla="*/ 59 h 68"/>
                  <a:gd name="T6" fmla="*/ 9 w 68"/>
                  <a:gd name="T7" fmla="*/ 18 h 68"/>
                  <a:gd name="T8" fmla="*/ 50 w 68"/>
                  <a:gd name="T9" fmla="*/ 8 h 68"/>
                </a:gdLst>
                <a:ahLst/>
                <a:cxnLst>
                  <a:cxn ang="0">
                    <a:pos x="T0" y="T1"/>
                  </a:cxn>
                  <a:cxn ang="0">
                    <a:pos x="T2" y="T3"/>
                  </a:cxn>
                  <a:cxn ang="0">
                    <a:pos x="T4" y="T5"/>
                  </a:cxn>
                  <a:cxn ang="0">
                    <a:pos x="T6" y="T7"/>
                  </a:cxn>
                  <a:cxn ang="0">
                    <a:pos x="T8" y="T9"/>
                  </a:cxn>
                </a:cxnLst>
                <a:rect l="0" t="0" r="r" b="b"/>
                <a:pathLst>
                  <a:path w="68" h="68">
                    <a:moveTo>
                      <a:pt x="50" y="8"/>
                    </a:moveTo>
                    <a:cubicBezTo>
                      <a:pt x="64" y="17"/>
                      <a:pt x="68" y="35"/>
                      <a:pt x="60" y="49"/>
                    </a:cubicBezTo>
                    <a:cubicBezTo>
                      <a:pt x="51" y="63"/>
                      <a:pt x="32" y="68"/>
                      <a:pt x="19" y="59"/>
                    </a:cubicBezTo>
                    <a:cubicBezTo>
                      <a:pt x="5" y="50"/>
                      <a:pt x="0" y="32"/>
                      <a:pt x="9" y="18"/>
                    </a:cubicBezTo>
                    <a:cubicBezTo>
                      <a:pt x="18" y="4"/>
                      <a:pt x="36" y="0"/>
                      <a:pt x="50" y="8"/>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32" name="Freeform 135"/>
              <p:cNvSpPr/>
              <p:nvPr/>
            </p:nvSpPr>
            <p:spPr bwMode="auto">
              <a:xfrm>
                <a:off x="6960074" y="2145647"/>
                <a:ext cx="61909" cy="60502"/>
              </a:xfrm>
              <a:custGeom>
                <a:avLst/>
                <a:gdLst>
                  <a:gd name="T0" fmla="*/ 50 w 68"/>
                  <a:gd name="T1" fmla="*/ 9 h 68"/>
                  <a:gd name="T2" fmla="*/ 59 w 68"/>
                  <a:gd name="T3" fmla="*/ 50 h 68"/>
                  <a:gd name="T4" fmla="*/ 18 w 68"/>
                  <a:gd name="T5" fmla="*/ 60 h 68"/>
                  <a:gd name="T6" fmla="*/ 9 w 68"/>
                  <a:gd name="T7" fmla="*/ 18 h 68"/>
                  <a:gd name="T8" fmla="*/ 50 w 68"/>
                  <a:gd name="T9" fmla="*/ 9 h 68"/>
                </a:gdLst>
                <a:ahLst/>
                <a:cxnLst>
                  <a:cxn ang="0">
                    <a:pos x="T0" y="T1"/>
                  </a:cxn>
                  <a:cxn ang="0">
                    <a:pos x="T2" y="T3"/>
                  </a:cxn>
                  <a:cxn ang="0">
                    <a:pos x="T4" y="T5"/>
                  </a:cxn>
                  <a:cxn ang="0">
                    <a:pos x="T6" y="T7"/>
                  </a:cxn>
                  <a:cxn ang="0">
                    <a:pos x="T8" y="T9"/>
                  </a:cxn>
                </a:cxnLst>
                <a:rect l="0" t="0" r="r" b="b"/>
                <a:pathLst>
                  <a:path w="68" h="68">
                    <a:moveTo>
                      <a:pt x="50" y="9"/>
                    </a:moveTo>
                    <a:cubicBezTo>
                      <a:pt x="64" y="18"/>
                      <a:pt x="68" y="36"/>
                      <a:pt x="59" y="50"/>
                    </a:cubicBezTo>
                    <a:cubicBezTo>
                      <a:pt x="51" y="64"/>
                      <a:pt x="32" y="68"/>
                      <a:pt x="18" y="60"/>
                    </a:cubicBezTo>
                    <a:cubicBezTo>
                      <a:pt x="4" y="51"/>
                      <a:pt x="0" y="32"/>
                      <a:pt x="9" y="18"/>
                    </a:cubicBezTo>
                    <a:cubicBezTo>
                      <a:pt x="18" y="5"/>
                      <a:pt x="36" y="0"/>
                      <a:pt x="50" y="9"/>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33" name="Freeform 136"/>
              <p:cNvSpPr/>
              <p:nvPr/>
            </p:nvSpPr>
            <p:spPr bwMode="auto">
              <a:xfrm>
                <a:off x="7061379" y="2783027"/>
                <a:ext cx="98492" cy="97084"/>
              </a:xfrm>
              <a:custGeom>
                <a:avLst/>
                <a:gdLst>
                  <a:gd name="T0" fmla="*/ 79 w 108"/>
                  <a:gd name="T1" fmla="*/ 14 h 108"/>
                  <a:gd name="T2" fmla="*/ 94 w 108"/>
                  <a:gd name="T3" fmla="*/ 79 h 108"/>
                  <a:gd name="T4" fmla="*/ 29 w 108"/>
                  <a:gd name="T5" fmla="*/ 94 h 108"/>
                  <a:gd name="T6" fmla="*/ 14 w 108"/>
                  <a:gd name="T7" fmla="*/ 29 h 108"/>
                  <a:gd name="T8" fmla="*/ 79 w 108"/>
                  <a:gd name="T9" fmla="*/ 14 h 108"/>
                </a:gdLst>
                <a:ahLst/>
                <a:cxnLst>
                  <a:cxn ang="0">
                    <a:pos x="T0" y="T1"/>
                  </a:cxn>
                  <a:cxn ang="0">
                    <a:pos x="T2" y="T3"/>
                  </a:cxn>
                  <a:cxn ang="0">
                    <a:pos x="T4" y="T5"/>
                  </a:cxn>
                  <a:cxn ang="0">
                    <a:pos x="T6" y="T7"/>
                  </a:cxn>
                  <a:cxn ang="0">
                    <a:pos x="T8" y="T9"/>
                  </a:cxn>
                </a:cxnLst>
                <a:rect l="0" t="0" r="r" b="b"/>
                <a:pathLst>
                  <a:path w="108" h="108">
                    <a:moveTo>
                      <a:pt x="79" y="14"/>
                    </a:moveTo>
                    <a:cubicBezTo>
                      <a:pt x="102" y="28"/>
                      <a:pt x="108" y="57"/>
                      <a:pt x="94" y="79"/>
                    </a:cubicBezTo>
                    <a:cubicBezTo>
                      <a:pt x="81" y="102"/>
                      <a:pt x="51" y="108"/>
                      <a:pt x="29" y="94"/>
                    </a:cubicBezTo>
                    <a:cubicBezTo>
                      <a:pt x="7" y="81"/>
                      <a:pt x="0" y="51"/>
                      <a:pt x="14" y="29"/>
                    </a:cubicBezTo>
                    <a:cubicBezTo>
                      <a:pt x="28" y="7"/>
                      <a:pt x="57" y="0"/>
                      <a:pt x="79" y="14"/>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34" name="Freeform 137"/>
              <p:cNvSpPr/>
              <p:nvPr/>
            </p:nvSpPr>
            <p:spPr bwMode="auto">
              <a:xfrm>
                <a:off x="6152442" y="2204740"/>
                <a:ext cx="101306" cy="102712"/>
              </a:xfrm>
              <a:custGeom>
                <a:avLst/>
                <a:gdLst>
                  <a:gd name="T0" fmla="*/ 84 w 114"/>
                  <a:gd name="T1" fmla="*/ 15 h 114"/>
                  <a:gd name="T2" fmla="*/ 100 w 114"/>
                  <a:gd name="T3" fmla="*/ 84 h 114"/>
                  <a:gd name="T4" fmla="*/ 31 w 114"/>
                  <a:gd name="T5" fmla="*/ 99 h 114"/>
                  <a:gd name="T6" fmla="*/ 15 w 114"/>
                  <a:gd name="T7" fmla="*/ 31 h 114"/>
                  <a:gd name="T8" fmla="*/ 84 w 114"/>
                  <a:gd name="T9" fmla="*/ 15 h 114"/>
                </a:gdLst>
                <a:ahLst/>
                <a:cxnLst>
                  <a:cxn ang="0">
                    <a:pos x="T0" y="T1"/>
                  </a:cxn>
                  <a:cxn ang="0">
                    <a:pos x="T2" y="T3"/>
                  </a:cxn>
                  <a:cxn ang="0">
                    <a:pos x="T4" y="T5"/>
                  </a:cxn>
                  <a:cxn ang="0">
                    <a:pos x="T6" y="T7"/>
                  </a:cxn>
                  <a:cxn ang="0">
                    <a:pos x="T8" y="T9"/>
                  </a:cxn>
                </a:cxnLst>
                <a:rect l="0" t="0" r="r" b="b"/>
                <a:pathLst>
                  <a:path w="114" h="114">
                    <a:moveTo>
                      <a:pt x="84" y="15"/>
                    </a:moveTo>
                    <a:cubicBezTo>
                      <a:pt x="107" y="29"/>
                      <a:pt x="114" y="60"/>
                      <a:pt x="100" y="84"/>
                    </a:cubicBezTo>
                    <a:cubicBezTo>
                      <a:pt x="85" y="107"/>
                      <a:pt x="54" y="114"/>
                      <a:pt x="31" y="99"/>
                    </a:cubicBezTo>
                    <a:cubicBezTo>
                      <a:pt x="8" y="85"/>
                      <a:pt x="0" y="54"/>
                      <a:pt x="15" y="31"/>
                    </a:cubicBezTo>
                    <a:cubicBezTo>
                      <a:pt x="30" y="7"/>
                      <a:pt x="60" y="0"/>
                      <a:pt x="84" y="1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35" name="Freeform 98"/>
              <p:cNvSpPr/>
              <p:nvPr/>
            </p:nvSpPr>
            <p:spPr bwMode="auto">
              <a:xfrm>
                <a:off x="5008534" y="5155267"/>
                <a:ext cx="136482" cy="119597"/>
              </a:xfrm>
              <a:custGeom>
                <a:avLst/>
                <a:gdLst>
                  <a:gd name="T0" fmla="*/ 75 w 151"/>
                  <a:gd name="T1" fmla="*/ 0 h 133"/>
                  <a:gd name="T2" fmla="*/ 19 w 151"/>
                  <a:gd name="T3" fmla="*/ 31 h 133"/>
                  <a:gd name="T4" fmla="*/ 40 w 151"/>
                  <a:gd name="T5" fmla="*/ 122 h 133"/>
                  <a:gd name="T6" fmla="*/ 75 w 151"/>
                  <a:gd name="T7" fmla="*/ 133 h 133"/>
                  <a:gd name="T8" fmla="*/ 131 w 151"/>
                  <a:gd name="T9" fmla="*/ 102 h 133"/>
                  <a:gd name="T10" fmla="*/ 111 w 151"/>
                  <a:gd name="T11" fmla="*/ 10 h 133"/>
                  <a:gd name="T12" fmla="*/ 75 w 151"/>
                  <a:gd name="T13" fmla="*/ 0 h 133"/>
                </a:gdLst>
                <a:ahLst/>
                <a:cxnLst>
                  <a:cxn ang="0">
                    <a:pos x="T0" y="T1"/>
                  </a:cxn>
                  <a:cxn ang="0">
                    <a:pos x="T2" y="T3"/>
                  </a:cxn>
                  <a:cxn ang="0">
                    <a:pos x="T4" y="T5"/>
                  </a:cxn>
                  <a:cxn ang="0">
                    <a:pos x="T6" y="T7"/>
                  </a:cxn>
                  <a:cxn ang="0">
                    <a:pos x="T8" y="T9"/>
                  </a:cxn>
                  <a:cxn ang="0">
                    <a:pos x="T10" y="T11"/>
                  </a:cxn>
                  <a:cxn ang="0">
                    <a:pos x="T12" y="T13"/>
                  </a:cxn>
                </a:cxnLst>
                <a:rect l="0" t="0" r="r" b="b"/>
                <a:pathLst>
                  <a:path w="151" h="133">
                    <a:moveTo>
                      <a:pt x="75" y="0"/>
                    </a:moveTo>
                    <a:cubicBezTo>
                      <a:pt x="53" y="0"/>
                      <a:pt x="32" y="11"/>
                      <a:pt x="19" y="31"/>
                    </a:cubicBezTo>
                    <a:cubicBezTo>
                      <a:pt x="0" y="62"/>
                      <a:pt x="9" y="103"/>
                      <a:pt x="40" y="122"/>
                    </a:cubicBezTo>
                    <a:cubicBezTo>
                      <a:pt x="51" y="129"/>
                      <a:pt x="63" y="133"/>
                      <a:pt x="75" y="133"/>
                    </a:cubicBezTo>
                    <a:cubicBezTo>
                      <a:pt x="97" y="133"/>
                      <a:pt x="119" y="122"/>
                      <a:pt x="131" y="102"/>
                    </a:cubicBezTo>
                    <a:cubicBezTo>
                      <a:pt x="151" y="71"/>
                      <a:pt x="142" y="30"/>
                      <a:pt x="111" y="10"/>
                    </a:cubicBezTo>
                    <a:cubicBezTo>
                      <a:pt x="100" y="3"/>
                      <a:pt x="87" y="0"/>
                      <a:pt x="75" y="0"/>
                    </a:cubicBezTo>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36" name="Freeform 99"/>
              <p:cNvSpPr/>
              <p:nvPr/>
            </p:nvSpPr>
            <p:spPr bwMode="auto">
              <a:xfrm>
                <a:off x="5031046" y="4123919"/>
                <a:ext cx="83015" cy="71759"/>
              </a:xfrm>
              <a:custGeom>
                <a:avLst/>
                <a:gdLst>
                  <a:gd name="T0" fmla="*/ 46 w 93"/>
                  <a:gd name="T1" fmla="*/ 0 h 81"/>
                  <a:gd name="T2" fmla="*/ 12 w 93"/>
                  <a:gd name="T3" fmla="*/ 19 h 81"/>
                  <a:gd name="T4" fmla="*/ 25 w 93"/>
                  <a:gd name="T5" fmla="*/ 75 h 81"/>
                  <a:gd name="T6" fmla="*/ 46 w 93"/>
                  <a:gd name="T7" fmla="*/ 81 h 81"/>
                  <a:gd name="T8" fmla="*/ 81 w 93"/>
                  <a:gd name="T9" fmla="*/ 62 h 81"/>
                  <a:gd name="T10" fmla="*/ 68 w 93"/>
                  <a:gd name="T11" fmla="*/ 6 h 81"/>
                  <a:gd name="T12" fmla="*/ 46 w 93"/>
                  <a:gd name="T13" fmla="*/ 0 h 81"/>
                </a:gdLst>
                <a:ahLst/>
                <a:cxnLst>
                  <a:cxn ang="0">
                    <a:pos x="T0" y="T1"/>
                  </a:cxn>
                  <a:cxn ang="0">
                    <a:pos x="T2" y="T3"/>
                  </a:cxn>
                  <a:cxn ang="0">
                    <a:pos x="T4" y="T5"/>
                  </a:cxn>
                  <a:cxn ang="0">
                    <a:pos x="T6" y="T7"/>
                  </a:cxn>
                  <a:cxn ang="0">
                    <a:pos x="T8" y="T9"/>
                  </a:cxn>
                  <a:cxn ang="0">
                    <a:pos x="T10" y="T11"/>
                  </a:cxn>
                  <a:cxn ang="0">
                    <a:pos x="T12" y="T13"/>
                  </a:cxn>
                </a:cxnLst>
                <a:rect l="0" t="0" r="r" b="b"/>
                <a:pathLst>
                  <a:path w="93" h="81">
                    <a:moveTo>
                      <a:pt x="46" y="0"/>
                    </a:moveTo>
                    <a:cubicBezTo>
                      <a:pt x="33" y="0"/>
                      <a:pt x="20" y="7"/>
                      <a:pt x="12" y="19"/>
                    </a:cubicBezTo>
                    <a:cubicBezTo>
                      <a:pt x="0" y="38"/>
                      <a:pt x="6" y="63"/>
                      <a:pt x="25" y="75"/>
                    </a:cubicBezTo>
                    <a:cubicBezTo>
                      <a:pt x="31" y="79"/>
                      <a:pt x="39" y="81"/>
                      <a:pt x="46" y="81"/>
                    </a:cubicBezTo>
                    <a:cubicBezTo>
                      <a:pt x="60" y="81"/>
                      <a:pt x="73" y="74"/>
                      <a:pt x="81" y="62"/>
                    </a:cubicBezTo>
                    <a:cubicBezTo>
                      <a:pt x="93" y="43"/>
                      <a:pt x="87" y="18"/>
                      <a:pt x="68" y="6"/>
                    </a:cubicBezTo>
                    <a:cubicBezTo>
                      <a:pt x="61" y="2"/>
                      <a:pt x="54" y="0"/>
                      <a:pt x="46" y="0"/>
                    </a:cubicBezTo>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37" name="Freeform 100"/>
              <p:cNvSpPr/>
              <p:nvPr/>
            </p:nvSpPr>
            <p:spPr bwMode="auto">
              <a:xfrm>
                <a:off x="4607533" y="2984231"/>
                <a:ext cx="187134" cy="163215"/>
              </a:xfrm>
              <a:custGeom>
                <a:avLst/>
                <a:gdLst>
                  <a:gd name="T0" fmla="*/ 104 w 208"/>
                  <a:gd name="T1" fmla="*/ 0 h 182"/>
                  <a:gd name="T2" fmla="*/ 27 w 208"/>
                  <a:gd name="T3" fmla="*/ 42 h 182"/>
                  <a:gd name="T4" fmla="*/ 56 w 208"/>
                  <a:gd name="T5" fmla="*/ 168 h 182"/>
                  <a:gd name="T6" fmla="*/ 104 w 208"/>
                  <a:gd name="T7" fmla="*/ 182 h 182"/>
                  <a:gd name="T8" fmla="*/ 182 w 208"/>
                  <a:gd name="T9" fmla="*/ 139 h 182"/>
                  <a:gd name="T10" fmla="*/ 153 w 208"/>
                  <a:gd name="T11" fmla="*/ 14 h 182"/>
                  <a:gd name="T12" fmla="*/ 104 w 208"/>
                  <a:gd name="T13" fmla="*/ 0 h 182"/>
                </a:gdLst>
                <a:ahLst/>
                <a:cxnLst>
                  <a:cxn ang="0">
                    <a:pos x="T0" y="T1"/>
                  </a:cxn>
                  <a:cxn ang="0">
                    <a:pos x="T2" y="T3"/>
                  </a:cxn>
                  <a:cxn ang="0">
                    <a:pos x="T4" y="T5"/>
                  </a:cxn>
                  <a:cxn ang="0">
                    <a:pos x="T6" y="T7"/>
                  </a:cxn>
                  <a:cxn ang="0">
                    <a:pos x="T8" y="T9"/>
                  </a:cxn>
                  <a:cxn ang="0">
                    <a:pos x="T10" y="T11"/>
                  </a:cxn>
                  <a:cxn ang="0">
                    <a:pos x="T12" y="T13"/>
                  </a:cxn>
                </a:cxnLst>
                <a:rect l="0" t="0" r="r" b="b"/>
                <a:pathLst>
                  <a:path w="208" h="182">
                    <a:moveTo>
                      <a:pt x="104" y="0"/>
                    </a:moveTo>
                    <a:cubicBezTo>
                      <a:pt x="74" y="0"/>
                      <a:pt x="44" y="15"/>
                      <a:pt x="27" y="42"/>
                    </a:cubicBezTo>
                    <a:cubicBezTo>
                      <a:pt x="0" y="85"/>
                      <a:pt x="13" y="141"/>
                      <a:pt x="56" y="168"/>
                    </a:cubicBezTo>
                    <a:cubicBezTo>
                      <a:pt x="71" y="178"/>
                      <a:pt x="88" y="182"/>
                      <a:pt x="104" y="182"/>
                    </a:cubicBezTo>
                    <a:cubicBezTo>
                      <a:pt x="135" y="182"/>
                      <a:pt x="164" y="167"/>
                      <a:pt x="182" y="139"/>
                    </a:cubicBezTo>
                    <a:cubicBezTo>
                      <a:pt x="208" y="97"/>
                      <a:pt x="196" y="40"/>
                      <a:pt x="153" y="14"/>
                    </a:cubicBezTo>
                    <a:cubicBezTo>
                      <a:pt x="138" y="4"/>
                      <a:pt x="121" y="0"/>
                      <a:pt x="104" y="0"/>
                    </a:cubicBezTo>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38" name="Freeform 101"/>
              <p:cNvSpPr/>
              <p:nvPr/>
            </p:nvSpPr>
            <p:spPr bwMode="auto">
              <a:xfrm>
                <a:off x="4199496" y="2832274"/>
                <a:ext cx="98492" cy="87235"/>
              </a:xfrm>
              <a:custGeom>
                <a:avLst/>
                <a:gdLst>
                  <a:gd name="T0" fmla="*/ 55 w 109"/>
                  <a:gd name="T1" fmla="*/ 0 h 96"/>
                  <a:gd name="T2" fmla="*/ 14 w 109"/>
                  <a:gd name="T3" fmla="*/ 22 h 96"/>
                  <a:gd name="T4" fmla="*/ 29 w 109"/>
                  <a:gd name="T5" fmla="*/ 88 h 96"/>
                  <a:gd name="T6" fmla="*/ 55 w 109"/>
                  <a:gd name="T7" fmla="*/ 96 h 96"/>
                  <a:gd name="T8" fmla="*/ 95 w 109"/>
                  <a:gd name="T9" fmla="*/ 73 h 96"/>
                  <a:gd name="T10" fmla="*/ 80 w 109"/>
                  <a:gd name="T11" fmla="*/ 7 h 96"/>
                  <a:gd name="T12" fmla="*/ 55 w 109"/>
                  <a:gd name="T13" fmla="*/ 0 h 96"/>
                </a:gdLst>
                <a:ahLst/>
                <a:cxnLst>
                  <a:cxn ang="0">
                    <a:pos x="T0" y="T1"/>
                  </a:cxn>
                  <a:cxn ang="0">
                    <a:pos x="T2" y="T3"/>
                  </a:cxn>
                  <a:cxn ang="0">
                    <a:pos x="T4" y="T5"/>
                  </a:cxn>
                  <a:cxn ang="0">
                    <a:pos x="T6" y="T7"/>
                  </a:cxn>
                  <a:cxn ang="0">
                    <a:pos x="T8" y="T9"/>
                  </a:cxn>
                  <a:cxn ang="0">
                    <a:pos x="T10" y="T11"/>
                  </a:cxn>
                  <a:cxn ang="0">
                    <a:pos x="T12" y="T13"/>
                  </a:cxn>
                </a:cxnLst>
                <a:rect l="0" t="0" r="r" b="b"/>
                <a:pathLst>
                  <a:path w="109" h="96">
                    <a:moveTo>
                      <a:pt x="55" y="0"/>
                    </a:moveTo>
                    <a:cubicBezTo>
                      <a:pt x="39" y="0"/>
                      <a:pt x="23" y="8"/>
                      <a:pt x="14" y="22"/>
                    </a:cubicBezTo>
                    <a:cubicBezTo>
                      <a:pt x="0" y="45"/>
                      <a:pt x="7" y="74"/>
                      <a:pt x="29" y="88"/>
                    </a:cubicBezTo>
                    <a:cubicBezTo>
                      <a:pt x="37" y="93"/>
                      <a:pt x="46" y="96"/>
                      <a:pt x="55" y="96"/>
                    </a:cubicBezTo>
                    <a:cubicBezTo>
                      <a:pt x="71" y="96"/>
                      <a:pt x="86" y="88"/>
                      <a:pt x="95" y="73"/>
                    </a:cubicBezTo>
                    <a:cubicBezTo>
                      <a:pt x="109" y="51"/>
                      <a:pt x="103" y="21"/>
                      <a:pt x="80" y="7"/>
                    </a:cubicBezTo>
                    <a:cubicBezTo>
                      <a:pt x="72" y="2"/>
                      <a:pt x="63" y="0"/>
                      <a:pt x="55" y="0"/>
                    </a:cubicBezTo>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39" name="Freeform 102"/>
              <p:cNvSpPr/>
              <p:nvPr/>
            </p:nvSpPr>
            <p:spPr bwMode="auto">
              <a:xfrm>
                <a:off x="4798888" y="1091787"/>
                <a:ext cx="98492" cy="85829"/>
              </a:xfrm>
              <a:custGeom>
                <a:avLst/>
                <a:gdLst>
                  <a:gd name="T0" fmla="*/ 55 w 109"/>
                  <a:gd name="T1" fmla="*/ 0 h 96"/>
                  <a:gd name="T2" fmla="*/ 14 w 109"/>
                  <a:gd name="T3" fmla="*/ 23 h 96"/>
                  <a:gd name="T4" fmla="*/ 29 w 109"/>
                  <a:gd name="T5" fmla="*/ 89 h 96"/>
                  <a:gd name="T6" fmla="*/ 55 w 109"/>
                  <a:gd name="T7" fmla="*/ 96 h 96"/>
                  <a:gd name="T8" fmla="*/ 95 w 109"/>
                  <a:gd name="T9" fmla="*/ 74 h 96"/>
                  <a:gd name="T10" fmla="*/ 80 w 109"/>
                  <a:gd name="T11" fmla="*/ 8 h 96"/>
                  <a:gd name="T12" fmla="*/ 55 w 109"/>
                  <a:gd name="T13" fmla="*/ 0 h 96"/>
                </a:gdLst>
                <a:ahLst/>
                <a:cxnLst>
                  <a:cxn ang="0">
                    <a:pos x="T0" y="T1"/>
                  </a:cxn>
                  <a:cxn ang="0">
                    <a:pos x="T2" y="T3"/>
                  </a:cxn>
                  <a:cxn ang="0">
                    <a:pos x="T4" y="T5"/>
                  </a:cxn>
                  <a:cxn ang="0">
                    <a:pos x="T6" y="T7"/>
                  </a:cxn>
                  <a:cxn ang="0">
                    <a:pos x="T8" y="T9"/>
                  </a:cxn>
                  <a:cxn ang="0">
                    <a:pos x="T10" y="T11"/>
                  </a:cxn>
                  <a:cxn ang="0">
                    <a:pos x="T12" y="T13"/>
                  </a:cxn>
                </a:cxnLst>
                <a:rect l="0" t="0" r="r" b="b"/>
                <a:pathLst>
                  <a:path w="109" h="96">
                    <a:moveTo>
                      <a:pt x="55" y="0"/>
                    </a:moveTo>
                    <a:cubicBezTo>
                      <a:pt x="39" y="0"/>
                      <a:pt x="23" y="8"/>
                      <a:pt x="14" y="23"/>
                    </a:cubicBezTo>
                    <a:cubicBezTo>
                      <a:pt x="0" y="45"/>
                      <a:pt x="7" y="75"/>
                      <a:pt x="29" y="89"/>
                    </a:cubicBezTo>
                    <a:cubicBezTo>
                      <a:pt x="37" y="94"/>
                      <a:pt x="46" y="96"/>
                      <a:pt x="55" y="96"/>
                    </a:cubicBezTo>
                    <a:cubicBezTo>
                      <a:pt x="70" y="96"/>
                      <a:pt x="86" y="88"/>
                      <a:pt x="95" y="74"/>
                    </a:cubicBezTo>
                    <a:cubicBezTo>
                      <a:pt x="109" y="51"/>
                      <a:pt x="102" y="22"/>
                      <a:pt x="80" y="8"/>
                    </a:cubicBezTo>
                    <a:cubicBezTo>
                      <a:pt x="72" y="3"/>
                      <a:pt x="63" y="0"/>
                      <a:pt x="55" y="0"/>
                    </a:cubicBezTo>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40" name="Freeform 103"/>
              <p:cNvSpPr/>
              <p:nvPr/>
            </p:nvSpPr>
            <p:spPr bwMode="auto">
              <a:xfrm>
                <a:off x="5750035" y="1796705"/>
                <a:ext cx="137888" cy="119597"/>
              </a:xfrm>
              <a:custGeom>
                <a:avLst/>
                <a:gdLst>
                  <a:gd name="T0" fmla="*/ 76 w 152"/>
                  <a:gd name="T1" fmla="*/ 0 h 132"/>
                  <a:gd name="T2" fmla="*/ 20 w 152"/>
                  <a:gd name="T3" fmla="*/ 31 h 132"/>
                  <a:gd name="T4" fmla="*/ 41 w 152"/>
                  <a:gd name="T5" fmla="*/ 122 h 132"/>
                  <a:gd name="T6" fmla="*/ 76 w 152"/>
                  <a:gd name="T7" fmla="*/ 132 h 132"/>
                  <a:gd name="T8" fmla="*/ 132 w 152"/>
                  <a:gd name="T9" fmla="*/ 101 h 132"/>
                  <a:gd name="T10" fmla="*/ 111 w 152"/>
                  <a:gd name="T11" fmla="*/ 10 h 132"/>
                  <a:gd name="T12" fmla="*/ 76 w 152"/>
                  <a:gd name="T13" fmla="*/ 0 h 132"/>
                </a:gdLst>
                <a:ahLst/>
                <a:cxnLst>
                  <a:cxn ang="0">
                    <a:pos x="T0" y="T1"/>
                  </a:cxn>
                  <a:cxn ang="0">
                    <a:pos x="T2" y="T3"/>
                  </a:cxn>
                  <a:cxn ang="0">
                    <a:pos x="T4" y="T5"/>
                  </a:cxn>
                  <a:cxn ang="0">
                    <a:pos x="T6" y="T7"/>
                  </a:cxn>
                  <a:cxn ang="0">
                    <a:pos x="T8" y="T9"/>
                  </a:cxn>
                  <a:cxn ang="0">
                    <a:pos x="T10" y="T11"/>
                  </a:cxn>
                  <a:cxn ang="0">
                    <a:pos x="T12" y="T13"/>
                  </a:cxn>
                </a:cxnLst>
                <a:rect l="0" t="0" r="r" b="b"/>
                <a:pathLst>
                  <a:path w="152" h="132">
                    <a:moveTo>
                      <a:pt x="76" y="0"/>
                    </a:moveTo>
                    <a:cubicBezTo>
                      <a:pt x="54" y="0"/>
                      <a:pt x="33" y="11"/>
                      <a:pt x="20" y="31"/>
                    </a:cubicBezTo>
                    <a:cubicBezTo>
                      <a:pt x="0" y="62"/>
                      <a:pt x="10" y="103"/>
                      <a:pt x="41" y="122"/>
                    </a:cubicBezTo>
                    <a:cubicBezTo>
                      <a:pt x="52" y="129"/>
                      <a:pt x="64" y="132"/>
                      <a:pt x="76" y="132"/>
                    </a:cubicBezTo>
                    <a:cubicBezTo>
                      <a:pt x="98" y="132"/>
                      <a:pt x="120" y="121"/>
                      <a:pt x="132" y="101"/>
                    </a:cubicBezTo>
                    <a:cubicBezTo>
                      <a:pt x="152" y="70"/>
                      <a:pt x="142" y="29"/>
                      <a:pt x="111" y="10"/>
                    </a:cubicBezTo>
                    <a:cubicBezTo>
                      <a:pt x="100" y="3"/>
                      <a:pt x="88" y="0"/>
                      <a:pt x="76" y="0"/>
                    </a:cubicBezTo>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41" name="Freeform 104"/>
              <p:cNvSpPr/>
              <p:nvPr/>
            </p:nvSpPr>
            <p:spPr bwMode="auto">
              <a:xfrm>
                <a:off x="5634659" y="2747852"/>
                <a:ext cx="225124" cy="196983"/>
              </a:xfrm>
              <a:custGeom>
                <a:avLst/>
                <a:gdLst>
                  <a:gd name="T0" fmla="*/ 125 w 250"/>
                  <a:gd name="T1" fmla="*/ 0 h 219"/>
                  <a:gd name="T2" fmla="*/ 33 w 250"/>
                  <a:gd name="T3" fmla="*/ 51 h 219"/>
                  <a:gd name="T4" fmla="*/ 67 w 250"/>
                  <a:gd name="T5" fmla="*/ 202 h 219"/>
                  <a:gd name="T6" fmla="*/ 125 w 250"/>
                  <a:gd name="T7" fmla="*/ 219 h 219"/>
                  <a:gd name="T8" fmla="*/ 218 w 250"/>
                  <a:gd name="T9" fmla="*/ 167 h 219"/>
                  <a:gd name="T10" fmla="*/ 184 w 250"/>
                  <a:gd name="T11" fmla="*/ 16 h 219"/>
                  <a:gd name="T12" fmla="*/ 125 w 250"/>
                  <a:gd name="T13" fmla="*/ 0 h 219"/>
                </a:gdLst>
                <a:ahLst/>
                <a:cxnLst>
                  <a:cxn ang="0">
                    <a:pos x="T0" y="T1"/>
                  </a:cxn>
                  <a:cxn ang="0">
                    <a:pos x="T2" y="T3"/>
                  </a:cxn>
                  <a:cxn ang="0">
                    <a:pos x="T4" y="T5"/>
                  </a:cxn>
                  <a:cxn ang="0">
                    <a:pos x="T6" y="T7"/>
                  </a:cxn>
                  <a:cxn ang="0">
                    <a:pos x="T8" y="T9"/>
                  </a:cxn>
                  <a:cxn ang="0">
                    <a:pos x="T10" y="T11"/>
                  </a:cxn>
                  <a:cxn ang="0">
                    <a:pos x="T12" y="T13"/>
                  </a:cxn>
                </a:cxnLst>
                <a:rect l="0" t="0" r="r" b="b"/>
                <a:pathLst>
                  <a:path w="250" h="219">
                    <a:moveTo>
                      <a:pt x="125" y="0"/>
                    </a:moveTo>
                    <a:cubicBezTo>
                      <a:pt x="89" y="0"/>
                      <a:pt x="53" y="18"/>
                      <a:pt x="33" y="51"/>
                    </a:cubicBezTo>
                    <a:cubicBezTo>
                      <a:pt x="0" y="102"/>
                      <a:pt x="16" y="170"/>
                      <a:pt x="67" y="202"/>
                    </a:cubicBezTo>
                    <a:cubicBezTo>
                      <a:pt x="85" y="213"/>
                      <a:pt x="105" y="219"/>
                      <a:pt x="125" y="219"/>
                    </a:cubicBezTo>
                    <a:cubicBezTo>
                      <a:pt x="162" y="219"/>
                      <a:pt x="197" y="201"/>
                      <a:pt x="218" y="167"/>
                    </a:cubicBezTo>
                    <a:cubicBezTo>
                      <a:pt x="250" y="116"/>
                      <a:pt x="235" y="49"/>
                      <a:pt x="184" y="16"/>
                    </a:cubicBezTo>
                    <a:cubicBezTo>
                      <a:pt x="165" y="5"/>
                      <a:pt x="145" y="0"/>
                      <a:pt x="125" y="0"/>
                    </a:cubicBezTo>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42" name="Freeform 105"/>
              <p:cNvSpPr/>
              <p:nvPr/>
            </p:nvSpPr>
            <p:spPr bwMode="auto">
              <a:xfrm>
                <a:off x="6653343" y="2920916"/>
                <a:ext cx="130853" cy="113969"/>
              </a:xfrm>
              <a:custGeom>
                <a:avLst/>
                <a:gdLst>
                  <a:gd name="T0" fmla="*/ 72 w 145"/>
                  <a:gd name="T1" fmla="*/ 0 h 126"/>
                  <a:gd name="T2" fmla="*/ 19 w 145"/>
                  <a:gd name="T3" fmla="*/ 29 h 126"/>
                  <a:gd name="T4" fmla="*/ 39 w 145"/>
                  <a:gd name="T5" fmla="*/ 117 h 126"/>
                  <a:gd name="T6" fmla="*/ 72 w 145"/>
                  <a:gd name="T7" fmla="*/ 126 h 126"/>
                  <a:gd name="T8" fmla="*/ 126 w 145"/>
                  <a:gd name="T9" fmla="*/ 97 h 126"/>
                  <a:gd name="T10" fmla="*/ 106 w 145"/>
                  <a:gd name="T11" fmla="*/ 9 h 126"/>
                  <a:gd name="T12" fmla="*/ 72 w 145"/>
                  <a:gd name="T13" fmla="*/ 0 h 126"/>
                </a:gdLst>
                <a:ahLst/>
                <a:cxnLst>
                  <a:cxn ang="0">
                    <a:pos x="T0" y="T1"/>
                  </a:cxn>
                  <a:cxn ang="0">
                    <a:pos x="T2" y="T3"/>
                  </a:cxn>
                  <a:cxn ang="0">
                    <a:pos x="T4" y="T5"/>
                  </a:cxn>
                  <a:cxn ang="0">
                    <a:pos x="T6" y="T7"/>
                  </a:cxn>
                  <a:cxn ang="0">
                    <a:pos x="T8" y="T9"/>
                  </a:cxn>
                  <a:cxn ang="0">
                    <a:pos x="T10" y="T11"/>
                  </a:cxn>
                  <a:cxn ang="0">
                    <a:pos x="T12" y="T13"/>
                  </a:cxn>
                </a:cxnLst>
                <a:rect l="0" t="0" r="r" b="b"/>
                <a:pathLst>
                  <a:path w="145" h="126">
                    <a:moveTo>
                      <a:pt x="72" y="0"/>
                    </a:moveTo>
                    <a:cubicBezTo>
                      <a:pt x="51" y="0"/>
                      <a:pt x="31" y="10"/>
                      <a:pt x="19" y="29"/>
                    </a:cubicBezTo>
                    <a:cubicBezTo>
                      <a:pt x="0" y="59"/>
                      <a:pt x="9" y="98"/>
                      <a:pt x="39" y="117"/>
                    </a:cubicBezTo>
                    <a:cubicBezTo>
                      <a:pt x="49" y="123"/>
                      <a:pt x="61" y="126"/>
                      <a:pt x="72" y="126"/>
                    </a:cubicBezTo>
                    <a:cubicBezTo>
                      <a:pt x="93" y="126"/>
                      <a:pt x="114" y="116"/>
                      <a:pt x="126" y="97"/>
                    </a:cubicBezTo>
                    <a:cubicBezTo>
                      <a:pt x="145" y="67"/>
                      <a:pt x="136" y="28"/>
                      <a:pt x="106" y="9"/>
                    </a:cubicBezTo>
                    <a:cubicBezTo>
                      <a:pt x="96" y="3"/>
                      <a:pt x="84" y="0"/>
                      <a:pt x="72" y="0"/>
                    </a:cubicBezTo>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43" name="Freeform 106"/>
              <p:cNvSpPr/>
              <p:nvPr/>
            </p:nvSpPr>
            <p:spPr bwMode="auto">
              <a:xfrm>
                <a:off x="7759258" y="2054190"/>
                <a:ext cx="60502" cy="53467"/>
              </a:xfrm>
              <a:custGeom>
                <a:avLst/>
                <a:gdLst>
                  <a:gd name="T0" fmla="*/ 34 w 67"/>
                  <a:gd name="T1" fmla="*/ 0 h 59"/>
                  <a:gd name="T2" fmla="*/ 9 w 67"/>
                  <a:gd name="T3" fmla="*/ 14 h 59"/>
                  <a:gd name="T4" fmla="*/ 18 w 67"/>
                  <a:gd name="T5" fmla="*/ 54 h 59"/>
                  <a:gd name="T6" fmla="*/ 34 w 67"/>
                  <a:gd name="T7" fmla="*/ 59 h 59"/>
                  <a:gd name="T8" fmla="*/ 58 w 67"/>
                  <a:gd name="T9" fmla="*/ 45 h 59"/>
                  <a:gd name="T10" fmla="*/ 49 w 67"/>
                  <a:gd name="T11" fmla="*/ 5 h 59"/>
                  <a:gd name="T12" fmla="*/ 34 w 67"/>
                  <a:gd name="T13" fmla="*/ 0 h 59"/>
                </a:gdLst>
                <a:ahLst/>
                <a:cxnLst>
                  <a:cxn ang="0">
                    <a:pos x="T0" y="T1"/>
                  </a:cxn>
                  <a:cxn ang="0">
                    <a:pos x="T2" y="T3"/>
                  </a:cxn>
                  <a:cxn ang="0">
                    <a:pos x="T4" y="T5"/>
                  </a:cxn>
                  <a:cxn ang="0">
                    <a:pos x="T6" y="T7"/>
                  </a:cxn>
                  <a:cxn ang="0">
                    <a:pos x="T8" y="T9"/>
                  </a:cxn>
                  <a:cxn ang="0">
                    <a:pos x="T10" y="T11"/>
                  </a:cxn>
                  <a:cxn ang="0">
                    <a:pos x="T12" y="T13"/>
                  </a:cxn>
                </a:cxnLst>
                <a:rect l="0" t="0" r="r" b="b"/>
                <a:pathLst>
                  <a:path w="67" h="59">
                    <a:moveTo>
                      <a:pt x="34" y="0"/>
                    </a:moveTo>
                    <a:cubicBezTo>
                      <a:pt x="24" y="0"/>
                      <a:pt x="14" y="5"/>
                      <a:pt x="9" y="14"/>
                    </a:cubicBezTo>
                    <a:cubicBezTo>
                      <a:pt x="0" y="28"/>
                      <a:pt x="4" y="46"/>
                      <a:pt x="18" y="54"/>
                    </a:cubicBezTo>
                    <a:cubicBezTo>
                      <a:pt x="23" y="57"/>
                      <a:pt x="28" y="59"/>
                      <a:pt x="34" y="59"/>
                    </a:cubicBezTo>
                    <a:cubicBezTo>
                      <a:pt x="43" y="59"/>
                      <a:pt x="53" y="54"/>
                      <a:pt x="58" y="45"/>
                    </a:cubicBezTo>
                    <a:cubicBezTo>
                      <a:pt x="67" y="31"/>
                      <a:pt x="63" y="13"/>
                      <a:pt x="49" y="5"/>
                    </a:cubicBezTo>
                    <a:cubicBezTo>
                      <a:pt x="44" y="2"/>
                      <a:pt x="39" y="0"/>
                      <a:pt x="34" y="0"/>
                    </a:cubicBezTo>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44" name="Freeform 161"/>
              <p:cNvSpPr/>
              <p:nvPr/>
            </p:nvSpPr>
            <p:spPr bwMode="auto">
              <a:xfrm>
                <a:off x="4592055" y="3554076"/>
                <a:ext cx="275776" cy="275776"/>
              </a:xfrm>
              <a:custGeom>
                <a:avLst/>
                <a:gdLst>
                  <a:gd name="T0" fmla="*/ 224 w 306"/>
                  <a:gd name="T1" fmla="*/ 39 h 306"/>
                  <a:gd name="T2" fmla="*/ 267 w 306"/>
                  <a:gd name="T3" fmla="*/ 224 h 306"/>
                  <a:gd name="T4" fmla="*/ 81 w 306"/>
                  <a:gd name="T5" fmla="*/ 267 h 306"/>
                  <a:gd name="T6" fmla="*/ 39 w 306"/>
                  <a:gd name="T7" fmla="*/ 82 h 306"/>
                  <a:gd name="T8" fmla="*/ 224 w 306"/>
                  <a:gd name="T9" fmla="*/ 39 h 306"/>
                </a:gdLst>
                <a:ahLst/>
                <a:cxnLst>
                  <a:cxn ang="0">
                    <a:pos x="T0" y="T1"/>
                  </a:cxn>
                  <a:cxn ang="0">
                    <a:pos x="T2" y="T3"/>
                  </a:cxn>
                  <a:cxn ang="0">
                    <a:pos x="T4" y="T5"/>
                  </a:cxn>
                  <a:cxn ang="0">
                    <a:pos x="T6" y="T7"/>
                  </a:cxn>
                  <a:cxn ang="0">
                    <a:pos x="T8" y="T9"/>
                  </a:cxn>
                </a:cxnLst>
                <a:rect l="0" t="0" r="r" b="b"/>
                <a:pathLst>
                  <a:path w="306" h="306">
                    <a:moveTo>
                      <a:pt x="224" y="39"/>
                    </a:moveTo>
                    <a:cubicBezTo>
                      <a:pt x="287" y="79"/>
                      <a:pt x="306" y="162"/>
                      <a:pt x="267" y="224"/>
                    </a:cubicBezTo>
                    <a:cubicBezTo>
                      <a:pt x="227" y="287"/>
                      <a:pt x="144" y="306"/>
                      <a:pt x="81" y="267"/>
                    </a:cubicBezTo>
                    <a:cubicBezTo>
                      <a:pt x="19" y="227"/>
                      <a:pt x="0" y="144"/>
                      <a:pt x="39" y="82"/>
                    </a:cubicBezTo>
                    <a:cubicBezTo>
                      <a:pt x="79" y="19"/>
                      <a:pt x="162" y="0"/>
                      <a:pt x="224" y="39"/>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45" name="Freeform 167"/>
              <p:cNvSpPr/>
              <p:nvPr/>
            </p:nvSpPr>
            <p:spPr bwMode="auto">
              <a:xfrm>
                <a:off x="4430245" y="2125947"/>
                <a:ext cx="257485" cy="256078"/>
              </a:xfrm>
              <a:custGeom>
                <a:avLst/>
                <a:gdLst>
                  <a:gd name="T0" fmla="*/ 209 w 285"/>
                  <a:gd name="T1" fmla="*/ 36 h 285"/>
                  <a:gd name="T2" fmla="*/ 248 w 285"/>
                  <a:gd name="T3" fmla="*/ 209 h 285"/>
                  <a:gd name="T4" fmla="*/ 76 w 285"/>
                  <a:gd name="T5" fmla="*/ 248 h 285"/>
                  <a:gd name="T6" fmla="*/ 37 w 285"/>
                  <a:gd name="T7" fmla="*/ 76 h 285"/>
                  <a:gd name="T8" fmla="*/ 209 w 285"/>
                  <a:gd name="T9" fmla="*/ 36 h 285"/>
                </a:gdLst>
                <a:ahLst/>
                <a:cxnLst>
                  <a:cxn ang="0">
                    <a:pos x="T0" y="T1"/>
                  </a:cxn>
                  <a:cxn ang="0">
                    <a:pos x="T2" y="T3"/>
                  </a:cxn>
                  <a:cxn ang="0">
                    <a:pos x="T4" y="T5"/>
                  </a:cxn>
                  <a:cxn ang="0">
                    <a:pos x="T6" y="T7"/>
                  </a:cxn>
                  <a:cxn ang="0">
                    <a:pos x="T8" y="T9"/>
                  </a:cxn>
                </a:cxnLst>
                <a:rect l="0" t="0" r="r" b="b"/>
                <a:pathLst>
                  <a:path w="285" h="285">
                    <a:moveTo>
                      <a:pt x="209" y="36"/>
                    </a:moveTo>
                    <a:cubicBezTo>
                      <a:pt x="268" y="73"/>
                      <a:pt x="285" y="150"/>
                      <a:pt x="248" y="209"/>
                    </a:cubicBezTo>
                    <a:cubicBezTo>
                      <a:pt x="212" y="267"/>
                      <a:pt x="135" y="285"/>
                      <a:pt x="76" y="248"/>
                    </a:cubicBezTo>
                    <a:cubicBezTo>
                      <a:pt x="18" y="211"/>
                      <a:pt x="0" y="134"/>
                      <a:pt x="37" y="76"/>
                    </a:cubicBezTo>
                    <a:cubicBezTo>
                      <a:pt x="74" y="17"/>
                      <a:pt x="151" y="0"/>
                      <a:pt x="209" y="3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46" name="Freeform 168"/>
              <p:cNvSpPr/>
              <p:nvPr/>
            </p:nvSpPr>
            <p:spPr bwMode="auto">
              <a:xfrm>
                <a:off x="5785202" y="3068653"/>
                <a:ext cx="250449" cy="250450"/>
              </a:xfrm>
              <a:custGeom>
                <a:avLst/>
                <a:gdLst>
                  <a:gd name="T0" fmla="*/ 203 w 278"/>
                  <a:gd name="T1" fmla="*/ 36 h 278"/>
                  <a:gd name="T2" fmla="*/ 242 w 278"/>
                  <a:gd name="T3" fmla="*/ 204 h 278"/>
                  <a:gd name="T4" fmla="*/ 74 w 278"/>
                  <a:gd name="T5" fmla="*/ 242 h 278"/>
                  <a:gd name="T6" fmla="*/ 35 w 278"/>
                  <a:gd name="T7" fmla="*/ 74 h 278"/>
                  <a:gd name="T8" fmla="*/ 203 w 278"/>
                  <a:gd name="T9" fmla="*/ 36 h 278"/>
                </a:gdLst>
                <a:ahLst/>
                <a:cxnLst>
                  <a:cxn ang="0">
                    <a:pos x="T0" y="T1"/>
                  </a:cxn>
                  <a:cxn ang="0">
                    <a:pos x="T2" y="T3"/>
                  </a:cxn>
                  <a:cxn ang="0">
                    <a:pos x="T4" y="T5"/>
                  </a:cxn>
                  <a:cxn ang="0">
                    <a:pos x="T6" y="T7"/>
                  </a:cxn>
                  <a:cxn ang="0">
                    <a:pos x="T8" y="T9"/>
                  </a:cxn>
                </a:cxnLst>
                <a:rect l="0" t="0" r="r" b="b"/>
                <a:pathLst>
                  <a:path w="278" h="278">
                    <a:moveTo>
                      <a:pt x="203" y="36"/>
                    </a:moveTo>
                    <a:cubicBezTo>
                      <a:pt x="260" y="71"/>
                      <a:pt x="278" y="147"/>
                      <a:pt x="242" y="204"/>
                    </a:cubicBezTo>
                    <a:cubicBezTo>
                      <a:pt x="206" y="261"/>
                      <a:pt x="131" y="278"/>
                      <a:pt x="74" y="242"/>
                    </a:cubicBezTo>
                    <a:cubicBezTo>
                      <a:pt x="17" y="206"/>
                      <a:pt x="0" y="131"/>
                      <a:pt x="35" y="74"/>
                    </a:cubicBezTo>
                    <a:cubicBezTo>
                      <a:pt x="71" y="17"/>
                      <a:pt x="146" y="0"/>
                      <a:pt x="203" y="3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47" name="Freeform 169"/>
              <p:cNvSpPr/>
              <p:nvPr/>
            </p:nvSpPr>
            <p:spPr bwMode="auto">
              <a:xfrm>
                <a:off x="6086296" y="2137202"/>
                <a:ext cx="246229" cy="246229"/>
              </a:xfrm>
              <a:custGeom>
                <a:avLst/>
                <a:gdLst>
                  <a:gd name="T0" fmla="*/ 200 w 273"/>
                  <a:gd name="T1" fmla="*/ 36 h 273"/>
                  <a:gd name="T2" fmla="*/ 238 w 273"/>
                  <a:gd name="T3" fmla="*/ 200 h 273"/>
                  <a:gd name="T4" fmla="*/ 73 w 273"/>
                  <a:gd name="T5" fmla="*/ 238 h 273"/>
                  <a:gd name="T6" fmla="*/ 35 w 273"/>
                  <a:gd name="T7" fmla="*/ 73 h 273"/>
                  <a:gd name="T8" fmla="*/ 200 w 273"/>
                  <a:gd name="T9" fmla="*/ 36 h 273"/>
                </a:gdLst>
                <a:ahLst/>
                <a:cxnLst>
                  <a:cxn ang="0">
                    <a:pos x="T0" y="T1"/>
                  </a:cxn>
                  <a:cxn ang="0">
                    <a:pos x="T2" y="T3"/>
                  </a:cxn>
                  <a:cxn ang="0">
                    <a:pos x="T4" y="T5"/>
                  </a:cxn>
                  <a:cxn ang="0">
                    <a:pos x="T6" y="T7"/>
                  </a:cxn>
                  <a:cxn ang="0">
                    <a:pos x="T8" y="T9"/>
                  </a:cxn>
                </a:cxnLst>
                <a:rect l="0" t="0" r="r" b="b"/>
                <a:pathLst>
                  <a:path w="273" h="273">
                    <a:moveTo>
                      <a:pt x="200" y="36"/>
                    </a:moveTo>
                    <a:cubicBezTo>
                      <a:pt x="256" y="71"/>
                      <a:pt x="273" y="144"/>
                      <a:pt x="238" y="200"/>
                    </a:cubicBezTo>
                    <a:cubicBezTo>
                      <a:pt x="203" y="256"/>
                      <a:pt x="129" y="273"/>
                      <a:pt x="73" y="238"/>
                    </a:cubicBezTo>
                    <a:cubicBezTo>
                      <a:pt x="17" y="203"/>
                      <a:pt x="0" y="129"/>
                      <a:pt x="35" y="73"/>
                    </a:cubicBezTo>
                    <a:cubicBezTo>
                      <a:pt x="70" y="17"/>
                      <a:pt x="144" y="0"/>
                      <a:pt x="200" y="3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grpSp>
        <p:sp>
          <p:nvSpPr>
            <p:cNvPr id="180" name="Freeform 60"/>
            <p:cNvSpPr/>
            <p:nvPr/>
          </p:nvSpPr>
          <p:spPr bwMode="auto">
            <a:xfrm rot="498591">
              <a:off x="4501415" y="362092"/>
              <a:ext cx="2506016" cy="1734180"/>
            </a:xfrm>
            <a:custGeom>
              <a:avLst/>
              <a:gdLst>
                <a:gd name="T0" fmla="*/ 2332 w 2339"/>
                <a:gd name="T1" fmla="*/ 1665 h 1665"/>
                <a:gd name="T2" fmla="*/ 2329 w 2339"/>
                <a:gd name="T3" fmla="*/ 1664 h 1665"/>
                <a:gd name="T4" fmla="*/ 3 w 2339"/>
                <a:gd name="T5" fmla="*/ 11 h 1665"/>
                <a:gd name="T6" fmla="*/ 2 w 2339"/>
                <a:gd name="T7" fmla="*/ 3 h 1665"/>
                <a:gd name="T8" fmla="*/ 10 w 2339"/>
                <a:gd name="T9" fmla="*/ 2 h 1665"/>
                <a:gd name="T10" fmla="*/ 2335 w 2339"/>
                <a:gd name="T11" fmla="*/ 1654 h 1665"/>
                <a:gd name="T12" fmla="*/ 2337 w 2339"/>
                <a:gd name="T13" fmla="*/ 1662 h 1665"/>
                <a:gd name="T14" fmla="*/ 2332 w 2339"/>
                <a:gd name="T15" fmla="*/ 1665 h 16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9" h="1665">
                  <a:moveTo>
                    <a:pt x="2332" y="1665"/>
                  </a:moveTo>
                  <a:cubicBezTo>
                    <a:pt x="2331" y="1665"/>
                    <a:pt x="2330" y="1665"/>
                    <a:pt x="2329" y="1664"/>
                  </a:cubicBezTo>
                  <a:cubicBezTo>
                    <a:pt x="3" y="11"/>
                    <a:pt x="3" y="11"/>
                    <a:pt x="3" y="11"/>
                  </a:cubicBezTo>
                  <a:cubicBezTo>
                    <a:pt x="1" y="10"/>
                    <a:pt x="0" y="6"/>
                    <a:pt x="2" y="3"/>
                  </a:cubicBezTo>
                  <a:cubicBezTo>
                    <a:pt x="4" y="0"/>
                    <a:pt x="8" y="0"/>
                    <a:pt x="10" y="2"/>
                  </a:cubicBezTo>
                  <a:cubicBezTo>
                    <a:pt x="2335" y="1654"/>
                    <a:pt x="2335" y="1654"/>
                    <a:pt x="2335" y="1654"/>
                  </a:cubicBezTo>
                  <a:cubicBezTo>
                    <a:pt x="2338" y="1656"/>
                    <a:pt x="2339" y="1660"/>
                    <a:pt x="2337" y="1662"/>
                  </a:cubicBezTo>
                  <a:cubicBezTo>
                    <a:pt x="2336" y="1664"/>
                    <a:pt x="2334" y="1665"/>
                    <a:pt x="2332" y="166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grpSp>
      <p:sp>
        <p:nvSpPr>
          <p:cNvPr id="176" name="矩形 175"/>
          <p:cNvSpPr/>
          <p:nvPr/>
        </p:nvSpPr>
        <p:spPr>
          <a:xfrm>
            <a:off x="2680492" y="-215153"/>
            <a:ext cx="6831016" cy="7460015"/>
          </a:xfrm>
          <a:prstGeom prst="rect">
            <a:avLst/>
          </a:prstGeom>
          <a:solidFill>
            <a:schemeClr val="bg1"/>
          </a:solidFill>
          <a:ln>
            <a:noFill/>
          </a:ln>
          <a:effectLst>
            <a:outerShdw blurRad="3810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5" name="文本框 3"/>
          <p:cNvSpPr txBox="1"/>
          <p:nvPr/>
        </p:nvSpPr>
        <p:spPr>
          <a:xfrm>
            <a:off x="3269905" y="508659"/>
            <a:ext cx="2091395" cy="2400657"/>
          </a:xfrm>
          <a:prstGeom prst="rect">
            <a:avLst/>
          </a:prstGeom>
          <a:noFill/>
          <a:effectLst/>
        </p:spPr>
        <p:txBody>
          <a:bodyPr wrap="square" rtlCol="0">
            <a:spAutoFit/>
          </a:bodyPr>
          <a:lstStyle/>
          <a:p>
            <a:r>
              <a:rPr lang="en-US" altLang="zh-CN" sz="15000" dirty="0">
                <a:gradFill flip="none" rotWithShape="1">
                  <a:gsLst>
                    <a:gs pos="0">
                      <a:srgbClr val="04B5EC"/>
                    </a:gs>
                    <a:gs pos="100000">
                      <a:srgbClr val="00C88A"/>
                    </a:gs>
                  </a:gsLst>
                  <a:lin ang="0" scaled="1"/>
                  <a:tileRect/>
                </a:gradFill>
                <a:latin typeface="Haettenschweiler" panose="020B0706040902060204" pitchFamily="34" charset="0"/>
                <a:ea typeface="微软雅黑" panose="020B0503020204020204" pitchFamily="34" charset="-122"/>
              </a:rPr>
              <a:t>01</a:t>
            </a:r>
          </a:p>
        </p:txBody>
      </p:sp>
      <p:sp>
        <p:nvSpPr>
          <p:cNvPr id="173" name="TextBox 54"/>
          <p:cNvSpPr txBox="1"/>
          <p:nvPr/>
        </p:nvSpPr>
        <p:spPr>
          <a:xfrm>
            <a:off x="4728089" y="1900380"/>
            <a:ext cx="2899788" cy="390295"/>
          </a:xfrm>
          <a:prstGeom prst="rect">
            <a:avLst/>
          </a:prstGeom>
          <a:noFill/>
        </p:spPr>
        <p:txBody>
          <a:bodyPr wrap="square" rIns="144000" bIns="36000" numCol="1" spcCol="360000" rtlCol="0">
            <a:spAutoFit/>
          </a:bodyPr>
          <a:lstStyle/>
          <a:p>
            <a:r>
              <a:rPr lang="zh-CN" altLang="en-US" sz="2000" b="1" dirty="0">
                <a:solidFill>
                  <a:srgbClr val="40CDAC"/>
                </a:solidFill>
                <a:latin typeface="微软雅黑" panose="020B0503020204020204" pitchFamily="34" charset="-122"/>
                <a:ea typeface="微软雅黑" panose="020B0503020204020204" pitchFamily="34" charset="-122"/>
              </a:rPr>
              <a:t>项目背景和市场现状</a:t>
            </a:r>
          </a:p>
        </p:txBody>
      </p:sp>
      <p:sp>
        <p:nvSpPr>
          <p:cNvPr id="111" name="TextBox 54"/>
          <p:cNvSpPr txBox="1"/>
          <p:nvPr/>
        </p:nvSpPr>
        <p:spPr>
          <a:xfrm>
            <a:off x="4765162" y="2268709"/>
            <a:ext cx="2899788" cy="267184"/>
          </a:xfrm>
          <a:prstGeom prst="rect">
            <a:avLst/>
          </a:prstGeom>
          <a:noFill/>
        </p:spPr>
        <p:txBody>
          <a:bodyPr wrap="square" rIns="144000" bIns="36000" numCol="1" spcCol="360000" rtlCol="0">
            <a:spAutoFit/>
          </a:bodyPr>
          <a:lstStyle/>
          <a:p>
            <a:r>
              <a:rPr lang="en-US" altLang="zh-CN" sz="1200" b="1" dirty="0">
                <a:solidFill>
                  <a:srgbClr val="40CDAC"/>
                </a:solidFill>
                <a:latin typeface="微软雅黑" panose="020B0503020204020204" pitchFamily="34" charset="-122"/>
                <a:ea typeface="微软雅黑" panose="020B0503020204020204" pitchFamily="34" charset="-122"/>
              </a:rPr>
              <a:t>Part one</a:t>
            </a:r>
            <a:endParaRPr lang="zh-CN" altLang="en-US" sz="1200" b="1" dirty="0">
              <a:solidFill>
                <a:srgbClr val="40CDAC"/>
              </a:solidFill>
              <a:latin typeface="微软雅黑" panose="020B0503020204020204" pitchFamily="34" charset="-122"/>
              <a:ea typeface="微软雅黑" panose="020B0503020204020204" pitchFamily="34" charset="-122"/>
            </a:endParaRPr>
          </a:p>
        </p:txBody>
      </p:sp>
      <p:sp>
        <p:nvSpPr>
          <p:cNvPr id="112" name="矩形 111"/>
          <p:cNvSpPr/>
          <p:nvPr/>
        </p:nvSpPr>
        <p:spPr>
          <a:xfrm>
            <a:off x="4634086" y="2930605"/>
            <a:ext cx="6266839" cy="3153929"/>
          </a:xfrm>
          <a:prstGeom prst="rect">
            <a:avLst/>
          </a:prstGeom>
          <a:solidFill>
            <a:schemeClr val="bg1"/>
          </a:solidFill>
          <a:ln>
            <a:noFill/>
          </a:ln>
          <a:effectLst>
            <a:outerShdw blurRad="3810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矩形 112"/>
          <p:cNvSpPr/>
          <p:nvPr/>
        </p:nvSpPr>
        <p:spPr>
          <a:xfrm rot="16200000">
            <a:off x="3277706" y="4280322"/>
            <a:ext cx="3149399" cy="433207"/>
          </a:xfrm>
          <a:prstGeom prst="rect">
            <a:avLst/>
          </a:prstGeom>
          <a:gradFill flip="none" rotWithShape="1">
            <a:gsLst>
              <a:gs pos="100000">
                <a:srgbClr val="00C898">
                  <a:alpha val="70000"/>
                </a:srgbClr>
              </a:gs>
              <a:gs pos="0">
                <a:srgbClr val="04B5EC">
                  <a:alpha val="70000"/>
                </a:srgbClr>
              </a:gs>
            </a:gsLst>
            <a:lin ang="0" scaled="1"/>
            <a:tileRect/>
          </a:gradFill>
          <a:ln>
            <a:noFill/>
          </a:ln>
          <a:effectLst>
            <a:outerShdw blurRad="5080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350"/>
          </a:p>
        </p:txBody>
      </p:sp>
      <p:pic>
        <p:nvPicPr>
          <p:cNvPr id="114" name="Picture 7" descr="C:\Users\Administrator\Desktop\56d684a0446de.png"/>
          <p:cNvPicPr>
            <a:picLocks noChangeAspect="1" noChangeArrowheads="1"/>
          </p:cNvPicPr>
          <p:nvPr/>
        </p:nvPicPr>
        <p:blipFill>
          <a:blip r:embed="rId5" cstate="print">
            <a:extLst>
              <a:ext uri="{BEBA8EAE-BF5A-486C-A8C5-ECC9F3942E4B}">
                <a14:imgProps xmlns:a14="http://schemas.microsoft.com/office/drawing/2010/main">
                  <a14:imgLayer r:embed="rId6">
                    <a14:imgEffect>
                      <a14:brightnessContrast bright="5000"/>
                    </a14:imgEffect>
                  </a14:imgLayer>
                </a14:imgProps>
              </a:ext>
              <a:ext uri="{28A0092B-C50C-407E-A947-70E740481C1C}">
                <a14:useLocalDpi xmlns:a14="http://schemas.microsoft.com/office/drawing/2010/main" val="0"/>
              </a:ext>
            </a:extLst>
          </a:blip>
          <a:srcRect/>
          <a:stretch>
            <a:fillRect/>
          </a:stretch>
        </p:blipFill>
        <p:spPr bwMode="auto">
          <a:xfrm>
            <a:off x="5738634" y="3575023"/>
            <a:ext cx="327196" cy="372140"/>
          </a:xfrm>
          <a:prstGeom prst="rect">
            <a:avLst/>
          </a:prstGeom>
          <a:noFill/>
          <a:extLst>
            <a:ext uri="{909E8E84-426E-40DD-AFC4-6F175D3DCCD1}">
              <a14:hiddenFill xmlns:a14="http://schemas.microsoft.com/office/drawing/2010/main">
                <a:solidFill>
                  <a:srgbClr val="FFFFFF"/>
                </a:solidFill>
              </a14:hiddenFill>
            </a:ext>
          </a:extLst>
        </p:spPr>
      </p:pic>
      <p:pic>
        <p:nvPicPr>
          <p:cNvPr id="117" name="Picture 7" descr="C:\Users\Administrator\Desktop\56d684a0446de.png"/>
          <p:cNvPicPr>
            <a:picLocks noChangeAspect="1" noChangeArrowheads="1"/>
          </p:cNvPicPr>
          <p:nvPr/>
        </p:nvPicPr>
        <p:blipFill>
          <a:blip r:embed="rId7" cstate="print">
            <a:extLst>
              <a:ext uri="{BEBA8EAE-BF5A-486C-A8C5-ECC9F3942E4B}">
                <a14:imgProps xmlns:a14="http://schemas.microsoft.com/office/drawing/2010/main">
                  <a14:imgLayer r:embed="rId8">
                    <a14:imgEffect>
                      <a14:brightnessContrast bright="5000"/>
                    </a14:imgEffect>
                  </a14:imgLayer>
                </a14:imgProps>
              </a:ext>
              <a:ext uri="{28A0092B-C50C-407E-A947-70E740481C1C}">
                <a14:useLocalDpi xmlns:a14="http://schemas.microsoft.com/office/drawing/2010/main" val="0"/>
              </a:ext>
            </a:extLst>
          </a:blip>
          <a:srcRect/>
          <a:stretch>
            <a:fillRect/>
          </a:stretch>
        </p:blipFill>
        <p:spPr bwMode="auto">
          <a:xfrm rot="5599857">
            <a:off x="8765785" y="3641477"/>
            <a:ext cx="210340" cy="239233"/>
          </a:xfrm>
          <a:prstGeom prst="rect">
            <a:avLst/>
          </a:prstGeom>
          <a:noFill/>
          <a:extLst>
            <a:ext uri="{909E8E84-426E-40DD-AFC4-6F175D3DCCD1}">
              <a14:hiddenFill xmlns:a14="http://schemas.microsoft.com/office/drawing/2010/main">
                <a:solidFill>
                  <a:srgbClr val="FFFFFF"/>
                </a:solidFill>
              </a14:hiddenFill>
            </a:ext>
          </a:extLst>
        </p:spPr>
      </p:pic>
      <p:pic>
        <p:nvPicPr>
          <p:cNvPr id="120" name="Picture 7" descr="C:\Users\Administrator\Desktop\56d684a0446de.png"/>
          <p:cNvPicPr>
            <a:picLocks noChangeAspect="1" noChangeArrowheads="1"/>
          </p:cNvPicPr>
          <p:nvPr/>
        </p:nvPicPr>
        <p:blipFill>
          <a:blip r:embed="rId9" cstate="print">
            <a:extLst>
              <a:ext uri="{BEBA8EAE-BF5A-486C-A8C5-ECC9F3942E4B}">
                <a14:imgProps xmlns:a14="http://schemas.microsoft.com/office/drawing/2010/main">
                  <a14:imgLayer r:embed="rId10">
                    <a14:imgEffect>
                      <a14:brightnessContrast bright="5000"/>
                    </a14:imgEffect>
                  </a14:imgLayer>
                </a14:imgProps>
              </a:ext>
              <a:ext uri="{28A0092B-C50C-407E-A947-70E740481C1C}">
                <a14:useLocalDpi xmlns:a14="http://schemas.microsoft.com/office/drawing/2010/main" val="0"/>
              </a:ext>
            </a:extLst>
          </a:blip>
          <a:srcRect/>
          <a:stretch>
            <a:fillRect/>
          </a:stretch>
        </p:blipFill>
        <p:spPr bwMode="auto">
          <a:xfrm rot="16842954">
            <a:off x="7255452" y="3586927"/>
            <a:ext cx="306263" cy="348332"/>
          </a:xfrm>
          <a:prstGeom prst="rect">
            <a:avLst/>
          </a:prstGeom>
          <a:noFill/>
          <a:extLst>
            <a:ext uri="{909E8E84-426E-40DD-AFC4-6F175D3DCCD1}">
              <a14:hiddenFill xmlns:a14="http://schemas.microsoft.com/office/drawing/2010/main">
                <a:solidFill>
                  <a:srgbClr val="FFFFFF"/>
                </a:solidFill>
              </a14:hiddenFill>
            </a:ext>
          </a:extLst>
        </p:spPr>
      </p:pic>
      <p:pic>
        <p:nvPicPr>
          <p:cNvPr id="123" name="Picture 7" descr="C:\Users\Administrator\Desktop\56d684a0446de.png"/>
          <p:cNvPicPr>
            <a:picLocks noChangeAspect="1" noChangeArrowheads="1"/>
          </p:cNvPicPr>
          <p:nvPr/>
        </p:nvPicPr>
        <p:blipFill>
          <a:blip r:embed="rId11" cstate="print">
            <a:extLst>
              <a:ext uri="{BEBA8EAE-BF5A-486C-A8C5-ECC9F3942E4B}">
                <a14:imgProps xmlns:a14="http://schemas.microsoft.com/office/drawing/2010/main">
                  <a14:imgLayer r:embed="rId12">
                    <a14:imgEffect>
                      <a14:brightnessContrast bright="5000"/>
                    </a14:imgEffect>
                  </a14:imgLayer>
                </a14:imgProps>
              </a:ext>
              <a:ext uri="{28A0092B-C50C-407E-A947-70E740481C1C}">
                <a14:useLocalDpi xmlns:a14="http://schemas.microsoft.com/office/drawing/2010/main" val="0"/>
              </a:ext>
            </a:extLst>
          </a:blip>
          <a:srcRect/>
          <a:stretch>
            <a:fillRect/>
          </a:stretch>
        </p:blipFill>
        <p:spPr bwMode="auto">
          <a:xfrm rot="9263138">
            <a:off x="5759862" y="4316292"/>
            <a:ext cx="207652" cy="236176"/>
          </a:xfrm>
          <a:prstGeom prst="rect">
            <a:avLst/>
          </a:prstGeom>
          <a:noFill/>
          <a:extLst>
            <a:ext uri="{909E8E84-426E-40DD-AFC4-6F175D3DCCD1}">
              <a14:hiddenFill xmlns:a14="http://schemas.microsoft.com/office/drawing/2010/main">
                <a:solidFill>
                  <a:srgbClr val="FFFFFF"/>
                </a:solidFill>
              </a14:hiddenFill>
            </a:ext>
          </a:extLst>
        </p:spPr>
      </p:pic>
      <p:sp>
        <p:nvSpPr>
          <p:cNvPr id="127" name="TextBox 65"/>
          <p:cNvSpPr txBox="1">
            <a:spLocks noChangeArrowheads="1"/>
          </p:cNvSpPr>
          <p:nvPr/>
        </p:nvSpPr>
        <p:spPr bwMode="auto">
          <a:xfrm>
            <a:off x="6112159" y="3633015"/>
            <a:ext cx="1050897" cy="3152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rPr>
              <a:t>项目背景</a:t>
            </a:r>
          </a:p>
        </p:txBody>
      </p:sp>
      <p:sp>
        <p:nvSpPr>
          <p:cNvPr id="128" name="TextBox 66"/>
          <p:cNvSpPr txBox="1">
            <a:spLocks noChangeArrowheads="1"/>
          </p:cNvSpPr>
          <p:nvPr/>
        </p:nvSpPr>
        <p:spPr bwMode="auto">
          <a:xfrm>
            <a:off x="7658353" y="3640535"/>
            <a:ext cx="102570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rPr>
              <a:t>行业前景</a:t>
            </a:r>
          </a:p>
        </p:txBody>
      </p:sp>
      <p:sp>
        <p:nvSpPr>
          <p:cNvPr id="129" name="TextBox 69"/>
          <p:cNvSpPr txBox="1">
            <a:spLocks noChangeArrowheads="1"/>
          </p:cNvSpPr>
          <p:nvPr/>
        </p:nvSpPr>
        <p:spPr bwMode="auto">
          <a:xfrm>
            <a:off x="6136321" y="4280954"/>
            <a:ext cx="952584"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rPr>
              <a:t>项目目标</a:t>
            </a:r>
          </a:p>
        </p:txBody>
      </p:sp>
      <p:sp>
        <p:nvSpPr>
          <p:cNvPr id="130" name="TextBox 70"/>
          <p:cNvSpPr txBox="1">
            <a:spLocks noChangeArrowheads="1"/>
          </p:cNvSpPr>
          <p:nvPr/>
        </p:nvSpPr>
        <p:spPr bwMode="auto">
          <a:xfrm>
            <a:off x="7693700" y="4280954"/>
            <a:ext cx="123732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rPr>
              <a:t>我们的机会</a:t>
            </a:r>
          </a:p>
        </p:txBody>
      </p:sp>
      <p:sp>
        <p:nvSpPr>
          <p:cNvPr id="135" name="TextBox 15"/>
          <p:cNvSpPr txBox="1">
            <a:spLocks noChangeArrowheads="1"/>
          </p:cNvSpPr>
          <p:nvPr/>
        </p:nvSpPr>
        <p:spPr bwMode="auto">
          <a:xfrm>
            <a:off x="9057855" y="3640535"/>
            <a:ext cx="112327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rPr>
              <a:t>市场规模</a:t>
            </a:r>
          </a:p>
        </p:txBody>
      </p:sp>
      <p:pic>
        <p:nvPicPr>
          <p:cNvPr id="137" name="Picture 7" descr="C:\Users\Administrator\Desktop\56d684a0446de.png"/>
          <p:cNvPicPr>
            <a:picLocks noChangeAspect="1" noChangeArrowheads="1"/>
          </p:cNvPicPr>
          <p:nvPr/>
        </p:nvPicPr>
        <p:blipFill>
          <a:blip r:embed="rId5" cstate="print">
            <a:extLst>
              <a:ext uri="{BEBA8EAE-BF5A-486C-A8C5-ECC9F3942E4B}">
                <a14:imgProps xmlns:a14="http://schemas.microsoft.com/office/drawing/2010/main">
                  <a14:imgLayer r:embed="rId6">
                    <a14:imgEffect>
                      <a14:brightnessContrast bright="5000"/>
                    </a14:imgEffect>
                  </a14:imgLayer>
                </a14:imgProps>
              </a:ext>
              <a:ext uri="{28A0092B-C50C-407E-A947-70E740481C1C}">
                <a14:useLocalDpi xmlns:a14="http://schemas.microsoft.com/office/drawing/2010/main" val="0"/>
              </a:ext>
            </a:extLst>
          </a:blip>
          <a:srcRect/>
          <a:stretch>
            <a:fillRect/>
          </a:stretch>
        </p:blipFill>
        <p:spPr bwMode="auto">
          <a:xfrm>
            <a:off x="7303016" y="4217129"/>
            <a:ext cx="327196" cy="372140"/>
          </a:xfrm>
          <a:prstGeom prst="rect">
            <a:avLst/>
          </a:prstGeom>
          <a:noFill/>
          <a:extLst>
            <a:ext uri="{909E8E84-426E-40DD-AFC4-6F175D3DCCD1}">
              <a14:hiddenFill xmlns:a14="http://schemas.microsoft.com/office/drawing/2010/main">
                <a:solidFill>
                  <a:srgbClr val="FFFFFF"/>
                </a:solidFill>
              </a14:hiddenFill>
            </a:ext>
          </a:extLst>
        </p:spPr>
      </p:pic>
      <p:sp>
        <p:nvSpPr>
          <p:cNvPr id="138" name="Rectangle 20"/>
          <p:cNvSpPr>
            <a:spLocks noChangeArrowheads="1"/>
          </p:cNvSpPr>
          <p:nvPr/>
        </p:nvSpPr>
        <p:spPr bwMode="auto">
          <a:xfrm>
            <a:off x="5863688" y="4981005"/>
            <a:ext cx="407951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base">
              <a:spcBef>
                <a:spcPct val="0"/>
              </a:spcBef>
              <a:spcAft>
                <a:spcPct val="0"/>
              </a:spcAft>
              <a:buFont typeface="Arial" panose="020B0604020202020204" pitchFamily="34" charset="0"/>
              <a:buNone/>
            </a:pPr>
            <a:r>
              <a:rPr lang="en-US" altLang="zh-CN" sz="1000" dirty="0">
                <a:solidFill>
                  <a:schemeClr val="bg1">
                    <a:lumMod val="65000"/>
                  </a:schemeClr>
                </a:solidFill>
                <a:latin typeface="Arial" panose="020B0604020202020204" pitchFamily="34" charset="0"/>
                <a:cs typeface="Arial" panose="020B0604020202020204" pitchFamily="34" charset="0"/>
              </a:rPr>
              <a:t>We have many PowerPoint </a:t>
            </a:r>
            <a:r>
              <a:rPr lang="zh-CN" altLang="en-US" sz="1000" dirty="0">
                <a:solidFill>
                  <a:schemeClr val="bg1">
                    <a:lumMod val="65000"/>
                  </a:schemeClr>
                </a:solidFill>
                <a:latin typeface="Arial" panose="020B0604020202020204" pitchFamily="34" charset="0"/>
                <a:cs typeface="Arial" panose="020B0604020202020204" pitchFamily="34" charset="0"/>
              </a:rPr>
              <a:t>templates</a:t>
            </a:r>
            <a:r>
              <a:rPr lang="en-US" altLang="zh-CN" sz="1000" dirty="0">
                <a:solidFill>
                  <a:schemeClr val="bg1">
                    <a:lumMod val="65000"/>
                  </a:schemeClr>
                </a:solidFill>
                <a:latin typeface="Arial" panose="020B0604020202020204" pitchFamily="34" charset="0"/>
                <a:cs typeface="Arial" panose="020B0604020202020204" pitchFamily="34" charset="0"/>
              </a:rPr>
              <a:t> that has been specifically designed to help anyone that is stepping into the world of PowerPoint for the very first time.</a:t>
            </a:r>
            <a:endParaRPr lang="zh-CN" altLang="en-US" sz="1000" dirty="0">
              <a:solidFill>
                <a:schemeClr val="bg1">
                  <a:lumMod val="65000"/>
                </a:schemeClr>
              </a:solidFill>
              <a:latin typeface="Arial" panose="020B0604020202020204" pitchFamily="34" charset="0"/>
              <a:cs typeface="Arial" panose="020B0604020202020204" pitchFamily="34" charset="0"/>
            </a:endParaRPr>
          </a:p>
        </p:txBody>
      </p:sp>
      <p:pic>
        <p:nvPicPr>
          <p:cNvPr id="139" name="Picture 7" descr="C:\Users\Administrator\Desktop\56d684a0446de.png"/>
          <p:cNvPicPr>
            <a:picLocks noChangeAspect="1" noChangeArrowheads="1"/>
          </p:cNvPicPr>
          <p:nvPr/>
        </p:nvPicPr>
        <p:blipFill>
          <a:blip r:embed="rId13" cstate="print">
            <a:extLst>
              <a:ext uri="{BEBA8EAE-BF5A-486C-A8C5-ECC9F3942E4B}">
                <a14:imgProps xmlns:a14="http://schemas.microsoft.com/office/drawing/2010/main">
                  <a14:imgLayer r:embed="rId14">
                    <a14:imgEffect>
                      <a14:brightnessContrast bright="5000"/>
                    </a14:imgEffect>
                  </a14:imgLayer>
                </a14:imgProps>
              </a:ext>
              <a:ext uri="{28A0092B-C50C-407E-A947-70E740481C1C}">
                <a14:useLocalDpi xmlns:a14="http://schemas.microsoft.com/office/drawing/2010/main" val="0"/>
              </a:ext>
            </a:extLst>
          </a:blip>
          <a:srcRect/>
          <a:stretch>
            <a:fillRect/>
          </a:stretch>
        </p:blipFill>
        <p:spPr bwMode="auto">
          <a:xfrm rot="1643890">
            <a:off x="10777499" y="4212177"/>
            <a:ext cx="474514" cy="539694"/>
          </a:xfrm>
          <a:prstGeom prst="rect">
            <a:avLst/>
          </a:prstGeom>
          <a:noFill/>
          <a:extLst>
            <a:ext uri="{909E8E84-426E-40DD-AFC4-6F175D3DCCD1}">
              <a14:hiddenFill xmlns:a14="http://schemas.microsoft.com/office/drawing/2010/main">
                <a:solidFill>
                  <a:srgbClr val="FFFFFF"/>
                </a:solidFill>
              </a14:hiddenFill>
            </a:ext>
          </a:extLst>
        </p:spPr>
      </p:pic>
      <p:pic>
        <p:nvPicPr>
          <p:cNvPr id="140" name="Picture 7" descr="C:\Users\Administrator\Desktop\56d684a0446de.png"/>
          <p:cNvPicPr>
            <a:picLocks noChangeAspect="1" noChangeArrowheads="1"/>
          </p:cNvPicPr>
          <p:nvPr/>
        </p:nvPicPr>
        <p:blipFill>
          <a:blip r:embed="rId15" cstate="print">
            <a:extLst>
              <a:ext uri="{BEBA8EAE-BF5A-486C-A8C5-ECC9F3942E4B}">
                <a14:imgProps xmlns:a14="http://schemas.microsoft.com/office/drawing/2010/main">
                  <a14:imgLayer r:embed="rId16">
                    <a14:imgEffect>
                      <a14:brightnessContrast bright="5000"/>
                    </a14:imgEffect>
                  </a14:imgLayer>
                </a14:imgProps>
              </a:ext>
              <a:ext uri="{28A0092B-C50C-407E-A947-70E740481C1C}">
                <a14:useLocalDpi xmlns:a14="http://schemas.microsoft.com/office/drawing/2010/main" val="0"/>
              </a:ext>
            </a:extLst>
          </a:blip>
          <a:srcRect/>
          <a:stretch>
            <a:fillRect/>
          </a:stretch>
        </p:blipFill>
        <p:spPr bwMode="auto">
          <a:xfrm rot="4041525">
            <a:off x="5939487" y="5847425"/>
            <a:ext cx="883735" cy="1005127"/>
          </a:xfrm>
          <a:prstGeom prst="rect">
            <a:avLst/>
          </a:prstGeom>
          <a:noFill/>
          <a:extLst>
            <a:ext uri="{909E8E84-426E-40DD-AFC4-6F175D3DCCD1}">
              <a14:hiddenFill xmlns:a14="http://schemas.microsoft.com/office/drawing/2010/main">
                <a:solidFill>
                  <a:srgbClr val="FFFFFF"/>
                </a:solidFill>
              </a14:hiddenFill>
            </a:ext>
          </a:extLst>
        </p:spPr>
      </p:pic>
      <p:pic>
        <p:nvPicPr>
          <p:cNvPr id="141" name="Picture 7" descr="C:\Users\Administrator\Desktop\56d684a0446de.png"/>
          <p:cNvPicPr>
            <a:picLocks noChangeAspect="1" noChangeArrowheads="1"/>
          </p:cNvPicPr>
          <p:nvPr/>
        </p:nvPicPr>
        <p:blipFill>
          <a:blip r:embed="rId17" cstate="print">
            <a:extLst>
              <a:ext uri="{BEBA8EAE-BF5A-486C-A8C5-ECC9F3942E4B}">
                <a14:imgProps xmlns:a14="http://schemas.microsoft.com/office/drawing/2010/main">
                  <a14:imgLayer r:embed="rId18">
                    <a14:imgEffect>
                      <a14:brightnessContrast bright="5000"/>
                    </a14:imgEffect>
                  </a14:imgLayer>
                </a14:imgProps>
              </a:ext>
              <a:ext uri="{28A0092B-C50C-407E-A947-70E740481C1C}">
                <a14:useLocalDpi xmlns:a14="http://schemas.microsoft.com/office/drawing/2010/main" val="0"/>
              </a:ext>
            </a:extLst>
          </a:blip>
          <a:srcRect/>
          <a:stretch>
            <a:fillRect/>
          </a:stretch>
        </p:blipFill>
        <p:spPr bwMode="auto">
          <a:xfrm>
            <a:off x="3304872" y="3679884"/>
            <a:ext cx="833946" cy="948498"/>
          </a:xfrm>
          <a:prstGeom prst="rect">
            <a:avLst/>
          </a:prstGeom>
          <a:noFill/>
          <a:extLst>
            <a:ext uri="{909E8E84-426E-40DD-AFC4-6F175D3DCCD1}">
              <a14:hiddenFill xmlns:a14="http://schemas.microsoft.com/office/drawing/2010/main">
                <a:solidFill>
                  <a:srgbClr val="FFFFFF"/>
                </a:solidFill>
              </a14:hiddenFill>
            </a:ext>
          </a:extLst>
        </p:spPr>
      </p:pic>
      <p:pic>
        <p:nvPicPr>
          <p:cNvPr id="94" name="图片 93"/>
          <p:cNvPicPr>
            <a:picLocks noChangeAspect="1"/>
          </p:cNvPicPr>
          <p:nvPr/>
        </p:nvPicPr>
        <p:blipFill rotWithShape="1">
          <a:blip r:embed="rId19">
            <a:extLst>
              <a:ext uri="{28A0092B-C50C-407E-A947-70E740481C1C}">
                <a14:useLocalDpi xmlns:a14="http://schemas.microsoft.com/office/drawing/2010/main" val="0"/>
              </a:ext>
            </a:extLst>
          </a:blip>
          <a:srcRect t="42112"/>
          <a:stretch>
            <a:fillRect/>
          </a:stretch>
        </p:blipFill>
        <p:spPr>
          <a:xfrm>
            <a:off x="4679134" y="0"/>
            <a:ext cx="4850598" cy="1866222"/>
          </a:xfrm>
          <a:prstGeom prst="rect">
            <a:avLst/>
          </a:prstGeom>
          <a:effectLst/>
        </p:spPr>
      </p:pic>
    </p:spTree>
  </p:cSld>
  <p:clrMapOvr>
    <a:masterClrMapping/>
  </p:clrMapOvr>
  <mc:AlternateContent xmlns:mc="http://schemas.openxmlformats.org/markup-compatibility/2006">
    <mc:Choice xmlns:p14="http://schemas.microsoft.com/office/powerpoint/2010/main" Requires="p14">
      <p:transition p14:dur="10" advTm="3000"/>
    </mc:Choice>
    <mc:Fallback>
      <p:transition advTm="3000"/>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14:presetBounceEnd="68000">
                                      <p:stCondLst>
                                        <p:cond delay="0"/>
                                      </p:stCondLst>
                                      <p:childTnLst>
                                        <p:set>
                                          <p:cBhvr>
                                            <p:cTn id="6" dur="1" fill="hold">
                                              <p:stCondLst>
                                                <p:cond delay="0"/>
                                              </p:stCondLst>
                                            </p:cTn>
                                            <p:tgtEl>
                                              <p:spTgt spid="177"/>
                                            </p:tgtEl>
                                            <p:attrNameLst>
                                              <p:attrName>style.visibility</p:attrName>
                                            </p:attrNameLst>
                                          </p:cBhvr>
                                          <p:to>
                                            <p:strVal val="visible"/>
                                          </p:to>
                                        </p:set>
                                        <p:anim calcmode="lin" valueType="num" p14:bounceEnd="68000">
                                          <p:cBhvr additive="base">
                                            <p:cTn id="7" dur="500" fill="hold"/>
                                            <p:tgtEl>
                                              <p:spTgt spid="177"/>
                                            </p:tgtEl>
                                            <p:attrNameLst>
                                              <p:attrName>ppt_x</p:attrName>
                                            </p:attrNameLst>
                                          </p:cBhvr>
                                          <p:tavLst>
                                            <p:tav tm="0">
                                              <p:val>
                                                <p:strVal val="#ppt_x"/>
                                              </p:val>
                                            </p:tav>
                                            <p:tav tm="100000">
                                              <p:val>
                                                <p:strVal val="#ppt_x"/>
                                              </p:val>
                                            </p:tav>
                                          </p:tavLst>
                                        </p:anim>
                                        <p:anim calcmode="lin" valueType="num" p14:bounceEnd="68000">
                                          <p:cBhvr additive="base">
                                            <p:cTn id="8" dur="500" fill="hold"/>
                                            <p:tgtEl>
                                              <p:spTgt spid="17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14:presetBounceEnd="68000">
                                      <p:stCondLst>
                                        <p:cond delay="0"/>
                                      </p:stCondLst>
                                      <p:childTnLst>
                                        <p:set>
                                          <p:cBhvr>
                                            <p:cTn id="11" dur="1" fill="hold">
                                              <p:stCondLst>
                                                <p:cond delay="0"/>
                                              </p:stCondLst>
                                            </p:cTn>
                                            <p:tgtEl>
                                              <p:spTgt spid="178"/>
                                            </p:tgtEl>
                                            <p:attrNameLst>
                                              <p:attrName>style.visibility</p:attrName>
                                            </p:attrNameLst>
                                          </p:cBhvr>
                                          <p:to>
                                            <p:strVal val="visible"/>
                                          </p:to>
                                        </p:set>
                                        <p:anim calcmode="lin" valueType="num" p14:bounceEnd="68000">
                                          <p:cBhvr additive="base">
                                            <p:cTn id="12" dur="500" fill="hold"/>
                                            <p:tgtEl>
                                              <p:spTgt spid="178"/>
                                            </p:tgtEl>
                                            <p:attrNameLst>
                                              <p:attrName>ppt_x</p:attrName>
                                            </p:attrNameLst>
                                          </p:cBhvr>
                                          <p:tavLst>
                                            <p:tav tm="0">
                                              <p:val>
                                                <p:strVal val="#ppt_x"/>
                                              </p:val>
                                            </p:tav>
                                            <p:tav tm="100000">
                                              <p:val>
                                                <p:strVal val="#ppt_x"/>
                                              </p:val>
                                            </p:tav>
                                          </p:tavLst>
                                        </p:anim>
                                        <p:anim calcmode="lin" valueType="num" p14:bounceEnd="68000">
                                          <p:cBhvr additive="base">
                                            <p:cTn id="13" dur="500" fill="hold"/>
                                            <p:tgtEl>
                                              <p:spTgt spid="178"/>
                                            </p:tgtEl>
                                            <p:attrNameLst>
                                              <p:attrName>ppt_y</p:attrName>
                                            </p:attrNameLst>
                                          </p:cBhvr>
                                          <p:tavLst>
                                            <p:tav tm="0">
                                              <p:val>
                                                <p:strVal val="1+#ppt_h/2"/>
                                              </p:val>
                                            </p:tav>
                                            <p:tav tm="100000">
                                              <p:val>
                                                <p:strVal val="#ppt_y"/>
                                              </p:val>
                                            </p:tav>
                                          </p:tavLst>
                                        </p:anim>
                                      </p:childTnLst>
                                    </p:cTn>
                                  </p:par>
                                  <p:par>
                                    <p:cTn id="14" presetID="23" presetClass="entr" presetSubtype="16" fill="hold" grpId="0" nodeType="withEffect">
                                      <p:stCondLst>
                                        <p:cond delay="0"/>
                                      </p:stCondLst>
                                      <p:iterate type="lt">
                                        <p:tmPct val="10000"/>
                                      </p:iterate>
                                      <p:childTnLst>
                                        <p:set>
                                          <p:cBhvr>
                                            <p:cTn id="15" dur="1" fill="hold">
                                              <p:stCondLst>
                                                <p:cond delay="0"/>
                                              </p:stCondLst>
                                            </p:cTn>
                                            <p:tgtEl>
                                              <p:spTgt spid="175"/>
                                            </p:tgtEl>
                                            <p:attrNameLst>
                                              <p:attrName>style.visibility</p:attrName>
                                            </p:attrNameLst>
                                          </p:cBhvr>
                                          <p:to>
                                            <p:strVal val="visible"/>
                                          </p:to>
                                        </p:set>
                                        <p:anim calcmode="lin" valueType="num">
                                          <p:cBhvr>
                                            <p:cTn id="16" dur="500" fill="hold"/>
                                            <p:tgtEl>
                                              <p:spTgt spid="175"/>
                                            </p:tgtEl>
                                            <p:attrNameLst>
                                              <p:attrName>ppt_w</p:attrName>
                                            </p:attrNameLst>
                                          </p:cBhvr>
                                          <p:tavLst>
                                            <p:tav tm="0">
                                              <p:val>
                                                <p:fltVal val="0"/>
                                              </p:val>
                                            </p:tav>
                                            <p:tav tm="100000">
                                              <p:val>
                                                <p:strVal val="#ppt_w"/>
                                              </p:val>
                                            </p:tav>
                                          </p:tavLst>
                                        </p:anim>
                                        <p:anim calcmode="lin" valueType="num">
                                          <p:cBhvr>
                                            <p:cTn id="17" dur="500" fill="hold"/>
                                            <p:tgtEl>
                                              <p:spTgt spid="175"/>
                                            </p:tgtEl>
                                            <p:attrNameLst>
                                              <p:attrName>ppt_h</p:attrName>
                                            </p:attrNameLst>
                                          </p:cBhvr>
                                          <p:tavLst>
                                            <p:tav tm="0">
                                              <p:val>
                                                <p:fltVal val="0"/>
                                              </p:val>
                                            </p:tav>
                                            <p:tav tm="100000">
                                              <p:val>
                                                <p:strVal val="#ppt_h"/>
                                              </p:val>
                                            </p:tav>
                                          </p:tavLst>
                                        </p:anim>
                                      </p:childTnLst>
                                    </p:cTn>
                                  </p:par>
                                </p:childTnLst>
                              </p:cTn>
                            </p:par>
                            <p:par>
                              <p:cTn id="18" fill="hold">
                                <p:stCondLst>
                                  <p:cond delay="550"/>
                                </p:stCondLst>
                                <p:childTnLst>
                                  <p:par>
                                    <p:cTn id="19" presetID="42" presetClass="entr" presetSubtype="0" fill="hold" grpId="0" nodeType="afterEffect">
                                      <p:stCondLst>
                                        <p:cond delay="0"/>
                                      </p:stCondLst>
                                      <p:childTnLst>
                                        <p:set>
                                          <p:cBhvr>
                                            <p:cTn id="20" dur="1" fill="hold">
                                              <p:stCondLst>
                                                <p:cond delay="0"/>
                                              </p:stCondLst>
                                            </p:cTn>
                                            <p:tgtEl>
                                              <p:spTgt spid="173"/>
                                            </p:tgtEl>
                                            <p:attrNameLst>
                                              <p:attrName>style.visibility</p:attrName>
                                            </p:attrNameLst>
                                          </p:cBhvr>
                                          <p:to>
                                            <p:strVal val="visible"/>
                                          </p:to>
                                        </p:set>
                                        <p:animEffect transition="in" filter="fade">
                                          <p:cBhvr>
                                            <p:cTn id="21" dur="1000"/>
                                            <p:tgtEl>
                                              <p:spTgt spid="173"/>
                                            </p:tgtEl>
                                          </p:cBhvr>
                                        </p:animEffect>
                                        <p:anim calcmode="lin" valueType="num">
                                          <p:cBhvr>
                                            <p:cTn id="22" dur="1000" fill="hold"/>
                                            <p:tgtEl>
                                              <p:spTgt spid="173"/>
                                            </p:tgtEl>
                                            <p:attrNameLst>
                                              <p:attrName>ppt_x</p:attrName>
                                            </p:attrNameLst>
                                          </p:cBhvr>
                                          <p:tavLst>
                                            <p:tav tm="0">
                                              <p:val>
                                                <p:strVal val="#ppt_x"/>
                                              </p:val>
                                            </p:tav>
                                            <p:tav tm="100000">
                                              <p:val>
                                                <p:strVal val="#ppt_x"/>
                                              </p:val>
                                            </p:tav>
                                          </p:tavLst>
                                        </p:anim>
                                        <p:anim calcmode="lin" valueType="num">
                                          <p:cBhvr>
                                            <p:cTn id="23" dur="1000" fill="hold"/>
                                            <p:tgtEl>
                                              <p:spTgt spid="173"/>
                                            </p:tgtEl>
                                            <p:attrNameLst>
                                              <p:attrName>ppt_y</p:attrName>
                                            </p:attrNameLst>
                                          </p:cBhvr>
                                          <p:tavLst>
                                            <p:tav tm="0">
                                              <p:val>
                                                <p:strVal val="#ppt_y+.1"/>
                                              </p:val>
                                            </p:tav>
                                            <p:tav tm="100000">
                                              <p:val>
                                                <p:strVal val="#ppt_y"/>
                                              </p:val>
                                            </p:tav>
                                          </p:tavLst>
                                        </p:anim>
                                      </p:childTnLst>
                                    </p:cTn>
                                  </p:par>
                                </p:childTnLst>
                              </p:cTn>
                            </p:par>
                            <p:par>
                              <p:cTn id="24" fill="hold">
                                <p:stCondLst>
                                  <p:cond delay="1550"/>
                                </p:stCondLst>
                                <p:childTnLst>
                                  <p:par>
                                    <p:cTn id="25" presetID="42" presetClass="entr" presetSubtype="0" fill="hold" grpId="0" nodeType="afterEffect">
                                      <p:stCondLst>
                                        <p:cond delay="0"/>
                                      </p:stCondLst>
                                      <p:childTnLst>
                                        <p:set>
                                          <p:cBhvr>
                                            <p:cTn id="26" dur="1" fill="hold">
                                              <p:stCondLst>
                                                <p:cond delay="0"/>
                                              </p:stCondLst>
                                            </p:cTn>
                                            <p:tgtEl>
                                              <p:spTgt spid="111"/>
                                            </p:tgtEl>
                                            <p:attrNameLst>
                                              <p:attrName>style.visibility</p:attrName>
                                            </p:attrNameLst>
                                          </p:cBhvr>
                                          <p:to>
                                            <p:strVal val="visible"/>
                                          </p:to>
                                        </p:set>
                                        <p:animEffect transition="in" filter="fade">
                                          <p:cBhvr>
                                            <p:cTn id="27" dur="1000"/>
                                            <p:tgtEl>
                                              <p:spTgt spid="111"/>
                                            </p:tgtEl>
                                          </p:cBhvr>
                                        </p:animEffect>
                                        <p:anim calcmode="lin" valueType="num">
                                          <p:cBhvr>
                                            <p:cTn id="28" dur="1000" fill="hold"/>
                                            <p:tgtEl>
                                              <p:spTgt spid="111"/>
                                            </p:tgtEl>
                                            <p:attrNameLst>
                                              <p:attrName>ppt_x</p:attrName>
                                            </p:attrNameLst>
                                          </p:cBhvr>
                                          <p:tavLst>
                                            <p:tav tm="0">
                                              <p:val>
                                                <p:strVal val="#ppt_x"/>
                                              </p:val>
                                            </p:tav>
                                            <p:tav tm="100000">
                                              <p:val>
                                                <p:strVal val="#ppt_x"/>
                                              </p:val>
                                            </p:tav>
                                          </p:tavLst>
                                        </p:anim>
                                        <p:anim calcmode="lin" valueType="num">
                                          <p:cBhvr>
                                            <p:cTn id="29" dur="1000" fill="hold"/>
                                            <p:tgtEl>
                                              <p:spTgt spid="111"/>
                                            </p:tgtEl>
                                            <p:attrNameLst>
                                              <p:attrName>ppt_y</p:attrName>
                                            </p:attrNameLst>
                                          </p:cBhvr>
                                          <p:tavLst>
                                            <p:tav tm="0">
                                              <p:val>
                                                <p:strVal val="#ppt_y+.1"/>
                                              </p:val>
                                            </p:tav>
                                            <p:tav tm="100000">
                                              <p:val>
                                                <p:strVal val="#ppt_y"/>
                                              </p:val>
                                            </p:tav>
                                          </p:tavLst>
                                        </p:anim>
                                      </p:childTnLst>
                                    </p:cTn>
                                  </p:par>
                                  <p:par>
                                    <p:cTn id="30" presetID="2" presetClass="entr" presetSubtype="8" fill="hold" grpId="0" nodeType="withEffect">
                                      <p:stCondLst>
                                        <p:cond delay="250"/>
                                      </p:stCondLst>
                                      <p:childTnLst>
                                        <p:set>
                                          <p:cBhvr>
                                            <p:cTn id="31" dur="1" fill="hold">
                                              <p:stCondLst>
                                                <p:cond delay="0"/>
                                              </p:stCondLst>
                                            </p:cTn>
                                            <p:tgtEl>
                                              <p:spTgt spid="112"/>
                                            </p:tgtEl>
                                            <p:attrNameLst>
                                              <p:attrName>style.visibility</p:attrName>
                                            </p:attrNameLst>
                                          </p:cBhvr>
                                          <p:to>
                                            <p:strVal val="visible"/>
                                          </p:to>
                                        </p:set>
                                        <p:anim calcmode="lin" valueType="num">
                                          <p:cBhvr additive="base">
                                            <p:cTn id="32" dur="1000" fill="hold"/>
                                            <p:tgtEl>
                                              <p:spTgt spid="112"/>
                                            </p:tgtEl>
                                            <p:attrNameLst>
                                              <p:attrName>ppt_x</p:attrName>
                                            </p:attrNameLst>
                                          </p:cBhvr>
                                          <p:tavLst>
                                            <p:tav tm="0">
                                              <p:val>
                                                <p:strVal val="0-#ppt_w/2"/>
                                              </p:val>
                                            </p:tav>
                                            <p:tav tm="100000">
                                              <p:val>
                                                <p:strVal val="#ppt_x"/>
                                              </p:val>
                                            </p:tav>
                                          </p:tavLst>
                                        </p:anim>
                                        <p:anim calcmode="lin" valueType="num">
                                          <p:cBhvr additive="base">
                                            <p:cTn id="33" dur="1000" fill="hold"/>
                                            <p:tgtEl>
                                              <p:spTgt spid="112"/>
                                            </p:tgtEl>
                                            <p:attrNameLst>
                                              <p:attrName>ppt_y</p:attrName>
                                            </p:attrNameLst>
                                          </p:cBhvr>
                                          <p:tavLst>
                                            <p:tav tm="0">
                                              <p:val>
                                                <p:strVal val="#ppt_y"/>
                                              </p:val>
                                            </p:tav>
                                            <p:tav tm="100000">
                                              <p:val>
                                                <p:strVal val="#ppt_y"/>
                                              </p:val>
                                            </p:tav>
                                          </p:tavLst>
                                        </p:anim>
                                      </p:childTnLst>
                                    </p:cTn>
                                  </p:par>
                                </p:childTnLst>
                              </p:cTn>
                            </p:par>
                            <p:par>
                              <p:cTn id="34" fill="hold">
                                <p:stCondLst>
                                  <p:cond delay="2550"/>
                                </p:stCondLst>
                                <p:childTnLst>
                                  <p:par>
                                    <p:cTn id="35" presetID="2" presetClass="entr" presetSubtype="4" fill="hold" grpId="0" nodeType="afterEffect" p14:presetBounceEnd="68000">
                                      <p:stCondLst>
                                        <p:cond delay="0"/>
                                      </p:stCondLst>
                                      <p:childTnLst>
                                        <p:set>
                                          <p:cBhvr>
                                            <p:cTn id="36" dur="1" fill="hold">
                                              <p:stCondLst>
                                                <p:cond delay="0"/>
                                              </p:stCondLst>
                                            </p:cTn>
                                            <p:tgtEl>
                                              <p:spTgt spid="113"/>
                                            </p:tgtEl>
                                            <p:attrNameLst>
                                              <p:attrName>style.visibility</p:attrName>
                                            </p:attrNameLst>
                                          </p:cBhvr>
                                          <p:to>
                                            <p:strVal val="visible"/>
                                          </p:to>
                                        </p:set>
                                        <p:anim calcmode="lin" valueType="num" p14:bounceEnd="68000">
                                          <p:cBhvr additive="base">
                                            <p:cTn id="37" dur="500" fill="hold"/>
                                            <p:tgtEl>
                                              <p:spTgt spid="113"/>
                                            </p:tgtEl>
                                            <p:attrNameLst>
                                              <p:attrName>ppt_x</p:attrName>
                                            </p:attrNameLst>
                                          </p:cBhvr>
                                          <p:tavLst>
                                            <p:tav tm="0">
                                              <p:val>
                                                <p:strVal val="#ppt_x"/>
                                              </p:val>
                                            </p:tav>
                                            <p:tav tm="100000">
                                              <p:val>
                                                <p:strVal val="#ppt_x"/>
                                              </p:val>
                                            </p:tav>
                                          </p:tavLst>
                                        </p:anim>
                                        <p:anim calcmode="lin" valueType="num" p14:bounceEnd="68000">
                                          <p:cBhvr additive="base">
                                            <p:cTn id="38" dur="500" fill="hold"/>
                                            <p:tgtEl>
                                              <p:spTgt spid="113"/>
                                            </p:tgtEl>
                                            <p:attrNameLst>
                                              <p:attrName>ppt_y</p:attrName>
                                            </p:attrNameLst>
                                          </p:cBhvr>
                                          <p:tavLst>
                                            <p:tav tm="0">
                                              <p:val>
                                                <p:strVal val="1+#ppt_h/2"/>
                                              </p:val>
                                            </p:tav>
                                            <p:tav tm="100000">
                                              <p:val>
                                                <p:strVal val="#ppt_y"/>
                                              </p:val>
                                            </p:tav>
                                          </p:tavLst>
                                        </p:anim>
                                      </p:childTnLst>
                                    </p:cTn>
                                  </p:par>
                                  <p:par>
                                    <p:cTn id="39" presetID="52" presetClass="entr" presetSubtype="0" fill="hold" nodeType="withEffect">
                                      <p:stCondLst>
                                        <p:cond delay="500"/>
                                      </p:stCondLst>
                                      <p:childTnLst>
                                        <p:set>
                                          <p:cBhvr>
                                            <p:cTn id="40" dur="1" fill="hold">
                                              <p:stCondLst>
                                                <p:cond delay="0"/>
                                              </p:stCondLst>
                                            </p:cTn>
                                            <p:tgtEl>
                                              <p:spTgt spid="114"/>
                                            </p:tgtEl>
                                            <p:attrNameLst>
                                              <p:attrName>style.visibility</p:attrName>
                                            </p:attrNameLst>
                                          </p:cBhvr>
                                          <p:to>
                                            <p:strVal val="visible"/>
                                          </p:to>
                                        </p:set>
                                        <p:animScale>
                                          <p:cBhvr>
                                            <p:cTn id="41" dur="1000" decel="50000" fill="hold">
                                              <p:stCondLst>
                                                <p:cond delay="0"/>
                                              </p:stCondLst>
                                            </p:cTn>
                                            <p:tgtEl>
                                              <p:spTgt spid="1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2" dur="1000" decel="50000" fill="hold">
                                              <p:stCondLst>
                                                <p:cond delay="0"/>
                                              </p:stCondLst>
                                            </p:cTn>
                                            <p:tgtEl>
                                              <p:spTgt spid="114"/>
                                            </p:tgtEl>
                                            <p:attrNameLst>
                                              <p:attrName>ppt_x</p:attrName>
                                              <p:attrName>ppt_y</p:attrName>
                                            </p:attrNameLst>
                                          </p:cBhvr>
                                        </p:animMotion>
                                        <p:animEffect transition="in" filter="fade">
                                          <p:cBhvr>
                                            <p:cTn id="43" dur="1000"/>
                                            <p:tgtEl>
                                              <p:spTgt spid="114"/>
                                            </p:tgtEl>
                                          </p:cBhvr>
                                        </p:animEffect>
                                      </p:childTnLst>
                                    </p:cTn>
                                  </p:par>
                                  <p:par>
                                    <p:cTn id="44" presetID="52" presetClass="entr" presetSubtype="0" fill="hold" nodeType="withEffect">
                                      <p:stCondLst>
                                        <p:cond delay="500"/>
                                      </p:stCondLst>
                                      <p:childTnLst>
                                        <p:set>
                                          <p:cBhvr>
                                            <p:cTn id="45" dur="1" fill="hold">
                                              <p:stCondLst>
                                                <p:cond delay="0"/>
                                              </p:stCondLst>
                                            </p:cTn>
                                            <p:tgtEl>
                                              <p:spTgt spid="117"/>
                                            </p:tgtEl>
                                            <p:attrNameLst>
                                              <p:attrName>style.visibility</p:attrName>
                                            </p:attrNameLst>
                                          </p:cBhvr>
                                          <p:to>
                                            <p:strVal val="visible"/>
                                          </p:to>
                                        </p:set>
                                        <p:animScale>
                                          <p:cBhvr>
                                            <p:cTn id="46" dur="1000" decel="50000" fill="hold">
                                              <p:stCondLst>
                                                <p:cond delay="0"/>
                                              </p:stCondLst>
                                            </p:cTn>
                                            <p:tgtEl>
                                              <p:spTgt spid="1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7" dur="1000" decel="50000" fill="hold">
                                              <p:stCondLst>
                                                <p:cond delay="0"/>
                                              </p:stCondLst>
                                            </p:cTn>
                                            <p:tgtEl>
                                              <p:spTgt spid="117"/>
                                            </p:tgtEl>
                                            <p:attrNameLst>
                                              <p:attrName>ppt_x</p:attrName>
                                              <p:attrName>ppt_y</p:attrName>
                                            </p:attrNameLst>
                                          </p:cBhvr>
                                        </p:animMotion>
                                        <p:animEffect transition="in" filter="fade">
                                          <p:cBhvr>
                                            <p:cTn id="48" dur="1000"/>
                                            <p:tgtEl>
                                              <p:spTgt spid="117"/>
                                            </p:tgtEl>
                                          </p:cBhvr>
                                        </p:animEffect>
                                      </p:childTnLst>
                                    </p:cTn>
                                  </p:par>
                                  <p:par>
                                    <p:cTn id="49" presetID="52" presetClass="entr" presetSubtype="0" fill="hold" nodeType="withEffect">
                                      <p:stCondLst>
                                        <p:cond delay="500"/>
                                      </p:stCondLst>
                                      <p:childTnLst>
                                        <p:set>
                                          <p:cBhvr>
                                            <p:cTn id="50" dur="1" fill="hold">
                                              <p:stCondLst>
                                                <p:cond delay="0"/>
                                              </p:stCondLst>
                                            </p:cTn>
                                            <p:tgtEl>
                                              <p:spTgt spid="120"/>
                                            </p:tgtEl>
                                            <p:attrNameLst>
                                              <p:attrName>style.visibility</p:attrName>
                                            </p:attrNameLst>
                                          </p:cBhvr>
                                          <p:to>
                                            <p:strVal val="visible"/>
                                          </p:to>
                                        </p:set>
                                        <p:animScale>
                                          <p:cBhvr>
                                            <p:cTn id="51" dur="1000" decel="50000" fill="hold">
                                              <p:stCondLst>
                                                <p:cond delay="0"/>
                                              </p:stCondLst>
                                            </p:cTn>
                                            <p:tgtEl>
                                              <p:spTgt spid="12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2" dur="1000" decel="50000" fill="hold">
                                              <p:stCondLst>
                                                <p:cond delay="0"/>
                                              </p:stCondLst>
                                            </p:cTn>
                                            <p:tgtEl>
                                              <p:spTgt spid="120"/>
                                            </p:tgtEl>
                                            <p:attrNameLst>
                                              <p:attrName>ppt_x</p:attrName>
                                              <p:attrName>ppt_y</p:attrName>
                                            </p:attrNameLst>
                                          </p:cBhvr>
                                        </p:animMotion>
                                        <p:animEffect transition="in" filter="fade">
                                          <p:cBhvr>
                                            <p:cTn id="53" dur="1000"/>
                                            <p:tgtEl>
                                              <p:spTgt spid="120"/>
                                            </p:tgtEl>
                                          </p:cBhvr>
                                        </p:animEffect>
                                      </p:childTnLst>
                                    </p:cTn>
                                  </p:par>
                                  <p:par>
                                    <p:cTn id="54" presetID="52" presetClass="entr" presetSubtype="0" fill="hold" nodeType="withEffect">
                                      <p:stCondLst>
                                        <p:cond delay="500"/>
                                      </p:stCondLst>
                                      <p:childTnLst>
                                        <p:set>
                                          <p:cBhvr>
                                            <p:cTn id="55" dur="1" fill="hold">
                                              <p:stCondLst>
                                                <p:cond delay="0"/>
                                              </p:stCondLst>
                                            </p:cTn>
                                            <p:tgtEl>
                                              <p:spTgt spid="123"/>
                                            </p:tgtEl>
                                            <p:attrNameLst>
                                              <p:attrName>style.visibility</p:attrName>
                                            </p:attrNameLst>
                                          </p:cBhvr>
                                          <p:to>
                                            <p:strVal val="visible"/>
                                          </p:to>
                                        </p:set>
                                        <p:animScale>
                                          <p:cBhvr>
                                            <p:cTn id="56" dur="1000" decel="50000" fill="hold">
                                              <p:stCondLst>
                                                <p:cond delay="0"/>
                                              </p:stCondLst>
                                            </p:cTn>
                                            <p:tgtEl>
                                              <p:spTgt spid="12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7" dur="1000" decel="50000" fill="hold">
                                              <p:stCondLst>
                                                <p:cond delay="0"/>
                                              </p:stCondLst>
                                            </p:cTn>
                                            <p:tgtEl>
                                              <p:spTgt spid="123"/>
                                            </p:tgtEl>
                                            <p:attrNameLst>
                                              <p:attrName>ppt_x</p:attrName>
                                              <p:attrName>ppt_y</p:attrName>
                                            </p:attrNameLst>
                                          </p:cBhvr>
                                        </p:animMotion>
                                        <p:animEffect transition="in" filter="fade">
                                          <p:cBhvr>
                                            <p:cTn id="58" dur="1000"/>
                                            <p:tgtEl>
                                              <p:spTgt spid="123"/>
                                            </p:tgtEl>
                                          </p:cBhvr>
                                        </p:animEffect>
                                      </p:childTnLst>
                                    </p:cTn>
                                  </p:par>
                                  <p:par>
                                    <p:cTn id="59" presetID="52" presetClass="entr" presetSubtype="0" fill="hold" nodeType="withEffect">
                                      <p:stCondLst>
                                        <p:cond delay="500"/>
                                      </p:stCondLst>
                                      <p:childTnLst>
                                        <p:set>
                                          <p:cBhvr>
                                            <p:cTn id="60" dur="1" fill="hold">
                                              <p:stCondLst>
                                                <p:cond delay="0"/>
                                              </p:stCondLst>
                                            </p:cTn>
                                            <p:tgtEl>
                                              <p:spTgt spid="137"/>
                                            </p:tgtEl>
                                            <p:attrNameLst>
                                              <p:attrName>style.visibility</p:attrName>
                                            </p:attrNameLst>
                                          </p:cBhvr>
                                          <p:to>
                                            <p:strVal val="visible"/>
                                          </p:to>
                                        </p:set>
                                        <p:animScale>
                                          <p:cBhvr>
                                            <p:cTn id="61" dur="1000" decel="50000" fill="hold">
                                              <p:stCondLst>
                                                <p:cond delay="0"/>
                                              </p:stCondLst>
                                            </p:cTn>
                                            <p:tgtEl>
                                              <p:spTgt spid="13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2" dur="1000" decel="50000" fill="hold">
                                              <p:stCondLst>
                                                <p:cond delay="0"/>
                                              </p:stCondLst>
                                            </p:cTn>
                                            <p:tgtEl>
                                              <p:spTgt spid="137"/>
                                            </p:tgtEl>
                                            <p:attrNameLst>
                                              <p:attrName>ppt_x</p:attrName>
                                              <p:attrName>ppt_y</p:attrName>
                                            </p:attrNameLst>
                                          </p:cBhvr>
                                        </p:animMotion>
                                        <p:animEffect transition="in" filter="fade">
                                          <p:cBhvr>
                                            <p:cTn id="63" dur="1000"/>
                                            <p:tgtEl>
                                              <p:spTgt spid="137"/>
                                            </p:tgtEl>
                                          </p:cBhvr>
                                        </p:animEffect>
                                      </p:childTnLst>
                                    </p:cTn>
                                  </p:par>
                                </p:childTnLst>
                              </p:cTn>
                            </p:par>
                            <p:par>
                              <p:cTn id="64" fill="hold">
                                <p:stCondLst>
                                  <p:cond delay="3050"/>
                                </p:stCondLst>
                                <p:childTnLst>
                                  <p:par>
                                    <p:cTn id="65" presetID="2" presetClass="entr" presetSubtype="8" fill="hold" grpId="0" nodeType="afterEffect" p14:presetBounceEnd="66000">
                                      <p:stCondLst>
                                        <p:cond delay="0"/>
                                      </p:stCondLst>
                                      <p:childTnLst>
                                        <p:set>
                                          <p:cBhvr>
                                            <p:cTn id="66" dur="1" fill="hold">
                                              <p:stCondLst>
                                                <p:cond delay="0"/>
                                              </p:stCondLst>
                                            </p:cTn>
                                            <p:tgtEl>
                                              <p:spTgt spid="127"/>
                                            </p:tgtEl>
                                            <p:attrNameLst>
                                              <p:attrName>style.visibility</p:attrName>
                                            </p:attrNameLst>
                                          </p:cBhvr>
                                          <p:to>
                                            <p:strVal val="visible"/>
                                          </p:to>
                                        </p:set>
                                        <p:anim calcmode="lin" valueType="num" p14:bounceEnd="66000">
                                          <p:cBhvr additive="base">
                                            <p:cTn id="67" dur="300" fill="hold"/>
                                            <p:tgtEl>
                                              <p:spTgt spid="127"/>
                                            </p:tgtEl>
                                            <p:attrNameLst>
                                              <p:attrName>ppt_x</p:attrName>
                                            </p:attrNameLst>
                                          </p:cBhvr>
                                          <p:tavLst>
                                            <p:tav tm="0">
                                              <p:val>
                                                <p:strVal val="0-#ppt_w/2"/>
                                              </p:val>
                                            </p:tav>
                                            <p:tav tm="100000">
                                              <p:val>
                                                <p:strVal val="#ppt_x"/>
                                              </p:val>
                                            </p:tav>
                                          </p:tavLst>
                                        </p:anim>
                                        <p:anim calcmode="lin" valueType="num" p14:bounceEnd="66000">
                                          <p:cBhvr additive="base">
                                            <p:cTn id="68" dur="300" fill="hold"/>
                                            <p:tgtEl>
                                              <p:spTgt spid="127"/>
                                            </p:tgtEl>
                                            <p:attrNameLst>
                                              <p:attrName>ppt_y</p:attrName>
                                            </p:attrNameLst>
                                          </p:cBhvr>
                                          <p:tavLst>
                                            <p:tav tm="0">
                                              <p:val>
                                                <p:strVal val="#ppt_y"/>
                                              </p:val>
                                            </p:tav>
                                            <p:tav tm="100000">
                                              <p:val>
                                                <p:strVal val="#ppt_y"/>
                                              </p:val>
                                            </p:tav>
                                          </p:tavLst>
                                        </p:anim>
                                      </p:childTnLst>
                                    </p:cTn>
                                  </p:par>
                                </p:childTnLst>
                              </p:cTn>
                            </p:par>
                            <p:par>
                              <p:cTn id="69" fill="hold">
                                <p:stCondLst>
                                  <p:cond delay="3550"/>
                                </p:stCondLst>
                                <p:childTnLst>
                                  <p:par>
                                    <p:cTn id="70" presetID="2" presetClass="entr" presetSubtype="8" fill="hold" grpId="0" nodeType="afterEffect" p14:presetBounceEnd="66000">
                                      <p:stCondLst>
                                        <p:cond delay="0"/>
                                      </p:stCondLst>
                                      <p:childTnLst>
                                        <p:set>
                                          <p:cBhvr>
                                            <p:cTn id="71" dur="1" fill="hold">
                                              <p:stCondLst>
                                                <p:cond delay="0"/>
                                              </p:stCondLst>
                                            </p:cTn>
                                            <p:tgtEl>
                                              <p:spTgt spid="128"/>
                                            </p:tgtEl>
                                            <p:attrNameLst>
                                              <p:attrName>style.visibility</p:attrName>
                                            </p:attrNameLst>
                                          </p:cBhvr>
                                          <p:to>
                                            <p:strVal val="visible"/>
                                          </p:to>
                                        </p:set>
                                        <p:anim calcmode="lin" valueType="num" p14:bounceEnd="66000">
                                          <p:cBhvr additive="base">
                                            <p:cTn id="72" dur="300" fill="hold"/>
                                            <p:tgtEl>
                                              <p:spTgt spid="128"/>
                                            </p:tgtEl>
                                            <p:attrNameLst>
                                              <p:attrName>ppt_x</p:attrName>
                                            </p:attrNameLst>
                                          </p:cBhvr>
                                          <p:tavLst>
                                            <p:tav tm="0">
                                              <p:val>
                                                <p:strVal val="0-#ppt_w/2"/>
                                              </p:val>
                                            </p:tav>
                                            <p:tav tm="100000">
                                              <p:val>
                                                <p:strVal val="#ppt_x"/>
                                              </p:val>
                                            </p:tav>
                                          </p:tavLst>
                                        </p:anim>
                                        <p:anim calcmode="lin" valueType="num" p14:bounceEnd="66000">
                                          <p:cBhvr additive="base">
                                            <p:cTn id="73" dur="300" fill="hold"/>
                                            <p:tgtEl>
                                              <p:spTgt spid="128"/>
                                            </p:tgtEl>
                                            <p:attrNameLst>
                                              <p:attrName>ppt_y</p:attrName>
                                            </p:attrNameLst>
                                          </p:cBhvr>
                                          <p:tavLst>
                                            <p:tav tm="0">
                                              <p:val>
                                                <p:strVal val="#ppt_y"/>
                                              </p:val>
                                            </p:tav>
                                            <p:tav tm="100000">
                                              <p:val>
                                                <p:strVal val="#ppt_y"/>
                                              </p:val>
                                            </p:tav>
                                          </p:tavLst>
                                        </p:anim>
                                      </p:childTnLst>
                                    </p:cTn>
                                  </p:par>
                                </p:childTnLst>
                              </p:cTn>
                            </p:par>
                            <p:par>
                              <p:cTn id="74" fill="hold">
                                <p:stCondLst>
                                  <p:cond delay="4050"/>
                                </p:stCondLst>
                                <p:childTnLst>
                                  <p:par>
                                    <p:cTn id="75" presetID="2" presetClass="entr" presetSubtype="8" fill="hold" grpId="0" nodeType="afterEffect" p14:presetBounceEnd="66000">
                                      <p:stCondLst>
                                        <p:cond delay="0"/>
                                      </p:stCondLst>
                                      <p:childTnLst>
                                        <p:set>
                                          <p:cBhvr>
                                            <p:cTn id="76" dur="1" fill="hold">
                                              <p:stCondLst>
                                                <p:cond delay="0"/>
                                              </p:stCondLst>
                                            </p:cTn>
                                            <p:tgtEl>
                                              <p:spTgt spid="135"/>
                                            </p:tgtEl>
                                            <p:attrNameLst>
                                              <p:attrName>style.visibility</p:attrName>
                                            </p:attrNameLst>
                                          </p:cBhvr>
                                          <p:to>
                                            <p:strVal val="visible"/>
                                          </p:to>
                                        </p:set>
                                        <p:anim calcmode="lin" valueType="num" p14:bounceEnd="66000">
                                          <p:cBhvr additive="base">
                                            <p:cTn id="77" dur="300" fill="hold"/>
                                            <p:tgtEl>
                                              <p:spTgt spid="135"/>
                                            </p:tgtEl>
                                            <p:attrNameLst>
                                              <p:attrName>ppt_x</p:attrName>
                                            </p:attrNameLst>
                                          </p:cBhvr>
                                          <p:tavLst>
                                            <p:tav tm="0">
                                              <p:val>
                                                <p:strVal val="0-#ppt_w/2"/>
                                              </p:val>
                                            </p:tav>
                                            <p:tav tm="100000">
                                              <p:val>
                                                <p:strVal val="#ppt_x"/>
                                              </p:val>
                                            </p:tav>
                                          </p:tavLst>
                                        </p:anim>
                                        <p:anim calcmode="lin" valueType="num" p14:bounceEnd="66000">
                                          <p:cBhvr additive="base">
                                            <p:cTn id="78" dur="300" fill="hold"/>
                                            <p:tgtEl>
                                              <p:spTgt spid="135"/>
                                            </p:tgtEl>
                                            <p:attrNameLst>
                                              <p:attrName>ppt_y</p:attrName>
                                            </p:attrNameLst>
                                          </p:cBhvr>
                                          <p:tavLst>
                                            <p:tav tm="0">
                                              <p:val>
                                                <p:strVal val="#ppt_y"/>
                                              </p:val>
                                            </p:tav>
                                            <p:tav tm="100000">
                                              <p:val>
                                                <p:strVal val="#ppt_y"/>
                                              </p:val>
                                            </p:tav>
                                          </p:tavLst>
                                        </p:anim>
                                      </p:childTnLst>
                                    </p:cTn>
                                  </p:par>
                                </p:childTnLst>
                              </p:cTn>
                            </p:par>
                            <p:par>
                              <p:cTn id="79" fill="hold">
                                <p:stCondLst>
                                  <p:cond delay="4550"/>
                                </p:stCondLst>
                                <p:childTnLst>
                                  <p:par>
                                    <p:cTn id="80" presetID="2" presetClass="entr" presetSubtype="8" fill="hold" grpId="0" nodeType="afterEffect" p14:presetBounceEnd="66000">
                                      <p:stCondLst>
                                        <p:cond delay="0"/>
                                      </p:stCondLst>
                                      <p:childTnLst>
                                        <p:set>
                                          <p:cBhvr>
                                            <p:cTn id="81" dur="1" fill="hold">
                                              <p:stCondLst>
                                                <p:cond delay="0"/>
                                              </p:stCondLst>
                                            </p:cTn>
                                            <p:tgtEl>
                                              <p:spTgt spid="129"/>
                                            </p:tgtEl>
                                            <p:attrNameLst>
                                              <p:attrName>style.visibility</p:attrName>
                                            </p:attrNameLst>
                                          </p:cBhvr>
                                          <p:to>
                                            <p:strVal val="visible"/>
                                          </p:to>
                                        </p:set>
                                        <p:anim calcmode="lin" valueType="num" p14:bounceEnd="66000">
                                          <p:cBhvr additive="base">
                                            <p:cTn id="82" dur="300" fill="hold"/>
                                            <p:tgtEl>
                                              <p:spTgt spid="129"/>
                                            </p:tgtEl>
                                            <p:attrNameLst>
                                              <p:attrName>ppt_x</p:attrName>
                                            </p:attrNameLst>
                                          </p:cBhvr>
                                          <p:tavLst>
                                            <p:tav tm="0">
                                              <p:val>
                                                <p:strVal val="0-#ppt_w/2"/>
                                              </p:val>
                                            </p:tav>
                                            <p:tav tm="100000">
                                              <p:val>
                                                <p:strVal val="#ppt_x"/>
                                              </p:val>
                                            </p:tav>
                                          </p:tavLst>
                                        </p:anim>
                                        <p:anim calcmode="lin" valueType="num" p14:bounceEnd="66000">
                                          <p:cBhvr additive="base">
                                            <p:cTn id="83" dur="300" fill="hold"/>
                                            <p:tgtEl>
                                              <p:spTgt spid="129"/>
                                            </p:tgtEl>
                                            <p:attrNameLst>
                                              <p:attrName>ppt_y</p:attrName>
                                            </p:attrNameLst>
                                          </p:cBhvr>
                                          <p:tavLst>
                                            <p:tav tm="0">
                                              <p:val>
                                                <p:strVal val="#ppt_y"/>
                                              </p:val>
                                            </p:tav>
                                            <p:tav tm="100000">
                                              <p:val>
                                                <p:strVal val="#ppt_y"/>
                                              </p:val>
                                            </p:tav>
                                          </p:tavLst>
                                        </p:anim>
                                      </p:childTnLst>
                                    </p:cTn>
                                  </p:par>
                                </p:childTnLst>
                              </p:cTn>
                            </p:par>
                            <p:par>
                              <p:cTn id="84" fill="hold">
                                <p:stCondLst>
                                  <p:cond delay="5050"/>
                                </p:stCondLst>
                                <p:childTnLst>
                                  <p:par>
                                    <p:cTn id="85" presetID="2" presetClass="entr" presetSubtype="8" fill="hold" grpId="0" nodeType="afterEffect" p14:presetBounceEnd="66000">
                                      <p:stCondLst>
                                        <p:cond delay="0"/>
                                      </p:stCondLst>
                                      <p:childTnLst>
                                        <p:set>
                                          <p:cBhvr>
                                            <p:cTn id="86" dur="1" fill="hold">
                                              <p:stCondLst>
                                                <p:cond delay="0"/>
                                              </p:stCondLst>
                                            </p:cTn>
                                            <p:tgtEl>
                                              <p:spTgt spid="130"/>
                                            </p:tgtEl>
                                            <p:attrNameLst>
                                              <p:attrName>style.visibility</p:attrName>
                                            </p:attrNameLst>
                                          </p:cBhvr>
                                          <p:to>
                                            <p:strVal val="visible"/>
                                          </p:to>
                                        </p:set>
                                        <p:anim calcmode="lin" valueType="num" p14:bounceEnd="66000">
                                          <p:cBhvr additive="base">
                                            <p:cTn id="87" dur="300" fill="hold"/>
                                            <p:tgtEl>
                                              <p:spTgt spid="130"/>
                                            </p:tgtEl>
                                            <p:attrNameLst>
                                              <p:attrName>ppt_x</p:attrName>
                                            </p:attrNameLst>
                                          </p:cBhvr>
                                          <p:tavLst>
                                            <p:tav tm="0">
                                              <p:val>
                                                <p:strVal val="0-#ppt_w/2"/>
                                              </p:val>
                                            </p:tav>
                                            <p:tav tm="100000">
                                              <p:val>
                                                <p:strVal val="#ppt_x"/>
                                              </p:val>
                                            </p:tav>
                                          </p:tavLst>
                                        </p:anim>
                                        <p:anim calcmode="lin" valueType="num" p14:bounceEnd="66000">
                                          <p:cBhvr additive="base">
                                            <p:cTn id="88" dur="300" fill="hold"/>
                                            <p:tgtEl>
                                              <p:spTgt spid="130"/>
                                            </p:tgtEl>
                                            <p:attrNameLst>
                                              <p:attrName>ppt_y</p:attrName>
                                            </p:attrNameLst>
                                          </p:cBhvr>
                                          <p:tavLst>
                                            <p:tav tm="0">
                                              <p:val>
                                                <p:strVal val="#ppt_y"/>
                                              </p:val>
                                            </p:tav>
                                            <p:tav tm="100000">
                                              <p:val>
                                                <p:strVal val="#ppt_y"/>
                                              </p:val>
                                            </p:tav>
                                          </p:tavLst>
                                        </p:anim>
                                      </p:childTnLst>
                                    </p:cTn>
                                  </p:par>
                                </p:childTnLst>
                              </p:cTn>
                            </p:par>
                            <p:par>
                              <p:cTn id="89" fill="hold">
                                <p:stCondLst>
                                  <p:cond delay="5550"/>
                                </p:stCondLst>
                                <p:childTnLst>
                                  <p:par>
                                    <p:cTn id="90" presetID="42" presetClass="entr" presetSubtype="0" fill="hold" grpId="0" nodeType="afterEffect">
                                      <p:stCondLst>
                                        <p:cond delay="0"/>
                                      </p:stCondLst>
                                      <p:childTnLst>
                                        <p:set>
                                          <p:cBhvr>
                                            <p:cTn id="91" dur="1" fill="hold">
                                              <p:stCondLst>
                                                <p:cond delay="0"/>
                                              </p:stCondLst>
                                            </p:cTn>
                                            <p:tgtEl>
                                              <p:spTgt spid="138"/>
                                            </p:tgtEl>
                                            <p:attrNameLst>
                                              <p:attrName>style.visibility</p:attrName>
                                            </p:attrNameLst>
                                          </p:cBhvr>
                                          <p:to>
                                            <p:strVal val="visible"/>
                                          </p:to>
                                        </p:set>
                                        <p:animEffect transition="in" filter="fade">
                                          <p:cBhvr>
                                            <p:cTn id="92" dur="750"/>
                                            <p:tgtEl>
                                              <p:spTgt spid="138"/>
                                            </p:tgtEl>
                                          </p:cBhvr>
                                        </p:animEffect>
                                        <p:anim calcmode="lin" valueType="num">
                                          <p:cBhvr>
                                            <p:cTn id="93" dur="750" fill="hold"/>
                                            <p:tgtEl>
                                              <p:spTgt spid="138"/>
                                            </p:tgtEl>
                                            <p:attrNameLst>
                                              <p:attrName>ppt_x</p:attrName>
                                            </p:attrNameLst>
                                          </p:cBhvr>
                                          <p:tavLst>
                                            <p:tav tm="0">
                                              <p:val>
                                                <p:strVal val="#ppt_x"/>
                                              </p:val>
                                            </p:tav>
                                            <p:tav tm="100000">
                                              <p:val>
                                                <p:strVal val="#ppt_x"/>
                                              </p:val>
                                            </p:tav>
                                          </p:tavLst>
                                        </p:anim>
                                        <p:anim calcmode="lin" valueType="num">
                                          <p:cBhvr>
                                            <p:cTn id="94" dur="750" fill="hold"/>
                                            <p:tgtEl>
                                              <p:spTgt spid="138"/>
                                            </p:tgtEl>
                                            <p:attrNameLst>
                                              <p:attrName>ppt_y</p:attrName>
                                            </p:attrNameLst>
                                          </p:cBhvr>
                                          <p:tavLst>
                                            <p:tav tm="0">
                                              <p:val>
                                                <p:strVal val="#ppt_y+.1"/>
                                              </p:val>
                                            </p:tav>
                                            <p:tav tm="100000">
                                              <p:val>
                                                <p:strVal val="#ppt_y"/>
                                              </p:val>
                                            </p:tav>
                                          </p:tavLst>
                                        </p:anim>
                                      </p:childTnLst>
                                    </p:cTn>
                                  </p:par>
                                  <p:par>
                                    <p:cTn id="95" presetID="52" presetClass="entr" presetSubtype="0" fill="hold" nodeType="withEffect">
                                      <p:stCondLst>
                                        <p:cond delay="0"/>
                                      </p:stCondLst>
                                      <p:childTnLst>
                                        <p:set>
                                          <p:cBhvr>
                                            <p:cTn id="96" dur="1" fill="hold">
                                              <p:stCondLst>
                                                <p:cond delay="0"/>
                                              </p:stCondLst>
                                            </p:cTn>
                                            <p:tgtEl>
                                              <p:spTgt spid="139"/>
                                            </p:tgtEl>
                                            <p:attrNameLst>
                                              <p:attrName>style.visibility</p:attrName>
                                            </p:attrNameLst>
                                          </p:cBhvr>
                                          <p:to>
                                            <p:strVal val="visible"/>
                                          </p:to>
                                        </p:set>
                                        <p:animScale>
                                          <p:cBhvr>
                                            <p:cTn id="97" dur="1000" decel="50000" fill="hold">
                                              <p:stCondLst>
                                                <p:cond delay="0"/>
                                              </p:stCondLst>
                                            </p:cTn>
                                            <p:tgtEl>
                                              <p:spTgt spid="13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98" dur="1000" decel="50000" fill="hold">
                                              <p:stCondLst>
                                                <p:cond delay="0"/>
                                              </p:stCondLst>
                                            </p:cTn>
                                            <p:tgtEl>
                                              <p:spTgt spid="139"/>
                                            </p:tgtEl>
                                            <p:attrNameLst>
                                              <p:attrName>ppt_x</p:attrName>
                                              <p:attrName>ppt_y</p:attrName>
                                            </p:attrNameLst>
                                          </p:cBhvr>
                                        </p:animMotion>
                                        <p:animEffect transition="in" filter="fade">
                                          <p:cBhvr>
                                            <p:cTn id="99" dur="1000"/>
                                            <p:tgtEl>
                                              <p:spTgt spid="139"/>
                                            </p:tgtEl>
                                          </p:cBhvr>
                                        </p:animEffect>
                                      </p:childTnLst>
                                    </p:cTn>
                                  </p:par>
                                  <p:par>
                                    <p:cTn id="100" presetID="52" presetClass="entr" presetSubtype="0" fill="hold" nodeType="withEffect">
                                      <p:stCondLst>
                                        <p:cond delay="300"/>
                                      </p:stCondLst>
                                      <p:childTnLst>
                                        <p:set>
                                          <p:cBhvr>
                                            <p:cTn id="101" dur="1" fill="hold">
                                              <p:stCondLst>
                                                <p:cond delay="0"/>
                                              </p:stCondLst>
                                            </p:cTn>
                                            <p:tgtEl>
                                              <p:spTgt spid="140"/>
                                            </p:tgtEl>
                                            <p:attrNameLst>
                                              <p:attrName>style.visibility</p:attrName>
                                            </p:attrNameLst>
                                          </p:cBhvr>
                                          <p:to>
                                            <p:strVal val="visible"/>
                                          </p:to>
                                        </p:set>
                                        <p:animScale>
                                          <p:cBhvr>
                                            <p:cTn id="102" dur="1000" decel="50000" fill="hold">
                                              <p:stCondLst>
                                                <p:cond delay="0"/>
                                              </p:stCondLst>
                                            </p:cTn>
                                            <p:tgtEl>
                                              <p:spTgt spid="14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03" dur="1000" decel="50000" fill="hold">
                                              <p:stCondLst>
                                                <p:cond delay="0"/>
                                              </p:stCondLst>
                                            </p:cTn>
                                            <p:tgtEl>
                                              <p:spTgt spid="140"/>
                                            </p:tgtEl>
                                            <p:attrNameLst>
                                              <p:attrName>ppt_x</p:attrName>
                                              <p:attrName>ppt_y</p:attrName>
                                            </p:attrNameLst>
                                          </p:cBhvr>
                                        </p:animMotion>
                                        <p:animEffect transition="in" filter="fade">
                                          <p:cBhvr>
                                            <p:cTn id="104" dur="1000"/>
                                            <p:tgtEl>
                                              <p:spTgt spid="140"/>
                                            </p:tgtEl>
                                          </p:cBhvr>
                                        </p:animEffect>
                                      </p:childTnLst>
                                    </p:cTn>
                                  </p:par>
                                  <p:par>
                                    <p:cTn id="105" presetID="52" presetClass="entr" presetSubtype="0" fill="hold" nodeType="withEffect">
                                      <p:stCondLst>
                                        <p:cond delay="500"/>
                                      </p:stCondLst>
                                      <p:childTnLst>
                                        <p:set>
                                          <p:cBhvr>
                                            <p:cTn id="106" dur="1" fill="hold">
                                              <p:stCondLst>
                                                <p:cond delay="0"/>
                                              </p:stCondLst>
                                            </p:cTn>
                                            <p:tgtEl>
                                              <p:spTgt spid="141"/>
                                            </p:tgtEl>
                                            <p:attrNameLst>
                                              <p:attrName>style.visibility</p:attrName>
                                            </p:attrNameLst>
                                          </p:cBhvr>
                                          <p:to>
                                            <p:strVal val="visible"/>
                                          </p:to>
                                        </p:set>
                                        <p:animScale>
                                          <p:cBhvr>
                                            <p:cTn id="107" dur="1000" decel="50000" fill="hold">
                                              <p:stCondLst>
                                                <p:cond delay="0"/>
                                              </p:stCondLst>
                                            </p:cTn>
                                            <p:tgtEl>
                                              <p:spTgt spid="14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08" dur="1000" decel="50000" fill="hold">
                                              <p:stCondLst>
                                                <p:cond delay="0"/>
                                              </p:stCondLst>
                                            </p:cTn>
                                            <p:tgtEl>
                                              <p:spTgt spid="141"/>
                                            </p:tgtEl>
                                            <p:attrNameLst>
                                              <p:attrName>ppt_x</p:attrName>
                                              <p:attrName>ppt_y</p:attrName>
                                            </p:attrNameLst>
                                          </p:cBhvr>
                                        </p:animMotion>
                                        <p:animEffect transition="in" filter="fade">
                                          <p:cBhvr>
                                            <p:cTn id="109" dur="1000"/>
                                            <p:tgtEl>
                                              <p:spTgt spid="1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5" grpId="0"/>
          <p:bldP spid="173" grpId="0"/>
          <p:bldP spid="111" grpId="0"/>
          <p:bldP spid="112" grpId="0" animBg="1"/>
          <p:bldP spid="113" grpId="0" animBg="1"/>
          <p:bldP spid="127" grpId="0"/>
          <p:bldP spid="128" grpId="0"/>
          <p:bldP spid="129" grpId="0"/>
          <p:bldP spid="130" grpId="0"/>
          <p:bldP spid="135" grpId="0"/>
          <p:bldP spid="13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77"/>
                                            </p:tgtEl>
                                            <p:attrNameLst>
                                              <p:attrName>style.visibility</p:attrName>
                                            </p:attrNameLst>
                                          </p:cBhvr>
                                          <p:to>
                                            <p:strVal val="visible"/>
                                          </p:to>
                                        </p:set>
                                        <p:anim calcmode="lin" valueType="num">
                                          <p:cBhvr additive="base">
                                            <p:cTn id="7" dur="500" fill="hold"/>
                                            <p:tgtEl>
                                              <p:spTgt spid="177"/>
                                            </p:tgtEl>
                                            <p:attrNameLst>
                                              <p:attrName>ppt_x</p:attrName>
                                            </p:attrNameLst>
                                          </p:cBhvr>
                                          <p:tavLst>
                                            <p:tav tm="0">
                                              <p:val>
                                                <p:strVal val="#ppt_x"/>
                                              </p:val>
                                            </p:tav>
                                            <p:tav tm="100000">
                                              <p:val>
                                                <p:strVal val="#ppt_x"/>
                                              </p:val>
                                            </p:tav>
                                          </p:tavLst>
                                        </p:anim>
                                        <p:anim calcmode="lin" valueType="num">
                                          <p:cBhvr additive="base">
                                            <p:cTn id="8" dur="500" fill="hold"/>
                                            <p:tgtEl>
                                              <p:spTgt spid="17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178"/>
                                            </p:tgtEl>
                                            <p:attrNameLst>
                                              <p:attrName>style.visibility</p:attrName>
                                            </p:attrNameLst>
                                          </p:cBhvr>
                                          <p:to>
                                            <p:strVal val="visible"/>
                                          </p:to>
                                        </p:set>
                                        <p:anim calcmode="lin" valueType="num">
                                          <p:cBhvr additive="base">
                                            <p:cTn id="12" dur="500" fill="hold"/>
                                            <p:tgtEl>
                                              <p:spTgt spid="178"/>
                                            </p:tgtEl>
                                            <p:attrNameLst>
                                              <p:attrName>ppt_x</p:attrName>
                                            </p:attrNameLst>
                                          </p:cBhvr>
                                          <p:tavLst>
                                            <p:tav tm="0">
                                              <p:val>
                                                <p:strVal val="#ppt_x"/>
                                              </p:val>
                                            </p:tav>
                                            <p:tav tm="100000">
                                              <p:val>
                                                <p:strVal val="#ppt_x"/>
                                              </p:val>
                                            </p:tav>
                                          </p:tavLst>
                                        </p:anim>
                                        <p:anim calcmode="lin" valueType="num">
                                          <p:cBhvr additive="base">
                                            <p:cTn id="13" dur="500" fill="hold"/>
                                            <p:tgtEl>
                                              <p:spTgt spid="178"/>
                                            </p:tgtEl>
                                            <p:attrNameLst>
                                              <p:attrName>ppt_y</p:attrName>
                                            </p:attrNameLst>
                                          </p:cBhvr>
                                          <p:tavLst>
                                            <p:tav tm="0">
                                              <p:val>
                                                <p:strVal val="1+#ppt_h/2"/>
                                              </p:val>
                                            </p:tav>
                                            <p:tav tm="100000">
                                              <p:val>
                                                <p:strVal val="#ppt_y"/>
                                              </p:val>
                                            </p:tav>
                                          </p:tavLst>
                                        </p:anim>
                                      </p:childTnLst>
                                    </p:cTn>
                                  </p:par>
                                  <p:par>
                                    <p:cTn id="14" presetID="23" presetClass="entr" presetSubtype="16" fill="hold" grpId="0" nodeType="withEffect">
                                      <p:stCondLst>
                                        <p:cond delay="0"/>
                                      </p:stCondLst>
                                      <p:iterate type="lt">
                                        <p:tmPct val="10000"/>
                                      </p:iterate>
                                      <p:childTnLst>
                                        <p:set>
                                          <p:cBhvr>
                                            <p:cTn id="15" dur="1" fill="hold">
                                              <p:stCondLst>
                                                <p:cond delay="0"/>
                                              </p:stCondLst>
                                            </p:cTn>
                                            <p:tgtEl>
                                              <p:spTgt spid="175"/>
                                            </p:tgtEl>
                                            <p:attrNameLst>
                                              <p:attrName>style.visibility</p:attrName>
                                            </p:attrNameLst>
                                          </p:cBhvr>
                                          <p:to>
                                            <p:strVal val="visible"/>
                                          </p:to>
                                        </p:set>
                                        <p:anim calcmode="lin" valueType="num">
                                          <p:cBhvr>
                                            <p:cTn id="16" dur="500" fill="hold"/>
                                            <p:tgtEl>
                                              <p:spTgt spid="175"/>
                                            </p:tgtEl>
                                            <p:attrNameLst>
                                              <p:attrName>ppt_w</p:attrName>
                                            </p:attrNameLst>
                                          </p:cBhvr>
                                          <p:tavLst>
                                            <p:tav tm="0">
                                              <p:val>
                                                <p:fltVal val="0"/>
                                              </p:val>
                                            </p:tav>
                                            <p:tav tm="100000">
                                              <p:val>
                                                <p:strVal val="#ppt_w"/>
                                              </p:val>
                                            </p:tav>
                                          </p:tavLst>
                                        </p:anim>
                                        <p:anim calcmode="lin" valueType="num">
                                          <p:cBhvr>
                                            <p:cTn id="17" dur="500" fill="hold"/>
                                            <p:tgtEl>
                                              <p:spTgt spid="175"/>
                                            </p:tgtEl>
                                            <p:attrNameLst>
                                              <p:attrName>ppt_h</p:attrName>
                                            </p:attrNameLst>
                                          </p:cBhvr>
                                          <p:tavLst>
                                            <p:tav tm="0">
                                              <p:val>
                                                <p:fltVal val="0"/>
                                              </p:val>
                                            </p:tav>
                                            <p:tav tm="100000">
                                              <p:val>
                                                <p:strVal val="#ppt_h"/>
                                              </p:val>
                                            </p:tav>
                                          </p:tavLst>
                                        </p:anim>
                                      </p:childTnLst>
                                    </p:cTn>
                                  </p:par>
                                </p:childTnLst>
                              </p:cTn>
                            </p:par>
                            <p:par>
                              <p:cTn id="18" fill="hold">
                                <p:stCondLst>
                                  <p:cond delay="550"/>
                                </p:stCondLst>
                                <p:childTnLst>
                                  <p:par>
                                    <p:cTn id="19" presetID="42" presetClass="entr" presetSubtype="0" fill="hold" grpId="0" nodeType="afterEffect">
                                      <p:stCondLst>
                                        <p:cond delay="0"/>
                                      </p:stCondLst>
                                      <p:childTnLst>
                                        <p:set>
                                          <p:cBhvr>
                                            <p:cTn id="20" dur="1" fill="hold">
                                              <p:stCondLst>
                                                <p:cond delay="0"/>
                                              </p:stCondLst>
                                            </p:cTn>
                                            <p:tgtEl>
                                              <p:spTgt spid="173"/>
                                            </p:tgtEl>
                                            <p:attrNameLst>
                                              <p:attrName>style.visibility</p:attrName>
                                            </p:attrNameLst>
                                          </p:cBhvr>
                                          <p:to>
                                            <p:strVal val="visible"/>
                                          </p:to>
                                        </p:set>
                                        <p:animEffect transition="in" filter="fade">
                                          <p:cBhvr>
                                            <p:cTn id="21" dur="1000"/>
                                            <p:tgtEl>
                                              <p:spTgt spid="173"/>
                                            </p:tgtEl>
                                          </p:cBhvr>
                                        </p:animEffect>
                                        <p:anim calcmode="lin" valueType="num">
                                          <p:cBhvr>
                                            <p:cTn id="22" dur="1000" fill="hold"/>
                                            <p:tgtEl>
                                              <p:spTgt spid="173"/>
                                            </p:tgtEl>
                                            <p:attrNameLst>
                                              <p:attrName>ppt_x</p:attrName>
                                            </p:attrNameLst>
                                          </p:cBhvr>
                                          <p:tavLst>
                                            <p:tav tm="0">
                                              <p:val>
                                                <p:strVal val="#ppt_x"/>
                                              </p:val>
                                            </p:tav>
                                            <p:tav tm="100000">
                                              <p:val>
                                                <p:strVal val="#ppt_x"/>
                                              </p:val>
                                            </p:tav>
                                          </p:tavLst>
                                        </p:anim>
                                        <p:anim calcmode="lin" valueType="num">
                                          <p:cBhvr>
                                            <p:cTn id="23" dur="1000" fill="hold"/>
                                            <p:tgtEl>
                                              <p:spTgt spid="173"/>
                                            </p:tgtEl>
                                            <p:attrNameLst>
                                              <p:attrName>ppt_y</p:attrName>
                                            </p:attrNameLst>
                                          </p:cBhvr>
                                          <p:tavLst>
                                            <p:tav tm="0">
                                              <p:val>
                                                <p:strVal val="#ppt_y+.1"/>
                                              </p:val>
                                            </p:tav>
                                            <p:tav tm="100000">
                                              <p:val>
                                                <p:strVal val="#ppt_y"/>
                                              </p:val>
                                            </p:tav>
                                          </p:tavLst>
                                        </p:anim>
                                      </p:childTnLst>
                                    </p:cTn>
                                  </p:par>
                                </p:childTnLst>
                              </p:cTn>
                            </p:par>
                            <p:par>
                              <p:cTn id="24" fill="hold">
                                <p:stCondLst>
                                  <p:cond delay="1550"/>
                                </p:stCondLst>
                                <p:childTnLst>
                                  <p:par>
                                    <p:cTn id="25" presetID="42" presetClass="entr" presetSubtype="0" fill="hold" grpId="0" nodeType="afterEffect">
                                      <p:stCondLst>
                                        <p:cond delay="0"/>
                                      </p:stCondLst>
                                      <p:childTnLst>
                                        <p:set>
                                          <p:cBhvr>
                                            <p:cTn id="26" dur="1" fill="hold">
                                              <p:stCondLst>
                                                <p:cond delay="0"/>
                                              </p:stCondLst>
                                            </p:cTn>
                                            <p:tgtEl>
                                              <p:spTgt spid="111"/>
                                            </p:tgtEl>
                                            <p:attrNameLst>
                                              <p:attrName>style.visibility</p:attrName>
                                            </p:attrNameLst>
                                          </p:cBhvr>
                                          <p:to>
                                            <p:strVal val="visible"/>
                                          </p:to>
                                        </p:set>
                                        <p:animEffect transition="in" filter="fade">
                                          <p:cBhvr>
                                            <p:cTn id="27" dur="1000"/>
                                            <p:tgtEl>
                                              <p:spTgt spid="111"/>
                                            </p:tgtEl>
                                          </p:cBhvr>
                                        </p:animEffect>
                                        <p:anim calcmode="lin" valueType="num">
                                          <p:cBhvr>
                                            <p:cTn id="28" dur="1000" fill="hold"/>
                                            <p:tgtEl>
                                              <p:spTgt spid="111"/>
                                            </p:tgtEl>
                                            <p:attrNameLst>
                                              <p:attrName>ppt_x</p:attrName>
                                            </p:attrNameLst>
                                          </p:cBhvr>
                                          <p:tavLst>
                                            <p:tav tm="0">
                                              <p:val>
                                                <p:strVal val="#ppt_x"/>
                                              </p:val>
                                            </p:tav>
                                            <p:tav tm="100000">
                                              <p:val>
                                                <p:strVal val="#ppt_x"/>
                                              </p:val>
                                            </p:tav>
                                          </p:tavLst>
                                        </p:anim>
                                        <p:anim calcmode="lin" valueType="num">
                                          <p:cBhvr>
                                            <p:cTn id="29" dur="1000" fill="hold"/>
                                            <p:tgtEl>
                                              <p:spTgt spid="111"/>
                                            </p:tgtEl>
                                            <p:attrNameLst>
                                              <p:attrName>ppt_y</p:attrName>
                                            </p:attrNameLst>
                                          </p:cBhvr>
                                          <p:tavLst>
                                            <p:tav tm="0">
                                              <p:val>
                                                <p:strVal val="#ppt_y+.1"/>
                                              </p:val>
                                            </p:tav>
                                            <p:tav tm="100000">
                                              <p:val>
                                                <p:strVal val="#ppt_y"/>
                                              </p:val>
                                            </p:tav>
                                          </p:tavLst>
                                        </p:anim>
                                      </p:childTnLst>
                                    </p:cTn>
                                  </p:par>
                                  <p:par>
                                    <p:cTn id="30" presetID="2" presetClass="entr" presetSubtype="8" fill="hold" grpId="0" nodeType="withEffect">
                                      <p:stCondLst>
                                        <p:cond delay="250"/>
                                      </p:stCondLst>
                                      <p:childTnLst>
                                        <p:set>
                                          <p:cBhvr>
                                            <p:cTn id="31" dur="1" fill="hold">
                                              <p:stCondLst>
                                                <p:cond delay="0"/>
                                              </p:stCondLst>
                                            </p:cTn>
                                            <p:tgtEl>
                                              <p:spTgt spid="112"/>
                                            </p:tgtEl>
                                            <p:attrNameLst>
                                              <p:attrName>style.visibility</p:attrName>
                                            </p:attrNameLst>
                                          </p:cBhvr>
                                          <p:to>
                                            <p:strVal val="visible"/>
                                          </p:to>
                                        </p:set>
                                        <p:anim calcmode="lin" valueType="num">
                                          <p:cBhvr additive="base">
                                            <p:cTn id="32" dur="1000" fill="hold"/>
                                            <p:tgtEl>
                                              <p:spTgt spid="112"/>
                                            </p:tgtEl>
                                            <p:attrNameLst>
                                              <p:attrName>ppt_x</p:attrName>
                                            </p:attrNameLst>
                                          </p:cBhvr>
                                          <p:tavLst>
                                            <p:tav tm="0">
                                              <p:val>
                                                <p:strVal val="0-#ppt_w/2"/>
                                              </p:val>
                                            </p:tav>
                                            <p:tav tm="100000">
                                              <p:val>
                                                <p:strVal val="#ppt_x"/>
                                              </p:val>
                                            </p:tav>
                                          </p:tavLst>
                                        </p:anim>
                                        <p:anim calcmode="lin" valueType="num">
                                          <p:cBhvr additive="base">
                                            <p:cTn id="33" dur="1000" fill="hold"/>
                                            <p:tgtEl>
                                              <p:spTgt spid="112"/>
                                            </p:tgtEl>
                                            <p:attrNameLst>
                                              <p:attrName>ppt_y</p:attrName>
                                            </p:attrNameLst>
                                          </p:cBhvr>
                                          <p:tavLst>
                                            <p:tav tm="0">
                                              <p:val>
                                                <p:strVal val="#ppt_y"/>
                                              </p:val>
                                            </p:tav>
                                            <p:tav tm="100000">
                                              <p:val>
                                                <p:strVal val="#ppt_y"/>
                                              </p:val>
                                            </p:tav>
                                          </p:tavLst>
                                        </p:anim>
                                      </p:childTnLst>
                                    </p:cTn>
                                  </p:par>
                                </p:childTnLst>
                              </p:cTn>
                            </p:par>
                            <p:par>
                              <p:cTn id="34" fill="hold">
                                <p:stCondLst>
                                  <p:cond delay="2550"/>
                                </p:stCondLst>
                                <p:childTnLst>
                                  <p:par>
                                    <p:cTn id="35" presetID="2" presetClass="entr" presetSubtype="4" fill="hold" grpId="0" nodeType="afterEffect">
                                      <p:stCondLst>
                                        <p:cond delay="0"/>
                                      </p:stCondLst>
                                      <p:childTnLst>
                                        <p:set>
                                          <p:cBhvr>
                                            <p:cTn id="36" dur="1" fill="hold">
                                              <p:stCondLst>
                                                <p:cond delay="0"/>
                                              </p:stCondLst>
                                            </p:cTn>
                                            <p:tgtEl>
                                              <p:spTgt spid="113"/>
                                            </p:tgtEl>
                                            <p:attrNameLst>
                                              <p:attrName>style.visibility</p:attrName>
                                            </p:attrNameLst>
                                          </p:cBhvr>
                                          <p:to>
                                            <p:strVal val="visible"/>
                                          </p:to>
                                        </p:set>
                                        <p:anim calcmode="lin" valueType="num">
                                          <p:cBhvr additive="base">
                                            <p:cTn id="37" dur="500" fill="hold"/>
                                            <p:tgtEl>
                                              <p:spTgt spid="113"/>
                                            </p:tgtEl>
                                            <p:attrNameLst>
                                              <p:attrName>ppt_x</p:attrName>
                                            </p:attrNameLst>
                                          </p:cBhvr>
                                          <p:tavLst>
                                            <p:tav tm="0">
                                              <p:val>
                                                <p:strVal val="#ppt_x"/>
                                              </p:val>
                                            </p:tav>
                                            <p:tav tm="100000">
                                              <p:val>
                                                <p:strVal val="#ppt_x"/>
                                              </p:val>
                                            </p:tav>
                                          </p:tavLst>
                                        </p:anim>
                                        <p:anim calcmode="lin" valueType="num">
                                          <p:cBhvr additive="base">
                                            <p:cTn id="38" dur="500" fill="hold"/>
                                            <p:tgtEl>
                                              <p:spTgt spid="113"/>
                                            </p:tgtEl>
                                            <p:attrNameLst>
                                              <p:attrName>ppt_y</p:attrName>
                                            </p:attrNameLst>
                                          </p:cBhvr>
                                          <p:tavLst>
                                            <p:tav tm="0">
                                              <p:val>
                                                <p:strVal val="1+#ppt_h/2"/>
                                              </p:val>
                                            </p:tav>
                                            <p:tav tm="100000">
                                              <p:val>
                                                <p:strVal val="#ppt_y"/>
                                              </p:val>
                                            </p:tav>
                                          </p:tavLst>
                                        </p:anim>
                                      </p:childTnLst>
                                    </p:cTn>
                                  </p:par>
                                  <p:par>
                                    <p:cTn id="39" presetID="52" presetClass="entr" presetSubtype="0" fill="hold" nodeType="withEffect">
                                      <p:stCondLst>
                                        <p:cond delay="500"/>
                                      </p:stCondLst>
                                      <p:childTnLst>
                                        <p:set>
                                          <p:cBhvr>
                                            <p:cTn id="40" dur="1" fill="hold">
                                              <p:stCondLst>
                                                <p:cond delay="0"/>
                                              </p:stCondLst>
                                            </p:cTn>
                                            <p:tgtEl>
                                              <p:spTgt spid="114"/>
                                            </p:tgtEl>
                                            <p:attrNameLst>
                                              <p:attrName>style.visibility</p:attrName>
                                            </p:attrNameLst>
                                          </p:cBhvr>
                                          <p:to>
                                            <p:strVal val="visible"/>
                                          </p:to>
                                        </p:set>
                                        <p:animScale>
                                          <p:cBhvr>
                                            <p:cTn id="41" dur="1000" decel="50000" fill="hold">
                                              <p:stCondLst>
                                                <p:cond delay="0"/>
                                              </p:stCondLst>
                                            </p:cTn>
                                            <p:tgtEl>
                                              <p:spTgt spid="1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2" dur="1000" decel="50000" fill="hold">
                                              <p:stCondLst>
                                                <p:cond delay="0"/>
                                              </p:stCondLst>
                                            </p:cTn>
                                            <p:tgtEl>
                                              <p:spTgt spid="114"/>
                                            </p:tgtEl>
                                            <p:attrNameLst>
                                              <p:attrName>ppt_x</p:attrName>
                                              <p:attrName>ppt_y</p:attrName>
                                            </p:attrNameLst>
                                          </p:cBhvr>
                                        </p:animMotion>
                                        <p:animEffect transition="in" filter="fade">
                                          <p:cBhvr>
                                            <p:cTn id="43" dur="1000"/>
                                            <p:tgtEl>
                                              <p:spTgt spid="114"/>
                                            </p:tgtEl>
                                          </p:cBhvr>
                                        </p:animEffect>
                                      </p:childTnLst>
                                    </p:cTn>
                                  </p:par>
                                  <p:par>
                                    <p:cTn id="44" presetID="52" presetClass="entr" presetSubtype="0" fill="hold" nodeType="withEffect">
                                      <p:stCondLst>
                                        <p:cond delay="500"/>
                                      </p:stCondLst>
                                      <p:childTnLst>
                                        <p:set>
                                          <p:cBhvr>
                                            <p:cTn id="45" dur="1" fill="hold">
                                              <p:stCondLst>
                                                <p:cond delay="0"/>
                                              </p:stCondLst>
                                            </p:cTn>
                                            <p:tgtEl>
                                              <p:spTgt spid="117"/>
                                            </p:tgtEl>
                                            <p:attrNameLst>
                                              <p:attrName>style.visibility</p:attrName>
                                            </p:attrNameLst>
                                          </p:cBhvr>
                                          <p:to>
                                            <p:strVal val="visible"/>
                                          </p:to>
                                        </p:set>
                                        <p:animScale>
                                          <p:cBhvr>
                                            <p:cTn id="46" dur="1000" decel="50000" fill="hold">
                                              <p:stCondLst>
                                                <p:cond delay="0"/>
                                              </p:stCondLst>
                                            </p:cTn>
                                            <p:tgtEl>
                                              <p:spTgt spid="1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7" dur="1000" decel="50000" fill="hold">
                                              <p:stCondLst>
                                                <p:cond delay="0"/>
                                              </p:stCondLst>
                                            </p:cTn>
                                            <p:tgtEl>
                                              <p:spTgt spid="117"/>
                                            </p:tgtEl>
                                            <p:attrNameLst>
                                              <p:attrName>ppt_x</p:attrName>
                                              <p:attrName>ppt_y</p:attrName>
                                            </p:attrNameLst>
                                          </p:cBhvr>
                                        </p:animMotion>
                                        <p:animEffect transition="in" filter="fade">
                                          <p:cBhvr>
                                            <p:cTn id="48" dur="1000"/>
                                            <p:tgtEl>
                                              <p:spTgt spid="117"/>
                                            </p:tgtEl>
                                          </p:cBhvr>
                                        </p:animEffect>
                                      </p:childTnLst>
                                    </p:cTn>
                                  </p:par>
                                  <p:par>
                                    <p:cTn id="49" presetID="52" presetClass="entr" presetSubtype="0" fill="hold" nodeType="withEffect">
                                      <p:stCondLst>
                                        <p:cond delay="500"/>
                                      </p:stCondLst>
                                      <p:childTnLst>
                                        <p:set>
                                          <p:cBhvr>
                                            <p:cTn id="50" dur="1" fill="hold">
                                              <p:stCondLst>
                                                <p:cond delay="0"/>
                                              </p:stCondLst>
                                            </p:cTn>
                                            <p:tgtEl>
                                              <p:spTgt spid="120"/>
                                            </p:tgtEl>
                                            <p:attrNameLst>
                                              <p:attrName>style.visibility</p:attrName>
                                            </p:attrNameLst>
                                          </p:cBhvr>
                                          <p:to>
                                            <p:strVal val="visible"/>
                                          </p:to>
                                        </p:set>
                                        <p:animScale>
                                          <p:cBhvr>
                                            <p:cTn id="51" dur="1000" decel="50000" fill="hold">
                                              <p:stCondLst>
                                                <p:cond delay="0"/>
                                              </p:stCondLst>
                                            </p:cTn>
                                            <p:tgtEl>
                                              <p:spTgt spid="12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2" dur="1000" decel="50000" fill="hold">
                                              <p:stCondLst>
                                                <p:cond delay="0"/>
                                              </p:stCondLst>
                                            </p:cTn>
                                            <p:tgtEl>
                                              <p:spTgt spid="120"/>
                                            </p:tgtEl>
                                            <p:attrNameLst>
                                              <p:attrName>ppt_x</p:attrName>
                                              <p:attrName>ppt_y</p:attrName>
                                            </p:attrNameLst>
                                          </p:cBhvr>
                                        </p:animMotion>
                                        <p:animEffect transition="in" filter="fade">
                                          <p:cBhvr>
                                            <p:cTn id="53" dur="1000"/>
                                            <p:tgtEl>
                                              <p:spTgt spid="120"/>
                                            </p:tgtEl>
                                          </p:cBhvr>
                                        </p:animEffect>
                                      </p:childTnLst>
                                    </p:cTn>
                                  </p:par>
                                  <p:par>
                                    <p:cTn id="54" presetID="52" presetClass="entr" presetSubtype="0" fill="hold" nodeType="withEffect">
                                      <p:stCondLst>
                                        <p:cond delay="500"/>
                                      </p:stCondLst>
                                      <p:childTnLst>
                                        <p:set>
                                          <p:cBhvr>
                                            <p:cTn id="55" dur="1" fill="hold">
                                              <p:stCondLst>
                                                <p:cond delay="0"/>
                                              </p:stCondLst>
                                            </p:cTn>
                                            <p:tgtEl>
                                              <p:spTgt spid="123"/>
                                            </p:tgtEl>
                                            <p:attrNameLst>
                                              <p:attrName>style.visibility</p:attrName>
                                            </p:attrNameLst>
                                          </p:cBhvr>
                                          <p:to>
                                            <p:strVal val="visible"/>
                                          </p:to>
                                        </p:set>
                                        <p:animScale>
                                          <p:cBhvr>
                                            <p:cTn id="56" dur="1000" decel="50000" fill="hold">
                                              <p:stCondLst>
                                                <p:cond delay="0"/>
                                              </p:stCondLst>
                                            </p:cTn>
                                            <p:tgtEl>
                                              <p:spTgt spid="12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7" dur="1000" decel="50000" fill="hold">
                                              <p:stCondLst>
                                                <p:cond delay="0"/>
                                              </p:stCondLst>
                                            </p:cTn>
                                            <p:tgtEl>
                                              <p:spTgt spid="123"/>
                                            </p:tgtEl>
                                            <p:attrNameLst>
                                              <p:attrName>ppt_x</p:attrName>
                                              <p:attrName>ppt_y</p:attrName>
                                            </p:attrNameLst>
                                          </p:cBhvr>
                                        </p:animMotion>
                                        <p:animEffect transition="in" filter="fade">
                                          <p:cBhvr>
                                            <p:cTn id="58" dur="1000"/>
                                            <p:tgtEl>
                                              <p:spTgt spid="123"/>
                                            </p:tgtEl>
                                          </p:cBhvr>
                                        </p:animEffect>
                                      </p:childTnLst>
                                    </p:cTn>
                                  </p:par>
                                  <p:par>
                                    <p:cTn id="59" presetID="52" presetClass="entr" presetSubtype="0" fill="hold" nodeType="withEffect">
                                      <p:stCondLst>
                                        <p:cond delay="500"/>
                                      </p:stCondLst>
                                      <p:childTnLst>
                                        <p:set>
                                          <p:cBhvr>
                                            <p:cTn id="60" dur="1" fill="hold">
                                              <p:stCondLst>
                                                <p:cond delay="0"/>
                                              </p:stCondLst>
                                            </p:cTn>
                                            <p:tgtEl>
                                              <p:spTgt spid="137"/>
                                            </p:tgtEl>
                                            <p:attrNameLst>
                                              <p:attrName>style.visibility</p:attrName>
                                            </p:attrNameLst>
                                          </p:cBhvr>
                                          <p:to>
                                            <p:strVal val="visible"/>
                                          </p:to>
                                        </p:set>
                                        <p:animScale>
                                          <p:cBhvr>
                                            <p:cTn id="61" dur="1000" decel="50000" fill="hold">
                                              <p:stCondLst>
                                                <p:cond delay="0"/>
                                              </p:stCondLst>
                                            </p:cTn>
                                            <p:tgtEl>
                                              <p:spTgt spid="13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2" dur="1000" decel="50000" fill="hold">
                                              <p:stCondLst>
                                                <p:cond delay="0"/>
                                              </p:stCondLst>
                                            </p:cTn>
                                            <p:tgtEl>
                                              <p:spTgt spid="137"/>
                                            </p:tgtEl>
                                            <p:attrNameLst>
                                              <p:attrName>ppt_x</p:attrName>
                                              <p:attrName>ppt_y</p:attrName>
                                            </p:attrNameLst>
                                          </p:cBhvr>
                                        </p:animMotion>
                                        <p:animEffect transition="in" filter="fade">
                                          <p:cBhvr>
                                            <p:cTn id="63" dur="1000"/>
                                            <p:tgtEl>
                                              <p:spTgt spid="137"/>
                                            </p:tgtEl>
                                          </p:cBhvr>
                                        </p:animEffect>
                                      </p:childTnLst>
                                    </p:cTn>
                                  </p:par>
                                </p:childTnLst>
                              </p:cTn>
                            </p:par>
                            <p:par>
                              <p:cTn id="64" fill="hold">
                                <p:stCondLst>
                                  <p:cond delay="3050"/>
                                </p:stCondLst>
                                <p:childTnLst>
                                  <p:par>
                                    <p:cTn id="65" presetID="2" presetClass="entr" presetSubtype="8" fill="hold" grpId="0" nodeType="afterEffect">
                                      <p:stCondLst>
                                        <p:cond delay="0"/>
                                      </p:stCondLst>
                                      <p:childTnLst>
                                        <p:set>
                                          <p:cBhvr>
                                            <p:cTn id="66" dur="1" fill="hold">
                                              <p:stCondLst>
                                                <p:cond delay="0"/>
                                              </p:stCondLst>
                                            </p:cTn>
                                            <p:tgtEl>
                                              <p:spTgt spid="127"/>
                                            </p:tgtEl>
                                            <p:attrNameLst>
                                              <p:attrName>style.visibility</p:attrName>
                                            </p:attrNameLst>
                                          </p:cBhvr>
                                          <p:to>
                                            <p:strVal val="visible"/>
                                          </p:to>
                                        </p:set>
                                        <p:anim calcmode="lin" valueType="num">
                                          <p:cBhvr additive="base">
                                            <p:cTn id="67" dur="300" fill="hold"/>
                                            <p:tgtEl>
                                              <p:spTgt spid="127"/>
                                            </p:tgtEl>
                                            <p:attrNameLst>
                                              <p:attrName>ppt_x</p:attrName>
                                            </p:attrNameLst>
                                          </p:cBhvr>
                                          <p:tavLst>
                                            <p:tav tm="0">
                                              <p:val>
                                                <p:strVal val="0-#ppt_w/2"/>
                                              </p:val>
                                            </p:tav>
                                            <p:tav tm="100000">
                                              <p:val>
                                                <p:strVal val="#ppt_x"/>
                                              </p:val>
                                            </p:tav>
                                          </p:tavLst>
                                        </p:anim>
                                        <p:anim calcmode="lin" valueType="num">
                                          <p:cBhvr additive="base">
                                            <p:cTn id="68" dur="300" fill="hold"/>
                                            <p:tgtEl>
                                              <p:spTgt spid="127"/>
                                            </p:tgtEl>
                                            <p:attrNameLst>
                                              <p:attrName>ppt_y</p:attrName>
                                            </p:attrNameLst>
                                          </p:cBhvr>
                                          <p:tavLst>
                                            <p:tav tm="0">
                                              <p:val>
                                                <p:strVal val="#ppt_y"/>
                                              </p:val>
                                            </p:tav>
                                            <p:tav tm="100000">
                                              <p:val>
                                                <p:strVal val="#ppt_y"/>
                                              </p:val>
                                            </p:tav>
                                          </p:tavLst>
                                        </p:anim>
                                      </p:childTnLst>
                                    </p:cTn>
                                  </p:par>
                                </p:childTnLst>
                              </p:cTn>
                            </p:par>
                            <p:par>
                              <p:cTn id="69" fill="hold">
                                <p:stCondLst>
                                  <p:cond delay="3550"/>
                                </p:stCondLst>
                                <p:childTnLst>
                                  <p:par>
                                    <p:cTn id="70" presetID="2" presetClass="entr" presetSubtype="8" fill="hold" grpId="0" nodeType="afterEffect">
                                      <p:stCondLst>
                                        <p:cond delay="0"/>
                                      </p:stCondLst>
                                      <p:childTnLst>
                                        <p:set>
                                          <p:cBhvr>
                                            <p:cTn id="71" dur="1" fill="hold">
                                              <p:stCondLst>
                                                <p:cond delay="0"/>
                                              </p:stCondLst>
                                            </p:cTn>
                                            <p:tgtEl>
                                              <p:spTgt spid="128"/>
                                            </p:tgtEl>
                                            <p:attrNameLst>
                                              <p:attrName>style.visibility</p:attrName>
                                            </p:attrNameLst>
                                          </p:cBhvr>
                                          <p:to>
                                            <p:strVal val="visible"/>
                                          </p:to>
                                        </p:set>
                                        <p:anim calcmode="lin" valueType="num">
                                          <p:cBhvr additive="base">
                                            <p:cTn id="72" dur="300" fill="hold"/>
                                            <p:tgtEl>
                                              <p:spTgt spid="128"/>
                                            </p:tgtEl>
                                            <p:attrNameLst>
                                              <p:attrName>ppt_x</p:attrName>
                                            </p:attrNameLst>
                                          </p:cBhvr>
                                          <p:tavLst>
                                            <p:tav tm="0">
                                              <p:val>
                                                <p:strVal val="0-#ppt_w/2"/>
                                              </p:val>
                                            </p:tav>
                                            <p:tav tm="100000">
                                              <p:val>
                                                <p:strVal val="#ppt_x"/>
                                              </p:val>
                                            </p:tav>
                                          </p:tavLst>
                                        </p:anim>
                                        <p:anim calcmode="lin" valueType="num">
                                          <p:cBhvr additive="base">
                                            <p:cTn id="73" dur="300" fill="hold"/>
                                            <p:tgtEl>
                                              <p:spTgt spid="128"/>
                                            </p:tgtEl>
                                            <p:attrNameLst>
                                              <p:attrName>ppt_y</p:attrName>
                                            </p:attrNameLst>
                                          </p:cBhvr>
                                          <p:tavLst>
                                            <p:tav tm="0">
                                              <p:val>
                                                <p:strVal val="#ppt_y"/>
                                              </p:val>
                                            </p:tav>
                                            <p:tav tm="100000">
                                              <p:val>
                                                <p:strVal val="#ppt_y"/>
                                              </p:val>
                                            </p:tav>
                                          </p:tavLst>
                                        </p:anim>
                                      </p:childTnLst>
                                    </p:cTn>
                                  </p:par>
                                </p:childTnLst>
                              </p:cTn>
                            </p:par>
                            <p:par>
                              <p:cTn id="74" fill="hold">
                                <p:stCondLst>
                                  <p:cond delay="4050"/>
                                </p:stCondLst>
                                <p:childTnLst>
                                  <p:par>
                                    <p:cTn id="75" presetID="2" presetClass="entr" presetSubtype="8" fill="hold" grpId="0" nodeType="afterEffect">
                                      <p:stCondLst>
                                        <p:cond delay="0"/>
                                      </p:stCondLst>
                                      <p:childTnLst>
                                        <p:set>
                                          <p:cBhvr>
                                            <p:cTn id="76" dur="1" fill="hold">
                                              <p:stCondLst>
                                                <p:cond delay="0"/>
                                              </p:stCondLst>
                                            </p:cTn>
                                            <p:tgtEl>
                                              <p:spTgt spid="135"/>
                                            </p:tgtEl>
                                            <p:attrNameLst>
                                              <p:attrName>style.visibility</p:attrName>
                                            </p:attrNameLst>
                                          </p:cBhvr>
                                          <p:to>
                                            <p:strVal val="visible"/>
                                          </p:to>
                                        </p:set>
                                        <p:anim calcmode="lin" valueType="num">
                                          <p:cBhvr additive="base">
                                            <p:cTn id="77" dur="300" fill="hold"/>
                                            <p:tgtEl>
                                              <p:spTgt spid="135"/>
                                            </p:tgtEl>
                                            <p:attrNameLst>
                                              <p:attrName>ppt_x</p:attrName>
                                            </p:attrNameLst>
                                          </p:cBhvr>
                                          <p:tavLst>
                                            <p:tav tm="0">
                                              <p:val>
                                                <p:strVal val="0-#ppt_w/2"/>
                                              </p:val>
                                            </p:tav>
                                            <p:tav tm="100000">
                                              <p:val>
                                                <p:strVal val="#ppt_x"/>
                                              </p:val>
                                            </p:tav>
                                          </p:tavLst>
                                        </p:anim>
                                        <p:anim calcmode="lin" valueType="num">
                                          <p:cBhvr additive="base">
                                            <p:cTn id="78" dur="300" fill="hold"/>
                                            <p:tgtEl>
                                              <p:spTgt spid="135"/>
                                            </p:tgtEl>
                                            <p:attrNameLst>
                                              <p:attrName>ppt_y</p:attrName>
                                            </p:attrNameLst>
                                          </p:cBhvr>
                                          <p:tavLst>
                                            <p:tav tm="0">
                                              <p:val>
                                                <p:strVal val="#ppt_y"/>
                                              </p:val>
                                            </p:tav>
                                            <p:tav tm="100000">
                                              <p:val>
                                                <p:strVal val="#ppt_y"/>
                                              </p:val>
                                            </p:tav>
                                          </p:tavLst>
                                        </p:anim>
                                      </p:childTnLst>
                                    </p:cTn>
                                  </p:par>
                                </p:childTnLst>
                              </p:cTn>
                            </p:par>
                            <p:par>
                              <p:cTn id="79" fill="hold">
                                <p:stCondLst>
                                  <p:cond delay="4550"/>
                                </p:stCondLst>
                                <p:childTnLst>
                                  <p:par>
                                    <p:cTn id="80" presetID="2" presetClass="entr" presetSubtype="8" fill="hold" grpId="0" nodeType="afterEffect">
                                      <p:stCondLst>
                                        <p:cond delay="0"/>
                                      </p:stCondLst>
                                      <p:childTnLst>
                                        <p:set>
                                          <p:cBhvr>
                                            <p:cTn id="81" dur="1" fill="hold">
                                              <p:stCondLst>
                                                <p:cond delay="0"/>
                                              </p:stCondLst>
                                            </p:cTn>
                                            <p:tgtEl>
                                              <p:spTgt spid="129"/>
                                            </p:tgtEl>
                                            <p:attrNameLst>
                                              <p:attrName>style.visibility</p:attrName>
                                            </p:attrNameLst>
                                          </p:cBhvr>
                                          <p:to>
                                            <p:strVal val="visible"/>
                                          </p:to>
                                        </p:set>
                                        <p:anim calcmode="lin" valueType="num">
                                          <p:cBhvr additive="base">
                                            <p:cTn id="82" dur="300" fill="hold"/>
                                            <p:tgtEl>
                                              <p:spTgt spid="129"/>
                                            </p:tgtEl>
                                            <p:attrNameLst>
                                              <p:attrName>ppt_x</p:attrName>
                                            </p:attrNameLst>
                                          </p:cBhvr>
                                          <p:tavLst>
                                            <p:tav tm="0">
                                              <p:val>
                                                <p:strVal val="0-#ppt_w/2"/>
                                              </p:val>
                                            </p:tav>
                                            <p:tav tm="100000">
                                              <p:val>
                                                <p:strVal val="#ppt_x"/>
                                              </p:val>
                                            </p:tav>
                                          </p:tavLst>
                                        </p:anim>
                                        <p:anim calcmode="lin" valueType="num">
                                          <p:cBhvr additive="base">
                                            <p:cTn id="83" dur="300" fill="hold"/>
                                            <p:tgtEl>
                                              <p:spTgt spid="129"/>
                                            </p:tgtEl>
                                            <p:attrNameLst>
                                              <p:attrName>ppt_y</p:attrName>
                                            </p:attrNameLst>
                                          </p:cBhvr>
                                          <p:tavLst>
                                            <p:tav tm="0">
                                              <p:val>
                                                <p:strVal val="#ppt_y"/>
                                              </p:val>
                                            </p:tav>
                                            <p:tav tm="100000">
                                              <p:val>
                                                <p:strVal val="#ppt_y"/>
                                              </p:val>
                                            </p:tav>
                                          </p:tavLst>
                                        </p:anim>
                                      </p:childTnLst>
                                    </p:cTn>
                                  </p:par>
                                </p:childTnLst>
                              </p:cTn>
                            </p:par>
                            <p:par>
                              <p:cTn id="84" fill="hold">
                                <p:stCondLst>
                                  <p:cond delay="5050"/>
                                </p:stCondLst>
                                <p:childTnLst>
                                  <p:par>
                                    <p:cTn id="85" presetID="2" presetClass="entr" presetSubtype="8" fill="hold" grpId="0" nodeType="afterEffect">
                                      <p:stCondLst>
                                        <p:cond delay="0"/>
                                      </p:stCondLst>
                                      <p:childTnLst>
                                        <p:set>
                                          <p:cBhvr>
                                            <p:cTn id="86" dur="1" fill="hold">
                                              <p:stCondLst>
                                                <p:cond delay="0"/>
                                              </p:stCondLst>
                                            </p:cTn>
                                            <p:tgtEl>
                                              <p:spTgt spid="130"/>
                                            </p:tgtEl>
                                            <p:attrNameLst>
                                              <p:attrName>style.visibility</p:attrName>
                                            </p:attrNameLst>
                                          </p:cBhvr>
                                          <p:to>
                                            <p:strVal val="visible"/>
                                          </p:to>
                                        </p:set>
                                        <p:anim calcmode="lin" valueType="num">
                                          <p:cBhvr additive="base">
                                            <p:cTn id="87" dur="300" fill="hold"/>
                                            <p:tgtEl>
                                              <p:spTgt spid="130"/>
                                            </p:tgtEl>
                                            <p:attrNameLst>
                                              <p:attrName>ppt_x</p:attrName>
                                            </p:attrNameLst>
                                          </p:cBhvr>
                                          <p:tavLst>
                                            <p:tav tm="0">
                                              <p:val>
                                                <p:strVal val="0-#ppt_w/2"/>
                                              </p:val>
                                            </p:tav>
                                            <p:tav tm="100000">
                                              <p:val>
                                                <p:strVal val="#ppt_x"/>
                                              </p:val>
                                            </p:tav>
                                          </p:tavLst>
                                        </p:anim>
                                        <p:anim calcmode="lin" valueType="num">
                                          <p:cBhvr additive="base">
                                            <p:cTn id="88" dur="300" fill="hold"/>
                                            <p:tgtEl>
                                              <p:spTgt spid="130"/>
                                            </p:tgtEl>
                                            <p:attrNameLst>
                                              <p:attrName>ppt_y</p:attrName>
                                            </p:attrNameLst>
                                          </p:cBhvr>
                                          <p:tavLst>
                                            <p:tav tm="0">
                                              <p:val>
                                                <p:strVal val="#ppt_y"/>
                                              </p:val>
                                            </p:tav>
                                            <p:tav tm="100000">
                                              <p:val>
                                                <p:strVal val="#ppt_y"/>
                                              </p:val>
                                            </p:tav>
                                          </p:tavLst>
                                        </p:anim>
                                      </p:childTnLst>
                                    </p:cTn>
                                  </p:par>
                                </p:childTnLst>
                              </p:cTn>
                            </p:par>
                            <p:par>
                              <p:cTn id="89" fill="hold">
                                <p:stCondLst>
                                  <p:cond delay="5550"/>
                                </p:stCondLst>
                                <p:childTnLst>
                                  <p:par>
                                    <p:cTn id="90" presetID="42" presetClass="entr" presetSubtype="0" fill="hold" grpId="0" nodeType="afterEffect">
                                      <p:stCondLst>
                                        <p:cond delay="0"/>
                                      </p:stCondLst>
                                      <p:childTnLst>
                                        <p:set>
                                          <p:cBhvr>
                                            <p:cTn id="91" dur="1" fill="hold">
                                              <p:stCondLst>
                                                <p:cond delay="0"/>
                                              </p:stCondLst>
                                            </p:cTn>
                                            <p:tgtEl>
                                              <p:spTgt spid="138"/>
                                            </p:tgtEl>
                                            <p:attrNameLst>
                                              <p:attrName>style.visibility</p:attrName>
                                            </p:attrNameLst>
                                          </p:cBhvr>
                                          <p:to>
                                            <p:strVal val="visible"/>
                                          </p:to>
                                        </p:set>
                                        <p:animEffect transition="in" filter="fade">
                                          <p:cBhvr>
                                            <p:cTn id="92" dur="750"/>
                                            <p:tgtEl>
                                              <p:spTgt spid="138"/>
                                            </p:tgtEl>
                                          </p:cBhvr>
                                        </p:animEffect>
                                        <p:anim calcmode="lin" valueType="num">
                                          <p:cBhvr>
                                            <p:cTn id="93" dur="750" fill="hold"/>
                                            <p:tgtEl>
                                              <p:spTgt spid="138"/>
                                            </p:tgtEl>
                                            <p:attrNameLst>
                                              <p:attrName>ppt_x</p:attrName>
                                            </p:attrNameLst>
                                          </p:cBhvr>
                                          <p:tavLst>
                                            <p:tav tm="0">
                                              <p:val>
                                                <p:strVal val="#ppt_x"/>
                                              </p:val>
                                            </p:tav>
                                            <p:tav tm="100000">
                                              <p:val>
                                                <p:strVal val="#ppt_x"/>
                                              </p:val>
                                            </p:tav>
                                          </p:tavLst>
                                        </p:anim>
                                        <p:anim calcmode="lin" valueType="num">
                                          <p:cBhvr>
                                            <p:cTn id="94" dur="750" fill="hold"/>
                                            <p:tgtEl>
                                              <p:spTgt spid="138"/>
                                            </p:tgtEl>
                                            <p:attrNameLst>
                                              <p:attrName>ppt_y</p:attrName>
                                            </p:attrNameLst>
                                          </p:cBhvr>
                                          <p:tavLst>
                                            <p:tav tm="0">
                                              <p:val>
                                                <p:strVal val="#ppt_y+.1"/>
                                              </p:val>
                                            </p:tav>
                                            <p:tav tm="100000">
                                              <p:val>
                                                <p:strVal val="#ppt_y"/>
                                              </p:val>
                                            </p:tav>
                                          </p:tavLst>
                                        </p:anim>
                                      </p:childTnLst>
                                    </p:cTn>
                                  </p:par>
                                  <p:par>
                                    <p:cTn id="95" presetID="52" presetClass="entr" presetSubtype="0" fill="hold" nodeType="withEffect">
                                      <p:stCondLst>
                                        <p:cond delay="0"/>
                                      </p:stCondLst>
                                      <p:childTnLst>
                                        <p:set>
                                          <p:cBhvr>
                                            <p:cTn id="96" dur="1" fill="hold">
                                              <p:stCondLst>
                                                <p:cond delay="0"/>
                                              </p:stCondLst>
                                            </p:cTn>
                                            <p:tgtEl>
                                              <p:spTgt spid="139"/>
                                            </p:tgtEl>
                                            <p:attrNameLst>
                                              <p:attrName>style.visibility</p:attrName>
                                            </p:attrNameLst>
                                          </p:cBhvr>
                                          <p:to>
                                            <p:strVal val="visible"/>
                                          </p:to>
                                        </p:set>
                                        <p:animScale>
                                          <p:cBhvr>
                                            <p:cTn id="97" dur="1000" decel="50000" fill="hold">
                                              <p:stCondLst>
                                                <p:cond delay="0"/>
                                              </p:stCondLst>
                                            </p:cTn>
                                            <p:tgtEl>
                                              <p:spTgt spid="13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98" dur="1000" decel="50000" fill="hold">
                                              <p:stCondLst>
                                                <p:cond delay="0"/>
                                              </p:stCondLst>
                                            </p:cTn>
                                            <p:tgtEl>
                                              <p:spTgt spid="139"/>
                                            </p:tgtEl>
                                            <p:attrNameLst>
                                              <p:attrName>ppt_x</p:attrName>
                                              <p:attrName>ppt_y</p:attrName>
                                            </p:attrNameLst>
                                          </p:cBhvr>
                                        </p:animMotion>
                                        <p:animEffect transition="in" filter="fade">
                                          <p:cBhvr>
                                            <p:cTn id="99" dur="1000"/>
                                            <p:tgtEl>
                                              <p:spTgt spid="139"/>
                                            </p:tgtEl>
                                          </p:cBhvr>
                                        </p:animEffect>
                                      </p:childTnLst>
                                    </p:cTn>
                                  </p:par>
                                  <p:par>
                                    <p:cTn id="100" presetID="52" presetClass="entr" presetSubtype="0" fill="hold" nodeType="withEffect">
                                      <p:stCondLst>
                                        <p:cond delay="300"/>
                                      </p:stCondLst>
                                      <p:childTnLst>
                                        <p:set>
                                          <p:cBhvr>
                                            <p:cTn id="101" dur="1" fill="hold">
                                              <p:stCondLst>
                                                <p:cond delay="0"/>
                                              </p:stCondLst>
                                            </p:cTn>
                                            <p:tgtEl>
                                              <p:spTgt spid="140"/>
                                            </p:tgtEl>
                                            <p:attrNameLst>
                                              <p:attrName>style.visibility</p:attrName>
                                            </p:attrNameLst>
                                          </p:cBhvr>
                                          <p:to>
                                            <p:strVal val="visible"/>
                                          </p:to>
                                        </p:set>
                                        <p:animScale>
                                          <p:cBhvr>
                                            <p:cTn id="102" dur="1000" decel="50000" fill="hold">
                                              <p:stCondLst>
                                                <p:cond delay="0"/>
                                              </p:stCondLst>
                                            </p:cTn>
                                            <p:tgtEl>
                                              <p:spTgt spid="14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03" dur="1000" decel="50000" fill="hold">
                                              <p:stCondLst>
                                                <p:cond delay="0"/>
                                              </p:stCondLst>
                                            </p:cTn>
                                            <p:tgtEl>
                                              <p:spTgt spid="140"/>
                                            </p:tgtEl>
                                            <p:attrNameLst>
                                              <p:attrName>ppt_x</p:attrName>
                                              <p:attrName>ppt_y</p:attrName>
                                            </p:attrNameLst>
                                          </p:cBhvr>
                                        </p:animMotion>
                                        <p:animEffect transition="in" filter="fade">
                                          <p:cBhvr>
                                            <p:cTn id="104" dur="1000"/>
                                            <p:tgtEl>
                                              <p:spTgt spid="140"/>
                                            </p:tgtEl>
                                          </p:cBhvr>
                                        </p:animEffect>
                                      </p:childTnLst>
                                    </p:cTn>
                                  </p:par>
                                  <p:par>
                                    <p:cTn id="105" presetID="52" presetClass="entr" presetSubtype="0" fill="hold" nodeType="withEffect">
                                      <p:stCondLst>
                                        <p:cond delay="500"/>
                                      </p:stCondLst>
                                      <p:childTnLst>
                                        <p:set>
                                          <p:cBhvr>
                                            <p:cTn id="106" dur="1" fill="hold">
                                              <p:stCondLst>
                                                <p:cond delay="0"/>
                                              </p:stCondLst>
                                            </p:cTn>
                                            <p:tgtEl>
                                              <p:spTgt spid="141"/>
                                            </p:tgtEl>
                                            <p:attrNameLst>
                                              <p:attrName>style.visibility</p:attrName>
                                            </p:attrNameLst>
                                          </p:cBhvr>
                                          <p:to>
                                            <p:strVal val="visible"/>
                                          </p:to>
                                        </p:set>
                                        <p:animScale>
                                          <p:cBhvr>
                                            <p:cTn id="107" dur="1000" decel="50000" fill="hold">
                                              <p:stCondLst>
                                                <p:cond delay="0"/>
                                              </p:stCondLst>
                                            </p:cTn>
                                            <p:tgtEl>
                                              <p:spTgt spid="14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08" dur="1000" decel="50000" fill="hold">
                                              <p:stCondLst>
                                                <p:cond delay="0"/>
                                              </p:stCondLst>
                                            </p:cTn>
                                            <p:tgtEl>
                                              <p:spTgt spid="141"/>
                                            </p:tgtEl>
                                            <p:attrNameLst>
                                              <p:attrName>ppt_x</p:attrName>
                                              <p:attrName>ppt_y</p:attrName>
                                            </p:attrNameLst>
                                          </p:cBhvr>
                                        </p:animMotion>
                                        <p:animEffect transition="in" filter="fade">
                                          <p:cBhvr>
                                            <p:cTn id="109" dur="1000"/>
                                            <p:tgtEl>
                                              <p:spTgt spid="1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5" grpId="0"/>
          <p:bldP spid="173" grpId="0"/>
          <p:bldP spid="111" grpId="0"/>
          <p:bldP spid="112" grpId="0" animBg="1"/>
          <p:bldP spid="113" grpId="0" animBg="1"/>
          <p:bldP spid="127" grpId="0"/>
          <p:bldP spid="128" grpId="0"/>
          <p:bldP spid="129" grpId="0"/>
          <p:bldP spid="130" grpId="0"/>
          <p:bldP spid="135" grpId="0"/>
          <p:bldP spid="138" grpId="0"/>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9" name="组合 248"/>
          <p:cNvGrpSpPr/>
          <p:nvPr/>
        </p:nvGrpSpPr>
        <p:grpSpPr>
          <a:xfrm rot="21062616" flipH="1">
            <a:off x="724107" y="3771071"/>
            <a:ext cx="5190546" cy="4183077"/>
            <a:chOff x="1816885" y="160250"/>
            <a:chExt cx="5190546" cy="4183077"/>
          </a:xfrm>
          <a:solidFill>
            <a:schemeClr val="tx1">
              <a:lumMod val="50000"/>
              <a:lumOff val="50000"/>
            </a:schemeClr>
          </a:solidFill>
        </p:grpSpPr>
        <p:grpSp>
          <p:nvGrpSpPr>
            <p:cNvPr id="250" name="组合 249"/>
            <p:cNvGrpSpPr/>
            <p:nvPr/>
          </p:nvGrpSpPr>
          <p:grpSpPr>
            <a:xfrm rot="1500213">
              <a:off x="1816885" y="160250"/>
              <a:ext cx="4835931" cy="4183077"/>
              <a:chOff x="2983829" y="1091787"/>
              <a:chExt cx="4835931" cy="4183077"/>
            </a:xfrm>
            <a:grpFill/>
          </p:grpSpPr>
          <p:sp>
            <p:nvSpPr>
              <p:cNvPr id="252" name="Freeform 60"/>
              <p:cNvSpPr/>
              <p:nvPr/>
            </p:nvSpPr>
            <p:spPr bwMode="auto">
              <a:xfrm>
                <a:off x="2983829" y="3724325"/>
                <a:ext cx="2106312" cy="1499886"/>
              </a:xfrm>
              <a:custGeom>
                <a:avLst/>
                <a:gdLst>
                  <a:gd name="T0" fmla="*/ 2332 w 2339"/>
                  <a:gd name="T1" fmla="*/ 1665 h 1665"/>
                  <a:gd name="T2" fmla="*/ 2329 w 2339"/>
                  <a:gd name="T3" fmla="*/ 1664 h 1665"/>
                  <a:gd name="T4" fmla="*/ 3 w 2339"/>
                  <a:gd name="T5" fmla="*/ 11 h 1665"/>
                  <a:gd name="T6" fmla="*/ 2 w 2339"/>
                  <a:gd name="T7" fmla="*/ 3 h 1665"/>
                  <a:gd name="T8" fmla="*/ 10 w 2339"/>
                  <a:gd name="T9" fmla="*/ 2 h 1665"/>
                  <a:gd name="T10" fmla="*/ 2335 w 2339"/>
                  <a:gd name="T11" fmla="*/ 1654 h 1665"/>
                  <a:gd name="T12" fmla="*/ 2337 w 2339"/>
                  <a:gd name="T13" fmla="*/ 1662 h 1665"/>
                  <a:gd name="T14" fmla="*/ 2332 w 2339"/>
                  <a:gd name="T15" fmla="*/ 1665 h 16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9" h="1665">
                    <a:moveTo>
                      <a:pt x="2332" y="1665"/>
                    </a:moveTo>
                    <a:cubicBezTo>
                      <a:pt x="2331" y="1665"/>
                      <a:pt x="2330" y="1665"/>
                      <a:pt x="2329" y="1664"/>
                    </a:cubicBezTo>
                    <a:cubicBezTo>
                      <a:pt x="3" y="11"/>
                      <a:pt x="3" y="11"/>
                      <a:pt x="3" y="11"/>
                    </a:cubicBezTo>
                    <a:cubicBezTo>
                      <a:pt x="1" y="10"/>
                      <a:pt x="0" y="6"/>
                      <a:pt x="2" y="3"/>
                    </a:cubicBezTo>
                    <a:cubicBezTo>
                      <a:pt x="4" y="0"/>
                      <a:pt x="8" y="0"/>
                      <a:pt x="10" y="2"/>
                    </a:cubicBezTo>
                    <a:cubicBezTo>
                      <a:pt x="2335" y="1654"/>
                      <a:pt x="2335" y="1654"/>
                      <a:pt x="2335" y="1654"/>
                    </a:cubicBezTo>
                    <a:cubicBezTo>
                      <a:pt x="2338" y="1656"/>
                      <a:pt x="2339" y="1660"/>
                      <a:pt x="2337" y="1662"/>
                    </a:cubicBezTo>
                    <a:cubicBezTo>
                      <a:pt x="2336" y="1664"/>
                      <a:pt x="2334" y="1665"/>
                      <a:pt x="2332" y="166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53" name="Freeform 62"/>
              <p:cNvSpPr/>
              <p:nvPr/>
            </p:nvSpPr>
            <p:spPr bwMode="auto">
              <a:xfrm>
                <a:off x="5073257" y="4157688"/>
                <a:ext cx="15478" cy="1066523"/>
              </a:xfrm>
              <a:custGeom>
                <a:avLst/>
                <a:gdLst>
                  <a:gd name="T0" fmla="*/ 11 w 17"/>
                  <a:gd name="T1" fmla="*/ 1184 h 1184"/>
                  <a:gd name="T2" fmla="*/ 5 w 17"/>
                  <a:gd name="T3" fmla="*/ 1178 h 1184"/>
                  <a:gd name="T4" fmla="*/ 0 w 17"/>
                  <a:gd name="T5" fmla="*/ 6 h 1184"/>
                  <a:gd name="T6" fmla="*/ 6 w 17"/>
                  <a:gd name="T7" fmla="*/ 0 h 1184"/>
                  <a:gd name="T8" fmla="*/ 6 w 17"/>
                  <a:gd name="T9" fmla="*/ 0 h 1184"/>
                  <a:gd name="T10" fmla="*/ 12 w 17"/>
                  <a:gd name="T11" fmla="*/ 6 h 1184"/>
                  <a:gd name="T12" fmla="*/ 17 w 17"/>
                  <a:gd name="T13" fmla="*/ 1178 h 1184"/>
                  <a:gd name="T14" fmla="*/ 11 w 17"/>
                  <a:gd name="T15" fmla="*/ 1184 h 1184"/>
                  <a:gd name="T16" fmla="*/ 11 w 17"/>
                  <a:gd name="T17" fmla="*/ 1184 h 1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1184">
                    <a:moveTo>
                      <a:pt x="11" y="1184"/>
                    </a:moveTo>
                    <a:cubicBezTo>
                      <a:pt x="8" y="1184"/>
                      <a:pt x="5" y="1181"/>
                      <a:pt x="5" y="1178"/>
                    </a:cubicBezTo>
                    <a:cubicBezTo>
                      <a:pt x="0" y="6"/>
                      <a:pt x="0" y="6"/>
                      <a:pt x="0" y="6"/>
                    </a:cubicBezTo>
                    <a:cubicBezTo>
                      <a:pt x="0" y="3"/>
                      <a:pt x="2" y="0"/>
                      <a:pt x="6" y="0"/>
                    </a:cubicBezTo>
                    <a:cubicBezTo>
                      <a:pt x="6" y="0"/>
                      <a:pt x="6" y="0"/>
                      <a:pt x="6" y="0"/>
                    </a:cubicBezTo>
                    <a:cubicBezTo>
                      <a:pt x="9" y="0"/>
                      <a:pt x="12" y="3"/>
                      <a:pt x="12" y="6"/>
                    </a:cubicBezTo>
                    <a:cubicBezTo>
                      <a:pt x="17" y="1178"/>
                      <a:pt x="17" y="1178"/>
                      <a:pt x="17" y="1178"/>
                    </a:cubicBezTo>
                    <a:cubicBezTo>
                      <a:pt x="17" y="1181"/>
                      <a:pt x="14" y="1184"/>
                      <a:pt x="11" y="1184"/>
                    </a:cubicBezTo>
                    <a:cubicBezTo>
                      <a:pt x="11" y="1184"/>
                      <a:pt x="11" y="1184"/>
                      <a:pt x="11" y="1184"/>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54" name="Freeform 63"/>
              <p:cNvSpPr/>
              <p:nvPr/>
            </p:nvSpPr>
            <p:spPr bwMode="auto">
              <a:xfrm>
                <a:off x="2983829" y="3048954"/>
                <a:ext cx="1739079" cy="686627"/>
              </a:xfrm>
              <a:custGeom>
                <a:avLst/>
                <a:gdLst>
                  <a:gd name="T0" fmla="*/ 7 w 1932"/>
                  <a:gd name="T1" fmla="*/ 763 h 763"/>
                  <a:gd name="T2" fmla="*/ 1 w 1932"/>
                  <a:gd name="T3" fmla="*/ 759 h 763"/>
                  <a:gd name="T4" fmla="*/ 5 w 1932"/>
                  <a:gd name="T5" fmla="*/ 751 h 763"/>
                  <a:gd name="T6" fmla="*/ 1923 w 1932"/>
                  <a:gd name="T7" fmla="*/ 1 h 763"/>
                  <a:gd name="T8" fmla="*/ 1931 w 1932"/>
                  <a:gd name="T9" fmla="*/ 5 h 763"/>
                  <a:gd name="T10" fmla="*/ 1927 w 1932"/>
                  <a:gd name="T11" fmla="*/ 13 h 763"/>
                  <a:gd name="T12" fmla="*/ 9 w 1932"/>
                  <a:gd name="T13" fmla="*/ 762 h 763"/>
                  <a:gd name="T14" fmla="*/ 7 w 1932"/>
                  <a:gd name="T15" fmla="*/ 763 h 76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32" h="763">
                    <a:moveTo>
                      <a:pt x="7" y="763"/>
                    </a:moveTo>
                    <a:cubicBezTo>
                      <a:pt x="4" y="763"/>
                      <a:pt x="2" y="761"/>
                      <a:pt x="1" y="759"/>
                    </a:cubicBezTo>
                    <a:cubicBezTo>
                      <a:pt x="0" y="756"/>
                      <a:pt x="2" y="752"/>
                      <a:pt x="5" y="751"/>
                    </a:cubicBezTo>
                    <a:cubicBezTo>
                      <a:pt x="1923" y="1"/>
                      <a:pt x="1923" y="1"/>
                      <a:pt x="1923" y="1"/>
                    </a:cubicBezTo>
                    <a:cubicBezTo>
                      <a:pt x="1926" y="0"/>
                      <a:pt x="1930" y="2"/>
                      <a:pt x="1931" y="5"/>
                    </a:cubicBezTo>
                    <a:cubicBezTo>
                      <a:pt x="1932" y="8"/>
                      <a:pt x="1931" y="11"/>
                      <a:pt x="1927" y="13"/>
                    </a:cubicBezTo>
                    <a:cubicBezTo>
                      <a:pt x="9" y="762"/>
                      <a:pt x="9" y="762"/>
                      <a:pt x="9" y="762"/>
                    </a:cubicBezTo>
                    <a:cubicBezTo>
                      <a:pt x="8" y="762"/>
                      <a:pt x="8" y="763"/>
                      <a:pt x="7" y="76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55" name="Freeform 64"/>
              <p:cNvSpPr/>
              <p:nvPr/>
            </p:nvSpPr>
            <p:spPr bwMode="auto">
              <a:xfrm>
                <a:off x="4248742" y="2871669"/>
                <a:ext cx="474167" cy="188541"/>
              </a:xfrm>
              <a:custGeom>
                <a:avLst/>
                <a:gdLst>
                  <a:gd name="T0" fmla="*/ 520 w 527"/>
                  <a:gd name="T1" fmla="*/ 210 h 210"/>
                  <a:gd name="T2" fmla="*/ 518 w 527"/>
                  <a:gd name="T3" fmla="*/ 210 h 210"/>
                  <a:gd name="T4" fmla="*/ 4 w 527"/>
                  <a:gd name="T5" fmla="*/ 12 h 210"/>
                  <a:gd name="T6" fmla="*/ 1 w 527"/>
                  <a:gd name="T7" fmla="*/ 4 h 210"/>
                  <a:gd name="T8" fmla="*/ 9 w 527"/>
                  <a:gd name="T9" fmla="*/ 1 h 210"/>
                  <a:gd name="T10" fmla="*/ 522 w 527"/>
                  <a:gd name="T11" fmla="*/ 198 h 210"/>
                  <a:gd name="T12" fmla="*/ 526 w 527"/>
                  <a:gd name="T13" fmla="*/ 206 h 210"/>
                  <a:gd name="T14" fmla="*/ 520 w 527"/>
                  <a:gd name="T15" fmla="*/ 210 h 2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27" h="210">
                    <a:moveTo>
                      <a:pt x="520" y="210"/>
                    </a:moveTo>
                    <a:cubicBezTo>
                      <a:pt x="520" y="210"/>
                      <a:pt x="519" y="210"/>
                      <a:pt x="518" y="210"/>
                    </a:cubicBezTo>
                    <a:cubicBezTo>
                      <a:pt x="4" y="12"/>
                      <a:pt x="4" y="12"/>
                      <a:pt x="4" y="12"/>
                    </a:cubicBezTo>
                    <a:cubicBezTo>
                      <a:pt x="1" y="11"/>
                      <a:pt x="0" y="7"/>
                      <a:pt x="1" y="4"/>
                    </a:cubicBezTo>
                    <a:cubicBezTo>
                      <a:pt x="2" y="1"/>
                      <a:pt x="6" y="0"/>
                      <a:pt x="9" y="1"/>
                    </a:cubicBezTo>
                    <a:cubicBezTo>
                      <a:pt x="522" y="198"/>
                      <a:pt x="522" y="198"/>
                      <a:pt x="522" y="198"/>
                    </a:cubicBezTo>
                    <a:cubicBezTo>
                      <a:pt x="526" y="200"/>
                      <a:pt x="527" y="203"/>
                      <a:pt x="526" y="206"/>
                    </a:cubicBezTo>
                    <a:cubicBezTo>
                      <a:pt x="525" y="209"/>
                      <a:pt x="523" y="210"/>
                      <a:pt x="520" y="21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56" name="Freeform 65"/>
              <p:cNvSpPr/>
              <p:nvPr/>
            </p:nvSpPr>
            <p:spPr bwMode="auto">
              <a:xfrm>
                <a:off x="4711652" y="3048954"/>
                <a:ext cx="372861" cy="1119990"/>
              </a:xfrm>
              <a:custGeom>
                <a:avLst/>
                <a:gdLst>
                  <a:gd name="T0" fmla="*/ 408 w 415"/>
                  <a:gd name="T1" fmla="*/ 1243 h 1243"/>
                  <a:gd name="T2" fmla="*/ 402 w 415"/>
                  <a:gd name="T3" fmla="*/ 1239 h 1243"/>
                  <a:gd name="T4" fmla="*/ 1 w 415"/>
                  <a:gd name="T5" fmla="*/ 9 h 1243"/>
                  <a:gd name="T6" fmla="*/ 4 w 415"/>
                  <a:gd name="T7" fmla="*/ 1 h 1243"/>
                  <a:gd name="T8" fmla="*/ 12 w 415"/>
                  <a:gd name="T9" fmla="*/ 5 h 1243"/>
                  <a:gd name="T10" fmla="*/ 413 w 415"/>
                  <a:gd name="T11" fmla="*/ 1235 h 1243"/>
                  <a:gd name="T12" fmla="*/ 410 w 415"/>
                  <a:gd name="T13" fmla="*/ 1243 h 1243"/>
                  <a:gd name="T14" fmla="*/ 408 w 415"/>
                  <a:gd name="T15" fmla="*/ 1243 h 124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5" h="1243">
                    <a:moveTo>
                      <a:pt x="408" y="1243"/>
                    </a:moveTo>
                    <a:cubicBezTo>
                      <a:pt x="405" y="1243"/>
                      <a:pt x="403" y="1241"/>
                      <a:pt x="402" y="1239"/>
                    </a:cubicBezTo>
                    <a:cubicBezTo>
                      <a:pt x="1" y="9"/>
                      <a:pt x="1" y="9"/>
                      <a:pt x="1" y="9"/>
                    </a:cubicBezTo>
                    <a:cubicBezTo>
                      <a:pt x="0" y="6"/>
                      <a:pt x="1" y="2"/>
                      <a:pt x="4" y="1"/>
                    </a:cubicBezTo>
                    <a:cubicBezTo>
                      <a:pt x="8" y="0"/>
                      <a:pt x="11" y="2"/>
                      <a:pt x="12" y="5"/>
                    </a:cubicBezTo>
                    <a:cubicBezTo>
                      <a:pt x="413" y="1235"/>
                      <a:pt x="413" y="1235"/>
                      <a:pt x="413" y="1235"/>
                    </a:cubicBezTo>
                    <a:cubicBezTo>
                      <a:pt x="415" y="1238"/>
                      <a:pt x="413" y="1242"/>
                      <a:pt x="410" y="1243"/>
                    </a:cubicBezTo>
                    <a:cubicBezTo>
                      <a:pt x="409" y="1243"/>
                      <a:pt x="408" y="1243"/>
                      <a:pt x="408" y="124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57" name="Freeform 66"/>
              <p:cNvSpPr/>
              <p:nvPr/>
            </p:nvSpPr>
            <p:spPr bwMode="auto">
              <a:xfrm>
                <a:off x="2983829" y="3724325"/>
                <a:ext cx="2100684" cy="444619"/>
              </a:xfrm>
              <a:custGeom>
                <a:avLst/>
                <a:gdLst>
                  <a:gd name="T0" fmla="*/ 2327 w 2333"/>
                  <a:gd name="T1" fmla="*/ 493 h 493"/>
                  <a:gd name="T2" fmla="*/ 2326 w 2333"/>
                  <a:gd name="T3" fmla="*/ 493 h 493"/>
                  <a:gd name="T4" fmla="*/ 6 w 2333"/>
                  <a:gd name="T5" fmla="*/ 12 h 493"/>
                  <a:gd name="T6" fmla="*/ 1 w 2333"/>
                  <a:gd name="T7" fmla="*/ 5 h 493"/>
                  <a:gd name="T8" fmla="*/ 8 w 2333"/>
                  <a:gd name="T9" fmla="*/ 1 h 493"/>
                  <a:gd name="T10" fmla="*/ 2328 w 2333"/>
                  <a:gd name="T11" fmla="*/ 481 h 493"/>
                  <a:gd name="T12" fmla="*/ 2333 w 2333"/>
                  <a:gd name="T13" fmla="*/ 488 h 493"/>
                  <a:gd name="T14" fmla="*/ 2327 w 2333"/>
                  <a:gd name="T15" fmla="*/ 493 h 49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3" h="493">
                    <a:moveTo>
                      <a:pt x="2327" y="493"/>
                    </a:moveTo>
                    <a:cubicBezTo>
                      <a:pt x="2326" y="493"/>
                      <a:pt x="2326" y="493"/>
                      <a:pt x="2326" y="493"/>
                    </a:cubicBezTo>
                    <a:cubicBezTo>
                      <a:pt x="6" y="12"/>
                      <a:pt x="6" y="12"/>
                      <a:pt x="6" y="12"/>
                    </a:cubicBezTo>
                    <a:cubicBezTo>
                      <a:pt x="2" y="12"/>
                      <a:pt x="0" y="9"/>
                      <a:pt x="1" y="5"/>
                    </a:cubicBezTo>
                    <a:cubicBezTo>
                      <a:pt x="2" y="2"/>
                      <a:pt x="5" y="0"/>
                      <a:pt x="8" y="1"/>
                    </a:cubicBezTo>
                    <a:cubicBezTo>
                      <a:pt x="2328" y="481"/>
                      <a:pt x="2328" y="481"/>
                      <a:pt x="2328" y="481"/>
                    </a:cubicBezTo>
                    <a:cubicBezTo>
                      <a:pt x="2331" y="482"/>
                      <a:pt x="2333" y="485"/>
                      <a:pt x="2333" y="488"/>
                    </a:cubicBezTo>
                    <a:cubicBezTo>
                      <a:pt x="2332" y="491"/>
                      <a:pt x="2330" y="493"/>
                      <a:pt x="2327" y="49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58" name="Freeform 68"/>
              <p:cNvSpPr/>
              <p:nvPr/>
            </p:nvSpPr>
            <p:spPr bwMode="auto">
              <a:xfrm>
                <a:off x="2983829" y="2871669"/>
                <a:ext cx="1276169" cy="863912"/>
              </a:xfrm>
              <a:custGeom>
                <a:avLst/>
                <a:gdLst>
                  <a:gd name="T0" fmla="*/ 7 w 1418"/>
                  <a:gd name="T1" fmla="*/ 960 h 960"/>
                  <a:gd name="T2" fmla="*/ 2 w 1418"/>
                  <a:gd name="T3" fmla="*/ 957 h 960"/>
                  <a:gd name="T4" fmla="*/ 3 w 1418"/>
                  <a:gd name="T5" fmla="*/ 949 h 960"/>
                  <a:gd name="T6" fmla="*/ 1408 w 1418"/>
                  <a:gd name="T7" fmla="*/ 1 h 960"/>
                  <a:gd name="T8" fmla="*/ 1416 w 1418"/>
                  <a:gd name="T9" fmla="*/ 3 h 960"/>
                  <a:gd name="T10" fmla="*/ 1415 w 1418"/>
                  <a:gd name="T11" fmla="*/ 11 h 960"/>
                  <a:gd name="T12" fmla="*/ 10 w 1418"/>
                  <a:gd name="T13" fmla="*/ 959 h 960"/>
                  <a:gd name="T14" fmla="*/ 7 w 1418"/>
                  <a:gd name="T15" fmla="*/ 960 h 9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18" h="960">
                    <a:moveTo>
                      <a:pt x="7" y="960"/>
                    </a:moveTo>
                    <a:cubicBezTo>
                      <a:pt x="5" y="960"/>
                      <a:pt x="3" y="959"/>
                      <a:pt x="2" y="957"/>
                    </a:cubicBezTo>
                    <a:cubicBezTo>
                      <a:pt x="0" y="954"/>
                      <a:pt x="1" y="950"/>
                      <a:pt x="3" y="949"/>
                    </a:cubicBezTo>
                    <a:cubicBezTo>
                      <a:pt x="1408" y="1"/>
                      <a:pt x="1408" y="1"/>
                      <a:pt x="1408" y="1"/>
                    </a:cubicBezTo>
                    <a:cubicBezTo>
                      <a:pt x="1411" y="0"/>
                      <a:pt x="1415" y="0"/>
                      <a:pt x="1416" y="3"/>
                    </a:cubicBezTo>
                    <a:cubicBezTo>
                      <a:pt x="1418" y="6"/>
                      <a:pt x="1418" y="9"/>
                      <a:pt x="1415" y="11"/>
                    </a:cubicBezTo>
                    <a:cubicBezTo>
                      <a:pt x="10" y="959"/>
                      <a:pt x="10" y="959"/>
                      <a:pt x="10" y="959"/>
                    </a:cubicBezTo>
                    <a:cubicBezTo>
                      <a:pt x="9" y="959"/>
                      <a:pt x="8" y="960"/>
                      <a:pt x="7" y="96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59" name="Freeform 69"/>
              <p:cNvSpPr/>
              <p:nvPr/>
            </p:nvSpPr>
            <p:spPr bwMode="auto">
              <a:xfrm>
                <a:off x="4248742" y="1121334"/>
                <a:ext cx="610648" cy="1761592"/>
              </a:xfrm>
              <a:custGeom>
                <a:avLst/>
                <a:gdLst>
                  <a:gd name="T0" fmla="*/ 6 w 678"/>
                  <a:gd name="T1" fmla="*/ 1955 h 1955"/>
                  <a:gd name="T2" fmla="*/ 5 w 678"/>
                  <a:gd name="T3" fmla="*/ 1955 h 1955"/>
                  <a:gd name="T4" fmla="*/ 1 w 678"/>
                  <a:gd name="T5" fmla="*/ 1947 h 1955"/>
                  <a:gd name="T6" fmla="*/ 665 w 678"/>
                  <a:gd name="T7" fmla="*/ 5 h 1955"/>
                  <a:gd name="T8" fmla="*/ 673 w 678"/>
                  <a:gd name="T9" fmla="*/ 1 h 1955"/>
                  <a:gd name="T10" fmla="*/ 677 w 678"/>
                  <a:gd name="T11" fmla="*/ 9 h 1955"/>
                  <a:gd name="T12" fmla="*/ 12 w 678"/>
                  <a:gd name="T13" fmla="*/ 1951 h 1955"/>
                  <a:gd name="T14" fmla="*/ 6 w 678"/>
                  <a:gd name="T15" fmla="*/ 1955 h 195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8" h="1955">
                    <a:moveTo>
                      <a:pt x="6" y="1955"/>
                    </a:moveTo>
                    <a:cubicBezTo>
                      <a:pt x="6" y="1955"/>
                      <a:pt x="5" y="1955"/>
                      <a:pt x="5" y="1955"/>
                    </a:cubicBezTo>
                    <a:cubicBezTo>
                      <a:pt x="1" y="1954"/>
                      <a:pt x="0" y="1951"/>
                      <a:pt x="1" y="1947"/>
                    </a:cubicBezTo>
                    <a:cubicBezTo>
                      <a:pt x="665" y="5"/>
                      <a:pt x="665" y="5"/>
                      <a:pt x="665" y="5"/>
                    </a:cubicBezTo>
                    <a:cubicBezTo>
                      <a:pt x="666" y="2"/>
                      <a:pt x="670" y="0"/>
                      <a:pt x="673" y="1"/>
                    </a:cubicBezTo>
                    <a:cubicBezTo>
                      <a:pt x="676" y="2"/>
                      <a:pt x="678" y="6"/>
                      <a:pt x="677" y="9"/>
                    </a:cubicBezTo>
                    <a:cubicBezTo>
                      <a:pt x="12" y="1951"/>
                      <a:pt x="12" y="1951"/>
                      <a:pt x="12" y="1951"/>
                    </a:cubicBezTo>
                    <a:cubicBezTo>
                      <a:pt x="11" y="1954"/>
                      <a:pt x="9" y="1955"/>
                      <a:pt x="6" y="195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60" name="Freeform 70"/>
              <p:cNvSpPr/>
              <p:nvPr/>
            </p:nvSpPr>
            <p:spPr bwMode="auto">
              <a:xfrm>
                <a:off x="4846726" y="1121334"/>
                <a:ext cx="913158" cy="1732045"/>
              </a:xfrm>
              <a:custGeom>
                <a:avLst/>
                <a:gdLst>
                  <a:gd name="T0" fmla="*/ 1008 w 1015"/>
                  <a:gd name="T1" fmla="*/ 1923 h 1923"/>
                  <a:gd name="T2" fmla="*/ 1003 w 1015"/>
                  <a:gd name="T3" fmla="*/ 1920 h 1923"/>
                  <a:gd name="T4" fmla="*/ 2 w 1015"/>
                  <a:gd name="T5" fmla="*/ 10 h 1923"/>
                  <a:gd name="T6" fmla="*/ 4 w 1015"/>
                  <a:gd name="T7" fmla="*/ 2 h 1923"/>
                  <a:gd name="T8" fmla="*/ 12 w 1015"/>
                  <a:gd name="T9" fmla="*/ 4 h 1923"/>
                  <a:gd name="T10" fmla="*/ 1013 w 1015"/>
                  <a:gd name="T11" fmla="*/ 1914 h 1923"/>
                  <a:gd name="T12" fmla="*/ 1011 w 1015"/>
                  <a:gd name="T13" fmla="*/ 1922 h 1923"/>
                  <a:gd name="T14" fmla="*/ 1008 w 1015"/>
                  <a:gd name="T15" fmla="*/ 1923 h 192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15" h="1923">
                    <a:moveTo>
                      <a:pt x="1008" y="1923"/>
                    </a:moveTo>
                    <a:cubicBezTo>
                      <a:pt x="1006" y="1923"/>
                      <a:pt x="1004" y="1922"/>
                      <a:pt x="1003" y="1920"/>
                    </a:cubicBezTo>
                    <a:cubicBezTo>
                      <a:pt x="2" y="10"/>
                      <a:pt x="2" y="10"/>
                      <a:pt x="2" y="10"/>
                    </a:cubicBezTo>
                    <a:cubicBezTo>
                      <a:pt x="0" y="7"/>
                      <a:pt x="1" y="3"/>
                      <a:pt x="4" y="2"/>
                    </a:cubicBezTo>
                    <a:cubicBezTo>
                      <a:pt x="7" y="0"/>
                      <a:pt x="11" y="1"/>
                      <a:pt x="12" y="4"/>
                    </a:cubicBezTo>
                    <a:cubicBezTo>
                      <a:pt x="1013" y="1914"/>
                      <a:pt x="1013" y="1914"/>
                      <a:pt x="1013" y="1914"/>
                    </a:cubicBezTo>
                    <a:cubicBezTo>
                      <a:pt x="1015" y="1917"/>
                      <a:pt x="1014" y="1921"/>
                      <a:pt x="1011" y="1922"/>
                    </a:cubicBezTo>
                    <a:cubicBezTo>
                      <a:pt x="1010" y="1923"/>
                      <a:pt x="1009" y="1923"/>
                      <a:pt x="1008" y="192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61" name="Freeform 71"/>
              <p:cNvSpPr/>
              <p:nvPr/>
            </p:nvSpPr>
            <p:spPr bwMode="auto">
              <a:xfrm>
                <a:off x="5748628" y="1848765"/>
                <a:ext cx="84421" cy="1004614"/>
              </a:xfrm>
              <a:custGeom>
                <a:avLst/>
                <a:gdLst>
                  <a:gd name="T0" fmla="*/ 6 w 94"/>
                  <a:gd name="T1" fmla="*/ 1116 h 1116"/>
                  <a:gd name="T2" fmla="*/ 6 w 94"/>
                  <a:gd name="T3" fmla="*/ 1116 h 1116"/>
                  <a:gd name="T4" fmla="*/ 0 w 94"/>
                  <a:gd name="T5" fmla="*/ 1110 h 1116"/>
                  <a:gd name="T6" fmla="*/ 82 w 94"/>
                  <a:gd name="T7" fmla="*/ 6 h 1116"/>
                  <a:gd name="T8" fmla="*/ 89 w 94"/>
                  <a:gd name="T9" fmla="*/ 0 h 1116"/>
                  <a:gd name="T10" fmla="*/ 94 w 94"/>
                  <a:gd name="T11" fmla="*/ 7 h 1116"/>
                  <a:gd name="T12" fmla="*/ 12 w 94"/>
                  <a:gd name="T13" fmla="*/ 1110 h 1116"/>
                  <a:gd name="T14" fmla="*/ 6 w 94"/>
                  <a:gd name="T15" fmla="*/ 1116 h 11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4" h="1116">
                    <a:moveTo>
                      <a:pt x="6" y="1116"/>
                    </a:moveTo>
                    <a:cubicBezTo>
                      <a:pt x="6" y="1116"/>
                      <a:pt x="6" y="1116"/>
                      <a:pt x="6" y="1116"/>
                    </a:cubicBezTo>
                    <a:cubicBezTo>
                      <a:pt x="2" y="1116"/>
                      <a:pt x="0" y="1113"/>
                      <a:pt x="0" y="1110"/>
                    </a:cubicBezTo>
                    <a:cubicBezTo>
                      <a:pt x="82" y="6"/>
                      <a:pt x="82" y="6"/>
                      <a:pt x="82" y="6"/>
                    </a:cubicBezTo>
                    <a:cubicBezTo>
                      <a:pt x="83" y="2"/>
                      <a:pt x="85" y="0"/>
                      <a:pt x="89" y="0"/>
                    </a:cubicBezTo>
                    <a:cubicBezTo>
                      <a:pt x="92" y="0"/>
                      <a:pt x="94" y="3"/>
                      <a:pt x="94" y="7"/>
                    </a:cubicBezTo>
                    <a:cubicBezTo>
                      <a:pt x="12" y="1110"/>
                      <a:pt x="12" y="1110"/>
                      <a:pt x="12" y="1110"/>
                    </a:cubicBezTo>
                    <a:cubicBezTo>
                      <a:pt x="12" y="1114"/>
                      <a:pt x="9" y="1116"/>
                      <a:pt x="6" y="111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62" name="Freeform 72"/>
              <p:cNvSpPr/>
              <p:nvPr/>
            </p:nvSpPr>
            <p:spPr bwMode="auto">
              <a:xfrm>
                <a:off x="5748627" y="2842122"/>
                <a:ext cx="984915" cy="140702"/>
              </a:xfrm>
              <a:custGeom>
                <a:avLst/>
                <a:gdLst>
                  <a:gd name="T0" fmla="*/ 1088 w 1094"/>
                  <a:gd name="T1" fmla="*/ 155 h 155"/>
                  <a:gd name="T2" fmla="*/ 1087 w 1094"/>
                  <a:gd name="T3" fmla="*/ 155 h 155"/>
                  <a:gd name="T4" fmla="*/ 5 w 1094"/>
                  <a:gd name="T5" fmla="*/ 12 h 155"/>
                  <a:gd name="T6" fmla="*/ 0 w 1094"/>
                  <a:gd name="T7" fmla="*/ 5 h 155"/>
                  <a:gd name="T8" fmla="*/ 7 w 1094"/>
                  <a:gd name="T9" fmla="*/ 0 h 155"/>
                  <a:gd name="T10" fmla="*/ 1089 w 1094"/>
                  <a:gd name="T11" fmla="*/ 143 h 155"/>
                  <a:gd name="T12" fmla="*/ 1094 w 1094"/>
                  <a:gd name="T13" fmla="*/ 150 h 155"/>
                  <a:gd name="T14" fmla="*/ 1088 w 1094"/>
                  <a:gd name="T15" fmla="*/ 155 h 15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94" h="155">
                    <a:moveTo>
                      <a:pt x="1088" y="155"/>
                    </a:moveTo>
                    <a:cubicBezTo>
                      <a:pt x="1088" y="155"/>
                      <a:pt x="1087" y="155"/>
                      <a:pt x="1087" y="155"/>
                    </a:cubicBezTo>
                    <a:cubicBezTo>
                      <a:pt x="5" y="12"/>
                      <a:pt x="5" y="12"/>
                      <a:pt x="5" y="12"/>
                    </a:cubicBezTo>
                    <a:cubicBezTo>
                      <a:pt x="2" y="11"/>
                      <a:pt x="0" y="8"/>
                      <a:pt x="0" y="5"/>
                    </a:cubicBezTo>
                    <a:cubicBezTo>
                      <a:pt x="1" y="2"/>
                      <a:pt x="4" y="0"/>
                      <a:pt x="7" y="0"/>
                    </a:cubicBezTo>
                    <a:cubicBezTo>
                      <a:pt x="1089" y="143"/>
                      <a:pt x="1089" y="143"/>
                      <a:pt x="1089" y="143"/>
                    </a:cubicBezTo>
                    <a:cubicBezTo>
                      <a:pt x="1092" y="144"/>
                      <a:pt x="1094" y="147"/>
                      <a:pt x="1094" y="150"/>
                    </a:cubicBezTo>
                    <a:cubicBezTo>
                      <a:pt x="1093" y="153"/>
                      <a:pt x="1091" y="155"/>
                      <a:pt x="1088" y="15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63" name="Freeform 75"/>
              <p:cNvSpPr/>
              <p:nvPr/>
            </p:nvSpPr>
            <p:spPr bwMode="auto">
              <a:xfrm>
                <a:off x="6722288" y="2076702"/>
                <a:ext cx="1082000" cy="906122"/>
              </a:xfrm>
              <a:custGeom>
                <a:avLst/>
                <a:gdLst>
                  <a:gd name="T0" fmla="*/ 7 w 1202"/>
                  <a:gd name="T1" fmla="*/ 1006 h 1006"/>
                  <a:gd name="T2" fmla="*/ 2 w 1202"/>
                  <a:gd name="T3" fmla="*/ 1004 h 1006"/>
                  <a:gd name="T4" fmla="*/ 3 w 1202"/>
                  <a:gd name="T5" fmla="*/ 996 h 1006"/>
                  <a:gd name="T6" fmla="*/ 1191 w 1202"/>
                  <a:gd name="T7" fmla="*/ 2 h 1006"/>
                  <a:gd name="T8" fmla="*/ 1200 w 1202"/>
                  <a:gd name="T9" fmla="*/ 2 h 1006"/>
                  <a:gd name="T10" fmla="*/ 1199 w 1202"/>
                  <a:gd name="T11" fmla="*/ 11 h 1006"/>
                  <a:gd name="T12" fmla="*/ 11 w 1202"/>
                  <a:gd name="T13" fmla="*/ 1005 h 1006"/>
                  <a:gd name="T14" fmla="*/ 7 w 1202"/>
                  <a:gd name="T15" fmla="*/ 1006 h 100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02" h="1006">
                    <a:moveTo>
                      <a:pt x="7" y="1006"/>
                    </a:moveTo>
                    <a:cubicBezTo>
                      <a:pt x="5" y="1006"/>
                      <a:pt x="4" y="1005"/>
                      <a:pt x="2" y="1004"/>
                    </a:cubicBezTo>
                    <a:cubicBezTo>
                      <a:pt x="0" y="1001"/>
                      <a:pt x="1" y="998"/>
                      <a:pt x="3" y="996"/>
                    </a:cubicBezTo>
                    <a:cubicBezTo>
                      <a:pt x="1191" y="2"/>
                      <a:pt x="1191" y="2"/>
                      <a:pt x="1191" y="2"/>
                    </a:cubicBezTo>
                    <a:cubicBezTo>
                      <a:pt x="1194" y="0"/>
                      <a:pt x="1198" y="0"/>
                      <a:pt x="1200" y="2"/>
                    </a:cubicBezTo>
                    <a:cubicBezTo>
                      <a:pt x="1202" y="5"/>
                      <a:pt x="1202" y="9"/>
                      <a:pt x="1199" y="11"/>
                    </a:cubicBezTo>
                    <a:cubicBezTo>
                      <a:pt x="11" y="1005"/>
                      <a:pt x="11" y="1005"/>
                      <a:pt x="11" y="1005"/>
                    </a:cubicBezTo>
                    <a:cubicBezTo>
                      <a:pt x="10" y="1006"/>
                      <a:pt x="8" y="1006"/>
                      <a:pt x="7" y="100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64" name="Freeform 76"/>
              <p:cNvSpPr/>
              <p:nvPr/>
            </p:nvSpPr>
            <p:spPr bwMode="auto">
              <a:xfrm>
                <a:off x="5071849" y="2970161"/>
                <a:ext cx="1663100" cy="1198783"/>
              </a:xfrm>
              <a:custGeom>
                <a:avLst/>
                <a:gdLst>
                  <a:gd name="T0" fmla="*/ 7 w 1846"/>
                  <a:gd name="T1" fmla="*/ 1330 h 1330"/>
                  <a:gd name="T2" fmla="*/ 2 w 1846"/>
                  <a:gd name="T3" fmla="*/ 1327 h 1330"/>
                  <a:gd name="T4" fmla="*/ 3 w 1846"/>
                  <a:gd name="T5" fmla="*/ 1319 h 1330"/>
                  <a:gd name="T6" fmla="*/ 1835 w 1846"/>
                  <a:gd name="T7" fmla="*/ 2 h 1330"/>
                  <a:gd name="T8" fmla="*/ 1844 w 1846"/>
                  <a:gd name="T9" fmla="*/ 4 h 1330"/>
                  <a:gd name="T10" fmla="*/ 1842 w 1846"/>
                  <a:gd name="T11" fmla="*/ 12 h 1330"/>
                  <a:gd name="T12" fmla="*/ 10 w 1846"/>
                  <a:gd name="T13" fmla="*/ 1329 h 1330"/>
                  <a:gd name="T14" fmla="*/ 7 w 1846"/>
                  <a:gd name="T15" fmla="*/ 1330 h 133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46" h="1330">
                    <a:moveTo>
                      <a:pt x="7" y="1330"/>
                    </a:moveTo>
                    <a:cubicBezTo>
                      <a:pt x="5" y="1330"/>
                      <a:pt x="3" y="1329"/>
                      <a:pt x="2" y="1327"/>
                    </a:cubicBezTo>
                    <a:cubicBezTo>
                      <a:pt x="0" y="1325"/>
                      <a:pt x="1" y="1321"/>
                      <a:pt x="3" y="1319"/>
                    </a:cubicBezTo>
                    <a:cubicBezTo>
                      <a:pt x="1835" y="2"/>
                      <a:pt x="1835" y="2"/>
                      <a:pt x="1835" y="2"/>
                    </a:cubicBezTo>
                    <a:cubicBezTo>
                      <a:pt x="1838" y="0"/>
                      <a:pt x="1842" y="1"/>
                      <a:pt x="1844" y="4"/>
                    </a:cubicBezTo>
                    <a:cubicBezTo>
                      <a:pt x="1846" y="6"/>
                      <a:pt x="1845" y="10"/>
                      <a:pt x="1842" y="12"/>
                    </a:cubicBezTo>
                    <a:cubicBezTo>
                      <a:pt x="10" y="1329"/>
                      <a:pt x="10" y="1329"/>
                      <a:pt x="10" y="1329"/>
                    </a:cubicBezTo>
                    <a:cubicBezTo>
                      <a:pt x="9" y="1329"/>
                      <a:pt x="8" y="1330"/>
                      <a:pt x="7" y="133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65" name="Freeform 77"/>
              <p:cNvSpPr/>
              <p:nvPr/>
            </p:nvSpPr>
            <p:spPr bwMode="auto">
              <a:xfrm>
                <a:off x="5747220" y="2076702"/>
                <a:ext cx="2057066" cy="776676"/>
              </a:xfrm>
              <a:custGeom>
                <a:avLst/>
                <a:gdLst>
                  <a:gd name="T0" fmla="*/ 7 w 2284"/>
                  <a:gd name="T1" fmla="*/ 863 h 863"/>
                  <a:gd name="T2" fmla="*/ 1 w 2284"/>
                  <a:gd name="T3" fmla="*/ 859 h 863"/>
                  <a:gd name="T4" fmla="*/ 5 w 2284"/>
                  <a:gd name="T5" fmla="*/ 851 h 863"/>
                  <a:gd name="T6" fmla="*/ 2275 w 2284"/>
                  <a:gd name="T7" fmla="*/ 1 h 863"/>
                  <a:gd name="T8" fmla="*/ 2283 w 2284"/>
                  <a:gd name="T9" fmla="*/ 4 h 863"/>
                  <a:gd name="T10" fmla="*/ 2279 w 2284"/>
                  <a:gd name="T11" fmla="*/ 12 h 863"/>
                  <a:gd name="T12" fmla="*/ 9 w 2284"/>
                  <a:gd name="T13" fmla="*/ 863 h 863"/>
                  <a:gd name="T14" fmla="*/ 7 w 2284"/>
                  <a:gd name="T15" fmla="*/ 863 h 86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84" h="863">
                    <a:moveTo>
                      <a:pt x="7" y="863"/>
                    </a:moveTo>
                    <a:cubicBezTo>
                      <a:pt x="5" y="863"/>
                      <a:pt x="2" y="861"/>
                      <a:pt x="1" y="859"/>
                    </a:cubicBezTo>
                    <a:cubicBezTo>
                      <a:pt x="0" y="856"/>
                      <a:pt x="2" y="852"/>
                      <a:pt x="5" y="851"/>
                    </a:cubicBezTo>
                    <a:cubicBezTo>
                      <a:pt x="2275" y="1"/>
                      <a:pt x="2275" y="1"/>
                      <a:pt x="2275" y="1"/>
                    </a:cubicBezTo>
                    <a:cubicBezTo>
                      <a:pt x="2278" y="0"/>
                      <a:pt x="2282" y="1"/>
                      <a:pt x="2283" y="4"/>
                    </a:cubicBezTo>
                    <a:cubicBezTo>
                      <a:pt x="2284" y="7"/>
                      <a:pt x="2283" y="11"/>
                      <a:pt x="2279" y="12"/>
                    </a:cubicBezTo>
                    <a:cubicBezTo>
                      <a:pt x="9" y="863"/>
                      <a:pt x="9" y="863"/>
                      <a:pt x="9" y="863"/>
                    </a:cubicBezTo>
                    <a:cubicBezTo>
                      <a:pt x="8" y="863"/>
                      <a:pt x="8" y="863"/>
                      <a:pt x="7" y="86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66" name="Freeform 78"/>
              <p:cNvSpPr/>
              <p:nvPr/>
            </p:nvSpPr>
            <p:spPr bwMode="auto">
              <a:xfrm>
                <a:off x="5823199" y="1848765"/>
                <a:ext cx="1981087" cy="237787"/>
              </a:xfrm>
              <a:custGeom>
                <a:avLst/>
                <a:gdLst>
                  <a:gd name="T0" fmla="*/ 2194 w 2201"/>
                  <a:gd name="T1" fmla="*/ 265 h 265"/>
                  <a:gd name="T2" fmla="*/ 2194 w 2201"/>
                  <a:gd name="T3" fmla="*/ 265 h 265"/>
                  <a:gd name="T4" fmla="*/ 6 w 2201"/>
                  <a:gd name="T5" fmla="*/ 12 h 265"/>
                  <a:gd name="T6" fmla="*/ 0 w 2201"/>
                  <a:gd name="T7" fmla="*/ 5 h 265"/>
                  <a:gd name="T8" fmla="*/ 7 w 2201"/>
                  <a:gd name="T9" fmla="*/ 0 h 265"/>
                  <a:gd name="T10" fmla="*/ 2195 w 2201"/>
                  <a:gd name="T11" fmla="*/ 253 h 265"/>
                  <a:gd name="T12" fmla="*/ 2200 w 2201"/>
                  <a:gd name="T13" fmla="*/ 260 h 265"/>
                  <a:gd name="T14" fmla="*/ 2194 w 2201"/>
                  <a:gd name="T15" fmla="*/ 265 h 2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01" h="265">
                    <a:moveTo>
                      <a:pt x="2194" y="265"/>
                    </a:moveTo>
                    <a:cubicBezTo>
                      <a:pt x="2194" y="265"/>
                      <a:pt x="2194" y="265"/>
                      <a:pt x="2194" y="265"/>
                    </a:cubicBezTo>
                    <a:cubicBezTo>
                      <a:pt x="6" y="12"/>
                      <a:pt x="6" y="12"/>
                      <a:pt x="6" y="12"/>
                    </a:cubicBezTo>
                    <a:cubicBezTo>
                      <a:pt x="2" y="12"/>
                      <a:pt x="0" y="9"/>
                      <a:pt x="0" y="5"/>
                    </a:cubicBezTo>
                    <a:cubicBezTo>
                      <a:pt x="1" y="2"/>
                      <a:pt x="4" y="0"/>
                      <a:pt x="7" y="0"/>
                    </a:cubicBezTo>
                    <a:cubicBezTo>
                      <a:pt x="2195" y="253"/>
                      <a:pt x="2195" y="253"/>
                      <a:pt x="2195" y="253"/>
                    </a:cubicBezTo>
                    <a:cubicBezTo>
                      <a:pt x="2198" y="254"/>
                      <a:pt x="2201" y="257"/>
                      <a:pt x="2200" y="260"/>
                    </a:cubicBezTo>
                    <a:cubicBezTo>
                      <a:pt x="2200" y="263"/>
                      <a:pt x="2197" y="265"/>
                      <a:pt x="2194" y="26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67" name="Freeform 79"/>
              <p:cNvSpPr/>
              <p:nvPr/>
            </p:nvSpPr>
            <p:spPr bwMode="auto">
              <a:xfrm>
                <a:off x="4846727" y="1121334"/>
                <a:ext cx="987730" cy="737280"/>
              </a:xfrm>
              <a:custGeom>
                <a:avLst/>
                <a:gdLst>
                  <a:gd name="T0" fmla="*/ 1090 w 1097"/>
                  <a:gd name="T1" fmla="*/ 819 h 819"/>
                  <a:gd name="T2" fmla="*/ 1087 w 1097"/>
                  <a:gd name="T3" fmla="*/ 818 h 819"/>
                  <a:gd name="T4" fmla="*/ 3 w 1097"/>
                  <a:gd name="T5" fmla="*/ 12 h 819"/>
                  <a:gd name="T6" fmla="*/ 2 w 1097"/>
                  <a:gd name="T7" fmla="*/ 3 h 819"/>
                  <a:gd name="T8" fmla="*/ 11 w 1097"/>
                  <a:gd name="T9" fmla="*/ 2 h 819"/>
                  <a:gd name="T10" fmla="*/ 1094 w 1097"/>
                  <a:gd name="T11" fmla="*/ 808 h 819"/>
                  <a:gd name="T12" fmla="*/ 1095 w 1097"/>
                  <a:gd name="T13" fmla="*/ 817 h 819"/>
                  <a:gd name="T14" fmla="*/ 1090 w 1097"/>
                  <a:gd name="T15" fmla="*/ 819 h 81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97" h="819">
                    <a:moveTo>
                      <a:pt x="1090" y="819"/>
                    </a:moveTo>
                    <a:cubicBezTo>
                      <a:pt x="1089" y="819"/>
                      <a:pt x="1088" y="819"/>
                      <a:pt x="1087" y="818"/>
                    </a:cubicBezTo>
                    <a:cubicBezTo>
                      <a:pt x="3" y="12"/>
                      <a:pt x="3" y="12"/>
                      <a:pt x="3" y="12"/>
                    </a:cubicBezTo>
                    <a:cubicBezTo>
                      <a:pt x="1" y="10"/>
                      <a:pt x="0" y="6"/>
                      <a:pt x="2" y="3"/>
                    </a:cubicBezTo>
                    <a:cubicBezTo>
                      <a:pt x="4" y="1"/>
                      <a:pt x="8" y="0"/>
                      <a:pt x="11" y="2"/>
                    </a:cubicBezTo>
                    <a:cubicBezTo>
                      <a:pt x="1094" y="808"/>
                      <a:pt x="1094" y="808"/>
                      <a:pt x="1094" y="808"/>
                    </a:cubicBezTo>
                    <a:cubicBezTo>
                      <a:pt x="1097" y="810"/>
                      <a:pt x="1097" y="814"/>
                      <a:pt x="1095" y="817"/>
                    </a:cubicBezTo>
                    <a:cubicBezTo>
                      <a:pt x="1094" y="818"/>
                      <a:pt x="1092" y="819"/>
                      <a:pt x="1090" y="819"/>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68" name="Freeform 80"/>
              <p:cNvSpPr/>
              <p:nvPr/>
            </p:nvSpPr>
            <p:spPr bwMode="auto">
              <a:xfrm>
                <a:off x="5071850" y="2842122"/>
                <a:ext cx="688034" cy="1326822"/>
              </a:xfrm>
              <a:custGeom>
                <a:avLst/>
                <a:gdLst>
                  <a:gd name="T0" fmla="*/ 7 w 764"/>
                  <a:gd name="T1" fmla="*/ 1473 h 1473"/>
                  <a:gd name="T2" fmla="*/ 4 w 764"/>
                  <a:gd name="T3" fmla="*/ 1472 h 1473"/>
                  <a:gd name="T4" fmla="*/ 1 w 764"/>
                  <a:gd name="T5" fmla="*/ 1464 h 1473"/>
                  <a:gd name="T6" fmla="*/ 752 w 764"/>
                  <a:gd name="T7" fmla="*/ 4 h 1473"/>
                  <a:gd name="T8" fmla="*/ 760 w 764"/>
                  <a:gd name="T9" fmla="*/ 2 h 1473"/>
                  <a:gd name="T10" fmla="*/ 762 w 764"/>
                  <a:gd name="T11" fmla="*/ 10 h 1473"/>
                  <a:gd name="T12" fmla="*/ 12 w 764"/>
                  <a:gd name="T13" fmla="*/ 1470 h 1473"/>
                  <a:gd name="T14" fmla="*/ 7 w 764"/>
                  <a:gd name="T15" fmla="*/ 1473 h 147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64" h="1473">
                    <a:moveTo>
                      <a:pt x="7" y="1473"/>
                    </a:moveTo>
                    <a:cubicBezTo>
                      <a:pt x="6" y="1473"/>
                      <a:pt x="5" y="1473"/>
                      <a:pt x="4" y="1472"/>
                    </a:cubicBezTo>
                    <a:cubicBezTo>
                      <a:pt x="1" y="1471"/>
                      <a:pt x="0" y="1467"/>
                      <a:pt x="1" y="1464"/>
                    </a:cubicBezTo>
                    <a:cubicBezTo>
                      <a:pt x="752" y="4"/>
                      <a:pt x="752" y="4"/>
                      <a:pt x="752" y="4"/>
                    </a:cubicBezTo>
                    <a:cubicBezTo>
                      <a:pt x="753" y="1"/>
                      <a:pt x="757" y="0"/>
                      <a:pt x="760" y="2"/>
                    </a:cubicBezTo>
                    <a:cubicBezTo>
                      <a:pt x="763" y="3"/>
                      <a:pt x="764" y="7"/>
                      <a:pt x="762" y="10"/>
                    </a:cubicBezTo>
                    <a:cubicBezTo>
                      <a:pt x="12" y="1470"/>
                      <a:pt x="12" y="1470"/>
                      <a:pt x="12" y="1470"/>
                    </a:cubicBezTo>
                    <a:cubicBezTo>
                      <a:pt x="11" y="1472"/>
                      <a:pt x="9" y="1473"/>
                      <a:pt x="7" y="147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69" name="Freeform 28"/>
              <p:cNvSpPr/>
              <p:nvPr/>
            </p:nvSpPr>
            <p:spPr bwMode="auto">
              <a:xfrm flipV="1">
                <a:off x="3107786" y="3696185"/>
                <a:ext cx="1630598" cy="49850"/>
              </a:xfrm>
              <a:custGeom>
                <a:avLst/>
                <a:gdLst>
                  <a:gd name="T0" fmla="*/ 1150 w 1155"/>
                  <a:gd name="T1" fmla="*/ 175 h 175"/>
                  <a:gd name="T2" fmla="*/ 1150 w 1155"/>
                  <a:gd name="T3" fmla="*/ 175 h 175"/>
                  <a:gd name="T4" fmla="*/ 4 w 1155"/>
                  <a:gd name="T5" fmla="*/ 8 h 175"/>
                  <a:gd name="T6" fmla="*/ 0 w 1155"/>
                  <a:gd name="T7" fmla="*/ 4 h 175"/>
                  <a:gd name="T8" fmla="*/ 5 w 1155"/>
                  <a:gd name="T9" fmla="*/ 0 h 175"/>
                  <a:gd name="T10" fmla="*/ 1151 w 1155"/>
                  <a:gd name="T11" fmla="*/ 167 h 175"/>
                  <a:gd name="T12" fmla="*/ 1154 w 1155"/>
                  <a:gd name="T13" fmla="*/ 172 h 175"/>
                  <a:gd name="T14" fmla="*/ 1150 w 1155"/>
                  <a:gd name="T15" fmla="*/ 175 h 1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5" h="175">
                    <a:moveTo>
                      <a:pt x="1150" y="175"/>
                    </a:moveTo>
                    <a:cubicBezTo>
                      <a:pt x="1150" y="175"/>
                      <a:pt x="1150" y="175"/>
                      <a:pt x="1150" y="175"/>
                    </a:cubicBezTo>
                    <a:cubicBezTo>
                      <a:pt x="4" y="8"/>
                      <a:pt x="4" y="8"/>
                      <a:pt x="4" y="8"/>
                    </a:cubicBezTo>
                    <a:cubicBezTo>
                      <a:pt x="2" y="8"/>
                      <a:pt x="0" y="6"/>
                      <a:pt x="0" y="4"/>
                    </a:cubicBezTo>
                    <a:cubicBezTo>
                      <a:pt x="1" y="1"/>
                      <a:pt x="3" y="0"/>
                      <a:pt x="5" y="0"/>
                    </a:cubicBezTo>
                    <a:cubicBezTo>
                      <a:pt x="1151" y="167"/>
                      <a:pt x="1151" y="167"/>
                      <a:pt x="1151" y="167"/>
                    </a:cubicBezTo>
                    <a:cubicBezTo>
                      <a:pt x="1153" y="168"/>
                      <a:pt x="1155" y="170"/>
                      <a:pt x="1154" y="172"/>
                    </a:cubicBezTo>
                    <a:cubicBezTo>
                      <a:pt x="1154" y="174"/>
                      <a:pt x="1152" y="175"/>
                      <a:pt x="1150" y="17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70" name="Freeform 29"/>
              <p:cNvSpPr/>
              <p:nvPr/>
            </p:nvSpPr>
            <p:spPr bwMode="auto">
              <a:xfrm>
                <a:off x="3677489" y="3036291"/>
                <a:ext cx="1060895" cy="659894"/>
              </a:xfrm>
              <a:custGeom>
                <a:avLst/>
                <a:gdLst>
                  <a:gd name="T0" fmla="*/ 1175 w 1180"/>
                  <a:gd name="T1" fmla="*/ 733 h 733"/>
                  <a:gd name="T2" fmla="*/ 1173 w 1180"/>
                  <a:gd name="T3" fmla="*/ 733 h 733"/>
                  <a:gd name="T4" fmla="*/ 2 w 1180"/>
                  <a:gd name="T5" fmla="*/ 8 h 733"/>
                  <a:gd name="T6" fmla="*/ 1 w 1180"/>
                  <a:gd name="T7" fmla="*/ 2 h 733"/>
                  <a:gd name="T8" fmla="*/ 7 w 1180"/>
                  <a:gd name="T9" fmla="*/ 1 h 733"/>
                  <a:gd name="T10" fmla="*/ 1177 w 1180"/>
                  <a:gd name="T11" fmla="*/ 726 h 733"/>
                  <a:gd name="T12" fmla="*/ 1179 w 1180"/>
                  <a:gd name="T13" fmla="*/ 732 h 733"/>
                  <a:gd name="T14" fmla="*/ 1175 w 1180"/>
                  <a:gd name="T15" fmla="*/ 733 h 7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80" h="733">
                    <a:moveTo>
                      <a:pt x="1175" y="733"/>
                    </a:moveTo>
                    <a:cubicBezTo>
                      <a:pt x="1175" y="733"/>
                      <a:pt x="1174" y="733"/>
                      <a:pt x="1173" y="733"/>
                    </a:cubicBezTo>
                    <a:cubicBezTo>
                      <a:pt x="2" y="8"/>
                      <a:pt x="2" y="8"/>
                      <a:pt x="2" y="8"/>
                    </a:cubicBezTo>
                    <a:cubicBezTo>
                      <a:pt x="1" y="6"/>
                      <a:pt x="0" y="4"/>
                      <a:pt x="1" y="2"/>
                    </a:cubicBezTo>
                    <a:cubicBezTo>
                      <a:pt x="2" y="0"/>
                      <a:pt x="5" y="0"/>
                      <a:pt x="7" y="1"/>
                    </a:cubicBezTo>
                    <a:cubicBezTo>
                      <a:pt x="1177" y="726"/>
                      <a:pt x="1177" y="726"/>
                      <a:pt x="1177" y="726"/>
                    </a:cubicBezTo>
                    <a:cubicBezTo>
                      <a:pt x="1179" y="727"/>
                      <a:pt x="1180" y="730"/>
                      <a:pt x="1179" y="732"/>
                    </a:cubicBezTo>
                    <a:cubicBezTo>
                      <a:pt x="1178" y="733"/>
                      <a:pt x="1177" y="733"/>
                      <a:pt x="1175" y="73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71" name="Freeform 30"/>
              <p:cNvSpPr/>
              <p:nvPr/>
            </p:nvSpPr>
            <p:spPr bwMode="auto">
              <a:xfrm>
                <a:off x="3677489" y="2954684"/>
                <a:ext cx="765420" cy="88643"/>
              </a:xfrm>
              <a:custGeom>
                <a:avLst/>
                <a:gdLst>
                  <a:gd name="T0" fmla="*/ 5 w 851"/>
                  <a:gd name="T1" fmla="*/ 100 h 100"/>
                  <a:gd name="T2" fmla="*/ 1 w 851"/>
                  <a:gd name="T3" fmla="*/ 97 h 100"/>
                  <a:gd name="T4" fmla="*/ 4 w 851"/>
                  <a:gd name="T5" fmla="*/ 92 h 100"/>
                  <a:gd name="T6" fmla="*/ 846 w 851"/>
                  <a:gd name="T7" fmla="*/ 0 h 100"/>
                  <a:gd name="T8" fmla="*/ 850 w 851"/>
                  <a:gd name="T9" fmla="*/ 4 h 100"/>
                  <a:gd name="T10" fmla="*/ 847 w 851"/>
                  <a:gd name="T11" fmla="*/ 8 h 100"/>
                  <a:gd name="T12" fmla="*/ 5 w 851"/>
                  <a:gd name="T13" fmla="*/ 100 h 100"/>
                  <a:gd name="T14" fmla="*/ 5 w 851"/>
                  <a:gd name="T15" fmla="*/ 100 h 10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51" h="100">
                    <a:moveTo>
                      <a:pt x="5" y="100"/>
                    </a:moveTo>
                    <a:cubicBezTo>
                      <a:pt x="3" y="100"/>
                      <a:pt x="1" y="99"/>
                      <a:pt x="1" y="97"/>
                    </a:cubicBezTo>
                    <a:cubicBezTo>
                      <a:pt x="0" y="94"/>
                      <a:pt x="2" y="92"/>
                      <a:pt x="4" y="92"/>
                    </a:cubicBezTo>
                    <a:cubicBezTo>
                      <a:pt x="846" y="0"/>
                      <a:pt x="846" y="0"/>
                      <a:pt x="846" y="0"/>
                    </a:cubicBezTo>
                    <a:cubicBezTo>
                      <a:pt x="848" y="0"/>
                      <a:pt x="850" y="2"/>
                      <a:pt x="850" y="4"/>
                    </a:cubicBezTo>
                    <a:cubicBezTo>
                      <a:pt x="851" y="6"/>
                      <a:pt x="849" y="8"/>
                      <a:pt x="847" y="8"/>
                    </a:cubicBezTo>
                    <a:cubicBezTo>
                      <a:pt x="5" y="100"/>
                      <a:pt x="5" y="100"/>
                      <a:pt x="5" y="100"/>
                    </a:cubicBezTo>
                    <a:cubicBezTo>
                      <a:pt x="5" y="100"/>
                      <a:pt x="5" y="100"/>
                      <a:pt x="5" y="10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72" name="Freeform 31"/>
              <p:cNvSpPr/>
              <p:nvPr/>
            </p:nvSpPr>
            <p:spPr bwMode="auto">
              <a:xfrm>
                <a:off x="4434467" y="2248359"/>
                <a:ext cx="126632" cy="713361"/>
              </a:xfrm>
              <a:custGeom>
                <a:avLst/>
                <a:gdLst>
                  <a:gd name="T0" fmla="*/ 4 w 141"/>
                  <a:gd name="T1" fmla="*/ 793 h 793"/>
                  <a:gd name="T2" fmla="*/ 4 w 141"/>
                  <a:gd name="T3" fmla="*/ 793 h 793"/>
                  <a:gd name="T4" fmla="*/ 0 w 141"/>
                  <a:gd name="T5" fmla="*/ 789 h 793"/>
                  <a:gd name="T6" fmla="*/ 132 w 141"/>
                  <a:gd name="T7" fmla="*/ 3 h 793"/>
                  <a:gd name="T8" fmla="*/ 137 w 141"/>
                  <a:gd name="T9" fmla="*/ 0 h 793"/>
                  <a:gd name="T10" fmla="*/ 140 w 141"/>
                  <a:gd name="T11" fmla="*/ 5 h 793"/>
                  <a:gd name="T12" fmla="*/ 8 w 141"/>
                  <a:gd name="T13" fmla="*/ 790 h 793"/>
                  <a:gd name="T14" fmla="*/ 4 w 141"/>
                  <a:gd name="T15" fmla="*/ 793 h 79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1" h="793">
                    <a:moveTo>
                      <a:pt x="4" y="793"/>
                    </a:moveTo>
                    <a:cubicBezTo>
                      <a:pt x="4" y="793"/>
                      <a:pt x="4" y="793"/>
                      <a:pt x="4" y="793"/>
                    </a:cubicBezTo>
                    <a:cubicBezTo>
                      <a:pt x="2" y="793"/>
                      <a:pt x="0" y="791"/>
                      <a:pt x="0" y="789"/>
                    </a:cubicBezTo>
                    <a:cubicBezTo>
                      <a:pt x="132" y="3"/>
                      <a:pt x="132" y="3"/>
                      <a:pt x="132" y="3"/>
                    </a:cubicBezTo>
                    <a:cubicBezTo>
                      <a:pt x="133" y="1"/>
                      <a:pt x="135" y="0"/>
                      <a:pt x="137" y="0"/>
                    </a:cubicBezTo>
                    <a:cubicBezTo>
                      <a:pt x="139" y="1"/>
                      <a:pt x="141" y="3"/>
                      <a:pt x="140" y="5"/>
                    </a:cubicBezTo>
                    <a:cubicBezTo>
                      <a:pt x="8" y="790"/>
                      <a:pt x="8" y="790"/>
                      <a:pt x="8" y="790"/>
                    </a:cubicBezTo>
                    <a:cubicBezTo>
                      <a:pt x="8" y="792"/>
                      <a:pt x="6" y="793"/>
                      <a:pt x="4" y="79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73" name="Freeform 32"/>
              <p:cNvSpPr/>
              <p:nvPr/>
            </p:nvSpPr>
            <p:spPr bwMode="auto">
              <a:xfrm>
                <a:off x="4552658" y="2248359"/>
                <a:ext cx="185727" cy="1447826"/>
              </a:xfrm>
              <a:custGeom>
                <a:avLst/>
                <a:gdLst>
                  <a:gd name="T0" fmla="*/ 201 w 206"/>
                  <a:gd name="T1" fmla="*/ 1610 h 1610"/>
                  <a:gd name="T2" fmla="*/ 197 w 206"/>
                  <a:gd name="T3" fmla="*/ 1607 h 1610"/>
                  <a:gd name="T4" fmla="*/ 0 w 206"/>
                  <a:gd name="T5" fmla="*/ 5 h 1610"/>
                  <a:gd name="T6" fmla="*/ 4 w 206"/>
                  <a:gd name="T7" fmla="*/ 0 h 1610"/>
                  <a:gd name="T8" fmla="*/ 8 w 206"/>
                  <a:gd name="T9" fmla="*/ 4 h 1610"/>
                  <a:gd name="T10" fmla="*/ 205 w 206"/>
                  <a:gd name="T11" fmla="*/ 1606 h 1610"/>
                  <a:gd name="T12" fmla="*/ 202 w 206"/>
                  <a:gd name="T13" fmla="*/ 1610 h 1610"/>
                  <a:gd name="T14" fmla="*/ 201 w 206"/>
                  <a:gd name="T15" fmla="*/ 1610 h 16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6" h="1610">
                    <a:moveTo>
                      <a:pt x="201" y="1610"/>
                    </a:moveTo>
                    <a:cubicBezTo>
                      <a:pt x="199" y="1610"/>
                      <a:pt x="198" y="1609"/>
                      <a:pt x="197" y="1607"/>
                    </a:cubicBezTo>
                    <a:cubicBezTo>
                      <a:pt x="0" y="5"/>
                      <a:pt x="0" y="5"/>
                      <a:pt x="0" y="5"/>
                    </a:cubicBezTo>
                    <a:cubicBezTo>
                      <a:pt x="0" y="2"/>
                      <a:pt x="2" y="0"/>
                      <a:pt x="4" y="0"/>
                    </a:cubicBezTo>
                    <a:cubicBezTo>
                      <a:pt x="6" y="0"/>
                      <a:pt x="8" y="1"/>
                      <a:pt x="8" y="4"/>
                    </a:cubicBezTo>
                    <a:cubicBezTo>
                      <a:pt x="205" y="1606"/>
                      <a:pt x="205" y="1606"/>
                      <a:pt x="205" y="1606"/>
                    </a:cubicBezTo>
                    <a:cubicBezTo>
                      <a:pt x="206" y="1608"/>
                      <a:pt x="204" y="1610"/>
                      <a:pt x="202" y="1610"/>
                    </a:cubicBezTo>
                    <a:cubicBezTo>
                      <a:pt x="202" y="1610"/>
                      <a:pt x="201" y="1610"/>
                      <a:pt x="201" y="161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74" name="Freeform 33"/>
              <p:cNvSpPr/>
              <p:nvPr/>
            </p:nvSpPr>
            <p:spPr bwMode="auto">
              <a:xfrm>
                <a:off x="4434467" y="2954684"/>
                <a:ext cx="303917" cy="741501"/>
              </a:xfrm>
              <a:custGeom>
                <a:avLst/>
                <a:gdLst>
                  <a:gd name="T0" fmla="*/ 333 w 338"/>
                  <a:gd name="T1" fmla="*/ 825 h 825"/>
                  <a:gd name="T2" fmla="*/ 330 w 338"/>
                  <a:gd name="T3" fmla="*/ 823 h 825"/>
                  <a:gd name="T4" fmla="*/ 1 w 338"/>
                  <a:gd name="T5" fmla="*/ 6 h 825"/>
                  <a:gd name="T6" fmla="*/ 3 w 338"/>
                  <a:gd name="T7" fmla="*/ 1 h 825"/>
                  <a:gd name="T8" fmla="*/ 8 w 338"/>
                  <a:gd name="T9" fmla="*/ 3 h 825"/>
                  <a:gd name="T10" fmla="*/ 337 w 338"/>
                  <a:gd name="T11" fmla="*/ 820 h 825"/>
                  <a:gd name="T12" fmla="*/ 335 w 338"/>
                  <a:gd name="T13" fmla="*/ 825 h 825"/>
                  <a:gd name="T14" fmla="*/ 333 w 338"/>
                  <a:gd name="T15" fmla="*/ 825 h 8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8" h="825">
                    <a:moveTo>
                      <a:pt x="333" y="825"/>
                    </a:moveTo>
                    <a:cubicBezTo>
                      <a:pt x="332" y="825"/>
                      <a:pt x="330" y="824"/>
                      <a:pt x="330" y="823"/>
                    </a:cubicBezTo>
                    <a:cubicBezTo>
                      <a:pt x="1" y="6"/>
                      <a:pt x="1" y="6"/>
                      <a:pt x="1" y="6"/>
                    </a:cubicBezTo>
                    <a:cubicBezTo>
                      <a:pt x="0" y="4"/>
                      <a:pt x="1" y="2"/>
                      <a:pt x="3" y="1"/>
                    </a:cubicBezTo>
                    <a:cubicBezTo>
                      <a:pt x="5" y="0"/>
                      <a:pt x="7" y="1"/>
                      <a:pt x="8" y="3"/>
                    </a:cubicBezTo>
                    <a:cubicBezTo>
                      <a:pt x="337" y="820"/>
                      <a:pt x="337" y="820"/>
                      <a:pt x="337" y="820"/>
                    </a:cubicBezTo>
                    <a:cubicBezTo>
                      <a:pt x="338" y="822"/>
                      <a:pt x="337" y="824"/>
                      <a:pt x="335" y="825"/>
                    </a:cubicBezTo>
                    <a:cubicBezTo>
                      <a:pt x="334" y="825"/>
                      <a:pt x="334" y="825"/>
                      <a:pt x="333" y="82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75" name="Freeform 34"/>
              <p:cNvSpPr/>
              <p:nvPr/>
            </p:nvSpPr>
            <p:spPr bwMode="auto">
              <a:xfrm>
                <a:off x="4729942" y="3060211"/>
                <a:ext cx="303917" cy="635974"/>
              </a:xfrm>
              <a:custGeom>
                <a:avLst/>
                <a:gdLst>
                  <a:gd name="T0" fmla="*/ 4 w 338"/>
                  <a:gd name="T1" fmla="*/ 707 h 707"/>
                  <a:gd name="T2" fmla="*/ 3 w 338"/>
                  <a:gd name="T3" fmla="*/ 707 h 707"/>
                  <a:gd name="T4" fmla="*/ 1 w 338"/>
                  <a:gd name="T5" fmla="*/ 702 h 707"/>
                  <a:gd name="T6" fmla="*/ 330 w 338"/>
                  <a:gd name="T7" fmla="*/ 3 h 707"/>
                  <a:gd name="T8" fmla="*/ 336 w 338"/>
                  <a:gd name="T9" fmla="*/ 1 h 707"/>
                  <a:gd name="T10" fmla="*/ 337 w 338"/>
                  <a:gd name="T11" fmla="*/ 6 h 707"/>
                  <a:gd name="T12" fmla="*/ 8 w 338"/>
                  <a:gd name="T13" fmla="*/ 705 h 707"/>
                  <a:gd name="T14" fmla="*/ 4 w 338"/>
                  <a:gd name="T15" fmla="*/ 707 h 70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8" h="707">
                    <a:moveTo>
                      <a:pt x="4" y="707"/>
                    </a:moveTo>
                    <a:cubicBezTo>
                      <a:pt x="4" y="707"/>
                      <a:pt x="3" y="707"/>
                      <a:pt x="3" y="707"/>
                    </a:cubicBezTo>
                    <a:cubicBezTo>
                      <a:pt x="1" y="706"/>
                      <a:pt x="0" y="704"/>
                      <a:pt x="1" y="702"/>
                    </a:cubicBezTo>
                    <a:cubicBezTo>
                      <a:pt x="330" y="3"/>
                      <a:pt x="330" y="3"/>
                      <a:pt x="330" y="3"/>
                    </a:cubicBezTo>
                    <a:cubicBezTo>
                      <a:pt x="331" y="1"/>
                      <a:pt x="334" y="0"/>
                      <a:pt x="336" y="1"/>
                    </a:cubicBezTo>
                    <a:cubicBezTo>
                      <a:pt x="337" y="2"/>
                      <a:pt x="338" y="4"/>
                      <a:pt x="337" y="6"/>
                    </a:cubicBezTo>
                    <a:cubicBezTo>
                      <a:pt x="8" y="705"/>
                      <a:pt x="8" y="705"/>
                      <a:pt x="8" y="705"/>
                    </a:cubicBezTo>
                    <a:cubicBezTo>
                      <a:pt x="7" y="707"/>
                      <a:pt x="6" y="707"/>
                      <a:pt x="4" y="707"/>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76" name="Freeform 35"/>
              <p:cNvSpPr/>
              <p:nvPr/>
            </p:nvSpPr>
            <p:spPr bwMode="auto">
              <a:xfrm>
                <a:off x="4729942" y="3689150"/>
                <a:ext cx="664114" cy="161808"/>
              </a:xfrm>
              <a:custGeom>
                <a:avLst/>
                <a:gdLst>
                  <a:gd name="T0" fmla="*/ 734 w 738"/>
                  <a:gd name="T1" fmla="*/ 180 h 180"/>
                  <a:gd name="T2" fmla="*/ 733 w 738"/>
                  <a:gd name="T3" fmla="*/ 180 h 180"/>
                  <a:gd name="T4" fmla="*/ 3 w 738"/>
                  <a:gd name="T5" fmla="*/ 8 h 180"/>
                  <a:gd name="T6" fmla="*/ 0 w 738"/>
                  <a:gd name="T7" fmla="*/ 4 h 180"/>
                  <a:gd name="T8" fmla="*/ 5 w 738"/>
                  <a:gd name="T9" fmla="*/ 1 h 180"/>
                  <a:gd name="T10" fmla="*/ 735 w 738"/>
                  <a:gd name="T11" fmla="*/ 172 h 180"/>
                  <a:gd name="T12" fmla="*/ 738 w 738"/>
                  <a:gd name="T13" fmla="*/ 177 h 180"/>
                  <a:gd name="T14" fmla="*/ 734 w 738"/>
                  <a:gd name="T15" fmla="*/ 180 h 18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38" h="180">
                    <a:moveTo>
                      <a:pt x="734" y="180"/>
                    </a:moveTo>
                    <a:cubicBezTo>
                      <a:pt x="734" y="180"/>
                      <a:pt x="733" y="180"/>
                      <a:pt x="733" y="180"/>
                    </a:cubicBezTo>
                    <a:cubicBezTo>
                      <a:pt x="3" y="8"/>
                      <a:pt x="3" y="8"/>
                      <a:pt x="3" y="8"/>
                    </a:cubicBezTo>
                    <a:cubicBezTo>
                      <a:pt x="1" y="8"/>
                      <a:pt x="0" y="6"/>
                      <a:pt x="0" y="4"/>
                    </a:cubicBezTo>
                    <a:cubicBezTo>
                      <a:pt x="1" y="1"/>
                      <a:pt x="3" y="0"/>
                      <a:pt x="5" y="1"/>
                    </a:cubicBezTo>
                    <a:cubicBezTo>
                      <a:pt x="735" y="172"/>
                      <a:pt x="735" y="172"/>
                      <a:pt x="735" y="172"/>
                    </a:cubicBezTo>
                    <a:cubicBezTo>
                      <a:pt x="737" y="172"/>
                      <a:pt x="738" y="175"/>
                      <a:pt x="738" y="177"/>
                    </a:cubicBezTo>
                    <a:cubicBezTo>
                      <a:pt x="737" y="179"/>
                      <a:pt x="736" y="180"/>
                      <a:pt x="734" y="18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77" name="Freeform 36"/>
              <p:cNvSpPr/>
              <p:nvPr/>
            </p:nvSpPr>
            <p:spPr bwMode="auto">
              <a:xfrm>
                <a:off x="4552658" y="2248359"/>
                <a:ext cx="481202" cy="820294"/>
              </a:xfrm>
              <a:custGeom>
                <a:avLst/>
                <a:gdLst>
                  <a:gd name="T0" fmla="*/ 531 w 535"/>
                  <a:gd name="T1" fmla="*/ 912 h 912"/>
                  <a:gd name="T2" fmla="*/ 527 w 535"/>
                  <a:gd name="T3" fmla="*/ 910 h 912"/>
                  <a:gd name="T4" fmla="*/ 1 w 535"/>
                  <a:gd name="T5" fmla="*/ 6 h 912"/>
                  <a:gd name="T6" fmla="*/ 2 w 535"/>
                  <a:gd name="T7" fmla="*/ 1 h 912"/>
                  <a:gd name="T8" fmla="*/ 8 w 535"/>
                  <a:gd name="T9" fmla="*/ 2 h 912"/>
                  <a:gd name="T10" fmla="*/ 534 w 535"/>
                  <a:gd name="T11" fmla="*/ 906 h 912"/>
                  <a:gd name="T12" fmla="*/ 533 w 535"/>
                  <a:gd name="T13" fmla="*/ 911 h 912"/>
                  <a:gd name="T14" fmla="*/ 531 w 535"/>
                  <a:gd name="T15" fmla="*/ 912 h 9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5" h="912">
                    <a:moveTo>
                      <a:pt x="531" y="912"/>
                    </a:moveTo>
                    <a:cubicBezTo>
                      <a:pt x="529" y="912"/>
                      <a:pt x="528" y="911"/>
                      <a:pt x="527" y="910"/>
                    </a:cubicBezTo>
                    <a:cubicBezTo>
                      <a:pt x="1" y="6"/>
                      <a:pt x="1" y="6"/>
                      <a:pt x="1" y="6"/>
                    </a:cubicBezTo>
                    <a:cubicBezTo>
                      <a:pt x="0" y="4"/>
                      <a:pt x="0" y="2"/>
                      <a:pt x="2" y="1"/>
                    </a:cubicBezTo>
                    <a:cubicBezTo>
                      <a:pt x="4" y="0"/>
                      <a:pt x="7" y="0"/>
                      <a:pt x="8" y="2"/>
                    </a:cubicBezTo>
                    <a:cubicBezTo>
                      <a:pt x="534" y="906"/>
                      <a:pt x="534" y="906"/>
                      <a:pt x="534" y="906"/>
                    </a:cubicBezTo>
                    <a:cubicBezTo>
                      <a:pt x="535" y="908"/>
                      <a:pt x="535" y="910"/>
                      <a:pt x="533" y="911"/>
                    </a:cubicBezTo>
                    <a:cubicBezTo>
                      <a:pt x="532" y="911"/>
                      <a:pt x="531" y="912"/>
                      <a:pt x="531" y="912"/>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78" name="Freeform 37"/>
              <p:cNvSpPr/>
              <p:nvPr/>
            </p:nvSpPr>
            <p:spPr bwMode="auto">
              <a:xfrm>
                <a:off x="4552658" y="2248359"/>
                <a:ext cx="1229737" cy="364419"/>
              </a:xfrm>
              <a:custGeom>
                <a:avLst/>
                <a:gdLst>
                  <a:gd name="T0" fmla="*/ 1363 w 1367"/>
                  <a:gd name="T1" fmla="*/ 406 h 406"/>
                  <a:gd name="T2" fmla="*/ 1362 w 1367"/>
                  <a:gd name="T3" fmla="*/ 406 h 406"/>
                  <a:gd name="T4" fmla="*/ 3 w 1367"/>
                  <a:gd name="T5" fmla="*/ 8 h 406"/>
                  <a:gd name="T6" fmla="*/ 1 w 1367"/>
                  <a:gd name="T7" fmla="*/ 3 h 406"/>
                  <a:gd name="T8" fmla="*/ 5 w 1367"/>
                  <a:gd name="T9" fmla="*/ 0 h 406"/>
                  <a:gd name="T10" fmla="*/ 1364 w 1367"/>
                  <a:gd name="T11" fmla="*/ 398 h 406"/>
                  <a:gd name="T12" fmla="*/ 1367 w 1367"/>
                  <a:gd name="T13" fmla="*/ 403 h 406"/>
                  <a:gd name="T14" fmla="*/ 1363 w 1367"/>
                  <a:gd name="T15" fmla="*/ 406 h 40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67" h="406">
                    <a:moveTo>
                      <a:pt x="1363" y="406"/>
                    </a:moveTo>
                    <a:cubicBezTo>
                      <a:pt x="1362" y="406"/>
                      <a:pt x="1362" y="406"/>
                      <a:pt x="1362" y="406"/>
                    </a:cubicBezTo>
                    <a:cubicBezTo>
                      <a:pt x="3" y="8"/>
                      <a:pt x="3" y="8"/>
                      <a:pt x="3" y="8"/>
                    </a:cubicBezTo>
                    <a:cubicBezTo>
                      <a:pt x="1" y="7"/>
                      <a:pt x="0" y="5"/>
                      <a:pt x="1" y="3"/>
                    </a:cubicBezTo>
                    <a:cubicBezTo>
                      <a:pt x="1" y="1"/>
                      <a:pt x="3" y="0"/>
                      <a:pt x="5" y="0"/>
                    </a:cubicBezTo>
                    <a:cubicBezTo>
                      <a:pt x="1364" y="398"/>
                      <a:pt x="1364" y="398"/>
                      <a:pt x="1364" y="398"/>
                    </a:cubicBezTo>
                    <a:cubicBezTo>
                      <a:pt x="1366" y="399"/>
                      <a:pt x="1367" y="401"/>
                      <a:pt x="1367" y="403"/>
                    </a:cubicBezTo>
                    <a:cubicBezTo>
                      <a:pt x="1366" y="405"/>
                      <a:pt x="1365" y="406"/>
                      <a:pt x="1363" y="40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79" name="Freeform 38"/>
              <p:cNvSpPr/>
              <p:nvPr/>
            </p:nvSpPr>
            <p:spPr bwMode="auto">
              <a:xfrm>
                <a:off x="5026824" y="2604335"/>
                <a:ext cx="755571" cy="464317"/>
              </a:xfrm>
              <a:custGeom>
                <a:avLst/>
                <a:gdLst>
                  <a:gd name="T0" fmla="*/ 5 w 841"/>
                  <a:gd name="T1" fmla="*/ 515 h 515"/>
                  <a:gd name="T2" fmla="*/ 1 w 841"/>
                  <a:gd name="T3" fmla="*/ 513 h 515"/>
                  <a:gd name="T4" fmla="*/ 3 w 841"/>
                  <a:gd name="T5" fmla="*/ 507 h 515"/>
                  <a:gd name="T6" fmla="*/ 835 w 841"/>
                  <a:gd name="T7" fmla="*/ 1 h 515"/>
                  <a:gd name="T8" fmla="*/ 840 w 841"/>
                  <a:gd name="T9" fmla="*/ 3 h 515"/>
                  <a:gd name="T10" fmla="*/ 839 w 841"/>
                  <a:gd name="T11" fmla="*/ 8 h 515"/>
                  <a:gd name="T12" fmla="*/ 7 w 841"/>
                  <a:gd name="T13" fmla="*/ 514 h 515"/>
                  <a:gd name="T14" fmla="*/ 5 w 841"/>
                  <a:gd name="T15" fmla="*/ 515 h 5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41" h="515">
                    <a:moveTo>
                      <a:pt x="5" y="515"/>
                    </a:moveTo>
                    <a:cubicBezTo>
                      <a:pt x="3" y="515"/>
                      <a:pt x="2" y="514"/>
                      <a:pt x="1" y="513"/>
                    </a:cubicBezTo>
                    <a:cubicBezTo>
                      <a:pt x="0" y="511"/>
                      <a:pt x="1" y="508"/>
                      <a:pt x="3" y="507"/>
                    </a:cubicBezTo>
                    <a:cubicBezTo>
                      <a:pt x="835" y="1"/>
                      <a:pt x="835" y="1"/>
                      <a:pt x="835" y="1"/>
                    </a:cubicBezTo>
                    <a:cubicBezTo>
                      <a:pt x="837" y="0"/>
                      <a:pt x="839" y="1"/>
                      <a:pt x="840" y="3"/>
                    </a:cubicBezTo>
                    <a:cubicBezTo>
                      <a:pt x="841" y="5"/>
                      <a:pt x="841" y="7"/>
                      <a:pt x="839" y="8"/>
                    </a:cubicBezTo>
                    <a:cubicBezTo>
                      <a:pt x="7" y="514"/>
                      <a:pt x="7" y="514"/>
                      <a:pt x="7" y="514"/>
                    </a:cubicBezTo>
                    <a:cubicBezTo>
                      <a:pt x="6" y="514"/>
                      <a:pt x="6" y="515"/>
                      <a:pt x="5" y="51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80" name="Freeform 39"/>
              <p:cNvSpPr/>
              <p:nvPr/>
            </p:nvSpPr>
            <p:spPr bwMode="auto">
              <a:xfrm>
                <a:off x="5385614" y="2604335"/>
                <a:ext cx="396780" cy="1246622"/>
              </a:xfrm>
              <a:custGeom>
                <a:avLst/>
                <a:gdLst>
                  <a:gd name="T0" fmla="*/ 5 w 441"/>
                  <a:gd name="T1" fmla="*/ 1385 h 1385"/>
                  <a:gd name="T2" fmla="*/ 4 w 441"/>
                  <a:gd name="T3" fmla="*/ 1385 h 1385"/>
                  <a:gd name="T4" fmla="*/ 1 w 441"/>
                  <a:gd name="T5" fmla="*/ 1380 h 1385"/>
                  <a:gd name="T6" fmla="*/ 433 w 441"/>
                  <a:gd name="T7" fmla="*/ 4 h 1385"/>
                  <a:gd name="T8" fmla="*/ 438 w 441"/>
                  <a:gd name="T9" fmla="*/ 1 h 1385"/>
                  <a:gd name="T10" fmla="*/ 441 w 441"/>
                  <a:gd name="T11" fmla="*/ 6 h 1385"/>
                  <a:gd name="T12" fmla="*/ 9 w 441"/>
                  <a:gd name="T13" fmla="*/ 1382 h 1385"/>
                  <a:gd name="T14" fmla="*/ 5 w 441"/>
                  <a:gd name="T15" fmla="*/ 1385 h 13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41" h="1385">
                    <a:moveTo>
                      <a:pt x="5" y="1385"/>
                    </a:moveTo>
                    <a:cubicBezTo>
                      <a:pt x="5" y="1385"/>
                      <a:pt x="4" y="1385"/>
                      <a:pt x="4" y="1385"/>
                    </a:cubicBezTo>
                    <a:cubicBezTo>
                      <a:pt x="2" y="1384"/>
                      <a:pt x="0" y="1382"/>
                      <a:pt x="1" y="1380"/>
                    </a:cubicBezTo>
                    <a:cubicBezTo>
                      <a:pt x="433" y="4"/>
                      <a:pt x="433" y="4"/>
                      <a:pt x="433" y="4"/>
                    </a:cubicBezTo>
                    <a:cubicBezTo>
                      <a:pt x="434" y="1"/>
                      <a:pt x="436" y="0"/>
                      <a:pt x="438" y="1"/>
                    </a:cubicBezTo>
                    <a:cubicBezTo>
                      <a:pt x="440" y="2"/>
                      <a:pt x="441" y="4"/>
                      <a:pt x="441" y="6"/>
                    </a:cubicBezTo>
                    <a:cubicBezTo>
                      <a:pt x="9" y="1382"/>
                      <a:pt x="9" y="1382"/>
                      <a:pt x="9" y="1382"/>
                    </a:cubicBezTo>
                    <a:cubicBezTo>
                      <a:pt x="8" y="1384"/>
                      <a:pt x="7" y="1385"/>
                      <a:pt x="5" y="138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81" name="Freeform 40"/>
              <p:cNvSpPr/>
              <p:nvPr/>
            </p:nvSpPr>
            <p:spPr bwMode="auto">
              <a:xfrm>
                <a:off x="5773952" y="2604335"/>
                <a:ext cx="139296" cy="590949"/>
              </a:xfrm>
              <a:custGeom>
                <a:avLst/>
                <a:gdLst>
                  <a:gd name="T0" fmla="*/ 150 w 155"/>
                  <a:gd name="T1" fmla="*/ 656 h 656"/>
                  <a:gd name="T2" fmla="*/ 146 w 155"/>
                  <a:gd name="T3" fmla="*/ 652 h 656"/>
                  <a:gd name="T4" fmla="*/ 1 w 155"/>
                  <a:gd name="T5" fmla="*/ 6 h 656"/>
                  <a:gd name="T6" fmla="*/ 4 w 155"/>
                  <a:gd name="T7" fmla="*/ 1 h 656"/>
                  <a:gd name="T8" fmla="*/ 9 w 155"/>
                  <a:gd name="T9" fmla="*/ 4 h 656"/>
                  <a:gd name="T10" fmla="*/ 154 w 155"/>
                  <a:gd name="T11" fmla="*/ 651 h 656"/>
                  <a:gd name="T12" fmla="*/ 151 w 155"/>
                  <a:gd name="T13" fmla="*/ 655 h 656"/>
                  <a:gd name="T14" fmla="*/ 150 w 155"/>
                  <a:gd name="T15" fmla="*/ 656 h 6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5" h="656">
                    <a:moveTo>
                      <a:pt x="150" y="656"/>
                    </a:moveTo>
                    <a:cubicBezTo>
                      <a:pt x="148" y="656"/>
                      <a:pt x="147" y="654"/>
                      <a:pt x="146" y="652"/>
                    </a:cubicBezTo>
                    <a:cubicBezTo>
                      <a:pt x="1" y="6"/>
                      <a:pt x="1" y="6"/>
                      <a:pt x="1" y="6"/>
                    </a:cubicBezTo>
                    <a:cubicBezTo>
                      <a:pt x="0" y="3"/>
                      <a:pt x="2" y="1"/>
                      <a:pt x="4" y="1"/>
                    </a:cubicBezTo>
                    <a:cubicBezTo>
                      <a:pt x="6" y="0"/>
                      <a:pt x="8" y="2"/>
                      <a:pt x="9" y="4"/>
                    </a:cubicBezTo>
                    <a:cubicBezTo>
                      <a:pt x="154" y="651"/>
                      <a:pt x="154" y="651"/>
                      <a:pt x="154" y="651"/>
                    </a:cubicBezTo>
                    <a:cubicBezTo>
                      <a:pt x="155" y="653"/>
                      <a:pt x="153" y="655"/>
                      <a:pt x="151" y="655"/>
                    </a:cubicBezTo>
                    <a:cubicBezTo>
                      <a:pt x="151" y="656"/>
                      <a:pt x="150" y="656"/>
                      <a:pt x="150" y="65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82" name="Freeform 41"/>
              <p:cNvSpPr/>
              <p:nvPr/>
            </p:nvSpPr>
            <p:spPr bwMode="auto">
              <a:xfrm>
                <a:off x="5906212" y="3075688"/>
                <a:ext cx="892052" cy="119597"/>
              </a:xfrm>
              <a:custGeom>
                <a:avLst/>
                <a:gdLst>
                  <a:gd name="T0" fmla="*/ 4 w 992"/>
                  <a:gd name="T1" fmla="*/ 133 h 133"/>
                  <a:gd name="T2" fmla="*/ 0 w 992"/>
                  <a:gd name="T3" fmla="*/ 129 h 133"/>
                  <a:gd name="T4" fmla="*/ 4 w 992"/>
                  <a:gd name="T5" fmla="*/ 125 h 133"/>
                  <a:gd name="T6" fmla="*/ 988 w 992"/>
                  <a:gd name="T7" fmla="*/ 0 h 133"/>
                  <a:gd name="T8" fmla="*/ 992 w 992"/>
                  <a:gd name="T9" fmla="*/ 4 h 133"/>
                  <a:gd name="T10" fmla="*/ 989 w 992"/>
                  <a:gd name="T11" fmla="*/ 8 h 133"/>
                  <a:gd name="T12" fmla="*/ 5 w 992"/>
                  <a:gd name="T13" fmla="*/ 133 h 133"/>
                  <a:gd name="T14" fmla="*/ 4 w 992"/>
                  <a:gd name="T15" fmla="*/ 133 h 1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92" h="133">
                    <a:moveTo>
                      <a:pt x="4" y="133"/>
                    </a:moveTo>
                    <a:cubicBezTo>
                      <a:pt x="2" y="133"/>
                      <a:pt x="0" y="131"/>
                      <a:pt x="0" y="129"/>
                    </a:cubicBezTo>
                    <a:cubicBezTo>
                      <a:pt x="0" y="127"/>
                      <a:pt x="1" y="125"/>
                      <a:pt x="4" y="125"/>
                    </a:cubicBezTo>
                    <a:cubicBezTo>
                      <a:pt x="988" y="0"/>
                      <a:pt x="988" y="0"/>
                      <a:pt x="988" y="0"/>
                    </a:cubicBezTo>
                    <a:cubicBezTo>
                      <a:pt x="990" y="0"/>
                      <a:pt x="992" y="2"/>
                      <a:pt x="992" y="4"/>
                    </a:cubicBezTo>
                    <a:cubicBezTo>
                      <a:pt x="992" y="6"/>
                      <a:pt x="991" y="8"/>
                      <a:pt x="989" y="8"/>
                    </a:cubicBezTo>
                    <a:cubicBezTo>
                      <a:pt x="5" y="133"/>
                      <a:pt x="5" y="133"/>
                      <a:pt x="5" y="133"/>
                    </a:cubicBezTo>
                    <a:cubicBezTo>
                      <a:pt x="5" y="133"/>
                      <a:pt x="4" y="133"/>
                      <a:pt x="4" y="13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83" name="Freeform 42"/>
              <p:cNvSpPr/>
              <p:nvPr/>
            </p:nvSpPr>
            <p:spPr bwMode="auto">
              <a:xfrm>
                <a:off x="5906212" y="2253987"/>
                <a:ext cx="303917" cy="941298"/>
              </a:xfrm>
              <a:custGeom>
                <a:avLst/>
                <a:gdLst>
                  <a:gd name="T0" fmla="*/ 4 w 338"/>
                  <a:gd name="T1" fmla="*/ 1046 h 1046"/>
                  <a:gd name="T2" fmla="*/ 3 w 338"/>
                  <a:gd name="T3" fmla="*/ 1045 h 1046"/>
                  <a:gd name="T4" fmla="*/ 0 w 338"/>
                  <a:gd name="T5" fmla="*/ 1040 h 1046"/>
                  <a:gd name="T6" fmla="*/ 329 w 338"/>
                  <a:gd name="T7" fmla="*/ 4 h 1046"/>
                  <a:gd name="T8" fmla="*/ 334 w 338"/>
                  <a:gd name="T9" fmla="*/ 1 h 1046"/>
                  <a:gd name="T10" fmla="*/ 337 w 338"/>
                  <a:gd name="T11" fmla="*/ 6 h 1046"/>
                  <a:gd name="T12" fmla="*/ 8 w 338"/>
                  <a:gd name="T13" fmla="*/ 1043 h 1046"/>
                  <a:gd name="T14" fmla="*/ 4 w 338"/>
                  <a:gd name="T15" fmla="*/ 1046 h 10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8" h="1046">
                    <a:moveTo>
                      <a:pt x="4" y="1046"/>
                    </a:moveTo>
                    <a:cubicBezTo>
                      <a:pt x="4" y="1046"/>
                      <a:pt x="3" y="1045"/>
                      <a:pt x="3" y="1045"/>
                    </a:cubicBezTo>
                    <a:cubicBezTo>
                      <a:pt x="1" y="1045"/>
                      <a:pt x="0" y="1042"/>
                      <a:pt x="0" y="1040"/>
                    </a:cubicBezTo>
                    <a:cubicBezTo>
                      <a:pt x="329" y="4"/>
                      <a:pt x="329" y="4"/>
                      <a:pt x="329" y="4"/>
                    </a:cubicBezTo>
                    <a:cubicBezTo>
                      <a:pt x="330" y="2"/>
                      <a:pt x="332" y="0"/>
                      <a:pt x="334" y="1"/>
                    </a:cubicBezTo>
                    <a:cubicBezTo>
                      <a:pt x="337" y="2"/>
                      <a:pt x="338" y="4"/>
                      <a:pt x="337" y="6"/>
                    </a:cubicBezTo>
                    <a:cubicBezTo>
                      <a:pt x="8" y="1043"/>
                      <a:pt x="8" y="1043"/>
                      <a:pt x="8" y="1043"/>
                    </a:cubicBezTo>
                    <a:cubicBezTo>
                      <a:pt x="7" y="1044"/>
                      <a:pt x="6" y="1046"/>
                      <a:pt x="4" y="104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84" name="Freeform 43"/>
              <p:cNvSpPr/>
              <p:nvPr/>
            </p:nvSpPr>
            <p:spPr bwMode="auto">
              <a:xfrm>
                <a:off x="6201687" y="2175194"/>
                <a:ext cx="794968" cy="87235"/>
              </a:xfrm>
              <a:custGeom>
                <a:avLst/>
                <a:gdLst>
                  <a:gd name="T0" fmla="*/ 4 w 884"/>
                  <a:gd name="T1" fmla="*/ 96 h 96"/>
                  <a:gd name="T2" fmla="*/ 0 w 884"/>
                  <a:gd name="T3" fmla="*/ 92 h 96"/>
                  <a:gd name="T4" fmla="*/ 4 w 884"/>
                  <a:gd name="T5" fmla="*/ 88 h 96"/>
                  <a:gd name="T6" fmla="*/ 880 w 884"/>
                  <a:gd name="T7" fmla="*/ 0 h 96"/>
                  <a:gd name="T8" fmla="*/ 884 w 884"/>
                  <a:gd name="T9" fmla="*/ 4 h 96"/>
                  <a:gd name="T10" fmla="*/ 880 w 884"/>
                  <a:gd name="T11" fmla="*/ 8 h 96"/>
                  <a:gd name="T12" fmla="*/ 5 w 884"/>
                  <a:gd name="T13" fmla="*/ 96 h 96"/>
                  <a:gd name="T14" fmla="*/ 4 w 884"/>
                  <a:gd name="T15" fmla="*/ 96 h 9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84" h="96">
                    <a:moveTo>
                      <a:pt x="4" y="96"/>
                    </a:moveTo>
                    <a:cubicBezTo>
                      <a:pt x="2" y="96"/>
                      <a:pt x="0" y="94"/>
                      <a:pt x="0" y="92"/>
                    </a:cubicBezTo>
                    <a:cubicBezTo>
                      <a:pt x="0" y="90"/>
                      <a:pt x="2" y="88"/>
                      <a:pt x="4" y="88"/>
                    </a:cubicBezTo>
                    <a:cubicBezTo>
                      <a:pt x="880" y="0"/>
                      <a:pt x="880" y="0"/>
                      <a:pt x="880" y="0"/>
                    </a:cubicBezTo>
                    <a:cubicBezTo>
                      <a:pt x="882" y="0"/>
                      <a:pt x="884" y="2"/>
                      <a:pt x="884" y="4"/>
                    </a:cubicBezTo>
                    <a:cubicBezTo>
                      <a:pt x="884" y="6"/>
                      <a:pt x="883" y="8"/>
                      <a:pt x="880" y="8"/>
                    </a:cubicBezTo>
                    <a:cubicBezTo>
                      <a:pt x="5" y="96"/>
                      <a:pt x="5" y="96"/>
                      <a:pt x="5" y="96"/>
                    </a:cubicBezTo>
                    <a:cubicBezTo>
                      <a:pt x="4" y="96"/>
                      <a:pt x="4" y="96"/>
                      <a:pt x="4" y="9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85" name="Freeform 44"/>
              <p:cNvSpPr/>
              <p:nvPr/>
            </p:nvSpPr>
            <p:spPr bwMode="auto">
              <a:xfrm>
                <a:off x="6201687" y="2253987"/>
                <a:ext cx="596577" cy="828737"/>
              </a:xfrm>
              <a:custGeom>
                <a:avLst/>
                <a:gdLst>
                  <a:gd name="T0" fmla="*/ 659 w 664"/>
                  <a:gd name="T1" fmla="*/ 921 h 921"/>
                  <a:gd name="T2" fmla="*/ 656 w 664"/>
                  <a:gd name="T3" fmla="*/ 920 h 921"/>
                  <a:gd name="T4" fmla="*/ 1 w 664"/>
                  <a:gd name="T5" fmla="*/ 7 h 921"/>
                  <a:gd name="T6" fmla="*/ 2 w 664"/>
                  <a:gd name="T7" fmla="*/ 2 h 921"/>
                  <a:gd name="T8" fmla="*/ 7 w 664"/>
                  <a:gd name="T9" fmla="*/ 2 h 921"/>
                  <a:gd name="T10" fmla="*/ 662 w 664"/>
                  <a:gd name="T11" fmla="*/ 915 h 921"/>
                  <a:gd name="T12" fmla="*/ 661 w 664"/>
                  <a:gd name="T13" fmla="*/ 921 h 921"/>
                  <a:gd name="T14" fmla="*/ 659 w 664"/>
                  <a:gd name="T15" fmla="*/ 921 h 9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64" h="921">
                    <a:moveTo>
                      <a:pt x="659" y="921"/>
                    </a:moveTo>
                    <a:cubicBezTo>
                      <a:pt x="658" y="921"/>
                      <a:pt x="657" y="921"/>
                      <a:pt x="656" y="920"/>
                    </a:cubicBezTo>
                    <a:cubicBezTo>
                      <a:pt x="1" y="7"/>
                      <a:pt x="1" y="7"/>
                      <a:pt x="1" y="7"/>
                    </a:cubicBezTo>
                    <a:cubicBezTo>
                      <a:pt x="0" y="5"/>
                      <a:pt x="0" y="3"/>
                      <a:pt x="2" y="2"/>
                    </a:cubicBezTo>
                    <a:cubicBezTo>
                      <a:pt x="4" y="0"/>
                      <a:pt x="6" y="1"/>
                      <a:pt x="7" y="2"/>
                    </a:cubicBezTo>
                    <a:cubicBezTo>
                      <a:pt x="662" y="915"/>
                      <a:pt x="662" y="915"/>
                      <a:pt x="662" y="915"/>
                    </a:cubicBezTo>
                    <a:cubicBezTo>
                      <a:pt x="664" y="917"/>
                      <a:pt x="663" y="919"/>
                      <a:pt x="661" y="921"/>
                    </a:cubicBezTo>
                    <a:cubicBezTo>
                      <a:pt x="661" y="921"/>
                      <a:pt x="660" y="921"/>
                      <a:pt x="659" y="921"/>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86" name="Freeform 45"/>
              <p:cNvSpPr/>
              <p:nvPr/>
            </p:nvSpPr>
            <p:spPr bwMode="auto">
              <a:xfrm>
                <a:off x="6201687" y="2253987"/>
                <a:ext cx="914564" cy="585321"/>
              </a:xfrm>
              <a:custGeom>
                <a:avLst/>
                <a:gdLst>
                  <a:gd name="T0" fmla="*/ 1012 w 1017"/>
                  <a:gd name="T1" fmla="*/ 650 h 650"/>
                  <a:gd name="T2" fmla="*/ 1010 w 1017"/>
                  <a:gd name="T3" fmla="*/ 650 h 650"/>
                  <a:gd name="T4" fmla="*/ 2 w 1017"/>
                  <a:gd name="T5" fmla="*/ 8 h 650"/>
                  <a:gd name="T6" fmla="*/ 1 w 1017"/>
                  <a:gd name="T7" fmla="*/ 3 h 650"/>
                  <a:gd name="T8" fmla="*/ 6 w 1017"/>
                  <a:gd name="T9" fmla="*/ 1 h 650"/>
                  <a:gd name="T10" fmla="*/ 1015 w 1017"/>
                  <a:gd name="T11" fmla="*/ 643 h 650"/>
                  <a:gd name="T12" fmla="*/ 1016 w 1017"/>
                  <a:gd name="T13" fmla="*/ 649 h 650"/>
                  <a:gd name="T14" fmla="*/ 1012 w 1017"/>
                  <a:gd name="T15" fmla="*/ 650 h 6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17" h="650">
                    <a:moveTo>
                      <a:pt x="1012" y="650"/>
                    </a:moveTo>
                    <a:cubicBezTo>
                      <a:pt x="1012" y="650"/>
                      <a:pt x="1011" y="650"/>
                      <a:pt x="1010" y="650"/>
                    </a:cubicBezTo>
                    <a:cubicBezTo>
                      <a:pt x="2" y="8"/>
                      <a:pt x="2" y="8"/>
                      <a:pt x="2" y="8"/>
                    </a:cubicBezTo>
                    <a:cubicBezTo>
                      <a:pt x="0" y="7"/>
                      <a:pt x="0" y="5"/>
                      <a:pt x="1" y="3"/>
                    </a:cubicBezTo>
                    <a:cubicBezTo>
                      <a:pt x="2" y="1"/>
                      <a:pt x="4" y="0"/>
                      <a:pt x="6" y="1"/>
                    </a:cubicBezTo>
                    <a:cubicBezTo>
                      <a:pt x="1015" y="643"/>
                      <a:pt x="1015" y="643"/>
                      <a:pt x="1015" y="643"/>
                    </a:cubicBezTo>
                    <a:cubicBezTo>
                      <a:pt x="1016" y="644"/>
                      <a:pt x="1017" y="647"/>
                      <a:pt x="1016" y="649"/>
                    </a:cubicBezTo>
                    <a:cubicBezTo>
                      <a:pt x="1015" y="650"/>
                      <a:pt x="1014" y="650"/>
                      <a:pt x="1012" y="65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87" name="Freeform 46"/>
              <p:cNvSpPr/>
              <p:nvPr/>
            </p:nvSpPr>
            <p:spPr bwMode="auto">
              <a:xfrm>
                <a:off x="6989619" y="2175194"/>
                <a:ext cx="126632" cy="664115"/>
              </a:xfrm>
              <a:custGeom>
                <a:avLst/>
                <a:gdLst>
                  <a:gd name="T0" fmla="*/ 136 w 141"/>
                  <a:gd name="T1" fmla="*/ 737 h 737"/>
                  <a:gd name="T2" fmla="*/ 132 w 141"/>
                  <a:gd name="T3" fmla="*/ 734 h 737"/>
                  <a:gd name="T4" fmla="*/ 0 w 141"/>
                  <a:gd name="T5" fmla="*/ 5 h 737"/>
                  <a:gd name="T6" fmla="*/ 3 w 141"/>
                  <a:gd name="T7" fmla="*/ 0 h 737"/>
                  <a:gd name="T8" fmla="*/ 8 w 141"/>
                  <a:gd name="T9" fmla="*/ 3 h 737"/>
                  <a:gd name="T10" fmla="*/ 140 w 141"/>
                  <a:gd name="T11" fmla="*/ 733 h 737"/>
                  <a:gd name="T12" fmla="*/ 137 w 141"/>
                  <a:gd name="T13" fmla="*/ 737 h 737"/>
                  <a:gd name="T14" fmla="*/ 136 w 141"/>
                  <a:gd name="T15" fmla="*/ 737 h 7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1" h="737">
                    <a:moveTo>
                      <a:pt x="136" y="737"/>
                    </a:moveTo>
                    <a:cubicBezTo>
                      <a:pt x="134" y="737"/>
                      <a:pt x="133" y="736"/>
                      <a:pt x="132" y="734"/>
                    </a:cubicBezTo>
                    <a:cubicBezTo>
                      <a:pt x="0" y="5"/>
                      <a:pt x="0" y="5"/>
                      <a:pt x="0" y="5"/>
                    </a:cubicBezTo>
                    <a:cubicBezTo>
                      <a:pt x="0" y="3"/>
                      <a:pt x="1" y="1"/>
                      <a:pt x="3" y="0"/>
                    </a:cubicBezTo>
                    <a:cubicBezTo>
                      <a:pt x="6" y="0"/>
                      <a:pt x="8" y="1"/>
                      <a:pt x="8" y="3"/>
                    </a:cubicBezTo>
                    <a:cubicBezTo>
                      <a:pt x="140" y="733"/>
                      <a:pt x="140" y="733"/>
                      <a:pt x="140" y="733"/>
                    </a:cubicBezTo>
                    <a:cubicBezTo>
                      <a:pt x="141" y="735"/>
                      <a:pt x="139" y="737"/>
                      <a:pt x="137" y="737"/>
                    </a:cubicBezTo>
                    <a:cubicBezTo>
                      <a:pt x="137" y="737"/>
                      <a:pt x="137" y="737"/>
                      <a:pt x="136" y="737"/>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88" name="Freeform 47"/>
              <p:cNvSpPr/>
              <p:nvPr/>
            </p:nvSpPr>
            <p:spPr bwMode="auto">
              <a:xfrm>
                <a:off x="6791229" y="2832273"/>
                <a:ext cx="325023" cy="250450"/>
              </a:xfrm>
              <a:custGeom>
                <a:avLst/>
                <a:gdLst>
                  <a:gd name="T0" fmla="*/ 4 w 362"/>
                  <a:gd name="T1" fmla="*/ 279 h 279"/>
                  <a:gd name="T2" fmla="*/ 1 w 362"/>
                  <a:gd name="T3" fmla="*/ 278 h 279"/>
                  <a:gd name="T4" fmla="*/ 2 w 362"/>
                  <a:gd name="T5" fmla="*/ 272 h 279"/>
                  <a:gd name="T6" fmla="*/ 355 w 362"/>
                  <a:gd name="T7" fmla="*/ 1 h 279"/>
                  <a:gd name="T8" fmla="*/ 361 w 362"/>
                  <a:gd name="T9" fmla="*/ 2 h 279"/>
                  <a:gd name="T10" fmla="*/ 360 w 362"/>
                  <a:gd name="T11" fmla="*/ 8 h 279"/>
                  <a:gd name="T12" fmla="*/ 7 w 362"/>
                  <a:gd name="T13" fmla="*/ 279 h 279"/>
                  <a:gd name="T14" fmla="*/ 4 w 362"/>
                  <a:gd name="T15" fmla="*/ 279 h 27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62" h="279">
                    <a:moveTo>
                      <a:pt x="4" y="279"/>
                    </a:moveTo>
                    <a:cubicBezTo>
                      <a:pt x="3" y="279"/>
                      <a:pt x="2" y="279"/>
                      <a:pt x="1" y="278"/>
                    </a:cubicBezTo>
                    <a:cubicBezTo>
                      <a:pt x="0" y="276"/>
                      <a:pt x="0" y="274"/>
                      <a:pt x="2" y="272"/>
                    </a:cubicBezTo>
                    <a:cubicBezTo>
                      <a:pt x="355" y="1"/>
                      <a:pt x="355" y="1"/>
                      <a:pt x="355" y="1"/>
                    </a:cubicBezTo>
                    <a:cubicBezTo>
                      <a:pt x="357" y="0"/>
                      <a:pt x="359" y="0"/>
                      <a:pt x="361" y="2"/>
                    </a:cubicBezTo>
                    <a:cubicBezTo>
                      <a:pt x="362" y="4"/>
                      <a:pt x="362" y="6"/>
                      <a:pt x="360" y="8"/>
                    </a:cubicBezTo>
                    <a:cubicBezTo>
                      <a:pt x="7" y="279"/>
                      <a:pt x="7" y="279"/>
                      <a:pt x="7" y="279"/>
                    </a:cubicBezTo>
                    <a:cubicBezTo>
                      <a:pt x="6" y="279"/>
                      <a:pt x="5" y="279"/>
                      <a:pt x="4" y="279"/>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89" name="Freeform 48"/>
              <p:cNvSpPr/>
              <p:nvPr/>
            </p:nvSpPr>
            <p:spPr bwMode="auto">
              <a:xfrm>
                <a:off x="5385615" y="3186843"/>
                <a:ext cx="527634" cy="664115"/>
              </a:xfrm>
              <a:custGeom>
                <a:avLst/>
                <a:gdLst>
                  <a:gd name="T0" fmla="*/ 5 w 587"/>
                  <a:gd name="T1" fmla="*/ 738 h 738"/>
                  <a:gd name="T2" fmla="*/ 2 w 587"/>
                  <a:gd name="T3" fmla="*/ 737 h 738"/>
                  <a:gd name="T4" fmla="*/ 2 w 587"/>
                  <a:gd name="T5" fmla="*/ 731 h 738"/>
                  <a:gd name="T6" fmla="*/ 579 w 587"/>
                  <a:gd name="T7" fmla="*/ 2 h 738"/>
                  <a:gd name="T8" fmla="*/ 585 w 587"/>
                  <a:gd name="T9" fmla="*/ 1 h 738"/>
                  <a:gd name="T10" fmla="*/ 585 w 587"/>
                  <a:gd name="T11" fmla="*/ 7 h 738"/>
                  <a:gd name="T12" fmla="*/ 8 w 587"/>
                  <a:gd name="T13" fmla="*/ 736 h 738"/>
                  <a:gd name="T14" fmla="*/ 5 w 587"/>
                  <a:gd name="T15" fmla="*/ 738 h 7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87" h="738">
                    <a:moveTo>
                      <a:pt x="5" y="738"/>
                    </a:moveTo>
                    <a:cubicBezTo>
                      <a:pt x="4" y="738"/>
                      <a:pt x="3" y="738"/>
                      <a:pt x="2" y="737"/>
                    </a:cubicBezTo>
                    <a:cubicBezTo>
                      <a:pt x="1" y="736"/>
                      <a:pt x="0" y="733"/>
                      <a:pt x="2" y="731"/>
                    </a:cubicBezTo>
                    <a:cubicBezTo>
                      <a:pt x="579" y="2"/>
                      <a:pt x="579" y="2"/>
                      <a:pt x="579" y="2"/>
                    </a:cubicBezTo>
                    <a:cubicBezTo>
                      <a:pt x="580" y="0"/>
                      <a:pt x="583" y="0"/>
                      <a:pt x="585" y="1"/>
                    </a:cubicBezTo>
                    <a:cubicBezTo>
                      <a:pt x="586" y="3"/>
                      <a:pt x="587" y="5"/>
                      <a:pt x="585" y="7"/>
                    </a:cubicBezTo>
                    <a:cubicBezTo>
                      <a:pt x="8" y="736"/>
                      <a:pt x="8" y="736"/>
                      <a:pt x="8" y="736"/>
                    </a:cubicBezTo>
                    <a:cubicBezTo>
                      <a:pt x="7" y="737"/>
                      <a:pt x="6" y="738"/>
                      <a:pt x="5" y="738"/>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90" name="Freeform 49"/>
              <p:cNvSpPr/>
              <p:nvPr/>
            </p:nvSpPr>
            <p:spPr bwMode="auto">
              <a:xfrm>
                <a:off x="3925126" y="4059196"/>
                <a:ext cx="229345" cy="85829"/>
              </a:xfrm>
              <a:custGeom>
                <a:avLst/>
                <a:gdLst>
                  <a:gd name="T0" fmla="*/ 251 w 255"/>
                  <a:gd name="T1" fmla="*/ 95 h 95"/>
                  <a:gd name="T2" fmla="*/ 249 w 255"/>
                  <a:gd name="T3" fmla="*/ 94 h 95"/>
                  <a:gd name="T4" fmla="*/ 3 w 255"/>
                  <a:gd name="T5" fmla="*/ 8 h 95"/>
                  <a:gd name="T6" fmla="*/ 1 w 255"/>
                  <a:gd name="T7" fmla="*/ 3 h 95"/>
                  <a:gd name="T8" fmla="*/ 6 w 255"/>
                  <a:gd name="T9" fmla="*/ 1 h 95"/>
                  <a:gd name="T10" fmla="*/ 252 w 255"/>
                  <a:gd name="T11" fmla="*/ 87 h 95"/>
                  <a:gd name="T12" fmla="*/ 254 w 255"/>
                  <a:gd name="T13" fmla="*/ 92 h 95"/>
                  <a:gd name="T14" fmla="*/ 251 w 255"/>
                  <a:gd name="T15" fmla="*/ 95 h 9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5" h="95">
                    <a:moveTo>
                      <a:pt x="251" y="95"/>
                    </a:moveTo>
                    <a:cubicBezTo>
                      <a:pt x="250" y="95"/>
                      <a:pt x="250" y="95"/>
                      <a:pt x="249" y="94"/>
                    </a:cubicBezTo>
                    <a:cubicBezTo>
                      <a:pt x="3" y="8"/>
                      <a:pt x="3" y="8"/>
                      <a:pt x="3" y="8"/>
                    </a:cubicBezTo>
                    <a:cubicBezTo>
                      <a:pt x="1" y="8"/>
                      <a:pt x="0" y="5"/>
                      <a:pt x="1" y="3"/>
                    </a:cubicBezTo>
                    <a:cubicBezTo>
                      <a:pt x="1" y="1"/>
                      <a:pt x="4" y="0"/>
                      <a:pt x="6" y="1"/>
                    </a:cubicBezTo>
                    <a:cubicBezTo>
                      <a:pt x="252" y="87"/>
                      <a:pt x="252" y="87"/>
                      <a:pt x="252" y="87"/>
                    </a:cubicBezTo>
                    <a:cubicBezTo>
                      <a:pt x="254" y="88"/>
                      <a:pt x="255" y="90"/>
                      <a:pt x="254" y="92"/>
                    </a:cubicBezTo>
                    <a:cubicBezTo>
                      <a:pt x="254" y="94"/>
                      <a:pt x="252" y="95"/>
                      <a:pt x="251" y="9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91" name="Freeform 50"/>
              <p:cNvSpPr/>
              <p:nvPr/>
            </p:nvSpPr>
            <p:spPr bwMode="auto">
              <a:xfrm flipH="1">
                <a:off x="4154470" y="4136583"/>
                <a:ext cx="45719" cy="387557"/>
              </a:xfrm>
              <a:custGeom>
                <a:avLst/>
                <a:gdLst>
                  <a:gd name="T0" fmla="*/ 5 w 255"/>
                  <a:gd name="T1" fmla="*/ 960 h 960"/>
                  <a:gd name="T2" fmla="*/ 4 w 255"/>
                  <a:gd name="T3" fmla="*/ 960 h 960"/>
                  <a:gd name="T4" fmla="*/ 1 w 255"/>
                  <a:gd name="T5" fmla="*/ 955 h 960"/>
                  <a:gd name="T6" fmla="*/ 247 w 255"/>
                  <a:gd name="T7" fmla="*/ 4 h 960"/>
                  <a:gd name="T8" fmla="*/ 252 w 255"/>
                  <a:gd name="T9" fmla="*/ 1 h 960"/>
                  <a:gd name="T10" fmla="*/ 255 w 255"/>
                  <a:gd name="T11" fmla="*/ 6 h 960"/>
                  <a:gd name="T12" fmla="*/ 9 w 255"/>
                  <a:gd name="T13" fmla="*/ 957 h 960"/>
                  <a:gd name="T14" fmla="*/ 5 w 255"/>
                  <a:gd name="T15" fmla="*/ 960 h 9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5" h="960">
                    <a:moveTo>
                      <a:pt x="5" y="960"/>
                    </a:moveTo>
                    <a:cubicBezTo>
                      <a:pt x="4" y="960"/>
                      <a:pt x="4" y="960"/>
                      <a:pt x="4" y="960"/>
                    </a:cubicBezTo>
                    <a:cubicBezTo>
                      <a:pt x="2" y="960"/>
                      <a:pt x="0" y="957"/>
                      <a:pt x="1" y="955"/>
                    </a:cubicBezTo>
                    <a:cubicBezTo>
                      <a:pt x="247" y="4"/>
                      <a:pt x="247" y="4"/>
                      <a:pt x="247" y="4"/>
                    </a:cubicBezTo>
                    <a:cubicBezTo>
                      <a:pt x="247" y="1"/>
                      <a:pt x="250" y="0"/>
                      <a:pt x="252" y="1"/>
                    </a:cubicBezTo>
                    <a:cubicBezTo>
                      <a:pt x="254" y="1"/>
                      <a:pt x="255" y="3"/>
                      <a:pt x="255" y="6"/>
                    </a:cubicBezTo>
                    <a:cubicBezTo>
                      <a:pt x="9" y="957"/>
                      <a:pt x="9" y="957"/>
                      <a:pt x="9" y="957"/>
                    </a:cubicBezTo>
                    <a:cubicBezTo>
                      <a:pt x="8" y="959"/>
                      <a:pt x="6" y="960"/>
                      <a:pt x="5" y="96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92" name="Freeform 51"/>
              <p:cNvSpPr/>
              <p:nvPr/>
            </p:nvSpPr>
            <p:spPr bwMode="auto">
              <a:xfrm>
                <a:off x="4147435" y="3689151"/>
                <a:ext cx="590949" cy="455875"/>
              </a:xfrm>
              <a:custGeom>
                <a:avLst/>
                <a:gdLst>
                  <a:gd name="T0" fmla="*/ 5 w 658"/>
                  <a:gd name="T1" fmla="*/ 506 h 506"/>
                  <a:gd name="T2" fmla="*/ 1 w 658"/>
                  <a:gd name="T3" fmla="*/ 504 h 506"/>
                  <a:gd name="T4" fmla="*/ 2 w 658"/>
                  <a:gd name="T5" fmla="*/ 498 h 506"/>
                  <a:gd name="T6" fmla="*/ 651 w 658"/>
                  <a:gd name="T7" fmla="*/ 1 h 506"/>
                  <a:gd name="T8" fmla="*/ 656 w 658"/>
                  <a:gd name="T9" fmla="*/ 2 h 506"/>
                  <a:gd name="T10" fmla="*/ 656 w 658"/>
                  <a:gd name="T11" fmla="*/ 8 h 506"/>
                  <a:gd name="T12" fmla="*/ 7 w 658"/>
                  <a:gd name="T13" fmla="*/ 505 h 506"/>
                  <a:gd name="T14" fmla="*/ 5 w 658"/>
                  <a:gd name="T15" fmla="*/ 506 h 50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58" h="506">
                    <a:moveTo>
                      <a:pt x="5" y="506"/>
                    </a:moveTo>
                    <a:cubicBezTo>
                      <a:pt x="3" y="506"/>
                      <a:pt x="2" y="505"/>
                      <a:pt x="1" y="504"/>
                    </a:cubicBezTo>
                    <a:cubicBezTo>
                      <a:pt x="0" y="502"/>
                      <a:pt x="0" y="500"/>
                      <a:pt x="2" y="498"/>
                    </a:cubicBezTo>
                    <a:cubicBezTo>
                      <a:pt x="651" y="1"/>
                      <a:pt x="651" y="1"/>
                      <a:pt x="651" y="1"/>
                    </a:cubicBezTo>
                    <a:cubicBezTo>
                      <a:pt x="653" y="0"/>
                      <a:pt x="655" y="0"/>
                      <a:pt x="656" y="2"/>
                    </a:cubicBezTo>
                    <a:cubicBezTo>
                      <a:pt x="658" y="4"/>
                      <a:pt x="657" y="6"/>
                      <a:pt x="656" y="8"/>
                    </a:cubicBezTo>
                    <a:cubicBezTo>
                      <a:pt x="7" y="505"/>
                      <a:pt x="7" y="505"/>
                      <a:pt x="7" y="505"/>
                    </a:cubicBezTo>
                    <a:cubicBezTo>
                      <a:pt x="6" y="505"/>
                      <a:pt x="6" y="506"/>
                      <a:pt x="5" y="50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93" name="Freeform 52"/>
              <p:cNvSpPr/>
              <p:nvPr/>
            </p:nvSpPr>
            <p:spPr bwMode="auto">
              <a:xfrm>
                <a:off x="3925126" y="3689152"/>
                <a:ext cx="813259" cy="378489"/>
              </a:xfrm>
              <a:custGeom>
                <a:avLst/>
                <a:gdLst>
                  <a:gd name="T0" fmla="*/ 4 w 904"/>
                  <a:gd name="T1" fmla="*/ 420 h 420"/>
                  <a:gd name="T2" fmla="*/ 1 w 904"/>
                  <a:gd name="T3" fmla="*/ 417 h 420"/>
                  <a:gd name="T4" fmla="*/ 3 w 904"/>
                  <a:gd name="T5" fmla="*/ 412 h 420"/>
                  <a:gd name="T6" fmla="*/ 898 w 904"/>
                  <a:gd name="T7" fmla="*/ 1 h 420"/>
                  <a:gd name="T8" fmla="*/ 903 w 904"/>
                  <a:gd name="T9" fmla="*/ 3 h 420"/>
                  <a:gd name="T10" fmla="*/ 901 w 904"/>
                  <a:gd name="T11" fmla="*/ 8 h 420"/>
                  <a:gd name="T12" fmla="*/ 6 w 904"/>
                  <a:gd name="T13" fmla="*/ 419 h 420"/>
                  <a:gd name="T14" fmla="*/ 4 w 904"/>
                  <a:gd name="T15" fmla="*/ 420 h 4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04" h="420">
                    <a:moveTo>
                      <a:pt x="4" y="420"/>
                    </a:moveTo>
                    <a:cubicBezTo>
                      <a:pt x="3" y="420"/>
                      <a:pt x="2" y="419"/>
                      <a:pt x="1" y="417"/>
                    </a:cubicBezTo>
                    <a:cubicBezTo>
                      <a:pt x="0" y="415"/>
                      <a:pt x="1" y="413"/>
                      <a:pt x="3" y="412"/>
                    </a:cubicBezTo>
                    <a:cubicBezTo>
                      <a:pt x="898" y="1"/>
                      <a:pt x="898" y="1"/>
                      <a:pt x="898" y="1"/>
                    </a:cubicBezTo>
                    <a:cubicBezTo>
                      <a:pt x="900" y="0"/>
                      <a:pt x="902" y="1"/>
                      <a:pt x="903" y="3"/>
                    </a:cubicBezTo>
                    <a:cubicBezTo>
                      <a:pt x="904" y="5"/>
                      <a:pt x="903" y="7"/>
                      <a:pt x="901" y="8"/>
                    </a:cubicBezTo>
                    <a:cubicBezTo>
                      <a:pt x="6" y="419"/>
                      <a:pt x="6" y="419"/>
                      <a:pt x="6" y="419"/>
                    </a:cubicBezTo>
                    <a:cubicBezTo>
                      <a:pt x="6" y="420"/>
                      <a:pt x="5" y="420"/>
                      <a:pt x="4" y="42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94" name="Freeform 122"/>
              <p:cNvSpPr/>
              <p:nvPr/>
            </p:nvSpPr>
            <p:spPr bwMode="auto">
              <a:xfrm>
                <a:off x="4675070" y="3634276"/>
                <a:ext cx="104120" cy="104120"/>
              </a:xfrm>
              <a:custGeom>
                <a:avLst/>
                <a:gdLst>
                  <a:gd name="T0" fmla="*/ 85 w 116"/>
                  <a:gd name="T1" fmla="*/ 15 h 116"/>
                  <a:gd name="T2" fmla="*/ 101 w 116"/>
                  <a:gd name="T3" fmla="*/ 85 h 116"/>
                  <a:gd name="T4" fmla="*/ 31 w 116"/>
                  <a:gd name="T5" fmla="*/ 101 h 116"/>
                  <a:gd name="T6" fmla="*/ 15 w 116"/>
                  <a:gd name="T7" fmla="*/ 31 h 116"/>
                  <a:gd name="T8" fmla="*/ 85 w 116"/>
                  <a:gd name="T9" fmla="*/ 15 h 116"/>
                </a:gdLst>
                <a:ahLst/>
                <a:cxnLst>
                  <a:cxn ang="0">
                    <a:pos x="T0" y="T1"/>
                  </a:cxn>
                  <a:cxn ang="0">
                    <a:pos x="T2" y="T3"/>
                  </a:cxn>
                  <a:cxn ang="0">
                    <a:pos x="T4" y="T5"/>
                  </a:cxn>
                  <a:cxn ang="0">
                    <a:pos x="T6" y="T7"/>
                  </a:cxn>
                  <a:cxn ang="0">
                    <a:pos x="T8" y="T9"/>
                  </a:cxn>
                </a:cxnLst>
                <a:rect l="0" t="0" r="r" b="b"/>
                <a:pathLst>
                  <a:path w="116" h="116">
                    <a:moveTo>
                      <a:pt x="85" y="15"/>
                    </a:moveTo>
                    <a:cubicBezTo>
                      <a:pt x="109" y="30"/>
                      <a:pt x="116" y="62"/>
                      <a:pt x="101" y="85"/>
                    </a:cubicBezTo>
                    <a:cubicBezTo>
                      <a:pt x="86" y="109"/>
                      <a:pt x="55" y="116"/>
                      <a:pt x="31" y="101"/>
                    </a:cubicBezTo>
                    <a:cubicBezTo>
                      <a:pt x="7" y="87"/>
                      <a:pt x="0" y="55"/>
                      <a:pt x="15" y="31"/>
                    </a:cubicBezTo>
                    <a:cubicBezTo>
                      <a:pt x="30" y="8"/>
                      <a:pt x="61" y="0"/>
                      <a:pt x="85" y="1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95" name="Freeform 125"/>
              <p:cNvSpPr/>
              <p:nvPr/>
            </p:nvSpPr>
            <p:spPr bwMode="auto">
              <a:xfrm>
                <a:off x="4115075" y="4105629"/>
                <a:ext cx="66130" cy="67537"/>
              </a:xfrm>
              <a:custGeom>
                <a:avLst/>
                <a:gdLst>
                  <a:gd name="T0" fmla="*/ 54 w 74"/>
                  <a:gd name="T1" fmla="*/ 10 h 75"/>
                  <a:gd name="T2" fmla="*/ 65 w 74"/>
                  <a:gd name="T3" fmla="*/ 55 h 75"/>
                  <a:gd name="T4" fmla="*/ 20 w 74"/>
                  <a:gd name="T5" fmla="*/ 65 h 75"/>
                  <a:gd name="T6" fmla="*/ 9 w 74"/>
                  <a:gd name="T7" fmla="*/ 20 h 75"/>
                  <a:gd name="T8" fmla="*/ 54 w 74"/>
                  <a:gd name="T9" fmla="*/ 10 h 75"/>
                </a:gdLst>
                <a:ahLst/>
                <a:cxnLst>
                  <a:cxn ang="0">
                    <a:pos x="T0" y="T1"/>
                  </a:cxn>
                  <a:cxn ang="0">
                    <a:pos x="T2" y="T3"/>
                  </a:cxn>
                  <a:cxn ang="0">
                    <a:pos x="T4" y="T5"/>
                  </a:cxn>
                  <a:cxn ang="0">
                    <a:pos x="T6" y="T7"/>
                  </a:cxn>
                  <a:cxn ang="0">
                    <a:pos x="T8" y="T9"/>
                  </a:cxn>
                </a:cxnLst>
                <a:rect l="0" t="0" r="r" b="b"/>
                <a:pathLst>
                  <a:path w="74" h="75">
                    <a:moveTo>
                      <a:pt x="54" y="10"/>
                    </a:moveTo>
                    <a:cubicBezTo>
                      <a:pt x="70" y="20"/>
                      <a:pt x="74" y="40"/>
                      <a:pt x="65" y="55"/>
                    </a:cubicBezTo>
                    <a:cubicBezTo>
                      <a:pt x="55" y="70"/>
                      <a:pt x="35" y="75"/>
                      <a:pt x="20" y="65"/>
                    </a:cubicBezTo>
                    <a:cubicBezTo>
                      <a:pt x="4" y="56"/>
                      <a:pt x="0" y="36"/>
                      <a:pt x="9" y="20"/>
                    </a:cubicBezTo>
                    <a:cubicBezTo>
                      <a:pt x="19" y="5"/>
                      <a:pt x="39" y="0"/>
                      <a:pt x="54" y="1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96" name="Freeform 128"/>
              <p:cNvSpPr/>
              <p:nvPr/>
            </p:nvSpPr>
            <p:spPr bwMode="auto">
              <a:xfrm>
                <a:off x="4402107" y="2926544"/>
                <a:ext cx="67537" cy="67537"/>
              </a:xfrm>
              <a:custGeom>
                <a:avLst/>
                <a:gdLst>
                  <a:gd name="T0" fmla="*/ 55 w 75"/>
                  <a:gd name="T1" fmla="*/ 10 h 75"/>
                  <a:gd name="T2" fmla="*/ 65 w 75"/>
                  <a:gd name="T3" fmla="*/ 55 h 75"/>
                  <a:gd name="T4" fmla="*/ 20 w 75"/>
                  <a:gd name="T5" fmla="*/ 65 h 75"/>
                  <a:gd name="T6" fmla="*/ 10 w 75"/>
                  <a:gd name="T7" fmla="*/ 20 h 75"/>
                  <a:gd name="T8" fmla="*/ 55 w 75"/>
                  <a:gd name="T9" fmla="*/ 10 h 75"/>
                </a:gdLst>
                <a:ahLst/>
                <a:cxnLst>
                  <a:cxn ang="0">
                    <a:pos x="T0" y="T1"/>
                  </a:cxn>
                  <a:cxn ang="0">
                    <a:pos x="T2" y="T3"/>
                  </a:cxn>
                  <a:cxn ang="0">
                    <a:pos x="T4" y="T5"/>
                  </a:cxn>
                  <a:cxn ang="0">
                    <a:pos x="T6" y="T7"/>
                  </a:cxn>
                  <a:cxn ang="0">
                    <a:pos x="T8" y="T9"/>
                  </a:cxn>
                </a:cxnLst>
                <a:rect l="0" t="0" r="r" b="b"/>
                <a:pathLst>
                  <a:path w="75" h="75">
                    <a:moveTo>
                      <a:pt x="55" y="10"/>
                    </a:moveTo>
                    <a:cubicBezTo>
                      <a:pt x="70" y="19"/>
                      <a:pt x="75" y="39"/>
                      <a:pt x="65" y="55"/>
                    </a:cubicBezTo>
                    <a:cubicBezTo>
                      <a:pt x="56" y="70"/>
                      <a:pt x="36" y="75"/>
                      <a:pt x="20" y="65"/>
                    </a:cubicBezTo>
                    <a:cubicBezTo>
                      <a:pt x="5" y="55"/>
                      <a:pt x="0" y="35"/>
                      <a:pt x="10" y="20"/>
                    </a:cubicBezTo>
                    <a:cubicBezTo>
                      <a:pt x="20" y="5"/>
                      <a:pt x="40" y="0"/>
                      <a:pt x="55" y="1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97" name="Freeform 129"/>
              <p:cNvSpPr/>
              <p:nvPr/>
            </p:nvSpPr>
            <p:spPr bwMode="auto">
              <a:xfrm>
                <a:off x="4502005" y="2199113"/>
                <a:ext cx="106934" cy="105526"/>
              </a:xfrm>
              <a:custGeom>
                <a:avLst/>
                <a:gdLst>
                  <a:gd name="T0" fmla="*/ 87 w 119"/>
                  <a:gd name="T1" fmla="*/ 15 h 118"/>
                  <a:gd name="T2" fmla="*/ 104 w 119"/>
                  <a:gd name="T3" fmla="*/ 86 h 118"/>
                  <a:gd name="T4" fmla="*/ 32 w 119"/>
                  <a:gd name="T5" fmla="*/ 103 h 118"/>
                  <a:gd name="T6" fmla="*/ 16 w 119"/>
                  <a:gd name="T7" fmla="*/ 31 h 118"/>
                  <a:gd name="T8" fmla="*/ 87 w 119"/>
                  <a:gd name="T9" fmla="*/ 15 h 118"/>
                </a:gdLst>
                <a:ahLst/>
                <a:cxnLst>
                  <a:cxn ang="0">
                    <a:pos x="T0" y="T1"/>
                  </a:cxn>
                  <a:cxn ang="0">
                    <a:pos x="T2" y="T3"/>
                  </a:cxn>
                  <a:cxn ang="0">
                    <a:pos x="T4" y="T5"/>
                  </a:cxn>
                  <a:cxn ang="0">
                    <a:pos x="T6" y="T7"/>
                  </a:cxn>
                  <a:cxn ang="0">
                    <a:pos x="T8" y="T9"/>
                  </a:cxn>
                </a:cxnLst>
                <a:rect l="0" t="0" r="r" b="b"/>
                <a:pathLst>
                  <a:path w="119" h="118">
                    <a:moveTo>
                      <a:pt x="87" y="15"/>
                    </a:moveTo>
                    <a:cubicBezTo>
                      <a:pt x="111" y="30"/>
                      <a:pt x="119" y="62"/>
                      <a:pt x="104" y="86"/>
                    </a:cubicBezTo>
                    <a:cubicBezTo>
                      <a:pt x="88" y="111"/>
                      <a:pt x="56" y="118"/>
                      <a:pt x="32" y="103"/>
                    </a:cubicBezTo>
                    <a:cubicBezTo>
                      <a:pt x="8" y="87"/>
                      <a:pt x="0" y="55"/>
                      <a:pt x="16" y="31"/>
                    </a:cubicBezTo>
                    <a:cubicBezTo>
                      <a:pt x="31" y="7"/>
                      <a:pt x="63" y="0"/>
                      <a:pt x="87" y="1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98" name="Freeform 130"/>
              <p:cNvSpPr/>
              <p:nvPr/>
            </p:nvSpPr>
            <p:spPr bwMode="auto">
              <a:xfrm>
                <a:off x="4995870" y="3029256"/>
                <a:ext cx="67537" cy="67537"/>
              </a:xfrm>
              <a:custGeom>
                <a:avLst/>
                <a:gdLst>
                  <a:gd name="T0" fmla="*/ 55 w 75"/>
                  <a:gd name="T1" fmla="*/ 10 h 75"/>
                  <a:gd name="T2" fmla="*/ 66 w 75"/>
                  <a:gd name="T3" fmla="*/ 55 h 75"/>
                  <a:gd name="T4" fmla="*/ 20 w 75"/>
                  <a:gd name="T5" fmla="*/ 65 h 75"/>
                  <a:gd name="T6" fmla="*/ 10 w 75"/>
                  <a:gd name="T7" fmla="*/ 20 h 75"/>
                  <a:gd name="T8" fmla="*/ 55 w 75"/>
                  <a:gd name="T9" fmla="*/ 10 h 75"/>
                </a:gdLst>
                <a:ahLst/>
                <a:cxnLst>
                  <a:cxn ang="0">
                    <a:pos x="T0" y="T1"/>
                  </a:cxn>
                  <a:cxn ang="0">
                    <a:pos x="T2" y="T3"/>
                  </a:cxn>
                  <a:cxn ang="0">
                    <a:pos x="T4" y="T5"/>
                  </a:cxn>
                  <a:cxn ang="0">
                    <a:pos x="T6" y="T7"/>
                  </a:cxn>
                  <a:cxn ang="0">
                    <a:pos x="T8" y="T9"/>
                  </a:cxn>
                </a:cxnLst>
                <a:rect l="0" t="0" r="r" b="b"/>
                <a:pathLst>
                  <a:path w="75" h="75">
                    <a:moveTo>
                      <a:pt x="55" y="10"/>
                    </a:moveTo>
                    <a:cubicBezTo>
                      <a:pt x="71" y="19"/>
                      <a:pt x="75" y="39"/>
                      <a:pt x="66" y="55"/>
                    </a:cubicBezTo>
                    <a:cubicBezTo>
                      <a:pt x="56" y="70"/>
                      <a:pt x="36" y="75"/>
                      <a:pt x="20" y="65"/>
                    </a:cubicBezTo>
                    <a:cubicBezTo>
                      <a:pt x="5" y="56"/>
                      <a:pt x="0" y="35"/>
                      <a:pt x="10" y="20"/>
                    </a:cubicBezTo>
                    <a:cubicBezTo>
                      <a:pt x="20" y="5"/>
                      <a:pt x="40" y="0"/>
                      <a:pt x="55" y="1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99" name="Freeform 131"/>
              <p:cNvSpPr/>
              <p:nvPr/>
            </p:nvSpPr>
            <p:spPr bwMode="auto">
              <a:xfrm>
                <a:off x="5741593" y="2576195"/>
                <a:ext cx="67537" cy="67537"/>
              </a:xfrm>
              <a:custGeom>
                <a:avLst/>
                <a:gdLst>
                  <a:gd name="T0" fmla="*/ 55 w 75"/>
                  <a:gd name="T1" fmla="*/ 10 h 75"/>
                  <a:gd name="T2" fmla="*/ 65 w 75"/>
                  <a:gd name="T3" fmla="*/ 55 h 75"/>
                  <a:gd name="T4" fmla="*/ 20 w 75"/>
                  <a:gd name="T5" fmla="*/ 65 h 75"/>
                  <a:gd name="T6" fmla="*/ 10 w 75"/>
                  <a:gd name="T7" fmla="*/ 20 h 75"/>
                  <a:gd name="T8" fmla="*/ 55 w 75"/>
                  <a:gd name="T9" fmla="*/ 10 h 75"/>
                </a:gdLst>
                <a:ahLst/>
                <a:cxnLst>
                  <a:cxn ang="0">
                    <a:pos x="T0" y="T1"/>
                  </a:cxn>
                  <a:cxn ang="0">
                    <a:pos x="T2" y="T3"/>
                  </a:cxn>
                  <a:cxn ang="0">
                    <a:pos x="T4" y="T5"/>
                  </a:cxn>
                  <a:cxn ang="0">
                    <a:pos x="T6" y="T7"/>
                  </a:cxn>
                  <a:cxn ang="0">
                    <a:pos x="T8" y="T9"/>
                  </a:cxn>
                </a:cxnLst>
                <a:rect l="0" t="0" r="r" b="b"/>
                <a:pathLst>
                  <a:path w="75" h="75">
                    <a:moveTo>
                      <a:pt x="55" y="10"/>
                    </a:moveTo>
                    <a:cubicBezTo>
                      <a:pt x="70" y="19"/>
                      <a:pt x="75" y="39"/>
                      <a:pt x="65" y="55"/>
                    </a:cubicBezTo>
                    <a:cubicBezTo>
                      <a:pt x="56" y="70"/>
                      <a:pt x="36" y="75"/>
                      <a:pt x="20" y="65"/>
                    </a:cubicBezTo>
                    <a:cubicBezTo>
                      <a:pt x="5" y="56"/>
                      <a:pt x="0" y="35"/>
                      <a:pt x="10" y="20"/>
                    </a:cubicBezTo>
                    <a:cubicBezTo>
                      <a:pt x="20" y="5"/>
                      <a:pt x="40" y="0"/>
                      <a:pt x="55" y="1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300" name="Freeform 132"/>
              <p:cNvSpPr/>
              <p:nvPr/>
            </p:nvSpPr>
            <p:spPr bwMode="auto">
              <a:xfrm>
                <a:off x="5875259" y="3157296"/>
                <a:ext cx="61909" cy="61909"/>
              </a:xfrm>
              <a:custGeom>
                <a:avLst/>
                <a:gdLst>
                  <a:gd name="T0" fmla="*/ 50 w 68"/>
                  <a:gd name="T1" fmla="*/ 9 h 68"/>
                  <a:gd name="T2" fmla="*/ 59 w 68"/>
                  <a:gd name="T3" fmla="*/ 50 h 68"/>
                  <a:gd name="T4" fmla="*/ 18 w 68"/>
                  <a:gd name="T5" fmla="*/ 60 h 68"/>
                  <a:gd name="T6" fmla="*/ 9 w 68"/>
                  <a:gd name="T7" fmla="*/ 19 h 68"/>
                  <a:gd name="T8" fmla="*/ 50 w 68"/>
                  <a:gd name="T9" fmla="*/ 9 h 68"/>
                </a:gdLst>
                <a:ahLst/>
                <a:cxnLst>
                  <a:cxn ang="0">
                    <a:pos x="T0" y="T1"/>
                  </a:cxn>
                  <a:cxn ang="0">
                    <a:pos x="T2" y="T3"/>
                  </a:cxn>
                  <a:cxn ang="0">
                    <a:pos x="T4" y="T5"/>
                  </a:cxn>
                  <a:cxn ang="0">
                    <a:pos x="T6" y="T7"/>
                  </a:cxn>
                  <a:cxn ang="0">
                    <a:pos x="T8" y="T9"/>
                  </a:cxn>
                </a:cxnLst>
                <a:rect l="0" t="0" r="r" b="b"/>
                <a:pathLst>
                  <a:path w="68" h="68">
                    <a:moveTo>
                      <a:pt x="50" y="9"/>
                    </a:moveTo>
                    <a:cubicBezTo>
                      <a:pt x="64" y="18"/>
                      <a:pt x="68" y="36"/>
                      <a:pt x="59" y="50"/>
                    </a:cubicBezTo>
                    <a:cubicBezTo>
                      <a:pt x="50" y="64"/>
                      <a:pt x="32" y="68"/>
                      <a:pt x="18" y="60"/>
                    </a:cubicBezTo>
                    <a:cubicBezTo>
                      <a:pt x="4" y="51"/>
                      <a:pt x="0" y="33"/>
                      <a:pt x="9" y="19"/>
                    </a:cubicBezTo>
                    <a:cubicBezTo>
                      <a:pt x="17" y="5"/>
                      <a:pt x="36" y="0"/>
                      <a:pt x="50" y="9"/>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301" name="Freeform 133"/>
              <p:cNvSpPr/>
              <p:nvPr/>
            </p:nvSpPr>
            <p:spPr bwMode="auto">
              <a:xfrm>
                <a:off x="5354660" y="3803117"/>
                <a:ext cx="73165" cy="71758"/>
              </a:xfrm>
              <a:custGeom>
                <a:avLst/>
                <a:gdLst>
                  <a:gd name="T0" fmla="*/ 59 w 81"/>
                  <a:gd name="T1" fmla="*/ 10 h 80"/>
                  <a:gd name="T2" fmla="*/ 70 w 81"/>
                  <a:gd name="T3" fmla="*/ 59 h 80"/>
                  <a:gd name="T4" fmla="*/ 22 w 81"/>
                  <a:gd name="T5" fmla="*/ 70 h 80"/>
                  <a:gd name="T6" fmla="*/ 10 w 81"/>
                  <a:gd name="T7" fmla="*/ 21 h 80"/>
                  <a:gd name="T8" fmla="*/ 59 w 81"/>
                  <a:gd name="T9" fmla="*/ 10 h 80"/>
                </a:gdLst>
                <a:ahLst/>
                <a:cxnLst>
                  <a:cxn ang="0">
                    <a:pos x="T0" y="T1"/>
                  </a:cxn>
                  <a:cxn ang="0">
                    <a:pos x="T2" y="T3"/>
                  </a:cxn>
                  <a:cxn ang="0">
                    <a:pos x="T4" y="T5"/>
                  </a:cxn>
                  <a:cxn ang="0">
                    <a:pos x="T6" y="T7"/>
                  </a:cxn>
                  <a:cxn ang="0">
                    <a:pos x="T8" y="T9"/>
                  </a:cxn>
                </a:cxnLst>
                <a:rect l="0" t="0" r="r" b="b"/>
                <a:pathLst>
                  <a:path w="81" h="80">
                    <a:moveTo>
                      <a:pt x="59" y="10"/>
                    </a:moveTo>
                    <a:cubicBezTo>
                      <a:pt x="76" y="20"/>
                      <a:pt x="81" y="42"/>
                      <a:pt x="70" y="59"/>
                    </a:cubicBezTo>
                    <a:cubicBezTo>
                      <a:pt x="60" y="75"/>
                      <a:pt x="38" y="80"/>
                      <a:pt x="22" y="70"/>
                    </a:cubicBezTo>
                    <a:cubicBezTo>
                      <a:pt x="5" y="60"/>
                      <a:pt x="0" y="38"/>
                      <a:pt x="10" y="21"/>
                    </a:cubicBezTo>
                    <a:cubicBezTo>
                      <a:pt x="21" y="5"/>
                      <a:pt x="43" y="0"/>
                      <a:pt x="59" y="1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302" name="Freeform 134"/>
              <p:cNvSpPr/>
              <p:nvPr/>
            </p:nvSpPr>
            <p:spPr bwMode="auto">
              <a:xfrm>
                <a:off x="6758869" y="3044734"/>
                <a:ext cx="61909" cy="61909"/>
              </a:xfrm>
              <a:custGeom>
                <a:avLst/>
                <a:gdLst>
                  <a:gd name="T0" fmla="*/ 50 w 68"/>
                  <a:gd name="T1" fmla="*/ 8 h 68"/>
                  <a:gd name="T2" fmla="*/ 60 w 68"/>
                  <a:gd name="T3" fmla="*/ 49 h 68"/>
                  <a:gd name="T4" fmla="*/ 19 w 68"/>
                  <a:gd name="T5" fmla="*/ 59 h 68"/>
                  <a:gd name="T6" fmla="*/ 9 w 68"/>
                  <a:gd name="T7" fmla="*/ 18 h 68"/>
                  <a:gd name="T8" fmla="*/ 50 w 68"/>
                  <a:gd name="T9" fmla="*/ 8 h 68"/>
                </a:gdLst>
                <a:ahLst/>
                <a:cxnLst>
                  <a:cxn ang="0">
                    <a:pos x="T0" y="T1"/>
                  </a:cxn>
                  <a:cxn ang="0">
                    <a:pos x="T2" y="T3"/>
                  </a:cxn>
                  <a:cxn ang="0">
                    <a:pos x="T4" y="T5"/>
                  </a:cxn>
                  <a:cxn ang="0">
                    <a:pos x="T6" y="T7"/>
                  </a:cxn>
                  <a:cxn ang="0">
                    <a:pos x="T8" y="T9"/>
                  </a:cxn>
                </a:cxnLst>
                <a:rect l="0" t="0" r="r" b="b"/>
                <a:pathLst>
                  <a:path w="68" h="68">
                    <a:moveTo>
                      <a:pt x="50" y="8"/>
                    </a:moveTo>
                    <a:cubicBezTo>
                      <a:pt x="64" y="17"/>
                      <a:pt x="68" y="35"/>
                      <a:pt x="60" y="49"/>
                    </a:cubicBezTo>
                    <a:cubicBezTo>
                      <a:pt x="51" y="63"/>
                      <a:pt x="32" y="68"/>
                      <a:pt x="19" y="59"/>
                    </a:cubicBezTo>
                    <a:cubicBezTo>
                      <a:pt x="5" y="50"/>
                      <a:pt x="0" y="32"/>
                      <a:pt x="9" y="18"/>
                    </a:cubicBezTo>
                    <a:cubicBezTo>
                      <a:pt x="18" y="4"/>
                      <a:pt x="36" y="0"/>
                      <a:pt x="50" y="8"/>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303" name="Freeform 135"/>
              <p:cNvSpPr/>
              <p:nvPr/>
            </p:nvSpPr>
            <p:spPr bwMode="auto">
              <a:xfrm>
                <a:off x="6960074" y="2145647"/>
                <a:ext cx="61909" cy="60502"/>
              </a:xfrm>
              <a:custGeom>
                <a:avLst/>
                <a:gdLst>
                  <a:gd name="T0" fmla="*/ 50 w 68"/>
                  <a:gd name="T1" fmla="*/ 9 h 68"/>
                  <a:gd name="T2" fmla="*/ 59 w 68"/>
                  <a:gd name="T3" fmla="*/ 50 h 68"/>
                  <a:gd name="T4" fmla="*/ 18 w 68"/>
                  <a:gd name="T5" fmla="*/ 60 h 68"/>
                  <a:gd name="T6" fmla="*/ 9 w 68"/>
                  <a:gd name="T7" fmla="*/ 18 h 68"/>
                  <a:gd name="T8" fmla="*/ 50 w 68"/>
                  <a:gd name="T9" fmla="*/ 9 h 68"/>
                </a:gdLst>
                <a:ahLst/>
                <a:cxnLst>
                  <a:cxn ang="0">
                    <a:pos x="T0" y="T1"/>
                  </a:cxn>
                  <a:cxn ang="0">
                    <a:pos x="T2" y="T3"/>
                  </a:cxn>
                  <a:cxn ang="0">
                    <a:pos x="T4" y="T5"/>
                  </a:cxn>
                  <a:cxn ang="0">
                    <a:pos x="T6" y="T7"/>
                  </a:cxn>
                  <a:cxn ang="0">
                    <a:pos x="T8" y="T9"/>
                  </a:cxn>
                </a:cxnLst>
                <a:rect l="0" t="0" r="r" b="b"/>
                <a:pathLst>
                  <a:path w="68" h="68">
                    <a:moveTo>
                      <a:pt x="50" y="9"/>
                    </a:moveTo>
                    <a:cubicBezTo>
                      <a:pt x="64" y="18"/>
                      <a:pt x="68" y="36"/>
                      <a:pt x="59" y="50"/>
                    </a:cubicBezTo>
                    <a:cubicBezTo>
                      <a:pt x="51" y="64"/>
                      <a:pt x="32" y="68"/>
                      <a:pt x="18" y="60"/>
                    </a:cubicBezTo>
                    <a:cubicBezTo>
                      <a:pt x="4" y="51"/>
                      <a:pt x="0" y="32"/>
                      <a:pt x="9" y="18"/>
                    </a:cubicBezTo>
                    <a:cubicBezTo>
                      <a:pt x="18" y="5"/>
                      <a:pt x="36" y="0"/>
                      <a:pt x="50" y="9"/>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304" name="Freeform 136"/>
              <p:cNvSpPr/>
              <p:nvPr/>
            </p:nvSpPr>
            <p:spPr bwMode="auto">
              <a:xfrm>
                <a:off x="7061379" y="2783027"/>
                <a:ext cx="98492" cy="97084"/>
              </a:xfrm>
              <a:custGeom>
                <a:avLst/>
                <a:gdLst>
                  <a:gd name="T0" fmla="*/ 79 w 108"/>
                  <a:gd name="T1" fmla="*/ 14 h 108"/>
                  <a:gd name="T2" fmla="*/ 94 w 108"/>
                  <a:gd name="T3" fmla="*/ 79 h 108"/>
                  <a:gd name="T4" fmla="*/ 29 w 108"/>
                  <a:gd name="T5" fmla="*/ 94 h 108"/>
                  <a:gd name="T6" fmla="*/ 14 w 108"/>
                  <a:gd name="T7" fmla="*/ 29 h 108"/>
                  <a:gd name="T8" fmla="*/ 79 w 108"/>
                  <a:gd name="T9" fmla="*/ 14 h 108"/>
                </a:gdLst>
                <a:ahLst/>
                <a:cxnLst>
                  <a:cxn ang="0">
                    <a:pos x="T0" y="T1"/>
                  </a:cxn>
                  <a:cxn ang="0">
                    <a:pos x="T2" y="T3"/>
                  </a:cxn>
                  <a:cxn ang="0">
                    <a:pos x="T4" y="T5"/>
                  </a:cxn>
                  <a:cxn ang="0">
                    <a:pos x="T6" y="T7"/>
                  </a:cxn>
                  <a:cxn ang="0">
                    <a:pos x="T8" y="T9"/>
                  </a:cxn>
                </a:cxnLst>
                <a:rect l="0" t="0" r="r" b="b"/>
                <a:pathLst>
                  <a:path w="108" h="108">
                    <a:moveTo>
                      <a:pt x="79" y="14"/>
                    </a:moveTo>
                    <a:cubicBezTo>
                      <a:pt x="102" y="28"/>
                      <a:pt x="108" y="57"/>
                      <a:pt x="94" y="79"/>
                    </a:cubicBezTo>
                    <a:cubicBezTo>
                      <a:pt x="81" y="102"/>
                      <a:pt x="51" y="108"/>
                      <a:pt x="29" y="94"/>
                    </a:cubicBezTo>
                    <a:cubicBezTo>
                      <a:pt x="7" y="81"/>
                      <a:pt x="0" y="51"/>
                      <a:pt x="14" y="29"/>
                    </a:cubicBezTo>
                    <a:cubicBezTo>
                      <a:pt x="28" y="7"/>
                      <a:pt x="57" y="0"/>
                      <a:pt x="79" y="14"/>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305" name="Freeform 137"/>
              <p:cNvSpPr/>
              <p:nvPr/>
            </p:nvSpPr>
            <p:spPr bwMode="auto">
              <a:xfrm>
                <a:off x="6152442" y="2204740"/>
                <a:ext cx="101306" cy="102712"/>
              </a:xfrm>
              <a:custGeom>
                <a:avLst/>
                <a:gdLst>
                  <a:gd name="T0" fmla="*/ 84 w 114"/>
                  <a:gd name="T1" fmla="*/ 15 h 114"/>
                  <a:gd name="T2" fmla="*/ 100 w 114"/>
                  <a:gd name="T3" fmla="*/ 84 h 114"/>
                  <a:gd name="T4" fmla="*/ 31 w 114"/>
                  <a:gd name="T5" fmla="*/ 99 h 114"/>
                  <a:gd name="T6" fmla="*/ 15 w 114"/>
                  <a:gd name="T7" fmla="*/ 31 h 114"/>
                  <a:gd name="T8" fmla="*/ 84 w 114"/>
                  <a:gd name="T9" fmla="*/ 15 h 114"/>
                </a:gdLst>
                <a:ahLst/>
                <a:cxnLst>
                  <a:cxn ang="0">
                    <a:pos x="T0" y="T1"/>
                  </a:cxn>
                  <a:cxn ang="0">
                    <a:pos x="T2" y="T3"/>
                  </a:cxn>
                  <a:cxn ang="0">
                    <a:pos x="T4" y="T5"/>
                  </a:cxn>
                  <a:cxn ang="0">
                    <a:pos x="T6" y="T7"/>
                  </a:cxn>
                  <a:cxn ang="0">
                    <a:pos x="T8" y="T9"/>
                  </a:cxn>
                </a:cxnLst>
                <a:rect l="0" t="0" r="r" b="b"/>
                <a:pathLst>
                  <a:path w="114" h="114">
                    <a:moveTo>
                      <a:pt x="84" y="15"/>
                    </a:moveTo>
                    <a:cubicBezTo>
                      <a:pt x="107" y="29"/>
                      <a:pt x="114" y="60"/>
                      <a:pt x="100" y="84"/>
                    </a:cubicBezTo>
                    <a:cubicBezTo>
                      <a:pt x="85" y="107"/>
                      <a:pt x="54" y="114"/>
                      <a:pt x="31" y="99"/>
                    </a:cubicBezTo>
                    <a:cubicBezTo>
                      <a:pt x="8" y="85"/>
                      <a:pt x="0" y="54"/>
                      <a:pt x="15" y="31"/>
                    </a:cubicBezTo>
                    <a:cubicBezTo>
                      <a:pt x="30" y="7"/>
                      <a:pt x="60" y="0"/>
                      <a:pt x="84" y="1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306" name="Freeform 98"/>
              <p:cNvSpPr/>
              <p:nvPr/>
            </p:nvSpPr>
            <p:spPr bwMode="auto">
              <a:xfrm>
                <a:off x="5008534" y="5155267"/>
                <a:ext cx="136482" cy="119597"/>
              </a:xfrm>
              <a:custGeom>
                <a:avLst/>
                <a:gdLst>
                  <a:gd name="T0" fmla="*/ 75 w 151"/>
                  <a:gd name="T1" fmla="*/ 0 h 133"/>
                  <a:gd name="T2" fmla="*/ 19 w 151"/>
                  <a:gd name="T3" fmla="*/ 31 h 133"/>
                  <a:gd name="T4" fmla="*/ 40 w 151"/>
                  <a:gd name="T5" fmla="*/ 122 h 133"/>
                  <a:gd name="T6" fmla="*/ 75 w 151"/>
                  <a:gd name="T7" fmla="*/ 133 h 133"/>
                  <a:gd name="T8" fmla="*/ 131 w 151"/>
                  <a:gd name="T9" fmla="*/ 102 h 133"/>
                  <a:gd name="T10" fmla="*/ 111 w 151"/>
                  <a:gd name="T11" fmla="*/ 10 h 133"/>
                  <a:gd name="T12" fmla="*/ 75 w 151"/>
                  <a:gd name="T13" fmla="*/ 0 h 133"/>
                </a:gdLst>
                <a:ahLst/>
                <a:cxnLst>
                  <a:cxn ang="0">
                    <a:pos x="T0" y="T1"/>
                  </a:cxn>
                  <a:cxn ang="0">
                    <a:pos x="T2" y="T3"/>
                  </a:cxn>
                  <a:cxn ang="0">
                    <a:pos x="T4" y="T5"/>
                  </a:cxn>
                  <a:cxn ang="0">
                    <a:pos x="T6" y="T7"/>
                  </a:cxn>
                  <a:cxn ang="0">
                    <a:pos x="T8" y="T9"/>
                  </a:cxn>
                  <a:cxn ang="0">
                    <a:pos x="T10" y="T11"/>
                  </a:cxn>
                  <a:cxn ang="0">
                    <a:pos x="T12" y="T13"/>
                  </a:cxn>
                </a:cxnLst>
                <a:rect l="0" t="0" r="r" b="b"/>
                <a:pathLst>
                  <a:path w="151" h="133">
                    <a:moveTo>
                      <a:pt x="75" y="0"/>
                    </a:moveTo>
                    <a:cubicBezTo>
                      <a:pt x="53" y="0"/>
                      <a:pt x="32" y="11"/>
                      <a:pt x="19" y="31"/>
                    </a:cubicBezTo>
                    <a:cubicBezTo>
                      <a:pt x="0" y="62"/>
                      <a:pt x="9" y="103"/>
                      <a:pt x="40" y="122"/>
                    </a:cubicBezTo>
                    <a:cubicBezTo>
                      <a:pt x="51" y="129"/>
                      <a:pt x="63" y="133"/>
                      <a:pt x="75" y="133"/>
                    </a:cubicBezTo>
                    <a:cubicBezTo>
                      <a:pt x="97" y="133"/>
                      <a:pt x="119" y="122"/>
                      <a:pt x="131" y="102"/>
                    </a:cubicBezTo>
                    <a:cubicBezTo>
                      <a:pt x="151" y="71"/>
                      <a:pt x="142" y="30"/>
                      <a:pt x="111" y="10"/>
                    </a:cubicBezTo>
                    <a:cubicBezTo>
                      <a:pt x="100" y="3"/>
                      <a:pt x="87" y="0"/>
                      <a:pt x="75" y="0"/>
                    </a:cubicBezTo>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307" name="Freeform 99"/>
              <p:cNvSpPr/>
              <p:nvPr/>
            </p:nvSpPr>
            <p:spPr bwMode="auto">
              <a:xfrm>
                <a:off x="5031046" y="4123919"/>
                <a:ext cx="83015" cy="71759"/>
              </a:xfrm>
              <a:custGeom>
                <a:avLst/>
                <a:gdLst>
                  <a:gd name="T0" fmla="*/ 46 w 93"/>
                  <a:gd name="T1" fmla="*/ 0 h 81"/>
                  <a:gd name="T2" fmla="*/ 12 w 93"/>
                  <a:gd name="T3" fmla="*/ 19 h 81"/>
                  <a:gd name="T4" fmla="*/ 25 w 93"/>
                  <a:gd name="T5" fmla="*/ 75 h 81"/>
                  <a:gd name="T6" fmla="*/ 46 w 93"/>
                  <a:gd name="T7" fmla="*/ 81 h 81"/>
                  <a:gd name="T8" fmla="*/ 81 w 93"/>
                  <a:gd name="T9" fmla="*/ 62 h 81"/>
                  <a:gd name="T10" fmla="*/ 68 w 93"/>
                  <a:gd name="T11" fmla="*/ 6 h 81"/>
                  <a:gd name="T12" fmla="*/ 46 w 93"/>
                  <a:gd name="T13" fmla="*/ 0 h 81"/>
                </a:gdLst>
                <a:ahLst/>
                <a:cxnLst>
                  <a:cxn ang="0">
                    <a:pos x="T0" y="T1"/>
                  </a:cxn>
                  <a:cxn ang="0">
                    <a:pos x="T2" y="T3"/>
                  </a:cxn>
                  <a:cxn ang="0">
                    <a:pos x="T4" y="T5"/>
                  </a:cxn>
                  <a:cxn ang="0">
                    <a:pos x="T6" y="T7"/>
                  </a:cxn>
                  <a:cxn ang="0">
                    <a:pos x="T8" y="T9"/>
                  </a:cxn>
                  <a:cxn ang="0">
                    <a:pos x="T10" y="T11"/>
                  </a:cxn>
                  <a:cxn ang="0">
                    <a:pos x="T12" y="T13"/>
                  </a:cxn>
                </a:cxnLst>
                <a:rect l="0" t="0" r="r" b="b"/>
                <a:pathLst>
                  <a:path w="93" h="81">
                    <a:moveTo>
                      <a:pt x="46" y="0"/>
                    </a:moveTo>
                    <a:cubicBezTo>
                      <a:pt x="33" y="0"/>
                      <a:pt x="20" y="7"/>
                      <a:pt x="12" y="19"/>
                    </a:cubicBezTo>
                    <a:cubicBezTo>
                      <a:pt x="0" y="38"/>
                      <a:pt x="6" y="63"/>
                      <a:pt x="25" y="75"/>
                    </a:cubicBezTo>
                    <a:cubicBezTo>
                      <a:pt x="31" y="79"/>
                      <a:pt x="39" y="81"/>
                      <a:pt x="46" y="81"/>
                    </a:cubicBezTo>
                    <a:cubicBezTo>
                      <a:pt x="60" y="81"/>
                      <a:pt x="73" y="74"/>
                      <a:pt x="81" y="62"/>
                    </a:cubicBezTo>
                    <a:cubicBezTo>
                      <a:pt x="93" y="43"/>
                      <a:pt x="87" y="18"/>
                      <a:pt x="68" y="6"/>
                    </a:cubicBezTo>
                    <a:cubicBezTo>
                      <a:pt x="61" y="2"/>
                      <a:pt x="54" y="0"/>
                      <a:pt x="46" y="0"/>
                    </a:cubicBezTo>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308" name="Freeform 100"/>
              <p:cNvSpPr/>
              <p:nvPr/>
            </p:nvSpPr>
            <p:spPr bwMode="auto">
              <a:xfrm>
                <a:off x="4607533" y="2984231"/>
                <a:ext cx="187134" cy="163215"/>
              </a:xfrm>
              <a:custGeom>
                <a:avLst/>
                <a:gdLst>
                  <a:gd name="T0" fmla="*/ 104 w 208"/>
                  <a:gd name="T1" fmla="*/ 0 h 182"/>
                  <a:gd name="T2" fmla="*/ 27 w 208"/>
                  <a:gd name="T3" fmla="*/ 42 h 182"/>
                  <a:gd name="T4" fmla="*/ 56 w 208"/>
                  <a:gd name="T5" fmla="*/ 168 h 182"/>
                  <a:gd name="T6" fmla="*/ 104 w 208"/>
                  <a:gd name="T7" fmla="*/ 182 h 182"/>
                  <a:gd name="T8" fmla="*/ 182 w 208"/>
                  <a:gd name="T9" fmla="*/ 139 h 182"/>
                  <a:gd name="T10" fmla="*/ 153 w 208"/>
                  <a:gd name="T11" fmla="*/ 14 h 182"/>
                  <a:gd name="T12" fmla="*/ 104 w 208"/>
                  <a:gd name="T13" fmla="*/ 0 h 182"/>
                </a:gdLst>
                <a:ahLst/>
                <a:cxnLst>
                  <a:cxn ang="0">
                    <a:pos x="T0" y="T1"/>
                  </a:cxn>
                  <a:cxn ang="0">
                    <a:pos x="T2" y="T3"/>
                  </a:cxn>
                  <a:cxn ang="0">
                    <a:pos x="T4" y="T5"/>
                  </a:cxn>
                  <a:cxn ang="0">
                    <a:pos x="T6" y="T7"/>
                  </a:cxn>
                  <a:cxn ang="0">
                    <a:pos x="T8" y="T9"/>
                  </a:cxn>
                  <a:cxn ang="0">
                    <a:pos x="T10" y="T11"/>
                  </a:cxn>
                  <a:cxn ang="0">
                    <a:pos x="T12" y="T13"/>
                  </a:cxn>
                </a:cxnLst>
                <a:rect l="0" t="0" r="r" b="b"/>
                <a:pathLst>
                  <a:path w="208" h="182">
                    <a:moveTo>
                      <a:pt x="104" y="0"/>
                    </a:moveTo>
                    <a:cubicBezTo>
                      <a:pt x="74" y="0"/>
                      <a:pt x="44" y="15"/>
                      <a:pt x="27" y="42"/>
                    </a:cubicBezTo>
                    <a:cubicBezTo>
                      <a:pt x="0" y="85"/>
                      <a:pt x="13" y="141"/>
                      <a:pt x="56" y="168"/>
                    </a:cubicBezTo>
                    <a:cubicBezTo>
                      <a:pt x="71" y="178"/>
                      <a:pt x="88" y="182"/>
                      <a:pt x="104" y="182"/>
                    </a:cubicBezTo>
                    <a:cubicBezTo>
                      <a:pt x="135" y="182"/>
                      <a:pt x="164" y="167"/>
                      <a:pt x="182" y="139"/>
                    </a:cubicBezTo>
                    <a:cubicBezTo>
                      <a:pt x="208" y="97"/>
                      <a:pt x="196" y="40"/>
                      <a:pt x="153" y="14"/>
                    </a:cubicBezTo>
                    <a:cubicBezTo>
                      <a:pt x="138" y="4"/>
                      <a:pt x="121" y="0"/>
                      <a:pt x="104" y="0"/>
                    </a:cubicBezTo>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309" name="Freeform 101"/>
              <p:cNvSpPr/>
              <p:nvPr/>
            </p:nvSpPr>
            <p:spPr bwMode="auto">
              <a:xfrm>
                <a:off x="4199496" y="2832274"/>
                <a:ext cx="98492" cy="87235"/>
              </a:xfrm>
              <a:custGeom>
                <a:avLst/>
                <a:gdLst>
                  <a:gd name="T0" fmla="*/ 55 w 109"/>
                  <a:gd name="T1" fmla="*/ 0 h 96"/>
                  <a:gd name="T2" fmla="*/ 14 w 109"/>
                  <a:gd name="T3" fmla="*/ 22 h 96"/>
                  <a:gd name="T4" fmla="*/ 29 w 109"/>
                  <a:gd name="T5" fmla="*/ 88 h 96"/>
                  <a:gd name="T6" fmla="*/ 55 w 109"/>
                  <a:gd name="T7" fmla="*/ 96 h 96"/>
                  <a:gd name="T8" fmla="*/ 95 w 109"/>
                  <a:gd name="T9" fmla="*/ 73 h 96"/>
                  <a:gd name="T10" fmla="*/ 80 w 109"/>
                  <a:gd name="T11" fmla="*/ 7 h 96"/>
                  <a:gd name="T12" fmla="*/ 55 w 109"/>
                  <a:gd name="T13" fmla="*/ 0 h 96"/>
                </a:gdLst>
                <a:ahLst/>
                <a:cxnLst>
                  <a:cxn ang="0">
                    <a:pos x="T0" y="T1"/>
                  </a:cxn>
                  <a:cxn ang="0">
                    <a:pos x="T2" y="T3"/>
                  </a:cxn>
                  <a:cxn ang="0">
                    <a:pos x="T4" y="T5"/>
                  </a:cxn>
                  <a:cxn ang="0">
                    <a:pos x="T6" y="T7"/>
                  </a:cxn>
                  <a:cxn ang="0">
                    <a:pos x="T8" y="T9"/>
                  </a:cxn>
                  <a:cxn ang="0">
                    <a:pos x="T10" y="T11"/>
                  </a:cxn>
                  <a:cxn ang="0">
                    <a:pos x="T12" y="T13"/>
                  </a:cxn>
                </a:cxnLst>
                <a:rect l="0" t="0" r="r" b="b"/>
                <a:pathLst>
                  <a:path w="109" h="96">
                    <a:moveTo>
                      <a:pt x="55" y="0"/>
                    </a:moveTo>
                    <a:cubicBezTo>
                      <a:pt x="39" y="0"/>
                      <a:pt x="23" y="8"/>
                      <a:pt x="14" y="22"/>
                    </a:cubicBezTo>
                    <a:cubicBezTo>
                      <a:pt x="0" y="45"/>
                      <a:pt x="7" y="74"/>
                      <a:pt x="29" y="88"/>
                    </a:cubicBezTo>
                    <a:cubicBezTo>
                      <a:pt x="37" y="93"/>
                      <a:pt x="46" y="96"/>
                      <a:pt x="55" y="96"/>
                    </a:cubicBezTo>
                    <a:cubicBezTo>
                      <a:pt x="71" y="96"/>
                      <a:pt x="86" y="88"/>
                      <a:pt x="95" y="73"/>
                    </a:cubicBezTo>
                    <a:cubicBezTo>
                      <a:pt x="109" y="51"/>
                      <a:pt x="103" y="21"/>
                      <a:pt x="80" y="7"/>
                    </a:cubicBezTo>
                    <a:cubicBezTo>
                      <a:pt x="72" y="2"/>
                      <a:pt x="63" y="0"/>
                      <a:pt x="55" y="0"/>
                    </a:cubicBezTo>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310" name="Freeform 102"/>
              <p:cNvSpPr/>
              <p:nvPr/>
            </p:nvSpPr>
            <p:spPr bwMode="auto">
              <a:xfrm>
                <a:off x="4798888" y="1091787"/>
                <a:ext cx="98492" cy="85829"/>
              </a:xfrm>
              <a:custGeom>
                <a:avLst/>
                <a:gdLst>
                  <a:gd name="T0" fmla="*/ 55 w 109"/>
                  <a:gd name="T1" fmla="*/ 0 h 96"/>
                  <a:gd name="T2" fmla="*/ 14 w 109"/>
                  <a:gd name="T3" fmla="*/ 23 h 96"/>
                  <a:gd name="T4" fmla="*/ 29 w 109"/>
                  <a:gd name="T5" fmla="*/ 89 h 96"/>
                  <a:gd name="T6" fmla="*/ 55 w 109"/>
                  <a:gd name="T7" fmla="*/ 96 h 96"/>
                  <a:gd name="T8" fmla="*/ 95 w 109"/>
                  <a:gd name="T9" fmla="*/ 74 h 96"/>
                  <a:gd name="T10" fmla="*/ 80 w 109"/>
                  <a:gd name="T11" fmla="*/ 8 h 96"/>
                  <a:gd name="T12" fmla="*/ 55 w 109"/>
                  <a:gd name="T13" fmla="*/ 0 h 96"/>
                </a:gdLst>
                <a:ahLst/>
                <a:cxnLst>
                  <a:cxn ang="0">
                    <a:pos x="T0" y="T1"/>
                  </a:cxn>
                  <a:cxn ang="0">
                    <a:pos x="T2" y="T3"/>
                  </a:cxn>
                  <a:cxn ang="0">
                    <a:pos x="T4" y="T5"/>
                  </a:cxn>
                  <a:cxn ang="0">
                    <a:pos x="T6" y="T7"/>
                  </a:cxn>
                  <a:cxn ang="0">
                    <a:pos x="T8" y="T9"/>
                  </a:cxn>
                  <a:cxn ang="0">
                    <a:pos x="T10" y="T11"/>
                  </a:cxn>
                  <a:cxn ang="0">
                    <a:pos x="T12" y="T13"/>
                  </a:cxn>
                </a:cxnLst>
                <a:rect l="0" t="0" r="r" b="b"/>
                <a:pathLst>
                  <a:path w="109" h="96">
                    <a:moveTo>
                      <a:pt x="55" y="0"/>
                    </a:moveTo>
                    <a:cubicBezTo>
                      <a:pt x="39" y="0"/>
                      <a:pt x="23" y="8"/>
                      <a:pt x="14" y="23"/>
                    </a:cubicBezTo>
                    <a:cubicBezTo>
                      <a:pt x="0" y="45"/>
                      <a:pt x="7" y="75"/>
                      <a:pt x="29" y="89"/>
                    </a:cubicBezTo>
                    <a:cubicBezTo>
                      <a:pt x="37" y="94"/>
                      <a:pt x="46" y="96"/>
                      <a:pt x="55" y="96"/>
                    </a:cubicBezTo>
                    <a:cubicBezTo>
                      <a:pt x="70" y="96"/>
                      <a:pt x="86" y="88"/>
                      <a:pt x="95" y="74"/>
                    </a:cubicBezTo>
                    <a:cubicBezTo>
                      <a:pt x="109" y="51"/>
                      <a:pt x="102" y="22"/>
                      <a:pt x="80" y="8"/>
                    </a:cubicBezTo>
                    <a:cubicBezTo>
                      <a:pt x="72" y="3"/>
                      <a:pt x="63" y="0"/>
                      <a:pt x="55" y="0"/>
                    </a:cubicBezTo>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311" name="Freeform 103"/>
              <p:cNvSpPr/>
              <p:nvPr/>
            </p:nvSpPr>
            <p:spPr bwMode="auto">
              <a:xfrm>
                <a:off x="5750035" y="1796705"/>
                <a:ext cx="137888" cy="119597"/>
              </a:xfrm>
              <a:custGeom>
                <a:avLst/>
                <a:gdLst>
                  <a:gd name="T0" fmla="*/ 76 w 152"/>
                  <a:gd name="T1" fmla="*/ 0 h 132"/>
                  <a:gd name="T2" fmla="*/ 20 w 152"/>
                  <a:gd name="T3" fmla="*/ 31 h 132"/>
                  <a:gd name="T4" fmla="*/ 41 w 152"/>
                  <a:gd name="T5" fmla="*/ 122 h 132"/>
                  <a:gd name="T6" fmla="*/ 76 w 152"/>
                  <a:gd name="T7" fmla="*/ 132 h 132"/>
                  <a:gd name="T8" fmla="*/ 132 w 152"/>
                  <a:gd name="T9" fmla="*/ 101 h 132"/>
                  <a:gd name="T10" fmla="*/ 111 w 152"/>
                  <a:gd name="T11" fmla="*/ 10 h 132"/>
                  <a:gd name="T12" fmla="*/ 76 w 152"/>
                  <a:gd name="T13" fmla="*/ 0 h 132"/>
                </a:gdLst>
                <a:ahLst/>
                <a:cxnLst>
                  <a:cxn ang="0">
                    <a:pos x="T0" y="T1"/>
                  </a:cxn>
                  <a:cxn ang="0">
                    <a:pos x="T2" y="T3"/>
                  </a:cxn>
                  <a:cxn ang="0">
                    <a:pos x="T4" y="T5"/>
                  </a:cxn>
                  <a:cxn ang="0">
                    <a:pos x="T6" y="T7"/>
                  </a:cxn>
                  <a:cxn ang="0">
                    <a:pos x="T8" y="T9"/>
                  </a:cxn>
                  <a:cxn ang="0">
                    <a:pos x="T10" y="T11"/>
                  </a:cxn>
                  <a:cxn ang="0">
                    <a:pos x="T12" y="T13"/>
                  </a:cxn>
                </a:cxnLst>
                <a:rect l="0" t="0" r="r" b="b"/>
                <a:pathLst>
                  <a:path w="152" h="132">
                    <a:moveTo>
                      <a:pt x="76" y="0"/>
                    </a:moveTo>
                    <a:cubicBezTo>
                      <a:pt x="54" y="0"/>
                      <a:pt x="33" y="11"/>
                      <a:pt x="20" y="31"/>
                    </a:cubicBezTo>
                    <a:cubicBezTo>
                      <a:pt x="0" y="62"/>
                      <a:pt x="10" y="103"/>
                      <a:pt x="41" y="122"/>
                    </a:cubicBezTo>
                    <a:cubicBezTo>
                      <a:pt x="52" y="129"/>
                      <a:pt x="64" y="132"/>
                      <a:pt x="76" y="132"/>
                    </a:cubicBezTo>
                    <a:cubicBezTo>
                      <a:pt x="98" y="132"/>
                      <a:pt x="120" y="121"/>
                      <a:pt x="132" y="101"/>
                    </a:cubicBezTo>
                    <a:cubicBezTo>
                      <a:pt x="152" y="70"/>
                      <a:pt x="142" y="29"/>
                      <a:pt x="111" y="10"/>
                    </a:cubicBezTo>
                    <a:cubicBezTo>
                      <a:pt x="100" y="3"/>
                      <a:pt x="88" y="0"/>
                      <a:pt x="76" y="0"/>
                    </a:cubicBezTo>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312" name="Freeform 104"/>
              <p:cNvSpPr/>
              <p:nvPr/>
            </p:nvSpPr>
            <p:spPr bwMode="auto">
              <a:xfrm>
                <a:off x="5634659" y="2747852"/>
                <a:ext cx="225124" cy="196983"/>
              </a:xfrm>
              <a:custGeom>
                <a:avLst/>
                <a:gdLst>
                  <a:gd name="T0" fmla="*/ 125 w 250"/>
                  <a:gd name="T1" fmla="*/ 0 h 219"/>
                  <a:gd name="T2" fmla="*/ 33 w 250"/>
                  <a:gd name="T3" fmla="*/ 51 h 219"/>
                  <a:gd name="T4" fmla="*/ 67 w 250"/>
                  <a:gd name="T5" fmla="*/ 202 h 219"/>
                  <a:gd name="T6" fmla="*/ 125 w 250"/>
                  <a:gd name="T7" fmla="*/ 219 h 219"/>
                  <a:gd name="T8" fmla="*/ 218 w 250"/>
                  <a:gd name="T9" fmla="*/ 167 h 219"/>
                  <a:gd name="T10" fmla="*/ 184 w 250"/>
                  <a:gd name="T11" fmla="*/ 16 h 219"/>
                  <a:gd name="T12" fmla="*/ 125 w 250"/>
                  <a:gd name="T13" fmla="*/ 0 h 219"/>
                </a:gdLst>
                <a:ahLst/>
                <a:cxnLst>
                  <a:cxn ang="0">
                    <a:pos x="T0" y="T1"/>
                  </a:cxn>
                  <a:cxn ang="0">
                    <a:pos x="T2" y="T3"/>
                  </a:cxn>
                  <a:cxn ang="0">
                    <a:pos x="T4" y="T5"/>
                  </a:cxn>
                  <a:cxn ang="0">
                    <a:pos x="T6" y="T7"/>
                  </a:cxn>
                  <a:cxn ang="0">
                    <a:pos x="T8" y="T9"/>
                  </a:cxn>
                  <a:cxn ang="0">
                    <a:pos x="T10" y="T11"/>
                  </a:cxn>
                  <a:cxn ang="0">
                    <a:pos x="T12" y="T13"/>
                  </a:cxn>
                </a:cxnLst>
                <a:rect l="0" t="0" r="r" b="b"/>
                <a:pathLst>
                  <a:path w="250" h="219">
                    <a:moveTo>
                      <a:pt x="125" y="0"/>
                    </a:moveTo>
                    <a:cubicBezTo>
                      <a:pt x="89" y="0"/>
                      <a:pt x="53" y="18"/>
                      <a:pt x="33" y="51"/>
                    </a:cubicBezTo>
                    <a:cubicBezTo>
                      <a:pt x="0" y="102"/>
                      <a:pt x="16" y="170"/>
                      <a:pt x="67" y="202"/>
                    </a:cubicBezTo>
                    <a:cubicBezTo>
                      <a:pt x="85" y="213"/>
                      <a:pt x="105" y="219"/>
                      <a:pt x="125" y="219"/>
                    </a:cubicBezTo>
                    <a:cubicBezTo>
                      <a:pt x="162" y="219"/>
                      <a:pt x="197" y="201"/>
                      <a:pt x="218" y="167"/>
                    </a:cubicBezTo>
                    <a:cubicBezTo>
                      <a:pt x="250" y="116"/>
                      <a:pt x="235" y="49"/>
                      <a:pt x="184" y="16"/>
                    </a:cubicBezTo>
                    <a:cubicBezTo>
                      <a:pt x="165" y="5"/>
                      <a:pt x="145" y="0"/>
                      <a:pt x="125" y="0"/>
                    </a:cubicBezTo>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313" name="Freeform 105"/>
              <p:cNvSpPr/>
              <p:nvPr/>
            </p:nvSpPr>
            <p:spPr bwMode="auto">
              <a:xfrm>
                <a:off x="6653343" y="2920916"/>
                <a:ext cx="130853" cy="113969"/>
              </a:xfrm>
              <a:custGeom>
                <a:avLst/>
                <a:gdLst>
                  <a:gd name="T0" fmla="*/ 72 w 145"/>
                  <a:gd name="T1" fmla="*/ 0 h 126"/>
                  <a:gd name="T2" fmla="*/ 19 w 145"/>
                  <a:gd name="T3" fmla="*/ 29 h 126"/>
                  <a:gd name="T4" fmla="*/ 39 w 145"/>
                  <a:gd name="T5" fmla="*/ 117 h 126"/>
                  <a:gd name="T6" fmla="*/ 72 w 145"/>
                  <a:gd name="T7" fmla="*/ 126 h 126"/>
                  <a:gd name="T8" fmla="*/ 126 w 145"/>
                  <a:gd name="T9" fmla="*/ 97 h 126"/>
                  <a:gd name="T10" fmla="*/ 106 w 145"/>
                  <a:gd name="T11" fmla="*/ 9 h 126"/>
                  <a:gd name="T12" fmla="*/ 72 w 145"/>
                  <a:gd name="T13" fmla="*/ 0 h 126"/>
                </a:gdLst>
                <a:ahLst/>
                <a:cxnLst>
                  <a:cxn ang="0">
                    <a:pos x="T0" y="T1"/>
                  </a:cxn>
                  <a:cxn ang="0">
                    <a:pos x="T2" y="T3"/>
                  </a:cxn>
                  <a:cxn ang="0">
                    <a:pos x="T4" y="T5"/>
                  </a:cxn>
                  <a:cxn ang="0">
                    <a:pos x="T6" y="T7"/>
                  </a:cxn>
                  <a:cxn ang="0">
                    <a:pos x="T8" y="T9"/>
                  </a:cxn>
                  <a:cxn ang="0">
                    <a:pos x="T10" y="T11"/>
                  </a:cxn>
                  <a:cxn ang="0">
                    <a:pos x="T12" y="T13"/>
                  </a:cxn>
                </a:cxnLst>
                <a:rect l="0" t="0" r="r" b="b"/>
                <a:pathLst>
                  <a:path w="145" h="126">
                    <a:moveTo>
                      <a:pt x="72" y="0"/>
                    </a:moveTo>
                    <a:cubicBezTo>
                      <a:pt x="51" y="0"/>
                      <a:pt x="31" y="10"/>
                      <a:pt x="19" y="29"/>
                    </a:cubicBezTo>
                    <a:cubicBezTo>
                      <a:pt x="0" y="59"/>
                      <a:pt x="9" y="98"/>
                      <a:pt x="39" y="117"/>
                    </a:cubicBezTo>
                    <a:cubicBezTo>
                      <a:pt x="49" y="123"/>
                      <a:pt x="61" y="126"/>
                      <a:pt x="72" y="126"/>
                    </a:cubicBezTo>
                    <a:cubicBezTo>
                      <a:pt x="93" y="126"/>
                      <a:pt x="114" y="116"/>
                      <a:pt x="126" y="97"/>
                    </a:cubicBezTo>
                    <a:cubicBezTo>
                      <a:pt x="145" y="67"/>
                      <a:pt x="136" y="28"/>
                      <a:pt x="106" y="9"/>
                    </a:cubicBezTo>
                    <a:cubicBezTo>
                      <a:pt x="96" y="3"/>
                      <a:pt x="84" y="0"/>
                      <a:pt x="72" y="0"/>
                    </a:cubicBezTo>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314" name="Freeform 106"/>
              <p:cNvSpPr/>
              <p:nvPr/>
            </p:nvSpPr>
            <p:spPr bwMode="auto">
              <a:xfrm>
                <a:off x="7759258" y="2054190"/>
                <a:ext cx="60502" cy="53467"/>
              </a:xfrm>
              <a:custGeom>
                <a:avLst/>
                <a:gdLst>
                  <a:gd name="T0" fmla="*/ 34 w 67"/>
                  <a:gd name="T1" fmla="*/ 0 h 59"/>
                  <a:gd name="T2" fmla="*/ 9 w 67"/>
                  <a:gd name="T3" fmla="*/ 14 h 59"/>
                  <a:gd name="T4" fmla="*/ 18 w 67"/>
                  <a:gd name="T5" fmla="*/ 54 h 59"/>
                  <a:gd name="T6" fmla="*/ 34 w 67"/>
                  <a:gd name="T7" fmla="*/ 59 h 59"/>
                  <a:gd name="T8" fmla="*/ 58 w 67"/>
                  <a:gd name="T9" fmla="*/ 45 h 59"/>
                  <a:gd name="T10" fmla="*/ 49 w 67"/>
                  <a:gd name="T11" fmla="*/ 5 h 59"/>
                  <a:gd name="T12" fmla="*/ 34 w 67"/>
                  <a:gd name="T13" fmla="*/ 0 h 59"/>
                </a:gdLst>
                <a:ahLst/>
                <a:cxnLst>
                  <a:cxn ang="0">
                    <a:pos x="T0" y="T1"/>
                  </a:cxn>
                  <a:cxn ang="0">
                    <a:pos x="T2" y="T3"/>
                  </a:cxn>
                  <a:cxn ang="0">
                    <a:pos x="T4" y="T5"/>
                  </a:cxn>
                  <a:cxn ang="0">
                    <a:pos x="T6" y="T7"/>
                  </a:cxn>
                  <a:cxn ang="0">
                    <a:pos x="T8" y="T9"/>
                  </a:cxn>
                  <a:cxn ang="0">
                    <a:pos x="T10" y="T11"/>
                  </a:cxn>
                  <a:cxn ang="0">
                    <a:pos x="T12" y="T13"/>
                  </a:cxn>
                </a:cxnLst>
                <a:rect l="0" t="0" r="r" b="b"/>
                <a:pathLst>
                  <a:path w="67" h="59">
                    <a:moveTo>
                      <a:pt x="34" y="0"/>
                    </a:moveTo>
                    <a:cubicBezTo>
                      <a:pt x="24" y="0"/>
                      <a:pt x="14" y="5"/>
                      <a:pt x="9" y="14"/>
                    </a:cubicBezTo>
                    <a:cubicBezTo>
                      <a:pt x="0" y="28"/>
                      <a:pt x="4" y="46"/>
                      <a:pt x="18" y="54"/>
                    </a:cubicBezTo>
                    <a:cubicBezTo>
                      <a:pt x="23" y="57"/>
                      <a:pt x="28" y="59"/>
                      <a:pt x="34" y="59"/>
                    </a:cubicBezTo>
                    <a:cubicBezTo>
                      <a:pt x="43" y="59"/>
                      <a:pt x="53" y="54"/>
                      <a:pt x="58" y="45"/>
                    </a:cubicBezTo>
                    <a:cubicBezTo>
                      <a:pt x="67" y="31"/>
                      <a:pt x="63" y="13"/>
                      <a:pt x="49" y="5"/>
                    </a:cubicBezTo>
                    <a:cubicBezTo>
                      <a:pt x="44" y="2"/>
                      <a:pt x="39" y="0"/>
                      <a:pt x="34" y="0"/>
                    </a:cubicBezTo>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315" name="Freeform 161"/>
              <p:cNvSpPr/>
              <p:nvPr/>
            </p:nvSpPr>
            <p:spPr bwMode="auto">
              <a:xfrm>
                <a:off x="4592055" y="3554076"/>
                <a:ext cx="275776" cy="275776"/>
              </a:xfrm>
              <a:custGeom>
                <a:avLst/>
                <a:gdLst>
                  <a:gd name="T0" fmla="*/ 224 w 306"/>
                  <a:gd name="T1" fmla="*/ 39 h 306"/>
                  <a:gd name="T2" fmla="*/ 267 w 306"/>
                  <a:gd name="T3" fmla="*/ 224 h 306"/>
                  <a:gd name="T4" fmla="*/ 81 w 306"/>
                  <a:gd name="T5" fmla="*/ 267 h 306"/>
                  <a:gd name="T6" fmla="*/ 39 w 306"/>
                  <a:gd name="T7" fmla="*/ 82 h 306"/>
                  <a:gd name="T8" fmla="*/ 224 w 306"/>
                  <a:gd name="T9" fmla="*/ 39 h 306"/>
                </a:gdLst>
                <a:ahLst/>
                <a:cxnLst>
                  <a:cxn ang="0">
                    <a:pos x="T0" y="T1"/>
                  </a:cxn>
                  <a:cxn ang="0">
                    <a:pos x="T2" y="T3"/>
                  </a:cxn>
                  <a:cxn ang="0">
                    <a:pos x="T4" y="T5"/>
                  </a:cxn>
                  <a:cxn ang="0">
                    <a:pos x="T6" y="T7"/>
                  </a:cxn>
                  <a:cxn ang="0">
                    <a:pos x="T8" y="T9"/>
                  </a:cxn>
                </a:cxnLst>
                <a:rect l="0" t="0" r="r" b="b"/>
                <a:pathLst>
                  <a:path w="306" h="306">
                    <a:moveTo>
                      <a:pt x="224" y="39"/>
                    </a:moveTo>
                    <a:cubicBezTo>
                      <a:pt x="287" y="79"/>
                      <a:pt x="306" y="162"/>
                      <a:pt x="267" y="224"/>
                    </a:cubicBezTo>
                    <a:cubicBezTo>
                      <a:pt x="227" y="287"/>
                      <a:pt x="144" y="306"/>
                      <a:pt x="81" y="267"/>
                    </a:cubicBezTo>
                    <a:cubicBezTo>
                      <a:pt x="19" y="227"/>
                      <a:pt x="0" y="144"/>
                      <a:pt x="39" y="82"/>
                    </a:cubicBezTo>
                    <a:cubicBezTo>
                      <a:pt x="79" y="19"/>
                      <a:pt x="162" y="0"/>
                      <a:pt x="224" y="39"/>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316" name="Freeform 167"/>
              <p:cNvSpPr/>
              <p:nvPr/>
            </p:nvSpPr>
            <p:spPr bwMode="auto">
              <a:xfrm>
                <a:off x="4430245" y="2125947"/>
                <a:ext cx="257485" cy="256078"/>
              </a:xfrm>
              <a:custGeom>
                <a:avLst/>
                <a:gdLst>
                  <a:gd name="T0" fmla="*/ 209 w 285"/>
                  <a:gd name="T1" fmla="*/ 36 h 285"/>
                  <a:gd name="T2" fmla="*/ 248 w 285"/>
                  <a:gd name="T3" fmla="*/ 209 h 285"/>
                  <a:gd name="T4" fmla="*/ 76 w 285"/>
                  <a:gd name="T5" fmla="*/ 248 h 285"/>
                  <a:gd name="T6" fmla="*/ 37 w 285"/>
                  <a:gd name="T7" fmla="*/ 76 h 285"/>
                  <a:gd name="T8" fmla="*/ 209 w 285"/>
                  <a:gd name="T9" fmla="*/ 36 h 285"/>
                </a:gdLst>
                <a:ahLst/>
                <a:cxnLst>
                  <a:cxn ang="0">
                    <a:pos x="T0" y="T1"/>
                  </a:cxn>
                  <a:cxn ang="0">
                    <a:pos x="T2" y="T3"/>
                  </a:cxn>
                  <a:cxn ang="0">
                    <a:pos x="T4" y="T5"/>
                  </a:cxn>
                  <a:cxn ang="0">
                    <a:pos x="T6" y="T7"/>
                  </a:cxn>
                  <a:cxn ang="0">
                    <a:pos x="T8" y="T9"/>
                  </a:cxn>
                </a:cxnLst>
                <a:rect l="0" t="0" r="r" b="b"/>
                <a:pathLst>
                  <a:path w="285" h="285">
                    <a:moveTo>
                      <a:pt x="209" y="36"/>
                    </a:moveTo>
                    <a:cubicBezTo>
                      <a:pt x="268" y="73"/>
                      <a:pt x="285" y="150"/>
                      <a:pt x="248" y="209"/>
                    </a:cubicBezTo>
                    <a:cubicBezTo>
                      <a:pt x="212" y="267"/>
                      <a:pt x="135" y="285"/>
                      <a:pt x="76" y="248"/>
                    </a:cubicBezTo>
                    <a:cubicBezTo>
                      <a:pt x="18" y="211"/>
                      <a:pt x="0" y="134"/>
                      <a:pt x="37" y="76"/>
                    </a:cubicBezTo>
                    <a:cubicBezTo>
                      <a:pt x="74" y="17"/>
                      <a:pt x="151" y="0"/>
                      <a:pt x="209" y="3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317" name="Freeform 168"/>
              <p:cNvSpPr/>
              <p:nvPr/>
            </p:nvSpPr>
            <p:spPr bwMode="auto">
              <a:xfrm>
                <a:off x="5785202" y="3068653"/>
                <a:ext cx="250449" cy="250450"/>
              </a:xfrm>
              <a:custGeom>
                <a:avLst/>
                <a:gdLst>
                  <a:gd name="T0" fmla="*/ 203 w 278"/>
                  <a:gd name="T1" fmla="*/ 36 h 278"/>
                  <a:gd name="T2" fmla="*/ 242 w 278"/>
                  <a:gd name="T3" fmla="*/ 204 h 278"/>
                  <a:gd name="T4" fmla="*/ 74 w 278"/>
                  <a:gd name="T5" fmla="*/ 242 h 278"/>
                  <a:gd name="T6" fmla="*/ 35 w 278"/>
                  <a:gd name="T7" fmla="*/ 74 h 278"/>
                  <a:gd name="T8" fmla="*/ 203 w 278"/>
                  <a:gd name="T9" fmla="*/ 36 h 278"/>
                </a:gdLst>
                <a:ahLst/>
                <a:cxnLst>
                  <a:cxn ang="0">
                    <a:pos x="T0" y="T1"/>
                  </a:cxn>
                  <a:cxn ang="0">
                    <a:pos x="T2" y="T3"/>
                  </a:cxn>
                  <a:cxn ang="0">
                    <a:pos x="T4" y="T5"/>
                  </a:cxn>
                  <a:cxn ang="0">
                    <a:pos x="T6" y="T7"/>
                  </a:cxn>
                  <a:cxn ang="0">
                    <a:pos x="T8" y="T9"/>
                  </a:cxn>
                </a:cxnLst>
                <a:rect l="0" t="0" r="r" b="b"/>
                <a:pathLst>
                  <a:path w="278" h="278">
                    <a:moveTo>
                      <a:pt x="203" y="36"/>
                    </a:moveTo>
                    <a:cubicBezTo>
                      <a:pt x="260" y="71"/>
                      <a:pt x="278" y="147"/>
                      <a:pt x="242" y="204"/>
                    </a:cubicBezTo>
                    <a:cubicBezTo>
                      <a:pt x="206" y="261"/>
                      <a:pt x="131" y="278"/>
                      <a:pt x="74" y="242"/>
                    </a:cubicBezTo>
                    <a:cubicBezTo>
                      <a:pt x="17" y="206"/>
                      <a:pt x="0" y="131"/>
                      <a:pt x="35" y="74"/>
                    </a:cubicBezTo>
                    <a:cubicBezTo>
                      <a:pt x="71" y="17"/>
                      <a:pt x="146" y="0"/>
                      <a:pt x="203" y="3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318" name="Freeform 169"/>
              <p:cNvSpPr/>
              <p:nvPr/>
            </p:nvSpPr>
            <p:spPr bwMode="auto">
              <a:xfrm>
                <a:off x="6086296" y="2137202"/>
                <a:ext cx="246229" cy="246229"/>
              </a:xfrm>
              <a:custGeom>
                <a:avLst/>
                <a:gdLst>
                  <a:gd name="T0" fmla="*/ 200 w 273"/>
                  <a:gd name="T1" fmla="*/ 36 h 273"/>
                  <a:gd name="T2" fmla="*/ 238 w 273"/>
                  <a:gd name="T3" fmla="*/ 200 h 273"/>
                  <a:gd name="T4" fmla="*/ 73 w 273"/>
                  <a:gd name="T5" fmla="*/ 238 h 273"/>
                  <a:gd name="T6" fmla="*/ 35 w 273"/>
                  <a:gd name="T7" fmla="*/ 73 h 273"/>
                  <a:gd name="T8" fmla="*/ 200 w 273"/>
                  <a:gd name="T9" fmla="*/ 36 h 273"/>
                </a:gdLst>
                <a:ahLst/>
                <a:cxnLst>
                  <a:cxn ang="0">
                    <a:pos x="T0" y="T1"/>
                  </a:cxn>
                  <a:cxn ang="0">
                    <a:pos x="T2" y="T3"/>
                  </a:cxn>
                  <a:cxn ang="0">
                    <a:pos x="T4" y="T5"/>
                  </a:cxn>
                  <a:cxn ang="0">
                    <a:pos x="T6" y="T7"/>
                  </a:cxn>
                  <a:cxn ang="0">
                    <a:pos x="T8" y="T9"/>
                  </a:cxn>
                </a:cxnLst>
                <a:rect l="0" t="0" r="r" b="b"/>
                <a:pathLst>
                  <a:path w="273" h="273">
                    <a:moveTo>
                      <a:pt x="200" y="36"/>
                    </a:moveTo>
                    <a:cubicBezTo>
                      <a:pt x="256" y="71"/>
                      <a:pt x="273" y="144"/>
                      <a:pt x="238" y="200"/>
                    </a:cubicBezTo>
                    <a:cubicBezTo>
                      <a:pt x="203" y="256"/>
                      <a:pt x="129" y="273"/>
                      <a:pt x="73" y="238"/>
                    </a:cubicBezTo>
                    <a:cubicBezTo>
                      <a:pt x="17" y="203"/>
                      <a:pt x="0" y="129"/>
                      <a:pt x="35" y="73"/>
                    </a:cubicBezTo>
                    <a:cubicBezTo>
                      <a:pt x="70" y="17"/>
                      <a:pt x="144" y="0"/>
                      <a:pt x="200" y="3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grpSp>
        <p:sp>
          <p:nvSpPr>
            <p:cNvPr id="251" name="Freeform 60"/>
            <p:cNvSpPr/>
            <p:nvPr/>
          </p:nvSpPr>
          <p:spPr bwMode="auto">
            <a:xfrm rot="498591">
              <a:off x="4501415" y="362092"/>
              <a:ext cx="2506016" cy="1734180"/>
            </a:xfrm>
            <a:custGeom>
              <a:avLst/>
              <a:gdLst>
                <a:gd name="T0" fmla="*/ 2332 w 2339"/>
                <a:gd name="T1" fmla="*/ 1665 h 1665"/>
                <a:gd name="T2" fmla="*/ 2329 w 2339"/>
                <a:gd name="T3" fmla="*/ 1664 h 1665"/>
                <a:gd name="T4" fmla="*/ 3 w 2339"/>
                <a:gd name="T5" fmla="*/ 11 h 1665"/>
                <a:gd name="T6" fmla="*/ 2 w 2339"/>
                <a:gd name="T7" fmla="*/ 3 h 1665"/>
                <a:gd name="T8" fmla="*/ 10 w 2339"/>
                <a:gd name="T9" fmla="*/ 2 h 1665"/>
                <a:gd name="T10" fmla="*/ 2335 w 2339"/>
                <a:gd name="T11" fmla="*/ 1654 h 1665"/>
                <a:gd name="T12" fmla="*/ 2337 w 2339"/>
                <a:gd name="T13" fmla="*/ 1662 h 1665"/>
                <a:gd name="T14" fmla="*/ 2332 w 2339"/>
                <a:gd name="T15" fmla="*/ 1665 h 16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9" h="1665">
                  <a:moveTo>
                    <a:pt x="2332" y="1665"/>
                  </a:moveTo>
                  <a:cubicBezTo>
                    <a:pt x="2331" y="1665"/>
                    <a:pt x="2330" y="1665"/>
                    <a:pt x="2329" y="1664"/>
                  </a:cubicBezTo>
                  <a:cubicBezTo>
                    <a:pt x="3" y="11"/>
                    <a:pt x="3" y="11"/>
                    <a:pt x="3" y="11"/>
                  </a:cubicBezTo>
                  <a:cubicBezTo>
                    <a:pt x="1" y="10"/>
                    <a:pt x="0" y="6"/>
                    <a:pt x="2" y="3"/>
                  </a:cubicBezTo>
                  <a:cubicBezTo>
                    <a:pt x="4" y="0"/>
                    <a:pt x="8" y="0"/>
                    <a:pt x="10" y="2"/>
                  </a:cubicBezTo>
                  <a:cubicBezTo>
                    <a:pt x="2335" y="1654"/>
                    <a:pt x="2335" y="1654"/>
                    <a:pt x="2335" y="1654"/>
                  </a:cubicBezTo>
                  <a:cubicBezTo>
                    <a:pt x="2338" y="1656"/>
                    <a:pt x="2339" y="1660"/>
                    <a:pt x="2337" y="1662"/>
                  </a:cubicBezTo>
                  <a:cubicBezTo>
                    <a:pt x="2336" y="1664"/>
                    <a:pt x="2334" y="1665"/>
                    <a:pt x="2332" y="166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grpSp>
      <p:pic>
        <p:nvPicPr>
          <p:cNvPr id="177" name="Picture 7" descr="C:\Users\Administrator\Desktop\56d684a0446de.png"/>
          <p:cNvPicPr>
            <a:picLocks noChangeAspect="1" noChangeArrowheads="1"/>
          </p:cNvPicPr>
          <p:nvPr/>
        </p:nvPicPr>
        <p:blipFill>
          <a:blip r:embed="rId3" cstate="print">
            <a:extLst>
              <a:ext uri="{BEBA8EAE-BF5A-486C-A8C5-ECC9F3942E4B}">
                <a14:imgProps xmlns:a14="http://schemas.microsoft.com/office/drawing/2010/main">
                  <a14:imgLayer r:embed="rId4">
                    <a14:imgEffect>
                      <a14:brightnessContrast bright="5000"/>
                    </a14:imgEffect>
                  </a14:imgLayer>
                </a14:imgProps>
              </a:ext>
              <a:ext uri="{28A0092B-C50C-407E-A947-70E740481C1C}">
                <a14:useLocalDpi xmlns:a14="http://schemas.microsoft.com/office/drawing/2010/main" val="0"/>
              </a:ext>
            </a:extLst>
          </a:blip>
          <a:srcRect/>
          <a:stretch>
            <a:fillRect/>
          </a:stretch>
        </p:blipFill>
        <p:spPr bwMode="auto">
          <a:xfrm>
            <a:off x="7778402" y="1787597"/>
            <a:ext cx="3493720" cy="3973626"/>
          </a:xfrm>
          <a:prstGeom prst="rect">
            <a:avLst/>
          </a:prstGeom>
          <a:noFill/>
          <a:extLst>
            <a:ext uri="{909E8E84-426E-40DD-AFC4-6F175D3DCCD1}">
              <a14:hiddenFill xmlns:a14="http://schemas.microsoft.com/office/drawing/2010/main">
                <a:solidFill>
                  <a:srgbClr val="FFFFFF"/>
                </a:solidFill>
              </a14:hiddenFill>
            </a:ext>
          </a:extLst>
        </p:spPr>
      </p:pic>
      <p:grpSp>
        <p:nvGrpSpPr>
          <p:cNvPr id="178" name="组合 177"/>
          <p:cNvGrpSpPr/>
          <p:nvPr/>
        </p:nvGrpSpPr>
        <p:grpSpPr>
          <a:xfrm rot="3297591" flipH="1">
            <a:off x="7309353" y="2190656"/>
            <a:ext cx="5190546" cy="4183077"/>
            <a:chOff x="1816885" y="160250"/>
            <a:chExt cx="5190546" cy="4183077"/>
          </a:xfrm>
          <a:solidFill>
            <a:schemeClr val="tx1">
              <a:lumMod val="50000"/>
              <a:lumOff val="50000"/>
            </a:schemeClr>
          </a:solidFill>
        </p:grpSpPr>
        <p:grpSp>
          <p:nvGrpSpPr>
            <p:cNvPr id="179" name="组合 178"/>
            <p:cNvGrpSpPr/>
            <p:nvPr/>
          </p:nvGrpSpPr>
          <p:grpSpPr>
            <a:xfrm rot="1500213">
              <a:off x="1816885" y="160250"/>
              <a:ext cx="4835931" cy="4183077"/>
              <a:chOff x="2983829" y="1091787"/>
              <a:chExt cx="4835931" cy="4183077"/>
            </a:xfrm>
            <a:grpFill/>
          </p:grpSpPr>
          <p:sp>
            <p:nvSpPr>
              <p:cNvPr id="181" name="Freeform 60"/>
              <p:cNvSpPr/>
              <p:nvPr/>
            </p:nvSpPr>
            <p:spPr bwMode="auto">
              <a:xfrm>
                <a:off x="2983829" y="3724325"/>
                <a:ext cx="2106312" cy="1499886"/>
              </a:xfrm>
              <a:custGeom>
                <a:avLst/>
                <a:gdLst>
                  <a:gd name="T0" fmla="*/ 2332 w 2339"/>
                  <a:gd name="T1" fmla="*/ 1665 h 1665"/>
                  <a:gd name="T2" fmla="*/ 2329 w 2339"/>
                  <a:gd name="T3" fmla="*/ 1664 h 1665"/>
                  <a:gd name="T4" fmla="*/ 3 w 2339"/>
                  <a:gd name="T5" fmla="*/ 11 h 1665"/>
                  <a:gd name="T6" fmla="*/ 2 w 2339"/>
                  <a:gd name="T7" fmla="*/ 3 h 1665"/>
                  <a:gd name="T8" fmla="*/ 10 w 2339"/>
                  <a:gd name="T9" fmla="*/ 2 h 1665"/>
                  <a:gd name="T10" fmla="*/ 2335 w 2339"/>
                  <a:gd name="T11" fmla="*/ 1654 h 1665"/>
                  <a:gd name="T12" fmla="*/ 2337 w 2339"/>
                  <a:gd name="T13" fmla="*/ 1662 h 1665"/>
                  <a:gd name="T14" fmla="*/ 2332 w 2339"/>
                  <a:gd name="T15" fmla="*/ 1665 h 16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9" h="1665">
                    <a:moveTo>
                      <a:pt x="2332" y="1665"/>
                    </a:moveTo>
                    <a:cubicBezTo>
                      <a:pt x="2331" y="1665"/>
                      <a:pt x="2330" y="1665"/>
                      <a:pt x="2329" y="1664"/>
                    </a:cubicBezTo>
                    <a:cubicBezTo>
                      <a:pt x="3" y="11"/>
                      <a:pt x="3" y="11"/>
                      <a:pt x="3" y="11"/>
                    </a:cubicBezTo>
                    <a:cubicBezTo>
                      <a:pt x="1" y="10"/>
                      <a:pt x="0" y="6"/>
                      <a:pt x="2" y="3"/>
                    </a:cubicBezTo>
                    <a:cubicBezTo>
                      <a:pt x="4" y="0"/>
                      <a:pt x="8" y="0"/>
                      <a:pt x="10" y="2"/>
                    </a:cubicBezTo>
                    <a:cubicBezTo>
                      <a:pt x="2335" y="1654"/>
                      <a:pt x="2335" y="1654"/>
                      <a:pt x="2335" y="1654"/>
                    </a:cubicBezTo>
                    <a:cubicBezTo>
                      <a:pt x="2338" y="1656"/>
                      <a:pt x="2339" y="1660"/>
                      <a:pt x="2337" y="1662"/>
                    </a:cubicBezTo>
                    <a:cubicBezTo>
                      <a:pt x="2336" y="1664"/>
                      <a:pt x="2334" y="1665"/>
                      <a:pt x="2332" y="166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82" name="Freeform 62"/>
              <p:cNvSpPr/>
              <p:nvPr/>
            </p:nvSpPr>
            <p:spPr bwMode="auto">
              <a:xfrm>
                <a:off x="5073257" y="4157688"/>
                <a:ext cx="15478" cy="1066523"/>
              </a:xfrm>
              <a:custGeom>
                <a:avLst/>
                <a:gdLst>
                  <a:gd name="T0" fmla="*/ 11 w 17"/>
                  <a:gd name="T1" fmla="*/ 1184 h 1184"/>
                  <a:gd name="T2" fmla="*/ 5 w 17"/>
                  <a:gd name="T3" fmla="*/ 1178 h 1184"/>
                  <a:gd name="T4" fmla="*/ 0 w 17"/>
                  <a:gd name="T5" fmla="*/ 6 h 1184"/>
                  <a:gd name="T6" fmla="*/ 6 w 17"/>
                  <a:gd name="T7" fmla="*/ 0 h 1184"/>
                  <a:gd name="T8" fmla="*/ 6 w 17"/>
                  <a:gd name="T9" fmla="*/ 0 h 1184"/>
                  <a:gd name="T10" fmla="*/ 12 w 17"/>
                  <a:gd name="T11" fmla="*/ 6 h 1184"/>
                  <a:gd name="T12" fmla="*/ 17 w 17"/>
                  <a:gd name="T13" fmla="*/ 1178 h 1184"/>
                  <a:gd name="T14" fmla="*/ 11 w 17"/>
                  <a:gd name="T15" fmla="*/ 1184 h 1184"/>
                  <a:gd name="T16" fmla="*/ 11 w 17"/>
                  <a:gd name="T17" fmla="*/ 1184 h 1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1184">
                    <a:moveTo>
                      <a:pt x="11" y="1184"/>
                    </a:moveTo>
                    <a:cubicBezTo>
                      <a:pt x="8" y="1184"/>
                      <a:pt x="5" y="1181"/>
                      <a:pt x="5" y="1178"/>
                    </a:cubicBezTo>
                    <a:cubicBezTo>
                      <a:pt x="0" y="6"/>
                      <a:pt x="0" y="6"/>
                      <a:pt x="0" y="6"/>
                    </a:cubicBezTo>
                    <a:cubicBezTo>
                      <a:pt x="0" y="3"/>
                      <a:pt x="2" y="0"/>
                      <a:pt x="6" y="0"/>
                    </a:cubicBezTo>
                    <a:cubicBezTo>
                      <a:pt x="6" y="0"/>
                      <a:pt x="6" y="0"/>
                      <a:pt x="6" y="0"/>
                    </a:cubicBezTo>
                    <a:cubicBezTo>
                      <a:pt x="9" y="0"/>
                      <a:pt x="12" y="3"/>
                      <a:pt x="12" y="6"/>
                    </a:cubicBezTo>
                    <a:cubicBezTo>
                      <a:pt x="17" y="1178"/>
                      <a:pt x="17" y="1178"/>
                      <a:pt x="17" y="1178"/>
                    </a:cubicBezTo>
                    <a:cubicBezTo>
                      <a:pt x="17" y="1181"/>
                      <a:pt x="14" y="1184"/>
                      <a:pt x="11" y="1184"/>
                    </a:cubicBezTo>
                    <a:cubicBezTo>
                      <a:pt x="11" y="1184"/>
                      <a:pt x="11" y="1184"/>
                      <a:pt x="11" y="1184"/>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83" name="Freeform 63"/>
              <p:cNvSpPr/>
              <p:nvPr/>
            </p:nvSpPr>
            <p:spPr bwMode="auto">
              <a:xfrm>
                <a:off x="2983829" y="3048954"/>
                <a:ext cx="1739079" cy="686627"/>
              </a:xfrm>
              <a:custGeom>
                <a:avLst/>
                <a:gdLst>
                  <a:gd name="T0" fmla="*/ 7 w 1932"/>
                  <a:gd name="T1" fmla="*/ 763 h 763"/>
                  <a:gd name="T2" fmla="*/ 1 w 1932"/>
                  <a:gd name="T3" fmla="*/ 759 h 763"/>
                  <a:gd name="T4" fmla="*/ 5 w 1932"/>
                  <a:gd name="T5" fmla="*/ 751 h 763"/>
                  <a:gd name="T6" fmla="*/ 1923 w 1932"/>
                  <a:gd name="T7" fmla="*/ 1 h 763"/>
                  <a:gd name="T8" fmla="*/ 1931 w 1932"/>
                  <a:gd name="T9" fmla="*/ 5 h 763"/>
                  <a:gd name="T10" fmla="*/ 1927 w 1932"/>
                  <a:gd name="T11" fmla="*/ 13 h 763"/>
                  <a:gd name="T12" fmla="*/ 9 w 1932"/>
                  <a:gd name="T13" fmla="*/ 762 h 763"/>
                  <a:gd name="T14" fmla="*/ 7 w 1932"/>
                  <a:gd name="T15" fmla="*/ 763 h 76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32" h="763">
                    <a:moveTo>
                      <a:pt x="7" y="763"/>
                    </a:moveTo>
                    <a:cubicBezTo>
                      <a:pt x="4" y="763"/>
                      <a:pt x="2" y="761"/>
                      <a:pt x="1" y="759"/>
                    </a:cubicBezTo>
                    <a:cubicBezTo>
                      <a:pt x="0" y="756"/>
                      <a:pt x="2" y="752"/>
                      <a:pt x="5" y="751"/>
                    </a:cubicBezTo>
                    <a:cubicBezTo>
                      <a:pt x="1923" y="1"/>
                      <a:pt x="1923" y="1"/>
                      <a:pt x="1923" y="1"/>
                    </a:cubicBezTo>
                    <a:cubicBezTo>
                      <a:pt x="1926" y="0"/>
                      <a:pt x="1930" y="2"/>
                      <a:pt x="1931" y="5"/>
                    </a:cubicBezTo>
                    <a:cubicBezTo>
                      <a:pt x="1932" y="8"/>
                      <a:pt x="1931" y="11"/>
                      <a:pt x="1927" y="13"/>
                    </a:cubicBezTo>
                    <a:cubicBezTo>
                      <a:pt x="9" y="762"/>
                      <a:pt x="9" y="762"/>
                      <a:pt x="9" y="762"/>
                    </a:cubicBezTo>
                    <a:cubicBezTo>
                      <a:pt x="8" y="762"/>
                      <a:pt x="8" y="763"/>
                      <a:pt x="7" y="76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84" name="Freeform 64"/>
              <p:cNvSpPr/>
              <p:nvPr/>
            </p:nvSpPr>
            <p:spPr bwMode="auto">
              <a:xfrm>
                <a:off x="4248742" y="2871669"/>
                <a:ext cx="474167" cy="188541"/>
              </a:xfrm>
              <a:custGeom>
                <a:avLst/>
                <a:gdLst>
                  <a:gd name="T0" fmla="*/ 520 w 527"/>
                  <a:gd name="T1" fmla="*/ 210 h 210"/>
                  <a:gd name="T2" fmla="*/ 518 w 527"/>
                  <a:gd name="T3" fmla="*/ 210 h 210"/>
                  <a:gd name="T4" fmla="*/ 4 w 527"/>
                  <a:gd name="T5" fmla="*/ 12 h 210"/>
                  <a:gd name="T6" fmla="*/ 1 w 527"/>
                  <a:gd name="T7" fmla="*/ 4 h 210"/>
                  <a:gd name="T8" fmla="*/ 9 w 527"/>
                  <a:gd name="T9" fmla="*/ 1 h 210"/>
                  <a:gd name="T10" fmla="*/ 522 w 527"/>
                  <a:gd name="T11" fmla="*/ 198 h 210"/>
                  <a:gd name="T12" fmla="*/ 526 w 527"/>
                  <a:gd name="T13" fmla="*/ 206 h 210"/>
                  <a:gd name="T14" fmla="*/ 520 w 527"/>
                  <a:gd name="T15" fmla="*/ 210 h 2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27" h="210">
                    <a:moveTo>
                      <a:pt x="520" y="210"/>
                    </a:moveTo>
                    <a:cubicBezTo>
                      <a:pt x="520" y="210"/>
                      <a:pt x="519" y="210"/>
                      <a:pt x="518" y="210"/>
                    </a:cubicBezTo>
                    <a:cubicBezTo>
                      <a:pt x="4" y="12"/>
                      <a:pt x="4" y="12"/>
                      <a:pt x="4" y="12"/>
                    </a:cubicBezTo>
                    <a:cubicBezTo>
                      <a:pt x="1" y="11"/>
                      <a:pt x="0" y="7"/>
                      <a:pt x="1" y="4"/>
                    </a:cubicBezTo>
                    <a:cubicBezTo>
                      <a:pt x="2" y="1"/>
                      <a:pt x="6" y="0"/>
                      <a:pt x="9" y="1"/>
                    </a:cubicBezTo>
                    <a:cubicBezTo>
                      <a:pt x="522" y="198"/>
                      <a:pt x="522" y="198"/>
                      <a:pt x="522" y="198"/>
                    </a:cubicBezTo>
                    <a:cubicBezTo>
                      <a:pt x="526" y="200"/>
                      <a:pt x="527" y="203"/>
                      <a:pt x="526" y="206"/>
                    </a:cubicBezTo>
                    <a:cubicBezTo>
                      <a:pt x="525" y="209"/>
                      <a:pt x="523" y="210"/>
                      <a:pt x="520" y="21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85" name="Freeform 65"/>
              <p:cNvSpPr/>
              <p:nvPr/>
            </p:nvSpPr>
            <p:spPr bwMode="auto">
              <a:xfrm>
                <a:off x="4711652" y="3048954"/>
                <a:ext cx="372861" cy="1119990"/>
              </a:xfrm>
              <a:custGeom>
                <a:avLst/>
                <a:gdLst>
                  <a:gd name="T0" fmla="*/ 408 w 415"/>
                  <a:gd name="T1" fmla="*/ 1243 h 1243"/>
                  <a:gd name="T2" fmla="*/ 402 w 415"/>
                  <a:gd name="T3" fmla="*/ 1239 h 1243"/>
                  <a:gd name="T4" fmla="*/ 1 w 415"/>
                  <a:gd name="T5" fmla="*/ 9 h 1243"/>
                  <a:gd name="T6" fmla="*/ 4 w 415"/>
                  <a:gd name="T7" fmla="*/ 1 h 1243"/>
                  <a:gd name="T8" fmla="*/ 12 w 415"/>
                  <a:gd name="T9" fmla="*/ 5 h 1243"/>
                  <a:gd name="T10" fmla="*/ 413 w 415"/>
                  <a:gd name="T11" fmla="*/ 1235 h 1243"/>
                  <a:gd name="T12" fmla="*/ 410 w 415"/>
                  <a:gd name="T13" fmla="*/ 1243 h 1243"/>
                  <a:gd name="T14" fmla="*/ 408 w 415"/>
                  <a:gd name="T15" fmla="*/ 1243 h 124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5" h="1243">
                    <a:moveTo>
                      <a:pt x="408" y="1243"/>
                    </a:moveTo>
                    <a:cubicBezTo>
                      <a:pt x="405" y="1243"/>
                      <a:pt x="403" y="1241"/>
                      <a:pt x="402" y="1239"/>
                    </a:cubicBezTo>
                    <a:cubicBezTo>
                      <a:pt x="1" y="9"/>
                      <a:pt x="1" y="9"/>
                      <a:pt x="1" y="9"/>
                    </a:cubicBezTo>
                    <a:cubicBezTo>
                      <a:pt x="0" y="6"/>
                      <a:pt x="1" y="2"/>
                      <a:pt x="4" y="1"/>
                    </a:cubicBezTo>
                    <a:cubicBezTo>
                      <a:pt x="8" y="0"/>
                      <a:pt x="11" y="2"/>
                      <a:pt x="12" y="5"/>
                    </a:cubicBezTo>
                    <a:cubicBezTo>
                      <a:pt x="413" y="1235"/>
                      <a:pt x="413" y="1235"/>
                      <a:pt x="413" y="1235"/>
                    </a:cubicBezTo>
                    <a:cubicBezTo>
                      <a:pt x="415" y="1238"/>
                      <a:pt x="413" y="1242"/>
                      <a:pt x="410" y="1243"/>
                    </a:cubicBezTo>
                    <a:cubicBezTo>
                      <a:pt x="409" y="1243"/>
                      <a:pt x="408" y="1243"/>
                      <a:pt x="408" y="124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86" name="Freeform 66"/>
              <p:cNvSpPr/>
              <p:nvPr/>
            </p:nvSpPr>
            <p:spPr bwMode="auto">
              <a:xfrm>
                <a:off x="2983829" y="3724325"/>
                <a:ext cx="2100684" cy="444619"/>
              </a:xfrm>
              <a:custGeom>
                <a:avLst/>
                <a:gdLst>
                  <a:gd name="T0" fmla="*/ 2327 w 2333"/>
                  <a:gd name="T1" fmla="*/ 493 h 493"/>
                  <a:gd name="T2" fmla="*/ 2326 w 2333"/>
                  <a:gd name="T3" fmla="*/ 493 h 493"/>
                  <a:gd name="T4" fmla="*/ 6 w 2333"/>
                  <a:gd name="T5" fmla="*/ 12 h 493"/>
                  <a:gd name="T6" fmla="*/ 1 w 2333"/>
                  <a:gd name="T7" fmla="*/ 5 h 493"/>
                  <a:gd name="T8" fmla="*/ 8 w 2333"/>
                  <a:gd name="T9" fmla="*/ 1 h 493"/>
                  <a:gd name="T10" fmla="*/ 2328 w 2333"/>
                  <a:gd name="T11" fmla="*/ 481 h 493"/>
                  <a:gd name="T12" fmla="*/ 2333 w 2333"/>
                  <a:gd name="T13" fmla="*/ 488 h 493"/>
                  <a:gd name="T14" fmla="*/ 2327 w 2333"/>
                  <a:gd name="T15" fmla="*/ 493 h 49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3" h="493">
                    <a:moveTo>
                      <a:pt x="2327" y="493"/>
                    </a:moveTo>
                    <a:cubicBezTo>
                      <a:pt x="2326" y="493"/>
                      <a:pt x="2326" y="493"/>
                      <a:pt x="2326" y="493"/>
                    </a:cubicBezTo>
                    <a:cubicBezTo>
                      <a:pt x="6" y="12"/>
                      <a:pt x="6" y="12"/>
                      <a:pt x="6" y="12"/>
                    </a:cubicBezTo>
                    <a:cubicBezTo>
                      <a:pt x="2" y="12"/>
                      <a:pt x="0" y="9"/>
                      <a:pt x="1" y="5"/>
                    </a:cubicBezTo>
                    <a:cubicBezTo>
                      <a:pt x="2" y="2"/>
                      <a:pt x="5" y="0"/>
                      <a:pt x="8" y="1"/>
                    </a:cubicBezTo>
                    <a:cubicBezTo>
                      <a:pt x="2328" y="481"/>
                      <a:pt x="2328" y="481"/>
                      <a:pt x="2328" y="481"/>
                    </a:cubicBezTo>
                    <a:cubicBezTo>
                      <a:pt x="2331" y="482"/>
                      <a:pt x="2333" y="485"/>
                      <a:pt x="2333" y="488"/>
                    </a:cubicBezTo>
                    <a:cubicBezTo>
                      <a:pt x="2332" y="491"/>
                      <a:pt x="2330" y="493"/>
                      <a:pt x="2327" y="49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87" name="Freeform 68"/>
              <p:cNvSpPr/>
              <p:nvPr/>
            </p:nvSpPr>
            <p:spPr bwMode="auto">
              <a:xfrm>
                <a:off x="2983829" y="2871669"/>
                <a:ext cx="1276169" cy="863912"/>
              </a:xfrm>
              <a:custGeom>
                <a:avLst/>
                <a:gdLst>
                  <a:gd name="T0" fmla="*/ 7 w 1418"/>
                  <a:gd name="T1" fmla="*/ 960 h 960"/>
                  <a:gd name="T2" fmla="*/ 2 w 1418"/>
                  <a:gd name="T3" fmla="*/ 957 h 960"/>
                  <a:gd name="T4" fmla="*/ 3 w 1418"/>
                  <a:gd name="T5" fmla="*/ 949 h 960"/>
                  <a:gd name="T6" fmla="*/ 1408 w 1418"/>
                  <a:gd name="T7" fmla="*/ 1 h 960"/>
                  <a:gd name="T8" fmla="*/ 1416 w 1418"/>
                  <a:gd name="T9" fmla="*/ 3 h 960"/>
                  <a:gd name="T10" fmla="*/ 1415 w 1418"/>
                  <a:gd name="T11" fmla="*/ 11 h 960"/>
                  <a:gd name="T12" fmla="*/ 10 w 1418"/>
                  <a:gd name="T13" fmla="*/ 959 h 960"/>
                  <a:gd name="T14" fmla="*/ 7 w 1418"/>
                  <a:gd name="T15" fmla="*/ 960 h 9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18" h="960">
                    <a:moveTo>
                      <a:pt x="7" y="960"/>
                    </a:moveTo>
                    <a:cubicBezTo>
                      <a:pt x="5" y="960"/>
                      <a:pt x="3" y="959"/>
                      <a:pt x="2" y="957"/>
                    </a:cubicBezTo>
                    <a:cubicBezTo>
                      <a:pt x="0" y="954"/>
                      <a:pt x="1" y="950"/>
                      <a:pt x="3" y="949"/>
                    </a:cubicBezTo>
                    <a:cubicBezTo>
                      <a:pt x="1408" y="1"/>
                      <a:pt x="1408" y="1"/>
                      <a:pt x="1408" y="1"/>
                    </a:cubicBezTo>
                    <a:cubicBezTo>
                      <a:pt x="1411" y="0"/>
                      <a:pt x="1415" y="0"/>
                      <a:pt x="1416" y="3"/>
                    </a:cubicBezTo>
                    <a:cubicBezTo>
                      <a:pt x="1418" y="6"/>
                      <a:pt x="1418" y="9"/>
                      <a:pt x="1415" y="11"/>
                    </a:cubicBezTo>
                    <a:cubicBezTo>
                      <a:pt x="10" y="959"/>
                      <a:pt x="10" y="959"/>
                      <a:pt x="10" y="959"/>
                    </a:cubicBezTo>
                    <a:cubicBezTo>
                      <a:pt x="9" y="959"/>
                      <a:pt x="8" y="960"/>
                      <a:pt x="7" y="96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88" name="Freeform 69"/>
              <p:cNvSpPr/>
              <p:nvPr/>
            </p:nvSpPr>
            <p:spPr bwMode="auto">
              <a:xfrm>
                <a:off x="4248742" y="1121334"/>
                <a:ext cx="610648" cy="1761592"/>
              </a:xfrm>
              <a:custGeom>
                <a:avLst/>
                <a:gdLst>
                  <a:gd name="T0" fmla="*/ 6 w 678"/>
                  <a:gd name="T1" fmla="*/ 1955 h 1955"/>
                  <a:gd name="T2" fmla="*/ 5 w 678"/>
                  <a:gd name="T3" fmla="*/ 1955 h 1955"/>
                  <a:gd name="T4" fmla="*/ 1 w 678"/>
                  <a:gd name="T5" fmla="*/ 1947 h 1955"/>
                  <a:gd name="T6" fmla="*/ 665 w 678"/>
                  <a:gd name="T7" fmla="*/ 5 h 1955"/>
                  <a:gd name="T8" fmla="*/ 673 w 678"/>
                  <a:gd name="T9" fmla="*/ 1 h 1955"/>
                  <a:gd name="T10" fmla="*/ 677 w 678"/>
                  <a:gd name="T11" fmla="*/ 9 h 1955"/>
                  <a:gd name="T12" fmla="*/ 12 w 678"/>
                  <a:gd name="T13" fmla="*/ 1951 h 1955"/>
                  <a:gd name="T14" fmla="*/ 6 w 678"/>
                  <a:gd name="T15" fmla="*/ 1955 h 195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8" h="1955">
                    <a:moveTo>
                      <a:pt x="6" y="1955"/>
                    </a:moveTo>
                    <a:cubicBezTo>
                      <a:pt x="6" y="1955"/>
                      <a:pt x="5" y="1955"/>
                      <a:pt x="5" y="1955"/>
                    </a:cubicBezTo>
                    <a:cubicBezTo>
                      <a:pt x="1" y="1954"/>
                      <a:pt x="0" y="1951"/>
                      <a:pt x="1" y="1947"/>
                    </a:cubicBezTo>
                    <a:cubicBezTo>
                      <a:pt x="665" y="5"/>
                      <a:pt x="665" y="5"/>
                      <a:pt x="665" y="5"/>
                    </a:cubicBezTo>
                    <a:cubicBezTo>
                      <a:pt x="666" y="2"/>
                      <a:pt x="670" y="0"/>
                      <a:pt x="673" y="1"/>
                    </a:cubicBezTo>
                    <a:cubicBezTo>
                      <a:pt x="676" y="2"/>
                      <a:pt x="678" y="6"/>
                      <a:pt x="677" y="9"/>
                    </a:cubicBezTo>
                    <a:cubicBezTo>
                      <a:pt x="12" y="1951"/>
                      <a:pt x="12" y="1951"/>
                      <a:pt x="12" y="1951"/>
                    </a:cubicBezTo>
                    <a:cubicBezTo>
                      <a:pt x="11" y="1954"/>
                      <a:pt x="9" y="1955"/>
                      <a:pt x="6" y="195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89" name="Freeform 70"/>
              <p:cNvSpPr/>
              <p:nvPr/>
            </p:nvSpPr>
            <p:spPr bwMode="auto">
              <a:xfrm>
                <a:off x="4846726" y="1121334"/>
                <a:ext cx="913158" cy="1732045"/>
              </a:xfrm>
              <a:custGeom>
                <a:avLst/>
                <a:gdLst>
                  <a:gd name="T0" fmla="*/ 1008 w 1015"/>
                  <a:gd name="T1" fmla="*/ 1923 h 1923"/>
                  <a:gd name="T2" fmla="*/ 1003 w 1015"/>
                  <a:gd name="T3" fmla="*/ 1920 h 1923"/>
                  <a:gd name="T4" fmla="*/ 2 w 1015"/>
                  <a:gd name="T5" fmla="*/ 10 h 1923"/>
                  <a:gd name="T6" fmla="*/ 4 w 1015"/>
                  <a:gd name="T7" fmla="*/ 2 h 1923"/>
                  <a:gd name="T8" fmla="*/ 12 w 1015"/>
                  <a:gd name="T9" fmla="*/ 4 h 1923"/>
                  <a:gd name="T10" fmla="*/ 1013 w 1015"/>
                  <a:gd name="T11" fmla="*/ 1914 h 1923"/>
                  <a:gd name="T12" fmla="*/ 1011 w 1015"/>
                  <a:gd name="T13" fmla="*/ 1922 h 1923"/>
                  <a:gd name="T14" fmla="*/ 1008 w 1015"/>
                  <a:gd name="T15" fmla="*/ 1923 h 192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15" h="1923">
                    <a:moveTo>
                      <a:pt x="1008" y="1923"/>
                    </a:moveTo>
                    <a:cubicBezTo>
                      <a:pt x="1006" y="1923"/>
                      <a:pt x="1004" y="1922"/>
                      <a:pt x="1003" y="1920"/>
                    </a:cubicBezTo>
                    <a:cubicBezTo>
                      <a:pt x="2" y="10"/>
                      <a:pt x="2" y="10"/>
                      <a:pt x="2" y="10"/>
                    </a:cubicBezTo>
                    <a:cubicBezTo>
                      <a:pt x="0" y="7"/>
                      <a:pt x="1" y="3"/>
                      <a:pt x="4" y="2"/>
                    </a:cubicBezTo>
                    <a:cubicBezTo>
                      <a:pt x="7" y="0"/>
                      <a:pt x="11" y="1"/>
                      <a:pt x="12" y="4"/>
                    </a:cubicBezTo>
                    <a:cubicBezTo>
                      <a:pt x="1013" y="1914"/>
                      <a:pt x="1013" y="1914"/>
                      <a:pt x="1013" y="1914"/>
                    </a:cubicBezTo>
                    <a:cubicBezTo>
                      <a:pt x="1015" y="1917"/>
                      <a:pt x="1014" y="1921"/>
                      <a:pt x="1011" y="1922"/>
                    </a:cubicBezTo>
                    <a:cubicBezTo>
                      <a:pt x="1010" y="1923"/>
                      <a:pt x="1009" y="1923"/>
                      <a:pt x="1008" y="192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90" name="Freeform 71"/>
              <p:cNvSpPr/>
              <p:nvPr/>
            </p:nvSpPr>
            <p:spPr bwMode="auto">
              <a:xfrm>
                <a:off x="5748628" y="1848765"/>
                <a:ext cx="84421" cy="1004614"/>
              </a:xfrm>
              <a:custGeom>
                <a:avLst/>
                <a:gdLst>
                  <a:gd name="T0" fmla="*/ 6 w 94"/>
                  <a:gd name="T1" fmla="*/ 1116 h 1116"/>
                  <a:gd name="T2" fmla="*/ 6 w 94"/>
                  <a:gd name="T3" fmla="*/ 1116 h 1116"/>
                  <a:gd name="T4" fmla="*/ 0 w 94"/>
                  <a:gd name="T5" fmla="*/ 1110 h 1116"/>
                  <a:gd name="T6" fmla="*/ 82 w 94"/>
                  <a:gd name="T7" fmla="*/ 6 h 1116"/>
                  <a:gd name="T8" fmla="*/ 89 w 94"/>
                  <a:gd name="T9" fmla="*/ 0 h 1116"/>
                  <a:gd name="T10" fmla="*/ 94 w 94"/>
                  <a:gd name="T11" fmla="*/ 7 h 1116"/>
                  <a:gd name="T12" fmla="*/ 12 w 94"/>
                  <a:gd name="T13" fmla="*/ 1110 h 1116"/>
                  <a:gd name="T14" fmla="*/ 6 w 94"/>
                  <a:gd name="T15" fmla="*/ 1116 h 11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4" h="1116">
                    <a:moveTo>
                      <a:pt x="6" y="1116"/>
                    </a:moveTo>
                    <a:cubicBezTo>
                      <a:pt x="6" y="1116"/>
                      <a:pt x="6" y="1116"/>
                      <a:pt x="6" y="1116"/>
                    </a:cubicBezTo>
                    <a:cubicBezTo>
                      <a:pt x="2" y="1116"/>
                      <a:pt x="0" y="1113"/>
                      <a:pt x="0" y="1110"/>
                    </a:cubicBezTo>
                    <a:cubicBezTo>
                      <a:pt x="82" y="6"/>
                      <a:pt x="82" y="6"/>
                      <a:pt x="82" y="6"/>
                    </a:cubicBezTo>
                    <a:cubicBezTo>
                      <a:pt x="83" y="2"/>
                      <a:pt x="85" y="0"/>
                      <a:pt x="89" y="0"/>
                    </a:cubicBezTo>
                    <a:cubicBezTo>
                      <a:pt x="92" y="0"/>
                      <a:pt x="94" y="3"/>
                      <a:pt x="94" y="7"/>
                    </a:cubicBezTo>
                    <a:cubicBezTo>
                      <a:pt x="12" y="1110"/>
                      <a:pt x="12" y="1110"/>
                      <a:pt x="12" y="1110"/>
                    </a:cubicBezTo>
                    <a:cubicBezTo>
                      <a:pt x="12" y="1114"/>
                      <a:pt x="9" y="1116"/>
                      <a:pt x="6" y="111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91" name="Freeform 72"/>
              <p:cNvSpPr/>
              <p:nvPr/>
            </p:nvSpPr>
            <p:spPr bwMode="auto">
              <a:xfrm>
                <a:off x="5748627" y="2842122"/>
                <a:ext cx="984915" cy="140702"/>
              </a:xfrm>
              <a:custGeom>
                <a:avLst/>
                <a:gdLst>
                  <a:gd name="T0" fmla="*/ 1088 w 1094"/>
                  <a:gd name="T1" fmla="*/ 155 h 155"/>
                  <a:gd name="T2" fmla="*/ 1087 w 1094"/>
                  <a:gd name="T3" fmla="*/ 155 h 155"/>
                  <a:gd name="T4" fmla="*/ 5 w 1094"/>
                  <a:gd name="T5" fmla="*/ 12 h 155"/>
                  <a:gd name="T6" fmla="*/ 0 w 1094"/>
                  <a:gd name="T7" fmla="*/ 5 h 155"/>
                  <a:gd name="T8" fmla="*/ 7 w 1094"/>
                  <a:gd name="T9" fmla="*/ 0 h 155"/>
                  <a:gd name="T10" fmla="*/ 1089 w 1094"/>
                  <a:gd name="T11" fmla="*/ 143 h 155"/>
                  <a:gd name="T12" fmla="*/ 1094 w 1094"/>
                  <a:gd name="T13" fmla="*/ 150 h 155"/>
                  <a:gd name="T14" fmla="*/ 1088 w 1094"/>
                  <a:gd name="T15" fmla="*/ 155 h 15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94" h="155">
                    <a:moveTo>
                      <a:pt x="1088" y="155"/>
                    </a:moveTo>
                    <a:cubicBezTo>
                      <a:pt x="1088" y="155"/>
                      <a:pt x="1087" y="155"/>
                      <a:pt x="1087" y="155"/>
                    </a:cubicBezTo>
                    <a:cubicBezTo>
                      <a:pt x="5" y="12"/>
                      <a:pt x="5" y="12"/>
                      <a:pt x="5" y="12"/>
                    </a:cubicBezTo>
                    <a:cubicBezTo>
                      <a:pt x="2" y="11"/>
                      <a:pt x="0" y="8"/>
                      <a:pt x="0" y="5"/>
                    </a:cubicBezTo>
                    <a:cubicBezTo>
                      <a:pt x="1" y="2"/>
                      <a:pt x="4" y="0"/>
                      <a:pt x="7" y="0"/>
                    </a:cubicBezTo>
                    <a:cubicBezTo>
                      <a:pt x="1089" y="143"/>
                      <a:pt x="1089" y="143"/>
                      <a:pt x="1089" y="143"/>
                    </a:cubicBezTo>
                    <a:cubicBezTo>
                      <a:pt x="1092" y="144"/>
                      <a:pt x="1094" y="147"/>
                      <a:pt x="1094" y="150"/>
                    </a:cubicBezTo>
                    <a:cubicBezTo>
                      <a:pt x="1093" y="153"/>
                      <a:pt x="1091" y="155"/>
                      <a:pt x="1088" y="15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92" name="Freeform 75"/>
              <p:cNvSpPr/>
              <p:nvPr/>
            </p:nvSpPr>
            <p:spPr bwMode="auto">
              <a:xfrm>
                <a:off x="6722288" y="2076702"/>
                <a:ext cx="1082000" cy="906122"/>
              </a:xfrm>
              <a:custGeom>
                <a:avLst/>
                <a:gdLst>
                  <a:gd name="T0" fmla="*/ 7 w 1202"/>
                  <a:gd name="T1" fmla="*/ 1006 h 1006"/>
                  <a:gd name="T2" fmla="*/ 2 w 1202"/>
                  <a:gd name="T3" fmla="*/ 1004 h 1006"/>
                  <a:gd name="T4" fmla="*/ 3 w 1202"/>
                  <a:gd name="T5" fmla="*/ 996 h 1006"/>
                  <a:gd name="T6" fmla="*/ 1191 w 1202"/>
                  <a:gd name="T7" fmla="*/ 2 h 1006"/>
                  <a:gd name="T8" fmla="*/ 1200 w 1202"/>
                  <a:gd name="T9" fmla="*/ 2 h 1006"/>
                  <a:gd name="T10" fmla="*/ 1199 w 1202"/>
                  <a:gd name="T11" fmla="*/ 11 h 1006"/>
                  <a:gd name="T12" fmla="*/ 11 w 1202"/>
                  <a:gd name="T13" fmla="*/ 1005 h 1006"/>
                  <a:gd name="T14" fmla="*/ 7 w 1202"/>
                  <a:gd name="T15" fmla="*/ 1006 h 100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02" h="1006">
                    <a:moveTo>
                      <a:pt x="7" y="1006"/>
                    </a:moveTo>
                    <a:cubicBezTo>
                      <a:pt x="5" y="1006"/>
                      <a:pt x="4" y="1005"/>
                      <a:pt x="2" y="1004"/>
                    </a:cubicBezTo>
                    <a:cubicBezTo>
                      <a:pt x="0" y="1001"/>
                      <a:pt x="1" y="998"/>
                      <a:pt x="3" y="996"/>
                    </a:cubicBezTo>
                    <a:cubicBezTo>
                      <a:pt x="1191" y="2"/>
                      <a:pt x="1191" y="2"/>
                      <a:pt x="1191" y="2"/>
                    </a:cubicBezTo>
                    <a:cubicBezTo>
                      <a:pt x="1194" y="0"/>
                      <a:pt x="1198" y="0"/>
                      <a:pt x="1200" y="2"/>
                    </a:cubicBezTo>
                    <a:cubicBezTo>
                      <a:pt x="1202" y="5"/>
                      <a:pt x="1202" y="9"/>
                      <a:pt x="1199" y="11"/>
                    </a:cubicBezTo>
                    <a:cubicBezTo>
                      <a:pt x="11" y="1005"/>
                      <a:pt x="11" y="1005"/>
                      <a:pt x="11" y="1005"/>
                    </a:cubicBezTo>
                    <a:cubicBezTo>
                      <a:pt x="10" y="1006"/>
                      <a:pt x="8" y="1006"/>
                      <a:pt x="7" y="100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93" name="Freeform 76"/>
              <p:cNvSpPr/>
              <p:nvPr/>
            </p:nvSpPr>
            <p:spPr bwMode="auto">
              <a:xfrm>
                <a:off x="5071849" y="2970161"/>
                <a:ext cx="1663100" cy="1198783"/>
              </a:xfrm>
              <a:custGeom>
                <a:avLst/>
                <a:gdLst>
                  <a:gd name="T0" fmla="*/ 7 w 1846"/>
                  <a:gd name="T1" fmla="*/ 1330 h 1330"/>
                  <a:gd name="T2" fmla="*/ 2 w 1846"/>
                  <a:gd name="T3" fmla="*/ 1327 h 1330"/>
                  <a:gd name="T4" fmla="*/ 3 w 1846"/>
                  <a:gd name="T5" fmla="*/ 1319 h 1330"/>
                  <a:gd name="T6" fmla="*/ 1835 w 1846"/>
                  <a:gd name="T7" fmla="*/ 2 h 1330"/>
                  <a:gd name="T8" fmla="*/ 1844 w 1846"/>
                  <a:gd name="T9" fmla="*/ 4 h 1330"/>
                  <a:gd name="T10" fmla="*/ 1842 w 1846"/>
                  <a:gd name="T11" fmla="*/ 12 h 1330"/>
                  <a:gd name="T12" fmla="*/ 10 w 1846"/>
                  <a:gd name="T13" fmla="*/ 1329 h 1330"/>
                  <a:gd name="T14" fmla="*/ 7 w 1846"/>
                  <a:gd name="T15" fmla="*/ 1330 h 133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46" h="1330">
                    <a:moveTo>
                      <a:pt x="7" y="1330"/>
                    </a:moveTo>
                    <a:cubicBezTo>
                      <a:pt x="5" y="1330"/>
                      <a:pt x="3" y="1329"/>
                      <a:pt x="2" y="1327"/>
                    </a:cubicBezTo>
                    <a:cubicBezTo>
                      <a:pt x="0" y="1325"/>
                      <a:pt x="1" y="1321"/>
                      <a:pt x="3" y="1319"/>
                    </a:cubicBezTo>
                    <a:cubicBezTo>
                      <a:pt x="1835" y="2"/>
                      <a:pt x="1835" y="2"/>
                      <a:pt x="1835" y="2"/>
                    </a:cubicBezTo>
                    <a:cubicBezTo>
                      <a:pt x="1838" y="0"/>
                      <a:pt x="1842" y="1"/>
                      <a:pt x="1844" y="4"/>
                    </a:cubicBezTo>
                    <a:cubicBezTo>
                      <a:pt x="1846" y="6"/>
                      <a:pt x="1845" y="10"/>
                      <a:pt x="1842" y="12"/>
                    </a:cubicBezTo>
                    <a:cubicBezTo>
                      <a:pt x="10" y="1329"/>
                      <a:pt x="10" y="1329"/>
                      <a:pt x="10" y="1329"/>
                    </a:cubicBezTo>
                    <a:cubicBezTo>
                      <a:pt x="9" y="1329"/>
                      <a:pt x="8" y="1330"/>
                      <a:pt x="7" y="133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94" name="Freeform 77"/>
              <p:cNvSpPr/>
              <p:nvPr/>
            </p:nvSpPr>
            <p:spPr bwMode="auto">
              <a:xfrm>
                <a:off x="5747220" y="2076702"/>
                <a:ext cx="2057066" cy="776676"/>
              </a:xfrm>
              <a:custGeom>
                <a:avLst/>
                <a:gdLst>
                  <a:gd name="T0" fmla="*/ 7 w 2284"/>
                  <a:gd name="T1" fmla="*/ 863 h 863"/>
                  <a:gd name="T2" fmla="*/ 1 w 2284"/>
                  <a:gd name="T3" fmla="*/ 859 h 863"/>
                  <a:gd name="T4" fmla="*/ 5 w 2284"/>
                  <a:gd name="T5" fmla="*/ 851 h 863"/>
                  <a:gd name="T6" fmla="*/ 2275 w 2284"/>
                  <a:gd name="T7" fmla="*/ 1 h 863"/>
                  <a:gd name="T8" fmla="*/ 2283 w 2284"/>
                  <a:gd name="T9" fmla="*/ 4 h 863"/>
                  <a:gd name="T10" fmla="*/ 2279 w 2284"/>
                  <a:gd name="T11" fmla="*/ 12 h 863"/>
                  <a:gd name="T12" fmla="*/ 9 w 2284"/>
                  <a:gd name="T13" fmla="*/ 863 h 863"/>
                  <a:gd name="T14" fmla="*/ 7 w 2284"/>
                  <a:gd name="T15" fmla="*/ 863 h 86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84" h="863">
                    <a:moveTo>
                      <a:pt x="7" y="863"/>
                    </a:moveTo>
                    <a:cubicBezTo>
                      <a:pt x="5" y="863"/>
                      <a:pt x="2" y="861"/>
                      <a:pt x="1" y="859"/>
                    </a:cubicBezTo>
                    <a:cubicBezTo>
                      <a:pt x="0" y="856"/>
                      <a:pt x="2" y="852"/>
                      <a:pt x="5" y="851"/>
                    </a:cubicBezTo>
                    <a:cubicBezTo>
                      <a:pt x="2275" y="1"/>
                      <a:pt x="2275" y="1"/>
                      <a:pt x="2275" y="1"/>
                    </a:cubicBezTo>
                    <a:cubicBezTo>
                      <a:pt x="2278" y="0"/>
                      <a:pt x="2282" y="1"/>
                      <a:pt x="2283" y="4"/>
                    </a:cubicBezTo>
                    <a:cubicBezTo>
                      <a:pt x="2284" y="7"/>
                      <a:pt x="2283" y="11"/>
                      <a:pt x="2279" y="12"/>
                    </a:cubicBezTo>
                    <a:cubicBezTo>
                      <a:pt x="9" y="863"/>
                      <a:pt x="9" y="863"/>
                      <a:pt x="9" y="863"/>
                    </a:cubicBezTo>
                    <a:cubicBezTo>
                      <a:pt x="8" y="863"/>
                      <a:pt x="8" y="863"/>
                      <a:pt x="7" y="86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95" name="Freeform 78"/>
              <p:cNvSpPr/>
              <p:nvPr/>
            </p:nvSpPr>
            <p:spPr bwMode="auto">
              <a:xfrm>
                <a:off x="5823199" y="1848765"/>
                <a:ext cx="1981087" cy="237787"/>
              </a:xfrm>
              <a:custGeom>
                <a:avLst/>
                <a:gdLst>
                  <a:gd name="T0" fmla="*/ 2194 w 2201"/>
                  <a:gd name="T1" fmla="*/ 265 h 265"/>
                  <a:gd name="T2" fmla="*/ 2194 w 2201"/>
                  <a:gd name="T3" fmla="*/ 265 h 265"/>
                  <a:gd name="T4" fmla="*/ 6 w 2201"/>
                  <a:gd name="T5" fmla="*/ 12 h 265"/>
                  <a:gd name="T6" fmla="*/ 0 w 2201"/>
                  <a:gd name="T7" fmla="*/ 5 h 265"/>
                  <a:gd name="T8" fmla="*/ 7 w 2201"/>
                  <a:gd name="T9" fmla="*/ 0 h 265"/>
                  <a:gd name="T10" fmla="*/ 2195 w 2201"/>
                  <a:gd name="T11" fmla="*/ 253 h 265"/>
                  <a:gd name="T12" fmla="*/ 2200 w 2201"/>
                  <a:gd name="T13" fmla="*/ 260 h 265"/>
                  <a:gd name="T14" fmla="*/ 2194 w 2201"/>
                  <a:gd name="T15" fmla="*/ 265 h 2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01" h="265">
                    <a:moveTo>
                      <a:pt x="2194" y="265"/>
                    </a:moveTo>
                    <a:cubicBezTo>
                      <a:pt x="2194" y="265"/>
                      <a:pt x="2194" y="265"/>
                      <a:pt x="2194" y="265"/>
                    </a:cubicBezTo>
                    <a:cubicBezTo>
                      <a:pt x="6" y="12"/>
                      <a:pt x="6" y="12"/>
                      <a:pt x="6" y="12"/>
                    </a:cubicBezTo>
                    <a:cubicBezTo>
                      <a:pt x="2" y="12"/>
                      <a:pt x="0" y="9"/>
                      <a:pt x="0" y="5"/>
                    </a:cubicBezTo>
                    <a:cubicBezTo>
                      <a:pt x="1" y="2"/>
                      <a:pt x="4" y="0"/>
                      <a:pt x="7" y="0"/>
                    </a:cubicBezTo>
                    <a:cubicBezTo>
                      <a:pt x="2195" y="253"/>
                      <a:pt x="2195" y="253"/>
                      <a:pt x="2195" y="253"/>
                    </a:cubicBezTo>
                    <a:cubicBezTo>
                      <a:pt x="2198" y="254"/>
                      <a:pt x="2201" y="257"/>
                      <a:pt x="2200" y="260"/>
                    </a:cubicBezTo>
                    <a:cubicBezTo>
                      <a:pt x="2200" y="263"/>
                      <a:pt x="2197" y="265"/>
                      <a:pt x="2194" y="26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96" name="Freeform 79"/>
              <p:cNvSpPr/>
              <p:nvPr/>
            </p:nvSpPr>
            <p:spPr bwMode="auto">
              <a:xfrm>
                <a:off x="4846727" y="1121334"/>
                <a:ext cx="987730" cy="737280"/>
              </a:xfrm>
              <a:custGeom>
                <a:avLst/>
                <a:gdLst>
                  <a:gd name="T0" fmla="*/ 1090 w 1097"/>
                  <a:gd name="T1" fmla="*/ 819 h 819"/>
                  <a:gd name="T2" fmla="*/ 1087 w 1097"/>
                  <a:gd name="T3" fmla="*/ 818 h 819"/>
                  <a:gd name="T4" fmla="*/ 3 w 1097"/>
                  <a:gd name="T5" fmla="*/ 12 h 819"/>
                  <a:gd name="T6" fmla="*/ 2 w 1097"/>
                  <a:gd name="T7" fmla="*/ 3 h 819"/>
                  <a:gd name="T8" fmla="*/ 11 w 1097"/>
                  <a:gd name="T9" fmla="*/ 2 h 819"/>
                  <a:gd name="T10" fmla="*/ 1094 w 1097"/>
                  <a:gd name="T11" fmla="*/ 808 h 819"/>
                  <a:gd name="T12" fmla="*/ 1095 w 1097"/>
                  <a:gd name="T13" fmla="*/ 817 h 819"/>
                  <a:gd name="T14" fmla="*/ 1090 w 1097"/>
                  <a:gd name="T15" fmla="*/ 819 h 81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97" h="819">
                    <a:moveTo>
                      <a:pt x="1090" y="819"/>
                    </a:moveTo>
                    <a:cubicBezTo>
                      <a:pt x="1089" y="819"/>
                      <a:pt x="1088" y="819"/>
                      <a:pt x="1087" y="818"/>
                    </a:cubicBezTo>
                    <a:cubicBezTo>
                      <a:pt x="3" y="12"/>
                      <a:pt x="3" y="12"/>
                      <a:pt x="3" y="12"/>
                    </a:cubicBezTo>
                    <a:cubicBezTo>
                      <a:pt x="1" y="10"/>
                      <a:pt x="0" y="6"/>
                      <a:pt x="2" y="3"/>
                    </a:cubicBezTo>
                    <a:cubicBezTo>
                      <a:pt x="4" y="1"/>
                      <a:pt x="8" y="0"/>
                      <a:pt x="11" y="2"/>
                    </a:cubicBezTo>
                    <a:cubicBezTo>
                      <a:pt x="1094" y="808"/>
                      <a:pt x="1094" y="808"/>
                      <a:pt x="1094" y="808"/>
                    </a:cubicBezTo>
                    <a:cubicBezTo>
                      <a:pt x="1097" y="810"/>
                      <a:pt x="1097" y="814"/>
                      <a:pt x="1095" y="817"/>
                    </a:cubicBezTo>
                    <a:cubicBezTo>
                      <a:pt x="1094" y="818"/>
                      <a:pt x="1092" y="819"/>
                      <a:pt x="1090" y="819"/>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97" name="Freeform 80"/>
              <p:cNvSpPr/>
              <p:nvPr/>
            </p:nvSpPr>
            <p:spPr bwMode="auto">
              <a:xfrm>
                <a:off x="5071850" y="2842122"/>
                <a:ext cx="688034" cy="1326822"/>
              </a:xfrm>
              <a:custGeom>
                <a:avLst/>
                <a:gdLst>
                  <a:gd name="T0" fmla="*/ 7 w 764"/>
                  <a:gd name="T1" fmla="*/ 1473 h 1473"/>
                  <a:gd name="T2" fmla="*/ 4 w 764"/>
                  <a:gd name="T3" fmla="*/ 1472 h 1473"/>
                  <a:gd name="T4" fmla="*/ 1 w 764"/>
                  <a:gd name="T5" fmla="*/ 1464 h 1473"/>
                  <a:gd name="T6" fmla="*/ 752 w 764"/>
                  <a:gd name="T7" fmla="*/ 4 h 1473"/>
                  <a:gd name="T8" fmla="*/ 760 w 764"/>
                  <a:gd name="T9" fmla="*/ 2 h 1473"/>
                  <a:gd name="T10" fmla="*/ 762 w 764"/>
                  <a:gd name="T11" fmla="*/ 10 h 1473"/>
                  <a:gd name="T12" fmla="*/ 12 w 764"/>
                  <a:gd name="T13" fmla="*/ 1470 h 1473"/>
                  <a:gd name="T14" fmla="*/ 7 w 764"/>
                  <a:gd name="T15" fmla="*/ 1473 h 147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64" h="1473">
                    <a:moveTo>
                      <a:pt x="7" y="1473"/>
                    </a:moveTo>
                    <a:cubicBezTo>
                      <a:pt x="6" y="1473"/>
                      <a:pt x="5" y="1473"/>
                      <a:pt x="4" y="1472"/>
                    </a:cubicBezTo>
                    <a:cubicBezTo>
                      <a:pt x="1" y="1471"/>
                      <a:pt x="0" y="1467"/>
                      <a:pt x="1" y="1464"/>
                    </a:cubicBezTo>
                    <a:cubicBezTo>
                      <a:pt x="752" y="4"/>
                      <a:pt x="752" y="4"/>
                      <a:pt x="752" y="4"/>
                    </a:cubicBezTo>
                    <a:cubicBezTo>
                      <a:pt x="753" y="1"/>
                      <a:pt x="757" y="0"/>
                      <a:pt x="760" y="2"/>
                    </a:cubicBezTo>
                    <a:cubicBezTo>
                      <a:pt x="763" y="3"/>
                      <a:pt x="764" y="7"/>
                      <a:pt x="762" y="10"/>
                    </a:cubicBezTo>
                    <a:cubicBezTo>
                      <a:pt x="12" y="1470"/>
                      <a:pt x="12" y="1470"/>
                      <a:pt x="12" y="1470"/>
                    </a:cubicBezTo>
                    <a:cubicBezTo>
                      <a:pt x="11" y="1472"/>
                      <a:pt x="9" y="1473"/>
                      <a:pt x="7" y="147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98" name="Freeform 28"/>
              <p:cNvSpPr/>
              <p:nvPr/>
            </p:nvSpPr>
            <p:spPr bwMode="auto">
              <a:xfrm flipV="1">
                <a:off x="3107786" y="3696185"/>
                <a:ext cx="1630598" cy="49850"/>
              </a:xfrm>
              <a:custGeom>
                <a:avLst/>
                <a:gdLst>
                  <a:gd name="T0" fmla="*/ 1150 w 1155"/>
                  <a:gd name="T1" fmla="*/ 175 h 175"/>
                  <a:gd name="T2" fmla="*/ 1150 w 1155"/>
                  <a:gd name="T3" fmla="*/ 175 h 175"/>
                  <a:gd name="T4" fmla="*/ 4 w 1155"/>
                  <a:gd name="T5" fmla="*/ 8 h 175"/>
                  <a:gd name="T6" fmla="*/ 0 w 1155"/>
                  <a:gd name="T7" fmla="*/ 4 h 175"/>
                  <a:gd name="T8" fmla="*/ 5 w 1155"/>
                  <a:gd name="T9" fmla="*/ 0 h 175"/>
                  <a:gd name="T10" fmla="*/ 1151 w 1155"/>
                  <a:gd name="T11" fmla="*/ 167 h 175"/>
                  <a:gd name="T12" fmla="*/ 1154 w 1155"/>
                  <a:gd name="T13" fmla="*/ 172 h 175"/>
                  <a:gd name="T14" fmla="*/ 1150 w 1155"/>
                  <a:gd name="T15" fmla="*/ 175 h 1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5" h="175">
                    <a:moveTo>
                      <a:pt x="1150" y="175"/>
                    </a:moveTo>
                    <a:cubicBezTo>
                      <a:pt x="1150" y="175"/>
                      <a:pt x="1150" y="175"/>
                      <a:pt x="1150" y="175"/>
                    </a:cubicBezTo>
                    <a:cubicBezTo>
                      <a:pt x="4" y="8"/>
                      <a:pt x="4" y="8"/>
                      <a:pt x="4" y="8"/>
                    </a:cubicBezTo>
                    <a:cubicBezTo>
                      <a:pt x="2" y="8"/>
                      <a:pt x="0" y="6"/>
                      <a:pt x="0" y="4"/>
                    </a:cubicBezTo>
                    <a:cubicBezTo>
                      <a:pt x="1" y="1"/>
                      <a:pt x="3" y="0"/>
                      <a:pt x="5" y="0"/>
                    </a:cubicBezTo>
                    <a:cubicBezTo>
                      <a:pt x="1151" y="167"/>
                      <a:pt x="1151" y="167"/>
                      <a:pt x="1151" y="167"/>
                    </a:cubicBezTo>
                    <a:cubicBezTo>
                      <a:pt x="1153" y="168"/>
                      <a:pt x="1155" y="170"/>
                      <a:pt x="1154" y="172"/>
                    </a:cubicBezTo>
                    <a:cubicBezTo>
                      <a:pt x="1154" y="174"/>
                      <a:pt x="1152" y="175"/>
                      <a:pt x="1150" y="17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99" name="Freeform 29"/>
              <p:cNvSpPr/>
              <p:nvPr/>
            </p:nvSpPr>
            <p:spPr bwMode="auto">
              <a:xfrm>
                <a:off x="3677489" y="3036291"/>
                <a:ext cx="1060895" cy="659894"/>
              </a:xfrm>
              <a:custGeom>
                <a:avLst/>
                <a:gdLst>
                  <a:gd name="T0" fmla="*/ 1175 w 1180"/>
                  <a:gd name="T1" fmla="*/ 733 h 733"/>
                  <a:gd name="T2" fmla="*/ 1173 w 1180"/>
                  <a:gd name="T3" fmla="*/ 733 h 733"/>
                  <a:gd name="T4" fmla="*/ 2 w 1180"/>
                  <a:gd name="T5" fmla="*/ 8 h 733"/>
                  <a:gd name="T6" fmla="*/ 1 w 1180"/>
                  <a:gd name="T7" fmla="*/ 2 h 733"/>
                  <a:gd name="T8" fmla="*/ 7 w 1180"/>
                  <a:gd name="T9" fmla="*/ 1 h 733"/>
                  <a:gd name="T10" fmla="*/ 1177 w 1180"/>
                  <a:gd name="T11" fmla="*/ 726 h 733"/>
                  <a:gd name="T12" fmla="*/ 1179 w 1180"/>
                  <a:gd name="T13" fmla="*/ 732 h 733"/>
                  <a:gd name="T14" fmla="*/ 1175 w 1180"/>
                  <a:gd name="T15" fmla="*/ 733 h 7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80" h="733">
                    <a:moveTo>
                      <a:pt x="1175" y="733"/>
                    </a:moveTo>
                    <a:cubicBezTo>
                      <a:pt x="1175" y="733"/>
                      <a:pt x="1174" y="733"/>
                      <a:pt x="1173" y="733"/>
                    </a:cubicBezTo>
                    <a:cubicBezTo>
                      <a:pt x="2" y="8"/>
                      <a:pt x="2" y="8"/>
                      <a:pt x="2" y="8"/>
                    </a:cubicBezTo>
                    <a:cubicBezTo>
                      <a:pt x="1" y="6"/>
                      <a:pt x="0" y="4"/>
                      <a:pt x="1" y="2"/>
                    </a:cubicBezTo>
                    <a:cubicBezTo>
                      <a:pt x="2" y="0"/>
                      <a:pt x="5" y="0"/>
                      <a:pt x="7" y="1"/>
                    </a:cubicBezTo>
                    <a:cubicBezTo>
                      <a:pt x="1177" y="726"/>
                      <a:pt x="1177" y="726"/>
                      <a:pt x="1177" y="726"/>
                    </a:cubicBezTo>
                    <a:cubicBezTo>
                      <a:pt x="1179" y="727"/>
                      <a:pt x="1180" y="730"/>
                      <a:pt x="1179" y="732"/>
                    </a:cubicBezTo>
                    <a:cubicBezTo>
                      <a:pt x="1178" y="733"/>
                      <a:pt x="1177" y="733"/>
                      <a:pt x="1175" y="73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00" name="Freeform 30"/>
              <p:cNvSpPr/>
              <p:nvPr/>
            </p:nvSpPr>
            <p:spPr bwMode="auto">
              <a:xfrm>
                <a:off x="3677489" y="2954684"/>
                <a:ext cx="765420" cy="88643"/>
              </a:xfrm>
              <a:custGeom>
                <a:avLst/>
                <a:gdLst>
                  <a:gd name="T0" fmla="*/ 5 w 851"/>
                  <a:gd name="T1" fmla="*/ 100 h 100"/>
                  <a:gd name="T2" fmla="*/ 1 w 851"/>
                  <a:gd name="T3" fmla="*/ 97 h 100"/>
                  <a:gd name="T4" fmla="*/ 4 w 851"/>
                  <a:gd name="T5" fmla="*/ 92 h 100"/>
                  <a:gd name="T6" fmla="*/ 846 w 851"/>
                  <a:gd name="T7" fmla="*/ 0 h 100"/>
                  <a:gd name="T8" fmla="*/ 850 w 851"/>
                  <a:gd name="T9" fmla="*/ 4 h 100"/>
                  <a:gd name="T10" fmla="*/ 847 w 851"/>
                  <a:gd name="T11" fmla="*/ 8 h 100"/>
                  <a:gd name="T12" fmla="*/ 5 w 851"/>
                  <a:gd name="T13" fmla="*/ 100 h 100"/>
                  <a:gd name="T14" fmla="*/ 5 w 851"/>
                  <a:gd name="T15" fmla="*/ 100 h 10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51" h="100">
                    <a:moveTo>
                      <a:pt x="5" y="100"/>
                    </a:moveTo>
                    <a:cubicBezTo>
                      <a:pt x="3" y="100"/>
                      <a:pt x="1" y="99"/>
                      <a:pt x="1" y="97"/>
                    </a:cubicBezTo>
                    <a:cubicBezTo>
                      <a:pt x="0" y="94"/>
                      <a:pt x="2" y="92"/>
                      <a:pt x="4" y="92"/>
                    </a:cubicBezTo>
                    <a:cubicBezTo>
                      <a:pt x="846" y="0"/>
                      <a:pt x="846" y="0"/>
                      <a:pt x="846" y="0"/>
                    </a:cubicBezTo>
                    <a:cubicBezTo>
                      <a:pt x="848" y="0"/>
                      <a:pt x="850" y="2"/>
                      <a:pt x="850" y="4"/>
                    </a:cubicBezTo>
                    <a:cubicBezTo>
                      <a:pt x="851" y="6"/>
                      <a:pt x="849" y="8"/>
                      <a:pt x="847" y="8"/>
                    </a:cubicBezTo>
                    <a:cubicBezTo>
                      <a:pt x="5" y="100"/>
                      <a:pt x="5" y="100"/>
                      <a:pt x="5" y="100"/>
                    </a:cubicBezTo>
                    <a:cubicBezTo>
                      <a:pt x="5" y="100"/>
                      <a:pt x="5" y="100"/>
                      <a:pt x="5" y="10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01" name="Freeform 31"/>
              <p:cNvSpPr/>
              <p:nvPr/>
            </p:nvSpPr>
            <p:spPr bwMode="auto">
              <a:xfrm>
                <a:off x="4434467" y="2248359"/>
                <a:ext cx="126632" cy="713361"/>
              </a:xfrm>
              <a:custGeom>
                <a:avLst/>
                <a:gdLst>
                  <a:gd name="T0" fmla="*/ 4 w 141"/>
                  <a:gd name="T1" fmla="*/ 793 h 793"/>
                  <a:gd name="T2" fmla="*/ 4 w 141"/>
                  <a:gd name="T3" fmla="*/ 793 h 793"/>
                  <a:gd name="T4" fmla="*/ 0 w 141"/>
                  <a:gd name="T5" fmla="*/ 789 h 793"/>
                  <a:gd name="T6" fmla="*/ 132 w 141"/>
                  <a:gd name="T7" fmla="*/ 3 h 793"/>
                  <a:gd name="T8" fmla="*/ 137 w 141"/>
                  <a:gd name="T9" fmla="*/ 0 h 793"/>
                  <a:gd name="T10" fmla="*/ 140 w 141"/>
                  <a:gd name="T11" fmla="*/ 5 h 793"/>
                  <a:gd name="T12" fmla="*/ 8 w 141"/>
                  <a:gd name="T13" fmla="*/ 790 h 793"/>
                  <a:gd name="T14" fmla="*/ 4 w 141"/>
                  <a:gd name="T15" fmla="*/ 793 h 79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1" h="793">
                    <a:moveTo>
                      <a:pt x="4" y="793"/>
                    </a:moveTo>
                    <a:cubicBezTo>
                      <a:pt x="4" y="793"/>
                      <a:pt x="4" y="793"/>
                      <a:pt x="4" y="793"/>
                    </a:cubicBezTo>
                    <a:cubicBezTo>
                      <a:pt x="2" y="793"/>
                      <a:pt x="0" y="791"/>
                      <a:pt x="0" y="789"/>
                    </a:cubicBezTo>
                    <a:cubicBezTo>
                      <a:pt x="132" y="3"/>
                      <a:pt x="132" y="3"/>
                      <a:pt x="132" y="3"/>
                    </a:cubicBezTo>
                    <a:cubicBezTo>
                      <a:pt x="133" y="1"/>
                      <a:pt x="135" y="0"/>
                      <a:pt x="137" y="0"/>
                    </a:cubicBezTo>
                    <a:cubicBezTo>
                      <a:pt x="139" y="1"/>
                      <a:pt x="141" y="3"/>
                      <a:pt x="140" y="5"/>
                    </a:cubicBezTo>
                    <a:cubicBezTo>
                      <a:pt x="8" y="790"/>
                      <a:pt x="8" y="790"/>
                      <a:pt x="8" y="790"/>
                    </a:cubicBezTo>
                    <a:cubicBezTo>
                      <a:pt x="8" y="792"/>
                      <a:pt x="6" y="793"/>
                      <a:pt x="4" y="79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02" name="Freeform 32"/>
              <p:cNvSpPr/>
              <p:nvPr/>
            </p:nvSpPr>
            <p:spPr bwMode="auto">
              <a:xfrm>
                <a:off x="4552658" y="2248359"/>
                <a:ext cx="185727" cy="1447826"/>
              </a:xfrm>
              <a:custGeom>
                <a:avLst/>
                <a:gdLst>
                  <a:gd name="T0" fmla="*/ 201 w 206"/>
                  <a:gd name="T1" fmla="*/ 1610 h 1610"/>
                  <a:gd name="T2" fmla="*/ 197 w 206"/>
                  <a:gd name="T3" fmla="*/ 1607 h 1610"/>
                  <a:gd name="T4" fmla="*/ 0 w 206"/>
                  <a:gd name="T5" fmla="*/ 5 h 1610"/>
                  <a:gd name="T6" fmla="*/ 4 w 206"/>
                  <a:gd name="T7" fmla="*/ 0 h 1610"/>
                  <a:gd name="T8" fmla="*/ 8 w 206"/>
                  <a:gd name="T9" fmla="*/ 4 h 1610"/>
                  <a:gd name="T10" fmla="*/ 205 w 206"/>
                  <a:gd name="T11" fmla="*/ 1606 h 1610"/>
                  <a:gd name="T12" fmla="*/ 202 w 206"/>
                  <a:gd name="T13" fmla="*/ 1610 h 1610"/>
                  <a:gd name="T14" fmla="*/ 201 w 206"/>
                  <a:gd name="T15" fmla="*/ 1610 h 16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6" h="1610">
                    <a:moveTo>
                      <a:pt x="201" y="1610"/>
                    </a:moveTo>
                    <a:cubicBezTo>
                      <a:pt x="199" y="1610"/>
                      <a:pt x="198" y="1609"/>
                      <a:pt x="197" y="1607"/>
                    </a:cubicBezTo>
                    <a:cubicBezTo>
                      <a:pt x="0" y="5"/>
                      <a:pt x="0" y="5"/>
                      <a:pt x="0" y="5"/>
                    </a:cubicBezTo>
                    <a:cubicBezTo>
                      <a:pt x="0" y="2"/>
                      <a:pt x="2" y="0"/>
                      <a:pt x="4" y="0"/>
                    </a:cubicBezTo>
                    <a:cubicBezTo>
                      <a:pt x="6" y="0"/>
                      <a:pt x="8" y="1"/>
                      <a:pt x="8" y="4"/>
                    </a:cubicBezTo>
                    <a:cubicBezTo>
                      <a:pt x="205" y="1606"/>
                      <a:pt x="205" y="1606"/>
                      <a:pt x="205" y="1606"/>
                    </a:cubicBezTo>
                    <a:cubicBezTo>
                      <a:pt x="206" y="1608"/>
                      <a:pt x="204" y="1610"/>
                      <a:pt x="202" y="1610"/>
                    </a:cubicBezTo>
                    <a:cubicBezTo>
                      <a:pt x="202" y="1610"/>
                      <a:pt x="201" y="1610"/>
                      <a:pt x="201" y="161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03" name="Freeform 33"/>
              <p:cNvSpPr/>
              <p:nvPr/>
            </p:nvSpPr>
            <p:spPr bwMode="auto">
              <a:xfrm>
                <a:off x="4434467" y="2954684"/>
                <a:ext cx="303917" cy="741501"/>
              </a:xfrm>
              <a:custGeom>
                <a:avLst/>
                <a:gdLst>
                  <a:gd name="T0" fmla="*/ 333 w 338"/>
                  <a:gd name="T1" fmla="*/ 825 h 825"/>
                  <a:gd name="T2" fmla="*/ 330 w 338"/>
                  <a:gd name="T3" fmla="*/ 823 h 825"/>
                  <a:gd name="T4" fmla="*/ 1 w 338"/>
                  <a:gd name="T5" fmla="*/ 6 h 825"/>
                  <a:gd name="T6" fmla="*/ 3 w 338"/>
                  <a:gd name="T7" fmla="*/ 1 h 825"/>
                  <a:gd name="T8" fmla="*/ 8 w 338"/>
                  <a:gd name="T9" fmla="*/ 3 h 825"/>
                  <a:gd name="T10" fmla="*/ 337 w 338"/>
                  <a:gd name="T11" fmla="*/ 820 h 825"/>
                  <a:gd name="T12" fmla="*/ 335 w 338"/>
                  <a:gd name="T13" fmla="*/ 825 h 825"/>
                  <a:gd name="T14" fmla="*/ 333 w 338"/>
                  <a:gd name="T15" fmla="*/ 825 h 8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8" h="825">
                    <a:moveTo>
                      <a:pt x="333" y="825"/>
                    </a:moveTo>
                    <a:cubicBezTo>
                      <a:pt x="332" y="825"/>
                      <a:pt x="330" y="824"/>
                      <a:pt x="330" y="823"/>
                    </a:cubicBezTo>
                    <a:cubicBezTo>
                      <a:pt x="1" y="6"/>
                      <a:pt x="1" y="6"/>
                      <a:pt x="1" y="6"/>
                    </a:cubicBezTo>
                    <a:cubicBezTo>
                      <a:pt x="0" y="4"/>
                      <a:pt x="1" y="2"/>
                      <a:pt x="3" y="1"/>
                    </a:cubicBezTo>
                    <a:cubicBezTo>
                      <a:pt x="5" y="0"/>
                      <a:pt x="7" y="1"/>
                      <a:pt x="8" y="3"/>
                    </a:cubicBezTo>
                    <a:cubicBezTo>
                      <a:pt x="337" y="820"/>
                      <a:pt x="337" y="820"/>
                      <a:pt x="337" y="820"/>
                    </a:cubicBezTo>
                    <a:cubicBezTo>
                      <a:pt x="338" y="822"/>
                      <a:pt x="337" y="824"/>
                      <a:pt x="335" y="825"/>
                    </a:cubicBezTo>
                    <a:cubicBezTo>
                      <a:pt x="334" y="825"/>
                      <a:pt x="334" y="825"/>
                      <a:pt x="333" y="82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04" name="Freeform 34"/>
              <p:cNvSpPr/>
              <p:nvPr/>
            </p:nvSpPr>
            <p:spPr bwMode="auto">
              <a:xfrm>
                <a:off x="4729942" y="3060211"/>
                <a:ext cx="303917" cy="635974"/>
              </a:xfrm>
              <a:custGeom>
                <a:avLst/>
                <a:gdLst>
                  <a:gd name="T0" fmla="*/ 4 w 338"/>
                  <a:gd name="T1" fmla="*/ 707 h 707"/>
                  <a:gd name="T2" fmla="*/ 3 w 338"/>
                  <a:gd name="T3" fmla="*/ 707 h 707"/>
                  <a:gd name="T4" fmla="*/ 1 w 338"/>
                  <a:gd name="T5" fmla="*/ 702 h 707"/>
                  <a:gd name="T6" fmla="*/ 330 w 338"/>
                  <a:gd name="T7" fmla="*/ 3 h 707"/>
                  <a:gd name="T8" fmla="*/ 336 w 338"/>
                  <a:gd name="T9" fmla="*/ 1 h 707"/>
                  <a:gd name="T10" fmla="*/ 337 w 338"/>
                  <a:gd name="T11" fmla="*/ 6 h 707"/>
                  <a:gd name="T12" fmla="*/ 8 w 338"/>
                  <a:gd name="T13" fmla="*/ 705 h 707"/>
                  <a:gd name="T14" fmla="*/ 4 w 338"/>
                  <a:gd name="T15" fmla="*/ 707 h 70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8" h="707">
                    <a:moveTo>
                      <a:pt x="4" y="707"/>
                    </a:moveTo>
                    <a:cubicBezTo>
                      <a:pt x="4" y="707"/>
                      <a:pt x="3" y="707"/>
                      <a:pt x="3" y="707"/>
                    </a:cubicBezTo>
                    <a:cubicBezTo>
                      <a:pt x="1" y="706"/>
                      <a:pt x="0" y="704"/>
                      <a:pt x="1" y="702"/>
                    </a:cubicBezTo>
                    <a:cubicBezTo>
                      <a:pt x="330" y="3"/>
                      <a:pt x="330" y="3"/>
                      <a:pt x="330" y="3"/>
                    </a:cubicBezTo>
                    <a:cubicBezTo>
                      <a:pt x="331" y="1"/>
                      <a:pt x="334" y="0"/>
                      <a:pt x="336" y="1"/>
                    </a:cubicBezTo>
                    <a:cubicBezTo>
                      <a:pt x="337" y="2"/>
                      <a:pt x="338" y="4"/>
                      <a:pt x="337" y="6"/>
                    </a:cubicBezTo>
                    <a:cubicBezTo>
                      <a:pt x="8" y="705"/>
                      <a:pt x="8" y="705"/>
                      <a:pt x="8" y="705"/>
                    </a:cubicBezTo>
                    <a:cubicBezTo>
                      <a:pt x="7" y="707"/>
                      <a:pt x="6" y="707"/>
                      <a:pt x="4" y="707"/>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05" name="Freeform 35"/>
              <p:cNvSpPr/>
              <p:nvPr/>
            </p:nvSpPr>
            <p:spPr bwMode="auto">
              <a:xfrm>
                <a:off x="4729942" y="3689150"/>
                <a:ext cx="664114" cy="161808"/>
              </a:xfrm>
              <a:custGeom>
                <a:avLst/>
                <a:gdLst>
                  <a:gd name="T0" fmla="*/ 734 w 738"/>
                  <a:gd name="T1" fmla="*/ 180 h 180"/>
                  <a:gd name="T2" fmla="*/ 733 w 738"/>
                  <a:gd name="T3" fmla="*/ 180 h 180"/>
                  <a:gd name="T4" fmla="*/ 3 w 738"/>
                  <a:gd name="T5" fmla="*/ 8 h 180"/>
                  <a:gd name="T6" fmla="*/ 0 w 738"/>
                  <a:gd name="T7" fmla="*/ 4 h 180"/>
                  <a:gd name="T8" fmla="*/ 5 w 738"/>
                  <a:gd name="T9" fmla="*/ 1 h 180"/>
                  <a:gd name="T10" fmla="*/ 735 w 738"/>
                  <a:gd name="T11" fmla="*/ 172 h 180"/>
                  <a:gd name="T12" fmla="*/ 738 w 738"/>
                  <a:gd name="T13" fmla="*/ 177 h 180"/>
                  <a:gd name="T14" fmla="*/ 734 w 738"/>
                  <a:gd name="T15" fmla="*/ 180 h 18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38" h="180">
                    <a:moveTo>
                      <a:pt x="734" y="180"/>
                    </a:moveTo>
                    <a:cubicBezTo>
                      <a:pt x="734" y="180"/>
                      <a:pt x="733" y="180"/>
                      <a:pt x="733" y="180"/>
                    </a:cubicBezTo>
                    <a:cubicBezTo>
                      <a:pt x="3" y="8"/>
                      <a:pt x="3" y="8"/>
                      <a:pt x="3" y="8"/>
                    </a:cubicBezTo>
                    <a:cubicBezTo>
                      <a:pt x="1" y="8"/>
                      <a:pt x="0" y="6"/>
                      <a:pt x="0" y="4"/>
                    </a:cubicBezTo>
                    <a:cubicBezTo>
                      <a:pt x="1" y="1"/>
                      <a:pt x="3" y="0"/>
                      <a:pt x="5" y="1"/>
                    </a:cubicBezTo>
                    <a:cubicBezTo>
                      <a:pt x="735" y="172"/>
                      <a:pt x="735" y="172"/>
                      <a:pt x="735" y="172"/>
                    </a:cubicBezTo>
                    <a:cubicBezTo>
                      <a:pt x="737" y="172"/>
                      <a:pt x="738" y="175"/>
                      <a:pt x="738" y="177"/>
                    </a:cubicBezTo>
                    <a:cubicBezTo>
                      <a:pt x="737" y="179"/>
                      <a:pt x="736" y="180"/>
                      <a:pt x="734" y="18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06" name="Freeform 36"/>
              <p:cNvSpPr/>
              <p:nvPr/>
            </p:nvSpPr>
            <p:spPr bwMode="auto">
              <a:xfrm>
                <a:off x="4552658" y="2248359"/>
                <a:ext cx="481202" cy="820294"/>
              </a:xfrm>
              <a:custGeom>
                <a:avLst/>
                <a:gdLst>
                  <a:gd name="T0" fmla="*/ 531 w 535"/>
                  <a:gd name="T1" fmla="*/ 912 h 912"/>
                  <a:gd name="T2" fmla="*/ 527 w 535"/>
                  <a:gd name="T3" fmla="*/ 910 h 912"/>
                  <a:gd name="T4" fmla="*/ 1 w 535"/>
                  <a:gd name="T5" fmla="*/ 6 h 912"/>
                  <a:gd name="T6" fmla="*/ 2 w 535"/>
                  <a:gd name="T7" fmla="*/ 1 h 912"/>
                  <a:gd name="T8" fmla="*/ 8 w 535"/>
                  <a:gd name="T9" fmla="*/ 2 h 912"/>
                  <a:gd name="T10" fmla="*/ 534 w 535"/>
                  <a:gd name="T11" fmla="*/ 906 h 912"/>
                  <a:gd name="T12" fmla="*/ 533 w 535"/>
                  <a:gd name="T13" fmla="*/ 911 h 912"/>
                  <a:gd name="T14" fmla="*/ 531 w 535"/>
                  <a:gd name="T15" fmla="*/ 912 h 9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5" h="912">
                    <a:moveTo>
                      <a:pt x="531" y="912"/>
                    </a:moveTo>
                    <a:cubicBezTo>
                      <a:pt x="529" y="912"/>
                      <a:pt x="528" y="911"/>
                      <a:pt x="527" y="910"/>
                    </a:cubicBezTo>
                    <a:cubicBezTo>
                      <a:pt x="1" y="6"/>
                      <a:pt x="1" y="6"/>
                      <a:pt x="1" y="6"/>
                    </a:cubicBezTo>
                    <a:cubicBezTo>
                      <a:pt x="0" y="4"/>
                      <a:pt x="0" y="2"/>
                      <a:pt x="2" y="1"/>
                    </a:cubicBezTo>
                    <a:cubicBezTo>
                      <a:pt x="4" y="0"/>
                      <a:pt x="7" y="0"/>
                      <a:pt x="8" y="2"/>
                    </a:cubicBezTo>
                    <a:cubicBezTo>
                      <a:pt x="534" y="906"/>
                      <a:pt x="534" y="906"/>
                      <a:pt x="534" y="906"/>
                    </a:cubicBezTo>
                    <a:cubicBezTo>
                      <a:pt x="535" y="908"/>
                      <a:pt x="535" y="910"/>
                      <a:pt x="533" y="911"/>
                    </a:cubicBezTo>
                    <a:cubicBezTo>
                      <a:pt x="532" y="911"/>
                      <a:pt x="531" y="912"/>
                      <a:pt x="531" y="912"/>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07" name="Freeform 37"/>
              <p:cNvSpPr/>
              <p:nvPr/>
            </p:nvSpPr>
            <p:spPr bwMode="auto">
              <a:xfrm>
                <a:off x="4552658" y="2248359"/>
                <a:ext cx="1229737" cy="364419"/>
              </a:xfrm>
              <a:custGeom>
                <a:avLst/>
                <a:gdLst>
                  <a:gd name="T0" fmla="*/ 1363 w 1367"/>
                  <a:gd name="T1" fmla="*/ 406 h 406"/>
                  <a:gd name="T2" fmla="*/ 1362 w 1367"/>
                  <a:gd name="T3" fmla="*/ 406 h 406"/>
                  <a:gd name="T4" fmla="*/ 3 w 1367"/>
                  <a:gd name="T5" fmla="*/ 8 h 406"/>
                  <a:gd name="T6" fmla="*/ 1 w 1367"/>
                  <a:gd name="T7" fmla="*/ 3 h 406"/>
                  <a:gd name="T8" fmla="*/ 5 w 1367"/>
                  <a:gd name="T9" fmla="*/ 0 h 406"/>
                  <a:gd name="T10" fmla="*/ 1364 w 1367"/>
                  <a:gd name="T11" fmla="*/ 398 h 406"/>
                  <a:gd name="T12" fmla="*/ 1367 w 1367"/>
                  <a:gd name="T13" fmla="*/ 403 h 406"/>
                  <a:gd name="T14" fmla="*/ 1363 w 1367"/>
                  <a:gd name="T15" fmla="*/ 406 h 40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67" h="406">
                    <a:moveTo>
                      <a:pt x="1363" y="406"/>
                    </a:moveTo>
                    <a:cubicBezTo>
                      <a:pt x="1362" y="406"/>
                      <a:pt x="1362" y="406"/>
                      <a:pt x="1362" y="406"/>
                    </a:cubicBezTo>
                    <a:cubicBezTo>
                      <a:pt x="3" y="8"/>
                      <a:pt x="3" y="8"/>
                      <a:pt x="3" y="8"/>
                    </a:cubicBezTo>
                    <a:cubicBezTo>
                      <a:pt x="1" y="7"/>
                      <a:pt x="0" y="5"/>
                      <a:pt x="1" y="3"/>
                    </a:cubicBezTo>
                    <a:cubicBezTo>
                      <a:pt x="1" y="1"/>
                      <a:pt x="3" y="0"/>
                      <a:pt x="5" y="0"/>
                    </a:cubicBezTo>
                    <a:cubicBezTo>
                      <a:pt x="1364" y="398"/>
                      <a:pt x="1364" y="398"/>
                      <a:pt x="1364" y="398"/>
                    </a:cubicBezTo>
                    <a:cubicBezTo>
                      <a:pt x="1366" y="399"/>
                      <a:pt x="1367" y="401"/>
                      <a:pt x="1367" y="403"/>
                    </a:cubicBezTo>
                    <a:cubicBezTo>
                      <a:pt x="1366" y="405"/>
                      <a:pt x="1365" y="406"/>
                      <a:pt x="1363" y="40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08" name="Freeform 38"/>
              <p:cNvSpPr/>
              <p:nvPr/>
            </p:nvSpPr>
            <p:spPr bwMode="auto">
              <a:xfrm>
                <a:off x="5026824" y="2604335"/>
                <a:ext cx="755571" cy="464317"/>
              </a:xfrm>
              <a:custGeom>
                <a:avLst/>
                <a:gdLst>
                  <a:gd name="T0" fmla="*/ 5 w 841"/>
                  <a:gd name="T1" fmla="*/ 515 h 515"/>
                  <a:gd name="T2" fmla="*/ 1 w 841"/>
                  <a:gd name="T3" fmla="*/ 513 h 515"/>
                  <a:gd name="T4" fmla="*/ 3 w 841"/>
                  <a:gd name="T5" fmla="*/ 507 h 515"/>
                  <a:gd name="T6" fmla="*/ 835 w 841"/>
                  <a:gd name="T7" fmla="*/ 1 h 515"/>
                  <a:gd name="T8" fmla="*/ 840 w 841"/>
                  <a:gd name="T9" fmla="*/ 3 h 515"/>
                  <a:gd name="T10" fmla="*/ 839 w 841"/>
                  <a:gd name="T11" fmla="*/ 8 h 515"/>
                  <a:gd name="T12" fmla="*/ 7 w 841"/>
                  <a:gd name="T13" fmla="*/ 514 h 515"/>
                  <a:gd name="T14" fmla="*/ 5 w 841"/>
                  <a:gd name="T15" fmla="*/ 515 h 5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41" h="515">
                    <a:moveTo>
                      <a:pt x="5" y="515"/>
                    </a:moveTo>
                    <a:cubicBezTo>
                      <a:pt x="3" y="515"/>
                      <a:pt x="2" y="514"/>
                      <a:pt x="1" y="513"/>
                    </a:cubicBezTo>
                    <a:cubicBezTo>
                      <a:pt x="0" y="511"/>
                      <a:pt x="1" y="508"/>
                      <a:pt x="3" y="507"/>
                    </a:cubicBezTo>
                    <a:cubicBezTo>
                      <a:pt x="835" y="1"/>
                      <a:pt x="835" y="1"/>
                      <a:pt x="835" y="1"/>
                    </a:cubicBezTo>
                    <a:cubicBezTo>
                      <a:pt x="837" y="0"/>
                      <a:pt x="839" y="1"/>
                      <a:pt x="840" y="3"/>
                    </a:cubicBezTo>
                    <a:cubicBezTo>
                      <a:pt x="841" y="5"/>
                      <a:pt x="841" y="7"/>
                      <a:pt x="839" y="8"/>
                    </a:cubicBezTo>
                    <a:cubicBezTo>
                      <a:pt x="7" y="514"/>
                      <a:pt x="7" y="514"/>
                      <a:pt x="7" y="514"/>
                    </a:cubicBezTo>
                    <a:cubicBezTo>
                      <a:pt x="6" y="514"/>
                      <a:pt x="6" y="515"/>
                      <a:pt x="5" y="51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09" name="Freeform 39"/>
              <p:cNvSpPr/>
              <p:nvPr/>
            </p:nvSpPr>
            <p:spPr bwMode="auto">
              <a:xfrm>
                <a:off x="5385614" y="2604335"/>
                <a:ext cx="396780" cy="1246622"/>
              </a:xfrm>
              <a:custGeom>
                <a:avLst/>
                <a:gdLst>
                  <a:gd name="T0" fmla="*/ 5 w 441"/>
                  <a:gd name="T1" fmla="*/ 1385 h 1385"/>
                  <a:gd name="T2" fmla="*/ 4 w 441"/>
                  <a:gd name="T3" fmla="*/ 1385 h 1385"/>
                  <a:gd name="T4" fmla="*/ 1 w 441"/>
                  <a:gd name="T5" fmla="*/ 1380 h 1385"/>
                  <a:gd name="T6" fmla="*/ 433 w 441"/>
                  <a:gd name="T7" fmla="*/ 4 h 1385"/>
                  <a:gd name="T8" fmla="*/ 438 w 441"/>
                  <a:gd name="T9" fmla="*/ 1 h 1385"/>
                  <a:gd name="T10" fmla="*/ 441 w 441"/>
                  <a:gd name="T11" fmla="*/ 6 h 1385"/>
                  <a:gd name="T12" fmla="*/ 9 w 441"/>
                  <a:gd name="T13" fmla="*/ 1382 h 1385"/>
                  <a:gd name="T14" fmla="*/ 5 w 441"/>
                  <a:gd name="T15" fmla="*/ 1385 h 13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41" h="1385">
                    <a:moveTo>
                      <a:pt x="5" y="1385"/>
                    </a:moveTo>
                    <a:cubicBezTo>
                      <a:pt x="5" y="1385"/>
                      <a:pt x="4" y="1385"/>
                      <a:pt x="4" y="1385"/>
                    </a:cubicBezTo>
                    <a:cubicBezTo>
                      <a:pt x="2" y="1384"/>
                      <a:pt x="0" y="1382"/>
                      <a:pt x="1" y="1380"/>
                    </a:cubicBezTo>
                    <a:cubicBezTo>
                      <a:pt x="433" y="4"/>
                      <a:pt x="433" y="4"/>
                      <a:pt x="433" y="4"/>
                    </a:cubicBezTo>
                    <a:cubicBezTo>
                      <a:pt x="434" y="1"/>
                      <a:pt x="436" y="0"/>
                      <a:pt x="438" y="1"/>
                    </a:cubicBezTo>
                    <a:cubicBezTo>
                      <a:pt x="440" y="2"/>
                      <a:pt x="441" y="4"/>
                      <a:pt x="441" y="6"/>
                    </a:cubicBezTo>
                    <a:cubicBezTo>
                      <a:pt x="9" y="1382"/>
                      <a:pt x="9" y="1382"/>
                      <a:pt x="9" y="1382"/>
                    </a:cubicBezTo>
                    <a:cubicBezTo>
                      <a:pt x="8" y="1384"/>
                      <a:pt x="7" y="1385"/>
                      <a:pt x="5" y="138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10" name="Freeform 40"/>
              <p:cNvSpPr/>
              <p:nvPr/>
            </p:nvSpPr>
            <p:spPr bwMode="auto">
              <a:xfrm>
                <a:off x="5773952" y="2604335"/>
                <a:ext cx="139296" cy="590949"/>
              </a:xfrm>
              <a:custGeom>
                <a:avLst/>
                <a:gdLst>
                  <a:gd name="T0" fmla="*/ 150 w 155"/>
                  <a:gd name="T1" fmla="*/ 656 h 656"/>
                  <a:gd name="T2" fmla="*/ 146 w 155"/>
                  <a:gd name="T3" fmla="*/ 652 h 656"/>
                  <a:gd name="T4" fmla="*/ 1 w 155"/>
                  <a:gd name="T5" fmla="*/ 6 h 656"/>
                  <a:gd name="T6" fmla="*/ 4 w 155"/>
                  <a:gd name="T7" fmla="*/ 1 h 656"/>
                  <a:gd name="T8" fmla="*/ 9 w 155"/>
                  <a:gd name="T9" fmla="*/ 4 h 656"/>
                  <a:gd name="T10" fmla="*/ 154 w 155"/>
                  <a:gd name="T11" fmla="*/ 651 h 656"/>
                  <a:gd name="T12" fmla="*/ 151 w 155"/>
                  <a:gd name="T13" fmla="*/ 655 h 656"/>
                  <a:gd name="T14" fmla="*/ 150 w 155"/>
                  <a:gd name="T15" fmla="*/ 656 h 6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5" h="656">
                    <a:moveTo>
                      <a:pt x="150" y="656"/>
                    </a:moveTo>
                    <a:cubicBezTo>
                      <a:pt x="148" y="656"/>
                      <a:pt x="147" y="654"/>
                      <a:pt x="146" y="652"/>
                    </a:cubicBezTo>
                    <a:cubicBezTo>
                      <a:pt x="1" y="6"/>
                      <a:pt x="1" y="6"/>
                      <a:pt x="1" y="6"/>
                    </a:cubicBezTo>
                    <a:cubicBezTo>
                      <a:pt x="0" y="3"/>
                      <a:pt x="2" y="1"/>
                      <a:pt x="4" y="1"/>
                    </a:cubicBezTo>
                    <a:cubicBezTo>
                      <a:pt x="6" y="0"/>
                      <a:pt x="8" y="2"/>
                      <a:pt x="9" y="4"/>
                    </a:cubicBezTo>
                    <a:cubicBezTo>
                      <a:pt x="154" y="651"/>
                      <a:pt x="154" y="651"/>
                      <a:pt x="154" y="651"/>
                    </a:cubicBezTo>
                    <a:cubicBezTo>
                      <a:pt x="155" y="653"/>
                      <a:pt x="153" y="655"/>
                      <a:pt x="151" y="655"/>
                    </a:cubicBezTo>
                    <a:cubicBezTo>
                      <a:pt x="151" y="656"/>
                      <a:pt x="150" y="656"/>
                      <a:pt x="150" y="65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11" name="Freeform 41"/>
              <p:cNvSpPr/>
              <p:nvPr/>
            </p:nvSpPr>
            <p:spPr bwMode="auto">
              <a:xfrm>
                <a:off x="5906212" y="3075688"/>
                <a:ext cx="892052" cy="119597"/>
              </a:xfrm>
              <a:custGeom>
                <a:avLst/>
                <a:gdLst>
                  <a:gd name="T0" fmla="*/ 4 w 992"/>
                  <a:gd name="T1" fmla="*/ 133 h 133"/>
                  <a:gd name="T2" fmla="*/ 0 w 992"/>
                  <a:gd name="T3" fmla="*/ 129 h 133"/>
                  <a:gd name="T4" fmla="*/ 4 w 992"/>
                  <a:gd name="T5" fmla="*/ 125 h 133"/>
                  <a:gd name="T6" fmla="*/ 988 w 992"/>
                  <a:gd name="T7" fmla="*/ 0 h 133"/>
                  <a:gd name="T8" fmla="*/ 992 w 992"/>
                  <a:gd name="T9" fmla="*/ 4 h 133"/>
                  <a:gd name="T10" fmla="*/ 989 w 992"/>
                  <a:gd name="T11" fmla="*/ 8 h 133"/>
                  <a:gd name="T12" fmla="*/ 5 w 992"/>
                  <a:gd name="T13" fmla="*/ 133 h 133"/>
                  <a:gd name="T14" fmla="*/ 4 w 992"/>
                  <a:gd name="T15" fmla="*/ 133 h 1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92" h="133">
                    <a:moveTo>
                      <a:pt x="4" y="133"/>
                    </a:moveTo>
                    <a:cubicBezTo>
                      <a:pt x="2" y="133"/>
                      <a:pt x="0" y="131"/>
                      <a:pt x="0" y="129"/>
                    </a:cubicBezTo>
                    <a:cubicBezTo>
                      <a:pt x="0" y="127"/>
                      <a:pt x="1" y="125"/>
                      <a:pt x="4" y="125"/>
                    </a:cubicBezTo>
                    <a:cubicBezTo>
                      <a:pt x="988" y="0"/>
                      <a:pt x="988" y="0"/>
                      <a:pt x="988" y="0"/>
                    </a:cubicBezTo>
                    <a:cubicBezTo>
                      <a:pt x="990" y="0"/>
                      <a:pt x="992" y="2"/>
                      <a:pt x="992" y="4"/>
                    </a:cubicBezTo>
                    <a:cubicBezTo>
                      <a:pt x="992" y="6"/>
                      <a:pt x="991" y="8"/>
                      <a:pt x="989" y="8"/>
                    </a:cubicBezTo>
                    <a:cubicBezTo>
                      <a:pt x="5" y="133"/>
                      <a:pt x="5" y="133"/>
                      <a:pt x="5" y="133"/>
                    </a:cubicBezTo>
                    <a:cubicBezTo>
                      <a:pt x="5" y="133"/>
                      <a:pt x="4" y="133"/>
                      <a:pt x="4" y="13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12" name="Freeform 42"/>
              <p:cNvSpPr/>
              <p:nvPr/>
            </p:nvSpPr>
            <p:spPr bwMode="auto">
              <a:xfrm>
                <a:off x="5906212" y="2253987"/>
                <a:ext cx="303917" cy="941298"/>
              </a:xfrm>
              <a:custGeom>
                <a:avLst/>
                <a:gdLst>
                  <a:gd name="T0" fmla="*/ 4 w 338"/>
                  <a:gd name="T1" fmla="*/ 1046 h 1046"/>
                  <a:gd name="T2" fmla="*/ 3 w 338"/>
                  <a:gd name="T3" fmla="*/ 1045 h 1046"/>
                  <a:gd name="T4" fmla="*/ 0 w 338"/>
                  <a:gd name="T5" fmla="*/ 1040 h 1046"/>
                  <a:gd name="T6" fmla="*/ 329 w 338"/>
                  <a:gd name="T7" fmla="*/ 4 h 1046"/>
                  <a:gd name="T8" fmla="*/ 334 w 338"/>
                  <a:gd name="T9" fmla="*/ 1 h 1046"/>
                  <a:gd name="T10" fmla="*/ 337 w 338"/>
                  <a:gd name="T11" fmla="*/ 6 h 1046"/>
                  <a:gd name="T12" fmla="*/ 8 w 338"/>
                  <a:gd name="T13" fmla="*/ 1043 h 1046"/>
                  <a:gd name="T14" fmla="*/ 4 w 338"/>
                  <a:gd name="T15" fmla="*/ 1046 h 10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8" h="1046">
                    <a:moveTo>
                      <a:pt x="4" y="1046"/>
                    </a:moveTo>
                    <a:cubicBezTo>
                      <a:pt x="4" y="1046"/>
                      <a:pt x="3" y="1045"/>
                      <a:pt x="3" y="1045"/>
                    </a:cubicBezTo>
                    <a:cubicBezTo>
                      <a:pt x="1" y="1045"/>
                      <a:pt x="0" y="1042"/>
                      <a:pt x="0" y="1040"/>
                    </a:cubicBezTo>
                    <a:cubicBezTo>
                      <a:pt x="329" y="4"/>
                      <a:pt x="329" y="4"/>
                      <a:pt x="329" y="4"/>
                    </a:cubicBezTo>
                    <a:cubicBezTo>
                      <a:pt x="330" y="2"/>
                      <a:pt x="332" y="0"/>
                      <a:pt x="334" y="1"/>
                    </a:cubicBezTo>
                    <a:cubicBezTo>
                      <a:pt x="337" y="2"/>
                      <a:pt x="338" y="4"/>
                      <a:pt x="337" y="6"/>
                    </a:cubicBezTo>
                    <a:cubicBezTo>
                      <a:pt x="8" y="1043"/>
                      <a:pt x="8" y="1043"/>
                      <a:pt x="8" y="1043"/>
                    </a:cubicBezTo>
                    <a:cubicBezTo>
                      <a:pt x="7" y="1044"/>
                      <a:pt x="6" y="1046"/>
                      <a:pt x="4" y="104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13" name="Freeform 43"/>
              <p:cNvSpPr/>
              <p:nvPr/>
            </p:nvSpPr>
            <p:spPr bwMode="auto">
              <a:xfrm>
                <a:off x="6201687" y="2175194"/>
                <a:ext cx="794968" cy="87235"/>
              </a:xfrm>
              <a:custGeom>
                <a:avLst/>
                <a:gdLst>
                  <a:gd name="T0" fmla="*/ 4 w 884"/>
                  <a:gd name="T1" fmla="*/ 96 h 96"/>
                  <a:gd name="T2" fmla="*/ 0 w 884"/>
                  <a:gd name="T3" fmla="*/ 92 h 96"/>
                  <a:gd name="T4" fmla="*/ 4 w 884"/>
                  <a:gd name="T5" fmla="*/ 88 h 96"/>
                  <a:gd name="T6" fmla="*/ 880 w 884"/>
                  <a:gd name="T7" fmla="*/ 0 h 96"/>
                  <a:gd name="T8" fmla="*/ 884 w 884"/>
                  <a:gd name="T9" fmla="*/ 4 h 96"/>
                  <a:gd name="T10" fmla="*/ 880 w 884"/>
                  <a:gd name="T11" fmla="*/ 8 h 96"/>
                  <a:gd name="T12" fmla="*/ 5 w 884"/>
                  <a:gd name="T13" fmla="*/ 96 h 96"/>
                  <a:gd name="T14" fmla="*/ 4 w 884"/>
                  <a:gd name="T15" fmla="*/ 96 h 9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84" h="96">
                    <a:moveTo>
                      <a:pt x="4" y="96"/>
                    </a:moveTo>
                    <a:cubicBezTo>
                      <a:pt x="2" y="96"/>
                      <a:pt x="0" y="94"/>
                      <a:pt x="0" y="92"/>
                    </a:cubicBezTo>
                    <a:cubicBezTo>
                      <a:pt x="0" y="90"/>
                      <a:pt x="2" y="88"/>
                      <a:pt x="4" y="88"/>
                    </a:cubicBezTo>
                    <a:cubicBezTo>
                      <a:pt x="880" y="0"/>
                      <a:pt x="880" y="0"/>
                      <a:pt x="880" y="0"/>
                    </a:cubicBezTo>
                    <a:cubicBezTo>
                      <a:pt x="882" y="0"/>
                      <a:pt x="884" y="2"/>
                      <a:pt x="884" y="4"/>
                    </a:cubicBezTo>
                    <a:cubicBezTo>
                      <a:pt x="884" y="6"/>
                      <a:pt x="883" y="8"/>
                      <a:pt x="880" y="8"/>
                    </a:cubicBezTo>
                    <a:cubicBezTo>
                      <a:pt x="5" y="96"/>
                      <a:pt x="5" y="96"/>
                      <a:pt x="5" y="96"/>
                    </a:cubicBezTo>
                    <a:cubicBezTo>
                      <a:pt x="4" y="96"/>
                      <a:pt x="4" y="96"/>
                      <a:pt x="4" y="9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14" name="Freeform 44"/>
              <p:cNvSpPr/>
              <p:nvPr/>
            </p:nvSpPr>
            <p:spPr bwMode="auto">
              <a:xfrm>
                <a:off x="6201687" y="2253987"/>
                <a:ext cx="596577" cy="828737"/>
              </a:xfrm>
              <a:custGeom>
                <a:avLst/>
                <a:gdLst>
                  <a:gd name="T0" fmla="*/ 659 w 664"/>
                  <a:gd name="T1" fmla="*/ 921 h 921"/>
                  <a:gd name="T2" fmla="*/ 656 w 664"/>
                  <a:gd name="T3" fmla="*/ 920 h 921"/>
                  <a:gd name="T4" fmla="*/ 1 w 664"/>
                  <a:gd name="T5" fmla="*/ 7 h 921"/>
                  <a:gd name="T6" fmla="*/ 2 w 664"/>
                  <a:gd name="T7" fmla="*/ 2 h 921"/>
                  <a:gd name="T8" fmla="*/ 7 w 664"/>
                  <a:gd name="T9" fmla="*/ 2 h 921"/>
                  <a:gd name="T10" fmla="*/ 662 w 664"/>
                  <a:gd name="T11" fmla="*/ 915 h 921"/>
                  <a:gd name="T12" fmla="*/ 661 w 664"/>
                  <a:gd name="T13" fmla="*/ 921 h 921"/>
                  <a:gd name="T14" fmla="*/ 659 w 664"/>
                  <a:gd name="T15" fmla="*/ 921 h 9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64" h="921">
                    <a:moveTo>
                      <a:pt x="659" y="921"/>
                    </a:moveTo>
                    <a:cubicBezTo>
                      <a:pt x="658" y="921"/>
                      <a:pt x="657" y="921"/>
                      <a:pt x="656" y="920"/>
                    </a:cubicBezTo>
                    <a:cubicBezTo>
                      <a:pt x="1" y="7"/>
                      <a:pt x="1" y="7"/>
                      <a:pt x="1" y="7"/>
                    </a:cubicBezTo>
                    <a:cubicBezTo>
                      <a:pt x="0" y="5"/>
                      <a:pt x="0" y="3"/>
                      <a:pt x="2" y="2"/>
                    </a:cubicBezTo>
                    <a:cubicBezTo>
                      <a:pt x="4" y="0"/>
                      <a:pt x="6" y="1"/>
                      <a:pt x="7" y="2"/>
                    </a:cubicBezTo>
                    <a:cubicBezTo>
                      <a:pt x="662" y="915"/>
                      <a:pt x="662" y="915"/>
                      <a:pt x="662" y="915"/>
                    </a:cubicBezTo>
                    <a:cubicBezTo>
                      <a:pt x="664" y="917"/>
                      <a:pt x="663" y="919"/>
                      <a:pt x="661" y="921"/>
                    </a:cubicBezTo>
                    <a:cubicBezTo>
                      <a:pt x="661" y="921"/>
                      <a:pt x="660" y="921"/>
                      <a:pt x="659" y="921"/>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15" name="Freeform 45"/>
              <p:cNvSpPr/>
              <p:nvPr/>
            </p:nvSpPr>
            <p:spPr bwMode="auto">
              <a:xfrm>
                <a:off x="6201687" y="2253987"/>
                <a:ext cx="914564" cy="585321"/>
              </a:xfrm>
              <a:custGeom>
                <a:avLst/>
                <a:gdLst>
                  <a:gd name="T0" fmla="*/ 1012 w 1017"/>
                  <a:gd name="T1" fmla="*/ 650 h 650"/>
                  <a:gd name="T2" fmla="*/ 1010 w 1017"/>
                  <a:gd name="T3" fmla="*/ 650 h 650"/>
                  <a:gd name="T4" fmla="*/ 2 w 1017"/>
                  <a:gd name="T5" fmla="*/ 8 h 650"/>
                  <a:gd name="T6" fmla="*/ 1 w 1017"/>
                  <a:gd name="T7" fmla="*/ 3 h 650"/>
                  <a:gd name="T8" fmla="*/ 6 w 1017"/>
                  <a:gd name="T9" fmla="*/ 1 h 650"/>
                  <a:gd name="T10" fmla="*/ 1015 w 1017"/>
                  <a:gd name="T11" fmla="*/ 643 h 650"/>
                  <a:gd name="T12" fmla="*/ 1016 w 1017"/>
                  <a:gd name="T13" fmla="*/ 649 h 650"/>
                  <a:gd name="T14" fmla="*/ 1012 w 1017"/>
                  <a:gd name="T15" fmla="*/ 650 h 6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17" h="650">
                    <a:moveTo>
                      <a:pt x="1012" y="650"/>
                    </a:moveTo>
                    <a:cubicBezTo>
                      <a:pt x="1012" y="650"/>
                      <a:pt x="1011" y="650"/>
                      <a:pt x="1010" y="650"/>
                    </a:cubicBezTo>
                    <a:cubicBezTo>
                      <a:pt x="2" y="8"/>
                      <a:pt x="2" y="8"/>
                      <a:pt x="2" y="8"/>
                    </a:cubicBezTo>
                    <a:cubicBezTo>
                      <a:pt x="0" y="7"/>
                      <a:pt x="0" y="5"/>
                      <a:pt x="1" y="3"/>
                    </a:cubicBezTo>
                    <a:cubicBezTo>
                      <a:pt x="2" y="1"/>
                      <a:pt x="4" y="0"/>
                      <a:pt x="6" y="1"/>
                    </a:cubicBezTo>
                    <a:cubicBezTo>
                      <a:pt x="1015" y="643"/>
                      <a:pt x="1015" y="643"/>
                      <a:pt x="1015" y="643"/>
                    </a:cubicBezTo>
                    <a:cubicBezTo>
                      <a:pt x="1016" y="644"/>
                      <a:pt x="1017" y="647"/>
                      <a:pt x="1016" y="649"/>
                    </a:cubicBezTo>
                    <a:cubicBezTo>
                      <a:pt x="1015" y="650"/>
                      <a:pt x="1014" y="650"/>
                      <a:pt x="1012" y="65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16" name="Freeform 46"/>
              <p:cNvSpPr/>
              <p:nvPr/>
            </p:nvSpPr>
            <p:spPr bwMode="auto">
              <a:xfrm>
                <a:off x="6989619" y="2175194"/>
                <a:ext cx="126632" cy="664115"/>
              </a:xfrm>
              <a:custGeom>
                <a:avLst/>
                <a:gdLst>
                  <a:gd name="T0" fmla="*/ 136 w 141"/>
                  <a:gd name="T1" fmla="*/ 737 h 737"/>
                  <a:gd name="T2" fmla="*/ 132 w 141"/>
                  <a:gd name="T3" fmla="*/ 734 h 737"/>
                  <a:gd name="T4" fmla="*/ 0 w 141"/>
                  <a:gd name="T5" fmla="*/ 5 h 737"/>
                  <a:gd name="T6" fmla="*/ 3 w 141"/>
                  <a:gd name="T7" fmla="*/ 0 h 737"/>
                  <a:gd name="T8" fmla="*/ 8 w 141"/>
                  <a:gd name="T9" fmla="*/ 3 h 737"/>
                  <a:gd name="T10" fmla="*/ 140 w 141"/>
                  <a:gd name="T11" fmla="*/ 733 h 737"/>
                  <a:gd name="T12" fmla="*/ 137 w 141"/>
                  <a:gd name="T13" fmla="*/ 737 h 737"/>
                  <a:gd name="T14" fmla="*/ 136 w 141"/>
                  <a:gd name="T15" fmla="*/ 737 h 7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1" h="737">
                    <a:moveTo>
                      <a:pt x="136" y="737"/>
                    </a:moveTo>
                    <a:cubicBezTo>
                      <a:pt x="134" y="737"/>
                      <a:pt x="133" y="736"/>
                      <a:pt x="132" y="734"/>
                    </a:cubicBezTo>
                    <a:cubicBezTo>
                      <a:pt x="0" y="5"/>
                      <a:pt x="0" y="5"/>
                      <a:pt x="0" y="5"/>
                    </a:cubicBezTo>
                    <a:cubicBezTo>
                      <a:pt x="0" y="3"/>
                      <a:pt x="1" y="1"/>
                      <a:pt x="3" y="0"/>
                    </a:cubicBezTo>
                    <a:cubicBezTo>
                      <a:pt x="6" y="0"/>
                      <a:pt x="8" y="1"/>
                      <a:pt x="8" y="3"/>
                    </a:cubicBezTo>
                    <a:cubicBezTo>
                      <a:pt x="140" y="733"/>
                      <a:pt x="140" y="733"/>
                      <a:pt x="140" y="733"/>
                    </a:cubicBezTo>
                    <a:cubicBezTo>
                      <a:pt x="141" y="735"/>
                      <a:pt x="139" y="737"/>
                      <a:pt x="137" y="737"/>
                    </a:cubicBezTo>
                    <a:cubicBezTo>
                      <a:pt x="137" y="737"/>
                      <a:pt x="137" y="737"/>
                      <a:pt x="136" y="737"/>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17" name="Freeform 47"/>
              <p:cNvSpPr/>
              <p:nvPr/>
            </p:nvSpPr>
            <p:spPr bwMode="auto">
              <a:xfrm>
                <a:off x="6791229" y="2832273"/>
                <a:ext cx="325023" cy="250450"/>
              </a:xfrm>
              <a:custGeom>
                <a:avLst/>
                <a:gdLst>
                  <a:gd name="T0" fmla="*/ 4 w 362"/>
                  <a:gd name="T1" fmla="*/ 279 h 279"/>
                  <a:gd name="T2" fmla="*/ 1 w 362"/>
                  <a:gd name="T3" fmla="*/ 278 h 279"/>
                  <a:gd name="T4" fmla="*/ 2 w 362"/>
                  <a:gd name="T5" fmla="*/ 272 h 279"/>
                  <a:gd name="T6" fmla="*/ 355 w 362"/>
                  <a:gd name="T7" fmla="*/ 1 h 279"/>
                  <a:gd name="T8" fmla="*/ 361 w 362"/>
                  <a:gd name="T9" fmla="*/ 2 h 279"/>
                  <a:gd name="T10" fmla="*/ 360 w 362"/>
                  <a:gd name="T11" fmla="*/ 8 h 279"/>
                  <a:gd name="T12" fmla="*/ 7 w 362"/>
                  <a:gd name="T13" fmla="*/ 279 h 279"/>
                  <a:gd name="T14" fmla="*/ 4 w 362"/>
                  <a:gd name="T15" fmla="*/ 279 h 27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62" h="279">
                    <a:moveTo>
                      <a:pt x="4" y="279"/>
                    </a:moveTo>
                    <a:cubicBezTo>
                      <a:pt x="3" y="279"/>
                      <a:pt x="2" y="279"/>
                      <a:pt x="1" y="278"/>
                    </a:cubicBezTo>
                    <a:cubicBezTo>
                      <a:pt x="0" y="276"/>
                      <a:pt x="0" y="274"/>
                      <a:pt x="2" y="272"/>
                    </a:cubicBezTo>
                    <a:cubicBezTo>
                      <a:pt x="355" y="1"/>
                      <a:pt x="355" y="1"/>
                      <a:pt x="355" y="1"/>
                    </a:cubicBezTo>
                    <a:cubicBezTo>
                      <a:pt x="357" y="0"/>
                      <a:pt x="359" y="0"/>
                      <a:pt x="361" y="2"/>
                    </a:cubicBezTo>
                    <a:cubicBezTo>
                      <a:pt x="362" y="4"/>
                      <a:pt x="362" y="6"/>
                      <a:pt x="360" y="8"/>
                    </a:cubicBezTo>
                    <a:cubicBezTo>
                      <a:pt x="7" y="279"/>
                      <a:pt x="7" y="279"/>
                      <a:pt x="7" y="279"/>
                    </a:cubicBezTo>
                    <a:cubicBezTo>
                      <a:pt x="6" y="279"/>
                      <a:pt x="5" y="279"/>
                      <a:pt x="4" y="279"/>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18" name="Freeform 48"/>
              <p:cNvSpPr/>
              <p:nvPr/>
            </p:nvSpPr>
            <p:spPr bwMode="auto">
              <a:xfrm>
                <a:off x="5385615" y="3186843"/>
                <a:ext cx="527634" cy="664115"/>
              </a:xfrm>
              <a:custGeom>
                <a:avLst/>
                <a:gdLst>
                  <a:gd name="T0" fmla="*/ 5 w 587"/>
                  <a:gd name="T1" fmla="*/ 738 h 738"/>
                  <a:gd name="T2" fmla="*/ 2 w 587"/>
                  <a:gd name="T3" fmla="*/ 737 h 738"/>
                  <a:gd name="T4" fmla="*/ 2 w 587"/>
                  <a:gd name="T5" fmla="*/ 731 h 738"/>
                  <a:gd name="T6" fmla="*/ 579 w 587"/>
                  <a:gd name="T7" fmla="*/ 2 h 738"/>
                  <a:gd name="T8" fmla="*/ 585 w 587"/>
                  <a:gd name="T9" fmla="*/ 1 h 738"/>
                  <a:gd name="T10" fmla="*/ 585 w 587"/>
                  <a:gd name="T11" fmla="*/ 7 h 738"/>
                  <a:gd name="T12" fmla="*/ 8 w 587"/>
                  <a:gd name="T13" fmla="*/ 736 h 738"/>
                  <a:gd name="T14" fmla="*/ 5 w 587"/>
                  <a:gd name="T15" fmla="*/ 738 h 7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87" h="738">
                    <a:moveTo>
                      <a:pt x="5" y="738"/>
                    </a:moveTo>
                    <a:cubicBezTo>
                      <a:pt x="4" y="738"/>
                      <a:pt x="3" y="738"/>
                      <a:pt x="2" y="737"/>
                    </a:cubicBezTo>
                    <a:cubicBezTo>
                      <a:pt x="1" y="736"/>
                      <a:pt x="0" y="733"/>
                      <a:pt x="2" y="731"/>
                    </a:cubicBezTo>
                    <a:cubicBezTo>
                      <a:pt x="579" y="2"/>
                      <a:pt x="579" y="2"/>
                      <a:pt x="579" y="2"/>
                    </a:cubicBezTo>
                    <a:cubicBezTo>
                      <a:pt x="580" y="0"/>
                      <a:pt x="583" y="0"/>
                      <a:pt x="585" y="1"/>
                    </a:cubicBezTo>
                    <a:cubicBezTo>
                      <a:pt x="586" y="3"/>
                      <a:pt x="587" y="5"/>
                      <a:pt x="585" y="7"/>
                    </a:cubicBezTo>
                    <a:cubicBezTo>
                      <a:pt x="8" y="736"/>
                      <a:pt x="8" y="736"/>
                      <a:pt x="8" y="736"/>
                    </a:cubicBezTo>
                    <a:cubicBezTo>
                      <a:pt x="7" y="737"/>
                      <a:pt x="6" y="738"/>
                      <a:pt x="5" y="738"/>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19" name="Freeform 49"/>
              <p:cNvSpPr/>
              <p:nvPr/>
            </p:nvSpPr>
            <p:spPr bwMode="auto">
              <a:xfrm>
                <a:off x="3925126" y="4059196"/>
                <a:ext cx="229345" cy="85829"/>
              </a:xfrm>
              <a:custGeom>
                <a:avLst/>
                <a:gdLst>
                  <a:gd name="T0" fmla="*/ 251 w 255"/>
                  <a:gd name="T1" fmla="*/ 95 h 95"/>
                  <a:gd name="T2" fmla="*/ 249 w 255"/>
                  <a:gd name="T3" fmla="*/ 94 h 95"/>
                  <a:gd name="T4" fmla="*/ 3 w 255"/>
                  <a:gd name="T5" fmla="*/ 8 h 95"/>
                  <a:gd name="T6" fmla="*/ 1 w 255"/>
                  <a:gd name="T7" fmla="*/ 3 h 95"/>
                  <a:gd name="T8" fmla="*/ 6 w 255"/>
                  <a:gd name="T9" fmla="*/ 1 h 95"/>
                  <a:gd name="T10" fmla="*/ 252 w 255"/>
                  <a:gd name="T11" fmla="*/ 87 h 95"/>
                  <a:gd name="T12" fmla="*/ 254 w 255"/>
                  <a:gd name="T13" fmla="*/ 92 h 95"/>
                  <a:gd name="T14" fmla="*/ 251 w 255"/>
                  <a:gd name="T15" fmla="*/ 95 h 9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5" h="95">
                    <a:moveTo>
                      <a:pt x="251" y="95"/>
                    </a:moveTo>
                    <a:cubicBezTo>
                      <a:pt x="250" y="95"/>
                      <a:pt x="250" y="95"/>
                      <a:pt x="249" y="94"/>
                    </a:cubicBezTo>
                    <a:cubicBezTo>
                      <a:pt x="3" y="8"/>
                      <a:pt x="3" y="8"/>
                      <a:pt x="3" y="8"/>
                    </a:cubicBezTo>
                    <a:cubicBezTo>
                      <a:pt x="1" y="8"/>
                      <a:pt x="0" y="5"/>
                      <a:pt x="1" y="3"/>
                    </a:cubicBezTo>
                    <a:cubicBezTo>
                      <a:pt x="1" y="1"/>
                      <a:pt x="4" y="0"/>
                      <a:pt x="6" y="1"/>
                    </a:cubicBezTo>
                    <a:cubicBezTo>
                      <a:pt x="252" y="87"/>
                      <a:pt x="252" y="87"/>
                      <a:pt x="252" y="87"/>
                    </a:cubicBezTo>
                    <a:cubicBezTo>
                      <a:pt x="254" y="88"/>
                      <a:pt x="255" y="90"/>
                      <a:pt x="254" y="92"/>
                    </a:cubicBezTo>
                    <a:cubicBezTo>
                      <a:pt x="254" y="94"/>
                      <a:pt x="252" y="95"/>
                      <a:pt x="251" y="9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20" name="Freeform 50"/>
              <p:cNvSpPr/>
              <p:nvPr/>
            </p:nvSpPr>
            <p:spPr bwMode="auto">
              <a:xfrm flipH="1">
                <a:off x="4154470" y="4136583"/>
                <a:ext cx="45719" cy="387557"/>
              </a:xfrm>
              <a:custGeom>
                <a:avLst/>
                <a:gdLst>
                  <a:gd name="T0" fmla="*/ 5 w 255"/>
                  <a:gd name="T1" fmla="*/ 960 h 960"/>
                  <a:gd name="T2" fmla="*/ 4 w 255"/>
                  <a:gd name="T3" fmla="*/ 960 h 960"/>
                  <a:gd name="T4" fmla="*/ 1 w 255"/>
                  <a:gd name="T5" fmla="*/ 955 h 960"/>
                  <a:gd name="T6" fmla="*/ 247 w 255"/>
                  <a:gd name="T7" fmla="*/ 4 h 960"/>
                  <a:gd name="T8" fmla="*/ 252 w 255"/>
                  <a:gd name="T9" fmla="*/ 1 h 960"/>
                  <a:gd name="T10" fmla="*/ 255 w 255"/>
                  <a:gd name="T11" fmla="*/ 6 h 960"/>
                  <a:gd name="T12" fmla="*/ 9 w 255"/>
                  <a:gd name="T13" fmla="*/ 957 h 960"/>
                  <a:gd name="T14" fmla="*/ 5 w 255"/>
                  <a:gd name="T15" fmla="*/ 960 h 9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5" h="960">
                    <a:moveTo>
                      <a:pt x="5" y="960"/>
                    </a:moveTo>
                    <a:cubicBezTo>
                      <a:pt x="4" y="960"/>
                      <a:pt x="4" y="960"/>
                      <a:pt x="4" y="960"/>
                    </a:cubicBezTo>
                    <a:cubicBezTo>
                      <a:pt x="2" y="960"/>
                      <a:pt x="0" y="957"/>
                      <a:pt x="1" y="955"/>
                    </a:cubicBezTo>
                    <a:cubicBezTo>
                      <a:pt x="247" y="4"/>
                      <a:pt x="247" y="4"/>
                      <a:pt x="247" y="4"/>
                    </a:cubicBezTo>
                    <a:cubicBezTo>
                      <a:pt x="247" y="1"/>
                      <a:pt x="250" y="0"/>
                      <a:pt x="252" y="1"/>
                    </a:cubicBezTo>
                    <a:cubicBezTo>
                      <a:pt x="254" y="1"/>
                      <a:pt x="255" y="3"/>
                      <a:pt x="255" y="6"/>
                    </a:cubicBezTo>
                    <a:cubicBezTo>
                      <a:pt x="9" y="957"/>
                      <a:pt x="9" y="957"/>
                      <a:pt x="9" y="957"/>
                    </a:cubicBezTo>
                    <a:cubicBezTo>
                      <a:pt x="8" y="959"/>
                      <a:pt x="6" y="960"/>
                      <a:pt x="5" y="96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21" name="Freeform 51"/>
              <p:cNvSpPr/>
              <p:nvPr/>
            </p:nvSpPr>
            <p:spPr bwMode="auto">
              <a:xfrm>
                <a:off x="4147435" y="3689151"/>
                <a:ext cx="590949" cy="455875"/>
              </a:xfrm>
              <a:custGeom>
                <a:avLst/>
                <a:gdLst>
                  <a:gd name="T0" fmla="*/ 5 w 658"/>
                  <a:gd name="T1" fmla="*/ 506 h 506"/>
                  <a:gd name="T2" fmla="*/ 1 w 658"/>
                  <a:gd name="T3" fmla="*/ 504 h 506"/>
                  <a:gd name="T4" fmla="*/ 2 w 658"/>
                  <a:gd name="T5" fmla="*/ 498 h 506"/>
                  <a:gd name="T6" fmla="*/ 651 w 658"/>
                  <a:gd name="T7" fmla="*/ 1 h 506"/>
                  <a:gd name="T8" fmla="*/ 656 w 658"/>
                  <a:gd name="T9" fmla="*/ 2 h 506"/>
                  <a:gd name="T10" fmla="*/ 656 w 658"/>
                  <a:gd name="T11" fmla="*/ 8 h 506"/>
                  <a:gd name="T12" fmla="*/ 7 w 658"/>
                  <a:gd name="T13" fmla="*/ 505 h 506"/>
                  <a:gd name="T14" fmla="*/ 5 w 658"/>
                  <a:gd name="T15" fmla="*/ 506 h 50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58" h="506">
                    <a:moveTo>
                      <a:pt x="5" y="506"/>
                    </a:moveTo>
                    <a:cubicBezTo>
                      <a:pt x="3" y="506"/>
                      <a:pt x="2" y="505"/>
                      <a:pt x="1" y="504"/>
                    </a:cubicBezTo>
                    <a:cubicBezTo>
                      <a:pt x="0" y="502"/>
                      <a:pt x="0" y="500"/>
                      <a:pt x="2" y="498"/>
                    </a:cubicBezTo>
                    <a:cubicBezTo>
                      <a:pt x="651" y="1"/>
                      <a:pt x="651" y="1"/>
                      <a:pt x="651" y="1"/>
                    </a:cubicBezTo>
                    <a:cubicBezTo>
                      <a:pt x="653" y="0"/>
                      <a:pt x="655" y="0"/>
                      <a:pt x="656" y="2"/>
                    </a:cubicBezTo>
                    <a:cubicBezTo>
                      <a:pt x="658" y="4"/>
                      <a:pt x="657" y="6"/>
                      <a:pt x="656" y="8"/>
                    </a:cubicBezTo>
                    <a:cubicBezTo>
                      <a:pt x="7" y="505"/>
                      <a:pt x="7" y="505"/>
                      <a:pt x="7" y="505"/>
                    </a:cubicBezTo>
                    <a:cubicBezTo>
                      <a:pt x="6" y="505"/>
                      <a:pt x="6" y="506"/>
                      <a:pt x="5" y="50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22" name="Freeform 52"/>
              <p:cNvSpPr/>
              <p:nvPr/>
            </p:nvSpPr>
            <p:spPr bwMode="auto">
              <a:xfrm>
                <a:off x="3925126" y="3689152"/>
                <a:ext cx="813259" cy="378489"/>
              </a:xfrm>
              <a:custGeom>
                <a:avLst/>
                <a:gdLst>
                  <a:gd name="T0" fmla="*/ 4 w 904"/>
                  <a:gd name="T1" fmla="*/ 420 h 420"/>
                  <a:gd name="T2" fmla="*/ 1 w 904"/>
                  <a:gd name="T3" fmla="*/ 417 h 420"/>
                  <a:gd name="T4" fmla="*/ 3 w 904"/>
                  <a:gd name="T5" fmla="*/ 412 h 420"/>
                  <a:gd name="T6" fmla="*/ 898 w 904"/>
                  <a:gd name="T7" fmla="*/ 1 h 420"/>
                  <a:gd name="T8" fmla="*/ 903 w 904"/>
                  <a:gd name="T9" fmla="*/ 3 h 420"/>
                  <a:gd name="T10" fmla="*/ 901 w 904"/>
                  <a:gd name="T11" fmla="*/ 8 h 420"/>
                  <a:gd name="T12" fmla="*/ 6 w 904"/>
                  <a:gd name="T13" fmla="*/ 419 h 420"/>
                  <a:gd name="T14" fmla="*/ 4 w 904"/>
                  <a:gd name="T15" fmla="*/ 420 h 4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04" h="420">
                    <a:moveTo>
                      <a:pt x="4" y="420"/>
                    </a:moveTo>
                    <a:cubicBezTo>
                      <a:pt x="3" y="420"/>
                      <a:pt x="2" y="419"/>
                      <a:pt x="1" y="417"/>
                    </a:cubicBezTo>
                    <a:cubicBezTo>
                      <a:pt x="0" y="415"/>
                      <a:pt x="1" y="413"/>
                      <a:pt x="3" y="412"/>
                    </a:cubicBezTo>
                    <a:cubicBezTo>
                      <a:pt x="898" y="1"/>
                      <a:pt x="898" y="1"/>
                      <a:pt x="898" y="1"/>
                    </a:cubicBezTo>
                    <a:cubicBezTo>
                      <a:pt x="900" y="0"/>
                      <a:pt x="902" y="1"/>
                      <a:pt x="903" y="3"/>
                    </a:cubicBezTo>
                    <a:cubicBezTo>
                      <a:pt x="904" y="5"/>
                      <a:pt x="903" y="7"/>
                      <a:pt x="901" y="8"/>
                    </a:cubicBezTo>
                    <a:cubicBezTo>
                      <a:pt x="6" y="419"/>
                      <a:pt x="6" y="419"/>
                      <a:pt x="6" y="419"/>
                    </a:cubicBezTo>
                    <a:cubicBezTo>
                      <a:pt x="6" y="420"/>
                      <a:pt x="5" y="420"/>
                      <a:pt x="4" y="42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23" name="Freeform 122"/>
              <p:cNvSpPr/>
              <p:nvPr/>
            </p:nvSpPr>
            <p:spPr bwMode="auto">
              <a:xfrm>
                <a:off x="4675070" y="3634276"/>
                <a:ext cx="104120" cy="104120"/>
              </a:xfrm>
              <a:custGeom>
                <a:avLst/>
                <a:gdLst>
                  <a:gd name="T0" fmla="*/ 85 w 116"/>
                  <a:gd name="T1" fmla="*/ 15 h 116"/>
                  <a:gd name="T2" fmla="*/ 101 w 116"/>
                  <a:gd name="T3" fmla="*/ 85 h 116"/>
                  <a:gd name="T4" fmla="*/ 31 w 116"/>
                  <a:gd name="T5" fmla="*/ 101 h 116"/>
                  <a:gd name="T6" fmla="*/ 15 w 116"/>
                  <a:gd name="T7" fmla="*/ 31 h 116"/>
                  <a:gd name="T8" fmla="*/ 85 w 116"/>
                  <a:gd name="T9" fmla="*/ 15 h 116"/>
                </a:gdLst>
                <a:ahLst/>
                <a:cxnLst>
                  <a:cxn ang="0">
                    <a:pos x="T0" y="T1"/>
                  </a:cxn>
                  <a:cxn ang="0">
                    <a:pos x="T2" y="T3"/>
                  </a:cxn>
                  <a:cxn ang="0">
                    <a:pos x="T4" y="T5"/>
                  </a:cxn>
                  <a:cxn ang="0">
                    <a:pos x="T6" y="T7"/>
                  </a:cxn>
                  <a:cxn ang="0">
                    <a:pos x="T8" y="T9"/>
                  </a:cxn>
                </a:cxnLst>
                <a:rect l="0" t="0" r="r" b="b"/>
                <a:pathLst>
                  <a:path w="116" h="116">
                    <a:moveTo>
                      <a:pt x="85" y="15"/>
                    </a:moveTo>
                    <a:cubicBezTo>
                      <a:pt x="109" y="30"/>
                      <a:pt x="116" y="62"/>
                      <a:pt x="101" y="85"/>
                    </a:cubicBezTo>
                    <a:cubicBezTo>
                      <a:pt x="86" y="109"/>
                      <a:pt x="55" y="116"/>
                      <a:pt x="31" y="101"/>
                    </a:cubicBezTo>
                    <a:cubicBezTo>
                      <a:pt x="7" y="87"/>
                      <a:pt x="0" y="55"/>
                      <a:pt x="15" y="31"/>
                    </a:cubicBezTo>
                    <a:cubicBezTo>
                      <a:pt x="30" y="8"/>
                      <a:pt x="61" y="0"/>
                      <a:pt x="85" y="1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24" name="Freeform 125"/>
              <p:cNvSpPr/>
              <p:nvPr/>
            </p:nvSpPr>
            <p:spPr bwMode="auto">
              <a:xfrm>
                <a:off x="4115075" y="4105629"/>
                <a:ext cx="66130" cy="67537"/>
              </a:xfrm>
              <a:custGeom>
                <a:avLst/>
                <a:gdLst>
                  <a:gd name="T0" fmla="*/ 54 w 74"/>
                  <a:gd name="T1" fmla="*/ 10 h 75"/>
                  <a:gd name="T2" fmla="*/ 65 w 74"/>
                  <a:gd name="T3" fmla="*/ 55 h 75"/>
                  <a:gd name="T4" fmla="*/ 20 w 74"/>
                  <a:gd name="T5" fmla="*/ 65 h 75"/>
                  <a:gd name="T6" fmla="*/ 9 w 74"/>
                  <a:gd name="T7" fmla="*/ 20 h 75"/>
                  <a:gd name="T8" fmla="*/ 54 w 74"/>
                  <a:gd name="T9" fmla="*/ 10 h 75"/>
                </a:gdLst>
                <a:ahLst/>
                <a:cxnLst>
                  <a:cxn ang="0">
                    <a:pos x="T0" y="T1"/>
                  </a:cxn>
                  <a:cxn ang="0">
                    <a:pos x="T2" y="T3"/>
                  </a:cxn>
                  <a:cxn ang="0">
                    <a:pos x="T4" y="T5"/>
                  </a:cxn>
                  <a:cxn ang="0">
                    <a:pos x="T6" y="T7"/>
                  </a:cxn>
                  <a:cxn ang="0">
                    <a:pos x="T8" y="T9"/>
                  </a:cxn>
                </a:cxnLst>
                <a:rect l="0" t="0" r="r" b="b"/>
                <a:pathLst>
                  <a:path w="74" h="75">
                    <a:moveTo>
                      <a:pt x="54" y="10"/>
                    </a:moveTo>
                    <a:cubicBezTo>
                      <a:pt x="70" y="20"/>
                      <a:pt x="74" y="40"/>
                      <a:pt x="65" y="55"/>
                    </a:cubicBezTo>
                    <a:cubicBezTo>
                      <a:pt x="55" y="70"/>
                      <a:pt x="35" y="75"/>
                      <a:pt x="20" y="65"/>
                    </a:cubicBezTo>
                    <a:cubicBezTo>
                      <a:pt x="4" y="56"/>
                      <a:pt x="0" y="36"/>
                      <a:pt x="9" y="20"/>
                    </a:cubicBezTo>
                    <a:cubicBezTo>
                      <a:pt x="19" y="5"/>
                      <a:pt x="39" y="0"/>
                      <a:pt x="54" y="1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25" name="Freeform 128"/>
              <p:cNvSpPr/>
              <p:nvPr/>
            </p:nvSpPr>
            <p:spPr bwMode="auto">
              <a:xfrm>
                <a:off x="4402107" y="2926544"/>
                <a:ext cx="67537" cy="67537"/>
              </a:xfrm>
              <a:custGeom>
                <a:avLst/>
                <a:gdLst>
                  <a:gd name="T0" fmla="*/ 55 w 75"/>
                  <a:gd name="T1" fmla="*/ 10 h 75"/>
                  <a:gd name="T2" fmla="*/ 65 w 75"/>
                  <a:gd name="T3" fmla="*/ 55 h 75"/>
                  <a:gd name="T4" fmla="*/ 20 w 75"/>
                  <a:gd name="T5" fmla="*/ 65 h 75"/>
                  <a:gd name="T6" fmla="*/ 10 w 75"/>
                  <a:gd name="T7" fmla="*/ 20 h 75"/>
                  <a:gd name="T8" fmla="*/ 55 w 75"/>
                  <a:gd name="T9" fmla="*/ 10 h 75"/>
                </a:gdLst>
                <a:ahLst/>
                <a:cxnLst>
                  <a:cxn ang="0">
                    <a:pos x="T0" y="T1"/>
                  </a:cxn>
                  <a:cxn ang="0">
                    <a:pos x="T2" y="T3"/>
                  </a:cxn>
                  <a:cxn ang="0">
                    <a:pos x="T4" y="T5"/>
                  </a:cxn>
                  <a:cxn ang="0">
                    <a:pos x="T6" y="T7"/>
                  </a:cxn>
                  <a:cxn ang="0">
                    <a:pos x="T8" y="T9"/>
                  </a:cxn>
                </a:cxnLst>
                <a:rect l="0" t="0" r="r" b="b"/>
                <a:pathLst>
                  <a:path w="75" h="75">
                    <a:moveTo>
                      <a:pt x="55" y="10"/>
                    </a:moveTo>
                    <a:cubicBezTo>
                      <a:pt x="70" y="19"/>
                      <a:pt x="75" y="39"/>
                      <a:pt x="65" y="55"/>
                    </a:cubicBezTo>
                    <a:cubicBezTo>
                      <a:pt x="56" y="70"/>
                      <a:pt x="36" y="75"/>
                      <a:pt x="20" y="65"/>
                    </a:cubicBezTo>
                    <a:cubicBezTo>
                      <a:pt x="5" y="55"/>
                      <a:pt x="0" y="35"/>
                      <a:pt x="10" y="20"/>
                    </a:cubicBezTo>
                    <a:cubicBezTo>
                      <a:pt x="20" y="5"/>
                      <a:pt x="40" y="0"/>
                      <a:pt x="55" y="1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26" name="Freeform 129"/>
              <p:cNvSpPr/>
              <p:nvPr/>
            </p:nvSpPr>
            <p:spPr bwMode="auto">
              <a:xfrm>
                <a:off x="4502005" y="2199113"/>
                <a:ext cx="106934" cy="105526"/>
              </a:xfrm>
              <a:custGeom>
                <a:avLst/>
                <a:gdLst>
                  <a:gd name="T0" fmla="*/ 87 w 119"/>
                  <a:gd name="T1" fmla="*/ 15 h 118"/>
                  <a:gd name="T2" fmla="*/ 104 w 119"/>
                  <a:gd name="T3" fmla="*/ 86 h 118"/>
                  <a:gd name="T4" fmla="*/ 32 w 119"/>
                  <a:gd name="T5" fmla="*/ 103 h 118"/>
                  <a:gd name="T6" fmla="*/ 16 w 119"/>
                  <a:gd name="T7" fmla="*/ 31 h 118"/>
                  <a:gd name="T8" fmla="*/ 87 w 119"/>
                  <a:gd name="T9" fmla="*/ 15 h 118"/>
                </a:gdLst>
                <a:ahLst/>
                <a:cxnLst>
                  <a:cxn ang="0">
                    <a:pos x="T0" y="T1"/>
                  </a:cxn>
                  <a:cxn ang="0">
                    <a:pos x="T2" y="T3"/>
                  </a:cxn>
                  <a:cxn ang="0">
                    <a:pos x="T4" y="T5"/>
                  </a:cxn>
                  <a:cxn ang="0">
                    <a:pos x="T6" y="T7"/>
                  </a:cxn>
                  <a:cxn ang="0">
                    <a:pos x="T8" y="T9"/>
                  </a:cxn>
                </a:cxnLst>
                <a:rect l="0" t="0" r="r" b="b"/>
                <a:pathLst>
                  <a:path w="119" h="118">
                    <a:moveTo>
                      <a:pt x="87" y="15"/>
                    </a:moveTo>
                    <a:cubicBezTo>
                      <a:pt x="111" y="30"/>
                      <a:pt x="119" y="62"/>
                      <a:pt x="104" y="86"/>
                    </a:cubicBezTo>
                    <a:cubicBezTo>
                      <a:pt x="88" y="111"/>
                      <a:pt x="56" y="118"/>
                      <a:pt x="32" y="103"/>
                    </a:cubicBezTo>
                    <a:cubicBezTo>
                      <a:pt x="8" y="87"/>
                      <a:pt x="0" y="55"/>
                      <a:pt x="16" y="31"/>
                    </a:cubicBezTo>
                    <a:cubicBezTo>
                      <a:pt x="31" y="7"/>
                      <a:pt x="63" y="0"/>
                      <a:pt x="87" y="1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27" name="Freeform 130"/>
              <p:cNvSpPr/>
              <p:nvPr/>
            </p:nvSpPr>
            <p:spPr bwMode="auto">
              <a:xfrm>
                <a:off x="4995870" y="3029256"/>
                <a:ext cx="67537" cy="67537"/>
              </a:xfrm>
              <a:custGeom>
                <a:avLst/>
                <a:gdLst>
                  <a:gd name="T0" fmla="*/ 55 w 75"/>
                  <a:gd name="T1" fmla="*/ 10 h 75"/>
                  <a:gd name="T2" fmla="*/ 66 w 75"/>
                  <a:gd name="T3" fmla="*/ 55 h 75"/>
                  <a:gd name="T4" fmla="*/ 20 w 75"/>
                  <a:gd name="T5" fmla="*/ 65 h 75"/>
                  <a:gd name="T6" fmla="*/ 10 w 75"/>
                  <a:gd name="T7" fmla="*/ 20 h 75"/>
                  <a:gd name="T8" fmla="*/ 55 w 75"/>
                  <a:gd name="T9" fmla="*/ 10 h 75"/>
                </a:gdLst>
                <a:ahLst/>
                <a:cxnLst>
                  <a:cxn ang="0">
                    <a:pos x="T0" y="T1"/>
                  </a:cxn>
                  <a:cxn ang="0">
                    <a:pos x="T2" y="T3"/>
                  </a:cxn>
                  <a:cxn ang="0">
                    <a:pos x="T4" y="T5"/>
                  </a:cxn>
                  <a:cxn ang="0">
                    <a:pos x="T6" y="T7"/>
                  </a:cxn>
                  <a:cxn ang="0">
                    <a:pos x="T8" y="T9"/>
                  </a:cxn>
                </a:cxnLst>
                <a:rect l="0" t="0" r="r" b="b"/>
                <a:pathLst>
                  <a:path w="75" h="75">
                    <a:moveTo>
                      <a:pt x="55" y="10"/>
                    </a:moveTo>
                    <a:cubicBezTo>
                      <a:pt x="71" y="19"/>
                      <a:pt x="75" y="39"/>
                      <a:pt x="66" y="55"/>
                    </a:cubicBezTo>
                    <a:cubicBezTo>
                      <a:pt x="56" y="70"/>
                      <a:pt x="36" y="75"/>
                      <a:pt x="20" y="65"/>
                    </a:cubicBezTo>
                    <a:cubicBezTo>
                      <a:pt x="5" y="56"/>
                      <a:pt x="0" y="35"/>
                      <a:pt x="10" y="20"/>
                    </a:cubicBezTo>
                    <a:cubicBezTo>
                      <a:pt x="20" y="5"/>
                      <a:pt x="40" y="0"/>
                      <a:pt x="55" y="1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28" name="Freeform 131"/>
              <p:cNvSpPr/>
              <p:nvPr/>
            </p:nvSpPr>
            <p:spPr bwMode="auto">
              <a:xfrm>
                <a:off x="5741593" y="2576195"/>
                <a:ext cx="67537" cy="67537"/>
              </a:xfrm>
              <a:custGeom>
                <a:avLst/>
                <a:gdLst>
                  <a:gd name="T0" fmla="*/ 55 w 75"/>
                  <a:gd name="T1" fmla="*/ 10 h 75"/>
                  <a:gd name="T2" fmla="*/ 65 w 75"/>
                  <a:gd name="T3" fmla="*/ 55 h 75"/>
                  <a:gd name="T4" fmla="*/ 20 w 75"/>
                  <a:gd name="T5" fmla="*/ 65 h 75"/>
                  <a:gd name="T6" fmla="*/ 10 w 75"/>
                  <a:gd name="T7" fmla="*/ 20 h 75"/>
                  <a:gd name="T8" fmla="*/ 55 w 75"/>
                  <a:gd name="T9" fmla="*/ 10 h 75"/>
                </a:gdLst>
                <a:ahLst/>
                <a:cxnLst>
                  <a:cxn ang="0">
                    <a:pos x="T0" y="T1"/>
                  </a:cxn>
                  <a:cxn ang="0">
                    <a:pos x="T2" y="T3"/>
                  </a:cxn>
                  <a:cxn ang="0">
                    <a:pos x="T4" y="T5"/>
                  </a:cxn>
                  <a:cxn ang="0">
                    <a:pos x="T6" y="T7"/>
                  </a:cxn>
                  <a:cxn ang="0">
                    <a:pos x="T8" y="T9"/>
                  </a:cxn>
                </a:cxnLst>
                <a:rect l="0" t="0" r="r" b="b"/>
                <a:pathLst>
                  <a:path w="75" h="75">
                    <a:moveTo>
                      <a:pt x="55" y="10"/>
                    </a:moveTo>
                    <a:cubicBezTo>
                      <a:pt x="70" y="19"/>
                      <a:pt x="75" y="39"/>
                      <a:pt x="65" y="55"/>
                    </a:cubicBezTo>
                    <a:cubicBezTo>
                      <a:pt x="56" y="70"/>
                      <a:pt x="36" y="75"/>
                      <a:pt x="20" y="65"/>
                    </a:cubicBezTo>
                    <a:cubicBezTo>
                      <a:pt x="5" y="56"/>
                      <a:pt x="0" y="35"/>
                      <a:pt x="10" y="20"/>
                    </a:cubicBezTo>
                    <a:cubicBezTo>
                      <a:pt x="20" y="5"/>
                      <a:pt x="40" y="0"/>
                      <a:pt x="55" y="1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29" name="Freeform 132"/>
              <p:cNvSpPr/>
              <p:nvPr/>
            </p:nvSpPr>
            <p:spPr bwMode="auto">
              <a:xfrm>
                <a:off x="5875259" y="3157296"/>
                <a:ext cx="61909" cy="61909"/>
              </a:xfrm>
              <a:custGeom>
                <a:avLst/>
                <a:gdLst>
                  <a:gd name="T0" fmla="*/ 50 w 68"/>
                  <a:gd name="T1" fmla="*/ 9 h 68"/>
                  <a:gd name="T2" fmla="*/ 59 w 68"/>
                  <a:gd name="T3" fmla="*/ 50 h 68"/>
                  <a:gd name="T4" fmla="*/ 18 w 68"/>
                  <a:gd name="T5" fmla="*/ 60 h 68"/>
                  <a:gd name="T6" fmla="*/ 9 w 68"/>
                  <a:gd name="T7" fmla="*/ 19 h 68"/>
                  <a:gd name="T8" fmla="*/ 50 w 68"/>
                  <a:gd name="T9" fmla="*/ 9 h 68"/>
                </a:gdLst>
                <a:ahLst/>
                <a:cxnLst>
                  <a:cxn ang="0">
                    <a:pos x="T0" y="T1"/>
                  </a:cxn>
                  <a:cxn ang="0">
                    <a:pos x="T2" y="T3"/>
                  </a:cxn>
                  <a:cxn ang="0">
                    <a:pos x="T4" y="T5"/>
                  </a:cxn>
                  <a:cxn ang="0">
                    <a:pos x="T6" y="T7"/>
                  </a:cxn>
                  <a:cxn ang="0">
                    <a:pos x="T8" y="T9"/>
                  </a:cxn>
                </a:cxnLst>
                <a:rect l="0" t="0" r="r" b="b"/>
                <a:pathLst>
                  <a:path w="68" h="68">
                    <a:moveTo>
                      <a:pt x="50" y="9"/>
                    </a:moveTo>
                    <a:cubicBezTo>
                      <a:pt x="64" y="18"/>
                      <a:pt x="68" y="36"/>
                      <a:pt x="59" y="50"/>
                    </a:cubicBezTo>
                    <a:cubicBezTo>
                      <a:pt x="50" y="64"/>
                      <a:pt x="32" y="68"/>
                      <a:pt x="18" y="60"/>
                    </a:cubicBezTo>
                    <a:cubicBezTo>
                      <a:pt x="4" y="51"/>
                      <a:pt x="0" y="33"/>
                      <a:pt x="9" y="19"/>
                    </a:cubicBezTo>
                    <a:cubicBezTo>
                      <a:pt x="17" y="5"/>
                      <a:pt x="36" y="0"/>
                      <a:pt x="50" y="9"/>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30" name="Freeform 133"/>
              <p:cNvSpPr/>
              <p:nvPr/>
            </p:nvSpPr>
            <p:spPr bwMode="auto">
              <a:xfrm>
                <a:off x="5354660" y="3803117"/>
                <a:ext cx="73165" cy="71758"/>
              </a:xfrm>
              <a:custGeom>
                <a:avLst/>
                <a:gdLst>
                  <a:gd name="T0" fmla="*/ 59 w 81"/>
                  <a:gd name="T1" fmla="*/ 10 h 80"/>
                  <a:gd name="T2" fmla="*/ 70 w 81"/>
                  <a:gd name="T3" fmla="*/ 59 h 80"/>
                  <a:gd name="T4" fmla="*/ 22 w 81"/>
                  <a:gd name="T5" fmla="*/ 70 h 80"/>
                  <a:gd name="T6" fmla="*/ 10 w 81"/>
                  <a:gd name="T7" fmla="*/ 21 h 80"/>
                  <a:gd name="T8" fmla="*/ 59 w 81"/>
                  <a:gd name="T9" fmla="*/ 10 h 80"/>
                </a:gdLst>
                <a:ahLst/>
                <a:cxnLst>
                  <a:cxn ang="0">
                    <a:pos x="T0" y="T1"/>
                  </a:cxn>
                  <a:cxn ang="0">
                    <a:pos x="T2" y="T3"/>
                  </a:cxn>
                  <a:cxn ang="0">
                    <a:pos x="T4" y="T5"/>
                  </a:cxn>
                  <a:cxn ang="0">
                    <a:pos x="T6" y="T7"/>
                  </a:cxn>
                  <a:cxn ang="0">
                    <a:pos x="T8" y="T9"/>
                  </a:cxn>
                </a:cxnLst>
                <a:rect l="0" t="0" r="r" b="b"/>
                <a:pathLst>
                  <a:path w="81" h="80">
                    <a:moveTo>
                      <a:pt x="59" y="10"/>
                    </a:moveTo>
                    <a:cubicBezTo>
                      <a:pt x="76" y="20"/>
                      <a:pt x="81" y="42"/>
                      <a:pt x="70" y="59"/>
                    </a:cubicBezTo>
                    <a:cubicBezTo>
                      <a:pt x="60" y="75"/>
                      <a:pt x="38" y="80"/>
                      <a:pt x="22" y="70"/>
                    </a:cubicBezTo>
                    <a:cubicBezTo>
                      <a:pt x="5" y="60"/>
                      <a:pt x="0" y="38"/>
                      <a:pt x="10" y="21"/>
                    </a:cubicBezTo>
                    <a:cubicBezTo>
                      <a:pt x="21" y="5"/>
                      <a:pt x="43" y="0"/>
                      <a:pt x="59" y="1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31" name="Freeform 134"/>
              <p:cNvSpPr/>
              <p:nvPr/>
            </p:nvSpPr>
            <p:spPr bwMode="auto">
              <a:xfrm>
                <a:off x="6758869" y="3044734"/>
                <a:ext cx="61909" cy="61909"/>
              </a:xfrm>
              <a:custGeom>
                <a:avLst/>
                <a:gdLst>
                  <a:gd name="T0" fmla="*/ 50 w 68"/>
                  <a:gd name="T1" fmla="*/ 8 h 68"/>
                  <a:gd name="T2" fmla="*/ 60 w 68"/>
                  <a:gd name="T3" fmla="*/ 49 h 68"/>
                  <a:gd name="T4" fmla="*/ 19 w 68"/>
                  <a:gd name="T5" fmla="*/ 59 h 68"/>
                  <a:gd name="T6" fmla="*/ 9 w 68"/>
                  <a:gd name="T7" fmla="*/ 18 h 68"/>
                  <a:gd name="T8" fmla="*/ 50 w 68"/>
                  <a:gd name="T9" fmla="*/ 8 h 68"/>
                </a:gdLst>
                <a:ahLst/>
                <a:cxnLst>
                  <a:cxn ang="0">
                    <a:pos x="T0" y="T1"/>
                  </a:cxn>
                  <a:cxn ang="0">
                    <a:pos x="T2" y="T3"/>
                  </a:cxn>
                  <a:cxn ang="0">
                    <a:pos x="T4" y="T5"/>
                  </a:cxn>
                  <a:cxn ang="0">
                    <a:pos x="T6" y="T7"/>
                  </a:cxn>
                  <a:cxn ang="0">
                    <a:pos x="T8" y="T9"/>
                  </a:cxn>
                </a:cxnLst>
                <a:rect l="0" t="0" r="r" b="b"/>
                <a:pathLst>
                  <a:path w="68" h="68">
                    <a:moveTo>
                      <a:pt x="50" y="8"/>
                    </a:moveTo>
                    <a:cubicBezTo>
                      <a:pt x="64" y="17"/>
                      <a:pt x="68" y="35"/>
                      <a:pt x="60" y="49"/>
                    </a:cubicBezTo>
                    <a:cubicBezTo>
                      <a:pt x="51" y="63"/>
                      <a:pt x="32" y="68"/>
                      <a:pt x="19" y="59"/>
                    </a:cubicBezTo>
                    <a:cubicBezTo>
                      <a:pt x="5" y="50"/>
                      <a:pt x="0" y="32"/>
                      <a:pt x="9" y="18"/>
                    </a:cubicBezTo>
                    <a:cubicBezTo>
                      <a:pt x="18" y="4"/>
                      <a:pt x="36" y="0"/>
                      <a:pt x="50" y="8"/>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32" name="Freeform 135"/>
              <p:cNvSpPr/>
              <p:nvPr/>
            </p:nvSpPr>
            <p:spPr bwMode="auto">
              <a:xfrm>
                <a:off x="6960074" y="2145647"/>
                <a:ext cx="61909" cy="60502"/>
              </a:xfrm>
              <a:custGeom>
                <a:avLst/>
                <a:gdLst>
                  <a:gd name="T0" fmla="*/ 50 w 68"/>
                  <a:gd name="T1" fmla="*/ 9 h 68"/>
                  <a:gd name="T2" fmla="*/ 59 w 68"/>
                  <a:gd name="T3" fmla="*/ 50 h 68"/>
                  <a:gd name="T4" fmla="*/ 18 w 68"/>
                  <a:gd name="T5" fmla="*/ 60 h 68"/>
                  <a:gd name="T6" fmla="*/ 9 w 68"/>
                  <a:gd name="T7" fmla="*/ 18 h 68"/>
                  <a:gd name="T8" fmla="*/ 50 w 68"/>
                  <a:gd name="T9" fmla="*/ 9 h 68"/>
                </a:gdLst>
                <a:ahLst/>
                <a:cxnLst>
                  <a:cxn ang="0">
                    <a:pos x="T0" y="T1"/>
                  </a:cxn>
                  <a:cxn ang="0">
                    <a:pos x="T2" y="T3"/>
                  </a:cxn>
                  <a:cxn ang="0">
                    <a:pos x="T4" y="T5"/>
                  </a:cxn>
                  <a:cxn ang="0">
                    <a:pos x="T6" y="T7"/>
                  </a:cxn>
                  <a:cxn ang="0">
                    <a:pos x="T8" y="T9"/>
                  </a:cxn>
                </a:cxnLst>
                <a:rect l="0" t="0" r="r" b="b"/>
                <a:pathLst>
                  <a:path w="68" h="68">
                    <a:moveTo>
                      <a:pt x="50" y="9"/>
                    </a:moveTo>
                    <a:cubicBezTo>
                      <a:pt x="64" y="18"/>
                      <a:pt x="68" y="36"/>
                      <a:pt x="59" y="50"/>
                    </a:cubicBezTo>
                    <a:cubicBezTo>
                      <a:pt x="51" y="64"/>
                      <a:pt x="32" y="68"/>
                      <a:pt x="18" y="60"/>
                    </a:cubicBezTo>
                    <a:cubicBezTo>
                      <a:pt x="4" y="51"/>
                      <a:pt x="0" y="32"/>
                      <a:pt x="9" y="18"/>
                    </a:cubicBezTo>
                    <a:cubicBezTo>
                      <a:pt x="18" y="5"/>
                      <a:pt x="36" y="0"/>
                      <a:pt x="50" y="9"/>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33" name="Freeform 136"/>
              <p:cNvSpPr/>
              <p:nvPr/>
            </p:nvSpPr>
            <p:spPr bwMode="auto">
              <a:xfrm>
                <a:off x="7061379" y="2783027"/>
                <a:ext cx="98492" cy="97084"/>
              </a:xfrm>
              <a:custGeom>
                <a:avLst/>
                <a:gdLst>
                  <a:gd name="T0" fmla="*/ 79 w 108"/>
                  <a:gd name="T1" fmla="*/ 14 h 108"/>
                  <a:gd name="T2" fmla="*/ 94 w 108"/>
                  <a:gd name="T3" fmla="*/ 79 h 108"/>
                  <a:gd name="T4" fmla="*/ 29 w 108"/>
                  <a:gd name="T5" fmla="*/ 94 h 108"/>
                  <a:gd name="T6" fmla="*/ 14 w 108"/>
                  <a:gd name="T7" fmla="*/ 29 h 108"/>
                  <a:gd name="T8" fmla="*/ 79 w 108"/>
                  <a:gd name="T9" fmla="*/ 14 h 108"/>
                </a:gdLst>
                <a:ahLst/>
                <a:cxnLst>
                  <a:cxn ang="0">
                    <a:pos x="T0" y="T1"/>
                  </a:cxn>
                  <a:cxn ang="0">
                    <a:pos x="T2" y="T3"/>
                  </a:cxn>
                  <a:cxn ang="0">
                    <a:pos x="T4" y="T5"/>
                  </a:cxn>
                  <a:cxn ang="0">
                    <a:pos x="T6" y="T7"/>
                  </a:cxn>
                  <a:cxn ang="0">
                    <a:pos x="T8" y="T9"/>
                  </a:cxn>
                </a:cxnLst>
                <a:rect l="0" t="0" r="r" b="b"/>
                <a:pathLst>
                  <a:path w="108" h="108">
                    <a:moveTo>
                      <a:pt x="79" y="14"/>
                    </a:moveTo>
                    <a:cubicBezTo>
                      <a:pt x="102" y="28"/>
                      <a:pt x="108" y="57"/>
                      <a:pt x="94" y="79"/>
                    </a:cubicBezTo>
                    <a:cubicBezTo>
                      <a:pt x="81" y="102"/>
                      <a:pt x="51" y="108"/>
                      <a:pt x="29" y="94"/>
                    </a:cubicBezTo>
                    <a:cubicBezTo>
                      <a:pt x="7" y="81"/>
                      <a:pt x="0" y="51"/>
                      <a:pt x="14" y="29"/>
                    </a:cubicBezTo>
                    <a:cubicBezTo>
                      <a:pt x="28" y="7"/>
                      <a:pt x="57" y="0"/>
                      <a:pt x="79" y="14"/>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34" name="Freeform 137"/>
              <p:cNvSpPr/>
              <p:nvPr/>
            </p:nvSpPr>
            <p:spPr bwMode="auto">
              <a:xfrm>
                <a:off x="6152442" y="2204740"/>
                <a:ext cx="101306" cy="102712"/>
              </a:xfrm>
              <a:custGeom>
                <a:avLst/>
                <a:gdLst>
                  <a:gd name="T0" fmla="*/ 84 w 114"/>
                  <a:gd name="T1" fmla="*/ 15 h 114"/>
                  <a:gd name="T2" fmla="*/ 100 w 114"/>
                  <a:gd name="T3" fmla="*/ 84 h 114"/>
                  <a:gd name="T4" fmla="*/ 31 w 114"/>
                  <a:gd name="T5" fmla="*/ 99 h 114"/>
                  <a:gd name="T6" fmla="*/ 15 w 114"/>
                  <a:gd name="T7" fmla="*/ 31 h 114"/>
                  <a:gd name="T8" fmla="*/ 84 w 114"/>
                  <a:gd name="T9" fmla="*/ 15 h 114"/>
                </a:gdLst>
                <a:ahLst/>
                <a:cxnLst>
                  <a:cxn ang="0">
                    <a:pos x="T0" y="T1"/>
                  </a:cxn>
                  <a:cxn ang="0">
                    <a:pos x="T2" y="T3"/>
                  </a:cxn>
                  <a:cxn ang="0">
                    <a:pos x="T4" y="T5"/>
                  </a:cxn>
                  <a:cxn ang="0">
                    <a:pos x="T6" y="T7"/>
                  </a:cxn>
                  <a:cxn ang="0">
                    <a:pos x="T8" y="T9"/>
                  </a:cxn>
                </a:cxnLst>
                <a:rect l="0" t="0" r="r" b="b"/>
                <a:pathLst>
                  <a:path w="114" h="114">
                    <a:moveTo>
                      <a:pt x="84" y="15"/>
                    </a:moveTo>
                    <a:cubicBezTo>
                      <a:pt x="107" y="29"/>
                      <a:pt x="114" y="60"/>
                      <a:pt x="100" y="84"/>
                    </a:cubicBezTo>
                    <a:cubicBezTo>
                      <a:pt x="85" y="107"/>
                      <a:pt x="54" y="114"/>
                      <a:pt x="31" y="99"/>
                    </a:cubicBezTo>
                    <a:cubicBezTo>
                      <a:pt x="8" y="85"/>
                      <a:pt x="0" y="54"/>
                      <a:pt x="15" y="31"/>
                    </a:cubicBezTo>
                    <a:cubicBezTo>
                      <a:pt x="30" y="7"/>
                      <a:pt x="60" y="0"/>
                      <a:pt x="84" y="1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35" name="Freeform 98"/>
              <p:cNvSpPr/>
              <p:nvPr/>
            </p:nvSpPr>
            <p:spPr bwMode="auto">
              <a:xfrm>
                <a:off x="5008534" y="5155267"/>
                <a:ext cx="136482" cy="119597"/>
              </a:xfrm>
              <a:custGeom>
                <a:avLst/>
                <a:gdLst>
                  <a:gd name="T0" fmla="*/ 75 w 151"/>
                  <a:gd name="T1" fmla="*/ 0 h 133"/>
                  <a:gd name="T2" fmla="*/ 19 w 151"/>
                  <a:gd name="T3" fmla="*/ 31 h 133"/>
                  <a:gd name="T4" fmla="*/ 40 w 151"/>
                  <a:gd name="T5" fmla="*/ 122 h 133"/>
                  <a:gd name="T6" fmla="*/ 75 w 151"/>
                  <a:gd name="T7" fmla="*/ 133 h 133"/>
                  <a:gd name="T8" fmla="*/ 131 w 151"/>
                  <a:gd name="T9" fmla="*/ 102 h 133"/>
                  <a:gd name="T10" fmla="*/ 111 w 151"/>
                  <a:gd name="T11" fmla="*/ 10 h 133"/>
                  <a:gd name="T12" fmla="*/ 75 w 151"/>
                  <a:gd name="T13" fmla="*/ 0 h 133"/>
                </a:gdLst>
                <a:ahLst/>
                <a:cxnLst>
                  <a:cxn ang="0">
                    <a:pos x="T0" y="T1"/>
                  </a:cxn>
                  <a:cxn ang="0">
                    <a:pos x="T2" y="T3"/>
                  </a:cxn>
                  <a:cxn ang="0">
                    <a:pos x="T4" y="T5"/>
                  </a:cxn>
                  <a:cxn ang="0">
                    <a:pos x="T6" y="T7"/>
                  </a:cxn>
                  <a:cxn ang="0">
                    <a:pos x="T8" y="T9"/>
                  </a:cxn>
                  <a:cxn ang="0">
                    <a:pos x="T10" y="T11"/>
                  </a:cxn>
                  <a:cxn ang="0">
                    <a:pos x="T12" y="T13"/>
                  </a:cxn>
                </a:cxnLst>
                <a:rect l="0" t="0" r="r" b="b"/>
                <a:pathLst>
                  <a:path w="151" h="133">
                    <a:moveTo>
                      <a:pt x="75" y="0"/>
                    </a:moveTo>
                    <a:cubicBezTo>
                      <a:pt x="53" y="0"/>
                      <a:pt x="32" y="11"/>
                      <a:pt x="19" y="31"/>
                    </a:cubicBezTo>
                    <a:cubicBezTo>
                      <a:pt x="0" y="62"/>
                      <a:pt x="9" y="103"/>
                      <a:pt x="40" y="122"/>
                    </a:cubicBezTo>
                    <a:cubicBezTo>
                      <a:pt x="51" y="129"/>
                      <a:pt x="63" y="133"/>
                      <a:pt x="75" y="133"/>
                    </a:cubicBezTo>
                    <a:cubicBezTo>
                      <a:pt x="97" y="133"/>
                      <a:pt x="119" y="122"/>
                      <a:pt x="131" y="102"/>
                    </a:cubicBezTo>
                    <a:cubicBezTo>
                      <a:pt x="151" y="71"/>
                      <a:pt x="142" y="30"/>
                      <a:pt x="111" y="10"/>
                    </a:cubicBezTo>
                    <a:cubicBezTo>
                      <a:pt x="100" y="3"/>
                      <a:pt x="87" y="0"/>
                      <a:pt x="75" y="0"/>
                    </a:cubicBezTo>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36" name="Freeform 99"/>
              <p:cNvSpPr/>
              <p:nvPr/>
            </p:nvSpPr>
            <p:spPr bwMode="auto">
              <a:xfrm>
                <a:off x="5031046" y="4123919"/>
                <a:ext cx="83015" cy="71759"/>
              </a:xfrm>
              <a:custGeom>
                <a:avLst/>
                <a:gdLst>
                  <a:gd name="T0" fmla="*/ 46 w 93"/>
                  <a:gd name="T1" fmla="*/ 0 h 81"/>
                  <a:gd name="T2" fmla="*/ 12 w 93"/>
                  <a:gd name="T3" fmla="*/ 19 h 81"/>
                  <a:gd name="T4" fmla="*/ 25 w 93"/>
                  <a:gd name="T5" fmla="*/ 75 h 81"/>
                  <a:gd name="T6" fmla="*/ 46 w 93"/>
                  <a:gd name="T7" fmla="*/ 81 h 81"/>
                  <a:gd name="T8" fmla="*/ 81 w 93"/>
                  <a:gd name="T9" fmla="*/ 62 h 81"/>
                  <a:gd name="T10" fmla="*/ 68 w 93"/>
                  <a:gd name="T11" fmla="*/ 6 h 81"/>
                  <a:gd name="T12" fmla="*/ 46 w 93"/>
                  <a:gd name="T13" fmla="*/ 0 h 81"/>
                </a:gdLst>
                <a:ahLst/>
                <a:cxnLst>
                  <a:cxn ang="0">
                    <a:pos x="T0" y="T1"/>
                  </a:cxn>
                  <a:cxn ang="0">
                    <a:pos x="T2" y="T3"/>
                  </a:cxn>
                  <a:cxn ang="0">
                    <a:pos x="T4" y="T5"/>
                  </a:cxn>
                  <a:cxn ang="0">
                    <a:pos x="T6" y="T7"/>
                  </a:cxn>
                  <a:cxn ang="0">
                    <a:pos x="T8" y="T9"/>
                  </a:cxn>
                  <a:cxn ang="0">
                    <a:pos x="T10" y="T11"/>
                  </a:cxn>
                  <a:cxn ang="0">
                    <a:pos x="T12" y="T13"/>
                  </a:cxn>
                </a:cxnLst>
                <a:rect l="0" t="0" r="r" b="b"/>
                <a:pathLst>
                  <a:path w="93" h="81">
                    <a:moveTo>
                      <a:pt x="46" y="0"/>
                    </a:moveTo>
                    <a:cubicBezTo>
                      <a:pt x="33" y="0"/>
                      <a:pt x="20" y="7"/>
                      <a:pt x="12" y="19"/>
                    </a:cubicBezTo>
                    <a:cubicBezTo>
                      <a:pt x="0" y="38"/>
                      <a:pt x="6" y="63"/>
                      <a:pt x="25" y="75"/>
                    </a:cubicBezTo>
                    <a:cubicBezTo>
                      <a:pt x="31" y="79"/>
                      <a:pt x="39" y="81"/>
                      <a:pt x="46" y="81"/>
                    </a:cubicBezTo>
                    <a:cubicBezTo>
                      <a:pt x="60" y="81"/>
                      <a:pt x="73" y="74"/>
                      <a:pt x="81" y="62"/>
                    </a:cubicBezTo>
                    <a:cubicBezTo>
                      <a:pt x="93" y="43"/>
                      <a:pt x="87" y="18"/>
                      <a:pt x="68" y="6"/>
                    </a:cubicBezTo>
                    <a:cubicBezTo>
                      <a:pt x="61" y="2"/>
                      <a:pt x="54" y="0"/>
                      <a:pt x="46" y="0"/>
                    </a:cubicBezTo>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37" name="Freeform 100"/>
              <p:cNvSpPr/>
              <p:nvPr/>
            </p:nvSpPr>
            <p:spPr bwMode="auto">
              <a:xfrm>
                <a:off x="4607533" y="2984231"/>
                <a:ext cx="187134" cy="163215"/>
              </a:xfrm>
              <a:custGeom>
                <a:avLst/>
                <a:gdLst>
                  <a:gd name="T0" fmla="*/ 104 w 208"/>
                  <a:gd name="T1" fmla="*/ 0 h 182"/>
                  <a:gd name="T2" fmla="*/ 27 w 208"/>
                  <a:gd name="T3" fmla="*/ 42 h 182"/>
                  <a:gd name="T4" fmla="*/ 56 w 208"/>
                  <a:gd name="T5" fmla="*/ 168 h 182"/>
                  <a:gd name="T6" fmla="*/ 104 w 208"/>
                  <a:gd name="T7" fmla="*/ 182 h 182"/>
                  <a:gd name="T8" fmla="*/ 182 w 208"/>
                  <a:gd name="T9" fmla="*/ 139 h 182"/>
                  <a:gd name="T10" fmla="*/ 153 w 208"/>
                  <a:gd name="T11" fmla="*/ 14 h 182"/>
                  <a:gd name="T12" fmla="*/ 104 w 208"/>
                  <a:gd name="T13" fmla="*/ 0 h 182"/>
                </a:gdLst>
                <a:ahLst/>
                <a:cxnLst>
                  <a:cxn ang="0">
                    <a:pos x="T0" y="T1"/>
                  </a:cxn>
                  <a:cxn ang="0">
                    <a:pos x="T2" y="T3"/>
                  </a:cxn>
                  <a:cxn ang="0">
                    <a:pos x="T4" y="T5"/>
                  </a:cxn>
                  <a:cxn ang="0">
                    <a:pos x="T6" y="T7"/>
                  </a:cxn>
                  <a:cxn ang="0">
                    <a:pos x="T8" y="T9"/>
                  </a:cxn>
                  <a:cxn ang="0">
                    <a:pos x="T10" y="T11"/>
                  </a:cxn>
                  <a:cxn ang="0">
                    <a:pos x="T12" y="T13"/>
                  </a:cxn>
                </a:cxnLst>
                <a:rect l="0" t="0" r="r" b="b"/>
                <a:pathLst>
                  <a:path w="208" h="182">
                    <a:moveTo>
                      <a:pt x="104" y="0"/>
                    </a:moveTo>
                    <a:cubicBezTo>
                      <a:pt x="74" y="0"/>
                      <a:pt x="44" y="15"/>
                      <a:pt x="27" y="42"/>
                    </a:cubicBezTo>
                    <a:cubicBezTo>
                      <a:pt x="0" y="85"/>
                      <a:pt x="13" y="141"/>
                      <a:pt x="56" y="168"/>
                    </a:cubicBezTo>
                    <a:cubicBezTo>
                      <a:pt x="71" y="178"/>
                      <a:pt x="88" y="182"/>
                      <a:pt x="104" y="182"/>
                    </a:cubicBezTo>
                    <a:cubicBezTo>
                      <a:pt x="135" y="182"/>
                      <a:pt x="164" y="167"/>
                      <a:pt x="182" y="139"/>
                    </a:cubicBezTo>
                    <a:cubicBezTo>
                      <a:pt x="208" y="97"/>
                      <a:pt x="196" y="40"/>
                      <a:pt x="153" y="14"/>
                    </a:cubicBezTo>
                    <a:cubicBezTo>
                      <a:pt x="138" y="4"/>
                      <a:pt x="121" y="0"/>
                      <a:pt x="104" y="0"/>
                    </a:cubicBezTo>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38" name="Freeform 101"/>
              <p:cNvSpPr/>
              <p:nvPr/>
            </p:nvSpPr>
            <p:spPr bwMode="auto">
              <a:xfrm>
                <a:off x="4199496" y="2832274"/>
                <a:ext cx="98492" cy="87235"/>
              </a:xfrm>
              <a:custGeom>
                <a:avLst/>
                <a:gdLst>
                  <a:gd name="T0" fmla="*/ 55 w 109"/>
                  <a:gd name="T1" fmla="*/ 0 h 96"/>
                  <a:gd name="T2" fmla="*/ 14 w 109"/>
                  <a:gd name="T3" fmla="*/ 22 h 96"/>
                  <a:gd name="T4" fmla="*/ 29 w 109"/>
                  <a:gd name="T5" fmla="*/ 88 h 96"/>
                  <a:gd name="T6" fmla="*/ 55 w 109"/>
                  <a:gd name="T7" fmla="*/ 96 h 96"/>
                  <a:gd name="T8" fmla="*/ 95 w 109"/>
                  <a:gd name="T9" fmla="*/ 73 h 96"/>
                  <a:gd name="T10" fmla="*/ 80 w 109"/>
                  <a:gd name="T11" fmla="*/ 7 h 96"/>
                  <a:gd name="T12" fmla="*/ 55 w 109"/>
                  <a:gd name="T13" fmla="*/ 0 h 96"/>
                </a:gdLst>
                <a:ahLst/>
                <a:cxnLst>
                  <a:cxn ang="0">
                    <a:pos x="T0" y="T1"/>
                  </a:cxn>
                  <a:cxn ang="0">
                    <a:pos x="T2" y="T3"/>
                  </a:cxn>
                  <a:cxn ang="0">
                    <a:pos x="T4" y="T5"/>
                  </a:cxn>
                  <a:cxn ang="0">
                    <a:pos x="T6" y="T7"/>
                  </a:cxn>
                  <a:cxn ang="0">
                    <a:pos x="T8" y="T9"/>
                  </a:cxn>
                  <a:cxn ang="0">
                    <a:pos x="T10" y="T11"/>
                  </a:cxn>
                  <a:cxn ang="0">
                    <a:pos x="T12" y="T13"/>
                  </a:cxn>
                </a:cxnLst>
                <a:rect l="0" t="0" r="r" b="b"/>
                <a:pathLst>
                  <a:path w="109" h="96">
                    <a:moveTo>
                      <a:pt x="55" y="0"/>
                    </a:moveTo>
                    <a:cubicBezTo>
                      <a:pt x="39" y="0"/>
                      <a:pt x="23" y="8"/>
                      <a:pt x="14" y="22"/>
                    </a:cubicBezTo>
                    <a:cubicBezTo>
                      <a:pt x="0" y="45"/>
                      <a:pt x="7" y="74"/>
                      <a:pt x="29" y="88"/>
                    </a:cubicBezTo>
                    <a:cubicBezTo>
                      <a:pt x="37" y="93"/>
                      <a:pt x="46" y="96"/>
                      <a:pt x="55" y="96"/>
                    </a:cubicBezTo>
                    <a:cubicBezTo>
                      <a:pt x="71" y="96"/>
                      <a:pt x="86" y="88"/>
                      <a:pt x="95" y="73"/>
                    </a:cubicBezTo>
                    <a:cubicBezTo>
                      <a:pt x="109" y="51"/>
                      <a:pt x="103" y="21"/>
                      <a:pt x="80" y="7"/>
                    </a:cubicBezTo>
                    <a:cubicBezTo>
                      <a:pt x="72" y="2"/>
                      <a:pt x="63" y="0"/>
                      <a:pt x="55" y="0"/>
                    </a:cubicBezTo>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39" name="Freeform 102"/>
              <p:cNvSpPr/>
              <p:nvPr/>
            </p:nvSpPr>
            <p:spPr bwMode="auto">
              <a:xfrm>
                <a:off x="4798888" y="1091787"/>
                <a:ext cx="98492" cy="85829"/>
              </a:xfrm>
              <a:custGeom>
                <a:avLst/>
                <a:gdLst>
                  <a:gd name="T0" fmla="*/ 55 w 109"/>
                  <a:gd name="T1" fmla="*/ 0 h 96"/>
                  <a:gd name="T2" fmla="*/ 14 w 109"/>
                  <a:gd name="T3" fmla="*/ 23 h 96"/>
                  <a:gd name="T4" fmla="*/ 29 w 109"/>
                  <a:gd name="T5" fmla="*/ 89 h 96"/>
                  <a:gd name="T6" fmla="*/ 55 w 109"/>
                  <a:gd name="T7" fmla="*/ 96 h 96"/>
                  <a:gd name="T8" fmla="*/ 95 w 109"/>
                  <a:gd name="T9" fmla="*/ 74 h 96"/>
                  <a:gd name="T10" fmla="*/ 80 w 109"/>
                  <a:gd name="T11" fmla="*/ 8 h 96"/>
                  <a:gd name="T12" fmla="*/ 55 w 109"/>
                  <a:gd name="T13" fmla="*/ 0 h 96"/>
                </a:gdLst>
                <a:ahLst/>
                <a:cxnLst>
                  <a:cxn ang="0">
                    <a:pos x="T0" y="T1"/>
                  </a:cxn>
                  <a:cxn ang="0">
                    <a:pos x="T2" y="T3"/>
                  </a:cxn>
                  <a:cxn ang="0">
                    <a:pos x="T4" y="T5"/>
                  </a:cxn>
                  <a:cxn ang="0">
                    <a:pos x="T6" y="T7"/>
                  </a:cxn>
                  <a:cxn ang="0">
                    <a:pos x="T8" y="T9"/>
                  </a:cxn>
                  <a:cxn ang="0">
                    <a:pos x="T10" y="T11"/>
                  </a:cxn>
                  <a:cxn ang="0">
                    <a:pos x="T12" y="T13"/>
                  </a:cxn>
                </a:cxnLst>
                <a:rect l="0" t="0" r="r" b="b"/>
                <a:pathLst>
                  <a:path w="109" h="96">
                    <a:moveTo>
                      <a:pt x="55" y="0"/>
                    </a:moveTo>
                    <a:cubicBezTo>
                      <a:pt x="39" y="0"/>
                      <a:pt x="23" y="8"/>
                      <a:pt x="14" y="23"/>
                    </a:cubicBezTo>
                    <a:cubicBezTo>
                      <a:pt x="0" y="45"/>
                      <a:pt x="7" y="75"/>
                      <a:pt x="29" y="89"/>
                    </a:cubicBezTo>
                    <a:cubicBezTo>
                      <a:pt x="37" y="94"/>
                      <a:pt x="46" y="96"/>
                      <a:pt x="55" y="96"/>
                    </a:cubicBezTo>
                    <a:cubicBezTo>
                      <a:pt x="70" y="96"/>
                      <a:pt x="86" y="88"/>
                      <a:pt x="95" y="74"/>
                    </a:cubicBezTo>
                    <a:cubicBezTo>
                      <a:pt x="109" y="51"/>
                      <a:pt x="102" y="22"/>
                      <a:pt x="80" y="8"/>
                    </a:cubicBezTo>
                    <a:cubicBezTo>
                      <a:pt x="72" y="3"/>
                      <a:pt x="63" y="0"/>
                      <a:pt x="55" y="0"/>
                    </a:cubicBezTo>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40" name="Freeform 103"/>
              <p:cNvSpPr/>
              <p:nvPr/>
            </p:nvSpPr>
            <p:spPr bwMode="auto">
              <a:xfrm>
                <a:off x="5750035" y="1796705"/>
                <a:ext cx="137888" cy="119597"/>
              </a:xfrm>
              <a:custGeom>
                <a:avLst/>
                <a:gdLst>
                  <a:gd name="T0" fmla="*/ 76 w 152"/>
                  <a:gd name="T1" fmla="*/ 0 h 132"/>
                  <a:gd name="T2" fmla="*/ 20 w 152"/>
                  <a:gd name="T3" fmla="*/ 31 h 132"/>
                  <a:gd name="T4" fmla="*/ 41 w 152"/>
                  <a:gd name="T5" fmla="*/ 122 h 132"/>
                  <a:gd name="T6" fmla="*/ 76 w 152"/>
                  <a:gd name="T7" fmla="*/ 132 h 132"/>
                  <a:gd name="T8" fmla="*/ 132 w 152"/>
                  <a:gd name="T9" fmla="*/ 101 h 132"/>
                  <a:gd name="T10" fmla="*/ 111 w 152"/>
                  <a:gd name="T11" fmla="*/ 10 h 132"/>
                  <a:gd name="T12" fmla="*/ 76 w 152"/>
                  <a:gd name="T13" fmla="*/ 0 h 132"/>
                </a:gdLst>
                <a:ahLst/>
                <a:cxnLst>
                  <a:cxn ang="0">
                    <a:pos x="T0" y="T1"/>
                  </a:cxn>
                  <a:cxn ang="0">
                    <a:pos x="T2" y="T3"/>
                  </a:cxn>
                  <a:cxn ang="0">
                    <a:pos x="T4" y="T5"/>
                  </a:cxn>
                  <a:cxn ang="0">
                    <a:pos x="T6" y="T7"/>
                  </a:cxn>
                  <a:cxn ang="0">
                    <a:pos x="T8" y="T9"/>
                  </a:cxn>
                  <a:cxn ang="0">
                    <a:pos x="T10" y="T11"/>
                  </a:cxn>
                  <a:cxn ang="0">
                    <a:pos x="T12" y="T13"/>
                  </a:cxn>
                </a:cxnLst>
                <a:rect l="0" t="0" r="r" b="b"/>
                <a:pathLst>
                  <a:path w="152" h="132">
                    <a:moveTo>
                      <a:pt x="76" y="0"/>
                    </a:moveTo>
                    <a:cubicBezTo>
                      <a:pt x="54" y="0"/>
                      <a:pt x="33" y="11"/>
                      <a:pt x="20" y="31"/>
                    </a:cubicBezTo>
                    <a:cubicBezTo>
                      <a:pt x="0" y="62"/>
                      <a:pt x="10" y="103"/>
                      <a:pt x="41" y="122"/>
                    </a:cubicBezTo>
                    <a:cubicBezTo>
                      <a:pt x="52" y="129"/>
                      <a:pt x="64" y="132"/>
                      <a:pt x="76" y="132"/>
                    </a:cubicBezTo>
                    <a:cubicBezTo>
                      <a:pt x="98" y="132"/>
                      <a:pt x="120" y="121"/>
                      <a:pt x="132" y="101"/>
                    </a:cubicBezTo>
                    <a:cubicBezTo>
                      <a:pt x="152" y="70"/>
                      <a:pt x="142" y="29"/>
                      <a:pt x="111" y="10"/>
                    </a:cubicBezTo>
                    <a:cubicBezTo>
                      <a:pt x="100" y="3"/>
                      <a:pt x="88" y="0"/>
                      <a:pt x="76" y="0"/>
                    </a:cubicBezTo>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41" name="Freeform 104"/>
              <p:cNvSpPr/>
              <p:nvPr/>
            </p:nvSpPr>
            <p:spPr bwMode="auto">
              <a:xfrm>
                <a:off x="5634659" y="2747852"/>
                <a:ext cx="225124" cy="196983"/>
              </a:xfrm>
              <a:custGeom>
                <a:avLst/>
                <a:gdLst>
                  <a:gd name="T0" fmla="*/ 125 w 250"/>
                  <a:gd name="T1" fmla="*/ 0 h 219"/>
                  <a:gd name="T2" fmla="*/ 33 w 250"/>
                  <a:gd name="T3" fmla="*/ 51 h 219"/>
                  <a:gd name="T4" fmla="*/ 67 w 250"/>
                  <a:gd name="T5" fmla="*/ 202 h 219"/>
                  <a:gd name="T6" fmla="*/ 125 w 250"/>
                  <a:gd name="T7" fmla="*/ 219 h 219"/>
                  <a:gd name="T8" fmla="*/ 218 w 250"/>
                  <a:gd name="T9" fmla="*/ 167 h 219"/>
                  <a:gd name="T10" fmla="*/ 184 w 250"/>
                  <a:gd name="T11" fmla="*/ 16 h 219"/>
                  <a:gd name="T12" fmla="*/ 125 w 250"/>
                  <a:gd name="T13" fmla="*/ 0 h 219"/>
                </a:gdLst>
                <a:ahLst/>
                <a:cxnLst>
                  <a:cxn ang="0">
                    <a:pos x="T0" y="T1"/>
                  </a:cxn>
                  <a:cxn ang="0">
                    <a:pos x="T2" y="T3"/>
                  </a:cxn>
                  <a:cxn ang="0">
                    <a:pos x="T4" y="T5"/>
                  </a:cxn>
                  <a:cxn ang="0">
                    <a:pos x="T6" y="T7"/>
                  </a:cxn>
                  <a:cxn ang="0">
                    <a:pos x="T8" y="T9"/>
                  </a:cxn>
                  <a:cxn ang="0">
                    <a:pos x="T10" y="T11"/>
                  </a:cxn>
                  <a:cxn ang="0">
                    <a:pos x="T12" y="T13"/>
                  </a:cxn>
                </a:cxnLst>
                <a:rect l="0" t="0" r="r" b="b"/>
                <a:pathLst>
                  <a:path w="250" h="219">
                    <a:moveTo>
                      <a:pt x="125" y="0"/>
                    </a:moveTo>
                    <a:cubicBezTo>
                      <a:pt x="89" y="0"/>
                      <a:pt x="53" y="18"/>
                      <a:pt x="33" y="51"/>
                    </a:cubicBezTo>
                    <a:cubicBezTo>
                      <a:pt x="0" y="102"/>
                      <a:pt x="16" y="170"/>
                      <a:pt x="67" y="202"/>
                    </a:cubicBezTo>
                    <a:cubicBezTo>
                      <a:pt x="85" y="213"/>
                      <a:pt x="105" y="219"/>
                      <a:pt x="125" y="219"/>
                    </a:cubicBezTo>
                    <a:cubicBezTo>
                      <a:pt x="162" y="219"/>
                      <a:pt x="197" y="201"/>
                      <a:pt x="218" y="167"/>
                    </a:cubicBezTo>
                    <a:cubicBezTo>
                      <a:pt x="250" y="116"/>
                      <a:pt x="235" y="49"/>
                      <a:pt x="184" y="16"/>
                    </a:cubicBezTo>
                    <a:cubicBezTo>
                      <a:pt x="165" y="5"/>
                      <a:pt x="145" y="0"/>
                      <a:pt x="125" y="0"/>
                    </a:cubicBezTo>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42" name="Freeform 105"/>
              <p:cNvSpPr/>
              <p:nvPr/>
            </p:nvSpPr>
            <p:spPr bwMode="auto">
              <a:xfrm>
                <a:off x="6653343" y="2920916"/>
                <a:ext cx="130853" cy="113969"/>
              </a:xfrm>
              <a:custGeom>
                <a:avLst/>
                <a:gdLst>
                  <a:gd name="T0" fmla="*/ 72 w 145"/>
                  <a:gd name="T1" fmla="*/ 0 h 126"/>
                  <a:gd name="T2" fmla="*/ 19 w 145"/>
                  <a:gd name="T3" fmla="*/ 29 h 126"/>
                  <a:gd name="T4" fmla="*/ 39 w 145"/>
                  <a:gd name="T5" fmla="*/ 117 h 126"/>
                  <a:gd name="T6" fmla="*/ 72 w 145"/>
                  <a:gd name="T7" fmla="*/ 126 h 126"/>
                  <a:gd name="T8" fmla="*/ 126 w 145"/>
                  <a:gd name="T9" fmla="*/ 97 h 126"/>
                  <a:gd name="T10" fmla="*/ 106 w 145"/>
                  <a:gd name="T11" fmla="*/ 9 h 126"/>
                  <a:gd name="T12" fmla="*/ 72 w 145"/>
                  <a:gd name="T13" fmla="*/ 0 h 126"/>
                </a:gdLst>
                <a:ahLst/>
                <a:cxnLst>
                  <a:cxn ang="0">
                    <a:pos x="T0" y="T1"/>
                  </a:cxn>
                  <a:cxn ang="0">
                    <a:pos x="T2" y="T3"/>
                  </a:cxn>
                  <a:cxn ang="0">
                    <a:pos x="T4" y="T5"/>
                  </a:cxn>
                  <a:cxn ang="0">
                    <a:pos x="T6" y="T7"/>
                  </a:cxn>
                  <a:cxn ang="0">
                    <a:pos x="T8" y="T9"/>
                  </a:cxn>
                  <a:cxn ang="0">
                    <a:pos x="T10" y="T11"/>
                  </a:cxn>
                  <a:cxn ang="0">
                    <a:pos x="T12" y="T13"/>
                  </a:cxn>
                </a:cxnLst>
                <a:rect l="0" t="0" r="r" b="b"/>
                <a:pathLst>
                  <a:path w="145" h="126">
                    <a:moveTo>
                      <a:pt x="72" y="0"/>
                    </a:moveTo>
                    <a:cubicBezTo>
                      <a:pt x="51" y="0"/>
                      <a:pt x="31" y="10"/>
                      <a:pt x="19" y="29"/>
                    </a:cubicBezTo>
                    <a:cubicBezTo>
                      <a:pt x="0" y="59"/>
                      <a:pt x="9" y="98"/>
                      <a:pt x="39" y="117"/>
                    </a:cubicBezTo>
                    <a:cubicBezTo>
                      <a:pt x="49" y="123"/>
                      <a:pt x="61" y="126"/>
                      <a:pt x="72" y="126"/>
                    </a:cubicBezTo>
                    <a:cubicBezTo>
                      <a:pt x="93" y="126"/>
                      <a:pt x="114" y="116"/>
                      <a:pt x="126" y="97"/>
                    </a:cubicBezTo>
                    <a:cubicBezTo>
                      <a:pt x="145" y="67"/>
                      <a:pt x="136" y="28"/>
                      <a:pt x="106" y="9"/>
                    </a:cubicBezTo>
                    <a:cubicBezTo>
                      <a:pt x="96" y="3"/>
                      <a:pt x="84" y="0"/>
                      <a:pt x="72" y="0"/>
                    </a:cubicBezTo>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43" name="Freeform 106"/>
              <p:cNvSpPr/>
              <p:nvPr/>
            </p:nvSpPr>
            <p:spPr bwMode="auto">
              <a:xfrm>
                <a:off x="7759258" y="2054190"/>
                <a:ext cx="60502" cy="53467"/>
              </a:xfrm>
              <a:custGeom>
                <a:avLst/>
                <a:gdLst>
                  <a:gd name="T0" fmla="*/ 34 w 67"/>
                  <a:gd name="T1" fmla="*/ 0 h 59"/>
                  <a:gd name="T2" fmla="*/ 9 w 67"/>
                  <a:gd name="T3" fmla="*/ 14 h 59"/>
                  <a:gd name="T4" fmla="*/ 18 w 67"/>
                  <a:gd name="T5" fmla="*/ 54 h 59"/>
                  <a:gd name="T6" fmla="*/ 34 w 67"/>
                  <a:gd name="T7" fmla="*/ 59 h 59"/>
                  <a:gd name="T8" fmla="*/ 58 w 67"/>
                  <a:gd name="T9" fmla="*/ 45 h 59"/>
                  <a:gd name="T10" fmla="*/ 49 w 67"/>
                  <a:gd name="T11" fmla="*/ 5 h 59"/>
                  <a:gd name="T12" fmla="*/ 34 w 67"/>
                  <a:gd name="T13" fmla="*/ 0 h 59"/>
                </a:gdLst>
                <a:ahLst/>
                <a:cxnLst>
                  <a:cxn ang="0">
                    <a:pos x="T0" y="T1"/>
                  </a:cxn>
                  <a:cxn ang="0">
                    <a:pos x="T2" y="T3"/>
                  </a:cxn>
                  <a:cxn ang="0">
                    <a:pos x="T4" y="T5"/>
                  </a:cxn>
                  <a:cxn ang="0">
                    <a:pos x="T6" y="T7"/>
                  </a:cxn>
                  <a:cxn ang="0">
                    <a:pos x="T8" y="T9"/>
                  </a:cxn>
                  <a:cxn ang="0">
                    <a:pos x="T10" y="T11"/>
                  </a:cxn>
                  <a:cxn ang="0">
                    <a:pos x="T12" y="T13"/>
                  </a:cxn>
                </a:cxnLst>
                <a:rect l="0" t="0" r="r" b="b"/>
                <a:pathLst>
                  <a:path w="67" h="59">
                    <a:moveTo>
                      <a:pt x="34" y="0"/>
                    </a:moveTo>
                    <a:cubicBezTo>
                      <a:pt x="24" y="0"/>
                      <a:pt x="14" y="5"/>
                      <a:pt x="9" y="14"/>
                    </a:cubicBezTo>
                    <a:cubicBezTo>
                      <a:pt x="0" y="28"/>
                      <a:pt x="4" y="46"/>
                      <a:pt x="18" y="54"/>
                    </a:cubicBezTo>
                    <a:cubicBezTo>
                      <a:pt x="23" y="57"/>
                      <a:pt x="28" y="59"/>
                      <a:pt x="34" y="59"/>
                    </a:cubicBezTo>
                    <a:cubicBezTo>
                      <a:pt x="43" y="59"/>
                      <a:pt x="53" y="54"/>
                      <a:pt x="58" y="45"/>
                    </a:cubicBezTo>
                    <a:cubicBezTo>
                      <a:pt x="67" y="31"/>
                      <a:pt x="63" y="13"/>
                      <a:pt x="49" y="5"/>
                    </a:cubicBezTo>
                    <a:cubicBezTo>
                      <a:pt x="44" y="2"/>
                      <a:pt x="39" y="0"/>
                      <a:pt x="34" y="0"/>
                    </a:cubicBezTo>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44" name="Freeform 161"/>
              <p:cNvSpPr/>
              <p:nvPr/>
            </p:nvSpPr>
            <p:spPr bwMode="auto">
              <a:xfrm>
                <a:off x="4592055" y="3554076"/>
                <a:ext cx="275776" cy="275776"/>
              </a:xfrm>
              <a:custGeom>
                <a:avLst/>
                <a:gdLst>
                  <a:gd name="T0" fmla="*/ 224 w 306"/>
                  <a:gd name="T1" fmla="*/ 39 h 306"/>
                  <a:gd name="T2" fmla="*/ 267 w 306"/>
                  <a:gd name="T3" fmla="*/ 224 h 306"/>
                  <a:gd name="T4" fmla="*/ 81 w 306"/>
                  <a:gd name="T5" fmla="*/ 267 h 306"/>
                  <a:gd name="T6" fmla="*/ 39 w 306"/>
                  <a:gd name="T7" fmla="*/ 82 h 306"/>
                  <a:gd name="T8" fmla="*/ 224 w 306"/>
                  <a:gd name="T9" fmla="*/ 39 h 306"/>
                </a:gdLst>
                <a:ahLst/>
                <a:cxnLst>
                  <a:cxn ang="0">
                    <a:pos x="T0" y="T1"/>
                  </a:cxn>
                  <a:cxn ang="0">
                    <a:pos x="T2" y="T3"/>
                  </a:cxn>
                  <a:cxn ang="0">
                    <a:pos x="T4" y="T5"/>
                  </a:cxn>
                  <a:cxn ang="0">
                    <a:pos x="T6" y="T7"/>
                  </a:cxn>
                  <a:cxn ang="0">
                    <a:pos x="T8" y="T9"/>
                  </a:cxn>
                </a:cxnLst>
                <a:rect l="0" t="0" r="r" b="b"/>
                <a:pathLst>
                  <a:path w="306" h="306">
                    <a:moveTo>
                      <a:pt x="224" y="39"/>
                    </a:moveTo>
                    <a:cubicBezTo>
                      <a:pt x="287" y="79"/>
                      <a:pt x="306" y="162"/>
                      <a:pt x="267" y="224"/>
                    </a:cubicBezTo>
                    <a:cubicBezTo>
                      <a:pt x="227" y="287"/>
                      <a:pt x="144" y="306"/>
                      <a:pt x="81" y="267"/>
                    </a:cubicBezTo>
                    <a:cubicBezTo>
                      <a:pt x="19" y="227"/>
                      <a:pt x="0" y="144"/>
                      <a:pt x="39" y="82"/>
                    </a:cubicBezTo>
                    <a:cubicBezTo>
                      <a:pt x="79" y="19"/>
                      <a:pt x="162" y="0"/>
                      <a:pt x="224" y="39"/>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45" name="Freeform 167"/>
              <p:cNvSpPr/>
              <p:nvPr/>
            </p:nvSpPr>
            <p:spPr bwMode="auto">
              <a:xfrm>
                <a:off x="4430245" y="2125947"/>
                <a:ext cx="257485" cy="256078"/>
              </a:xfrm>
              <a:custGeom>
                <a:avLst/>
                <a:gdLst>
                  <a:gd name="T0" fmla="*/ 209 w 285"/>
                  <a:gd name="T1" fmla="*/ 36 h 285"/>
                  <a:gd name="T2" fmla="*/ 248 w 285"/>
                  <a:gd name="T3" fmla="*/ 209 h 285"/>
                  <a:gd name="T4" fmla="*/ 76 w 285"/>
                  <a:gd name="T5" fmla="*/ 248 h 285"/>
                  <a:gd name="T6" fmla="*/ 37 w 285"/>
                  <a:gd name="T7" fmla="*/ 76 h 285"/>
                  <a:gd name="T8" fmla="*/ 209 w 285"/>
                  <a:gd name="T9" fmla="*/ 36 h 285"/>
                </a:gdLst>
                <a:ahLst/>
                <a:cxnLst>
                  <a:cxn ang="0">
                    <a:pos x="T0" y="T1"/>
                  </a:cxn>
                  <a:cxn ang="0">
                    <a:pos x="T2" y="T3"/>
                  </a:cxn>
                  <a:cxn ang="0">
                    <a:pos x="T4" y="T5"/>
                  </a:cxn>
                  <a:cxn ang="0">
                    <a:pos x="T6" y="T7"/>
                  </a:cxn>
                  <a:cxn ang="0">
                    <a:pos x="T8" y="T9"/>
                  </a:cxn>
                </a:cxnLst>
                <a:rect l="0" t="0" r="r" b="b"/>
                <a:pathLst>
                  <a:path w="285" h="285">
                    <a:moveTo>
                      <a:pt x="209" y="36"/>
                    </a:moveTo>
                    <a:cubicBezTo>
                      <a:pt x="268" y="73"/>
                      <a:pt x="285" y="150"/>
                      <a:pt x="248" y="209"/>
                    </a:cubicBezTo>
                    <a:cubicBezTo>
                      <a:pt x="212" y="267"/>
                      <a:pt x="135" y="285"/>
                      <a:pt x="76" y="248"/>
                    </a:cubicBezTo>
                    <a:cubicBezTo>
                      <a:pt x="18" y="211"/>
                      <a:pt x="0" y="134"/>
                      <a:pt x="37" y="76"/>
                    </a:cubicBezTo>
                    <a:cubicBezTo>
                      <a:pt x="74" y="17"/>
                      <a:pt x="151" y="0"/>
                      <a:pt x="209" y="3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46" name="Freeform 168"/>
              <p:cNvSpPr/>
              <p:nvPr/>
            </p:nvSpPr>
            <p:spPr bwMode="auto">
              <a:xfrm>
                <a:off x="5785202" y="3068653"/>
                <a:ext cx="250449" cy="250450"/>
              </a:xfrm>
              <a:custGeom>
                <a:avLst/>
                <a:gdLst>
                  <a:gd name="T0" fmla="*/ 203 w 278"/>
                  <a:gd name="T1" fmla="*/ 36 h 278"/>
                  <a:gd name="T2" fmla="*/ 242 w 278"/>
                  <a:gd name="T3" fmla="*/ 204 h 278"/>
                  <a:gd name="T4" fmla="*/ 74 w 278"/>
                  <a:gd name="T5" fmla="*/ 242 h 278"/>
                  <a:gd name="T6" fmla="*/ 35 w 278"/>
                  <a:gd name="T7" fmla="*/ 74 h 278"/>
                  <a:gd name="T8" fmla="*/ 203 w 278"/>
                  <a:gd name="T9" fmla="*/ 36 h 278"/>
                </a:gdLst>
                <a:ahLst/>
                <a:cxnLst>
                  <a:cxn ang="0">
                    <a:pos x="T0" y="T1"/>
                  </a:cxn>
                  <a:cxn ang="0">
                    <a:pos x="T2" y="T3"/>
                  </a:cxn>
                  <a:cxn ang="0">
                    <a:pos x="T4" y="T5"/>
                  </a:cxn>
                  <a:cxn ang="0">
                    <a:pos x="T6" y="T7"/>
                  </a:cxn>
                  <a:cxn ang="0">
                    <a:pos x="T8" y="T9"/>
                  </a:cxn>
                </a:cxnLst>
                <a:rect l="0" t="0" r="r" b="b"/>
                <a:pathLst>
                  <a:path w="278" h="278">
                    <a:moveTo>
                      <a:pt x="203" y="36"/>
                    </a:moveTo>
                    <a:cubicBezTo>
                      <a:pt x="260" y="71"/>
                      <a:pt x="278" y="147"/>
                      <a:pt x="242" y="204"/>
                    </a:cubicBezTo>
                    <a:cubicBezTo>
                      <a:pt x="206" y="261"/>
                      <a:pt x="131" y="278"/>
                      <a:pt x="74" y="242"/>
                    </a:cubicBezTo>
                    <a:cubicBezTo>
                      <a:pt x="17" y="206"/>
                      <a:pt x="0" y="131"/>
                      <a:pt x="35" y="74"/>
                    </a:cubicBezTo>
                    <a:cubicBezTo>
                      <a:pt x="71" y="17"/>
                      <a:pt x="146" y="0"/>
                      <a:pt x="203" y="3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47" name="Freeform 169"/>
              <p:cNvSpPr/>
              <p:nvPr/>
            </p:nvSpPr>
            <p:spPr bwMode="auto">
              <a:xfrm>
                <a:off x="6086296" y="2137202"/>
                <a:ext cx="246229" cy="246229"/>
              </a:xfrm>
              <a:custGeom>
                <a:avLst/>
                <a:gdLst>
                  <a:gd name="T0" fmla="*/ 200 w 273"/>
                  <a:gd name="T1" fmla="*/ 36 h 273"/>
                  <a:gd name="T2" fmla="*/ 238 w 273"/>
                  <a:gd name="T3" fmla="*/ 200 h 273"/>
                  <a:gd name="T4" fmla="*/ 73 w 273"/>
                  <a:gd name="T5" fmla="*/ 238 h 273"/>
                  <a:gd name="T6" fmla="*/ 35 w 273"/>
                  <a:gd name="T7" fmla="*/ 73 h 273"/>
                  <a:gd name="T8" fmla="*/ 200 w 273"/>
                  <a:gd name="T9" fmla="*/ 36 h 273"/>
                </a:gdLst>
                <a:ahLst/>
                <a:cxnLst>
                  <a:cxn ang="0">
                    <a:pos x="T0" y="T1"/>
                  </a:cxn>
                  <a:cxn ang="0">
                    <a:pos x="T2" y="T3"/>
                  </a:cxn>
                  <a:cxn ang="0">
                    <a:pos x="T4" y="T5"/>
                  </a:cxn>
                  <a:cxn ang="0">
                    <a:pos x="T6" y="T7"/>
                  </a:cxn>
                  <a:cxn ang="0">
                    <a:pos x="T8" y="T9"/>
                  </a:cxn>
                </a:cxnLst>
                <a:rect l="0" t="0" r="r" b="b"/>
                <a:pathLst>
                  <a:path w="273" h="273">
                    <a:moveTo>
                      <a:pt x="200" y="36"/>
                    </a:moveTo>
                    <a:cubicBezTo>
                      <a:pt x="256" y="71"/>
                      <a:pt x="273" y="144"/>
                      <a:pt x="238" y="200"/>
                    </a:cubicBezTo>
                    <a:cubicBezTo>
                      <a:pt x="203" y="256"/>
                      <a:pt x="129" y="273"/>
                      <a:pt x="73" y="238"/>
                    </a:cubicBezTo>
                    <a:cubicBezTo>
                      <a:pt x="17" y="203"/>
                      <a:pt x="0" y="129"/>
                      <a:pt x="35" y="73"/>
                    </a:cubicBezTo>
                    <a:cubicBezTo>
                      <a:pt x="70" y="17"/>
                      <a:pt x="144" y="0"/>
                      <a:pt x="200" y="3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grpSp>
        <p:sp>
          <p:nvSpPr>
            <p:cNvPr id="180" name="Freeform 60"/>
            <p:cNvSpPr/>
            <p:nvPr/>
          </p:nvSpPr>
          <p:spPr bwMode="auto">
            <a:xfrm rot="498591">
              <a:off x="4501415" y="362092"/>
              <a:ext cx="2506016" cy="1734180"/>
            </a:xfrm>
            <a:custGeom>
              <a:avLst/>
              <a:gdLst>
                <a:gd name="T0" fmla="*/ 2332 w 2339"/>
                <a:gd name="T1" fmla="*/ 1665 h 1665"/>
                <a:gd name="T2" fmla="*/ 2329 w 2339"/>
                <a:gd name="T3" fmla="*/ 1664 h 1665"/>
                <a:gd name="T4" fmla="*/ 3 w 2339"/>
                <a:gd name="T5" fmla="*/ 11 h 1665"/>
                <a:gd name="T6" fmla="*/ 2 w 2339"/>
                <a:gd name="T7" fmla="*/ 3 h 1665"/>
                <a:gd name="T8" fmla="*/ 10 w 2339"/>
                <a:gd name="T9" fmla="*/ 2 h 1665"/>
                <a:gd name="T10" fmla="*/ 2335 w 2339"/>
                <a:gd name="T11" fmla="*/ 1654 h 1665"/>
                <a:gd name="T12" fmla="*/ 2337 w 2339"/>
                <a:gd name="T13" fmla="*/ 1662 h 1665"/>
                <a:gd name="T14" fmla="*/ 2332 w 2339"/>
                <a:gd name="T15" fmla="*/ 1665 h 16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9" h="1665">
                  <a:moveTo>
                    <a:pt x="2332" y="1665"/>
                  </a:moveTo>
                  <a:cubicBezTo>
                    <a:pt x="2331" y="1665"/>
                    <a:pt x="2330" y="1665"/>
                    <a:pt x="2329" y="1664"/>
                  </a:cubicBezTo>
                  <a:cubicBezTo>
                    <a:pt x="3" y="11"/>
                    <a:pt x="3" y="11"/>
                    <a:pt x="3" y="11"/>
                  </a:cubicBezTo>
                  <a:cubicBezTo>
                    <a:pt x="1" y="10"/>
                    <a:pt x="0" y="6"/>
                    <a:pt x="2" y="3"/>
                  </a:cubicBezTo>
                  <a:cubicBezTo>
                    <a:pt x="4" y="0"/>
                    <a:pt x="8" y="0"/>
                    <a:pt x="10" y="2"/>
                  </a:cubicBezTo>
                  <a:cubicBezTo>
                    <a:pt x="2335" y="1654"/>
                    <a:pt x="2335" y="1654"/>
                    <a:pt x="2335" y="1654"/>
                  </a:cubicBezTo>
                  <a:cubicBezTo>
                    <a:pt x="2338" y="1656"/>
                    <a:pt x="2339" y="1660"/>
                    <a:pt x="2337" y="1662"/>
                  </a:cubicBezTo>
                  <a:cubicBezTo>
                    <a:pt x="2336" y="1664"/>
                    <a:pt x="2334" y="1665"/>
                    <a:pt x="2332" y="166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grpSp>
      <p:sp>
        <p:nvSpPr>
          <p:cNvPr id="176" name="矩形 175"/>
          <p:cNvSpPr/>
          <p:nvPr/>
        </p:nvSpPr>
        <p:spPr>
          <a:xfrm>
            <a:off x="2680492" y="-215153"/>
            <a:ext cx="6831016" cy="7460015"/>
          </a:xfrm>
          <a:prstGeom prst="rect">
            <a:avLst/>
          </a:prstGeom>
          <a:solidFill>
            <a:schemeClr val="bg1"/>
          </a:solidFill>
          <a:ln>
            <a:noFill/>
          </a:ln>
          <a:effectLst>
            <a:outerShdw blurRad="3810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6" name="Picture 7" descr="C:\Users\Administrator\Desktop\56d684a0446de.png"/>
          <p:cNvPicPr>
            <a:picLocks noChangeAspect="1" noChangeArrowheads="1"/>
          </p:cNvPicPr>
          <p:nvPr/>
        </p:nvPicPr>
        <p:blipFill>
          <a:blip r:embed="rId5" cstate="print">
            <a:extLst>
              <a:ext uri="{BEBA8EAE-BF5A-486C-A8C5-ECC9F3942E4B}">
                <a14:imgProps xmlns:a14="http://schemas.microsoft.com/office/drawing/2010/main">
                  <a14:imgLayer r:embed="rId6">
                    <a14:imgEffect>
                      <a14:brightnessContrast bright="5000"/>
                    </a14:imgEffect>
                  </a14:imgLayer>
                </a14:imgProps>
              </a:ext>
              <a:ext uri="{28A0092B-C50C-407E-A947-70E740481C1C}">
                <a14:useLocalDpi xmlns:a14="http://schemas.microsoft.com/office/drawing/2010/main" val="0"/>
              </a:ext>
            </a:extLst>
          </a:blip>
          <a:srcRect/>
          <a:stretch>
            <a:fillRect/>
          </a:stretch>
        </p:blipFill>
        <p:spPr bwMode="auto">
          <a:xfrm>
            <a:off x="3129388" y="372407"/>
            <a:ext cx="504056" cy="573294"/>
          </a:xfrm>
          <a:prstGeom prst="rect">
            <a:avLst/>
          </a:prstGeom>
          <a:noFill/>
          <a:extLst>
            <a:ext uri="{909E8E84-426E-40DD-AFC4-6F175D3DCCD1}">
              <a14:hiddenFill xmlns:a14="http://schemas.microsoft.com/office/drawing/2010/main">
                <a:solidFill>
                  <a:srgbClr val="FFFFFF"/>
                </a:solidFill>
              </a14:hiddenFill>
            </a:ext>
          </a:extLst>
        </p:spPr>
      </p:pic>
      <p:sp>
        <p:nvSpPr>
          <p:cNvPr id="97" name="TextBox 42"/>
          <p:cNvSpPr txBox="1">
            <a:spLocks noChangeArrowheads="1"/>
          </p:cNvSpPr>
          <p:nvPr/>
        </p:nvSpPr>
        <p:spPr bwMode="auto">
          <a:xfrm>
            <a:off x="3679265" y="372407"/>
            <a:ext cx="1713006"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800" b="1" dirty="0">
                <a:solidFill>
                  <a:schemeClr val="bg2"/>
                </a:solidFill>
                <a:latin typeface="微软雅黑" panose="020B0503020204020204" pitchFamily="34" charset="-122"/>
                <a:ea typeface="微软雅黑" panose="020B0503020204020204" pitchFamily="34" charset="-122"/>
              </a:rPr>
              <a:t>项目背景</a:t>
            </a:r>
          </a:p>
        </p:txBody>
      </p:sp>
      <p:sp>
        <p:nvSpPr>
          <p:cNvPr id="151" name="矩形 150"/>
          <p:cNvSpPr/>
          <p:nvPr/>
        </p:nvSpPr>
        <p:spPr>
          <a:xfrm>
            <a:off x="3429399" y="4906964"/>
            <a:ext cx="954107" cy="400110"/>
          </a:xfrm>
          <a:prstGeom prst="rect">
            <a:avLst/>
          </a:prstGeom>
        </p:spPr>
        <p:txBody>
          <a:bodyPr wrap="none">
            <a:spAutoFit/>
          </a:bodyPr>
          <a:lstStyle/>
          <a:p>
            <a:pPr lvl="0" algn="ct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效率低</a:t>
            </a:r>
          </a:p>
        </p:txBody>
      </p:sp>
      <p:sp>
        <p:nvSpPr>
          <p:cNvPr id="152" name="矩形 151"/>
          <p:cNvSpPr/>
          <p:nvPr/>
        </p:nvSpPr>
        <p:spPr>
          <a:xfrm>
            <a:off x="5516408" y="4906964"/>
            <a:ext cx="954107" cy="400110"/>
          </a:xfrm>
          <a:prstGeom prst="rect">
            <a:avLst/>
          </a:prstGeom>
        </p:spPr>
        <p:txBody>
          <a:bodyPr wrap="none">
            <a:spAutoFit/>
          </a:bodyPr>
          <a:lstStyle/>
          <a:p>
            <a:pPr lvl="0" algn="ct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不专业</a:t>
            </a:r>
          </a:p>
        </p:txBody>
      </p:sp>
      <p:sp>
        <p:nvSpPr>
          <p:cNvPr id="153" name="矩形 152"/>
          <p:cNvSpPr/>
          <p:nvPr/>
        </p:nvSpPr>
        <p:spPr>
          <a:xfrm>
            <a:off x="7701889" y="4902233"/>
            <a:ext cx="954107" cy="400110"/>
          </a:xfrm>
          <a:prstGeom prst="rect">
            <a:avLst/>
          </a:prstGeom>
        </p:spPr>
        <p:txBody>
          <a:bodyPr wrap="none">
            <a:spAutoFit/>
          </a:bodyPr>
          <a:lstStyle/>
          <a:p>
            <a:pPr lvl="0" algn="ct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成本高</a:t>
            </a:r>
          </a:p>
        </p:txBody>
      </p:sp>
      <p:grpSp>
        <p:nvGrpSpPr>
          <p:cNvPr id="154" name="组合 153"/>
          <p:cNvGrpSpPr/>
          <p:nvPr/>
        </p:nvGrpSpPr>
        <p:grpSpPr>
          <a:xfrm>
            <a:off x="3169729" y="3307581"/>
            <a:ext cx="1464503" cy="1284485"/>
            <a:chOff x="1486694" y="2665507"/>
            <a:chExt cx="1297399" cy="1284485"/>
          </a:xfrm>
        </p:grpSpPr>
        <p:sp>
          <p:nvSpPr>
            <p:cNvPr id="155" name="Freeform 5"/>
            <p:cNvSpPr/>
            <p:nvPr/>
          </p:nvSpPr>
          <p:spPr bwMode="auto">
            <a:xfrm rot="5400000">
              <a:off x="1476182" y="2728182"/>
              <a:ext cx="1284485" cy="1159135"/>
            </a:xfrm>
            <a:prstGeom prst="ellipse">
              <a:avLst/>
            </a:prstGeom>
            <a:gradFill flip="none" rotWithShape="1">
              <a:gsLst>
                <a:gs pos="100000">
                  <a:srgbClr val="00C898">
                    <a:alpha val="70000"/>
                  </a:srgbClr>
                </a:gs>
                <a:gs pos="0">
                  <a:srgbClr val="04B5EC">
                    <a:alpha val="90000"/>
                  </a:srgbClr>
                </a:gs>
              </a:gsLst>
              <a:lin ang="0" scaled="1"/>
              <a:tileRect/>
            </a:gradFill>
            <a:ln>
              <a:noFill/>
            </a:ln>
            <a:effectLst>
              <a:outerShdw blurRad="152400" dist="63500" dir="2700000" sx="101000" sy="101000" algn="tl"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2800" b="1" dirty="0">
                <a:latin typeface="微软雅黑" panose="020B0503020204020204" pitchFamily="34" charset="-122"/>
                <a:ea typeface="微软雅黑" panose="020B0503020204020204" pitchFamily="34" charset="-122"/>
              </a:endParaRPr>
            </a:p>
          </p:txBody>
        </p:sp>
        <p:sp>
          <p:nvSpPr>
            <p:cNvPr id="156" name="矩形 155"/>
            <p:cNvSpPr/>
            <p:nvPr/>
          </p:nvSpPr>
          <p:spPr>
            <a:xfrm>
              <a:off x="1486694" y="3047437"/>
              <a:ext cx="1297399" cy="432705"/>
            </a:xfrm>
            <a:prstGeom prst="rect">
              <a:avLst/>
            </a:prstGeom>
            <a:noFill/>
            <a:ln>
              <a:noFill/>
            </a:ln>
            <a:effectLst>
              <a:outerShdw blurRad="152400" dist="63500" dir="2700000" sx="101000" sy="101000" algn="tl"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zh-CN" sz="2800" b="1" dirty="0">
                  <a:latin typeface="微软雅黑" panose="020B0503020204020204" pitchFamily="34" charset="-122"/>
                  <a:ea typeface="微软雅黑" panose="020B0503020204020204" pitchFamily="34" charset="-122"/>
                </a:rPr>
                <a:t>01</a:t>
              </a:r>
              <a:endParaRPr lang="zh-CN" altLang="en-US" sz="2800" b="1" dirty="0">
                <a:latin typeface="微软雅黑" panose="020B0503020204020204" pitchFamily="34" charset="-122"/>
                <a:ea typeface="微软雅黑" panose="020B0503020204020204" pitchFamily="34" charset="-122"/>
              </a:endParaRPr>
            </a:p>
          </p:txBody>
        </p:sp>
      </p:grpSp>
      <p:grpSp>
        <p:nvGrpSpPr>
          <p:cNvPr id="157" name="组合 156"/>
          <p:cNvGrpSpPr/>
          <p:nvPr/>
        </p:nvGrpSpPr>
        <p:grpSpPr>
          <a:xfrm>
            <a:off x="5287389" y="3307581"/>
            <a:ext cx="1464503" cy="1284485"/>
            <a:chOff x="4222998" y="2665507"/>
            <a:chExt cx="1297399" cy="1284485"/>
          </a:xfrm>
        </p:grpSpPr>
        <p:sp>
          <p:nvSpPr>
            <p:cNvPr id="158" name="Freeform 5"/>
            <p:cNvSpPr/>
            <p:nvPr/>
          </p:nvSpPr>
          <p:spPr bwMode="auto">
            <a:xfrm rot="5400000">
              <a:off x="4226425" y="2728182"/>
              <a:ext cx="1284485" cy="1159135"/>
            </a:xfrm>
            <a:prstGeom prst="ellipse">
              <a:avLst/>
            </a:prstGeom>
            <a:gradFill flip="none" rotWithShape="1">
              <a:gsLst>
                <a:gs pos="100000">
                  <a:srgbClr val="00C898">
                    <a:alpha val="70000"/>
                  </a:srgbClr>
                </a:gs>
                <a:gs pos="0">
                  <a:srgbClr val="04B5EC">
                    <a:alpha val="90000"/>
                  </a:srgbClr>
                </a:gs>
              </a:gsLst>
              <a:lin ang="0" scaled="1"/>
              <a:tileRect/>
            </a:gradFill>
            <a:ln>
              <a:noFill/>
            </a:ln>
            <a:effectLst>
              <a:outerShdw blurRad="152400" dist="63500" dir="2700000" sx="101000" sy="101000" algn="tl"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2800" b="1" dirty="0">
                <a:latin typeface="微软雅黑" panose="020B0503020204020204" pitchFamily="34" charset="-122"/>
                <a:ea typeface="微软雅黑" panose="020B0503020204020204" pitchFamily="34" charset="-122"/>
              </a:endParaRPr>
            </a:p>
          </p:txBody>
        </p:sp>
        <p:sp>
          <p:nvSpPr>
            <p:cNvPr id="159" name="矩形 158"/>
            <p:cNvSpPr/>
            <p:nvPr/>
          </p:nvSpPr>
          <p:spPr>
            <a:xfrm>
              <a:off x="4222998" y="3078969"/>
              <a:ext cx="1297399" cy="432705"/>
            </a:xfrm>
            <a:prstGeom prst="rect">
              <a:avLst/>
            </a:prstGeom>
            <a:noFill/>
            <a:ln>
              <a:noFill/>
            </a:ln>
            <a:effectLst>
              <a:outerShdw blurRad="152400" dist="63500" dir="2700000" sx="101000" sy="101000" algn="tl"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zh-CN" sz="2800" b="1" dirty="0">
                  <a:latin typeface="微软雅黑" panose="020B0503020204020204" pitchFamily="34" charset="-122"/>
                  <a:ea typeface="微软雅黑" panose="020B0503020204020204" pitchFamily="34" charset="-122"/>
                </a:rPr>
                <a:t>02</a:t>
              </a:r>
              <a:endParaRPr lang="zh-CN" altLang="en-US" sz="2800" b="1" dirty="0">
                <a:latin typeface="微软雅黑" panose="020B0503020204020204" pitchFamily="34" charset="-122"/>
                <a:ea typeface="微软雅黑" panose="020B0503020204020204" pitchFamily="34" charset="-122"/>
              </a:endParaRPr>
            </a:p>
          </p:txBody>
        </p:sp>
      </p:grpSp>
      <p:grpSp>
        <p:nvGrpSpPr>
          <p:cNvPr id="160" name="组合 159"/>
          <p:cNvGrpSpPr/>
          <p:nvPr/>
        </p:nvGrpSpPr>
        <p:grpSpPr>
          <a:xfrm>
            <a:off x="7405049" y="3307581"/>
            <a:ext cx="1464503" cy="1284485"/>
            <a:chOff x="6959302" y="2689493"/>
            <a:chExt cx="1297399" cy="1284485"/>
          </a:xfrm>
        </p:grpSpPr>
        <p:sp>
          <p:nvSpPr>
            <p:cNvPr id="161" name="Freeform 5"/>
            <p:cNvSpPr/>
            <p:nvPr/>
          </p:nvSpPr>
          <p:spPr bwMode="auto">
            <a:xfrm rot="5400000">
              <a:off x="6967655" y="2752168"/>
              <a:ext cx="1284485" cy="1159135"/>
            </a:xfrm>
            <a:prstGeom prst="ellipse">
              <a:avLst/>
            </a:prstGeom>
            <a:gradFill flip="none" rotWithShape="1">
              <a:gsLst>
                <a:gs pos="100000">
                  <a:srgbClr val="00C898">
                    <a:alpha val="70000"/>
                  </a:srgbClr>
                </a:gs>
                <a:gs pos="0">
                  <a:srgbClr val="04B5EC">
                    <a:alpha val="90000"/>
                  </a:srgbClr>
                </a:gs>
              </a:gsLst>
              <a:lin ang="0" scaled="1"/>
              <a:tileRect/>
            </a:gradFill>
            <a:ln>
              <a:noFill/>
            </a:ln>
            <a:effectLst>
              <a:outerShdw blurRad="152400" dist="63500" dir="2700000" sx="101000" sy="101000" algn="tl"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2800" b="1" dirty="0">
                <a:latin typeface="微软雅黑" panose="020B0503020204020204" pitchFamily="34" charset="-122"/>
                <a:ea typeface="微软雅黑" panose="020B0503020204020204" pitchFamily="34" charset="-122"/>
              </a:endParaRPr>
            </a:p>
          </p:txBody>
        </p:sp>
        <p:sp>
          <p:nvSpPr>
            <p:cNvPr id="162" name="矩形 161"/>
            <p:cNvSpPr/>
            <p:nvPr/>
          </p:nvSpPr>
          <p:spPr>
            <a:xfrm>
              <a:off x="6959302" y="3068303"/>
              <a:ext cx="1297399" cy="432705"/>
            </a:xfrm>
            <a:prstGeom prst="rect">
              <a:avLst/>
            </a:prstGeom>
            <a:noFill/>
            <a:ln>
              <a:noFill/>
            </a:ln>
            <a:effectLst>
              <a:outerShdw blurRad="152400" dist="63500" dir="2700000" sx="101000" sy="101000" algn="tl"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zh-CN" sz="2800" b="1" dirty="0">
                  <a:latin typeface="微软雅黑" panose="020B0503020204020204" pitchFamily="34" charset="-122"/>
                  <a:ea typeface="微软雅黑" panose="020B0503020204020204" pitchFamily="34" charset="-122"/>
                </a:rPr>
                <a:t>03</a:t>
              </a:r>
              <a:endParaRPr lang="zh-CN" altLang="en-US" sz="2800" b="1" dirty="0">
                <a:latin typeface="微软雅黑" panose="020B0503020204020204" pitchFamily="34" charset="-122"/>
                <a:ea typeface="微软雅黑" panose="020B0503020204020204" pitchFamily="34" charset="-122"/>
              </a:endParaRPr>
            </a:p>
          </p:txBody>
        </p:sp>
      </p:grpSp>
      <p:sp>
        <p:nvSpPr>
          <p:cNvPr id="163" name="TextBox 53"/>
          <p:cNvSpPr txBox="1">
            <a:spLocks noChangeArrowheads="1"/>
          </p:cNvSpPr>
          <p:nvPr/>
        </p:nvSpPr>
        <p:spPr bwMode="auto">
          <a:xfrm>
            <a:off x="3142587" y="5241170"/>
            <a:ext cx="1696957" cy="7617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a:lnSpc>
                <a:spcPct val="15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客户需要自己解决测量和一些技术问题，存在诸多障碍，效率较低。</a:t>
            </a:r>
          </a:p>
        </p:txBody>
      </p:sp>
      <p:sp>
        <p:nvSpPr>
          <p:cNvPr id="164" name="TextBox 53"/>
          <p:cNvSpPr txBox="1">
            <a:spLocks noChangeArrowheads="1"/>
          </p:cNvSpPr>
          <p:nvPr/>
        </p:nvSpPr>
        <p:spPr bwMode="auto">
          <a:xfrm>
            <a:off x="5353863" y="5241170"/>
            <a:ext cx="1543636" cy="7617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a:lnSpc>
                <a:spcPct val="15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当地服务商服务能力参差不齐，设备落后导至服务不专业。</a:t>
            </a:r>
          </a:p>
        </p:txBody>
      </p:sp>
      <p:sp>
        <p:nvSpPr>
          <p:cNvPr id="165" name="TextBox 53"/>
          <p:cNvSpPr txBox="1">
            <a:spLocks noChangeArrowheads="1"/>
          </p:cNvSpPr>
          <p:nvPr/>
        </p:nvSpPr>
        <p:spPr bwMode="auto">
          <a:xfrm>
            <a:off x="7509938" y="5241170"/>
            <a:ext cx="1568004" cy="7617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a:lnSpc>
                <a:spcPct val="15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购买渠道多样代买，增加了中间费用，售后不好解决且成本较高。</a:t>
            </a:r>
          </a:p>
        </p:txBody>
      </p:sp>
      <p:sp>
        <p:nvSpPr>
          <p:cNvPr id="168" name="矩形 167"/>
          <p:cNvSpPr/>
          <p:nvPr/>
        </p:nvSpPr>
        <p:spPr>
          <a:xfrm rot="16200000">
            <a:off x="5301308" y="-2880331"/>
            <a:ext cx="1495606" cy="9703631"/>
          </a:xfrm>
          <a:prstGeom prst="rect">
            <a:avLst/>
          </a:prstGeom>
          <a:gradFill flip="none" rotWithShape="1">
            <a:gsLst>
              <a:gs pos="100000">
                <a:srgbClr val="00C898">
                  <a:alpha val="70000"/>
                </a:srgbClr>
              </a:gs>
              <a:gs pos="0">
                <a:srgbClr val="04B5EC">
                  <a:alpha val="70000"/>
                </a:srgbClr>
              </a:gs>
            </a:gsLst>
            <a:lin ang="0" scaled="1"/>
            <a:tileRect/>
          </a:gradFill>
          <a:ln>
            <a:noFill/>
          </a:ln>
          <a:effectLst>
            <a:outerShdw blurRad="5080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350"/>
          </a:p>
        </p:txBody>
      </p:sp>
      <p:sp>
        <p:nvSpPr>
          <p:cNvPr id="169" name="TextBox 22"/>
          <p:cNvSpPr txBox="1">
            <a:spLocks noChangeArrowheads="1"/>
          </p:cNvSpPr>
          <p:nvPr/>
        </p:nvSpPr>
        <p:spPr bwMode="auto">
          <a:xfrm>
            <a:off x="2946604" y="1452320"/>
            <a:ext cx="6006107"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ct val="150000"/>
              </a:lnSpc>
            </a:pPr>
            <a:r>
              <a:rPr lang="zh-CN" altLang="en-US" dirty="0">
                <a:solidFill>
                  <a:schemeClr val="bg1"/>
                </a:solidFill>
                <a:latin typeface="微软雅黑" panose="020B0503020204020204" pitchFamily="34" charset="-122"/>
                <a:ea typeface="微软雅黑" panose="020B0503020204020204" pitchFamily="34" charset="-122"/>
              </a:rPr>
              <a:t>经过多年行业积累的职业敏感和对市场的大量走访，我们发现当前市场上，用户对某某项目存在三个问题：</a:t>
            </a:r>
          </a:p>
        </p:txBody>
      </p:sp>
      <p:pic>
        <p:nvPicPr>
          <p:cNvPr id="174" name="Picture 7" descr="C:\Users\Administrator\Desktop\56d684a0446de.png"/>
          <p:cNvPicPr>
            <a:picLocks noChangeAspect="1" noChangeArrowheads="1"/>
          </p:cNvPicPr>
          <p:nvPr/>
        </p:nvPicPr>
        <p:blipFill>
          <a:blip r:embed="rId7" cstate="print">
            <a:extLst>
              <a:ext uri="{BEBA8EAE-BF5A-486C-A8C5-ECC9F3942E4B}">
                <a14:imgProps xmlns:a14="http://schemas.microsoft.com/office/drawing/2010/main">
                  <a14:imgLayer r:embed="rId8">
                    <a14:imgEffect>
                      <a14:brightnessContrast bright="5000"/>
                    </a14:imgEffect>
                  </a14:imgLayer>
                </a14:imgProps>
              </a:ext>
              <a:ext uri="{28A0092B-C50C-407E-A947-70E740481C1C}">
                <a14:useLocalDpi xmlns:a14="http://schemas.microsoft.com/office/drawing/2010/main" val="0"/>
              </a:ext>
            </a:extLst>
          </a:blip>
          <a:srcRect/>
          <a:stretch>
            <a:fillRect/>
          </a:stretch>
        </p:blipFill>
        <p:spPr bwMode="auto">
          <a:xfrm rot="4041525">
            <a:off x="4208451" y="6018025"/>
            <a:ext cx="883735" cy="1005127"/>
          </a:xfrm>
          <a:prstGeom prst="rect">
            <a:avLst/>
          </a:prstGeom>
          <a:noFill/>
          <a:extLst>
            <a:ext uri="{909E8E84-426E-40DD-AFC4-6F175D3DCCD1}">
              <a14:hiddenFill xmlns:a14="http://schemas.microsoft.com/office/drawing/2010/main">
                <a:solidFill>
                  <a:srgbClr val="FFFFFF"/>
                </a:solidFill>
              </a14:hiddenFill>
            </a:ext>
          </a:extLst>
        </p:spPr>
      </p:pic>
      <p:pic>
        <p:nvPicPr>
          <p:cNvPr id="248" name="Picture 7" descr="C:\Users\Administrator\Desktop\56d684a0446de.png"/>
          <p:cNvPicPr>
            <a:picLocks noChangeAspect="1" noChangeArrowheads="1"/>
          </p:cNvPicPr>
          <p:nvPr/>
        </p:nvPicPr>
        <p:blipFill>
          <a:blip r:embed="rId5" cstate="print">
            <a:extLst>
              <a:ext uri="{BEBA8EAE-BF5A-486C-A8C5-ECC9F3942E4B}">
                <a14:imgProps xmlns:a14="http://schemas.microsoft.com/office/drawing/2010/main">
                  <a14:imgLayer r:embed="rId6">
                    <a14:imgEffect>
                      <a14:brightnessContrast bright="5000"/>
                    </a14:imgEffect>
                  </a14:imgLayer>
                </a14:imgProps>
              </a:ext>
              <a:ext uri="{28A0092B-C50C-407E-A947-70E740481C1C}">
                <a14:useLocalDpi xmlns:a14="http://schemas.microsoft.com/office/drawing/2010/main" val="0"/>
              </a:ext>
            </a:extLst>
          </a:blip>
          <a:srcRect/>
          <a:stretch>
            <a:fillRect/>
          </a:stretch>
        </p:blipFill>
        <p:spPr bwMode="auto">
          <a:xfrm>
            <a:off x="1788069" y="3284919"/>
            <a:ext cx="504056" cy="57329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p14:dur="10" advTm="3000"/>
    </mc:Choice>
    <mc:Fallback>
      <p:transition advTm="3000"/>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14:presetBounceEnd="68000">
                                      <p:stCondLst>
                                        <p:cond delay="0"/>
                                      </p:stCondLst>
                                      <p:childTnLst>
                                        <p:set>
                                          <p:cBhvr>
                                            <p:cTn id="6" dur="1" fill="hold">
                                              <p:stCondLst>
                                                <p:cond delay="0"/>
                                              </p:stCondLst>
                                            </p:cTn>
                                            <p:tgtEl>
                                              <p:spTgt spid="177"/>
                                            </p:tgtEl>
                                            <p:attrNameLst>
                                              <p:attrName>style.visibility</p:attrName>
                                            </p:attrNameLst>
                                          </p:cBhvr>
                                          <p:to>
                                            <p:strVal val="visible"/>
                                          </p:to>
                                        </p:set>
                                        <p:anim calcmode="lin" valueType="num" p14:bounceEnd="68000">
                                          <p:cBhvr additive="base">
                                            <p:cTn id="7" dur="500" fill="hold"/>
                                            <p:tgtEl>
                                              <p:spTgt spid="177"/>
                                            </p:tgtEl>
                                            <p:attrNameLst>
                                              <p:attrName>ppt_x</p:attrName>
                                            </p:attrNameLst>
                                          </p:cBhvr>
                                          <p:tavLst>
                                            <p:tav tm="0">
                                              <p:val>
                                                <p:strVal val="#ppt_x"/>
                                              </p:val>
                                            </p:tav>
                                            <p:tav tm="100000">
                                              <p:val>
                                                <p:strVal val="#ppt_x"/>
                                              </p:val>
                                            </p:tav>
                                          </p:tavLst>
                                        </p:anim>
                                        <p:anim calcmode="lin" valueType="num" p14:bounceEnd="68000">
                                          <p:cBhvr additive="base">
                                            <p:cTn id="8" dur="500" fill="hold"/>
                                            <p:tgtEl>
                                              <p:spTgt spid="17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14:presetBounceEnd="68000">
                                      <p:stCondLst>
                                        <p:cond delay="0"/>
                                      </p:stCondLst>
                                      <p:childTnLst>
                                        <p:set>
                                          <p:cBhvr>
                                            <p:cTn id="11" dur="1" fill="hold">
                                              <p:stCondLst>
                                                <p:cond delay="0"/>
                                              </p:stCondLst>
                                            </p:cTn>
                                            <p:tgtEl>
                                              <p:spTgt spid="178"/>
                                            </p:tgtEl>
                                            <p:attrNameLst>
                                              <p:attrName>style.visibility</p:attrName>
                                            </p:attrNameLst>
                                          </p:cBhvr>
                                          <p:to>
                                            <p:strVal val="visible"/>
                                          </p:to>
                                        </p:set>
                                        <p:anim calcmode="lin" valueType="num" p14:bounceEnd="68000">
                                          <p:cBhvr additive="base">
                                            <p:cTn id="12" dur="500" fill="hold"/>
                                            <p:tgtEl>
                                              <p:spTgt spid="178"/>
                                            </p:tgtEl>
                                            <p:attrNameLst>
                                              <p:attrName>ppt_x</p:attrName>
                                            </p:attrNameLst>
                                          </p:cBhvr>
                                          <p:tavLst>
                                            <p:tav tm="0">
                                              <p:val>
                                                <p:strVal val="#ppt_x"/>
                                              </p:val>
                                            </p:tav>
                                            <p:tav tm="100000">
                                              <p:val>
                                                <p:strVal val="#ppt_x"/>
                                              </p:val>
                                            </p:tav>
                                          </p:tavLst>
                                        </p:anim>
                                        <p:anim calcmode="lin" valueType="num" p14:bounceEnd="68000">
                                          <p:cBhvr additive="base">
                                            <p:cTn id="13" dur="500" fill="hold"/>
                                            <p:tgtEl>
                                              <p:spTgt spid="178"/>
                                            </p:tgtEl>
                                            <p:attrNameLst>
                                              <p:attrName>ppt_y</p:attrName>
                                            </p:attrNameLst>
                                          </p:cBhvr>
                                          <p:tavLst>
                                            <p:tav tm="0">
                                              <p:val>
                                                <p:strVal val="1+#ppt_h/2"/>
                                              </p:val>
                                            </p:tav>
                                            <p:tav tm="100000">
                                              <p:val>
                                                <p:strVal val="#ppt_y"/>
                                              </p:val>
                                            </p:tav>
                                          </p:tavLst>
                                        </p:anim>
                                      </p:childTnLst>
                                    </p:cTn>
                                  </p:par>
                                  <p:par>
                                    <p:cTn id="14" presetID="2" presetClass="entr" presetSubtype="3" fill="hold" nodeType="withEffect" p14:presetBounceEnd="68000">
                                      <p:stCondLst>
                                        <p:cond delay="0"/>
                                      </p:stCondLst>
                                      <p:childTnLst>
                                        <p:set>
                                          <p:cBhvr>
                                            <p:cTn id="15" dur="1" fill="hold">
                                              <p:stCondLst>
                                                <p:cond delay="0"/>
                                              </p:stCondLst>
                                            </p:cTn>
                                            <p:tgtEl>
                                              <p:spTgt spid="249"/>
                                            </p:tgtEl>
                                            <p:attrNameLst>
                                              <p:attrName>style.visibility</p:attrName>
                                            </p:attrNameLst>
                                          </p:cBhvr>
                                          <p:to>
                                            <p:strVal val="visible"/>
                                          </p:to>
                                        </p:set>
                                        <p:anim calcmode="lin" valueType="num" p14:bounceEnd="68000">
                                          <p:cBhvr additive="base">
                                            <p:cTn id="16" dur="500" fill="hold"/>
                                            <p:tgtEl>
                                              <p:spTgt spid="249"/>
                                            </p:tgtEl>
                                            <p:attrNameLst>
                                              <p:attrName>ppt_x</p:attrName>
                                            </p:attrNameLst>
                                          </p:cBhvr>
                                          <p:tavLst>
                                            <p:tav tm="0">
                                              <p:val>
                                                <p:strVal val="1+#ppt_w/2"/>
                                              </p:val>
                                            </p:tav>
                                            <p:tav tm="100000">
                                              <p:val>
                                                <p:strVal val="#ppt_x"/>
                                              </p:val>
                                            </p:tav>
                                          </p:tavLst>
                                        </p:anim>
                                        <p:anim calcmode="lin" valueType="num" p14:bounceEnd="68000">
                                          <p:cBhvr additive="base">
                                            <p:cTn id="17" dur="500" fill="hold"/>
                                            <p:tgtEl>
                                              <p:spTgt spid="249"/>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2" presetClass="entr" presetSubtype="1" fill="hold" nodeType="afterEffect">
                                      <p:stCondLst>
                                        <p:cond delay="0"/>
                                      </p:stCondLst>
                                      <p:childTnLst>
                                        <p:set>
                                          <p:cBhvr>
                                            <p:cTn id="20" dur="1" fill="hold">
                                              <p:stCondLst>
                                                <p:cond delay="0"/>
                                              </p:stCondLst>
                                            </p:cTn>
                                            <p:tgtEl>
                                              <p:spTgt spid="96"/>
                                            </p:tgtEl>
                                            <p:attrNameLst>
                                              <p:attrName>style.visibility</p:attrName>
                                            </p:attrNameLst>
                                          </p:cBhvr>
                                          <p:to>
                                            <p:strVal val="visible"/>
                                          </p:to>
                                        </p:set>
                                        <p:anim calcmode="lin" valueType="num">
                                          <p:cBhvr additive="base">
                                            <p:cTn id="21" dur="500" fill="hold"/>
                                            <p:tgtEl>
                                              <p:spTgt spid="96"/>
                                            </p:tgtEl>
                                            <p:attrNameLst>
                                              <p:attrName>ppt_x</p:attrName>
                                            </p:attrNameLst>
                                          </p:cBhvr>
                                          <p:tavLst>
                                            <p:tav tm="0">
                                              <p:val>
                                                <p:strVal val="#ppt_x"/>
                                              </p:val>
                                            </p:tav>
                                            <p:tav tm="100000">
                                              <p:val>
                                                <p:strVal val="#ppt_x"/>
                                              </p:val>
                                            </p:tav>
                                          </p:tavLst>
                                        </p:anim>
                                        <p:anim calcmode="lin" valueType="num">
                                          <p:cBhvr additive="base">
                                            <p:cTn id="22" dur="500" fill="hold"/>
                                            <p:tgtEl>
                                              <p:spTgt spid="96"/>
                                            </p:tgtEl>
                                            <p:attrNameLst>
                                              <p:attrName>ppt_y</p:attrName>
                                            </p:attrNameLst>
                                          </p:cBhvr>
                                          <p:tavLst>
                                            <p:tav tm="0">
                                              <p:val>
                                                <p:strVal val="0-#ppt_h/2"/>
                                              </p:val>
                                            </p:tav>
                                            <p:tav tm="100000">
                                              <p:val>
                                                <p:strVal val="#ppt_y"/>
                                              </p:val>
                                            </p:tav>
                                          </p:tavLst>
                                        </p:anim>
                                      </p:childTnLst>
                                    </p:cTn>
                                  </p:par>
                                </p:childTnLst>
                              </p:cTn>
                            </p:par>
                            <p:par>
                              <p:cTn id="23" fill="hold">
                                <p:stCondLst>
                                  <p:cond delay="1500"/>
                                </p:stCondLst>
                                <p:childTnLst>
                                  <p:par>
                                    <p:cTn id="24" presetID="2" presetClass="entr" presetSubtype="8" fill="hold" grpId="0" nodeType="afterEffect" p14:presetBounceEnd="67000">
                                      <p:stCondLst>
                                        <p:cond delay="0"/>
                                      </p:stCondLst>
                                      <p:childTnLst>
                                        <p:set>
                                          <p:cBhvr>
                                            <p:cTn id="25" dur="1" fill="hold">
                                              <p:stCondLst>
                                                <p:cond delay="0"/>
                                              </p:stCondLst>
                                            </p:cTn>
                                            <p:tgtEl>
                                              <p:spTgt spid="97"/>
                                            </p:tgtEl>
                                            <p:attrNameLst>
                                              <p:attrName>style.visibility</p:attrName>
                                            </p:attrNameLst>
                                          </p:cBhvr>
                                          <p:to>
                                            <p:strVal val="visible"/>
                                          </p:to>
                                        </p:set>
                                        <p:anim calcmode="lin" valueType="num" p14:bounceEnd="67000">
                                          <p:cBhvr additive="base">
                                            <p:cTn id="26" dur="2000" fill="hold"/>
                                            <p:tgtEl>
                                              <p:spTgt spid="97"/>
                                            </p:tgtEl>
                                            <p:attrNameLst>
                                              <p:attrName>ppt_x</p:attrName>
                                            </p:attrNameLst>
                                          </p:cBhvr>
                                          <p:tavLst>
                                            <p:tav tm="0">
                                              <p:val>
                                                <p:strVal val="0-#ppt_w/2"/>
                                              </p:val>
                                            </p:tav>
                                            <p:tav tm="100000">
                                              <p:val>
                                                <p:strVal val="#ppt_x"/>
                                              </p:val>
                                            </p:tav>
                                          </p:tavLst>
                                        </p:anim>
                                        <p:anim calcmode="lin" valueType="num" p14:bounceEnd="67000">
                                          <p:cBhvr additive="base">
                                            <p:cTn id="27" dur="2000" fill="hold"/>
                                            <p:tgtEl>
                                              <p:spTgt spid="97"/>
                                            </p:tgtEl>
                                            <p:attrNameLst>
                                              <p:attrName>ppt_y</p:attrName>
                                            </p:attrNameLst>
                                          </p:cBhvr>
                                          <p:tavLst>
                                            <p:tav tm="0">
                                              <p:val>
                                                <p:strVal val="#ppt_y"/>
                                              </p:val>
                                            </p:tav>
                                            <p:tav tm="100000">
                                              <p:val>
                                                <p:strVal val="#ppt_y"/>
                                              </p:val>
                                            </p:tav>
                                          </p:tavLst>
                                        </p:anim>
                                      </p:childTnLst>
                                    </p:cTn>
                                  </p:par>
                                </p:childTnLst>
                              </p:cTn>
                            </p:par>
                            <p:par>
                              <p:cTn id="28" fill="hold">
                                <p:stCondLst>
                                  <p:cond delay="3500"/>
                                </p:stCondLst>
                                <p:childTnLst>
                                  <p:par>
                                    <p:cTn id="29" presetID="2" presetClass="entr" presetSubtype="8" decel="100000" fill="hold" grpId="0" nodeType="afterEffect">
                                      <p:stCondLst>
                                        <p:cond delay="0"/>
                                      </p:stCondLst>
                                      <p:childTnLst>
                                        <p:set>
                                          <p:cBhvr>
                                            <p:cTn id="30" dur="1" fill="hold">
                                              <p:stCondLst>
                                                <p:cond delay="0"/>
                                              </p:stCondLst>
                                            </p:cTn>
                                            <p:tgtEl>
                                              <p:spTgt spid="168"/>
                                            </p:tgtEl>
                                            <p:attrNameLst>
                                              <p:attrName>style.visibility</p:attrName>
                                            </p:attrNameLst>
                                          </p:cBhvr>
                                          <p:to>
                                            <p:strVal val="visible"/>
                                          </p:to>
                                        </p:set>
                                        <p:anim calcmode="lin" valueType="num">
                                          <p:cBhvr additive="base">
                                            <p:cTn id="31" dur="1400" fill="hold"/>
                                            <p:tgtEl>
                                              <p:spTgt spid="168"/>
                                            </p:tgtEl>
                                            <p:attrNameLst>
                                              <p:attrName>ppt_x</p:attrName>
                                            </p:attrNameLst>
                                          </p:cBhvr>
                                          <p:tavLst>
                                            <p:tav tm="0">
                                              <p:val>
                                                <p:strVal val="0-#ppt_w/2"/>
                                              </p:val>
                                            </p:tav>
                                            <p:tav tm="100000">
                                              <p:val>
                                                <p:strVal val="#ppt_x"/>
                                              </p:val>
                                            </p:tav>
                                          </p:tavLst>
                                        </p:anim>
                                        <p:anim calcmode="lin" valueType="num">
                                          <p:cBhvr additive="base">
                                            <p:cTn id="32" dur="1400" fill="hold"/>
                                            <p:tgtEl>
                                              <p:spTgt spid="168"/>
                                            </p:tgtEl>
                                            <p:attrNameLst>
                                              <p:attrName>ppt_y</p:attrName>
                                            </p:attrNameLst>
                                          </p:cBhvr>
                                          <p:tavLst>
                                            <p:tav tm="0">
                                              <p:val>
                                                <p:strVal val="#ppt_y"/>
                                              </p:val>
                                            </p:tav>
                                            <p:tav tm="100000">
                                              <p:val>
                                                <p:strVal val="#ppt_y"/>
                                              </p:val>
                                            </p:tav>
                                          </p:tavLst>
                                        </p:anim>
                                      </p:childTnLst>
                                    </p:cTn>
                                  </p:par>
                                </p:childTnLst>
                              </p:cTn>
                            </p:par>
                            <p:par>
                              <p:cTn id="33" fill="hold">
                                <p:stCondLst>
                                  <p:cond delay="5000"/>
                                </p:stCondLst>
                                <p:childTnLst>
                                  <p:par>
                                    <p:cTn id="34" presetID="2" presetClass="entr" presetSubtype="4" fill="hold" grpId="0" nodeType="afterEffect">
                                      <p:stCondLst>
                                        <p:cond delay="0"/>
                                      </p:stCondLst>
                                      <p:iterate type="lt">
                                        <p:tmPct val="10000"/>
                                      </p:iterate>
                                      <p:childTnLst>
                                        <p:set>
                                          <p:cBhvr>
                                            <p:cTn id="35" dur="1" fill="hold">
                                              <p:stCondLst>
                                                <p:cond delay="0"/>
                                              </p:stCondLst>
                                            </p:cTn>
                                            <p:tgtEl>
                                              <p:spTgt spid="169"/>
                                            </p:tgtEl>
                                            <p:attrNameLst>
                                              <p:attrName>style.visibility</p:attrName>
                                            </p:attrNameLst>
                                          </p:cBhvr>
                                          <p:to>
                                            <p:strVal val="visible"/>
                                          </p:to>
                                        </p:set>
                                        <p:anim calcmode="lin" valueType="num">
                                          <p:cBhvr>
                                            <p:cTn id="36" dur="500" fill="hold"/>
                                            <p:tgtEl>
                                              <p:spTgt spid="169"/>
                                            </p:tgtEl>
                                            <p:attrNameLst>
                                              <p:attrName>ppt_x</p:attrName>
                                            </p:attrNameLst>
                                          </p:cBhvr>
                                          <p:tavLst>
                                            <p:tav tm="0">
                                              <p:val>
                                                <p:strVal val="#ppt_x"/>
                                              </p:val>
                                            </p:tav>
                                            <p:tav tm="100000">
                                              <p:val>
                                                <p:strVal val="#ppt_x"/>
                                              </p:val>
                                            </p:tav>
                                          </p:tavLst>
                                        </p:anim>
                                        <p:anim calcmode="lin" valueType="num">
                                          <p:cBhvr>
                                            <p:cTn id="37" dur="500" fill="hold"/>
                                            <p:tgtEl>
                                              <p:spTgt spid="169"/>
                                            </p:tgtEl>
                                            <p:attrNameLst>
                                              <p:attrName>ppt_y</p:attrName>
                                            </p:attrNameLst>
                                          </p:cBhvr>
                                          <p:tavLst>
                                            <p:tav tm="0">
                                              <p:val>
                                                <p:strVal val="1+#ppt_h/2"/>
                                              </p:val>
                                            </p:tav>
                                            <p:tav tm="100000">
                                              <p:val>
                                                <p:strVal val="#ppt_y"/>
                                              </p:val>
                                            </p:tav>
                                          </p:tavLst>
                                        </p:anim>
                                      </p:childTnLst>
                                    </p:cTn>
                                  </p:par>
                                  <p:par>
                                    <p:cTn id="38" presetID="26" presetClass="emph" presetSubtype="0" fill="hold" grpId="1" nodeType="withEffect">
                                      <p:stCondLst>
                                        <p:cond delay="2000"/>
                                      </p:stCondLst>
                                      <p:iterate type="lt">
                                        <p:tmPct val="10000"/>
                                      </p:iterate>
                                      <p:childTnLst>
                                        <p:animEffect transition="out" filter="fade">
                                          <p:cBhvr>
                                            <p:cTn id="39" dur="500" tmFilter="0, 0; .2, .5; .8, .5; 1, 0"/>
                                            <p:tgtEl>
                                              <p:spTgt spid="169"/>
                                            </p:tgtEl>
                                          </p:cBhvr>
                                        </p:animEffect>
                                        <p:animScale>
                                          <p:cBhvr>
                                            <p:cTn id="40" dur="250" autoRev="1" fill="hold"/>
                                            <p:tgtEl>
                                              <p:spTgt spid="169"/>
                                            </p:tgtEl>
                                          </p:cBhvr>
                                          <p:by x="105000" y="105000"/>
                                        </p:animScale>
                                      </p:childTnLst>
                                    </p:cTn>
                                  </p:par>
                                </p:childTnLst>
                              </p:cTn>
                            </p:par>
                            <p:par>
                              <p:cTn id="41" fill="hold">
                                <p:stCondLst>
                                  <p:cond delay="9200"/>
                                </p:stCondLst>
                                <p:childTnLst>
                                  <p:par>
                                    <p:cTn id="42" presetID="49" presetClass="entr" presetSubtype="0" decel="100000" fill="hold" nodeType="afterEffect">
                                      <p:stCondLst>
                                        <p:cond delay="0"/>
                                      </p:stCondLst>
                                      <p:childTnLst>
                                        <p:set>
                                          <p:cBhvr>
                                            <p:cTn id="43" dur="1" fill="hold">
                                              <p:stCondLst>
                                                <p:cond delay="0"/>
                                              </p:stCondLst>
                                            </p:cTn>
                                            <p:tgtEl>
                                              <p:spTgt spid="154"/>
                                            </p:tgtEl>
                                            <p:attrNameLst>
                                              <p:attrName>style.visibility</p:attrName>
                                            </p:attrNameLst>
                                          </p:cBhvr>
                                          <p:to>
                                            <p:strVal val="visible"/>
                                          </p:to>
                                        </p:set>
                                        <p:anim calcmode="lin" valueType="num">
                                          <p:cBhvr>
                                            <p:cTn id="44" dur="1000" fill="hold"/>
                                            <p:tgtEl>
                                              <p:spTgt spid="154"/>
                                            </p:tgtEl>
                                            <p:attrNameLst>
                                              <p:attrName>ppt_w</p:attrName>
                                            </p:attrNameLst>
                                          </p:cBhvr>
                                          <p:tavLst>
                                            <p:tav tm="0">
                                              <p:val>
                                                <p:fltVal val="0"/>
                                              </p:val>
                                            </p:tav>
                                            <p:tav tm="100000">
                                              <p:val>
                                                <p:strVal val="#ppt_w"/>
                                              </p:val>
                                            </p:tav>
                                          </p:tavLst>
                                        </p:anim>
                                        <p:anim calcmode="lin" valueType="num">
                                          <p:cBhvr>
                                            <p:cTn id="45" dur="1000" fill="hold"/>
                                            <p:tgtEl>
                                              <p:spTgt spid="154"/>
                                            </p:tgtEl>
                                            <p:attrNameLst>
                                              <p:attrName>ppt_h</p:attrName>
                                            </p:attrNameLst>
                                          </p:cBhvr>
                                          <p:tavLst>
                                            <p:tav tm="0">
                                              <p:val>
                                                <p:fltVal val="0"/>
                                              </p:val>
                                            </p:tav>
                                            <p:tav tm="100000">
                                              <p:val>
                                                <p:strVal val="#ppt_h"/>
                                              </p:val>
                                            </p:tav>
                                          </p:tavLst>
                                        </p:anim>
                                        <p:anim calcmode="lin" valueType="num">
                                          <p:cBhvr>
                                            <p:cTn id="46" dur="1000" fill="hold"/>
                                            <p:tgtEl>
                                              <p:spTgt spid="154"/>
                                            </p:tgtEl>
                                            <p:attrNameLst>
                                              <p:attrName>style.rotation</p:attrName>
                                            </p:attrNameLst>
                                          </p:cBhvr>
                                          <p:tavLst>
                                            <p:tav tm="0">
                                              <p:val>
                                                <p:fltVal val="360"/>
                                              </p:val>
                                            </p:tav>
                                            <p:tav tm="100000">
                                              <p:val>
                                                <p:fltVal val="0"/>
                                              </p:val>
                                            </p:tav>
                                          </p:tavLst>
                                        </p:anim>
                                        <p:animEffect transition="in" filter="fade">
                                          <p:cBhvr>
                                            <p:cTn id="47" dur="1000"/>
                                            <p:tgtEl>
                                              <p:spTgt spid="154"/>
                                            </p:tgtEl>
                                          </p:cBhvr>
                                        </p:animEffect>
                                      </p:childTnLst>
                                    </p:cTn>
                                  </p:par>
                                  <p:par>
                                    <p:cTn id="48" presetID="2" presetClass="entr" presetSubtype="2" fill="hold" grpId="0" nodeType="withEffect">
                                      <p:stCondLst>
                                        <p:cond delay="0"/>
                                      </p:stCondLst>
                                      <p:iterate type="lt">
                                        <p:tmPct val="10000"/>
                                      </p:iterate>
                                      <p:childTnLst>
                                        <p:set>
                                          <p:cBhvr>
                                            <p:cTn id="49" dur="1" fill="hold">
                                              <p:stCondLst>
                                                <p:cond delay="0"/>
                                              </p:stCondLst>
                                            </p:cTn>
                                            <p:tgtEl>
                                              <p:spTgt spid="151"/>
                                            </p:tgtEl>
                                            <p:attrNameLst>
                                              <p:attrName>style.visibility</p:attrName>
                                            </p:attrNameLst>
                                          </p:cBhvr>
                                          <p:to>
                                            <p:strVal val="visible"/>
                                          </p:to>
                                        </p:set>
                                        <p:anim calcmode="lin" valueType="num">
                                          <p:cBhvr additive="base">
                                            <p:cTn id="50" dur="500" fill="hold"/>
                                            <p:tgtEl>
                                              <p:spTgt spid="151"/>
                                            </p:tgtEl>
                                            <p:attrNameLst>
                                              <p:attrName>ppt_x</p:attrName>
                                            </p:attrNameLst>
                                          </p:cBhvr>
                                          <p:tavLst>
                                            <p:tav tm="0">
                                              <p:val>
                                                <p:strVal val="1+#ppt_w/2"/>
                                              </p:val>
                                            </p:tav>
                                            <p:tav tm="100000">
                                              <p:val>
                                                <p:strVal val="#ppt_x"/>
                                              </p:val>
                                            </p:tav>
                                          </p:tavLst>
                                        </p:anim>
                                        <p:anim calcmode="lin" valueType="num">
                                          <p:cBhvr additive="base">
                                            <p:cTn id="51" dur="500" fill="hold"/>
                                            <p:tgtEl>
                                              <p:spTgt spid="151"/>
                                            </p:tgtEl>
                                            <p:attrNameLst>
                                              <p:attrName>ppt_y</p:attrName>
                                            </p:attrNameLst>
                                          </p:cBhvr>
                                          <p:tavLst>
                                            <p:tav tm="0">
                                              <p:val>
                                                <p:strVal val="#ppt_y"/>
                                              </p:val>
                                            </p:tav>
                                            <p:tav tm="100000">
                                              <p:val>
                                                <p:strVal val="#ppt_y"/>
                                              </p:val>
                                            </p:tav>
                                          </p:tavLst>
                                        </p:anim>
                                      </p:childTnLst>
                                    </p:cTn>
                                  </p:par>
                                </p:childTnLst>
                              </p:cTn>
                            </p:par>
                            <p:par>
                              <p:cTn id="52" fill="hold">
                                <p:stCondLst>
                                  <p:cond delay="10200"/>
                                </p:stCondLst>
                                <p:childTnLst>
                                  <p:par>
                                    <p:cTn id="53" presetID="49" presetClass="entr" presetSubtype="0" decel="100000" fill="hold" nodeType="afterEffect">
                                      <p:stCondLst>
                                        <p:cond delay="0"/>
                                      </p:stCondLst>
                                      <p:childTnLst>
                                        <p:set>
                                          <p:cBhvr>
                                            <p:cTn id="54" dur="1" fill="hold">
                                              <p:stCondLst>
                                                <p:cond delay="0"/>
                                              </p:stCondLst>
                                            </p:cTn>
                                            <p:tgtEl>
                                              <p:spTgt spid="157"/>
                                            </p:tgtEl>
                                            <p:attrNameLst>
                                              <p:attrName>style.visibility</p:attrName>
                                            </p:attrNameLst>
                                          </p:cBhvr>
                                          <p:to>
                                            <p:strVal val="visible"/>
                                          </p:to>
                                        </p:set>
                                        <p:anim calcmode="lin" valueType="num">
                                          <p:cBhvr>
                                            <p:cTn id="55" dur="1000" fill="hold"/>
                                            <p:tgtEl>
                                              <p:spTgt spid="157"/>
                                            </p:tgtEl>
                                            <p:attrNameLst>
                                              <p:attrName>ppt_w</p:attrName>
                                            </p:attrNameLst>
                                          </p:cBhvr>
                                          <p:tavLst>
                                            <p:tav tm="0">
                                              <p:val>
                                                <p:fltVal val="0"/>
                                              </p:val>
                                            </p:tav>
                                            <p:tav tm="100000">
                                              <p:val>
                                                <p:strVal val="#ppt_w"/>
                                              </p:val>
                                            </p:tav>
                                          </p:tavLst>
                                        </p:anim>
                                        <p:anim calcmode="lin" valueType="num">
                                          <p:cBhvr>
                                            <p:cTn id="56" dur="1000" fill="hold"/>
                                            <p:tgtEl>
                                              <p:spTgt spid="157"/>
                                            </p:tgtEl>
                                            <p:attrNameLst>
                                              <p:attrName>ppt_h</p:attrName>
                                            </p:attrNameLst>
                                          </p:cBhvr>
                                          <p:tavLst>
                                            <p:tav tm="0">
                                              <p:val>
                                                <p:fltVal val="0"/>
                                              </p:val>
                                            </p:tav>
                                            <p:tav tm="100000">
                                              <p:val>
                                                <p:strVal val="#ppt_h"/>
                                              </p:val>
                                            </p:tav>
                                          </p:tavLst>
                                        </p:anim>
                                        <p:anim calcmode="lin" valueType="num">
                                          <p:cBhvr>
                                            <p:cTn id="57" dur="1000" fill="hold"/>
                                            <p:tgtEl>
                                              <p:spTgt spid="157"/>
                                            </p:tgtEl>
                                            <p:attrNameLst>
                                              <p:attrName>style.rotation</p:attrName>
                                            </p:attrNameLst>
                                          </p:cBhvr>
                                          <p:tavLst>
                                            <p:tav tm="0">
                                              <p:val>
                                                <p:fltVal val="360"/>
                                              </p:val>
                                            </p:tav>
                                            <p:tav tm="100000">
                                              <p:val>
                                                <p:fltVal val="0"/>
                                              </p:val>
                                            </p:tav>
                                          </p:tavLst>
                                        </p:anim>
                                        <p:animEffect transition="in" filter="fade">
                                          <p:cBhvr>
                                            <p:cTn id="58" dur="1000"/>
                                            <p:tgtEl>
                                              <p:spTgt spid="157"/>
                                            </p:tgtEl>
                                          </p:cBhvr>
                                        </p:animEffect>
                                      </p:childTnLst>
                                    </p:cTn>
                                  </p:par>
                                  <p:par>
                                    <p:cTn id="59" presetID="2" presetClass="entr" presetSubtype="2" fill="hold" grpId="0" nodeType="withEffect">
                                      <p:stCondLst>
                                        <p:cond delay="0"/>
                                      </p:stCondLst>
                                      <p:iterate type="lt">
                                        <p:tmPct val="10000"/>
                                      </p:iterate>
                                      <p:childTnLst>
                                        <p:set>
                                          <p:cBhvr>
                                            <p:cTn id="60" dur="1" fill="hold">
                                              <p:stCondLst>
                                                <p:cond delay="0"/>
                                              </p:stCondLst>
                                            </p:cTn>
                                            <p:tgtEl>
                                              <p:spTgt spid="152"/>
                                            </p:tgtEl>
                                            <p:attrNameLst>
                                              <p:attrName>style.visibility</p:attrName>
                                            </p:attrNameLst>
                                          </p:cBhvr>
                                          <p:to>
                                            <p:strVal val="visible"/>
                                          </p:to>
                                        </p:set>
                                        <p:anim calcmode="lin" valueType="num">
                                          <p:cBhvr additive="base">
                                            <p:cTn id="61" dur="500" fill="hold"/>
                                            <p:tgtEl>
                                              <p:spTgt spid="152"/>
                                            </p:tgtEl>
                                            <p:attrNameLst>
                                              <p:attrName>ppt_x</p:attrName>
                                            </p:attrNameLst>
                                          </p:cBhvr>
                                          <p:tavLst>
                                            <p:tav tm="0">
                                              <p:val>
                                                <p:strVal val="1+#ppt_w/2"/>
                                              </p:val>
                                            </p:tav>
                                            <p:tav tm="100000">
                                              <p:val>
                                                <p:strVal val="#ppt_x"/>
                                              </p:val>
                                            </p:tav>
                                          </p:tavLst>
                                        </p:anim>
                                        <p:anim calcmode="lin" valueType="num">
                                          <p:cBhvr additive="base">
                                            <p:cTn id="62" dur="500" fill="hold"/>
                                            <p:tgtEl>
                                              <p:spTgt spid="152"/>
                                            </p:tgtEl>
                                            <p:attrNameLst>
                                              <p:attrName>ppt_y</p:attrName>
                                            </p:attrNameLst>
                                          </p:cBhvr>
                                          <p:tavLst>
                                            <p:tav tm="0">
                                              <p:val>
                                                <p:strVal val="#ppt_y"/>
                                              </p:val>
                                            </p:tav>
                                            <p:tav tm="100000">
                                              <p:val>
                                                <p:strVal val="#ppt_y"/>
                                              </p:val>
                                            </p:tav>
                                          </p:tavLst>
                                        </p:anim>
                                      </p:childTnLst>
                                    </p:cTn>
                                  </p:par>
                                </p:childTnLst>
                              </p:cTn>
                            </p:par>
                            <p:par>
                              <p:cTn id="63" fill="hold">
                                <p:stCondLst>
                                  <p:cond delay="11199"/>
                                </p:stCondLst>
                                <p:childTnLst>
                                  <p:par>
                                    <p:cTn id="64" presetID="49" presetClass="entr" presetSubtype="0" decel="100000" fill="hold" nodeType="afterEffect">
                                      <p:stCondLst>
                                        <p:cond delay="0"/>
                                      </p:stCondLst>
                                      <p:childTnLst>
                                        <p:set>
                                          <p:cBhvr>
                                            <p:cTn id="65" dur="1" fill="hold">
                                              <p:stCondLst>
                                                <p:cond delay="0"/>
                                              </p:stCondLst>
                                            </p:cTn>
                                            <p:tgtEl>
                                              <p:spTgt spid="160"/>
                                            </p:tgtEl>
                                            <p:attrNameLst>
                                              <p:attrName>style.visibility</p:attrName>
                                            </p:attrNameLst>
                                          </p:cBhvr>
                                          <p:to>
                                            <p:strVal val="visible"/>
                                          </p:to>
                                        </p:set>
                                        <p:anim calcmode="lin" valueType="num">
                                          <p:cBhvr>
                                            <p:cTn id="66" dur="1000" fill="hold"/>
                                            <p:tgtEl>
                                              <p:spTgt spid="160"/>
                                            </p:tgtEl>
                                            <p:attrNameLst>
                                              <p:attrName>ppt_w</p:attrName>
                                            </p:attrNameLst>
                                          </p:cBhvr>
                                          <p:tavLst>
                                            <p:tav tm="0">
                                              <p:val>
                                                <p:fltVal val="0"/>
                                              </p:val>
                                            </p:tav>
                                            <p:tav tm="100000">
                                              <p:val>
                                                <p:strVal val="#ppt_w"/>
                                              </p:val>
                                            </p:tav>
                                          </p:tavLst>
                                        </p:anim>
                                        <p:anim calcmode="lin" valueType="num">
                                          <p:cBhvr>
                                            <p:cTn id="67" dur="1000" fill="hold"/>
                                            <p:tgtEl>
                                              <p:spTgt spid="160"/>
                                            </p:tgtEl>
                                            <p:attrNameLst>
                                              <p:attrName>ppt_h</p:attrName>
                                            </p:attrNameLst>
                                          </p:cBhvr>
                                          <p:tavLst>
                                            <p:tav tm="0">
                                              <p:val>
                                                <p:fltVal val="0"/>
                                              </p:val>
                                            </p:tav>
                                            <p:tav tm="100000">
                                              <p:val>
                                                <p:strVal val="#ppt_h"/>
                                              </p:val>
                                            </p:tav>
                                          </p:tavLst>
                                        </p:anim>
                                        <p:anim calcmode="lin" valueType="num">
                                          <p:cBhvr>
                                            <p:cTn id="68" dur="1000" fill="hold"/>
                                            <p:tgtEl>
                                              <p:spTgt spid="160"/>
                                            </p:tgtEl>
                                            <p:attrNameLst>
                                              <p:attrName>style.rotation</p:attrName>
                                            </p:attrNameLst>
                                          </p:cBhvr>
                                          <p:tavLst>
                                            <p:tav tm="0">
                                              <p:val>
                                                <p:fltVal val="360"/>
                                              </p:val>
                                            </p:tav>
                                            <p:tav tm="100000">
                                              <p:val>
                                                <p:fltVal val="0"/>
                                              </p:val>
                                            </p:tav>
                                          </p:tavLst>
                                        </p:anim>
                                        <p:animEffect transition="in" filter="fade">
                                          <p:cBhvr>
                                            <p:cTn id="69" dur="1000"/>
                                            <p:tgtEl>
                                              <p:spTgt spid="160"/>
                                            </p:tgtEl>
                                          </p:cBhvr>
                                        </p:animEffect>
                                      </p:childTnLst>
                                    </p:cTn>
                                  </p:par>
                                  <p:par>
                                    <p:cTn id="70" presetID="2" presetClass="entr" presetSubtype="2" fill="hold" grpId="0" nodeType="withEffect">
                                      <p:stCondLst>
                                        <p:cond delay="0"/>
                                      </p:stCondLst>
                                      <p:iterate type="lt">
                                        <p:tmPct val="10000"/>
                                      </p:iterate>
                                      <p:childTnLst>
                                        <p:set>
                                          <p:cBhvr>
                                            <p:cTn id="71" dur="1" fill="hold">
                                              <p:stCondLst>
                                                <p:cond delay="0"/>
                                              </p:stCondLst>
                                            </p:cTn>
                                            <p:tgtEl>
                                              <p:spTgt spid="153"/>
                                            </p:tgtEl>
                                            <p:attrNameLst>
                                              <p:attrName>style.visibility</p:attrName>
                                            </p:attrNameLst>
                                          </p:cBhvr>
                                          <p:to>
                                            <p:strVal val="visible"/>
                                          </p:to>
                                        </p:set>
                                        <p:anim calcmode="lin" valueType="num">
                                          <p:cBhvr additive="base">
                                            <p:cTn id="72" dur="500" fill="hold"/>
                                            <p:tgtEl>
                                              <p:spTgt spid="153"/>
                                            </p:tgtEl>
                                            <p:attrNameLst>
                                              <p:attrName>ppt_x</p:attrName>
                                            </p:attrNameLst>
                                          </p:cBhvr>
                                          <p:tavLst>
                                            <p:tav tm="0">
                                              <p:val>
                                                <p:strVal val="1+#ppt_w/2"/>
                                              </p:val>
                                            </p:tav>
                                            <p:tav tm="100000">
                                              <p:val>
                                                <p:strVal val="#ppt_x"/>
                                              </p:val>
                                            </p:tav>
                                          </p:tavLst>
                                        </p:anim>
                                        <p:anim calcmode="lin" valueType="num">
                                          <p:cBhvr additive="base">
                                            <p:cTn id="73" dur="500" fill="hold"/>
                                            <p:tgtEl>
                                              <p:spTgt spid="153"/>
                                            </p:tgtEl>
                                            <p:attrNameLst>
                                              <p:attrName>ppt_y</p:attrName>
                                            </p:attrNameLst>
                                          </p:cBhvr>
                                          <p:tavLst>
                                            <p:tav tm="0">
                                              <p:val>
                                                <p:strVal val="#ppt_y"/>
                                              </p:val>
                                            </p:tav>
                                            <p:tav tm="100000">
                                              <p:val>
                                                <p:strVal val="#ppt_y"/>
                                              </p:val>
                                            </p:tav>
                                          </p:tavLst>
                                        </p:anim>
                                      </p:childTnLst>
                                    </p:cTn>
                                  </p:par>
                                  <p:par>
                                    <p:cTn id="74" presetID="2" presetClass="entr" presetSubtype="2" decel="100000" fill="hold" grpId="0" nodeType="withEffect">
                                      <p:stCondLst>
                                        <p:cond delay="600"/>
                                      </p:stCondLst>
                                      <p:childTnLst>
                                        <p:set>
                                          <p:cBhvr>
                                            <p:cTn id="75" dur="1" fill="hold">
                                              <p:stCondLst>
                                                <p:cond delay="0"/>
                                              </p:stCondLst>
                                            </p:cTn>
                                            <p:tgtEl>
                                              <p:spTgt spid="163"/>
                                            </p:tgtEl>
                                            <p:attrNameLst>
                                              <p:attrName>style.visibility</p:attrName>
                                            </p:attrNameLst>
                                          </p:cBhvr>
                                          <p:to>
                                            <p:strVal val="visible"/>
                                          </p:to>
                                        </p:set>
                                        <p:anim calcmode="lin" valueType="num">
                                          <p:cBhvr additive="base">
                                            <p:cTn id="76" dur="1400" fill="hold"/>
                                            <p:tgtEl>
                                              <p:spTgt spid="163"/>
                                            </p:tgtEl>
                                            <p:attrNameLst>
                                              <p:attrName>ppt_x</p:attrName>
                                            </p:attrNameLst>
                                          </p:cBhvr>
                                          <p:tavLst>
                                            <p:tav tm="0">
                                              <p:val>
                                                <p:strVal val="1+#ppt_w/2"/>
                                              </p:val>
                                            </p:tav>
                                            <p:tav tm="100000">
                                              <p:val>
                                                <p:strVal val="#ppt_x"/>
                                              </p:val>
                                            </p:tav>
                                          </p:tavLst>
                                        </p:anim>
                                        <p:anim calcmode="lin" valueType="num">
                                          <p:cBhvr additive="base">
                                            <p:cTn id="77" dur="1400" fill="hold"/>
                                            <p:tgtEl>
                                              <p:spTgt spid="163"/>
                                            </p:tgtEl>
                                            <p:attrNameLst>
                                              <p:attrName>ppt_y</p:attrName>
                                            </p:attrNameLst>
                                          </p:cBhvr>
                                          <p:tavLst>
                                            <p:tav tm="0">
                                              <p:val>
                                                <p:strVal val="#ppt_y"/>
                                              </p:val>
                                            </p:tav>
                                            <p:tav tm="100000">
                                              <p:val>
                                                <p:strVal val="#ppt_y"/>
                                              </p:val>
                                            </p:tav>
                                          </p:tavLst>
                                        </p:anim>
                                      </p:childTnLst>
                                    </p:cTn>
                                  </p:par>
                                  <p:par>
                                    <p:cTn id="78" presetID="2" presetClass="entr" presetSubtype="2" decel="100000" fill="hold" grpId="0" nodeType="withEffect">
                                      <p:stCondLst>
                                        <p:cond delay="600"/>
                                      </p:stCondLst>
                                      <p:childTnLst>
                                        <p:set>
                                          <p:cBhvr>
                                            <p:cTn id="79" dur="1" fill="hold">
                                              <p:stCondLst>
                                                <p:cond delay="0"/>
                                              </p:stCondLst>
                                            </p:cTn>
                                            <p:tgtEl>
                                              <p:spTgt spid="164"/>
                                            </p:tgtEl>
                                            <p:attrNameLst>
                                              <p:attrName>style.visibility</p:attrName>
                                            </p:attrNameLst>
                                          </p:cBhvr>
                                          <p:to>
                                            <p:strVal val="visible"/>
                                          </p:to>
                                        </p:set>
                                        <p:anim calcmode="lin" valueType="num">
                                          <p:cBhvr additive="base">
                                            <p:cTn id="80" dur="1400" fill="hold"/>
                                            <p:tgtEl>
                                              <p:spTgt spid="164"/>
                                            </p:tgtEl>
                                            <p:attrNameLst>
                                              <p:attrName>ppt_x</p:attrName>
                                            </p:attrNameLst>
                                          </p:cBhvr>
                                          <p:tavLst>
                                            <p:tav tm="0">
                                              <p:val>
                                                <p:strVal val="1+#ppt_w/2"/>
                                              </p:val>
                                            </p:tav>
                                            <p:tav tm="100000">
                                              <p:val>
                                                <p:strVal val="#ppt_x"/>
                                              </p:val>
                                            </p:tav>
                                          </p:tavLst>
                                        </p:anim>
                                        <p:anim calcmode="lin" valueType="num">
                                          <p:cBhvr additive="base">
                                            <p:cTn id="81" dur="1400" fill="hold"/>
                                            <p:tgtEl>
                                              <p:spTgt spid="164"/>
                                            </p:tgtEl>
                                            <p:attrNameLst>
                                              <p:attrName>ppt_y</p:attrName>
                                            </p:attrNameLst>
                                          </p:cBhvr>
                                          <p:tavLst>
                                            <p:tav tm="0">
                                              <p:val>
                                                <p:strVal val="#ppt_y"/>
                                              </p:val>
                                            </p:tav>
                                            <p:tav tm="100000">
                                              <p:val>
                                                <p:strVal val="#ppt_y"/>
                                              </p:val>
                                            </p:tav>
                                          </p:tavLst>
                                        </p:anim>
                                      </p:childTnLst>
                                    </p:cTn>
                                  </p:par>
                                  <p:par>
                                    <p:cTn id="82" presetID="2" presetClass="entr" presetSubtype="2" decel="100000" fill="hold" grpId="0" nodeType="withEffect">
                                      <p:stCondLst>
                                        <p:cond delay="600"/>
                                      </p:stCondLst>
                                      <p:childTnLst>
                                        <p:set>
                                          <p:cBhvr>
                                            <p:cTn id="83" dur="1" fill="hold">
                                              <p:stCondLst>
                                                <p:cond delay="0"/>
                                              </p:stCondLst>
                                            </p:cTn>
                                            <p:tgtEl>
                                              <p:spTgt spid="165"/>
                                            </p:tgtEl>
                                            <p:attrNameLst>
                                              <p:attrName>style.visibility</p:attrName>
                                            </p:attrNameLst>
                                          </p:cBhvr>
                                          <p:to>
                                            <p:strVal val="visible"/>
                                          </p:to>
                                        </p:set>
                                        <p:anim calcmode="lin" valueType="num">
                                          <p:cBhvr additive="base">
                                            <p:cTn id="84" dur="1400" fill="hold"/>
                                            <p:tgtEl>
                                              <p:spTgt spid="165"/>
                                            </p:tgtEl>
                                            <p:attrNameLst>
                                              <p:attrName>ppt_x</p:attrName>
                                            </p:attrNameLst>
                                          </p:cBhvr>
                                          <p:tavLst>
                                            <p:tav tm="0">
                                              <p:val>
                                                <p:strVal val="1+#ppt_w/2"/>
                                              </p:val>
                                            </p:tav>
                                            <p:tav tm="100000">
                                              <p:val>
                                                <p:strVal val="#ppt_x"/>
                                              </p:val>
                                            </p:tav>
                                          </p:tavLst>
                                        </p:anim>
                                        <p:anim calcmode="lin" valueType="num">
                                          <p:cBhvr additive="base">
                                            <p:cTn id="85" dur="1400" fill="hold"/>
                                            <p:tgtEl>
                                              <p:spTgt spid="165"/>
                                            </p:tgtEl>
                                            <p:attrNameLst>
                                              <p:attrName>ppt_y</p:attrName>
                                            </p:attrNameLst>
                                          </p:cBhvr>
                                          <p:tavLst>
                                            <p:tav tm="0">
                                              <p:val>
                                                <p:strVal val="#ppt_y"/>
                                              </p:val>
                                            </p:tav>
                                            <p:tav tm="100000">
                                              <p:val>
                                                <p:strVal val="#ppt_y"/>
                                              </p:val>
                                            </p:tav>
                                          </p:tavLst>
                                        </p:anim>
                                      </p:childTnLst>
                                    </p:cTn>
                                  </p:par>
                                  <p:par>
                                    <p:cTn id="86" presetID="52" presetClass="entr" presetSubtype="0" fill="hold" nodeType="withEffect">
                                      <p:stCondLst>
                                        <p:cond delay="200"/>
                                      </p:stCondLst>
                                      <p:childTnLst>
                                        <p:set>
                                          <p:cBhvr>
                                            <p:cTn id="87" dur="1" fill="hold">
                                              <p:stCondLst>
                                                <p:cond delay="0"/>
                                              </p:stCondLst>
                                            </p:cTn>
                                            <p:tgtEl>
                                              <p:spTgt spid="174"/>
                                            </p:tgtEl>
                                            <p:attrNameLst>
                                              <p:attrName>style.visibility</p:attrName>
                                            </p:attrNameLst>
                                          </p:cBhvr>
                                          <p:to>
                                            <p:strVal val="visible"/>
                                          </p:to>
                                        </p:set>
                                        <p:animScale>
                                          <p:cBhvr>
                                            <p:cTn id="88" dur="1000" decel="50000" fill="hold">
                                              <p:stCondLst>
                                                <p:cond delay="0"/>
                                              </p:stCondLst>
                                            </p:cTn>
                                            <p:tgtEl>
                                              <p:spTgt spid="17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9" dur="1000" decel="50000" fill="hold">
                                              <p:stCondLst>
                                                <p:cond delay="0"/>
                                              </p:stCondLst>
                                            </p:cTn>
                                            <p:tgtEl>
                                              <p:spTgt spid="174"/>
                                            </p:tgtEl>
                                            <p:attrNameLst>
                                              <p:attrName>ppt_x</p:attrName>
                                              <p:attrName>ppt_y</p:attrName>
                                            </p:attrNameLst>
                                          </p:cBhvr>
                                        </p:animMotion>
                                        <p:animEffect transition="in" filter="fade">
                                          <p:cBhvr>
                                            <p:cTn id="90" dur="1000"/>
                                            <p:tgtEl>
                                              <p:spTgt spid="174"/>
                                            </p:tgtEl>
                                          </p:cBhvr>
                                        </p:animEffect>
                                      </p:childTnLst>
                                    </p:cTn>
                                  </p:par>
                                  <p:par>
                                    <p:cTn id="91" presetID="52" presetClass="entr" presetSubtype="0" fill="hold" nodeType="withEffect">
                                      <p:stCondLst>
                                        <p:cond delay="500"/>
                                      </p:stCondLst>
                                      <p:childTnLst>
                                        <p:set>
                                          <p:cBhvr>
                                            <p:cTn id="92" dur="1" fill="hold">
                                              <p:stCondLst>
                                                <p:cond delay="0"/>
                                              </p:stCondLst>
                                            </p:cTn>
                                            <p:tgtEl>
                                              <p:spTgt spid="248"/>
                                            </p:tgtEl>
                                            <p:attrNameLst>
                                              <p:attrName>style.visibility</p:attrName>
                                            </p:attrNameLst>
                                          </p:cBhvr>
                                          <p:to>
                                            <p:strVal val="visible"/>
                                          </p:to>
                                        </p:set>
                                        <p:animScale>
                                          <p:cBhvr>
                                            <p:cTn id="93" dur="1000" decel="50000" fill="hold">
                                              <p:stCondLst>
                                                <p:cond delay="0"/>
                                              </p:stCondLst>
                                            </p:cTn>
                                            <p:tgtEl>
                                              <p:spTgt spid="24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94" dur="1000" decel="50000" fill="hold">
                                              <p:stCondLst>
                                                <p:cond delay="0"/>
                                              </p:stCondLst>
                                            </p:cTn>
                                            <p:tgtEl>
                                              <p:spTgt spid="248"/>
                                            </p:tgtEl>
                                            <p:attrNameLst>
                                              <p:attrName>ppt_x</p:attrName>
                                              <p:attrName>ppt_y</p:attrName>
                                            </p:attrNameLst>
                                          </p:cBhvr>
                                        </p:animMotion>
                                        <p:animEffect transition="in" filter="fade">
                                          <p:cBhvr>
                                            <p:cTn id="95" dur="1000"/>
                                            <p:tgtEl>
                                              <p:spTgt spid="2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 grpId="0"/>
          <p:bldP spid="151" grpId="0"/>
          <p:bldP spid="152" grpId="0"/>
          <p:bldP spid="153" grpId="0"/>
          <p:bldP spid="163" grpId="0"/>
          <p:bldP spid="164" grpId="0"/>
          <p:bldP spid="165" grpId="0"/>
          <p:bldP spid="168" grpId="0" animBg="1"/>
          <p:bldP spid="169" grpId="0"/>
          <p:bldP spid="169" grpId="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77"/>
                                            </p:tgtEl>
                                            <p:attrNameLst>
                                              <p:attrName>style.visibility</p:attrName>
                                            </p:attrNameLst>
                                          </p:cBhvr>
                                          <p:to>
                                            <p:strVal val="visible"/>
                                          </p:to>
                                        </p:set>
                                        <p:anim calcmode="lin" valueType="num">
                                          <p:cBhvr additive="base">
                                            <p:cTn id="7" dur="500" fill="hold"/>
                                            <p:tgtEl>
                                              <p:spTgt spid="177"/>
                                            </p:tgtEl>
                                            <p:attrNameLst>
                                              <p:attrName>ppt_x</p:attrName>
                                            </p:attrNameLst>
                                          </p:cBhvr>
                                          <p:tavLst>
                                            <p:tav tm="0">
                                              <p:val>
                                                <p:strVal val="#ppt_x"/>
                                              </p:val>
                                            </p:tav>
                                            <p:tav tm="100000">
                                              <p:val>
                                                <p:strVal val="#ppt_x"/>
                                              </p:val>
                                            </p:tav>
                                          </p:tavLst>
                                        </p:anim>
                                        <p:anim calcmode="lin" valueType="num">
                                          <p:cBhvr additive="base">
                                            <p:cTn id="8" dur="500" fill="hold"/>
                                            <p:tgtEl>
                                              <p:spTgt spid="17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178"/>
                                            </p:tgtEl>
                                            <p:attrNameLst>
                                              <p:attrName>style.visibility</p:attrName>
                                            </p:attrNameLst>
                                          </p:cBhvr>
                                          <p:to>
                                            <p:strVal val="visible"/>
                                          </p:to>
                                        </p:set>
                                        <p:anim calcmode="lin" valueType="num">
                                          <p:cBhvr additive="base">
                                            <p:cTn id="12" dur="500" fill="hold"/>
                                            <p:tgtEl>
                                              <p:spTgt spid="178"/>
                                            </p:tgtEl>
                                            <p:attrNameLst>
                                              <p:attrName>ppt_x</p:attrName>
                                            </p:attrNameLst>
                                          </p:cBhvr>
                                          <p:tavLst>
                                            <p:tav tm="0">
                                              <p:val>
                                                <p:strVal val="#ppt_x"/>
                                              </p:val>
                                            </p:tav>
                                            <p:tav tm="100000">
                                              <p:val>
                                                <p:strVal val="#ppt_x"/>
                                              </p:val>
                                            </p:tav>
                                          </p:tavLst>
                                        </p:anim>
                                        <p:anim calcmode="lin" valueType="num">
                                          <p:cBhvr additive="base">
                                            <p:cTn id="13" dur="500" fill="hold"/>
                                            <p:tgtEl>
                                              <p:spTgt spid="178"/>
                                            </p:tgtEl>
                                            <p:attrNameLst>
                                              <p:attrName>ppt_y</p:attrName>
                                            </p:attrNameLst>
                                          </p:cBhvr>
                                          <p:tavLst>
                                            <p:tav tm="0">
                                              <p:val>
                                                <p:strVal val="1+#ppt_h/2"/>
                                              </p:val>
                                            </p:tav>
                                            <p:tav tm="100000">
                                              <p:val>
                                                <p:strVal val="#ppt_y"/>
                                              </p:val>
                                            </p:tav>
                                          </p:tavLst>
                                        </p:anim>
                                      </p:childTnLst>
                                    </p:cTn>
                                  </p:par>
                                  <p:par>
                                    <p:cTn id="14" presetID="2" presetClass="entr" presetSubtype="3" fill="hold" nodeType="withEffect">
                                      <p:stCondLst>
                                        <p:cond delay="0"/>
                                      </p:stCondLst>
                                      <p:childTnLst>
                                        <p:set>
                                          <p:cBhvr>
                                            <p:cTn id="15" dur="1" fill="hold">
                                              <p:stCondLst>
                                                <p:cond delay="0"/>
                                              </p:stCondLst>
                                            </p:cTn>
                                            <p:tgtEl>
                                              <p:spTgt spid="249"/>
                                            </p:tgtEl>
                                            <p:attrNameLst>
                                              <p:attrName>style.visibility</p:attrName>
                                            </p:attrNameLst>
                                          </p:cBhvr>
                                          <p:to>
                                            <p:strVal val="visible"/>
                                          </p:to>
                                        </p:set>
                                        <p:anim calcmode="lin" valueType="num">
                                          <p:cBhvr additive="base">
                                            <p:cTn id="16" dur="500" fill="hold"/>
                                            <p:tgtEl>
                                              <p:spTgt spid="249"/>
                                            </p:tgtEl>
                                            <p:attrNameLst>
                                              <p:attrName>ppt_x</p:attrName>
                                            </p:attrNameLst>
                                          </p:cBhvr>
                                          <p:tavLst>
                                            <p:tav tm="0">
                                              <p:val>
                                                <p:strVal val="1+#ppt_w/2"/>
                                              </p:val>
                                            </p:tav>
                                            <p:tav tm="100000">
                                              <p:val>
                                                <p:strVal val="#ppt_x"/>
                                              </p:val>
                                            </p:tav>
                                          </p:tavLst>
                                        </p:anim>
                                        <p:anim calcmode="lin" valueType="num">
                                          <p:cBhvr additive="base">
                                            <p:cTn id="17" dur="500" fill="hold"/>
                                            <p:tgtEl>
                                              <p:spTgt spid="249"/>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2" presetClass="entr" presetSubtype="1" fill="hold" nodeType="afterEffect">
                                      <p:stCondLst>
                                        <p:cond delay="0"/>
                                      </p:stCondLst>
                                      <p:childTnLst>
                                        <p:set>
                                          <p:cBhvr>
                                            <p:cTn id="20" dur="1" fill="hold">
                                              <p:stCondLst>
                                                <p:cond delay="0"/>
                                              </p:stCondLst>
                                            </p:cTn>
                                            <p:tgtEl>
                                              <p:spTgt spid="96"/>
                                            </p:tgtEl>
                                            <p:attrNameLst>
                                              <p:attrName>style.visibility</p:attrName>
                                            </p:attrNameLst>
                                          </p:cBhvr>
                                          <p:to>
                                            <p:strVal val="visible"/>
                                          </p:to>
                                        </p:set>
                                        <p:anim calcmode="lin" valueType="num">
                                          <p:cBhvr additive="base">
                                            <p:cTn id="21" dur="500" fill="hold"/>
                                            <p:tgtEl>
                                              <p:spTgt spid="96"/>
                                            </p:tgtEl>
                                            <p:attrNameLst>
                                              <p:attrName>ppt_x</p:attrName>
                                            </p:attrNameLst>
                                          </p:cBhvr>
                                          <p:tavLst>
                                            <p:tav tm="0">
                                              <p:val>
                                                <p:strVal val="#ppt_x"/>
                                              </p:val>
                                            </p:tav>
                                            <p:tav tm="100000">
                                              <p:val>
                                                <p:strVal val="#ppt_x"/>
                                              </p:val>
                                            </p:tav>
                                          </p:tavLst>
                                        </p:anim>
                                        <p:anim calcmode="lin" valueType="num">
                                          <p:cBhvr additive="base">
                                            <p:cTn id="22" dur="500" fill="hold"/>
                                            <p:tgtEl>
                                              <p:spTgt spid="96"/>
                                            </p:tgtEl>
                                            <p:attrNameLst>
                                              <p:attrName>ppt_y</p:attrName>
                                            </p:attrNameLst>
                                          </p:cBhvr>
                                          <p:tavLst>
                                            <p:tav tm="0">
                                              <p:val>
                                                <p:strVal val="0-#ppt_h/2"/>
                                              </p:val>
                                            </p:tav>
                                            <p:tav tm="100000">
                                              <p:val>
                                                <p:strVal val="#ppt_y"/>
                                              </p:val>
                                            </p:tav>
                                          </p:tavLst>
                                        </p:anim>
                                      </p:childTnLst>
                                    </p:cTn>
                                  </p:par>
                                </p:childTnLst>
                              </p:cTn>
                            </p:par>
                            <p:par>
                              <p:cTn id="23" fill="hold">
                                <p:stCondLst>
                                  <p:cond delay="1500"/>
                                </p:stCondLst>
                                <p:childTnLst>
                                  <p:par>
                                    <p:cTn id="24" presetID="2" presetClass="entr" presetSubtype="8" fill="hold" grpId="0" nodeType="afterEffect">
                                      <p:stCondLst>
                                        <p:cond delay="0"/>
                                      </p:stCondLst>
                                      <p:childTnLst>
                                        <p:set>
                                          <p:cBhvr>
                                            <p:cTn id="25" dur="1" fill="hold">
                                              <p:stCondLst>
                                                <p:cond delay="0"/>
                                              </p:stCondLst>
                                            </p:cTn>
                                            <p:tgtEl>
                                              <p:spTgt spid="97"/>
                                            </p:tgtEl>
                                            <p:attrNameLst>
                                              <p:attrName>style.visibility</p:attrName>
                                            </p:attrNameLst>
                                          </p:cBhvr>
                                          <p:to>
                                            <p:strVal val="visible"/>
                                          </p:to>
                                        </p:set>
                                        <p:anim calcmode="lin" valueType="num">
                                          <p:cBhvr additive="base">
                                            <p:cTn id="26" dur="2000" fill="hold"/>
                                            <p:tgtEl>
                                              <p:spTgt spid="97"/>
                                            </p:tgtEl>
                                            <p:attrNameLst>
                                              <p:attrName>ppt_x</p:attrName>
                                            </p:attrNameLst>
                                          </p:cBhvr>
                                          <p:tavLst>
                                            <p:tav tm="0">
                                              <p:val>
                                                <p:strVal val="0-#ppt_w/2"/>
                                              </p:val>
                                            </p:tav>
                                            <p:tav tm="100000">
                                              <p:val>
                                                <p:strVal val="#ppt_x"/>
                                              </p:val>
                                            </p:tav>
                                          </p:tavLst>
                                        </p:anim>
                                        <p:anim calcmode="lin" valueType="num">
                                          <p:cBhvr additive="base">
                                            <p:cTn id="27" dur="2000" fill="hold"/>
                                            <p:tgtEl>
                                              <p:spTgt spid="97"/>
                                            </p:tgtEl>
                                            <p:attrNameLst>
                                              <p:attrName>ppt_y</p:attrName>
                                            </p:attrNameLst>
                                          </p:cBhvr>
                                          <p:tavLst>
                                            <p:tav tm="0">
                                              <p:val>
                                                <p:strVal val="#ppt_y"/>
                                              </p:val>
                                            </p:tav>
                                            <p:tav tm="100000">
                                              <p:val>
                                                <p:strVal val="#ppt_y"/>
                                              </p:val>
                                            </p:tav>
                                          </p:tavLst>
                                        </p:anim>
                                      </p:childTnLst>
                                    </p:cTn>
                                  </p:par>
                                </p:childTnLst>
                              </p:cTn>
                            </p:par>
                            <p:par>
                              <p:cTn id="28" fill="hold">
                                <p:stCondLst>
                                  <p:cond delay="3500"/>
                                </p:stCondLst>
                                <p:childTnLst>
                                  <p:par>
                                    <p:cTn id="29" presetID="2" presetClass="entr" presetSubtype="8" decel="100000" fill="hold" grpId="0" nodeType="afterEffect">
                                      <p:stCondLst>
                                        <p:cond delay="0"/>
                                      </p:stCondLst>
                                      <p:childTnLst>
                                        <p:set>
                                          <p:cBhvr>
                                            <p:cTn id="30" dur="1" fill="hold">
                                              <p:stCondLst>
                                                <p:cond delay="0"/>
                                              </p:stCondLst>
                                            </p:cTn>
                                            <p:tgtEl>
                                              <p:spTgt spid="168"/>
                                            </p:tgtEl>
                                            <p:attrNameLst>
                                              <p:attrName>style.visibility</p:attrName>
                                            </p:attrNameLst>
                                          </p:cBhvr>
                                          <p:to>
                                            <p:strVal val="visible"/>
                                          </p:to>
                                        </p:set>
                                        <p:anim calcmode="lin" valueType="num">
                                          <p:cBhvr additive="base">
                                            <p:cTn id="31" dur="1400" fill="hold"/>
                                            <p:tgtEl>
                                              <p:spTgt spid="168"/>
                                            </p:tgtEl>
                                            <p:attrNameLst>
                                              <p:attrName>ppt_x</p:attrName>
                                            </p:attrNameLst>
                                          </p:cBhvr>
                                          <p:tavLst>
                                            <p:tav tm="0">
                                              <p:val>
                                                <p:strVal val="0-#ppt_w/2"/>
                                              </p:val>
                                            </p:tav>
                                            <p:tav tm="100000">
                                              <p:val>
                                                <p:strVal val="#ppt_x"/>
                                              </p:val>
                                            </p:tav>
                                          </p:tavLst>
                                        </p:anim>
                                        <p:anim calcmode="lin" valueType="num">
                                          <p:cBhvr additive="base">
                                            <p:cTn id="32" dur="1400" fill="hold"/>
                                            <p:tgtEl>
                                              <p:spTgt spid="168"/>
                                            </p:tgtEl>
                                            <p:attrNameLst>
                                              <p:attrName>ppt_y</p:attrName>
                                            </p:attrNameLst>
                                          </p:cBhvr>
                                          <p:tavLst>
                                            <p:tav tm="0">
                                              <p:val>
                                                <p:strVal val="#ppt_y"/>
                                              </p:val>
                                            </p:tav>
                                            <p:tav tm="100000">
                                              <p:val>
                                                <p:strVal val="#ppt_y"/>
                                              </p:val>
                                            </p:tav>
                                          </p:tavLst>
                                        </p:anim>
                                      </p:childTnLst>
                                    </p:cTn>
                                  </p:par>
                                </p:childTnLst>
                              </p:cTn>
                            </p:par>
                            <p:par>
                              <p:cTn id="33" fill="hold">
                                <p:stCondLst>
                                  <p:cond delay="5000"/>
                                </p:stCondLst>
                                <p:childTnLst>
                                  <p:par>
                                    <p:cTn id="34" presetID="2" presetClass="entr" presetSubtype="4" fill="hold" grpId="0" nodeType="afterEffect">
                                      <p:stCondLst>
                                        <p:cond delay="0"/>
                                      </p:stCondLst>
                                      <p:iterate type="lt">
                                        <p:tmPct val="10000"/>
                                      </p:iterate>
                                      <p:childTnLst>
                                        <p:set>
                                          <p:cBhvr>
                                            <p:cTn id="35" dur="1" fill="hold">
                                              <p:stCondLst>
                                                <p:cond delay="0"/>
                                              </p:stCondLst>
                                            </p:cTn>
                                            <p:tgtEl>
                                              <p:spTgt spid="169"/>
                                            </p:tgtEl>
                                            <p:attrNameLst>
                                              <p:attrName>style.visibility</p:attrName>
                                            </p:attrNameLst>
                                          </p:cBhvr>
                                          <p:to>
                                            <p:strVal val="visible"/>
                                          </p:to>
                                        </p:set>
                                        <p:anim calcmode="lin" valueType="num">
                                          <p:cBhvr>
                                            <p:cTn id="36" dur="500" fill="hold"/>
                                            <p:tgtEl>
                                              <p:spTgt spid="169"/>
                                            </p:tgtEl>
                                            <p:attrNameLst>
                                              <p:attrName>ppt_x</p:attrName>
                                            </p:attrNameLst>
                                          </p:cBhvr>
                                          <p:tavLst>
                                            <p:tav tm="0">
                                              <p:val>
                                                <p:strVal val="#ppt_x"/>
                                              </p:val>
                                            </p:tav>
                                            <p:tav tm="100000">
                                              <p:val>
                                                <p:strVal val="#ppt_x"/>
                                              </p:val>
                                            </p:tav>
                                          </p:tavLst>
                                        </p:anim>
                                        <p:anim calcmode="lin" valueType="num">
                                          <p:cBhvr>
                                            <p:cTn id="37" dur="500" fill="hold"/>
                                            <p:tgtEl>
                                              <p:spTgt spid="169"/>
                                            </p:tgtEl>
                                            <p:attrNameLst>
                                              <p:attrName>ppt_y</p:attrName>
                                            </p:attrNameLst>
                                          </p:cBhvr>
                                          <p:tavLst>
                                            <p:tav tm="0">
                                              <p:val>
                                                <p:strVal val="1+#ppt_h/2"/>
                                              </p:val>
                                            </p:tav>
                                            <p:tav tm="100000">
                                              <p:val>
                                                <p:strVal val="#ppt_y"/>
                                              </p:val>
                                            </p:tav>
                                          </p:tavLst>
                                        </p:anim>
                                      </p:childTnLst>
                                    </p:cTn>
                                  </p:par>
                                  <p:par>
                                    <p:cTn id="38" presetID="26" presetClass="emph" presetSubtype="0" fill="hold" grpId="1" nodeType="withEffect">
                                      <p:stCondLst>
                                        <p:cond delay="2000"/>
                                      </p:stCondLst>
                                      <p:iterate type="lt">
                                        <p:tmPct val="10000"/>
                                      </p:iterate>
                                      <p:childTnLst>
                                        <p:animEffect transition="out" filter="fade">
                                          <p:cBhvr>
                                            <p:cTn id="39" dur="500" tmFilter="0, 0; .2, .5; .8, .5; 1, 0"/>
                                            <p:tgtEl>
                                              <p:spTgt spid="169"/>
                                            </p:tgtEl>
                                          </p:cBhvr>
                                        </p:animEffect>
                                        <p:animScale>
                                          <p:cBhvr>
                                            <p:cTn id="40" dur="250" autoRev="1" fill="hold"/>
                                            <p:tgtEl>
                                              <p:spTgt spid="169"/>
                                            </p:tgtEl>
                                          </p:cBhvr>
                                          <p:by x="105000" y="105000"/>
                                        </p:animScale>
                                      </p:childTnLst>
                                    </p:cTn>
                                  </p:par>
                                </p:childTnLst>
                              </p:cTn>
                            </p:par>
                            <p:par>
                              <p:cTn id="41" fill="hold">
                                <p:stCondLst>
                                  <p:cond delay="9200"/>
                                </p:stCondLst>
                                <p:childTnLst>
                                  <p:par>
                                    <p:cTn id="42" presetID="49" presetClass="entr" presetSubtype="0" decel="100000" fill="hold" nodeType="afterEffect">
                                      <p:stCondLst>
                                        <p:cond delay="0"/>
                                      </p:stCondLst>
                                      <p:childTnLst>
                                        <p:set>
                                          <p:cBhvr>
                                            <p:cTn id="43" dur="1" fill="hold">
                                              <p:stCondLst>
                                                <p:cond delay="0"/>
                                              </p:stCondLst>
                                            </p:cTn>
                                            <p:tgtEl>
                                              <p:spTgt spid="154"/>
                                            </p:tgtEl>
                                            <p:attrNameLst>
                                              <p:attrName>style.visibility</p:attrName>
                                            </p:attrNameLst>
                                          </p:cBhvr>
                                          <p:to>
                                            <p:strVal val="visible"/>
                                          </p:to>
                                        </p:set>
                                        <p:anim calcmode="lin" valueType="num">
                                          <p:cBhvr>
                                            <p:cTn id="44" dur="1000" fill="hold"/>
                                            <p:tgtEl>
                                              <p:spTgt spid="154"/>
                                            </p:tgtEl>
                                            <p:attrNameLst>
                                              <p:attrName>ppt_w</p:attrName>
                                            </p:attrNameLst>
                                          </p:cBhvr>
                                          <p:tavLst>
                                            <p:tav tm="0">
                                              <p:val>
                                                <p:fltVal val="0"/>
                                              </p:val>
                                            </p:tav>
                                            <p:tav tm="100000">
                                              <p:val>
                                                <p:strVal val="#ppt_w"/>
                                              </p:val>
                                            </p:tav>
                                          </p:tavLst>
                                        </p:anim>
                                        <p:anim calcmode="lin" valueType="num">
                                          <p:cBhvr>
                                            <p:cTn id="45" dur="1000" fill="hold"/>
                                            <p:tgtEl>
                                              <p:spTgt spid="154"/>
                                            </p:tgtEl>
                                            <p:attrNameLst>
                                              <p:attrName>ppt_h</p:attrName>
                                            </p:attrNameLst>
                                          </p:cBhvr>
                                          <p:tavLst>
                                            <p:tav tm="0">
                                              <p:val>
                                                <p:fltVal val="0"/>
                                              </p:val>
                                            </p:tav>
                                            <p:tav tm="100000">
                                              <p:val>
                                                <p:strVal val="#ppt_h"/>
                                              </p:val>
                                            </p:tav>
                                          </p:tavLst>
                                        </p:anim>
                                        <p:anim calcmode="lin" valueType="num">
                                          <p:cBhvr>
                                            <p:cTn id="46" dur="1000" fill="hold"/>
                                            <p:tgtEl>
                                              <p:spTgt spid="154"/>
                                            </p:tgtEl>
                                            <p:attrNameLst>
                                              <p:attrName>style.rotation</p:attrName>
                                            </p:attrNameLst>
                                          </p:cBhvr>
                                          <p:tavLst>
                                            <p:tav tm="0">
                                              <p:val>
                                                <p:fltVal val="360"/>
                                              </p:val>
                                            </p:tav>
                                            <p:tav tm="100000">
                                              <p:val>
                                                <p:fltVal val="0"/>
                                              </p:val>
                                            </p:tav>
                                          </p:tavLst>
                                        </p:anim>
                                        <p:animEffect transition="in" filter="fade">
                                          <p:cBhvr>
                                            <p:cTn id="47" dur="1000"/>
                                            <p:tgtEl>
                                              <p:spTgt spid="154"/>
                                            </p:tgtEl>
                                          </p:cBhvr>
                                        </p:animEffect>
                                      </p:childTnLst>
                                    </p:cTn>
                                  </p:par>
                                  <p:par>
                                    <p:cTn id="48" presetID="2" presetClass="entr" presetSubtype="2" fill="hold" grpId="0" nodeType="withEffect">
                                      <p:stCondLst>
                                        <p:cond delay="0"/>
                                      </p:stCondLst>
                                      <p:iterate type="lt">
                                        <p:tmPct val="10000"/>
                                      </p:iterate>
                                      <p:childTnLst>
                                        <p:set>
                                          <p:cBhvr>
                                            <p:cTn id="49" dur="1" fill="hold">
                                              <p:stCondLst>
                                                <p:cond delay="0"/>
                                              </p:stCondLst>
                                            </p:cTn>
                                            <p:tgtEl>
                                              <p:spTgt spid="151"/>
                                            </p:tgtEl>
                                            <p:attrNameLst>
                                              <p:attrName>style.visibility</p:attrName>
                                            </p:attrNameLst>
                                          </p:cBhvr>
                                          <p:to>
                                            <p:strVal val="visible"/>
                                          </p:to>
                                        </p:set>
                                        <p:anim calcmode="lin" valueType="num">
                                          <p:cBhvr additive="base">
                                            <p:cTn id="50" dur="500" fill="hold"/>
                                            <p:tgtEl>
                                              <p:spTgt spid="151"/>
                                            </p:tgtEl>
                                            <p:attrNameLst>
                                              <p:attrName>ppt_x</p:attrName>
                                            </p:attrNameLst>
                                          </p:cBhvr>
                                          <p:tavLst>
                                            <p:tav tm="0">
                                              <p:val>
                                                <p:strVal val="1+#ppt_w/2"/>
                                              </p:val>
                                            </p:tav>
                                            <p:tav tm="100000">
                                              <p:val>
                                                <p:strVal val="#ppt_x"/>
                                              </p:val>
                                            </p:tav>
                                          </p:tavLst>
                                        </p:anim>
                                        <p:anim calcmode="lin" valueType="num">
                                          <p:cBhvr additive="base">
                                            <p:cTn id="51" dur="500" fill="hold"/>
                                            <p:tgtEl>
                                              <p:spTgt spid="151"/>
                                            </p:tgtEl>
                                            <p:attrNameLst>
                                              <p:attrName>ppt_y</p:attrName>
                                            </p:attrNameLst>
                                          </p:cBhvr>
                                          <p:tavLst>
                                            <p:tav tm="0">
                                              <p:val>
                                                <p:strVal val="#ppt_y"/>
                                              </p:val>
                                            </p:tav>
                                            <p:tav tm="100000">
                                              <p:val>
                                                <p:strVal val="#ppt_y"/>
                                              </p:val>
                                            </p:tav>
                                          </p:tavLst>
                                        </p:anim>
                                      </p:childTnLst>
                                    </p:cTn>
                                  </p:par>
                                </p:childTnLst>
                              </p:cTn>
                            </p:par>
                            <p:par>
                              <p:cTn id="52" fill="hold">
                                <p:stCondLst>
                                  <p:cond delay="10200"/>
                                </p:stCondLst>
                                <p:childTnLst>
                                  <p:par>
                                    <p:cTn id="53" presetID="49" presetClass="entr" presetSubtype="0" decel="100000" fill="hold" nodeType="afterEffect">
                                      <p:stCondLst>
                                        <p:cond delay="0"/>
                                      </p:stCondLst>
                                      <p:childTnLst>
                                        <p:set>
                                          <p:cBhvr>
                                            <p:cTn id="54" dur="1" fill="hold">
                                              <p:stCondLst>
                                                <p:cond delay="0"/>
                                              </p:stCondLst>
                                            </p:cTn>
                                            <p:tgtEl>
                                              <p:spTgt spid="157"/>
                                            </p:tgtEl>
                                            <p:attrNameLst>
                                              <p:attrName>style.visibility</p:attrName>
                                            </p:attrNameLst>
                                          </p:cBhvr>
                                          <p:to>
                                            <p:strVal val="visible"/>
                                          </p:to>
                                        </p:set>
                                        <p:anim calcmode="lin" valueType="num">
                                          <p:cBhvr>
                                            <p:cTn id="55" dur="1000" fill="hold"/>
                                            <p:tgtEl>
                                              <p:spTgt spid="157"/>
                                            </p:tgtEl>
                                            <p:attrNameLst>
                                              <p:attrName>ppt_w</p:attrName>
                                            </p:attrNameLst>
                                          </p:cBhvr>
                                          <p:tavLst>
                                            <p:tav tm="0">
                                              <p:val>
                                                <p:fltVal val="0"/>
                                              </p:val>
                                            </p:tav>
                                            <p:tav tm="100000">
                                              <p:val>
                                                <p:strVal val="#ppt_w"/>
                                              </p:val>
                                            </p:tav>
                                          </p:tavLst>
                                        </p:anim>
                                        <p:anim calcmode="lin" valueType="num">
                                          <p:cBhvr>
                                            <p:cTn id="56" dur="1000" fill="hold"/>
                                            <p:tgtEl>
                                              <p:spTgt spid="157"/>
                                            </p:tgtEl>
                                            <p:attrNameLst>
                                              <p:attrName>ppt_h</p:attrName>
                                            </p:attrNameLst>
                                          </p:cBhvr>
                                          <p:tavLst>
                                            <p:tav tm="0">
                                              <p:val>
                                                <p:fltVal val="0"/>
                                              </p:val>
                                            </p:tav>
                                            <p:tav tm="100000">
                                              <p:val>
                                                <p:strVal val="#ppt_h"/>
                                              </p:val>
                                            </p:tav>
                                          </p:tavLst>
                                        </p:anim>
                                        <p:anim calcmode="lin" valueType="num">
                                          <p:cBhvr>
                                            <p:cTn id="57" dur="1000" fill="hold"/>
                                            <p:tgtEl>
                                              <p:spTgt spid="157"/>
                                            </p:tgtEl>
                                            <p:attrNameLst>
                                              <p:attrName>style.rotation</p:attrName>
                                            </p:attrNameLst>
                                          </p:cBhvr>
                                          <p:tavLst>
                                            <p:tav tm="0">
                                              <p:val>
                                                <p:fltVal val="360"/>
                                              </p:val>
                                            </p:tav>
                                            <p:tav tm="100000">
                                              <p:val>
                                                <p:fltVal val="0"/>
                                              </p:val>
                                            </p:tav>
                                          </p:tavLst>
                                        </p:anim>
                                        <p:animEffect transition="in" filter="fade">
                                          <p:cBhvr>
                                            <p:cTn id="58" dur="1000"/>
                                            <p:tgtEl>
                                              <p:spTgt spid="157"/>
                                            </p:tgtEl>
                                          </p:cBhvr>
                                        </p:animEffect>
                                      </p:childTnLst>
                                    </p:cTn>
                                  </p:par>
                                  <p:par>
                                    <p:cTn id="59" presetID="2" presetClass="entr" presetSubtype="2" fill="hold" grpId="0" nodeType="withEffect">
                                      <p:stCondLst>
                                        <p:cond delay="0"/>
                                      </p:stCondLst>
                                      <p:iterate type="lt">
                                        <p:tmPct val="10000"/>
                                      </p:iterate>
                                      <p:childTnLst>
                                        <p:set>
                                          <p:cBhvr>
                                            <p:cTn id="60" dur="1" fill="hold">
                                              <p:stCondLst>
                                                <p:cond delay="0"/>
                                              </p:stCondLst>
                                            </p:cTn>
                                            <p:tgtEl>
                                              <p:spTgt spid="152"/>
                                            </p:tgtEl>
                                            <p:attrNameLst>
                                              <p:attrName>style.visibility</p:attrName>
                                            </p:attrNameLst>
                                          </p:cBhvr>
                                          <p:to>
                                            <p:strVal val="visible"/>
                                          </p:to>
                                        </p:set>
                                        <p:anim calcmode="lin" valueType="num">
                                          <p:cBhvr additive="base">
                                            <p:cTn id="61" dur="500" fill="hold"/>
                                            <p:tgtEl>
                                              <p:spTgt spid="152"/>
                                            </p:tgtEl>
                                            <p:attrNameLst>
                                              <p:attrName>ppt_x</p:attrName>
                                            </p:attrNameLst>
                                          </p:cBhvr>
                                          <p:tavLst>
                                            <p:tav tm="0">
                                              <p:val>
                                                <p:strVal val="1+#ppt_w/2"/>
                                              </p:val>
                                            </p:tav>
                                            <p:tav tm="100000">
                                              <p:val>
                                                <p:strVal val="#ppt_x"/>
                                              </p:val>
                                            </p:tav>
                                          </p:tavLst>
                                        </p:anim>
                                        <p:anim calcmode="lin" valueType="num">
                                          <p:cBhvr additive="base">
                                            <p:cTn id="62" dur="500" fill="hold"/>
                                            <p:tgtEl>
                                              <p:spTgt spid="152"/>
                                            </p:tgtEl>
                                            <p:attrNameLst>
                                              <p:attrName>ppt_y</p:attrName>
                                            </p:attrNameLst>
                                          </p:cBhvr>
                                          <p:tavLst>
                                            <p:tav tm="0">
                                              <p:val>
                                                <p:strVal val="#ppt_y"/>
                                              </p:val>
                                            </p:tav>
                                            <p:tav tm="100000">
                                              <p:val>
                                                <p:strVal val="#ppt_y"/>
                                              </p:val>
                                            </p:tav>
                                          </p:tavLst>
                                        </p:anim>
                                      </p:childTnLst>
                                    </p:cTn>
                                  </p:par>
                                </p:childTnLst>
                              </p:cTn>
                            </p:par>
                            <p:par>
                              <p:cTn id="63" fill="hold">
                                <p:stCondLst>
                                  <p:cond delay="11199"/>
                                </p:stCondLst>
                                <p:childTnLst>
                                  <p:par>
                                    <p:cTn id="64" presetID="49" presetClass="entr" presetSubtype="0" decel="100000" fill="hold" nodeType="afterEffect">
                                      <p:stCondLst>
                                        <p:cond delay="0"/>
                                      </p:stCondLst>
                                      <p:childTnLst>
                                        <p:set>
                                          <p:cBhvr>
                                            <p:cTn id="65" dur="1" fill="hold">
                                              <p:stCondLst>
                                                <p:cond delay="0"/>
                                              </p:stCondLst>
                                            </p:cTn>
                                            <p:tgtEl>
                                              <p:spTgt spid="160"/>
                                            </p:tgtEl>
                                            <p:attrNameLst>
                                              <p:attrName>style.visibility</p:attrName>
                                            </p:attrNameLst>
                                          </p:cBhvr>
                                          <p:to>
                                            <p:strVal val="visible"/>
                                          </p:to>
                                        </p:set>
                                        <p:anim calcmode="lin" valueType="num">
                                          <p:cBhvr>
                                            <p:cTn id="66" dur="1000" fill="hold"/>
                                            <p:tgtEl>
                                              <p:spTgt spid="160"/>
                                            </p:tgtEl>
                                            <p:attrNameLst>
                                              <p:attrName>ppt_w</p:attrName>
                                            </p:attrNameLst>
                                          </p:cBhvr>
                                          <p:tavLst>
                                            <p:tav tm="0">
                                              <p:val>
                                                <p:fltVal val="0"/>
                                              </p:val>
                                            </p:tav>
                                            <p:tav tm="100000">
                                              <p:val>
                                                <p:strVal val="#ppt_w"/>
                                              </p:val>
                                            </p:tav>
                                          </p:tavLst>
                                        </p:anim>
                                        <p:anim calcmode="lin" valueType="num">
                                          <p:cBhvr>
                                            <p:cTn id="67" dur="1000" fill="hold"/>
                                            <p:tgtEl>
                                              <p:spTgt spid="160"/>
                                            </p:tgtEl>
                                            <p:attrNameLst>
                                              <p:attrName>ppt_h</p:attrName>
                                            </p:attrNameLst>
                                          </p:cBhvr>
                                          <p:tavLst>
                                            <p:tav tm="0">
                                              <p:val>
                                                <p:fltVal val="0"/>
                                              </p:val>
                                            </p:tav>
                                            <p:tav tm="100000">
                                              <p:val>
                                                <p:strVal val="#ppt_h"/>
                                              </p:val>
                                            </p:tav>
                                          </p:tavLst>
                                        </p:anim>
                                        <p:anim calcmode="lin" valueType="num">
                                          <p:cBhvr>
                                            <p:cTn id="68" dur="1000" fill="hold"/>
                                            <p:tgtEl>
                                              <p:spTgt spid="160"/>
                                            </p:tgtEl>
                                            <p:attrNameLst>
                                              <p:attrName>style.rotation</p:attrName>
                                            </p:attrNameLst>
                                          </p:cBhvr>
                                          <p:tavLst>
                                            <p:tav tm="0">
                                              <p:val>
                                                <p:fltVal val="360"/>
                                              </p:val>
                                            </p:tav>
                                            <p:tav tm="100000">
                                              <p:val>
                                                <p:fltVal val="0"/>
                                              </p:val>
                                            </p:tav>
                                          </p:tavLst>
                                        </p:anim>
                                        <p:animEffect transition="in" filter="fade">
                                          <p:cBhvr>
                                            <p:cTn id="69" dur="1000"/>
                                            <p:tgtEl>
                                              <p:spTgt spid="160"/>
                                            </p:tgtEl>
                                          </p:cBhvr>
                                        </p:animEffect>
                                      </p:childTnLst>
                                    </p:cTn>
                                  </p:par>
                                  <p:par>
                                    <p:cTn id="70" presetID="2" presetClass="entr" presetSubtype="2" fill="hold" grpId="0" nodeType="withEffect">
                                      <p:stCondLst>
                                        <p:cond delay="0"/>
                                      </p:stCondLst>
                                      <p:iterate type="lt">
                                        <p:tmPct val="10000"/>
                                      </p:iterate>
                                      <p:childTnLst>
                                        <p:set>
                                          <p:cBhvr>
                                            <p:cTn id="71" dur="1" fill="hold">
                                              <p:stCondLst>
                                                <p:cond delay="0"/>
                                              </p:stCondLst>
                                            </p:cTn>
                                            <p:tgtEl>
                                              <p:spTgt spid="153"/>
                                            </p:tgtEl>
                                            <p:attrNameLst>
                                              <p:attrName>style.visibility</p:attrName>
                                            </p:attrNameLst>
                                          </p:cBhvr>
                                          <p:to>
                                            <p:strVal val="visible"/>
                                          </p:to>
                                        </p:set>
                                        <p:anim calcmode="lin" valueType="num">
                                          <p:cBhvr additive="base">
                                            <p:cTn id="72" dur="500" fill="hold"/>
                                            <p:tgtEl>
                                              <p:spTgt spid="153"/>
                                            </p:tgtEl>
                                            <p:attrNameLst>
                                              <p:attrName>ppt_x</p:attrName>
                                            </p:attrNameLst>
                                          </p:cBhvr>
                                          <p:tavLst>
                                            <p:tav tm="0">
                                              <p:val>
                                                <p:strVal val="1+#ppt_w/2"/>
                                              </p:val>
                                            </p:tav>
                                            <p:tav tm="100000">
                                              <p:val>
                                                <p:strVal val="#ppt_x"/>
                                              </p:val>
                                            </p:tav>
                                          </p:tavLst>
                                        </p:anim>
                                        <p:anim calcmode="lin" valueType="num">
                                          <p:cBhvr additive="base">
                                            <p:cTn id="73" dur="500" fill="hold"/>
                                            <p:tgtEl>
                                              <p:spTgt spid="153"/>
                                            </p:tgtEl>
                                            <p:attrNameLst>
                                              <p:attrName>ppt_y</p:attrName>
                                            </p:attrNameLst>
                                          </p:cBhvr>
                                          <p:tavLst>
                                            <p:tav tm="0">
                                              <p:val>
                                                <p:strVal val="#ppt_y"/>
                                              </p:val>
                                            </p:tav>
                                            <p:tav tm="100000">
                                              <p:val>
                                                <p:strVal val="#ppt_y"/>
                                              </p:val>
                                            </p:tav>
                                          </p:tavLst>
                                        </p:anim>
                                      </p:childTnLst>
                                    </p:cTn>
                                  </p:par>
                                  <p:par>
                                    <p:cTn id="74" presetID="2" presetClass="entr" presetSubtype="2" decel="100000" fill="hold" grpId="0" nodeType="withEffect">
                                      <p:stCondLst>
                                        <p:cond delay="600"/>
                                      </p:stCondLst>
                                      <p:childTnLst>
                                        <p:set>
                                          <p:cBhvr>
                                            <p:cTn id="75" dur="1" fill="hold">
                                              <p:stCondLst>
                                                <p:cond delay="0"/>
                                              </p:stCondLst>
                                            </p:cTn>
                                            <p:tgtEl>
                                              <p:spTgt spid="163"/>
                                            </p:tgtEl>
                                            <p:attrNameLst>
                                              <p:attrName>style.visibility</p:attrName>
                                            </p:attrNameLst>
                                          </p:cBhvr>
                                          <p:to>
                                            <p:strVal val="visible"/>
                                          </p:to>
                                        </p:set>
                                        <p:anim calcmode="lin" valueType="num">
                                          <p:cBhvr additive="base">
                                            <p:cTn id="76" dur="1400" fill="hold"/>
                                            <p:tgtEl>
                                              <p:spTgt spid="163"/>
                                            </p:tgtEl>
                                            <p:attrNameLst>
                                              <p:attrName>ppt_x</p:attrName>
                                            </p:attrNameLst>
                                          </p:cBhvr>
                                          <p:tavLst>
                                            <p:tav tm="0">
                                              <p:val>
                                                <p:strVal val="1+#ppt_w/2"/>
                                              </p:val>
                                            </p:tav>
                                            <p:tav tm="100000">
                                              <p:val>
                                                <p:strVal val="#ppt_x"/>
                                              </p:val>
                                            </p:tav>
                                          </p:tavLst>
                                        </p:anim>
                                        <p:anim calcmode="lin" valueType="num">
                                          <p:cBhvr additive="base">
                                            <p:cTn id="77" dur="1400" fill="hold"/>
                                            <p:tgtEl>
                                              <p:spTgt spid="163"/>
                                            </p:tgtEl>
                                            <p:attrNameLst>
                                              <p:attrName>ppt_y</p:attrName>
                                            </p:attrNameLst>
                                          </p:cBhvr>
                                          <p:tavLst>
                                            <p:tav tm="0">
                                              <p:val>
                                                <p:strVal val="#ppt_y"/>
                                              </p:val>
                                            </p:tav>
                                            <p:tav tm="100000">
                                              <p:val>
                                                <p:strVal val="#ppt_y"/>
                                              </p:val>
                                            </p:tav>
                                          </p:tavLst>
                                        </p:anim>
                                      </p:childTnLst>
                                    </p:cTn>
                                  </p:par>
                                  <p:par>
                                    <p:cTn id="78" presetID="2" presetClass="entr" presetSubtype="2" decel="100000" fill="hold" grpId="0" nodeType="withEffect">
                                      <p:stCondLst>
                                        <p:cond delay="600"/>
                                      </p:stCondLst>
                                      <p:childTnLst>
                                        <p:set>
                                          <p:cBhvr>
                                            <p:cTn id="79" dur="1" fill="hold">
                                              <p:stCondLst>
                                                <p:cond delay="0"/>
                                              </p:stCondLst>
                                            </p:cTn>
                                            <p:tgtEl>
                                              <p:spTgt spid="164"/>
                                            </p:tgtEl>
                                            <p:attrNameLst>
                                              <p:attrName>style.visibility</p:attrName>
                                            </p:attrNameLst>
                                          </p:cBhvr>
                                          <p:to>
                                            <p:strVal val="visible"/>
                                          </p:to>
                                        </p:set>
                                        <p:anim calcmode="lin" valueType="num">
                                          <p:cBhvr additive="base">
                                            <p:cTn id="80" dur="1400" fill="hold"/>
                                            <p:tgtEl>
                                              <p:spTgt spid="164"/>
                                            </p:tgtEl>
                                            <p:attrNameLst>
                                              <p:attrName>ppt_x</p:attrName>
                                            </p:attrNameLst>
                                          </p:cBhvr>
                                          <p:tavLst>
                                            <p:tav tm="0">
                                              <p:val>
                                                <p:strVal val="1+#ppt_w/2"/>
                                              </p:val>
                                            </p:tav>
                                            <p:tav tm="100000">
                                              <p:val>
                                                <p:strVal val="#ppt_x"/>
                                              </p:val>
                                            </p:tav>
                                          </p:tavLst>
                                        </p:anim>
                                        <p:anim calcmode="lin" valueType="num">
                                          <p:cBhvr additive="base">
                                            <p:cTn id="81" dur="1400" fill="hold"/>
                                            <p:tgtEl>
                                              <p:spTgt spid="164"/>
                                            </p:tgtEl>
                                            <p:attrNameLst>
                                              <p:attrName>ppt_y</p:attrName>
                                            </p:attrNameLst>
                                          </p:cBhvr>
                                          <p:tavLst>
                                            <p:tav tm="0">
                                              <p:val>
                                                <p:strVal val="#ppt_y"/>
                                              </p:val>
                                            </p:tav>
                                            <p:tav tm="100000">
                                              <p:val>
                                                <p:strVal val="#ppt_y"/>
                                              </p:val>
                                            </p:tav>
                                          </p:tavLst>
                                        </p:anim>
                                      </p:childTnLst>
                                    </p:cTn>
                                  </p:par>
                                  <p:par>
                                    <p:cTn id="82" presetID="2" presetClass="entr" presetSubtype="2" decel="100000" fill="hold" grpId="0" nodeType="withEffect">
                                      <p:stCondLst>
                                        <p:cond delay="600"/>
                                      </p:stCondLst>
                                      <p:childTnLst>
                                        <p:set>
                                          <p:cBhvr>
                                            <p:cTn id="83" dur="1" fill="hold">
                                              <p:stCondLst>
                                                <p:cond delay="0"/>
                                              </p:stCondLst>
                                            </p:cTn>
                                            <p:tgtEl>
                                              <p:spTgt spid="165"/>
                                            </p:tgtEl>
                                            <p:attrNameLst>
                                              <p:attrName>style.visibility</p:attrName>
                                            </p:attrNameLst>
                                          </p:cBhvr>
                                          <p:to>
                                            <p:strVal val="visible"/>
                                          </p:to>
                                        </p:set>
                                        <p:anim calcmode="lin" valueType="num">
                                          <p:cBhvr additive="base">
                                            <p:cTn id="84" dur="1400" fill="hold"/>
                                            <p:tgtEl>
                                              <p:spTgt spid="165"/>
                                            </p:tgtEl>
                                            <p:attrNameLst>
                                              <p:attrName>ppt_x</p:attrName>
                                            </p:attrNameLst>
                                          </p:cBhvr>
                                          <p:tavLst>
                                            <p:tav tm="0">
                                              <p:val>
                                                <p:strVal val="1+#ppt_w/2"/>
                                              </p:val>
                                            </p:tav>
                                            <p:tav tm="100000">
                                              <p:val>
                                                <p:strVal val="#ppt_x"/>
                                              </p:val>
                                            </p:tav>
                                          </p:tavLst>
                                        </p:anim>
                                        <p:anim calcmode="lin" valueType="num">
                                          <p:cBhvr additive="base">
                                            <p:cTn id="85" dur="1400" fill="hold"/>
                                            <p:tgtEl>
                                              <p:spTgt spid="165"/>
                                            </p:tgtEl>
                                            <p:attrNameLst>
                                              <p:attrName>ppt_y</p:attrName>
                                            </p:attrNameLst>
                                          </p:cBhvr>
                                          <p:tavLst>
                                            <p:tav tm="0">
                                              <p:val>
                                                <p:strVal val="#ppt_y"/>
                                              </p:val>
                                            </p:tav>
                                            <p:tav tm="100000">
                                              <p:val>
                                                <p:strVal val="#ppt_y"/>
                                              </p:val>
                                            </p:tav>
                                          </p:tavLst>
                                        </p:anim>
                                      </p:childTnLst>
                                    </p:cTn>
                                  </p:par>
                                  <p:par>
                                    <p:cTn id="86" presetID="52" presetClass="entr" presetSubtype="0" fill="hold" nodeType="withEffect">
                                      <p:stCondLst>
                                        <p:cond delay="200"/>
                                      </p:stCondLst>
                                      <p:childTnLst>
                                        <p:set>
                                          <p:cBhvr>
                                            <p:cTn id="87" dur="1" fill="hold">
                                              <p:stCondLst>
                                                <p:cond delay="0"/>
                                              </p:stCondLst>
                                            </p:cTn>
                                            <p:tgtEl>
                                              <p:spTgt spid="174"/>
                                            </p:tgtEl>
                                            <p:attrNameLst>
                                              <p:attrName>style.visibility</p:attrName>
                                            </p:attrNameLst>
                                          </p:cBhvr>
                                          <p:to>
                                            <p:strVal val="visible"/>
                                          </p:to>
                                        </p:set>
                                        <p:animScale>
                                          <p:cBhvr>
                                            <p:cTn id="88" dur="1000" decel="50000" fill="hold">
                                              <p:stCondLst>
                                                <p:cond delay="0"/>
                                              </p:stCondLst>
                                            </p:cTn>
                                            <p:tgtEl>
                                              <p:spTgt spid="17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9" dur="1000" decel="50000" fill="hold">
                                              <p:stCondLst>
                                                <p:cond delay="0"/>
                                              </p:stCondLst>
                                            </p:cTn>
                                            <p:tgtEl>
                                              <p:spTgt spid="174"/>
                                            </p:tgtEl>
                                            <p:attrNameLst>
                                              <p:attrName>ppt_x</p:attrName>
                                              <p:attrName>ppt_y</p:attrName>
                                            </p:attrNameLst>
                                          </p:cBhvr>
                                        </p:animMotion>
                                        <p:animEffect transition="in" filter="fade">
                                          <p:cBhvr>
                                            <p:cTn id="90" dur="1000"/>
                                            <p:tgtEl>
                                              <p:spTgt spid="174"/>
                                            </p:tgtEl>
                                          </p:cBhvr>
                                        </p:animEffect>
                                      </p:childTnLst>
                                    </p:cTn>
                                  </p:par>
                                  <p:par>
                                    <p:cTn id="91" presetID="52" presetClass="entr" presetSubtype="0" fill="hold" nodeType="withEffect">
                                      <p:stCondLst>
                                        <p:cond delay="500"/>
                                      </p:stCondLst>
                                      <p:childTnLst>
                                        <p:set>
                                          <p:cBhvr>
                                            <p:cTn id="92" dur="1" fill="hold">
                                              <p:stCondLst>
                                                <p:cond delay="0"/>
                                              </p:stCondLst>
                                            </p:cTn>
                                            <p:tgtEl>
                                              <p:spTgt spid="248"/>
                                            </p:tgtEl>
                                            <p:attrNameLst>
                                              <p:attrName>style.visibility</p:attrName>
                                            </p:attrNameLst>
                                          </p:cBhvr>
                                          <p:to>
                                            <p:strVal val="visible"/>
                                          </p:to>
                                        </p:set>
                                        <p:animScale>
                                          <p:cBhvr>
                                            <p:cTn id="93" dur="1000" decel="50000" fill="hold">
                                              <p:stCondLst>
                                                <p:cond delay="0"/>
                                              </p:stCondLst>
                                            </p:cTn>
                                            <p:tgtEl>
                                              <p:spTgt spid="24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94" dur="1000" decel="50000" fill="hold">
                                              <p:stCondLst>
                                                <p:cond delay="0"/>
                                              </p:stCondLst>
                                            </p:cTn>
                                            <p:tgtEl>
                                              <p:spTgt spid="248"/>
                                            </p:tgtEl>
                                            <p:attrNameLst>
                                              <p:attrName>ppt_x</p:attrName>
                                              <p:attrName>ppt_y</p:attrName>
                                            </p:attrNameLst>
                                          </p:cBhvr>
                                        </p:animMotion>
                                        <p:animEffect transition="in" filter="fade">
                                          <p:cBhvr>
                                            <p:cTn id="95" dur="1000"/>
                                            <p:tgtEl>
                                              <p:spTgt spid="2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 grpId="0"/>
          <p:bldP spid="151" grpId="0"/>
          <p:bldP spid="152" grpId="0"/>
          <p:bldP spid="153" grpId="0"/>
          <p:bldP spid="163" grpId="0"/>
          <p:bldP spid="164" grpId="0"/>
          <p:bldP spid="165" grpId="0"/>
          <p:bldP spid="168" grpId="0" animBg="1"/>
          <p:bldP spid="169" grpId="0"/>
          <p:bldP spid="169" grpId="1"/>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 name="矩形 175"/>
          <p:cNvSpPr/>
          <p:nvPr/>
        </p:nvSpPr>
        <p:spPr>
          <a:xfrm>
            <a:off x="2680492" y="-215153"/>
            <a:ext cx="6831016" cy="7460015"/>
          </a:xfrm>
          <a:prstGeom prst="rect">
            <a:avLst/>
          </a:prstGeom>
          <a:solidFill>
            <a:schemeClr val="bg1"/>
          </a:solidFill>
          <a:ln>
            <a:noFill/>
          </a:ln>
          <a:effectLst>
            <a:outerShdw blurRad="3810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6" name="Picture 7" descr="C:\Users\Administrator\Desktop\56d684a0446de.png"/>
          <p:cNvPicPr>
            <a:picLocks noChangeAspect="1" noChangeArrowheads="1"/>
          </p:cNvPicPr>
          <p:nvPr/>
        </p:nvPicPr>
        <p:blipFill>
          <a:blip r:embed="rId3" cstate="print">
            <a:extLst>
              <a:ext uri="{BEBA8EAE-BF5A-486C-A8C5-ECC9F3942E4B}">
                <a14:imgProps xmlns:a14="http://schemas.microsoft.com/office/drawing/2010/main">
                  <a14:imgLayer r:embed="rId4">
                    <a14:imgEffect>
                      <a14:brightnessContrast bright="5000"/>
                    </a14:imgEffect>
                  </a14:imgLayer>
                </a14:imgProps>
              </a:ext>
              <a:ext uri="{28A0092B-C50C-407E-A947-70E740481C1C}">
                <a14:useLocalDpi xmlns:a14="http://schemas.microsoft.com/office/drawing/2010/main" val="0"/>
              </a:ext>
            </a:extLst>
          </a:blip>
          <a:srcRect/>
          <a:stretch>
            <a:fillRect/>
          </a:stretch>
        </p:blipFill>
        <p:spPr bwMode="auto">
          <a:xfrm>
            <a:off x="5117804" y="848742"/>
            <a:ext cx="3493720" cy="3973626"/>
          </a:xfrm>
          <a:prstGeom prst="rect">
            <a:avLst/>
          </a:prstGeom>
          <a:noFill/>
          <a:extLst>
            <a:ext uri="{909E8E84-426E-40DD-AFC4-6F175D3DCCD1}">
              <a14:hiddenFill xmlns:a14="http://schemas.microsoft.com/office/drawing/2010/main">
                <a:solidFill>
                  <a:srgbClr val="FFFFFF"/>
                </a:solidFill>
              </a14:hiddenFill>
            </a:ext>
          </a:extLst>
        </p:spPr>
      </p:pic>
      <p:grpSp>
        <p:nvGrpSpPr>
          <p:cNvPr id="37" name="组合 36"/>
          <p:cNvGrpSpPr/>
          <p:nvPr/>
        </p:nvGrpSpPr>
        <p:grpSpPr>
          <a:xfrm rot="21398620">
            <a:off x="4338979" y="420618"/>
            <a:ext cx="5190546" cy="4183077"/>
            <a:chOff x="1816885" y="160250"/>
            <a:chExt cx="5190546" cy="4183077"/>
          </a:xfrm>
          <a:solidFill>
            <a:schemeClr val="tx1">
              <a:lumMod val="50000"/>
              <a:lumOff val="50000"/>
            </a:schemeClr>
          </a:solidFill>
        </p:grpSpPr>
        <p:grpSp>
          <p:nvGrpSpPr>
            <p:cNvPr id="38" name="组合 37"/>
            <p:cNvGrpSpPr/>
            <p:nvPr/>
          </p:nvGrpSpPr>
          <p:grpSpPr>
            <a:xfrm rot="1500213">
              <a:off x="1816885" y="160250"/>
              <a:ext cx="4835931" cy="4183077"/>
              <a:chOff x="2983829" y="1091787"/>
              <a:chExt cx="4835931" cy="4183077"/>
            </a:xfrm>
            <a:grpFill/>
          </p:grpSpPr>
          <p:sp>
            <p:nvSpPr>
              <p:cNvPr id="40" name="Freeform 60"/>
              <p:cNvSpPr/>
              <p:nvPr/>
            </p:nvSpPr>
            <p:spPr bwMode="auto">
              <a:xfrm>
                <a:off x="2983829" y="3724325"/>
                <a:ext cx="2106312" cy="1499886"/>
              </a:xfrm>
              <a:custGeom>
                <a:avLst/>
                <a:gdLst>
                  <a:gd name="T0" fmla="*/ 2332 w 2339"/>
                  <a:gd name="T1" fmla="*/ 1665 h 1665"/>
                  <a:gd name="T2" fmla="*/ 2329 w 2339"/>
                  <a:gd name="T3" fmla="*/ 1664 h 1665"/>
                  <a:gd name="T4" fmla="*/ 3 w 2339"/>
                  <a:gd name="T5" fmla="*/ 11 h 1665"/>
                  <a:gd name="T6" fmla="*/ 2 w 2339"/>
                  <a:gd name="T7" fmla="*/ 3 h 1665"/>
                  <a:gd name="T8" fmla="*/ 10 w 2339"/>
                  <a:gd name="T9" fmla="*/ 2 h 1665"/>
                  <a:gd name="T10" fmla="*/ 2335 w 2339"/>
                  <a:gd name="T11" fmla="*/ 1654 h 1665"/>
                  <a:gd name="T12" fmla="*/ 2337 w 2339"/>
                  <a:gd name="T13" fmla="*/ 1662 h 1665"/>
                  <a:gd name="T14" fmla="*/ 2332 w 2339"/>
                  <a:gd name="T15" fmla="*/ 1665 h 16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9" h="1665">
                    <a:moveTo>
                      <a:pt x="2332" y="1665"/>
                    </a:moveTo>
                    <a:cubicBezTo>
                      <a:pt x="2331" y="1665"/>
                      <a:pt x="2330" y="1665"/>
                      <a:pt x="2329" y="1664"/>
                    </a:cubicBezTo>
                    <a:cubicBezTo>
                      <a:pt x="3" y="11"/>
                      <a:pt x="3" y="11"/>
                      <a:pt x="3" y="11"/>
                    </a:cubicBezTo>
                    <a:cubicBezTo>
                      <a:pt x="1" y="10"/>
                      <a:pt x="0" y="6"/>
                      <a:pt x="2" y="3"/>
                    </a:cubicBezTo>
                    <a:cubicBezTo>
                      <a:pt x="4" y="0"/>
                      <a:pt x="8" y="0"/>
                      <a:pt x="10" y="2"/>
                    </a:cubicBezTo>
                    <a:cubicBezTo>
                      <a:pt x="2335" y="1654"/>
                      <a:pt x="2335" y="1654"/>
                      <a:pt x="2335" y="1654"/>
                    </a:cubicBezTo>
                    <a:cubicBezTo>
                      <a:pt x="2338" y="1656"/>
                      <a:pt x="2339" y="1660"/>
                      <a:pt x="2337" y="1662"/>
                    </a:cubicBezTo>
                    <a:cubicBezTo>
                      <a:pt x="2336" y="1664"/>
                      <a:pt x="2334" y="1665"/>
                      <a:pt x="2332" y="166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41" name="Freeform 62"/>
              <p:cNvSpPr/>
              <p:nvPr/>
            </p:nvSpPr>
            <p:spPr bwMode="auto">
              <a:xfrm>
                <a:off x="5073257" y="4157688"/>
                <a:ext cx="15478" cy="1066523"/>
              </a:xfrm>
              <a:custGeom>
                <a:avLst/>
                <a:gdLst>
                  <a:gd name="T0" fmla="*/ 11 w 17"/>
                  <a:gd name="T1" fmla="*/ 1184 h 1184"/>
                  <a:gd name="T2" fmla="*/ 5 w 17"/>
                  <a:gd name="T3" fmla="*/ 1178 h 1184"/>
                  <a:gd name="T4" fmla="*/ 0 w 17"/>
                  <a:gd name="T5" fmla="*/ 6 h 1184"/>
                  <a:gd name="T6" fmla="*/ 6 w 17"/>
                  <a:gd name="T7" fmla="*/ 0 h 1184"/>
                  <a:gd name="T8" fmla="*/ 6 w 17"/>
                  <a:gd name="T9" fmla="*/ 0 h 1184"/>
                  <a:gd name="T10" fmla="*/ 12 w 17"/>
                  <a:gd name="T11" fmla="*/ 6 h 1184"/>
                  <a:gd name="T12" fmla="*/ 17 w 17"/>
                  <a:gd name="T13" fmla="*/ 1178 h 1184"/>
                  <a:gd name="T14" fmla="*/ 11 w 17"/>
                  <a:gd name="T15" fmla="*/ 1184 h 1184"/>
                  <a:gd name="T16" fmla="*/ 11 w 17"/>
                  <a:gd name="T17" fmla="*/ 1184 h 1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1184">
                    <a:moveTo>
                      <a:pt x="11" y="1184"/>
                    </a:moveTo>
                    <a:cubicBezTo>
                      <a:pt x="8" y="1184"/>
                      <a:pt x="5" y="1181"/>
                      <a:pt x="5" y="1178"/>
                    </a:cubicBezTo>
                    <a:cubicBezTo>
                      <a:pt x="0" y="6"/>
                      <a:pt x="0" y="6"/>
                      <a:pt x="0" y="6"/>
                    </a:cubicBezTo>
                    <a:cubicBezTo>
                      <a:pt x="0" y="3"/>
                      <a:pt x="2" y="0"/>
                      <a:pt x="6" y="0"/>
                    </a:cubicBezTo>
                    <a:cubicBezTo>
                      <a:pt x="6" y="0"/>
                      <a:pt x="6" y="0"/>
                      <a:pt x="6" y="0"/>
                    </a:cubicBezTo>
                    <a:cubicBezTo>
                      <a:pt x="9" y="0"/>
                      <a:pt x="12" y="3"/>
                      <a:pt x="12" y="6"/>
                    </a:cubicBezTo>
                    <a:cubicBezTo>
                      <a:pt x="17" y="1178"/>
                      <a:pt x="17" y="1178"/>
                      <a:pt x="17" y="1178"/>
                    </a:cubicBezTo>
                    <a:cubicBezTo>
                      <a:pt x="17" y="1181"/>
                      <a:pt x="14" y="1184"/>
                      <a:pt x="11" y="1184"/>
                    </a:cubicBezTo>
                    <a:cubicBezTo>
                      <a:pt x="11" y="1184"/>
                      <a:pt x="11" y="1184"/>
                      <a:pt x="11" y="1184"/>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42" name="Freeform 63"/>
              <p:cNvSpPr/>
              <p:nvPr/>
            </p:nvSpPr>
            <p:spPr bwMode="auto">
              <a:xfrm>
                <a:off x="2983829" y="3048954"/>
                <a:ext cx="1739079" cy="686627"/>
              </a:xfrm>
              <a:custGeom>
                <a:avLst/>
                <a:gdLst>
                  <a:gd name="T0" fmla="*/ 7 w 1932"/>
                  <a:gd name="T1" fmla="*/ 763 h 763"/>
                  <a:gd name="T2" fmla="*/ 1 w 1932"/>
                  <a:gd name="T3" fmla="*/ 759 h 763"/>
                  <a:gd name="T4" fmla="*/ 5 w 1932"/>
                  <a:gd name="T5" fmla="*/ 751 h 763"/>
                  <a:gd name="T6" fmla="*/ 1923 w 1932"/>
                  <a:gd name="T7" fmla="*/ 1 h 763"/>
                  <a:gd name="T8" fmla="*/ 1931 w 1932"/>
                  <a:gd name="T9" fmla="*/ 5 h 763"/>
                  <a:gd name="T10" fmla="*/ 1927 w 1932"/>
                  <a:gd name="T11" fmla="*/ 13 h 763"/>
                  <a:gd name="T12" fmla="*/ 9 w 1932"/>
                  <a:gd name="T13" fmla="*/ 762 h 763"/>
                  <a:gd name="T14" fmla="*/ 7 w 1932"/>
                  <a:gd name="T15" fmla="*/ 763 h 76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32" h="763">
                    <a:moveTo>
                      <a:pt x="7" y="763"/>
                    </a:moveTo>
                    <a:cubicBezTo>
                      <a:pt x="4" y="763"/>
                      <a:pt x="2" y="761"/>
                      <a:pt x="1" y="759"/>
                    </a:cubicBezTo>
                    <a:cubicBezTo>
                      <a:pt x="0" y="756"/>
                      <a:pt x="2" y="752"/>
                      <a:pt x="5" y="751"/>
                    </a:cubicBezTo>
                    <a:cubicBezTo>
                      <a:pt x="1923" y="1"/>
                      <a:pt x="1923" y="1"/>
                      <a:pt x="1923" y="1"/>
                    </a:cubicBezTo>
                    <a:cubicBezTo>
                      <a:pt x="1926" y="0"/>
                      <a:pt x="1930" y="2"/>
                      <a:pt x="1931" y="5"/>
                    </a:cubicBezTo>
                    <a:cubicBezTo>
                      <a:pt x="1932" y="8"/>
                      <a:pt x="1931" y="11"/>
                      <a:pt x="1927" y="13"/>
                    </a:cubicBezTo>
                    <a:cubicBezTo>
                      <a:pt x="9" y="762"/>
                      <a:pt x="9" y="762"/>
                      <a:pt x="9" y="762"/>
                    </a:cubicBezTo>
                    <a:cubicBezTo>
                      <a:pt x="8" y="762"/>
                      <a:pt x="8" y="763"/>
                      <a:pt x="7" y="76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43" name="Freeform 64"/>
              <p:cNvSpPr/>
              <p:nvPr/>
            </p:nvSpPr>
            <p:spPr bwMode="auto">
              <a:xfrm>
                <a:off x="4248742" y="2871669"/>
                <a:ext cx="474167" cy="188541"/>
              </a:xfrm>
              <a:custGeom>
                <a:avLst/>
                <a:gdLst>
                  <a:gd name="T0" fmla="*/ 520 w 527"/>
                  <a:gd name="T1" fmla="*/ 210 h 210"/>
                  <a:gd name="T2" fmla="*/ 518 w 527"/>
                  <a:gd name="T3" fmla="*/ 210 h 210"/>
                  <a:gd name="T4" fmla="*/ 4 w 527"/>
                  <a:gd name="T5" fmla="*/ 12 h 210"/>
                  <a:gd name="T6" fmla="*/ 1 w 527"/>
                  <a:gd name="T7" fmla="*/ 4 h 210"/>
                  <a:gd name="T8" fmla="*/ 9 w 527"/>
                  <a:gd name="T9" fmla="*/ 1 h 210"/>
                  <a:gd name="T10" fmla="*/ 522 w 527"/>
                  <a:gd name="T11" fmla="*/ 198 h 210"/>
                  <a:gd name="T12" fmla="*/ 526 w 527"/>
                  <a:gd name="T13" fmla="*/ 206 h 210"/>
                  <a:gd name="T14" fmla="*/ 520 w 527"/>
                  <a:gd name="T15" fmla="*/ 210 h 2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27" h="210">
                    <a:moveTo>
                      <a:pt x="520" y="210"/>
                    </a:moveTo>
                    <a:cubicBezTo>
                      <a:pt x="520" y="210"/>
                      <a:pt x="519" y="210"/>
                      <a:pt x="518" y="210"/>
                    </a:cubicBezTo>
                    <a:cubicBezTo>
                      <a:pt x="4" y="12"/>
                      <a:pt x="4" y="12"/>
                      <a:pt x="4" y="12"/>
                    </a:cubicBezTo>
                    <a:cubicBezTo>
                      <a:pt x="1" y="11"/>
                      <a:pt x="0" y="7"/>
                      <a:pt x="1" y="4"/>
                    </a:cubicBezTo>
                    <a:cubicBezTo>
                      <a:pt x="2" y="1"/>
                      <a:pt x="6" y="0"/>
                      <a:pt x="9" y="1"/>
                    </a:cubicBezTo>
                    <a:cubicBezTo>
                      <a:pt x="522" y="198"/>
                      <a:pt x="522" y="198"/>
                      <a:pt x="522" y="198"/>
                    </a:cubicBezTo>
                    <a:cubicBezTo>
                      <a:pt x="526" y="200"/>
                      <a:pt x="527" y="203"/>
                      <a:pt x="526" y="206"/>
                    </a:cubicBezTo>
                    <a:cubicBezTo>
                      <a:pt x="525" y="209"/>
                      <a:pt x="523" y="210"/>
                      <a:pt x="520" y="21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44" name="Freeform 65"/>
              <p:cNvSpPr/>
              <p:nvPr/>
            </p:nvSpPr>
            <p:spPr bwMode="auto">
              <a:xfrm>
                <a:off x="4711652" y="3048954"/>
                <a:ext cx="372861" cy="1119990"/>
              </a:xfrm>
              <a:custGeom>
                <a:avLst/>
                <a:gdLst>
                  <a:gd name="T0" fmla="*/ 408 w 415"/>
                  <a:gd name="T1" fmla="*/ 1243 h 1243"/>
                  <a:gd name="T2" fmla="*/ 402 w 415"/>
                  <a:gd name="T3" fmla="*/ 1239 h 1243"/>
                  <a:gd name="T4" fmla="*/ 1 w 415"/>
                  <a:gd name="T5" fmla="*/ 9 h 1243"/>
                  <a:gd name="T6" fmla="*/ 4 w 415"/>
                  <a:gd name="T7" fmla="*/ 1 h 1243"/>
                  <a:gd name="T8" fmla="*/ 12 w 415"/>
                  <a:gd name="T9" fmla="*/ 5 h 1243"/>
                  <a:gd name="T10" fmla="*/ 413 w 415"/>
                  <a:gd name="T11" fmla="*/ 1235 h 1243"/>
                  <a:gd name="T12" fmla="*/ 410 w 415"/>
                  <a:gd name="T13" fmla="*/ 1243 h 1243"/>
                  <a:gd name="T14" fmla="*/ 408 w 415"/>
                  <a:gd name="T15" fmla="*/ 1243 h 124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5" h="1243">
                    <a:moveTo>
                      <a:pt x="408" y="1243"/>
                    </a:moveTo>
                    <a:cubicBezTo>
                      <a:pt x="405" y="1243"/>
                      <a:pt x="403" y="1241"/>
                      <a:pt x="402" y="1239"/>
                    </a:cubicBezTo>
                    <a:cubicBezTo>
                      <a:pt x="1" y="9"/>
                      <a:pt x="1" y="9"/>
                      <a:pt x="1" y="9"/>
                    </a:cubicBezTo>
                    <a:cubicBezTo>
                      <a:pt x="0" y="6"/>
                      <a:pt x="1" y="2"/>
                      <a:pt x="4" y="1"/>
                    </a:cubicBezTo>
                    <a:cubicBezTo>
                      <a:pt x="8" y="0"/>
                      <a:pt x="11" y="2"/>
                      <a:pt x="12" y="5"/>
                    </a:cubicBezTo>
                    <a:cubicBezTo>
                      <a:pt x="413" y="1235"/>
                      <a:pt x="413" y="1235"/>
                      <a:pt x="413" y="1235"/>
                    </a:cubicBezTo>
                    <a:cubicBezTo>
                      <a:pt x="415" y="1238"/>
                      <a:pt x="413" y="1242"/>
                      <a:pt x="410" y="1243"/>
                    </a:cubicBezTo>
                    <a:cubicBezTo>
                      <a:pt x="409" y="1243"/>
                      <a:pt x="408" y="1243"/>
                      <a:pt x="408" y="124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45" name="Freeform 66"/>
              <p:cNvSpPr/>
              <p:nvPr/>
            </p:nvSpPr>
            <p:spPr bwMode="auto">
              <a:xfrm>
                <a:off x="2983829" y="3724325"/>
                <a:ext cx="2100684" cy="444619"/>
              </a:xfrm>
              <a:custGeom>
                <a:avLst/>
                <a:gdLst>
                  <a:gd name="T0" fmla="*/ 2327 w 2333"/>
                  <a:gd name="T1" fmla="*/ 493 h 493"/>
                  <a:gd name="T2" fmla="*/ 2326 w 2333"/>
                  <a:gd name="T3" fmla="*/ 493 h 493"/>
                  <a:gd name="T4" fmla="*/ 6 w 2333"/>
                  <a:gd name="T5" fmla="*/ 12 h 493"/>
                  <a:gd name="T6" fmla="*/ 1 w 2333"/>
                  <a:gd name="T7" fmla="*/ 5 h 493"/>
                  <a:gd name="T8" fmla="*/ 8 w 2333"/>
                  <a:gd name="T9" fmla="*/ 1 h 493"/>
                  <a:gd name="T10" fmla="*/ 2328 w 2333"/>
                  <a:gd name="T11" fmla="*/ 481 h 493"/>
                  <a:gd name="T12" fmla="*/ 2333 w 2333"/>
                  <a:gd name="T13" fmla="*/ 488 h 493"/>
                  <a:gd name="T14" fmla="*/ 2327 w 2333"/>
                  <a:gd name="T15" fmla="*/ 493 h 49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3" h="493">
                    <a:moveTo>
                      <a:pt x="2327" y="493"/>
                    </a:moveTo>
                    <a:cubicBezTo>
                      <a:pt x="2326" y="493"/>
                      <a:pt x="2326" y="493"/>
                      <a:pt x="2326" y="493"/>
                    </a:cubicBezTo>
                    <a:cubicBezTo>
                      <a:pt x="6" y="12"/>
                      <a:pt x="6" y="12"/>
                      <a:pt x="6" y="12"/>
                    </a:cubicBezTo>
                    <a:cubicBezTo>
                      <a:pt x="2" y="12"/>
                      <a:pt x="0" y="9"/>
                      <a:pt x="1" y="5"/>
                    </a:cubicBezTo>
                    <a:cubicBezTo>
                      <a:pt x="2" y="2"/>
                      <a:pt x="5" y="0"/>
                      <a:pt x="8" y="1"/>
                    </a:cubicBezTo>
                    <a:cubicBezTo>
                      <a:pt x="2328" y="481"/>
                      <a:pt x="2328" y="481"/>
                      <a:pt x="2328" y="481"/>
                    </a:cubicBezTo>
                    <a:cubicBezTo>
                      <a:pt x="2331" y="482"/>
                      <a:pt x="2333" y="485"/>
                      <a:pt x="2333" y="488"/>
                    </a:cubicBezTo>
                    <a:cubicBezTo>
                      <a:pt x="2332" y="491"/>
                      <a:pt x="2330" y="493"/>
                      <a:pt x="2327" y="49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46" name="Freeform 68"/>
              <p:cNvSpPr/>
              <p:nvPr/>
            </p:nvSpPr>
            <p:spPr bwMode="auto">
              <a:xfrm>
                <a:off x="2983829" y="2871669"/>
                <a:ext cx="1276169" cy="863912"/>
              </a:xfrm>
              <a:custGeom>
                <a:avLst/>
                <a:gdLst>
                  <a:gd name="T0" fmla="*/ 7 w 1418"/>
                  <a:gd name="T1" fmla="*/ 960 h 960"/>
                  <a:gd name="T2" fmla="*/ 2 w 1418"/>
                  <a:gd name="T3" fmla="*/ 957 h 960"/>
                  <a:gd name="T4" fmla="*/ 3 w 1418"/>
                  <a:gd name="T5" fmla="*/ 949 h 960"/>
                  <a:gd name="T6" fmla="*/ 1408 w 1418"/>
                  <a:gd name="T7" fmla="*/ 1 h 960"/>
                  <a:gd name="T8" fmla="*/ 1416 w 1418"/>
                  <a:gd name="T9" fmla="*/ 3 h 960"/>
                  <a:gd name="T10" fmla="*/ 1415 w 1418"/>
                  <a:gd name="T11" fmla="*/ 11 h 960"/>
                  <a:gd name="T12" fmla="*/ 10 w 1418"/>
                  <a:gd name="T13" fmla="*/ 959 h 960"/>
                  <a:gd name="T14" fmla="*/ 7 w 1418"/>
                  <a:gd name="T15" fmla="*/ 960 h 9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18" h="960">
                    <a:moveTo>
                      <a:pt x="7" y="960"/>
                    </a:moveTo>
                    <a:cubicBezTo>
                      <a:pt x="5" y="960"/>
                      <a:pt x="3" y="959"/>
                      <a:pt x="2" y="957"/>
                    </a:cubicBezTo>
                    <a:cubicBezTo>
                      <a:pt x="0" y="954"/>
                      <a:pt x="1" y="950"/>
                      <a:pt x="3" y="949"/>
                    </a:cubicBezTo>
                    <a:cubicBezTo>
                      <a:pt x="1408" y="1"/>
                      <a:pt x="1408" y="1"/>
                      <a:pt x="1408" y="1"/>
                    </a:cubicBezTo>
                    <a:cubicBezTo>
                      <a:pt x="1411" y="0"/>
                      <a:pt x="1415" y="0"/>
                      <a:pt x="1416" y="3"/>
                    </a:cubicBezTo>
                    <a:cubicBezTo>
                      <a:pt x="1418" y="6"/>
                      <a:pt x="1418" y="9"/>
                      <a:pt x="1415" y="11"/>
                    </a:cubicBezTo>
                    <a:cubicBezTo>
                      <a:pt x="10" y="959"/>
                      <a:pt x="10" y="959"/>
                      <a:pt x="10" y="959"/>
                    </a:cubicBezTo>
                    <a:cubicBezTo>
                      <a:pt x="9" y="959"/>
                      <a:pt x="8" y="960"/>
                      <a:pt x="7" y="96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47" name="Freeform 69"/>
              <p:cNvSpPr/>
              <p:nvPr/>
            </p:nvSpPr>
            <p:spPr bwMode="auto">
              <a:xfrm>
                <a:off x="4248742" y="1121334"/>
                <a:ext cx="610648" cy="1761592"/>
              </a:xfrm>
              <a:custGeom>
                <a:avLst/>
                <a:gdLst>
                  <a:gd name="T0" fmla="*/ 6 w 678"/>
                  <a:gd name="T1" fmla="*/ 1955 h 1955"/>
                  <a:gd name="T2" fmla="*/ 5 w 678"/>
                  <a:gd name="T3" fmla="*/ 1955 h 1955"/>
                  <a:gd name="T4" fmla="*/ 1 w 678"/>
                  <a:gd name="T5" fmla="*/ 1947 h 1955"/>
                  <a:gd name="T6" fmla="*/ 665 w 678"/>
                  <a:gd name="T7" fmla="*/ 5 h 1955"/>
                  <a:gd name="T8" fmla="*/ 673 w 678"/>
                  <a:gd name="T9" fmla="*/ 1 h 1955"/>
                  <a:gd name="T10" fmla="*/ 677 w 678"/>
                  <a:gd name="T11" fmla="*/ 9 h 1955"/>
                  <a:gd name="T12" fmla="*/ 12 w 678"/>
                  <a:gd name="T13" fmla="*/ 1951 h 1955"/>
                  <a:gd name="T14" fmla="*/ 6 w 678"/>
                  <a:gd name="T15" fmla="*/ 1955 h 195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8" h="1955">
                    <a:moveTo>
                      <a:pt x="6" y="1955"/>
                    </a:moveTo>
                    <a:cubicBezTo>
                      <a:pt x="6" y="1955"/>
                      <a:pt x="5" y="1955"/>
                      <a:pt x="5" y="1955"/>
                    </a:cubicBezTo>
                    <a:cubicBezTo>
                      <a:pt x="1" y="1954"/>
                      <a:pt x="0" y="1951"/>
                      <a:pt x="1" y="1947"/>
                    </a:cubicBezTo>
                    <a:cubicBezTo>
                      <a:pt x="665" y="5"/>
                      <a:pt x="665" y="5"/>
                      <a:pt x="665" y="5"/>
                    </a:cubicBezTo>
                    <a:cubicBezTo>
                      <a:pt x="666" y="2"/>
                      <a:pt x="670" y="0"/>
                      <a:pt x="673" y="1"/>
                    </a:cubicBezTo>
                    <a:cubicBezTo>
                      <a:pt x="676" y="2"/>
                      <a:pt x="678" y="6"/>
                      <a:pt x="677" y="9"/>
                    </a:cubicBezTo>
                    <a:cubicBezTo>
                      <a:pt x="12" y="1951"/>
                      <a:pt x="12" y="1951"/>
                      <a:pt x="12" y="1951"/>
                    </a:cubicBezTo>
                    <a:cubicBezTo>
                      <a:pt x="11" y="1954"/>
                      <a:pt x="9" y="1955"/>
                      <a:pt x="6" y="195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48" name="Freeform 70"/>
              <p:cNvSpPr/>
              <p:nvPr/>
            </p:nvSpPr>
            <p:spPr bwMode="auto">
              <a:xfrm>
                <a:off x="4846726" y="1121334"/>
                <a:ext cx="913158" cy="1732045"/>
              </a:xfrm>
              <a:custGeom>
                <a:avLst/>
                <a:gdLst>
                  <a:gd name="T0" fmla="*/ 1008 w 1015"/>
                  <a:gd name="T1" fmla="*/ 1923 h 1923"/>
                  <a:gd name="T2" fmla="*/ 1003 w 1015"/>
                  <a:gd name="T3" fmla="*/ 1920 h 1923"/>
                  <a:gd name="T4" fmla="*/ 2 w 1015"/>
                  <a:gd name="T5" fmla="*/ 10 h 1923"/>
                  <a:gd name="T6" fmla="*/ 4 w 1015"/>
                  <a:gd name="T7" fmla="*/ 2 h 1923"/>
                  <a:gd name="T8" fmla="*/ 12 w 1015"/>
                  <a:gd name="T9" fmla="*/ 4 h 1923"/>
                  <a:gd name="T10" fmla="*/ 1013 w 1015"/>
                  <a:gd name="T11" fmla="*/ 1914 h 1923"/>
                  <a:gd name="T12" fmla="*/ 1011 w 1015"/>
                  <a:gd name="T13" fmla="*/ 1922 h 1923"/>
                  <a:gd name="T14" fmla="*/ 1008 w 1015"/>
                  <a:gd name="T15" fmla="*/ 1923 h 192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15" h="1923">
                    <a:moveTo>
                      <a:pt x="1008" y="1923"/>
                    </a:moveTo>
                    <a:cubicBezTo>
                      <a:pt x="1006" y="1923"/>
                      <a:pt x="1004" y="1922"/>
                      <a:pt x="1003" y="1920"/>
                    </a:cubicBezTo>
                    <a:cubicBezTo>
                      <a:pt x="2" y="10"/>
                      <a:pt x="2" y="10"/>
                      <a:pt x="2" y="10"/>
                    </a:cubicBezTo>
                    <a:cubicBezTo>
                      <a:pt x="0" y="7"/>
                      <a:pt x="1" y="3"/>
                      <a:pt x="4" y="2"/>
                    </a:cubicBezTo>
                    <a:cubicBezTo>
                      <a:pt x="7" y="0"/>
                      <a:pt x="11" y="1"/>
                      <a:pt x="12" y="4"/>
                    </a:cubicBezTo>
                    <a:cubicBezTo>
                      <a:pt x="1013" y="1914"/>
                      <a:pt x="1013" y="1914"/>
                      <a:pt x="1013" y="1914"/>
                    </a:cubicBezTo>
                    <a:cubicBezTo>
                      <a:pt x="1015" y="1917"/>
                      <a:pt x="1014" y="1921"/>
                      <a:pt x="1011" y="1922"/>
                    </a:cubicBezTo>
                    <a:cubicBezTo>
                      <a:pt x="1010" y="1923"/>
                      <a:pt x="1009" y="1923"/>
                      <a:pt x="1008" y="192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49" name="Freeform 71"/>
              <p:cNvSpPr/>
              <p:nvPr/>
            </p:nvSpPr>
            <p:spPr bwMode="auto">
              <a:xfrm>
                <a:off x="5748628" y="1848765"/>
                <a:ext cx="84421" cy="1004614"/>
              </a:xfrm>
              <a:custGeom>
                <a:avLst/>
                <a:gdLst>
                  <a:gd name="T0" fmla="*/ 6 w 94"/>
                  <a:gd name="T1" fmla="*/ 1116 h 1116"/>
                  <a:gd name="T2" fmla="*/ 6 w 94"/>
                  <a:gd name="T3" fmla="*/ 1116 h 1116"/>
                  <a:gd name="T4" fmla="*/ 0 w 94"/>
                  <a:gd name="T5" fmla="*/ 1110 h 1116"/>
                  <a:gd name="T6" fmla="*/ 82 w 94"/>
                  <a:gd name="T7" fmla="*/ 6 h 1116"/>
                  <a:gd name="T8" fmla="*/ 89 w 94"/>
                  <a:gd name="T9" fmla="*/ 0 h 1116"/>
                  <a:gd name="T10" fmla="*/ 94 w 94"/>
                  <a:gd name="T11" fmla="*/ 7 h 1116"/>
                  <a:gd name="T12" fmla="*/ 12 w 94"/>
                  <a:gd name="T13" fmla="*/ 1110 h 1116"/>
                  <a:gd name="T14" fmla="*/ 6 w 94"/>
                  <a:gd name="T15" fmla="*/ 1116 h 11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4" h="1116">
                    <a:moveTo>
                      <a:pt x="6" y="1116"/>
                    </a:moveTo>
                    <a:cubicBezTo>
                      <a:pt x="6" y="1116"/>
                      <a:pt x="6" y="1116"/>
                      <a:pt x="6" y="1116"/>
                    </a:cubicBezTo>
                    <a:cubicBezTo>
                      <a:pt x="2" y="1116"/>
                      <a:pt x="0" y="1113"/>
                      <a:pt x="0" y="1110"/>
                    </a:cubicBezTo>
                    <a:cubicBezTo>
                      <a:pt x="82" y="6"/>
                      <a:pt x="82" y="6"/>
                      <a:pt x="82" y="6"/>
                    </a:cubicBezTo>
                    <a:cubicBezTo>
                      <a:pt x="83" y="2"/>
                      <a:pt x="85" y="0"/>
                      <a:pt x="89" y="0"/>
                    </a:cubicBezTo>
                    <a:cubicBezTo>
                      <a:pt x="92" y="0"/>
                      <a:pt x="94" y="3"/>
                      <a:pt x="94" y="7"/>
                    </a:cubicBezTo>
                    <a:cubicBezTo>
                      <a:pt x="12" y="1110"/>
                      <a:pt x="12" y="1110"/>
                      <a:pt x="12" y="1110"/>
                    </a:cubicBezTo>
                    <a:cubicBezTo>
                      <a:pt x="12" y="1114"/>
                      <a:pt x="9" y="1116"/>
                      <a:pt x="6" y="111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50" name="Freeform 72"/>
              <p:cNvSpPr/>
              <p:nvPr/>
            </p:nvSpPr>
            <p:spPr bwMode="auto">
              <a:xfrm>
                <a:off x="5748627" y="2842122"/>
                <a:ext cx="984915" cy="140702"/>
              </a:xfrm>
              <a:custGeom>
                <a:avLst/>
                <a:gdLst>
                  <a:gd name="T0" fmla="*/ 1088 w 1094"/>
                  <a:gd name="T1" fmla="*/ 155 h 155"/>
                  <a:gd name="T2" fmla="*/ 1087 w 1094"/>
                  <a:gd name="T3" fmla="*/ 155 h 155"/>
                  <a:gd name="T4" fmla="*/ 5 w 1094"/>
                  <a:gd name="T5" fmla="*/ 12 h 155"/>
                  <a:gd name="T6" fmla="*/ 0 w 1094"/>
                  <a:gd name="T7" fmla="*/ 5 h 155"/>
                  <a:gd name="T8" fmla="*/ 7 w 1094"/>
                  <a:gd name="T9" fmla="*/ 0 h 155"/>
                  <a:gd name="T10" fmla="*/ 1089 w 1094"/>
                  <a:gd name="T11" fmla="*/ 143 h 155"/>
                  <a:gd name="T12" fmla="*/ 1094 w 1094"/>
                  <a:gd name="T13" fmla="*/ 150 h 155"/>
                  <a:gd name="T14" fmla="*/ 1088 w 1094"/>
                  <a:gd name="T15" fmla="*/ 155 h 15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94" h="155">
                    <a:moveTo>
                      <a:pt x="1088" y="155"/>
                    </a:moveTo>
                    <a:cubicBezTo>
                      <a:pt x="1088" y="155"/>
                      <a:pt x="1087" y="155"/>
                      <a:pt x="1087" y="155"/>
                    </a:cubicBezTo>
                    <a:cubicBezTo>
                      <a:pt x="5" y="12"/>
                      <a:pt x="5" y="12"/>
                      <a:pt x="5" y="12"/>
                    </a:cubicBezTo>
                    <a:cubicBezTo>
                      <a:pt x="2" y="11"/>
                      <a:pt x="0" y="8"/>
                      <a:pt x="0" y="5"/>
                    </a:cubicBezTo>
                    <a:cubicBezTo>
                      <a:pt x="1" y="2"/>
                      <a:pt x="4" y="0"/>
                      <a:pt x="7" y="0"/>
                    </a:cubicBezTo>
                    <a:cubicBezTo>
                      <a:pt x="1089" y="143"/>
                      <a:pt x="1089" y="143"/>
                      <a:pt x="1089" y="143"/>
                    </a:cubicBezTo>
                    <a:cubicBezTo>
                      <a:pt x="1092" y="144"/>
                      <a:pt x="1094" y="147"/>
                      <a:pt x="1094" y="150"/>
                    </a:cubicBezTo>
                    <a:cubicBezTo>
                      <a:pt x="1093" y="153"/>
                      <a:pt x="1091" y="155"/>
                      <a:pt x="1088" y="15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51" name="Freeform 75"/>
              <p:cNvSpPr/>
              <p:nvPr/>
            </p:nvSpPr>
            <p:spPr bwMode="auto">
              <a:xfrm>
                <a:off x="6722288" y="2076702"/>
                <a:ext cx="1082000" cy="906122"/>
              </a:xfrm>
              <a:custGeom>
                <a:avLst/>
                <a:gdLst>
                  <a:gd name="T0" fmla="*/ 7 w 1202"/>
                  <a:gd name="T1" fmla="*/ 1006 h 1006"/>
                  <a:gd name="T2" fmla="*/ 2 w 1202"/>
                  <a:gd name="T3" fmla="*/ 1004 h 1006"/>
                  <a:gd name="T4" fmla="*/ 3 w 1202"/>
                  <a:gd name="T5" fmla="*/ 996 h 1006"/>
                  <a:gd name="T6" fmla="*/ 1191 w 1202"/>
                  <a:gd name="T7" fmla="*/ 2 h 1006"/>
                  <a:gd name="T8" fmla="*/ 1200 w 1202"/>
                  <a:gd name="T9" fmla="*/ 2 h 1006"/>
                  <a:gd name="T10" fmla="*/ 1199 w 1202"/>
                  <a:gd name="T11" fmla="*/ 11 h 1006"/>
                  <a:gd name="T12" fmla="*/ 11 w 1202"/>
                  <a:gd name="T13" fmla="*/ 1005 h 1006"/>
                  <a:gd name="T14" fmla="*/ 7 w 1202"/>
                  <a:gd name="T15" fmla="*/ 1006 h 100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02" h="1006">
                    <a:moveTo>
                      <a:pt x="7" y="1006"/>
                    </a:moveTo>
                    <a:cubicBezTo>
                      <a:pt x="5" y="1006"/>
                      <a:pt x="4" y="1005"/>
                      <a:pt x="2" y="1004"/>
                    </a:cubicBezTo>
                    <a:cubicBezTo>
                      <a:pt x="0" y="1001"/>
                      <a:pt x="1" y="998"/>
                      <a:pt x="3" y="996"/>
                    </a:cubicBezTo>
                    <a:cubicBezTo>
                      <a:pt x="1191" y="2"/>
                      <a:pt x="1191" y="2"/>
                      <a:pt x="1191" y="2"/>
                    </a:cubicBezTo>
                    <a:cubicBezTo>
                      <a:pt x="1194" y="0"/>
                      <a:pt x="1198" y="0"/>
                      <a:pt x="1200" y="2"/>
                    </a:cubicBezTo>
                    <a:cubicBezTo>
                      <a:pt x="1202" y="5"/>
                      <a:pt x="1202" y="9"/>
                      <a:pt x="1199" y="11"/>
                    </a:cubicBezTo>
                    <a:cubicBezTo>
                      <a:pt x="11" y="1005"/>
                      <a:pt x="11" y="1005"/>
                      <a:pt x="11" y="1005"/>
                    </a:cubicBezTo>
                    <a:cubicBezTo>
                      <a:pt x="10" y="1006"/>
                      <a:pt x="8" y="1006"/>
                      <a:pt x="7" y="100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52" name="Freeform 76"/>
              <p:cNvSpPr/>
              <p:nvPr/>
            </p:nvSpPr>
            <p:spPr bwMode="auto">
              <a:xfrm>
                <a:off x="5071849" y="2970161"/>
                <a:ext cx="1663100" cy="1198783"/>
              </a:xfrm>
              <a:custGeom>
                <a:avLst/>
                <a:gdLst>
                  <a:gd name="T0" fmla="*/ 7 w 1846"/>
                  <a:gd name="T1" fmla="*/ 1330 h 1330"/>
                  <a:gd name="T2" fmla="*/ 2 w 1846"/>
                  <a:gd name="T3" fmla="*/ 1327 h 1330"/>
                  <a:gd name="T4" fmla="*/ 3 w 1846"/>
                  <a:gd name="T5" fmla="*/ 1319 h 1330"/>
                  <a:gd name="T6" fmla="*/ 1835 w 1846"/>
                  <a:gd name="T7" fmla="*/ 2 h 1330"/>
                  <a:gd name="T8" fmla="*/ 1844 w 1846"/>
                  <a:gd name="T9" fmla="*/ 4 h 1330"/>
                  <a:gd name="T10" fmla="*/ 1842 w 1846"/>
                  <a:gd name="T11" fmla="*/ 12 h 1330"/>
                  <a:gd name="T12" fmla="*/ 10 w 1846"/>
                  <a:gd name="T13" fmla="*/ 1329 h 1330"/>
                  <a:gd name="T14" fmla="*/ 7 w 1846"/>
                  <a:gd name="T15" fmla="*/ 1330 h 133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46" h="1330">
                    <a:moveTo>
                      <a:pt x="7" y="1330"/>
                    </a:moveTo>
                    <a:cubicBezTo>
                      <a:pt x="5" y="1330"/>
                      <a:pt x="3" y="1329"/>
                      <a:pt x="2" y="1327"/>
                    </a:cubicBezTo>
                    <a:cubicBezTo>
                      <a:pt x="0" y="1325"/>
                      <a:pt x="1" y="1321"/>
                      <a:pt x="3" y="1319"/>
                    </a:cubicBezTo>
                    <a:cubicBezTo>
                      <a:pt x="1835" y="2"/>
                      <a:pt x="1835" y="2"/>
                      <a:pt x="1835" y="2"/>
                    </a:cubicBezTo>
                    <a:cubicBezTo>
                      <a:pt x="1838" y="0"/>
                      <a:pt x="1842" y="1"/>
                      <a:pt x="1844" y="4"/>
                    </a:cubicBezTo>
                    <a:cubicBezTo>
                      <a:pt x="1846" y="6"/>
                      <a:pt x="1845" y="10"/>
                      <a:pt x="1842" y="12"/>
                    </a:cubicBezTo>
                    <a:cubicBezTo>
                      <a:pt x="10" y="1329"/>
                      <a:pt x="10" y="1329"/>
                      <a:pt x="10" y="1329"/>
                    </a:cubicBezTo>
                    <a:cubicBezTo>
                      <a:pt x="9" y="1329"/>
                      <a:pt x="8" y="1330"/>
                      <a:pt x="7" y="133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53" name="Freeform 77"/>
              <p:cNvSpPr/>
              <p:nvPr/>
            </p:nvSpPr>
            <p:spPr bwMode="auto">
              <a:xfrm>
                <a:off x="5747220" y="2076702"/>
                <a:ext cx="2057066" cy="776676"/>
              </a:xfrm>
              <a:custGeom>
                <a:avLst/>
                <a:gdLst>
                  <a:gd name="T0" fmla="*/ 7 w 2284"/>
                  <a:gd name="T1" fmla="*/ 863 h 863"/>
                  <a:gd name="T2" fmla="*/ 1 w 2284"/>
                  <a:gd name="T3" fmla="*/ 859 h 863"/>
                  <a:gd name="T4" fmla="*/ 5 w 2284"/>
                  <a:gd name="T5" fmla="*/ 851 h 863"/>
                  <a:gd name="T6" fmla="*/ 2275 w 2284"/>
                  <a:gd name="T7" fmla="*/ 1 h 863"/>
                  <a:gd name="T8" fmla="*/ 2283 w 2284"/>
                  <a:gd name="T9" fmla="*/ 4 h 863"/>
                  <a:gd name="T10" fmla="*/ 2279 w 2284"/>
                  <a:gd name="T11" fmla="*/ 12 h 863"/>
                  <a:gd name="T12" fmla="*/ 9 w 2284"/>
                  <a:gd name="T13" fmla="*/ 863 h 863"/>
                  <a:gd name="T14" fmla="*/ 7 w 2284"/>
                  <a:gd name="T15" fmla="*/ 863 h 86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84" h="863">
                    <a:moveTo>
                      <a:pt x="7" y="863"/>
                    </a:moveTo>
                    <a:cubicBezTo>
                      <a:pt x="5" y="863"/>
                      <a:pt x="2" y="861"/>
                      <a:pt x="1" y="859"/>
                    </a:cubicBezTo>
                    <a:cubicBezTo>
                      <a:pt x="0" y="856"/>
                      <a:pt x="2" y="852"/>
                      <a:pt x="5" y="851"/>
                    </a:cubicBezTo>
                    <a:cubicBezTo>
                      <a:pt x="2275" y="1"/>
                      <a:pt x="2275" y="1"/>
                      <a:pt x="2275" y="1"/>
                    </a:cubicBezTo>
                    <a:cubicBezTo>
                      <a:pt x="2278" y="0"/>
                      <a:pt x="2282" y="1"/>
                      <a:pt x="2283" y="4"/>
                    </a:cubicBezTo>
                    <a:cubicBezTo>
                      <a:pt x="2284" y="7"/>
                      <a:pt x="2283" y="11"/>
                      <a:pt x="2279" y="12"/>
                    </a:cubicBezTo>
                    <a:cubicBezTo>
                      <a:pt x="9" y="863"/>
                      <a:pt x="9" y="863"/>
                      <a:pt x="9" y="863"/>
                    </a:cubicBezTo>
                    <a:cubicBezTo>
                      <a:pt x="8" y="863"/>
                      <a:pt x="8" y="863"/>
                      <a:pt x="7" y="86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54" name="Freeform 78"/>
              <p:cNvSpPr/>
              <p:nvPr/>
            </p:nvSpPr>
            <p:spPr bwMode="auto">
              <a:xfrm>
                <a:off x="5823199" y="1848765"/>
                <a:ext cx="1981087" cy="237787"/>
              </a:xfrm>
              <a:custGeom>
                <a:avLst/>
                <a:gdLst>
                  <a:gd name="T0" fmla="*/ 2194 w 2201"/>
                  <a:gd name="T1" fmla="*/ 265 h 265"/>
                  <a:gd name="T2" fmla="*/ 2194 w 2201"/>
                  <a:gd name="T3" fmla="*/ 265 h 265"/>
                  <a:gd name="T4" fmla="*/ 6 w 2201"/>
                  <a:gd name="T5" fmla="*/ 12 h 265"/>
                  <a:gd name="T6" fmla="*/ 0 w 2201"/>
                  <a:gd name="T7" fmla="*/ 5 h 265"/>
                  <a:gd name="T8" fmla="*/ 7 w 2201"/>
                  <a:gd name="T9" fmla="*/ 0 h 265"/>
                  <a:gd name="T10" fmla="*/ 2195 w 2201"/>
                  <a:gd name="T11" fmla="*/ 253 h 265"/>
                  <a:gd name="T12" fmla="*/ 2200 w 2201"/>
                  <a:gd name="T13" fmla="*/ 260 h 265"/>
                  <a:gd name="T14" fmla="*/ 2194 w 2201"/>
                  <a:gd name="T15" fmla="*/ 265 h 2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01" h="265">
                    <a:moveTo>
                      <a:pt x="2194" y="265"/>
                    </a:moveTo>
                    <a:cubicBezTo>
                      <a:pt x="2194" y="265"/>
                      <a:pt x="2194" y="265"/>
                      <a:pt x="2194" y="265"/>
                    </a:cubicBezTo>
                    <a:cubicBezTo>
                      <a:pt x="6" y="12"/>
                      <a:pt x="6" y="12"/>
                      <a:pt x="6" y="12"/>
                    </a:cubicBezTo>
                    <a:cubicBezTo>
                      <a:pt x="2" y="12"/>
                      <a:pt x="0" y="9"/>
                      <a:pt x="0" y="5"/>
                    </a:cubicBezTo>
                    <a:cubicBezTo>
                      <a:pt x="1" y="2"/>
                      <a:pt x="4" y="0"/>
                      <a:pt x="7" y="0"/>
                    </a:cubicBezTo>
                    <a:cubicBezTo>
                      <a:pt x="2195" y="253"/>
                      <a:pt x="2195" y="253"/>
                      <a:pt x="2195" y="253"/>
                    </a:cubicBezTo>
                    <a:cubicBezTo>
                      <a:pt x="2198" y="254"/>
                      <a:pt x="2201" y="257"/>
                      <a:pt x="2200" y="260"/>
                    </a:cubicBezTo>
                    <a:cubicBezTo>
                      <a:pt x="2200" y="263"/>
                      <a:pt x="2197" y="265"/>
                      <a:pt x="2194" y="26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55" name="Freeform 79"/>
              <p:cNvSpPr/>
              <p:nvPr/>
            </p:nvSpPr>
            <p:spPr bwMode="auto">
              <a:xfrm>
                <a:off x="4846727" y="1121334"/>
                <a:ext cx="987730" cy="737280"/>
              </a:xfrm>
              <a:custGeom>
                <a:avLst/>
                <a:gdLst>
                  <a:gd name="T0" fmla="*/ 1090 w 1097"/>
                  <a:gd name="T1" fmla="*/ 819 h 819"/>
                  <a:gd name="T2" fmla="*/ 1087 w 1097"/>
                  <a:gd name="T3" fmla="*/ 818 h 819"/>
                  <a:gd name="T4" fmla="*/ 3 w 1097"/>
                  <a:gd name="T5" fmla="*/ 12 h 819"/>
                  <a:gd name="T6" fmla="*/ 2 w 1097"/>
                  <a:gd name="T7" fmla="*/ 3 h 819"/>
                  <a:gd name="T8" fmla="*/ 11 w 1097"/>
                  <a:gd name="T9" fmla="*/ 2 h 819"/>
                  <a:gd name="T10" fmla="*/ 1094 w 1097"/>
                  <a:gd name="T11" fmla="*/ 808 h 819"/>
                  <a:gd name="T12" fmla="*/ 1095 w 1097"/>
                  <a:gd name="T13" fmla="*/ 817 h 819"/>
                  <a:gd name="T14" fmla="*/ 1090 w 1097"/>
                  <a:gd name="T15" fmla="*/ 819 h 81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97" h="819">
                    <a:moveTo>
                      <a:pt x="1090" y="819"/>
                    </a:moveTo>
                    <a:cubicBezTo>
                      <a:pt x="1089" y="819"/>
                      <a:pt x="1088" y="819"/>
                      <a:pt x="1087" y="818"/>
                    </a:cubicBezTo>
                    <a:cubicBezTo>
                      <a:pt x="3" y="12"/>
                      <a:pt x="3" y="12"/>
                      <a:pt x="3" y="12"/>
                    </a:cubicBezTo>
                    <a:cubicBezTo>
                      <a:pt x="1" y="10"/>
                      <a:pt x="0" y="6"/>
                      <a:pt x="2" y="3"/>
                    </a:cubicBezTo>
                    <a:cubicBezTo>
                      <a:pt x="4" y="1"/>
                      <a:pt x="8" y="0"/>
                      <a:pt x="11" y="2"/>
                    </a:cubicBezTo>
                    <a:cubicBezTo>
                      <a:pt x="1094" y="808"/>
                      <a:pt x="1094" y="808"/>
                      <a:pt x="1094" y="808"/>
                    </a:cubicBezTo>
                    <a:cubicBezTo>
                      <a:pt x="1097" y="810"/>
                      <a:pt x="1097" y="814"/>
                      <a:pt x="1095" y="817"/>
                    </a:cubicBezTo>
                    <a:cubicBezTo>
                      <a:pt x="1094" y="818"/>
                      <a:pt x="1092" y="819"/>
                      <a:pt x="1090" y="819"/>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56" name="Freeform 80"/>
              <p:cNvSpPr/>
              <p:nvPr/>
            </p:nvSpPr>
            <p:spPr bwMode="auto">
              <a:xfrm>
                <a:off x="5071850" y="2842122"/>
                <a:ext cx="688034" cy="1326822"/>
              </a:xfrm>
              <a:custGeom>
                <a:avLst/>
                <a:gdLst>
                  <a:gd name="T0" fmla="*/ 7 w 764"/>
                  <a:gd name="T1" fmla="*/ 1473 h 1473"/>
                  <a:gd name="T2" fmla="*/ 4 w 764"/>
                  <a:gd name="T3" fmla="*/ 1472 h 1473"/>
                  <a:gd name="T4" fmla="*/ 1 w 764"/>
                  <a:gd name="T5" fmla="*/ 1464 h 1473"/>
                  <a:gd name="T6" fmla="*/ 752 w 764"/>
                  <a:gd name="T7" fmla="*/ 4 h 1473"/>
                  <a:gd name="T8" fmla="*/ 760 w 764"/>
                  <a:gd name="T9" fmla="*/ 2 h 1473"/>
                  <a:gd name="T10" fmla="*/ 762 w 764"/>
                  <a:gd name="T11" fmla="*/ 10 h 1473"/>
                  <a:gd name="T12" fmla="*/ 12 w 764"/>
                  <a:gd name="T13" fmla="*/ 1470 h 1473"/>
                  <a:gd name="T14" fmla="*/ 7 w 764"/>
                  <a:gd name="T15" fmla="*/ 1473 h 147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64" h="1473">
                    <a:moveTo>
                      <a:pt x="7" y="1473"/>
                    </a:moveTo>
                    <a:cubicBezTo>
                      <a:pt x="6" y="1473"/>
                      <a:pt x="5" y="1473"/>
                      <a:pt x="4" y="1472"/>
                    </a:cubicBezTo>
                    <a:cubicBezTo>
                      <a:pt x="1" y="1471"/>
                      <a:pt x="0" y="1467"/>
                      <a:pt x="1" y="1464"/>
                    </a:cubicBezTo>
                    <a:cubicBezTo>
                      <a:pt x="752" y="4"/>
                      <a:pt x="752" y="4"/>
                      <a:pt x="752" y="4"/>
                    </a:cubicBezTo>
                    <a:cubicBezTo>
                      <a:pt x="753" y="1"/>
                      <a:pt x="757" y="0"/>
                      <a:pt x="760" y="2"/>
                    </a:cubicBezTo>
                    <a:cubicBezTo>
                      <a:pt x="763" y="3"/>
                      <a:pt x="764" y="7"/>
                      <a:pt x="762" y="10"/>
                    </a:cubicBezTo>
                    <a:cubicBezTo>
                      <a:pt x="12" y="1470"/>
                      <a:pt x="12" y="1470"/>
                      <a:pt x="12" y="1470"/>
                    </a:cubicBezTo>
                    <a:cubicBezTo>
                      <a:pt x="11" y="1472"/>
                      <a:pt x="9" y="1473"/>
                      <a:pt x="7" y="147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57" name="Freeform 28"/>
              <p:cNvSpPr/>
              <p:nvPr/>
            </p:nvSpPr>
            <p:spPr bwMode="auto">
              <a:xfrm flipV="1">
                <a:off x="3107786" y="3696185"/>
                <a:ext cx="1630598" cy="49850"/>
              </a:xfrm>
              <a:custGeom>
                <a:avLst/>
                <a:gdLst>
                  <a:gd name="T0" fmla="*/ 1150 w 1155"/>
                  <a:gd name="T1" fmla="*/ 175 h 175"/>
                  <a:gd name="T2" fmla="*/ 1150 w 1155"/>
                  <a:gd name="T3" fmla="*/ 175 h 175"/>
                  <a:gd name="T4" fmla="*/ 4 w 1155"/>
                  <a:gd name="T5" fmla="*/ 8 h 175"/>
                  <a:gd name="T6" fmla="*/ 0 w 1155"/>
                  <a:gd name="T7" fmla="*/ 4 h 175"/>
                  <a:gd name="T8" fmla="*/ 5 w 1155"/>
                  <a:gd name="T9" fmla="*/ 0 h 175"/>
                  <a:gd name="T10" fmla="*/ 1151 w 1155"/>
                  <a:gd name="T11" fmla="*/ 167 h 175"/>
                  <a:gd name="T12" fmla="*/ 1154 w 1155"/>
                  <a:gd name="T13" fmla="*/ 172 h 175"/>
                  <a:gd name="T14" fmla="*/ 1150 w 1155"/>
                  <a:gd name="T15" fmla="*/ 175 h 1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5" h="175">
                    <a:moveTo>
                      <a:pt x="1150" y="175"/>
                    </a:moveTo>
                    <a:cubicBezTo>
                      <a:pt x="1150" y="175"/>
                      <a:pt x="1150" y="175"/>
                      <a:pt x="1150" y="175"/>
                    </a:cubicBezTo>
                    <a:cubicBezTo>
                      <a:pt x="4" y="8"/>
                      <a:pt x="4" y="8"/>
                      <a:pt x="4" y="8"/>
                    </a:cubicBezTo>
                    <a:cubicBezTo>
                      <a:pt x="2" y="8"/>
                      <a:pt x="0" y="6"/>
                      <a:pt x="0" y="4"/>
                    </a:cubicBezTo>
                    <a:cubicBezTo>
                      <a:pt x="1" y="1"/>
                      <a:pt x="3" y="0"/>
                      <a:pt x="5" y="0"/>
                    </a:cubicBezTo>
                    <a:cubicBezTo>
                      <a:pt x="1151" y="167"/>
                      <a:pt x="1151" y="167"/>
                      <a:pt x="1151" y="167"/>
                    </a:cubicBezTo>
                    <a:cubicBezTo>
                      <a:pt x="1153" y="168"/>
                      <a:pt x="1155" y="170"/>
                      <a:pt x="1154" y="172"/>
                    </a:cubicBezTo>
                    <a:cubicBezTo>
                      <a:pt x="1154" y="174"/>
                      <a:pt x="1152" y="175"/>
                      <a:pt x="1150" y="17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58" name="Freeform 29"/>
              <p:cNvSpPr/>
              <p:nvPr/>
            </p:nvSpPr>
            <p:spPr bwMode="auto">
              <a:xfrm>
                <a:off x="3677489" y="3036291"/>
                <a:ext cx="1060895" cy="659894"/>
              </a:xfrm>
              <a:custGeom>
                <a:avLst/>
                <a:gdLst>
                  <a:gd name="T0" fmla="*/ 1175 w 1180"/>
                  <a:gd name="T1" fmla="*/ 733 h 733"/>
                  <a:gd name="T2" fmla="*/ 1173 w 1180"/>
                  <a:gd name="T3" fmla="*/ 733 h 733"/>
                  <a:gd name="T4" fmla="*/ 2 w 1180"/>
                  <a:gd name="T5" fmla="*/ 8 h 733"/>
                  <a:gd name="T6" fmla="*/ 1 w 1180"/>
                  <a:gd name="T7" fmla="*/ 2 h 733"/>
                  <a:gd name="T8" fmla="*/ 7 w 1180"/>
                  <a:gd name="T9" fmla="*/ 1 h 733"/>
                  <a:gd name="T10" fmla="*/ 1177 w 1180"/>
                  <a:gd name="T11" fmla="*/ 726 h 733"/>
                  <a:gd name="T12" fmla="*/ 1179 w 1180"/>
                  <a:gd name="T13" fmla="*/ 732 h 733"/>
                  <a:gd name="T14" fmla="*/ 1175 w 1180"/>
                  <a:gd name="T15" fmla="*/ 733 h 7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80" h="733">
                    <a:moveTo>
                      <a:pt x="1175" y="733"/>
                    </a:moveTo>
                    <a:cubicBezTo>
                      <a:pt x="1175" y="733"/>
                      <a:pt x="1174" y="733"/>
                      <a:pt x="1173" y="733"/>
                    </a:cubicBezTo>
                    <a:cubicBezTo>
                      <a:pt x="2" y="8"/>
                      <a:pt x="2" y="8"/>
                      <a:pt x="2" y="8"/>
                    </a:cubicBezTo>
                    <a:cubicBezTo>
                      <a:pt x="1" y="6"/>
                      <a:pt x="0" y="4"/>
                      <a:pt x="1" y="2"/>
                    </a:cubicBezTo>
                    <a:cubicBezTo>
                      <a:pt x="2" y="0"/>
                      <a:pt x="5" y="0"/>
                      <a:pt x="7" y="1"/>
                    </a:cubicBezTo>
                    <a:cubicBezTo>
                      <a:pt x="1177" y="726"/>
                      <a:pt x="1177" y="726"/>
                      <a:pt x="1177" y="726"/>
                    </a:cubicBezTo>
                    <a:cubicBezTo>
                      <a:pt x="1179" y="727"/>
                      <a:pt x="1180" y="730"/>
                      <a:pt x="1179" y="732"/>
                    </a:cubicBezTo>
                    <a:cubicBezTo>
                      <a:pt x="1178" y="733"/>
                      <a:pt x="1177" y="733"/>
                      <a:pt x="1175" y="73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59" name="Freeform 30"/>
              <p:cNvSpPr/>
              <p:nvPr/>
            </p:nvSpPr>
            <p:spPr bwMode="auto">
              <a:xfrm>
                <a:off x="3677489" y="2954684"/>
                <a:ext cx="765420" cy="88643"/>
              </a:xfrm>
              <a:custGeom>
                <a:avLst/>
                <a:gdLst>
                  <a:gd name="T0" fmla="*/ 5 w 851"/>
                  <a:gd name="T1" fmla="*/ 100 h 100"/>
                  <a:gd name="T2" fmla="*/ 1 w 851"/>
                  <a:gd name="T3" fmla="*/ 97 h 100"/>
                  <a:gd name="T4" fmla="*/ 4 w 851"/>
                  <a:gd name="T5" fmla="*/ 92 h 100"/>
                  <a:gd name="T6" fmla="*/ 846 w 851"/>
                  <a:gd name="T7" fmla="*/ 0 h 100"/>
                  <a:gd name="T8" fmla="*/ 850 w 851"/>
                  <a:gd name="T9" fmla="*/ 4 h 100"/>
                  <a:gd name="T10" fmla="*/ 847 w 851"/>
                  <a:gd name="T11" fmla="*/ 8 h 100"/>
                  <a:gd name="T12" fmla="*/ 5 w 851"/>
                  <a:gd name="T13" fmla="*/ 100 h 100"/>
                  <a:gd name="T14" fmla="*/ 5 w 851"/>
                  <a:gd name="T15" fmla="*/ 100 h 10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51" h="100">
                    <a:moveTo>
                      <a:pt x="5" y="100"/>
                    </a:moveTo>
                    <a:cubicBezTo>
                      <a:pt x="3" y="100"/>
                      <a:pt x="1" y="99"/>
                      <a:pt x="1" y="97"/>
                    </a:cubicBezTo>
                    <a:cubicBezTo>
                      <a:pt x="0" y="94"/>
                      <a:pt x="2" y="92"/>
                      <a:pt x="4" y="92"/>
                    </a:cubicBezTo>
                    <a:cubicBezTo>
                      <a:pt x="846" y="0"/>
                      <a:pt x="846" y="0"/>
                      <a:pt x="846" y="0"/>
                    </a:cubicBezTo>
                    <a:cubicBezTo>
                      <a:pt x="848" y="0"/>
                      <a:pt x="850" y="2"/>
                      <a:pt x="850" y="4"/>
                    </a:cubicBezTo>
                    <a:cubicBezTo>
                      <a:pt x="851" y="6"/>
                      <a:pt x="849" y="8"/>
                      <a:pt x="847" y="8"/>
                    </a:cubicBezTo>
                    <a:cubicBezTo>
                      <a:pt x="5" y="100"/>
                      <a:pt x="5" y="100"/>
                      <a:pt x="5" y="100"/>
                    </a:cubicBezTo>
                    <a:cubicBezTo>
                      <a:pt x="5" y="100"/>
                      <a:pt x="5" y="100"/>
                      <a:pt x="5" y="10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60" name="Freeform 31"/>
              <p:cNvSpPr/>
              <p:nvPr/>
            </p:nvSpPr>
            <p:spPr bwMode="auto">
              <a:xfrm>
                <a:off x="4434467" y="2248359"/>
                <a:ext cx="126632" cy="713361"/>
              </a:xfrm>
              <a:custGeom>
                <a:avLst/>
                <a:gdLst>
                  <a:gd name="T0" fmla="*/ 4 w 141"/>
                  <a:gd name="T1" fmla="*/ 793 h 793"/>
                  <a:gd name="T2" fmla="*/ 4 w 141"/>
                  <a:gd name="T3" fmla="*/ 793 h 793"/>
                  <a:gd name="T4" fmla="*/ 0 w 141"/>
                  <a:gd name="T5" fmla="*/ 789 h 793"/>
                  <a:gd name="T6" fmla="*/ 132 w 141"/>
                  <a:gd name="T7" fmla="*/ 3 h 793"/>
                  <a:gd name="T8" fmla="*/ 137 w 141"/>
                  <a:gd name="T9" fmla="*/ 0 h 793"/>
                  <a:gd name="T10" fmla="*/ 140 w 141"/>
                  <a:gd name="T11" fmla="*/ 5 h 793"/>
                  <a:gd name="T12" fmla="*/ 8 w 141"/>
                  <a:gd name="T13" fmla="*/ 790 h 793"/>
                  <a:gd name="T14" fmla="*/ 4 w 141"/>
                  <a:gd name="T15" fmla="*/ 793 h 79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1" h="793">
                    <a:moveTo>
                      <a:pt x="4" y="793"/>
                    </a:moveTo>
                    <a:cubicBezTo>
                      <a:pt x="4" y="793"/>
                      <a:pt x="4" y="793"/>
                      <a:pt x="4" y="793"/>
                    </a:cubicBezTo>
                    <a:cubicBezTo>
                      <a:pt x="2" y="793"/>
                      <a:pt x="0" y="791"/>
                      <a:pt x="0" y="789"/>
                    </a:cubicBezTo>
                    <a:cubicBezTo>
                      <a:pt x="132" y="3"/>
                      <a:pt x="132" y="3"/>
                      <a:pt x="132" y="3"/>
                    </a:cubicBezTo>
                    <a:cubicBezTo>
                      <a:pt x="133" y="1"/>
                      <a:pt x="135" y="0"/>
                      <a:pt x="137" y="0"/>
                    </a:cubicBezTo>
                    <a:cubicBezTo>
                      <a:pt x="139" y="1"/>
                      <a:pt x="141" y="3"/>
                      <a:pt x="140" y="5"/>
                    </a:cubicBezTo>
                    <a:cubicBezTo>
                      <a:pt x="8" y="790"/>
                      <a:pt x="8" y="790"/>
                      <a:pt x="8" y="790"/>
                    </a:cubicBezTo>
                    <a:cubicBezTo>
                      <a:pt x="8" y="792"/>
                      <a:pt x="6" y="793"/>
                      <a:pt x="4" y="79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61" name="Freeform 32"/>
              <p:cNvSpPr/>
              <p:nvPr/>
            </p:nvSpPr>
            <p:spPr bwMode="auto">
              <a:xfrm>
                <a:off x="4552658" y="2248359"/>
                <a:ext cx="185727" cy="1447826"/>
              </a:xfrm>
              <a:custGeom>
                <a:avLst/>
                <a:gdLst>
                  <a:gd name="T0" fmla="*/ 201 w 206"/>
                  <a:gd name="T1" fmla="*/ 1610 h 1610"/>
                  <a:gd name="T2" fmla="*/ 197 w 206"/>
                  <a:gd name="T3" fmla="*/ 1607 h 1610"/>
                  <a:gd name="T4" fmla="*/ 0 w 206"/>
                  <a:gd name="T5" fmla="*/ 5 h 1610"/>
                  <a:gd name="T6" fmla="*/ 4 w 206"/>
                  <a:gd name="T7" fmla="*/ 0 h 1610"/>
                  <a:gd name="T8" fmla="*/ 8 w 206"/>
                  <a:gd name="T9" fmla="*/ 4 h 1610"/>
                  <a:gd name="T10" fmla="*/ 205 w 206"/>
                  <a:gd name="T11" fmla="*/ 1606 h 1610"/>
                  <a:gd name="T12" fmla="*/ 202 w 206"/>
                  <a:gd name="T13" fmla="*/ 1610 h 1610"/>
                  <a:gd name="T14" fmla="*/ 201 w 206"/>
                  <a:gd name="T15" fmla="*/ 1610 h 16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6" h="1610">
                    <a:moveTo>
                      <a:pt x="201" y="1610"/>
                    </a:moveTo>
                    <a:cubicBezTo>
                      <a:pt x="199" y="1610"/>
                      <a:pt x="198" y="1609"/>
                      <a:pt x="197" y="1607"/>
                    </a:cubicBezTo>
                    <a:cubicBezTo>
                      <a:pt x="0" y="5"/>
                      <a:pt x="0" y="5"/>
                      <a:pt x="0" y="5"/>
                    </a:cubicBezTo>
                    <a:cubicBezTo>
                      <a:pt x="0" y="2"/>
                      <a:pt x="2" y="0"/>
                      <a:pt x="4" y="0"/>
                    </a:cubicBezTo>
                    <a:cubicBezTo>
                      <a:pt x="6" y="0"/>
                      <a:pt x="8" y="1"/>
                      <a:pt x="8" y="4"/>
                    </a:cubicBezTo>
                    <a:cubicBezTo>
                      <a:pt x="205" y="1606"/>
                      <a:pt x="205" y="1606"/>
                      <a:pt x="205" y="1606"/>
                    </a:cubicBezTo>
                    <a:cubicBezTo>
                      <a:pt x="206" y="1608"/>
                      <a:pt x="204" y="1610"/>
                      <a:pt x="202" y="1610"/>
                    </a:cubicBezTo>
                    <a:cubicBezTo>
                      <a:pt x="202" y="1610"/>
                      <a:pt x="201" y="1610"/>
                      <a:pt x="201" y="161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62" name="Freeform 33"/>
              <p:cNvSpPr/>
              <p:nvPr/>
            </p:nvSpPr>
            <p:spPr bwMode="auto">
              <a:xfrm>
                <a:off x="4434467" y="2954684"/>
                <a:ext cx="303917" cy="741501"/>
              </a:xfrm>
              <a:custGeom>
                <a:avLst/>
                <a:gdLst>
                  <a:gd name="T0" fmla="*/ 333 w 338"/>
                  <a:gd name="T1" fmla="*/ 825 h 825"/>
                  <a:gd name="T2" fmla="*/ 330 w 338"/>
                  <a:gd name="T3" fmla="*/ 823 h 825"/>
                  <a:gd name="T4" fmla="*/ 1 w 338"/>
                  <a:gd name="T5" fmla="*/ 6 h 825"/>
                  <a:gd name="T6" fmla="*/ 3 w 338"/>
                  <a:gd name="T7" fmla="*/ 1 h 825"/>
                  <a:gd name="T8" fmla="*/ 8 w 338"/>
                  <a:gd name="T9" fmla="*/ 3 h 825"/>
                  <a:gd name="T10" fmla="*/ 337 w 338"/>
                  <a:gd name="T11" fmla="*/ 820 h 825"/>
                  <a:gd name="T12" fmla="*/ 335 w 338"/>
                  <a:gd name="T13" fmla="*/ 825 h 825"/>
                  <a:gd name="T14" fmla="*/ 333 w 338"/>
                  <a:gd name="T15" fmla="*/ 825 h 8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8" h="825">
                    <a:moveTo>
                      <a:pt x="333" y="825"/>
                    </a:moveTo>
                    <a:cubicBezTo>
                      <a:pt x="332" y="825"/>
                      <a:pt x="330" y="824"/>
                      <a:pt x="330" y="823"/>
                    </a:cubicBezTo>
                    <a:cubicBezTo>
                      <a:pt x="1" y="6"/>
                      <a:pt x="1" y="6"/>
                      <a:pt x="1" y="6"/>
                    </a:cubicBezTo>
                    <a:cubicBezTo>
                      <a:pt x="0" y="4"/>
                      <a:pt x="1" y="2"/>
                      <a:pt x="3" y="1"/>
                    </a:cubicBezTo>
                    <a:cubicBezTo>
                      <a:pt x="5" y="0"/>
                      <a:pt x="7" y="1"/>
                      <a:pt x="8" y="3"/>
                    </a:cubicBezTo>
                    <a:cubicBezTo>
                      <a:pt x="337" y="820"/>
                      <a:pt x="337" y="820"/>
                      <a:pt x="337" y="820"/>
                    </a:cubicBezTo>
                    <a:cubicBezTo>
                      <a:pt x="338" y="822"/>
                      <a:pt x="337" y="824"/>
                      <a:pt x="335" y="825"/>
                    </a:cubicBezTo>
                    <a:cubicBezTo>
                      <a:pt x="334" y="825"/>
                      <a:pt x="334" y="825"/>
                      <a:pt x="333" y="82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63" name="Freeform 34"/>
              <p:cNvSpPr/>
              <p:nvPr/>
            </p:nvSpPr>
            <p:spPr bwMode="auto">
              <a:xfrm>
                <a:off x="4729942" y="3060211"/>
                <a:ext cx="303917" cy="635974"/>
              </a:xfrm>
              <a:custGeom>
                <a:avLst/>
                <a:gdLst>
                  <a:gd name="T0" fmla="*/ 4 w 338"/>
                  <a:gd name="T1" fmla="*/ 707 h 707"/>
                  <a:gd name="T2" fmla="*/ 3 w 338"/>
                  <a:gd name="T3" fmla="*/ 707 h 707"/>
                  <a:gd name="T4" fmla="*/ 1 w 338"/>
                  <a:gd name="T5" fmla="*/ 702 h 707"/>
                  <a:gd name="T6" fmla="*/ 330 w 338"/>
                  <a:gd name="T7" fmla="*/ 3 h 707"/>
                  <a:gd name="T8" fmla="*/ 336 w 338"/>
                  <a:gd name="T9" fmla="*/ 1 h 707"/>
                  <a:gd name="T10" fmla="*/ 337 w 338"/>
                  <a:gd name="T11" fmla="*/ 6 h 707"/>
                  <a:gd name="T12" fmla="*/ 8 w 338"/>
                  <a:gd name="T13" fmla="*/ 705 h 707"/>
                  <a:gd name="T14" fmla="*/ 4 w 338"/>
                  <a:gd name="T15" fmla="*/ 707 h 70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8" h="707">
                    <a:moveTo>
                      <a:pt x="4" y="707"/>
                    </a:moveTo>
                    <a:cubicBezTo>
                      <a:pt x="4" y="707"/>
                      <a:pt x="3" y="707"/>
                      <a:pt x="3" y="707"/>
                    </a:cubicBezTo>
                    <a:cubicBezTo>
                      <a:pt x="1" y="706"/>
                      <a:pt x="0" y="704"/>
                      <a:pt x="1" y="702"/>
                    </a:cubicBezTo>
                    <a:cubicBezTo>
                      <a:pt x="330" y="3"/>
                      <a:pt x="330" y="3"/>
                      <a:pt x="330" y="3"/>
                    </a:cubicBezTo>
                    <a:cubicBezTo>
                      <a:pt x="331" y="1"/>
                      <a:pt x="334" y="0"/>
                      <a:pt x="336" y="1"/>
                    </a:cubicBezTo>
                    <a:cubicBezTo>
                      <a:pt x="337" y="2"/>
                      <a:pt x="338" y="4"/>
                      <a:pt x="337" y="6"/>
                    </a:cubicBezTo>
                    <a:cubicBezTo>
                      <a:pt x="8" y="705"/>
                      <a:pt x="8" y="705"/>
                      <a:pt x="8" y="705"/>
                    </a:cubicBezTo>
                    <a:cubicBezTo>
                      <a:pt x="7" y="707"/>
                      <a:pt x="6" y="707"/>
                      <a:pt x="4" y="707"/>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64" name="Freeform 35"/>
              <p:cNvSpPr/>
              <p:nvPr/>
            </p:nvSpPr>
            <p:spPr bwMode="auto">
              <a:xfrm>
                <a:off x="4729942" y="3689150"/>
                <a:ext cx="664114" cy="161808"/>
              </a:xfrm>
              <a:custGeom>
                <a:avLst/>
                <a:gdLst>
                  <a:gd name="T0" fmla="*/ 734 w 738"/>
                  <a:gd name="T1" fmla="*/ 180 h 180"/>
                  <a:gd name="T2" fmla="*/ 733 w 738"/>
                  <a:gd name="T3" fmla="*/ 180 h 180"/>
                  <a:gd name="T4" fmla="*/ 3 w 738"/>
                  <a:gd name="T5" fmla="*/ 8 h 180"/>
                  <a:gd name="T6" fmla="*/ 0 w 738"/>
                  <a:gd name="T7" fmla="*/ 4 h 180"/>
                  <a:gd name="T8" fmla="*/ 5 w 738"/>
                  <a:gd name="T9" fmla="*/ 1 h 180"/>
                  <a:gd name="T10" fmla="*/ 735 w 738"/>
                  <a:gd name="T11" fmla="*/ 172 h 180"/>
                  <a:gd name="T12" fmla="*/ 738 w 738"/>
                  <a:gd name="T13" fmla="*/ 177 h 180"/>
                  <a:gd name="T14" fmla="*/ 734 w 738"/>
                  <a:gd name="T15" fmla="*/ 180 h 18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38" h="180">
                    <a:moveTo>
                      <a:pt x="734" y="180"/>
                    </a:moveTo>
                    <a:cubicBezTo>
                      <a:pt x="734" y="180"/>
                      <a:pt x="733" y="180"/>
                      <a:pt x="733" y="180"/>
                    </a:cubicBezTo>
                    <a:cubicBezTo>
                      <a:pt x="3" y="8"/>
                      <a:pt x="3" y="8"/>
                      <a:pt x="3" y="8"/>
                    </a:cubicBezTo>
                    <a:cubicBezTo>
                      <a:pt x="1" y="8"/>
                      <a:pt x="0" y="6"/>
                      <a:pt x="0" y="4"/>
                    </a:cubicBezTo>
                    <a:cubicBezTo>
                      <a:pt x="1" y="1"/>
                      <a:pt x="3" y="0"/>
                      <a:pt x="5" y="1"/>
                    </a:cubicBezTo>
                    <a:cubicBezTo>
                      <a:pt x="735" y="172"/>
                      <a:pt x="735" y="172"/>
                      <a:pt x="735" y="172"/>
                    </a:cubicBezTo>
                    <a:cubicBezTo>
                      <a:pt x="737" y="172"/>
                      <a:pt x="738" y="175"/>
                      <a:pt x="738" y="177"/>
                    </a:cubicBezTo>
                    <a:cubicBezTo>
                      <a:pt x="737" y="179"/>
                      <a:pt x="736" y="180"/>
                      <a:pt x="734" y="18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65" name="Freeform 36"/>
              <p:cNvSpPr/>
              <p:nvPr/>
            </p:nvSpPr>
            <p:spPr bwMode="auto">
              <a:xfrm>
                <a:off x="4552658" y="2248359"/>
                <a:ext cx="481202" cy="820294"/>
              </a:xfrm>
              <a:custGeom>
                <a:avLst/>
                <a:gdLst>
                  <a:gd name="T0" fmla="*/ 531 w 535"/>
                  <a:gd name="T1" fmla="*/ 912 h 912"/>
                  <a:gd name="T2" fmla="*/ 527 w 535"/>
                  <a:gd name="T3" fmla="*/ 910 h 912"/>
                  <a:gd name="T4" fmla="*/ 1 w 535"/>
                  <a:gd name="T5" fmla="*/ 6 h 912"/>
                  <a:gd name="T6" fmla="*/ 2 w 535"/>
                  <a:gd name="T7" fmla="*/ 1 h 912"/>
                  <a:gd name="T8" fmla="*/ 8 w 535"/>
                  <a:gd name="T9" fmla="*/ 2 h 912"/>
                  <a:gd name="T10" fmla="*/ 534 w 535"/>
                  <a:gd name="T11" fmla="*/ 906 h 912"/>
                  <a:gd name="T12" fmla="*/ 533 w 535"/>
                  <a:gd name="T13" fmla="*/ 911 h 912"/>
                  <a:gd name="T14" fmla="*/ 531 w 535"/>
                  <a:gd name="T15" fmla="*/ 912 h 9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5" h="912">
                    <a:moveTo>
                      <a:pt x="531" y="912"/>
                    </a:moveTo>
                    <a:cubicBezTo>
                      <a:pt x="529" y="912"/>
                      <a:pt x="528" y="911"/>
                      <a:pt x="527" y="910"/>
                    </a:cubicBezTo>
                    <a:cubicBezTo>
                      <a:pt x="1" y="6"/>
                      <a:pt x="1" y="6"/>
                      <a:pt x="1" y="6"/>
                    </a:cubicBezTo>
                    <a:cubicBezTo>
                      <a:pt x="0" y="4"/>
                      <a:pt x="0" y="2"/>
                      <a:pt x="2" y="1"/>
                    </a:cubicBezTo>
                    <a:cubicBezTo>
                      <a:pt x="4" y="0"/>
                      <a:pt x="7" y="0"/>
                      <a:pt x="8" y="2"/>
                    </a:cubicBezTo>
                    <a:cubicBezTo>
                      <a:pt x="534" y="906"/>
                      <a:pt x="534" y="906"/>
                      <a:pt x="534" y="906"/>
                    </a:cubicBezTo>
                    <a:cubicBezTo>
                      <a:pt x="535" y="908"/>
                      <a:pt x="535" y="910"/>
                      <a:pt x="533" y="911"/>
                    </a:cubicBezTo>
                    <a:cubicBezTo>
                      <a:pt x="532" y="911"/>
                      <a:pt x="531" y="912"/>
                      <a:pt x="531" y="912"/>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66" name="Freeform 37"/>
              <p:cNvSpPr/>
              <p:nvPr/>
            </p:nvSpPr>
            <p:spPr bwMode="auto">
              <a:xfrm>
                <a:off x="4552658" y="2248359"/>
                <a:ext cx="1229737" cy="364419"/>
              </a:xfrm>
              <a:custGeom>
                <a:avLst/>
                <a:gdLst>
                  <a:gd name="T0" fmla="*/ 1363 w 1367"/>
                  <a:gd name="T1" fmla="*/ 406 h 406"/>
                  <a:gd name="T2" fmla="*/ 1362 w 1367"/>
                  <a:gd name="T3" fmla="*/ 406 h 406"/>
                  <a:gd name="T4" fmla="*/ 3 w 1367"/>
                  <a:gd name="T5" fmla="*/ 8 h 406"/>
                  <a:gd name="T6" fmla="*/ 1 w 1367"/>
                  <a:gd name="T7" fmla="*/ 3 h 406"/>
                  <a:gd name="T8" fmla="*/ 5 w 1367"/>
                  <a:gd name="T9" fmla="*/ 0 h 406"/>
                  <a:gd name="T10" fmla="*/ 1364 w 1367"/>
                  <a:gd name="T11" fmla="*/ 398 h 406"/>
                  <a:gd name="T12" fmla="*/ 1367 w 1367"/>
                  <a:gd name="T13" fmla="*/ 403 h 406"/>
                  <a:gd name="T14" fmla="*/ 1363 w 1367"/>
                  <a:gd name="T15" fmla="*/ 406 h 40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67" h="406">
                    <a:moveTo>
                      <a:pt x="1363" y="406"/>
                    </a:moveTo>
                    <a:cubicBezTo>
                      <a:pt x="1362" y="406"/>
                      <a:pt x="1362" y="406"/>
                      <a:pt x="1362" y="406"/>
                    </a:cubicBezTo>
                    <a:cubicBezTo>
                      <a:pt x="3" y="8"/>
                      <a:pt x="3" y="8"/>
                      <a:pt x="3" y="8"/>
                    </a:cubicBezTo>
                    <a:cubicBezTo>
                      <a:pt x="1" y="7"/>
                      <a:pt x="0" y="5"/>
                      <a:pt x="1" y="3"/>
                    </a:cubicBezTo>
                    <a:cubicBezTo>
                      <a:pt x="1" y="1"/>
                      <a:pt x="3" y="0"/>
                      <a:pt x="5" y="0"/>
                    </a:cubicBezTo>
                    <a:cubicBezTo>
                      <a:pt x="1364" y="398"/>
                      <a:pt x="1364" y="398"/>
                      <a:pt x="1364" y="398"/>
                    </a:cubicBezTo>
                    <a:cubicBezTo>
                      <a:pt x="1366" y="399"/>
                      <a:pt x="1367" y="401"/>
                      <a:pt x="1367" y="403"/>
                    </a:cubicBezTo>
                    <a:cubicBezTo>
                      <a:pt x="1366" y="405"/>
                      <a:pt x="1365" y="406"/>
                      <a:pt x="1363" y="40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67" name="Freeform 38"/>
              <p:cNvSpPr/>
              <p:nvPr/>
            </p:nvSpPr>
            <p:spPr bwMode="auto">
              <a:xfrm>
                <a:off x="5026824" y="2604335"/>
                <a:ext cx="755571" cy="464317"/>
              </a:xfrm>
              <a:custGeom>
                <a:avLst/>
                <a:gdLst>
                  <a:gd name="T0" fmla="*/ 5 w 841"/>
                  <a:gd name="T1" fmla="*/ 515 h 515"/>
                  <a:gd name="T2" fmla="*/ 1 w 841"/>
                  <a:gd name="T3" fmla="*/ 513 h 515"/>
                  <a:gd name="T4" fmla="*/ 3 w 841"/>
                  <a:gd name="T5" fmla="*/ 507 h 515"/>
                  <a:gd name="T6" fmla="*/ 835 w 841"/>
                  <a:gd name="T7" fmla="*/ 1 h 515"/>
                  <a:gd name="T8" fmla="*/ 840 w 841"/>
                  <a:gd name="T9" fmla="*/ 3 h 515"/>
                  <a:gd name="T10" fmla="*/ 839 w 841"/>
                  <a:gd name="T11" fmla="*/ 8 h 515"/>
                  <a:gd name="T12" fmla="*/ 7 w 841"/>
                  <a:gd name="T13" fmla="*/ 514 h 515"/>
                  <a:gd name="T14" fmla="*/ 5 w 841"/>
                  <a:gd name="T15" fmla="*/ 515 h 5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41" h="515">
                    <a:moveTo>
                      <a:pt x="5" y="515"/>
                    </a:moveTo>
                    <a:cubicBezTo>
                      <a:pt x="3" y="515"/>
                      <a:pt x="2" y="514"/>
                      <a:pt x="1" y="513"/>
                    </a:cubicBezTo>
                    <a:cubicBezTo>
                      <a:pt x="0" y="511"/>
                      <a:pt x="1" y="508"/>
                      <a:pt x="3" y="507"/>
                    </a:cubicBezTo>
                    <a:cubicBezTo>
                      <a:pt x="835" y="1"/>
                      <a:pt x="835" y="1"/>
                      <a:pt x="835" y="1"/>
                    </a:cubicBezTo>
                    <a:cubicBezTo>
                      <a:pt x="837" y="0"/>
                      <a:pt x="839" y="1"/>
                      <a:pt x="840" y="3"/>
                    </a:cubicBezTo>
                    <a:cubicBezTo>
                      <a:pt x="841" y="5"/>
                      <a:pt x="841" y="7"/>
                      <a:pt x="839" y="8"/>
                    </a:cubicBezTo>
                    <a:cubicBezTo>
                      <a:pt x="7" y="514"/>
                      <a:pt x="7" y="514"/>
                      <a:pt x="7" y="514"/>
                    </a:cubicBezTo>
                    <a:cubicBezTo>
                      <a:pt x="6" y="514"/>
                      <a:pt x="6" y="515"/>
                      <a:pt x="5" y="51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68" name="Freeform 39"/>
              <p:cNvSpPr/>
              <p:nvPr/>
            </p:nvSpPr>
            <p:spPr bwMode="auto">
              <a:xfrm>
                <a:off x="5385614" y="2604335"/>
                <a:ext cx="396780" cy="1246622"/>
              </a:xfrm>
              <a:custGeom>
                <a:avLst/>
                <a:gdLst>
                  <a:gd name="T0" fmla="*/ 5 w 441"/>
                  <a:gd name="T1" fmla="*/ 1385 h 1385"/>
                  <a:gd name="T2" fmla="*/ 4 w 441"/>
                  <a:gd name="T3" fmla="*/ 1385 h 1385"/>
                  <a:gd name="T4" fmla="*/ 1 w 441"/>
                  <a:gd name="T5" fmla="*/ 1380 h 1385"/>
                  <a:gd name="T6" fmla="*/ 433 w 441"/>
                  <a:gd name="T7" fmla="*/ 4 h 1385"/>
                  <a:gd name="T8" fmla="*/ 438 w 441"/>
                  <a:gd name="T9" fmla="*/ 1 h 1385"/>
                  <a:gd name="T10" fmla="*/ 441 w 441"/>
                  <a:gd name="T11" fmla="*/ 6 h 1385"/>
                  <a:gd name="T12" fmla="*/ 9 w 441"/>
                  <a:gd name="T13" fmla="*/ 1382 h 1385"/>
                  <a:gd name="T14" fmla="*/ 5 w 441"/>
                  <a:gd name="T15" fmla="*/ 1385 h 13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41" h="1385">
                    <a:moveTo>
                      <a:pt x="5" y="1385"/>
                    </a:moveTo>
                    <a:cubicBezTo>
                      <a:pt x="5" y="1385"/>
                      <a:pt x="4" y="1385"/>
                      <a:pt x="4" y="1385"/>
                    </a:cubicBezTo>
                    <a:cubicBezTo>
                      <a:pt x="2" y="1384"/>
                      <a:pt x="0" y="1382"/>
                      <a:pt x="1" y="1380"/>
                    </a:cubicBezTo>
                    <a:cubicBezTo>
                      <a:pt x="433" y="4"/>
                      <a:pt x="433" y="4"/>
                      <a:pt x="433" y="4"/>
                    </a:cubicBezTo>
                    <a:cubicBezTo>
                      <a:pt x="434" y="1"/>
                      <a:pt x="436" y="0"/>
                      <a:pt x="438" y="1"/>
                    </a:cubicBezTo>
                    <a:cubicBezTo>
                      <a:pt x="440" y="2"/>
                      <a:pt x="441" y="4"/>
                      <a:pt x="441" y="6"/>
                    </a:cubicBezTo>
                    <a:cubicBezTo>
                      <a:pt x="9" y="1382"/>
                      <a:pt x="9" y="1382"/>
                      <a:pt x="9" y="1382"/>
                    </a:cubicBezTo>
                    <a:cubicBezTo>
                      <a:pt x="8" y="1384"/>
                      <a:pt x="7" y="1385"/>
                      <a:pt x="5" y="138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69" name="Freeform 40"/>
              <p:cNvSpPr/>
              <p:nvPr/>
            </p:nvSpPr>
            <p:spPr bwMode="auto">
              <a:xfrm>
                <a:off x="5773952" y="2604335"/>
                <a:ext cx="139296" cy="590949"/>
              </a:xfrm>
              <a:custGeom>
                <a:avLst/>
                <a:gdLst>
                  <a:gd name="T0" fmla="*/ 150 w 155"/>
                  <a:gd name="T1" fmla="*/ 656 h 656"/>
                  <a:gd name="T2" fmla="*/ 146 w 155"/>
                  <a:gd name="T3" fmla="*/ 652 h 656"/>
                  <a:gd name="T4" fmla="*/ 1 w 155"/>
                  <a:gd name="T5" fmla="*/ 6 h 656"/>
                  <a:gd name="T6" fmla="*/ 4 w 155"/>
                  <a:gd name="T7" fmla="*/ 1 h 656"/>
                  <a:gd name="T8" fmla="*/ 9 w 155"/>
                  <a:gd name="T9" fmla="*/ 4 h 656"/>
                  <a:gd name="T10" fmla="*/ 154 w 155"/>
                  <a:gd name="T11" fmla="*/ 651 h 656"/>
                  <a:gd name="T12" fmla="*/ 151 w 155"/>
                  <a:gd name="T13" fmla="*/ 655 h 656"/>
                  <a:gd name="T14" fmla="*/ 150 w 155"/>
                  <a:gd name="T15" fmla="*/ 656 h 6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5" h="656">
                    <a:moveTo>
                      <a:pt x="150" y="656"/>
                    </a:moveTo>
                    <a:cubicBezTo>
                      <a:pt x="148" y="656"/>
                      <a:pt x="147" y="654"/>
                      <a:pt x="146" y="652"/>
                    </a:cubicBezTo>
                    <a:cubicBezTo>
                      <a:pt x="1" y="6"/>
                      <a:pt x="1" y="6"/>
                      <a:pt x="1" y="6"/>
                    </a:cubicBezTo>
                    <a:cubicBezTo>
                      <a:pt x="0" y="3"/>
                      <a:pt x="2" y="1"/>
                      <a:pt x="4" y="1"/>
                    </a:cubicBezTo>
                    <a:cubicBezTo>
                      <a:pt x="6" y="0"/>
                      <a:pt x="8" y="2"/>
                      <a:pt x="9" y="4"/>
                    </a:cubicBezTo>
                    <a:cubicBezTo>
                      <a:pt x="154" y="651"/>
                      <a:pt x="154" y="651"/>
                      <a:pt x="154" y="651"/>
                    </a:cubicBezTo>
                    <a:cubicBezTo>
                      <a:pt x="155" y="653"/>
                      <a:pt x="153" y="655"/>
                      <a:pt x="151" y="655"/>
                    </a:cubicBezTo>
                    <a:cubicBezTo>
                      <a:pt x="151" y="656"/>
                      <a:pt x="150" y="656"/>
                      <a:pt x="150" y="65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70" name="Freeform 41"/>
              <p:cNvSpPr/>
              <p:nvPr/>
            </p:nvSpPr>
            <p:spPr bwMode="auto">
              <a:xfrm>
                <a:off x="5906212" y="3075688"/>
                <a:ext cx="892052" cy="119597"/>
              </a:xfrm>
              <a:custGeom>
                <a:avLst/>
                <a:gdLst>
                  <a:gd name="T0" fmla="*/ 4 w 992"/>
                  <a:gd name="T1" fmla="*/ 133 h 133"/>
                  <a:gd name="T2" fmla="*/ 0 w 992"/>
                  <a:gd name="T3" fmla="*/ 129 h 133"/>
                  <a:gd name="T4" fmla="*/ 4 w 992"/>
                  <a:gd name="T5" fmla="*/ 125 h 133"/>
                  <a:gd name="T6" fmla="*/ 988 w 992"/>
                  <a:gd name="T7" fmla="*/ 0 h 133"/>
                  <a:gd name="T8" fmla="*/ 992 w 992"/>
                  <a:gd name="T9" fmla="*/ 4 h 133"/>
                  <a:gd name="T10" fmla="*/ 989 w 992"/>
                  <a:gd name="T11" fmla="*/ 8 h 133"/>
                  <a:gd name="T12" fmla="*/ 5 w 992"/>
                  <a:gd name="T13" fmla="*/ 133 h 133"/>
                  <a:gd name="T14" fmla="*/ 4 w 992"/>
                  <a:gd name="T15" fmla="*/ 133 h 1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92" h="133">
                    <a:moveTo>
                      <a:pt x="4" y="133"/>
                    </a:moveTo>
                    <a:cubicBezTo>
                      <a:pt x="2" y="133"/>
                      <a:pt x="0" y="131"/>
                      <a:pt x="0" y="129"/>
                    </a:cubicBezTo>
                    <a:cubicBezTo>
                      <a:pt x="0" y="127"/>
                      <a:pt x="1" y="125"/>
                      <a:pt x="4" y="125"/>
                    </a:cubicBezTo>
                    <a:cubicBezTo>
                      <a:pt x="988" y="0"/>
                      <a:pt x="988" y="0"/>
                      <a:pt x="988" y="0"/>
                    </a:cubicBezTo>
                    <a:cubicBezTo>
                      <a:pt x="990" y="0"/>
                      <a:pt x="992" y="2"/>
                      <a:pt x="992" y="4"/>
                    </a:cubicBezTo>
                    <a:cubicBezTo>
                      <a:pt x="992" y="6"/>
                      <a:pt x="991" y="8"/>
                      <a:pt x="989" y="8"/>
                    </a:cubicBezTo>
                    <a:cubicBezTo>
                      <a:pt x="5" y="133"/>
                      <a:pt x="5" y="133"/>
                      <a:pt x="5" y="133"/>
                    </a:cubicBezTo>
                    <a:cubicBezTo>
                      <a:pt x="5" y="133"/>
                      <a:pt x="4" y="133"/>
                      <a:pt x="4" y="13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71" name="Freeform 42"/>
              <p:cNvSpPr/>
              <p:nvPr/>
            </p:nvSpPr>
            <p:spPr bwMode="auto">
              <a:xfrm>
                <a:off x="5906212" y="2253987"/>
                <a:ext cx="303917" cy="941298"/>
              </a:xfrm>
              <a:custGeom>
                <a:avLst/>
                <a:gdLst>
                  <a:gd name="T0" fmla="*/ 4 w 338"/>
                  <a:gd name="T1" fmla="*/ 1046 h 1046"/>
                  <a:gd name="T2" fmla="*/ 3 w 338"/>
                  <a:gd name="T3" fmla="*/ 1045 h 1046"/>
                  <a:gd name="T4" fmla="*/ 0 w 338"/>
                  <a:gd name="T5" fmla="*/ 1040 h 1046"/>
                  <a:gd name="T6" fmla="*/ 329 w 338"/>
                  <a:gd name="T7" fmla="*/ 4 h 1046"/>
                  <a:gd name="T8" fmla="*/ 334 w 338"/>
                  <a:gd name="T9" fmla="*/ 1 h 1046"/>
                  <a:gd name="T10" fmla="*/ 337 w 338"/>
                  <a:gd name="T11" fmla="*/ 6 h 1046"/>
                  <a:gd name="T12" fmla="*/ 8 w 338"/>
                  <a:gd name="T13" fmla="*/ 1043 h 1046"/>
                  <a:gd name="T14" fmla="*/ 4 w 338"/>
                  <a:gd name="T15" fmla="*/ 1046 h 10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8" h="1046">
                    <a:moveTo>
                      <a:pt x="4" y="1046"/>
                    </a:moveTo>
                    <a:cubicBezTo>
                      <a:pt x="4" y="1046"/>
                      <a:pt x="3" y="1045"/>
                      <a:pt x="3" y="1045"/>
                    </a:cubicBezTo>
                    <a:cubicBezTo>
                      <a:pt x="1" y="1045"/>
                      <a:pt x="0" y="1042"/>
                      <a:pt x="0" y="1040"/>
                    </a:cubicBezTo>
                    <a:cubicBezTo>
                      <a:pt x="329" y="4"/>
                      <a:pt x="329" y="4"/>
                      <a:pt x="329" y="4"/>
                    </a:cubicBezTo>
                    <a:cubicBezTo>
                      <a:pt x="330" y="2"/>
                      <a:pt x="332" y="0"/>
                      <a:pt x="334" y="1"/>
                    </a:cubicBezTo>
                    <a:cubicBezTo>
                      <a:pt x="337" y="2"/>
                      <a:pt x="338" y="4"/>
                      <a:pt x="337" y="6"/>
                    </a:cubicBezTo>
                    <a:cubicBezTo>
                      <a:pt x="8" y="1043"/>
                      <a:pt x="8" y="1043"/>
                      <a:pt x="8" y="1043"/>
                    </a:cubicBezTo>
                    <a:cubicBezTo>
                      <a:pt x="7" y="1044"/>
                      <a:pt x="6" y="1046"/>
                      <a:pt x="4" y="104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72" name="Freeform 43"/>
              <p:cNvSpPr/>
              <p:nvPr/>
            </p:nvSpPr>
            <p:spPr bwMode="auto">
              <a:xfrm>
                <a:off x="6201687" y="2175194"/>
                <a:ext cx="794968" cy="87235"/>
              </a:xfrm>
              <a:custGeom>
                <a:avLst/>
                <a:gdLst>
                  <a:gd name="T0" fmla="*/ 4 w 884"/>
                  <a:gd name="T1" fmla="*/ 96 h 96"/>
                  <a:gd name="T2" fmla="*/ 0 w 884"/>
                  <a:gd name="T3" fmla="*/ 92 h 96"/>
                  <a:gd name="T4" fmla="*/ 4 w 884"/>
                  <a:gd name="T5" fmla="*/ 88 h 96"/>
                  <a:gd name="T6" fmla="*/ 880 w 884"/>
                  <a:gd name="T7" fmla="*/ 0 h 96"/>
                  <a:gd name="T8" fmla="*/ 884 w 884"/>
                  <a:gd name="T9" fmla="*/ 4 h 96"/>
                  <a:gd name="T10" fmla="*/ 880 w 884"/>
                  <a:gd name="T11" fmla="*/ 8 h 96"/>
                  <a:gd name="T12" fmla="*/ 5 w 884"/>
                  <a:gd name="T13" fmla="*/ 96 h 96"/>
                  <a:gd name="T14" fmla="*/ 4 w 884"/>
                  <a:gd name="T15" fmla="*/ 96 h 9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84" h="96">
                    <a:moveTo>
                      <a:pt x="4" y="96"/>
                    </a:moveTo>
                    <a:cubicBezTo>
                      <a:pt x="2" y="96"/>
                      <a:pt x="0" y="94"/>
                      <a:pt x="0" y="92"/>
                    </a:cubicBezTo>
                    <a:cubicBezTo>
                      <a:pt x="0" y="90"/>
                      <a:pt x="2" y="88"/>
                      <a:pt x="4" y="88"/>
                    </a:cubicBezTo>
                    <a:cubicBezTo>
                      <a:pt x="880" y="0"/>
                      <a:pt x="880" y="0"/>
                      <a:pt x="880" y="0"/>
                    </a:cubicBezTo>
                    <a:cubicBezTo>
                      <a:pt x="882" y="0"/>
                      <a:pt x="884" y="2"/>
                      <a:pt x="884" y="4"/>
                    </a:cubicBezTo>
                    <a:cubicBezTo>
                      <a:pt x="884" y="6"/>
                      <a:pt x="883" y="8"/>
                      <a:pt x="880" y="8"/>
                    </a:cubicBezTo>
                    <a:cubicBezTo>
                      <a:pt x="5" y="96"/>
                      <a:pt x="5" y="96"/>
                      <a:pt x="5" y="96"/>
                    </a:cubicBezTo>
                    <a:cubicBezTo>
                      <a:pt x="4" y="96"/>
                      <a:pt x="4" y="96"/>
                      <a:pt x="4" y="9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73" name="Freeform 44"/>
              <p:cNvSpPr/>
              <p:nvPr/>
            </p:nvSpPr>
            <p:spPr bwMode="auto">
              <a:xfrm>
                <a:off x="6201687" y="2253987"/>
                <a:ext cx="596577" cy="828737"/>
              </a:xfrm>
              <a:custGeom>
                <a:avLst/>
                <a:gdLst>
                  <a:gd name="T0" fmla="*/ 659 w 664"/>
                  <a:gd name="T1" fmla="*/ 921 h 921"/>
                  <a:gd name="T2" fmla="*/ 656 w 664"/>
                  <a:gd name="T3" fmla="*/ 920 h 921"/>
                  <a:gd name="T4" fmla="*/ 1 w 664"/>
                  <a:gd name="T5" fmla="*/ 7 h 921"/>
                  <a:gd name="T6" fmla="*/ 2 w 664"/>
                  <a:gd name="T7" fmla="*/ 2 h 921"/>
                  <a:gd name="T8" fmla="*/ 7 w 664"/>
                  <a:gd name="T9" fmla="*/ 2 h 921"/>
                  <a:gd name="T10" fmla="*/ 662 w 664"/>
                  <a:gd name="T11" fmla="*/ 915 h 921"/>
                  <a:gd name="T12" fmla="*/ 661 w 664"/>
                  <a:gd name="T13" fmla="*/ 921 h 921"/>
                  <a:gd name="T14" fmla="*/ 659 w 664"/>
                  <a:gd name="T15" fmla="*/ 921 h 9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64" h="921">
                    <a:moveTo>
                      <a:pt x="659" y="921"/>
                    </a:moveTo>
                    <a:cubicBezTo>
                      <a:pt x="658" y="921"/>
                      <a:pt x="657" y="921"/>
                      <a:pt x="656" y="920"/>
                    </a:cubicBezTo>
                    <a:cubicBezTo>
                      <a:pt x="1" y="7"/>
                      <a:pt x="1" y="7"/>
                      <a:pt x="1" y="7"/>
                    </a:cubicBezTo>
                    <a:cubicBezTo>
                      <a:pt x="0" y="5"/>
                      <a:pt x="0" y="3"/>
                      <a:pt x="2" y="2"/>
                    </a:cubicBezTo>
                    <a:cubicBezTo>
                      <a:pt x="4" y="0"/>
                      <a:pt x="6" y="1"/>
                      <a:pt x="7" y="2"/>
                    </a:cubicBezTo>
                    <a:cubicBezTo>
                      <a:pt x="662" y="915"/>
                      <a:pt x="662" y="915"/>
                      <a:pt x="662" y="915"/>
                    </a:cubicBezTo>
                    <a:cubicBezTo>
                      <a:pt x="664" y="917"/>
                      <a:pt x="663" y="919"/>
                      <a:pt x="661" y="921"/>
                    </a:cubicBezTo>
                    <a:cubicBezTo>
                      <a:pt x="661" y="921"/>
                      <a:pt x="660" y="921"/>
                      <a:pt x="659" y="921"/>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74" name="Freeform 45"/>
              <p:cNvSpPr/>
              <p:nvPr/>
            </p:nvSpPr>
            <p:spPr bwMode="auto">
              <a:xfrm>
                <a:off x="6201687" y="2253987"/>
                <a:ext cx="914564" cy="585321"/>
              </a:xfrm>
              <a:custGeom>
                <a:avLst/>
                <a:gdLst>
                  <a:gd name="T0" fmla="*/ 1012 w 1017"/>
                  <a:gd name="T1" fmla="*/ 650 h 650"/>
                  <a:gd name="T2" fmla="*/ 1010 w 1017"/>
                  <a:gd name="T3" fmla="*/ 650 h 650"/>
                  <a:gd name="T4" fmla="*/ 2 w 1017"/>
                  <a:gd name="T5" fmla="*/ 8 h 650"/>
                  <a:gd name="T6" fmla="*/ 1 w 1017"/>
                  <a:gd name="T7" fmla="*/ 3 h 650"/>
                  <a:gd name="T8" fmla="*/ 6 w 1017"/>
                  <a:gd name="T9" fmla="*/ 1 h 650"/>
                  <a:gd name="T10" fmla="*/ 1015 w 1017"/>
                  <a:gd name="T11" fmla="*/ 643 h 650"/>
                  <a:gd name="T12" fmla="*/ 1016 w 1017"/>
                  <a:gd name="T13" fmla="*/ 649 h 650"/>
                  <a:gd name="T14" fmla="*/ 1012 w 1017"/>
                  <a:gd name="T15" fmla="*/ 650 h 6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17" h="650">
                    <a:moveTo>
                      <a:pt x="1012" y="650"/>
                    </a:moveTo>
                    <a:cubicBezTo>
                      <a:pt x="1012" y="650"/>
                      <a:pt x="1011" y="650"/>
                      <a:pt x="1010" y="650"/>
                    </a:cubicBezTo>
                    <a:cubicBezTo>
                      <a:pt x="2" y="8"/>
                      <a:pt x="2" y="8"/>
                      <a:pt x="2" y="8"/>
                    </a:cubicBezTo>
                    <a:cubicBezTo>
                      <a:pt x="0" y="7"/>
                      <a:pt x="0" y="5"/>
                      <a:pt x="1" y="3"/>
                    </a:cubicBezTo>
                    <a:cubicBezTo>
                      <a:pt x="2" y="1"/>
                      <a:pt x="4" y="0"/>
                      <a:pt x="6" y="1"/>
                    </a:cubicBezTo>
                    <a:cubicBezTo>
                      <a:pt x="1015" y="643"/>
                      <a:pt x="1015" y="643"/>
                      <a:pt x="1015" y="643"/>
                    </a:cubicBezTo>
                    <a:cubicBezTo>
                      <a:pt x="1016" y="644"/>
                      <a:pt x="1017" y="647"/>
                      <a:pt x="1016" y="649"/>
                    </a:cubicBezTo>
                    <a:cubicBezTo>
                      <a:pt x="1015" y="650"/>
                      <a:pt x="1014" y="650"/>
                      <a:pt x="1012" y="65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75" name="Freeform 46"/>
              <p:cNvSpPr/>
              <p:nvPr/>
            </p:nvSpPr>
            <p:spPr bwMode="auto">
              <a:xfrm>
                <a:off x="6989619" y="2175194"/>
                <a:ext cx="126632" cy="664115"/>
              </a:xfrm>
              <a:custGeom>
                <a:avLst/>
                <a:gdLst>
                  <a:gd name="T0" fmla="*/ 136 w 141"/>
                  <a:gd name="T1" fmla="*/ 737 h 737"/>
                  <a:gd name="T2" fmla="*/ 132 w 141"/>
                  <a:gd name="T3" fmla="*/ 734 h 737"/>
                  <a:gd name="T4" fmla="*/ 0 w 141"/>
                  <a:gd name="T5" fmla="*/ 5 h 737"/>
                  <a:gd name="T6" fmla="*/ 3 w 141"/>
                  <a:gd name="T7" fmla="*/ 0 h 737"/>
                  <a:gd name="T8" fmla="*/ 8 w 141"/>
                  <a:gd name="T9" fmla="*/ 3 h 737"/>
                  <a:gd name="T10" fmla="*/ 140 w 141"/>
                  <a:gd name="T11" fmla="*/ 733 h 737"/>
                  <a:gd name="T12" fmla="*/ 137 w 141"/>
                  <a:gd name="T13" fmla="*/ 737 h 737"/>
                  <a:gd name="T14" fmla="*/ 136 w 141"/>
                  <a:gd name="T15" fmla="*/ 737 h 7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1" h="737">
                    <a:moveTo>
                      <a:pt x="136" y="737"/>
                    </a:moveTo>
                    <a:cubicBezTo>
                      <a:pt x="134" y="737"/>
                      <a:pt x="133" y="736"/>
                      <a:pt x="132" y="734"/>
                    </a:cubicBezTo>
                    <a:cubicBezTo>
                      <a:pt x="0" y="5"/>
                      <a:pt x="0" y="5"/>
                      <a:pt x="0" y="5"/>
                    </a:cubicBezTo>
                    <a:cubicBezTo>
                      <a:pt x="0" y="3"/>
                      <a:pt x="1" y="1"/>
                      <a:pt x="3" y="0"/>
                    </a:cubicBezTo>
                    <a:cubicBezTo>
                      <a:pt x="6" y="0"/>
                      <a:pt x="8" y="1"/>
                      <a:pt x="8" y="3"/>
                    </a:cubicBezTo>
                    <a:cubicBezTo>
                      <a:pt x="140" y="733"/>
                      <a:pt x="140" y="733"/>
                      <a:pt x="140" y="733"/>
                    </a:cubicBezTo>
                    <a:cubicBezTo>
                      <a:pt x="141" y="735"/>
                      <a:pt x="139" y="737"/>
                      <a:pt x="137" y="737"/>
                    </a:cubicBezTo>
                    <a:cubicBezTo>
                      <a:pt x="137" y="737"/>
                      <a:pt x="137" y="737"/>
                      <a:pt x="136" y="737"/>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76" name="Freeform 47"/>
              <p:cNvSpPr/>
              <p:nvPr/>
            </p:nvSpPr>
            <p:spPr bwMode="auto">
              <a:xfrm>
                <a:off x="6791229" y="2832273"/>
                <a:ext cx="325023" cy="250450"/>
              </a:xfrm>
              <a:custGeom>
                <a:avLst/>
                <a:gdLst>
                  <a:gd name="T0" fmla="*/ 4 w 362"/>
                  <a:gd name="T1" fmla="*/ 279 h 279"/>
                  <a:gd name="T2" fmla="*/ 1 w 362"/>
                  <a:gd name="T3" fmla="*/ 278 h 279"/>
                  <a:gd name="T4" fmla="*/ 2 w 362"/>
                  <a:gd name="T5" fmla="*/ 272 h 279"/>
                  <a:gd name="T6" fmla="*/ 355 w 362"/>
                  <a:gd name="T7" fmla="*/ 1 h 279"/>
                  <a:gd name="T8" fmla="*/ 361 w 362"/>
                  <a:gd name="T9" fmla="*/ 2 h 279"/>
                  <a:gd name="T10" fmla="*/ 360 w 362"/>
                  <a:gd name="T11" fmla="*/ 8 h 279"/>
                  <a:gd name="T12" fmla="*/ 7 w 362"/>
                  <a:gd name="T13" fmla="*/ 279 h 279"/>
                  <a:gd name="T14" fmla="*/ 4 w 362"/>
                  <a:gd name="T15" fmla="*/ 279 h 27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62" h="279">
                    <a:moveTo>
                      <a:pt x="4" y="279"/>
                    </a:moveTo>
                    <a:cubicBezTo>
                      <a:pt x="3" y="279"/>
                      <a:pt x="2" y="279"/>
                      <a:pt x="1" y="278"/>
                    </a:cubicBezTo>
                    <a:cubicBezTo>
                      <a:pt x="0" y="276"/>
                      <a:pt x="0" y="274"/>
                      <a:pt x="2" y="272"/>
                    </a:cubicBezTo>
                    <a:cubicBezTo>
                      <a:pt x="355" y="1"/>
                      <a:pt x="355" y="1"/>
                      <a:pt x="355" y="1"/>
                    </a:cubicBezTo>
                    <a:cubicBezTo>
                      <a:pt x="357" y="0"/>
                      <a:pt x="359" y="0"/>
                      <a:pt x="361" y="2"/>
                    </a:cubicBezTo>
                    <a:cubicBezTo>
                      <a:pt x="362" y="4"/>
                      <a:pt x="362" y="6"/>
                      <a:pt x="360" y="8"/>
                    </a:cubicBezTo>
                    <a:cubicBezTo>
                      <a:pt x="7" y="279"/>
                      <a:pt x="7" y="279"/>
                      <a:pt x="7" y="279"/>
                    </a:cubicBezTo>
                    <a:cubicBezTo>
                      <a:pt x="6" y="279"/>
                      <a:pt x="5" y="279"/>
                      <a:pt x="4" y="279"/>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77" name="Freeform 48"/>
              <p:cNvSpPr/>
              <p:nvPr/>
            </p:nvSpPr>
            <p:spPr bwMode="auto">
              <a:xfrm>
                <a:off x="5385615" y="3186843"/>
                <a:ext cx="527634" cy="664115"/>
              </a:xfrm>
              <a:custGeom>
                <a:avLst/>
                <a:gdLst>
                  <a:gd name="T0" fmla="*/ 5 w 587"/>
                  <a:gd name="T1" fmla="*/ 738 h 738"/>
                  <a:gd name="T2" fmla="*/ 2 w 587"/>
                  <a:gd name="T3" fmla="*/ 737 h 738"/>
                  <a:gd name="T4" fmla="*/ 2 w 587"/>
                  <a:gd name="T5" fmla="*/ 731 h 738"/>
                  <a:gd name="T6" fmla="*/ 579 w 587"/>
                  <a:gd name="T7" fmla="*/ 2 h 738"/>
                  <a:gd name="T8" fmla="*/ 585 w 587"/>
                  <a:gd name="T9" fmla="*/ 1 h 738"/>
                  <a:gd name="T10" fmla="*/ 585 w 587"/>
                  <a:gd name="T11" fmla="*/ 7 h 738"/>
                  <a:gd name="T12" fmla="*/ 8 w 587"/>
                  <a:gd name="T13" fmla="*/ 736 h 738"/>
                  <a:gd name="T14" fmla="*/ 5 w 587"/>
                  <a:gd name="T15" fmla="*/ 738 h 7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87" h="738">
                    <a:moveTo>
                      <a:pt x="5" y="738"/>
                    </a:moveTo>
                    <a:cubicBezTo>
                      <a:pt x="4" y="738"/>
                      <a:pt x="3" y="738"/>
                      <a:pt x="2" y="737"/>
                    </a:cubicBezTo>
                    <a:cubicBezTo>
                      <a:pt x="1" y="736"/>
                      <a:pt x="0" y="733"/>
                      <a:pt x="2" y="731"/>
                    </a:cubicBezTo>
                    <a:cubicBezTo>
                      <a:pt x="579" y="2"/>
                      <a:pt x="579" y="2"/>
                      <a:pt x="579" y="2"/>
                    </a:cubicBezTo>
                    <a:cubicBezTo>
                      <a:pt x="580" y="0"/>
                      <a:pt x="583" y="0"/>
                      <a:pt x="585" y="1"/>
                    </a:cubicBezTo>
                    <a:cubicBezTo>
                      <a:pt x="586" y="3"/>
                      <a:pt x="587" y="5"/>
                      <a:pt x="585" y="7"/>
                    </a:cubicBezTo>
                    <a:cubicBezTo>
                      <a:pt x="8" y="736"/>
                      <a:pt x="8" y="736"/>
                      <a:pt x="8" y="736"/>
                    </a:cubicBezTo>
                    <a:cubicBezTo>
                      <a:pt x="7" y="737"/>
                      <a:pt x="6" y="738"/>
                      <a:pt x="5" y="738"/>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78" name="Freeform 49"/>
              <p:cNvSpPr/>
              <p:nvPr/>
            </p:nvSpPr>
            <p:spPr bwMode="auto">
              <a:xfrm>
                <a:off x="3925126" y="4059196"/>
                <a:ext cx="229345" cy="85829"/>
              </a:xfrm>
              <a:custGeom>
                <a:avLst/>
                <a:gdLst>
                  <a:gd name="T0" fmla="*/ 251 w 255"/>
                  <a:gd name="T1" fmla="*/ 95 h 95"/>
                  <a:gd name="T2" fmla="*/ 249 w 255"/>
                  <a:gd name="T3" fmla="*/ 94 h 95"/>
                  <a:gd name="T4" fmla="*/ 3 w 255"/>
                  <a:gd name="T5" fmla="*/ 8 h 95"/>
                  <a:gd name="T6" fmla="*/ 1 w 255"/>
                  <a:gd name="T7" fmla="*/ 3 h 95"/>
                  <a:gd name="T8" fmla="*/ 6 w 255"/>
                  <a:gd name="T9" fmla="*/ 1 h 95"/>
                  <a:gd name="T10" fmla="*/ 252 w 255"/>
                  <a:gd name="T11" fmla="*/ 87 h 95"/>
                  <a:gd name="T12" fmla="*/ 254 w 255"/>
                  <a:gd name="T13" fmla="*/ 92 h 95"/>
                  <a:gd name="T14" fmla="*/ 251 w 255"/>
                  <a:gd name="T15" fmla="*/ 95 h 9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5" h="95">
                    <a:moveTo>
                      <a:pt x="251" y="95"/>
                    </a:moveTo>
                    <a:cubicBezTo>
                      <a:pt x="250" y="95"/>
                      <a:pt x="250" y="95"/>
                      <a:pt x="249" y="94"/>
                    </a:cubicBezTo>
                    <a:cubicBezTo>
                      <a:pt x="3" y="8"/>
                      <a:pt x="3" y="8"/>
                      <a:pt x="3" y="8"/>
                    </a:cubicBezTo>
                    <a:cubicBezTo>
                      <a:pt x="1" y="8"/>
                      <a:pt x="0" y="5"/>
                      <a:pt x="1" y="3"/>
                    </a:cubicBezTo>
                    <a:cubicBezTo>
                      <a:pt x="1" y="1"/>
                      <a:pt x="4" y="0"/>
                      <a:pt x="6" y="1"/>
                    </a:cubicBezTo>
                    <a:cubicBezTo>
                      <a:pt x="252" y="87"/>
                      <a:pt x="252" y="87"/>
                      <a:pt x="252" y="87"/>
                    </a:cubicBezTo>
                    <a:cubicBezTo>
                      <a:pt x="254" y="88"/>
                      <a:pt x="255" y="90"/>
                      <a:pt x="254" y="92"/>
                    </a:cubicBezTo>
                    <a:cubicBezTo>
                      <a:pt x="254" y="94"/>
                      <a:pt x="252" y="95"/>
                      <a:pt x="251" y="9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79" name="Freeform 50"/>
              <p:cNvSpPr/>
              <p:nvPr/>
            </p:nvSpPr>
            <p:spPr bwMode="auto">
              <a:xfrm flipH="1">
                <a:off x="4154470" y="4136583"/>
                <a:ext cx="45719" cy="387557"/>
              </a:xfrm>
              <a:custGeom>
                <a:avLst/>
                <a:gdLst>
                  <a:gd name="T0" fmla="*/ 5 w 255"/>
                  <a:gd name="T1" fmla="*/ 960 h 960"/>
                  <a:gd name="T2" fmla="*/ 4 w 255"/>
                  <a:gd name="T3" fmla="*/ 960 h 960"/>
                  <a:gd name="T4" fmla="*/ 1 w 255"/>
                  <a:gd name="T5" fmla="*/ 955 h 960"/>
                  <a:gd name="T6" fmla="*/ 247 w 255"/>
                  <a:gd name="T7" fmla="*/ 4 h 960"/>
                  <a:gd name="T8" fmla="*/ 252 w 255"/>
                  <a:gd name="T9" fmla="*/ 1 h 960"/>
                  <a:gd name="T10" fmla="*/ 255 w 255"/>
                  <a:gd name="T11" fmla="*/ 6 h 960"/>
                  <a:gd name="T12" fmla="*/ 9 w 255"/>
                  <a:gd name="T13" fmla="*/ 957 h 960"/>
                  <a:gd name="T14" fmla="*/ 5 w 255"/>
                  <a:gd name="T15" fmla="*/ 960 h 9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5" h="960">
                    <a:moveTo>
                      <a:pt x="5" y="960"/>
                    </a:moveTo>
                    <a:cubicBezTo>
                      <a:pt x="4" y="960"/>
                      <a:pt x="4" y="960"/>
                      <a:pt x="4" y="960"/>
                    </a:cubicBezTo>
                    <a:cubicBezTo>
                      <a:pt x="2" y="960"/>
                      <a:pt x="0" y="957"/>
                      <a:pt x="1" y="955"/>
                    </a:cubicBezTo>
                    <a:cubicBezTo>
                      <a:pt x="247" y="4"/>
                      <a:pt x="247" y="4"/>
                      <a:pt x="247" y="4"/>
                    </a:cubicBezTo>
                    <a:cubicBezTo>
                      <a:pt x="247" y="1"/>
                      <a:pt x="250" y="0"/>
                      <a:pt x="252" y="1"/>
                    </a:cubicBezTo>
                    <a:cubicBezTo>
                      <a:pt x="254" y="1"/>
                      <a:pt x="255" y="3"/>
                      <a:pt x="255" y="6"/>
                    </a:cubicBezTo>
                    <a:cubicBezTo>
                      <a:pt x="9" y="957"/>
                      <a:pt x="9" y="957"/>
                      <a:pt x="9" y="957"/>
                    </a:cubicBezTo>
                    <a:cubicBezTo>
                      <a:pt x="8" y="959"/>
                      <a:pt x="6" y="960"/>
                      <a:pt x="5" y="96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80" name="Freeform 51"/>
              <p:cNvSpPr/>
              <p:nvPr/>
            </p:nvSpPr>
            <p:spPr bwMode="auto">
              <a:xfrm>
                <a:off x="4147435" y="3689151"/>
                <a:ext cx="590949" cy="455875"/>
              </a:xfrm>
              <a:custGeom>
                <a:avLst/>
                <a:gdLst>
                  <a:gd name="T0" fmla="*/ 5 w 658"/>
                  <a:gd name="T1" fmla="*/ 506 h 506"/>
                  <a:gd name="T2" fmla="*/ 1 w 658"/>
                  <a:gd name="T3" fmla="*/ 504 h 506"/>
                  <a:gd name="T4" fmla="*/ 2 w 658"/>
                  <a:gd name="T5" fmla="*/ 498 h 506"/>
                  <a:gd name="T6" fmla="*/ 651 w 658"/>
                  <a:gd name="T7" fmla="*/ 1 h 506"/>
                  <a:gd name="T8" fmla="*/ 656 w 658"/>
                  <a:gd name="T9" fmla="*/ 2 h 506"/>
                  <a:gd name="T10" fmla="*/ 656 w 658"/>
                  <a:gd name="T11" fmla="*/ 8 h 506"/>
                  <a:gd name="T12" fmla="*/ 7 w 658"/>
                  <a:gd name="T13" fmla="*/ 505 h 506"/>
                  <a:gd name="T14" fmla="*/ 5 w 658"/>
                  <a:gd name="T15" fmla="*/ 506 h 50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58" h="506">
                    <a:moveTo>
                      <a:pt x="5" y="506"/>
                    </a:moveTo>
                    <a:cubicBezTo>
                      <a:pt x="3" y="506"/>
                      <a:pt x="2" y="505"/>
                      <a:pt x="1" y="504"/>
                    </a:cubicBezTo>
                    <a:cubicBezTo>
                      <a:pt x="0" y="502"/>
                      <a:pt x="0" y="500"/>
                      <a:pt x="2" y="498"/>
                    </a:cubicBezTo>
                    <a:cubicBezTo>
                      <a:pt x="651" y="1"/>
                      <a:pt x="651" y="1"/>
                      <a:pt x="651" y="1"/>
                    </a:cubicBezTo>
                    <a:cubicBezTo>
                      <a:pt x="653" y="0"/>
                      <a:pt x="655" y="0"/>
                      <a:pt x="656" y="2"/>
                    </a:cubicBezTo>
                    <a:cubicBezTo>
                      <a:pt x="658" y="4"/>
                      <a:pt x="657" y="6"/>
                      <a:pt x="656" y="8"/>
                    </a:cubicBezTo>
                    <a:cubicBezTo>
                      <a:pt x="7" y="505"/>
                      <a:pt x="7" y="505"/>
                      <a:pt x="7" y="505"/>
                    </a:cubicBezTo>
                    <a:cubicBezTo>
                      <a:pt x="6" y="505"/>
                      <a:pt x="6" y="506"/>
                      <a:pt x="5" y="50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81" name="Freeform 52"/>
              <p:cNvSpPr/>
              <p:nvPr/>
            </p:nvSpPr>
            <p:spPr bwMode="auto">
              <a:xfrm>
                <a:off x="3925126" y="3689152"/>
                <a:ext cx="813259" cy="378489"/>
              </a:xfrm>
              <a:custGeom>
                <a:avLst/>
                <a:gdLst>
                  <a:gd name="T0" fmla="*/ 4 w 904"/>
                  <a:gd name="T1" fmla="*/ 420 h 420"/>
                  <a:gd name="T2" fmla="*/ 1 w 904"/>
                  <a:gd name="T3" fmla="*/ 417 h 420"/>
                  <a:gd name="T4" fmla="*/ 3 w 904"/>
                  <a:gd name="T5" fmla="*/ 412 h 420"/>
                  <a:gd name="T6" fmla="*/ 898 w 904"/>
                  <a:gd name="T7" fmla="*/ 1 h 420"/>
                  <a:gd name="T8" fmla="*/ 903 w 904"/>
                  <a:gd name="T9" fmla="*/ 3 h 420"/>
                  <a:gd name="T10" fmla="*/ 901 w 904"/>
                  <a:gd name="T11" fmla="*/ 8 h 420"/>
                  <a:gd name="T12" fmla="*/ 6 w 904"/>
                  <a:gd name="T13" fmla="*/ 419 h 420"/>
                  <a:gd name="T14" fmla="*/ 4 w 904"/>
                  <a:gd name="T15" fmla="*/ 420 h 4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04" h="420">
                    <a:moveTo>
                      <a:pt x="4" y="420"/>
                    </a:moveTo>
                    <a:cubicBezTo>
                      <a:pt x="3" y="420"/>
                      <a:pt x="2" y="419"/>
                      <a:pt x="1" y="417"/>
                    </a:cubicBezTo>
                    <a:cubicBezTo>
                      <a:pt x="0" y="415"/>
                      <a:pt x="1" y="413"/>
                      <a:pt x="3" y="412"/>
                    </a:cubicBezTo>
                    <a:cubicBezTo>
                      <a:pt x="898" y="1"/>
                      <a:pt x="898" y="1"/>
                      <a:pt x="898" y="1"/>
                    </a:cubicBezTo>
                    <a:cubicBezTo>
                      <a:pt x="900" y="0"/>
                      <a:pt x="902" y="1"/>
                      <a:pt x="903" y="3"/>
                    </a:cubicBezTo>
                    <a:cubicBezTo>
                      <a:pt x="904" y="5"/>
                      <a:pt x="903" y="7"/>
                      <a:pt x="901" y="8"/>
                    </a:cubicBezTo>
                    <a:cubicBezTo>
                      <a:pt x="6" y="419"/>
                      <a:pt x="6" y="419"/>
                      <a:pt x="6" y="419"/>
                    </a:cubicBezTo>
                    <a:cubicBezTo>
                      <a:pt x="6" y="420"/>
                      <a:pt x="5" y="420"/>
                      <a:pt x="4" y="42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82" name="Freeform 122"/>
              <p:cNvSpPr/>
              <p:nvPr/>
            </p:nvSpPr>
            <p:spPr bwMode="auto">
              <a:xfrm>
                <a:off x="4675070" y="3634276"/>
                <a:ext cx="104120" cy="104120"/>
              </a:xfrm>
              <a:custGeom>
                <a:avLst/>
                <a:gdLst>
                  <a:gd name="T0" fmla="*/ 85 w 116"/>
                  <a:gd name="T1" fmla="*/ 15 h 116"/>
                  <a:gd name="T2" fmla="*/ 101 w 116"/>
                  <a:gd name="T3" fmla="*/ 85 h 116"/>
                  <a:gd name="T4" fmla="*/ 31 w 116"/>
                  <a:gd name="T5" fmla="*/ 101 h 116"/>
                  <a:gd name="T6" fmla="*/ 15 w 116"/>
                  <a:gd name="T7" fmla="*/ 31 h 116"/>
                  <a:gd name="T8" fmla="*/ 85 w 116"/>
                  <a:gd name="T9" fmla="*/ 15 h 116"/>
                </a:gdLst>
                <a:ahLst/>
                <a:cxnLst>
                  <a:cxn ang="0">
                    <a:pos x="T0" y="T1"/>
                  </a:cxn>
                  <a:cxn ang="0">
                    <a:pos x="T2" y="T3"/>
                  </a:cxn>
                  <a:cxn ang="0">
                    <a:pos x="T4" y="T5"/>
                  </a:cxn>
                  <a:cxn ang="0">
                    <a:pos x="T6" y="T7"/>
                  </a:cxn>
                  <a:cxn ang="0">
                    <a:pos x="T8" y="T9"/>
                  </a:cxn>
                </a:cxnLst>
                <a:rect l="0" t="0" r="r" b="b"/>
                <a:pathLst>
                  <a:path w="116" h="116">
                    <a:moveTo>
                      <a:pt x="85" y="15"/>
                    </a:moveTo>
                    <a:cubicBezTo>
                      <a:pt x="109" y="30"/>
                      <a:pt x="116" y="62"/>
                      <a:pt x="101" y="85"/>
                    </a:cubicBezTo>
                    <a:cubicBezTo>
                      <a:pt x="86" y="109"/>
                      <a:pt x="55" y="116"/>
                      <a:pt x="31" y="101"/>
                    </a:cubicBezTo>
                    <a:cubicBezTo>
                      <a:pt x="7" y="87"/>
                      <a:pt x="0" y="55"/>
                      <a:pt x="15" y="31"/>
                    </a:cubicBezTo>
                    <a:cubicBezTo>
                      <a:pt x="30" y="8"/>
                      <a:pt x="61" y="0"/>
                      <a:pt x="85" y="1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83" name="Freeform 125"/>
              <p:cNvSpPr/>
              <p:nvPr/>
            </p:nvSpPr>
            <p:spPr bwMode="auto">
              <a:xfrm>
                <a:off x="4115075" y="4105629"/>
                <a:ext cx="66130" cy="67537"/>
              </a:xfrm>
              <a:custGeom>
                <a:avLst/>
                <a:gdLst>
                  <a:gd name="T0" fmla="*/ 54 w 74"/>
                  <a:gd name="T1" fmla="*/ 10 h 75"/>
                  <a:gd name="T2" fmla="*/ 65 w 74"/>
                  <a:gd name="T3" fmla="*/ 55 h 75"/>
                  <a:gd name="T4" fmla="*/ 20 w 74"/>
                  <a:gd name="T5" fmla="*/ 65 h 75"/>
                  <a:gd name="T6" fmla="*/ 9 w 74"/>
                  <a:gd name="T7" fmla="*/ 20 h 75"/>
                  <a:gd name="T8" fmla="*/ 54 w 74"/>
                  <a:gd name="T9" fmla="*/ 10 h 75"/>
                </a:gdLst>
                <a:ahLst/>
                <a:cxnLst>
                  <a:cxn ang="0">
                    <a:pos x="T0" y="T1"/>
                  </a:cxn>
                  <a:cxn ang="0">
                    <a:pos x="T2" y="T3"/>
                  </a:cxn>
                  <a:cxn ang="0">
                    <a:pos x="T4" y="T5"/>
                  </a:cxn>
                  <a:cxn ang="0">
                    <a:pos x="T6" y="T7"/>
                  </a:cxn>
                  <a:cxn ang="0">
                    <a:pos x="T8" y="T9"/>
                  </a:cxn>
                </a:cxnLst>
                <a:rect l="0" t="0" r="r" b="b"/>
                <a:pathLst>
                  <a:path w="74" h="75">
                    <a:moveTo>
                      <a:pt x="54" y="10"/>
                    </a:moveTo>
                    <a:cubicBezTo>
                      <a:pt x="70" y="20"/>
                      <a:pt x="74" y="40"/>
                      <a:pt x="65" y="55"/>
                    </a:cubicBezTo>
                    <a:cubicBezTo>
                      <a:pt x="55" y="70"/>
                      <a:pt x="35" y="75"/>
                      <a:pt x="20" y="65"/>
                    </a:cubicBezTo>
                    <a:cubicBezTo>
                      <a:pt x="4" y="56"/>
                      <a:pt x="0" y="36"/>
                      <a:pt x="9" y="20"/>
                    </a:cubicBezTo>
                    <a:cubicBezTo>
                      <a:pt x="19" y="5"/>
                      <a:pt x="39" y="0"/>
                      <a:pt x="54" y="1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84" name="Freeform 128"/>
              <p:cNvSpPr/>
              <p:nvPr/>
            </p:nvSpPr>
            <p:spPr bwMode="auto">
              <a:xfrm>
                <a:off x="4402107" y="2926544"/>
                <a:ext cx="67537" cy="67537"/>
              </a:xfrm>
              <a:custGeom>
                <a:avLst/>
                <a:gdLst>
                  <a:gd name="T0" fmla="*/ 55 w 75"/>
                  <a:gd name="T1" fmla="*/ 10 h 75"/>
                  <a:gd name="T2" fmla="*/ 65 w 75"/>
                  <a:gd name="T3" fmla="*/ 55 h 75"/>
                  <a:gd name="T4" fmla="*/ 20 w 75"/>
                  <a:gd name="T5" fmla="*/ 65 h 75"/>
                  <a:gd name="T6" fmla="*/ 10 w 75"/>
                  <a:gd name="T7" fmla="*/ 20 h 75"/>
                  <a:gd name="T8" fmla="*/ 55 w 75"/>
                  <a:gd name="T9" fmla="*/ 10 h 75"/>
                </a:gdLst>
                <a:ahLst/>
                <a:cxnLst>
                  <a:cxn ang="0">
                    <a:pos x="T0" y="T1"/>
                  </a:cxn>
                  <a:cxn ang="0">
                    <a:pos x="T2" y="T3"/>
                  </a:cxn>
                  <a:cxn ang="0">
                    <a:pos x="T4" y="T5"/>
                  </a:cxn>
                  <a:cxn ang="0">
                    <a:pos x="T6" y="T7"/>
                  </a:cxn>
                  <a:cxn ang="0">
                    <a:pos x="T8" y="T9"/>
                  </a:cxn>
                </a:cxnLst>
                <a:rect l="0" t="0" r="r" b="b"/>
                <a:pathLst>
                  <a:path w="75" h="75">
                    <a:moveTo>
                      <a:pt x="55" y="10"/>
                    </a:moveTo>
                    <a:cubicBezTo>
                      <a:pt x="70" y="19"/>
                      <a:pt x="75" y="39"/>
                      <a:pt x="65" y="55"/>
                    </a:cubicBezTo>
                    <a:cubicBezTo>
                      <a:pt x="56" y="70"/>
                      <a:pt x="36" y="75"/>
                      <a:pt x="20" y="65"/>
                    </a:cubicBezTo>
                    <a:cubicBezTo>
                      <a:pt x="5" y="55"/>
                      <a:pt x="0" y="35"/>
                      <a:pt x="10" y="20"/>
                    </a:cubicBezTo>
                    <a:cubicBezTo>
                      <a:pt x="20" y="5"/>
                      <a:pt x="40" y="0"/>
                      <a:pt x="55" y="1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85" name="Freeform 129"/>
              <p:cNvSpPr/>
              <p:nvPr/>
            </p:nvSpPr>
            <p:spPr bwMode="auto">
              <a:xfrm>
                <a:off x="4502005" y="2199113"/>
                <a:ext cx="106934" cy="105526"/>
              </a:xfrm>
              <a:custGeom>
                <a:avLst/>
                <a:gdLst>
                  <a:gd name="T0" fmla="*/ 87 w 119"/>
                  <a:gd name="T1" fmla="*/ 15 h 118"/>
                  <a:gd name="T2" fmla="*/ 104 w 119"/>
                  <a:gd name="T3" fmla="*/ 86 h 118"/>
                  <a:gd name="T4" fmla="*/ 32 w 119"/>
                  <a:gd name="T5" fmla="*/ 103 h 118"/>
                  <a:gd name="T6" fmla="*/ 16 w 119"/>
                  <a:gd name="T7" fmla="*/ 31 h 118"/>
                  <a:gd name="T8" fmla="*/ 87 w 119"/>
                  <a:gd name="T9" fmla="*/ 15 h 118"/>
                </a:gdLst>
                <a:ahLst/>
                <a:cxnLst>
                  <a:cxn ang="0">
                    <a:pos x="T0" y="T1"/>
                  </a:cxn>
                  <a:cxn ang="0">
                    <a:pos x="T2" y="T3"/>
                  </a:cxn>
                  <a:cxn ang="0">
                    <a:pos x="T4" y="T5"/>
                  </a:cxn>
                  <a:cxn ang="0">
                    <a:pos x="T6" y="T7"/>
                  </a:cxn>
                  <a:cxn ang="0">
                    <a:pos x="T8" y="T9"/>
                  </a:cxn>
                </a:cxnLst>
                <a:rect l="0" t="0" r="r" b="b"/>
                <a:pathLst>
                  <a:path w="119" h="118">
                    <a:moveTo>
                      <a:pt x="87" y="15"/>
                    </a:moveTo>
                    <a:cubicBezTo>
                      <a:pt x="111" y="30"/>
                      <a:pt x="119" y="62"/>
                      <a:pt x="104" y="86"/>
                    </a:cubicBezTo>
                    <a:cubicBezTo>
                      <a:pt x="88" y="111"/>
                      <a:pt x="56" y="118"/>
                      <a:pt x="32" y="103"/>
                    </a:cubicBezTo>
                    <a:cubicBezTo>
                      <a:pt x="8" y="87"/>
                      <a:pt x="0" y="55"/>
                      <a:pt x="16" y="31"/>
                    </a:cubicBezTo>
                    <a:cubicBezTo>
                      <a:pt x="31" y="7"/>
                      <a:pt x="63" y="0"/>
                      <a:pt x="87" y="1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86" name="Freeform 130"/>
              <p:cNvSpPr/>
              <p:nvPr/>
            </p:nvSpPr>
            <p:spPr bwMode="auto">
              <a:xfrm>
                <a:off x="4995870" y="3029256"/>
                <a:ext cx="67537" cy="67537"/>
              </a:xfrm>
              <a:custGeom>
                <a:avLst/>
                <a:gdLst>
                  <a:gd name="T0" fmla="*/ 55 w 75"/>
                  <a:gd name="T1" fmla="*/ 10 h 75"/>
                  <a:gd name="T2" fmla="*/ 66 w 75"/>
                  <a:gd name="T3" fmla="*/ 55 h 75"/>
                  <a:gd name="T4" fmla="*/ 20 w 75"/>
                  <a:gd name="T5" fmla="*/ 65 h 75"/>
                  <a:gd name="T6" fmla="*/ 10 w 75"/>
                  <a:gd name="T7" fmla="*/ 20 h 75"/>
                  <a:gd name="T8" fmla="*/ 55 w 75"/>
                  <a:gd name="T9" fmla="*/ 10 h 75"/>
                </a:gdLst>
                <a:ahLst/>
                <a:cxnLst>
                  <a:cxn ang="0">
                    <a:pos x="T0" y="T1"/>
                  </a:cxn>
                  <a:cxn ang="0">
                    <a:pos x="T2" y="T3"/>
                  </a:cxn>
                  <a:cxn ang="0">
                    <a:pos x="T4" y="T5"/>
                  </a:cxn>
                  <a:cxn ang="0">
                    <a:pos x="T6" y="T7"/>
                  </a:cxn>
                  <a:cxn ang="0">
                    <a:pos x="T8" y="T9"/>
                  </a:cxn>
                </a:cxnLst>
                <a:rect l="0" t="0" r="r" b="b"/>
                <a:pathLst>
                  <a:path w="75" h="75">
                    <a:moveTo>
                      <a:pt x="55" y="10"/>
                    </a:moveTo>
                    <a:cubicBezTo>
                      <a:pt x="71" y="19"/>
                      <a:pt x="75" y="39"/>
                      <a:pt x="66" y="55"/>
                    </a:cubicBezTo>
                    <a:cubicBezTo>
                      <a:pt x="56" y="70"/>
                      <a:pt x="36" y="75"/>
                      <a:pt x="20" y="65"/>
                    </a:cubicBezTo>
                    <a:cubicBezTo>
                      <a:pt x="5" y="56"/>
                      <a:pt x="0" y="35"/>
                      <a:pt x="10" y="20"/>
                    </a:cubicBezTo>
                    <a:cubicBezTo>
                      <a:pt x="20" y="5"/>
                      <a:pt x="40" y="0"/>
                      <a:pt x="55" y="1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87" name="Freeform 131"/>
              <p:cNvSpPr/>
              <p:nvPr/>
            </p:nvSpPr>
            <p:spPr bwMode="auto">
              <a:xfrm>
                <a:off x="5741593" y="2576195"/>
                <a:ext cx="67537" cy="67537"/>
              </a:xfrm>
              <a:custGeom>
                <a:avLst/>
                <a:gdLst>
                  <a:gd name="T0" fmla="*/ 55 w 75"/>
                  <a:gd name="T1" fmla="*/ 10 h 75"/>
                  <a:gd name="T2" fmla="*/ 65 w 75"/>
                  <a:gd name="T3" fmla="*/ 55 h 75"/>
                  <a:gd name="T4" fmla="*/ 20 w 75"/>
                  <a:gd name="T5" fmla="*/ 65 h 75"/>
                  <a:gd name="T6" fmla="*/ 10 w 75"/>
                  <a:gd name="T7" fmla="*/ 20 h 75"/>
                  <a:gd name="T8" fmla="*/ 55 w 75"/>
                  <a:gd name="T9" fmla="*/ 10 h 75"/>
                </a:gdLst>
                <a:ahLst/>
                <a:cxnLst>
                  <a:cxn ang="0">
                    <a:pos x="T0" y="T1"/>
                  </a:cxn>
                  <a:cxn ang="0">
                    <a:pos x="T2" y="T3"/>
                  </a:cxn>
                  <a:cxn ang="0">
                    <a:pos x="T4" y="T5"/>
                  </a:cxn>
                  <a:cxn ang="0">
                    <a:pos x="T6" y="T7"/>
                  </a:cxn>
                  <a:cxn ang="0">
                    <a:pos x="T8" y="T9"/>
                  </a:cxn>
                </a:cxnLst>
                <a:rect l="0" t="0" r="r" b="b"/>
                <a:pathLst>
                  <a:path w="75" h="75">
                    <a:moveTo>
                      <a:pt x="55" y="10"/>
                    </a:moveTo>
                    <a:cubicBezTo>
                      <a:pt x="70" y="19"/>
                      <a:pt x="75" y="39"/>
                      <a:pt x="65" y="55"/>
                    </a:cubicBezTo>
                    <a:cubicBezTo>
                      <a:pt x="56" y="70"/>
                      <a:pt x="36" y="75"/>
                      <a:pt x="20" y="65"/>
                    </a:cubicBezTo>
                    <a:cubicBezTo>
                      <a:pt x="5" y="56"/>
                      <a:pt x="0" y="35"/>
                      <a:pt x="10" y="20"/>
                    </a:cubicBezTo>
                    <a:cubicBezTo>
                      <a:pt x="20" y="5"/>
                      <a:pt x="40" y="0"/>
                      <a:pt x="55" y="1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88" name="Freeform 132"/>
              <p:cNvSpPr/>
              <p:nvPr/>
            </p:nvSpPr>
            <p:spPr bwMode="auto">
              <a:xfrm>
                <a:off x="5875259" y="3157296"/>
                <a:ext cx="61909" cy="61909"/>
              </a:xfrm>
              <a:custGeom>
                <a:avLst/>
                <a:gdLst>
                  <a:gd name="T0" fmla="*/ 50 w 68"/>
                  <a:gd name="T1" fmla="*/ 9 h 68"/>
                  <a:gd name="T2" fmla="*/ 59 w 68"/>
                  <a:gd name="T3" fmla="*/ 50 h 68"/>
                  <a:gd name="T4" fmla="*/ 18 w 68"/>
                  <a:gd name="T5" fmla="*/ 60 h 68"/>
                  <a:gd name="T6" fmla="*/ 9 w 68"/>
                  <a:gd name="T7" fmla="*/ 19 h 68"/>
                  <a:gd name="T8" fmla="*/ 50 w 68"/>
                  <a:gd name="T9" fmla="*/ 9 h 68"/>
                </a:gdLst>
                <a:ahLst/>
                <a:cxnLst>
                  <a:cxn ang="0">
                    <a:pos x="T0" y="T1"/>
                  </a:cxn>
                  <a:cxn ang="0">
                    <a:pos x="T2" y="T3"/>
                  </a:cxn>
                  <a:cxn ang="0">
                    <a:pos x="T4" y="T5"/>
                  </a:cxn>
                  <a:cxn ang="0">
                    <a:pos x="T6" y="T7"/>
                  </a:cxn>
                  <a:cxn ang="0">
                    <a:pos x="T8" y="T9"/>
                  </a:cxn>
                </a:cxnLst>
                <a:rect l="0" t="0" r="r" b="b"/>
                <a:pathLst>
                  <a:path w="68" h="68">
                    <a:moveTo>
                      <a:pt x="50" y="9"/>
                    </a:moveTo>
                    <a:cubicBezTo>
                      <a:pt x="64" y="18"/>
                      <a:pt x="68" y="36"/>
                      <a:pt x="59" y="50"/>
                    </a:cubicBezTo>
                    <a:cubicBezTo>
                      <a:pt x="50" y="64"/>
                      <a:pt x="32" y="68"/>
                      <a:pt x="18" y="60"/>
                    </a:cubicBezTo>
                    <a:cubicBezTo>
                      <a:pt x="4" y="51"/>
                      <a:pt x="0" y="33"/>
                      <a:pt x="9" y="19"/>
                    </a:cubicBezTo>
                    <a:cubicBezTo>
                      <a:pt x="17" y="5"/>
                      <a:pt x="36" y="0"/>
                      <a:pt x="50" y="9"/>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89" name="Freeform 133"/>
              <p:cNvSpPr/>
              <p:nvPr/>
            </p:nvSpPr>
            <p:spPr bwMode="auto">
              <a:xfrm>
                <a:off x="5354660" y="3803117"/>
                <a:ext cx="73165" cy="71758"/>
              </a:xfrm>
              <a:custGeom>
                <a:avLst/>
                <a:gdLst>
                  <a:gd name="T0" fmla="*/ 59 w 81"/>
                  <a:gd name="T1" fmla="*/ 10 h 80"/>
                  <a:gd name="T2" fmla="*/ 70 w 81"/>
                  <a:gd name="T3" fmla="*/ 59 h 80"/>
                  <a:gd name="T4" fmla="*/ 22 w 81"/>
                  <a:gd name="T5" fmla="*/ 70 h 80"/>
                  <a:gd name="T6" fmla="*/ 10 w 81"/>
                  <a:gd name="T7" fmla="*/ 21 h 80"/>
                  <a:gd name="T8" fmla="*/ 59 w 81"/>
                  <a:gd name="T9" fmla="*/ 10 h 80"/>
                </a:gdLst>
                <a:ahLst/>
                <a:cxnLst>
                  <a:cxn ang="0">
                    <a:pos x="T0" y="T1"/>
                  </a:cxn>
                  <a:cxn ang="0">
                    <a:pos x="T2" y="T3"/>
                  </a:cxn>
                  <a:cxn ang="0">
                    <a:pos x="T4" y="T5"/>
                  </a:cxn>
                  <a:cxn ang="0">
                    <a:pos x="T6" y="T7"/>
                  </a:cxn>
                  <a:cxn ang="0">
                    <a:pos x="T8" y="T9"/>
                  </a:cxn>
                </a:cxnLst>
                <a:rect l="0" t="0" r="r" b="b"/>
                <a:pathLst>
                  <a:path w="81" h="80">
                    <a:moveTo>
                      <a:pt x="59" y="10"/>
                    </a:moveTo>
                    <a:cubicBezTo>
                      <a:pt x="76" y="20"/>
                      <a:pt x="81" y="42"/>
                      <a:pt x="70" y="59"/>
                    </a:cubicBezTo>
                    <a:cubicBezTo>
                      <a:pt x="60" y="75"/>
                      <a:pt x="38" y="80"/>
                      <a:pt x="22" y="70"/>
                    </a:cubicBezTo>
                    <a:cubicBezTo>
                      <a:pt x="5" y="60"/>
                      <a:pt x="0" y="38"/>
                      <a:pt x="10" y="21"/>
                    </a:cubicBezTo>
                    <a:cubicBezTo>
                      <a:pt x="21" y="5"/>
                      <a:pt x="43" y="0"/>
                      <a:pt x="59" y="1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90" name="Freeform 134"/>
              <p:cNvSpPr/>
              <p:nvPr/>
            </p:nvSpPr>
            <p:spPr bwMode="auto">
              <a:xfrm>
                <a:off x="6758869" y="3044734"/>
                <a:ext cx="61909" cy="61909"/>
              </a:xfrm>
              <a:custGeom>
                <a:avLst/>
                <a:gdLst>
                  <a:gd name="T0" fmla="*/ 50 w 68"/>
                  <a:gd name="T1" fmla="*/ 8 h 68"/>
                  <a:gd name="T2" fmla="*/ 60 w 68"/>
                  <a:gd name="T3" fmla="*/ 49 h 68"/>
                  <a:gd name="T4" fmla="*/ 19 w 68"/>
                  <a:gd name="T5" fmla="*/ 59 h 68"/>
                  <a:gd name="T6" fmla="*/ 9 w 68"/>
                  <a:gd name="T7" fmla="*/ 18 h 68"/>
                  <a:gd name="T8" fmla="*/ 50 w 68"/>
                  <a:gd name="T9" fmla="*/ 8 h 68"/>
                </a:gdLst>
                <a:ahLst/>
                <a:cxnLst>
                  <a:cxn ang="0">
                    <a:pos x="T0" y="T1"/>
                  </a:cxn>
                  <a:cxn ang="0">
                    <a:pos x="T2" y="T3"/>
                  </a:cxn>
                  <a:cxn ang="0">
                    <a:pos x="T4" y="T5"/>
                  </a:cxn>
                  <a:cxn ang="0">
                    <a:pos x="T6" y="T7"/>
                  </a:cxn>
                  <a:cxn ang="0">
                    <a:pos x="T8" y="T9"/>
                  </a:cxn>
                </a:cxnLst>
                <a:rect l="0" t="0" r="r" b="b"/>
                <a:pathLst>
                  <a:path w="68" h="68">
                    <a:moveTo>
                      <a:pt x="50" y="8"/>
                    </a:moveTo>
                    <a:cubicBezTo>
                      <a:pt x="64" y="17"/>
                      <a:pt x="68" y="35"/>
                      <a:pt x="60" y="49"/>
                    </a:cubicBezTo>
                    <a:cubicBezTo>
                      <a:pt x="51" y="63"/>
                      <a:pt x="32" y="68"/>
                      <a:pt x="19" y="59"/>
                    </a:cubicBezTo>
                    <a:cubicBezTo>
                      <a:pt x="5" y="50"/>
                      <a:pt x="0" y="32"/>
                      <a:pt x="9" y="18"/>
                    </a:cubicBezTo>
                    <a:cubicBezTo>
                      <a:pt x="18" y="4"/>
                      <a:pt x="36" y="0"/>
                      <a:pt x="50" y="8"/>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91" name="Freeform 135"/>
              <p:cNvSpPr/>
              <p:nvPr/>
            </p:nvSpPr>
            <p:spPr bwMode="auto">
              <a:xfrm>
                <a:off x="6960074" y="2145647"/>
                <a:ext cx="61909" cy="60502"/>
              </a:xfrm>
              <a:custGeom>
                <a:avLst/>
                <a:gdLst>
                  <a:gd name="T0" fmla="*/ 50 w 68"/>
                  <a:gd name="T1" fmla="*/ 9 h 68"/>
                  <a:gd name="T2" fmla="*/ 59 w 68"/>
                  <a:gd name="T3" fmla="*/ 50 h 68"/>
                  <a:gd name="T4" fmla="*/ 18 w 68"/>
                  <a:gd name="T5" fmla="*/ 60 h 68"/>
                  <a:gd name="T6" fmla="*/ 9 w 68"/>
                  <a:gd name="T7" fmla="*/ 18 h 68"/>
                  <a:gd name="T8" fmla="*/ 50 w 68"/>
                  <a:gd name="T9" fmla="*/ 9 h 68"/>
                </a:gdLst>
                <a:ahLst/>
                <a:cxnLst>
                  <a:cxn ang="0">
                    <a:pos x="T0" y="T1"/>
                  </a:cxn>
                  <a:cxn ang="0">
                    <a:pos x="T2" y="T3"/>
                  </a:cxn>
                  <a:cxn ang="0">
                    <a:pos x="T4" y="T5"/>
                  </a:cxn>
                  <a:cxn ang="0">
                    <a:pos x="T6" y="T7"/>
                  </a:cxn>
                  <a:cxn ang="0">
                    <a:pos x="T8" y="T9"/>
                  </a:cxn>
                </a:cxnLst>
                <a:rect l="0" t="0" r="r" b="b"/>
                <a:pathLst>
                  <a:path w="68" h="68">
                    <a:moveTo>
                      <a:pt x="50" y="9"/>
                    </a:moveTo>
                    <a:cubicBezTo>
                      <a:pt x="64" y="18"/>
                      <a:pt x="68" y="36"/>
                      <a:pt x="59" y="50"/>
                    </a:cubicBezTo>
                    <a:cubicBezTo>
                      <a:pt x="51" y="64"/>
                      <a:pt x="32" y="68"/>
                      <a:pt x="18" y="60"/>
                    </a:cubicBezTo>
                    <a:cubicBezTo>
                      <a:pt x="4" y="51"/>
                      <a:pt x="0" y="32"/>
                      <a:pt x="9" y="18"/>
                    </a:cubicBezTo>
                    <a:cubicBezTo>
                      <a:pt x="18" y="5"/>
                      <a:pt x="36" y="0"/>
                      <a:pt x="50" y="9"/>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92" name="Freeform 136"/>
              <p:cNvSpPr/>
              <p:nvPr/>
            </p:nvSpPr>
            <p:spPr bwMode="auto">
              <a:xfrm>
                <a:off x="7061379" y="2783027"/>
                <a:ext cx="98492" cy="97084"/>
              </a:xfrm>
              <a:custGeom>
                <a:avLst/>
                <a:gdLst>
                  <a:gd name="T0" fmla="*/ 79 w 108"/>
                  <a:gd name="T1" fmla="*/ 14 h 108"/>
                  <a:gd name="T2" fmla="*/ 94 w 108"/>
                  <a:gd name="T3" fmla="*/ 79 h 108"/>
                  <a:gd name="T4" fmla="*/ 29 w 108"/>
                  <a:gd name="T5" fmla="*/ 94 h 108"/>
                  <a:gd name="T6" fmla="*/ 14 w 108"/>
                  <a:gd name="T7" fmla="*/ 29 h 108"/>
                  <a:gd name="T8" fmla="*/ 79 w 108"/>
                  <a:gd name="T9" fmla="*/ 14 h 108"/>
                </a:gdLst>
                <a:ahLst/>
                <a:cxnLst>
                  <a:cxn ang="0">
                    <a:pos x="T0" y="T1"/>
                  </a:cxn>
                  <a:cxn ang="0">
                    <a:pos x="T2" y="T3"/>
                  </a:cxn>
                  <a:cxn ang="0">
                    <a:pos x="T4" y="T5"/>
                  </a:cxn>
                  <a:cxn ang="0">
                    <a:pos x="T6" y="T7"/>
                  </a:cxn>
                  <a:cxn ang="0">
                    <a:pos x="T8" y="T9"/>
                  </a:cxn>
                </a:cxnLst>
                <a:rect l="0" t="0" r="r" b="b"/>
                <a:pathLst>
                  <a:path w="108" h="108">
                    <a:moveTo>
                      <a:pt x="79" y="14"/>
                    </a:moveTo>
                    <a:cubicBezTo>
                      <a:pt x="102" y="28"/>
                      <a:pt x="108" y="57"/>
                      <a:pt x="94" y="79"/>
                    </a:cubicBezTo>
                    <a:cubicBezTo>
                      <a:pt x="81" y="102"/>
                      <a:pt x="51" y="108"/>
                      <a:pt x="29" y="94"/>
                    </a:cubicBezTo>
                    <a:cubicBezTo>
                      <a:pt x="7" y="81"/>
                      <a:pt x="0" y="51"/>
                      <a:pt x="14" y="29"/>
                    </a:cubicBezTo>
                    <a:cubicBezTo>
                      <a:pt x="28" y="7"/>
                      <a:pt x="57" y="0"/>
                      <a:pt x="79" y="14"/>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93" name="Freeform 137"/>
              <p:cNvSpPr/>
              <p:nvPr/>
            </p:nvSpPr>
            <p:spPr bwMode="auto">
              <a:xfrm>
                <a:off x="6152442" y="2204740"/>
                <a:ext cx="101306" cy="102712"/>
              </a:xfrm>
              <a:custGeom>
                <a:avLst/>
                <a:gdLst>
                  <a:gd name="T0" fmla="*/ 84 w 114"/>
                  <a:gd name="T1" fmla="*/ 15 h 114"/>
                  <a:gd name="T2" fmla="*/ 100 w 114"/>
                  <a:gd name="T3" fmla="*/ 84 h 114"/>
                  <a:gd name="T4" fmla="*/ 31 w 114"/>
                  <a:gd name="T5" fmla="*/ 99 h 114"/>
                  <a:gd name="T6" fmla="*/ 15 w 114"/>
                  <a:gd name="T7" fmla="*/ 31 h 114"/>
                  <a:gd name="T8" fmla="*/ 84 w 114"/>
                  <a:gd name="T9" fmla="*/ 15 h 114"/>
                </a:gdLst>
                <a:ahLst/>
                <a:cxnLst>
                  <a:cxn ang="0">
                    <a:pos x="T0" y="T1"/>
                  </a:cxn>
                  <a:cxn ang="0">
                    <a:pos x="T2" y="T3"/>
                  </a:cxn>
                  <a:cxn ang="0">
                    <a:pos x="T4" y="T5"/>
                  </a:cxn>
                  <a:cxn ang="0">
                    <a:pos x="T6" y="T7"/>
                  </a:cxn>
                  <a:cxn ang="0">
                    <a:pos x="T8" y="T9"/>
                  </a:cxn>
                </a:cxnLst>
                <a:rect l="0" t="0" r="r" b="b"/>
                <a:pathLst>
                  <a:path w="114" h="114">
                    <a:moveTo>
                      <a:pt x="84" y="15"/>
                    </a:moveTo>
                    <a:cubicBezTo>
                      <a:pt x="107" y="29"/>
                      <a:pt x="114" y="60"/>
                      <a:pt x="100" y="84"/>
                    </a:cubicBezTo>
                    <a:cubicBezTo>
                      <a:pt x="85" y="107"/>
                      <a:pt x="54" y="114"/>
                      <a:pt x="31" y="99"/>
                    </a:cubicBezTo>
                    <a:cubicBezTo>
                      <a:pt x="8" y="85"/>
                      <a:pt x="0" y="54"/>
                      <a:pt x="15" y="31"/>
                    </a:cubicBezTo>
                    <a:cubicBezTo>
                      <a:pt x="30" y="7"/>
                      <a:pt x="60" y="0"/>
                      <a:pt x="84" y="1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94" name="Freeform 98"/>
              <p:cNvSpPr/>
              <p:nvPr/>
            </p:nvSpPr>
            <p:spPr bwMode="auto">
              <a:xfrm>
                <a:off x="5008534" y="5155267"/>
                <a:ext cx="136482" cy="119597"/>
              </a:xfrm>
              <a:custGeom>
                <a:avLst/>
                <a:gdLst>
                  <a:gd name="T0" fmla="*/ 75 w 151"/>
                  <a:gd name="T1" fmla="*/ 0 h 133"/>
                  <a:gd name="T2" fmla="*/ 19 w 151"/>
                  <a:gd name="T3" fmla="*/ 31 h 133"/>
                  <a:gd name="T4" fmla="*/ 40 w 151"/>
                  <a:gd name="T5" fmla="*/ 122 h 133"/>
                  <a:gd name="T6" fmla="*/ 75 w 151"/>
                  <a:gd name="T7" fmla="*/ 133 h 133"/>
                  <a:gd name="T8" fmla="*/ 131 w 151"/>
                  <a:gd name="T9" fmla="*/ 102 h 133"/>
                  <a:gd name="T10" fmla="*/ 111 w 151"/>
                  <a:gd name="T11" fmla="*/ 10 h 133"/>
                  <a:gd name="T12" fmla="*/ 75 w 151"/>
                  <a:gd name="T13" fmla="*/ 0 h 133"/>
                </a:gdLst>
                <a:ahLst/>
                <a:cxnLst>
                  <a:cxn ang="0">
                    <a:pos x="T0" y="T1"/>
                  </a:cxn>
                  <a:cxn ang="0">
                    <a:pos x="T2" y="T3"/>
                  </a:cxn>
                  <a:cxn ang="0">
                    <a:pos x="T4" y="T5"/>
                  </a:cxn>
                  <a:cxn ang="0">
                    <a:pos x="T6" y="T7"/>
                  </a:cxn>
                  <a:cxn ang="0">
                    <a:pos x="T8" y="T9"/>
                  </a:cxn>
                  <a:cxn ang="0">
                    <a:pos x="T10" y="T11"/>
                  </a:cxn>
                  <a:cxn ang="0">
                    <a:pos x="T12" y="T13"/>
                  </a:cxn>
                </a:cxnLst>
                <a:rect l="0" t="0" r="r" b="b"/>
                <a:pathLst>
                  <a:path w="151" h="133">
                    <a:moveTo>
                      <a:pt x="75" y="0"/>
                    </a:moveTo>
                    <a:cubicBezTo>
                      <a:pt x="53" y="0"/>
                      <a:pt x="32" y="11"/>
                      <a:pt x="19" y="31"/>
                    </a:cubicBezTo>
                    <a:cubicBezTo>
                      <a:pt x="0" y="62"/>
                      <a:pt x="9" y="103"/>
                      <a:pt x="40" y="122"/>
                    </a:cubicBezTo>
                    <a:cubicBezTo>
                      <a:pt x="51" y="129"/>
                      <a:pt x="63" y="133"/>
                      <a:pt x="75" y="133"/>
                    </a:cubicBezTo>
                    <a:cubicBezTo>
                      <a:pt x="97" y="133"/>
                      <a:pt x="119" y="122"/>
                      <a:pt x="131" y="102"/>
                    </a:cubicBezTo>
                    <a:cubicBezTo>
                      <a:pt x="151" y="71"/>
                      <a:pt x="142" y="30"/>
                      <a:pt x="111" y="10"/>
                    </a:cubicBezTo>
                    <a:cubicBezTo>
                      <a:pt x="100" y="3"/>
                      <a:pt x="87" y="0"/>
                      <a:pt x="75" y="0"/>
                    </a:cubicBezTo>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95" name="Freeform 99"/>
              <p:cNvSpPr/>
              <p:nvPr/>
            </p:nvSpPr>
            <p:spPr bwMode="auto">
              <a:xfrm>
                <a:off x="5031046" y="4123919"/>
                <a:ext cx="83015" cy="71759"/>
              </a:xfrm>
              <a:custGeom>
                <a:avLst/>
                <a:gdLst>
                  <a:gd name="T0" fmla="*/ 46 w 93"/>
                  <a:gd name="T1" fmla="*/ 0 h 81"/>
                  <a:gd name="T2" fmla="*/ 12 w 93"/>
                  <a:gd name="T3" fmla="*/ 19 h 81"/>
                  <a:gd name="T4" fmla="*/ 25 w 93"/>
                  <a:gd name="T5" fmla="*/ 75 h 81"/>
                  <a:gd name="T6" fmla="*/ 46 w 93"/>
                  <a:gd name="T7" fmla="*/ 81 h 81"/>
                  <a:gd name="T8" fmla="*/ 81 w 93"/>
                  <a:gd name="T9" fmla="*/ 62 h 81"/>
                  <a:gd name="T10" fmla="*/ 68 w 93"/>
                  <a:gd name="T11" fmla="*/ 6 h 81"/>
                  <a:gd name="T12" fmla="*/ 46 w 93"/>
                  <a:gd name="T13" fmla="*/ 0 h 81"/>
                </a:gdLst>
                <a:ahLst/>
                <a:cxnLst>
                  <a:cxn ang="0">
                    <a:pos x="T0" y="T1"/>
                  </a:cxn>
                  <a:cxn ang="0">
                    <a:pos x="T2" y="T3"/>
                  </a:cxn>
                  <a:cxn ang="0">
                    <a:pos x="T4" y="T5"/>
                  </a:cxn>
                  <a:cxn ang="0">
                    <a:pos x="T6" y="T7"/>
                  </a:cxn>
                  <a:cxn ang="0">
                    <a:pos x="T8" y="T9"/>
                  </a:cxn>
                  <a:cxn ang="0">
                    <a:pos x="T10" y="T11"/>
                  </a:cxn>
                  <a:cxn ang="0">
                    <a:pos x="T12" y="T13"/>
                  </a:cxn>
                </a:cxnLst>
                <a:rect l="0" t="0" r="r" b="b"/>
                <a:pathLst>
                  <a:path w="93" h="81">
                    <a:moveTo>
                      <a:pt x="46" y="0"/>
                    </a:moveTo>
                    <a:cubicBezTo>
                      <a:pt x="33" y="0"/>
                      <a:pt x="20" y="7"/>
                      <a:pt x="12" y="19"/>
                    </a:cubicBezTo>
                    <a:cubicBezTo>
                      <a:pt x="0" y="38"/>
                      <a:pt x="6" y="63"/>
                      <a:pt x="25" y="75"/>
                    </a:cubicBezTo>
                    <a:cubicBezTo>
                      <a:pt x="31" y="79"/>
                      <a:pt x="39" y="81"/>
                      <a:pt x="46" y="81"/>
                    </a:cubicBezTo>
                    <a:cubicBezTo>
                      <a:pt x="60" y="81"/>
                      <a:pt x="73" y="74"/>
                      <a:pt x="81" y="62"/>
                    </a:cubicBezTo>
                    <a:cubicBezTo>
                      <a:pt x="93" y="43"/>
                      <a:pt x="87" y="18"/>
                      <a:pt x="68" y="6"/>
                    </a:cubicBezTo>
                    <a:cubicBezTo>
                      <a:pt x="61" y="2"/>
                      <a:pt x="54" y="0"/>
                      <a:pt x="46" y="0"/>
                    </a:cubicBezTo>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98" name="Freeform 100"/>
              <p:cNvSpPr/>
              <p:nvPr/>
            </p:nvSpPr>
            <p:spPr bwMode="auto">
              <a:xfrm>
                <a:off x="4607533" y="2984231"/>
                <a:ext cx="187134" cy="163215"/>
              </a:xfrm>
              <a:custGeom>
                <a:avLst/>
                <a:gdLst>
                  <a:gd name="T0" fmla="*/ 104 w 208"/>
                  <a:gd name="T1" fmla="*/ 0 h 182"/>
                  <a:gd name="T2" fmla="*/ 27 w 208"/>
                  <a:gd name="T3" fmla="*/ 42 h 182"/>
                  <a:gd name="T4" fmla="*/ 56 w 208"/>
                  <a:gd name="T5" fmla="*/ 168 h 182"/>
                  <a:gd name="T6" fmla="*/ 104 w 208"/>
                  <a:gd name="T7" fmla="*/ 182 h 182"/>
                  <a:gd name="T8" fmla="*/ 182 w 208"/>
                  <a:gd name="T9" fmla="*/ 139 h 182"/>
                  <a:gd name="T10" fmla="*/ 153 w 208"/>
                  <a:gd name="T11" fmla="*/ 14 h 182"/>
                  <a:gd name="T12" fmla="*/ 104 w 208"/>
                  <a:gd name="T13" fmla="*/ 0 h 182"/>
                </a:gdLst>
                <a:ahLst/>
                <a:cxnLst>
                  <a:cxn ang="0">
                    <a:pos x="T0" y="T1"/>
                  </a:cxn>
                  <a:cxn ang="0">
                    <a:pos x="T2" y="T3"/>
                  </a:cxn>
                  <a:cxn ang="0">
                    <a:pos x="T4" y="T5"/>
                  </a:cxn>
                  <a:cxn ang="0">
                    <a:pos x="T6" y="T7"/>
                  </a:cxn>
                  <a:cxn ang="0">
                    <a:pos x="T8" y="T9"/>
                  </a:cxn>
                  <a:cxn ang="0">
                    <a:pos x="T10" y="T11"/>
                  </a:cxn>
                  <a:cxn ang="0">
                    <a:pos x="T12" y="T13"/>
                  </a:cxn>
                </a:cxnLst>
                <a:rect l="0" t="0" r="r" b="b"/>
                <a:pathLst>
                  <a:path w="208" h="182">
                    <a:moveTo>
                      <a:pt x="104" y="0"/>
                    </a:moveTo>
                    <a:cubicBezTo>
                      <a:pt x="74" y="0"/>
                      <a:pt x="44" y="15"/>
                      <a:pt x="27" y="42"/>
                    </a:cubicBezTo>
                    <a:cubicBezTo>
                      <a:pt x="0" y="85"/>
                      <a:pt x="13" y="141"/>
                      <a:pt x="56" y="168"/>
                    </a:cubicBezTo>
                    <a:cubicBezTo>
                      <a:pt x="71" y="178"/>
                      <a:pt x="88" y="182"/>
                      <a:pt x="104" y="182"/>
                    </a:cubicBezTo>
                    <a:cubicBezTo>
                      <a:pt x="135" y="182"/>
                      <a:pt x="164" y="167"/>
                      <a:pt x="182" y="139"/>
                    </a:cubicBezTo>
                    <a:cubicBezTo>
                      <a:pt x="208" y="97"/>
                      <a:pt x="196" y="40"/>
                      <a:pt x="153" y="14"/>
                    </a:cubicBezTo>
                    <a:cubicBezTo>
                      <a:pt x="138" y="4"/>
                      <a:pt x="121" y="0"/>
                      <a:pt x="104" y="0"/>
                    </a:cubicBezTo>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99" name="Freeform 101"/>
              <p:cNvSpPr/>
              <p:nvPr/>
            </p:nvSpPr>
            <p:spPr bwMode="auto">
              <a:xfrm>
                <a:off x="4199496" y="2832274"/>
                <a:ext cx="98492" cy="87235"/>
              </a:xfrm>
              <a:custGeom>
                <a:avLst/>
                <a:gdLst>
                  <a:gd name="T0" fmla="*/ 55 w 109"/>
                  <a:gd name="T1" fmla="*/ 0 h 96"/>
                  <a:gd name="T2" fmla="*/ 14 w 109"/>
                  <a:gd name="T3" fmla="*/ 22 h 96"/>
                  <a:gd name="T4" fmla="*/ 29 w 109"/>
                  <a:gd name="T5" fmla="*/ 88 h 96"/>
                  <a:gd name="T6" fmla="*/ 55 w 109"/>
                  <a:gd name="T7" fmla="*/ 96 h 96"/>
                  <a:gd name="T8" fmla="*/ 95 w 109"/>
                  <a:gd name="T9" fmla="*/ 73 h 96"/>
                  <a:gd name="T10" fmla="*/ 80 w 109"/>
                  <a:gd name="T11" fmla="*/ 7 h 96"/>
                  <a:gd name="T12" fmla="*/ 55 w 109"/>
                  <a:gd name="T13" fmla="*/ 0 h 96"/>
                </a:gdLst>
                <a:ahLst/>
                <a:cxnLst>
                  <a:cxn ang="0">
                    <a:pos x="T0" y="T1"/>
                  </a:cxn>
                  <a:cxn ang="0">
                    <a:pos x="T2" y="T3"/>
                  </a:cxn>
                  <a:cxn ang="0">
                    <a:pos x="T4" y="T5"/>
                  </a:cxn>
                  <a:cxn ang="0">
                    <a:pos x="T6" y="T7"/>
                  </a:cxn>
                  <a:cxn ang="0">
                    <a:pos x="T8" y="T9"/>
                  </a:cxn>
                  <a:cxn ang="0">
                    <a:pos x="T10" y="T11"/>
                  </a:cxn>
                  <a:cxn ang="0">
                    <a:pos x="T12" y="T13"/>
                  </a:cxn>
                </a:cxnLst>
                <a:rect l="0" t="0" r="r" b="b"/>
                <a:pathLst>
                  <a:path w="109" h="96">
                    <a:moveTo>
                      <a:pt x="55" y="0"/>
                    </a:moveTo>
                    <a:cubicBezTo>
                      <a:pt x="39" y="0"/>
                      <a:pt x="23" y="8"/>
                      <a:pt x="14" y="22"/>
                    </a:cubicBezTo>
                    <a:cubicBezTo>
                      <a:pt x="0" y="45"/>
                      <a:pt x="7" y="74"/>
                      <a:pt x="29" y="88"/>
                    </a:cubicBezTo>
                    <a:cubicBezTo>
                      <a:pt x="37" y="93"/>
                      <a:pt x="46" y="96"/>
                      <a:pt x="55" y="96"/>
                    </a:cubicBezTo>
                    <a:cubicBezTo>
                      <a:pt x="71" y="96"/>
                      <a:pt x="86" y="88"/>
                      <a:pt x="95" y="73"/>
                    </a:cubicBezTo>
                    <a:cubicBezTo>
                      <a:pt x="109" y="51"/>
                      <a:pt x="103" y="21"/>
                      <a:pt x="80" y="7"/>
                    </a:cubicBezTo>
                    <a:cubicBezTo>
                      <a:pt x="72" y="2"/>
                      <a:pt x="63" y="0"/>
                      <a:pt x="55" y="0"/>
                    </a:cubicBezTo>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00" name="Freeform 102"/>
              <p:cNvSpPr/>
              <p:nvPr/>
            </p:nvSpPr>
            <p:spPr bwMode="auto">
              <a:xfrm>
                <a:off x="4798888" y="1091787"/>
                <a:ext cx="98492" cy="85829"/>
              </a:xfrm>
              <a:custGeom>
                <a:avLst/>
                <a:gdLst>
                  <a:gd name="T0" fmla="*/ 55 w 109"/>
                  <a:gd name="T1" fmla="*/ 0 h 96"/>
                  <a:gd name="T2" fmla="*/ 14 w 109"/>
                  <a:gd name="T3" fmla="*/ 23 h 96"/>
                  <a:gd name="T4" fmla="*/ 29 w 109"/>
                  <a:gd name="T5" fmla="*/ 89 h 96"/>
                  <a:gd name="T6" fmla="*/ 55 w 109"/>
                  <a:gd name="T7" fmla="*/ 96 h 96"/>
                  <a:gd name="T8" fmla="*/ 95 w 109"/>
                  <a:gd name="T9" fmla="*/ 74 h 96"/>
                  <a:gd name="T10" fmla="*/ 80 w 109"/>
                  <a:gd name="T11" fmla="*/ 8 h 96"/>
                  <a:gd name="T12" fmla="*/ 55 w 109"/>
                  <a:gd name="T13" fmla="*/ 0 h 96"/>
                </a:gdLst>
                <a:ahLst/>
                <a:cxnLst>
                  <a:cxn ang="0">
                    <a:pos x="T0" y="T1"/>
                  </a:cxn>
                  <a:cxn ang="0">
                    <a:pos x="T2" y="T3"/>
                  </a:cxn>
                  <a:cxn ang="0">
                    <a:pos x="T4" y="T5"/>
                  </a:cxn>
                  <a:cxn ang="0">
                    <a:pos x="T6" y="T7"/>
                  </a:cxn>
                  <a:cxn ang="0">
                    <a:pos x="T8" y="T9"/>
                  </a:cxn>
                  <a:cxn ang="0">
                    <a:pos x="T10" y="T11"/>
                  </a:cxn>
                  <a:cxn ang="0">
                    <a:pos x="T12" y="T13"/>
                  </a:cxn>
                </a:cxnLst>
                <a:rect l="0" t="0" r="r" b="b"/>
                <a:pathLst>
                  <a:path w="109" h="96">
                    <a:moveTo>
                      <a:pt x="55" y="0"/>
                    </a:moveTo>
                    <a:cubicBezTo>
                      <a:pt x="39" y="0"/>
                      <a:pt x="23" y="8"/>
                      <a:pt x="14" y="23"/>
                    </a:cubicBezTo>
                    <a:cubicBezTo>
                      <a:pt x="0" y="45"/>
                      <a:pt x="7" y="75"/>
                      <a:pt x="29" y="89"/>
                    </a:cubicBezTo>
                    <a:cubicBezTo>
                      <a:pt x="37" y="94"/>
                      <a:pt x="46" y="96"/>
                      <a:pt x="55" y="96"/>
                    </a:cubicBezTo>
                    <a:cubicBezTo>
                      <a:pt x="70" y="96"/>
                      <a:pt x="86" y="88"/>
                      <a:pt x="95" y="74"/>
                    </a:cubicBezTo>
                    <a:cubicBezTo>
                      <a:pt x="109" y="51"/>
                      <a:pt x="102" y="22"/>
                      <a:pt x="80" y="8"/>
                    </a:cubicBezTo>
                    <a:cubicBezTo>
                      <a:pt x="72" y="3"/>
                      <a:pt x="63" y="0"/>
                      <a:pt x="55" y="0"/>
                    </a:cubicBezTo>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01" name="Freeform 103"/>
              <p:cNvSpPr/>
              <p:nvPr/>
            </p:nvSpPr>
            <p:spPr bwMode="auto">
              <a:xfrm>
                <a:off x="5750035" y="1796705"/>
                <a:ext cx="137888" cy="119597"/>
              </a:xfrm>
              <a:custGeom>
                <a:avLst/>
                <a:gdLst>
                  <a:gd name="T0" fmla="*/ 76 w 152"/>
                  <a:gd name="T1" fmla="*/ 0 h 132"/>
                  <a:gd name="T2" fmla="*/ 20 w 152"/>
                  <a:gd name="T3" fmla="*/ 31 h 132"/>
                  <a:gd name="T4" fmla="*/ 41 w 152"/>
                  <a:gd name="T5" fmla="*/ 122 h 132"/>
                  <a:gd name="T6" fmla="*/ 76 w 152"/>
                  <a:gd name="T7" fmla="*/ 132 h 132"/>
                  <a:gd name="T8" fmla="*/ 132 w 152"/>
                  <a:gd name="T9" fmla="*/ 101 h 132"/>
                  <a:gd name="T10" fmla="*/ 111 w 152"/>
                  <a:gd name="T11" fmla="*/ 10 h 132"/>
                  <a:gd name="T12" fmla="*/ 76 w 152"/>
                  <a:gd name="T13" fmla="*/ 0 h 132"/>
                </a:gdLst>
                <a:ahLst/>
                <a:cxnLst>
                  <a:cxn ang="0">
                    <a:pos x="T0" y="T1"/>
                  </a:cxn>
                  <a:cxn ang="0">
                    <a:pos x="T2" y="T3"/>
                  </a:cxn>
                  <a:cxn ang="0">
                    <a:pos x="T4" y="T5"/>
                  </a:cxn>
                  <a:cxn ang="0">
                    <a:pos x="T6" y="T7"/>
                  </a:cxn>
                  <a:cxn ang="0">
                    <a:pos x="T8" y="T9"/>
                  </a:cxn>
                  <a:cxn ang="0">
                    <a:pos x="T10" y="T11"/>
                  </a:cxn>
                  <a:cxn ang="0">
                    <a:pos x="T12" y="T13"/>
                  </a:cxn>
                </a:cxnLst>
                <a:rect l="0" t="0" r="r" b="b"/>
                <a:pathLst>
                  <a:path w="152" h="132">
                    <a:moveTo>
                      <a:pt x="76" y="0"/>
                    </a:moveTo>
                    <a:cubicBezTo>
                      <a:pt x="54" y="0"/>
                      <a:pt x="33" y="11"/>
                      <a:pt x="20" y="31"/>
                    </a:cubicBezTo>
                    <a:cubicBezTo>
                      <a:pt x="0" y="62"/>
                      <a:pt x="10" y="103"/>
                      <a:pt x="41" y="122"/>
                    </a:cubicBezTo>
                    <a:cubicBezTo>
                      <a:pt x="52" y="129"/>
                      <a:pt x="64" y="132"/>
                      <a:pt x="76" y="132"/>
                    </a:cubicBezTo>
                    <a:cubicBezTo>
                      <a:pt x="98" y="132"/>
                      <a:pt x="120" y="121"/>
                      <a:pt x="132" y="101"/>
                    </a:cubicBezTo>
                    <a:cubicBezTo>
                      <a:pt x="152" y="70"/>
                      <a:pt x="142" y="29"/>
                      <a:pt x="111" y="10"/>
                    </a:cubicBezTo>
                    <a:cubicBezTo>
                      <a:pt x="100" y="3"/>
                      <a:pt x="88" y="0"/>
                      <a:pt x="76" y="0"/>
                    </a:cubicBezTo>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02" name="Freeform 104"/>
              <p:cNvSpPr/>
              <p:nvPr/>
            </p:nvSpPr>
            <p:spPr bwMode="auto">
              <a:xfrm>
                <a:off x="5634659" y="2747852"/>
                <a:ext cx="225124" cy="196983"/>
              </a:xfrm>
              <a:custGeom>
                <a:avLst/>
                <a:gdLst>
                  <a:gd name="T0" fmla="*/ 125 w 250"/>
                  <a:gd name="T1" fmla="*/ 0 h 219"/>
                  <a:gd name="T2" fmla="*/ 33 w 250"/>
                  <a:gd name="T3" fmla="*/ 51 h 219"/>
                  <a:gd name="T4" fmla="*/ 67 w 250"/>
                  <a:gd name="T5" fmla="*/ 202 h 219"/>
                  <a:gd name="T6" fmla="*/ 125 w 250"/>
                  <a:gd name="T7" fmla="*/ 219 h 219"/>
                  <a:gd name="T8" fmla="*/ 218 w 250"/>
                  <a:gd name="T9" fmla="*/ 167 h 219"/>
                  <a:gd name="T10" fmla="*/ 184 w 250"/>
                  <a:gd name="T11" fmla="*/ 16 h 219"/>
                  <a:gd name="T12" fmla="*/ 125 w 250"/>
                  <a:gd name="T13" fmla="*/ 0 h 219"/>
                </a:gdLst>
                <a:ahLst/>
                <a:cxnLst>
                  <a:cxn ang="0">
                    <a:pos x="T0" y="T1"/>
                  </a:cxn>
                  <a:cxn ang="0">
                    <a:pos x="T2" y="T3"/>
                  </a:cxn>
                  <a:cxn ang="0">
                    <a:pos x="T4" y="T5"/>
                  </a:cxn>
                  <a:cxn ang="0">
                    <a:pos x="T6" y="T7"/>
                  </a:cxn>
                  <a:cxn ang="0">
                    <a:pos x="T8" y="T9"/>
                  </a:cxn>
                  <a:cxn ang="0">
                    <a:pos x="T10" y="T11"/>
                  </a:cxn>
                  <a:cxn ang="0">
                    <a:pos x="T12" y="T13"/>
                  </a:cxn>
                </a:cxnLst>
                <a:rect l="0" t="0" r="r" b="b"/>
                <a:pathLst>
                  <a:path w="250" h="219">
                    <a:moveTo>
                      <a:pt x="125" y="0"/>
                    </a:moveTo>
                    <a:cubicBezTo>
                      <a:pt x="89" y="0"/>
                      <a:pt x="53" y="18"/>
                      <a:pt x="33" y="51"/>
                    </a:cubicBezTo>
                    <a:cubicBezTo>
                      <a:pt x="0" y="102"/>
                      <a:pt x="16" y="170"/>
                      <a:pt x="67" y="202"/>
                    </a:cubicBezTo>
                    <a:cubicBezTo>
                      <a:pt x="85" y="213"/>
                      <a:pt x="105" y="219"/>
                      <a:pt x="125" y="219"/>
                    </a:cubicBezTo>
                    <a:cubicBezTo>
                      <a:pt x="162" y="219"/>
                      <a:pt x="197" y="201"/>
                      <a:pt x="218" y="167"/>
                    </a:cubicBezTo>
                    <a:cubicBezTo>
                      <a:pt x="250" y="116"/>
                      <a:pt x="235" y="49"/>
                      <a:pt x="184" y="16"/>
                    </a:cubicBezTo>
                    <a:cubicBezTo>
                      <a:pt x="165" y="5"/>
                      <a:pt x="145" y="0"/>
                      <a:pt x="125" y="0"/>
                    </a:cubicBezTo>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03" name="Freeform 105"/>
              <p:cNvSpPr/>
              <p:nvPr/>
            </p:nvSpPr>
            <p:spPr bwMode="auto">
              <a:xfrm>
                <a:off x="6653343" y="2920916"/>
                <a:ext cx="130853" cy="113969"/>
              </a:xfrm>
              <a:custGeom>
                <a:avLst/>
                <a:gdLst>
                  <a:gd name="T0" fmla="*/ 72 w 145"/>
                  <a:gd name="T1" fmla="*/ 0 h 126"/>
                  <a:gd name="T2" fmla="*/ 19 w 145"/>
                  <a:gd name="T3" fmla="*/ 29 h 126"/>
                  <a:gd name="T4" fmla="*/ 39 w 145"/>
                  <a:gd name="T5" fmla="*/ 117 h 126"/>
                  <a:gd name="T6" fmla="*/ 72 w 145"/>
                  <a:gd name="T7" fmla="*/ 126 h 126"/>
                  <a:gd name="T8" fmla="*/ 126 w 145"/>
                  <a:gd name="T9" fmla="*/ 97 h 126"/>
                  <a:gd name="T10" fmla="*/ 106 w 145"/>
                  <a:gd name="T11" fmla="*/ 9 h 126"/>
                  <a:gd name="T12" fmla="*/ 72 w 145"/>
                  <a:gd name="T13" fmla="*/ 0 h 126"/>
                </a:gdLst>
                <a:ahLst/>
                <a:cxnLst>
                  <a:cxn ang="0">
                    <a:pos x="T0" y="T1"/>
                  </a:cxn>
                  <a:cxn ang="0">
                    <a:pos x="T2" y="T3"/>
                  </a:cxn>
                  <a:cxn ang="0">
                    <a:pos x="T4" y="T5"/>
                  </a:cxn>
                  <a:cxn ang="0">
                    <a:pos x="T6" y="T7"/>
                  </a:cxn>
                  <a:cxn ang="0">
                    <a:pos x="T8" y="T9"/>
                  </a:cxn>
                  <a:cxn ang="0">
                    <a:pos x="T10" y="T11"/>
                  </a:cxn>
                  <a:cxn ang="0">
                    <a:pos x="T12" y="T13"/>
                  </a:cxn>
                </a:cxnLst>
                <a:rect l="0" t="0" r="r" b="b"/>
                <a:pathLst>
                  <a:path w="145" h="126">
                    <a:moveTo>
                      <a:pt x="72" y="0"/>
                    </a:moveTo>
                    <a:cubicBezTo>
                      <a:pt x="51" y="0"/>
                      <a:pt x="31" y="10"/>
                      <a:pt x="19" y="29"/>
                    </a:cubicBezTo>
                    <a:cubicBezTo>
                      <a:pt x="0" y="59"/>
                      <a:pt x="9" y="98"/>
                      <a:pt x="39" y="117"/>
                    </a:cubicBezTo>
                    <a:cubicBezTo>
                      <a:pt x="49" y="123"/>
                      <a:pt x="61" y="126"/>
                      <a:pt x="72" y="126"/>
                    </a:cubicBezTo>
                    <a:cubicBezTo>
                      <a:pt x="93" y="126"/>
                      <a:pt x="114" y="116"/>
                      <a:pt x="126" y="97"/>
                    </a:cubicBezTo>
                    <a:cubicBezTo>
                      <a:pt x="145" y="67"/>
                      <a:pt x="136" y="28"/>
                      <a:pt x="106" y="9"/>
                    </a:cubicBezTo>
                    <a:cubicBezTo>
                      <a:pt x="96" y="3"/>
                      <a:pt x="84" y="0"/>
                      <a:pt x="72" y="0"/>
                    </a:cubicBezTo>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04" name="Freeform 106"/>
              <p:cNvSpPr/>
              <p:nvPr/>
            </p:nvSpPr>
            <p:spPr bwMode="auto">
              <a:xfrm>
                <a:off x="7759258" y="2054190"/>
                <a:ext cx="60502" cy="53467"/>
              </a:xfrm>
              <a:custGeom>
                <a:avLst/>
                <a:gdLst>
                  <a:gd name="T0" fmla="*/ 34 w 67"/>
                  <a:gd name="T1" fmla="*/ 0 h 59"/>
                  <a:gd name="T2" fmla="*/ 9 w 67"/>
                  <a:gd name="T3" fmla="*/ 14 h 59"/>
                  <a:gd name="T4" fmla="*/ 18 w 67"/>
                  <a:gd name="T5" fmla="*/ 54 h 59"/>
                  <a:gd name="T6" fmla="*/ 34 w 67"/>
                  <a:gd name="T7" fmla="*/ 59 h 59"/>
                  <a:gd name="T8" fmla="*/ 58 w 67"/>
                  <a:gd name="T9" fmla="*/ 45 h 59"/>
                  <a:gd name="T10" fmla="*/ 49 w 67"/>
                  <a:gd name="T11" fmla="*/ 5 h 59"/>
                  <a:gd name="T12" fmla="*/ 34 w 67"/>
                  <a:gd name="T13" fmla="*/ 0 h 59"/>
                </a:gdLst>
                <a:ahLst/>
                <a:cxnLst>
                  <a:cxn ang="0">
                    <a:pos x="T0" y="T1"/>
                  </a:cxn>
                  <a:cxn ang="0">
                    <a:pos x="T2" y="T3"/>
                  </a:cxn>
                  <a:cxn ang="0">
                    <a:pos x="T4" y="T5"/>
                  </a:cxn>
                  <a:cxn ang="0">
                    <a:pos x="T6" y="T7"/>
                  </a:cxn>
                  <a:cxn ang="0">
                    <a:pos x="T8" y="T9"/>
                  </a:cxn>
                  <a:cxn ang="0">
                    <a:pos x="T10" y="T11"/>
                  </a:cxn>
                  <a:cxn ang="0">
                    <a:pos x="T12" y="T13"/>
                  </a:cxn>
                </a:cxnLst>
                <a:rect l="0" t="0" r="r" b="b"/>
                <a:pathLst>
                  <a:path w="67" h="59">
                    <a:moveTo>
                      <a:pt x="34" y="0"/>
                    </a:moveTo>
                    <a:cubicBezTo>
                      <a:pt x="24" y="0"/>
                      <a:pt x="14" y="5"/>
                      <a:pt x="9" y="14"/>
                    </a:cubicBezTo>
                    <a:cubicBezTo>
                      <a:pt x="0" y="28"/>
                      <a:pt x="4" y="46"/>
                      <a:pt x="18" y="54"/>
                    </a:cubicBezTo>
                    <a:cubicBezTo>
                      <a:pt x="23" y="57"/>
                      <a:pt x="28" y="59"/>
                      <a:pt x="34" y="59"/>
                    </a:cubicBezTo>
                    <a:cubicBezTo>
                      <a:pt x="43" y="59"/>
                      <a:pt x="53" y="54"/>
                      <a:pt x="58" y="45"/>
                    </a:cubicBezTo>
                    <a:cubicBezTo>
                      <a:pt x="67" y="31"/>
                      <a:pt x="63" y="13"/>
                      <a:pt x="49" y="5"/>
                    </a:cubicBezTo>
                    <a:cubicBezTo>
                      <a:pt x="44" y="2"/>
                      <a:pt x="39" y="0"/>
                      <a:pt x="34" y="0"/>
                    </a:cubicBezTo>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05" name="Freeform 161"/>
              <p:cNvSpPr/>
              <p:nvPr/>
            </p:nvSpPr>
            <p:spPr bwMode="auto">
              <a:xfrm>
                <a:off x="4592055" y="3554076"/>
                <a:ext cx="275776" cy="275776"/>
              </a:xfrm>
              <a:custGeom>
                <a:avLst/>
                <a:gdLst>
                  <a:gd name="T0" fmla="*/ 224 w 306"/>
                  <a:gd name="T1" fmla="*/ 39 h 306"/>
                  <a:gd name="T2" fmla="*/ 267 w 306"/>
                  <a:gd name="T3" fmla="*/ 224 h 306"/>
                  <a:gd name="T4" fmla="*/ 81 w 306"/>
                  <a:gd name="T5" fmla="*/ 267 h 306"/>
                  <a:gd name="T6" fmla="*/ 39 w 306"/>
                  <a:gd name="T7" fmla="*/ 82 h 306"/>
                  <a:gd name="T8" fmla="*/ 224 w 306"/>
                  <a:gd name="T9" fmla="*/ 39 h 306"/>
                </a:gdLst>
                <a:ahLst/>
                <a:cxnLst>
                  <a:cxn ang="0">
                    <a:pos x="T0" y="T1"/>
                  </a:cxn>
                  <a:cxn ang="0">
                    <a:pos x="T2" y="T3"/>
                  </a:cxn>
                  <a:cxn ang="0">
                    <a:pos x="T4" y="T5"/>
                  </a:cxn>
                  <a:cxn ang="0">
                    <a:pos x="T6" y="T7"/>
                  </a:cxn>
                  <a:cxn ang="0">
                    <a:pos x="T8" y="T9"/>
                  </a:cxn>
                </a:cxnLst>
                <a:rect l="0" t="0" r="r" b="b"/>
                <a:pathLst>
                  <a:path w="306" h="306">
                    <a:moveTo>
                      <a:pt x="224" y="39"/>
                    </a:moveTo>
                    <a:cubicBezTo>
                      <a:pt x="287" y="79"/>
                      <a:pt x="306" y="162"/>
                      <a:pt x="267" y="224"/>
                    </a:cubicBezTo>
                    <a:cubicBezTo>
                      <a:pt x="227" y="287"/>
                      <a:pt x="144" y="306"/>
                      <a:pt x="81" y="267"/>
                    </a:cubicBezTo>
                    <a:cubicBezTo>
                      <a:pt x="19" y="227"/>
                      <a:pt x="0" y="144"/>
                      <a:pt x="39" y="82"/>
                    </a:cubicBezTo>
                    <a:cubicBezTo>
                      <a:pt x="79" y="19"/>
                      <a:pt x="162" y="0"/>
                      <a:pt x="224" y="39"/>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06" name="Freeform 167"/>
              <p:cNvSpPr/>
              <p:nvPr/>
            </p:nvSpPr>
            <p:spPr bwMode="auto">
              <a:xfrm>
                <a:off x="4430245" y="2125947"/>
                <a:ext cx="257485" cy="256078"/>
              </a:xfrm>
              <a:custGeom>
                <a:avLst/>
                <a:gdLst>
                  <a:gd name="T0" fmla="*/ 209 w 285"/>
                  <a:gd name="T1" fmla="*/ 36 h 285"/>
                  <a:gd name="T2" fmla="*/ 248 w 285"/>
                  <a:gd name="T3" fmla="*/ 209 h 285"/>
                  <a:gd name="T4" fmla="*/ 76 w 285"/>
                  <a:gd name="T5" fmla="*/ 248 h 285"/>
                  <a:gd name="T6" fmla="*/ 37 w 285"/>
                  <a:gd name="T7" fmla="*/ 76 h 285"/>
                  <a:gd name="T8" fmla="*/ 209 w 285"/>
                  <a:gd name="T9" fmla="*/ 36 h 285"/>
                </a:gdLst>
                <a:ahLst/>
                <a:cxnLst>
                  <a:cxn ang="0">
                    <a:pos x="T0" y="T1"/>
                  </a:cxn>
                  <a:cxn ang="0">
                    <a:pos x="T2" y="T3"/>
                  </a:cxn>
                  <a:cxn ang="0">
                    <a:pos x="T4" y="T5"/>
                  </a:cxn>
                  <a:cxn ang="0">
                    <a:pos x="T6" y="T7"/>
                  </a:cxn>
                  <a:cxn ang="0">
                    <a:pos x="T8" y="T9"/>
                  </a:cxn>
                </a:cxnLst>
                <a:rect l="0" t="0" r="r" b="b"/>
                <a:pathLst>
                  <a:path w="285" h="285">
                    <a:moveTo>
                      <a:pt x="209" y="36"/>
                    </a:moveTo>
                    <a:cubicBezTo>
                      <a:pt x="268" y="73"/>
                      <a:pt x="285" y="150"/>
                      <a:pt x="248" y="209"/>
                    </a:cubicBezTo>
                    <a:cubicBezTo>
                      <a:pt x="212" y="267"/>
                      <a:pt x="135" y="285"/>
                      <a:pt x="76" y="248"/>
                    </a:cubicBezTo>
                    <a:cubicBezTo>
                      <a:pt x="18" y="211"/>
                      <a:pt x="0" y="134"/>
                      <a:pt x="37" y="76"/>
                    </a:cubicBezTo>
                    <a:cubicBezTo>
                      <a:pt x="74" y="17"/>
                      <a:pt x="151" y="0"/>
                      <a:pt x="209" y="3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07" name="Freeform 168"/>
              <p:cNvSpPr/>
              <p:nvPr/>
            </p:nvSpPr>
            <p:spPr bwMode="auto">
              <a:xfrm>
                <a:off x="5785202" y="3068653"/>
                <a:ext cx="250449" cy="250450"/>
              </a:xfrm>
              <a:custGeom>
                <a:avLst/>
                <a:gdLst>
                  <a:gd name="T0" fmla="*/ 203 w 278"/>
                  <a:gd name="T1" fmla="*/ 36 h 278"/>
                  <a:gd name="T2" fmla="*/ 242 w 278"/>
                  <a:gd name="T3" fmla="*/ 204 h 278"/>
                  <a:gd name="T4" fmla="*/ 74 w 278"/>
                  <a:gd name="T5" fmla="*/ 242 h 278"/>
                  <a:gd name="T6" fmla="*/ 35 w 278"/>
                  <a:gd name="T7" fmla="*/ 74 h 278"/>
                  <a:gd name="T8" fmla="*/ 203 w 278"/>
                  <a:gd name="T9" fmla="*/ 36 h 278"/>
                </a:gdLst>
                <a:ahLst/>
                <a:cxnLst>
                  <a:cxn ang="0">
                    <a:pos x="T0" y="T1"/>
                  </a:cxn>
                  <a:cxn ang="0">
                    <a:pos x="T2" y="T3"/>
                  </a:cxn>
                  <a:cxn ang="0">
                    <a:pos x="T4" y="T5"/>
                  </a:cxn>
                  <a:cxn ang="0">
                    <a:pos x="T6" y="T7"/>
                  </a:cxn>
                  <a:cxn ang="0">
                    <a:pos x="T8" y="T9"/>
                  </a:cxn>
                </a:cxnLst>
                <a:rect l="0" t="0" r="r" b="b"/>
                <a:pathLst>
                  <a:path w="278" h="278">
                    <a:moveTo>
                      <a:pt x="203" y="36"/>
                    </a:moveTo>
                    <a:cubicBezTo>
                      <a:pt x="260" y="71"/>
                      <a:pt x="278" y="147"/>
                      <a:pt x="242" y="204"/>
                    </a:cubicBezTo>
                    <a:cubicBezTo>
                      <a:pt x="206" y="261"/>
                      <a:pt x="131" y="278"/>
                      <a:pt x="74" y="242"/>
                    </a:cubicBezTo>
                    <a:cubicBezTo>
                      <a:pt x="17" y="206"/>
                      <a:pt x="0" y="131"/>
                      <a:pt x="35" y="74"/>
                    </a:cubicBezTo>
                    <a:cubicBezTo>
                      <a:pt x="71" y="17"/>
                      <a:pt x="146" y="0"/>
                      <a:pt x="203" y="3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08" name="Freeform 169"/>
              <p:cNvSpPr/>
              <p:nvPr/>
            </p:nvSpPr>
            <p:spPr bwMode="auto">
              <a:xfrm>
                <a:off x="6086296" y="2137202"/>
                <a:ext cx="246229" cy="246229"/>
              </a:xfrm>
              <a:custGeom>
                <a:avLst/>
                <a:gdLst>
                  <a:gd name="T0" fmla="*/ 200 w 273"/>
                  <a:gd name="T1" fmla="*/ 36 h 273"/>
                  <a:gd name="T2" fmla="*/ 238 w 273"/>
                  <a:gd name="T3" fmla="*/ 200 h 273"/>
                  <a:gd name="T4" fmla="*/ 73 w 273"/>
                  <a:gd name="T5" fmla="*/ 238 h 273"/>
                  <a:gd name="T6" fmla="*/ 35 w 273"/>
                  <a:gd name="T7" fmla="*/ 73 h 273"/>
                  <a:gd name="T8" fmla="*/ 200 w 273"/>
                  <a:gd name="T9" fmla="*/ 36 h 273"/>
                </a:gdLst>
                <a:ahLst/>
                <a:cxnLst>
                  <a:cxn ang="0">
                    <a:pos x="T0" y="T1"/>
                  </a:cxn>
                  <a:cxn ang="0">
                    <a:pos x="T2" y="T3"/>
                  </a:cxn>
                  <a:cxn ang="0">
                    <a:pos x="T4" y="T5"/>
                  </a:cxn>
                  <a:cxn ang="0">
                    <a:pos x="T6" y="T7"/>
                  </a:cxn>
                  <a:cxn ang="0">
                    <a:pos x="T8" y="T9"/>
                  </a:cxn>
                </a:cxnLst>
                <a:rect l="0" t="0" r="r" b="b"/>
                <a:pathLst>
                  <a:path w="273" h="273">
                    <a:moveTo>
                      <a:pt x="200" y="36"/>
                    </a:moveTo>
                    <a:cubicBezTo>
                      <a:pt x="256" y="71"/>
                      <a:pt x="273" y="144"/>
                      <a:pt x="238" y="200"/>
                    </a:cubicBezTo>
                    <a:cubicBezTo>
                      <a:pt x="203" y="256"/>
                      <a:pt x="129" y="273"/>
                      <a:pt x="73" y="238"/>
                    </a:cubicBezTo>
                    <a:cubicBezTo>
                      <a:pt x="17" y="203"/>
                      <a:pt x="0" y="129"/>
                      <a:pt x="35" y="73"/>
                    </a:cubicBezTo>
                    <a:cubicBezTo>
                      <a:pt x="70" y="17"/>
                      <a:pt x="144" y="0"/>
                      <a:pt x="200" y="3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grpSp>
        <p:sp>
          <p:nvSpPr>
            <p:cNvPr id="39" name="Freeform 60"/>
            <p:cNvSpPr/>
            <p:nvPr/>
          </p:nvSpPr>
          <p:spPr bwMode="auto">
            <a:xfrm rot="498591">
              <a:off x="4501415" y="362092"/>
              <a:ext cx="2506016" cy="1734180"/>
            </a:xfrm>
            <a:custGeom>
              <a:avLst/>
              <a:gdLst>
                <a:gd name="T0" fmla="*/ 2332 w 2339"/>
                <a:gd name="T1" fmla="*/ 1665 h 1665"/>
                <a:gd name="T2" fmla="*/ 2329 w 2339"/>
                <a:gd name="T3" fmla="*/ 1664 h 1665"/>
                <a:gd name="T4" fmla="*/ 3 w 2339"/>
                <a:gd name="T5" fmla="*/ 11 h 1665"/>
                <a:gd name="T6" fmla="*/ 2 w 2339"/>
                <a:gd name="T7" fmla="*/ 3 h 1665"/>
                <a:gd name="T8" fmla="*/ 10 w 2339"/>
                <a:gd name="T9" fmla="*/ 2 h 1665"/>
                <a:gd name="T10" fmla="*/ 2335 w 2339"/>
                <a:gd name="T11" fmla="*/ 1654 h 1665"/>
                <a:gd name="T12" fmla="*/ 2337 w 2339"/>
                <a:gd name="T13" fmla="*/ 1662 h 1665"/>
                <a:gd name="T14" fmla="*/ 2332 w 2339"/>
                <a:gd name="T15" fmla="*/ 1665 h 16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9" h="1665">
                  <a:moveTo>
                    <a:pt x="2332" y="1665"/>
                  </a:moveTo>
                  <a:cubicBezTo>
                    <a:pt x="2331" y="1665"/>
                    <a:pt x="2330" y="1665"/>
                    <a:pt x="2329" y="1664"/>
                  </a:cubicBezTo>
                  <a:cubicBezTo>
                    <a:pt x="3" y="11"/>
                    <a:pt x="3" y="11"/>
                    <a:pt x="3" y="11"/>
                  </a:cubicBezTo>
                  <a:cubicBezTo>
                    <a:pt x="1" y="10"/>
                    <a:pt x="0" y="6"/>
                    <a:pt x="2" y="3"/>
                  </a:cubicBezTo>
                  <a:cubicBezTo>
                    <a:pt x="4" y="0"/>
                    <a:pt x="8" y="0"/>
                    <a:pt x="10" y="2"/>
                  </a:cubicBezTo>
                  <a:cubicBezTo>
                    <a:pt x="2335" y="1654"/>
                    <a:pt x="2335" y="1654"/>
                    <a:pt x="2335" y="1654"/>
                  </a:cubicBezTo>
                  <a:cubicBezTo>
                    <a:pt x="2338" y="1656"/>
                    <a:pt x="2339" y="1660"/>
                    <a:pt x="2337" y="1662"/>
                  </a:cubicBezTo>
                  <a:cubicBezTo>
                    <a:pt x="2336" y="1664"/>
                    <a:pt x="2334" y="1665"/>
                    <a:pt x="2332" y="166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grpSp>
      <p:pic>
        <p:nvPicPr>
          <p:cNvPr id="96" name="Picture 7" descr="C:\Users\Administrator\Desktop\56d684a0446de.png"/>
          <p:cNvPicPr>
            <a:picLocks noChangeAspect="1" noChangeArrowheads="1"/>
          </p:cNvPicPr>
          <p:nvPr/>
        </p:nvPicPr>
        <p:blipFill>
          <a:blip r:embed="rId5" cstate="print">
            <a:extLst>
              <a:ext uri="{BEBA8EAE-BF5A-486C-A8C5-ECC9F3942E4B}">
                <a14:imgProps xmlns:a14="http://schemas.microsoft.com/office/drawing/2010/main">
                  <a14:imgLayer r:embed="rId6">
                    <a14:imgEffect>
                      <a14:brightnessContrast bright="5000"/>
                    </a14:imgEffect>
                  </a14:imgLayer>
                </a14:imgProps>
              </a:ext>
              <a:ext uri="{28A0092B-C50C-407E-A947-70E740481C1C}">
                <a14:useLocalDpi xmlns:a14="http://schemas.microsoft.com/office/drawing/2010/main" val="0"/>
              </a:ext>
            </a:extLst>
          </a:blip>
          <a:srcRect/>
          <a:stretch>
            <a:fillRect/>
          </a:stretch>
        </p:blipFill>
        <p:spPr bwMode="auto">
          <a:xfrm>
            <a:off x="3129388" y="372407"/>
            <a:ext cx="504056" cy="573294"/>
          </a:xfrm>
          <a:prstGeom prst="rect">
            <a:avLst/>
          </a:prstGeom>
          <a:noFill/>
          <a:extLst>
            <a:ext uri="{909E8E84-426E-40DD-AFC4-6F175D3DCCD1}">
              <a14:hiddenFill xmlns:a14="http://schemas.microsoft.com/office/drawing/2010/main">
                <a:solidFill>
                  <a:srgbClr val="FFFFFF"/>
                </a:solidFill>
              </a14:hiddenFill>
            </a:ext>
          </a:extLst>
        </p:spPr>
      </p:pic>
      <p:sp>
        <p:nvSpPr>
          <p:cNvPr id="97" name="TextBox 42"/>
          <p:cNvSpPr txBox="1">
            <a:spLocks noChangeArrowheads="1"/>
          </p:cNvSpPr>
          <p:nvPr/>
        </p:nvSpPr>
        <p:spPr bwMode="auto">
          <a:xfrm>
            <a:off x="3679265" y="372407"/>
            <a:ext cx="1713006"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800" b="1" dirty="0">
                <a:solidFill>
                  <a:schemeClr val="bg2"/>
                </a:solidFill>
                <a:latin typeface="微软雅黑" panose="020B0503020204020204" pitchFamily="34" charset="-122"/>
                <a:ea typeface="微软雅黑" panose="020B0503020204020204" pitchFamily="34" charset="-122"/>
              </a:rPr>
              <a:t>行业背景</a:t>
            </a:r>
          </a:p>
        </p:txBody>
      </p:sp>
      <p:sp>
        <p:nvSpPr>
          <p:cNvPr id="14" name="矩形 13"/>
          <p:cNvSpPr/>
          <p:nvPr/>
        </p:nvSpPr>
        <p:spPr>
          <a:xfrm>
            <a:off x="1197294" y="4143081"/>
            <a:ext cx="9703631" cy="1895637"/>
          </a:xfrm>
          <a:prstGeom prst="rect">
            <a:avLst/>
          </a:prstGeom>
          <a:solidFill>
            <a:schemeClr val="bg1"/>
          </a:solidFill>
          <a:ln>
            <a:noFill/>
          </a:ln>
          <a:effectLst>
            <a:outerShdw blurRad="3810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Freeform 5"/>
          <p:cNvSpPr/>
          <p:nvPr/>
        </p:nvSpPr>
        <p:spPr bwMode="auto">
          <a:xfrm rot="5400000">
            <a:off x="1881097" y="1821280"/>
            <a:ext cx="2595675" cy="2342369"/>
          </a:xfrm>
          <a:custGeom>
            <a:avLst/>
            <a:gdLst>
              <a:gd name="T0" fmla="*/ 1136760 w 2740"/>
              <a:gd name="T1" fmla="*/ 1235640 h 2446"/>
              <a:gd name="T2" fmla="*/ 1086026 w 2740"/>
              <a:gd name="T3" fmla="*/ 1286347 h 2446"/>
              <a:gd name="T4" fmla="*/ 1013624 w 2740"/>
              <a:gd name="T5" fmla="*/ 1305028 h 2446"/>
              <a:gd name="T6" fmla="*/ 431239 w 2740"/>
              <a:gd name="T7" fmla="*/ 1305028 h 2446"/>
              <a:gd name="T8" fmla="*/ 362009 w 2740"/>
              <a:gd name="T9" fmla="*/ 1286347 h 2446"/>
              <a:gd name="T10" fmla="*/ 311274 w 2740"/>
              <a:gd name="T11" fmla="*/ 1235107 h 2446"/>
              <a:gd name="T12" fmla="*/ 19025 w 2740"/>
              <a:gd name="T13" fmla="*/ 723770 h 2446"/>
              <a:gd name="T14" fmla="*/ 0 w 2740"/>
              <a:gd name="T15" fmla="*/ 652781 h 2446"/>
              <a:gd name="T16" fmla="*/ 19025 w 2740"/>
              <a:gd name="T17" fmla="*/ 581258 h 2446"/>
              <a:gd name="T18" fmla="*/ 310218 w 2740"/>
              <a:gd name="T19" fmla="*/ 72057 h 2446"/>
              <a:gd name="T20" fmla="*/ 362009 w 2740"/>
              <a:gd name="T21" fmla="*/ 19749 h 2446"/>
              <a:gd name="T22" fmla="*/ 428068 w 2740"/>
              <a:gd name="T23" fmla="*/ 534 h 2446"/>
              <a:gd name="T24" fmla="*/ 1012567 w 2740"/>
              <a:gd name="T25" fmla="*/ 534 h 2446"/>
              <a:gd name="T26" fmla="*/ 1086026 w 2740"/>
              <a:gd name="T27" fmla="*/ 19749 h 2446"/>
              <a:gd name="T28" fmla="*/ 1136760 w 2740"/>
              <a:gd name="T29" fmla="*/ 70456 h 2446"/>
              <a:gd name="T30" fmla="*/ 1427952 w 2740"/>
              <a:gd name="T31" fmla="*/ 579657 h 2446"/>
              <a:gd name="T32" fmla="*/ 1448034 w 2740"/>
              <a:gd name="T33" fmla="*/ 652781 h 2446"/>
              <a:gd name="T34" fmla="*/ 1427423 w 2740"/>
              <a:gd name="T35" fmla="*/ 726439 h 2446"/>
              <a:gd name="T36" fmla="*/ 1136760 w 2740"/>
              <a:gd name="T37" fmla="*/ 1235640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740"/>
              <a:gd name="T58" fmla="*/ 0 h 2446"/>
              <a:gd name="T59" fmla="*/ 2740 w 2740"/>
              <a:gd name="T60" fmla="*/ 2446 h 244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flip="none" rotWithShape="1">
            <a:gsLst>
              <a:gs pos="95000">
                <a:srgbClr val="00C898">
                  <a:alpha val="70000"/>
                </a:srgbClr>
              </a:gs>
              <a:gs pos="0">
                <a:srgbClr val="04B5EC">
                  <a:alpha val="90000"/>
                </a:srgbClr>
              </a:gs>
            </a:gsLst>
            <a:lin ang="0" scaled="1"/>
            <a:tileRect/>
          </a:gradFill>
          <a:ln>
            <a:noFill/>
          </a:ln>
          <a:effectLst>
            <a:outerShdw blurRad="152400" dist="63500" dir="2700000" sx="101000" sy="101000" algn="tl"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350" dirty="0"/>
          </a:p>
        </p:txBody>
      </p:sp>
      <p:sp>
        <p:nvSpPr>
          <p:cNvPr id="18" name="Freeform 5"/>
          <p:cNvSpPr/>
          <p:nvPr/>
        </p:nvSpPr>
        <p:spPr bwMode="auto">
          <a:xfrm rot="5400000">
            <a:off x="2028318" y="1954135"/>
            <a:ext cx="2301232" cy="2076659"/>
          </a:xfrm>
          <a:custGeom>
            <a:avLst/>
            <a:gdLst>
              <a:gd name="T0" fmla="*/ 1136760 w 2740"/>
              <a:gd name="T1" fmla="*/ 1235640 h 2446"/>
              <a:gd name="T2" fmla="*/ 1086026 w 2740"/>
              <a:gd name="T3" fmla="*/ 1286347 h 2446"/>
              <a:gd name="T4" fmla="*/ 1013624 w 2740"/>
              <a:gd name="T5" fmla="*/ 1305028 h 2446"/>
              <a:gd name="T6" fmla="*/ 431239 w 2740"/>
              <a:gd name="T7" fmla="*/ 1305028 h 2446"/>
              <a:gd name="T8" fmla="*/ 362009 w 2740"/>
              <a:gd name="T9" fmla="*/ 1286347 h 2446"/>
              <a:gd name="T10" fmla="*/ 311274 w 2740"/>
              <a:gd name="T11" fmla="*/ 1235107 h 2446"/>
              <a:gd name="T12" fmla="*/ 19025 w 2740"/>
              <a:gd name="T13" fmla="*/ 723770 h 2446"/>
              <a:gd name="T14" fmla="*/ 0 w 2740"/>
              <a:gd name="T15" fmla="*/ 652781 h 2446"/>
              <a:gd name="T16" fmla="*/ 19025 w 2740"/>
              <a:gd name="T17" fmla="*/ 581258 h 2446"/>
              <a:gd name="T18" fmla="*/ 310218 w 2740"/>
              <a:gd name="T19" fmla="*/ 72057 h 2446"/>
              <a:gd name="T20" fmla="*/ 362009 w 2740"/>
              <a:gd name="T21" fmla="*/ 19749 h 2446"/>
              <a:gd name="T22" fmla="*/ 428068 w 2740"/>
              <a:gd name="T23" fmla="*/ 534 h 2446"/>
              <a:gd name="T24" fmla="*/ 1012567 w 2740"/>
              <a:gd name="T25" fmla="*/ 534 h 2446"/>
              <a:gd name="T26" fmla="*/ 1086026 w 2740"/>
              <a:gd name="T27" fmla="*/ 19749 h 2446"/>
              <a:gd name="T28" fmla="*/ 1136760 w 2740"/>
              <a:gd name="T29" fmla="*/ 70456 h 2446"/>
              <a:gd name="T30" fmla="*/ 1427952 w 2740"/>
              <a:gd name="T31" fmla="*/ 579657 h 2446"/>
              <a:gd name="T32" fmla="*/ 1448034 w 2740"/>
              <a:gd name="T33" fmla="*/ 652781 h 2446"/>
              <a:gd name="T34" fmla="*/ 1427423 w 2740"/>
              <a:gd name="T35" fmla="*/ 726439 h 2446"/>
              <a:gd name="T36" fmla="*/ 1136760 w 2740"/>
              <a:gd name="T37" fmla="*/ 1235640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740"/>
              <a:gd name="T58" fmla="*/ 0 h 2446"/>
              <a:gd name="T59" fmla="*/ 2740 w 2740"/>
              <a:gd name="T60" fmla="*/ 2446 h 244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350" dirty="0"/>
          </a:p>
        </p:txBody>
      </p:sp>
      <p:sp>
        <p:nvSpPr>
          <p:cNvPr id="19" name="矩形 18"/>
          <p:cNvSpPr/>
          <p:nvPr/>
        </p:nvSpPr>
        <p:spPr>
          <a:xfrm>
            <a:off x="2638034" y="2361209"/>
            <a:ext cx="1029353" cy="34330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b="1" dirty="0">
                <a:latin typeface="Arial Black" panose="020B0A04020102020204" pitchFamily="34" charset="0"/>
              </a:rPr>
              <a:t>01</a:t>
            </a:r>
            <a:endParaRPr lang="zh-CN" altLang="en-US" sz="4000" b="1" dirty="0">
              <a:latin typeface="Arial Black" panose="020B0A04020102020204" pitchFamily="34" charset="0"/>
            </a:endParaRPr>
          </a:p>
        </p:txBody>
      </p:sp>
      <p:sp>
        <p:nvSpPr>
          <p:cNvPr id="20" name="文本框 3"/>
          <p:cNvSpPr txBox="1"/>
          <p:nvPr/>
        </p:nvSpPr>
        <p:spPr>
          <a:xfrm>
            <a:off x="2059297" y="2835555"/>
            <a:ext cx="2240437" cy="584775"/>
          </a:xfrm>
          <a:prstGeom prst="rect">
            <a:avLst/>
          </a:prstGeom>
          <a:noFill/>
          <a:effectLst/>
        </p:spPr>
        <p:txBody>
          <a:bodyPr wrap="square" rtlCol="0">
            <a:spAutoFit/>
          </a:bodyPr>
          <a:lstStyle/>
          <a:p>
            <a:pPr algn="ctr"/>
            <a:r>
              <a:rPr lang="zh-CN" altLang="en-US" sz="3200" b="1" dirty="0">
                <a:solidFill>
                  <a:srgbClr val="FBFCF2"/>
                </a:solidFill>
                <a:latin typeface="微软雅黑" panose="020B0503020204020204" pitchFamily="34" charset="-122"/>
                <a:ea typeface="微软雅黑" panose="020B0503020204020204" pitchFamily="34" charset="-122"/>
              </a:rPr>
              <a:t>朝阳行业</a:t>
            </a:r>
          </a:p>
        </p:txBody>
      </p:sp>
      <p:sp>
        <p:nvSpPr>
          <p:cNvPr id="22" name="TextBox 3"/>
          <p:cNvSpPr txBox="1"/>
          <p:nvPr/>
        </p:nvSpPr>
        <p:spPr>
          <a:xfrm>
            <a:off x="2888214" y="3481886"/>
            <a:ext cx="528992" cy="276999"/>
          </a:xfrm>
          <a:prstGeom prst="rect">
            <a:avLst/>
          </a:prstGeom>
          <a:noFill/>
        </p:spPr>
        <p:txBody>
          <a:bodyPr wrap="none" lIns="0" tIns="0" rIns="0" bIns="0">
            <a:spAutoFit/>
          </a:bodyPr>
          <a:lstStyle/>
          <a:p>
            <a:pPr algn="ctr" fontAlgn="auto"/>
            <a:r>
              <a:rPr lang="en-US" altLang="zh-CN" b="1" spc="400" noProof="1">
                <a:solidFill>
                  <a:schemeClr val="bg1"/>
                </a:solidFill>
                <a:latin typeface="Swis721 Lt BT" panose="020B0403020202020204" pitchFamily="34" charset="0"/>
                <a:ea typeface="微软雅黑" panose="020B0503020204020204" pitchFamily="34" charset="-122"/>
              </a:rPr>
              <a:t>one</a:t>
            </a:r>
            <a:endParaRPr lang="zh-CN" altLang="en-US" b="1" spc="400" noProof="1">
              <a:solidFill>
                <a:schemeClr val="bg1"/>
              </a:solidFill>
              <a:latin typeface="Swis721 Lt BT" panose="020B0403020202020204" pitchFamily="34" charset="0"/>
              <a:ea typeface="微软雅黑" panose="020B0503020204020204" pitchFamily="34" charset="-122"/>
            </a:endParaRPr>
          </a:p>
        </p:txBody>
      </p:sp>
      <p:sp>
        <p:nvSpPr>
          <p:cNvPr id="23" name="Freeform 5"/>
          <p:cNvSpPr/>
          <p:nvPr/>
        </p:nvSpPr>
        <p:spPr bwMode="auto">
          <a:xfrm rot="5400000">
            <a:off x="4793652" y="1837766"/>
            <a:ext cx="2595675" cy="2342369"/>
          </a:xfrm>
          <a:custGeom>
            <a:avLst/>
            <a:gdLst>
              <a:gd name="T0" fmla="*/ 1136760 w 2740"/>
              <a:gd name="T1" fmla="*/ 1235640 h 2446"/>
              <a:gd name="T2" fmla="*/ 1086026 w 2740"/>
              <a:gd name="T3" fmla="*/ 1286347 h 2446"/>
              <a:gd name="T4" fmla="*/ 1013624 w 2740"/>
              <a:gd name="T5" fmla="*/ 1305028 h 2446"/>
              <a:gd name="T6" fmla="*/ 431239 w 2740"/>
              <a:gd name="T7" fmla="*/ 1305028 h 2446"/>
              <a:gd name="T8" fmla="*/ 362009 w 2740"/>
              <a:gd name="T9" fmla="*/ 1286347 h 2446"/>
              <a:gd name="T10" fmla="*/ 311274 w 2740"/>
              <a:gd name="T11" fmla="*/ 1235107 h 2446"/>
              <a:gd name="T12" fmla="*/ 19025 w 2740"/>
              <a:gd name="T13" fmla="*/ 723770 h 2446"/>
              <a:gd name="T14" fmla="*/ 0 w 2740"/>
              <a:gd name="T15" fmla="*/ 652781 h 2446"/>
              <a:gd name="T16" fmla="*/ 19025 w 2740"/>
              <a:gd name="T17" fmla="*/ 581258 h 2446"/>
              <a:gd name="T18" fmla="*/ 310218 w 2740"/>
              <a:gd name="T19" fmla="*/ 72057 h 2446"/>
              <a:gd name="T20" fmla="*/ 362009 w 2740"/>
              <a:gd name="T21" fmla="*/ 19749 h 2446"/>
              <a:gd name="T22" fmla="*/ 428068 w 2740"/>
              <a:gd name="T23" fmla="*/ 534 h 2446"/>
              <a:gd name="T24" fmla="*/ 1012567 w 2740"/>
              <a:gd name="T25" fmla="*/ 534 h 2446"/>
              <a:gd name="T26" fmla="*/ 1086026 w 2740"/>
              <a:gd name="T27" fmla="*/ 19749 h 2446"/>
              <a:gd name="T28" fmla="*/ 1136760 w 2740"/>
              <a:gd name="T29" fmla="*/ 70456 h 2446"/>
              <a:gd name="T30" fmla="*/ 1427952 w 2740"/>
              <a:gd name="T31" fmla="*/ 579657 h 2446"/>
              <a:gd name="T32" fmla="*/ 1448034 w 2740"/>
              <a:gd name="T33" fmla="*/ 652781 h 2446"/>
              <a:gd name="T34" fmla="*/ 1427423 w 2740"/>
              <a:gd name="T35" fmla="*/ 726439 h 2446"/>
              <a:gd name="T36" fmla="*/ 1136760 w 2740"/>
              <a:gd name="T37" fmla="*/ 1235640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740"/>
              <a:gd name="T58" fmla="*/ 0 h 2446"/>
              <a:gd name="T59" fmla="*/ 2740 w 2740"/>
              <a:gd name="T60" fmla="*/ 2446 h 244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flip="none" rotWithShape="1">
            <a:gsLst>
              <a:gs pos="95000">
                <a:srgbClr val="00C898">
                  <a:alpha val="70000"/>
                </a:srgbClr>
              </a:gs>
              <a:gs pos="0">
                <a:srgbClr val="04B5EC">
                  <a:alpha val="90000"/>
                </a:srgbClr>
              </a:gs>
            </a:gsLst>
            <a:lin ang="0" scaled="1"/>
            <a:tileRect/>
          </a:gradFill>
          <a:ln>
            <a:noFill/>
          </a:ln>
          <a:effectLst>
            <a:outerShdw blurRad="152400" dist="63500" dir="2700000" sx="101000" sy="101000" algn="tl"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350" dirty="0"/>
          </a:p>
        </p:txBody>
      </p:sp>
      <p:sp>
        <p:nvSpPr>
          <p:cNvPr id="24" name="Freeform 5"/>
          <p:cNvSpPr/>
          <p:nvPr/>
        </p:nvSpPr>
        <p:spPr bwMode="auto">
          <a:xfrm rot="5400000">
            <a:off x="4940873" y="1970621"/>
            <a:ext cx="2301232" cy="2076659"/>
          </a:xfrm>
          <a:custGeom>
            <a:avLst/>
            <a:gdLst>
              <a:gd name="T0" fmla="*/ 1136760 w 2740"/>
              <a:gd name="T1" fmla="*/ 1235640 h 2446"/>
              <a:gd name="T2" fmla="*/ 1086026 w 2740"/>
              <a:gd name="T3" fmla="*/ 1286347 h 2446"/>
              <a:gd name="T4" fmla="*/ 1013624 w 2740"/>
              <a:gd name="T5" fmla="*/ 1305028 h 2446"/>
              <a:gd name="T6" fmla="*/ 431239 w 2740"/>
              <a:gd name="T7" fmla="*/ 1305028 h 2446"/>
              <a:gd name="T8" fmla="*/ 362009 w 2740"/>
              <a:gd name="T9" fmla="*/ 1286347 h 2446"/>
              <a:gd name="T10" fmla="*/ 311274 w 2740"/>
              <a:gd name="T11" fmla="*/ 1235107 h 2446"/>
              <a:gd name="T12" fmla="*/ 19025 w 2740"/>
              <a:gd name="T13" fmla="*/ 723770 h 2446"/>
              <a:gd name="T14" fmla="*/ 0 w 2740"/>
              <a:gd name="T15" fmla="*/ 652781 h 2446"/>
              <a:gd name="T16" fmla="*/ 19025 w 2740"/>
              <a:gd name="T17" fmla="*/ 581258 h 2446"/>
              <a:gd name="T18" fmla="*/ 310218 w 2740"/>
              <a:gd name="T19" fmla="*/ 72057 h 2446"/>
              <a:gd name="T20" fmla="*/ 362009 w 2740"/>
              <a:gd name="T21" fmla="*/ 19749 h 2446"/>
              <a:gd name="T22" fmla="*/ 428068 w 2740"/>
              <a:gd name="T23" fmla="*/ 534 h 2446"/>
              <a:gd name="T24" fmla="*/ 1012567 w 2740"/>
              <a:gd name="T25" fmla="*/ 534 h 2446"/>
              <a:gd name="T26" fmla="*/ 1086026 w 2740"/>
              <a:gd name="T27" fmla="*/ 19749 h 2446"/>
              <a:gd name="T28" fmla="*/ 1136760 w 2740"/>
              <a:gd name="T29" fmla="*/ 70456 h 2446"/>
              <a:gd name="T30" fmla="*/ 1427952 w 2740"/>
              <a:gd name="T31" fmla="*/ 579657 h 2446"/>
              <a:gd name="T32" fmla="*/ 1448034 w 2740"/>
              <a:gd name="T33" fmla="*/ 652781 h 2446"/>
              <a:gd name="T34" fmla="*/ 1427423 w 2740"/>
              <a:gd name="T35" fmla="*/ 726439 h 2446"/>
              <a:gd name="T36" fmla="*/ 1136760 w 2740"/>
              <a:gd name="T37" fmla="*/ 1235640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740"/>
              <a:gd name="T58" fmla="*/ 0 h 2446"/>
              <a:gd name="T59" fmla="*/ 2740 w 2740"/>
              <a:gd name="T60" fmla="*/ 2446 h 244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350" dirty="0"/>
          </a:p>
        </p:txBody>
      </p:sp>
      <p:sp>
        <p:nvSpPr>
          <p:cNvPr id="25" name="矩形 24"/>
          <p:cNvSpPr/>
          <p:nvPr/>
        </p:nvSpPr>
        <p:spPr>
          <a:xfrm>
            <a:off x="5550589" y="2377695"/>
            <a:ext cx="1029353" cy="34330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b="1" dirty="0">
                <a:latin typeface="Arial Black" panose="020B0A04020102020204" pitchFamily="34" charset="0"/>
              </a:rPr>
              <a:t>02</a:t>
            </a:r>
            <a:endParaRPr lang="zh-CN" altLang="en-US" sz="4000" b="1" dirty="0">
              <a:latin typeface="Arial Black" panose="020B0A04020102020204" pitchFamily="34" charset="0"/>
            </a:endParaRPr>
          </a:p>
        </p:txBody>
      </p:sp>
      <p:sp>
        <p:nvSpPr>
          <p:cNvPr id="26" name="文本框 3"/>
          <p:cNvSpPr txBox="1"/>
          <p:nvPr/>
        </p:nvSpPr>
        <p:spPr>
          <a:xfrm>
            <a:off x="4971852" y="2852041"/>
            <a:ext cx="2240437" cy="584775"/>
          </a:xfrm>
          <a:prstGeom prst="rect">
            <a:avLst/>
          </a:prstGeom>
          <a:noFill/>
          <a:effectLst/>
        </p:spPr>
        <p:txBody>
          <a:bodyPr wrap="square" rtlCol="0">
            <a:spAutoFit/>
          </a:bodyPr>
          <a:lstStyle/>
          <a:p>
            <a:pPr algn="ctr"/>
            <a:r>
              <a:rPr lang="zh-CN" altLang="en-US" sz="3200" b="1" dirty="0">
                <a:solidFill>
                  <a:srgbClr val="FBFCF2"/>
                </a:solidFill>
                <a:latin typeface="微软雅黑" panose="020B0503020204020204" pitchFamily="34" charset="-122"/>
                <a:ea typeface="微软雅黑" panose="020B0503020204020204" pitchFamily="34" charset="-122"/>
              </a:rPr>
              <a:t>探索阶段</a:t>
            </a:r>
          </a:p>
        </p:txBody>
      </p:sp>
      <p:sp>
        <p:nvSpPr>
          <p:cNvPr id="27" name="TextBox 3"/>
          <p:cNvSpPr txBox="1"/>
          <p:nvPr/>
        </p:nvSpPr>
        <p:spPr>
          <a:xfrm>
            <a:off x="5812792" y="3498372"/>
            <a:ext cx="504946" cy="276999"/>
          </a:xfrm>
          <a:prstGeom prst="rect">
            <a:avLst/>
          </a:prstGeom>
          <a:noFill/>
        </p:spPr>
        <p:txBody>
          <a:bodyPr wrap="none" lIns="0" tIns="0" rIns="0" bIns="0">
            <a:spAutoFit/>
          </a:bodyPr>
          <a:lstStyle/>
          <a:p>
            <a:pPr algn="ctr" fontAlgn="auto"/>
            <a:r>
              <a:rPr lang="en-US" altLang="zh-CN" b="1" spc="400" noProof="1">
                <a:solidFill>
                  <a:schemeClr val="bg1"/>
                </a:solidFill>
                <a:latin typeface="Swis721 Lt BT" panose="020B0403020202020204" pitchFamily="34" charset="0"/>
                <a:ea typeface="微软雅黑" panose="020B0503020204020204" pitchFamily="34" charset="-122"/>
              </a:rPr>
              <a:t>two</a:t>
            </a:r>
            <a:endParaRPr lang="zh-CN" altLang="en-US" b="1" spc="400" noProof="1">
              <a:solidFill>
                <a:schemeClr val="bg1"/>
              </a:solidFill>
              <a:latin typeface="Swis721 Lt BT" panose="020B0403020202020204" pitchFamily="34" charset="0"/>
              <a:ea typeface="微软雅黑" panose="020B0503020204020204" pitchFamily="34" charset="-122"/>
            </a:endParaRPr>
          </a:p>
        </p:txBody>
      </p:sp>
      <p:sp>
        <p:nvSpPr>
          <p:cNvPr id="28" name="Freeform 5"/>
          <p:cNvSpPr/>
          <p:nvPr/>
        </p:nvSpPr>
        <p:spPr bwMode="auto">
          <a:xfrm rot="5400000">
            <a:off x="7773175" y="1924524"/>
            <a:ext cx="2595675" cy="2342369"/>
          </a:xfrm>
          <a:custGeom>
            <a:avLst/>
            <a:gdLst>
              <a:gd name="T0" fmla="*/ 1136760 w 2740"/>
              <a:gd name="T1" fmla="*/ 1235640 h 2446"/>
              <a:gd name="T2" fmla="*/ 1086026 w 2740"/>
              <a:gd name="T3" fmla="*/ 1286347 h 2446"/>
              <a:gd name="T4" fmla="*/ 1013624 w 2740"/>
              <a:gd name="T5" fmla="*/ 1305028 h 2446"/>
              <a:gd name="T6" fmla="*/ 431239 w 2740"/>
              <a:gd name="T7" fmla="*/ 1305028 h 2446"/>
              <a:gd name="T8" fmla="*/ 362009 w 2740"/>
              <a:gd name="T9" fmla="*/ 1286347 h 2446"/>
              <a:gd name="T10" fmla="*/ 311274 w 2740"/>
              <a:gd name="T11" fmla="*/ 1235107 h 2446"/>
              <a:gd name="T12" fmla="*/ 19025 w 2740"/>
              <a:gd name="T13" fmla="*/ 723770 h 2446"/>
              <a:gd name="T14" fmla="*/ 0 w 2740"/>
              <a:gd name="T15" fmla="*/ 652781 h 2446"/>
              <a:gd name="T16" fmla="*/ 19025 w 2740"/>
              <a:gd name="T17" fmla="*/ 581258 h 2446"/>
              <a:gd name="T18" fmla="*/ 310218 w 2740"/>
              <a:gd name="T19" fmla="*/ 72057 h 2446"/>
              <a:gd name="T20" fmla="*/ 362009 w 2740"/>
              <a:gd name="T21" fmla="*/ 19749 h 2446"/>
              <a:gd name="T22" fmla="*/ 428068 w 2740"/>
              <a:gd name="T23" fmla="*/ 534 h 2446"/>
              <a:gd name="T24" fmla="*/ 1012567 w 2740"/>
              <a:gd name="T25" fmla="*/ 534 h 2446"/>
              <a:gd name="T26" fmla="*/ 1086026 w 2740"/>
              <a:gd name="T27" fmla="*/ 19749 h 2446"/>
              <a:gd name="T28" fmla="*/ 1136760 w 2740"/>
              <a:gd name="T29" fmla="*/ 70456 h 2446"/>
              <a:gd name="T30" fmla="*/ 1427952 w 2740"/>
              <a:gd name="T31" fmla="*/ 579657 h 2446"/>
              <a:gd name="T32" fmla="*/ 1448034 w 2740"/>
              <a:gd name="T33" fmla="*/ 652781 h 2446"/>
              <a:gd name="T34" fmla="*/ 1427423 w 2740"/>
              <a:gd name="T35" fmla="*/ 726439 h 2446"/>
              <a:gd name="T36" fmla="*/ 1136760 w 2740"/>
              <a:gd name="T37" fmla="*/ 1235640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740"/>
              <a:gd name="T58" fmla="*/ 0 h 2446"/>
              <a:gd name="T59" fmla="*/ 2740 w 2740"/>
              <a:gd name="T60" fmla="*/ 2446 h 244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flip="none" rotWithShape="1">
            <a:gsLst>
              <a:gs pos="95000">
                <a:srgbClr val="00C898">
                  <a:alpha val="70000"/>
                </a:srgbClr>
              </a:gs>
              <a:gs pos="0">
                <a:srgbClr val="04B5EC">
                  <a:alpha val="90000"/>
                </a:srgbClr>
              </a:gs>
            </a:gsLst>
            <a:lin ang="0" scaled="1"/>
            <a:tileRect/>
          </a:gradFill>
          <a:ln>
            <a:noFill/>
          </a:ln>
          <a:effectLst>
            <a:outerShdw blurRad="152400" dist="63500" dir="2700000" sx="101000" sy="101000" algn="tl"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350" dirty="0"/>
          </a:p>
        </p:txBody>
      </p:sp>
      <p:sp>
        <p:nvSpPr>
          <p:cNvPr id="29" name="Freeform 5"/>
          <p:cNvSpPr/>
          <p:nvPr/>
        </p:nvSpPr>
        <p:spPr bwMode="auto">
          <a:xfrm rot="5400000">
            <a:off x="7920396" y="2057379"/>
            <a:ext cx="2301232" cy="2076659"/>
          </a:xfrm>
          <a:custGeom>
            <a:avLst/>
            <a:gdLst>
              <a:gd name="T0" fmla="*/ 1136760 w 2740"/>
              <a:gd name="T1" fmla="*/ 1235640 h 2446"/>
              <a:gd name="T2" fmla="*/ 1086026 w 2740"/>
              <a:gd name="T3" fmla="*/ 1286347 h 2446"/>
              <a:gd name="T4" fmla="*/ 1013624 w 2740"/>
              <a:gd name="T5" fmla="*/ 1305028 h 2446"/>
              <a:gd name="T6" fmla="*/ 431239 w 2740"/>
              <a:gd name="T7" fmla="*/ 1305028 h 2446"/>
              <a:gd name="T8" fmla="*/ 362009 w 2740"/>
              <a:gd name="T9" fmla="*/ 1286347 h 2446"/>
              <a:gd name="T10" fmla="*/ 311274 w 2740"/>
              <a:gd name="T11" fmla="*/ 1235107 h 2446"/>
              <a:gd name="T12" fmla="*/ 19025 w 2740"/>
              <a:gd name="T13" fmla="*/ 723770 h 2446"/>
              <a:gd name="T14" fmla="*/ 0 w 2740"/>
              <a:gd name="T15" fmla="*/ 652781 h 2446"/>
              <a:gd name="T16" fmla="*/ 19025 w 2740"/>
              <a:gd name="T17" fmla="*/ 581258 h 2446"/>
              <a:gd name="T18" fmla="*/ 310218 w 2740"/>
              <a:gd name="T19" fmla="*/ 72057 h 2446"/>
              <a:gd name="T20" fmla="*/ 362009 w 2740"/>
              <a:gd name="T21" fmla="*/ 19749 h 2446"/>
              <a:gd name="T22" fmla="*/ 428068 w 2740"/>
              <a:gd name="T23" fmla="*/ 534 h 2446"/>
              <a:gd name="T24" fmla="*/ 1012567 w 2740"/>
              <a:gd name="T25" fmla="*/ 534 h 2446"/>
              <a:gd name="T26" fmla="*/ 1086026 w 2740"/>
              <a:gd name="T27" fmla="*/ 19749 h 2446"/>
              <a:gd name="T28" fmla="*/ 1136760 w 2740"/>
              <a:gd name="T29" fmla="*/ 70456 h 2446"/>
              <a:gd name="T30" fmla="*/ 1427952 w 2740"/>
              <a:gd name="T31" fmla="*/ 579657 h 2446"/>
              <a:gd name="T32" fmla="*/ 1448034 w 2740"/>
              <a:gd name="T33" fmla="*/ 652781 h 2446"/>
              <a:gd name="T34" fmla="*/ 1427423 w 2740"/>
              <a:gd name="T35" fmla="*/ 726439 h 2446"/>
              <a:gd name="T36" fmla="*/ 1136760 w 2740"/>
              <a:gd name="T37" fmla="*/ 1235640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740"/>
              <a:gd name="T58" fmla="*/ 0 h 2446"/>
              <a:gd name="T59" fmla="*/ 2740 w 2740"/>
              <a:gd name="T60" fmla="*/ 2446 h 244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350" dirty="0"/>
          </a:p>
        </p:txBody>
      </p:sp>
      <p:sp>
        <p:nvSpPr>
          <p:cNvPr id="30" name="矩形 29"/>
          <p:cNvSpPr/>
          <p:nvPr/>
        </p:nvSpPr>
        <p:spPr>
          <a:xfrm>
            <a:off x="8530112" y="2464453"/>
            <a:ext cx="1029353" cy="34330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b="1" dirty="0">
                <a:latin typeface="Arial Black" panose="020B0A04020102020204" pitchFamily="34" charset="0"/>
              </a:rPr>
              <a:t>03</a:t>
            </a:r>
            <a:endParaRPr lang="zh-CN" altLang="en-US" sz="4000" b="1" dirty="0">
              <a:latin typeface="Arial Black" panose="020B0A04020102020204" pitchFamily="34" charset="0"/>
            </a:endParaRPr>
          </a:p>
        </p:txBody>
      </p:sp>
      <p:sp>
        <p:nvSpPr>
          <p:cNvPr id="31" name="文本框 3"/>
          <p:cNvSpPr txBox="1"/>
          <p:nvPr/>
        </p:nvSpPr>
        <p:spPr>
          <a:xfrm>
            <a:off x="7951375" y="2938799"/>
            <a:ext cx="2240437" cy="584775"/>
          </a:xfrm>
          <a:prstGeom prst="rect">
            <a:avLst/>
          </a:prstGeom>
          <a:noFill/>
          <a:effectLst/>
        </p:spPr>
        <p:txBody>
          <a:bodyPr wrap="square" rtlCol="0">
            <a:spAutoFit/>
          </a:bodyPr>
          <a:lstStyle/>
          <a:p>
            <a:pPr algn="ctr"/>
            <a:r>
              <a:rPr lang="zh-CN" altLang="en-US" sz="3200" b="1" spc="-300" dirty="0">
                <a:solidFill>
                  <a:srgbClr val="FBFCF2"/>
                </a:solidFill>
                <a:latin typeface="微软雅黑" panose="020B0503020204020204" pitchFamily="34" charset="-122"/>
                <a:ea typeface="微软雅黑" panose="020B0503020204020204" pitchFamily="34" charset="-122"/>
              </a:rPr>
              <a:t>痛点未解决</a:t>
            </a:r>
          </a:p>
        </p:txBody>
      </p:sp>
      <p:sp>
        <p:nvSpPr>
          <p:cNvPr id="32" name="TextBox 3"/>
          <p:cNvSpPr txBox="1"/>
          <p:nvPr/>
        </p:nvSpPr>
        <p:spPr>
          <a:xfrm>
            <a:off x="8665678" y="3585130"/>
            <a:ext cx="758221" cy="276999"/>
          </a:xfrm>
          <a:prstGeom prst="rect">
            <a:avLst/>
          </a:prstGeom>
          <a:noFill/>
        </p:spPr>
        <p:txBody>
          <a:bodyPr wrap="none" lIns="0" tIns="0" rIns="0" bIns="0">
            <a:spAutoFit/>
          </a:bodyPr>
          <a:lstStyle/>
          <a:p>
            <a:pPr algn="ctr" fontAlgn="auto"/>
            <a:r>
              <a:rPr lang="en-US" altLang="zh-CN" b="1" spc="400" noProof="1">
                <a:solidFill>
                  <a:schemeClr val="bg1"/>
                </a:solidFill>
                <a:latin typeface="Swis721 Lt BT" panose="020B0403020202020204" pitchFamily="34" charset="0"/>
                <a:ea typeface="微软雅黑" panose="020B0503020204020204" pitchFamily="34" charset="-122"/>
              </a:rPr>
              <a:t>three</a:t>
            </a:r>
            <a:endParaRPr lang="zh-CN" altLang="en-US" b="1" spc="400" noProof="1">
              <a:solidFill>
                <a:schemeClr val="bg1"/>
              </a:solidFill>
              <a:latin typeface="Swis721 Lt BT" panose="020B0403020202020204" pitchFamily="34" charset="0"/>
              <a:ea typeface="微软雅黑" panose="020B0503020204020204" pitchFamily="34" charset="-122"/>
            </a:endParaRPr>
          </a:p>
        </p:txBody>
      </p:sp>
      <p:sp>
        <p:nvSpPr>
          <p:cNvPr id="33" name="TextBox 10"/>
          <p:cNvSpPr txBox="1">
            <a:spLocks noChangeArrowheads="1"/>
          </p:cNvSpPr>
          <p:nvPr/>
        </p:nvSpPr>
        <p:spPr bwMode="auto">
          <a:xfrm>
            <a:off x="2226353" y="4501268"/>
            <a:ext cx="2052263"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ct val="150000"/>
              </a:lnSpc>
            </a:pPr>
            <a:r>
              <a:rPr lang="zh-CN" altLang="en-US" sz="1200" dirty="0">
                <a:solidFill>
                  <a:schemeClr val="bg1">
                    <a:lumMod val="65000"/>
                  </a:schemeClr>
                </a:solidFill>
                <a:latin typeface="微软雅黑" panose="020B0503020204020204" pitchFamily="34" charset="-122"/>
                <a:ea typeface="微软雅黑" panose="020B0503020204020204" pitchFamily="34" charset="-122"/>
                <a:sym typeface="Arial" panose="020B0604020202020204" pitchFamily="34" charset="0"/>
              </a:rPr>
              <a:t>行业发展处于更新换代的关键时期，新的理念和方法正处于萌芽状态，整体表现出强劲的发展势头。</a:t>
            </a:r>
          </a:p>
        </p:txBody>
      </p:sp>
      <p:sp>
        <p:nvSpPr>
          <p:cNvPr id="34" name="TextBox 10"/>
          <p:cNvSpPr txBox="1">
            <a:spLocks noChangeArrowheads="1"/>
          </p:cNvSpPr>
          <p:nvPr/>
        </p:nvSpPr>
        <p:spPr bwMode="auto">
          <a:xfrm>
            <a:off x="5020215" y="4527175"/>
            <a:ext cx="2052264"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ct val="150000"/>
              </a:lnSpc>
            </a:pPr>
            <a:r>
              <a:rPr lang="zh-CN" altLang="en-US" sz="1200" dirty="0">
                <a:solidFill>
                  <a:schemeClr val="bg1">
                    <a:lumMod val="65000"/>
                  </a:schemeClr>
                </a:solidFill>
                <a:latin typeface="微软雅黑" panose="020B0503020204020204" pitchFamily="34" charset="-122"/>
                <a:ea typeface="微软雅黑" panose="020B0503020204020204" pitchFamily="34" charset="-122"/>
                <a:sym typeface="Arial" panose="020B0604020202020204" pitchFamily="34" charset="0"/>
              </a:rPr>
              <a:t>龙头企业都乐于使用传统的方法，仅有少数企业目前处在探索阶段；行业运作模式急待更新。</a:t>
            </a:r>
          </a:p>
        </p:txBody>
      </p:sp>
      <p:sp>
        <p:nvSpPr>
          <p:cNvPr id="35" name="TextBox 10"/>
          <p:cNvSpPr txBox="1">
            <a:spLocks noChangeArrowheads="1"/>
          </p:cNvSpPr>
          <p:nvPr/>
        </p:nvSpPr>
        <p:spPr bwMode="auto">
          <a:xfrm>
            <a:off x="7951375" y="4540767"/>
            <a:ext cx="2052263"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ct val="150000"/>
              </a:lnSpc>
            </a:pPr>
            <a:r>
              <a:rPr lang="zh-CN" altLang="en-US" sz="1200" dirty="0">
                <a:solidFill>
                  <a:schemeClr val="bg1">
                    <a:lumMod val="65000"/>
                  </a:schemeClr>
                </a:solidFill>
                <a:latin typeface="微软雅黑" panose="020B0503020204020204" pitchFamily="34" charset="-122"/>
                <a:ea typeface="微软雅黑" panose="020B0503020204020204" pitchFamily="34" charset="-122"/>
                <a:sym typeface="Arial" panose="020B0604020202020204" pitchFamily="34" charset="0"/>
              </a:rPr>
              <a:t>淘宝、天猫、京东等网商大咖都未解决用户的真正痛点。</a:t>
            </a:r>
          </a:p>
        </p:txBody>
      </p:sp>
      <p:pic>
        <p:nvPicPr>
          <p:cNvPr id="109" name="Picture 7" descr="C:\Users\Administrator\Desktop\56d684a0446de.png"/>
          <p:cNvPicPr>
            <a:picLocks noChangeAspect="1" noChangeArrowheads="1"/>
          </p:cNvPicPr>
          <p:nvPr/>
        </p:nvPicPr>
        <p:blipFill>
          <a:blip r:embed="rId7" cstate="print">
            <a:extLst>
              <a:ext uri="{BEBA8EAE-BF5A-486C-A8C5-ECC9F3942E4B}">
                <a14:imgProps xmlns:a14="http://schemas.microsoft.com/office/drawing/2010/main">
                  <a14:imgLayer r:embed="rId8">
                    <a14:imgEffect>
                      <a14:brightnessContrast bright="5000"/>
                    </a14:imgEffect>
                  </a14:imgLayer>
                </a14:imgProps>
              </a:ext>
              <a:ext uri="{28A0092B-C50C-407E-A947-70E740481C1C}">
                <a14:useLocalDpi xmlns:a14="http://schemas.microsoft.com/office/drawing/2010/main" val="0"/>
              </a:ext>
            </a:extLst>
          </a:blip>
          <a:srcRect/>
          <a:stretch>
            <a:fillRect/>
          </a:stretch>
        </p:blipFill>
        <p:spPr bwMode="auto">
          <a:xfrm rot="1643890">
            <a:off x="10821471" y="2560352"/>
            <a:ext cx="474514" cy="539694"/>
          </a:xfrm>
          <a:prstGeom prst="rect">
            <a:avLst/>
          </a:prstGeom>
          <a:noFill/>
          <a:extLst>
            <a:ext uri="{909E8E84-426E-40DD-AFC4-6F175D3DCCD1}">
              <a14:hiddenFill xmlns:a14="http://schemas.microsoft.com/office/drawing/2010/main">
                <a:solidFill>
                  <a:srgbClr val="FFFFFF"/>
                </a:solidFill>
              </a14:hiddenFill>
            </a:ext>
          </a:extLst>
        </p:spPr>
      </p:pic>
      <p:pic>
        <p:nvPicPr>
          <p:cNvPr id="110" name="Picture 7" descr="C:\Users\Administrator\Desktop\56d684a0446de.png"/>
          <p:cNvPicPr>
            <a:picLocks noChangeAspect="1" noChangeArrowheads="1"/>
          </p:cNvPicPr>
          <p:nvPr/>
        </p:nvPicPr>
        <p:blipFill>
          <a:blip r:embed="rId9" cstate="print">
            <a:extLst>
              <a:ext uri="{BEBA8EAE-BF5A-486C-A8C5-ECC9F3942E4B}">
                <a14:imgProps xmlns:a14="http://schemas.microsoft.com/office/drawing/2010/main">
                  <a14:imgLayer r:embed="rId10">
                    <a14:imgEffect>
                      <a14:brightnessContrast bright="5000"/>
                    </a14:imgEffect>
                  </a14:imgLayer>
                </a14:imgProps>
              </a:ext>
              <a:ext uri="{28A0092B-C50C-407E-A947-70E740481C1C}">
                <a14:useLocalDpi xmlns:a14="http://schemas.microsoft.com/office/drawing/2010/main" val="0"/>
              </a:ext>
            </a:extLst>
          </a:blip>
          <a:srcRect/>
          <a:stretch>
            <a:fillRect/>
          </a:stretch>
        </p:blipFill>
        <p:spPr bwMode="auto">
          <a:xfrm rot="4041525">
            <a:off x="3441336" y="5734098"/>
            <a:ext cx="883735" cy="100512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p14:dur="10" advTm="3000"/>
    </mc:Choice>
    <mc:Fallback>
      <p:transition advTm="3000"/>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96"/>
                                            </p:tgtEl>
                                            <p:attrNameLst>
                                              <p:attrName>style.visibility</p:attrName>
                                            </p:attrNameLst>
                                          </p:cBhvr>
                                          <p:to>
                                            <p:strVal val="visible"/>
                                          </p:to>
                                        </p:set>
                                        <p:anim calcmode="lin" valueType="num">
                                          <p:cBhvr additive="base">
                                            <p:cTn id="7" dur="500" fill="hold"/>
                                            <p:tgtEl>
                                              <p:spTgt spid="96"/>
                                            </p:tgtEl>
                                            <p:attrNameLst>
                                              <p:attrName>ppt_x</p:attrName>
                                            </p:attrNameLst>
                                          </p:cBhvr>
                                          <p:tavLst>
                                            <p:tav tm="0">
                                              <p:val>
                                                <p:strVal val="#ppt_x"/>
                                              </p:val>
                                            </p:tav>
                                            <p:tav tm="100000">
                                              <p:val>
                                                <p:strVal val="#ppt_x"/>
                                              </p:val>
                                            </p:tav>
                                          </p:tavLst>
                                        </p:anim>
                                        <p:anim calcmode="lin" valueType="num">
                                          <p:cBhvr additive="base">
                                            <p:cTn id="8" dur="500" fill="hold"/>
                                            <p:tgtEl>
                                              <p:spTgt spid="96"/>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14:presetBounceEnd="67000">
                                      <p:stCondLst>
                                        <p:cond delay="0"/>
                                      </p:stCondLst>
                                      <p:childTnLst>
                                        <p:set>
                                          <p:cBhvr>
                                            <p:cTn id="11" dur="1" fill="hold">
                                              <p:stCondLst>
                                                <p:cond delay="0"/>
                                              </p:stCondLst>
                                            </p:cTn>
                                            <p:tgtEl>
                                              <p:spTgt spid="97"/>
                                            </p:tgtEl>
                                            <p:attrNameLst>
                                              <p:attrName>style.visibility</p:attrName>
                                            </p:attrNameLst>
                                          </p:cBhvr>
                                          <p:to>
                                            <p:strVal val="visible"/>
                                          </p:to>
                                        </p:set>
                                        <p:anim calcmode="lin" valueType="num" p14:bounceEnd="67000">
                                          <p:cBhvr additive="base">
                                            <p:cTn id="12" dur="2000" fill="hold"/>
                                            <p:tgtEl>
                                              <p:spTgt spid="97"/>
                                            </p:tgtEl>
                                            <p:attrNameLst>
                                              <p:attrName>ppt_x</p:attrName>
                                            </p:attrNameLst>
                                          </p:cBhvr>
                                          <p:tavLst>
                                            <p:tav tm="0">
                                              <p:val>
                                                <p:strVal val="0-#ppt_w/2"/>
                                              </p:val>
                                            </p:tav>
                                            <p:tav tm="100000">
                                              <p:val>
                                                <p:strVal val="#ppt_x"/>
                                              </p:val>
                                            </p:tav>
                                          </p:tavLst>
                                        </p:anim>
                                        <p:anim calcmode="lin" valueType="num" p14:bounceEnd="67000">
                                          <p:cBhvr additive="base">
                                            <p:cTn id="13" dur="2000" fill="hold"/>
                                            <p:tgtEl>
                                              <p:spTgt spid="97"/>
                                            </p:tgtEl>
                                            <p:attrNameLst>
                                              <p:attrName>ppt_y</p:attrName>
                                            </p:attrNameLst>
                                          </p:cBhvr>
                                          <p:tavLst>
                                            <p:tav tm="0">
                                              <p:val>
                                                <p:strVal val="#ppt_y"/>
                                              </p:val>
                                            </p:tav>
                                            <p:tav tm="100000">
                                              <p:val>
                                                <p:strVal val="#ppt_y"/>
                                              </p:val>
                                            </p:tav>
                                          </p:tavLst>
                                        </p:anim>
                                      </p:childTnLst>
                                    </p:cTn>
                                  </p:par>
                                </p:childTnLst>
                              </p:cTn>
                            </p:par>
                            <p:par>
                              <p:cTn id="14" fill="hold">
                                <p:stCondLst>
                                  <p:cond delay="2500"/>
                                </p:stCondLst>
                                <p:childTnLst>
                                  <p:par>
                                    <p:cTn id="15" presetID="55" presetClass="entr" presetSubtype="0" fill="hold" grpId="0" nodeType="afterEffect">
                                      <p:stCondLst>
                                        <p:cond delay="0"/>
                                      </p:stCondLst>
                                      <p:childTnLst>
                                        <p:set>
                                          <p:cBhvr>
                                            <p:cTn id="16" dur="1" fill="hold">
                                              <p:stCondLst>
                                                <p:cond delay="0"/>
                                              </p:stCondLst>
                                            </p:cTn>
                                            <p:tgtEl>
                                              <p:spTgt spid="17"/>
                                            </p:tgtEl>
                                            <p:attrNameLst>
                                              <p:attrName>style.visibility</p:attrName>
                                            </p:attrNameLst>
                                          </p:cBhvr>
                                          <p:to>
                                            <p:strVal val="visible"/>
                                          </p:to>
                                        </p:set>
                                        <p:anim calcmode="lin" valueType="num">
                                          <p:cBhvr>
                                            <p:cTn id="17" dur="750" fill="hold"/>
                                            <p:tgtEl>
                                              <p:spTgt spid="17"/>
                                            </p:tgtEl>
                                            <p:attrNameLst>
                                              <p:attrName>ppt_w</p:attrName>
                                            </p:attrNameLst>
                                          </p:cBhvr>
                                          <p:tavLst>
                                            <p:tav tm="0">
                                              <p:val>
                                                <p:strVal val="#ppt_w*0.70"/>
                                              </p:val>
                                            </p:tav>
                                            <p:tav tm="100000">
                                              <p:val>
                                                <p:strVal val="#ppt_w"/>
                                              </p:val>
                                            </p:tav>
                                          </p:tavLst>
                                        </p:anim>
                                        <p:anim calcmode="lin" valueType="num">
                                          <p:cBhvr>
                                            <p:cTn id="18" dur="750" fill="hold"/>
                                            <p:tgtEl>
                                              <p:spTgt spid="17"/>
                                            </p:tgtEl>
                                            <p:attrNameLst>
                                              <p:attrName>ppt_h</p:attrName>
                                            </p:attrNameLst>
                                          </p:cBhvr>
                                          <p:tavLst>
                                            <p:tav tm="0">
                                              <p:val>
                                                <p:strVal val="#ppt_h"/>
                                              </p:val>
                                            </p:tav>
                                            <p:tav tm="100000">
                                              <p:val>
                                                <p:strVal val="#ppt_h"/>
                                              </p:val>
                                            </p:tav>
                                          </p:tavLst>
                                        </p:anim>
                                        <p:animEffect transition="in" filter="fade">
                                          <p:cBhvr>
                                            <p:cTn id="19" dur="750"/>
                                            <p:tgtEl>
                                              <p:spTgt spid="17"/>
                                            </p:tgtEl>
                                          </p:cBhvr>
                                        </p:animEffect>
                                      </p:childTnLst>
                                    </p:cTn>
                                  </p:par>
                                </p:childTnLst>
                              </p:cTn>
                            </p:par>
                            <p:par>
                              <p:cTn id="20" fill="hold">
                                <p:stCondLst>
                                  <p:cond delay="3500"/>
                                </p:stCondLst>
                                <p:childTnLst>
                                  <p:par>
                                    <p:cTn id="21" presetID="55" presetClass="entr" presetSubtype="0" fill="hold" grpId="0" nodeType="afterEffect">
                                      <p:stCondLst>
                                        <p:cond delay="0"/>
                                      </p:stCondLst>
                                      <p:childTnLst>
                                        <p:set>
                                          <p:cBhvr>
                                            <p:cTn id="22" dur="1" fill="hold">
                                              <p:stCondLst>
                                                <p:cond delay="0"/>
                                              </p:stCondLst>
                                            </p:cTn>
                                            <p:tgtEl>
                                              <p:spTgt spid="18"/>
                                            </p:tgtEl>
                                            <p:attrNameLst>
                                              <p:attrName>style.visibility</p:attrName>
                                            </p:attrNameLst>
                                          </p:cBhvr>
                                          <p:to>
                                            <p:strVal val="visible"/>
                                          </p:to>
                                        </p:set>
                                        <p:anim calcmode="lin" valueType="num">
                                          <p:cBhvr>
                                            <p:cTn id="23" dur="750" fill="hold"/>
                                            <p:tgtEl>
                                              <p:spTgt spid="18"/>
                                            </p:tgtEl>
                                            <p:attrNameLst>
                                              <p:attrName>ppt_w</p:attrName>
                                            </p:attrNameLst>
                                          </p:cBhvr>
                                          <p:tavLst>
                                            <p:tav tm="0">
                                              <p:val>
                                                <p:strVal val="#ppt_w*0.70"/>
                                              </p:val>
                                            </p:tav>
                                            <p:tav tm="100000">
                                              <p:val>
                                                <p:strVal val="#ppt_w"/>
                                              </p:val>
                                            </p:tav>
                                          </p:tavLst>
                                        </p:anim>
                                        <p:anim calcmode="lin" valueType="num">
                                          <p:cBhvr>
                                            <p:cTn id="24" dur="750" fill="hold"/>
                                            <p:tgtEl>
                                              <p:spTgt spid="18"/>
                                            </p:tgtEl>
                                            <p:attrNameLst>
                                              <p:attrName>ppt_h</p:attrName>
                                            </p:attrNameLst>
                                          </p:cBhvr>
                                          <p:tavLst>
                                            <p:tav tm="0">
                                              <p:val>
                                                <p:strVal val="#ppt_h"/>
                                              </p:val>
                                            </p:tav>
                                            <p:tav tm="100000">
                                              <p:val>
                                                <p:strVal val="#ppt_h"/>
                                              </p:val>
                                            </p:tav>
                                          </p:tavLst>
                                        </p:anim>
                                        <p:animEffect transition="in" filter="fade">
                                          <p:cBhvr>
                                            <p:cTn id="25" dur="750"/>
                                            <p:tgtEl>
                                              <p:spTgt spid="18"/>
                                            </p:tgtEl>
                                          </p:cBhvr>
                                        </p:animEffect>
                                      </p:childTnLst>
                                    </p:cTn>
                                  </p:par>
                                </p:childTnLst>
                              </p:cTn>
                            </p:par>
                            <p:par>
                              <p:cTn id="26" fill="hold">
                                <p:stCondLst>
                                  <p:cond delay="4500"/>
                                </p:stCondLst>
                                <p:childTnLst>
                                  <p:par>
                                    <p:cTn id="27" presetID="12" presetClass="entr" presetSubtype="4" fill="hold" grpId="0" nodeType="afterEffect">
                                      <p:stCondLst>
                                        <p:cond delay="0"/>
                                      </p:stCondLst>
                                      <p:childTnLst>
                                        <p:set>
                                          <p:cBhvr>
                                            <p:cTn id="28" dur="1" fill="hold">
                                              <p:stCondLst>
                                                <p:cond delay="0"/>
                                              </p:stCondLst>
                                            </p:cTn>
                                            <p:tgtEl>
                                              <p:spTgt spid="19"/>
                                            </p:tgtEl>
                                            <p:attrNameLst>
                                              <p:attrName>style.visibility</p:attrName>
                                            </p:attrNameLst>
                                          </p:cBhvr>
                                          <p:to>
                                            <p:strVal val="visible"/>
                                          </p:to>
                                        </p:set>
                                        <p:anim calcmode="lin" valueType="num">
                                          <p:cBhvr additive="base">
                                            <p:cTn id="29" dur="500"/>
                                            <p:tgtEl>
                                              <p:spTgt spid="19"/>
                                            </p:tgtEl>
                                            <p:attrNameLst>
                                              <p:attrName>ppt_y</p:attrName>
                                            </p:attrNameLst>
                                          </p:cBhvr>
                                          <p:tavLst>
                                            <p:tav tm="0">
                                              <p:val>
                                                <p:strVal val="#ppt_y+#ppt_h*1.125000"/>
                                              </p:val>
                                            </p:tav>
                                            <p:tav tm="100000">
                                              <p:val>
                                                <p:strVal val="#ppt_y"/>
                                              </p:val>
                                            </p:tav>
                                          </p:tavLst>
                                        </p:anim>
                                        <p:animEffect transition="in" filter="wipe(up)">
                                          <p:cBhvr>
                                            <p:cTn id="30" dur="500"/>
                                            <p:tgtEl>
                                              <p:spTgt spid="19"/>
                                            </p:tgtEl>
                                          </p:cBhvr>
                                        </p:animEffect>
                                      </p:childTnLst>
                                    </p:cTn>
                                  </p:par>
                                </p:childTnLst>
                              </p:cTn>
                            </p:par>
                            <p:par>
                              <p:cTn id="31" fill="hold">
                                <p:stCondLst>
                                  <p:cond delay="5000"/>
                                </p:stCondLst>
                                <p:childTnLst>
                                  <p:par>
                                    <p:cTn id="32" presetID="23" presetClass="entr" presetSubtype="16" fill="hold" grpId="0" nodeType="afterEffect">
                                      <p:stCondLst>
                                        <p:cond delay="0"/>
                                      </p:stCondLst>
                                      <p:iterate type="lt">
                                        <p:tmPct val="10000"/>
                                      </p:iterate>
                                      <p:childTnLst>
                                        <p:set>
                                          <p:cBhvr>
                                            <p:cTn id="33" dur="1" fill="hold">
                                              <p:stCondLst>
                                                <p:cond delay="0"/>
                                              </p:stCondLst>
                                            </p:cTn>
                                            <p:tgtEl>
                                              <p:spTgt spid="20"/>
                                            </p:tgtEl>
                                            <p:attrNameLst>
                                              <p:attrName>style.visibility</p:attrName>
                                            </p:attrNameLst>
                                          </p:cBhvr>
                                          <p:to>
                                            <p:strVal val="visible"/>
                                          </p:to>
                                        </p:set>
                                        <p:anim calcmode="lin" valueType="num">
                                          <p:cBhvr>
                                            <p:cTn id="34" dur="500" fill="hold"/>
                                            <p:tgtEl>
                                              <p:spTgt spid="20"/>
                                            </p:tgtEl>
                                            <p:attrNameLst>
                                              <p:attrName>ppt_w</p:attrName>
                                            </p:attrNameLst>
                                          </p:cBhvr>
                                          <p:tavLst>
                                            <p:tav tm="0">
                                              <p:val>
                                                <p:fltVal val="0"/>
                                              </p:val>
                                            </p:tav>
                                            <p:tav tm="100000">
                                              <p:val>
                                                <p:strVal val="#ppt_w"/>
                                              </p:val>
                                            </p:tav>
                                          </p:tavLst>
                                        </p:anim>
                                        <p:anim calcmode="lin" valueType="num">
                                          <p:cBhvr>
                                            <p:cTn id="35" dur="500" fill="hold"/>
                                            <p:tgtEl>
                                              <p:spTgt spid="20"/>
                                            </p:tgtEl>
                                            <p:attrNameLst>
                                              <p:attrName>ppt_h</p:attrName>
                                            </p:attrNameLst>
                                          </p:cBhvr>
                                          <p:tavLst>
                                            <p:tav tm="0">
                                              <p:val>
                                                <p:fltVal val="0"/>
                                              </p:val>
                                            </p:tav>
                                            <p:tav tm="100000">
                                              <p:val>
                                                <p:strVal val="#ppt_h"/>
                                              </p:val>
                                            </p:tav>
                                          </p:tavLst>
                                        </p:anim>
                                      </p:childTnLst>
                                    </p:cTn>
                                  </p:par>
                                  <p:par>
                                    <p:cTn id="36" presetID="2" presetClass="entr" presetSubtype="1" fill="hold" grpId="0" nodeType="withEffect">
                                      <p:stCondLst>
                                        <p:cond delay="0"/>
                                      </p:stCondLst>
                                      <p:childTnLst>
                                        <p:set>
                                          <p:cBhvr>
                                            <p:cTn id="37" dur="1" fill="hold">
                                              <p:stCondLst>
                                                <p:cond delay="0"/>
                                              </p:stCondLst>
                                            </p:cTn>
                                            <p:tgtEl>
                                              <p:spTgt spid="22"/>
                                            </p:tgtEl>
                                            <p:attrNameLst>
                                              <p:attrName>style.visibility</p:attrName>
                                            </p:attrNameLst>
                                          </p:cBhvr>
                                          <p:to>
                                            <p:strVal val="visible"/>
                                          </p:to>
                                        </p:set>
                                        <p:anim calcmode="lin" valueType="num">
                                          <p:cBhvr>
                                            <p:cTn id="38" dur="1800" fill="hold"/>
                                            <p:tgtEl>
                                              <p:spTgt spid="22"/>
                                            </p:tgtEl>
                                            <p:attrNameLst>
                                              <p:attrName>ppt_x</p:attrName>
                                            </p:attrNameLst>
                                          </p:cBhvr>
                                          <p:tavLst>
                                            <p:tav tm="0">
                                              <p:val>
                                                <p:strVal val="#ppt_x"/>
                                              </p:val>
                                            </p:tav>
                                            <p:tav tm="100000">
                                              <p:val>
                                                <p:strVal val="#ppt_x"/>
                                              </p:val>
                                            </p:tav>
                                          </p:tavLst>
                                        </p:anim>
                                        <p:anim calcmode="lin" valueType="num">
                                          <p:cBhvr>
                                            <p:cTn id="39" dur="1800" fill="hold"/>
                                            <p:tgtEl>
                                              <p:spTgt spid="22"/>
                                            </p:tgtEl>
                                            <p:attrNameLst>
                                              <p:attrName>ppt_y</p:attrName>
                                            </p:attrNameLst>
                                          </p:cBhvr>
                                          <p:tavLst>
                                            <p:tav tm="0">
                                              <p:val>
                                                <p:strVal val="0-#ppt_h/2"/>
                                              </p:val>
                                            </p:tav>
                                            <p:tav tm="100000">
                                              <p:val>
                                                <p:strVal val="#ppt_y"/>
                                              </p:val>
                                            </p:tav>
                                          </p:tavLst>
                                        </p:anim>
                                      </p:childTnLst>
                                    </p:cTn>
                                  </p:par>
                                </p:childTnLst>
                              </p:cTn>
                            </p:par>
                            <p:par>
                              <p:cTn id="40" fill="hold">
                                <p:stCondLst>
                                  <p:cond delay="6300"/>
                                </p:stCondLst>
                                <p:childTnLst>
                                  <p:par>
                                    <p:cTn id="41" presetID="55" presetClass="entr" presetSubtype="0" fill="hold" grpId="0" nodeType="afterEffect">
                                      <p:stCondLst>
                                        <p:cond delay="0"/>
                                      </p:stCondLst>
                                      <p:childTnLst>
                                        <p:set>
                                          <p:cBhvr>
                                            <p:cTn id="42" dur="1" fill="hold">
                                              <p:stCondLst>
                                                <p:cond delay="0"/>
                                              </p:stCondLst>
                                            </p:cTn>
                                            <p:tgtEl>
                                              <p:spTgt spid="23"/>
                                            </p:tgtEl>
                                            <p:attrNameLst>
                                              <p:attrName>style.visibility</p:attrName>
                                            </p:attrNameLst>
                                          </p:cBhvr>
                                          <p:to>
                                            <p:strVal val="visible"/>
                                          </p:to>
                                        </p:set>
                                        <p:anim calcmode="lin" valueType="num">
                                          <p:cBhvr>
                                            <p:cTn id="43" dur="750" fill="hold"/>
                                            <p:tgtEl>
                                              <p:spTgt spid="23"/>
                                            </p:tgtEl>
                                            <p:attrNameLst>
                                              <p:attrName>ppt_w</p:attrName>
                                            </p:attrNameLst>
                                          </p:cBhvr>
                                          <p:tavLst>
                                            <p:tav tm="0">
                                              <p:val>
                                                <p:strVal val="#ppt_w*0.70"/>
                                              </p:val>
                                            </p:tav>
                                            <p:tav tm="100000">
                                              <p:val>
                                                <p:strVal val="#ppt_w"/>
                                              </p:val>
                                            </p:tav>
                                          </p:tavLst>
                                        </p:anim>
                                        <p:anim calcmode="lin" valueType="num">
                                          <p:cBhvr>
                                            <p:cTn id="44" dur="750" fill="hold"/>
                                            <p:tgtEl>
                                              <p:spTgt spid="23"/>
                                            </p:tgtEl>
                                            <p:attrNameLst>
                                              <p:attrName>ppt_h</p:attrName>
                                            </p:attrNameLst>
                                          </p:cBhvr>
                                          <p:tavLst>
                                            <p:tav tm="0">
                                              <p:val>
                                                <p:strVal val="#ppt_h"/>
                                              </p:val>
                                            </p:tav>
                                            <p:tav tm="100000">
                                              <p:val>
                                                <p:strVal val="#ppt_h"/>
                                              </p:val>
                                            </p:tav>
                                          </p:tavLst>
                                        </p:anim>
                                        <p:animEffect transition="in" filter="fade">
                                          <p:cBhvr>
                                            <p:cTn id="45" dur="750"/>
                                            <p:tgtEl>
                                              <p:spTgt spid="23"/>
                                            </p:tgtEl>
                                          </p:cBhvr>
                                        </p:animEffect>
                                      </p:childTnLst>
                                    </p:cTn>
                                  </p:par>
                                </p:childTnLst>
                              </p:cTn>
                            </p:par>
                            <p:par>
                              <p:cTn id="46" fill="hold">
                                <p:stCondLst>
                                  <p:cond delay="7300"/>
                                </p:stCondLst>
                                <p:childTnLst>
                                  <p:par>
                                    <p:cTn id="47" presetID="55" presetClass="entr" presetSubtype="0" fill="hold" grpId="0" nodeType="afterEffect">
                                      <p:stCondLst>
                                        <p:cond delay="0"/>
                                      </p:stCondLst>
                                      <p:childTnLst>
                                        <p:set>
                                          <p:cBhvr>
                                            <p:cTn id="48" dur="1" fill="hold">
                                              <p:stCondLst>
                                                <p:cond delay="0"/>
                                              </p:stCondLst>
                                            </p:cTn>
                                            <p:tgtEl>
                                              <p:spTgt spid="24"/>
                                            </p:tgtEl>
                                            <p:attrNameLst>
                                              <p:attrName>style.visibility</p:attrName>
                                            </p:attrNameLst>
                                          </p:cBhvr>
                                          <p:to>
                                            <p:strVal val="visible"/>
                                          </p:to>
                                        </p:set>
                                        <p:anim calcmode="lin" valueType="num">
                                          <p:cBhvr>
                                            <p:cTn id="49" dur="750" fill="hold"/>
                                            <p:tgtEl>
                                              <p:spTgt spid="24"/>
                                            </p:tgtEl>
                                            <p:attrNameLst>
                                              <p:attrName>ppt_w</p:attrName>
                                            </p:attrNameLst>
                                          </p:cBhvr>
                                          <p:tavLst>
                                            <p:tav tm="0">
                                              <p:val>
                                                <p:strVal val="#ppt_w*0.70"/>
                                              </p:val>
                                            </p:tav>
                                            <p:tav tm="100000">
                                              <p:val>
                                                <p:strVal val="#ppt_w"/>
                                              </p:val>
                                            </p:tav>
                                          </p:tavLst>
                                        </p:anim>
                                        <p:anim calcmode="lin" valueType="num">
                                          <p:cBhvr>
                                            <p:cTn id="50" dur="750" fill="hold"/>
                                            <p:tgtEl>
                                              <p:spTgt spid="24"/>
                                            </p:tgtEl>
                                            <p:attrNameLst>
                                              <p:attrName>ppt_h</p:attrName>
                                            </p:attrNameLst>
                                          </p:cBhvr>
                                          <p:tavLst>
                                            <p:tav tm="0">
                                              <p:val>
                                                <p:strVal val="#ppt_h"/>
                                              </p:val>
                                            </p:tav>
                                            <p:tav tm="100000">
                                              <p:val>
                                                <p:strVal val="#ppt_h"/>
                                              </p:val>
                                            </p:tav>
                                          </p:tavLst>
                                        </p:anim>
                                        <p:animEffect transition="in" filter="fade">
                                          <p:cBhvr>
                                            <p:cTn id="51" dur="750"/>
                                            <p:tgtEl>
                                              <p:spTgt spid="24"/>
                                            </p:tgtEl>
                                          </p:cBhvr>
                                        </p:animEffect>
                                      </p:childTnLst>
                                    </p:cTn>
                                  </p:par>
                                </p:childTnLst>
                              </p:cTn>
                            </p:par>
                            <p:par>
                              <p:cTn id="52" fill="hold">
                                <p:stCondLst>
                                  <p:cond delay="8300"/>
                                </p:stCondLst>
                                <p:childTnLst>
                                  <p:par>
                                    <p:cTn id="53" presetID="12" presetClass="entr" presetSubtype="4" fill="hold" grpId="0" nodeType="afterEffect">
                                      <p:stCondLst>
                                        <p:cond delay="0"/>
                                      </p:stCondLst>
                                      <p:childTnLst>
                                        <p:set>
                                          <p:cBhvr>
                                            <p:cTn id="54" dur="1" fill="hold">
                                              <p:stCondLst>
                                                <p:cond delay="0"/>
                                              </p:stCondLst>
                                            </p:cTn>
                                            <p:tgtEl>
                                              <p:spTgt spid="25"/>
                                            </p:tgtEl>
                                            <p:attrNameLst>
                                              <p:attrName>style.visibility</p:attrName>
                                            </p:attrNameLst>
                                          </p:cBhvr>
                                          <p:to>
                                            <p:strVal val="visible"/>
                                          </p:to>
                                        </p:set>
                                        <p:anim calcmode="lin" valueType="num">
                                          <p:cBhvr additive="base">
                                            <p:cTn id="55" dur="500"/>
                                            <p:tgtEl>
                                              <p:spTgt spid="25"/>
                                            </p:tgtEl>
                                            <p:attrNameLst>
                                              <p:attrName>ppt_y</p:attrName>
                                            </p:attrNameLst>
                                          </p:cBhvr>
                                          <p:tavLst>
                                            <p:tav tm="0">
                                              <p:val>
                                                <p:strVal val="#ppt_y+#ppt_h*1.125000"/>
                                              </p:val>
                                            </p:tav>
                                            <p:tav tm="100000">
                                              <p:val>
                                                <p:strVal val="#ppt_y"/>
                                              </p:val>
                                            </p:tav>
                                          </p:tavLst>
                                        </p:anim>
                                        <p:animEffect transition="in" filter="wipe(up)">
                                          <p:cBhvr>
                                            <p:cTn id="56" dur="500"/>
                                            <p:tgtEl>
                                              <p:spTgt spid="25"/>
                                            </p:tgtEl>
                                          </p:cBhvr>
                                        </p:animEffect>
                                      </p:childTnLst>
                                    </p:cTn>
                                  </p:par>
                                </p:childTnLst>
                              </p:cTn>
                            </p:par>
                            <p:par>
                              <p:cTn id="57" fill="hold">
                                <p:stCondLst>
                                  <p:cond delay="8800"/>
                                </p:stCondLst>
                                <p:childTnLst>
                                  <p:par>
                                    <p:cTn id="58" presetID="23" presetClass="entr" presetSubtype="16" fill="hold" grpId="0" nodeType="afterEffect">
                                      <p:stCondLst>
                                        <p:cond delay="0"/>
                                      </p:stCondLst>
                                      <p:iterate type="lt">
                                        <p:tmPct val="10000"/>
                                      </p:iterate>
                                      <p:childTnLst>
                                        <p:set>
                                          <p:cBhvr>
                                            <p:cTn id="59" dur="1" fill="hold">
                                              <p:stCondLst>
                                                <p:cond delay="0"/>
                                              </p:stCondLst>
                                            </p:cTn>
                                            <p:tgtEl>
                                              <p:spTgt spid="26"/>
                                            </p:tgtEl>
                                            <p:attrNameLst>
                                              <p:attrName>style.visibility</p:attrName>
                                            </p:attrNameLst>
                                          </p:cBhvr>
                                          <p:to>
                                            <p:strVal val="visible"/>
                                          </p:to>
                                        </p:set>
                                        <p:anim calcmode="lin" valueType="num">
                                          <p:cBhvr>
                                            <p:cTn id="60" dur="500" fill="hold"/>
                                            <p:tgtEl>
                                              <p:spTgt spid="26"/>
                                            </p:tgtEl>
                                            <p:attrNameLst>
                                              <p:attrName>ppt_w</p:attrName>
                                            </p:attrNameLst>
                                          </p:cBhvr>
                                          <p:tavLst>
                                            <p:tav tm="0">
                                              <p:val>
                                                <p:fltVal val="0"/>
                                              </p:val>
                                            </p:tav>
                                            <p:tav tm="100000">
                                              <p:val>
                                                <p:strVal val="#ppt_w"/>
                                              </p:val>
                                            </p:tav>
                                          </p:tavLst>
                                        </p:anim>
                                        <p:anim calcmode="lin" valueType="num">
                                          <p:cBhvr>
                                            <p:cTn id="61" dur="500" fill="hold"/>
                                            <p:tgtEl>
                                              <p:spTgt spid="26"/>
                                            </p:tgtEl>
                                            <p:attrNameLst>
                                              <p:attrName>ppt_h</p:attrName>
                                            </p:attrNameLst>
                                          </p:cBhvr>
                                          <p:tavLst>
                                            <p:tav tm="0">
                                              <p:val>
                                                <p:fltVal val="0"/>
                                              </p:val>
                                            </p:tav>
                                            <p:tav tm="100000">
                                              <p:val>
                                                <p:strVal val="#ppt_h"/>
                                              </p:val>
                                            </p:tav>
                                          </p:tavLst>
                                        </p:anim>
                                      </p:childTnLst>
                                    </p:cTn>
                                  </p:par>
                                  <p:par>
                                    <p:cTn id="62" presetID="2" presetClass="entr" presetSubtype="1" fill="hold" grpId="0" nodeType="withEffect">
                                      <p:stCondLst>
                                        <p:cond delay="0"/>
                                      </p:stCondLst>
                                      <p:childTnLst>
                                        <p:set>
                                          <p:cBhvr>
                                            <p:cTn id="63" dur="1" fill="hold">
                                              <p:stCondLst>
                                                <p:cond delay="0"/>
                                              </p:stCondLst>
                                            </p:cTn>
                                            <p:tgtEl>
                                              <p:spTgt spid="27"/>
                                            </p:tgtEl>
                                            <p:attrNameLst>
                                              <p:attrName>style.visibility</p:attrName>
                                            </p:attrNameLst>
                                          </p:cBhvr>
                                          <p:to>
                                            <p:strVal val="visible"/>
                                          </p:to>
                                        </p:set>
                                        <p:anim calcmode="lin" valueType="num">
                                          <p:cBhvr>
                                            <p:cTn id="64" dur="1800" fill="hold"/>
                                            <p:tgtEl>
                                              <p:spTgt spid="27"/>
                                            </p:tgtEl>
                                            <p:attrNameLst>
                                              <p:attrName>ppt_x</p:attrName>
                                            </p:attrNameLst>
                                          </p:cBhvr>
                                          <p:tavLst>
                                            <p:tav tm="0">
                                              <p:val>
                                                <p:strVal val="#ppt_x"/>
                                              </p:val>
                                            </p:tav>
                                            <p:tav tm="100000">
                                              <p:val>
                                                <p:strVal val="#ppt_x"/>
                                              </p:val>
                                            </p:tav>
                                          </p:tavLst>
                                        </p:anim>
                                        <p:anim calcmode="lin" valueType="num">
                                          <p:cBhvr>
                                            <p:cTn id="65" dur="1800" fill="hold"/>
                                            <p:tgtEl>
                                              <p:spTgt spid="27"/>
                                            </p:tgtEl>
                                            <p:attrNameLst>
                                              <p:attrName>ppt_y</p:attrName>
                                            </p:attrNameLst>
                                          </p:cBhvr>
                                          <p:tavLst>
                                            <p:tav tm="0">
                                              <p:val>
                                                <p:strVal val="0-#ppt_h/2"/>
                                              </p:val>
                                            </p:tav>
                                            <p:tav tm="100000">
                                              <p:val>
                                                <p:strVal val="#ppt_y"/>
                                              </p:val>
                                            </p:tav>
                                          </p:tavLst>
                                        </p:anim>
                                      </p:childTnLst>
                                    </p:cTn>
                                  </p:par>
                                </p:childTnLst>
                              </p:cTn>
                            </p:par>
                            <p:par>
                              <p:cTn id="66" fill="hold">
                                <p:stCondLst>
                                  <p:cond delay="10100"/>
                                </p:stCondLst>
                                <p:childTnLst>
                                  <p:par>
                                    <p:cTn id="67" presetID="55" presetClass="entr" presetSubtype="0" fill="hold" grpId="0" nodeType="afterEffect">
                                      <p:stCondLst>
                                        <p:cond delay="0"/>
                                      </p:stCondLst>
                                      <p:childTnLst>
                                        <p:set>
                                          <p:cBhvr>
                                            <p:cTn id="68" dur="1" fill="hold">
                                              <p:stCondLst>
                                                <p:cond delay="0"/>
                                              </p:stCondLst>
                                            </p:cTn>
                                            <p:tgtEl>
                                              <p:spTgt spid="28"/>
                                            </p:tgtEl>
                                            <p:attrNameLst>
                                              <p:attrName>style.visibility</p:attrName>
                                            </p:attrNameLst>
                                          </p:cBhvr>
                                          <p:to>
                                            <p:strVal val="visible"/>
                                          </p:to>
                                        </p:set>
                                        <p:anim calcmode="lin" valueType="num">
                                          <p:cBhvr>
                                            <p:cTn id="69" dur="750" fill="hold"/>
                                            <p:tgtEl>
                                              <p:spTgt spid="28"/>
                                            </p:tgtEl>
                                            <p:attrNameLst>
                                              <p:attrName>ppt_w</p:attrName>
                                            </p:attrNameLst>
                                          </p:cBhvr>
                                          <p:tavLst>
                                            <p:tav tm="0">
                                              <p:val>
                                                <p:strVal val="#ppt_w*0.70"/>
                                              </p:val>
                                            </p:tav>
                                            <p:tav tm="100000">
                                              <p:val>
                                                <p:strVal val="#ppt_w"/>
                                              </p:val>
                                            </p:tav>
                                          </p:tavLst>
                                        </p:anim>
                                        <p:anim calcmode="lin" valueType="num">
                                          <p:cBhvr>
                                            <p:cTn id="70" dur="750" fill="hold"/>
                                            <p:tgtEl>
                                              <p:spTgt spid="28"/>
                                            </p:tgtEl>
                                            <p:attrNameLst>
                                              <p:attrName>ppt_h</p:attrName>
                                            </p:attrNameLst>
                                          </p:cBhvr>
                                          <p:tavLst>
                                            <p:tav tm="0">
                                              <p:val>
                                                <p:strVal val="#ppt_h"/>
                                              </p:val>
                                            </p:tav>
                                            <p:tav tm="100000">
                                              <p:val>
                                                <p:strVal val="#ppt_h"/>
                                              </p:val>
                                            </p:tav>
                                          </p:tavLst>
                                        </p:anim>
                                        <p:animEffect transition="in" filter="fade">
                                          <p:cBhvr>
                                            <p:cTn id="71" dur="750"/>
                                            <p:tgtEl>
                                              <p:spTgt spid="28"/>
                                            </p:tgtEl>
                                          </p:cBhvr>
                                        </p:animEffect>
                                      </p:childTnLst>
                                    </p:cTn>
                                  </p:par>
                                </p:childTnLst>
                              </p:cTn>
                            </p:par>
                            <p:par>
                              <p:cTn id="72" fill="hold">
                                <p:stCondLst>
                                  <p:cond delay="11100"/>
                                </p:stCondLst>
                                <p:childTnLst>
                                  <p:par>
                                    <p:cTn id="73" presetID="55" presetClass="entr" presetSubtype="0" fill="hold" grpId="0" nodeType="afterEffect">
                                      <p:stCondLst>
                                        <p:cond delay="0"/>
                                      </p:stCondLst>
                                      <p:childTnLst>
                                        <p:set>
                                          <p:cBhvr>
                                            <p:cTn id="74" dur="1" fill="hold">
                                              <p:stCondLst>
                                                <p:cond delay="0"/>
                                              </p:stCondLst>
                                            </p:cTn>
                                            <p:tgtEl>
                                              <p:spTgt spid="29"/>
                                            </p:tgtEl>
                                            <p:attrNameLst>
                                              <p:attrName>style.visibility</p:attrName>
                                            </p:attrNameLst>
                                          </p:cBhvr>
                                          <p:to>
                                            <p:strVal val="visible"/>
                                          </p:to>
                                        </p:set>
                                        <p:anim calcmode="lin" valueType="num">
                                          <p:cBhvr>
                                            <p:cTn id="75" dur="750" fill="hold"/>
                                            <p:tgtEl>
                                              <p:spTgt spid="29"/>
                                            </p:tgtEl>
                                            <p:attrNameLst>
                                              <p:attrName>ppt_w</p:attrName>
                                            </p:attrNameLst>
                                          </p:cBhvr>
                                          <p:tavLst>
                                            <p:tav tm="0">
                                              <p:val>
                                                <p:strVal val="#ppt_w*0.70"/>
                                              </p:val>
                                            </p:tav>
                                            <p:tav tm="100000">
                                              <p:val>
                                                <p:strVal val="#ppt_w"/>
                                              </p:val>
                                            </p:tav>
                                          </p:tavLst>
                                        </p:anim>
                                        <p:anim calcmode="lin" valueType="num">
                                          <p:cBhvr>
                                            <p:cTn id="76" dur="750" fill="hold"/>
                                            <p:tgtEl>
                                              <p:spTgt spid="29"/>
                                            </p:tgtEl>
                                            <p:attrNameLst>
                                              <p:attrName>ppt_h</p:attrName>
                                            </p:attrNameLst>
                                          </p:cBhvr>
                                          <p:tavLst>
                                            <p:tav tm="0">
                                              <p:val>
                                                <p:strVal val="#ppt_h"/>
                                              </p:val>
                                            </p:tav>
                                            <p:tav tm="100000">
                                              <p:val>
                                                <p:strVal val="#ppt_h"/>
                                              </p:val>
                                            </p:tav>
                                          </p:tavLst>
                                        </p:anim>
                                        <p:animEffect transition="in" filter="fade">
                                          <p:cBhvr>
                                            <p:cTn id="77" dur="750"/>
                                            <p:tgtEl>
                                              <p:spTgt spid="29"/>
                                            </p:tgtEl>
                                          </p:cBhvr>
                                        </p:animEffect>
                                      </p:childTnLst>
                                    </p:cTn>
                                  </p:par>
                                </p:childTnLst>
                              </p:cTn>
                            </p:par>
                            <p:par>
                              <p:cTn id="78" fill="hold">
                                <p:stCondLst>
                                  <p:cond delay="12100"/>
                                </p:stCondLst>
                                <p:childTnLst>
                                  <p:par>
                                    <p:cTn id="79" presetID="12" presetClass="entr" presetSubtype="4" fill="hold" grpId="0" nodeType="afterEffect">
                                      <p:stCondLst>
                                        <p:cond delay="0"/>
                                      </p:stCondLst>
                                      <p:childTnLst>
                                        <p:set>
                                          <p:cBhvr>
                                            <p:cTn id="80" dur="1" fill="hold">
                                              <p:stCondLst>
                                                <p:cond delay="0"/>
                                              </p:stCondLst>
                                            </p:cTn>
                                            <p:tgtEl>
                                              <p:spTgt spid="30"/>
                                            </p:tgtEl>
                                            <p:attrNameLst>
                                              <p:attrName>style.visibility</p:attrName>
                                            </p:attrNameLst>
                                          </p:cBhvr>
                                          <p:to>
                                            <p:strVal val="visible"/>
                                          </p:to>
                                        </p:set>
                                        <p:anim calcmode="lin" valueType="num">
                                          <p:cBhvr additive="base">
                                            <p:cTn id="81" dur="500"/>
                                            <p:tgtEl>
                                              <p:spTgt spid="30"/>
                                            </p:tgtEl>
                                            <p:attrNameLst>
                                              <p:attrName>ppt_y</p:attrName>
                                            </p:attrNameLst>
                                          </p:cBhvr>
                                          <p:tavLst>
                                            <p:tav tm="0">
                                              <p:val>
                                                <p:strVal val="#ppt_y+#ppt_h*1.125000"/>
                                              </p:val>
                                            </p:tav>
                                            <p:tav tm="100000">
                                              <p:val>
                                                <p:strVal val="#ppt_y"/>
                                              </p:val>
                                            </p:tav>
                                          </p:tavLst>
                                        </p:anim>
                                        <p:animEffect transition="in" filter="wipe(up)">
                                          <p:cBhvr>
                                            <p:cTn id="82" dur="500"/>
                                            <p:tgtEl>
                                              <p:spTgt spid="30"/>
                                            </p:tgtEl>
                                          </p:cBhvr>
                                        </p:animEffect>
                                      </p:childTnLst>
                                    </p:cTn>
                                  </p:par>
                                </p:childTnLst>
                              </p:cTn>
                            </p:par>
                            <p:par>
                              <p:cTn id="83" fill="hold">
                                <p:stCondLst>
                                  <p:cond delay="12600"/>
                                </p:stCondLst>
                                <p:childTnLst>
                                  <p:par>
                                    <p:cTn id="84" presetID="23" presetClass="entr" presetSubtype="16" fill="hold" grpId="0" nodeType="afterEffect">
                                      <p:stCondLst>
                                        <p:cond delay="0"/>
                                      </p:stCondLst>
                                      <p:iterate type="lt">
                                        <p:tmPct val="10000"/>
                                      </p:iterate>
                                      <p:childTnLst>
                                        <p:set>
                                          <p:cBhvr>
                                            <p:cTn id="85" dur="1" fill="hold">
                                              <p:stCondLst>
                                                <p:cond delay="0"/>
                                              </p:stCondLst>
                                            </p:cTn>
                                            <p:tgtEl>
                                              <p:spTgt spid="31"/>
                                            </p:tgtEl>
                                            <p:attrNameLst>
                                              <p:attrName>style.visibility</p:attrName>
                                            </p:attrNameLst>
                                          </p:cBhvr>
                                          <p:to>
                                            <p:strVal val="visible"/>
                                          </p:to>
                                        </p:set>
                                        <p:anim calcmode="lin" valueType="num">
                                          <p:cBhvr>
                                            <p:cTn id="86" dur="500" fill="hold"/>
                                            <p:tgtEl>
                                              <p:spTgt spid="31"/>
                                            </p:tgtEl>
                                            <p:attrNameLst>
                                              <p:attrName>ppt_w</p:attrName>
                                            </p:attrNameLst>
                                          </p:cBhvr>
                                          <p:tavLst>
                                            <p:tav tm="0">
                                              <p:val>
                                                <p:fltVal val="0"/>
                                              </p:val>
                                            </p:tav>
                                            <p:tav tm="100000">
                                              <p:val>
                                                <p:strVal val="#ppt_w"/>
                                              </p:val>
                                            </p:tav>
                                          </p:tavLst>
                                        </p:anim>
                                        <p:anim calcmode="lin" valueType="num">
                                          <p:cBhvr>
                                            <p:cTn id="87" dur="500" fill="hold"/>
                                            <p:tgtEl>
                                              <p:spTgt spid="31"/>
                                            </p:tgtEl>
                                            <p:attrNameLst>
                                              <p:attrName>ppt_h</p:attrName>
                                            </p:attrNameLst>
                                          </p:cBhvr>
                                          <p:tavLst>
                                            <p:tav tm="0">
                                              <p:val>
                                                <p:fltVal val="0"/>
                                              </p:val>
                                            </p:tav>
                                            <p:tav tm="100000">
                                              <p:val>
                                                <p:strVal val="#ppt_h"/>
                                              </p:val>
                                            </p:tav>
                                          </p:tavLst>
                                        </p:anim>
                                      </p:childTnLst>
                                    </p:cTn>
                                  </p:par>
                                  <p:par>
                                    <p:cTn id="88" presetID="2" presetClass="entr" presetSubtype="1" fill="hold" grpId="0" nodeType="withEffect">
                                      <p:stCondLst>
                                        <p:cond delay="0"/>
                                      </p:stCondLst>
                                      <p:childTnLst>
                                        <p:set>
                                          <p:cBhvr>
                                            <p:cTn id="89" dur="1" fill="hold">
                                              <p:stCondLst>
                                                <p:cond delay="0"/>
                                              </p:stCondLst>
                                            </p:cTn>
                                            <p:tgtEl>
                                              <p:spTgt spid="32"/>
                                            </p:tgtEl>
                                            <p:attrNameLst>
                                              <p:attrName>style.visibility</p:attrName>
                                            </p:attrNameLst>
                                          </p:cBhvr>
                                          <p:to>
                                            <p:strVal val="visible"/>
                                          </p:to>
                                        </p:set>
                                        <p:anim calcmode="lin" valueType="num">
                                          <p:cBhvr>
                                            <p:cTn id="90" dur="1800" fill="hold"/>
                                            <p:tgtEl>
                                              <p:spTgt spid="32"/>
                                            </p:tgtEl>
                                            <p:attrNameLst>
                                              <p:attrName>ppt_x</p:attrName>
                                            </p:attrNameLst>
                                          </p:cBhvr>
                                          <p:tavLst>
                                            <p:tav tm="0">
                                              <p:val>
                                                <p:strVal val="#ppt_x"/>
                                              </p:val>
                                            </p:tav>
                                            <p:tav tm="100000">
                                              <p:val>
                                                <p:strVal val="#ppt_x"/>
                                              </p:val>
                                            </p:tav>
                                          </p:tavLst>
                                        </p:anim>
                                        <p:anim calcmode="lin" valueType="num">
                                          <p:cBhvr>
                                            <p:cTn id="91" dur="1800" fill="hold"/>
                                            <p:tgtEl>
                                              <p:spTgt spid="32"/>
                                            </p:tgtEl>
                                            <p:attrNameLst>
                                              <p:attrName>ppt_y</p:attrName>
                                            </p:attrNameLst>
                                          </p:cBhvr>
                                          <p:tavLst>
                                            <p:tav tm="0">
                                              <p:val>
                                                <p:strVal val="0-#ppt_h/2"/>
                                              </p:val>
                                            </p:tav>
                                            <p:tav tm="100000">
                                              <p:val>
                                                <p:strVal val="#ppt_y"/>
                                              </p:val>
                                            </p:tav>
                                          </p:tavLst>
                                        </p:anim>
                                      </p:childTnLst>
                                    </p:cTn>
                                  </p:par>
                                </p:childTnLst>
                              </p:cTn>
                            </p:par>
                            <p:par>
                              <p:cTn id="92" fill="hold">
                                <p:stCondLst>
                                  <p:cond delay="13899"/>
                                </p:stCondLst>
                                <p:childTnLst>
                                  <p:par>
                                    <p:cTn id="93" presetID="2" presetClass="entr" presetSubtype="8" fill="hold" grpId="0" nodeType="afterEffect" p14:presetBounceEnd="67000">
                                      <p:stCondLst>
                                        <p:cond delay="0"/>
                                      </p:stCondLst>
                                      <p:childTnLst>
                                        <p:set>
                                          <p:cBhvr>
                                            <p:cTn id="94" dur="1" fill="hold">
                                              <p:stCondLst>
                                                <p:cond delay="0"/>
                                              </p:stCondLst>
                                            </p:cTn>
                                            <p:tgtEl>
                                              <p:spTgt spid="14"/>
                                            </p:tgtEl>
                                            <p:attrNameLst>
                                              <p:attrName>style.visibility</p:attrName>
                                            </p:attrNameLst>
                                          </p:cBhvr>
                                          <p:to>
                                            <p:strVal val="visible"/>
                                          </p:to>
                                        </p:set>
                                        <p:anim calcmode="lin" valueType="num" p14:bounceEnd="67000">
                                          <p:cBhvr additive="base">
                                            <p:cTn id="95" dur="2000" fill="hold"/>
                                            <p:tgtEl>
                                              <p:spTgt spid="14"/>
                                            </p:tgtEl>
                                            <p:attrNameLst>
                                              <p:attrName>ppt_x</p:attrName>
                                            </p:attrNameLst>
                                          </p:cBhvr>
                                          <p:tavLst>
                                            <p:tav tm="0">
                                              <p:val>
                                                <p:strVal val="0-#ppt_w/2"/>
                                              </p:val>
                                            </p:tav>
                                            <p:tav tm="100000">
                                              <p:val>
                                                <p:strVal val="#ppt_x"/>
                                              </p:val>
                                            </p:tav>
                                          </p:tavLst>
                                        </p:anim>
                                        <p:anim calcmode="lin" valueType="num" p14:bounceEnd="67000">
                                          <p:cBhvr additive="base">
                                            <p:cTn id="96" dur="2000" fill="hold"/>
                                            <p:tgtEl>
                                              <p:spTgt spid="14"/>
                                            </p:tgtEl>
                                            <p:attrNameLst>
                                              <p:attrName>ppt_y</p:attrName>
                                            </p:attrNameLst>
                                          </p:cBhvr>
                                          <p:tavLst>
                                            <p:tav tm="0">
                                              <p:val>
                                                <p:strVal val="#ppt_y"/>
                                              </p:val>
                                            </p:tav>
                                            <p:tav tm="100000">
                                              <p:val>
                                                <p:strVal val="#ppt_y"/>
                                              </p:val>
                                            </p:tav>
                                          </p:tavLst>
                                        </p:anim>
                                      </p:childTnLst>
                                    </p:cTn>
                                  </p:par>
                                  <p:par>
                                    <p:cTn id="97" presetID="2" presetClass="entr" presetSubtype="2" decel="100000" fill="hold" grpId="0" nodeType="withEffect">
                                      <p:stCondLst>
                                        <p:cond delay="600"/>
                                      </p:stCondLst>
                                      <p:childTnLst>
                                        <p:set>
                                          <p:cBhvr>
                                            <p:cTn id="98" dur="1" fill="hold">
                                              <p:stCondLst>
                                                <p:cond delay="0"/>
                                              </p:stCondLst>
                                            </p:cTn>
                                            <p:tgtEl>
                                              <p:spTgt spid="33"/>
                                            </p:tgtEl>
                                            <p:attrNameLst>
                                              <p:attrName>style.visibility</p:attrName>
                                            </p:attrNameLst>
                                          </p:cBhvr>
                                          <p:to>
                                            <p:strVal val="visible"/>
                                          </p:to>
                                        </p:set>
                                        <p:anim calcmode="lin" valueType="num">
                                          <p:cBhvr additive="base">
                                            <p:cTn id="99" dur="1400" fill="hold"/>
                                            <p:tgtEl>
                                              <p:spTgt spid="33"/>
                                            </p:tgtEl>
                                            <p:attrNameLst>
                                              <p:attrName>ppt_x</p:attrName>
                                            </p:attrNameLst>
                                          </p:cBhvr>
                                          <p:tavLst>
                                            <p:tav tm="0">
                                              <p:val>
                                                <p:strVal val="1+#ppt_w/2"/>
                                              </p:val>
                                            </p:tav>
                                            <p:tav tm="100000">
                                              <p:val>
                                                <p:strVal val="#ppt_x"/>
                                              </p:val>
                                            </p:tav>
                                          </p:tavLst>
                                        </p:anim>
                                        <p:anim calcmode="lin" valueType="num">
                                          <p:cBhvr additive="base">
                                            <p:cTn id="100" dur="1400" fill="hold"/>
                                            <p:tgtEl>
                                              <p:spTgt spid="33"/>
                                            </p:tgtEl>
                                            <p:attrNameLst>
                                              <p:attrName>ppt_y</p:attrName>
                                            </p:attrNameLst>
                                          </p:cBhvr>
                                          <p:tavLst>
                                            <p:tav tm="0">
                                              <p:val>
                                                <p:strVal val="#ppt_y"/>
                                              </p:val>
                                            </p:tav>
                                            <p:tav tm="100000">
                                              <p:val>
                                                <p:strVal val="#ppt_y"/>
                                              </p:val>
                                            </p:tav>
                                          </p:tavLst>
                                        </p:anim>
                                      </p:childTnLst>
                                    </p:cTn>
                                  </p:par>
                                  <p:par>
                                    <p:cTn id="101" presetID="2" presetClass="entr" presetSubtype="2" decel="100000" fill="hold" grpId="0" nodeType="withEffect">
                                      <p:stCondLst>
                                        <p:cond delay="600"/>
                                      </p:stCondLst>
                                      <p:childTnLst>
                                        <p:set>
                                          <p:cBhvr>
                                            <p:cTn id="102" dur="1" fill="hold">
                                              <p:stCondLst>
                                                <p:cond delay="0"/>
                                              </p:stCondLst>
                                            </p:cTn>
                                            <p:tgtEl>
                                              <p:spTgt spid="34"/>
                                            </p:tgtEl>
                                            <p:attrNameLst>
                                              <p:attrName>style.visibility</p:attrName>
                                            </p:attrNameLst>
                                          </p:cBhvr>
                                          <p:to>
                                            <p:strVal val="visible"/>
                                          </p:to>
                                        </p:set>
                                        <p:anim calcmode="lin" valueType="num">
                                          <p:cBhvr additive="base">
                                            <p:cTn id="103" dur="1400" fill="hold"/>
                                            <p:tgtEl>
                                              <p:spTgt spid="34"/>
                                            </p:tgtEl>
                                            <p:attrNameLst>
                                              <p:attrName>ppt_x</p:attrName>
                                            </p:attrNameLst>
                                          </p:cBhvr>
                                          <p:tavLst>
                                            <p:tav tm="0">
                                              <p:val>
                                                <p:strVal val="1+#ppt_w/2"/>
                                              </p:val>
                                            </p:tav>
                                            <p:tav tm="100000">
                                              <p:val>
                                                <p:strVal val="#ppt_x"/>
                                              </p:val>
                                            </p:tav>
                                          </p:tavLst>
                                        </p:anim>
                                        <p:anim calcmode="lin" valueType="num">
                                          <p:cBhvr additive="base">
                                            <p:cTn id="104" dur="1400" fill="hold"/>
                                            <p:tgtEl>
                                              <p:spTgt spid="34"/>
                                            </p:tgtEl>
                                            <p:attrNameLst>
                                              <p:attrName>ppt_y</p:attrName>
                                            </p:attrNameLst>
                                          </p:cBhvr>
                                          <p:tavLst>
                                            <p:tav tm="0">
                                              <p:val>
                                                <p:strVal val="#ppt_y"/>
                                              </p:val>
                                            </p:tav>
                                            <p:tav tm="100000">
                                              <p:val>
                                                <p:strVal val="#ppt_y"/>
                                              </p:val>
                                            </p:tav>
                                          </p:tavLst>
                                        </p:anim>
                                      </p:childTnLst>
                                    </p:cTn>
                                  </p:par>
                                  <p:par>
                                    <p:cTn id="105" presetID="2" presetClass="entr" presetSubtype="2" decel="100000" fill="hold" grpId="0" nodeType="withEffect">
                                      <p:stCondLst>
                                        <p:cond delay="600"/>
                                      </p:stCondLst>
                                      <p:childTnLst>
                                        <p:set>
                                          <p:cBhvr>
                                            <p:cTn id="106" dur="1" fill="hold">
                                              <p:stCondLst>
                                                <p:cond delay="0"/>
                                              </p:stCondLst>
                                            </p:cTn>
                                            <p:tgtEl>
                                              <p:spTgt spid="35"/>
                                            </p:tgtEl>
                                            <p:attrNameLst>
                                              <p:attrName>style.visibility</p:attrName>
                                            </p:attrNameLst>
                                          </p:cBhvr>
                                          <p:to>
                                            <p:strVal val="visible"/>
                                          </p:to>
                                        </p:set>
                                        <p:anim calcmode="lin" valueType="num">
                                          <p:cBhvr additive="base">
                                            <p:cTn id="107" dur="1400" fill="hold"/>
                                            <p:tgtEl>
                                              <p:spTgt spid="35"/>
                                            </p:tgtEl>
                                            <p:attrNameLst>
                                              <p:attrName>ppt_x</p:attrName>
                                            </p:attrNameLst>
                                          </p:cBhvr>
                                          <p:tavLst>
                                            <p:tav tm="0">
                                              <p:val>
                                                <p:strVal val="1+#ppt_w/2"/>
                                              </p:val>
                                            </p:tav>
                                            <p:tav tm="100000">
                                              <p:val>
                                                <p:strVal val="#ppt_x"/>
                                              </p:val>
                                            </p:tav>
                                          </p:tavLst>
                                        </p:anim>
                                        <p:anim calcmode="lin" valueType="num">
                                          <p:cBhvr additive="base">
                                            <p:cTn id="108" dur="1400" fill="hold"/>
                                            <p:tgtEl>
                                              <p:spTgt spid="35"/>
                                            </p:tgtEl>
                                            <p:attrNameLst>
                                              <p:attrName>ppt_y</p:attrName>
                                            </p:attrNameLst>
                                          </p:cBhvr>
                                          <p:tavLst>
                                            <p:tav tm="0">
                                              <p:val>
                                                <p:strVal val="#ppt_y"/>
                                              </p:val>
                                            </p:tav>
                                            <p:tav tm="100000">
                                              <p:val>
                                                <p:strVal val="#ppt_y"/>
                                              </p:val>
                                            </p:tav>
                                          </p:tavLst>
                                        </p:anim>
                                      </p:childTnLst>
                                    </p:cTn>
                                  </p:par>
                                  <p:par>
                                    <p:cTn id="109" presetID="2" presetClass="entr" presetSubtype="8" fill="hold" nodeType="withEffect" p14:presetBounceEnd="68000">
                                      <p:stCondLst>
                                        <p:cond delay="0"/>
                                      </p:stCondLst>
                                      <p:childTnLst>
                                        <p:set>
                                          <p:cBhvr>
                                            <p:cTn id="110" dur="1" fill="hold">
                                              <p:stCondLst>
                                                <p:cond delay="0"/>
                                              </p:stCondLst>
                                            </p:cTn>
                                            <p:tgtEl>
                                              <p:spTgt spid="36"/>
                                            </p:tgtEl>
                                            <p:attrNameLst>
                                              <p:attrName>style.visibility</p:attrName>
                                            </p:attrNameLst>
                                          </p:cBhvr>
                                          <p:to>
                                            <p:strVal val="visible"/>
                                          </p:to>
                                        </p:set>
                                        <p:anim calcmode="lin" valueType="num" p14:bounceEnd="68000">
                                          <p:cBhvr additive="base">
                                            <p:cTn id="111" dur="500" fill="hold"/>
                                            <p:tgtEl>
                                              <p:spTgt spid="36"/>
                                            </p:tgtEl>
                                            <p:attrNameLst>
                                              <p:attrName>ppt_x</p:attrName>
                                            </p:attrNameLst>
                                          </p:cBhvr>
                                          <p:tavLst>
                                            <p:tav tm="0">
                                              <p:val>
                                                <p:strVal val="0-#ppt_w/2"/>
                                              </p:val>
                                            </p:tav>
                                            <p:tav tm="100000">
                                              <p:val>
                                                <p:strVal val="#ppt_x"/>
                                              </p:val>
                                            </p:tav>
                                          </p:tavLst>
                                        </p:anim>
                                        <p:anim calcmode="lin" valueType="num" p14:bounceEnd="68000">
                                          <p:cBhvr additive="base">
                                            <p:cTn id="112" dur="500" fill="hold"/>
                                            <p:tgtEl>
                                              <p:spTgt spid="36"/>
                                            </p:tgtEl>
                                            <p:attrNameLst>
                                              <p:attrName>ppt_y</p:attrName>
                                            </p:attrNameLst>
                                          </p:cBhvr>
                                          <p:tavLst>
                                            <p:tav tm="0">
                                              <p:val>
                                                <p:strVal val="#ppt_y"/>
                                              </p:val>
                                            </p:tav>
                                            <p:tav tm="100000">
                                              <p:val>
                                                <p:strVal val="#ppt_y"/>
                                              </p:val>
                                            </p:tav>
                                          </p:tavLst>
                                        </p:anim>
                                      </p:childTnLst>
                                    </p:cTn>
                                  </p:par>
                                </p:childTnLst>
                              </p:cTn>
                            </p:par>
                            <p:par>
                              <p:cTn id="113" fill="hold">
                                <p:stCondLst>
                                  <p:cond delay="15899"/>
                                </p:stCondLst>
                                <p:childTnLst>
                                  <p:par>
                                    <p:cTn id="114" presetID="2" presetClass="entr" presetSubtype="8" fill="hold" nodeType="afterEffect" p14:presetBounceEnd="68000">
                                      <p:stCondLst>
                                        <p:cond delay="0"/>
                                      </p:stCondLst>
                                      <p:childTnLst>
                                        <p:set>
                                          <p:cBhvr>
                                            <p:cTn id="115" dur="1" fill="hold">
                                              <p:stCondLst>
                                                <p:cond delay="0"/>
                                              </p:stCondLst>
                                            </p:cTn>
                                            <p:tgtEl>
                                              <p:spTgt spid="37"/>
                                            </p:tgtEl>
                                            <p:attrNameLst>
                                              <p:attrName>style.visibility</p:attrName>
                                            </p:attrNameLst>
                                          </p:cBhvr>
                                          <p:to>
                                            <p:strVal val="visible"/>
                                          </p:to>
                                        </p:set>
                                        <p:anim calcmode="lin" valueType="num" p14:bounceEnd="68000">
                                          <p:cBhvr additive="base">
                                            <p:cTn id="116" dur="500" fill="hold"/>
                                            <p:tgtEl>
                                              <p:spTgt spid="37"/>
                                            </p:tgtEl>
                                            <p:attrNameLst>
                                              <p:attrName>ppt_x</p:attrName>
                                            </p:attrNameLst>
                                          </p:cBhvr>
                                          <p:tavLst>
                                            <p:tav tm="0">
                                              <p:val>
                                                <p:strVal val="0-#ppt_w/2"/>
                                              </p:val>
                                            </p:tav>
                                            <p:tav tm="100000">
                                              <p:val>
                                                <p:strVal val="#ppt_x"/>
                                              </p:val>
                                            </p:tav>
                                          </p:tavLst>
                                        </p:anim>
                                        <p:anim calcmode="lin" valueType="num" p14:bounceEnd="68000">
                                          <p:cBhvr additive="base">
                                            <p:cTn id="117" dur="500" fill="hold"/>
                                            <p:tgtEl>
                                              <p:spTgt spid="37"/>
                                            </p:tgtEl>
                                            <p:attrNameLst>
                                              <p:attrName>ppt_y</p:attrName>
                                            </p:attrNameLst>
                                          </p:cBhvr>
                                          <p:tavLst>
                                            <p:tav tm="0">
                                              <p:val>
                                                <p:strVal val="#ppt_y"/>
                                              </p:val>
                                            </p:tav>
                                            <p:tav tm="100000">
                                              <p:val>
                                                <p:strVal val="#ppt_y"/>
                                              </p:val>
                                            </p:tav>
                                          </p:tavLst>
                                        </p:anim>
                                      </p:childTnLst>
                                    </p:cTn>
                                  </p:par>
                                  <p:par>
                                    <p:cTn id="118" presetID="52" presetClass="entr" presetSubtype="0" fill="hold" nodeType="withEffect">
                                      <p:stCondLst>
                                        <p:cond delay="0"/>
                                      </p:stCondLst>
                                      <p:childTnLst>
                                        <p:set>
                                          <p:cBhvr>
                                            <p:cTn id="119" dur="1" fill="hold">
                                              <p:stCondLst>
                                                <p:cond delay="0"/>
                                              </p:stCondLst>
                                            </p:cTn>
                                            <p:tgtEl>
                                              <p:spTgt spid="109"/>
                                            </p:tgtEl>
                                            <p:attrNameLst>
                                              <p:attrName>style.visibility</p:attrName>
                                            </p:attrNameLst>
                                          </p:cBhvr>
                                          <p:to>
                                            <p:strVal val="visible"/>
                                          </p:to>
                                        </p:set>
                                        <p:animScale>
                                          <p:cBhvr>
                                            <p:cTn id="120" dur="1000" decel="50000" fill="hold">
                                              <p:stCondLst>
                                                <p:cond delay="0"/>
                                              </p:stCondLst>
                                            </p:cTn>
                                            <p:tgtEl>
                                              <p:spTgt spid="10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21" dur="1000" decel="50000" fill="hold">
                                              <p:stCondLst>
                                                <p:cond delay="0"/>
                                              </p:stCondLst>
                                            </p:cTn>
                                            <p:tgtEl>
                                              <p:spTgt spid="109"/>
                                            </p:tgtEl>
                                            <p:attrNameLst>
                                              <p:attrName>ppt_x</p:attrName>
                                              <p:attrName>ppt_y</p:attrName>
                                            </p:attrNameLst>
                                          </p:cBhvr>
                                        </p:animMotion>
                                        <p:animEffect transition="in" filter="fade">
                                          <p:cBhvr>
                                            <p:cTn id="122" dur="1000"/>
                                            <p:tgtEl>
                                              <p:spTgt spid="109"/>
                                            </p:tgtEl>
                                          </p:cBhvr>
                                        </p:animEffect>
                                      </p:childTnLst>
                                    </p:cTn>
                                  </p:par>
                                  <p:par>
                                    <p:cTn id="123" presetID="52" presetClass="entr" presetSubtype="0" fill="hold" nodeType="withEffect">
                                      <p:stCondLst>
                                        <p:cond delay="200"/>
                                      </p:stCondLst>
                                      <p:childTnLst>
                                        <p:set>
                                          <p:cBhvr>
                                            <p:cTn id="124" dur="1" fill="hold">
                                              <p:stCondLst>
                                                <p:cond delay="0"/>
                                              </p:stCondLst>
                                            </p:cTn>
                                            <p:tgtEl>
                                              <p:spTgt spid="110"/>
                                            </p:tgtEl>
                                            <p:attrNameLst>
                                              <p:attrName>style.visibility</p:attrName>
                                            </p:attrNameLst>
                                          </p:cBhvr>
                                          <p:to>
                                            <p:strVal val="visible"/>
                                          </p:to>
                                        </p:set>
                                        <p:animScale>
                                          <p:cBhvr>
                                            <p:cTn id="125" dur="1000" decel="50000" fill="hold">
                                              <p:stCondLst>
                                                <p:cond delay="0"/>
                                              </p:stCondLst>
                                            </p:cTn>
                                            <p:tgtEl>
                                              <p:spTgt spid="11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26" dur="1000" decel="50000" fill="hold">
                                              <p:stCondLst>
                                                <p:cond delay="0"/>
                                              </p:stCondLst>
                                            </p:cTn>
                                            <p:tgtEl>
                                              <p:spTgt spid="110"/>
                                            </p:tgtEl>
                                            <p:attrNameLst>
                                              <p:attrName>ppt_x</p:attrName>
                                              <p:attrName>ppt_y</p:attrName>
                                            </p:attrNameLst>
                                          </p:cBhvr>
                                        </p:animMotion>
                                        <p:animEffect transition="in" filter="fade">
                                          <p:cBhvr>
                                            <p:cTn id="127" dur="1000"/>
                                            <p:tgtEl>
                                              <p:spTgt spid="1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 grpId="0"/>
          <p:bldP spid="14" grpId="0" animBg="1"/>
          <p:bldP spid="17" grpId="0" animBg="1"/>
          <p:bldP spid="18" grpId="0" animBg="1"/>
          <p:bldP spid="19" grpId="0"/>
          <p:bldP spid="20" grpId="0"/>
          <p:bldP spid="22" grpId="0"/>
          <p:bldP spid="23" grpId="0" animBg="1"/>
          <p:bldP spid="24" grpId="0" animBg="1"/>
          <p:bldP spid="25" grpId="0"/>
          <p:bldP spid="26" grpId="0"/>
          <p:bldP spid="27" grpId="0"/>
          <p:bldP spid="28" grpId="0" animBg="1"/>
          <p:bldP spid="29" grpId="0" animBg="1"/>
          <p:bldP spid="30" grpId="0"/>
          <p:bldP spid="31" grpId="0"/>
          <p:bldP spid="32" grpId="0"/>
          <p:bldP spid="33" grpId="0"/>
          <p:bldP spid="34" grpId="0"/>
          <p:bldP spid="3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96"/>
                                            </p:tgtEl>
                                            <p:attrNameLst>
                                              <p:attrName>style.visibility</p:attrName>
                                            </p:attrNameLst>
                                          </p:cBhvr>
                                          <p:to>
                                            <p:strVal val="visible"/>
                                          </p:to>
                                        </p:set>
                                        <p:anim calcmode="lin" valueType="num">
                                          <p:cBhvr additive="base">
                                            <p:cTn id="7" dur="500" fill="hold"/>
                                            <p:tgtEl>
                                              <p:spTgt spid="96"/>
                                            </p:tgtEl>
                                            <p:attrNameLst>
                                              <p:attrName>ppt_x</p:attrName>
                                            </p:attrNameLst>
                                          </p:cBhvr>
                                          <p:tavLst>
                                            <p:tav tm="0">
                                              <p:val>
                                                <p:strVal val="#ppt_x"/>
                                              </p:val>
                                            </p:tav>
                                            <p:tav tm="100000">
                                              <p:val>
                                                <p:strVal val="#ppt_x"/>
                                              </p:val>
                                            </p:tav>
                                          </p:tavLst>
                                        </p:anim>
                                        <p:anim calcmode="lin" valueType="num">
                                          <p:cBhvr additive="base">
                                            <p:cTn id="8" dur="500" fill="hold"/>
                                            <p:tgtEl>
                                              <p:spTgt spid="96"/>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97"/>
                                            </p:tgtEl>
                                            <p:attrNameLst>
                                              <p:attrName>style.visibility</p:attrName>
                                            </p:attrNameLst>
                                          </p:cBhvr>
                                          <p:to>
                                            <p:strVal val="visible"/>
                                          </p:to>
                                        </p:set>
                                        <p:anim calcmode="lin" valueType="num">
                                          <p:cBhvr additive="base">
                                            <p:cTn id="12" dur="2000" fill="hold"/>
                                            <p:tgtEl>
                                              <p:spTgt spid="97"/>
                                            </p:tgtEl>
                                            <p:attrNameLst>
                                              <p:attrName>ppt_x</p:attrName>
                                            </p:attrNameLst>
                                          </p:cBhvr>
                                          <p:tavLst>
                                            <p:tav tm="0">
                                              <p:val>
                                                <p:strVal val="0-#ppt_w/2"/>
                                              </p:val>
                                            </p:tav>
                                            <p:tav tm="100000">
                                              <p:val>
                                                <p:strVal val="#ppt_x"/>
                                              </p:val>
                                            </p:tav>
                                          </p:tavLst>
                                        </p:anim>
                                        <p:anim calcmode="lin" valueType="num">
                                          <p:cBhvr additive="base">
                                            <p:cTn id="13" dur="2000" fill="hold"/>
                                            <p:tgtEl>
                                              <p:spTgt spid="97"/>
                                            </p:tgtEl>
                                            <p:attrNameLst>
                                              <p:attrName>ppt_y</p:attrName>
                                            </p:attrNameLst>
                                          </p:cBhvr>
                                          <p:tavLst>
                                            <p:tav tm="0">
                                              <p:val>
                                                <p:strVal val="#ppt_y"/>
                                              </p:val>
                                            </p:tav>
                                            <p:tav tm="100000">
                                              <p:val>
                                                <p:strVal val="#ppt_y"/>
                                              </p:val>
                                            </p:tav>
                                          </p:tavLst>
                                        </p:anim>
                                      </p:childTnLst>
                                    </p:cTn>
                                  </p:par>
                                </p:childTnLst>
                              </p:cTn>
                            </p:par>
                            <p:par>
                              <p:cTn id="14" fill="hold">
                                <p:stCondLst>
                                  <p:cond delay="2500"/>
                                </p:stCondLst>
                                <p:childTnLst>
                                  <p:par>
                                    <p:cTn id="15" presetID="55" presetClass="entr" presetSubtype="0" fill="hold" grpId="0" nodeType="afterEffect">
                                      <p:stCondLst>
                                        <p:cond delay="0"/>
                                      </p:stCondLst>
                                      <p:childTnLst>
                                        <p:set>
                                          <p:cBhvr>
                                            <p:cTn id="16" dur="1" fill="hold">
                                              <p:stCondLst>
                                                <p:cond delay="0"/>
                                              </p:stCondLst>
                                            </p:cTn>
                                            <p:tgtEl>
                                              <p:spTgt spid="17"/>
                                            </p:tgtEl>
                                            <p:attrNameLst>
                                              <p:attrName>style.visibility</p:attrName>
                                            </p:attrNameLst>
                                          </p:cBhvr>
                                          <p:to>
                                            <p:strVal val="visible"/>
                                          </p:to>
                                        </p:set>
                                        <p:anim calcmode="lin" valueType="num">
                                          <p:cBhvr>
                                            <p:cTn id="17" dur="750" fill="hold"/>
                                            <p:tgtEl>
                                              <p:spTgt spid="17"/>
                                            </p:tgtEl>
                                            <p:attrNameLst>
                                              <p:attrName>ppt_w</p:attrName>
                                            </p:attrNameLst>
                                          </p:cBhvr>
                                          <p:tavLst>
                                            <p:tav tm="0">
                                              <p:val>
                                                <p:strVal val="#ppt_w*0.70"/>
                                              </p:val>
                                            </p:tav>
                                            <p:tav tm="100000">
                                              <p:val>
                                                <p:strVal val="#ppt_w"/>
                                              </p:val>
                                            </p:tav>
                                          </p:tavLst>
                                        </p:anim>
                                        <p:anim calcmode="lin" valueType="num">
                                          <p:cBhvr>
                                            <p:cTn id="18" dur="750" fill="hold"/>
                                            <p:tgtEl>
                                              <p:spTgt spid="17"/>
                                            </p:tgtEl>
                                            <p:attrNameLst>
                                              <p:attrName>ppt_h</p:attrName>
                                            </p:attrNameLst>
                                          </p:cBhvr>
                                          <p:tavLst>
                                            <p:tav tm="0">
                                              <p:val>
                                                <p:strVal val="#ppt_h"/>
                                              </p:val>
                                            </p:tav>
                                            <p:tav tm="100000">
                                              <p:val>
                                                <p:strVal val="#ppt_h"/>
                                              </p:val>
                                            </p:tav>
                                          </p:tavLst>
                                        </p:anim>
                                        <p:animEffect transition="in" filter="fade">
                                          <p:cBhvr>
                                            <p:cTn id="19" dur="750"/>
                                            <p:tgtEl>
                                              <p:spTgt spid="17"/>
                                            </p:tgtEl>
                                          </p:cBhvr>
                                        </p:animEffect>
                                      </p:childTnLst>
                                    </p:cTn>
                                  </p:par>
                                </p:childTnLst>
                              </p:cTn>
                            </p:par>
                            <p:par>
                              <p:cTn id="20" fill="hold">
                                <p:stCondLst>
                                  <p:cond delay="3500"/>
                                </p:stCondLst>
                                <p:childTnLst>
                                  <p:par>
                                    <p:cTn id="21" presetID="55" presetClass="entr" presetSubtype="0" fill="hold" grpId="0" nodeType="afterEffect">
                                      <p:stCondLst>
                                        <p:cond delay="0"/>
                                      </p:stCondLst>
                                      <p:childTnLst>
                                        <p:set>
                                          <p:cBhvr>
                                            <p:cTn id="22" dur="1" fill="hold">
                                              <p:stCondLst>
                                                <p:cond delay="0"/>
                                              </p:stCondLst>
                                            </p:cTn>
                                            <p:tgtEl>
                                              <p:spTgt spid="18"/>
                                            </p:tgtEl>
                                            <p:attrNameLst>
                                              <p:attrName>style.visibility</p:attrName>
                                            </p:attrNameLst>
                                          </p:cBhvr>
                                          <p:to>
                                            <p:strVal val="visible"/>
                                          </p:to>
                                        </p:set>
                                        <p:anim calcmode="lin" valueType="num">
                                          <p:cBhvr>
                                            <p:cTn id="23" dur="750" fill="hold"/>
                                            <p:tgtEl>
                                              <p:spTgt spid="18"/>
                                            </p:tgtEl>
                                            <p:attrNameLst>
                                              <p:attrName>ppt_w</p:attrName>
                                            </p:attrNameLst>
                                          </p:cBhvr>
                                          <p:tavLst>
                                            <p:tav tm="0">
                                              <p:val>
                                                <p:strVal val="#ppt_w*0.70"/>
                                              </p:val>
                                            </p:tav>
                                            <p:tav tm="100000">
                                              <p:val>
                                                <p:strVal val="#ppt_w"/>
                                              </p:val>
                                            </p:tav>
                                          </p:tavLst>
                                        </p:anim>
                                        <p:anim calcmode="lin" valueType="num">
                                          <p:cBhvr>
                                            <p:cTn id="24" dur="750" fill="hold"/>
                                            <p:tgtEl>
                                              <p:spTgt spid="18"/>
                                            </p:tgtEl>
                                            <p:attrNameLst>
                                              <p:attrName>ppt_h</p:attrName>
                                            </p:attrNameLst>
                                          </p:cBhvr>
                                          <p:tavLst>
                                            <p:tav tm="0">
                                              <p:val>
                                                <p:strVal val="#ppt_h"/>
                                              </p:val>
                                            </p:tav>
                                            <p:tav tm="100000">
                                              <p:val>
                                                <p:strVal val="#ppt_h"/>
                                              </p:val>
                                            </p:tav>
                                          </p:tavLst>
                                        </p:anim>
                                        <p:animEffect transition="in" filter="fade">
                                          <p:cBhvr>
                                            <p:cTn id="25" dur="750"/>
                                            <p:tgtEl>
                                              <p:spTgt spid="18"/>
                                            </p:tgtEl>
                                          </p:cBhvr>
                                        </p:animEffect>
                                      </p:childTnLst>
                                    </p:cTn>
                                  </p:par>
                                </p:childTnLst>
                              </p:cTn>
                            </p:par>
                            <p:par>
                              <p:cTn id="26" fill="hold">
                                <p:stCondLst>
                                  <p:cond delay="4500"/>
                                </p:stCondLst>
                                <p:childTnLst>
                                  <p:par>
                                    <p:cTn id="27" presetID="12" presetClass="entr" presetSubtype="4" fill="hold" grpId="0" nodeType="afterEffect">
                                      <p:stCondLst>
                                        <p:cond delay="0"/>
                                      </p:stCondLst>
                                      <p:childTnLst>
                                        <p:set>
                                          <p:cBhvr>
                                            <p:cTn id="28" dur="1" fill="hold">
                                              <p:stCondLst>
                                                <p:cond delay="0"/>
                                              </p:stCondLst>
                                            </p:cTn>
                                            <p:tgtEl>
                                              <p:spTgt spid="19"/>
                                            </p:tgtEl>
                                            <p:attrNameLst>
                                              <p:attrName>style.visibility</p:attrName>
                                            </p:attrNameLst>
                                          </p:cBhvr>
                                          <p:to>
                                            <p:strVal val="visible"/>
                                          </p:to>
                                        </p:set>
                                        <p:anim calcmode="lin" valueType="num">
                                          <p:cBhvr additive="base">
                                            <p:cTn id="29" dur="500"/>
                                            <p:tgtEl>
                                              <p:spTgt spid="19"/>
                                            </p:tgtEl>
                                            <p:attrNameLst>
                                              <p:attrName>ppt_y</p:attrName>
                                            </p:attrNameLst>
                                          </p:cBhvr>
                                          <p:tavLst>
                                            <p:tav tm="0">
                                              <p:val>
                                                <p:strVal val="#ppt_y+#ppt_h*1.125000"/>
                                              </p:val>
                                            </p:tav>
                                            <p:tav tm="100000">
                                              <p:val>
                                                <p:strVal val="#ppt_y"/>
                                              </p:val>
                                            </p:tav>
                                          </p:tavLst>
                                        </p:anim>
                                        <p:animEffect transition="in" filter="wipe(up)">
                                          <p:cBhvr>
                                            <p:cTn id="30" dur="500"/>
                                            <p:tgtEl>
                                              <p:spTgt spid="19"/>
                                            </p:tgtEl>
                                          </p:cBhvr>
                                        </p:animEffect>
                                      </p:childTnLst>
                                    </p:cTn>
                                  </p:par>
                                </p:childTnLst>
                              </p:cTn>
                            </p:par>
                            <p:par>
                              <p:cTn id="31" fill="hold">
                                <p:stCondLst>
                                  <p:cond delay="5000"/>
                                </p:stCondLst>
                                <p:childTnLst>
                                  <p:par>
                                    <p:cTn id="32" presetID="23" presetClass="entr" presetSubtype="16" fill="hold" grpId="0" nodeType="afterEffect">
                                      <p:stCondLst>
                                        <p:cond delay="0"/>
                                      </p:stCondLst>
                                      <p:iterate type="lt">
                                        <p:tmPct val="10000"/>
                                      </p:iterate>
                                      <p:childTnLst>
                                        <p:set>
                                          <p:cBhvr>
                                            <p:cTn id="33" dur="1" fill="hold">
                                              <p:stCondLst>
                                                <p:cond delay="0"/>
                                              </p:stCondLst>
                                            </p:cTn>
                                            <p:tgtEl>
                                              <p:spTgt spid="20"/>
                                            </p:tgtEl>
                                            <p:attrNameLst>
                                              <p:attrName>style.visibility</p:attrName>
                                            </p:attrNameLst>
                                          </p:cBhvr>
                                          <p:to>
                                            <p:strVal val="visible"/>
                                          </p:to>
                                        </p:set>
                                        <p:anim calcmode="lin" valueType="num">
                                          <p:cBhvr>
                                            <p:cTn id="34" dur="500" fill="hold"/>
                                            <p:tgtEl>
                                              <p:spTgt spid="20"/>
                                            </p:tgtEl>
                                            <p:attrNameLst>
                                              <p:attrName>ppt_w</p:attrName>
                                            </p:attrNameLst>
                                          </p:cBhvr>
                                          <p:tavLst>
                                            <p:tav tm="0">
                                              <p:val>
                                                <p:fltVal val="0"/>
                                              </p:val>
                                            </p:tav>
                                            <p:tav tm="100000">
                                              <p:val>
                                                <p:strVal val="#ppt_w"/>
                                              </p:val>
                                            </p:tav>
                                          </p:tavLst>
                                        </p:anim>
                                        <p:anim calcmode="lin" valueType="num">
                                          <p:cBhvr>
                                            <p:cTn id="35" dur="500" fill="hold"/>
                                            <p:tgtEl>
                                              <p:spTgt spid="20"/>
                                            </p:tgtEl>
                                            <p:attrNameLst>
                                              <p:attrName>ppt_h</p:attrName>
                                            </p:attrNameLst>
                                          </p:cBhvr>
                                          <p:tavLst>
                                            <p:tav tm="0">
                                              <p:val>
                                                <p:fltVal val="0"/>
                                              </p:val>
                                            </p:tav>
                                            <p:tav tm="100000">
                                              <p:val>
                                                <p:strVal val="#ppt_h"/>
                                              </p:val>
                                            </p:tav>
                                          </p:tavLst>
                                        </p:anim>
                                      </p:childTnLst>
                                    </p:cTn>
                                  </p:par>
                                  <p:par>
                                    <p:cTn id="36" presetID="2" presetClass="entr" presetSubtype="1" fill="hold" grpId="0" nodeType="withEffect">
                                      <p:stCondLst>
                                        <p:cond delay="0"/>
                                      </p:stCondLst>
                                      <p:childTnLst>
                                        <p:set>
                                          <p:cBhvr>
                                            <p:cTn id="37" dur="1" fill="hold">
                                              <p:stCondLst>
                                                <p:cond delay="0"/>
                                              </p:stCondLst>
                                            </p:cTn>
                                            <p:tgtEl>
                                              <p:spTgt spid="22"/>
                                            </p:tgtEl>
                                            <p:attrNameLst>
                                              <p:attrName>style.visibility</p:attrName>
                                            </p:attrNameLst>
                                          </p:cBhvr>
                                          <p:to>
                                            <p:strVal val="visible"/>
                                          </p:to>
                                        </p:set>
                                        <p:anim calcmode="lin" valueType="num">
                                          <p:cBhvr>
                                            <p:cTn id="38" dur="1800" fill="hold"/>
                                            <p:tgtEl>
                                              <p:spTgt spid="22"/>
                                            </p:tgtEl>
                                            <p:attrNameLst>
                                              <p:attrName>ppt_x</p:attrName>
                                            </p:attrNameLst>
                                          </p:cBhvr>
                                          <p:tavLst>
                                            <p:tav tm="0">
                                              <p:val>
                                                <p:strVal val="#ppt_x"/>
                                              </p:val>
                                            </p:tav>
                                            <p:tav tm="100000">
                                              <p:val>
                                                <p:strVal val="#ppt_x"/>
                                              </p:val>
                                            </p:tav>
                                          </p:tavLst>
                                        </p:anim>
                                        <p:anim calcmode="lin" valueType="num">
                                          <p:cBhvr>
                                            <p:cTn id="39" dur="1800" fill="hold"/>
                                            <p:tgtEl>
                                              <p:spTgt spid="22"/>
                                            </p:tgtEl>
                                            <p:attrNameLst>
                                              <p:attrName>ppt_y</p:attrName>
                                            </p:attrNameLst>
                                          </p:cBhvr>
                                          <p:tavLst>
                                            <p:tav tm="0">
                                              <p:val>
                                                <p:strVal val="0-#ppt_h/2"/>
                                              </p:val>
                                            </p:tav>
                                            <p:tav tm="100000">
                                              <p:val>
                                                <p:strVal val="#ppt_y"/>
                                              </p:val>
                                            </p:tav>
                                          </p:tavLst>
                                        </p:anim>
                                      </p:childTnLst>
                                    </p:cTn>
                                  </p:par>
                                </p:childTnLst>
                              </p:cTn>
                            </p:par>
                            <p:par>
                              <p:cTn id="40" fill="hold">
                                <p:stCondLst>
                                  <p:cond delay="6300"/>
                                </p:stCondLst>
                                <p:childTnLst>
                                  <p:par>
                                    <p:cTn id="41" presetID="55" presetClass="entr" presetSubtype="0" fill="hold" grpId="0" nodeType="afterEffect">
                                      <p:stCondLst>
                                        <p:cond delay="0"/>
                                      </p:stCondLst>
                                      <p:childTnLst>
                                        <p:set>
                                          <p:cBhvr>
                                            <p:cTn id="42" dur="1" fill="hold">
                                              <p:stCondLst>
                                                <p:cond delay="0"/>
                                              </p:stCondLst>
                                            </p:cTn>
                                            <p:tgtEl>
                                              <p:spTgt spid="23"/>
                                            </p:tgtEl>
                                            <p:attrNameLst>
                                              <p:attrName>style.visibility</p:attrName>
                                            </p:attrNameLst>
                                          </p:cBhvr>
                                          <p:to>
                                            <p:strVal val="visible"/>
                                          </p:to>
                                        </p:set>
                                        <p:anim calcmode="lin" valueType="num">
                                          <p:cBhvr>
                                            <p:cTn id="43" dur="750" fill="hold"/>
                                            <p:tgtEl>
                                              <p:spTgt spid="23"/>
                                            </p:tgtEl>
                                            <p:attrNameLst>
                                              <p:attrName>ppt_w</p:attrName>
                                            </p:attrNameLst>
                                          </p:cBhvr>
                                          <p:tavLst>
                                            <p:tav tm="0">
                                              <p:val>
                                                <p:strVal val="#ppt_w*0.70"/>
                                              </p:val>
                                            </p:tav>
                                            <p:tav tm="100000">
                                              <p:val>
                                                <p:strVal val="#ppt_w"/>
                                              </p:val>
                                            </p:tav>
                                          </p:tavLst>
                                        </p:anim>
                                        <p:anim calcmode="lin" valueType="num">
                                          <p:cBhvr>
                                            <p:cTn id="44" dur="750" fill="hold"/>
                                            <p:tgtEl>
                                              <p:spTgt spid="23"/>
                                            </p:tgtEl>
                                            <p:attrNameLst>
                                              <p:attrName>ppt_h</p:attrName>
                                            </p:attrNameLst>
                                          </p:cBhvr>
                                          <p:tavLst>
                                            <p:tav tm="0">
                                              <p:val>
                                                <p:strVal val="#ppt_h"/>
                                              </p:val>
                                            </p:tav>
                                            <p:tav tm="100000">
                                              <p:val>
                                                <p:strVal val="#ppt_h"/>
                                              </p:val>
                                            </p:tav>
                                          </p:tavLst>
                                        </p:anim>
                                        <p:animEffect transition="in" filter="fade">
                                          <p:cBhvr>
                                            <p:cTn id="45" dur="750"/>
                                            <p:tgtEl>
                                              <p:spTgt spid="23"/>
                                            </p:tgtEl>
                                          </p:cBhvr>
                                        </p:animEffect>
                                      </p:childTnLst>
                                    </p:cTn>
                                  </p:par>
                                </p:childTnLst>
                              </p:cTn>
                            </p:par>
                            <p:par>
                              <p:cTn id="46" fill="hold">
                                <p:stCondLst>
                                  <p:cond delay="7300"/>
                                </p:stCondLst>
                                <p:childTnLst>
                                  <p:par>
                                    <p:cTn id="47" presetID="55" presetClass="entr" presetSubtype="0" fill="hold" grpId="0" nodeType="afterEffect">
                                      <p:stCondLst>
                                        <p:cond delay="0"/>
                                      </p:stCondLst>
                                      <p:childTnLst>
                                        <p:set>
                                          <p:cBhvr>
                                            <p:cTn id="48" dur="1" fill="hold">
                                              <p:stCondLst>
                                                <p:cond delay="0"/>
                                              </p:stCondLst>
                                            </p:cTn>
                                            <p:tgtEl>
                                              <p:spTgt spid="24"/>
                                            </p:tgtEl>
                                            <p:attrNameLst>
                                              <p:attrName>style.visibility</p:attrName>
                                            </p:attrNameLst>
                                          </p:cBhvr>
                                          <p:to>
                                            <p:strVal val="visible"/>
                                          </p:to>
                                        </p:set>
                                        <p:anim calcmode="lin" valueType="num">
                                          <p:cBhvr>
                                            <p:cTn id="49" dur="750" fill="hold"/>
                                            <p:tgtEl>
                                              <p:spTgt spid="24"/>
                                            </p:tgtEl>
                                            <p:attrNameLst>
                                              <p:attrName>ppt_w</p:attrName>
                                            </p:attrNameLst>
                                          </p:cBhvr>
                                          <p:tavLst>
                                            <p:tav tm="0">
                                              <p:val>
                                                <p:strVal val="#ppt_w*0.70"/>
                                              </p:val>
                                            </p:tav>
                                            <p:tav tm="100000">
                                              <p:val>
                                                <p:strVal val="#ppt_w"/>
                                              </p:val>
                                            </p:tav>
                                          </p:tavLst>
                                        </p:anim>
                                        <p:anim calcmode="lin" valueType="num">
                                          <p:cBhvr>
                                            <p:cTn id="50" dur="750" fill="hold"/>
                                            <p:tgtEl>
                                              <p:spTgt spid="24"/>
                                            </p:tgtEl>
                                            <p:attrNameLst>
                                              <p:attrName>ppt_h</p:attrName>
                                            </p:attrNameLst>
                                          </p:cBhvr>
                                          <p:tavLst>
                                            <p:tav tm="0">
                                              <p:val>
                                                <p:strVal val="#ppt_h"/>
                                              </p:val>
                                            </p:tav>
                                            <p:tav tm="100000">
                                              <p:val>
                                                <p:strVal val="#ppt_h"/>
                                              </p:val>
                                            </p:tav>
                                          </p:tavLst>
                                        </p:anim>
                                        <p:animEffect transition="in" filter="fade">
                                          <p:cBhvr>
                                            <p:cTn id="51" dur="750"/>
                                            <p:tgtEl>
                                              <p:spTgt spid="24"/>
                                            </p:tgtEl>
                                          </p:cBhvr>
                                        </p:animEffect>
                                      </p:childTnLst>
                                    </p:cTn>
                                  </p:par>
                                </p:childTnLst>
                              </p:cTn>
                            </p:par>
                            <p:par>
                              <p:cTn id="52" fill="hold">
                                <p:stCondLst>
                                  <p:cond delay="8300"/>
                                </p:stCondLst>
                                <p:childTnLst>
                                  <p:par>
                                    <p:cTn id="53" presetID="12" presetClass="entr" presetSubtype="4" fill="hold" grpId="0" nodeType="afterEffect">
                                      <p:stCondLst>
                                        <p:cond delay="0"/>
                                      </p:stCondLst>
                                      <p:childTnLst>
                                        <p:set>
                                          <p:cBhvr>
                                            <p:cTn id="54" dur="1" fill="hold">
                                              <p:stCondLst>
                                                <p:cond delay="0"/>
                                              </p:stCondLst>
                                            </p:cTn>
                                            <p:tgtEl>
                                              <p:spTgt spid="25"/>
                                            </p:tgtEl>
                                            <p:attrNameLst>
                                              <p:attrName>style.visibility</p:attrName>
                                            </p:attrNameLst>
                                          </p:cBhvr>
                                          <p:to>
                                            <p:strVal val="visible"/>
                                          </p:to>
                                        </p:set>
                                        <p:anim calcmode="lin" valueType="num">
                                          <p:cBhvr additive="base">
                                            <p:cTn id="55" dur="500"/>
                                            <p:tgtEl>
                                              <p:spTgt spid="25"/>
                                            </p:tgtEl>
                                            <p:attrNameLst>
                                              <p:attrName>ppt_y</p:attrName>
                                            </p:attrNameLst>
                                          </p:cBhvr>
                                          <p:tavLst>
                                            <p:tav tm="0">
                                              <p:val>
                                                <p:strVal val="#ppt_y+#ppt_h*1.125000"/>
                                              </p:val>
                                            </p:tav>
                                            <p:tav tm="100000">
                                              <p:val>
                                                <p:strVal val="#ppt_y"/>
                                              </p:val>
                                            </p:tav>
                                          </p:tavLst>
                                        </p:anim>
                                        <p:animEffect transition="in" filter="wipe(up)">
                                          <p:cBhvr>
                                            <p:cTn id="56" dur="500"/>
                                            <p:tgtEl>
                                              <p:spTgt spid="25"/>
                                            </p:tgtEl>
                                          </p:cBhvr>
                                        </p:animEffect>
                                      </p:childTnLst>
                                    </p:cTn>
                                  </p:par>
                                </p:childTnLst>
                              </p:cTn>
                            </p:par>
                            <p:par>
                              <p:cTn id="57" fill="hold">
                                <p:stCondLst>
                                  <p:cond delay="8800"/>
                                </p:stCondLst>
                                <p:childTnLst>
                                  <p:par>
                                    <p:cTn id="58" presetID="23" presetClass="entr" presetSubtype="16" fill="hold" grpId="0" nodeType="afterEffect">
                                      <p:stCondLst>
                                        <p:cond delay="0"/>
                                      </p:stCondLst>
                                      <p:iterate type="lt">
                                        <p:tmPct val="10000"/>
                                      </p:iterate>
                                      <p:childTnLst>
                                        <p:set>
                                          <p:cBhvr>
                                            <p:cTn id="59" dur="1" fill="hold">
                                              <p:stCondLst>
                                                <p:cond delay="0"/>
                                              </p:stCondLst>
                                            </p:cTn>
                                            <p:tgtEl>
                                              <p:spTgt spid="26"/>
                                            </p:tgtEl>
                                            <p:attrNameLst>
                                              <p:attrName>style.visibility</p:attrName>
                                            </p:attrNameLst>
                                          </p:cBhvr>
                                          <p:to>
                                            <p:strVal val="visible"/>
                                          </p:to>
                                        </p:set>
                                        <p:anim calcmode="lin" valueType="num">
                                          <p:cBhvr>
                                            <p:cTn id="60" dur="500" fill="hold"/>
                                            <p:tgtEl>
                                              <p:spTgt spid="26"/>
                                            </p:tgtEl>
                                            <p:attrNameLst>
                                              <p:attrName>ppt_w</p:attrName>
                                            </p:attrNameLst>
                                          </p:cBhvr>
                                          <p:tavLst>
                                            <p:tav tm="0">
                                              <p:val>
                                                <p:fltVal val="0"/>
                                              </p:val>
                                            </p:tav>
                                            <p:tav tm="100000">
                                              <p:val>
                                                <p:strVal val="#ppt_w"/>
                                              </p:val>
                                            </p:tav>
                                          </p:tavLst>
                                        </p:anim>
                                        <p:anim calcmode="lin" valueType="num">
                                          <p:cBhvr>
                                            <p:cTn id="61" dur="500" fill="hold"/>
                                            <p:tgtEl>
                                              <p:spTgt spid="26"/>
                                            </p:tgtEl>
                                            <p:attrNameLst>
                                              <p:attrName>ppt_h</p:attrName>
                                            </p:attrNameLst>
                                          </p:cBhvr>
                                          <p:tavLst>
                                            <p:tav tm="0">
                                              <p:val>
                                                <p:fltVal val="0"/>
                                              </p:val>
                                            </p:tav>
                                            <p:tav tm="100000">
                                              <p:val>
                                                <p:strVal val="#ppt_h"/>
                                              </p:val>
                                            </p:tav>
                                          </p:tavLst>
                                        </p:anim>
                                      </p:childTnLst>
                                    </p:cTn>
                                  </p:par>
                                  <p:par>
                                    <p:cTn id="62" presetID="2" presetClass="entr" presetSubtype="1" fill="hold" grpId="0" nodeType="withEffect">
                                      <p:stCondLst>
                                        <p:cond delay="0"/>
                                      </p:stCondLst>
                                      <p:childTnLst>
                                        <p:set>
                                          <p:cBhvr>
                                            <p:cTn id="63" dur="1" fill="hold">
                                              <p:stCondLst>
                                                <p:cond delay="0"/>
                                              </p:stCondLst>
                                            </p:cTn>
                                            <p:tgtEl>
                                              <p:spTgt spid="27"/>
                                            </p:tgtEl>
                                            <p:attrNameLst>
                                              <p:attrName>style.visibility</p:attrName>
                                            </p:attrNameLst>
                                          </p:cBhvr>
                                          <p:to>
                                            <p:strVal val="visible"/>
                                          </p:to>
                                        </p:set>
                                        <p:anim calcmode="lin" valueType="num">
                                          <p:cBhvr>
                                            <p:cTn id="64" dur="1800" fill="hold"/>
                                            <p:tgtEl>
                                              <p:spTgt spid="27"/>
                                            </p:tgtEl>
                                            <p:attrNameLst>
                                              <p:attrName>ppt_x</p:attrName>
                                            </p:attrNameLst>
                                          </p:cBhvr>
                                          <p:tavLst>
                                            <p:tav tm="0">
                                              <p:val>
                                                <p:strVal val="#ppt_x"/>
                                              </p:val>
                                            </p:tav>
                                            <p:tav tm="100000">
                                              <p:val>
                                                <p:strVal val="#ppt_x"/>
                                              </p:val>
                                            </p:tav>
                                          </p:tavLst>
                                        </p:anim>
                                        <p:anim calcmode="lin" valueType="num">
                                          <p:cBhvr>
                                            <p:cTn id="65" dur="1800" fill="hold"/>
                                            <p:tgtEl>
                                              <p:spTgt spid="27"/>
                                            </p:tgtEl>
                                            <p:attrNameLst>
                                              <p:attrName>ppt_y</p:attrName>
                                            </p:attrNameLst>
                                          </p:cBhvr>
                                          <p:tavLst>
                                            <p:tav tm="0">
                                              <p:val>
                                                <p:strVal val="0-#ppt_h/2"/>
                                              </p:val>
                                            </p:tav>
                                            <p:tav tm="100000">
                                              <p:val>
                                                <p:strVal val="#ppt_y"/>
                                              </p:val>
                                            </p:tav>
                                          </p:tavLst>
                                        </p:anim>
                                      </p:childTnLst>
                                    </p:cTn>
                                  </p:par>
                                </p:childTnLst>
                              </p:cTn>
                            </p:par>
                            <p:par>
                              <p:cTn id="66" fill="hold">
                                <p:stCondLst>
                                  <p:cond delay="10100"/>
                                </p:stCondLst>
                                <p:childTnLst>
                                  <p:par>
                                    <p:cTn id="67" presetID="55" presetClass="entr" presetSubtype="0" fill="hold" grpId="0" nodeType="afterEffect">
                                      <p:stCondLst>
                                        <p:cond delay="0"/>
                                      </p:stCondLst>
                                      <p:childTnLst>
                                        <p:set>
                                          <p:cBhvr>
                                            <p:cTn id="68" dur="1" fill="hold">
                                              <p:stCondLst>
                                                <p:cond delay="0"/>
                                              </p:stCondLst>
                                            </p:cTn>
                                            <p:tgtEl>
                                              <p:spTgt spid="28"/>
                                            </p:tgtEl>
                                            <p:attrNameLst>
                                              <p:attrName>style.visibility</p:attrName>
                                            </p:attrNameLst>
                                          </p:cBhvr>
                                          <p:to>
                                            <p:strVal val="visible"/>
                                          </p:to>
                                        </p:set>
                                        <p:anim calcmode="lin" valueType="num">
                                          <p:cBhvr>
                                            <p:cTn id="69" dur="750" fill="hold"/>
                                            <p:tgtEl>
                                              <p:spTgt spid="28"/>
                                            </p:tgtEl>
                                            <p:attrNameLst>
                                              <p:attrName>ppt_w</p:attrName>
                                            </p:attrNameLst>
                                          </p:cBhvr>
                                          <p:tavLst>
                                            <p:tav tm="0">
                                              <p:val>
                                                <p:strVal val="#ppt_w*0.70"/>
                                              </p:val>
                                            </p:tav>
                                            <p:tav tm="100000">
                                              <p:val>
                                                <p:strVal val="#ppt_w"/>
                                              </p:val>
                                            </p:tav>
                                          </p:tavLst>
                                        </p:anim>
                                        <p:anim calcmode="lin" valueType="num">
                                          <p:cBhvr>
                                            <p:cTn id="70" dur="750" fill="hold"/>
                                            <p:tgtEl>
                                              <p:spTgt spid="28"/>
                                            </p:tgtEl>
                                            <p:attrNameLst>
                                              <p:attrName>ppt_h</p:attrName>
                                            </p:attrNameLst>
                                          </p:cBhvr>
                                          <p:tavLst>
                                            <p:tav tm="0">
                                              <p:val>
                                                <p:strVal val="#ppt_h"/>
                                              </p:val>
                                            </p:tav>
                                            <p:tav tm="100000">
                                              <p:val>
                                                <p:strVal val="#ppt_h"/>
                                              </p:val>
                                            </p:tav>
                                          </p:tavLst>
                                        </p:anim>
                                        <p:animEffect transition="in" filter="fade">
                                          <p:cBhvr>
                                            <p:cTn id="71" dur="750"/>
                                            <p:tgtEl>
                                              <p:spTgt spid="28"/>
                                            </p:tgtEl>
                                          </p:cBhvr>
                                        </p:animEffect>
                                      </p:childTnLst>
                                    </p:cTn>
                                  </p:par>
                                </p:childTnLst>
                              </p:cTn>
                            </p:par>
                            <p:par>
                              <p:cTn id="72" fill="hold">
                                <p:stCondLst>
                                  <p:cond delay="11100"/>
                                </p:stCondLst>
                                <p:childTnLst>
                                  <p:par>
                                    <p:cTn id="73" presetID="55" presetClass="entr" presetSubtype="0" fill="hold" grpId="0" nodeType="afterEffect">
                                      <p:stCondLst>
                                        <p:cond delay="0"/>
                                      </p:stCondLst>
                                      <p:childTnLst>
                                        <p:set>
                                          <p:cBhvr>
                                            <p:cTn id="74" dur="1" fill="hold">
                                              <p:stCondLst>
                                                <p:cond delay="0"/>
                                              </p:stCondLst>
                                            </p:cTn>
                                            <p:tgtEl>
                                              <p:spTgt spid="29"/>
                                            </p:tgtEl>
                                            <p:attrNameLst>
                                              <p:attrName>style.visibility</p:attrName>
                                            </p:attrNameLst>
                                          </p:cBhvr>
                                          <p:to>
                                            <p:strVal val="visible"/>
                                          </p:to>
                                        </p:set>
                                        <p:anim calcmode="lin" valueType="num">
                                          <p:cBhvr>
                                            <p:cTn id="75" dur="750" fill="hold"/>
                                            <p:tgtEl>
                                              <p:spTgt spid="29"/>
                                            </p:tgtEl>
                                            <p:attrNameLst>
                                              <p:attrName>ppt_w</p:attrName>
                                            </p:attrNameLst>
                                          </p:cBhvr>
                                          <p:tavLst>
                                            <p:tav tm="0">
                                              <p:val>
                                                <p:strVal val="#ppt_w*0.70"/>
                                              </p:val>
                                            </p:tav>
                                            <p:tav tm="100000">
                                              <p:val>
                                                <p:strVal val="#ppt_w"/>
                                              </p:val>
                                            </p:tav>
                                          </p:tavLst>
                                        </p:anim>
                                        <p:anim calcmode="lin" valueType="num">
                                          <p:cBhvr>
                                            <p:cTn id="76" dur="750" fill="hold"/>
                                            <p:tgtEl>
                                              <p:spTgt spid="29"/>
                                            </p:tgtEl>
                                            <p:attrNameLst>
                                              <p:attrName>ppt_h</p:attrName>
                                            </p:attrNameLst>
                                          </p:cBhvr>
                                          <p:tavLst>
                                            <p:tav tm="0">
                                              <p:val>
                                                <p:strVal val="#ppt_h"/>
                                              </p:val>
                                            </p:tav>
                                            <p:tav tm="100000">
                                              <p:val>
                                                <p:strVal val="#ppt_h"/>
                                              </p:val>
                                            </p:tav>
                                          </p:tavLst>
                                        </p:anim>
                                        <p:animEffect transition="in" filter="fade">
                                          <p:cBhvr>
                                            <p:cTn id="77" dur="750"/>
                                            <p:tgtEl>
                                              <p:spTgt spid="29"/>
                                            </p:tgtEl>
                                          </p:cBhvr>
                                        </p:animEffect>
                                      </p:childTnLst>
                                    </p:cTn>
                                  </p:par>
                                </p:childTnLst>
                              </p:cTn>
                            </p:par>
                            <p:par>
                              <p:cTn id="78" fill="hold">
                                <p:stCondLst>
                                  <p:cond delay="12100"/>
                                </p:stCondLst>
                                <p:childTnLst>
                                  <p:par>
                                    <p:cTn id="79" presetID="12" presetClass="entr" presetSubtype="4" fill="hold" grpId="0" nodeType="afterEffect">
                                      <p:stCondLst>
                                        <p:cond delay="0"/>
                                      </p:stCondLst>
                                      <p:childTnLst>
                                        <p:set>
                                          <p:cBhvr>
                                            <p:cTn id="80" dur="1" fill="hold">
                                              <p:stCondLst>
                                                <p:cond delay="0"/>
                                              </p:stCondLst>
                                            </p:cTn>
                                            <p:tgtEl>
                                              <p:spTgt spid="30"/>
                                            </p:tgtEl>
                                            <p:attrNameLst>
                                              <p:attrName>style.visibility</p:attrName>
                                            </p:attrNameLst>
                                          </p:cBhvr>
                                          <p:to>
                                            <p:strVal val="visible"/>
                                          </p:to>
                                        </p:set>
                                        <p:anim calcmode="lin" valueType="num">
                                          <p:cBhvr additive="base">
                                            <p:cTn id="81" dur="500"/>
                                            <p:tgtEl>
                                              <p:spTgt spid="30"/>
                                            </p:tgtEl>
                                            <p:attrNameLst>
                                              <p:attrName>ppt_y</p:attrName>
                                            </p:attrNameLst>
                                          </p:cBhvr>
                                          <p:tavLst>
                                            <p:tav tm="0">
                                              <p:val>
                                                <p:strVal val="#ppt_y+#ppt_h*1.125000"/>
                                              </p:val>
                                            </p:tav>
                                            <p:tav tm="100000">
                                              <p:val>
                                                <p:strVal val="#ppt_y"/>
                                              </p:val>
                                            </p:tav>
                                          </p:tavLst>
                                        </p:anim>
                                        <p:animEffect transition="in" filter="wipe(up)">
                                          <p:cBhvr>
                                            <p:cTn id="82" dur="500"/>
                                            <p:tgtEl>
                                              <p:spTgt spid="30"/>
                                            </p:tgtEl>
                                          </p:cBhvr>
                                        </p:animEffect>
                                      </p:childTnLst>
                                    </p:cTn>
                                  </p:par>
                                </p:childTnLst>
                              </p:cTn>
                            </p:par>
                            <p:par>
                              <p:cTn id="83" fill="hold">
                                <p:stCondLst>
                                  <p:cond delay="12600"/>
                                </p:stCondLst>
                                <p:childTnLst>
                                  <p:par>
                                    <p:cTn id="84" presetID="23" presetClass="entr" presetSubtype="16" fill="hold" grpId="0" nodeType="afterEffect">
                                      <p:stCondLst>
                                        <p:cond delay="0"/>
                                      </p:stCondLst>
                                      <p:iterate type="lt">
                                        <p:tmPct val="10000"/>
                                      </p:iterate>
                                      <p:childTnLst>
                                        <p:set>
                                          <p:cBhvr>
                                            <p:cTn id="85" dur="1" fill="hold">
                                              <p:stCondLst>
                                                <p:cond delay="0"/>
                                              </p:stCondLst>
                                            </p:cTn>
                                            <p:tgtEl>
                                              <p:spTgt spid="31"/>
                                            </p:tgtEl>
                                            <p:attrNameLst>
                                              <p:attrName>style.visibility</p:attrName>
                                            </p:attrNameLst>
                                          </p:cBhvr>
                                          <p:to>
                                            <p:strVal val="visible"/>
                                          </p:to>
                                        </p:set>
                                        <p:anim calcmode="lin" valueType="num">
                                          <p:cBhvr>
                                            <p:cTn id="86" dur="500" fill="hold"/>
                                            <p:tgtEl>
                                              <p:spTgt spid="31"/>
                                            </p:tgtEl>
                                            <p:attrNameLst>
                                              <p:attrName>ppt_w</p:attrName>
                                            </p:attrNameLst>
                                          </p:cBhvr>
                                          <p:tavLst>
                                            <p:tav tm="0">
                                              <p:val>
                                                <p:fltVal val="0"/>
                                              </p:val>
                                            </p:tav>
                                            <p:tav tm="100000">
                                              <p:val>
                                                <p:strVal val="#ppt_w"/>
                                              </p:val>
                                            </p:tav>
                                          </p:tavLst>
                                        </p:anim>
                                        <p:anim calcmode="lin" valueType="num">
                                          <p:cBhvr>
                                            <p:cTn id="87" dur="500" fill="hold"/>
                                            <p:tgtEl>
                                              <p:spTgt spid="31"/>
                                            </p:tgtEl>
                                            <p:attrNameLst>
                                              <p:attrName>ppt_h</p:attrName>
                                            </p:attrNameLst>
                                          </p:cBhvr>
                                          <p:tavLst>
                                            <p:tav tm="0">
                                              <p:val>
                                                <p:fltVal val="0"/>
                                              </p:val>
                                            </p:tav>
                                            <p:tav tm="100000">
                                              <p:val>
                                                <p:strVal val="#ppt_h"/>
                                              </p:val>
                                            </p:tav>
                                          </p:tavLst>
                                        </p:anim>
                                      </p:childTnLst>
                                    </p:cTn>
                                  </p:par>
                                  <p:par>
                                    <p:cTn id="88" presetID="2" presetClass="entr" presetSubtype="1" fill="hold" grpId="0" nodeType="withEffect">
                                      <p:stCondLst>
                                        <p:cond delay="0"/>
                                      </p:stCondLst>
                                      <p:childTnLst>
                                        <p:set>
                                          <p:cBhvr>
                                            <p:cTn id="89" dur="1" fill="hold">
                                              <p:stCondLst>
                                                <p:cond delay="0"/>
                                              </p:stCondLst>
                                            </p:cTn>
                                            <p:tgtEl>
                                              <p:spTgt spid="32"/>
                                            </p:tgtEl>
                                            <p:attrNameLst>
                                              <p:attrName>style.visibility</p:attrName>
                                            </p:attrNameLst>
                                          </p:cBhvr>
                                          <p:to>
                                            <p:strVal val="visible"/>
                                          </p:to>
                                        </p:set>
                                        <p:anim calcmode="lin" valueType="num">
                                          <p:cBhvr>
                                            <p:cTn id="90" dur="1800" fill="hold"/>
                                            <p:tgtEl>
                                              <p:spTgt spid="32"/>
                                            </p:tgtEl>
                                            <p:attrNameLst>
                                              <p:attrName>ppt_x</p:attrName>
                                            </p:attrNameLst>
                                          </p:cBhvr>
                                          <p:tavLst>
                                            <p:tav tm="0">
                                              <p:val>
                                                <p:strVal val="#ppt_x"/>
                                              </p:val>
                                            </p:tav>
                                            <p:tav tm="100000">
                                              <p:val>
                                                <p:strVal val="#ppt_x"/>
                                              </p:val>
                                            </p:tav>
                                          </p:tavLst>
                                        </p:anim>
                                        <p:anim calcmode="lin" valueType="num">
                                          <p:cBhvr>
                                            <p:cTn id="91" dur="1800" fill="hold"/>
                                            <p:tgtEl>
                                              <p:spTgt spid="32"/>
                                            </p:tgtEl>
                                            <p:attrNameLst>
                                              <p:attrName>ppt_y</p:attrName>
                                            </p:attrNameLst>
                                          </p:cBhvr>
                                          <p:tavLst>
                                            <p:tav tm="0">
                                              <p:val>
                                                <p:strVal val="0-#ppt_h/2"/>
                                              </p:val>
                                            </p:tav>
                                            <p:tav tm="100000">
                                              <p:val>
                                                <p:strVal val="#ppt_y"/>
                                              </p:val>
                                            </p:tav>
                                          </p:tavLst>
                                        </p:anim>
                                      </p:childTnLst>
                                    </p:cTn>
                                  </p:par>
                                </p:childTnLst>
                              </p:cTn>
                            </p:par>
                            <p:par>
                              <p:cTn id="92" fill="hold">
                                <p:stCondLst>
                                  <p:cond delay="13899"/>
                                </p:stCondLst>
                                <p:childTnLst>
                                  <p:par>
                                    <p:cTn id="93" presetID="2" presetClass="entr" presetSubtype="8" fill="hold" grpId="0" nodeType="afterEffect">
                                      <p:stCondLst>
                                        <p:cond delay="0"/>
                                      </p:stCondLst>
                                      <p:childTnLst>
                                        <p:set>
                                          <p:cBhvr>
                                            <p:cTn id="94" dur="1" fill="hold">
                                              <p:stCondLst>
                                                <p:cond delay="0"/>
                                              </p:stCondLst>
                                            </p:cTn>
                                            <p:tgtEl>
                                              <p:spTgt spid="14"/>
                                            </p:tgtEl>
                                            <p:attrNameLst>
                                              <p:attrName>style.visibility</p:attrName>
                                            </p:attrNameLst>
                                          </p:cBhvr>
                                          <p:to>
                                            <p:strVal val="visible"/>
                                          </p:to>
                                        </p:set>
                                        <p:anim calcmode="lin" valueType="num">
                                          <p:cBhvr additive="base">
                                            <p:cTn id="95" dur="2000" fill="hold"/>
                                            <p:tgtEl>
                                              <p:spTgt spid="14"/>
                                            </p:tgtEl>
                                            <p:attrNameLst>
                                              <p:attrName>ppt_x</p:attrName>
                                            </p:attrNameLst>
                                          </p:cBhvr>
                                          <p:tavLst>
                                            <p:tav tm="0">
                                              <p:val>
                                                <p:strVal val="0-#ppt_w/2"/>
                                              </p:val>
                                            </p:tav>
                                            <p:tav tm="100000">
                                              <p:val>
                                                <p:strVal val="#ppt_x"/>
                                              </p:val>
                                            </p:tav>
                                          </p:tavLst>
                                        </p:anim>
                                        <p:anim calcmode="lin" valueType="num">
                                          <p:cBhvr additive="base">
                                            <p:cTn id="96" dur="2000" fill="hold"/>
                                            <p:tgtEl>
                                              <p:spTgt spid="14"/>
                                            </p:tgtEl>
                                            <p:attrNameLst>
                                              <p:attrName>ppt_y</p:attrName>
                                            </p:attrNameLst>
                                          </p:cBhvr>
                                          <p:tavLst>
                                            <p:tav tm="0">
                                              <p:val>
                                                <p:strVal val="#ppt_y"/>
                                              </p:val>
                                            </p:tav>
                                            <p:tav tm="100000">
                                              <p:val>
                                                <p:strVal val="#ppt_y"/>
                                              </p:val>
                                            </p:tav>
                                          </p:tavLst>
                                        </p:anim>
                                      </p:childTnLst>
                                    </p:cTn>
                                  </p:par>
                                  <p:par>
                                    <p:cTn id="97" presetID="2" presetClass="entr" presetSubtype="2" decel="100000" fill="hold" grpId="0" nodeType="withEffect">
                                      <p:stCondLst>
                                        <p:cond delay="600"/>
                                      </p:stCondLst>
                                      <p:childTnLst>
                                        <p:set>
                                          <p:cBhvr>
                                            <p:cTn id="98" dur="1" fill="hold">
                                              <p:stCondLst>
                                                <p:cond delay="0"/>
                                              </p:stCondLst>
                                            </p:cTn>
                                            <p:tgtEl>
                                              <p:spTgt spid="33"/>
                                            </p:tgtEl>
                                            <p:attrNameLst>
                                              <p:attrName>style.visibility</p:attrName>
                                            </p:attrNameLst>
                                          </p:cBhvr>
                                          <p:to>
                                            <p:strVal val="visible"/>
                                          </p:to>
                                        </p:set>
                                        <p:anim calcmode="lin" valueType="num">
                                          <p:cBhvr additive="base">
                                            <p:cTn id="99" dur="1400" fill="hold"/>
                                            <p:tgtEl>
                                              <p:spTgt spid="33"/>
                                            </p:tgtEl>
                                            <p:attrNameLst>
                                              <p:attrName>ppt_x</p:attrName>
                                            </p:attrNameLst>
                                          </p:cBhvr>
                                          <p:tavLst>
                                            <p:tav tm="0">
                                              <p:val>
                                                <p:strVal val="1+#ppt_w/2"/>
                                              </p:val>
                                            </p:tav>
                                            <p:tav tm="100000">
                                              <p:val>
                                                <p:strVal val="#ppt_x"/>
                                              </p:val>
                                            </p:tav>
                                          </p:tavLst>
                                        </p:anim>
                                        <p:anim calcmode="lin" valueType="num">
                                          <p:cBhvr additive="base">
                                            <p:cTn id="100" dur="1400" fill="hold"/>
                                            <p:tgtEl>
                                              <p:spTgt spid="33"/>
                                            </p:tgtEl>
                                            <p:attrNameLst>
                                              <p:attrName>ppt_y</p:attrName>
                                            </p:attrNameLst>
                                          </p:cBhvr>
                                          <p:tavLst>
                                            <p:tav tm="0">
                                              <p:val>
                                                <p:strVal val="#ppt_y"/>
                                              </p:val>
                                            </p:tav>
                                            <p:tav tm="100000">
                                              <p:val>
                                                <p:strVal val="#ppt_y"/>
                                              </p:val>
                                            </p:tav>
                                          </p:tavLst>
                                        </p:anim>
                                      </p:childTnLst>
                                    </p:cTn>
                                  </p:par>
                                  <p:par>
                                    <p:cTn id="101" presetID="2" presetClass="entr" presetSubtype="2" decel="100000" fill="hold" grpId="0" nodeType="withEffect">
                                      <p:stCondLst>
                                        <p:cond delay="600"/>
                                      </p:stCondLst>
                                      <p:childTnLst>
                                        <p:set>
                                          <p:cBhvr>
                                            <p:cTn id="102" dur="1" fill="hold">
                                              <p:stCondLst>
                                                <p:cond delay="0"/>
                                              </p:stCondLst>
                                            </p:cTn>
                                            <p:tgtEl>
                                              <p:spTgt spid="34"/>
                                            </p:tgtEl>
                                            <p:attrNameLst>
                                              <p:attrName>style.visibility</p:attrName>
                                            </p:attrNameLst>
                                          </p:cBhvr>
                                          <p:to>
                                            <p:strVal val="visible"/>
                                          </p:to>
                                        </p:set>
                                        <p:anim calcmode="lin" valueType="num">
                                          <p:cBhvr additive="base">
                                            <p:cTn id="103" dur="1400" fill="hold"/>
                                            <p:tgtEl>
                                              <p:spTgt spid="34"/>
                                            </p:tgtEl>
                                            <p:attrNameLst>
                                              <p:attrName>ppt_x</p:attrName>
                                            </p:attrNameLst>
                                          </p:cBhvr>
                                          <p:tavLst>
                                            <p:tav tm="0">
                                              <p:val>
                                                <p:strVal val="1+#ppt_w/2"/>
                                              </p:val>
                                            </p:tav>
                                            <p:tav tm="100000">
                                              <p:val>
                                                <p:strVal val="#ppt_x"/>
                                              </p:val>
                                            </p:tav>
                                          </p:tavLst>
                                        </p:anim>
                                        <p:anim calcmode="lin" valueType="num">
                                          <p:cBhvr additive="base">
                                            <p:cTn id="104" dur="1400" fill="hold"/>
                                            <p:tgtEl>
                                              <p:spTgt spid="34"/>
                                            </p:tgtEl>
                                            <p:attrNameLst>
                                              <p:attrName>ppt_y</p:attrName>
                                            </p:attrNameLst>
                                          </p:cBhvr>
                                          <p:tavLst>
                                            <p:tav tm="0">
                                              <p:val>
                                                <p:strVal val="#ppt_y"/>
                                              </p:val>
                                            </p:tav>
                                            <p:tav tm="100000">
                                              <p:val>
                                                <p:strVal val="#ppt_y"/>
                                              </p:val>
                                            </p:tav>
                                          </p:tavLst>
                                        </p:anim>
                                      </p:childTnLst>
                                    </p:cTn>
                                  </p:par>
                                  <p:par>
                                    <p:cTn id="105" presetID="2" presetClass="entr" presetSubtype="2" decel="100000" fill="hold" grpId="0" nodeType="withEffect">
                                      <p:stCondLst>
                                        <p:cond delay="600"/>
                                      </p:stCondLst>
                                      <p:childTnLst>
                                        <p:set>
                                          <p:cBhvr>
                                            <p:cTn id="106" dur="1" fill="hold">
                                              <p:stCondLst>
                                                <p:cond delay="0"/>
                                              </p:stCondLst>
                                            </p:cTn>
                                            <p:tgtEl>
                                              <p:spTgt spid="35"/>
                                            </p:tgtEl>
                                            <p:attrNameLst>
                                              <p:attrName>style.visibility</p:attrName>
                                            </p:attrNameLst>
                                          </p:cBhvr>
                                          <p:to>
                                            <p:strVal val="visible"/>
                                          </p:to>
                                        </p:set>
                                        <p:anim calcmode="lin" valueType="num">
                                          <p:cBhvr additive="base">
                                            <p:cTn id="107" dur="1400" fill="hold"/>
                                            <p:tgtEl>
                                              <p:spTgt spid="35"/>
                                            </p:tgtEl>
                                            <p:attrNameLst>
                                              <p:attrName>ppt_x</p:attrName>
                                            </p:attrNameLst>
                                          </p:cBhvr>
                                          <p:tavLst>
                                            <p:tav tm="0">
                                              <p:val>
                                                <p:strVal val="1+#ppt_w/2"/>
                                              </p:val>
                                            </p:tav>
                                            <p:tav tm="100000">
                                              <p:val>
                                                <p:strVal val="#ppt_x"/>
                                              </p:val>
                                            </p:tav>
                                          </p:tavLst>
                                        </p:anim>
                                        <p:anim calcmode="lin" valueType="num">
                                          <p:cBhvr additive="base">
                                            <p:cTn id="108" dur="1400" fill="hold"/>
                                            <p:tgtEl>
                                              <p:spTgt spid="35"/>
                                            </p:tgtEl>
                                            <p:attrNameLst>
                                              <p:attrName>ppt_y</p:attrName>
                                            </p:attrNameLst>
                                          </p:cBhvr>
                                          <p:tavLst>
                                            <p:tav tm="0">
                                              <p:val>
                                                <p:strVal val="#ppt_y"/>
                                              </p:val>
                                            </p:tav>
                                            <p:tav tm="100000">
                                              <p:val>
                                                <p:strVal val="#ppt_y"/>
                                              </p:val>
                                            </p:tav>
                                          </p:tavLst>
                                        </p:anim>
                                      </p:childTnLst>
                                    </p:cTn>
                                  </p:par>
                                  <p:par>
                                    <p:cTn id="109" presetID="2" presetClass="entr" presetSubtype="8" fill="hold" nodeType="withEffect">
                                      <p:stCondLst>
                                        <p:cond delay="0"/>
                                      </p:stCondLst>
                                      <p:childTnLst>
                                        <p:set>
                                          <p:cBhvr>
                                            <p:cTn id="110" dur="1" fill="hold">
                                              <p:stCondLst>
                                                <p:cond delay="0"/>
                                              </p:stCondLst>
                                            </p:cTn>
                                            <p:tgtEl>
                                              <p:spTgt spid="36"/>
                                            </p:tgtEl>
                                            <p:attrNameLst>
                                              <p:attrName>style.visibility</p:attrName>
                                            </p:attrNameLst>
                                          </p:cBhvr>
                                          <p:to>
                                            <p:strVal val="visible"/>
                                          </p:to>
                                        </p:set>
                                        <p:anim calcmode="lin" valueType="num">
                                          <p:cBhvr additive="base">
                                            <p:cTn id="111" dur="500" fill="hold"/>
                                            <p:tgtEl>
                                              <p:spTgt spid="36"/>
                                            </p:tgtEl>
                                            <p:attrNameLst>
                                              <p:attrName>ppt_x</p:attrName>
                                            </p:attrNameLst>
                                          </p:cBhvr>
                                          <p:tavLst>
                                            <p:tav tm="0">
                                              <p:val>
                                                <p:strVal val="0-#ppt_w/2"/>
                                              </p:val>
                                            </p:tav>
                                            <p:tav tm="100000">
                                              <p:val>
                                                <p:strVal val="#ppt_x"/>
                                              </p:val>
                                            </p:tav>
                                          </p:tavLst>
                                        </p:anim>
                                        <p:anim calcmode="lin" valueType="num">
                                          <p:cBhvr additive="base">
                                            <p:cTn id="112" dur="500" fill="hold"/>
                                            <p:tgtEl>
                                              <p:spTgt spid="36"/>
                                            </p:tgtEl>
                                            <p:attrNameLst>
                                              <p:attrName>ppt_y</p:attrName>
                                            </p:attrNameLst>
                                          </p:cBhvr>
                                          <p:tavLst>
                                            <p:tav tm="0">
                                              <p:val>
                                                <p:strVal val="#ppt_y"/>
                                              </p:val>
                                            </p:tav>
                                            <p:tav tm="100000">
                                              <p:val>
                                                <p:strVal val="#ppt_y"/>
                                              </p:val>
                                            </p:tav>
                                          </p:tavLst>
                                        </p:anim>
                                      </p:childTnLst>
                                    </p:cTn>
                                  </p:par>
                                </p:childTnLst>
                              </p:cTn>
                            </p:par>
                            <p:par>
                              <p:cTn id="113" fill="hold">
                                <p:stCondLst>
                                  <p:cond delay="15899"/>
                                </p:stCondLst>
                                <p:childTnLst>
                                  <p:par>
                                    <p:cTn id="114" presetID="2" presetClass="entr" presetSubtype="8" fill="hold" nodeType="afterEffect">
                                      <p:stCondLst>
                                        <p:cond delay="0"/>
                                      </p:stCondLst>
                                      <p:childTnLst>
                                        <p:set>
                                          <p:cBhvr>
                                            <p:cTn id="115" dur="1" fill="hold">
                                              <p:stCondLst>
                                                <p:cond delay="0"/>
                                              </p:stCondLst>
                                            </p:cTn>
                                            <p:tgtEl>
                                              <p:spTgt spid="37"/>
                                            </p:tgtEl>
                                            <p:attrNameLst>
                                              <p:attrName>style.visibility</p:attrName>
                                            </p:attrNameLst>
                                          </p:cBhvr>
                                          <p:to>
                                            <p:strVal val="visible"/>
                                          </p:to>
                                        </p:set>
                                        <p:anim calcmode="lin" valueType="num">
                                          <p:cBhvr additive="base">
                                            <p:cTn id="116" dur="500" fill="hold"/>
                                            <p:tgtEl>
                                              <p:spTgt spid="37"/>
                                            </p:tgtEl>
                                            <p:attrNameLst>
                                              <p:attrName>ppt_x</p:attrName>
                                            </p:attrNameLst>
                                          </p:cBhvr>
                                          <p:tavLst>
                                            <p:tav tm="0">
                                              <p:val>
                                                <p:strVal val="0-#ppt_w/2"/>
                                              </p:val>
                                            </p:tav>
                                            <p:tav tm="100000">
                                              <p:val>
                                                <p:strVal val="#ppt_x"/>
                                              </p:val>
                                            </p:tav>
                                          </p:tavLst>
                                        </p:anim>
                                        <p:anim calcmode="lin" valueType="num">
                                          <p:cBhvr additive="base">
                                            <p:cTn id="117" dur="500" fill="hold"/>
                                            <p:tgtEl>
                                              <p:spTgt spid="37"/>
                                            </p:tgtEl>
                                            <p:attrNameLst>
                                              <p:attrName>ppt_y</p:attrName>
                                            </p:attrNameLst>
                                          </p:cBhvr>
                                          <p:tavLst>
                                            <p:tav tm="0">
                                              <p:val>
                                                <p:strVal val="#ppt_y"/>
                                              </p:val>
                                            </p:tav>
                                            <p:tav tm="100000">
                                              <p:val>
                                                <p:strVal val="#ppt_y"/>
                                              </p:val>
                                            </p:tav>
                                          </p:tavLst>
                                        </p:anim>
                                      </p:childTnLst>
                                    </p:cTn>
                                  </p:par>
                                  <p:par>
                                    <p:cTn id="118" presetID="52" presetClass="entr" presetSubtype="0" fill="hold" nodeType="withEffect">
                                      <p:stCondLst>
                                        <p:cond delay="0"/>
                                      </p:stCondLst>
                                      <p:childTnLst>
                                        <p:set>
                                          <p:cBhvr>
                                            <p:cTn id="119" dur="1" fill="hold">
                                              <p:stCondLst>
                                                <p:cond delay="0"/>
                                              </p:stCondLst>
                                            </p:cTn>
                                            <p:tgtEl>
                                              <p:spTgt spid="109"/>
                                            </p:tgtEl>
                                            <p:attrNameLst>
                                              <p:attrName>style.visibility</p:attrName>
                                            </p:attrNameLst>
                                          </p:cBhvr>
                                          <p:to>
                                            <p:strVal val="visible"/>
                                          </p:to>
                                        </p:set>
                                        <p:animScale>
                                          <p:cBhvr>
                                            <p:cTn id="120" dur="1000" decel="50000" fill="hold">
                                              <p:stCondLst>
                                                <p:cond delay="0"/>
                                              </p:stCondLst>
                                            </p:cTn>
                                            <p:tgtEl>
                                              <p:spTgt spid="10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21" dur="1000" decel="50000" fill="hold">
                                              <p:stCondLst>
                                                <p:cond delay="0"/>
                                              </p:stCondLst>
                                            </p:cTn>
                                            <p:tgtEl>
                                              <p:spTgt spid="109"/>
                                            </p:tgtEl>
                                            <p:attrNameLst>
                                              <p:attrName>ppt_x</p:attrName>
                                              <p:attrName>ppt_y</p:attrName>
                                            </p:attrNameLst>
                                          </p:cBhvr>
                                        </p:animMotion>
                                        <p:animEffect transition="in" filter="fade">
                                          <p:cBhvr>
                                            <p:cTn id="122" dur="1000"/>
                                            <p:tgtEl>
                                              <p:spTgt spid="109"/>
                                            </p:tgtEl>
                                          </p:cBhvr>
                                        </p:animEffect>
                                      </p:childTnLst>
                                    </p:cTn>
                                  </p:par>
                                  <p:par>
                                    <p:cTn id="123" presetID="52" presetClass="entr" presetSubtype="0" fill="hold" nodeType="withEffect">
                                      <p:stCondLst>
                                        <p:cond delay="200"/>
                                      </p:stCondLst>
                                      <p:childTnLst>
                                        <p:set>
                                          <p:cBhvr>
                                            <p:cTn id="124" dur="1" fill="hold">
                                              <p:stCondLst>
                                                <p:cond delay="0"/>
                                              </p:stCondLst>
                                            </p:cTn>
                                            <p:tgtEl>
                                              <p:spTgt spid="110"/>
                                            </p:tgtEl>
                                            <p:attrNameLst>
                                              <p:attrName>style.visibility</p:attrName>
                                            </p:attrNameLst>
                                          </p:cBhvr>
                                          <p:to>
                                            <p:strVal val="visible"/>
                                          </p:to>
                                        </p:set>
                                        <p:animScale>
                                          <p:cBhvr>
                                            <p:cTn id="125" dur="1000" decel="50000" fill="hold">
                                              <p:stCondLst>
                                                <p:cond delay="0"/>
                                              </p:stCondLst>
                                            </p:cTn>
                                            <p:tgtEl>
                                              <p:spTgt spid="11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26" dur="1000" decel="50000" fill="hold">
                                              <p:stCondLst>
                                                <p:cond delay="0"/>
                                              </p:stCondLst>
                                            </p:cTn>
                                            <p:tgtEl>
                                              <p:spTgt spid="110"/>
                                            </p:tgtEl>
                                            <p:attrNameLst>
                                              <p:attrName>ppt_x</p:attrName>
                                              <p:attrName>ppt_y</p:attrName>
                                            </p:attrNameLst>
                                          </p:cBhvr>
                                        </p:animMotion>
                                        <p:animEffect transition="in" filter="fade">
                                          <p:cBhvr>
                                            <p:cTn id="127" dur="1000"/>
                                            <p:tgtEl>
                                              <p:spTgt spid="1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 grpId="0"/>
          <p:bldP spid="14" grpId="0" animBg="1"/>
          <p:bldP spid="17" grpId="0" animBg="1"/>
          <p:bldP spid="18" grpId="0" animBg="1"/>
          <p:bldP spid="19" grpId="0"/>
          <p:bldP spid="20" grpId="0"/>
          <p:bldP spid="22" grpId="0"/>
          <p:bldP spid="23" grpId="0" animBg="1"/>
          <p:bldP spid="24" grpId="0" animBg="1"/>
          <p:bldP spid="25" grpId="0"/>
          <p:bldP spid="26" grpId="0"/>
          <p:bldP spid="27" grpId="0"/>
          <p:bldP spid="28" grpId="0" animBg="1"/>
          <p:bldP spid="29" grpId="0" animBg="1"/>
          <p:bldP spid="30" grpId="0"/>
          <p:bldP spid="31" grpId="0"/>
          <p:bldP spid="32" grpId="0"/>
          <p:bldP spid="33" grpId="0"/>
          <p:bldP spid="34" grpId="0"/>
          <p:bldP spid="35" grpId="0"/>
        </p:bldLst>
      </p:timing>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 name="Picture 7" descr="C:\Users\Administrator\Desktop\56d684a0446de.png"/>
          <p:cNvPicPr>
            <a:picLocks noChangeAspect="1" noChangeArrowheads="1"/>
          </p:cNvPicPr>
          <p:nvPr/>
        </p:nvPicPr>
        <p:blipFill>
          <a:blip r:embed="rId3" cstate="print">
            <a:extLst>
              <a:ext uri="{BEBA8EAE-BF5A-486C-A8C5-ECC9F3942E4B}">
                <a14:imgProps xmlns:a14="http://schemas.microsoft.com/office/drawing/2010/main">
                  <a14:imgLayer r:embed="rId4">
                    <a14:imgEffect>
                      <a14:brightnessContrast bright="5000"/>
                    </a14:imgEffect>
                  </a14:imgLayer>
                </a14:imgProps>
              </a:ext>
              <a:ext uri="{28A0092B-C50C-407E-A947-70E740481C1C}">
                <a14:useLocalDpi xmlns:a14="http://schemas.microsoft.com/office/drawing/2010/main" val="0"/>
              </a:ext>
            </a:extLst>
          </a:blip>
          <a:srcRect/>
          <a:stretch>
            <a:fillRect/>
          </a:stretch>
        </p:blipFill>
        <p:spPr bwMode="auto">
          <a:xfrm>
            <a:off x="1055643" y="739734"/>
            <a:ext cx="3493720" cy="3973626"/>
          </a:xfrm>
          <a:prstGeom prst="rect">
            <a:avLst/>
          </a:prstGeom>
          <a:noFill/>
          <a:extLst>
            <a:ext uri="{909E8E84-426E-40DD-AFC4-6F175D3DCCD1}">
              <a14:hiddenFill xmlns:a14="http://schemas.microsoft.com/office/drawing/2010/main">
                <a:solidFill>
                  <a:srgbClr val="FFFFFF"/>
                </a:solidFill>
              </a14:hiddenFill>
            </a:ext>
          </a:extLst>
        </p:spPr>
      </p:pic>
      <p:grpSp>
        <p:nvGrpSpPr>
          <p:cNvPr id="277" name="组合 276"/>
          <p:cNvGrpSpPr/>
          <p:nvPr/>
        </p:nvGrpSpPr>
        <p:grpSpPr>
          <a:xfrm rot="18302409">
            <a:off x="-314819" y="842044"/>
            <a:ext cx="5190546" cy="4183077"/>
            <a:chOff x="1816885" y="160250"/>
            <a:chExt cx="5190546" cy="4183077"/>
          </a:xfrm>
          <a:solidFill>
            <a:schemeClr val="tx1">
              <a:lumMod val="50000"/>
              <a:lumOff val="50000"/>
            </a:schemeClr>
          </a:solidFill>
        </p:grpSpPr>
        <p:grpSp>
          <p:nvGrpSpPr>
            <p:cNvPr id="278" name="组合 277"/>
            <p:cNvGrpSpPr/>
            <p:nvPr/>
          </p:nvGrpSpPr>
          <p:grpSpPr>
            <a:xfrm rot="1500213">
              <a:off x="1816885" y="160250"/>
              <a:ext cx="4835931" cy="4183077"/>
              <a:chOff x="2983829" y="1091787"/>
              <a:chExt cx="4835931" cy="4183077"/>
            </a:xfrm>
            <a:grpFill/>
          </p:grpSpPr>
          <p:sp>
            <p:nvSpPr>
              <p:cNvPr id="280" name="Freeform 60"/>
              <p:cNvSpPr/>
              <p:nvPr/>
            </p:nvSpPr>
            <p:spPr bwMode="auto">
              <a:xfrm>
                <a:off x="2983829" y="3724325"/>
                <a:ext cx="2106312" cy="1499886"/>
              </a:xfrm>
              <a:custGeom>
                <a:avLst/>
                <a:gdLst>
                  <a:gd name="T0" fmla="*/ 2332 w 2339"/>
                  <a:gd name="T1" fmla="*/ 1665 h 1665"/>
                  <a:gd name="T2" fmla="*/ 2329 w 2339"/>
                  <a:gd name="T3" fmla="*/ 1664 h 1665"/>
                  <a:gd name="T4" fmla="*/ 3 w 2339"/>
                  <a:gd name="T5" fmla="*/ 11 h 1665"/>
                  <a:gd name="T6" fmla="*/ 2 w 2339"/>
                  <a:gd name="T7" fmla="*/ 3 h 1665"/>
                  <a:gd name="T8" fmla="*/ 10 w 2339"/>
                  <a:gd name="T9" fmla="*/ 2 h 1665"/>
                  <a:gd name="T10" fmla="*/ 2335 w 2339"/>
                  <a:gd name="T11" fmla="*/ 1654 h 1665"/>
                  <a:gd name="T12" fmla="*/ 2337 w 2339"/>
                  <a:gd name="T13" fmla="*/ 1662 h 1665"/>
                  <a:gd name="T14" fmla="*/ 2332 w 2339"/>
                  <a:gd name="T15" fmla="*/ 1665 h 16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9" h="1665">
                    <a:moveTo>
                      <a:pt x="2332" y="1665"/>
                    </a:moveTo>
                    <a:cubicBezTo>
                      <a:pt x="2331" y="1665"/>
                      <a:pt x="2330" y="1665"/>
                      <a:pt x="2329" y="1664"/>
                    </a:cubicBezTo>
                    <a:cubicBezTo>
                      <a:pt x="3" y="11"/>
                      <a:pt x="3" y="11"/>
                      <a:pt x="3" y="11"/>
                    </a:cubicBezTo>
                    <a:cubicBezTo>
                      <a:pt x="1" y="10"/>
                      <a:pt x="0" y="6"/>
                      <a:pt x="2" y="3"/>
                    </a:cubicBezTo>
                    <a:cubicBezTo>
                      <a:pt x="4" y="0"/>
                      <a:pt x="8" y="0"/>
                      <a:pt x="10" y="2"/>
                    </a:cubicBezTo>
                    <a:cubicBezTo>
                      <a:pt x="2335" y="1654"/>
                      <a:pt x="2335" y="1654"/>
                      <a:pt x="2335" y="1654"/>
                    </a:cubicBezTo>
                    <a:cubicBezTo>
                      <a:pt x="2338" y="1656"/>
                      <a:pt x="2339" y="1660"/>
                      <a:pt x="2337" y="1662"/>
                    </a:cubicBezTo>
                    <a:cubicBezTo>
                      <a:pt x="2336" y="1664"/>
                      <a:pt x="2334" y="1665"/>
                      <a:pt x="2332" y="166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81" name="Freeform 62"/>
              <p:cNvSpPr/>
              <p:nvPr/>
            </p:nvSpPr>
            <p:spPr bwMode="auto">
              <a:xfrm>
                <a:off x="5073257" y="4157688"/>
                <a:ext cx="15478" cy="1066523"/>
              </a:xfrm>
              <a:custGeom>
                <a:avLst/>
                <a:gdLst>
                  <a:gd name="T0" fmla="*/ 11 w 17"/>
                  <a:gd name="T1" fmla="*/ 1184 h 1184"/>
                  <a:gd name="T2" fmla="*/ 5 w 17"/>
                  <a:gd name="T3" fmla="*/ 1178 h 1184"/>
                  <a:gd name="T4" fmla="*/ 0 w 17"/>
                  <a:gd name="T5" fmla="*/ 6 h 1184"/>
                  <a:gd name="T6" fmla="*/ 6 w 17"/>
                  <a:gd name="T7" fmla="*/ 0 h 1184"/>
                  <a:gd name="T8" fmla="*/ 6 w 17"/>
                  <a:gd name="T9" fmla="*/ 0 h 1184"/>
                  <a:gd name="T10" fmla="*/ 12 w 17"/>
                  <a:gd name="T11" fmla="*/ 6 h 1184"/>
                  <a:gd name="T12" fmla="*/ 17 w 17"/>
                  <a:gd name="T13" fmla="*/ 1178 h 1184"/>
                  <a:gd name="T14" fmla="*/ 11 w 17"/>
                  <a:gd name="T15" fmla="*/ 1184 h 1184"/>
                  <a:gd name="T16" fmla="*/ 11 w 17"/>
                  <a:gd name="T17" fmla="*/ 1184 h 1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1184">
                    <a:moveTo>
                      <a:pt x="11" y="1184"/>
                    </a:moveTo>
                    <a:cubicBezTo>
                      <a:pt x="8" y="1184"/>
                      <a:pt x="5" y="1181"/>
                      <a:pt x="5" y="1178"/>
                    </a:cubicBezTo>
                    <a:cubicBezTo>
                      <a:pt x="0" y="6"/>
                      <a:pt x="0" y="6"/>
                      <a:pt x="0" y="6"/>
                    </a:cubicBezTo>
                    <a:cubicBezTo>
                      <a:pt x="0" y="3"/>
                      <a:pt x="2" y="0"/>
                      <a:pt x="6" y="0"/>
                    </a:cubicBezTo>
                    <a:cubicBezTo>
                      <a:pt x="6" y="0"/>
                      <a:pt x="6" y="0"/>
                      <a:pt x="6" y="0"/>
                    </a:cubicBezTo>
                    <a:cubicBezTo>
                      <a:pt x="9" y="0"/>
                      <a:pt x="12" y="3"/>
                      <a:pt x="12" y="6"/>
                    </a:cubicBezTo>
                    <a:cubicBezTo>
                      <a:pt x="17" y="1178"/>
                      <a:pt x="17" y="1178"/>
                      <a:pt x="17" y="1178"/>
                    </a:cubicBezTo>
                    <a:cubicBezTo>
                      <a:pt x="17" y="1181"/>
                      <a:pt x="14" y="1184"/>
                      <a:pt x="11" y="1184"/>
                    </a:cubicBezTo>
                    <a:cubicBezTo>
                      <a:pt x="11" y="1184"/>
                      <a:pt x="11" y="1184"/>
                      <a:pt x="11" y="1184"/>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82" name="Freeform 63"/>
              <p:cNvSpPr/>
              <p:nvPr/>
            </p:nvSpPr>
            <p:spPr bwMode="auto">
              <a:xfrm>
                <a:off x="2983829" y="3048954"/>
                <a:ext cx="1739079" cy="686627"/>
              </a:xfrm>
              <a:custGeom>
                <a:avLst/>
                <a:gdLst>
                  <a:gd name="T0" fmla="*/ 7 w 1932"/>
                  <a:gd name="T1" fmla="*/ 763 h 763"/>
                  <a:gd name="T2" fmla="*/ 1 w 1932"/>
                  <a:gd name="T3" fmla="*/ 759 h 763"/>
                  <a:gd name="T4" fmla="*/ 5 w 1932"/>
                  <a:gd name="T5" fmla="*/ 751 h 763"/>
                  <a:gd name="T6" fmla="*/ 1923 w 1932"/>
                  <a:gd name="T7" fmla="*/ 1 h 763"/>
                  <a:gd name="T8" fmla="*/ 1931 w 1932"/>
                  <a:gd name="T9" fmla="*/ 5 h 763"/>
                  <a:gd name="T10" fmla="*/ 1927 w 1932"/>
                  <a:gd name="T11" fmla="*/ 13 h 763"/>
                  <a:gd name="T12" fmla="*/ 9 w 1932"/>
                  <a:gd name="T13" fmla="*/ 762 h 763"/>
                  <a:gd name="T14" fmla="*/ 7 w 1932"/>
                  <a:gd name="T15" fmla="*/ 763 h 76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32" h="763">
                    <a:moveTo>
                      <a:pt x="7" y="763"/>
                    </a:moveTo>
                    <a:cubicBezTo>
                      <a:pt x="4" y="763"/>
                      <a:pt x="2" y="761"/>
                      <a:pt x="1" y="759"/>
                    </a:cubicBezTo>
                    <a:cubicBezTo>
                      <a:pt x="0" y="756"/>
                      <a:pt x="2" y="752"/>
                      <a:pt x="5" y="751"/>
                    </a:cubicBezTo>
                    <a:cubicBezTo>
                      <a:pt x="1923" y="1"/>
                      <a:pt x="1923" y="1"/>
                      <a:pt x="1923" y="1"/>
                    </a:cubicBezTo>
                    <a:cubicBezTo>
                      <a:pt x="1926" y="0"/>
                      <a:pt x="1930" y="2"/>
                      <a:pt x="1931" y="5"/>
                    </a:cubicBezTo>
                    <a:cubicBezTo>
                      <a:pt x="1932" y="8"/>
                      <a:pt x="1931" y="11"/>
                      <a:pt x="1927" y="13"/>
                    </a:cubicBezTo>
                    <a:cubicBezTo>
                      <a:pt x="9" y="762"/>
                      <a:pt x="9" y="762"/>
                      <a:pt x="9" y="762"/>
                    </a:cubicBezTo>
                    <a:cubicBezTo>
                      <a:pt x="8" y="762"/>
                      <a:pt x="8" y="763"/>
                      <a:pt x="7" y="76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83" name="Freeform 64"/>
              <p:cNvSpPr/>
              <p:nvPr/>
            </p:nvSpPr>
            <p:spPr bwMode="auto">
              <a:xfrm>
                <a:off x="4248742" y="2871669"/>
                <a:ext cx="474167" cy="188541"/>
              </a:xfrm>
              <a:custGeom>
                <a:avLst/>
                <a:gdLst>
                  <a:gd name="T0" fmla="*/ 520 w 527"/>
                  <a:gd name="T1" fmla="*/ 210 h 210"/>
                  <a:gd name="T2" fmla="*/ 518 w 527"/>
                  <a:gd name="T3" fmla="*/ 210 h 210"/>
                  <a:gd name="T4" fmla="*/ 4 w 527"/>
                  <a:gd name="T5" fmla="*/ 12 h 210"/>
                  <a:gd name="T6" fmla="*/ 1 w 527"/>
                  <a:gd name="T7" fmla="*/ 4 h 210"/>
                  <a:gd name="T8" fmla="*/ 9 w 527"/>
                  <a:gd name="T9" fmla="*/ 1 h 210"/>
                  <a:gd name="T10" fmla="*/ 522 w 527"/>
                  <a:gd name="T11" fmla="*/ 198 h 210"/>
                  <a:gd name="T12" fmla="*/ 526 w 527"/>
                  <a:gd name="T13" fmla="*/ 206 h 210"/>
                  <a:gd name="T14" fmla="*/ 520 w 527"/>
                  <a:gd name="T15" fmla="*/ 210 h 2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27" h="210">
                    <a:moveTo>
                      <a:pt x="520" y="210"/>
                    </a:moveTo>
                    <a:cubicBezTo>
                      <a:pt x="520" y="210"/>
                      <a:pt x="519" y="210"/>
                      <a:pt x="518" y="210"/>
                    </a:cubicBezTo>
                    <a:cubicBezTo>
                      <a:pt x="4" y="12"/>
                      <a:pt x="4" y="12"/>
                      <a:pt x="4" y="12"/>
                    </a:cubicBezTo>
                    <a:cubicBezTo>
                      <a:pt x="1" y="11"/>
                      <a:pt x="0" y="7"/>
                      <a:pt x="1" y="4"/>
                    </a:cubicBezTo>
                    <a:cubicBezTo>
                      <a:pt x="2" y="1"/>
                      <a:pt x="6" y="0"/>
                      <a:pt x="9" y="1"/>
                    </a:cubicBezTo>
                    <a:cubicBezTo>
                      <a:pt x="522" y="198"/>
                      <a:pt x="522" y="198"/>
                      <a:pt x="522" y="198"/>
                    </a:cubicBezTo>
                    <a:cubicBezTo>
                      <a:pt x="526" y="200"/>
                      <a:pt x="527" y="203"/>
                      <a:pt x="526" y="206"/>
                    </a:cubicBezTo>
                    <a:cubicBezTo>
                      <a:pt x="525" y="209"/>
                      <a:pt x="523" y="210"/>
                      <a:pt x="520" y="21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84" name="Freeform 65"/>
              <p:cNvSpPr/>
              <p:nvPr/>
            </p:nvSpPr>
            <p:spPr bwMode="auto">
              <a:xfrm>
                <a:off x="4711652" y="3048954"/>
                <a:ext cx="372861" cy="1119990"/>
              </a:xfrm>
              <a:custGeom>
                <a:avLst/>
                <a:gdLst>
                  <a:gd name="T0" fmla="*/ 408 w 415"/>
                  <a:gd name="T1" fmla="*/ 1243 h 1243"/>
                  <a:gd name="T2" fmla="*/ 402 w 415"/>
                  <a:gd name="T3" fmla="*/ 1239 h 1243"/>
                  <a:gd name="T4" fmla="*/ 1 w 415"/>
                  <a:gd name="T5" fmla="*/ 9 h 1243"/>
                  <a:gd name="T6" fmla="*/ 4 w 415"/>
                  <a:gd name="T7" fmla="*/ 1 h 1243"/>
                  <a:gd name="T8" fmla="*/ 12 w 415"/>
                  <a:gd name="T9" fmla="*/ 5 h 1243"/>
                  <a:gd name="T10" fmla="*/ 413 w 415"/>
                  <a:gd name="T11" fmla="*/ 1235 h 1243"/>
                  <a:gd name="T12" fmla="*/ 410 w 415"/>
                  <a:gd name="T13" fmla="*/ 1243 h 1243"/>
                  <a:gd name="T14" fmla="*/ 408 w 415"/>
                  <a:gd name="T15" fmla="*/ 1243 h 124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5" h="1243">
                    <a:moveTo>
                      <a:pt x="408" y="1243"/>
                    </a:moveTo>
                    <a:cubicBezTo>
                      <a:pt x="405" y="1243"/>
                      <a:pt x="403" y="1241"/>
                      <a:pt x="402" y="1239"/>
                    </a:cubicBezTo>
                    <a:cubicBezTo>
                      <a:pt x="1" y="9"/>
                      <a:pt x="1" y="9"/>
                      <a:pt x="1" y="9"/>
                    </a:cubicBezTo>
                    <a:cubicBezTo>
                      <a:pt x="0" y="6"/>
                      <a:pt x="1" y="2"/>
                      <a:pt x="4" y="1"/>
                    </a:cubicBezTo>
                    <a:cubicBezTo>
                      <a:pt x="8" y="0"/>
                      <a:pt x="11" y="2"/>
                      <a:pt x="12" y="5"/>
                    </a:cubicBezTo>
                    <a:cubicBezTo>
                      <a:pt x="413" y="1235"/>
                      <a:pt x="413" y="1235"/>
                      <a:pt x="413" y="1235"/>
                    </a:cubicBezTo>
                    <a:cubicBezTo>
                      <a:pt x="415" y="1238"/>
                      <a:pt x="413" y="1242"/>
                      <a:pt x="410" y="1243"/>
                    </a:cubicBezTo>
                    <a:cubicBezTo>
                      <a:pt x="409" y="1243"/>
                      <a:pt x="408" y="1243"/>
                      <a:pt x="408" y="124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85" name="Freeform 66"/>
              <p:cNvSpPr/>
              <p:nvPr/>
            </p:nvSpPr>
            <p:spPr bwMode="auto">
              <a:xfrm>
                <a:off x="2983829" y="3724325"/>
                <a:ext cx="2100684" cy="444619"/>
              </a:xfrm>
              <a:custGeom>
                <a:avLst/>
                <a:gdLst>
                  <a:gd name="T0" fmla="*/ 2327 w 2333"/>
                  <a:gd name="T1" fmla="*/ 493 h 493"/>
                  <a:gd name="T2" fmla="*/ 2326 w 2333"/>
                  <a:gd name="T3" fmla="*/ 493 h 493"/>
                  <a:gd name="T4" fmla="*/ 6 w 2333"/>
                  <a:gd name="T5" fmla="*/ 12 h 493"/>
                  <a:gd name="T6" fmla="*/ 1 w 2333"/>
                  <a:gd name="T7" fmla="*/ 5 h 493"/>
                  <a:gd name="T8" fmla="*/ 8 w 2333"/>
                  <a:gd name="T9" fmla="*/ 1 h 493"/>
                  <a:gd name="T10" fmla="*/ 2328 w 2333"/>
                  <a:gd name="T11" fmla="*/ 481 h 493"/>
                  <a:gd name="T12" fmla="*/ 2333 w 2333"/>
                  <a:gd name="T13" fmla="*/ 488 h 493"/>
                  <a:gd name="T14" fmla="*/ 2327 w 2333"/>
                  <a:gd name="T15" fmla="*/ 493 h 49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3" h="493">
                    <a:moveTo>
                      <a:pt x="2327" y="493"/>
                    </a:moveTo>
                    <a:cubicBezTo>
                      <a:pt x="2326" y="493"/>
                      <a:pt x="2326" y="493"/>
                      <a:pt x="2326" y="493"/>
                    </a:cubicBezTo>
                    <a:cubicBezTo>
                      <a:pt x="6" y="12"/>
                      <a:pt x="6" y="12"/>
                      <a:pt x="6" y="12"/>
                    </a:cubicBezTo>
                    <a:cubicBezTo>
                      <a:pt x="2" y="12"/>
                      <a:pt x="0" y="9"/>
                      <a:pt x="1" y="5"/>
                    </a:cubicBezTo>
                    <a:cubicBezTo>
                      <a:pt x="2" y="2"/>
                      <a:pt x="5" y="0"/>
                      <a:pt x="8" y="1"/>
                    </a:cubicBezTo>
                    <a:cubicBezTo>
                      <a:pt x="2328" y="481"/>
                      <a:pt x="2328" y="481"/>
                      <a:pt x="2328" y="481"/>
                    </a:cubicBezTo>
                    <a:cubicBezTo>
                      <a:pt x="2331" y="482"/>
                      <a:pt x="2333" y="485"/>
                      <a:pt x="2333" y="488"/>
                    </a:cubicBezTo>
                    <a:cubicBezTo>
                      <a:pt x="2332" y="491"/>
                      <a:pt x="2330" y="493"/>
                      <a:pt x="2327" y="49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86" name="Freeform 68"/>
              <p:cNvSpPr/>
              <p:nvPr/>
            </p:nvSpPr>
            <p:spPr bwMode="auto">
              <a:xfrm>
                <a:off x="2983829" y="2871669"/>
                <a:ext cx="1276169" cy="863912"/>
              </a:xfrm>
              <a:custGeom>
                <a:avLst/>
                <a:gdLst>
                  <a:gd name="T0" fmla="*/ 7 w 1418"/>
                  <a:gd name="T1" fmla="*/ 960 h 960"/>
                  <a:gd name="T2" fmla="*/ 2 w 1418"/>
                  <a:gd name="T3" fmla="*/ 957 h 960"/>
                  <a:gd name="T4" fmla="*/ 3 w 1418"/>
                  <a:gd name="T5" fmla="*/ 949 h 960"/>
                  <a:gd name="T6" fmla="*/ 1408 w 1418"/>
                  <a:gd name="T7" fmla="*/ 1 h 960"/>
                  <a:gd name="T8" fmla="*/ 1416 w 1418"/>
                  <a:gd name="T9" fmla="*/ 3 h 960"/>
                  <a:gd name="T10" fmla="*/ 1415 w 1418"/>
                  <a:gd name="T11" fmla="*/ 11 h 960"/>
                  <a:gd name="T12" fmla="*/ 10 w 1418"/>
                  <a:gd name="T13" fmla="*/ 959 h 960"/>
                  <a:gd name="T14" fmla="*/ 7 w 1418"/>
                  <a:gd name="T15" fmla="*/ 960 h 9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18" h="960">
                    <a:moveTo>
                      <a:pt x="7" y="960"/>
                    </a:moveTo>
                    <a:cubicBezTo>
                      <a:pt x="5" y="960"/>
                      <a:pt x="3" y="959"/>
                      <a:pt x="2" y="957"/>
                    </a:cubicBezTo>
                    <a:cubicBezTo>
                      <a:pt x="0" y="954"/>
                      <a:pt x="1" y="950"/>
                      <a:pt x="3" y="949"/>
                    </a:cubicBezTo>
                    <a:cubicBezTo>
                      <a:pt x="1408" y="1"/>
                      <a:pt x="1408" y="1"/>
                      <a:pt x="1408" y="1"/>
                    </a:cubicBezTo>
                    <a:cubicBezTo>
                      <a:pt x="1411" y="0"/>
                      <a:pt x="1415" y="0"/>
                      <a:pt x="1416" y="3"/>
                    </a:cubicBezTo>
                    <a:cubicBezTo>
                      <a:pt x="1418" y="6"/>
                      <a:pt x="1418" y="9"/>
                      <a:pt x="1415" y="11"/>
                    </a:cubicBezTo>
                    <a:cubicBezTo>
                      <a:pt x="10" y="959"/>
                      <a:pt x="10" y="959"/>
                      <a:pt x="10" y="959"/>
                    </a:cubicBezTo>
                    <a:cubicBezTo>
                      <a:pt x="9" y="959"/>
                      <a:pt x="8" y="960"/>
                      <a:pt x="7" y="96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87" name="Freeform 69"/>
              <p:cNvSpPr/>
              <p:nvPr/>
            </p:nvSpPr>
            <p:spPr bwMode="auto">
              <a:xfrm>
                <a:off x="4248742" y="1121334"/>
                <a:ext cx="610648" cy="1761592"/>
              </a:xfrm>
              <a:custGeom>
                <a:avLst/>
                <a:gdLst>
                  <a:gd name="T0" fmla="*/ 6 w 678"/>
                  <a:gd name="T1" fmla="*/ 1955 h 1955"/>
                  <a:gd name="T2" fmla="*/ 5 w 678"/>
                  <a:gd name="T3" fmla="*/ 1955 h 1955"/>
                  <a:gd name="T4" fmla="*/ 1 w 678"/>
                  <a:gd name="T5" fmla="*/ 1947 h 1955"/>
                  <a:gd name="T6" fmla="*/ 665 w 678"/>
                  <a:gd name="T7" fmla="*/ 5 h 1955"/>
                  <a:gd name="T8" fmla="*/ 673 w 678"/>
                  <a:gd name="T9" fmla="*/ 1 h 1955"/>
                  <a:gd name="T10" fmla="*/ 677 w 678"/>
                  <a:gd name="T11" fmla="*/ 9 h 1955"/>
                  <a:gd name="T12" fmla="*/ 12 w 678"/>
                  <a:gd name="T13" fmla="*/ 1951 h 1955"/>
                  <a:gd name="T14" fmla="*/ 6 w 678"/>
                  <a:gd name="T15" fmla="*/ 1955 h 195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8" h="1955">
                    <a:moveTo>
                      <a:pt x="6" y="1955"/>
                    </a:moveTo>
                    <a:cubicBezTo>
                      <a:pt x="6" y="1955"/>
                      <a:pt x="5" y="1955"/>
                      <a:pt x="5" y="1955"/>
                    </a:cubicBezTo>
                    <a:cubicBezTo>
                      <a:pt x="1" y="1954"/>
                      <a:pt x="0" y="1951"/>
                      <a:pt x="1" y="1947"/>
                    </a:cubicBezTo>
                    <a:cubicBezTo>
                      <a:pt x="665" y="5"/>
                      <a:pt x="665" y="5"/>
                      <a:pt x="665" y="5"/>
                    </a:cubicBezTo>
                    <a:cubicBezTo>
                      <a:pt x="666" y="2"/>
                      <a:pt x="670" y="0"/>
                      <a:pt x="673" y="1"/>
                    </a:cubicBezTo>
                    <a:cubicBezTo>
                      <a:pt x="676" y="2"/>
                      <a:pt x="678" y="6"/>
                      <a:pt x="677" y="9"/>
                    </a:cubicBezTo>
                    <a:cubicBezTo>
                      <a:pt x="12" y="1951"/>
                      <a:pt x="12" y="1951"/>
                      <a:pt x="12" y="1951"/>
                    </a:cubicBezTo>
                    <a:cubicBezTo>
                      <a:pt x="11" y="1954"/>
                      <a:pt x="9" y="1955"/>
                      <a:pt x="6" y="195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88" name="Freeform 70"/>
              <p:cNvSpPr/>
              <p:nvPr/>
            </p:nvSpPr>
            <p:spPr bwMode="auto">
              <a:xfrm>
                <a:off x="4846726" y="1121334"/>
                <a:ext cx="913158" cy="1732045"/>
              </a:xfrm>
              <a:custGeom>
                <a:avLst/>
                <a:gdLst>
                  <a:gd name="T0" fmla="*/ 1008 w 1015"/>
                  <a:gd name="T1" fmla="*/ 1923 h 1923"/>
                  <a:gd name="T2" fmla="*/ 1003 w 1015"/>
                  <a:gd name="T3" fmla="*/ 1920 h 1923"/>
                  <a:gd name="T4" fmla="*/ 2 w 1015"/>
                  <a:gd name="T5" fmla="*/ 10 h 1923"/>
                  <a:gd name="T6" fmla="*/ 4 w 1015"/>
                  <a:gd name="T7" fmla="*/ 2 h 1923"/>
                  <a:gd name="T8" fmla="*/ 12 w 1015"/>
                  <a:gd name="T9" fmla="*/ 4 h 1923"/>
                  <a:gd name="T10" fmla="*/ 1013 w 1015"/>
                  <a:gd name="T11" fmla="*/ 1914 h 1923"/>
                  <a:gd name="T12" fmla="*/ 1011 w 1015"/>
                  <a:gd name="T13" fmla="*/ 1922 h 1923"/>
                  <a:gd name="T14" fmla="*/ 1008 w 1015"/>
                  <a:gd name="T15" fmla="*/ 1923 h 192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15" h="1923">
                    <a:moveTo>
                      <a:pt x="1008" y="1923"/>
                    </a:moveTo>
                    <a:cubicBezTo>
                      <a:pt x="1006" y="1923"/>
                      <a:pt x="1004" y="1922"/>
                      <a:pt x="1003" y="1920"/>
                    </a:cubicBezTo>
                    <a:cubicBezTo>
                      <a:pt x="2" y="10"/>
                      <a:pt x="2" y="10"/>
                      <a:pt x="2" y="10"/>
                    </a:cubicBezTo>
                    <a:cubicBezTo>
                      <a:pt x="0" y="7"/>
                      <a:pt x="1" y="3"/>
                      <a:pt x="4" y="2"/>
                    </a:cubicBezTo>
                    <a:cubicBezTo>
                      <a:pt x="7" y="0"/>
                      <a:pt x="11" y="1"/>
                      <a:pt x="12" y="4"/>
                    </a:cubicBezTo>
                    <a:cubicBezTo>
                      <a:pt x="1013" y="1914"/>
                      <a:pt x="1013" y="1914"/>
                      <a:pt x="1013" y="1914"/>
                    </a:cubicBezTo>
                    <a:cubicBezTo>
                      <a:pt x="1015" y="1917"/>
                      <a:pt x="1014" y="1921"/>
                      <a:pt x="1011" y="1922"/>
                    </a:cubicBezTo>
                    <a:cubicBezTo>
                      <a:pt x="1010" y="1923"/>
                      <a:pt x="1009" y="1923"/>
                      <a:pt x="1008" y="192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89" name="Freeform 71"/>
              <p:cNvSpPr/>
              <p:nvPr/>
            </p:nvSpPr>
            <p:spPr bwMode="auto">
              <a:xfrm>
                <a:off x="5748628" y="1848765"/>
                <a:ext cx="84421" cy="1004614"/>
              </a:xfrm>
              <a:custGeom>
                <a:avLst/>
                <a:gdLst>
                  <a:gd name="T0" fmla="*/ 6 w 94"/>
                  <a:gd name="T1" fmla="*/ 1116 h 1116"/>
                  <a:gd name="T2" fmla="*/ 6 w 94"/>
                  <a:gd name="T3" fmla="*/ 1116 h 1116"/>
                  <a:gd name="T4" fmla="*/ 0 w 94"/>
                  <a:gd name="T5" fmla="*/ 1110 h 1116"/>
                  <a:gd name="T6" fmla="*/ 82 w 94"/>
                  <a:gd name="T7" fmla="*/ 6 h 1116"/>
                  <a:gd name="T8" fmla="*/ 89 w 94"/>
                  <a:gd name="T9" fmla="*/ 0 h 1116"/>
                  <a:gd name="T10" fmla="*/ 94 w 94"/>
                  <a:gd name="T11" fmla="*/ 7 h 1116"/>
                  <a:gd name="T12" fmla="*/ 12 w 94"/>
                  <a:gd name="T13" fmla="*/ 1110 h 1116"/>
                  <a:gd name="T14" fmla="*/ 6 w 94"/>
                  <a:gd name="T15" fmla="*/ 1116 h 11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4" h="1116">
                    <a:moveTo>
                      <a:pt x="6" y="1116"/>
                    </a:moveTo>
                    <a:cubicBezTo>
                      <a:pt x="6" y="1116"/>
                      <a:pt x="6" y="1116"/>
                      <a:pt x="6" y="1116"/>
                    </a:cubicBezTo>
                    <a:cubicBezTo>
                      <a:pt x="2" y="1116"/>
                      <a:pt x="0" y="1113"/>
                      <a:pt x="0" y="1110"/>
                    </a:cubicBezTo>
                    <a:cubicBezTo>
                      <a:pt x="82" y="6"/>
                      <a:pt x="82" y="6"/>
                      <a:pt x="82" y="6"/>
                    </a:cubicBezTo>
                    <a:cubicBezTo>
                      <a:pt x="83" y="2"/>
                      <a:pt x="85" y="0"/>
                      <a:pt x="89" y="0"/>
                    </a:cubicBezTo>
                    <a:cubicBezTo>
                      <a:pt x="92" y="0"/>
                      <a:pt x="94" y="3"/>
                      <a:pt x="94" y="7"/>
                    </a:cubicBezTo>
                    <a:cubicBezTo>
                      <a:pt x="12" y="1110"/>
                      <a:pt x="12" y="1110"/>
                      <a:pt x="12" y="1110"/>
                    </a:cubicBezTo>
                    <a:cubicBezTo>
                      <a:pt x="12" y="1114"/>
                      <a:pt x="9" y="1116"/>
                      <a:pt x="6" y="111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90" name="Freeform 72"/>
              <p:cNvSpPr/>
              <p:nvPr/>
            </p:nvSpPr>
            <p:spPr bwMode="auto">
              <a:xfrm>
                <a:off x="5748627" y="2842122"/>
                <a:ext cx="984915" cy="140702"/>
              </a:xfrm>
              <a:custGeom>
                <a:avLst/>
                <a:gdLst>
                  <a:gd name="T0" fmla="*/ 1088 w 1094"/>
                  <a:gd name="T1" fmla="*/ 155 h 155"/>
                  <a:gd name="T2" fmla="*/ 1087 w 1094"/>
                  <a:gd name="T3" fmla="*/ 155 h 155"/>
                  <a:gd name="T4" fmla="*/ 5 w 1094"/>
                  <a:gd name="T5" fmla="*/ 12 h 155"/>
                  <a:gd name="T6" fmla="*/ 0 w 1094"/>
                  <a:gd name="T7" fmla="*/ 5 h 155"/>
                  <a:gd name="T8" fmla="*/ 7 w 1094"/>
                  <a:gd name="T9" fmla="*/ 0 h 155"/>
                  <a:gd name="T10" fmla="*/ 1089 w 1094"/>
                  <a:gd name="T11" fmla="*/ 143 h 155"/>
                  <a:gd name="T12" fmla="*/ 1094 w 1094"/>
                  <a:gd name="T13" fmla="*/ 150 h 155"/>
                  <a:gd name="T14" fmla="*/ 1088 w 1094"/>
                  <a:gd name="T15" fmla="*/ 155 h 15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94" h="155">
                    <a:moveTo>
                      <a:pt x="1088" y="155"/>
                    </a:moveTo>
                    <a:cubicBezTo>
                      <a:pt x="1088" y="155"/>
                      <a:pt x="1087" y="155"/>
                      <a:pt x="1087" y="155"/>
                    </a:cubicBezTo>
                    <a:cubicBezTo>
                      <a:pt x="5" y="12"/>
                      <a:pt x="5" y="12"/>
                      <a:pt x="5" y="12"/>
                    </a:cubicBezTo>
                    <a:cubicBezTo>
                      <a:pt x="2" y="11"/>
                      <a:pt x="0" y="8"/>
                      <a:pt x="0" y="5"/>
                    </a:cubicBezTo>
                    <a:cubicBezTo>
                      <a:pt x="1" y="2"/>
                      <a:pt x="4" y="0"/>
                      <a:pt x="7" y="0"/>
                    </a:cubicBezTo>
                    <a:cubicBezTo>
                      <a:pt x="1089" y="143"/>
                      <a:pt x="1089" y="143"/>
                      <a:pt x="1089" y="143"/>
                    </a:cubicBezTo>
                    <a:cubicBezTo>
                      <a:pt x="1092" y="144"/>
                      <a:pt x="1094" y="147"/>
                      <a:pt x="1094" y="150"/>
                    </a:cubicBezTo>
                    <a:cubicBezTo>
                      <a:pt x="1093" y="153"/>
                      <a:pt x="1091" y="155"/>
                      <a:pt x="1088" y="15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91" name="Freeform 75"/>
              <p:cNvSpPr/>
              <p:nvPr/>
            </p:nvSpPr>
            <p:spPr bwMode="auto">
              <a:xfrm>
                <a:off x="6722288" y="2076702"/>
                <a:ext cx="1082000" cy="906122"/>
              </a:xfrm>
              <a:custGeom>
                <a:avLst/>
                <a:gdLst>
                  <a:gd name="T0" fmla="*/ 7 w 1202"/>
                  <a:gd name="T1" fmla="*/ 1006 h 1006"/>
                  <a:gd name="T2" fmla="*/ 2 w 1202"/>
                  <a:gd name="T3" fmla="*/ 1004 h 1006"/>
                  <a:gd name="T4" fmla="*/ 3 w 1202"/>
                  <a:gd name="T5" fmla="*/ 996 h 1006"/>
                  <a:gd name="T6" fmla="*/ 1191 w 1202"/>
                  <a:gd name="T7" fmla="*/ 2 h 1006"/>
                  <a:gd name="T8" fmla="*/ 1200 w 1202"/>
                  <a:gd name="T9" fmla="*/ 2 h 1006"/>
                  <a:gd name="T10" fmla="*/ 1199 w 1202"/>
                  <a:gd name="T11" fmla="*/ 11 h 1006"/>
                  <a:gd name="T12" fmla="*/ 11 w 1202"/>
                  <a:gd name="T13" fmla="*/ 1005 h 1006"/>
                  <a:gd name="T14" fmla="*/ 7 w 1202"/>
                  <a:gd name="T15" fmla="*/ 1006 h 100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02" h="1006">
                    <a:moveTo>
                      <a:pt x="7" y="1006"/>
                    </a:moveTo>
                    <a:cubicBezTo>
                      <a:pt x="5" y="1006"/>
                      <a:pt x="4" y="1005"/>
                      <a:pt x="2" y="1004"/>
                    </a:cubicBezTo>
                    <a:cubicBezTo>
                      <a:pt x="0" y="1001"/>
                      <a:pt x="1" y="998"/>
                      <a:pt x="3" y="996"/>
                    </a:cubicBezTo>
                    <a:cubicBezTo>
                      <a:pt x="1191" y="2"/>
                      <a:pt x="1191" y="2"/>
                      <a:pt x="1191" y="2"/>
                    </a:cubicBezTo>
                    <a:cubicBezTo>
                      <a:pt x="1194" y="0"/>
                      <a:pt x="1198" y="0"/>
                      <a:pt x="1200" y="2"/>
                    </a:cubicBezTo>
                    <a:cubicBezTo>
                      <a:pt x="1202" y="5"/>
                      <a:pt x="1202" y="9"/>
                      <a:pt x="1199" y="11"/>
                    </a:cubicBezTo>
                    <a:cubicBezTo>
                      <a:pt x="11" y="1005"/>
                      <a:pt x="11" y="1005"/>
                      <a:pt x="11" y="1005"/>
                    </a:cubicBezTo>
                    <a:cubicBezTo>
                      <a:pt x="10" y="1006"/>
                      <a:pt x="8" y="1006"/>
                      <a:pt x="7" y="100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92" name="Freeform 76"/>
              <p:cNvSpPr/>
              <p:nvPr/>
            </p:nvSpPr>
            <p:spPr bwMode="auto">
              <a:xfrm>
                <a:off x="5071849" y="2970161"/>
                <a:ext cx="1663100" cy="1198783"/>
              </a:xfrm>
              <a:custGeom>
                <a:avLst/>
                <a:gdLst>
                  <a:gd name="T0" fmla="*/ 7 w 1846"/>
                  <a:gd name="T1" fmla="*/ 1330 h 1330"/>
                  <a:gd name="T2" fmla="*/ 2 w 1846"/>
                  <a:gd name="T3" fmla="*/ 1327 h 1330"/>
                  <a:gd name="T4" fmla="*/ 3 w 1846"/>
                  <a:gd name="T5" fmla="*/ 1319 h 1330"/>
                  <a:gd name="T6" fmla="*/ 1835 w 1846"/>
                  <a:gd name="T7" fmla="*/ 2 h 1330"/>
                  <a:gd name="T8" fmla="*/ 1844 w 1846"/>
                  <a:gd name="T9" fmla="*/ 4 h 1330"/>
                  <a:gd name="T10" fmla="*/ 1842 w 1846"/>
                  <a:gd name="T11" fmla="*/ 12 h 1330"/>
                  <a:gd name="T12" fmla="*/ 10 w 1846"/>
                  <a:gd name="T13" fmla="*/ 1329 h 1330"/>
                  <a:gd name="T14" fmla="*/ 7 w 1846"/>
                  <a:gd name="T15" fmla="*/ 1330 h 133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46" h="1330">
                    <a:moveTo>
                      <a:pt x="7" y="1330"/>
                    </a:moveTo>
                    <a:cubicBezTo>
                      <a:pt x="5" y="1330"/>
                      <a:pt x="3" y="1329"/>
                      <a:pt x="2" y="1327"/>
                    </a:cubicBezTo>
                    <a:cubicBezTo>
                      <a:pt x="0" y="1325"/>
                      <a:pt x="1" y="1321"/>
                      <a:pt x="3" y="1319"/>
                    </a:cubicBezTo>
                    <a:cubicBezTo>
                      <a:pt x="1835" y="2"/>
                      <a:pt x="1835" y="2"/>
                      <a:pt x="1835" y="2"/>
                    </a:cubicBezTo>
                    <a:cubicBezTo>
                      <a:pt x="1838" y="0"/>
                      <a:pt x="1842" y="1"/>
                      <a:pt x="1844" y="4"/>
                    </a:cubicBezTo>
                    <a:cubicBezTo>
                      <a:pt x="1846" y="6"/>
                      <a:pt x="1845" y="10"/>
                      <a:pt x="1842" y="12"/>
                    </a:cubicBezTo>
                    <a:cubicBezTo>
                      <a:pt x="10" y="1329"/>
                      <a:pt x="10" y="1329"/>
                      <a:pt x="10" y="1329"/>
                    </a:cubicBezTo>
                    <a:cubicBezTo>
                      <a:pt x="9" y="1329"/>
                      <a:pt x="8" y="1330"/>
                      <a:pt x="7" y="133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93" name="Freeform 77"/>
              <p:cNvSpPr/>
              <p:nvPr/>
            </p:nvSpPr>
            <p:spPr bwMode="auto">
              <a:xfrm>
                <a:off x="5747220" y="2076702"/>
                <a:ext cx="2057066" cy="776676"/>
              </a:xfrm>
              <a:custGeom>
                <a:avLst/>
                <a:gdLst>
                  <a:gd name="T0" fmla="*/ 7 w 2284"/>
                  <a:gd name="T1" fmla="*/ 863 h 863"/>
                  <a:gd name="T2" fmla="*/ 1 w 2284"/>
                  <a:gd name="T3" fmla="*/ 859 h 863"/>
                  <a:gd name="T4" fmla="*/ 5 w 2284"/>
                  <a:gd name="T5" fmla="*/ 851 h 863"/>
                  <a:gd name="T6" fmla="*/ 2275 w 2284"/>
                  <a:gd name="T7" fmla="*/ 1 h 863"/>
                  <a:gd name="T8" fmla="*/ 2283 w 2284"/>
                  <a:gd name="T9" fmla="*/ 4 h 863"/>
                  <a:gd name="T10" fmla="*/ 2279 w 2284"/>
                  <a:gd name="T11" fmla="*/ 12 h 863"/>
                  <a:gd name="T12" fmla="*/ 9 w 2284"/>
                  <a:gd name="T13" fmla="*/ 863 h 863"/>
                  <a:gd name="T14" fmla="*/ 7 w 2284"/>
                  <a:gd name="T15" fmla="*/ 863 h 86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84" h="863">
                    <a:moveTo>
                      <a:pt x="7" y="863"/>
                    </a:moveTo>
                    <a:cubicBezTo>
                      <a:pt x="5" y="863"/>
                      <a:pt x="2" y="861"/>
                      <a:pt x="1" y="859"/>
                    </a:cubicBezTo>
                    <a:cubicBezTo>
                      <a:pt x="0" y="856"/>
                      <a:pt x="2" y="852"/>
                      <a:pt x="5" y="851"/>
                    </a:cubicBezTo>
                    <a:cubicBezTo>
                      <a:pt x="2275" y="1"/>
                      <a:pt x="2275" y="1"/>
                      <a:pt x="2275" y="1"/>
                    </a:cubicBezTo>
                    <a:cubicBezTo>
                      <a:pt x="2278" y="0"/>
                      <a:pt x="2282" y="1"/>
                      <a:pt x="2283" y="4"/>
                    </a:cubicBezTo>
                    <a:cubicBezTo>
                      <a:pt x="2284" y="7"/>
                      <a:pt x="2283" y="11"/>
                      <a:pt x="2279" y="12"/>
                    </a:cubicBezTo>
                    <a:cubicBezTo>
                      <a:pt x="9" y="863"/>
                      <a:pt x="9" y="863"/>
                      <a:pt x="9" y="863"/>
                    </a:cubicBezTo>
                    <a:cubicBezTo>
                      <a:pt x="8" y="863"/>
                      <a:pt x="8" y="863"/>
                      <a:pt x="7" y="86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94" name="Freeform 78"/>
              <p:cNvSpPr/>
              <p:nvPr/>
            </p:nvSpPr>
            <p:spPr bwMode="auto">
              <a:xfrm>
                <a:off x="5823199" y="1848765"/>
                <a:ext cx="1981087" cy="237787"/>
              </a:xfrm>
              <a:custGeom>
                <a:avLst/>
                <a:gdLst>
                  <a:gd name="T0" fmla="*/ 2194 w 2201"/>
                  <a:gd name="T1" fmla="*/ 265 h 265"/>
                  <a:gd name="T2" fmla="*/ 2194 w 2201"/>
                  <a:gd name="T3" fmla="*/ 265 h 265"/>
                  <a:gd name="T4" fmla="*/ 6 w 2201"/>
                  <a:gd name="T5" fmla="*/ 12 h 265"/>
                  <a:gd name="T6" fmla="*/ 0 w 2201"/>
                  <a:gd name="T7" fmla="*/ 5 h 265"/>
                  <a:gd name="T8" fmla="*/ 7 w 2201"/>
                  <a:gd name="T9" fmla="*/ 0 h 265"/>
                  <a:gd name="T10" fmla="*/ 2195 w 2201"/>
                  <a:gd name="T11" fmla="*/ 253 h 265"/>
                  <a:gd name="T12" fmla="*/ 2200 w 2201"/>
                  <a:gd name="T13" fmla="*/ 260 h 265"/>
                  <a:gd name="T14" fmla="*/ 2194 w 2201"/>
                  <a:gd name="T15" fmla="*/ 265 h 2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01" h="265">
                    <a:moveTo>
                      <a:pt x="2194" y="265"/>
                    </a:moveTo>
                    <a:cubicBezTo>
                      <a:pt x="2194" y="265"/>
                      <a:pt x="2194" y="265"/>
                      <a:pt x="2194" y="265"/>
                    </a:cubicBezTo>
                    <a:cubicBezTo>
                      <a:pt x="6" y="12"/>
                      <a:pt x="6" y="12"/>
                      <a:pt x="6" y="12"/>
                    </a:cubicBezTo>
                    <a:cubicBezTo>
                      <a:pt x="2" y="12"/>
                      <a:pt x="0" y="9"/>
                      <a:pt x="0" y="5"/>
                    </a:cubicBezTo>
                    <a:cubicBezTo>
                      <a:pt x="1" y="2"/>
                      <a:pt x="4" y="0"/>
                      <a:pt x="7" y="0"/>
                    </a:cubicBezTo>
                    <a:cubicBezTo>
                      <a:pt x="2195" y="253"/>
                      <a:pt x="2195" y="253"/>
                      <a:pt x="2195" y="253"/>
                    </a:cubicBezTo>
                    <a:cubicBezTo>
                      <a:pt x="2198" y="254"/>
                      <a:pt x="2201" y="257"/>
                      <a:pt x="2200" y="260"/>
                    </a:cubicBezTo>
                    <a:cubicBezTo>
                      <a:pt x="2200" y="263"/>
                      <a:pt x="2197" y="265"/>
                      <a:pt x="2194" y="26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95" name="Freeform 79"/>
              <p:cNvSpPr/>
              <p:nvPr/>
            </p:nvSpPr>
            <p:spPr bwMode="auto">
              <a:xfrm>
                <a:off x="4846727" y="1121334"/>
                <a:ext cx="987730" cy="737280"/>
              </a:xfrm>
              <a:custGeom>
                <a:avLst/>
                <a:gdLst>
                  <a:gd name="T0" fmla="*/ 1090 w 1097"/>
                  <a:gd name="T1" fmla="*/ 819 h 819"/>
                  <a:gd name="T2" fmla="*/ 1087 w 1097"/>
                  <a:gd name="T3" fmla="*/ 818 h 819"/>
                  <a:gd name="T4" fmla="*/ 3 w 1097"/>
                  <a:gd name="T5" fmla="*/ 12 h 819"/>
                  <a:gd name="T6" fmla="*/ 2 w 1097"/>
                  <a:gd name="T7" fmla="*/ 3 h 819"/>
                  <a:gd name="T8" fmla="*/ 11 w 1097"/>
                  <a:gd name="T9" fmla="*/ 2 h 819"/>
                  <a:gd name="T10" fmla="*/ 1094 w 1097"/>
                  <a:gd name="T11" fmla="*/ 808 h 819"/>
                  <a:gd name="T12" fmla="*/ 1095 w 1097"/>
                  <a:gd name="T13" fmla="*/ 817 h 819"/>
                  <a:gd name="T14" fmla="*/ 1090 w 1097"/>
                  <a:gd name="T15" fmla="*/ 819 h 81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97" h="819">
                    <a:moveTo>
                      <a:pt x="1090" y="819"/>
                    </a:moveTo>
                    <a:cubicBezTo>
                      <a:pt x="1089" y="819"/>
                      <a:pt x="1088" y="819"/>
                      <a:pt x="1087" y="818"/>
                    </a:cubicBezTo>
                    <a:cubicBezTo>
                      <a:pt x="3" y="12"/>
                      <a:pt x="3" y="12"/>
                      <a:pt x="3" y="12"/>
                    </a:cubicBezTo>
                    <a:cubicBezTo>
                      <a:pt x="1" y="10"/>
                      <a:pt x="0" y="6"/>
                      <a:pt x="2" y="3"/>
                    </a:cubicBezTo>
                    <a:cubicBezTo>
                      <a:pt x="4" y="1"/>
                      <a:pt x="8" y="0"/>
                      <a:pt x="11" y="2"/>
                    </a:cubicBezTo>
                    <a:cubicBezTo>
                      <a:pt x="1094" y="808"/>
                      <a:pt x="1094" y="808"/>
                      <a:pt x="1094" y="808"/>
                    </a:cubicBezTo>
                    <a:cubicBezTo>
                      <a:pt x="1097" y="810"/>
                      <a:pt x="1097" y="814"/>
                      <a:pt x="1095" y="817"/>
                    </a:cubicBezTo>
                    <a:cubicBezTo>
                      <a:pt x="1094" y="818"/>
                      <a:pt x="1092" y="819"/>
                      <a:pt x="1090" y="819"/>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96" name="Freeform 80"/>
              <p:cNvSpPr/>
              <p:nvPr/>
            </p:nvSpPr>
            <p:spPr bwMode="auto">
              <a:xfrm>
                <a:off x="5071850" y="2842122"/>
                <a:ext cx="688034" cy="1326822"/>
              </a:xfrm>
              <a:custGeom>
                <a:avLst/>
                <a:gdLst>
                  <a:gd name="T0" fmla="*/ 7 w 764"/>
                  <a:gd name="T1" fmla="*/ 1473 h 1473"/>
                  <a:gd name="T2" fmla="*/ 4 w 764"/>
                  <a:gd name="T3" fmla="*/ 1472 h 1473"/>
                  <a:gd name="T4" fmla="*/ 1 w 764"/>
                  <a:gd name="T5" fmla="*/ 1464 h 1473"/>
                  <a:gd name="T6" fmla="*/ 752 w 764"/>
                  <a:gd name="T7" fmla="*/ 4 h 1473"/>
                  <a:gd name="T8" fmla="*/ 760 w 764"/>
                  <a:gd name="T9" fmla="*/ 2 h 1473"/>
                  <a:gd name="T10" fmla="*/ 762 w 764"/>
                  <a:gd name="T11" fmla="*/ 10 h 1473"/>
                  <a:gd name="T12" fmla="*/ 12 w 764"/>
                  <a:gd name="T13" fmla="*/ 1470 h 1473"/>
                  <a:gd name="T14" fmla="*/ 7 w 764"/>
                  <a:gd name="T15" fmla="*/ 1473 h 147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64" h="1473">
                    <a:moveTo>
                      <a:pt x="7" y="1473"/>
                    </a:moveTo>
                    <a:cubicBezTo>
                      <a:pt x="6" y="1473"/>
                      <a:pt x="5" y="1473"/>
                      <a:pt x="4" y="1472"/>
                    </a:cubicBezTo>
                    <a:cubicBezTo>
                      <a:pt x="1" y="1471"/>
                      <a:pt x="0" y="1467"/>
                      <a:pt x="1" y="1464"/>
                    </a:cubicBezTo>
                    <a:cubicBezTo>
                      <a:pt x="752" y="4"/>
                      <a:pt x="752" y="4"/>
                      <a:pt x="752" y="4"/>
                    </a:cubicBezTo>
                    <a:cubicBezTo>
                      <a:pt x="753" y="1"/>
                      <a:pt x="757" y="0"/>
                      <a:pt x="760" y="2"/>
                    </a:cubicBezTo>
                    <a:cubicBezTo>
                      <a:pt x="763" y="3"/>
                      <a:pt x="764" y="7"/>
                      <a:pt x="762" y="10"/>
                    </a:cubicBezTo>
                    <a:cubicBezTo>
                      <a:pt x="12" y="1470"/>
                      <a:pt x="12" y="1470"/>
                      <a:pt x="12" y="1470"/>
                    </a:cubicBezTo>
                    <a:cubicBezTo>
                      <a:pt x="11" y="1472"/>
                      <a:pt x="9" y="1473"/>
                      <a:pt x="7" y="147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97" name="Freeform 28"/>
              <p:cNvSpPr/>
              <p:nvPr/>
            </p:nvSpPr>
            <p:spPr bwMode="auto">
              <a:xfrm flipV="1">
                <a:off x="3107786" y="3696185"/>
                <a:ext cx="1630598" cy="49850"/>
              </a:xfrm>
              <a:custGeom>
                <a:avLst/>
                <a:gdLst>
                  <a:gd name="T0" fmla="*/ 1150 w 1155"/>
                  <a:gd name="T1" fmla="*/ 175 h 175"/>
                  <a:gd name="T2" fmla="*/ 1150 w 1155"/>
                  <a:gd name="T3" fmla="*/ 175 h 175"/>
                  <a:gd name="T4" fmla="*/ 4 w 1155"/>
                  <a:gd name="T5" fmla="*/ 8 h 175"/>
                  <a:gd name="T6" fmla="*/ 0 w 1155"/>
                  <a:gd name="T7" fmla="*/ 4 h 175"/>
                  <a:gd name="T8" fmla="*/ 5 w 1155"/>
                  <a:gd name="T9" fmla="*/ 0 h 175"/>
                  <a:gd name="T10" fmla="*/ 1151 w 1155"/>
                  <a:gd name="T11" fmla="*/ 167 h 175"/>
                  <a:gd name="T12" fmla="*/ 1154 w 1155"/>
                  <a:gd name="T13" fmla="*/ 172 h 175"/>
                  <a:gd name="T14" fmla="*/ 1150 w 1155"/>
                  <a:gd name="T15" fmla="*/ 175 h 1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5" h="175">
                    <a:moveTo>
                      <a:pt x="1150" y="175"/>
                    </a:moveTo>
                    <a:cubicBezTo>
                      <a:pt x="1150" y="175"/>
                      <a:pt x="1150" y="175"/>
                      <a:pt x="1150" y="175"/>
                    </a:cubicBezTo>
                    <a:cubicBezTo>
                      <a:pt x="4" y="8"/>
                      <a:pt x="4" y="8"/>
                      <a:pt x="4" y="8"/>
                    </a:cubicBezTo>
                    <a:cubicBezTo>
                      <a:pt x="2" y="8"/>
                      <a:pt x="0" y="6"/>
                      <a:pt x="0" y="4"/>
                    </a:cubicBezTo>
                    <a:cubicBezTo>
                      <a:pt x="1" y="1"/>
                      <a:pt x="3" y="0"/>
                      <a:pt x="5" y="0"/>
                    </a:cubicBezTo>
                    <a:cubicBezTo>
                      <a:pt x="1151" y="167"/>
                      <a:pt x="1151" y="167"/>
                      <a:pt x="1151" y="167"/>
                    </a:cubicBezTo>
                    <a:cubicBezTo>
                      <a:pt x="1153" y="168"/>
                      <a:pt x="1155" y="170"/>
                      <a:pt x="1154" y="172"/>
                    </a:cubicBezTo>
                    <a:cubicBezTo>
                      <a:pt x="1154" y="174"/>
                      <a:pt x="1152" y="175"/>
                      <a:pt x="1150" y="17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98" name="Freeform 29"/>
              <p:cNvSpPr/>
              <p:nvPr/>
            </p:nvSpPr>
            <p:spPr bwMode="auto">
              <a:xfrm>
                <a:off x="3677489" y="3036291"/>
                <a:ext cx="1060895" cy="659894"/>
              </a:xfrm>
              <a:custGeom>
                <a:avLst/>
                <a:gdLst>
                  <a:gd name="T0" fmla="*/ 1175 w 1180"/>
                  <a:gd name="T1" fmla="*/ 733 h 733"/>
                  <a:gd name="T2" fmla="*/ 1173 w 1180"/>
                  <a:gd name="T3" fmla="*/ 733 h 733"/>
                  <a:gd name="T4" fmla="*/ 2 w 1180"/>
                  <a:gd name="T5" fmla="*/ 8 h 733"/>
                  <a:gd name="T6" fmla="*/ 1 w 1180"/>
                  <a:gd name="T7" fmla="*/ 2 h 733"/>
                  <a:gd name="T8" fmla="*/ 7 w 1180"/>
                  <a:gd name="T9" fmla="*/ 1 h 733"/>
                  <a:gd name="T10" fmla="*/ 1177 w 1180"/>
                  <a:gd name="T11" fmla="*/ 726 h 733"/>
                  <a:gd name="T12" fmla="*/ 1179 w 1180"/>
                  <a:gd name="T13" fmla="*/ 732 h 733"/>
                  <a:gd name="T14" fmla="*/ 1175 w 1180"/>
                  <a:gd name="T15" fmla="*/ 733 h 7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80" h="733">
                    <a:moveTo>
                      <a:pt x="1175" y="733"/>
                    </a:moveTo>
                    <a:cubicBezTo>
                      <a:pt x="1175" y="733"/>
                      <a:pt x="1174" y="733"/>
                      <a:pt x="1173" y="733"/>
                    </a:cubicBezTo>
                    <a:cubicBezTo>
                      <a:pt x="2" y="8"/>
                      <a:pt x="2" y="8"/>
                      <a:pt x="2" y="8"/>
                    </a:cubicBezTo>
                    <a:cubicBezTo>
                      <a:pt x="1" y="6"/>
                      <a:pt x="0" y="4"/>
                      <a:pt x="1" y="2"/>
                    </a:cubicBezTo>
                    <a:cubicBezTo>
                      <a:pt x="2" y="0"/>
                      <a:pt x="5" y="0"/>
                      <a:pt x="7" y="1"/>
                    </a:cubicBezTo>
                    <a:cubicBezTo>
                      <a:pt x="1177" y="726"/>
                      <a:pt x="1177" y="726"/>
                      <a:pt x="1177" y="726"/>
                    </a:cubicBezTo>
                    <a:cubicBezTo>
                      <a:pt x="1179" y="727"/>
                      <a:pt x="1180" y="730"/>
                      <a:pt x="1179" y="732"/>
                    </a:cubicBezTo>
                    <a:cubicBezTo>
                      <a:pt x="1178" y="733"/>
                      <a:pt x="1177" y="733"/>
                      <a:pt x="1175" y="73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299" name="Freeform 30"/>
              <p:cNvSpPr/>
              <p:nvPr/>
            </p:nvSpPr>
            <p:spPr bwMode="auto">
              <a:xfrm>
                <a:off x="3677489" y="2954684"/>
                <a:ext cx="765420" cy="88643"/>
              </a:xfrm>
              <a:custGeom>
                <a:avLst/>
                <a:gdLst>
                  <a:gd name="T0" fmla="*/ 5 w 851"/>
                  <a:gd name="T1" fmla="*/ 100 h 100"/>
                  <a:gd name="T2" fmla="*/ 1 w 851"/>
                  <a:gd name="T3" fmla="*/ 97 h 100"/>
                  <a:gd name="T4" fmla="*/ 4 w 851"/>
                  <a:gd name="T5" fmla="*/ 92 h 100"/>
                  <a:gd name="T6" fmla="*/ 846 w 851"/>
                  <a:gd name="T7" fmla="*/ 0 h 100"/>
                  <a:gd name="T8" fmla="*/ 850 w 851"/>
                  <a:gd name="T9" fmla="*/ 4 h 100"/>
                  <a:gd name="T10" fmla="*/ 847 w 851"/>
                  <a:gd name="T11" fmla="*/ 8 h 100"/>
                  <a:gd name="T12" fmla="*/ 5 w 851"/>
                  <a:gd name="T13" fmla="*/ 100 h 100"/>
                  <a:gd name="T14" fmla="*/ 5 w 851"/>
                  <a:gd name="T15" fmla="*/ 100 h 10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51" h="100">
                    <a:moveTo>
                      <a:pt x="5" y="100"/>
                    </a:moveTo>
                    <a:cubicBezTo>
                      <a:pt x="3" y="100"/>
                      <a:pt x="1" y="99"/>
                      <a:pt x="1" y="97"/>
                    </a:cubicBezTo>
                    <a:cubicBezTo>
                      <a:pt x="0" y="94"/>
                      <a:pt x="2" y="92"/>
                      <a:pt x="4" y="92"/>
                    </a:cubicBezTo>
                    <a:cubicBezTo>
                      <a:pt x="846" y="0"/>
                      <a:pt x="846" y="0"/>
                      <a:pt x="846" y="0"/>
                    </a:cubicBezTo>
                    <a:cubicBezTo>
                      <a:pt x="848" y="0"/>
                      <a:pt x="850" y="2"/>
                      <a:pt x="850" y="4"/>
                    </a:cubicBezTo>
                    <a:cubicBezTo>
                      <a:pt x="851" y="6"/>
                      <a:pt x="849" y="8"/>
                      <a:pt x="847" y="8"/>
                    </a:cubicBezTo>
                    <a:cubicBezTo>
                      <a:pt x="5" y="100"/>
                      <a:pt x="5" y="100"/>
                      <a:pt x="5" y="100"/>
                    </a:cubicBezTo>
                    <a:cubicBezTo>
                      <a:pt x="5" y="100"/>
                      <a:pt x="5" y="100"/>
                      <a:pt x="5" y="10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300" name="Freeform 31"/>
              <p:cNvSpPr/>
              <p:nvPr/>
            </p:nvSpPr>
            <p:spPr bwMode="auto">
              <a:xfrm>
                <a:off x="4434467" y="2248359"/>
                <a:ext cx="126632" cy="713361"/>
              </a:xfrm>
              <a:custGeom>
                <a:avLst/>
                <a:gdLst>
                  <a:gd name="T0" fmla="*/ 4 w 141"/>
                  <a:gd name="T1" fmla="*/ 793 h 793"/>
                  <a:gd name="T2" fmla="*/ 4 w 141"/>
                  <a:gd name="T3" fmla="*/ 793 h 793"/>
                  <a:gd name="T4" fmla="*/ 0 w 141"/>
                  <a:gd name="T5" fmla="*/ 789 h 793"/>
                  <a:gd name="T6" fmla="*/ 132 w 141"/>
                  <a:gd name="T7" fmla="*/ 3 h 793"/>
                  <a:gd name="T8" fmla="*/ 137 w 141"/>
                  <a:gd name="T9" fmla="*/ 0 h 793"/>
                  <a:gd name="T10" fmla="*/ 140 w 141"/>
                  <a:gd name="T11" fmla="*/ 5 h 793"/>
                  <a:gd name="T12" fmla="*/ 8 w 141"/>
                  <a:gd name="T13" fmla="*/ 790 h 793"/>
                  <a:gd name="T14" fmla="*/ 4 w 141"/>
                  <a:gd name="T15" fmla="*/ 793 h 79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1" h="793">
                    <a:moveTo>
                      <a:pt x="4" y="793"/>
                    </a:moveTo>
                    <a:cubicBezTo>
                      <a:pt x="4" y="793"/>
                      <a:pt x="4" y="793"/>
                      <a:pt x="4" y="793"/>
                    </a:cubicBezTo>
                    <a:cubicBezTo>
                      <a:pt x="2" y="793"/>
                      <a:pt x="0" y="791"/>
                      <a:pt x="0" y="789"/>
                    </a:cubicBezTo>
                    <a:cubicBezTo>
                      <a:pt x="132" y="3"/>
                      <a:pt x="132" y="3"/>
                      <a:pt x="132" y="3"/>
                    </a:cubicBezTo>
                    <a:cubicBezTo>
                      <a:pt x="133" y="1"/>
                      <a:pt x="135" y="0"/>
                      <a:pt x="137" y="0"/>
                    </a:cubicBezTo>
                    <a:cubicBezTo>
                      <a:pt x="139" y="1"/>
                      <a:pt x="141" y="3"/>
                      <a:pt x="140" y="5"/>
                    </a:cubicBezTo>
                    <a:cubicBezTo>
                      <a:pt x="8" y="790"/>
                      <a:pt x="8" y="790"/>
                      <a:pt x="8" y="790"/>
                    </a:cubicBezTo>
                    <a:cubicBezTo>
                      <a:pt x="8" y="792"/>
                      <a:pt x="6" y="793"/>
                      <a:pt x="4" y="79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301" name="Freeform 32"/>
              <p:cNvSpPr/>
              <p:nvPr/>
            </p:nvSpPr>
            <p:spPr bwMode="auto">
              <a:xfrm>
                <a:off x="4552658" y="2248359"/>
                <a:ext cx="185727" cy="1447826"/>
              </a:xfrm>
              <a:custGeom>
                <a:avLst/>
                <a:gdLst>
                  <a:gd name="T0" fmla="*/ 201 w 206"/>
                  <a:gd name="T1" fmla="*/ 1610 h 1610"/>
                  <a:gd name="T2" fmla="*/ 197 w 206"/>
                  <a:gd name="T3" fmla="*/ 1607 h 1610"/>
                  <a:gd name="T4" fmla="*/ 0 w 206"/>
                  <a:gd name="T5" fmla="*/ 5 h 1610"/>
                  <a:gd name="T6" fmla="*/ 4 w 206"/>
                  <a:gd name="T7" fmla="*/ 0 h 1610"/>
                  <a:gd name="T8" fmla="*/ 8 w 206"/>
                  <a:gd name="T9" fmla="*/ 4 h 1610"/>
                  <a:gd name="T10" fmla="*/ 205 w 206"/>
                  <a:gd name="T11" fmla="*/ 1606 h 1610"/>
                  <a:gd name="T12" fmla="*/ 202 w 206"/>
                  <a:gd name="T13" fmla="*/ 1610 h 1610"/>
                  <a:gd name="T14" fmla="*/ 201 w 206"/>
                  <a:gd name="T15" fmla="*/ 1610 h 16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6" h="1610">
                    <a:moveTo>
                      <a:pt x="201" y="1610"/>
                    </a:moveTo>
                    <a:cubicBezTo>
                      <a:pt x="199" y="1610"/>
                      <a:pt x="198" y="1609"/>
                      <a:pt x="197" y="1607"/>
                    </a:cubicBezTo>
                    <a:cubicBezTo>
                      <a:pt x="0" y="5"/>
                      <a:pt x="0" y="5"/>
                      <a:pt x="0" y="5"/>
                    </a:cubicBezTo>
                    <a:cubicBezTo>
                      <a:pt x="0" y="2"/>
                      <a:pt x="2" y="0"/>
                      <a:pt x="4" y="0"/>
                    </a:cubicBezTo>
                    <a:cubicBezTo>
                      <a:pt x="6" y="0"/>
                      <a:pt x="8" y="1"/>
                      <a:pt x="8" y="4"/>
                    </a:cubicBezTo>
                    <a:cubicBezTo>
                      <a:pt x="205" y="1606"/>
                      <a:pt x="205" y="1606"/>
                      <a:pt x="205" y="1606"/>
                    </a:cubicBezTo>
                    <a:cubicBezTo>
                      <a:pt x="206" y="1608"/>
                      <a:pt x="204" y="1610"/>
                      <a:pt x="202" y="1610"/>
                    </a:cubicBezTo>
                    <a:cubicBezTo>
                      <a:pt x="202" y="1610"/>
                      <a:pt x="201" y="1610"/>
                      <a:pt x="201" y="161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302" name="Freeform 33"/>
              <p:cNvSpPr/>
              <p:nvPr/>
            </p:nvSpPr>
            <p:spPr bwMode="auto">
              <a:xfrm>
                <a:off x="4434467" y="2954684"/>
                <a:ext cx="303917" cy="741501"/>
              </a:xfrm>
              <a:custGeom>
                <a:avLst/>
                <a:gdLst>
                  <a:gd name="T0" fmla="*/ 333 w 338"/>
                  <a:gd name="T1" fmla="*/ 825 h 825"/>
                  <a:gd name="T2" fmla="*/ 330 w 338"/>
                  <a:gd name="T3" fmla="*/ 823 h 825"/>
                  <a:gd name="T4" fmla="*/ 1 w 338"/>
                  <a:gd name="T5" fmla="*/ 6 h 825"/>
                  <a:gd name="T6" fmla="*/ 3 w 338"/>
                  <a:gd name="T7" fmla="*/ 1 h 825"/>
                  <a:gd name="T8" fmla="*/ 8 w 338"/>
                  <a:gd name="T9" fmla="*/ 3 h 825"/>
                  <a:gd name="T10" fmla="*/ 337 w 338"/>
                  <a:gd name="T11" fmla="*/ 820 h 825"/>
                  <a:gd name="T12" fmla="*/ 335 w 338"/>
                  <a:gd name="T13" fmla="*/ 825 h 825"/>
                  <a:gd name="T14" fmla="*/ 333 w 338"/>
                  <a:gd name="T15" fmla="*/ 825 h 8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8" h="825">
                    <a:moveTo>
                      <a:pt x="333" y="825"/>
                    </a:moveTo>
                    <a:cubicBezTo>
                      <a:pt x="332" y="825"/>
                      <a:pt x="330" y="824"/>
                      <a:pt x="330" y="823"/>
                    </a:cubicBezTo>
                    <a:cubicBezTo>
                      <a:pt x="1" y="6"/>
                      <a:pt x="1" y="6"/>
                      <a:pt x="1" y="6"/>
                    </a:cubicBezTo>
                    <a:cubicBezTo>
                      <a:pt x="0" y="4"/>
                      <a:pt x="1" y="2"/>
                      <a:pt x="3" y="1"/>
                    </a:cubicBezTo>
                    <a:cubicBezTo>
                      <a:pt x="5" y="0"/>
                      <a:pt x="7" y="1"/>
                      <a:pt x="8" y="3"/>
                    </a:cubicBezTo>
                    <a:cubicBezTo>
                      <a:pt x="337" y="820"/>
                      <a:pt x="337" y="820"/>
                      <a:pt x="337" y="820"/>
                    </a:cubicBezTo>
                    <a:cubicBezTo>
                      <a:pt x="338" y="822"/>
                      <a:pt x="337" y="824"/>
                      <a:pt x="335" y="825"/>
                    </a:cubicBezTo>
                    <a:cubicBezTo>
                      <a:pt x="334" y="825"/>
                      <a:pt x="334" y="825"/>
                      <a:pt x="333" y="82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303" name="Freeform 34"/>
              <p:cNvSpPr/>
              <p:nvPr/>
            </p:nvSpPr>
            <p:spPr bwMode="auto">
              <a:xfrm>
                <a:off x="4729942" y="3060211"/>
                <a:ext cx="303917" cy="635974"/>
              </a:xfrm>
              <a:custGeom>
                <a:avLst/>
                <a:gdLst>
                  <a:gd name="T0" fmla="*/ 4 w 338"/>
                  <a:gd name="T1" fmla="*/ 707 h 707"/>
                  <a:gd name="T2" fmla="*/ 3 w 338"/>
                  <a:gd name="T3" fmla="*/ 707 h 707"/>
                  <a:gd name="T4" fmla="*/ 1 w 338"/>
                  <a:gd name="T5" fmla="*/ 702 h 707"/>
                  <a:gd name="T6" fmla="*/ 330 w 338"/>
                  <a:gd name="T7" fmla="*/ 3 h 707"/>
                  <a:gd name="T8" fmla="*/ 336 w 338"/>
                  <a:gd name="T9" fmla="*/ 1 h 707"/>
                  <a:gd name="T10" fmla="*/ 337 w 338"/>
                  <a:gd name="T11" fmla="*/ 6 h 707"/>
                  <a:gd name="T12" fmla="*/ 8 w 338"/>
                  <a:gd name="T13" fmla="*/ 705 h 707"/>
                  <a:gd name="T14" fmla="*/ 4 w 338"/>
                  <a:gd name="T15" fmla="*/ 707 h 70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8" h="707">
                    <a:moveTo>
                      <a:pt x="4" y="707"/>
                    </a:moveTo>
                    <a:cubicBezTo>
                      <a:pt x="4" y="707"/>
                      <a:pt x="3" y="707"/>
                      <a:pt x="3" y="707"/>
                    </a:cubicBezTo>
                    <a:cubicBezTo>
                      <a:pt x="1" y="706"/>
                      <a:pt x="0" y="704"/>
                      <a:pt x="1" y="702"/>
                    </a:cubicBezTo>
                    <a:cubicBezTo>
                      <a:pt x="330" y="3"/>
                      <a:pt x="330" y="3"/>
                      <a:pt x="330" y="3"/>
                    </a:cubicBezTo>
                    <a:cubicBezTo>
                      <a:pt x="331" y="1"/>
                      <a:pt x="334" y="0"/>
                      <a:pt x="336" y="1"/>
                    </a:cubicBezTo>
                    <a:cubicBezTo>
                      <a:pt x="337" y="2"/>
                      <a:pt x="338" y="4"/>
                      <a:pt x="337" y="6"/>
                    </a:cubicBezTo>
                    <a:cubicBezTo>
                      <a:pt x="8" y="705"/>
                      <a:pt x="8" y="705"/>
                      <a:pt x="8" y="705"/>
                    </a:cubicBezTo>
                    <a:cubicBezTo>
                      <a:pt x="7" y="707"/>
                      <a:pt x="6" y="707"/>
                      <a:pt x="4" y="707"/>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304" name="Freeform 35"/>
              <p:cNvSpPr/>
              <p:nvPr/>
            </p:nvSpPr>
            <p:spPr bwMode="auto">
              <a:xfrm>
                <a:off x="4729942" y="3689150"/>
                <a:ext cx="664114" cy="161808"/>
              </a:xfrm>
              <a:custGeom>
                <a:avLst/>
                <a:gdLst>
                  <a:gd name="T0" fmla="*/ 734 w 738"/>
                  <a:gd name="T1" fmla="*/ 180 h 180"/>
                  <a:gd name="T2" fmla="*/ 733 w 738"/>
                  <a:gd name="T3" fmla="*/ 180 h 180"/>
                  <a:gd name="T4" fmla="*/ 3 w 738"/>
                  <a:gd name="T5" fmla="*/ 8 h 180"/>
                  <a:gd name="T6" fmla="*/ 0 w 738"/>
                  <a:gd name="T7" fmla="*/ 4 h 180"/>
                  <a:gd name="T8" fmla="*/ 5 w 738"/>
                  <a:gd name="T9" fmla="*/ 1 h 180"/>
                  <a:gd name="T10" fmla="*/ 735 w 738"/>
                  <a:gd name="T11" fmla="*/ 172 h 180"/>
                  <a:gd name="T12" fmla="*/ 738 w 738"/>
                  <a:gd name="T13" fmla="*/ 177 h 180"/>
                  <a:gd name="T14" fmla="*/ 734 w 738"/>
                  <a:gd name="T15" fmla="*/ 180 h 18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38" h="180">
                    <a:moveTo>
                      <a:pt x="734" y="180"/>
                    </a:moveTo>
                    <a:cubicBezTo>
                      <a:pt x="734" y="180"/>
                      <a:pt x="733" y="180"/>
                      <a:pt x="733" y="180"/>
                    </a:cubicBezTo>
                    <a:cubicBezTo>
                      <a:pt x="3" y="8"/>
                      <a:pt x="3" y="8"/>
                      <a:pt x="3" y="8"/>
                    </a:cubicBezTo>
                    <a:cubicBezTo>
                      <a:pt x="1" y="8"/>
                      <a:pt x="0" y="6"/>
                      <a:pt x="0" y="4"/>
                    </a:cubicBezTo>
                    <a:cubicBezTo>
                      <a:pt x="1" y="1"/>
                      <a:pt x="3" y="0"/>
                      <a:pt x="5" y="1"/>
                    </a:cubicBezTo>
                    <a:cubicBezTo>
                      <a:pt x="735" y="172"/>
                      <a:pt x="735" y="172"/>
                      <a:pt x="735" y="172"/>
                    </a:cubicBezTo>
                    <a:cubicBezTo>
                      <a:pt x="737" y="172"/>
                      <a:pt x="738" y="175"/>
                      <a:pt x="738" y="177"/>
                    </a:cubicBezTo>
                    <a:cubicBezTo>
                      <a:pt x="737" y="179"/>
                      <a:pt x="736" y="180"/>
                      <a:pt x="734" y="18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305" name="Freeform 36"/>
              <p:cNvSpPr/>
              <p:nvPr/>
            </p:nvSpPr>
            <p:spPr bwMode="auto">
              <a:xfrm>
                <a:off x="4552658" y="2248359"/>
                <a:ext cx="481202" cy="820294"/>
              </a:xfrm>
              <a:custGeom>
                <a:avLst/>
                <a:gdLst>
                  <a:gd name="T0" fmla="*/ 531 w 535"/>
                  <a:gd name="T1" fmla="*/ 912 h 912"/>
                  <a:gd name="T2" fmla="*/ 527 w 535"/>
                  <a:gd name="T3" fmla="*/ 910 h 912"/>
                  <a:gd name="T4" fmla="*/ 1 w 535"/>
                  <a:gd name="T5" fmla="*/ 6 h 912"/>
                  <a:gd name="T6" fmla="*/ 2 w 535"/>
                  <a:gd name="T7" fmla="*/ 1 h 912"/>
                  <a:gd name="T8" fmla="*/ 8 w 535"/>
                  <a:gd name="T9" fmla="*/ 2 h 912"/>
                  <a:gd name="T10" fmla="*/ 534 w 535"/>
                  <a:gd name="T11" fmla="*/ 906 h 912"/>
                  <a:gd name="T12" fmla="*/ 533 w 535"/>
                  <a:gd name="T13" fmla="*/ 911 h 912"/>
                  <a:gd name="T14" fmla="*/ 531 w 535"/>
                  <a:gd name="T15" fmla="*/ 912 h 9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5" h="912">
                    <a:moveTo>
                      <a:pt x="531" y="912"/>
                    </a:moveTo>
                    <a:cubicBezTo>
                      <a:pt x="529" y="912"/>
                      <a:pt x="528" y="911"/>
                      <a:pt x="527" y="910"/>
                    </a:cubicBezTo>
                    <a:cubicBezTo>
                      <a:pt x="1" y="6"/>
                      <a:pt x="1" y="6"/>
                      <a:pt x="1" y="6"/>
                    </a:cubicBezTo>
                    <a:cubicBezTo>
                      <a:pt x="0" y="4"/>
                      <a:pt x="0" y="2"/>
                      <a:pt x="2" y="1"/>
                    </a:cubicBezTo>
                    <a:cubicBezTo>
                      <a:pt x="4" y="0"/>
                      <a:pt x="7" y="0"/>
                      <a:pt x="8" y="2"/>
                    </a:cubicBezTo>
                    <a:cubicBezTo>
                      <a:pt x="534" y="906"/>
                      <a:pt x="534" y="906"/>
                      <a:pt x="534" y="906"/>
                    </a:cubicBezTo>
                    <a:cubicBezTo>
                      <a:pt x="535" y="908"/>
                      <a:pt x="535" y="910"/>
                      <a:pt x="533" y="911"/>
                    </a:cubicBezTo>
                    <a:cubicBezTo>
                      <a:pt x="532" y="911"/>
                      <a:pt x="531" y="912"/>
                      <a:pt x="531" y="912"/>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306" name="Freeform 37"/>
              <p:cNvSpPr/>
              <p:nvPr/>
            </p:nvSpPr>
            <p:spPr bwMode="auto">
              <a:xfrm>
                <a:off x="4552658" y="2248359"/>
                <a:ext cx="1229737" cy="364419"/>
              </a:xfrm>
              <a:custGeom>
                <a:avLst/>
                <a:gdLst>
                  <a:gd name="T0" fmla="*/ 1363 w 1367"/>
                  <a:gd name="T1" fmla="*/ 406 h 406"/>
                  <a:gd name="T2" fmla="*/ 1362 w 1367"/>
                  <a:gd name="T3" fmla="*/ 406 h 406"/>
                  <a:gd name="T4" fmla="*/ 3 w 1367"/>
                  <a:gd name="T5" fmla="*/ 8 h 406"/>
                  <a:gd name="T6" fmla="*/ 1 w 1367"/>
                  <a:gd name="T7" fmla="*/ 3 h 406"/>
                  <a:gd name="T8" fmla="*/ 5 w 1367"/>
                  <a:gd name="T9" fmla="*/ 0 h 406"/>
                  <a:gd name="T10" fmla="*/ 1364 w 1367"/>
                  <a:gd name="T11" fmla="*/ 398 h 406"/>
                  <a:gd name="T12" fmla="*/ 1367 w 1367"/>
                  <a:gd name="T13" fmla="*/ 403 h 406"/>
                  <a:gd name="T14" fmla="*/ 1363 w 1367"/>
                  <a:gd name="T15" fmla="*/ 406 h 40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67" h="406">
                    <a:moveTo>
                      <a:pt x="1363" y="406"/>
                    </a:moveTo>
                    <a:cubicBezTo>
                      <a:pt x="1362" y="406"/>
                      <a:pt x="1362" y="406"/>
                      <a:pt x="1362" y="406"/>
                    </a:cubicBezTo>
                    <a:cubicBezTo>
                      <a:pt x="3" y="8"/>
                      <a:pt x="3" y="8"/>
                      <a:pt x="3" y="8"/>
                    </a:cubicBezTo>
                    <a:cubicBezTo>
                      <a:pt x="1" y="7"/>
                      <a:pt x="0" y="5"/>
                      <a:pt x="1" y="3"/>
                    </a:cubicBezTo>
                    <a:cubicBezTo>
                      <a:pt x="1" y="1"/>
                      <a:pt x="3" y="0"/>
                      <a:pt x="5" y="0"/>
                    </a:cubicBezTo>
                    <a:cubicBezTo>
                      <a:pt x="1364" y="398"/>
                      <a:pt x="1364" y="398"/>
                      <a:pt x="1364" y="398"/>
                    </a:cubicBezTo>
                    <a:cubicBezTo>
                      <a:pt x="1366" y="399"/>
                      <a:pt x="1367" y="401"/>
                      <a:pt x="1367" y="403"/>
                    </a:cubicBezTo>
                    <a:cubicBezTo>
                      <a:pt x="1366" y="405"/>
                      <a:pt x="1365" y="406"/>
                      <a:pt x="1363" y="40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307" name="Freeform 38"/>
              <p:cNvSpPr/>
              <p:nvPr/>
            </p:nvSpPr>
            <p:spPr bwMode="auto">
              <a:xfrm>
                <a:off x="5026824" y="2604335"/>
                <a:ext cx="755571" cy="464317"/>
              </a:xfrm>
              <a:custGeom>
                <a:avLst/>
                <a:gdLst>
                  <a:gd name="T0" fmla="*/ 5 w 841"/>
                  <a:gd name="T1" fmla="*/ 515 h 515"/>
                  <a:gd name="T2" fmla="*/ 1 w 841"/>
                  <a:gd name="T3" fmla="*/ 513 h 515"/>
                  <a:gd name="T4" fmla="*/ 3 w 841"/>
                  <a:gd name="T5" fmla="*/ 507 h 515"/>
                  <a:gd name="T6" fmla="*/ 835 w 841"/>
                  <a:gd name="T7" fmla="*/ 1 h 515"/>
                  <a:gd name="T8" fmla="*/ 840 w 841"/>
                  <a:gd name="T9" fmla="*/ 3 h 515"/>
                  <a:gd name="T10" fmla="*/ 839 w 841"/>
                  <a:gd name="T11" fmla="*/ 8 h 515"/>
                  <a:gd name="T12" fmla="*/ 7 w 841"/>
                  <a:gd name="T13" fmla="*/ 514 h 515"/>
                  <a:gd name="T14" fmla="*/ 5 w 841"/>
                  <a:gd name="T15" fmla="*/ 515 h 5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41" h="515">
                    <a:moveTo>
                      <a:pt x="5" y="515"/>
                    </a:moveTo>
                    <a:cubicBezTo>
                      <a:pt x="3" y="515"/>
                      <a:pt x="2" y="514"/>
                      <a:pt x="1" y="513"/>
                    </a:cubicBezTo>
                    <a:cubicBezTo>
                      <a:pt x="0" y="511"/>
                      <a:pt x="1" y="508"/>
                      <a:pt x="3" y="507"/>
                    </a:cubicBezTo>
                    <a:cubicBezTo>
                      <a:pt x="835" y="1"/>
                      <a:pt x="835" y="1"/>
                      <a:pt x="835" y="1"/>
                    </a:cubicBezTo>
                    <a:cubicBezTo>
                      <a:pt x="837" y="0"/>
                      <a:pt x="839" y="1"/>
                      <a:pt x="840" y="3"/>
                    </a:cubicBezTo>
                    <a:cubicBezTo>
                      <a:pt x="841" y="5"/>
                      <a:pt x="841" y="7"/>
                      <a:pt x="839" y="8"/>
                    </a:cubicBezTo>
                    <a:cubicBezTo>
                      <a:pt x="7" y="514"/>
                      <a:pt x="7" y="514"/>
                      <a:pt x="7" y="514"/>
                    </a:cubicBezTo>
                    <a:cubicBezTo>
                      <a:pt x="6" y="514"/>
                      <a:pt x="6" y="515"/>
                      <a:pt x="5" y="51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308" name="Freeform 39"/>
              <p:cNvSpPr/>
              <p:nvPr/>
            </p:nvSpPr>
            <p:spPr bwMode="auto">
              <a:xfrm>
                <a:off x="5385614" y="2604335"/>
                <a:ext cx="396780" cy="1246622"/>
              </a:xfrm>
              <a:custGeom>
                <a:avLst/>
                <a:gdLst>
                  <a:gd name="T0" fmla="*/ 5 w 441"/>
                  <a:gd name="T1" fmla="*/ 1385 h 1385"/>
                  <a:gd name="T2" fmla="*/ 4 w 441"/>
                  <a:gd name="T3" fmla="*/ 1385 h 1385"/>
                  <a:gd name="T4" fmla="*/ 1 w 441"/>
                  <a:gd name="T5" fmla="*/ 1380 h 1385"/>
                  <a:gd name="T6" fmla="*/ 433 w 441"/>
                  <a:gd name="T7" fmla="*/ 4 h 1385"/>
                  <a:gd name="T8" fmla="*/ 438 w 441"/>
                  <a:gd name="T9" fmla="*/ 1 h 1385"/>
                  <a:gd name="T10" fmla="*/ 441 w 441"/>
                  <a:gd name="T11" fmla="*/ 6 h 1385"/>
                  <a:gd name="T12" fmla="*/ 9 w 441"/>
                  <a:gd name="T13" fmla="*/ 1382 h 1385"/>
                  <a:gd name="T14" fmla="*/ 5 w 441"/>
                  <a:gd name="T15" fmla="*/ 1385 h 13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41" h="1385">
                    <a:moveTo>
                      <a:pt x="5" y="1385"/>
                    </a:moveTo>
                    <a:cubicBezTo>
                      <a:pt x="5" y="1385"/>
                      <a:pt x="4" y="1385"/>
                      <a:pt x="4" y="1385"/>
                    </a:cubicBezTo>
                    <a:cubicBezTo>
                      <a:pt x="2" y="1384"/>
                      <a:pt x="0" y="1382"/>
                      <a:pt x="1" y="1380"/>
                    </a:cubicBezTo>
                    <a:cubicBezTo>
                      <a:pt x="433" y="4"/>
                      <a:pt x="433" y="4"/>
                      <a:pt x="433" y="4"/>
                    </a:cubicBezTo>
                    <a:cubicBezTo>
                      <a:pt x="434" y="1"/>
                      <a:pt x="436" y="0"/>
                      <a:pt x="438" y="1"/>
                    </a:cubicBezTo>
                    <a:cubicBezTo>
                      <a:pt x="440" y="2"/>
                      <a:pt x="441" y="4"/>
                      <a:pt x="441" y="6"/>
                    </a:cubicBezTo>
                    <a:cubicBezTo>
                      <a:pt x="9" y="1382"/>
                      <a:pt x="9" y="1382"/>
                      <a:pt x="9" y="1382"/>
                    </a:cubicBezTo>
                    <a:cubicBezTo>
                      <a:pt x="8" y="1384"/>
                      <a:pt x="7" y="1385"/>
                      <a:pt x="5" y="138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309" name="Freeform 40"/>
              <p:cNvSpPr/>
              <p:nvPr/>
            </p:nvSpPr>
            <p:spPr bwMode="auto">
              <a:xfrm>
                <a:off x="5773952" y="2604335"/>
                <a:ext cx="139296" cy="590949"/>
              </a:xfrm>
              <a:custGeom>
                <a:avLst/>
                <a:gdLst>
                  <a:gd name="T0" fmla="*/ 150 w 155"/>
                  <a:gd name="T1" fmla="*/ 656 h 656"/>
                  <a:gd name="T2" fmla="*/ 146 w 155"/>
                  <a:gd name="T3" fmla="*/ 652 h 656"/>
                  <a:gd name="T4" fmla="*/ 1 w 155"/>
                  <a:gd name="T5" fmla="*/ 6 h 656"/>
                  <a:gd name="T6" fmla="*/ 4 w 155"/>
                  <a:gd name="T7" fmla="*/ 1 h 656"/>
                  <a:gd name="T8" fmla="*/ 9 w 155"/>
                  <a:gd name="T9" fmla="*/ 4 h 656"/>
                  <a:gd name="T10" fmla="*/ 154 w 155"/>
                  <a:gd name="T11" fmla="*/ 651 h 656"/>
                  <a:gd name="T12" fmla="*/ 151 w 155"/>
                  <a:gd name="T13" fmla="*/ 655 h 656"/>
                  <a:gd name="T14" fmla="*/ 150 w 155"/>
                  <a:gd name="T15" fmla="*/ 656 h 6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5" h="656">
                    <a:moveTo>
                      <a:pt x="150" y="656"/>
                    </a:moveTo>
                    <a:cubicBezTo>
                      <a:pt x="148" y="656"/>
                      <a:pt x="147" y="654"/>
                      <a:pt x="146" y="652"/>
                    </a:cubicBezTo>
                    <a:cubicBezTo>
                      <a:pt x="1" y="6"/>
                      <a:pt x="1" y="6"/>
                      <a:pt x="1" y="6"/>
                    </a:cubicBezTo>
                    <a:cubicBezTo>
                      <a:pt x="0" y="3"/>
                      <a:pt x="2" y="1"/>
                      <a:pt x="4" y="1"/>
                    </a:cubicBezTo>
                    <a:cubicBezTo>
                      <a:pt x="6" y="0"/>
                      <a:pt x="8" y="2"/>
                      <a:pt x="9" y="4"/>
                    </a:cubicBezTo>
                    <a:cubicBezTo>
                      <a:pt x="154" y="651"/>
                      <a:pt x="154" y="651"/>
                      <a:pt x="154" y="651"/>
                    </a:cubicBezTo>
                    <a:cubicBezTo>
                      <a:pt x="155" y="653"/>
                      <a:pt x="153" y="655"/>
                      <a:pt x="151" y="655"/>
                    </a:cubicBezTo>
                    <a:cubicBezTo>
                      <a:pt x="151" y="656"/>
                      <a:pt x="150" y="656"/>
                      <a:pt x="150" y="65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310" name="Freeform 41"/>
              <p:cNvSpPr/>
              <p:nvPr/>
            </p:nvSpPr>
            <p:spPr bwMode="auto">
              <a:xfrm>
                <a:off x="5906212" y="3075688"/>
                <a:ext cx="892052" cy="119597"/>
              </a:xfrm>
              <a:custGeom>
                <a:avLst/>
                <a:gdLst>
                  <a:gd name="T0" fmla="*/ 4 w 992"/>
                  <a:gd name="T1" fmla="*/ 133 h 133"/>
                  <a:gd name="T2" fmla="*/ 0 w 992"/>
                  <a:gd name="T3" fmla="*/ 129 h 133"/>
                  <a:gd name="T4" fmla="*/ 4 w 992"/>
                  <a:gd name="T5" fmla="*/ 125 h 133"/>
                  <a:gd name="T6" fmla="*/ 988 w 992"/>
                  <a:gd name="T7" fmla="*/ 0 h 133"/>
                  <a:gd name="T8" fmla="*/ 992 w 992"/>
                  <a:gd name="T9" fmla="*/ 4 h 133"/>
                  <a:gd name="T10" fmla="*/ 989 w 992"/>
                  <a:gd name="T11" fmla="*/ 8 h 133"/>
                  <a:gd name="T12" fmla="*/ 5 w 992"/>
                  <a:gd name="T13" fmla="*/ 133 h 133"/>
                  <a:gd name="T14" fmla="*/ 4 w 992"/>
                  <a:gd name="T15" fmla="*/ 133 h 1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92" h="133">
                    <a:moveTo>
                      <a:pt x="4" y="133"/>
                    </a:moveTo>
                    <a:cubicBezTo>
                      <a:pt x="2" y="133"/>
                      <a:pt x="0" y="131"/>
                      <a:pt x="0" y="129"/>
                    </a:cubicBezTo>
                    <a:cubicBezTo>
                      <a:pt x="0" y="127"/>
                      <a:pt x="1" y="125"/>
                      <a:pt x="4" y="125"/>
                    </a:cubicBezTo>
                    <a:cubicBezTo>
                      <a:pt x="988" y="0"/>
                      <a:pt x="988" y="0"/>
                      <a:pt x="988" y="0"/>
                    </a:cubicBezTo>
                    <a:cubicBezTo>
                      <a:pt x="990" y="0"/>
                      <a:pt x="992" y="2"/>
                      <a:pt x="992" y="4"/>
                    </a:cubicBezTo>
                    <a:cubicBezTo>
                      <a:pt x="992" y="6"/>
                      <a:pt x="991" y="8"/>
                      <a:pt x="989" y="8"/>
                    </a:cubicBezTo>
                    <a:cubicBezTo>
                      <a:pt x="5" y="133"/>
                      <a:pt x="5" y="133"/>
                      <a:pt x="5" y="133"/>
                    </a:cubicBezTo>
                    <a:cubicBezTo>
                      <a:pt x="5" y="133"/>
                      <a:pt x="4" y="133"/>
                      <a:pt x="4" y="13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311" name="Freeform 42"/>
              <p:cNvSpPr/>
              <p:nvPr/>
            </p:nvSpPr>
            <p:spPr bwMode="auto">
              <a:xfrm>
                <a:off x="5906212" y="2253987"/>
                <a:ext cx="303917" cy="941298"/>
              </a:xfrm>
              <a:custGeom>
                <a:avLst/>
                <a:gdLst>
                  <a:gd name="T0" fmla="*/ 4 w 338"/>
                  <a:gd name="T1" fmla="*/ 1046 h 1046"/>
                  <a:gd name="T2" fmla="*/ 3 w 338"/>
                  <a:gd name="T3" fmla="*/ 1045 h 1046"/>
                  <a:gd name="T4" fmla="*/ 0 w 338"/>
                  <a:gd name="T5" fmla="*/ 1040 h 1046"/>
                  <a:gd name="T6" fmla="*/ 329 w 338"/>
                  <a:gd name="T7" fmla="*/ 4 h 1046"/>
                  <a:gd name="T8" fmla="*/ 334 w 338"/>
                  <a:gd name="T9" fmla="*/ 1 h 1046"/>
                  <a:gd name="T10" fmla="*/ 337 w 338"/>
                  <a:gd name="T11" fmla="*/ 6 h 1046"/>
                  <a:gd name="T12" fmla="*/ 8 w 338"/>
                  <a:gd name="T13" fmla="*/ 1043 h 1046"/>
                  <a:gd name="T14" fmla="*/ 4 w 338"/>
                  <a:gd name="T15" fmla="*/ 1046 h 10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8" h="1046">
                    <a:moveTo>
                      <a:pt x="4" y="1046"/>
                    </a:moveTo>
                    <a:cubicBezTo>
                      <a:pt x="4" y="1046"/>
                      <a:pt x="3" y="1045"/>
                      <a:pt x="3" y="1045"/>
                    </a:cubicBezTo>
                    <a:cubicBezTo>
                      <a:pt x="1" y="1045"/>
                      <a:pt x="0" y="1042"/>
                      <a:pt x="0" y="1040"/>
                    </a:cubicBezTo>
                    <a:cubicBezTo>
                      <a:pt x="329" y="4"/>
                      <a:pt x="329" y="4"/>
                      <a:pt x="329" y="4"/>
                    </a:cubicBezTo>
                    <a:cubicBezTo>
                      <a:pt x="330" y="2"/>
                      <a:pt x="332" y="0"/>
                      <a:pt x="334" y="1"/>
                    </a:cubicBezTo>
                    <a:cubicBezTo>
                      <a:pt x="337" y="2"/>
                      <a:pt x="338" y="4"/>
                      <a:pt x="337" y="6"/>
                    </a:cubicBezTo>
                    <a:cubicBezTo>
                      <a:pt x="8" y="1043"/>
                      <a:pt x="8" y="1043"/>
                      <a:pt x="8" y="1043"/>
                    </a:cubicBezTo>
                    <a:cubicBezTo>
                      <a:pt x="7" y="1044"/>
                      <a:pt x="6" y="1046"/>
                      <a:pt x="4" y="104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312" name="Freeform 43"/>
              <p:cNvSpPr/>
              <p:nvPr/>
            </p:nvSpPr>
            <p:spPr bwMode="auto">
              <a:xfrm>
                <a:off x="6201687" y="2175194"/>
                <a:ext cx="794968" cy="87235"/>
              </a:xfrm>
              <a:custGeom>
                <a:avLst/>
                <a:gdLst>
                  <a:gd name="T0" fmla="*/ 4 w 884"/>
                  <a:gd name="T1" fmla="*/ 96 h 96"/>
                  <a:gd name="T2" fmla="*/ 0 w 884"/>
                  <a:gd name="T3" fmla="*/ 92 h 96"/>
                  <a:gd name="T4" fmla="*/ 4 w 884"/>
                  <a:gd name="T5" fmla="*/ 88 h 96"/>
                  <a:gd name="T6" fmla="*/ 880 w 884"/>
                  <a:gd name="T7" fmla="*/ 0 h 96"/>
                  <a:gd name="T8" fmla="*/ 884 w 884"/>
                  <a:gd name="T9" fmla="*/ 4 h 96"/>
                  <a:gd name="T10" fmla="*/ 880 w 884"/>
                  <a:gd name="T11" fmla="*/ 8 h 96"/>
                  <a:gd name="T12" fmla="*/ 5 w 884"/>
                  <a:gd name="T13" fmla="*/ 96 h 96"/>
                  <a:gd name="T14" fmla="*/ 4 w 884"/>
                  <a:gd name="T15" fmla="*/ 96 h 9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84" h="96">
                    <a:moveTo>
                      <a:pt x="4" y="96"/>
                    </a:moveTo>
                    <a:cubicBezTo>
                      <a:pt x="2" y="96"/>
                      <a:pt x="0" y="94"/>
                      <a:pt x="0" y="92"/>
                    </a:cubicBezTo>
                    <a:cubicBezTo>
                      <a:pt x="0" y="90"/>
                      <a:pt x="2" y="88"/>
                      <a:pt x="4" y="88"/>
                    </a:cubicBezTo>
                    <a:cubicBezTo>
                      <a:pt x="880" y="0"/>
                      <a:pt x="880" y="0"/>
                      <a:pt x="880" y="0"/>
                    </a:cubicBezTo>
                    <a:cubicBezTo>
                      <a:pt x="882" y="0"/>
                      <a:pt x="884" y="2"/>
                      <a:pt x="884" y="4"/>
                    </a:cubicBezTo>
                    <a:cubicBezTo>
                      <a:pt x="884" y="6"/>
                      <a:pt x="883" y="8"/>
                      <a:pt x="880" y="8"/>
                    </a:cubicBezTo>
                    <a:cubicBezTo>
                      <a:pt x="5" y="96"/>
                      <a:pt x="5" y="96"/>
                      <a:pt x="5" y="96"/>
                    </a:cubicBezTo>
                    <a:cubicBezTo>
                      <a:pt x="4" y="96"/>
                      <a:pt x="4" y="96"/>
                      <a:pt x="4" y="9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313" name="Freeform 44"/>
              <p:cNvSpPr/>
              <p:nvPr/>
            </p:nvSpPr>
            <p:spPr bwMode="auto">
              <a:xfrm>
                <a:off x="6201687" y="2253987"/>
                <a:ext cx="596577" cy="828737"/>
              </a:xfrm>
              <a:custGeom>
                <a:avLst/>
                <a:gdLst>
                  <a:gd name="T0" fmla="*/ 659 w 664"/>
                  <a:gd name="T1" fmla="*/ 921 h 921"/>
                  <a:gd name="T2" fmla="*/ 656 w 664"/>
                  <a:gd name="T3" fmla="*/ 920 h 921"/>
                  <a:gd name="T4" fmla="*/ 1 w 664"/>
                  <a:gd name="T5" fmla="*/ 7 h 921"/>
                  <a:gd name="T6" fmla="*/ 2 w 664"/>
                  <a:gd name="T7" fmla="*/ 2 h 921"/>
                  <a:gd name="T8" fmla="*/ 7 w 664"/>
                  <a:gd name="T9" fmla="*/ 2 h 921"/>
                  <a:gd name="T10" fmla="*/ 662 w 664"/>
                  <a:gd name="T11" fmla="*/ 915 h 921"/>
                  <a:gd name="T12" fmla="*/ 661 w 664"/>
                  <a:gd name="T13" fmla="*/ 921 h 921"/>
                  <a:gd name="T14" fmla="*/ 659 w 664"/>
                  <a:gd name="T15" fmla="*/ 921 h 9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64" h="921">
                    <a:moveTo>
                      <a:pt x="659" y="921"/>
                    </a:moveTo>
                    <a:cubicBezTo>
                      <a:pt x="658" y="921"/>
                      <a:pt x="657" y="921"/>
                      <a:pt x="656" y="920"/>
                    </a:cubicBezTo>
                    <a:cubicBezTo>
                      <a:pt x="1" y="7"/>
                      <a:pt x="1" y="7"/>
                      <a:pt x="1" y="7"/>
                    </a:cubicBezTo>
                    <a:cubicBezTo>
                      <a:pt x="0" y="5"/>
                      <a:pt x="0" y="3"/>
                      <a:pt x="2" y="2"/>
                    </a:cubicBezTo>
                    <a:cubicBezTo>
                      <a:pt x="4" y="0"/>
                      <a:pt x="6" y="1"/>
                      <a:pt x="7" y="2"/>
                    </a:cubicBezTo>
                    <a:cubicBezTo>
                      <a:pt x="662" y="915"/>
                      <a:pt x="662" y="915"/>
                      <a:pt x="662" y="915"/>
                    </a:cubicBezTo>
                    <a:cubicBezTo>
                      <a:pt x="664" y="917"/>
                      <a:pt x="663" y="919"/>
                      <a:pt x="661" y="921"/>
                    </a:cubicBezTo>
                    <a:cubicBezTo>
                      <a:pt x="661" y="921"/>
                      <a:pt x="660" y="921"/>
                      <a:pt x="659" y="921"/>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314" name="Freeform 45"/>
              <p:cNvSpPr/>
              <p:nvPr/>
            </p:nvSpPr>
            <p:spPr bwMode="auto">
              <a:xfrm>
                <a:off x="6201687" y="2253987"/>
                <a:ext cx="914564" cy="585321"/>
              </a:xfrm>
              <a:custGeom>
                <a:avLst/>
                <a:gdLst>
                  <a:gd name="T0" fmla="*/ 1012 w 1017"/>
                  <a:gd name="T1" fmla="*/ 650 h 650"/>
                  <a:gd name="T2" fmla="*/ 1010 w 1017"/>
                  <a:gd name="T3" fmla="*/ 650 h 650"/>
                  <a:gd name="T4" fmla="*/ 2 w 1017"/>
                  <a:gd name="T5" fmla="*/ 8 h 650"/>
                  <a:gd name="T6" fmla="*/ 1 w 1017"/>
                  <a:gd name="T7" fmla="*/ 3 h 650"/>
                  <a:gd name="T8" fmla="*/ 6 w 1017"/>
                  <a:gd name="T9" fmla="*/ 1 h 650"/>
                  <a:gd name="T10" fmla="*/ 1015 w 1017"/>
                  <a:gd name="T11" fmla="*/ 643 h 650"/>
                  <a:gd name="T12" fmla="*/ 1016 w 1017"/>
                  <a:gd name="T13" fmla="*/ 649 h 650"/>
                  <a:gd name="T14" fmla="*/ 1012 w 1017"/>
                  <a:gd name="T15" fmla="*/ 650 h 6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17" h="650">
                    <a:moveTo>
                      <a:pt x="1012" y="650"/>
                    </a:moveTo>
                    <a:cubicBezTo>
                      <a:pt x="1012" y="650"/>
                      <a:pt x="1011" y="650"/>
                      <a:pt x="1010" y="650"/>
                    </a:cubicBezTo>
                    <a:cubicBezTo>
                      <a:pt x="2" y="8"/>
                      <a:pt x="2" y="8"/>
                      <a:pt x="2" y="8"/>
                    </a:cubicBezTo>
                    <a:cubicBezTo>
                      <a:pt x="0" y="7"/>
                      <a:pt x="0" y="5"/>
                      <a:pt x="1" y="3"/>
                    </a:cubicBezTo>
                    <a:cubicBezTo>
                      <a:pt x="2" y="1"/>
                      <a:pt x="4" y="0"/>
                      <a:pt x="6" y="1"/>
                    </a:cubicBezTo>
                    <a:cubicBezTo>
                      <a:pt x="1015" y="643"/>
                      <a:pt x="1015" y="643"/>
                      <a:pt x="1015" y="643"/>
                    </a:cubicBezTo>
                    <a:cubicBezTo>
                      <a:pt x="1016" y="644"/>
                      <a:pt x="1017" y="647"/>
                      <a:pt x="1016" y="649"/>
                    </a:cubicBezTo>
                    <a:cubicBezTo>
                      <a:pt x="1015" y="650"/>
                      <a:pt x="1014" y="650"/>
                      <a:pt x="1012" y="65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315" name="Freeform 46"/>
              <p:cNvSpPr/>
              <p:nvPr/>
            </p:nvSpPr>
            <p:spPr bwMode="auto">
              <a:xfrm>
                <a:off x="6989619" y="2175194"/>
                <a:ext cx="126632" cy="664115"/>
              </a:xfrm>
              <a:custGeom>
                <a:avLst/>
                <a:gdLst>
                  <a:gd name="T0" fmla="*/ 136 w 141"/>
                  <a:gd name="T1" fmla="*/ 737 h 737"/>
                  <a:gd name="T2" fmla="*/ 132 w 141"/>
                  <a:gd name="T3" fmla="*/ 734 h 737"/>
                  <a:gd name="T4" fmla="*/ 0 w 141"/>
                  <a:gd name="T5" fmla="*/ 5 h 737"/>
                  <a:gd name="T6" fmla="*/ 3 w 141"/>
                  <a:gd name="T7" fmla="*/ 0 h 737"/>
                  <a:gd name="T8" fmla="*/ 8 w 141"/>
                  <a:gd name="T9" fmla="*/ 3 h 737"/>
                  <a:gd name="T10" fmla="*/ 140 w 141"/>
                  <a:gd name="T11" fmla="*/ 733 h 737"/>
                  <a:gd name="T12" fmla="*/ 137 w 141"/>
                  <a:gd name="T13" fmla="*/ 737 h 737"/>
                  <a:gd name="T14" fmla="*/ 136 w 141"/>
                  <a:gd name="T15" fmla="*/ 737 h 7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1" h="737">
                    <a:moveTo>
                      <a:pt x="136" y="737"/>
                    </a:moveTo>
                    <a:cubicBezTo>
                      <a:pt x="134" y="737"/>
                      <a:pt x="133" y="736"/>
                      <a:pt x="132" y="734"/>
                    </a:cubicBezTo>
                    <a:cubicBezTo>
                      <a:pt x="0" y="5"/>
                      <a:pt x="0" y="5"/>
                      <a:pt x="0" y="5"/>
                    </a:cubicBezTo>
                    <a:cubicBezTo>
                      <a:pt x="0" y="3"/>
                      <a:pt x="1" y="1"/>
                      <a:pt x="3" y="0"/>
                    </a:cubicBezTo>
                    <a:cubicBezTo>
                      <a:pt x="6" y="0"/>
                      <a:pt x="8" y="1"/>
                      <a:pt x="8" y="3"/>
                    </a:cubicBezTo>
                    <a:cubicBezTo>
                      <a:pt x="140" y="733"/>
                      <a:pt x="140" y="733"/>
                      <a:pt x="140" y="733"/>
                    </a:cubicBezTo>
                    <a:cubicBezTo>
                      <a:pt x="141" y="735"/>
                      <a:pt x="139" y="737"/>
                      <a:pt x="137" y="737"/>
                    </a:cubicBezTo>
                    <a:cubicBezTo>
                      <a:pt x="137" y="737"/>
                      <a:pt x="137" y="737"/>
                      <a:pt x="136" y="737"/>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316" name="Freeform 47"/>
              <p:cNvSpPr/>
              <p:nvPr/>
            </p:nvSpPr>
            <p:spPr bwMode="auto">
              <a:xfrm>
                <a:off x="6791229" y="2832273"/>
                <a:ext cx="325023" cy="250450"/>
              </a:xfrm>
              <a:custGeom>
                <a:avLst/>
                <a:gdLst>
                  <a:gd name="T0" fmla="*/ 4 w 362"/>
                  <a:gd name="T1" fmla="*/ 279 h 279"/>
                  <a:gd name="T2" fmla="*/ 1 w 362"/>
                  <a:gd name="T3" fmla="*/ 278 h 279"/>
                  <a:gd name="T4" fmla="*/ 2 w 362"/>
                  <a:gd name="T5" fmla="*/ 272 h 279"/>
                  <a:gd name="T6" fmla="*/ 355 w 362"/>
                  <a:gd name="T7" fmla="*/ 1 h 279"/>
                  <a:gd name="T8" fmla="*/ 361 w 362"/>
                  <a:gd name="T9" fmla="*/ 2 h 279"/>
                  <a:gd name="T10" fmla="*/ 360 w 362"/>
                  <a:gd name="T11" fmla="*/ 8 h 279"/>
                  <a:gd name="T12" fmla="*/ 7 w 362"/>
                  <a:gd name="T13" fmla="*/ 279 h 279"/>
                  <a:gd name="T14" fmla="*/ 4 w 362"/>
                  <a:gd name="T15" fmla="*/ 279 h 27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62" h="279">
                    <a:moveTo>
                      <a:pt x="4" y="279"/>
                    </a:moveTo>
                    <a:cubicBezTo>
                      <a:pt x="3" y="279"/>
                      <a:pt x="2" y="279"/>
                      <a:pt x="1" y="278"/>
                    </a:cubicBezTo>
                    <a:cubicBezTo>
                      <a:pt x="0" y="276"/>
                      <a:pt x="0" y="274"/>
                      <a:pt x="2" y="272"/>
                    </a:cubicBezTo>
                    <a:cubicBezTo>
                      <a:pt x="355" y="1"/>
                      <a:pt x="355" y="1"/>
                      <a:pt x="355" y="1"/>
                    </a:cubicBezTo>
                    <a:cubicBezTo>
                      <a:pt x="357" y="0"/>
                      <a:pt x="359" y="0"/>
                      <a:pt x="361" y="2"/>
                    </a:cubicBezTo>
                    <a:cubicBezTo>
                      <a:pt x="362" y="4"/>
                      <a:pt x="362" y="6"/>
                      <a:pt x="360" y="8"/>
                    </a:cubicBezTo>
                    <a:cubicBezTo>
                      <a:pt x="7" y="279"/>
                      <a:pt x="7" y="279"/>
                      <a:pt x="7" y="279"/>
                    </a:cubicBezTo>
                    <a:cubicBezTo>
                      <a:pt x="6" y="279"/>
                      <a:pt x="5" y="279"/>
                      <a:pt x="4" y="279"/>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317" name="Freeform 48"/>
              <p:cNvSpPr/>
              <p:nvPr/>
            </p:nvSpPr>
            <p:spPr bwMode="auto">
              <a:xfrm>
                <a:off x="5385615" y="3186843"/>
                <a:ext cx="527634" cy="664115"/>
              </a:xfrm>
              <a:custGeom>
                <a:avLst/>
                <a:gdLst>
                  <a:gd name="T0" fmla="*/ 5 w 587"/>
                  <a:gd name="T1" fmla="*/ 738 h 738"/>
                  <a:gd name="T2" fmla="*/ 2 w 587"/>
                  <a:gd name="T3" fmla="*/ 737 h 738"/>
                  <a:gd name="T4" fmla="*/ 2 w 587"/>
                  <a:gd name="T5" fmla="*/ 731 h 738"/>
                  <a:gd name="T6" fmla="*/ 579 w 587"/>
                  <a:gd name="T7" fmla="*/ 2 h 738"/>
                  <a:gd name="T8" fmla="*/ 585 w 587"/>
                  <a:gd name="T9" fmla="*/ 1 h 738"/>
                  <a:gd name="T10" fmla="*/ 585 w 587"/>
                  <a:gd name="T11" fmla="*/ 7 h 738"/>
                  <a:gd name="T12" fmla="*/ 8 w 587"/>
                  <a:gd name="T13" fmla="*/ 736 h 738"/>
                  <a:gd name="T14" fmla="*/ 5 w 587"/>
                  <a:gd name="T15" fmla="*/ 738 h 7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87" h="738">
                    <a:moveTo>
                      <a:pt x="5" y="738"/>
                    </a:moveTo>
                    <a:cubicBezTo>
                      <a:pt x="4" y="738"/>
                      <a:pt x="3" y="738"/>
                      <a:pt x="2" y="737"/>
                    </a:cubicBezTo>
                    <a:cubicBezTo>
                      <a:pt x="1" y="736"/>
                      <a:pt x="0" y="733"/>
                      <a:pt x="2" y="731"/>
                    </a:cubicBezTo>
                    <a:cubicBezTo>
                      <a:pt x="579" y="2"/>
                      <a:pt x="579" y="2"/>
                      <a:pt x="579" y="2"/>
                    </a:cubicBezTo>
                    <a:cubicBezTo>
                      <a:pt x="580" y="0"/>
                      <a:pt x="583" y="0"/>
                      <a:pt x="585" y="1"/>
                    </a:cubicBezTo>
                    <a:cubicBezTo>
                      <a:pt x="586" y="3"/>
                      <a:pt x="587" y="5"/>
                      <a:pt x="585" y="7"/>
                    </a:cubicBezTo>
                    <a:cubicBezTo>
                      <a:pt x="8" y="736"/>
                      <a:pt x="8" y="736"/>
                      <a:pt x="8" y="736"/>
                    </a:cubicBezTo>
                    <a:cubicBezTo>
                      <a:pt x="7" y="737"/>
                      <a:pt x="6" y="738"/>
                      <a:pt x="5" y="738"/>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318" name="Freeform 49"/>
              <p:cNvSpPr/>
              <p:nvPr/>
            </p:nvSpPr>
            <p:spPr bwMode="auto">
              <a:xfrm>
                <a:off x="3925126" y="4059196"/>
                <a:ext cx="229345" cy="85829"/>
              </a:xfrm>
              <a:custGeom>
                <a:avLst/>
                <a:gdLst>
                  <a:gd name="T0" fmla="*/ 251 w 255"/>
                  <a:gd name="T1" fmla="*/ 95 h 95"/>
                  <a:gd name="T2" fmla="*/ 249 w 255"/>
                  <a:gd name="T3" fmla="*/ 94 h 95"/>
                  <a:gd name="T4" fmla="*/ 3 w 255"/>
                  <a:gd name="T5" fmla="*/ 8 h 95"/>
                  <a:gd name="T6" fmla="*/ 1 w 255"/>
                  <a:gd name="T7" fmla="*/ 3 h 95"/>
                  <a:gd name="T8" fmla="*/ 6 w 255"/>
                  <a:gd name="T9" fmla="*/ 1 h 95"/>
                  <a:gd name="T10" fmla="*/ 252 w 255"/>
                  <a:gd name="T11" fmla="*/ 87 h 95"/>
                  <a:gd name="T12" fmla="*/ 254 w 255"/>
                  <a:gd name="T13" fmla="*/ 92 h 95"/>
                  <a:gd name="T14" fmla="*/ 251 w 255"/>
                  <a:gd name="T15" fmla="*/ 95 h 9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5" h="95">
                    <a:moveTo>
                      <a:pt x="251" y="95"/>
                    </a:moveTo>
                    <a:cubicBezTo>
                      <a:pt x="250" y="95"/>
                      <a:pt x="250" y="95"/>
                      <a:pt x="249" y="94"/>
                    </a:cubicBezTo>
                    <a:cubicBezTo>
                      <a:pt x="3" y="8"/>
                      <a:pt x="3" y="8"/>
                      <a:pt x="3" y="8"/>
                    </a:cubicBezTo>
                    <a:cubicBezTo>
                      <a:pt x="1" y="8"/>
                      <a:pt x="0" y="5"/>
                      <a:pt x="1" y="3"/>
                    </a:cubicBezTo>
                    <a:cubicBezTo>
                      <a:pt x="1" y="1"/>
                      <a:pt x="4" y="0"/>
                      <a:pt x="6" y="1"/>
                    </a:cubicBezTo>
                    <a:cubicBezTo>
                      <a:pt x="252" y="87"/>
                      <a:pt x="252" y="87"/>
                      <a:pt x="252" y="87"/>
                    </a:cubicBezTo>
                    <a:cubicBezTo>
                      <a:pt x="254" y="88"/>
                      <a:pt x="255" y="90"/>
                      <a:pt x="254" y="92"/>
                    </a:cubicBezTo>
                    <a:cubicBezTo>
                      <a:pt x="254" y="94"/>
                      <a:pt x="252" y="95"/>
                      <a:pt x="251" y="9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319" name="Freeform 50"/>
              <p:cNvSpPr/>
              <p:nvPr/>
            </p:nvSpPr>
            <p:spPr bwMode="auto">
              <a:xfrm flipH="1">
                <a:off x="4154470" y="4136583"/>
                <a:ext cx="45719" cy="387557"/>
              </a:xfrm>
              <a:custGeom>
                <a:avLst/>
                <a:gdLst>
                  <a:gd name="T0" fmla="*/ 5 w 255"/>
                  <a:gd name="T1" fmla="*/ 960 h 960"/>
                  <a:gd name="T2" fmla="*/ 4 w 255"/>
                  <a:gd name="T3" fmla="*/ 960 h 960"/>
                  <a:gd name="T4" fmla="*/ 1 w 255"/>
                  <a:gd name="T5" fmla="*/ 955 h 960"/>
                  <a:gd name="T6" fmla="*/ 247 w 255"/>
                  <a:gd name="T7" fmla="*/ 4 h 960"/>
                  <a:gd name="T8" fmla="*/ 252 w 255"/>
                  <a:gd name="T9" fmla="*/ 1 h 960"/>
                  <a:gd name="T10" fmla="*/ 255 w 255"/>
                  <a:gd name="T11" fmla="*/ 6 h 960"/>
                  <a:gd name="T12" fmla="*/ 9 w 255"/>
                  <a:gd name="T13" fmla="*/ 957 h 960"/>
                  <a:gd name="T14" fmla="*/ 5 w 255"/>
                  <a:gd name="T15" fmla="*/ 960 h 9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5" h="960">
                    <a:moveTo>
                      <a:pt x="5" y="960"/>
                    </a:moveTo>
                    <a:cubicBezTo>
                      <a:pt x="4" y="960"/>
                      <a:pt x="4" y="960"/>
                      <a:pt x="4" y="960"/>
                    </a:cubicBezTo>
                    <a:cubicBezTo>
                      <a:pt x="2" y="960"/>
                      <a:pt x="0" y="957"/>
                      <a:pt x="1" y="955"/>
                    </a:cubicBezTo>
                    <a:cubicBezTo>
                      <a:pt x="247" y="4"/>
                      <a:pt x="247" y="4"/>
                      <a:pt x="247" y="4"/>
                    </a:cubicBezTo>
                    <a:cubicBezTo>
                      <a:pt x="247" y="1"/>
                      <a:pt x="250" y="0"/>
                      <a:pt x="252" y="1"/>
                    </a:cubicBezTo>
                    <a:cubicBezTo>
                      <a:pt x="254" y="1"/>
                      <a:pt x="255" y="3"/>
                      <a:pt x="255" y="6"/>
                    </a:cubicBezTo>
                    <a:cubicBezTo>
                      <a:pt x="9" y="957"/>
                      <a:pt x="9" y="957"/>
                      <a:pt x="9" y="957"/>
                    </a:cubicBezTo>
                    <a:cubicBezTo>
                      <a:pt x="8" y="959"/>
                      <a:pt x="6" y="960"/>
                      <a:pt x="5" y="96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320" name="Freeform 51"/>
              <p:cNvSpPr/>
              <p:nvPr/>
            </p:nvSpPr>
            <p:spPr bwMode="auto">
              <a:xfrm>
                <a:off x="4147435" y="3689151"/>
                <a:ext cx="590949" cy="455875"/>
              </a:xfrm>
              <a:custGeom>
                <a:avLst/>
                <a:gdLst>
                  <a:gd name="T0" fmla="*/ 5 w 658"/>
                  <a:gd name="T1" fmla="*/ 506 h 506"/>
                  <a:gd name="T2" fmla="*/ 1 w 658"/>
                  <a:gd name="T3" fmla="*/ 504 h 506"/>
                  <a:gd name="T4" fmla="*/ 2 w 658"/>
                  <a:gd name="T5" fmla="*/ 498 h 506"/>
                  <a:gd name="T6" fmla="*/ 651 w 658"/>
                  <a:gd name="T7" fmla="*/ 1 h 506"/>
                  <a:gd name="T8" fmla="*/ 656 w 658"/>
                  <a:gd name="T9" fmla="*/ 2 h 506"/>
                  <a:gd name="T10" fmla="*/ 656 w 658"/>
                  <a:gd name="T11" fmla="*/ 8 h 506"/>
                  <a:gd name="T12" fmla="*/ 7 w 658"/>
                  <a:gd name="T13" fmla="*/ 505 h 506"/>
                  <a:gd name="T14" fmla="*/ 5 w 658"/>
                  <a:gd name="T15" fmla="*/ 506 h 50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58" h="506">
                    <a:moveTo>
                      <a:pt x="5" y="506"/>
                    </a:moveTo>
                    <a:cubicBezTo>
                      <a:pt x="3" y="506"/>
                      <a:pt x="2" y="505"/>
                      <a:pt x="1" y="504"/>
                    </a:cubicBezTo>
                    <a:cubicBezTo>
                      <a:pt x="0" y="502"/>
                      <a:pt x="0" y="500"/>
                      <a:pt x="2" y="498"/>
                    </a:cubicBezTo>
                    <a:cubicBezTo>
                      <a:pt x="651" y="1"/>
                      <a:pt x="651" y="1"/>
                      <a:pt x="651" y="1"/>
                    </a:cubicBezTo>
                    <a:cubicBezTo>
                      <a:pt x="653" y="0"/>
                      <a:pt x="655" y="0"/>
                      <a:pt x="656" y="2"/>
                    </a:cubicBezTo>
                    <a:cubicBezTo>
                      <a:pt x="658" y="4"/>
                      <a:pt x="657" y="6"/>
                      <a:pt x="656" y="8"/>
                    </a:cubicBezTo>
                    <a:cubicBezTo>
                      <a:pt x="7" y="505"/>
                      <a:pt x="7" y="505"/>
                      <a:pt x="7" y="505"/>
                    </a:cubicBezTo>
                    <a:cubicBezTo>
                      <a:pt x="6" y="505"/>
                      <a:pt x="6" y="506"/>
                      <a:pt x="5" y="50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321" name="Freeform 52"/>
              <p:cNvSpPr/>
              <p:nvPr/>
            </p:nvSpPr>
            <p:spPr bwMode="auto">
              <a:xfrm>
                <a:off x="3925126" y="3689152"/>
                <a:ext cx="813259" cy="378489"/>
              </a:xfrm>
              <a:custGeom>
                <a:avLst/>
                <a:gdLst>
                  <a:gd name="T0" fmla="*/ 4 w 904"/>
                  <a:gd name="T1" fmla="*/ 420 h 420"/>
                  <a:gd name="T2" fmla="*/ 1 w 904"/>
                  <a:gd name="T3" fmla="*/ 417 h 420"/>
                  <a:gd name="T4" fmla="*/ 3 w 904"/>
                  <a:gd name="T5" fmla="*/ 412 h 420"/>
                  <a:gd name="T6" fmla="*/ 898 w 904"/>
                  <a:gd name="T7" fmla="*/ 1 h 420"/>
                  <a:gd name="T8" fmla="*/ 903 w 904"/>
                  <a:gd name="T9" fmla="*/ 3 h 420"/>
                  <a:gd name="T10" fmla="*/ 901 w 904"/>
                  <a:gd name="T11" fmla="*/ 8 h 420"/>
                  <a:gd name="T12" fmla="*/ 6 w 904"/>
                  <a:gd name="T13" fmla="*/ 419 h 420"/>
                  <a:gd name="T14" fmla="*/ 4 w 904"/>
                  <a:gd name="T15" fmla="*/ 420 h 4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04" h="420">
                    <a:moveTo>
                      <a:pt x="4" y="420"/>
                    </a:moveTo>
                    <a:cubicBezTo>
                      <a:pt x="3" y="420"/>
                      <a:pt x="2" y="419"/>
                      <a:pt x="1" y="417"/>
                    </a:cubicBezTo>
                    <a:cubicBezTo>
                      <a:pt x="0" y="415"/>
                      <a:pt x="1" y="413"/>
                      <a:pt x="3" y="412"/>
                    </a:cubicBezTo>
                    <a:cubicBezTo>
                      <a:pt x="898" y="1"/>
                      <a:pt x="898" y="1"/>
                      <a:pt x="898" y="1"/>
                    </a:cubicBezTo>
                    <a:cubicBezTo>
                      <a:pt x="900" y="0"/>
                      <a:pt x="902" y="1"/>
                      <a:pt x="903" y="3"/>
                    </a:cubicBezTo>
                    <a:cubicBezTo>
                      <a:pt x="904" y="5"/>
                      <a:pt x="903" y="7"/>
                      <a:pt x="901" y="8"/>
                    </a:cubicBezTo>
                    <a:cubicBezTo>
                      <a:pt x="6" y="419"/>
                      <a:pt x="6" y="419"/>
                      <a:pt x="6" y="419"/>
                    </a:cubicBezTo>
                    <a:cubicBezTo>
                      <a:pt x="6" y="420"/>
                      <a:pt x="5" y="420"/>
                      <a:pt x="4" y="42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322" name="Freeform 122"/>
              <p:cNvSpPr/>
              <p:nvPr/>
            </p:nvSpPr>
            <p:spPr bwMode="auto">
              <a:xfrm>
                <a:off x="4675070" y="3634276"/>
                <a:ext cx="104120" cy="104120"/>
              </a:xfrm>
              <a:custGeom>
                <a:avLst/>
                <a:gdLst>
                  <a:gd name="T0" fmla="*/ 85 w 116"/>
                  <a:gd name="T1" fmla="*/ 15 h 116"/>
                  <a:gd name="T2" fmla="*/ 101 w 116"/>
                  <a:gd name="T3" fmla="*/ 85 h 116"/>
                  <a:gd name="T4" fmla="*/ 31 w 116"/>
                  <a:gd name="T5" fmla="*/ 101 h 116"/>
                  <a:gd name="T6" fmla="*/ 15 w 116"/>
                  <a:gd name="T7" fmla="*/ 31 h 116"/>
                  <a:gd name="T8" fmla="*/ 85 w 116"/>
                  <a:gd name="T9" fmla="*/ 15 h 116"/>
                </a:gdLst>
                <a:ahLst/>
                <a:cxnLst>
                  <a:cxn ang="0">
                    <a:pos x="T0" y="T1"/>
                  </a:cxn>
                  <a:cxn ang="0">
                    <a:pos x="T2" y="T3"/>
                  </a:cxn>
                  <a:cxn ang="0">
                    <a:pos x="T4" y="T5"/>
                  </a:cxn>
                  <a:cxn ang="0">
                    <a:pos x="T6" y="T7"/>
                  </a:cxn>
                  <a:cxn ang="0">
                    <a:pos x="T8" y="T9"/>
                  </a:cxn>
                </a:cxnLst>
                <a:rect l="0" t="0" r="r" b="b"/>
                <a:pathLst>
                  <a:path w="116" h="116">
                    <a:moveTo>
                      <a:pt x="85" y="15"/>
                    </a:moveTo>
                    <a:cubicBezTo>
                      <a:pt x="109" y="30"/>
                      <a:pt x="116" y="62"/>
                      <a:pt x="101" y="85"/>
                    </a:cubicBezTo>
                    <a:cubicBezTo>
                      <a:pt x="86" y="109"/>
                      <a:pt x="55" y="116"/>
                      <a:pt x="31" y="101"/>
                    </a:cubicBezTo>
                    <a:cubicBezTo>
                      <a:pt x="7" y="87"/>
                      <a:pt x="0" y="55"/>
                      <a:pt x="15" y="31"/>
                    </a:cubicBezTo>
                    <a:cubicBezTo>
                      <a:pt x="30" y="8"/>
                      <a:pt x="61" y="0"/>
                      <a:pt x="85" y="1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323" name="Freeform 125"/>
              <p:cNvSpPr/>
              <p:nvPr/>
            </p:nvSpPr>
            <p:spPr bwMode="auto">
              <a:xfrm>
                <a:off x="4115075" y="4105629"/>
                <a:ext cx="66130" cy="67537"/>
              </a:xfrm>
              <a:custGeom>
                <a:avLst/>
                <a:gdLst>
                  <a:gd name="T0" fmla="*/ 54 w 74"/>
                  <a:gd name="T1" fmla="*/ 10 h 75"/>
                  <a:gd name="T2" fmla="*/ 65 w 74"/>
                  <a:gd name="T3" fmla="*/ 55 h 75"/>
                  <a:gd name="T4" fmla="*/ 20 w 74"/>
                  <a:gd name="T5" fmla="*/ 65 h 75"/>
                  <a:gd name="T6" fmla="*/ 9 w 74"/>
                  <a:gd name="T7" fmla="*/ 20 h 75"/>
                  <a:gd name="T8" fmla="*/ 54 w 74"/>
                  <a:gd name="T9" fmla="*/ 10 h 75"/>
                </a:gdLst>
                <a:ahLst/>
                <a:cxnLst>
                  <a:cxn ang="0">
                    <a:pos x="T0" y="T1"/>
                  </a:cxn>
                  <a:cxn ang="0">
                    <a:pos x="T2" y="T3"/>
                  </a:cxn>
                  <a:cxn ang="0">
                    <a:pos x="T4" y="T5"/>
                  </a:cxn>
                  <a:cxn ang="0">
                    <a:pos x="T6" y="T7"/>
                  </a:cxn>
                  <a:cxn ang="0">
                    <a:pos x="T8" y="T9"/>
                  </a:cxn>
                </a:cxnLst>
                <a:rect l="0" t="0" r="r" b="b"/>
                <a:pathLst>
                  <a:path w="74" h="75">
                    <a:moveTo>
                      <a:pt x="54" y="10"/>
                    </a:moveTo>
                    <a:cubicBezTo>
                      <a:pt x="70" y="20"/>
                      <a:pt x="74" y="40"/>
                      <a:pt x="65" y="55"/>
                    </a:cubicBezTo>
                    <a:cubicBezTo>
                      <a:pt x="55" y="70"/>
                      <a:pt x="35" y="75"/>
                      <a:pt x="20" y="65"/>
                    </a:cubicBezTo>
                    <a:cubicBezTo>
                      <a:pt x="4" y="56"/>
                      <a:pt x="0" y="36"/>
                      <a:pt x="9" y="20"/>
                    </a:cubicBezTo>
                    <a:cubicBezTo>
                      <a:pt x="19" y="5"/>
                      <a:pt x="39" y="0"/>
                      <a:pt x="54" y="1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324" name="Freeform 128"/>
              <p:cNvSpPr/>
              <p:nvPr/>
            </p:nvSpPr>
            <p:spPr bwMode="auto">
              <a:xfrm>
                <a:off x="4402107" y="2926544"/>
                <a:ext cx="67537" cy="67537"/>
              </a:xfrm>
              <a:custGeom>
                <a:avLst/>
                <a:gdLst>
                  <a:gd name="T0" fmla="*/ 55 w 75"/>
                  <a:gd name="T1" fmla="*/ 10 h 75"/>
                  <a:gd name="T2" fmla="*/ 65 w 75"/>
                  <a:gd name="T3" fmla="*/ 55 h 75"/>
                  <a:gd name="T4" fmla="*/ 20 w 75"/>
                  <a:gd name="T5" fmla="*/ 65 h 75"/>
                  <a:gd name="T6" fmla="*/ 10 w 75"/>
                  <a:gd name="T7" fmla="*/ 20 h 75"/>
                  <a:gd name="T8" fmla="*/ 55 w 75"/>
                  <a:gd name="T9" fmla="*/ 10 h 75"/>
                </a:gdLst>
                <a:ahLst/>
                <a:cxnLst>
                  <a:cxn ang="0">
                    <a:pos x="T0" y="T1"/>
                  </a:cxn>
                  <a:cxn ang="0">
                    <a:pos x="T2" y="T3"/>
                  </a:cxn>
                  <a:cxn ang="0">
                    <a:pos x="T4" y="T5"/>
                  </a:cxn>
                  <a:cxn ang="0">
                    <a:pos x="T6" y="T7"/>
                  </a:cxn>
                  <a:cxn ang="0">
                    <a:pos x="T8" y="T9"/>
                  </a:cxn>
                </a:cxnLst>
                <a:rect l="0" t="0" r="r" b="b"/>
                <a:pathLst>
                  <a:path w="75" h="75">
                    <a:moveTo>
                      <a:pt x="55" y="10"/>
                    </a:moveTo>
                    <a:cubicBezTo>
                      <a:pt x="70" y="19"/>
                      <a:pt x="75" y="39"/>
                      <a:pt x="65" y="55"/>
                    </a:cubicBezTo>
                    <a:cubicBezTo>
                      <a:pt x="56" y="70"/>
                      <a:pt x="36" y="75"/>
                      <a:pt x="20" y="65"/>
                    </a:cubicBezTo>
                    <a:cubicBezTo>
                      <a:pt x="5" y="55"/>
                      <a:pt x="0" y="35"/>
                      <a:pt x="10" y="20"/>
                    </a:cubicBezTo>
                    <a:cubicBezTo>
                      <a:pt x="20" y="5"/>
                      <a:pt x="40" y="0"/>
                      <a:pt x="55" y="1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325" name="Freeform 129"/>
              <p:cNvSpPr/>
              <p:nvPr/>
            </p:nvSpPr>
            <p:spPr bwMode="auto">
              <a:xfrm>
                <a:off x="4502005" y="2199113"/>
                <a:ext cx="106934" cy="105526"/>
              </a:xfrm>
              <a:custGeom>
                <a:avLst/>
                <a:gdLst>
                  <a:gd name="T0" fmla="*/ 87 w 119"/>
                  <a:gd name="T1" fmla="*/ 15 h 118"/>
                  <a:gd name="T2" fmla="*/ 104 w 119"/>
                  <a:gd name="T3" fmla="*/ 86 h 118"/>
                  <a:gd name="T4" fmla="*/ 32 w 119"/>
                  <a:gd name="T5" fmla="*/ 103 h 118"/>
                  <a:gd name="T6" fmla="*/ 16 w 119"/>
                  <a:gd name="T7" fmla="*/ 31 h 118"/>
                  <a:gd name="T8" fmla="*/ 87 w 119"/>
                  <a:gd name="T9" fmla="*/ 15 h 118"/>
                </a:gdLst>
                <a:ahLst/>
                <a:cxnLst>
                  <a:cxn ang="0">
                    <a:pos x="T0" y="T1"/>
                  </a:cxn>
                  <a:cxn ang="0">
                    <a:pos x="T2" y="T3"/>
                  </a:cxn>
                  <a:cxn ang="0">
                    <a:pos x="T4" y="T5"/>
                  </a:cxn>
                  <a:cxn ang="0">
                    <a:pos x="T6" y="T7"/>
                  </a:cxn>
                  <a:cxn ang="0">
                    <a:pos x="T8" y="T9"/>
                  </a:cxn>
                </a:cxnLst>
                <a:rect l="0" t="0" r="r" b="b"/>
                <a:pathLst>
                  <a:path w="119" h="118">
                    <a:moveTo>
                      <a:pt x="87" y="15"/>
                    </a:moveTo>
                    <a:cubicBezTo>
                      <a:pt x="111" y="30"/>
                      <a:pt x="119" y="62"/>
                      <a:pt x="104" y="86"/>
                    </a:cubicBezTo>
                    <a:cubicBezTo>
                      <a:pt x="88" y="111"/>
                      <a:pt x="56" y="118"/>
                      <a:pt x="32" y="103"/>
                    </a:cubicBezTo>
                    <a:cubicBezTo>
                      <a:pt x="8" y="87"/>
                      <a:pt x="0" y="55"/>
                      <a:pt x="16" y="31"/>
                    </a:cubicBezTo>
                    <a:cubicBezTo>
                      <a:pt x="31" y="7"/>
                      <a:pt x="63" y="0"/>
                      <a:pt x="87" y="1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326" name="Freeform 130"/>
              <p:cNvSpPr/>
              <p:nvPr/>
            </p:nvSpPr>
            <p:spPr bwMode="auto">
              <a:xfrm>
                <a:off x="4995870" y="3029256"/>
                <a:ext cx="67537" cy="67537"/>
              </a:xfrm>
              <a:custGeom>
                <a:avLst/>
                <a:gdLst>
                  <a:gd name="T0" fmla="*/ 55 w 75"/>
                  <a:gd name="T1" fmla="*/ 10 h 75"/>
                  <a:gd name="T2" fmla="*/ 66 w 75"/>
                  <a:gd name="T3" fmla="*/ 55 h 75"/>
                  <a:gd name="T4" fmla="*/ 20 w 75"/>
                  <a:gd name="T5" fmla="*/ 65 h 75"/>
                  <a:gd name="T6" fmla="*/ 10 w 75"/>
                  <a:gd name="T7" fmla="*/ 20 h 75"/>
                  <a:gd name="T8" fmla="*/ 55 w 75"/>
                  <a:gd name="T9" fmla="*/ 10 h 75"/>
                </a:gdLst>
                <a:ahLst/>
                <a:cxnLst>
                  <a:cxn ang="0">
                    <a:pos x="T0" y="T1"/>
                  </a:cxn>
                  <a:cxn ang="0">
                    <a:pos x="T2" y="T3"/>
                  </a:cxn>
                  <a:cxn ang="0">
                    <a:pos x="T4" y="T5"/>
                  </a:cxn>
                  <a:cxn ang="0">
                    <a:pos x="T6" y="T7"/>
                  </a:cxn>
                  <a:cxn ang="0">
                    <a:pos x="T8" y="T9"/>
                  </a:cxn>
                </a:cxnLst>
                <a:rect l="0" t="0" r="r" b="b"/>
                <a:pathLst>
                  <a:path w="75" h="75">
                    <a:moveTo>
                      <a:pt x="55" y="10"/>
                    </a:moveTo>
                    <a:cubicBezTo>
                      <a:pt x="71" y="19"/>
                      <a:pt x="75" y="39"/>
                      <a:pt x="66" y="55"/>
                    </a:cubicBezTo>
                    <a:cubicBezTo>
                      <a:pt x="56" y="70"/>
                      <a:pt x="36" y="75"/>
                      <a:pt x="20" y="65"/>
                    </a:cubicBezTo>
                    <a:cubicBezTo>
                      <a:pt x="5" y="56"/>
                      <a:pt x="0" y="35"/>
                      <a:pt x="10" y="20"/>
                    </a:cubicBezTo>
                    <a:cubicBezTo>
                      <a:pt x="20" y="5"/>
                      <a:pt x="40" y="0"/>
                      <a:pt x="55" y="1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327" name="Freeform 131"/>
              <p:cNvSpPr/>
              <p:nvPr/>
            </p:nvSpPr>
            <p:spPr bwMode="auto">
              <a:xfrm>
                <a:off x="5741593" y="2576195"/>
                <a:ext cx="67537" cy="67537"/>
              </a:xfrm>
              <a:custGeom>
                <a:avLst/>
                <a:gdLst>
                  <a:gd name="T0" fmla="*/ 55 w 75"/>
                  <a:gd name="T1" fmla="*/ 10 h 75"/>
                  <a:gd name="T2" fmla="*/ 65 w 75"/>
                  <a:gd name="T3" fmla="*/ 55 h 75"/>
                  <a:gd name="T4" fmla="*/ 20 w 75"/>
                  <a:gd name="T5" fmla="*/ 65 h 75"/>
                  <a:gd name="T6" fmla="*/ 10 w 75"/>
                  <a:gd name="T7" fmla="*/ 20 h 75"/>
                  <a:gd name="T8" fmla="*/ 55 w 75"/>
                  <a:gd name="T9" fmla="*/ 10 h 75"/>
                </a:gdLst>
                <a:ahLst/>
                <a:cxnLst>
                  <a:cxn ang="0">
                    <a:pos x="T0" y="T1"/>
                  </a:cxn>
                  <a:cxn ang="0">
                    <a:pos x="T2" y="T3"/>
                  </a:cxn>
                  <a:cxn ang="0">
                    <a:pos x="T4" y="T5"/>
                  </a:cxn>
                  <a:cxn ang="0">
                    <a:pos x="T6" y="T7"/>
                  </a:cxn>
                  <a:cxn ang="0">
                    <a:pos x="T8" y="T9"/>
                  </a:cxn>
                </a:cxnLst>
                <a:rect l="0" t="0" r="r" b="b"/>
                <a:pathLst>
                  <a:path w="75" h="75">
                    <a:moveTo>
                      <a:pt x="55" y="10"/>
                    </a:moveTo>
                    <a:cubicBezTo>
                      <a:pt x="70" y="19"/>
                      <a:pt x="75" y="39"/>
                      <a:pt x="65" y="55"/>
                    </a:cubicBezTo>
                    <a:cubicBezTo>
                      <a:pt x="56" y="70"/>
                      <a:pt x="36" y="75"/>
                      <a:pt x="20" y="65"/>
                    </a:cubicBezTo>
                    <a:cubicBezTo>
                      <a:pt x="5" y="56"/>
                      <a:pt x="0" y="35"/>
                      <a:pt x="10" y="20"/>
                    </a:cubicBezTo>
                    <a:cubicBezTo>
                      <a:pt x="20" y="5"/>
                      <a:pt x="40" y="0"/>
                      <a:pt x="55" y="1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328" name="Freeform 132"/>
              <p:cNvSpPr/>
              <p:nvPr/>
            </p:nvSpPr>
            <p:spPr bwMode="auto">
              <a:xfrm>
                <a:off x="5875259" y="3157296"/>
                <a:ext cx="61909" cy="61909"/>
              </a:xfrm>
              <a:custGeom>
                <a:avLst/>
                <a:gdLst>
                  <a:gd name="T0" fmla="*/ 50 w 68"/>
                  <a:gd name="T1" fmla="*/ 9 h 68"/>
                  <a:gd name="T2" fmla="*/ 59 w 68"/>
                  <a:gd name="T3" fmla="*/ 50 h 68"/>
                  <a:gd name="T4" fmla="*/ 18 w 68"/>
                  <a:gd name="T5" fmla="*/ 60 h 68"/>
                  <a:gd name="T6" fmla="*/ 9 w 68"/>
                  <a:gd name="T7" fmla="*/ 19 h 68"/>
                  <a:gd name="T8" fmla="*/ 50 w 68"/>
                  <a:gd name="T9" fmla="*/ 9 h 68"/>
                </a:gdLst>
                <a:ahLst/>
                <a:cxnLst>
                  <a:cxn ang="0">
                    <a:pos x="T0" y="T1"/>
                  </a:cxn>
                  <a:cxn ang="0">
                    <a:pos x="T2" y="T3"/>
                  </a:cxn>
                  <a:cxn ang="0">
                    <a:pos x="T4" y="T5"/>
                  </a:cxn>
                  <a:cxn ang="0">
                    <a:pos x="T6" y="T7"/>
                  </a:cxn>
                  <a:cxn ang="0">
                    <a:pos x="T8" y="T9"/>
                  </a:cxn>
                </a:cxnLst>
                <a:rect l="0" t="0" r="r" b="b"/>
                <a:pathLst>
                  <a:path w="68" h="68">
                    <a:moveTo>
                      <a:pt x="50" y="9"/>
                    </a:moveTo>
                    <a:cubicBezTo>
                      <a:pt x="64" y="18"/>
                      <a:pt x="68" y="36"/>
                      <a:pt x="59" y="50"/>
                    </a:cubicBezTo>
                    <a:cubicBezTo>
                      <a:pt x="50" y="64"/>
                      <a:pt x="32" y="68"/>
                      <a:pt x="18" y="60"/>
                    </a:cubicBezTo>
                    <a:cubicBezTo>
                      <a:pt x="4" y="51"/>
                      <a:pt x="0" y="33"/>
                      <a:pt x="9" y="19"/>
                    </a:cubicBezTo>
                    <a:cubicBezTo>
                      <a:pt x="17" y="5"/>
                      <a:pt x="36" y="0"/>
                      <a:pt x="50" y="9"/>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329" name="Freeform 133"/>
              <p:cNvSpPr/>
              <p:nvPr/>
            </p:nvSpPr>
            <p:spPr bwMode="auto">
              <a:xfrm>
                <a:off x="5354660" y="3803117"/>
                <a:ext cx="73165" cy="71758"/>
              </a:xfrm>
              <a:custGeom>
                <a:avLst/>
                <a:gdLst>
                  <a:gd name="T0" fmla="*/ 59 w 81"/>
                  <a:gd name="T1" fmla="*/ 10 h 80"/>
                  <a:gd name="T2" fmla="*/ 70 w 81"/>
                  <a:gd name="T3" fmla="*/ 59 h 80"/>
                  <a:gd name="T4" fmla="*/ 22 w 81"/>
                  <a:gd name="T5" fmla="*/ 70 h 80"/>
                  <a:gd name="T6" fmla="*/ 10 w 81"/>
                  <a:gd name="T7" fmla="*/ 21 h 80"/>
                  <a:gd name="T8" fmla="*/ 59 w 81"/>
                  <a:gd name="T9" fmla="*/ 10 h 80"/>
                </a:gdLst>
                <a:ahLst/>
                <a:cxnLst>
                  <a:cxn ang="0">
                    <a:pos x="T0" y="T1"/>
                  </a:cxn>
                  <a:cxn ang="0">
                    <a:pos x="T2" y="T3"/>
                  </a:cxn>
                  <a:cxn ang="0">
                    <a:pos x="T4" y="T5"/>
                  </a:cxn>
                  <a:cxn ang="0">
                    <a:pos x="T6" y="T7"/>
                  </a:cxn>
                  <a:cxn ang="0">
                    <a:pos x="T8" y="T9"/>
                  </a:cxn>
                </a:cxnLst>
                <a:rect l="0" t="0" r="r" b="b"/>
                <a:pathLst>
                  <a:path w="81" h="80">
                    <a:moveTo>
                      <a:pt x="59" y="10"/>
                    </a:moveTo>
                    <a:cubicBezTo>
                      <a:pt x="76" y="20"/>
                      <a:pt x="81" y="42"/>
                      <a:pt x="70" y="59"/>
                    </a:cubicBezTo>
                    <a:cubicBezTo>
                      <a:pt x="60" y="75"/>
                      <a:pt x="38" y="80"/>
                      <a:pt x="22" y="70"/>
                    </a:cubicBezTo>
                    <a:cubicBezTo>
                      <a:pt x="5" y="60"/>
                      <a:pt x="0" y="38"/>
                      <a:pt x="10" y="21"/>
                    </a:cubicBezTo>
                    <a:cubicBezTo>
                      <a:pt x="21" y="5"/>
                      <a:pt x="43" y="0"/>
                      <a:pt x="59" y="1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330" name="Freeform 134"/>
              <p:cNvSpPr/>
              <p:nvPr/>
            </p:nvSpPr>
            <p:spPr bwMode="auto">
              <a:xfrm>
                <a:off x="6758869" y="3044734"/>
                <a:ext cx="61909" cy="61909"/>
              </a:xfrm>
              <a:custGeom>
                <a:avLst/>
                <a:gdLst>
                  <a:gd name="T0" fmla="*/ 50 w 68"/>
                  <a:gd name="T1" fmla="*/ 8 h 68"/>
                  <a:gd name="T2" fmla="*/ 60 w 68"/>
                  <a:gd name="T3" fmla="*/ 49 h 68"/>
                  <a:gd name="T4" fmla="*/ 19 w 68"/>
                  <a:gd name="T5" fmla="*/ 59 h 68"/>
                  <a:gd name="T6" fmla="*/ 9 w 68"/>
                  <a:gd name="T7" fmla="*/ 18 h 68"/>
                  <a:gd name="T8" fmla="*/ 50 w 68"/>
                  <a:gd name="T9" fmla="*/ 8 h 68"/>
                </a:gdLst>
                <a:ahLst/>
                <a:cxnLst>
                  <a:cxn ang="0">
                    <a:pos x="T0" y="T1"/>
                  </a:cxn>
                  <a:cxn ang="0">
                    <a:pos x="T2" y="T3"/>
                  </a:cxn>
                  <a:cxn ang="0">
                    <a:pos x="T4" y="T5"/>
                  </a:cxn>
                  <a:cxn ang="0">
                    <a:pos x="T6" y="T7"/>
                  </a:cxn>
                  <a:cxn ang="0">
                    <a:pos x="T8" y="T9"/>
                  </a:cxn>
                </a:cxnLst>
                <a:rect l="0" t="0" r="r" b="b"/>
                <a:pathLst>
                  <a:path w="68" h="68">
                    <a:moveTo>
                      <a:pt x="50" y="8"/>
                    </a:moveTo>
                    <a:cubicBezTo>
                      <a:pt x="64" y="17"/>
                      <a:pt x="68" y="35"/>
                      <a:pt x="60" y="49"/>
                    </a:cubicBezTo>
                    <a:cubicBezTo>
                      <a:pt x="51" y="63"/>
                      <a:pt x="32" y="68"/>
                      <a:pt x="19" y="59"/>
                    </a:cubicBezTo>
                    <a:cubicBezTo>
                      <a:pt x="5" y="50"/>
                      <a:pt x="0" y="32"/>
                      <a:pt x="9" y="18"/>
                    </a:cubicBezTo>
                    <a:cubicBezTo>
                      <a:pt x="18" y="4"/>
                      <a:pt x="36" y="0"/>
                      <a:pt x="50" y="8"/>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331" name="Freeform 135"/>
              <p:cNvSpPr/>
              <p:nvPr/>
            </p:nvSpPr>
            <p:spPr bwMode="auto">
              <a:xfrm>
                <a:off x="6960074" y="2145647"/>
                <a:ext cx="61909" cy="60502"/>
              </a:xfrm>
              <a:custGeom>
                <a:avLst/>
                <a:gdLst>
                  <a:gd name="T0" fmla="*/ 50 w 68"/>
                  <a:gd name="T1" fmla="*/ 9 h 68"/>
                  <a:gd name="T2" fmla="*/ 59 w 68"/>
                  <a:gd name="T3" fmla="*/ 50 h 68"/>
                  <a:gd name="T4" fmla="*/ 18 w 68"/>
                  <a:gd name="T5" fmla="*/ 60 h 68"/>
                  <a:gd name="T6" fmla="*/ 9 w 68"/>
                  <a:gd name="T7" fmla="*/ 18 h 68"/>
                  <a:gd name="T8" fmla="*/ 50 w 68"/>
                  <a:gd name="T9" fmla="*/ 9 h 68"/>
                </a:gdLst>
                <a:ahLst/>
                <a:cxnLst>
                  <a:cxn ang="0">
                    <a:pos x="T0" y="T1"/>
                  </a:cxn>
                  <a:cxn ang="0">
                    <a:pos x="T2" y="T3"/>
                  </a:cxn>
                  <a:cxn ang="0">
                    <a:pos x="T4" y="T5"/>
                  </a:cxn>
                  <a:cxn ang="0">
                    <a:pos x="T6" y="T7"/>
                  </a:cxn>
                  <a:cxn ang="0">
                    <a:pos x="T8" y="T9"/>
                  </a:cxn>
                </a:cxnLst>
                <a:rect l="0" t="0" r="r" b="b"/>
                <a:pathLst>
                  <a:path w="68" h="68">
                    <a:moveTo>
                      <a:pt x="50" y="9"/>
                    </a:moveTo>
                    <a:cubicBezTo>
                      <a:pt x="64" y="18"/>
                      <a:pt x="68" y="36"/>
                      <a:pt x="59" y="50"/>
                    </a:cubicBezTo>
                    <a:cubicBezTo>
                      <a:pt x="51" y="64"/>
                      <a:pt x="32" y="68"/>
                      <a:pt x="18" y="60"/>
                    </a:cubicBezTo>
                    <a:cubicBezTo>
                      <a:pt x="4" y="51"/>
                      <a:pt x="0" y="32"/>
                      <a:pt x="9" y="18"/>
                    </a:cubicBezTo>
                    <a:cubicBezTo>
                      <a:pt x="18" y="5"/>
                      <a:pt x="36" y="0"/>
                      <a:pt x="50" y="9"/>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332" name="Freeform 136"/>
              <p:cNvSpPr/>
              <p:nvPr/>
            </p:nvSpPr>
            <p:spPr bwMode="auto">
              <a:xfrm>
                <a:off x="7061379" y="2783027"/>
                <a:ext cx="98492" cy="97084"/>
              </a:xfrm>
              <a:custGeom>
                <a:avLst/>
                <a:gdLst>
                  <a:gd name="T0" fmla="*/ 79 w 108"/>
                  <a:gd name="T1" fmla="*/ 14 h 108"/>
                  <a:gd name="T2" fmla="*/ 94 w 108"/>
                  <a:gd name="T3" fmla="*/ 79 h 108"/>
                  <a:gd name="T4" fmla="*/ 29 w 108"/>
                  <a:gd name="T5" fmla="*/ 94 h 108"/>
                  <a:gd name="T6" fmla="*/ 14 w 108"/>
                  <a:gd name="T7" fmla="*/ 29 h 108"/>
                  <a:gd name="T8" fmla="*/ 79 w 108"/>
                  <a:gd name="T9" fmla="*/ 14 h 108"/>
                </a:gdLst>
                <a:ahLst/>
                <a:cxnLst>
                  <a:cxn ang="0">
                    <a:pos x="T0" y="T1"/>
                  </a:cxn>
                  <a:cxn ang="0">
                    <a:pos x="T2" y="T3"/>
                  </a:cxn>
                  <a:cxn ang="0">
                    <a:pos x="T4" y="T5"/>
                  </a:cxn>
                  <a:cxn ang="0">
                    <a:pos x="T6" y="T7"/>
                  </a:cxn>
                  <a:cxn ang="0">
                    <a:pos x="T8" y="T9"/>
                  </a:cxn>
                </a:cxnLst>
                <a:rect l="0" t="0" r="r" b="b"/>
                <a:pathLst>
                  <a:path w="108" h="108">
                    <a:moveTo>
                      <a:pt x="79" y="14"/>
                    </a:moveTo>
                    <a:cubicBezTo>
                      <a:pt x="102" y="28"/>
                      <a:pt x="108" y="57"/>
                      <a:pt x="94" y="79"/>
                    </a:cubicBezTo>
                    <a:cubicBezTo>
                      <a:pt x="81" y="102"/>
                      <a:pt x="51" y="108"/>
                      <a:pt x="29" y="94"/>
                    </a:cubicBezTo>
                    <a:cubicBezTo>
                      <a:pt x="7" y="81"/>
                      <a:pt x="0" y="51"/>
                      <a:pt x="14" y="29"/>
                    </a:cubicBezTo>
                    <a:cubicBezTo>
                      <a:pt x="28" y="7"/>
                      <a:pt x="57" y="0"/>
                      <a:pt x="79" y="14"/>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333" name="Freeform 137"/>
              <p:cNvSpPr/>
              <p:nvPr/>
            </p:nvSpPr>
            <p:spPr bwMode="auto">
              <a:xfrm>
                <a:off x="6152442" y="2204740"/>
                <a:ext cx="101306" cy="102712"/>
              </a:xfrm>
              <a:custGeom>
                <a:avLst/>
                <a:gdLst>
                  <a:gd name="T0" fmla="*/ 84 w 114"/>
                  <a:gd name="T1" fmla="*/ 15 h 114"/>
                  <a:gd name="T2" fmla="*/ 100 w 114"/>
                  <a:gd name="T3" fmla="*/ 84 h 114"/>
                  <a:gd name="T4" fmla="*/ 31 w 114"/>
                  <a:gd name="T5" fmla="*/ 99 h 114"/>
                  <a:gd name="T6" fmla="*/ 15 w 114"/>
                  <a:gd name="T7" fmla="*/ 31 h 114"/>
                  <a:gd name="T8" fmla="*/ 84 w 114"/>
                  <a:gd name="T9" fmla="*/ 15 h 114"/>
                </a:gdLst>
                <a:ahLst/>
                <a:cxnLst>
                  <a:cxn ang="0">
                    <a:pos x="T0" y="T1"/>
                  </a:cxn>
                  <a:cxn ang="0">
                    <a:pos x="T2" y="T3"/>
                  </a:cxn>
                  <a:cxn ang="0">
                    <a:pos x="T4" y="T5"/>
                  </a:cxn>
                  <a:cxn ang="0">
                    <a:pos x="T6" y="T7"/>
                  </a:cxn>
                  <a:cxn ang="0">
                    <a:pos x="T8" y="T9"/>
                  </a:cxn>
                </a:cxnLst>
                <a:rect l="0" t="0" r="r" b="b"/>
                <a:pathLst>
                  <a:path w="114" h="114">
                    <a:moveTo>
                      <a:pt x="84" y="15"/>
                    </a:moveTo>
                    <a:cubicBezTo>
                      <a:pt x="107" y="29"/>
                      <a:pt x="114" y="60"/>
                      <a:pt x="100" y="84"/>
                    </a:cubicBezTo>
                    <a:cubicBezTo>
                      <a:pt x="85" y="107"/>
                      <a:pt x="54" y="114"/>
                      <a:pt x="31" y="99"/>
                    </a:cubicBezTo>
                    <a:cubicBezTo>
                      <a:pt x="8" y="85"/>
                      <a:pt x="0" y="54"/>
                      <a:pt x="15" y="31"/>
                    </a:cubicBezTo>
                    <a:cubicBezTo>
                      <a:pt x="30" y="7"/>
                      <a:pt x="60" y="0"/>
                      <a:pt x="84" y="1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334" name="Freeform 98"/>
              <p:cNvSpPr/>
              <p:nvPr/>
            </p:nvSpPr>
            <p:spPr bwMode="auto">
              <a:xfrm>
                <a:off x="5008534" y="5155267"/>
                <a:ext cx="136482" cy="119597"/>
              </a:xfrm>
              <a:custGeom>
                <a:avLst/>
                <a:gdLst>
                  <a:gd name="T0" fmla="*/ 75 w 151"/>
                  <a:gd name="T1" fmla="*/ 0 h 133"/>
                  <a:gd name="T2" fmla="*/ 19 w 151"/>
                  <a:gd name="T3" fmla="*/ 31 h 133"/>
                  <a:gd name="T4" fmla="*/ 40 w 151"/>
                  <a:gd name="T5" fmla="*/ 122 h 133"/>
                  <a:gd name="T6" fmla="*/ 75 w 151"/>
                  <a:gd name="T7" fmla="*/ 133 h 133"/>
                  <a:gd name="T8" fmla="*/ 131 w 151"/>
                  <a:gd name="T9" fmla="*/ 102 h 133"/>
                  <a:gd name="T10" fmla="*/ 111 w 151"/>
                  <a:gd name="T11" fmla="*/ 10 h 133"/>
                  <a:gd name="T12" fmla="*/ 75 w 151"/>
                  <a:gd name="T13" fmla="*/ 0 h 133"/>
                </a:gdLst>
                <a:ahLst/>
                <a:cxnLst>
                  <a:cxn ang="0">
                    <a:pos x="T0" y="T1"/>
                  </a:cxn>
                  <a:cxn ang="0">
                    <a:pos x="T2" y="T3"/>
                  </a:cxn>
                  <a:cxn ang="0">
                    <a:pos x="T4" y="T5"/>
                  </a:cxn>
                  <a:cxn ang="0">
                    <a:pos x="T6" y="T7"/>
                  </a:cxn>
                  <a:cxn ang="0">
                    <a:pos x="T8" y="T9"/>
                  </a:cxn>
                  <a:cxn ang="0">
                    <a:pos x="T10" y="T11"/>
                  </a:cxn>
                  <a:cxn ang="0">
                    <a:pos x="T12" y="T13"/>
                  </a:cxn>
                </a:cxnLst>
                <a:rect l="0" t="0" r="r" b="b"/>
                <a:pathLst>
                  <a:path w="151" h="133">
                    <a:moveTo>
                      <a:pt x="75" y="0"/>
                    </a:moveTo>
                    <a:cubicBezTo>
                      <a:pt x="53" y="0"/>
                      <a:pt x="32" y="11"/>
                      <a:pt x="19" y="31"/>
                    </a:cubicBezTo>
                    <a:cubicBezTo>
                      <a:pt x="0" y="62"/>
                      <a:pt x="9" y="103"/>
                      <a:pt x="40" y="122"/>
                    </a:cubicBezTo>
                    <a:cubicBezTo>
                      <a:pt x="51" y="129"/>
                      <a:pt x="63" y="133"/>
                      <a:pt x="75" y="133"/>
                    </a:cubicBezTo>
                    <a:cubicBezTo>
                      <a:pt x="97" y="133"/>
                      <a:pt x="119" y="122"/>
                      <a:pt x="131" y="102"/>
                    </a:cubicBezTo>
                    <a:cubicBezTo>
                      <a:pt x="151" y="71"/>
                      <a:pt x="142" y="30"/>
                      <a:pt x="111" y="10"/>
                    </a:cubicBezTo>
                    <a:cubicBezTo>
                      <a:pt x="100" y="3"/>
                      <a:pt x="87" y="0"/>
                      <a:pt x="75" y="0"/>
                    </a:cubicBezTo>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335" name="Freeform 99"/>
              <p:cNvSpPr/>
              <p:nvPr/>
            </p:nvSpPr>
            <p:spPr bwMode="auto">
              <a:xfrm>
                <a:off x="5031046" y="4123919"/>
                <a:ext cx="83015" cy="71759"/>
              </a:xfrm>
              <a:custGeom>
                <a:avLst/>
                <a:gdLst>
                  <a:gd name="T0" fmla="*/ 46 w 93"/>
                  <a:gd name="T1" fmla="*/ 0 h 81"/>
                  <a:gd name="T2" fmla="*/ 12 w 93"/>
                  <a:gd name="T3" fmla="*/ 19 h 81"/>
                  <a:gd name="T4" fmla="*/ 25 w 93"/>
                  <a:gd name="T5" fmla="*/ 75 h 81"/>
                  <a:gd name="T6" fmla="*/ 46 w 93"/>
                  <a:gd name="T7" fmla="*/ 81 h 81"/>
                  <a:gd name="T8" fmla="*/ 81 w 93"/>
                  <a:gd name="T9" fmla="*/ 62 h 81"/>
                  <a:gd name="T10" fmla="*/ 68 w 93"/>
                  <a:gd name="T11" fmla="*/ 6 h 81"/>
                  <a:gd name="T12" fmla="*/ 46 w 93"/>
                  <a:gd name="T13" fmla="*/ 0 h 81"/>
                </a:gdLst>
                <a:ahLst/>
                <a:cxnLst>
                  <a:cxn ang="0">
                    <a:pos x="T0" y="T1"/>
                  </a:cxn>
                  <a:cxn ang="0">
                    <a:pos x="T2" y="T3"/>
                  </a:cxn>
                  <a:cxn ang="0">
                    <a:pos x="T4" y="T5"/>
                  </a:cxn>
                  <a:cxn ang="0">
                    <a:pos x="T6" y="T7"/>
                  </a:cxn>
                  <a:cxn ang="0">
                    <a:pos x="T8" y="T9"/>
                  </a:cxn>
                  <a:cxn ang="0">
                    <a:pos x="T10" y="T11"/>
                  </a:cxn>
                  <a:cxn ang="0">
                    <a:pos x="T12" y="T13"/>
                  </a:cxn>
                </a:cxnLst>
                <a:rect l="0" t="0" r="r" b="b"/>
                <a:pathLst>
                  <a:path w="93" h="81">
                    <a:moveTo>
                      <a:pt x="46" y="0"/>
                    </a:moveTo>
                    <a:cubicBezTo>
                      <a:pt x="33" y="0"/>
                      <a:pt x="20" y="7"/>
                      <a:pt x="12" y="19"/>
                    </a:cubicBezTo>
                    <a:cubicBezTo>
                      <a:pt x="0" y="38"/>
                      <a:pt x="6" y="63"/>
                      <a:pt x="25" y="75"/>
                    </a:cubicBezTo>
                    <a:cubicBezTo>
                      <a:pt x="31" y="79"/>
                      <a:pt x="39" y="81"/>
                      <a:pt x="46" y="81"/>
                    </a:cubicBezTo>
                    <a:cubicBezTo>
                      <a:pt x="60" y="81"/>
                      <a:pt x="73" y="74"/>
                      <a:pt x="81" y="62"/>
                    </a:cubicBezTo>
                    <a:cubicBezTo>
                      <a:pt x="93" y="43"/>
                      <a:pt x="87" y="18"/>
                      <a:pt x="68" y="6"/>
                    </a:cubicBezTo>
                    <a:cubicBezTo>
                      <a:pt x="61" y="2"/>
                      <a:pt x="54" y="0"/>
                      <a:pt x="46" y="0"/>
                    </a:cubicBezTo>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336" name="Freeform 100"/>
              <p:cNvSpPr/>
              <p:nvPr/>
            </p:nvSpPr>
            <p:spPr bwMode="auto">
              <a:xfrm>
                <a:off x="4607533" y="2984231"/>
                <a:ext cx="187134" cy="163215"/>
              </a:xfrm>
              <a:custGeom>
                <a:avLst/>
                <a:gdLst>
                  <a:gd name="T0" fmla="*/ 104 w 208"/>
                  <a:gd name="T1" fmla="*/ 0 h 182"/>
                  <a:gd name="T2" fmla="*/ 27 w 208"/>
                  <a:gd name="T3" fmla="*/ 42 h 182"/>
                  <a:gd name="T4" fmla="*/ 56 w 208"/>
                  <a:gd name="T5" fmla="*/ 168 h 182"/>
                  <a:gd name="T6" fmla="*/ 104 w 208"/>
                  <a:gd name="T7" fmla="*/ 182 h 182"/>
                  <a:gd name="T8" fmla="*/ 182 w 208"/>
                  <a:gd name="T9" fmla="*/ 139 h 182"/>
                  <a:gd name="T10" fmla="*/ 153 w 208"/>
                  <a:gd name="T11" fmla="*/ 14 h 182"/>
                  <a:gd name="T12" fmla="*/ 104 w 208"/>
                  <a:gd name="T13" fmla="*/ 0 h 182"/>
                </a:gdLst>
                <a:ahLst/>
                <a:cxnLst>
                  <a:cxn ang="0">
                    <a:pos x="T0" y="T1"/>
                  </a:cxn>
                  <a:cxn ang="0">
                    <a:pos x="T2" y="T3"/>
                  </a:cxn>
                  <a:cxn ang="0">
                    <a:pos x="T4" y="T5"/>
                  </a:cxn>
                  <a:cxn ang="0">
                    <a:pos x="T6" y="T7"/>
                  </a:cxn>
                  <a:cxn ang="0">
                    <a:pos x="T8" y="T9"/>
                  </a:cxn>
                  <a:cxn ang="0">
                    <a:pos x="T10" y="T11"/>
                  </a:cxn>
                  <a:cxn ang="0">
                    <a:pos x="T12" y="T13"/>
                  </a:cxn>
                </a:cxnLst>
                <a:rect l="0" t="0" r="r" b="b"/>
                <a:pathLst>
                  <a:path w="208" h="182">
                    <a:moveTo>
                      <a:pt x="104" y="0"/>
                    </a:moveTo>
                    <a:cubicBezTo>
                      <a:pt x="74" y="0"/>
                      <a:pt x="44" y="15"/>
                      <a:pt x="27" y="42"/>
                    </a:cubicBezTo>
                    <a:cubicBezTo>
                      <a:pt x="0" y="85"/>
                      <a:pt x="13" y="141"/>
                      <a:pt x="56" y="168"/>
                    </a:cubicBezTo>
                    <a:cubicBezTo>
                      <a:pt x="71" y="178"/>
                      <a:pt x="88" y="182"/>
                      <a:pt x="104" y="182"/>
                    </a:cubicBezTo>
                    <a:cubicBezTo>
                      <a:pt x="135" y="182"/>
                      <a:pt x="164" y="167"/>
                      <a:pt x="182" y="139"/>
                    </a:cubicBezTo>
                    <a:cubicBezTo>
                      <a:pt x="208" y="97"/>
                      <a:pt x="196" y="40"/>
                      <a:pt x="153" y="14"/>
                    </a:cubicBezTo>
                    <a:cubicBezTo>
                      <a:pt x="138" y="4"/>
                      <a:pt x="121" y="0"/>
                      <a:pt x="104" y="0"/>
                    </a:cubicBezTo>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337" name="Freeform 101"/>
              <p:cNvSpPr/>
              <p:nvPr/>
            </p:nvSpPr>
            <p:spPr bwMode="auto">
              <a:xfrm>
                <a:off x="4199496" y="2832274"/>
                <a:ext cx="98492" cy="87235"/>
              </a:xfrm>
              <a:custGeom>
                <a:avLst/>
                <a:gdLst>
                  <a:gd name="T0" fmla="*/ 55 w 109"/>
                  <a:gd name="T1" fmla="*/ 0 h 96"/>
                  <a:gd name="T2" fmla="*/ 14 w 109"/>
                  <a:gd name="T3" fmla="*/ 22 h 96"/>
                  <a:gd name="T4" fmla="*/ 29 w 109"/>
                  <a:gd name="T5" fmla="*/ 88 h 96"/>
                  <a:gd name="T6" fmla="*/ 55 w 109"/>
                  <a:gd name="T7" fmla="*/ 96 h 96"/>
                  <a:gd name="T8" fmla="*/ 95 w 109"/>
                  <a:gd name="T9" fmla="*/ 73 h 96"/>
                  <a:gd name="T10" fmla="*/ 80 w 109"/>
                  <a:gd name="T11" fmla="*/ 7 h 96"/>
                  <a:gd name="T12" fmla="*/ 55 w 109"/>
                  <a:gd name="T13" fmla="*/ 0 h 96"/>
                </a:gdLst>
                <a:ahLst/>
                <a:cxnLst>
                  <a:cxn ang="0">
                    <a:pos x="T0" y="T1"/>
                  </a:cxn>
                  <a:cxn ang="0">
                    <a:pos x="T2" y="T3"/>
                  </a:cxn>
                  <a:cxn ang="0">
                    <a:pos x="T4" y="T5"/>
                  </a:cxn>
                  <a:cxn ang="0">
                    <a:pos x="T6" y="T7"/>
                  </a:cxn>
                  <a:cxn ang="0">
                    <a:pos x="T8" y="T9"/>
                  </a:cxn>
                  <a:cxn ang="0">
                    <a:pos x="T10" y="T11"/>
                  </a:cxn>
                  <a:cxn ang="0">
                    <a:pos x="T12" y="T13"/>
                  </a:cxn>
                </a:cxnLst>
                <a:rect l="0" t="0" r="r" b="b"/>
                <a:pathLst>
                  <a:path w="109" h="96">
                    <a:moveTo>
                      <a:pt x="55" y="0"/>
                    </a:moveTo>
                    <a:cubicBezTo>
                      <a:pt x="39" y="0"/>
                      <a:pt x="23" y="8"/>
                      <a:pt x="14" y="22"/>
                    </a:cubicBezTo>
                    <a:cubicBezTo>
                      <a:pt x="0" y="45"/>
                      <a:pt x="7" y="74"/>
                      <a:pt x="29" y="88"/>
                    </a:cubicBezTo>
                    <a:cubicBezTo>
                      <a:pt x="37" y="93"/>
                      <a:pt x="46" y="96"/>
                      <a:pt x="55" y="96"/>
                    </a:cubicBezTo>
                    <a:cubicBezTo>
                      <a:pt x="71" y="96"/>
                      <a:pt x="86" y="88"/>
                      <a:pt x="95" y="73"/>
                    </a:cubicBezTo>
                    <a:cubicBezTo>
                      <a:pt x="109" y="51"/>
                      <a:pt x="103" y="21"/>
                      <a:pt x="80" y="7"/>
                    </a:cubicBezTo>
                    <a:cubicBezTo>
                      <a:pt x="72" y="2"/>
                      <a:pt x="63" y="0"/>
                      <a:pt x="55" y="0"/>
                    </a:cubicBezTo>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338" name="Freeform 102"/>
              <p:cNvSpPr/>
              <p:nvPr/>
            </p:nvSpPr>
            <p:spPr bwMode="auto">
              <a:xfrm>
                <a:off x="4798888" y="1091787"/>
                <a:ext cx="98492" cy="85829"/>
              </a:xfrm>
              <a:custGeom>
                <a:avLst/>
                <a:gdLst>
                  <a:gd name="T0" fmla="*/ 55 w 109"/>
                  <a:gd name="T1" fmla="*/ 0 h 96"/>
                  <a:gd name="T2" fmla="*/ 14 w 109"/>
                  <a:gd name="T3" fmla="*/ 23 h 96"/>
                  <a:gd name="T4" fmla="*/ 29 w 109"/>
                  <a:gd name="T5" fmla="*/ 89 h 96"/>
                  <a:gd name="T6" fmla="*/ 55 w 109"/>
                  <a:gd name="T7" fmla="*/ 96 h 96"/>
                  <a:gd name="T8" fmla="*/ 95 w 109"/>
                  <a:gd name="T9" fmla="*/ 74 h 96"/>
                  <a:gd name="T10" fmla="*/ 80 w 109"/>
                  <a:gd name="T11" fmla="*/ 8 h 96"/>
                  <a:gd name="T12" fmla="*/ 55 w 109"/>
                  <a:gd name="T13" fmla="*/ 0 h 96"/>
                </a:gdLst>
                <a:ahLst/>
                <a:cxnLst>
                  <a:cxn ang="0">
                    <a:pos x="T0" y="T1"/>
                  </a:cxn>
                  <a:cxn ang="0">
                    <a:pos x="T2" y="T3"/>
                  </a:cxn>
                  <a:cxn ang="0">
                    <a:pos x="T4" y="T5"/>
                  </a:cxn>
                  <a:cxn ang="0">
                    <a:pos x="T6" y="T7"/>
                  </a:cxn>
                  <a:cxn ang="0">
                    <a:pos x="T8" y="T9"/>
                  </a:cxn>
                  <a:cxn ang="0">
                    <a:pos x="T10" y="T11"/>
                  </a:cxn>
                  <a:cxn ang="0">
                    <a:pos x="T12" y="T13"/>
                  </a:cxn>
                </a:cxnLst>
                <a:rect l="0" t="0" r="r" b="b"/>
                <a:pathLst>
                  <a:path w="109" h="96">
                    <a:moveTo>
                      <a:pt x="55" y="0"/>
                    </a:moveTo>
                    <a:cubicBezTo>
                      <a:pt x="39" y="0"/>
                      <a:pt x="23" y="8"/>
                      <a:pt x="14" y="23"/>
                    </a:cubicBezTo>
                    <a:cubicBezTo>
                      <a:pt x="0" y="45"/>
                      <a:pt x="7" y="75"/>
                      <a:pt x="29" y="89"/>
                    </a:cubicBezTo>
                    <a:cubicBezTo>
                      <a:pt x="37" y="94"/>
                      <a:pt x="46" y="96"/>
                      <a:pt x="55" y="96"/>
                    </a:cubicBezTo>
                    <a:cubicBezTo>
                      <a:pt x="70" y="96"/>
                      <a:pt x="86" y="88"/>
                      <a:pt x="95" y="74"/>
                    </a:cubicBezTo>
                    <a:cubicBezTo>
                      <a:pt x="109" y="51"/>
                      <a:pt x="102" y="22"/>
                      <a:pt x="80" y="8"/>
                    </a:cubicBezTo>
                    <a:cubicBezTo>
                      <a:pt x="72" y="3"/>
                      <a:pt x="63" y="0"/>
                      <a:pt x="55" y="0"/>
                    </a:cubicBezTo>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339" name="Freeform 103"/>
              <p:cNvSpPr/>
              <p:nvPr/>
            </p:nvSpPr>
            <p:spPr bwMode="auto">
              <a:xfrm>
                <a:off x="5750035" y="1796705"/>
                <a:ext cx="137888" cy="119597"/>
              </a:xfrm>
              <a:custGeom>
                <a:avLst/>
                <a:gdLst>
                  <a:gd name="T0" fmla="*/ 76 w 152"/>
                  <a:gd name="T1" fmla="*/ 0 h 132"/>
                  <a:gd name="T2" fmla="*/ 20 w 152"/>
                  <a:gd name="T3" fmla="*/ 31 h 132"/>
                  <a:gd name="T4" fmla="*/ 41 w 152"/>
                  <a:gd name="T5" fmla="*/ 122 h 132"/>
                  <a:gd name="T6" fmla="*/ 76 w 152"/>
                  <a:gd name="T7" fmla="*/ 132 h 132"/>
                  <a:gd name="T8" fmla="*/ 132 w 152"/>
                  <a:gd name="T9" fmla="*/ 101 h 132"/>
                  <a:gd name="T10" fmla="*/ 111 w 152"/>
                  <a:gd name="T11" fmla="*/ 10 h 132"/>
                  <a:gd name="T12" fmla="*/ 76 w 152"/>
                  <a:gd name="T13" fmla="*/ 0 h 132"/>
                </a:gdLst>
                <a:ahLst/>
                <a:cxnLst>
                  <a:cxn ang="0">
                    <a:pos x="T0" y="T1"/>
                  </a:cxn>
                  <a:cxn ang="0">
                    <a:pos x="T2" y="T3"/>
                  </a:cxn>
                  <a:cxn ang="0">
                    <a:pos x="T4" y="T5"/>
                  </a:cxn>
                  <a:cxn ang="0">
                    <a:pos x="T6" y="T7"/>
                  </a:cxn>
                  <a:cxn ang="0">
                    <a:pos x="T8" y="T9"/>
                  </a:cxn>
                  <a:cxn ang="0">
                    <a:pos x="T10" y="T11"/>
                  </a:cxn>
                  <a:cxn ang="0">
                    <a:pos x="T12" y="T13"/>
                  </a:cxn>
                </a:cxnLst>
                <a:rect l="0" t="0" r="r" b="b"/>
                <a:pathLst>
                  <a:path w="152" h="132">
                    <a:moveTo>
                      <a:pt x="76" y="0"/>
                    </a:moveTo>
                    <a:cubicBezTo>
                      <a:pt x="54" y="0"/>
                      <a:pt x="33" y="11"/>
                      <a:pt x="20" y="31"/>
                    </a:cubicBezTo>
                    <a:cubicBezTo>
                      <a:pt x="0" y="62"/>
                      <a:pt x="10" y="103"/>
                      <a:pt x="41" y="122"/>
                    </a:cubicBezTo>
                    <a:cubicBezTo>
                      <a:pt x="52" y="129"/>
                      <a:pt x="64" y="132"/>
                      <a:pt x="76" y="132"/>
                    </a:cubicBezTo>
                    <a:cubicBezTo>
                      <a:pt x="98" y="132"/>
                      <a:pt x="120" y="121"/>
                      <a:pt x="132" y="101"/>
                    </a:cubicBezTo>
                    <a:cubicBezTo>
                      <a:pt x="152" y="70"/>
                      <a:pt x="142" y="29"/>
                      <a:pt x="111" y="10"/>
                    </a:cubicBezTo>
                    <a:cubicBezTo>
                      <a:pt x="100" y="3"/>
                      <a:pt x="88" y="0"/>
                      <a:pt x="76" y="0"/>
                    </a:cubicBezTo>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340" name="Freeform 104"/>
              <p:cNvSpPr/>
              <p:nvPr/>
            </p:nvSpPr>
            <p:spPr bwMode="auto">
              <a:xfrm>
                <a:off x="5634659" y="2747852"/>
                <a:ext cx="225124" cy="196983"/>
              </a:xfrm>
              <a:custGeom>
                <a:avLst/>
                <a:gdLst>
                  <a:gd name="T0" fmla="*/ 125 w 250"/>
                  <a:gd name="T1" fmla="*/ 0 h 219"/>
                  <a:gd name="T2" fmla="*/ 33 w 250"/>
                  <a:gd name="T3" fmla="*/ 51 h 219"/>
                  <a:gd name="T4" fmla="*/ 67 w 250"/>
                  <a:gd name="T5" fmla="*/ 202 h 219"/>
                  <a:gd name="T6" fmla="*/ 125 w 250"/>
                  <a:gd name="T7" fmla="*/ 219 h 219"/>
                  <a:gd name="T8" fmla="*/ 218 w 250"/>
                  <a:gd name="T9" fmla="*/ 167 h 219"/>
                  <a:gd name="T10" fmla="*/ 184 w 250"/>
                  <a:gd name="T11" fmla="*/ 16 h 219"/>
                  <a:gd name="T12" fmla="*/ 125 w 250"/>
                  <a:gd name="T13" fmla="*/ 0 h 219"/>
                </a:gdLst>
                <a:ahLst/>
                <a:cxnLst>
                  <a:cxn ang="0">
                    <a:pos x="T0" y="T1"/>
                  </a:cxn>
                  <a:cxn ang="0">
                    <a:pos x="T2" y="T3"/>
                  </a:cxn>
                  <a:cxn ang="0">
                    <a:pos x="T4" y="T5"/>
                  </a:cxn>
                  <a:cxn ang="0">
                    <a:pos x="T6" y="T7"/>
                  </a:cxn>
                  <a:cxn ang="0">
                    <a:pos x="T8" y="T9"/>
                  </a:cxn>
                  <a:cxn ang="0">
                    <a:pos x="T10" y="T11"/>
                  </a:cxn>
                  <a:cxn ang="0">
                    <a:pos x="T12" y="T13"/>
                  </a:cxn>
                </a:cxnLst>
                <a:rect l="0" t="0" r="r" b="b"/>
                <a:pathLst>
                  <a:path w="250" h="219">
                    <a:moveTo>
                      <a:pt x="125" y="0"/>
                    </a:moveTo>
                    <a:cubicBezTo>
                      <a:pt x="89" y="0"/>
                      <a:pt x="53" y="18"/>
                      <a:pt x="33" y="51"/>
                    </a:cubicBezTo>
                    <a:cubicBezTo>
                      <a:pt x="0" y="102"/>
                      <a:pt x="16" y="170"/>
                      <a:pt x="67" y="202"/>
                    </a:cubicBezTo>
                    <a:cubicBezTo>
                      <a:pt x="85" y="213"/>
                      <a:pt x="105" y="219"/>
                      <a:pt x="125" y="219"/>
                    </a:cubicBezTo>
                    <a:cubicBezTo>
                      <a:pt x="162" y="219"/>
                      <a:pt x="197" y="201"/>
                      <a:pt x="218" y="167"/>
                    </a:cubicBezTo>
                    <a:cubicBezTo>
                      <a:pt x="250" y="116"/>
                      <a:pt x="235" y="49"/>
                      <a:pt x="184" y="16"/>
                    </a:cubicBezTo>
                    <a:cubicBezTo>
                      <a:pt x="165" y="5"/>
                      <a:pt x="145" y="0"/>
                      <a:pt x="125" y="0"/>
                    </a:cubicBezTo>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341" name="Freeform 105"/>
              <p:cNvSpPr/>
              <p:nvPr/>
            </p:nvSpPr>
            <p:spPr bwMode="auto">
              <a:xfrm>
                <a:off x="6653343" y="2920916"/>
                <a:ext cx="130853" cy="113969"/>
              </a:xfrm>
              <a:custGeom>
                <a:avLst/>
                <a:gdLst>
                  <a:gd name="T0" fmla="*/ 72 w 145"/>
                  <a:gd name="T1" fmla="*/ 0 h 126"/>
                  <a:gd name="T2" fmla="*/ 19 w 145"/>
                  <a:gd name="T3" fmla="*/ 29 h 126"/>
                  <a:gd name="T4" fmla="*/ 39 w 145"/>
                  <a:gd name="T5" fmla="*/ 117 h 126"/>
                  <a:gd name="T6" fmla="*/ 72 w 145"/>
                  <a:gd name="T7" fmla="*/ 126 h 126"/>
                  <a:gd name="T8" fmla="*/ 126 w 145"/>
                  <a:gd name="T9" fmla="*/ 97 h 126"/>
                  <a:gd name="T10" fmla="*/ 106 w 145"/>
                  <a:gd name="T11" fmla="*/ 9 h 126"/>
                  <a:gd name="T12" fmla="*/ 72 w 145"/>
                  <a:gd name="T13" fmla="*/ 0 h 126"/>
                </a:gdLst>
                <a:ahLst/>
                <a:cxnLst>
                  <a:cxn ang="0">
                    <a:pos x="T0" y="T1"/>
                  </a:cxn>
                  <a:cxn ang="0">
                    <a:pos x="T2" y="T3"/>
                  </a:cxn>
                  <a:cxn ang="0">
                    <a:pos x="T4" y="T5"/>
                  </a:cxn>
                  <a:cxn ang="0">
                    <a:pos x="T6" y="T7"/>
                  </a:cxn>
                  <a:cxn ang="0">
                    <a:pos x="T8" y="T9"/>
                  </a:cxn>
                  <a:cxn ang="0">
                    <a:pos x="T10" y="T11"/>
                  </a:cxn>
                  <a:cxn ang="0">
                    <a:pos x="T12" y="T13"/>
                  </a:cxn>
                </a:cxnLst>
                <a:rect l="0" t="0" r="r" b="b"/>
                <a:pathLst>
                  <a:path w="145" h="126">
                    <a:moveTo>
                      <a:pt x="72" y="0"/>
                    </a:moveTo>
                    <a:cubicBezTo>
                      <a:pt x="51" y="0"/>
                      <a:pt x="31" y="10"/>
                      <a:pt x="19" y="29"/>
                    </a:cubicBezTo>
                    <a:cubicBezTo>
                      <a:pt x="0" y="59"/>
                      <a:pt x="9" y="98"/>
                      <a:pt x="39" y="117"/>
                    </a:cubicBezTo>
                    <a:cubicBezTo>
                      <a:pt x="49" y="123"/>
                      <a:pt x="61" y="126"/>
                      <a:pt x="72" y="126"/>
                    </a:cubicBezTo>
                    <a:cubicBezTo>
                      <a:pt x="93" y="126"/>
                      <a:pt x="114" y="116"/>
                      <a:pt x="126" y="97"/>
                    </a:cubicBezTo>
                    <a:cubicBezTo>
                      <a:pt x="145" y="67"/>
                      <a:pt x="136" y="28"/>
                      <a:pt x="106" y="9"/>
                    </a:cubicBezTo>
                    <a:cubicBezTo>
                      <a:pt x="96" y="3"/>
                      <a:pt x="84" y="0"/>
                      <a:pt x="72" y="0"/>
                    </a:cubicBezTo>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342" name="Freeform 106"/>
              <p:cNvSpPr/>
              <p:nvPr/>
            </p:nvSpPr>
            <p:spPr bwMode="auto">
              <a:xfrm>
                <a:off x="7759258" y="2054190"/>
                <a:ext cx="60502" cy="53467"/>
              </a:xfrm>
              <a:custGeom>
                <a:avLst/>
                <a:gdLst>
                  <a:gd name="T0" fmla="*/ 34 w 67"/>
                  <a:gd name="T1" fmla="*/ 0 h 59"/>
                  <a:gd name="T2" fmla="*/ 9 w 67"/>
                  <a:gd name="T3" fmla="*/ 14 h 59"/>
                  <a:gd name="T4" fmla="*/ 18 w 67"/>
                  <a:gd name="T5" fmla="*/ 54 h 59"/>
                  <a:gd name="T6" fmla="*/ 34 w 67"/>
                  <a:gd name="T7" fmla="*/ 59 h 59"/>
                  <a:gd name="T8" fmla="*/ 58 w 67"/>
                  <a:gd name="T9" fmla="*/ 45 h 59"/>
                  <a:gd name="T10" fmla="*/ 49 w 67"/>
                  <a:gd name="T11" fmla="*/ 5 h 59"/>
                  <a:gd name="T12" fmla="*/ 34 w 67"/>
                  <a:gd name="T13" fmla="*/ 0 h 59"/>
                </a:gdLst>
                <a:ahLst/>
                <a:cxnLst>
                  <a:cxn ang="0">
                    <a:pos x="T0" y="T1"/>
                  </a:cxn>
                  <a:cxn ang="0">
                    <a:pos x="T2" y="T3"/>
                  </a:cxn>
                  <a:cxn ang="0">
                    <a:pos x="T4" y="T5"/>
                  </a:cxn>
                  <a:cxn ang="0">
                    <a:pos x="T6" y="T7"/>
                  </a:cxn>
                  <a:cxn ang="0">
                    <a:pos x="T8" y="T9"/>
                  </a:cxn>
                  <a:cxn ang="0">
                    <a:pos x="T10" y="T11"/>
                  </a:cxn>
                  <a:cxn ang="0">
                    <a:pos x="T12" y="T13"/>
                  </a:cxn>
                </a:cxnLst>
                <a:rect l="0" t="0" r="r" b="b"/>
                <a:pathLst>
                  <a:path w="67" h="59">
                    <a:moveTo>
                      <a:pt x="34" y="0"/>
                    </a:moveTo>
                    <a:cubicBezTo>
                      <a:pt x="24" y="0"/>
                      <a:pt x="14" y="5"/>
                      <a:pt x="9" y="14"/>
                    </a:cubicBezTo>
                    <a:cubicBezTo>
                      <a:pt x="0" y="28"/>
                      <a:pt x="4" y="46"/>
                      <a:pt x="18" y="54"/>
                    </a:cubicBezTo>
                    <a:cubicBezTo>
                      <a:pt x="23" y="57"/>
                      <a:pt x="28" y="59"/>
                      <a:pt x="34" y="59"/>
                    </a:cubicBezTo>
                    <a:cubicBezTo>
                      <a:pt x="43" y="59"/>
                      <a:pt x="53" y="54"/>
                      <a:pt x="58" y="45"/>
                    </a:cubicBezTo>
                    <a:cubicBezTo>
                      <a:pt x="67" y="31"/>
                      <a:pt x="63" y="13"/>
                      <a:pt x="49" y="5"/>
                    </a:cubicBezTo>
                    <a:cubicBezTo>
                      <a:pt x="44" y="2"/>
                      <a:pt x="39" y="0"/>
                      <a:pt x="34" y="0"/>
                    </a:cubicBezTo>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343" name="Freeform 161"/>
              <p:cNvSpPr/>
              <p:nvPr/>
            </p:nvSpPr>
            <p:spPr bwMode="auto">
              <a:xfrm>
                <a:off x="4592055" y="3554076"/>
                <a:ext cx="275776" cy="275776"/>
              </a:xfrm>
              <a:custGeom>
                <a:avLst/>
                <a:gdLst>
                  <a:gd name="T0" fmla="*/ 224 w 306"/>
                  <a:gd name="T1" fmla="*/ 39 h 306"/>
                  <a:gd name="T2" fmla="*/ 267 w 306"/>
                  <a:gd name="T3" fmla="*/ 224 h 306"/>
                  <a:gd name="T4" fmla="*/ 81 w 306"/>
                  <a:gd name="T5" fmla="*/ 267 h 306"/>
                  <a:gd name="T6" fmla="*/ 39 w 306"/>
                  <a:gd name="T7" fmla="*/ 82 h 306"/>
                  <a:gd name="T8" fmla="*/ 224 w 306"/>
                  <a:gd name="T9" fmla="*/ 39 h 306"/>
                </a:gdLst>
                <a:ahLst/>
                <a:cxnLst>
                  <a:cxn ang="0">
                    <a:pos x="T0" y="T1"/>
                  </a:cxn>
                  <a:cxn ang="0">
                    <a:pos x="T2" y="T3"/>
                  </a:cxn>
                  <a:cxn ang="0">
                    <a:pos x="T4" y="T5"/>
                  </a:cxn>
                  <a:cxn ang="0">
                    <a:pos x="T6" y="T7"/>
                  </a:cxn>
                  <a:cxn ang="0">
                    <a:pos x="T8" y="T9"/>
                  </a:cxn>
                </a:cxnLst>
                <a:rect l="0" t="0" r="r" b="b"/>
                <a:pathLst>
                  <a:path w="306" h="306">
                    <a:moveTo>
                      <a:pt x="224" y="39"/>
                    </a:moveTo>
                    <a:cubicBezTo>
                      <a:pt x="287" y="79"/>
                      <a:pt x="306" y="162"/>
                      <a:pt x="267" y="224"/>
                    </a:cubicBezTo>
                    <a:cubicBezTo>
                      <a:pt x="227" y="287"/>
                      <a:pt x="144" y="306"/>
                      <a:pt x="81" y="267"/>
                    </a:cubicBezTo>
                    <a:cubicBezTo>
                      <a:pt x="19" y="227"/>
                      <a:pt x="0" y="144"/>
                      <a:pt x="39" y="82"/>
                    </a:cubicBezTo>
                    <a:cubicBezTo>
                      <a:pt x="79" y="19"/>
                      <a:pt x="162" y="0"/>
                      <a:pt x="224" y="39"/>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344" name="Freeform 167"/>
              <p:cNvSpPr/>
              <p:nvPr/>
            </p:nvSpPr>
            <p:spPr bwMode="auto">
              <a:xfrm>
                <a:off x="4430245" y="2125947"/>
                <a:ext cx="257485" cy="256078"/>
              </a:xfrm>
              <a:custGeom>
                <a:avLst/>
                <a:gdLst>
                  <a:gd name="T0" fmla="*/ 209 w 285"/>
                  <a:gd name="T1" fmla="*/ 36 h 285"/>
                  <a:gd name="T2" fmla="*/ 248 w 285"/>
                  <a:gd name="T3" fmla="*/ 209 h 285"/>
                  <a:gd name="T4" fmla="*/ 76 w 285"/>
                  <a:gd name="T5" fmla="*/ 248 h 285"/>
                  <a:gd name="T6" fmla="*/ 37 w 285"/>
                  <a:gd name="T7" fmla="*/ 76 h 285"/>
                  <a:gd name="T8" fmla="*/ 209 w 285"/>
                  <a:gd name="T9" fmla="*/ 36 h 285"/>
                </a:gdLst>
                <a:ahLst/>
                <a:cxnLst>
                  <a:cxn ang="0">
                    <a:pos x="T0" y="T1"/>
                  </a:cxn>
                  <a:cxn ang="0">
                    <a:pos x="T2" y="T3"/>
                  </a:cxn>
                  <a:cxn ang="0">
                    <a:pos x="T4" y="T5"/>
                  </a:cxn>
                  <a:cxn ang="0">
                    <a:pos x="T6" y="T7"/>
                  </a:cxn>
                  <a:cxn ang="0">
                    <a:pos x="T8" y="T9"/>
                  </a:cxn>
                </a:cxnLst>
                <a:rect l="0" t="0" r="r" b="b"/>
                <a:pathLst>
                  <a:path w="285" h="285">
                    <a:moveTo>
                      <a:pt x="209" y="36"/>
                    </a:moveTo>
                    <a:cubicBezTo>
                      <a:pt x="268" y="73"/>
                      <a:pt x="285" y="150"/>
                      <a:pt x="248" y="209"/>
                    </a:cubicBezTo>
                    <a:cubicBezTo>
                      <a:pt x="212" y="267"/>
                      <a:pt x="135" y="285"/>
                      <a:pt x="76" y="248"/>
                    </a:cubicBezTo>
                    <a:cubicBezTo>
                      <a:pt x="18" y="211"/>
                      <a:pt x="0" y="134"/>
                      <a:pt x="37" y="76"/>
                    </a:cubicBezTo>
                    <a:cubicBezTo>
                      <a:pt x="74" y="17"/>
                      <a:pt x="151" y="0"/>
                      <a:pt x="209" y="3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345" name="Freeform 168"/>
              <p:cNvSpPr/>
              <p:nvPr/>
            </p:nvSpPr>
            <p:spPr bwMode="auto">
              <a:xfrm>
                <a:off x="5785202" y="3068653"/>
                <a:ext cx="250449" cy="250450"/>
              </a:xfrm>
              <a:custGeom>
                <a:avLst/>
                <a:gdLst>
                  <a:gd name="T0" fmla="*/ 203 w 278"/>
                  <a:gd name="T1" fmla="*/ 36 h 278"/>
                  <a:gd name="T2" fmla="*/ 242 w 278"/>
                  <a:gd name="T3" fmla="*/ 204 h 278"/>
                  <a:gd name="T4" fmla="*/ 74 w 278"/>
                  <a:gd name="T5" fmla="*/ 242 h 278"/>
                  <a:gd name="T6" fmla="*/ 35 w 278"/>
                  <a:gd name="T7" fmla="*/ 74 h 278"/>
                  <a:gd name="T8" fmla="*/ 203 w 278"/>
                  <a:gd name="T9" fmla="*/ 36 h 278"/>
                </a:gdLst>
                <a:ahLst/>
                <a:cxnLst>
                  <a:cxn ang="0">
                    <a:pos x="T0" y="T1"/>
                  </a:cxn>
                  <a:cxn ang="0">
                    <a:pos x="T2" y="T3"/>
                  </a:cxn>
                  <a:cxn ang="0">
                    <a:pos x="T4" y="T5"/>
                  </a:cxn>
                  <a:cxn ang="0">
                    <a:pos x="T6" y="T7"/>
                  </a:cxn>
                  <a:cxn ang="0">
                    <a:pos x="T8" y="T9"/>
                  </a:cxn>
                </a:cxnLst>
                <a:rect l="0" t="0" r="r" b="b"/>
                <a:pathLst>
                  <a:path w="278" h="278">
                    <a:moveTo>
                      <a:pt x="203" y="36"/>
                    </a:moveTo>
                    <a:cubicBezTo>
                      <a:pt x="260" y="71"/>
                      <a:pt x="278" y="147"/>
                      <a:pt x="242" y="204"/>
                    </a:cubicBezTo>
                    <a:cubicBezTo>
                      <a:pt x="206" y="261"/>
                      <a:pt x="131" y="278"/>
                      <a:pt x="74" y="242"/>
                    </a:cubicBezTo>
                    <a:cubicBezTo>
                      <a:pt x="17" y="206"/>
                      <a:pt x="0" y="131"/>
                      <a:pt x="35" y="74"/>
                    </a:cubicBezTo>
                    <a:cubicBezTo>
                      <a:pt x="71" y="17"/>
                      <a:pt x="146" y="0"/>
                      <a:pt x="203" y="3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346" name="Freeform 169"/>
              <p:cNvSpPr/>
              <p:nvPr/>
            </p:nvSpPr>
            <p:spPr bwMode="auto">
              <a:xfrm>
                <a:off x="6086296" y="2137202"/>
                <a:ext cx="246229" cy="246229"/>
              </a:xfrm>
              <a:custGeom>
                <a:avLst/>
                <a:gdLst>
                  <a:gd name="T0" fmla="*/ 200 w 273"/>
                  <a:gd name="T1" fmla="*/ 36 h 273"/>
                  <a:gd name="T2" fmla="*/ 238 w 273"/>
                  <a:gd name="T3" fmla="*/ 200 h 273"/>
                  <a:gd name="T4" fmla="*/ 73 w 273"/>
                  <a:gd name="T5" fmla="*/ 238 h 273"/>
                  <a:gd name="T6" fmla="*/ 35 w 273"/>
                  <a:gd name="T7" fmla="*/ 73 h 273"/>
                  <a:gd name="T8" fmla="*/ 200 w 273"/>
                  <a:gd name="T9" fmla="*/ 36 h 273"/>
                </a:gdLst>
                <a:ahLst/>
                <a:cxnLst>
                  <a:cxn ang="0">
                    <a:pos x="T0" y="T1"/>
                  </a:cxn>
                  <a:cxn ang="0">
                    <a:pos x="T2" y="T3"/>
                  </a:cxn>
                  <a:cxn ang="0">
                    <a:pos x="T4" y="T5"/>
                  </a:cxn>
                  <a:cxn ang="0">
                    <a:pos x="T6" y="T7"/>
                  </a:cxn>
                  <a:cxn ang="0">
                    <a:pos x="T8" y="T9"/>
                  </a:cxn>
                </a:cxnLst>
                <a:rect l="0" t="0" r="r" b="b"/>
                <a:pathLst>
                  <a:path w="273" h="273">
                    <a:moveTo>
                      <a:pt x="200" y="36"/>
                    </a:moveTo>
                    <a:cubicBezTo>
                      <a:pt x="256" y="71"/>
                      <a:pt x="273" y="144"/>
                      <a:pt x="238" y="200"/>
                    </a:cubicBezTo>
                    <a:cubicBezTo>
                      <a:pt x="203" y="256"/>
                      <a:pt x="129" y="273"/>
                      <a:pt x="73" y="238"/>
                    </a:cubicBezTo>
                    <a:cubicBezTo>
                      <a:pt x="17" y="203"/>
                      <a:pt x="0" y="129"/>
                      <a:pt x="35" y="73"/>
                    </a:cubicBezTo>
                    <a:cubicBezTo>
                      <a:pt x="70" y="17"/>
                      <a:pt x="144" y="0"/>
                      <a:pt x="200" y="3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grpSp>
        <p:sp>
          <p:nvSpPr>
            <p:cNvPr id="279" name="Freeform 60"/>
            <p:cNvSpPr/>
            <p:nvPr/>
          </p:nvSpPr>
          <p:spPr bwMode="auto">
            <a:xfrm rot="498591">
              <a:off x="4501415" y="362092"/>
              <a:ext cx="2506016" cy="1734180"/>
            </a:xfrm>
            <a:custGeom>
              <a:avLst/>
              <a:gdLst>
                <a:gd name="T0" fmla="*/ 2332 w 2339"/>
                <a:gd name="T1" fmla="*/ 1665 h 1665"/>
                <a:gd name="T2" fmla="*/ 2329 w 2339"/>
                <a:gd name="T3" fmla="*/ 1664 h 1665"/>
                <a:gd name="T4" fmla="*/ 3 w 2339"/>
                <a:gd name="T5" fmla="*/ 11 h 1665"/>
                <a:gd name="T6" fmla="*/ 2 w 2339"/>
                <a:gd name="T7" fmla="*/ 3 h 1665"/>
                <a:gd name="T8" fmla="*/ 10 w 2339"/>
                <a:gd name="T9" fmla="*/ 2 h 1665"/>
                <a:gd name="T10" fmla="*/ 2335 w 2339"/>
                <a:gd name="T11" fmla="*/ 1654 h 1665"/>
                <a:gd name="T12" fmla="*/ 2337 w 2339"/>
                <a:gd name="T13" fmla="*/ 1662 h 1665"/>
                <a:gd name="T14" fmla="*/ 2332 w 2339"/>
                <a:gd name="T15" fmla="*/ 1665 h 16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9" h="1665">
                  <a:moveTo>
                    <a:pt x="2332" y="1665"/>
                  </a:moveTo>
                  <a:cubicBezTo>
                    <a:pt x="2331" y="1665"/>
                    <a:pt x="2330" y="1665"/>
                    <a:pt x="2329" y="1664"/>
                  </a:cubicBezTo>
                  <a:cubicBezTo>
                    <a:pt x="3" y="11"/>
                    <a:pt x="3" y="11"/>
                    <a:pt x="3" y="11"/>
                  </a:cubicBezTo>
                  <a:cubicBezTo>
                    <a:pt x="1" y="10"/>
                    <a:pt x="0" y="6"/>
                    <a:pt x="2" y="3"/>
                  </a:cubicBezTo>
                  <a:cubicBezTo>
                    <a:pt x="4" y="0"/>
                    <a:pt x="8" y="0"/>
                    <a:pt x="10" y="2"/>
                  </a:cubicBezTo>
                  <a:cubicBezTo>
                    <a:pt x="2335" y="1654"/>
                    <a:pt x="2335" y="1654"/>
                    <a:pt x="2335" y="1654"/>
                  </a:cubicBezTo>
                  <a:cubicBezTo>
                    <a:pt x="2338" y="1656"/>
                    <a:pt x="2339" y="1660"/>
                    <a:pt x="2337" y="1662"/>
                  </a:cubicBezTo>
                  <a:cubicBezTo>
                    <a:pt x="2336" y="1664"/>
                    <a:pt x="2334" y="1665"/>
                    <a:pt x="2332" y="166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grpSp>
      <p:sp>
        <p:nvSpPr>
          <p:cNvPr id="176" name="矩形 175"/>
          <p:cNvSpPr/>
          <p:nvPr/>
        </p:nvSpPr>
        <p:spPr>
          <a:xfrm>
            <a:off x="2680492" y="-215153"/>
            <a:ext cx="6831016" cy="7460015"/>
          </a:xfrm>
          <a:prstGeom prst="rect">
            <a:avLst/>
          </a:prstGeom>
          <a:solidFill>
            <a:schemeClr val="bg1"/>
          </a:solidFill>
          <a:ln>
            <a:noFill/>
          </a:ln>
          <a:effectLst>
            <a:outerShdw blurRad="3810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6" name="Picture 7" descr="C:\Users\Administrator\Desktop\56d684a0446de.png"/>
          <p:cNvPicPr>
            <a:picLocks noChangeAspect="1" noChangeArrowheads="1"/>
          </p:cNvPicPr>
          <p:nvPr/>
        </p:nvPicPr>
        <p:blipFill>
          <a:blip r:embed="rId5" cstate="print">
            <a:extLst>
              <a:ext uri="{BEBA8EAE-BF5A-486C-A8C5-ECC9F3942E4B}">
                <a14:imgProps xmlns:a14="http://schemas.microsoft.com/office/drawing/2010/main">
                  <a14:imgLayer r:embed="rId6">
                    <a14:imgEffect>
                      <a14:brightnessContrast bright="5000"/>
                    </a14:imgEffect>
                  </a14:imgLayer>
                </a14:imgProps>
              </a:ext>
              <a:ext uri="{28A0092B-C50C-407E-A947-70E740481C1C}">
                <a14:useLocalDpi xmlns:a14="http://schemas.microsoft.com/office/drawing/2010/main" val="0"/>
              </a:ext>
            </a:extLst>
          </a:blip>
          <a:srcRect/>
          <a:stretch>
            <a:fillRect/>
          </a:stretch>
        </p:blipFill>
        <p:spPr bwMode="auto">
          <a:xfrm>
            <a:off x="3129388" y="372407"/>
            <a:ext cx="504056" cy="573294"/>
          </a:xfrm>
          <a:prstGeom prst="rect">
            <a:avLst/>
          </a:prstGeom>
          <a:noFill/>
          <a:extLst>
            <a:ext uri="{909E8E84-426E-40DD-AFC4-6F175D3DCCD1}">
              <a14:hiddenFill xmlns:a14="http://schemas.microsoft.com/office/drawing/2010/main">
                <a:solidFill>
                  <a:srgbClr val="FFFFFF"/>
                </a:solidFill>
              </a14:hiddenFill>
            </a:ext>
          </a:extLst>
        </p:spPr>
      </p:pic>
      <p:sp>
        <p:nvSpPr>
          <p:cNvPr id="97" name="TextBox 42"/>
          <p:cNvSpPr txBox="1">
            <a:spLocks noChangeArrowheads="1"/>
          </p:cNvSpPr>
          <p:nvPr/>
        </p:nvSpPr>
        <p:spPr bwMode="auto">
          <a:xfrm>
            <a:off x="3679265" y="372407"/>
            <a:ext cx="1713006"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800" b="1" dirty="0">
                <a:solidFill>
                  <a:schemeClr val="bg2"/>
                </a:solidFill>
                <a:latin typeface="微软雅黑" panose="020B0503020204020204" pitchFamily="34" charset="-122"/>
                <a:ea typeface="微软雅黑" panose="020B0503020204020204" pitchFamily="34" charset="-122"/>
              </a:rPr>
              <a:t>行业背景</a:t>
            </a:r>
          </a:p>
        </p:txBody>
      </p:sp>
      <p:sp>
        <p:nvSpPr>
          <p:cNvPr id="233" name="矩形 232"/>
          <p:cNvSpPr/>
          <p:nvPr/>
        </p:nvSpPr>
        <p:spPr>
          <a:xfrm rot="16200000">
            <a:off x="2731209" y="4557052"/>
            <a:ext cx="608099" cy="1413152"/>
          </a:xfrm>
          <a:prstGeom prst="rect">
            <a:avLst/>
          </a:prstGeom>
          <a:gradFill flip="none" rotWithShape="1">
            <a:gsLst>
              <a:gs pos="100000">
                <a:srgbClr val="00C898">
                  <a:alpha val="70000"/>
                </a:srgbClr>
              </a:gs>
              <a:gs pos="0">
                <a:srgbClr val="04B5EC">
                  <a:alpha val="70000"/>
                </a:srgbClr>
              </a:gs>
            </a:gsLst>
            <a:lin ang="0" scaled="1"/>
            <a:tileRect/>
          </a:gradFill>
          <a:ln>
            <a:noFill/>
          </a:ln>
          <a:effectLst>
            <a:outerShdw blurRad="5080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350"/>
          </a:p>
        </p:txBody>
      </p:sp>
      <p:sp>
        <p:nvSpPr>
          <p:cNvPr id="235" name="矩形 234"/>
          <p:cNvSpPr/>
          <p:nvPr/>
        </p:nvSpPr>
        <p:spPr>
          <a:xfrm rot="16200000">
            <a:off x="4216468" y="3778034"/>
            <a:ext cx="608099" cy="1413152"/>
          </a:xfrm>
          <a:prstGeom prst="rect">
            <a:avLst/>
          </a:prstGeom>
          <a:gradFill flip="none" rotWithShape="1">
            <a:gsLst>
              <a:gs pos="100000">
                <a:srgbClr val="00C898">
                  <a:alpha val="70000"/>
                </a:srgbClr>
              </a:gs>
              <a:gs pos="0">
                <a:srgbClr val="04B5EC">
                  <a:alpha val="70000"/>
                </a:srgbClr>
              </a:gs>
            </a:gsLst>
            <a:lin ang="0" scaled="1"/>
            <a:tileRect/>
          </a:gradFill>
          <a:ln>
            <a:noFill/>
          </a:ln>
          <a:effectLst>
            <a:outerShdw blurRad="5080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350"/>
          </a:p>
        </p:txBody>
      </p:sp>
      <p:sp>
        <p:nvSpPr>
          <p:cNvPr id="236" name="矩形 235"/>
          <p:cNvSpPr/>
          <p:nvPr/>
        </p:nvSpPr>
        <p:spPr>
          <a:xfrm rot="16200000">
            <a:off x="5701727" y="2999015"/>
            <a:ext cx="608099" cy="1413151"/>
          </a:xfrm>
          <a:prstGeom prst="rect">
            <a:avLst/>
          </a:prstGeom>
          <a:gradFill flip="none" rotWithShape="1">
            <a:gsLst>
              <a:gs pos="100000">
                <a:srgbClr val="00C898">
                  <a:alpha val="70000"/>
                </a:srgbClr>
              </a:gs>
              <a:gs pos="0">
                <a:srgbClr val="04B5EC">
                  <a:alpha val="70000"/>
                </a:srgbClr>
              </a:gs>
            </a:gsLst>
            <a:lin ang="0" scaled="1"/>
            <a:tileRect/>
          </a:gradFill>
          <a:ln>
            <a:noFill/>
          </a:ln>
          <a:effectLst>
            <a:outerShdw blurRad="5080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350"/>
          </a:p>
        </p:txBody>
      </p:sp>
      <p:sp>
        <p:nvSpPr>
          <p:cNvPr id="237" name="矩形 236"/>
          <p:cNvSpPr/>
          <p:nvPr/>
        </p:nvSpPr>
        <p:spPr>
          <a:xfrm rot="16200000">
            <a:off x="7186985" y="2219996"/>
            <a:ext cx="608099" cy="1413152"/>
          </a:xfrm>
          <a:prstGeom prst="rect">
            <a:avLst/>
          </a:prstGeom>
          <a:gradFill flip="none" rotWithShape="1">
            <a:gsLst>
              <a:gs pos="100000">
                <a:srgbClr val="00C898">
                  <a:alpha val="70000"/>
                </a:srgbClr>
              </a:gs>
              <a:gs pos="0">
                <a:srgbClr val="04B5EC">
                  <a:alpha val="70000"/>
                </a:srgbClr>
              </a:gs>
            </a:gsLst>
            <a:lin ang="0" scaled="1"/>
            <a:tileRect/>
          </a:gradFill>
          <a:ln>
            <a:noFill/>
          </a:ln>
          <a:effectLst>
            <a:outerShdw blurRad="5080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350"/>
          </a:p>
        </p:txBody>
      </p:sp>
      <p:sp>
        <p:nvSpPr>
          <p:cNvPr id="238" name="矩形 237"/>
          <p:cNvSpPr/>
          <p:nvPr/>
        </p:nvSpPr>
        <p:spPr>
          <a:xfrm rot="16200000">
            <a:off x="8672244" y="1440977"/>
            <a:ext cx="608099" cy="1413152"/>
          </a:xfrm>
          <a:prstGeom prst="rect">
            <a:avLst/>
          </a:prstGeom>
          <a:gradFill flip="none" rotWithShape="1">
            <a:gsLst>
              <a:gs pos="100000">
                <a:srgbClr val="00C898">
                  <a:alpha val="70000"/>
                </a:srgbClr>
              </a:gs>
              <a:gs pos="0">
                <a:srgbClr val="04B5EC">
                  <a:alpha val="70000"/>
                </a:srgbClr>
              </a:gs>
            </a:gsLst>
            <a:lin ang="0" scaled="1"/>
            <a:tileRect/>
          </a:gradFill>
          <a:ln>
            <a:noFill/>
          </a:ln>
          <a:effectLst>
            <a:outerShdw blurRad="5080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350"/>
          </a:p>
        </p:txBody>
      </p:sp>
      <p:sp>
        <p:nvSpPr>
          <p:cNvPr id="239" name="TextBox 14"/>
          <p:cNvSpPr txBox="1">
            <a:spLocks noChangeArrowheads="1"/>
          </p:cNvSpPr>
          <p:nvPr/>
        </p:nvSpPr>
        <p:spPr bwMode="auto">
          <a:xfrm>
            <a:off x="2252760" y="5063603"/>
            <a:ext cx="14890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fontAlgn="base">
              <a:spcBef>
                <a:spcPct val="0"/>
              </a:spcBef>
              <a:spcAft>
                <a:spcPct val="0"/>
              </a:spcAft>
              <a:buFont typeface="Arial" panose="020B0604020202020204" pitchFamily="34" charset="0"/>
              <a:buNone/>
            </a:pPr>
            <a:r>
              <a:rPr lang="en-US" altLang="zh-CN" sz="2000" b="1" dirty="0">
                <a:solidFill>
                  <a:srgbClr val="FFFFFF"/>
                </a:solidFill>
                <a:latin typeface="微软雅黑" panose="020B0503020204020204" pitchFamily="34" charset="-122"/>
                <a:ea typeface="微软雅黑" panose="020B0503020204020204" pitchFamily="34" charset="-122"/>
              </a:rPr>
              <a:t>2012</a:t>
            </a:r>
            <a:r>
              <a:rPr lang="zh-CN" altLang="en-US" sz="2000" b="1" dirty="0">
                <a:solidFill>
                  <a:srgbClr val="FFFFFF"/>
                </a:solidFill>
                <a:latin typeface="微软雅黑" panose="020B0503020204020204" pitchFamily="34" charset="-122"/>
                <a:ea typeface="微软雅黑" panose="020B0503020204020204" pitchFamily="34" charset="-122"/>
              </a:rPr>
              <a:t>年</a:t>
            </a:r>
          </a:p>
        </p:txBody>
      </p:sp>
      <p:sp>
        <p:nvSpPr>
          <p:cNvPr id="240" name="TextBox 14"/>
          <p:cNvSpPr txBox="1">
            <a:spLocks noChangeArrowheads="1"/>
          </p:cNvSpPr>
          <p:nvPr/>
        </p:nvSpPr>
        <p:spPr bwMode="auto">
          <a:xfrm>
            <a:off x="3798137" y="4296376"/>
            <a:ext cx="14890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fontAlgn="base">
              <a:spcBef>
                <a:spcPct val="0"/>
              </a:spcBef>
              <a:spcAft>
                <a:spcPct val="0"/>
              </a:spcAft>
              <a:buFont typeface="Arial" panose="020B0604020202020204" pitchFamily="34" charset="0"/>
              <a:buNone/>
            </a:pPr>
            <a:r>
              <a:rPr lang="en-US" altLang="zh-CN" sz="2000" b="1" dirty="0">
                <a:solidFill>
                  <a:srgbClr val="FFFFFF"/>
                </a:solidFill>
                <a:latin typeface="微软雅黑" panose="020B0503020204020204" pitchFamily="34" charset="-122"/>
                <a:ea typeface="微软雅黑" panose="020B0503020204020204" pitchFamily="34" charset="-122"/>
              </a:rPr>
              <a:t>2013</a:t>
            </a:r>
            <a:r>
              <a:rPr lang="zh-CN" altLang="en-US" sz="2000" b="1" dirty="0">
                <a:solidFill>
                  <a:srgbClr val="FFFFFF"/>
                </a:solidFill>
                <a:latin typeface="微软雅黑" panose="020B0503020204020204" pitchFamily="34" charset="-122"/>
                <a:ea typeface="微软雅黑" panose="020B0503020204020204" pitchFamily="34" charset="-122"/>
              </a:rPr>
              <a:t>年</a:t>
            </a:r>
          </a:p>
        </p:txBody>
      </p:sp>
      <p:sp>
        <p:nvSpPr>
          <p:cNvPr id="241" name="TextBox 14"/>
          <p:cNvSpPr txBox="1">
            <a:spLocks noChangeArrowheads="1"/>
          </p:cNvSpPr>
          <p:nvPr/>
        </p:nvSpPr>
        <p:spPr bwMode="auto">
          <a:xfrm>
            <a:off x="5227094" y="3505565"/>
            <a:ext cx="14890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fontAlgn="base">
              <a:spcBef>
                <a:spcPct val="0"/>
              </a:spcBef>
              <a:spcAft>
                <a:spcPct val="0"/>
              </a:spcAft>
              <a:buFont typeface="Arial" panose="020B0604020202020204" pitchFamily="34" charset="0"/>
              <a:buNone/>
            </a:pPr>
            <a:r>
              <a:rPr lang="en-US" altLang="zh-CN" sz="2000" b="1" dirty="0">
                <a:solidFill>
                  <a:srgbClr val="FFFFFF"/>
                </a:solidFill>
                <a:latin typeface="微软雅黑" panose="020B0503020204020204" pitchFamily="34" charset="-122"/>
                <a:ea typeface="微软雅黑" panose="020B0503020204020204" pitchFamily="34" charset="-122"/>
              </a:rPr>
              <a:t>2014</a:t>
            </a:r>
            <a:r>
              <a:rPr lang="zh-CN" altLang="en-US" sz="2000" b="1" dirty="0">
                <a:solidFill>
                  <a:srgbClr val="FFFFFF"/>
                </a:solidFill>
                <a:latin typeface="微软雅黑" panose="020B0503020204020204" pitchFamily="34" charset="-122"/>
                <a:ea typeface="微软雅黑" panose="020B0503020204020204" pitchFamily="34" charset="-122"/>
              </a:rPr>
              <a:t>年</a:t>
            </a:r>
          </a:p>
        </p:txBody>
      </p:sp>
      <p:sp>
        <p:nvSpPr>
          <p:cNvPr id="242" name="TextBox 14"/>
          <p:cNvSpPr txBox="1">
            <a:spLocks noChangeArrowheads="1"/>
          </p:cNvSpPr>
          <p:nvPr/>
        </p:nvSpPr>
        <p:spPr bwMode="auto">
          <a:xfrm>
            <a:off x="6773937" y="2726547"/>
            <a:ext cx="149066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fontAlgn="base">
              <a:spcBef>
                <a:spcPct val="0"/>
              </a:spcBef>
              <a:spcAft>
                <a:spcPct val="0"/>
              </a:spcAft>
              <a:buFont typeface="Arial" panose="020B0604020202020204" pitchFamily="34" charset="0"/>
              <a:buNone/>
            </a:pPr>
            <a:r>
              <a:rPr lang="en-US" altLang="zh-CN" sz="2000" b="1" dirty="0">
                <a:solidFill>
                  <a:srgbClr val="FFFFFF"/>
                </a:solidFill>
                <a:latin typeface="微软雅黑" panose="020B0503020204020204" pitchFamily="34" charset="-122"/>
                <a:ea typeface="微软雅黑" panose="020B0503020204020204" pitchFamily="34" charset="-122"/>
              </a:rPr>
              <a:t>2015</a:t>
            </a:r>
            <a:r>
              <a:rPr lang="zh-CN" altLang="en-US" sz="2000" b="1" dirty="0">
                <a:solidFill>
                  <a:srgbClr val="FFFFFF"/>
                </a:solidFill>
                <a:latin typeface="微软雅黑" panose="020B0503020204020204" pitchFamily="34" charset="-122"/>
                <a:ea typeface="微软雅黑" panose="020B0503020204020204" pitchFamily="34" charset="-122"/>
              </a:rPr>
              <a:t>年</a:t>
            </a:r>
          </a:p>
        </p:txBody>
      </p:sp>
      <p:sp>
        <p:nvSpPr>
          <p:cNvPr id="243" name="TextBox 14"/>
          <p:cNvSpPr txBox="1">
            <a:spLocks noChangeArrowheads="1"/>
          </p:cNvSpPr>
          <p:nvPr/>
        </p:nvSpPr>
        <p:spPr bwMode="auto">
          <a:xfrm>
            <a:off x="8197611" y="1936264"/>
            <a:ext cx="149066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fontAlgn="base">
              <a:spcBef>
                <a:spcPct val="0"/>
              </a:spcBef>
              <a:spcAft>
                <a:spcPct val="0"/>
              </a:spcAft>
              <a:buFont typeface="Arial" panose="020B0604020202020204" pitchFamily="34" charset="0"/>
              <a:buNone/>
            </a:pPr>
            <a:r>
              <a:rPr lang="en-US" altLang="zh-CN" sz="2000" b="1" dirty="0">
                <a:solidFill>
                  <a:srgbClr val="FFFFFF"/>
                </a:solidFill>
                <a:latin typeface="微软雅黑" panose="020B0503020204020204" pitchFamily="34" charset="-122"/>
                <a:ea typeface="微软雅黑" panose="020B0503020204020204" pitchFamily="34" charset="-122"/>
              </a:rPr>
              <a:t>2016</a:t>
            </a:r>
            <a:r>
              <a:rPr lang="zh-CN" altLang="en-US" sz="2000" b="1" dirty="0">
                <a:solidFill>
                  <a:srgbClr val="FFFFFF"/>
                </a:solidFill>
                <a:latin typeface="微软雅黑" panose="020B0503020204020204" pitchFamily="34" charset="-122"/>
                <a:ea typeface="微软雅黑" panose="020B0503020204020204" pitchFamily="34" charset="-122"/>
              </a:rPr>
              <a:t>年</a:t>
            </a:r>
          </a:p>
        </p:txBody>
      </p:sp>
      <p:sp>
        <p:nvSpPr>
          <p:cNvPr id="244" name="TextBox 15"/>
          <p:cNvSpPr txBox="1">
            <a:spLocks noChangeArrowheads="1"/>
          </p:cNvSpPr>
          <p:nvPr/>
        </p:nvSpPr>
        <p:spPr bwMode="auto">
          <a:xfrm>
            <a:off x="2680492" y="5693596"/>
            <a:ext cx="154781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base">
              <a:spcBef>
                <a:spcPct val="0"/>
              </a:spcBef>
              <a:spcAft>
                <a:spcPct val="0"/>
              </a:spcAft>
              <a:buFont typeface="Arial" panose="020B0604020202020204" pitchFamily="34" charset="0"/>
              <a:buNone/>
            </a:pPr>
            <a:r>
              <a:rPr lang="zh-CN" altLang="en-US" sz="1400" dirty="0">
                <a:solidFill>
                  <a:schemeClr val="bg1">
                    <a:lumMod val="65000"/>
                  </a:schemeClr>
                </a:solidFill>
                <a:latin typeface="微软雅黑" panose="020B0503020204020204" pitchFamily="34" charset="-122"/>
                <a:ea typeface="微软雅黑" panose="020B0503020204020204" pitchFamily="34" charset="-122"/>
              </a:rPr>
              <a:t>产值：</a:t>
            </a:r>
            <a:r>
              <a:rPr lang="en-US" altLang="zh-CN" sz="1400" dirty="0">
                <a:solidFill>
                  <a:schemeClr val="bg1">
                    <a:lumMod val="65000"/>
                  </a:schemeClr>
                </a:solidFill>
                <a:latin typeface="微软雅黑" panose="020B0503020204020204" pitchFamily="34" charset="-122"/>
                <a:ea typeface="微软雅黑" panose="020B0503020204020204" pitchFamily="34" charset="-122"/>
              </a:rPr>
              <a:t>20</a:t>
            </a:r>
            <a:r>
              <a:rPr lang="zh-CN" altLang="en-US" sz="1400" dirty="0">
                <a:solidFill>
                  <a:schemeClr val="bg1">
                    <a:lumMod val="65000"/>
                  </a:schemeClr>
                </a:solidFill>
                <a:latin typeface="微软雅黑" panose="020B0503020204020204" pitchFamily="34" charset="-122"/>
                <a:ea typeface="微软雅黑" panose="020B0503020204020204" pitchFamily="34" charset="-122"/>
              </a:rPr>
              <a:t>亿</a:t>
            </a:r>
          </a:p>
        </p:txBody>
      </p:sp>
      <p:sp>
        <p:nvSpPr>
          <p:cNvPr id="245" name="TextBox 15"/>
          <p:cNvSpPr txBox="1">
            <a:spLocks noChangeArrowheads="1"/>
          </p:cNvSpPr>
          <p:nvPr/>
        </p:nvSpPr>
        <p:spPr bwMode="auto">
          <a:xfrm>
            <a:off x="2680492" y="5923539"/>
            <a:ext cx="180181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base">
              <a:spcBef>
                <a:spcPct val="0"/>
              </a:spcBef>
              <a:spcAft>
                <a:spcPct val="0"/>
              </a:spcAft>
              <a:buFont typeface="Arial" panose="020B0604020202020204" pitchFamily="34" charset="0"/>
              <a:buNone/>
            </a:pPr>
            <a:r>
              <a:rPr lang="zh-CN" altLang="en-US" sz="1400" dirty="0">
                <a:solidFill>
                  <a:schemeClr val="bg1">
                    <a:lumMod val="65000"/>
                  </a:schemeClr>
                </a:solidFill>
                <a:latin typeface="微软雅黑" panose="020B0503020204020204" pitchFamily="34" charset="-122"/>
                <a:ea typeface="微软雅黑" panose="020B0503020204020204" pitchFamily="34" charset="-122"/>
              </a:rPr>
              <a:t>用户：</a:t>
            </a:r>
            <a:r>
              <a:rPr lang="en-US" altLang="zh-CN" sz="1400" dirty="0">
                <a:solidFill>
                  <a:schemeClr val="bg1">
                    <a:lumMod val="65000"/>
                  </a:schemeClr>
                </a:solidFill>
                <a:latin typeface="微软雅黑" panose="020B0503020204020204" pitchFamily="34" charset="-122"/>
                <a:ea typeface="微软雅黑" panose="020B0503020204020204" pitchFamily="34" charset="-122"/>
              </a:rPr>
              <a:t>10</a:t>
            </a:r>
            <a:r>
              <a:rPr lang="zh-CN" altLang="en-US" sz="1400" dirty="0">
                <a:solidFill>
                  <a:schemeClr val="bg1">
                    <a:lumMod val="65000"/>
                  </a:schemeClr>
                </a:solidFill>
                <a:latin typeface="微软雅黑" panose="020B0503020204020204" pitchFamily="34" charset="-122"/>
                <a:ea typeface="微软雅黑" panose="020B0503020204020204" pitchFamily="34" charset="-122"/>
              </a:rPr>
              <a:t>万人次</a:t>
            </a:r>
          </a:p>
        </p:txBody>
      </p:sp>
      <p:sp>
        <p:nvSpPr>
          <p:cNvPr id="246" name="TextBox 15"/>
          <p:cNvSpPr txBox="1">
            <a:spLocks noChangeArrowheads="1"/>
          </p:cNvSpPr>
          <p:nvPr/>
        </p:nvSpPr>
        <p:spPr bwMode="auto">
          <a:xfrm>
            <a:off x="4031786" y="5021473"/>
            <a:ext cx="154781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base">
              <a:spcBef>
                <a:spcPct val="0"/>
              </a:spcBef>
              <a:spcAft>
                <a:spcPct val="0"/>
              </a:spcAft>
              <a:buFont typeface="Arial" panose="020B0604020202020204" pitchFamily="34" charset="0"/>
              <a:buNone/>
            </a:pPr>
            <a:r>
              <a:rPr lang="zh-CN" altLang="en-US" sz="1400" dirty="0">
                <a:solidFill>
                  <a:schemeClr val="bg1">
                    <a:lumMod val="65000"/>
                  </a:schemeClr>
                </a:solidFill>
                <a:latin typeface="微软雅黑" panose="020B0503020204020204" pitchFamily="34" charset="-122"/>
                <a:ea typeface="微软雅黑" panose="020B0503020204020204" pitchFamily="34" charset="-122"/>
              </a:rPr>
              <a:t>产值：</a:t>
            </a:r>
            <a:r>
              <a:rPr lang="en-US" altLang="zh-CN" sz="1400" dirty="0">
                <a:solidFill>
                  <a:schemeClr val="bg1">
                    <a:lumMod val="65000"/>
                  </a:schemeClr>
                </a:solidFill>
                <a:latin typeface="微软雅黑" panose="020B0503020204020204" pitchFamily="34" charset="-122"/>
                <a:ea typeface="微软雅黑" panose="020B0503020204020204" pitchFamily="34" charset="-122"/>
              </a:rPr>
              <a:t>30</a:t>
            </a:r>
            <a:r>
              <a:rPr lang="zh-CN" altLang="en-US" sz="1400" dirty="0">
                <a:solidFill>
                  <a:schemeClr val="bg1">
                    <a:lumMod val="65000"/>
                  </a:schemeClr>
                </a:solidFill>
                <a:latin typeface="微软雅黑" panose="020B0503020204020204" pitchFamily="34" charset="-122"/>
                <a:ea typeface="微软雅黑" panose="020B0503020204020204" pitchFamily="34" charset="-122"/>
              </a:rPr>
              <a:t>亿</a:t>
            </a:r>
          </a:p>
        </p:txBody>
      </p:sp>
      <p:sp>
        <p:nvSpPr>
          <p:cNvPr id="247" name="TextBox 15"/>
          <p:cNvSpPr txBox="1">
            <a:spLocks noChangeArrowheads="1"/>
          </p:cNvSpPr>
          <p:nvPr/>
        </p:nvSpPr>
        <p:spPr bwMode="auto">
          <a:xfrm>
            <a:off x="4031786" y="5251416"/>
            <a:ext cx="180181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base">
              <a:spcBef>
                <a:spcPct val="0"/>
              </a:spcBef>
              <a:spcAft>
                <a:spcPct val="0"/>
              </a:spcAft>
              <a:buFont typeface="Arial" panose="020B0604020202020204" pitchFamily="34" charset="0"/>
              <a:buNone/>
            </a:pPr>
            <a:r>
              <a:rPr lang="zh-CN" altLang="en-US" sz="1400">
                <a:solidFill>
                  <a:schemeClr val="bg1">
                    <a:lumMod val="65000"/>
                  </a:schemeClr>
                </a:solidFill>
                <a:latin typeface="微软雅黑" panose="020B0503020204020204" pitchFamily="34" charset="-122"/>
                <a:ea typeface="微软雅黑" panose="020B0503020204020204" pitchFamily="34" charset="-122"/>
              </a:rPr>
              <a:t>用户：</a:t>
            </a:r>
            <a:r>
              <a:rPr lang="en-US" altLang="zh-CN" sz="1400">
                <a:solidFill>
                  <a:schemeClr val="bg1">
                    <a:lumMod val="65000"/>
                  </a:schemeClr>
                </a:solidFill>
                <a:latin typeface="微软雅黑" panose="020B0503020204020204" pitchFamily="34" charset="-122"/>
                <a:ea typeface="微软雅黑" panose="020B0503020204020204" pitchFamily="34" charset="-122"/>
              </a:rPr>
              <a:t>18</a:t>
            </a:r>
            <a:r>
              <a:rPr lang="zh-CN" altLang="en-US" sz="1400">
                <a:solidFill>
                  <a:schemeClr val="bg1">
                    <a:lumMod val="65000"/>
                  </a:schemeClr>
                </a:solidFill>
                <a:latin typeface="微软雅黑" panose="020B0503020204020204" pitchFamily="34" charset="-122"/>
                <a:ea typeface="微软雅黑" panose="020B0503020204020204" pitchFamily="34" charset="-122"/>
              </a:rPr>
              <a:t>万人次</a:t>
            </a:r>
          </a:p>
        </p:txBody>
      </p:sp>
      <p:sp>
        <p:nvSpPr>
          <p:cNvPr id="248" name="TextBox 15"/>
          <p:cNvSpPr txBox="1">
            <a:spLocks noChangeArrowheads="1"/>
          </p:cNvSpPr>
          <p:nvPr/>
        </p:nvSpPr>
        <p:spPr bwMode="auto">
          <a:xfrm>
            <a:off x="5484774" y="4260967"/>
            <a:ext cx="154781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base">
              <a:spcBef>
                <a:spcPct val="0"/>
              </a:spcBef>
              <a:spcAft>
                <a:spcPct val="0"/>
              </a:spcAft>
              <a:buFont typeface="Arial" panose="020B0604020202020204" pitchFamily="34" charset="0"/>
              <a:buNone/>
            </a:pPr>
            <a:r>
              <a:rPr lang="zh-CN" altLang="en-US" sz="1400" dirty="0">
                <a:solidFill>
                  <a:schemeClr val="bg1">
                    <a:lumMod val="65000"/>
                  </a:schemeClr>
                </a:solidFill>
                <a:latin typeface="微软雅黑" panose="020B0503020204020204" pitchFamily="34" charset="-122"/>
                <a:ea typeface="微软雅黑" panose="020B0503020204020204" pitchFamily="34" charset="-122"/>
              </a:rPr>
              <a:t>产值：</a:t>
            </a:r>
            <a:r>
              <a:rPr lang="en-US" altLang="zh-CN" sz="1400" dirty="0">
                <a:solidFill>
                  <a:schemeClr val="bg1">
                    <a:lumMod val="65000"/>
                  </a:schemeClr>
                </a:solidFill>
                <a:latin typeface="微软雅黑" panose="020B0503020204020204" pitchFamily="34" charset="-122"/>
                <a:ea typeface="微软雅黑" panose="020B0503020204020204" pitchFamily="34" charset="-122"/>
              </a:rPr>
              <a:t>65</a:t>
            </a:r>
            <a:r>
              <a:rPr lang="zh-CN" altLang="en-US" sz="1400" dirty="0">
                <a:solidFill>
                  <a:schemeClr val="bg1">
                    <a:lumMod val="65000"/>
                  </a:schemeClr>
                </a:solidFill>
                <a:latin typeface="微软雅黑" panose="020B0503020204020204" pitchFamily="34" charset="-122"/>
                <a:ea typeface="微软雅黑" panose="020B0503020204020204" pitchFamily="34" charset="-122"/>
              </a:rPr>
              <a:t>亿</a:t>
            </a:r>
          </a:p>
        </p:txBody>
      </p:sp>
      <p:sp>
        <p:nvSpPr>
          <p:cNvPr id="249" name="TextBox 15"/>
          <p:cNvSpPr txBox="1">
            <a:spLocks noChangeArrowheads="1"/>
          </p:cNvSpPr>
          <p:nvPr/>
        </p:nvSpPr>
        <p:spPr bwMode="auto">
          <a:xfrm>
            <a:off x="5484774" y="4490910"/>
            <a:ext cx="192722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base">
              <a:spcBef>
                <a:spcPct val="0"/>
              </a:spcBef>
              <a:spcAft>
                <a:spcPct val="0"/>
              </a:spcAft>
              <a:buFont typeface="Arial" panose="020B0604020202020204" pitchFamily="34" charset="0"/>
              <a:buNone/>
            </a:pPr>
            <a:r>
              <a:rPr lang="zh-CN" altLang="en-US" sz="1400">
                <a:solidFill>
                  <a:schemeClr val="bg1">
                    <a:lumMod val="65000"/>
                  </a:schemeClr>
                </a:solidFill>
                <a:latin typeface="微软雅黑" panose="020B0503020204020204" pitchFamily="34" charset="-122"/>
                <a:ea typeface="微软雅黑" panose="020B0503020204020204" pitchFamily="34" charset="-122"/>
              </a:rPr>
              <a:t>用户：</a:t>
            </a:r>
            <a:r>
              <a:rPr lang="en-US" altLang="zh-CN" sz="1400">
                <a:solidFill>
                  <a:schemeClr val="bg1">
                    <a:lumMod val="65000"/>
                  </a:schemeClr>
                </a:solidFill>
                <a:latin typeface="微软雅黑" panose="020B0503020204020204" pitchFamily="34" charset="-122"/>
                <a:ea typeface="微软雅黑" panose="020B0503020204020204" pitchFamily="34" charset="-122"/>
              </a:rPr>
              <a:t>35</a:t>
            </a:r>
            <a:r>
              <a:rPr lang="zh-CN" altLang="en-US" sz="1400">
                <a:solidFill>
                  <a:schemeClr val="bg1">
                    <a:lumMod val="65000"/>
                  </a:schemeClr>
                </a:solidFill>
                <a:latin typeface="微软雅黑" panose="020B0503020204020204" pitchFamily="34" charset="-122"/>
                <a:ea typeface="微软雅黑" panose="020B0503020204020204" pitchFamily="34" charset="-122"/>
              </a:rPr>
              <a:t>万人次</a:t>
            </a:r>
          </a:p>
        </p:txBody>
      </p:sp>
      <p:sp>
        <p:nvSpPr>
          <p:cNvPr id="250" name="TextBox 15"/>
          <p:cNvSpPr txBox="1">
            <a:spLocks noChangeArrowheads="1"/>
          </p:cNvSpPr>
          <p:nvPr/>
        </p:nvSpPr>
        <p:spPr bwMode="auto">
          <a:xfrm>
            <a:off x="6987916" y="3505565"/>
            <a:ext cx="154781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base">
              <a:spcBef>
                <a:spcPct val="0"/>
              </a:spcBef>
              <a:spcAft>
                <a:spcPct val="0"/>
              </a:spcAft>
              <a:buFont typeface="Arial" panose="020B0604020202020204" pitchFamily="34" charset="0"/>
              <a:buNone/>
            </a:pPr>
            <a:r>
              <a:rPr lang="zh-CN" altLang="en-US" sz="1400" dirty="0">
                <a:solidFill>
                  <a:schemeClr val="bg1">
                    <a:lumMod val="65000"/>
                  </a:schemeClr>
                </a:solidFill>
                <a:latin typeface="微软雅黑" panose="020B0503020204020204" pitchFamily="34" charset="-122"/>
                <a:ea typeface="微软雅黑" panose="020B0503020204020204" pitchFamily="34" charset="-122"/>
              </a:rPr>
              <a:t>产值：</a:t>
            </a:r>
            <a:r>
              <a:rPr lang="en-US" altLang="zh-CN" sz="1400" dirty="0">
                <a:solidFill>
                  <a:schemeClr val="bg1">
                    <a:lumMod val="65000"/>
                  </a:schemeClr>
                </a:solidFill>
                <a:latin typeface="微软雅黑" panose="020B0503020204020204" pitchFamily="34" charset="-122"/>
                <a:ea typeface="微软雅黑" panose="020B0503020204020204" pitchFamily="34" charset="-122"/>
              </a:rPr>
              <a:t>95</a:t>
            </a:r>
            <a:r>
              <a:rPr lang="zh-CN" altLang="en-US" sz="1400" dirty="0">
                <a:solidFill>
                  <a:schemeClr val="bg1">
                    <a:lumMod val="65000"/>
                  </a:schemeClr>
                </a:solidFill>
                <a:latin typeface="微软雅黑" panose="020B0503020204020204" pitchFamily="34" charset="-122"/>
                <a:ea typeface="微软雅黑" panose="020B0503020204020204" pitchFamily="34" charset="-122"/>
              </a:rPr>
              <a:t>亿</a:t>
            </a:r>
          </a:p>
        </p:txBody>
      </p:sp>
      <p:sp>
        <p:nvSpPr>
          <p:cNvPr id="251" name="TextBox 15"/>
          <p:cNvSpPr txBox="1">
            <a:spLocks noChangeArrowheads="1"/>
          </p:cNvSpPr>
          <p:nvPr/>
        </p:nvSpPr>
        <p:spPr bwMode="auto">
          <a:xfrm>
            <a:off x="6987916" y="3735508"/>
            <a:ext cx="192722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base">
              <a:spcBef>
                <a:spcPct val="0"/>
              </a:spcBef>
              <a:spcAft>
                <a:spcPct val="0"/>
              </a:spcAft>
              <a:buFont typeface="Arial" panose="020B0604020202020204" pitchFamily="34" charset="0"/>
              <a:buNone/>
            </a:pPr>
            <a:r>
              <a:rPr lang="zh-CN" altLang="en-US" sz="1400">
                <a:solidFill>
                  <a:schemeClr val="bg1">
                    <a:lumMod val="65000"/>
                  </a:schemeClr>
                </a:solidFill>
                <a:latin typeface="微软雅黑" panose="020B0503020204020204" pitchFamily="34" charset="-122"/>
                <a:ea typeface="微软雅黑" panose="020B0503020204020204" pitchFamily="34" charset="-122"/>
              </a:rPr>
              <a:t>用户：</a:t>
            </a:r>
            <a:r>
              <a:rPr lang="en-US" altLang="zh-CN" sz="1400">
                <a:solidFill>
                  <a:schemeClr val="bg1">
                    <a:lumMod val="65000"/>
                  </a:schemeClr>
                </a:solidFill>
                <a:latin typeface="微软雅黑" panose="020B0503020204020204" pitchFamily="34" charset="-122"/>
                <a:ea typeface="微软雅黑" panose="020B0503020204020204" pitchFamily="34" charset="-122"/>
              </a:rPr>
              <a:t>50</a:t>
            </a:r>
            <a:r>
              <a:rPr lang="zh-CN" altLang="en-US" sz="1400">
                <a:solidFill>
                  <a:schemeClr val="bg1">
                    <a:lumMod val="65000"/>
                  </a:schemeClr>
                </a:solidFill>
                <a:latin typeface="微软雅黑" panose="020B0503020204020204" pitchFamily="34" charset="-122"/>
                <a:ea typeface="微软雅黑" panose="020B0503020204020204" pitchFamily="34" charset="-122"/>
              </a:rPr>
              <a:t>万人次</a:t>
            </a:r>
          </a:p>
        </p:txBody>
      </p:sp>
      <p:sp>
        <p:nvSpPr>
          <p:cNvPr id="252" name="TextBox 15"/>
          <p:cNvSpPr txBox="1">
            <a:spLocks noChangeArrowheads="1"/>
          </p:cNvSpPr>
          <p:nvPr/>
        </p:nvSpPr>
        <p:spPr bwMode="auto">
          <a:xfrm>
            <a:off x="8314079" y="2555951"/>
            <a:ext cx="154781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base">
              <a:spcBef>
                <a:spcPct val="0"/>
              </a:spcBef>
              <a:spcAft>
                <a:spcPct val="0"/>
              </a:spcAft>
              <a:buFont typeface="Arial" panose="020B0604020202020204" pitchFamily="34" charset="0"/>
              <a:buNone/>
            </a:pPr>
            <a:r>
              <a:rPr lang="zh-CN" altLang="en-US" sz="1400" dirty="0">
                <a:solidFill>
                  <a:schemeClr val="bg1">
                    <a:lumMod val="65000"/>
                  </a:schemeClr>
                </a:solidFill>
                <a:latin typeface="微软雅黑" panose="020B0503020204020204" pitchFamily="34" charset="-122"/>
                <a:ea typeface="微软雅黑" panose="020B0503020204020204" pitchFamily="34" charset="-122"/>
              </a:rPr>
              <a:t>产值：</a:t>
            </a:r>
            <a:r>
              <a:rPr lang="en-US" altLang="zh-CN" sz="1400" dirty="0">
                <a:solidFill>
                  <a:schemeClr val="bg1">
                    <a:lumMod val="65000"/>
                  </a:schemeClr>
                </a:solidFill>
                <a:latin typeface="微软雅黑" panose="020B0503020204020204" pitchFamily="34" charset="-122"/>
                <a:ea typeface="微软雅黑" panose="020B0503020204020204" pitchFamily="34" charset="-122"/>
              </a:rPr>
              <a:t>160</a:t>
            </a:r>
            <a:r>
              <a:rPr lang="zh-CN" altLang="en-US" sz="1400" dirty="0">
                <a:solidFill>
                  <a:schemeClr val="bg1">
                    <a:lumMod val="65000"/>
                  </a:schemeClr>
                </a:solidFill>
                <a:latin typeface="微软雅黑" panose="020B0503020204020204" pitchFamily="34" charset="-122"/>
                <a:ea typeface="微软雅黑" panose="020B0503020204020204" pitchFamily="34" charset="-122"/>
              </a:rPr>
              <a:t>亿</a:t>
            </a:r>
          </a:p>
        </p:txBody>
      </p:sp>
      <p:sp>
        <p:nvSpPr>
          <p:cNvPr id="253" name="TextBox 15"/>
          <p:cNvSpPr txBox="1">
            <a:spLocks noChangeArrowheads="1"/>
          </p:cNvSpPr>
          <p:nvPr/>
        </p:nvSpPr>
        <p:spPr bwMode="auto">
          <a:xfrm>
            <a:off x="8314079" y="2785894"/>
            <a:ext cx="192722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base">
              <a:spcBef>
                <a:spcPct val="0"/>
              </a:spcBef>
              <a:spcAft>
                <a:spcPct val="0"/>
              </a:spcAft>
              <a:buFont typeface="Arial" panose="020B0604020202020204" pitchFamily="34" charset="0"/>
              <a:buNone/>
            </a:pPr>
            <a:r>
              <a:rPr lang="zh-CN" altLang="en-US" sz="1400">
                <a:solidFill>
                  <a:schemeClr val="bg1">
                    <a:lumMod val="65000"/>
                  </a:schemeClr>
                </a:solidFill>
                <a:latin typeface="微软雅黑" panose="020B0503020204020204" pitchFamily="34" charset="-122"/>
                <a:ea typeface="微软雅黑" panose="020B0503020204020204" pitchFamily="34" charset="-122"/>
              </a:rPr>
              <a:t>用户：</a:t>
            </a:r>
            <a:r>
              <a:rPr lang="en-US" altLang="zh-CN" sz="1400">
                <a:solidFill>
                  <a:schemeClr val="bg1">
                    <a:lumMod val="65000"/>
                  </a:schemeClr>
                </a:solidFill>
                <a:latin typeface="微软雅黑" panose="020B0503020204020204" pitchFamily="34" charset="-122"/>
                <a:ea typeface="微软雅黑" panose="020B0503020204020204" pitchFamily="34" charset="-122"/>
              </a:rPr>
              <a:t>106</a:t>
            </a:r>
            <a:r>
              <a:rPr lang="zh-CN" altLang="en-US" sz="1400">
                <a:solidFill>
                  <a:schemeClr val="bg1">
                    <a:lumMod val="65000"/>
                  </a:schemeClr>
                </a:solidFill>
                <a:latin typeface="微软雅黑" panose="020B0503020204020204" pitchFamily="34" charset="-122"/>
                <a:ea typeface="微软雅黑" panose="020B0503020204020204" pitchFamily="34" charset="-122"/>
              </a:rPr>
              <a:t>万人次</a:t>
            </a:r>
          </a:p>
        </p:txBody>
      </p:sp>
      <p:sp>
        <p:nvSpPr>
          <p:cNvPr id="254" name="Freeform 11"/>
          <p:cNvSpPr>
            <a:spLocks noChangeArrowheads="1"/>
          </p:cNvSpPr>
          <p:nvPr/>
        </p:nvSpPr>
        <p:spPr bwMode="auto">
          <a:xfrm>
            <a:off x="2735405" y="3796984"/>
            <a:ext cx="1300163" cy="763587"/>
          </a:xfrm>
          <a:custGeom>
            <a:avLst/>
            <a:gdLst>
              <a:gd name="T0" fmla="*/ 0 w 2070"/>
              <a:gd name="T1" fmla="*/ 1214 h 1214"/>
              <a:gd name="T2" fmla="*/ 2070 w 2070"/>
              <a:gd name="T3" fmla="*/ 177 h 1214"/>
            </a:gdLst>
            <a:ahLst/>
            <a:cxnLst>
              <a:cxn ang="0">
                <a:pos x="T0" y="T1"/>
              </a:cxn>
              <a:cxn ang="0">
                <a:pos x="T2" y="T3"/>
              </a:cxn>
            </a:cxnLst>
            <a:rect l="0" t="0" r="r" b="b"/>
            <a:pathLst>
              <a:path w="2070" h="1214">
                <a:moveTo>
                  <a:pt x="0" y="1214"/>
                </a:moveTo>
                <a:cubicBezTo>
                  <a:pt x="269" y="321"/>
                  <a:pt x="979" y="0"/>
                  <a:pt x="2070" y="177"/>
                </a:cubicBezTo>
              </a:path>
            </a:pathLst>
          </a:custGeom>
          <a:noFill/>
          <a:ln w="9525">
            <a:solidFill>
              <a:srgbClr val="5A5A5A"/>
            </a:solidFill>
            <a:prstDash val="dash"/>
            <a:miter lim="800000"/>
            <a:tailEnd type="triangle" w="med" len="me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a:ln>
                <a:noFill/>
              </a:ln>
              <a:solidFill>
                <a:srgbClr val="5A5A5A"/>
              </a:solidFill>
              <a:effectLst/>
              <a:uLnTx/>
              <a:uFillTx/>
              <a:latin typeface="Arial" panose="020B0604020202020204" pitchFamily="34" charset="0"/>
            </a:endParaRPr>
          </a:p>
        </p:txBody>
      </p:sp>
      <p:sp>
        <p:nvSpPr>
          <p:cNvPr id="255" name="Freeform 12"/>
          <p:cNvSpPr>
            <a:spLocks noChangeArrowheads="1"/>
          </p:cNvSpPr>
          <p:nvPr/>
        </p:nvSpPr>
        <p:spPr bwMode="auto">
          <a:xfrm>
            <a:off x="7308687" y="1431378"/>
            <a:ext cx="1300162" cy="763588"/>
          </a:xfrm>
          <a:custGeom>
            <a:avLst/>
            <a:gdLst>
              <a:gd name="T0" fmla="*/ 0 w 2071"/>
              <a:gd name="T1" fmla="*/ 1214 h 1214"/>
              <a:gd name="T2" fmla="*/ 2071 w 2071"/>
              <a:gd name="T3" fmla="*/ 178 h 1214"/>
            </a:gdLst>
            <a:ahLst/>
            <a:cxnLst>
              <a:cxn ang="0">
                <a:pos x="T0" y="T1"/>
              </a:cxn>
              <a:cxn ang="0">
                <a:pos x="T2" y="T3"/>
              </a:cxn>
            </a:cxnLst>
            <a:rect l="0" t="0" r="r" b="b"/>
            <a:pathLst>
              <a:path w="2071" h="1214">
                <a:moveTo>
                  <a:pt x="0" y="1214"/>
                </a:moveTo>
                <a:cubicBezTo>
                  <a:pt x="270" y="321"/>
                  <a:pt x="979" y="0"/>
                  <a:pt x="2071" y="178"/>
                </a:cubicBezTo>
              </a:path>
            </a:pathLst>
          </a:custGeom>
          <a:noFill/>
          <a:ln w="9525">
            <a:solidFill>
              <a:srgbClr val="5A5A5A"/>
            </a:solidFill>
            <a:prstDash val="dash"/>
            <a:miter lim="800000"/>
            <a:tailEnd type="triangle" w="med" len="me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a:ln>
                <a:noFill/>
              </a:ln>
              <a:solidFill>
                <a:srgbClr val="5A5A5A"/>
              </a:solidFill>
              <a:effectLst/>
              <a:uLnTx/>
              <a:uFillTx/>
              <a:latin typeface="Arial" panose="020B0604020202020204" pitchFamily="34" charset="0"/>
            </a:endParaRPr>
          </a:p>
        </p:txBody>
      </p:sp>
      <p:sp>
        <p:nvSpPr>
          <p:cNvPr id="256" name="Freeform 12"/>
          <p:cNvSpPr>
            <a:spLocks noChangeArrowheads="1"/>
          </p:cNvSpPr>
          <p:nvPr/>
        </p:nvSpPr>
        <p:spPr bwMode="auto">
          <a:xfrm>
            <a:off x="4295901" y="3007919"/>
            <a:ext cx="1301750" cy="765175"/>
          </a:xfrm>
          <a:custGeom>
            <a:avLst/>
            <a:gdLst>
              <a:gd name="T0" fmla="*/ 0 w 2071"/>
              <a:gd name="T1" fmla="*/ 1214 h 1214"/>
              <a:gd name="T2" fmla="*/ 2071 w 2071"/>
              <a:gd name="T3" fmla="*/ 178 h 1214"/>
            </a:gdLst>
            <a:ahLst/>
            <a:cxnLst>
              <a:cxn ang="0">
                <a:pos x="T0" y="T1"/>
              </a:cxn>
              <a:cxn ang="0">
                <a:pos x="T2" y="T3"/>
              </a:cxn>
            </a:cxnLst>
            <a:rect l="0" t="0" r="r" b="b"/>
            <a:pathLst>
              <a:path w="2071" h="1214">
                <a:moveTo>
                  <a:pt x="0" y="1214"/>
                </a:moveTo>
                <a:cubicBezTo>
                  <a:pt x="270" y="321"/>
                  <a:pt x="979" y="0"/>
                  <a:pt x="2071" y="178"/>
                </a:cubicBezTo>
              </a:path>
            </a:pathLst>
          </a:custGeom>
          <a:noFill/>
          <a:ln w="9525">
            <a:solidFill>
              <a:srgbClr val="5A5A5A"/>
            </a:solidFill>
            <a:prstDash val="dash"/>
            <a:miter lim="800000"/>
            <a:tailEnd type="triangle" w="med" len="me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a:ln>
                <a:noFill/>
              </a:ln>
              <a:solidFill>
                <a:srgbClr val="5A5A5A"/>
              </a:solidFill>
              <a:effectLst/>
              <a:uLnTx/>
              <a:uFillTx/>
              <a:latin typeface="Arial" panose="020B0604020202020204" pitchFamily="34" charset="0"/>
            </a:endParaRPr>
          </a:p>
        </p:txBody>
      </p:sp>
      <p:sp>
        <p:nvSpPr>
          <p:cNvPr id="257" name="Freeform 12"/>
          <p:cNvSpPr>
            <a:spLocks noChangeArrowheads="1"/>
          </p:cNvSpPr>
          <p:nvPr/>
        </p:nvSpPr>
        <p:spPr bwMode="auto">
          <a:xfrm>
            <a:off x="5763055" y="2218855"/>
            <a:ext cx="1301750" cy="765175"/>
          </a:xfrm>
          <a:custGeom>
            <a:avLst/>
            <a:gdLst>
              <a:gd name="T0" fmla="*/ 0 w 2071"/>
              <a:gd name="T1" fmla="*/ 1214 h 1214"/>
              <a:gd name="T2" fmla="*/ 2071 w 2071"/>
              <a:gd name="T3" fmla="*/ 178 h 1214"/>
            </a:gdLst>
            <a:ahLst/>
            <a:cxnLst>
              <a:cxn ang="0">
                <a:pos x="T0" y="T1"/>
              </a:cxn>
              <a:cxn ang="0">
                <a:pos x="T2" y="T3"/>
              </a:cxn>
            </a:cxnLst>
            <a:rect l="0" t="0" r="r" b="b"/>
            <a:pathLst>
              <a:path w="2071" h="1214">
                <a:moveTo>
                  <a:pt x="0" y="1214"/>
                </a:moveTo>
                <a:cubicBezTo>
                  <a:pt x="270" y="321"/>
                  <a:pt x="979" y="0"/>
                  <a:pt x="2071" y="178"/>
                </a:cubicBezTo>
              </a:path>
            </a:pathLst>
          </a:custGeom>
          <a:noFill/>
          <a:ln w="9525">
            <a:solidFill>
              <a:srgbClr val="5A5A5A"/>
            </a:solidFill>
            <a:prstDash val="dash"/>
            <a:miter lim="800000"/>
            <a:tailEnd type="triangle" w="med" len="med"/>
          </a:ln>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a:ln>
                <a:noFill/>
              </a:ln>
              <a:solidFill>
                <a:srgbClr val="5A5A5A"/>
              </a:solidFill>
              <a:effectLst/>
              <a:uLnTx/>
              <a:uFillTx/>
              <a:latin typeface="Arial" panose="020B0604020202020204" pitchFamily="34" charset="0"/>
            </a:endParaRPr>
          </a:p>
        </p:txBody>
      </p:sp>
      <p:sp>
        <p:nvSpPr>
          <p:cNvPr id="258" name="文本框 1"/>
          <p:cNvSpPr txBox="1">
            <a:spLocks noChangeArrowheads="1"/>
          </p:cNvSpPr>
          <p:nvPr/>
        </p:nvSpPr>
        <p:spPr bwMode="auto">
          <a:xfrm>
            <a:off x="2848912" y="3365521"/>
            <a:ext cx="82266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fontAlgn="base">
              <a:spcBef>
                <a:spcPct val="0"/>
              </a:spcBef>
              <a:spcAft>
                <a:spcPct val="0"/>
              </a:spcAft>
              <a:buFont typeface="Arial" panose="020B0604020202020204" pitchFamily="34" charset="0"/>
              <a:buNone/>
            </a:pPr>
            <a:r>
              <a:rPr lang="en-US" altLang="zh-CN" dirty="0">
                <a:solidFill>
                  <a:schemeClr val="bg1">
                    <a:lumMod val="65000"/>
                  </a:schemeClr>
                </a:solidFill>
                <a:latin typeface="Agency FB" panose="020B0503020202020204" pitchFamily="34" charset="0"/>
              </a:rPr>
              <a:t>+</a:t>
            </a:r>
            <a:r>
              <a:rPr lang="en-US" altLang="zh-CN" sz="2800" dirty="0">
                <a:solidFill>
                  <a:schemeClr val="bg1">
                    <a:lumMod val="65000"/>
                  </a:schemeClr>
                </a:solidFill>
                <a:latin typeface="Agency FB" panose="020B0503020202020204" pitchFamily="34" charset="0"/>
              </a:rPr>
              <a:t>50%</a:t>
            </a:r>
            <a:endParaRPr lang="zh-CN" altLang="en-US" dirty="0">
              <a:solidFill>
                <a:schemeClr val="bg1">
                  <a:lumMod val="65000"/>
                </a:schemeClr>
              </a:solidFill>
              <a:latin typeface="Agency FB" panose="020B0503020202020204" pitchFamily="34" charset="0"/>
            </a:endParaRPr>
          </a:p>
        </p:txBody>
      </p:sp>
      <p:sp>
        <p:nvSpPr>
          <p:cNvPr id="259" name="文本框 40"/>
          <p:cNvSpPr txBox="1">
            <a:spLocks noChangeArrowheads="1"/>
          </p:cNvSpPr>
          <p:nvPr/>
        </p:nvSpPr>
        <p:spPr bwMode="auto">
          <a:xfrm>
            <a:off x="4125188" y="2624663"/>
            <a:ext cx="80663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fontAlgn="base">
              <a:spcBef>
                <a:spcPct val="0"/>
              </a:spcBef>
              <a:spcAft>
                <a:spcPct val="0"/>
              </a:spcAft>
              <a:buFont typeface="Arial" panose="020B0604020202020204" pitchFamily="34" charset="0"/>
              <a:buNone/>
            </a:pPr>
            <a:r>
              <a:rPr lang="en-US" altLang="zh-CN" dirty="0">
                <a:solidFill>
                  <a:schemeClr val="bg1">
                    <a:lumMod val="65000"/>
                  </a:schemeClr>
                </a:solidFill>
                <a:latin typeface="Agency FB" panose="020B0503020202020204" pitchFamily="34" charset="0"/>
              </a:rPr>
              <a:t>+</a:t>
            </a:r>
            <a:r>
              <a:rPr lang="en-US" altLang="zh-CN" sz="2800" dirty="0">
                <a:solidFill>
                  <a:schemeClr val="bg1">
                    <a:lumMod val="65000"/>
                  </a:schemeClr>
                </a:solidFill>
                <a:latin typeface="Agency FB" panose="020B0503020202020204" pitchFamily="34" charset="0"/>
              </a:rPr>
              <a:t>121%</a:t>
            </a:r>
            <a:endParaRPr lang="zh-CN" altLang="en-US" dirty="0">
              <a:solidFill>
                <a:schemeClr val="bg1">
                  <a:lumMod val="65000"/>
                </a:schemeClr>
              </a:solidFill>
              <a:latin typeface="Agency FB" panose="020B0503020202020204" pitchFamily="34" charset="0"/>
            </a:endParaRPr>
          </a:p>
        </p:txBody>
      </p:sp>
      <p:sp>
        <p:nvSpPr>
          <p:cNvPr id="260" name="文本框 42"/>
          <p:cNvSpPr txBox="1">
            <a:spLocks noChangeArrowheads="1"/>
          </p:cNvSpPr>
          <p:nvPr/>
        </p:nvSpPr>
        <p:spPr bwMode="auto">
          <a:xfrm>
            <a:off x="5582583" y="1883804"/>
            <a:ext cx="82747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fontAlgn="base">
              <a:spcBef>
                <a:spcPct val="0"/>
              </a:spcBef>
              <a:spcAft>
                <a:spcPct val="0"/>
              </a:spcAft>
              <a:buFont typeface="Arial" panose="020B0604020202020204" pitchFamily="34" charset="0"/>
              <a:buNone/>
            </a:pPr>
            <a:r>
              <a:rPr lang="en-US" altLang="zh-CN" dirty="0">
                <a:solidFill>
                  <a:schemeClr val="bg1">
                    <a:lumMod val="65000"/>
                  </a:schemeClr>
                </a:solidFill>
                <a:latin typeface="Agency FB" panose="020B0503020202020204" pitchFamily="34" charset="0"/>
              </a:rPr>
              <a:t>+</a:t>
            </a:r>
            <a:r>
              <a:rPr lang="en-US" altLang="zh-CN" sz="2800" dirty="0">
                <a:solidFill>
                  <a:schemeClr val="bg1">
                    <a:lumMod val="65000"/>
                  </a:schemeClr>
                </a:solidFill>
                <a:latin typeface="Agency FB" panose="020B0503020202020204" pitchFamily="34" charset="0"/>
              </a:rPr>
              <a:t>89%</a:t>
            </a:r>
            <a:endParaRPr lang="zh-CN" altLang="en-US" dirty="0">
              <a:solidFill>
                <a:schemeClr val="bg1">
                  <a:lumMod val="65000"/>
                </a:schemeClr>
              </a:solidFill>
              <a:latin typeface="Agency FB" panose="020B0503020202020204" pitchFamily="34" charset="0"/>
            </a:endParaRPr>
          </a:p>
        </p:txBody>
      </p:sp>
      <p:sp>
        <p:nvSpPr>
          <p:cNvPr id="261" name="文本框 43"/>
          <p:cNvSpPr txBox="1">
            <a:spLocks noChangeArrowheads="1"/>
          </p:cNvSpPr>
          <p:nvPr/>
        </p:nvSpPr>
        <p:spPr bwMode="auto">
          <a:xfrm>
            <a:off x="7058099" y="1142945"/>
            <a:ext cx="79701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fontAlgn="base">
              <a:spcBef>
                <a:spcPct val="0"/>
              </a:spcBef>
              <a:spcAft>
                <a:spcPct val="0"/>
              </a:spcAft>
              <a:buFont typeface="Arial" panose="020B0604020202020204" pitchFamily="34" charset="0"/>
              <a:buNone/>
            </a:pPr>
            <a:r>
              <a:rPr lang="en-US" altLang="zh-CN" dirty="0">
                <a:solidFill>
                  <a:schemeClr val="bg1">
                    <a:lumMod val="65000"/>
                  </a:schemeClr>
                </a:solidFill>
                <a:latin typeface="Agency FB" panose="020B0503020202020204" pitchFamily="34" charset="0"/>
              </a:rPr>
              <a:t>+</a:t>
            </a:r>
            <a:r>
              <a:rPr lang="en-US" altLang="zh-CN" sz="2800" dirty="0">
                <a:solidFill>
                  <a:schemeClr val="bg1">
                    <a:lumMod val="65000"/>
                  </a:schemeClr>
                </a:solidFill>
                <a:latin typeface="Agency FB" panose="020B0503020202020204" pitchFamily="34" charset="0"/>
              </a:rPr>
              <a:t>75%</a:t>
            </a:r>
            <a:endParaRPr lang="zh-CN" altLang="en-US" dirty="0">
              <a:solidFill>
                <a:schemeClr val="bg1">
                  <a:lumMod val="65000"/>
                </a:schemeClr>
              </a:solidFill>
              <a:latin typeface="Agency FB" panose="020B0503020202020204" pitchFamily="34" charset="0"/>
            </a:endParaRPr>
          </a:p>
        </p:txBody>
      </p:sp>
      <p:sp>
        <p:nvSpPr>
          <p:cNvPr id="269" name="Freeform 5"/>
          <p:cNvSpPr/>
          <p:nvPr/>
        </p:nvSpPr>
        <p:spPr bwMode="auto">
          <a:xfrm rot="5400000">
            <a:off x="6848233" y="4364177"/>
            <a:ext cx="2366286" cy="2342369"/>
          </a:xfrm>
          <a:prstGeom prst="ellipse">
            <a:avLst/>
          </a:prstGeom>
          <a:gradFill flip="none" rotWithShape="1">
            <a:gsLst>
              <a:gs pos="95000">
                <a:srgbClr val="00C898">
                  <a:alpha val="70000"/>
                </a:srgbClr>
              </a:gs>
              <a:gs pos="0">
                <a:srgbClr val="04B5EC">
                  <a:alpha val="90000"/>
                </a:srgbClr>
              </a:gs>
            </a:gsLst>
            <a:lin ang="0" scaled="1"/>
            <a:tileRect/>
          </a:gradFill>
          <a:ln>
            <a:noFill/>
          </a:ln>
          <a:effectLst>
            <a:outerShdw blurRad="152400" dist="63500" dir="2700000" sx="101000" sy="101000" algn="tl"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350" dirty="0"/>
          </a:p>
        </p:txBody>
      </p:sp>
      <p:sp>
        <p:nvSpPr>
          <p:cNvPr id="270" name="Freeform 5"/>
          <p:cNvSpPr/>
          <p:nvPr/>
        </p:nvSpPr>
        <p:spPr bwMode="auto">
          <a:xfrm rot="5400000">
            <a:off x="6982445" y="4484023"/>
            <a:ext cx="2097862" cy="2076659"/>
          </a:xfrm>
          <a:prstGeom prst="ellipse">
            <a:avLst/>
          </a:prstGeom>
          <a:no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350" dirty="0"/>
          </a:p>
        </p:txBody>
      </p:sp>
      <p:sp>
        <p:nvSpPr>
          <p:cNvPr id="271" name="矩形 270"/>
          <p:cNvSpPr/>
          <p:nvPr/>
        </p:nvSpPr>
        <p:spPr>
          <a:xfrm>
            <a:off x="7464710" y="5996828"/>
            <a:ext cx="1209850" cy="34330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latin typeface="Arial Black" panose="020B0A04020102020204" pitchFamily="34" charset="0"/>
              </a:rPr>
              <a:t>83.5%</a:t>
            </a:r>
          </a:p>
        </p:txBody>
      </p:sp>
      <p:sp>
        <p:nvSpPr>
          <p:cNvPr id="272" name="文本框 3"/>
          <p:cNvSpPr txBox="1"/>
          <p:nvPr/>
        </p:nvSpPr>
        <p:spPr>
          <a:xfrm>
            <a:off x="6911157" y="4798687"/>
            <a:ext cx="2240437" cy="1077218"/>
          </a:xfrm>
          <a:prstGeom prst="rect">
            <a:avLst/>
          </a:prstGeom>
          <a:noFill/>
          <a:effectLst/>
        </p:spPr>
        <p:txBody>
          <a:bodyPr wrap="square" rtlCol="0">
            <a:spAutoFit/>
          </a:bodyPr>
          <a:lstStyle/>
          <a:p>
            <a:pPr algn="ctr"/>
            <a:r>
              <a:rPr lang="zh-CN" altLang="en-US" sz="3200" b="1" spc="-150" dirty="0">
                <a:solidFill>
                  <a:srgbClr val="FBFCF2"/>
                </a:solidFill>
                <a:latin typeface="微软雅黑" panose="020B0503020204020204" pitchFamily="34" charset="-122"/>
                <a:ea typeface="微软雅黑" panose="020B0503020204020204" pitchFamily="34" charset="-122"/>
              </a:rPr>
              <a:t>年平均</a:t>
            </a:r>
            <a:endParaRPr lang="en-US" altLang="zh-CN" sz="3200" b="1" spc="-150" dirty="0">
              <a:solidFill>
                <a:srgbClr val="FBFCF2"/>
              </a:solidFill>
              <a:latin typeface="微软雅黑" panose="020B0503020204020204" pitchFamily="34" charset="-122"/>
              <a:ea typeface="微软雅黑" panose="020B0503020204020204" pitchFamily="34" charset="-122"/>
            </a:endParaRPr>
          </a:p>
          <a:p>
            <a:pPr algn="ctr"/>
            <a:r>
              <a:rPr lang="zh-CN" altLang="en-US" sz="3200" b="1" spc="-150" dirty="0">
                <a:solidFill>
                  <a:srgbClr val="FBFCF2"/>
                </a:solidFill>
                <a:latin typeface="微软雅黑" panose="020B0503020204020204" pitchFamily="34" charset="-122"/>
                <a:ea typeface="微软雅黑" panose="020B0503020204020204" pitchFamily="34" charset="-122"/>
              </a:rPr>
              <a:t>增长率超过</a:t>
            </a:r>
          </a:p>
        </p:txBody>
      </p:sp>
      <p:sp>
        <p:nvSpPr>
          <p:cNvPr id="274" name="TextBox 6"/>
          <p:cNvSpPr txBox="1">
            <a:spLocks noChangeArrowheads="1"/>
          </p:cNvSpPr>
          <p:nvPr/>
        </p:nvSpPr>
        <p:spPr bwMode="auto">
          <a:xfrm>
            <a:off x="3065871" y="1205235"/>
            <a:ext cx="326243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fontAlgn="base">
              <a:spcBef>
                <a:spcPct val="0"/>
              </a:spcBef>
              <a:spcAft>
                <a:spcPct val="0"/>
              </a:spcAft>
              <a:buFont typeface="Arial" panose="020B0604020202020204" pitchFamily="34" charset="0"/>
              <a:buNone/>
            </a:pPr>
            <a:r>
              <a:rPr lang="zh-CN" altLang="en-US" sz="2000" b="1" dirty="0">
                <a:solidFill>
                  <a:srgbClr val="40CDAC"/>
                </a:solidFill>
                <a:latin typeface="微软雅黑" panose="020B0503020204020204" pitchFamily="34" charset="-122"/>
                <a:ea typeface="微软雅黑" panose="020B0503020204020204" pitchFamily="34" charset="-122"/>
              </a:rPr>
              <a:t>某某行业市场规模逐年增长</a:t>
            </a:r>
          </a:p>
        </p:txBody>
      </p:sp>
      <p:sp>
        <p:nvSpPr>
          <p:cNvPr id="275" name="TextBox 7"/>
          <p:cNvSpPr txBox="1">
            <a:spLocks noChangeArrowheads="1"/>
          </p:cNvSpPr>
          <p:nvPr/>
        </p:nvSpPr>
        <p:spPr bwMode="auto">
          <a:xfrm>
            <a:off x="2978727" y="1607823"/>
            <a:ext cx="287771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fontAlgn="base">
              <a:spcBef>
                <a:spcPct val="0"/>
              </a:spcBef>
              <a:spcAft>
                <a:spcPct val="0"/>
              </a:spcAft>
              <a:buFont typeface="Arial" panose="020B0604020202020204" pitchFamily="34" charset="0"/>
              <a:buNone/>
            </a:pPr>
            <a:r>
              <a:rPr lang="zh-CN" altLang="en-US" sz="1400" dirty="0">
                <a:solidFill>
                  <a:srgbClr val="40CDAC"/>
                </a:solidFill>
                <a:latin typeface="微软雅黑" panose="020B0503020204020204" pitchFamily="34" charset="-122"/>
                <a:ea typeface="微软雅黑" panose="020B0503020204020204" pitchFamily="34" charset="-122"/>
              </a:rPr>
              <a:t>（根据某某行业协会发布的数据）</a:t>
            </a:r>
          </a:p>
        </p:txBody>
      </p:sp>
      <p:pic>
        <p:nvPicPr>
          <p:cNvPr id="417" name="Picture 7" descr="C:\Users\Administrator\Desktop\56d684a0446de.png"/>
          <p:cNvPicPr>
            <a:picLocks noChangeAspect="1" noChangeArrowheads="1"/>
          </p:cNvPicPr>
          <p:nvPr/>
        </p:nvPicPr>
        <p:blipFill>
          <a:blip r:embed="rId7" cstate="print">
            <a:extLst>
              <a:ext uri="{BEBA8EAE-BF5A-486C-A8C5-ECC9F3942E4B}">
                <a14:imgProps xmlns:a14="http://schemas.microsoft.com/office/drawing/2010/main">
                  <a14:imgLayer r:embed="rId8">
                    <a14:imgEffect>
                      <a14:brightnessContrast bright="5000"/>
                    </a14:imgEffect>
                  </a14:imgLayer>
                </a14:imgProps>
              </a:ext>
              <a:ext uri="{28A0092B-C50C-407E-A947-70E740481C1C}">
                <a14:useLocalDpi xmlns:a14="http://schemas.microsoft.com/office/drawing/2010/main" val="0"/>
              </a:ext>
            </a:extLst>
          </a:blip>
          <a:srcRect/>
          <a:stretch>
            <a:fillRect/>
          </a:stretch>
        </p:blipFill>
        <p:spPr bwMode="auto">
          <a:xfrm rot="1643890">
            <a:off x="10338868" y="3352442"/>
            <a:ext cx="474514" cy="539694"/>
          </a:xfrm>
          <a:prstGeom prst="rect">
            <a:avLst/>
          </a:prstGeom>
          <a:noFill/>
          <a:extLst>
            <a:ext uri="{909E8E84-426E-40DD-AFC4-6F175D3DCCD1}">
              <a14:hiddenFill xmlns:a14="http://schemas.microsoft.com/office/drawing/2010/main">
                <a:solidFill>
                  <a:srgbClr val="FFFFFF"/>
                </a:solidFill>
              </a14:hiddenFill>
            </a:ext>
          </a:extLst>
        </p:spPr>
      </p:pic>
      <p:pic>
        <p:nvPicPr>
          <p:cNvPr id="418" name="Picture 7" descr="C:\Users\Administrator\Desktop\56d684a0446de.png"/>
          <p:cNvPicPr>
            <a:picLocks noChangeAspect="1" noChangeArrowheads="1"/>
          </p:cNvPicPr>
          <p:nvPr/>
        </p:nvPicPr>
        <p:blipFill>
          <a:blip r:embed="rId9" cstate="print">
            <a:extLst>
              <a:ext uri="{BEBA8EAE-BF5A-486C-A8C5-ECC9F3942E4B}">
                <a14:imgProps xmlns:a14="http://schemas.microsoft.com/office/drawing/2010/main">
                  <a14:imgLayer r:embed="rId10">
                    <a14:imgEffect>
                      <a14:brightnessContrast bright="5000"/>
                    </a14:imgEffect>
                  </a14:imgLayer>
                </a14:imgProps>
              </a:ext>
              <a:ext uri="{28A0092B-C50C-407E-A947-70E740481C1C}">
                <a14:useLocalDpi xmlns:a14="http://schemas.microsoft.com/office/drawing/2010/main" val="0"/>
              </a:ext>
            </a:extLst>
          </a:blip>
          <a:srcRect/>
          <a:stretch>
            <a:fillRect/>
          </a:stretch>
        </p:blipFill>
        <p:spPr bwMode="auto">
          <a:xfrm rot="4041525">
            <a:off x="5528351" y="5614661"/>
            <a:ext cx="883735" cy="100512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p14:dur="10" advTm="3000"/>
    </mc:Choice>
    <mc:Fallback>
      <p:transition advTm="3000"/>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14:presetBounceEnd="68000">
                                      <p:stCondLst>
                                        <p:cond delay="0"/>
                                      </p:stCondLst>
                                      <p:childTnLst>
                                        <p:set>
                                          <p:cBhvr>
                                            <p:cTn id="6" dur="1" fill="hold">
                                              <p:stCondLst>
                                                <p:cond delay="0"/>
                                              </p:stCondLst>
                                            </p:cTn>
                                            <p:tgtEl>
                                              <p:spTgt spid="276"/>
                                            </p:tgtEl>
                                            <p:attrNameLst>
                                              <p:attrName>style.visibility</p:attrName>
                                            </p:attrNameLst>
                                          </p:cBhvr>
                                          <p:to>
                                            <p:strVal val="visible"/>
                                          </p:to>
                                        </p:set>
                                        <p:anim calcmode="lin" valueType="num" p14:bounceEnd="68000">
                                          <p:cBhvr additive="base">
                                            <p:cTn id="7" dur="500" fill="hold"/>
                                            <p:tgtEl>
                                              <p:spTgt spid="276"/>
                                            </p:tgtEl>
                                            <p:attrNameLst>
                                              <p:attrName>ppt_x</p:attrName>
                                            </p:attrNameLst>
                                          </p:cBhvr>
                                          <p:tavLst>
                                            <p:tav tm="0">
                                              <p:val>
                                                <p:strVal val="#ppt_x"/>
                                              </p:val>
                                            </p:tav>
                                            <p:tav tm="100000">
                                              <p:val>
                                                <p:strVal val="#ppt_x"/>
                                              </p:val>
                                            </p:tav>
                                          </p:tavLst>
                                        </p:anim>
                                        <p:anim calcmode="lin" valueType="num" p14:bounceEnd="68000">
                                          <p:cBhvr additive="base">
                                            <p:cTn id="8" dur="500" fill="hold"/>
                                            <p:tgtEl>
                                              <p:spTgt spid="276"/>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14:presetBounceEnd="68000">
                                      <p:stCondLst>
                                        <p:cond delay="0"/>
                                      </p:stCondLst>
                                      <p:childTnLst>
                                        <p:set>
                                          <p:cBhvr>
                                            <p:cTn id="11" dur="1" fill="hold">
                                              <p:stCondLst>
                                                <p:cond delay="0"/>
                                              </p:stCondLst>
                                            </p:cTn>
                                            <p:tgtEl>
                                              <p:spTgt spid="277"/>
                                            </p:tgtEl>
                                            <p:attrNameLst>
                                              <p:attrName>style.visibility</p:attrName>
                                            </p:attrNameLst>
                                          </p:cBhvr>
                                          <p:to>
                                            <p:strVal val="visible"/>
                                          </p:to>
                                        </p:set>
                                        <p:anim calcmode="lin" valueType="num" p14:bounceEnd="68000">
                                          <p:cBhvr additive="base">
                                            <p:cTn id="12" dur="500" fill="hold"/>
                                            <p:tgtEl>
                                              <p:spTgt spid="277"/>
                                            </p:tgtEl>
                                            <p:attrNameLst>
                                              <p:attrName>ppt_x</p:attrName>
                                            </p:attrNameLst>
                                          </p:cBhvr>
                                          <p:tavLst>
                                            <p:tav tm="0">
                                              <p:val>
                                                <p:strVal val="#ppt_x"/>
                                              </p:val>
                                            </p:tav>
                                            <p:tav tm="100000">
                                              <p:val>
                                                <p:strVal val="#ppt_x"/>
                                              </p:val>
                                            </p:tav>
                                          </p:tavLst>
                                        </p:anim>
                                        <p:anim calcmode="lin" valueType="num" p14:bounceEnd="68000">
                                          <p:cBhvr additive="base">
                                            <p:cTn id="13" dur="500" fill="hold"/>
                                            <p:tgtEl>
                                              <p:spTgt spid="277"/>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1" fill="hold" nodeType="afterEffect">
                                      <p:stCondLst>
                                        <p:cond delay="0"/>
                                      </p:stCondLst>
                                      <p:childTnLst>
                                        <p:set>
                                          <p:cBhvr>
                                            <p:cTn id="16" dur="1" fill="hold">
                                              <p:stCondLst>
                                                <p:cond delay="0"/>
                                              </p:stCondLst>
                                            </p:cTn>
                                            <p:tgtEl>
                                              <p:spTgt spid="96"/>
                                            </p:tgtEl>
                                            <p:attrNameLst>
                                              <p:attrName>style.visibility</p:attrName>
                                            </p:attrNameLst>
                                          </p:cBhvr>
                                          <p:to>
                                            <p:strVal val="visible"/>
                                          </p:to>
                                        </p:set>
                                        <p:anim calcmode="lin" valueType="num">
                                          <p:cBhvr additive="base">
                                            <p:cTn id="17" dur="500" fill="hold"/>
                                            <p:tgtEl>
                                              <p:spTgt spid="96"/>
                                            </p:tgtEl>
                                            <p:attrNameLst>
                                              <p:attrName>ppt_x</p:attrName>
                                            </p:attrNameLst>
                                          </p:cBhvr>
                                          <p:tavLst>
                                            <p:tav tm="0">
                                              <p:val>
                                                <p:strVal val="#ppt_x"/>
                                              </p:val>
                                            </p:tav>
                                            <p:tav tm="100000">
                                              <p:val>
                                                <p:strVal val="#ppt_x"/>
                                              </p:val>
                                            </p:tav>
                                          </p:tavLst>
                                        </p:anim>
                                        <p:anim calcmode="lin" valueType="num">
                                          <p:cBhvr additive="base">
                                            <p:cTn id="18" dur="500" fill="hold"/>
                                            <p:tgtEl>
                                              <p:spTgt spid="96"/>
                                            </p:tgtEl>
                                            <p:attrNameLst>
                                              <p:attrName>ppt_y</p:attrName>
                                            </p:attrNameLst>
                                          </p:cBhvr>
                                          <p:tavLst>
                                            <p:tav tm="0">
                                              <p:val>
                                                <p:strVal val="0-#ppt_h/2"/>
                                              </p:val>
                                            </p:tav>
                                            <p:tav tm="100000">
                                              <p:val>
                                                <p:strVal val="#ppt_y"/>
                                              </p:val>
                                            </p:tav>
                                          </p:tavLst>
                                        </p:anim>
                                      </p:childTnLst>
                                    </p:cTn>
                                  </p:par>
                                </p:childTnLst>
                              </p:cTn>
                            </p:par>
                            <p:par>
                              <p:cTn id="19" fill="hold">
                                <p:stCondLst>
                                  <p:cond delay="1500"/>
                                </p:stCondLst>
                                <p:childTnLst>
                                  <p:par>
                                    <p:cTn id="20" presetID="2" presetClass="entr" presetSubtype="8" fill="hold" grpId="0" nodeType="afterEffect" p14:presetBounceEnd="67000">
                                      <p:stCondLst>
                                        <p:cond delay="0"/>
                                      </p:stCondLst>
                                      <p:childTnLst>
                                        <p:set>
                                          <p:cBhvr>
                                            <p:cTn id="21" dur="1" fill="hold">
                                              <p:stCondLst>
                                                <p:cond delay="0"/>
                                              </p:stCondLst>
                                            </p:cTn>
                                            <p:tgtEl>
                                              <p:spTgt spid="97"/>
                                            </p:tgtEl>
                                            <p:attrNameLst>
                                              <p:attrName>style.visibility</p:attrName>
                                            </p:attrNameLst>
                                          </p:cBhvr>
                                          <p:to>
                                            <p:strVal val="visible"/>
                                          </p:to>
                                        </p:set>
                                        <p:anim calcmode="lin" valueType="num" p14:bounceEnd="67000">
                                          <p:cBhvr additive="base">
                                            <p:cTn id="22" dur="2000" fill="hold"/>
                                            <p:tgtEl>
                                              <p:spTgt spid="97"/>
                                            </p:tgtEl>
                                            <p:attrNameLst>
                                              <p:attrName>ppt_x</p:attrName>
                                            </p:attrNameLst>
                                          </p:cBhvr>
                                          <p:tavLst>
                                            <p:tav tm="0">
                                              <p:val>
                                                <p:strVal val="0-#ppt_w/2"/>
                                              </p:val>
                                            </p:tav>
                                            <p:tav tm="100000">
                                              <p:val>
                                                <p:strVal val="#ppt_x"/>
                                              </p:val>
                                            </p:tav>
                                          </p:tavLst>
                                        </p:anim>
                                        <p:anim calcmode="lin" valueType="num" p14:bounceEnd="67000">
                                          <p:cBhvr additive="base">
                                            <p:cTn id="23" dur="2000" fill="hold"/>
                                            <p:tgtEl>
                                              <p:spTgt spid="97"/>
                                            </p:tgtEl>
                                            <p:attrNameLst>
                                              <p:attrName>ppt_y</p:attrName>
                                            </p:attrNameLst>
                                          </p:cBhvr>
                                          <p:tavLst>
                                            <p:tav tm="0">
                                              <p:val>
                                                <p:strVal val="#ppt_y"/>
                                              </p:val>
                                            </p:tav>
                                            <p:tav tm="100000">
                                              <p:val>
                                                <p:strVal val="#ppt_y"/>
                                              </p:val>
                                            </p:tav>
                                          </p:tavLst>
                                        </p:anim>
                                      </p:childTnLst>
                                    </p:cTn>
                                  </p:par>
                                  <p:par>
                                    <p:cTn id="24" presetID="2" presetClass="entr" presetSubtype="4" fill="hold" grpId="0" nodeType="withEffect">
                                      <p:stCondLst>
                                        <p:cond delay="0"/>
                                      </p:stCondLst>
                                      <p:iterate type="lt">
                                        <p:tmPct val="10000"/>
                                      </p:iterate>
                                      <p:childTnLst>
                                        <p:set>
                                          <p:cBhvr>
                                            <p:cTn id="25" dur="1" fill="hold">
                                              <p:stCondLst>
                                                <p:cond delay="0"/>
                                              </p:stCondLst>
                                            </p:cTn>
                                            <p:tgtEl>
                                              <p:spTgt spid="274"/>
                                            </p:tgtEl>
                                            <p:attrNameLst>
                                              <p:attrName>style.visibility</p:attrName>
                                            </p:attrNameLst>
                                          </p:cBhvr>
                                          <p:to>
                                            <p:strVal val="visible"/>
                                          </p:to>
                                        </p:set>
                                        <p:anim calcmode="lin" valueType="num">
                                          <p:cBhvr>
                                            <p:cTn id="26" dur="500" fill="hold"/>
                                            <p:tgtEl>
                                              <p:spTgt spid="274"/>
                                            </p:tgtEl>
                                            <p:attrNameLst>
                                              <p:attrName>ppt_x</p:attrName>
                                            </p:attrNameLst>
                                          </p:cBhvr>
                                          <p:tavLst>
                                            <p:tav tm="0">
                                              <p:val>
                                                <p:strVal val="#ppt_x"/>
                                              </p:val>
                                            </p:tav>
                                            <p:tav tm="100000">
                                              <p:val>
                                                <p:strVal val="#ppt_x"/>
                                              </p:val>
                                            </p:tav>
                                          </p:tavLst>
                                        </p:anim>
                                        <p:anim calcmode="lin" valueType="num">
                                          <p:cBhvr>
                                            <p:cTn id="27" dur="500" fill="hold"/>
                                            <p:tgtEl>
                                              <p:spTgt spid="274"/>
                                            </p:tgtEl>
                                            <p:attrNameLst>
                                              <p:attrName>ppt_y</p:attrName>
                                            </p:attrNameLst>
                                          </p:cBhvr>
                                          <p:tavLst>
                                            <p:tav tm="0">
                                              <p:val>
                                                <p:strVal val="1+#ppt_h/2"/>
                                              </p:val>
                                            </p:tav>
                                            <p:tav tm="100000">
                                              <p:val>
                                                <p:strVal val="#ppt_y"/>
                                              </p:val>
                                            </p:tav>
                                          </p:tavLst>
                                        </p:anim>
                                      </p:childTnLst>
                                    </p:cTn>
                                  </p:par>
                                  <p:par>
                                    <p:cTn id="28" presetID="26" presetClass="emph" presetSubtype="0" fill="hold" grpId="1" nodeType="withEffect">
                                      <p:stCondLst>
                                        <p:cond delay="2000"/>
                                      </p:stCondLst>
                                      <p:iterate type="lt">
                                        <p:tmPct val="10000"/>
                                      </p:iterate>
                                      <p:childTnLst>
                                        <p:animEffect transition="out" filter="fade">
                                          <p:cBhvr>
                                            <p:cTn id="29" dur="500" tmFilter="0, 0; .2, .5; .8, .5; 1, 0"/>
                                            <p:tgtEl>
                                              <p:spTgt spid="274"/>
                                            </p:tgtEl>
                                          </p:cBhvr>
                                        </p:animEffect>
                                        <p:animScale>
                                          <p:cBhvr>
                                            <p:cTn id="30" dur="250" autoRev="1" fill="hold"/>
                                            <p:tgtEl>
                                              <p:spTgt spid="274"/>
                                            </p:tgtEl>
                                          </p:cBhvr>
                                          <p:by x="105000" y="105000"/>
                                        </p:animScale>
                                      </p:childTnLst>
                                    </p:cTn>
                                  </p:par>
                                </p:childTnLst>
                              </p:cTn>
                            </p:par>
                            <p:par>
                              <p:cTn id="31" fill="hold">
                                <p:stCondLst>
                                  <p:cond delay="4050"/>
                                </p:stCondLst>
                                <p:childTnLst>
                                  <p:par>
                                    <p:cTn id="32" presetID="2" presetClass="entr" presetSubtype="8" fill="hold" grpId="0" nodeType="afterEffect" p14:presetBounceEnd="67000">
                                      <p:stCondLst>
                                        <p:cond delay="0"/>
                                      </p:stCondLst>
                                      <p:childTnLst>
                                        <p:set>
                                          <p:cBhvr>
                                            <p:cTn id="33" dur="1" fill="hold">
                                              <p:stCondLst>
                                                <p:cond delay="0"/>
                                              </p:stCondLst>
                                            </p:cTn>
                                            <p:tgtEl>
                                              <p:spTgt spid="275"/>
                                            </p:tgtEl>
                                            <p:attrNameLst>
                                              <p:attrName>style.visibility</p:attrName>
                                            </p:attrNameLst>
                                          </p:cBhvr>
                                          <p:to>
                                            <p:strVal val="visible"/>
                                          </p:to>
                                        </p:set>
                                        <p:anim calcmode="lin" valueType="num" p14:bounceEnd="67000">
                                          <p:cBhvr additive="base">
                                            <p:cTn id="34" dur="2000" fill="hold"/>
                                            <p:tgtEl>
                                              <p:spTgt spid="275"/>
                                            </p:tgtEl>
                                            <p:attrNameLst>
                                              <p:attrName>ppt_x</p:attrName>
                                            </p:attrNameLst>
                                          </p:cBhvr>
                                          <p:tavLst>
                                            <p:tav tm="0">
                                              <p:val>
                                                <p:strVal val="0-#ppt_w/2"/>
                                              </p:val>
                                            </p:tav>
                                            <p:tav tm="100000">
                                              <p:val>
                                                <p:strVal val="#ppt_x"/>
                                              </p:val>
                                            </p:tav>
                                          </p:tavLst>
                                        </p:anim>
                                        <p:anim calcmode="lin" valueType="num" p14:bounceEnd="67000">
                                          <p:cBhvr additive="base">
                                            <p:cTn id="35" dur="2000" fill="hold"/>
                                            <p:tgtEl>
                                              <p:spTgt spid="275"/>
                                            </p:tgtEl>
                                            <p:attrNameLst>
                                              <p:attrName>ppt_y</p:attrName>
                                            </p:attrNameLst>
                                          </p:cBhvr>
                                          <p:tavLst>
                                            <p:tav tm="0">
                                              <p:val>
                                                <p:strVal val="#ppt_y"/>
                                              </p:val>
                                            </p:tav>
                                            <p:tav tm="100000">
                                              <p:val>
                                                <p:strVal val="#ppt_y"/>
                                              </p:val>
                                            </p:tav>
                                          </p:tavLst>
                                        </p:anim>
                                      </p:childTnLst>
                                    </p:cTn>
                                  </p:par>
                                </p:childTnLst>
                              </p:cTn>
                            </p:par>
                            <p:par>
                              <p:cTn id="36" fill="hold">
                                <p:stCondLst>
                                  <p:cond delay="6050"/>
                                </p:stCondLst>
                                <p:childTnLst>
                                  <p:par>
                                    <p:cTn id="37" presetID="2" presetClass="entr" presetSubtype="8" decel="100000" fill="hold" grpId="0" nodeType="afterEffect">
                                      <p:stCondLst>
                                        <p:cond delay="0"/>
                                      </p:stCondLst>
                                      <p:childTnLst>
                                        <p:set>
                                          <p:cBhvr>
                                            <p:cTn id="38" dur="1" fill="hold">
                                              <p:stCondLst>
                                                <p:cond delay="0"/>
                                              </p:stCondLst>
                                            </p:cTn>
                                            <p:tgtEl>
                                              <p:spTgt spid="233"/>
                                            </p:tgtEl>
                                            <p:attrNameLst>
                                              <p:attrName>style.visibility</p:attrName>
                                            </p:attrNameLst>
                                          </p:cBhvr>
                                          <p:to>
                                            <p:strVal val="visible"/>
                                          </p:to>
                                        </p:set>
                                        <p:anim calcmode="lin" valueType="num">
                                          <p:cBhvr additive="base">
                                            <p:cTn id="39" dur="1400" fill="hold"/>
                                            <p:tgtEl>
                                              <p:spTgt spid="233"/>
                                            </p:tgtEl>
                                            <p:attrNameLst>
                                              <p:attrName>ppt_x</p:attrName>
                                            </p:attrNameLst>
                                          </p:cBhvr>
                                          <p:tavLst>
                                            <p:tav tm="0">
                                              <p:val>
                                                <p:strVal val="0-#ppt_w/2"/>
                                              </p:val>
                                            </p:tav>
                                            <p:tav tm="100000">
                                              <p:val>
                                                <p:strVal val="#ppt_x"/>
                                              </p:val>
                                            </p:tav>
                                          </p:tavLst>
                                        </p:anim>
                                        <p:anim calcmode="lin" valueType="num">
                                          <p:cBhvr additive="base">
                                            <p:cTn id="40" dur="1400" fill="hold"/>
                                            <p:tgtEl>
                                              <p:spTgt spid="233"/>
                                            </p:tgtEl>
                                            <p:attrNameLst>
                                              <p:attrName>ppt_y</p:attrName>
                                            </p:attrNameLst>
                                          </p:cBhvr>
                                          <p:tavLst>
                                            <p:tav tm="0">
                                              <p:val>
                                                <p:strVal val="#ppt_y"/>
                                              </p:val>
                                            </p:tav>
                                            <p:tav tm="100000">
                                              <p:val>
                                                <p:strVal val="#ppt_y"/>
                                              </p:val>
                                            </p:tav>
                                          </p:tavLst>
                                        </p:anim>
                                      </p:childTnLst>
                                    </p:cTn>
                                  </p:par>
                                </p:childTnLst>
                              </p:cTn>
                            </p:par>
                            <p:par>
                              <p:cTn id="41" fill="hold">
                                <p:stCondLst>
                                  <p:cond delay="7550"/>
                                </p:stCondLst>
                                <p:childTnLst>
                                  <p:par>
                                    <p:cTn id="42" presetID="14" presetClass="entr" presetSubtype="10" fill="hold" grpId="0" nodeType="afterEffect">
                                      <p:stCondLst>
                                        <p:cond delay="0"/>
                                      </p:stCondLst>
                                      <p:childTnLst>
                                        <p:set>
                                          <p:cBhvr>
                                            <p:cTn id="43" dur="1" fill="hold">
                                              <p:stCondLst>
                                                <p:cond delay="0"/>
                                              </p:stCondLst>
                                            </p:cTn>
                                            <p:tgtEl>
                                              <p:spTgt spid="239"/>
                                            </p:tgtEl>
                                            <p:attrNameLst>
                                              <p:attrName>style.visibility</p:attrName>
                                            </p:attrNameLst>
                                          </p:cBhvr>
                                          <p:to>
                                            <p:strVal val="visible"/>
                                          </p:to>
                                        </p:set>
                                        <p:animEffect transition="in" filter="randombar(horizontal)">
                                          <p:cBhvr>
                                            <p:cTn id="44" dur="500"/>
                                            <p:tgtEl>
                                              <p:spTgt spid="239"/>
                                            </p:tgtEl>
                                          </p:cBhvr>
                                        </p:animEffect>
                                      </p:childTnLst>
                                    </p:cTn>
                                  </p:par>
                                </p:childTnLst>
                              </p:cTn>
                            </p:par>
                            <p:par>
                              <p:cTn id="45" fill="hold">
                                <p:stCondLst>
                                  <p:cond delay="8050"/>
                                </p:stCondLst>
                                <p:childTnLst>
                                  <p:par>
                                    <p:cTn id="46" presetID="2" presetClass="entr" presetSubtype="8" decel="100000" fill="hold" grpId="0" nodeType="afterEffect">
                                      <p:stCondLst>
                                        <p:cond delay="0"/>
                                      </p:stCondLst>
                                      <p:childTnLst>
                                        <p:set>
                                          <p:cBhvr>
                                            <p:cTn id="47" dur="1" fill="hold">
                                              <p:stCondLst>
                                                <p:cond delay="0"/>
                                              </p:stCondLst>
                                            </p:cTn>
                                            <p:tgtEl>
                                              <p:spTgt spid="235"/>
                                            </p:tgtEl>
                                            <p:attrNameLst>
                                              <p:attrName>style.visibility</p:attrName>
                                            </p:attrNameLst>
                                          </p:cBhvr>
                                          <p:to>
                                            <p:strVal val="visible"/>
                                          </p:to>
                                        </p:set>
                                        <p:anim calcmode="lin" valueType="num">
                                          <p:cBhvr additive="base">
                                            <p:cTn id="48" dur="1400" fill="hold"/>
                                            <p:tgtEl>
                                              <p:spTgt spid="235"/>
                                            </p:tgtEl>
                                            <p:attrNameLst>
                                              <p:attrName>ppt_x</p:attrName>
                                            </p:attrNameLst>
                                          </p:cBhvr>
                                          <p:tavLst>
                                            <p:tav tm="0">
                                              <p:val>
                                                <p:strVal val="0-#ppt_w/2"/>
                                              </p:val>
                                            </p:tav>
                                            <p:tav tm="100000">
                                              <p:val>
                                                <p:strVal val="#ppt_x"/>
                                              </p:val>
                                            </p:tav>
                                          </p:tavLst>
                                        </p:anim>
                                        <p:anim calcmode="lin" valueType="num">
                                          <p:cBhvr additive="base">
                                            <p:cTn id="49" dur="1400" fill="hold"/>
                                            <p:tgtEl>
                                              <p:spTgt spid="235"/>
                                            </p:tgtEl>
                                            <p:attrNameLst>
                                              <p:attrName>ppt_y</p:attrName>
                                            </p:attrNameLst>
                                          </p:cBhvr>
                                          <p:tavLst>
                                            <p:tav tm="0">
                                              <p:val>
                                                <p:strVal val="#ppt_y"/>
                                              </p:val>
                                            </p:tav>
                                            <p:tav tm="100000">
                                              <p:val>
                                                <p:strVal val="#ppt_y"/>
                                              </p:val>
                                            </p:tav>
                                          </p:tavLst>
                                        </p:anim>
                                      </p:childTnLst>
                                    </p:cTn>
                                  </p:par>
                                </p:childTnLst>
                              </p:cTn>
                            </p:par>
                            <p:par>
                              <p:cTn id="50" fill="hold">
                                <p:stCondLst>
                                  <p:cond delay="9550"/>
                                </p:stCondLst>
                                <p:childTnLst>
                                  <p:par>
                                    <p:cTn id="51" presetID="14" presetClass="entr" presetSubtype="10" fill="hold" grpId="0" nodeType="afterEffect">
                                      <p:stCondLst>
                                        <p:cond delay="0"/>
                                      </p:stCondLst>
                                      <p:childTnLst>
                                        <p:set>
                                          <p:cBhvr>
                                            <p:cTn id="52" dur="1" fill="hold">
                                              <p:stCondLst>
                                                <p:cond delay="0"/>
                                              </p:stCondLst>
                                            </p:cTn>
                                            <p:tgtEl>
                                              <p:spTgt spid="240"/>
                                            </p:tgtEl>
                                            <p:attrNameLst>
                                              <p:attrName>style.visibility</p:attrName>
                                            </p:attrNameLst>
                                          </p:cBhvr>
                                          <p:to>
                                            <p:strVal val="visible"/>
                                          </p:to>
                                        </p:set>
                                        <p:animEffect transition="in" filter="randombar(horizontal)">
                                          <p:cBhvr>
                                            <p:cTn id="53" dur="500"/>
                                            <p:tgtEl>
                                              <p:spTgt spid="240"/>
                                            </p:tgtEl>
                                          </p:cBhvr>
                                        </p:animEffect>
                                      </p:childTnLst>
                                    </p:cTn>
                                  </p:par>
                                </p:childTnLst>
                              </p:cTn>
                            </p:par>
                            <p:par>
                              <p:cTn id="54" fill="hold">
                                <p:stCondLst>
                                  <p:cond delay="10050"/>
                                </p:stCondLst>
                                <p:childTnLst>
                                  <p:par>
                                    <p:cTn id="55" presetID="2" presetClass="entr" presetSubtype="8" decel="100000" fill="hold" grpId="0" nodeType="afterEffect">
                                      <p:stCondLst>
                                        <p:cond delay="0"/>
                                      </p:stCondLst>
                                      <p:childTnLst>
                                        <p:set>
                                          <p:cBhvr>
                                            <p:cTn id="56" dur="1" fill="hold">
                                              <p:stCondLst>
                                                <p:cond delay="0"/>
                                              </p:stCondLst>
                                            </p:cTn>
                                            <p:tgtEl>
                                              <p:spTgt spid="236"/>
                                            </p:tgtEl>
                                            <p:attrNameLst>
                                              <p:attrName>style.visibility</p:attrName>
                                            </p:attrNameLst>
                                          </p:cBhvr>
                                          <p:to>
                                            <p:strVal val="visible"/>
                                          </p:to>
                                        </p:set>
                                        <p:anim calcmode="lin" valueType="num">
                                          <p:cBhvr additive="base">
                                            <p:cTn id="57" dur="1400" fill="hold"/>
                                            <p:tgtEl>
                                              <p:spTgt spid="236"/>
                                            </p:tgtEl>
                                            <p:attrNameLst>
                                              <p:attrName>ppt_x</p:attrName>
                                            </p:attrNameLst>
                                          </p:cBhvr>
                                          <p:tavLst>
                                            <p:tav tm="0">
                                              <p:val>
                                                <p:strVal val="0-#ppt_w/2"/>
                                              </p:val>
                                            </p:tav>
                                            <p:tav tm="100000">
                                              <p:val>
                                                <p:strVal val="#ppt_x"/>
                                              </p:val>
                                            </p:tav>
                                          </p:tavLst>
                                        </p:anim>
                                        <p:anim calcmode="lin" valueType="num">
                                          <p:cBhvr additive="base">
                                            <p:cTn id="58" dur="1400" fill="hold"/>
                                            <p:tgtEl>
                                              <p:spTgt spid="236"/>
                                            </p:tgtEl>
                                            <p:attrNameLst>
                                              <p:attrName>ppt_y</p:attrName>
                                            </p:attrNameLst>
                                          </p:cBhvr>
                                          <p:tavLst>
                                            <p:tav tm="0">
                                              <p:val>
                                                <p:strVal val="#ppt_y"/>
                                              </p:val>
                                            </p:tav>
                                            <p:tav tm="100000">
                                              <p:val>
                                                <p:strVal val="#ppt_y"/>
                                              </p:val>
                                            </p:tav>
                                          </p:tavLst>
                                        </p:anim>
                                      </p:childTnLst>
                                    </p:cTn>
                                  </p:par>
                                </p:childTnLst>
                              </p:cTn>
                            </p:par>
                            <p:par>
                              <p:cTn id="59" fill="hold">
                                <p:stCondLst>
                                  <p:cond delay="11550"/>
                                </p:stCondLst>
                                <p:childTnLst>
                                  <p:par>
                                    <p:cTn id="60" presetID="14" presetClass="entr" presetSubtype="10" fill="hold" grpId="0" nodeType="afterEffect">
                                      <p:stCondLst>
                                        <p:cond delay="0"/>
                                      </p:stCondLst>
                                      <p:childTnLst>
                                        <p:set>
                                          <p:cBhvr>
                                            <p:cTn id="61" dur="1" fill="hold">
                                              <p:stCondLst>
                                                <p:cond delay="0"/>
                                              </p:stCondLst>
                                            </p:cTn>
                                            <p:tgtEl>
                                              <p:spTgt spid="241"/>
                                            </p:tgtEl>
                                            <p:attrNameLst>
                                              <p:attrName>style.visibility</p:attrName>
                                            </p:attrNameLst>
                                          </p:cBhvr>
                                          <p:to>
                                            <p:strVal val="visible"/>
                                          </p:to>
                                        </p:set>
                                        <p:animEffect transition="in" filter="randombar(horizontal)">
                                          <p:cBhvr>
                                            <p:cTn id="62" dur="500"/>
                                            <p:tgtEl>
                                              <p:spTgt spid="241"/>
                                            </p:tgtEl>
                                          </p:cBhvr>
                                        </p:animEffect>
                                      </p:childTnLst>
                                    </p:cTn>
                                  </p:par>
                                </p:childTnLst>
                              </p:cTn>
                            </p:par>
                            <p:par>
                              <p:cTn id="63" fill="hold">
                                <p:stCondLst>
                                  <p:cond delay="12050"/>
                                </p:stCondLst>
                                <p:childTnLst>
                                  <p:par>
                                    <p:cTn id="64" presetID="2" presetClass="entr" presetSubtype="8" decel="100000" fill="hold" grpId="0" nodeType="afterEffect">
                                      <p:stCondLst>
                                        <p:cond delay="0"/>
                                      </p:stCondLst>
                                      <p:childTnLst>
                                        <p:set>
                                          <p:cBhvr>
                                            <p:cTn id="65" dur="1" fill="hold">
                                              <p:stCondLst>
                                                <p:cond delay="0"/>
                                              </p:stCondLst>
                                            </p:cTn>
                                            <p:tgtEl>
                                              <p:spTgt spid="237"/>
                                            </p:tgtEl>
                                            <p:attrNameLst>
                                              <p:attrName>style.visibility</p:attrName>
                                            </p:attrNameLst>
                                          </p:cBhvr>
                                          <p:to>
                                            <p:strVal val="visible"/>
                                          </p:to>
                                        </p:set>
                                        <p:anim calcmode="lin" valueType="num">
                                          <p:cBhvr additive="base">
                                            <p:cTn id="66" dur="1400" fill="hold"/>
                                            <p:tgtEl>
                                              <p:spTgt spid="237"/>
                                            </p:tgtEl>
                                            <p:attrNameLst>
                                              <p:attrName>ppt_x</p:attrName>
                                            </p:attrNameLst>
                                          </p:cBhvr>
                                          <p:tavLst>
                                            <p:tav tm="0">
                                              <p:val>
                                                <p:strVal val="0-#ppt_w/2"/>
                                              </p:val>
                                            </p:tav>
                                            <p:tav tm="100000">
                                              <p:val>
                                                <p:strVal val="#ppt_x"/>
                                              </p:val>
                                            </p:tav>
                                          </p:tavLst>
                                        </p:anim>
                                        <p:anim calcmode="lin" valueType="num">
                                          <p:cBhvr additive="base">
                                            <p:cTn id="67" dur="1400" fill="hold"/>
                                            <p:tgtEl>
                                              <p:spTgt spid="237"/>
                                            </p:tgtEl>
                                            <p:attrNameLst>
                                              <p:attrName>ppt_y</p:attrName>
                                            </p:attrNameLst>
                                          </p:cBhvr>
                                          <p:tavLst>
                                            <p:tav tm="0">
                                              <p:val>
                                                <p:strVal val="#ppt_y"/>
                                              </p:val>
                                            </p:tav>
                                            <p:tav tm="100000">
                                              <p:val>
                                                <p:strVal val="#ppt_y"/>
                                              </p:val>
                                            </p:tav>
                                          </p:tavLst>
                                        </p:anim>
                                      </p:childTnLst>
                                    </p:cTn>
                                  </p:par>
                                </p:childTnLst>
                              </p:cTn>
                            </p:par>
                            <p:par>
                              <p:cTn id="68" fill="hold">
                                <p:stCondLst>
                                  <p:cond delay="13550"/>
                                </p:stCondLst>
                                <p:childTnLst>
                                  <p:par>
                                    <p:cTn id="69" presetID="14" presetClass="entr" presetSubtype="10" fill="hold" grpId="0" nodeType="afterEffect">
                                      <p:stCondLst>
                                        <p:cond delay="0"/>
                                      </p:stCondLst>
                                      <p:childTnLst>
                                        <p:set>
                                          <p:cBhvr>
                                            <p:cTn id="70" dur="1" fill="hold">
                                              <p:stCondLst>
                                                <p:cond delay="0"/>
                                              </p:stCondLst>
                                            </p:cTn>
                                            <p:tgtEl>
                                              <p:spTgt spid="242"/>
                                            </p:tgtEl>
                                            <p:attrNameLst>
                                              <p:attrName>style.visibility</p:attrName>
                                            </p:attrNameLst>
                                          </p:cBhvr>
                                          <p:to>
                                            <p:strVal val="visible"/>
                                          </p:to>
                                        </p:set>
                                        <p:animEffect transition="in" filter="randombar(horizontal)">
                                          <p:cBhvr>
                                            <p:cTn id="71" dur="500"/>
                                            <p:tgtEl>
                                              <p:spTgt spid="242"/>
                                            </p:tgtEl>
                                          </p:cBhvr>
                                        </p:animEffect>
                                      </p:childTnLst>
                                    </p:cTn>
                                  </p:par>
                                </p:childTnLst>
                              </p:cTn>
                            </p:par>
                            <p:par>
                              <p:cTn id="72" fill="hold">
                                <p:stCondLst>
                                  <p:cond delay="14050"/>
                                </p:stCondLst>
                                <p:childTnLst>
                                  <p:par>
                                    <p:cTn id="73" presetID="2" presetClass="entr" presetSubtype="8" decel="100000" fill="hold" grpId="0" nodeType="afterEffect">
                                      <p:stCondLst>
                                        <p:cond delay="0"/>
                                      </p:stCondLst>
                                      <p:childTnLst>
                                        <p:set>
                                          <p:cBhvr>
                                            <p:cTn id="74" dur="1" fill="hold">
                                              <p:stCondLst>
                                                <p:cond delay="0"/>
                                              </p:stCondLst>
                                            </p:cTn>
                                            <p:tgtEl>
                                              <p:spTgt spid="238"/>
                                            </p:tgtEl>
                                            <p:attrNameLst>
                                              <p:attrName>style.visibility</p:attrName>
                                            </p:attrNameLst>
                                          </p:cBhvr>
                                          <p:to>
                                            <p:strVal val="visible"/>
                                          </p:to>
                                        </p:set>
                                        <p:anim calcmode="lin" valueType="num">
                                          <p:cBhvr additive="base">
                                            <p:cTn id="75" dur="1400" fill="hold"/>
                                            <p:tgtEl>
                                              <p:spTgt spid="238"/>
                                            </p:tgtEl>
                                            <p:attrNameLst>
                                              <p:attrName>ppt_x</p:attrName>
                                            </p:attrNameLst>
                                          </p:cBhvr>
                                          <p:tavLst>
                                            <p:tav tm="0">
                                              <p:val>
                                                <p:strVal val="0-#ppt_w/2"/>
                                              </p:val>
                                            </p:tav>
                                            <p:tav tm="100000">
                                              <p:val>
                                                <p:strVal val="#ppt_x"/>
                                              </p:val>
                                            </p:tav>
                                          </p:tavLst>
                                        </p:anim>
                                        <p:anim calcmode="lin" valueType="num">
                                          <p:cBhvr additive="base">
                                            <p:cTn id="76" dur="1400" fill="hold"/>
                                            <p:tgtEl>
                                              <p:spTgt spid="238"/>
                                            </p:tgtEl>
                                            <p:attrNameLst>
                                              <p:attrName>ppt_y</p:attrName>
                                            </p:attrNameLst>
                                          </p:cBhvr>
                                          <p:tavLst>
                                            <p:tav tm="0">
                                              <p:val>
                                                <p:strVal val="#ppt_y"/>
                                              </p:val>
                                            </p:tav>
                                            <p:tav tm="100000">
                                              <p:val>
                                                <p:strVal val="#ppt_y"/>
                                              </p:val>
                                            </p:tav>
                                          </p:tavLst>
                                        </p:anim>
                                      </p:childTnLst>
                                    </p:cTn>
                                  </p:par>
                                </p:childTnLst>
                              </p:cTn>
                            </p:par>
                            <p:par>
                              <p:cTn id="77" fill="hold">
                                <p:stCondLst>
                                  <p:cond delay="15550"/>
                                </p:stCondLst>
                                <p:childTnLst>
                                  <p:par>
                                    <p:cTn id="78" presetID="14" presetClass="entr" presetSubtype="10" fill="hold" grpId="0" nodeType="afterEffect">
                                      <p:stCondLst>
                                        <p:cond delay="0"/>
                                      </p:stCondLst>
                                      <p:childTnLst>
                                        <p:set>
                                          <p:cBhvr>
                                            <p:cTn id="79" dur="1" fill="hold">
                                              <p:stCondLst>
                                                <p:cond delay="0"/>
                                              </p:stCondLst>
                                            </p:cTn>
                                            <p:tgtEl>
                                              <p:spTgt spid="243"/>
                                            </p:tgtEl>
                                            <p:attrNameLst>
                                              <p:attrName>style.visibility</p:attrName>
                                            </p:attrNameLst>
                                          </p:cBhvr>
                                          <p:to>
                                            <p:strVal val="visible"/>
                                          </p:to>
                                        </p:set>
                                        <p:animEffect transition="in" filter="randombar(horizontal)">
                                          <p:cBhvr>
                                            <p:cTn id="80" dur="500"/>
                                            <p:tgtEl>
                                              <p:spTgt spid="243"/>
                                            </p:tgtEl>
                                          </p:cBhvr>
                                        </p:animEffect>
                                      </p:childTnLst>
                                    </p:cTn>
                                  </p:par>
                                </p:childTnLst>
                              </p:cTn>
                            </p:par>
                            <p:par>
                              <p:cTn id="81" fill="hold">
                                <p:stCondLst>
                                  <p:cond delay="16050"/>
                                </p:stCondLst>
                                <p:childTnLst>
                                  <p:par>
                                    <p:cTn id="82" presetID="2" presetClass="entr" presetSubtype="8" fill="hold" grpId="0" nodeType="afterEffect" p14:presetBounceEnd="66000">
                                      <p:stCondLst>
                                        <p:cond delay="0"/>
                                      </p:stCondLst>
                                      <p:childTnLst>
                                        <p:set>
                                          <p:cBhvr>
                                            <p:cTn id="83" dur="1" fill="hold">
                                              <p:stCondLst>
                                                <p:cond delay="0"/>
                                              </p:stCondLst>
                                            </p:cTn>
                                            <p:tgtEl>
                                              <p:spTgt spid="244"/>
                                            </p:tgtEl>
                                            <p:attrNameLst>
                                              <p:attrName>style.visibility</p:attrName>
                                            </p:attrNameLst>
                                          </p:cBhvr>
                                          <p:to>
                                            <p:strVal val="visible"/>
                                          </p:to>
                                        </p:set>
                                        <p:anim calcmode="lin" valueType="num" p14:bounceEnd="66000">
                                          <p:cBhvr additive="base">
                                            <p:cTn id="84" dur="300" fill="hold"/>
                                            <p:tgtEl>
                                              <p:spTgt spid="244"/>
                                            </p:tgtEl>
                                            <p:attrNameLst>
                                              <p:attrName>ppt_x</p:attrName>
                                            </p:attrNameLst>
                                          </p:cBhvr>
                                          <p:tavLst>
                                            <p:tav tm="0">
                                              <p:val>
                                                <p:strVal val="0-#ppt_w/2"/>
                                              </p:val>
                                            </p:tav>
                                            <p:tav tm="100000">
                                              <p:val>
                                                <p:strVal val="#ppt_x"/>
                                              </p:val>
                                            </p:tav>
                                          </p:tavLst>
                                        </p:anim>
                                        <p:anim calcmode="lin" valueType="num" p14:bounceEnd="66000">
                                          <p:cBhvr additive="base">
                                            <p:cTn id="85" dur="300" fill="hold"/>
                                            <p:tgtEl>
                                              <p:spTgt spid="244"/>
                                            </p:tgtEl>
                                            <p:attrNameLst>
                                              <p:attrName>ppt_y</p:attrName>
                                            </p:attrNameLst>
                                          </p:cBhvr>
                                          <p:tavLst>
                                            <p:tav tm="0">
                                              <p:val>
                                                <p:strVal val="#ppt_y"/>
                                              </p:val>
                                            </p:tav>
                                            <p:tav tm="100000">
                                              <p:val>
                                                <p:strVal val="#ppt_y"/>
                                              </p:val>
                                            </p:tav>
                                          </p:tavLst>
                                        </p:anim>
                                      </p:childTnLst>
                                    </p:cTn>
                                  </p:par>
                                </p:childTnLst>
                              </p:cTn>
                            </p:par>
                            <p:par>
                              <p:cTn id="86" fill="hold">
                                <p:stCondLst>
                                  <p:cond delay="16550"/>
                                </p:stCondLst>
                                <p:childTnLst>
                                  <p:par>
                                    <p:cTn id="87" presetID="2" presetClass="entr" presetSubtype="8" fill="hold" grpId="0" nodeType="afterEffect" p14:presetBounceEnd="66000">
                                      <p:stCondLst>
                                        <p:cond delay="0"/>
                                      </p:stCondLst>
                                      <p:childTnLst>
                                        <p:set>
                                          <p:cBhvr>
                                            <p:cTn id="88" dur="1" fill="hold">
                                              <p:stCondLst>
                                                <p:cond delay="0"/>
                                              </p:stCondLst>
                                            </p:cTn>
                                            <p:tgtEl>
                                              <p:spTgt spid="245"/>
                                            </p:tgtEl>
                                            <p:attrNameLst>
                                              <p:attrName>style.visibility</p:attrName>
                                            </p:attrNameLst>
                                          </p:cBhvr>
                                          <p:to>
                                            <p:strVal val="visible"/>
                                          </p:to>
                                        </p:set>
                                        <p:anim calcmode="lin" valueType="num" p14:bounceEnd="66000">
                                          <p:cBhvr additive="base">
                                            <p:cTn id="89" dur="300" fill="hold"/>
                                            <p:tgtEl>
                                              <p:spTgt spid="245"/>
                                            </p:tgtEl>
                                            <p:attrNameLst>
                                              <p:attrName>ppt_x</p:attrName>
                                            </p:attrNameLst>
                                          </p:cBhvr>
                                          <p:tavLst>
                                            <p:tav tm="0">
                                              <p:val>
                                                <p:strVal val="0-#ppt_w/2"/>
                                              </p:val>
                                            </p:tav>
                                            <p:tav tm="100000">
                                              <p:val>
                                                <p:strVal val="#ppt_x"/>
                                              </p:val>
                                            </p:tav>
                                          </p:tavLst>
                                        </p:anim>
                                        <p:anim calcmode="lin" valueType="num" p14:bounceEnd="66000">
                                          <p:cBhvr additive="base">
                                            <p:cTn id="90" dur="300" fill="hold"/>
                                            <p:tgtEl>
                                              <p:spTgt spid="245"/>
                                            </p:tgtEl>
                                            <p:attrNameLst>
                                              <p:attrName>ppt_y</p:attrName>
                                            </p:attrNameLst>
                                          </p:cBhvr>
                                          <p:tavLst>
                                            <p:tav tm="0">
                                              <p:val>
                                                <p:strVal val="#ppt_y"/>
                                              </p:val>
                                            </p:tav>
                                            <p:tav tm="100000">
                                              <p:val>
                                                <p:strVal val="#ppt_y"/>
                                              </p:val>
                                            </p:tav>
                                          </p:tavLst>
                                        </p:anim>
                                      </p:childTnLst>
                                    </p:cTn>
                                  </p:par>
                                </p:childTnLst>
                              </p:cTn>
                            </p:par>
                            <p:par>
                              <p:cTn id="91" fill="hold">
                                <p:stCondLst>
                                  <p:cond delay="17050"/>
                                </p:stCondLst>
                                <p:childTnLst>
                                  <p:par>
                                    <p:cTn id="92" presetID="2" presetClass="entr" presetSubtype="8" fill="hold" grpId="0" nodeType="afterEffect" p14:presetBounceEnd="66000">
                                      <p:stCondLst>
                                        <p:cond delay="0"/>
                                      </p:stCondLst>
                                      <p:childTnLst>
                                        <p:set>
                                          <p:cBhvr>
                                            <p:cTn id="93" dur="1" fill="hold">
                                              <p:stCondLst>
                                                <p:cond delay="0"/>
                                              </p:stCondLst>
                                            </p:cTn>
                                            <p:tgtEl>
                                              <p:spTgt spid="246"/>
                                            </p:tgtEl>
                                            <p:attrNameLst>
                                              <p:attrName>style.visibility</p:attrName>
                                            </p:attrNameLst>
                                          </p:cBhvr>
                                          <p:to>
                                            <p:strVal val="visible"/>
                                          </p:to>
                                        </p:set>
                                        <p:anim calcmode="lin" valueType="num" p14:bounceEnd="66000">
                                          <p:cBhvr additive="base">
                                            <p:cTn id="94" dur="300" fill="hold"/>
                                            <p:tgtEl>
                                              <p:spTgt spid="246"/>
                                            </p:tgtEl>
                                            <p:attrNameLst>
                                              <p:attrName>ppt_x</p:attrName>
                                            </p:attrNameLst>
                                          </p:cBhvr>
                                          <p:tavLst>
                                            <p:tav tm="0">
                                              <p:val>
                                                <p:strVal val="0-#ppt_w/2"/>
                                              </p:val>
                                            </p:tav>
                                            <p:tav tm="100000">
                                              <p:val>
                                                <p:strVal val="#ppt_x"/>
                                              </p:val>
                                            </p:tav>
                                          </p:tavLst>
                                        </p:anim>
                                        <p:anim calcmode="lin" valueType="num" p14:bounceEnd="66000">
                                          <p:cBhvr additive="base">
                                            <p:cTn id="95" dur="300" fill="hold"/>
                                            <p:tgtEl>
                                              <p:spTgt spid="246"/>
                                            </p:tgtEl>
                                            <p:attrNameLst>
                                              <p:attrName>ppt_y</p:attrName>
                                            </p:attrNameLst>
                                          </p:cBhvr>
                                          <p:tavLst>
                                            <p:tav tm="0">
                                              <p:val>
                                                <p:strVal val="#ppt_y"/>
                                              </p:val>
                                            </p:tav>
                                            <p:tav tm="100000">
                                              <p:val>
                                                <p:strVal val="#ppt_y"/>
                                              </p:val>
                                            </p:tav>
                                          </p:tavLst>
                                        </p:anim>
                                      </p:childTnLst>
                                    </p:cTn>
                                  </p:par>
                                </p:childTnLst>
                              </p:cTn>
                            </p:par>
                            <p:par>
                              <p:cTn id="96" fill="hold">
                                <p:stCondLst>
                                  <p:cond delay="17550"/>
                                </p:stCondLst>
                                <p:childTnLst>
                                  <p:par>
                                    <p:cTn id="97" presetID="2" presetClass="entr" presetSubtype="8" fill="hold" grpId="0" nodeType="afterEffect" p14:presetBounceEnd="66000">
                                      <p:stCondLst>
                                        <p:cond delay="0"/>
                                      </p:stCondLst>
                                      <p:childTnLst>
                                        <p:set>
                                          <p:cBhvr>
                                            <p:cTn id="98" dur="1" fill="hold">
                                              <p:stCondLst>
                                                <p:cond delay="0"/>
                                              </p:stCondLst>
                                            </p:cTn>
                                            <p:tgtEl>
                                              <p:spTgt spid="247"/>
                                            </p:tgtEl>
                                            <p:attrNameLst>
                                              <p:attrName>style.visibility</p:attrName>
                                            </p:attrNameLst>
                                          </p:cBhvr>
                                          <p:to>
                                            <p:strVal val="visible"/>
                                          </p:to>
                                        </p:set>
                                        <p:anim calcmode="lin" valueType="num" p14:bounceEnd="66000">
                                          <p:cBhvr additive="base">
                                            <p:cTn id="99" dur="300" fill="hold"/>
                                            <p:tgtEl>
                                              <p:spTgt spid="247"/>
                                            </p:tgtEl>
                                            <p:attrNameLst>
                                              <p:attrName>ppt_x</p:attrName>
                                            </p:attrNameLst>
                                          </p:cBhvr>
                                          <p:tavLst>
                                            <p:tav tm="0">
                                              <p:val>
                                                <p:strVal val="0-#ppt_w/2"/>
                                              </p:val>
                                            </p:tav>
                                            <p:tav tm="100000">
                                              <p:val>
                                                <p:strVal val="#ppt_x"/>
                                              </p:val>
                                            </p:tav>
                                          </p:tavLst>
                                        </p:anim>
                                        <p:anim calcmode="lin" valueType="num" p14:bounceEnd="66000">
                                          <p:cBhvr additive="base">
                                            <p:cTn id="100" dur="300" fill="hold"/>
                                            <p:tgtEl>
                                              <p:spTgt spid="247"/>
                                            </p:tgtEl>
                                            <p:attrNameLst>
                                              <p:attrName>ppt_y</p:attrName>
                                            </p:attrNameLst>
                                          </p:cBhvr>
                                          <p:tavLst>
                                            <p:tav tm="0">
                                              <p:val>
                                                <p:strVal val="#ppt_y"/>
                                              </p:val>
                                            </p:tav>
                                            <p:tav tm="100000">
                                              <p:val>
                                                <p:strVal val="#ppt_y"/>
                                              </p:val>
                                            </p:tav>
                                          </p:tavLst>
                                        </p:anim>
                                      </p:childTnLst>
                                    </p:cTn>
                                  </p:par>
                                </p:childTnLst>
                              </p:cTn>
                            </p:par>
                            <p:par>
                              <p:cTn id="101" fill="hold">
                                <p:stCondLst>
                                  <p:cond delay="18050"/>
                                </p:stCondLst>
                                <p:childTnLst>
                                  <p:par>
                                    <p:cTn id="102" presetID="2" presetClass="entr" presetSubtype="8" fill="hold" grpId="0" nodeType="afterEffect" p14:presetBounceEnd="66000">
                                      <p:stCondLst>
                                        <p:cond delay="0"/>
                                      </p:stCondLst>
                                      <p:childTnLst>
                                        <p:set>
                                          <p:cBhvr>
                                            <p:cTn id="103" dur="1" fill="hold">
                                              <p:stCondLst>
                                                <p:cond delay="0"/>
                                              </p:stCondLst>
                                            </p:cTn>
                                            <p:tgtEl>
                                              <p:spTgt spid="248"/>
                                            </p:tgtEl>
                                            <p:attrNameLst>
                                              <p:attrName>style.visibility</p:attrName>
                                            </p:attrNameLst>
                                          </p:cBhvr>
                                          <p:to>
                                            <p:strVal val="visible"/>
                                          </p:to>
                                        </p:set>
                                        <p:anim calcmode="lin" valueType="num" p14:bounceEnd="66000">
                                          <p:cBhvr additive="base">
                                            <p:cTn id="104" dur="300" fill="hold"/>
                                            <p:tgtEl>
                                              <p:spTgt spid="248"/>
                                            </p:tgtEl>
                                            <p:attrNameLst>
                                              <p:attrName>ppt_x</p:attrName>
                                            </p:attrNameLst>
                                          </p:cBhvr>
                                          <p:tavLst>
                                            <p:tav tm="0">
                                              <p:val>
                                                <p:strVal val="0-#ppt_w/2"/>
                                              </p:val>
                                            </p:tav>
                                            <p:tav tm="100000">
                                              <p:val>
                                                <p:strVal val="#ppt_x"/>
                                              </p:val>
                                            </p:tav>
                                          </p:tavLst>
                                        </p:anim>
                                        <p:anim calcmode="lin" valueType="num" p14:bounceEnd="66000">
                                          <p:cBhvr additive="base">
                                            <p:cTn id="105" dur="300" fill="hold"/>
                                            <p:tgtEl>
                                              <p:spTgt spid="248"/>
                                            </p:tgtEl>
                                            <p:attrNameLst>
                                              <p:attrName>ppt_y</p:attrName>
                                            </p:attrNameLst>
                                          </p:cBhvr>
                                          <p:tavLst>
                                            <p:tav tm="0">
                                              <p:val>
                                                <p:strVal val="#ppt_y"/>
                                              </p:val>
                                            </p:tav>
                                            <p:tav tm="100000">
                                              <p:val>
                                                <p:strVal val="#ppt_y"/>
                                              </p:val>
                                            </p:tav>
                                          </p:tavLst>
                                        </p:anim>
                                      </p:childTnLst>
                                    </p:cTn>
                                  </p:par>
                                </p:childTnLst>
                              </p:cTn>
                            </p:par>
                            <p:par>
                              <p:cTn id="106" fill="hold">
                                <p:stCondLst>
                                  <p:cond delay="18550"/>
                                </p:stCondLst>
                                <p:childTnLst>
                                  <p:par>
                                    <p:cTn id="107" presetID="2" presetClass="entr" presetSubtype="8" fill="hold" grpId="0" nodeType="afterEffect" p14:presetBounceEnd="66000">
                                      <p:stCondLst>
                                        <p:cond delay="0"/>
                                      </p:stCondLst>
                                      <p:childTnLst>
                                        <p:set>
                                          <p:cBhvr>
                                            <p:cTn id="108" dur="1" fill="hold">
                                              <p:stCondLst>
                                                <p:cond delay="0"/>
                                              </p:stCondLst>
                                            </p:cTn>
                                            <p:tgtEl>
                                              <p:spTgt spid="249"/>
                                            </p:tgtEl>
                                            <p:attrNameLst>
                                              <p:attrName>style.visibility</p:attrName>
                                            </p:attrNameLst>
                                          </p:cBhvr>
                                          <p:to>
                                            <p:strVal val="visible"/>
                                          </p:to>
                                        </p:set>
                                        <p:anim calcmode="lin" valueType="num" p14:bounceEnd="66000">
                                          <p:cBhvr additive="base">
                                            <p:cTn id="109" dur="300" fill="hold"/>
                                            <p:tgtEl>
                                              <p:spTgt spid="249"/>
                                            </p:tgtEl>
                                            <p:attrNameLst>
                                              <p:attrName>ppt_x</p:attrName>
                                            </p:attrNameLst>
                                          </p:cBhvr>
                                          <p:tavLst>
                                            <p:tav tm="0">
                                              <p:val>
                                                <p:strVal val="0-#ppt_w/2"/>
                                              </p:val>
                                            </p:tav>
                                            <p:tav tm="100000">
                                              <p:val>
                                                <p:strVal val="#ppt_x"/>
                                              </p:val>
                                            </p:tav>
                                          </p:tavLst>
                                        </p:anim>
                                        <p:anim calcmode="lin" valueType="num" p14:bounceEnd="66000">
                                          <p:cBhvr additive="base">
                                            <p:cTn id="110" dur="300" fill="hold"/>
                                            <p:tgtEl>
                                              <p:spTgt spid="249"/>
                                            </p:tgtEl>
                                            <p:attrNameLst>
                                              <p:attrName>ppt_y</p:attrName>
                                            </p:attrNameLst>
                                          </p:cBhvr>
                                          <p:tavLst>
                                            <p:tav tm="0">
                                              <p:val>
                                                <p:strVal val="#ppt_y"/>
                                              </p:val>
                                            </p:tav>
                                            <p:tav tm="100000">
                                              <p:val>
                                                <p:strVal val="#ppt_y"/>
                                              </p:val>
                                            </p:tav>
                                          </p:tavLst>
                                        </p:anim>
                                      </p:childTnLst>
                                    </p:cTn>
                                  </p:par>
                                </p:childTnLst>
                              </p:cTn>
                            </p:par>
                            <p:par>
                              <p:cTn id="111" fill="hold">
                                <p:stCondLst>
                                  <p:cond delay="19050"/>
                                </p:stCondLst>
                                <p:childTnLst>
                                  <p:par>
                                    <p:cTn id="112" presetID="2" presetClass="entr" presetSubtype="8" fill="hold" grpId="0" nodeType="afterEffect" p14:presetBounceEnd="66000">
                                      <p:stCondLst>
                                        <p:cond delay="0"/>
                                      </p:stCondLst>
                                      <p:childTnLst>
                                        <p:set>
                                          <p:cBhvr>
                                            <p:cTn id="113" dur="1" fill="hold">
                                              <p:stCondLst>
                                                <p:cond delay="0"/>
                                              </p:stCondLst>
                                            </p:cTn>
                                            <p:tgtEl>
                                              <p:spTgt spid="250"/>
                                            </p:tgtEl>
                                            <p:attrNameLst>
                                              <p:attrName>style.visibility</p:attrName>
                                            </p:attrNameLst>
                                          </p:cBhvr>
                                          <p:to>
                                            <p:strVal val="visible"/>
                                          </p:to>
                                        </p:set>
                                        <p:anim calcmode="lin" valueType="num" p14:bounceEnd="66000">
                                          <p:cBhvr additive="base">
                                            <p:cTn id="114" dur="300" fill="hold"/>
                                            <p:tgtEl>
                                              <p:spTgt spid="250"/>
                                            </p:tgtEl>
                                            <p:attrNameLst>
                                              <p:attrName>ppt_x</p:attrName>
                                            </p:attrNameLst>
                                          </p:cBhvr>
                                          <p:tavLst>
                                            <p:tav tm="0">
                                              <p:val>
                                                <p:strVal val="0-#ppt_w/2"/>
                                              </p:val>
                                            </p:tav>
                                            <p:tav tm="100000">
                                              <p:val>
                                                <p:strVal val="#ppt_x"/>
                                              </p:val>
                                            </p:tav>
                                          </p:tavLst>
                                        </p:anim>
                                        <p:anim calcmode="lin" valueType="num" p14:bounceEnd="66000">
                                          <p:cBhvr additive="base">
                                            <p:cTn id="115" dur="300" fill="hold"/>
                                            <p:tgtEl>
                                              <p:spTgt spid="250"/>
                                            </p:tgtEl>
                                            <p:attrNameLst>
                                              <p:attrName>ppt_y</p:attrName>
                                            </p:attrNameLst>
                                          </p:cBhvr>
                                          <p:tavLst>
                                            <p:tav tm="0">
                                              <p:val>
                                                <p:strVal val="#ppt_y"/>
                                              </p:val>
                                            </p:tav>
                                            <p:tav tm="100000">
                                              <p:val>
                                                <p:strVal val="#ppt_y"/>
                                              </p:val>
                                            </p:tav>
                                          </p:tavLst>
                                        </p:anim>
                                      </p:childTnLst>
                                    </p:cTn>
                                  </p:par>
                                </p:childTnLst>
                              </p:cTn>
                            </p:par>
                            <p:par>
                              <p:cTn id="116" fill="hold">
                                <p:stCondLst>
                                  <p:cond delay="19550"/>
                                </p:stCondLst>
                                <p:childTnLst>
                                  <p:par>
                                    <p:cTn id="117" presetID="2" presetClass="entr" presetSubtype="8" fill="hold" grpId="0" nodeType="afterEffect" p14:presetBounceEnd="66000">
                                      <p:stCondLst>
                                        <p:cond delay="0"/>
                                      </p:stCondLst>
                                      <p:childTnLst>
                                        <p:set>
                                          <p:cBhvr>
                                            <p:cTn id="118" dur="1" fill="hold">
                                              <p:stCondLst>
                                                <p:cond delay="0"/>
                                              </p:stCondLst>
                                            </p:cTn>
                                            <p:tgtEl>
                                              <p:spTgt spid="251"/>
                                            </p:tgtEl>
                                            <p:attrNameLst>
                                              <p:attrName>style.visibility</p:attrName>
                                            </p:attrNameLst>
                                          </p:cBhvr>
                                          <p:to>
                                            <p:strVal val="visible"/>
                                          </p:to>
                                        </p:set>
                                        <p:anim calcmode="lin" valueType="num" p14:bounceEnd="66000">
                                          <p:cBhvr additive="base">
                                            <p:cTn id="119" dur="300" fill="hold"/>
                                            <p:tgtEl>
                                              <p:spTgt spid="251"/>
                                            </p:tgtEl>
                                            <p:attrNameLst>
                                              <p:attrName>ppt_x</p:attrName>
                                            </p:attrNameLst>
                                          </p:cBhvr>
                                          <p:tavLst>
                                            <p:tav tm="0">
                                              <p:val>
                                                <p:strVal val="0-#ppt_w/2"/>
                                              </p:val>
                                            </p:tav>
                                            <p:tav tm="100000">
                                              <p:val>
                                                <p:strVal val="#ppt_x"/>
                                              </p:val>
                                            </p:tav>
                                          </p:tavLst>
                                        </p:anim>
                                        <p:anim calcmode="lin" valueType="num" p14:bounceEnd="66000">
                                          <p:cBhvr additive="base">
                                            <p:cTn id="120" dur="300" fill="hold"/>
                                            <p:tgtEl>
                                              <p:spTgt spid="251"/>
                                            </p:tgtEl>
                                            <p:attrNameLst>
                                              <p:attrName>ppt_y</p:attrName>
                                            </p:attrNameLst>
                                          </p:cBhvr>
                                          <p:tavLst>
                                            <p:tav tm="0">
                                              <p:val>
                                                <p:strVal val="#ppt_y"/>
                                              </p:val>
                                            </p:tav>
                                            <p:tav tm="100000">
                                              <p:val>
                                                <p:strVal val="#ppt_y"/>
                                              </p:val>
                                            </p:tav>
                                          </p:tavLst>
                                        </p:anim>
                                      </p:childTnLst>
                                    </p:cTn>
                                  </p:par>
                                </p:childTnLst>
                              </p:cTn>
                            </p:par>
                            <p:par>
                              <p:cTn id="121" fill="hold">
                                <p:stCondLst>
                                  <p:cond delay="20050"/>
                                </p:stCondLst>
                                <p:childTnLst>
                                  <p:par>
                                    <p:cTn id="122" presetID="2" presetClass="entr" presetSubtype="8" fill="hold" grpId="0" nodeType="afterEffect" p14:presetBounceEnd="66000">
                                      <p:stCondLst>
                                        <p:cond delay="0"/>
                                      </p:stCondLst>
                                      <p:childTnLst>
                                        <p:set>
                                          <p:cBhvr>
                                            <p:cTn id="123" dur="1" fill="hold">
                                              <p:stCondLst>
                                                <p:cond delay="0"/>
                                              </p:stCondLst>
                                            </p:cTn>
                                            <p:tgtEl>
                                              <p:spTgt spid="252"/>
                                            </p:tgtEl>
                                            <p:attrNameLst>
                                              <p:attrName>style.visibility</p:attrName>
                                            </p:attrNameLst>
                                          </p:cBhvr>
                                          <p:to>
                                            <p:strVal val="visible"/>
                                          </p:to>
                                        </p:set>
                                        <p:anim calcmode="lin" valueType="num" p14:bounceEnd="66000">
                                          <p:cBhvr additive="base">
                                            <p:cTn id="124" dur="300" fill="hold"/>
                                            <p:tgtEl>
                                              <p:spTgt spid="252"/>
                                            </p:tgtEl>
                                            <p:attrNameLst>
                                              <p:attrName>ppt_x</p:attrName>
                                            </p:attrNameLst>
                                          </p:cBhvr>
                                          <p:tavLst>
                                            <p:tav tm="0">
                                              <p:val>
                                                <p:strVal val="0-#ppt_w/2"/>
                                              </p:val>
                                            </p:tav>
                                            <p:tav tm="100000">
                                              <p:val>
                                                <p:strVal val="#ppt_x"/>
                                              </p:val>
                                            </p:tav>
                                          </p:tavLst>
                                        </p:anim>
                                        <p:anim calcmode="lin" valueType="num" p14:bounceEnd="66000">
                                          <p:cBhvr additive="base">
                                            <p:cTn id="125" dur="300" fill="hold"/>
                                            <p:tgtEl>
                                              <p:spTgt spid="252"/>
                                            </p:tgtEl>
                                            <p:attrNameLst>
                                              <p:attrName>ppt_y</p:attrName>
                                            </p:attrNameLst>
                                          </p:cBhvr>
                                          <p:tavLst>
                                            <p:tav tm="0">
                                              <p:val>
                                                <p:strVal val="#ppt_y"/>
                                              </p:val>
                                            </p:tav>
                                            <p:tav tm="100000">
                                              <p:val>
                                                <p:strVal val="#ppt_y"/>
                                              </p:val>
                                            </p:tav>
                                          </p:tavLst>
                                        </p:anim>
                                      </p:childTnLst>
                                    </p:cTn>
                                  </p:par>
                                </p:childTnLst>
                              </p:cTn>
                            </p:par>
                            <p:par>
                              <p:cTn id="126" fill="hold">
                                <p:stCondLst>
                                  <p:cond delay="20550"/>
                                </p:stCondLst>
                                <p:childTnLst>
                                  <p:par>
                                    <p:cTn id="127" presetID="2" presetClass="entr" presetSubtype="8" fill="hold" grpId="0" nodeType="afterEffect" p14:presetBounceEnd="66000">
                                      <p:stCondLst>
                                        <p:cond delay="0"/>
                                      </p:stCondLst>
                                      <p:childTnLst>
                                        <p:set>
                                          <p:cBhvr>
                                            <p:cTn id="128" dur="1" fill="hold">
                                              <p:stCondLst>
                                                <p:cond delay="0"/>
                                              </p:stCondLst>
                                            </p:cTn>
                                            <p:tgtEl>
                                              <p:spTgt spid="253"/>
                                            </p:tgtEl>
                                            <p:attrNameLst>
                                              <p:attrName>style.visibility</p:attrName>
                                            </p:attrNameLst>
                                          </p:cBhvr>
                                          <p:to>
                                            <p:strVal val="visible"/>
                                          </p:to>
                                        </p:set>
                                        <p:anim calcmode="lin" valueType="num" p14:bounceEnd="66000">
                                          <p:cBhvr additive="base">
                                            <p:cTn id="129" dur="300" fill="hold"/>
                                            <p:tgtEl>
                                              <p:spTgt spid="253"/>
                                            </p:tgtEl>
                                            <p:attrNameLst>
                                              <p:attrName>ppt_x</p:attrName>
                                            </p:attrNameLst>
                                          </p:cBhvr>
                                          <p:tavLst>
                                            <p:tav tm="0">
                                              <p:val>
                                                <p:strVal val="0-#ppt_w/2"/>
                                              </p:val>
                                            </p:tav>
                                            <p:tav tm="100000">
                                              <p:val>
                                                <p:strVal val="#ppt_x"/>
                                              </p:val>
                                            </p:tav>
                                          </p:tavLst>
                                        </p:anim>
                                        <p:anim calcmode="lin" valueType="num" p14:bounceEnd="66000">
                                          <p:cBhvr additive="base">
                                            <p:cTn id="130" dur="300" fill="hold"/>
                                            <p:tgtEl>
                                              <p:spTgt spid="253"/>
                                            </p:tgtEl>
                                            <p:attrNameLst>
                                              <p:attrName>ppt_y</p:attrName>
                                            </p:attrNameLst>
                                          </p:cBhvr>
                                          <p:tavLst>
                                            <p:tav tm="0">
                                              <p:val>
                                                <p:strVal val="#ppt_y"/>
                                              </p:val>
                                            </p:tav>
                                            <p:tav tm="100000">
                                              <p:val>
                                                <p:strVal val="#ppt_y"/>
                                              </p:val>
                                            </p:tav>
                                          </p:tavLst>
                                        </p:anim>
                                      </p:childTnLst>
                                    </p:cTn>
                                  </p:par>
                                </p:childTnLst>
                              </p:cTn>
                            </p:par>
                            <p:par>
                              <p:cTn id="131" fill="hold">
                                <p:stCondLst>
                                  <p:cond delay="21050"/>
                                </p:stCondLst>
                                <p:childTnLst>
                                  <p:par>
                                    <p:cTn id="132" presetID="22" presetClass="entr" presetSubtype="4" fill="hold" grpId="0" nodeType="afterEffect">
                                      <p:stCondLst>
                                        <p:cond delay="0"/>
                                      </p:stCondLst>
                                      <p:childTnLst>
                                        <p:set>
                                          <p:cBhvr>
                                            <p:cTn id="133" dur="1" fill="hold">
                                              <p:stCondLst>
                                                <p:cond delay="0"/>
                                              </p:stCondLst>
                                            </p:cTn>
                                            <p:tgtEl>
                                              <p:spTgt spid="254"/>
                                            </p:tgtEl>
                                            <p:attrNameLst>
                                              <p:attrName>style.visibility</p:attrName>
                                            </p:attrNameLst>
                                          </p:cBhvr>
                                          <p:to>
                                            <p:strVal val="visible"/>
                                          </p:to>
                                        </p:set>
                                        <p:animEffect transition="in" filter="wipe(down)">
                                          <p:cBhvr>
                                            <p:cTn id="134" dur="500"/>
                                            <p:tgtEl>
                                              <p:spTgt spid="254"/>
                                            </p:tgtEl>
                                          </p:cBhvr>
                                        </p:animEffect>
                                      </p:childTnLst>
                                    </p:cTn>
                                  </p:par>
                                </p:childTnLst>
                              </p:cTn>
                            </p:par>
                            <p:par>
                              <p:cTn id="135" fill="hold">
                                <p:stCondLst>
                                  <p:cond delay="21550"/>
                                </p:stCondLst>
                                <p:childTnLst>
                                  <p:par>
                                    <p:cTn id="136" presetID="22" presetClass="entr" presetSubtype="4" fill="hold" grpId="0" nodeType="afterEffect">
                                      <p:stCondLst>
                                        <p:cond delay="0"/>
                                      </p:stCondLst>
                                      <p:childTnLst>
                                        <p:set>
                                          <p:cBhvr>
                                            <p:cTn id="137" dur="1" fill="hold">
                                              <p:stCondLst>
                                                <p:cond delay="0"/>
                                              </p:stCondLst>
                                            </p:cTn>
                                            <p:tgtEl>
                                              <p:spTgt spid="256"/>
                                            </p:tgtEl>
                                            <p:attrNameLst>
                                              <p:attrName>style.visibility</p:attrName>
                                            </p:attrNameLst>
                                          </p:cBhvr>
                                          <p:to>
                                            <p:strVal val="visible"/>
                                          </p:to>
                                        </p:set>
                                        <p:animEffect transition="in" filter="wipe(down)">
                                          <p:cBhvr>
                                            <p:cTn id="138" dur="500"/>
                                            <p:tgtEl>
                                              <p:spTgt spid="256"/>
                                            </p:tgtEl>
                                          </p:cBhvr>
                                        </p:animEffect>
                                      </p:childTnLst>
                                    </p:cTn>
                                  </p:par>
                                </p:childTnLst>
                              </p:cTn>
                            </p:par>
                            <p:par>
                              <p:cTn id="139" fill="hold">
                                <p:stCondLst>
                                  <p:cond delay="22050"/>
                                </p:stCondLst>
                                <p:childTnLst>
                                  <p:par>
                                    <p:cTn id="140" presetID="22" presetClass="entr" presetSubtype="4" fill="hold" grpId="0" nodeType="afterEffect">
                                      <p:stCondLst>
                                        <p:cond delay="0"/>
                                      </p:stCondLst>
                                      <p:childTnLst>
                                        <p:set>
                                          <p:cBhvr>
                                            <p:cTn id="141" dur="1" fill="hold">
                                              <p:stCondLst>
                                                <p:cond delay="0"/>
                                              </p:stCondLst>
                                            </p:cTn>
                                            <p:tgtEl>
                                              <p:spTgt spid="257"/>
                                            </p:tgtEl>
                                            <p:attrNameLst>
                                              <p:attrName>style.visibility</p:attrName>
                                            </p:attrNameLst>
                                          </p:cBhvr>
                                          <p:to>
                                            <p:strVal val="visible"/>
                                          </p:to>
                                        </p:set>
                                        <p:animEffect transition="in" filter="wipe(down)">
                                          <p:cBhvr>
                                            <p:cTn id="142" dur="500"/>
                                            <p:tgtEl>
                                              <p:spTgt spid="257"/>
                                            </p:tgtEl>
                                          </p:cBhvr>
                                        </p:animEffect>
                                      </p:childTnLst>
                                    </p:cTn>
                                  </p:par>
                                </p:childTnLst>
                              </p:cTn>
                            </p:par>
                            <p:par>
                              <p:cTn id="143" fill="hold">
                                <p:stCondLst>
                                  <p:cond delay="22550"/>
                                </p:stCondLst>
                                <p:childTnLst>
                                  <p:par>
                                    <p:cTn id="144" presetID="22" presetClass="entr" presetSubtype="4" fill="hold" grpId="0" nodeType="afterEffect">
                                      <p:stCondLst>
                                        <p:cond delay="0"/>
                                      </p:stCondLst>
                                      <p:childTnLst>
                                        <p:set>
                                          <p:cBhvr>
                                            <p:cTn id="145" dur="1" fill="hold">
                                              <p:stCondLst>
                                                <p:cond delay="0"/>
                                              </p:stCondLst>
                                            </p:cTn>
                                            <p:tgtEl>
                                              <p:spTgt spid="255"/>
                                            </p:tgtEl>
                                            <p:attrNameLst>
                                              <p:attrName>style.visibility</p:attrName>
                                            </p:attrNameLst>
                                          </p:cBhvr>
                                          <p:to>
                                            <p:strVal val="visible"/>
                                          </p:to>
                                        </p:set>
                                        <p:animEffect transition="in" filter="wipe(down)">
                                          <p:cBhvr>
                                            <p:cTn id="146" dur="500"/>
                                            <p:tgtEl>
                                              <p:spTgt spid="255"/>
                                            </p:tgtEl>
                                          </p:cBhvr>
                                        </p:animEffect>
                                      </p:childTnLst>
                                    </p:cTn>
                                  </p:par>
                                </p:childTnLst>
                              </p:cTn>
                            </p:par>
                            <p:par>
                              <p:cTn id="147" fill="hold">
                                <p:stCondLst>
                                  <p:cond delay="23050"/>
                                </p:stCondLst>
                                <p:childTnLst>
                                  <p:par>
                                    <p:cTn id="148" presetID="42" presetClass="entr" presetSubtype="0" fill="hold" grpId="0" nodeType="afterEffect">
                                      <p:stCondLst>
                                        <p:cond delay="0"/>
                                      </p:stCondLst>
                                      <p:childTnLst>
                                        <p:set>
                                          <p:cBhvr>
                                            <p:cTn id="149" dur="1" fill="hold">
                                              <p:stCondLst>
                                                <p:cond delay="0"/>
                                              </p:stCondLst>
                                            </p:cTn>
                                            <p:tgtEl>
                                              <p:spTgt spid="258"/>
                                            </p:tgtEl>
                                            <p:attrNameLst>
                                              <p:attrName>style.visibility</p:attrName>
                                            </p:attrNameLst>
                                          </p:cBhvr>
                                          <p:to>
                                            <p:strVal val="visible"/>
                                          </p:to>
                                        </p:set>
                                        <p:animEffect transition="in" filter="fade">
                                          <p:cBhvr>
                                            <p:cTn id="150" dur="1000"/>
                                            <p:tgtEl>
                                              <p:spTgt spid="258"/>
                                            </p:tgtEl>
                                          </p:cBhvr>
                                        </p:animEffect>
                                        <p:anim calcmode="lin" valueType="num">
                                          <p:cBhvr>
                                            <p:cTn id="151" dur="1000" fill="hold"/>
                                            <p:tgtEl>
                                              <p:spTgt spid="258"/>
                                            </p:tgtEl>
                                            <p:attrNameLst>
                                              <p:attrName>ppt_x</p:attrName>
                                            </p:attrNameLst>
                                          </p:cBhvr>
                                          <p:tavLst>
                                            <p:tav tm="0">
                                              <p:val>
                                                <p:strVal val="#ppt_x"/>
                                              </p:val>
                                            </p:tav>
                                            <p:tav tm="100000">
                                              <p:val>
                                                <p:strVal val="#ppt_x"/>
                                              </p:val>
                                            </p:tav>
                                          </p:tavLst>
                                        </p:anim>
                                        <p:anim calcmode="lin" valueType="num">
                                          <p:cBhvr>
                                            <p:cTn id="152" dur="1000" fill="hold"/>
                                            <p:tgtEl>
                                              <p:spTgt spid="258"/>
                                            </p:tgtEl>
                                            <p:attrNameLst>
                                              <p:attrName>ppt_y</p:attrName>
                                            </p:attrNameLst>
                                          </p:cBhvr>
                                          <p:tavLst>
                                            <p:tav tm="0">
                                              <p:val>
                                                <p:strVal val="#ppt_y+.1"/>
                                              </p:val>
                                            </p:tav>
                                            <p:tav tm="100000">
                                              <p:val>
                                                <p:strVal val="#ppt_y"/>
                                              </p:val>
                                            </p:tav>
                                          </p:tavLst>
                                        </p:anim>
                                      </p:childTnLst>
                                    </p:cTn>
                                  </p:par>
                                  <p:par>
                                    <p:cTn id="153" presetID="42" presetClass="entr" presetSubtype="0" fill="hold" grpId="0" nodeType="withEffect">
                                      <p:stCondLst>
                                        <p:cond delay="0"/>
                                      </p:stCondLst>
                                      <p:childTnLst>
                                        <p:set>
                                          <p:cBhvr>
                                            <p:cTn id="154" dur="1" fill="hold">
                                              <p:stCondLst>
                                                <p:cond delay="0"/>
                                              </p:stCondLst>
                                            </p:cTn>
                                            <p:tgtEl>
                                              <p:spTgt spid="259"/>
                                            </p:tgtEl>
                                            <p:attrNameLst>
                                              <p:attrName>style.visibility</p:attrName>
                                            </p:attrNameLst>
                                          </p:cBhvr>
                                          <p:to>
                                            <p:strVal val="visible"/>
                                          </p:to>
                                        </p:set>
                                        <p:animEffect transition="in" filter="fade">
                                          <p:cBhvr>
                                            <p:cTn id="155" dur="1000"/>
                                            <p:tgtEl>
                                              <p:spTgt spid="259"/>
                                            </p:tgtEl>
                                          </p:cBhvr>
                                        </p:animEffect>
                                        <p:anim calcmode="lin" valueType="num">
                                          <p:cBhvr>
                                            <p:cTn id="156" dur="1000" fill="hold"/>
                                            <p:tgtEl>
                                              <p:spTgt spid="259"/>
                                            </p:tgtEl>
                                            <p:attrNameLst>
                                              <p:attrName>ppt_x</p:attrName>
                                            </p:attrNameLst>
                                          </p:cBhvr>
                                          <p:tavLst>
                                            <p:tav tm="0">
                                              <p:val>
                                                <p:strVal val="#ppt_x"/>
                                              </p:val>
                                            </p:tav>
                                            <p:tav tm="100000">
                                              <p:val>
                                                <p:strVal val="#ppt_x"/>
                                              </p:val>
                                            </p:tav>
                                          </p:tavLst>
                                        </p:anim>
                                        <p:anim calcmode="lin" valueType="num">
                                          <p:cBhvr>
                                            <p:cTn id="157" dur="1000" fill="hold"/>
                                            <p:tgtEl>
                                              <p:spTgt spid="259"/>
                                            </p:tgtEl>
                                            <p:attrNameLst>
                                              <p:attrName>ppt_y</p:attrName>
                                            </p:attrNameLst>
                                          </p:cBhvr>
                                          <p:tavLst>
                                            <p:tav tm="0">
                                              <p:val>
                                                <p:strVal val="#ppt_y+.1"/>
                                              </p:val>
                                            </p:tav>
                                            <p:tav tm="100000">
                                              <p:val>
                                                <p:strVal val="#ppt_y"/>
                                              </p:val>
                                            </p:tav>
                                          </p:tavLst>
                                        </p:anim>
                                      </p:childTnLst>
                                    </p:cTn>
                                  </p:par>
                                  <p:par>
                                    <p:cTn id="158" presetID="42" presetClass="entr" presetSubtype="0" fill="hold" grpId="0" nodeType="withEffect">
                                      <p:stCondLst>
                                        <p:cond delay="0"/>
                                      </p:stCondLst>
                                      <p:childTnLst>
                                        <p:set>
                                          <p:cBhvr>
                                            <p:cTn id="159" dur="1" fill="hold">
                                              <p:stCondLst>
                                                <p:cond delay="0"/>
                                              </p:stCondLst>
                                            </p:cTn>
                                            <p:tgtEl>
                                              <p:spTgt spid="260"/>
                                            </p:tgtEl>
                                            <p:attrNameLst>
                                              <p:attrName>style.visibility</p:attrName>
                                            </p:attrNameLst>
                                          </p:cBhvr>
                                          <p:to>
                                            <p:strVal val="visible"/>
                                          </p:to>
                                        </p:set>
                                        <p:animEffect transition="in" filter="fade">
                                          <p:cBhvr>
                                            <p:cTn id="160" dur="1000"/>
                                            <p:tgtEl>
                                              <p:spTgt spid="260"/>
                                            </p:tgtEl>
                                          </p:cBhvr>
                                        </p:animEffect>
                                        <p:anim calcmode="lin" valueType="num">
                                          <p:cBhvr>
                                            <p:cTn id="161" dur="1000" fill="hold"/>
                                            <p:tgtEl>
                                              <p:spTgt spid="260"/>
                                            </p:tgtEl>
                                            <p:attrNameLst>
                                              <p:attrName>ppt_x</p:attrName>
                                            </p:attrNameLst>
                                          </p:cBhvr>
                                          <p:tavLst>
                                            <p:tav tm="0">
                                              <p:val>
                                                <p:strVal val="#ppt_x"/>
                                              </p:val>
                                            </p:tav>
                                            <p:tav tm="100000">
                                              <p:val>
                                                <p:strVal val="#ppt_x"/>
                                              </p:val>
                                            </p:tav>
                                          </p:tavLst>
                                        </p:anim>
                                        <p:anim calcmode="lin" valueType="num">
                                          <p:cBhvr>
                                            <p:cTn id="162" dur="1000" fill="hold"/>
                                            <p:tgtEl>
                                              <p:spTgt spid="260"/>
                                            </p:tgtEl>
                                            <p:attrNameLst>
                                              <p:attrName>ppt_y</p:attrName>
                                            </p:attrNameLst>
                                          </p:cBhvr>
                                          <p:tavLst>
                                            <p:tav tm="0">
                                              <p:val>
                                                <p:strVal val="#ppt_y+.1"/>
                                              </p:val>
                                            </p:tav>
                                            <p:tav tm="100000">
                                              <p:val>
                                                <p:strVal val="#ppt_y"/>
                                              </p:val>
                                            </p:tav>
                                          </p:tavLst>
                                        </p:anim>
                                      </p:childTnLst>
                                    </p:cTn>
                                  </p:par>
                                  <p:par>
                                    <p:cTn id="163" presetID="42" presetClass="entr" presetSubtype="0" fill="hold" grpId="0" nodeType="withEffect">
                                      <p:stCondLst>
                                        <p:cond delay="0"/>
                                      </p:stCondLst>
                                      <p:childTnLst>
                                        <p:set>
                                          <p:cBhvr>
                                            <p:cTn id="164" dur="1" fill="hold">
                                              <p:stCondLst>
                                                <p:cond delay="0"/>
                                              </p:stCondLst>
                                            </p:cTn>
                                            <p:tgtEl>
                                              <p:spTgt spid="261"/>
                                            </p:tgtEl>
                                            <p:attrNameLst>
                                              <p:attrName>style.visibility</p:attrName>
                                            </p:attrNameLst>
                                          </p:cBhvr>
                                          <p:to>
                                            <p:strVal val="visible"/>
                                          </p:to>
                                        </p:set>
                                        <p:animEffect transition="in" filter="fade">
                                          <p:cBhvr>
                                            <p:cTn id="165" dur="1000"/>
                                            <p:tgtEl>
                                              <p:spTgt spid="261"/>
                                            </p:tgtEl>
                                          </p:cBhvr>
                                        </p:animEffect>
                                        <p:anim calcmode="lin" valueType="num">
                                          <p:cBhvr>
                                            <p:cTn id="166" dur="1000" fill="hold"/>
                                            <p:tgtEl>
                                              <p:spTgt spid="261"/>
                                            </p:tgtEl>
                                            <p:attrNameLst>
                                              <p:attrName>ppt_x</p:attrName>
                                            </p:attrNameLst>
                                          </p:cBhvr>
                                          <p:tavLst>
                                            <p:tav tm="0">
                                              <p:val>
                                                <p:strVal val="#ppt_x"/>
                                              </p:val>
                                            </p:tav>
                                            <p:tav tm="100000">
                                              <p:val>
                                                <p:strVal val="#ppt_x"/>
                                              </p:val>
                                            </p:tav>
                                          </p:tavLst>
                                        </p:anim>
                                        <p:anim calcmode="lin" valueType="num">
                                          <p:cBhvr>
                                            <p:cTn id="167" dur="1000" fill="hold"/>
                                            <p:tgtEl>
                                              <p:spTgt spid="261"/>
                                            </p:tgtEl>
                                            <p:attrNameLst>
                                              <p:attrName>ppt_y</p:attrName>
                                            </p:attrNameLst>
                                          </p:cBhvr>
                                          <p:tavLst>
                                            <p:tav tm="0">
                                              <p:val>
                                                <p:strVal val="#ppt_y+.1"/>
                                              </p:val>
                                            </p:tav>
                                            <p:tav tm="100000">
                                              <p:val>
                                                <p:strVal val="#ppt_y"/>
                                              </p:val>
                                            </p:tav>
                                          </p:tavLst>
                                        </p:anim>
                                      </p:childTnLst>
                                    </p:cTn>
                                  </p:par>
                                </p:childTnLst>
                              </p:cTn>
                            </p:par>
                            <p:par>
                              <p:cTn id="168" fill="hold">
                                <p:stCondLst>
                                  <p:cond delay="24050"/>
                                </p:stCondLst>
                                <p:childTnLst>
                                  <p:par>
                                    <p:cTn id="169" presetID="55" presetClass="entr" presetSubtype="0" fill="hold" grpId="0" nodeType="afterEffect">
                                      <p:stCondLst>
                                        <p:cond delay="0"/>
                                      </p:stCondLst>
                                      <p:childTnLst>
                                        <p:set>
                                          <p:cBhvr>
                                            <p:cTn id="170" dur="1" fill="hold">
                                              <p:stCondLst>
                                                <p:cond delay="0"/>
                                              </p:stCondLst>
                                            </p:cTn>
                                            <p:tgtEl>
                                              <p:spTgt spid="269"/>
                                            </p:tgtEl>
                                            <p:attrNameLst>
                                              <p:attrName>style.visibility</p:attrName>
                                            </p:attrNameLst>
                                          </p:cBhvr>
                                          <p:to>
                                            <p:strVal val="visible"/>
                                          </p:to>
                                        </p:set>
                                        <p:anim calcmode="lin" valueType="num">
                                          <p:cBhvr>
                                            <p:cTn id="171" dur="750" fill="hold"/>
                                            <p:tgtEl>
                                              <p:spTgt spid="269"/>
                                            </p:tgtEl>
                                            <p:attrNameLst>
                                              <p:attrName>ppt_w</p:attrName>
                                            </p:attrNameLst>
                                          </p:cBhvr>
                                          <p:tavLst>
                                            <p:tav tm="0">
                                              <p:val>
                                                <p:strVal val="#ppt_w*0.70"/>
                                              </p:val>
                                            </p:tav>
                                            <p:tav tm="100000">
                                              <p:val>
                                                <p:strVal val="#ppt_w"/>
                                              </p:val>
                                            </p:tav>
                                          </p:tavLst>
                                        </p:anim>
                                        <p:anim calcmode="lin" valueType="num">
                                          <p:cBhvr>
                                            <p:cTn id="172" dur="750" fill="hold"/>
                                            <p:tgtEl>
                                              <p:spTgt spid="269"/>
                                            </p:tgtEl>
                                            <p:attrNameLst>
                                              <p:attrName>ppt_h</p:attrName>
                                            </p:attrNameLst>
                                          </p:cBhvr>
                                          <p:tavLst>
                                            <p:tav tm="0">
                                              <p:val>
                                                <p:strVal val="#ppt_h"/>
                                              </p:val>
                                            </p:tav>
                                            <p:tav tm="100000">
                                              <p:val>
                                                <p:strVal val="#ppt_h"/>
                                              </p:val>
                                            </p:tav>
                                          </p:tavLst>
                                        </p:anim>
                                        <p:animEffect transition="in" filter="fade">
                                          <p:cBhvr>
                                            <p:cTn id="173" dur="750"/>
                                            <p:tgtEl>
                                              <p:spTgt spid="269"/>
                                            </p:tgtEl>
                                          </p:cBhvr>
                                        </p:animEffect>
                                      </p:childTnLst>
                                    </p:cTn>
                                  </p:par>
                                </p:childTnLst>
                              </p:cTn>
                            </p:par>
                            <p:par>
                              <p:cTn id="174" fill="hold">
                                <p:stCondLst>
                                  <p:cond delay="25050"/>
                                </p:stCondLst>
                                <p:childTnLst>
                                  <p:par>
                                    <p:cTn id="175" presetID="55" presetClass="entr" presetSubtype="0" fill="hold" grpId="0" nodeType="afterEffect">
                                      <p:stCondLst>
                                        <p:cond delay="0"/>
                                      </p:stCondLst>
                                      <p:childTnLst>
                                        <p:set>
                                          <p:cBhvr>
                                            <p:cTn id="176" dur="1" fill="hold">
                                              <p:stCondLst>
                                                <p:cond delay="0"/>
                                              </p:stCondLst>
                                            </p:cTn>
                                            <p:tgtEl>
                                              <p:spTgt spid="270"/>
                                            </p:tgtEl>
                                            <p:attrNameLst>
                                              <p:attrName>style.visibility</p:attrName>
                                            </p:attrNameLst>
                                          </p:cBhvr>
                                          <p:to>
                                            <p:strVal val="visible"/>
                                          </p:to>
                                        </p:set>
                                        <p:anim calcmode="lin" valueType="num">
                                          <p:cBhvr>
                                            <p:cTn id="177" dur="750" fill="hold"/>
                                            <p:tgtEl>
                                              <p:spTgt spid="270"/>
                                            </p:tgtEl>
                                            <p:attrNameLst>
                                              <p:attrName>ppt_w</p:attrName>
                                            </p:attrNameLst>
                                          </p:cBhvr>
                                          <p:tavLst>
                                            <p:tav tm="0">
                                              <p:val>
                                                <p:strVal val="#ppt_w*0.70"/>
                                              </p:val>
                                            </p:tav>
                                            <p:tav tm="100000">
                                              <p:val>
                                                <p:strVal val="#ppt_w"/>
                                              </p:val>
                                            </p:tav>
                                          </p:tavLst>
                                        </p:anim>
                                        <p:anim calcmode="lin" valueType="num">
                                          <p:cBhvr>
                                            <p:cTn id="178" dur="750" fill="hold"/>
                                            <p:tgtEl>
                                              <p:spTgt spid="270"/>
                                            </p:tgtEl>
                                            <p:attrNameLst>
                                              <p:attrName>ppt_h</p:attrName>
                                            </p:attrNameLst>
                                          </p:cBhvr>
                                          <p:tavLst>
                                            <p:tav tm="0">
                                              <p:val>
                                                <p:strVal val="#ppt_h"/>
                                              </p:val>
                                            </p:tav>
                                            <p:tav tm="100000">
                                              <p:val>
                                                <p:strVal val="#ppt_h"/>
                                              </p:val>
                                            </p:tav>
                                          </p:tavLst>
                                        </p:anim>
                                        <p:animEffect transition="in" filter="fade">
                                          <p:cBhvr>
                                            <p:cTn id="179" dur="750"/>
                                            <p:tgtEl>
                                              <p:spTgt spid="270"/>
                                            </p:tgtEl>
                                          </p:cBhvr>
                                        </p:animEffect>
                                      </p:childTnLst>
                                    </p:cTn>
                                  </p:par>
                                </p:childTnLst>
                              </p:cTn>
                            </p:par>
                            <p:par>
                              <p:cTn id="180" fill="hold">
                                <p:stCondLst>
                                  <p:cond delay="26050"/>
                                </p:stCondLst>
                                <p:childTnLst>
                                  <p:par>
                                    <p:cTn id="181" presetID="12" presetClass="entr" presetSubtype="4" fill="hold" grpId="0" nodeType="afterEffect">
                                      <p:stCondLst>
                                        <p:cond delay="0"/>
                                      </p:stCondLst>
                                      <p:childTnLst>
                                        <p:set>
                                          <p:cBhvr>
                                            <p:cTn id="182" dur="1" fill="hold">
                                              <p:stCondLst>
                                                <p:cond delay="0"/>
                                              </p:stCondLst>
                                            </p:cTn>
                                            <p:tgtEl>
                                              <p:spTgt spid="271"/>
                                            </p:tgtEl>
                                            <p:attrNameLst>
                                              <p:attrName>style.visibility</p:attrName>
                                            </p:attrNameLst>
                                          </p:cBhvr>
                                          <p:to>
                                            <p:strVal val="visible"/>
                                          </p:to>
                                        </p:set>
                                        <p:anim calcmode="lin" valueType="num">
                                          <p:cBhvr additive="base">
                                            <p:cTn id="183" dur="500"/>
                                            <p:tgtEl>
                                              <p:spTgt spid="271"/>
                                            </p:tgtEl>
                                            <p:attrNameLst>
                                              <p:attrName>ppt_y</p:attrName>
                                            </p:attrNameLst>
                                          </p:cBhvr>
                                          <p:tavLst>
                                            <p:tav tm="0">
                                              <p:val>
                                                <p:strVal val="#ppt_y+#ppt_h*1.125000"/>
                                              </p:val>
                                            </p:tav>
                                            <p:tav tm="100000">
                                              <p:val>
                                                <p:strVal val="#ppt_y"/>
                                              </p:val>
                                            </p:tav>
                                          </p:tavLst>
                                        </p:anim>
                                        <p:animEffect transition="in" filter="wipe(up)">
                                          <p:cBhvr>
                                            <p:cTn id="184" dur="500"/>
                                            <p:tgtEl>
                                              <p:spTgt spid="271"/>
                                            </p:tgtEl>
                                          </p:cBhvr>
                                        </p:animEffect>
                                      </p:childTnLst>
                                    </p:cTn>
                                  </p:par>
                                </p:childTnLst>
                              </p:cTn>
                            </p:par>
                            <p:par>
                              <p:cTn id="185" fill="hold">
                                <p:stCondLst>
                                  <p:cond delay="26550"/>
                                </p:stCondLst>
                                <p:childTnLst>
                                  <p:par>
                                    <p:cTn id="186" presetID="23" presetClass="entr" presetSubtype="16" fill="hold" grpId="0" nodeType="afterEffect">
                                      <p:stCondLst>
                                        <p:cond delay="0"/>
                                      </p:stCondLst>
                                      <p:iterate type="lt">
                                        <p:tmPct val="10000"/>
                                      </p:iterate>
                                      <p:childTnLst>
                                        <p:set>
                                          <p:cBhvr>
                                            <p:cTn id="187" dur="1" fill="hold">
                                              <p:stCondLst>
                                                <p:cond delay="0"/>
                                              </p:stCondLst>
                                            </p:cTn>
                                            <p:tgtEl>
                                              <p:spTgt spid="272"/>
                                            </p:tgtEl>
                                            <p:attrNameLst>
                                              <p:attrName>style.visibility</p:attrName>
                                            </p:attrNameLst>
                                          </p:cBhvr>
                                          <p:to>
                                            <p:strVal val="visible"/>
                                          </p:to>
                                        </p:set>
                                        <p:anim calcmode="lin" valueType="num">
                                          <p:cBhvr>
                                            <p:cTn id="188" dur="500" fill="hold"/>
                                            <p:tgtEl>
                                              <p:spTgt spid="272"/>
                                            </p:tgtEl>
                                            <p:attrNameLst>
                                              <p:attrName>ppt_w</p:attrName>
                                            </p:attrNameLst>
                                          </p:cBhvr>
                                          <p:tavLst>
                                            <p:tav tm="0">
                                              <p:val>
                                                <p:fltVal val="0"/>
                                              </p:val>
                                            </p:tav>
                                            <p:tav tm="100000">
                                              <p:val>
                                                <p:strVal val="#ppt_w"/>
                                              </p:val>
                                            </p:tav>
                                          </p:tavLst>
                                        </p:anim>
                                        <p:anim calcmode="lin" valueType="num">
                                          <p:cBhvr>
                                            <p:cTn id="189" dur="500" fill="hold"/>
                                            <p:tgtEl>
                                              <p:spTgt spid="272"/>
                                            </p:tgtEl>
                                            <p:attrNameLst>
                                              <p:attrName>ppt_h</p:attrName>
                                            </p:attrNameLst>
                                          </p:cBhvr>
                                          <p:tavLst>
                                            <p:tav tm="0">
                                              <p:val>
                                                <p:fltVal val="0"/>
                                              </p:val>
                                            </p:tav>
                                            <p:tav tm="100000">
                                              <p:val>
                                                <p:strVal val="#ppt_h"/>
                                              </p:val>
                                            </p:tav>
                                          </p:tavLst>
                                        </p:anim>
                                      </p:childTnLst>
                                    </p:cTn>
                                  </p:par>
                                  <p:par>
                                    <p:cTn id="190" presetID="52" presetClass="entr" presetSubtype="0" fill="hold" nodeType="withEffect">
                                      <p:stCondLst>
                                        <p:cond delay="0"/>
                                      </p:stCondLst>
                                      <p:childTnLst>
                                        <p:set>
                                          <p:cBhvr>
                                            <p:cTn id="191" dur="1" fill="hold">
                                              <p:stCondLst>
                                                <p:cond delay="0"/>
                                              </p:stCondLst>
                                            </p:cTn>
                                            <p:tgtEl>
                                              <p:spTgt spid="417"/>
                                            </p:tgtEl>
                                            <p:attrNameLst>
                                              <p:attrName>style.visibility</p:attrName>
                                            </p:attrNameLst>
                                          </p:cBhvr>
                                          <p:to>
                                            <p:strVal val="visible"/>
                                          </p:to>
                                        </p:set>
                                        <p:animScale>
                                          <p:cBhvr>
                                            <p:cTn id="192" dur="1000" decel="50000" fill="hold">
                                              <p:stCondLst>
                                                <p:cond delay="0"/>
                                              </p:stCondLst>
                                            </p:cTn>
                                            <p:tgtEl>
                                              <p:spTgt spid="4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93" dur="1000" decel="50000" fill="hold">
                                              <p:stCondLst>
                                                <p:cond delay="0"/>
                                              </p:stCondLst>
                                            </p:cTn>
                                            <p:tgtEl>
                                              <p:spTgt spid="417"/>
                                            </p:tgtEl>
                                            <p:attrNameLst>
                                              <p:attrName>ppt_x</p:attrName>
                                              <p:attrName>ppt_y</p:attrName>
                                            </p:attrNameLst>
                                          </p:cBhvr>
                                        </p:animMotion>
                                        <p:animEffect transition="in" filter="fade">
                                          <p:cBhvr>
                                            <p:cTn id="194" dur="1000"/>
                                            <p:tgtEl>
                                              <p:spTgt spid="417"/>
                                            </p:tgtEl>
                                          </p:cBhvr>
                                        </p:animEffect>
                                      </p:childTnLst>
                                    </p:cTn>
                                  </p:par>
                                  <p:par>
                                    <p:cTn id="195" presetID="52" presetClass="entr" presetSubtype="0" fill="hold" nodeType="withEffect">
                                      <p:stCondLst>
                                        <p:cond delay="200"/>
                                      </p:stCondLst>
                                      <p:childTnLst>
                                        <p:set>
                                          <p:cBhvr>
                                            <p:cTn id="196" dur="1" fill="hold">
                                              <p:stCondLst>
                                                <p:cond delay="0"/>
                                              </p:stCondLst>
                                            </p:cTn>
                                            <p:tgtEl>
                                              <p:spTgt spid="418"/>
                                            </p:tgtEl>
                                            <p:attrNameLst>
                                              <p:attrName>style.visibility</p:attrName>
                                            </p:attrNameLst>
                                          </p:cBhvr>
                                          <p:to>
                                            <p:strVal val="visible"/>
                                          </p:to>
                                        </p:set>
                                        <p:animScale>
                                          <p:cBhvr>
                                            <p:cTn id="197" dur="1000" decel="50000" fill="hold">
                                              <p:stCondLst>
                                                <p:cond delay="0"/>
                                              </p:stCondLst>
                                            </p:cTn>
                                            <p:tgtEl>
                                              <p:spTgt spid="4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98" dur="1000" decel="50000" fill="hold">
                                              <p:stCondLst>
                                                <p:cond delay="0"/>
                                              </p:stCondLst>
                                            </p:cTn>
                                            <p:tgtEl>
                                              <p:spTgt spid="418"/>
                                            </p:tgtEl>
                                            <p:attrNameLst>
                                              <p:attrName>ppt_x</p:attrName>
                                              <p:attrName>ppt_y</p:attrName>
                                            </p:attrNameLst>
                                          </p:cBhvr>
                                        </p:animMotion>
                                        <p:animEffect transition="in" filter="fade">
                                          <p:cBhvr>
                                            <p:cTn id="199" dur="1000"/>
                                            <p:tgtEl>
                                              <p:spTgt spid="4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 grpId="0"/>
          <p:bldP spid="233" grpId="0" animBg="1"/>
          <p:bldP spid="235" grpId="0" animBg="1"/>
          <p:bldP spid="236" grpId="0" animBg="1"/>
          <p:bldP spid="237" grpId="0" animBg="1"/>
          <p:bldP spid="238" grpId="0" animBg="1"/>
          <p:bldP spid="239" grpId="0"/>
          <p:bldP spid="240" grpId="0"/>
          <p:bldP spid="241" grpId="0"/>
          <p:bldP spid="242" grpId="0"/>
          <p:bldP spid="243" grpId="0"/>
          <p:bldP spid="244" grpId="0"/>
          <p:bldP spid="245" grpId="0"/>
          <p:bldP spid="246" grpId="0"/>
          <p:bldP spid="247" grpId="0"/>
          <p:bldP spid="248" grpId="0"/>
          <p:bldP spid="249" grpId="0"/>
          <p:bldP spid="250" grpId="0"/>
          <p:bldP spid="251" grpId="0"/>
          <p:bldP spid="252" grpId="0"/>
          <p:bldP spid="253" grpId="0"/>
          <p:bldP spid="254" grpId="0" animBg="1"/>
          <p:bldP spid="255" grpId="0" animBg="1"/>
          <p:bldP spid="256" grpId="0" animBg="1"/>
          <p:bldP spid="257" grpId="0" animBg="1"/>
          <p:bldP spid="258" grpId="0"/>
          <p:bldP spid="259" grpId="0"/>
          <p:bldP spid="260" grpId="0"/>
          <p:bldP spid="261" grpId="0"/>
          <p:bldP spid="269" grpId="0" animBg="1"/>
          <p:bldP spid="270" grpId="0" animBg="1"/>
          <p:bldP spid="271" grpId="0"/>
          <p:bldP spid="272" grpId="0"/>
          <p:bldP spid="274" grpId="0"/>
          <p:bldP spid="274" grpId="1"/>
          <p:bldP spid="27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76"/>
                                            </p:tgtEl>
                                            <p:attrNameLst>
                                              <p:attrName>style.visibility</p:attrName>
                                            </p:attrNameLst>
                                          </p:cBhvr>
                                          <p:to>
                                            <p:strVal val="visible"/>
                                          </p:to>
                                        </p:set>
                                        <p:anim calcmode="lin" valueType="num">
                                          <p:cBhvr additive="base">
                                            <p:cTn id="7" dur="500" fill="hold"/>
                                            <p:tgtEl>
                                              <p:spTgt spid="276"/>
                                            </p:tgtEl>
                                            <p:attrNameLst>
                                              <p:attrName>ppt_x</p:attrName>
                                            </p:attrNameLst>
                                          </p:cBhvr>
                                          <p:tavLst>
                                            <p:tav tm="0">
                                              <p:val>
                                                <p:strVal val="#ppt_x"/>
                                              </p:val>
                                            </p:tav>
                                            <p:tav tm="100000">
                                              <p:val>
                                                <p:strVal val="#ppt_x"/>
                                              </p:val>
                                            </p:tav>
                                          </p:tavLst>
                                        </p:anim>
                                        <p:anim calcmode="lin" valueType="num">
                                          <p:cBhvr additive="base">
                                            <p:cTn id="8" dur="500" fill="hold"/>
                                            <p:tgtEl>
                                              <p:spTgt spid="276"/>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277"/>
                                            </p:tgtEl>
                                            <p:attrNameLst>
                                              <p:attrName>style.visibility</p:attrName>
                                            </p:attrNameLst>
                                          </p:cBhvr>
                                          <p:to>
                                            <p:strVal val="visible"/>
                                          </p:to>
                                        </p:set>
                                        <p:anim calcmode="lin" valueType="num">
                                          <p:cBhvr additive="base">
                                            <p:cTn id="12" dur="500" fill="hold"/>
                                            <p:tgtEl>
                                              <p:spTgt spid="277"/>
                                            </p:tgtEl>
                                            <p:attrNameLst>
                                              <p:attrName>ppt_x</p:attrName>
                                            </p:attrNameLst>
                                          </p:cBhvr>
                                          <p:tavLst>
                                            <p:tav tm="0">
                                              <p:val>
                                                <p:strVal val="#ppt_x"/>
                                              </p:val>
                                            </p:tav>
                                            <p:tav tm="100000">
                                              <p:val>
                                                <p:strVal val="#ppt_x"/>
                                              </p:val>
                                            </p:tav>
                                          </p:tavLst>
                                        </p:anim>
                                        <p:anim calcmode="lin" valueType="num">
                                          <p:cBhvr additive="base">
                                            <p:cTn id="13" dur="500" fill="hold"/>
                                            <p:tgtEl>
                                              <p:spTgt spid="277"/>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1" fill="hold" nodeType="afterEffect">
                                      <p:stCondLst>
                                        <p:cond delay="0"/>
                                      </p:stCondLst>
                                      <p:childTnLst>
                                        <p:set>
                                          <p:cBhvr>
                                            <p:cTn id="16" dur="1" fill="hold">
                                              <p:stCondLst>
                                                <p:cond delay="0"/>
                                              </p:stCondLst>
                                            </p:cTn>
                                            <p:tgtEl>
                                              <p:spTgt spid="96"/>
                                            </p:tgtEl>
                                            <p:attrNameLst>
                                              <p:attrName>style.visibility</p:attrName>
                                            </p:attrNameLst>
                                          </p:cBhvr>
                                          <p:to>
                                            <p:strVal val="visible"/>
                                          </p:to>
                                        </p:set>
                                        <p:anim calcmode="lin" valueType="num">
                                          <p:cBhvr additive="base">
                                            <p:cTn id="17" dur="500" fill="hold"/>
                                            <p:tgtEl>
                                              <p:spTgt spid="96"/>
                                            </p:tgtEl>
                                            <p:attrNameLst>
                                              <p:attrName>ppt_x</p:attrName>
                                            </p:attrNameLst>
                                          </p:cBhvr>
                                          <p:tavLst>
                                            <p:tav tm="0">
                                              <p:val>
                                                <p:strVal val="#ppt_x"/>
                                              </p:val>
                                            </p:tav>
                                            <p:tav tm="100000">
                                              <p:val>
                                                <p:strVal val="#ppt_x"/>
                                              </p:val>
                                            </p:tav>
                                          </p:tavLst>
                                        </p:anim>
                                        <p:anim calcmode="lin" valueType="num">
                                          <p:cBhvr additive="base">
                                            <p:cTn id="18" dur="500" fill="hold"/>
                                            <p:tgtEl>
                                              <p:spTgt spid="96"/>
                                            </p:tgtEl>
                                            <p:attrNameLst>
                                              <p:attrName>ppt_y</p:attrName>
                                            </p:attrNameLst>
                                          </p:cBhvr>
                                          <p:tavLst>
                                            <p:tav tm="0">
                                              <p:val>
                                                <p:strVal val="0-#ppt_h/2"/>
                                              </p:val>
                                            </p:tav>
                                            <p:tav tm="100000">
                                              <p:val>
                                                <p:strVal val="#ppt_y"/>
                                              </p:val>
                                            </p:tav>
                                          </p:tavLst>
                                        </p:anim>
                                      </p:childTnLst>
                                    </p:cTn>
                                  </p:par>
                                </p:childTnLst>
                              </p:cTn>
                            </p:par>
                            <p:par>
                              <p:cTn id="19" fill="hold">
                                <p:stCondLst>
                                  <p:cond delay="1500"/>
                                </p:stCondLst>
                                <p:childTnLst>
                                  <p:par>
                                    <p:cTn id="20" presetID="2" presetClass="entr" presetSubtype="8" fill="hold" grpId="0" nodeType="afterEffect">
                                      <p:stCondLst>
                                        <p:cond delay="0"/>
                                      </p:stCondLst>
                                      <p:childTnLst>
                                        <p:set>
                                          <p:cBhvr>
                                            <p:cTn id="21" dur="1" fill="hold">
                                              <p:stCondLst>
                                                <p:cond delay="0"/>
                                              </p:stCondLst>
                                            </p:cTn>
                                            <p:tgtEl>
                                              <p:spTgt spid="97"/>
                                            </p:tgtEl>
                                            <p:attrNameLst>
                                              <p:attrName>style.visibility</p:attrName>
                                            </p:attrNameLst>
                                          </p:cBhvr>
                                          <p:to>
                                            <p:strVal val="visible"/>
                                          </p:to>
                                        </p:set>
                                        <p:anim calcmode="lin" valueType="num">
                                          <p:cBhvr additive="base">
                                            <p:cTn id="22" dur="2000" fill="hold"/>
                                            <p:tgtEl>
                                              <p:spTgt spid="97"/>
                                            </p:tgtEl>
                                            <p:attrNameLst>
                                              <p:attrName>ppt_x</p:attrName>
                                            </p:attrNameLst>
                                          </p:cBhvr>
                                          <p:tavLst>
                                            <p:tav tm="0">
                                              <p:val>
                                                <p:strVal val="0-#ppt_w/2"/>
                                              </p:val>
                                            </p:tav>
                                            <p:tav tm="100000">
                                              <p:val>
                                                <p:strVal val="#ppt_x"/>
                                              </p:val>
                                            </p:tav>
                                          </p:tavLst>
                                        </p:anim>
                                        <p:anim calcmode="lin" valueType="num">
                                          <p:cBhvr additive="base">
                                            <p:cTn id="23" dur="2000" fill="hold"/>
                                            <p:tgtEl>
                                              <p:spTgt spid="97"/>
                                            </p:tgtEl>
                                            <p:attrNameLst>
                                              <p:attrName>ppt_y</p:attrName>
                                            </p:attrNameLst>
                                          </p:cBhvr>
                                          <p:tavLst>
                                            <p:tav tm="0">
                                              <p:val>
                                                <p:strVal val="#ppt_y"/>
                                              </p:val>
                                            </p:tav>
                                            <p:tav tm="100000">
                                              <p:val>
                                                <p:strVal val="#ppt_y"/>
                                              </p:val>
                                            </p:tav>
                                          </p:tavLst>
                                        </p:anim>
                                      </p:childTnLst>
                                    </p:cTn>
                                  </p:par>
                                  <p:par>
                                    <p:cTn id="24" presetID="2" presetClass="entr" presetSubtype="4" fill="hold" grpId="0" nodeType="withEffect">
                                      <p:stCondLst>
                                        <p:cond delay="0"/>
                                      </p:stCondLst>
                                      <p:iterate type="lt">
                                        <p:tmPct val="10000"/>
                                      </p:iterate>
                                      <p:childTnLst>
                                        <p:set>
                                          <p:cBhvr>
                                            <p:cTn id="25" dur="1" fill="hold">
                                              <p:stCondLst>
                                                <p:cond delay="0"/>
                                              </p:stCondLst>
                                            </p:cTn>
                                            <p:tgtEl>
                                              <p:spTgt spid="274"/>
                                            </p:tgtEl>
                                            <p:attrNameLst>
                                              <p:attrName>style.visibility</p:attrName>
                                            </p:attrNameLst>
                                          </p:cBhvr>
                                          <p:to>
                                            <p:strVal val="visible"/>
                                          </p:to>
                                        </p:set>
                                        <p:anim calcmode="lin" valueType="num">
                                          <p:cBhvr>
                                            <p:cTn id="26" dur="500" fill="hold"/>
                                            <p:tgtEl>
                                              <p:spTgt spid="274"/>
                                            </p:tgtEl>
                                            <p:attrNameLst>
                                              <p:attrName>ppt_x</p:attrName>
                                            </p:attrNameLst>
                                          </p:cBhvr>
                                          <p:tavLst>
                                            <p:tav tm="0">
                                              <p:val>
                                                <p:strVal val="#ppt_x"/>
                                              </p:val>
                                            </p:tav>
                                            <p:tav tm="100000">
                                              <p:val>
                                                <p:strVal val="#ppt_x"/>
                                              </p:val>
                                            </p:tav>
                                          </p:tavLst>
                                        </p:anim>
                                        <p:anim calcmode="lin" valueType="num">
                                          <p:cBhvr>
                                            <p:cTn id="27" dur="500" fill="hold"/>
                                            <p:tgtEl>
                                              <p:spTgt spid="274"/>
                                            </p:tgtEl>
                                            <p:attrNameLst>
                                              <p:attrName>ppt_y</p:attrName>
                                            </p:attrNameLst>
                                          </p:cBhvr>
                                          <p:tavLst>
                                            <p:tav tm="0">
                                              <p:val>
                                                <p:strVal val="1+#ppt_h/2"/>
                                              </p:val>
                                            </p:tav>
                                            <p:tav tm="100000">
                                              <p:val>
                                                <p:strVal val="#ppt_y"/>
                                              </p:val>
                                            </p:tav>
                                          </p:tavLst>
                                        </p:anim>
                                      </p:childTnLst>
                                    </p:cTn>
                                  </p:par>
                                  <p:par>
                                    <p:cTn id="28" presetID="26" presetClass="emph" presetSubtype="0" fill="hold" grpId="1" nodeType="withEffect">
                                      <p:stCondLst>
                                        <p:cond delay="2000"/>
                                      </p:stCondLst>
                                      <p:iterate type="lt">
                                        <p:tmPct val="10000"/>
                                      </p:iterate>
                                      <p:childTnLst>
                                        <p:animEffect transition="out" filter="fade">
                                          <p:cBhvr>
                                            <p:cTn id="29" dur="500" tmFilter="0, 0; .2, .5; .8, .5; 1, 0"/>
                                            <p:tgtEl>
                                              <p:spTgt spid="274"/>
                                            </p:tgtEl>
                                          </p:cBhvr>
                                        </p:animEffect>
                                        <p:animScale>
                                          <p:cBhvr>
                                            <p:cTn id="30" dur="250" autoRev="1" fill="hold"/>
                                            <p:tgtEl>
                                              <p:spTgt spid="274"/>
                                            </p:tgtEl>
                                          </p:cBhvr>
                                          <p:by x="105000" y="105000"/>
                                        </p:animScale>
                                      </p:childTnLst>
                                    </p:cTn>
                                  </p:par>
                                </p:childTnLst>
                              </p:cTn>
                            </p:par>
                            <p:par>
                              <p:cTn id="31" fill="hold">
                                <p:stCondLst>
                                  <p:cond delay="4050"/>
                                </p:stCondLst>
                                <p:childTnLst>
                                  <p:par>
                                    <p:cTn id="32" presetID="2" presetClass="entr" presetSubtype="8" fill="hold" grpId="0" nodeType="afterEffect">
                                      <p:stCondLst>
                                        <p:cond delay="0"/>
                                      </p:stCondLst>
                                      <p:childTnLst>
                                        <p:set>
                                          <p:cBhvr>
                                            <p:cTn id="33" dur="1" fill="hold">
                                              <p:stCondLst>
                                                <p:cond delay="0"/>
                                              </p:stCondLst>
                                            </p:cTn>
                                            <p:tgtEl>
                                              <p:spTgt spid="275"/>
                                            </p:tgtEl>
                                            <p:attrNameLst>
                                              <p:attrName>style.visibility</p:attrName>
                                            </p:attrNameLst>
                                          </p:cBhvr>
                                          <p:to>
                                            <p:strVal val="visible"/>
                                          </p:to>
                                        </p:set>
                                        <p:anim calcmode="lin" valueType="num">
                                          <p:cBhvr additive="base">
                                            <p:cTn id="34" dur="2000" fill="hold"/>
                                            <p:tgtEl>
                                              <p:spTgt spid="275"/>
                                            </p:tgtEl>
                                            <p:attrNameLst>
                                              <p:attrName>ppt_x</p:attrName>
                                            </p:attrNameLst>
                                          </p:cBhvr>
                                          <p:tavLst>
                                            <p:tav tm="0">
                                              <p:val>
                                                <p:strVal val="0-#ppt_w/2"/>
                                              </p:val>
                                            </p:tav>
                                            <p:tav tm="100000">
                                              <p:val>
                                                <p:strVal val="#ppt_x"/>
                                              </p:val>
                                            </p:tav>
                                          </p:tavLst>
                                        </p:anim>
                                        <p:anim calcmode="lin" valueType="num">
                                          <p:cBhvr additive="base">
                                            <p:cTn id="35" dur="2000" fill="hold"/>
                                            <p:tgtEl>
                                              <p:spTgt spid="275"/>
                                            </p:tgtEl>
                                            <p:attrNameLst>
                                              <p:attrName>ppt_y</p:attrName>
                                            </p:attrNameLst>
                                          </p:cBhvr>
                                          <p:tavLst>
                                            <p:tav tm="0">
                                              <p:val>
                                                <p:strVal val="#ppt_y"/>
                                              </p:val>
                                            </p:tav>
                                            <p:tav tm="100000">
                                              <p:val>
                                                <p:strVal val="#ppt_y"/>
                                              </p:val>
                                            </p:tav>
                                          </p:tavLst>
                                        </p:anim>
                                      </p:childTnLst>
                                    </p:cTn>
                                  </p:par>
                                </p:childTnLst>
                              </p:cTn>
                            </p:par>
                            <p:par>
                              <p:cTn id="36" fill="hold">
                                <p:stCondLst>
                                  <p:cond delay="6050"/>
                                </p:stCondLst>
                                <p:childTnLst>
                                  <p:par>
                                    <p:cTn id="37" presetID="2" presetClass="entr" presetSubtype="8" decel="100000" fill="hold" grpId="0" nodeType="afterEffect">
                                      <p:stCondLst>
                                        <p:cond delay="0"/>
                                      </p:stCondLst>
                                      <p:childTnLst>
                                        <p:set>
                                          <p:cBhvr>
                                            <p:cTn id="38" dur="1" fill="hold">
                                              <p:stCondLst>
                                                <p:cond delay="0"/>
                                              </p:stCondLst>
                                            </p:cTn>
                                            <p:tgtEl>
                                              <p:spTgt spid="233"/>
                                            </p:tgtEl>
                                            <p:attrNameLst>
                                              <p:attrName>style.visibility</p:attrName>
                                            </p:attrNameLst>
                                          </p:cBhvr>
                                          <p:to>
                                            <p:strVal val="visible"/>
                                          </p:to>
                                        </p:set>
                                        <p:anim calcmode="lin" valueType="num">
                                          <p:cBhvr additive="base">
                                            <p:cTn id="39" dur="1400" fill="hold"/>
                                            <p:tgtEl>
                                              <p:spTgt spid="233"/>
                                            </p:tgtEl>
                                            <p:attrNameLst>
                                              <p:attrName>ppt_x</p:attrName>
                                            </p:attrNameLst>
                                          </p:cBhvr>
                                          <p:tavLst>
                                            <p:tav tm="0">
                                              <p:val>
                                                <p:strVal val="0-#ppt_w/2"/>
                                              </p:val>
                                            </p:tav>
                                            <p:tav tm="100000">
                                              <p:val>
                                                <p:strVal val="#ppt_x"/>
                                              </p:val>
                                            </p:tav>
                                          </p:tavLst>
                                        </p:anim>
                                        <p:anim calcmode="lin" valueType="num">
                                          <p:cBhvr additive="base">
                                            <p:cTn id="40" dur="1400" fill="hold"/>
                                            <p:tgtEl>
                                              <p:spTgt spid="233"/>
                                            </p:tgtEl>
                                            <p:attrNameLst>
                                              <p:attrName>ppt_y</p:attrName>
                                            </p:attrNameLst>
                                          </p:cBhvr>
                                          <p:tavLst>
                                            <p:tav tm="0">
                                              <p:val>
                                                <p:strVal val="#ppt_y"/>
                                              </p:val>
                                            </p:tav>
                                            <p:tav tm="100000">
                                              <p:val>
                                                <p:strVal val="#ppt_y"/>
                                              </p:val>
                                            </p:tav>
                                          </p:tavLst>
                                        </p:anim>
                                      </p:childTnLst>
                                    </p:cTn>
                                  </p:par>
                                </p:childTnLst>
                              </p:cTn>
                            </p:par>
                            <p:par>
                              <p:cTn id="41" fill="hold">
                                <p:stCondLst>
                                  <p:cond delay="7550"/>
                                </p:stCondLst>
                                <p:childTnLst>
                                  <p:par>
                                    <p:cTn id="42" presetID="14" presetClass="entr" presetSubtype="10" fill="hold" grpId="0" nodeType="afterEffect">
                                      <p:stCondLst>
                                        <p:cond delay="0"/>
                                      </p:stCondLst>
                                      <p:childTnLst>
                                        <p:set>
                                          <p:cBhvr>
                                            <p:cTn id="43" dur="1" fill="hold">
                                              <p:stCondLst>
                                                <p:cond delay="0"/>
                                              </p:stCondLst>
                                            </p:cTn>
                                            <p:tgtEl>
                                              <p:spTgt spid="239"/>
                                            </p:tgtEl>
                                            <p:attrNameLst>
                                              <p:attrName>style.visibility</p:attrName>
                                            </p:attrNameLst>
                                          </p:cBhvr>
                                          <p:to>
                                            <p:strVal val="visible"/>
                                          </p:to>
                                        </p:set>
                                        <p:animEffect transition="in" filter="randombar(horizontal)">
                                          <p:cBhvr>
                                            <p:cTn id="44" dur="500"/>
                                            <p:tgtEl>
                                              <p:spTgt spid="239"/>
                                            </p:tgtEl>
                                          </p:cBhvr>
                                        </p:animEffect>
                                      </p:childTnLst>
                                    </p:cTn>
                                  </p:par>
                                </p:childTnLst>
                              </p:cTn>
                            </p:par>
                            <p:par>
                              <p:cTn id="45" fill="hold">
                                <p:stCondLst>
                                  <p:cond delay="8050"/>
                                </p:stCondLst>
                                <p:childTnLst>
                                  <p:par>
                                    <p:cTn id="46" presetID="2" presetClass="entr" presetSubtype="8" decel="100000" fill="hold" grpId="0" nodeType="afterEffect">
                                      <p:stCondLst>
                                        <p:cond delay="0"/>
                                      </p:stCondLst>
                                      <p:childTnLst>
                                        <p:set>
                                          <p:cBhvr>
                                            <p:cTn id="47" dur="1" fill="hold">
                                              <p:stCondLst>
                                                <p:cond delay="0"/>
                                              </p:stCondLst>
                                            </p:cTn>
                                            <p:tgtEl>
                                              <p:spTgt spid="235"/>
                                            </p:tgtEl>
                                            <p:attrNameLst>
                                              <p:attrName>style.visibility</p:attrName>
                                            </p:attrNameLst>
                                          </p:cBhvr>
                                          <p:to>
                                            <p:strVal val="visible"/>
                                          </p:to>
                                        </p:set>
                                        <p:anim calcmode="lin" valueType="num">
                                          <p:cBhvr additive="base">
                                            <p:cTn id="48" dur="1400" fill="hold"/>
                                            <p:tgtEl>
                                              <p:spTgt spid="235"/>
                                            </p:tgtEl>
                                            <p:attrNameLst>
                                              <p:attrName>ppt_x</p:attrName>
                                            </p:attrNameLst>
                                          </p:cBhvr>
                                          <p:tavLst>
                                            <p:tav tm="0">
                                              <p:val>
                                                <p:strVal val="0-#ppt_w/2"/>
                                              </p:val>
                                            </p:tav>
                                            <p:tav tm="100000">
                                              <p:val>
                                                <p:strVal val="#ppt_x"/>
                                              </p:val>
                                            </p:tav>
                                          </p:tavLst>
                                        </p:anim>
                                        <p:anim calcmode="lin" valueType="num">
                                          <p:cBhvr additive="base">
                                            <p:cTn id="49" dur="1400" fill="hold"/>
                                            <p:tgtEl>
                                              <p:spTgt spid="235"/>
                                            </p:tgtEl>
                                            <p:attrNameLst>
                                              <p:attrName>ppt_y</p:attrName>
                                            </p:attrNameLst>
                                          </p:cBhvr>
                                          <p:tavLst>
                                            <p:tav tm="0">
                                              <p:val>
                                                <p:strVal val="#ppt_y"/>
                                              </p:val>
                                            </p:tav>
                                            <p:tav tm="100000">
                                              <p:val>
                                                <p:strVal val="#ppt_y"/>
                                              </p:val>
                                            </p:tav>
                                          </p:tavLst>
                                        </p:anim>
                                      </p:childTnLst>
                                    </p:cTn>
                                  </p:par>
                                </p:childTnLst>
                              </p:cTn>
                            </p:par>
                            <p:par>
                              <p:cTn id="50" fill="hold">
                                <p:stCondLst>
                                  <p:cond delay="9550"/>
                                </p:stCondLst>
                                <p:childTnLst>
                                  <p:par>
                                    <p:cTn id="51" presetID="14" presetClass="entr" presetSubtype="10" fill="hold" grpId="0" nodeType="afterEffect">
                                      <p:stCondLst>
                                        <p:cond delay="0"/>
                                      </p:stCondLst>
                                      <p:childTnLst>
                                        <p:set>
                                          <p:cBhvr>
                                            <p:cTn id="52" dur="1" fill="hold">
                                              <p:stCondLst>
                                                <p:cond delay="0"/>
                                              </p:stCondLst>
                                            </p:cTn>
                                            <p:tgtEl>
                                              <p:spTgt spid="240"/>
                                            </p:tgtEl>
                                            <p:attrNameLst>
                                              <p:attrName>style.visibility</p:attrName>
                                            </p:attrNameLst>
                                          </p:cBhvr>
                                          <p:to>
                                            <p:strVal val="visible"/>
                                          </p:to>
                                        </p:set>
                                        <p:animEffect transition="in" filter="randombar(horizontal)">
                                          <p:cBhvr>
                                            <p:cTn id="53" dur="500"/>
                                            <p:tgtEl>
                                              <p:spTgt spid="240"/>
                                            </p:tgtEl>
                                          </p:cBhvr>
                                        </p:animEffect>
                                      </p:childTnLst>
                                    </p:cTn>
                                  </p:par>
                                </p:childTnLst>
                              </p:cTn>
                            </p:par>
                            <p:par>
                              <p:cTn id="54" fill="hold">
                                <p:stCondLst>
                                  <p:cond delay="10050"/>
                                </p:stCondLst>
                                <p:childTnLst>
                                  <p:par>
                                    <p:cTn id="55" presetID="2" presetClass="entr" presetSubtype="8" decel="100000" fill="hold" grpId="0" nodeType="afterEffect">
                                      <p:stCondLst>
                                        <p:cond delay="0"/>
                                      </p:stCondLst>
                                      <p:childTnLst>
                                        <p:set>
                                          <p:cBhvr>
                                            <p:cTn id="56" dur="1" fill="hold">
                                              <p:stCondLst>
                                                <p:cond delay="0"/>
                                              </p:stCondLst>
                                            </p:cTn>
                                            <p:tgtEl>
                                              <p:spTgt spid="236"/>
                                            </p:tgtEl>
                                            <p:attrNameLst>
                                              <p:attrName>style.visibility</p:attrName>
                                            </p:attrNameLst>
                                          </p:cBhvr>
                                          <p:to>
                                            <p:strVal val="visible"/>
                                          </p:to>
                                        </p:set>
                                        <p:anim calcmode="lin" valueType="num">
                                          <p:cBhvr additive="base">
                                            <p:cTn id="57" dur="1400" fill="hold"/>
                                            <p:tgtEl>
                                              <p:spTgt spid="236"/>
                                            </p:tgtEl>
                                            <p:attrNameLst>
                                              <p:attrName>ppt_x</p:attrName>
                                            </p:attrNameLst>
                                          </p:cBhvr>
                                          <p:tavLst>
                                            <p:tav tm="0">
                                              <p:val>
                                                <p:strVal val="0-#ppt_w/2"/>
                                              </p:val>
                                            </p:tav>
                                            <p:tav tm="100000">
                                              <p:val>
                                                <p:strVal val="#ppt_x"/>
                                              </p:val>
                                            </p:tav>
                                          </p:tavLst>
                                        </p:anim>
                                        <p:anim calcmode="lin" valueType="num">
                                          <p:cBhvr additive="base">
                                            <p:cTn id="58" dur="1400" fill="hold"/>
                                            <p:tgtEl>
                                              <p:spTgt spid="236"/>
                                            </p:tgtEl>
                                            <p:attrNameLst>
                                              <p:attrName>ppt_y</p:attrName>
                                            </p:attrNameLst>
                                          </p:cBhvr>
                                          <p:tavLst>
                                            <p:tav tm="0">
                                              <p:val>
                                                <p:strVal val="#ppt_y"/>
                                              </p:val>
                                            </p:tav>
                                            <p:tav tm="100000">
                                              <p:val>
                                                <p:strVal val="#ppt_y"/>
                                              </p:val>
                                            </p:tav>
                                          </p:tavLst>
                                        </p:anim>
                                      </p:childTnLst>
                                    </p:cTn>
                                  </p:par>
                                </p:childTnLst>
                              </p:cTn>
                            </p:par>
                            <p:par>
                              <p:cTn id="59" fill="hold">
                                <p:stCondLst>
                                  <p:cond delay="11550"/>
                                </p:stCondLst>
                                <p:childTnLst>
                                  <p:par>
                                    <p:cTn id="60" presetID="14" presetClass="entr" presetSubtype="10" fill="hold" grpId="0" nodeType="afterEffect">
                                      <p:stCondLst>
                                        <p:cond delay="0"/>
                                      </p:stCondLst>
                                      <p:childTnLst>
                                        <p:set>
                                          <p:cBhvr>
                                            <p:cTn id="61" dur="1" fill="hold">
                                              <p:stCondLst>
                                                <p:cond delay="0"/>
                                              </p:stCondLst>
                                            </p:cTn>
                                            <p:tgtEl>
                                              <p:spTgt spid="241"/>
                                            </p:tgtEl>
                                            <p:attrNameLst>
                                              <p:attrName>style.visibility</p:attrName>
                                            </p:attrNameLst>
                                          </p:cBhvr>
                                          <p:to>
                                            <p:strVal val="visible"/>
                                          </p:to>
                                        </p:set>
                                        <p:animEffect transition="in" filter="randombar(horizontal)">
                                          <p:cBhvr>
                                            <p:cTn id="62" dur="500"/>
                                            <p:tgtEl>
                                              <p:spTgt spid="241"/>
                                            </p:tgtEl>
                                          </p:cBhvr>
                                        </p:animEffect>
                                      </p:childTnLst>
                                    </p:cTn>
                                  </p:par>
                                </p:childTnLst>
                              </p:cTn>
                            </p:par>
                            <p:par>
                              <p:cTn id="63" fill="hold">
                                <p:stCondLst>
                                  <p:cond delay="12050"/>
                                </p:stCondLst>
                                <p:childTnLst>
                                  <p:par>
                                    <p:cTn id="64" presetID="2" presetClass="entr" presetSubtype="8" decel="100000" fill="hold" grpId="0" nodeType="afterEffect">
                                      <p:stCondLst>
                                        <p:cond delay="0"/>
                                      </p:stCondLst>
                                      <p:childTnLst>
                                        <p:set>
                                          <p:cBhvr>
                                            <p:cTn id="65" dur="1" fill="hold">
                                              <p:stCondLst>
                                                <p:cond delay="0"/>
                                              </p:stCondLst>
                                            </p:cTn>
                                            <p:tgtEl>
                                              <p:spTgt spid="237"/>
                                            </p:tgtEl>
                                            <p:attrNameLst>
                                              <p:attrName>style.visibility</p:attrName>
                                            </p:attrNameLst>
                                          </p:cBhvr>
                                          <p:to>
                                            <p:strVal val="visible"/>
                                          </p:to>
                                        </p:set>
                                        <p:anim calcmode="lin" valueType="num">
                                          <p:cBhvr additive="base">
                                            <p:cTn id="66" dur="1400" fill="hold"/>
                                            <p:tgtEl>
                                              <p:spTgt spid="237"/>
                                            </p:tgtEl>
                                            <p:attrNameLst>
                                              <p:attrName>ppt_x</p:attrName>
                                            </p:attrNameLst>
                                          </p:cBhvr>
                                          <p:tavLst>
                                            <p:tav tm="0">
                                              <p:val>
                                                <p:strVal val="0-#ppt_w/2"/>
                                              </p:val>
                                            </p:tav>
                                            <p:tav tm="100000">
                                              <p:val>
                                                <p:strVal val="#ppt_x"/>
                                              </p:val>
                                            </p:tav>
                                          </p:tavLst>
                                        </p:anim>
                                        <p:anim calcmode="lin" valueType="num">
                                          <p:cBhvr additive="base">
                                            <p:cTn id="67" dur="1400" fill="hold"/>
                                            <p:tgtEl>
                                              <p:spTgt spid="237"/>
                                            </p:tgtEl>
                                            <p:attrNameLst>
                                              <p:attrName>ppt_y</p:attrName>
                                            </p:attrNameLst>
                                          </p:cBhvr>
                                          <p:tavLst>
                                            <p:tav tm="0">
                                              <p:val>
                                                <p:strVal val="#ppt_y"/>
                                              </p:val>
                                            </p:tav>
                                            <p:tav tm="100000">
                                              <p:val>
                                                <p:strVal val="#ppt_y"/>
                                              </p:val>
                                            </p:tav>
                                          </p:tavLst>
                                        </p:anim>
                                      </p:childTnLst>
                                    </p:cTn>
                                  </p:par>
                                </p:childTnLst>
                              </p:cTn>
                            </p:par>
                            <p:par>
                              <p:cTn id="68" fill="hold">
                                <p:stCondLst>
                                  <p:cond delay="13550"/>
                                </p:stCondLst>
                                <p:childTnLst>
                                  <p:par>
                                    <p:cTn id="69" presetID="14" presetClass="entr" presetSubtype="10" fill="hold" grpId="0" nodeType="afterEffect">
                                      <p:stCondLst>
                                        <p:cond delay="0"/>
                                      </p:stCondLst>
                                      <p:childTnLst>
                                        <p:set>
                                          <p:cBhvr>
                                            <p:cTn id="70" dur="1" fill="hold">
                                              <p:stCondLst>
                                                <p:cond delay="0"/>
                                              </p:stCondLst>
                                            </p:cTn>
                                            <p:tgtEl>
                                              <p:spTgt spid="242"/>
                                            </p:tgtEl>
                                            <p:attrNameLst>
                                              <p:attrName>style.visibility</p:attrName>
                                            </p:attrNameLst>
                                          </p:cBhvr>
                                          <p:to>
                                            <p:strVal val="visible"/>
                                          </p:to>
                                        </p:set>
                                        <p:animEffect transition="in" filter="randombar(horizontal)">
                                          <p:cBhvr>
                                            <p:cTn id="71" dur="500"/>
                                            <p:tgtEl>
                                              <p:spTgt spid="242"/>
                                            </p:tgtEl>
                                          </p:cBhvr>
                                        </p:animEffect>
                                      </p:childTnLst>
                                    </p:cTn>
                                  </p:par>
                                </p:childTnLst>
                              </p:cTn>
                            </p:par>
                            <p:par>
                              <p:cTn id="72" fill="hold">
                                <p:stCondLst>
                                  <p:cond delay="14050"/>
                                </p:stCondLst>
                                <p:childTnLst>
                                  <p:par>
                                    <p:cTn id="73" presetID="2" presetClass="entr" presetSubtype="8" decel="100000" fill="hold" grpId="0" nodeType="afterEffect">
                                      <p:stCondLst>
                                        <p:cond delay="0"/>
                                      </p:stCondLst>
                                      <p:childTnLst>
                                        <p:set>
                                          <p:cBhvr>
                                            <p:cTn id="74" dur="1" fill="hold">
                                              <p:stCondLst>
                                                <p:cond delay="0"/>
                                              </p:stCondLst>
                                            </p:cTn>
                                            <p:tgtEl>
                                              <p:spTgt spid="238"/>
                                            </p:tgtEl>
                                            <p:attrNameLst>
                                              <p:attrName>style.visibility</p:attrName>
                                            </p:attrNameLst>
                                          </p:cBhvr>
                                          <p:to>
                                            <p:strVal val="visible"/>
                                          </p:to>
                                        </p:set>
                                        <p:anim calcmode="lin" valueType="num">
                                          <p:cBhvr additive="base">
                                            <p:cTn id="75" dur="1400" fill="hold"/>
                                            <p:tgtEl>
                                              <p:spTgt spid="238"/>
                                            </p:tgtEl>
                                            <p:attrNameLst>
                                              <p:attrName>ppt_x</p:attrName>
                                            </p:attrNameLst>
                                          </p:cBhvr>
                                          <p:tavLst>
                                            <p:tav tm="0">
                                              <p:val>
                                                <p:strVal val="0-#ppt_w/2"/>
                                              </p:val>
                                            </p:tav>
                                            <p:tav tm="100000">
                                              <p:val>
                                                <p:strVal val="#ppt_x"/>
                                              </p:val>
                                            </p:tav>
                                          </p:tavLst>
                                        </p:anim>
                                        <p:anim calcmode="lin" valueType="num">
                                          <p:cBhvr additive="base">
                                            <p:cTn id="76" dur="1400" fill="hold"/>
                                            <p:tgtEl>
                                              <p:spTgt spid="238"/>
                                            </p:tgtEl>
                                            <p:attrNameLst>
                                              <p:attrName>ppt_y</p:attrName>
                                            </p:attrNameLst>
                                          </p:cBhvr>
                                          <p:tavLst>
                                            <p:tav tm="0">
                                              <p:val>
                                                <p:strVal val="#ppt_y"/>
                                              </p:val>
                                            </p:tav>
                                            <p:tav tm="100000">
                                              <p:val>
                                                <p:strVal val="#ppt_y"/>
                                              </p:val>
                                            </p:tav>
                                          </p:tavLst>
                                        </p:anim>
                                      </p:childTnLst>
                                    </p:cTn>
                                  </p:par>
                                </p:childTnLst>
                              </p:cTn>
                            </p:par>
                            <p:par>
                              <p:cTn id="77" fill="hold">
                                <p:stCondLst>
                                  <p:cond delay="15550"/>
                                </p:stCondLst>
                                <p:childTnLst>
                                  <p:par>
                                    <p:cTn id="78" presetID="14" presetClass="entr" presetSubtype="10" fill="hold" grpId="0" nodeType="afterEffect">
                                      <p:stCondLst>
                                        <p:cond delay="0"/>
                                      </p:stCondLst>
                                      <p:childTnLst>
                                        <p:set>
                                          <p:cBhvr>
                                            <p:cTn id="79" dur="1" fill="hold">
                                              <p:stCondLst>
                                                <p:cond delay="0"/>
                                              </p:stCondLst>
                                            </p:cTn>
                                            <p:tgtEl>
                                              <p:spTgt spid="243"/>
                                            </p:tgtEl>
                                            <p:attrNameLst>
                                              <p:attrName>style.visibility</p:attrName>
                                            </p:attrNameLst>
                                          </p:cBhvr>
                                          <p:to>
                                            <p:strVal val="visible"/>
                                          </p:to>
                                        </p:set>
                                        <p:animEffect transition="in" filter="randombar(horizontal)">
                                          <p:cBhvr>
                                            <p:cTn id="80" dur="500"/>
                                            <p:tgtEl>
                                              <p:spTgt spid="243"/>
                                            </p:tgtEl>
                                          </p:cBhvr>
                                        </p:animEffect>
                                      </p:childTnLst>
                                    </p:cTn>
                                  </p:par>
                                </p:childTnLst>
                              </p:cTn>
                            </p:par>
                            <p:par>
                              <p:cTn id="81" fill="hold">
                                <p:stCondLst>
                                  <p:cond delay="16050"/>
                                </p:stCondLst>
                                <p:childTnLst>
                                  <p:par>
                                    <p:cTn id="82" presetID="2" presetClass="entr" presetSubtype="8" fill="hold" grpId="0" nodeType="afterEffect">
                                      <p:stCondLst>
                                        <p:cond delay="0"/>
                                      </p:stCondLst>
                                      <p:childTnLst>
                                        <p:set>
                                          <p:cBhvr>
                                            <p:cTn id="83" dur="1" fill="hold">
                                              <p:stCondLst>
                                                <p:cond delay="0"/>
                                              </p:stCondLst>
                                            </p:cTn>
                                            <p:tgtEl>
                                              <p:spTgt spid="244"/>
                                            </p:tgtEl>
                                            <p:attrNameLst>
                                              <p:attrName>style.visibility</p:attrName>
                                            </p:attrNameLst>
                                          </p:cBhvr>
                                          <p:to>
                                            <p:strVal val="visible"/>
                                          </p:to>
                                        </p:set>
                                        <p:anim calcmode="lin" valueType="num">
                                          <p:cBhvr additive="base">
                                            <p:cTn id="84" dur="300" fill="hold"/>
                                            <p:tgtEl>
                                              <p:spTgt spid="244"/>
                                            </p:tgtEl>
                                            <p:attrNameLst>
                                              <p:attrName>ppt_x</p:attrName>
                                            </p:attrNameLst>
                                          </p:cBhvr>
                                          <p:tavLst>
                                            <p:tav tm="0">
                                              <p:val>
                                                <p:strVal val="0-#ppt_w/2"/>
                                              </p:val>
                                            </p:tav>
                                            <p:tav tm="100000">
                                              <p:val>
                                                <p:strVal val="#ppt_x"/>
                                              </p:val>
                                            </p:tav>
                                          </p:tavLst>
                                        </p:anim>
                                        <p:anim calcmode="lin" valueType="num">
                                          <p:cBhvr additive="base">
                                            <p:cTn id="85" dur="300" fill="hold"/>
                                            <p:tgtEl>
                                              <p:spTgt spid="244"/>
                                            </p:tgtEl>
                                            <p:attrNameLst>
                                              <p:attrName>ppt_y</p:attrName>
                                            </p:attrNameLst>
                                          </p:cBhvr>
                                          <p:tavLst>
                                            <p:tav tm="0">
                                              <p:val>
                                                <p:strVal val="#ppt_y"/>
                                              </p:val>
                                            </p:tav>
                                            <p:tav tm="100000">
                                              <p:val>
                                                <p:strVal val="#ppt_y"/>
                                              </p:val>
                                            </p:tav>
                                          </p:tavLst>
                                        </p:anim>
                                      </p:childTnLst>
                                    </p:cTn>
                                  </p:par>
                                </p:childTnLst>
                              </p:cTn>
                            </p:par>
                            <p:par>
                              <p:cTn id="86" fill="hold">
                                <p:stCondLst>
                                  <p:cond delay="16550"/>
                                </p:stCondLst>
                                <p:childTnLst>
                                  <p:par>
                                    <p:cTn id="87" presetID="2" presetClass="entr" presetSubtype="8" fill="hold" grpId="0" nodeType="afterEffect">
                                      <p:stCondLst>
                                        <p:cond delay="0"/>
                                      </p:stCondLst>
                                      <p:childTnLst>
                                        <p:set>
                                          <p:cBhvr>
                                            <p:cTn id="88" dur="1" fill="hold">
                                              <p:stCondLst>
                                                <p:cond delay="0"/>
                                              </p:stCondLst>
                                            </p:cTn>
                                            <p:tgtEl>
                                              <p:spTgt spid="245"/>
                                            </p:tgtEl>
                                            <p:attrNameLst>
                                              <p:attrName>style.visibility</p:attrName>
                                            </p:attrNameLst>
                                          </p:cBhvr>
                                          <p:to>
                                            <p:strVal val="visible"/>
                                          </p:to>
                                        </p:set>
                                        <p:anim calcmode="lin" valueType="num">
                                          <p:cBhvr additive="base">
                                            <p:cTn id="89" dur="300" fill="hold"/>
                                            <p:tgtEl>
                                              <p:spTgt spid="245"/>
                                            </p:tgtEl>
                                            <p:attrNameLst>
                                              <p:attrName>ppt_x</p:attrName>
                                            </p:attrNameLst>
                                          </p:cBhvr>
                                          <p:tavLst>
                                            <p:tav tm="0">
                                              <p:val>
                                                <p:strVal val="0-#ppt_w/2"/>
                                              </p:val>
                                            </p:tav>
                                            <p:tav tm="100000">
                                              <p:val>
                                                <p:strVal val="#ppt_x"/>
                                              </p:val>
                                            </p:tav>
                                          </p:tavLst>
                                        </p:anim>
                                        <p:anim calcmode="lin" valueType="num">
                                          <p:cBhvr additive="base">
                                            <p:cTn id="90" dur="300" fill="hold"/>
                                            <p:tgtEl>
                                              <p:spTgt spid="245"/>
                                            </p:tgtEl>
                                            <p:attrNameLst>
                                              <p:attrName>ppt_y</p:attrName>
                                            </p:attrNameLst>
                                          </p:cBhvr>
                                          <p:tavLst>
                                            <p:tav tm="0">
                                              <p:val>
                                                <p:strVal val="#ppt_y"/>
                                              </p:val>
                                            </p:tav>
                                            <p:tav tm="100000">
                                              <p:val>
                                                <p:strVal val="#ppt_y"/>
                                              </p:val>
                                            </p:tav>
                                          </p:tavLst>
                                        </p:anim>
                                      </p:childTnLst>
                                    </p:cTn>
                                  </p:par>
                                </p:childTnLst>
                              </p:cTn>
                            </p:par>
                            <p:par>
                              <p:cTn id="91" fill="hold">
                                <p:stCondLst>
                                  <p:cond delay="17050"/>
                                </p:stCondLst>
                                <p:childTnLst>
                                  <p:par>
                                    <p:cTn id="92" presetID="2" presetClass="entr" presetSubtype="8" fill="hold" grpId="0" nodeType="afterEffect">
                                      <p:stCondLst>
                                        <p:cond delay="0"/>
                                      </p:stCondLst>
                                      <p:childTnLst>
                                        <p:set>
                                          <p:cBhvr>
                                            <p:cTn id="93" dur="1" fill="hold">
                                              <p:stCondLst>
                                                <p:cond delay="0"/>
                                              </p:stCondLst>
                                            </p:cTn>
                                            <p:tgtEl>
                                              <p:spTgt spid="246"/>
                                            </p:tgtEl>
                                            <p:attrNameLst>
                                              <p:attrName>style.visibility</p:attrName>
                                            </p:attrNameLst>
                                          </p:cBhvr>
                                          <p:to>
                                            <p:strVal val="visible"/>
                                          </p:to>
                                        </p:set>
                                        <p:anim calcmode="lin" valueType="num">
                                          <p:cBhvr additive="base">
                                            <p:cTn id="94" dur="300" fill="hold"/>
                                            <p:tgtEl>
                                              <p:spTgt spid="246"/>
                                            </p:tgtEl>
                                            <p:attrNameLst>
                                              <p:attrName>ppt_x</p:attrName>
                                            </p:attrNameLst>
                                          </p:cBhvr>
                                          <p:tavLst>
                                            <p:tav tm="0">
                                              <p:val>
                                                <p:strVal val="0-#ppt_w/2"/>
                                              </p:val>
                                            </p:tav>
                                            <p:tav tm="100000">
                                              <p:val>
                                                <p:strVal val="#ppt_x"/>
                                              </p:val>
                                            </p:tav>
                                          </p:tavLst>
                                        </p:anim>
                                        <p:anim calcmode="lin" valueType="num">
                                          <p:cBhvr additive="base">
                                            <p:cTn id="95" dur="300" fill="hold"/>
                                            <p:tgtEl>
                                              <p:spTgt spid="246"/>
                                            </p:tgtEl>
                                            <p:attrNameLst>
                                              <p:attrName>ppt_y</p:attrName>
                                            </p:attrNameLst>
                                          </p:cBhvr>
                                          <p:tavLst>
                                            <p:tav tm="0">
                                              <p:val>
                                                <p:strVal val="#ppt_y"/>
                                              </p:val>
                                            </p:tav>
                                            <p:tav tm="100000">
                                              <p:val>
                                                <p:strVal val="#ppt_y"/>
                                              </p:val>
                                            </p:tav>
                                          </p:tavLst>
                                        </p:anim>
                                      </p:childTnLst>
                                    </p:cTn>
                                  </p:par>
                                </p:childTnLst>
                              </p:cTn>
                            </p:par>
                            <p:par>
                              <p:cTn id="96" fill="hold">
                                <p:stCondLst>
                                  <p:cond delay="17550"/>
                                </p:stCondLst>
                                <p:childTnLst>
                                  <p:par>
                                    <p:cTn id="97" presetID="2" presetClass="entr" presetSubtype="8" fill="hold" grpId="0" nodeType="afterEffect">
                                      <p:stCondLst>
                                        <p:cond delay="0"/>
                                      </p:stCondLst>
                                      <p:childTnLst>
                                        <p:set>
                                          <p:cBhvr>
                                            <p:cTn id="98" dur="1" fill="hold">
                                              <p:stCondLst>
                                                <p:cond delay="0"/>
                                              </p:stCondLst>
                                            </p:cTn>
                                            <p:tgtEl>
                                              <p:spTgt spid="247"/>
                                            </p:tgtEl>
                                            <p:attrNameLst>
                                              <p:attrName>style.visibility</p:attrName>
                                            </p:attrNameLst>
                                          </p:cBhvr>
                                          <p:to>
                                            <p:strVal val="visible"/>
                                          </p:to>
                                        </p:set>
                                        <p:anim calcmode="lin" valueType="num">
                                          <p:cBhvr additive="base">
                                            <p:cTn id="99" dur="300" fill="hold"/>
                                            <p:tgtEl>
                                              <p:spTgt spid="247"/>
                                            </p:tgtEl>
                                            <p:attrNameLst>
                                              <p:attrName>ppt_x</p:attrName>
                                            </p:attrNameLst>
                                          </p:cBhvr>
                                          <p:tavLst>
                                            <p:tav tm="0">
                                              <p:val>
                                                <p:strVal val="0-#ppt_w/2"/>
                                              </p:val>
                                            </p:tav>
                                            <p:tav tm="100000">
                                              <p:val>
                                                <p:strVal val="#ppt_x"/>
                                              </p:val>
                                            </p:tav>
                                          </p:tavLst>
                                        </p:anim>
                                        <p:anim calcmode="lin" valueType="num">
                                          <p:cBhvr additive="base">
                                            <p:cTn id="100" dur="300" fill="hold"/>
                                            <p:tgtEl>
                                              <p:spTgt spid="247"/>
                                            </p:tgtEl>
                                            <p:attrNameLst>
                                              <p:attrName>ppt_y</p:attrName>
                                            </p:attrNameLst>
                                          </p:cBhvr>
                                          <p:tavLst>
                                            <p:tav tm="0">
                                              <p:val>
                                                <p:strVal val="#ppt_y"/>
                                              </p:val>
                                            </p:tav>
                                            <p:tav tm="100000">
                                              <p:val>
                                                <p:strVal val="#ppt_y"/>
                                              </p:val>
                                            </p:tav>
                                          </p:tavLst>
                                        </p:anim>
                                      </p:childTnLst>
                                    </p:cTn>
                                  </p:par>
                                </p:childTnLst>
                              </p:cTn>
                            </p:par>
                            <p:par>
                              <p:cTn id="101" fill="hold">
                                <p:stCondLst>
                                  <p:cond delay="18050"/>
                                </p:stCondLst>
                                <p:childTnLst>
                                  <p:par>
                                    <p:cTn id="102" presetID="2" presetClass="entr" presetSubtype="8" fill="hold" grpId="0" nodeType="afterEffect">
                                      <p:stCondLst>
                                        <p:cond delay="0"/>
                                      </p:stCondLst>
                                      <p:childTnLst>
                                        <p:set>
                                          <p:cBhvr>
                                            <p:cTn id="103" dur="1" fill="hold">
                                              <p:stCondLst>
                                                <p:cond delay="0"/>
                                              </p:stCondLst>
                                            </p:cTn>
                                            <p:tgtEl>
                                              <p:spTgt spid="248"/>
                                            </p:tgtEl>
                                            <p:attrNameLst>
                                              <p:attrName>style.visibility</p:attrName>
                                            </p:attrNameLst>
                                          </p:cBhvr>
                                          <p:to>
                                            <p:strVal val="visible"/>
                                          </p:to>
                                        </p:set>
                                        <p:anim calcmode="lin" valueType="num">
                                          <p:cBhvr additive="base">
                                            <p:cTn id="104" dur="300" fill="hold"/>
                                            <p:tgtEl>
                                              <p:spTgt spid="248"/>
                                            </p:tgtEl>
                                            <p:attrNameLst>
                                              <p:attrName>ppt_x</p:attrName>
                                            </p:attrNameLst>
                                          </p:cBhvr>
                                          <p:tavLst>
                                            <p:tav tm="0">
                                              <p:val>
                                                <p:strVal val="0-#ppt_w/2"/>
                                              </p:val>
                                            </p:tav>
                                            <p:tav tm="100000">
                                              <p:val>
                                                <p:strVal val="#ppt_x"/>
                                              </p:val>
                                            </p:tav>
                                          </p:tavLst>
                                        </p:anim>
                                        <p:anim calcmode="lin" valueType="num">
                                          <p:cBhvr additive="base">
                                            <p:cTn id="105" dur="300" fill="hold"/>
                                            <p:tgtEl>
                                              <p:spTgt spid="248"/>
                                            </p:tgtEl>
                                            <p:attrNameLst>
                                              <p:attrName>ppt_y</p:attrName>
                                            </p:attrNameLst>
                                          </p:cBhvr>
                                          <p:tavLst>
                                            <p:tav tm="0">
                                              <p:val>
                                                <p:strVal val="#ppt_y"/>
                                              </p:val>
                                            </p:tav>
                                            <p:tav tm="100000">
                                              <p:val>
                                                <p:strVal val="#ppt_y"/>
                                              </p:val>
                                            </p:tav>
                                          </p:tavLst>
                                        </p:anim>
                                      </p:childTnLst>
                                    </p:cTn>
                                  </p:par>
                                </p:childTnLst>
                              </p:cTn>
                            </p:par>
                            <p:par>
                              <p:cTn id="106" fill="hold">
                                <p:stCondLst>
                                  <p:cond delay="18550"/>
                                </p:stCondLst>
                                <p:childTnLst>
                                  <p:par>
                                    <p:cTn id="107" presetID="2" presetClass="entr" presetSubtype="8" fill="hold" grpId="0" nodeType="afterEffect">
                                      <p:stCondLst>
                                        <p:cond delay="0"/>
                                      </p:stCondLst>
                                      <p:childTnLst>
                                        <p:set>
                                          <p:cBhvr>
                                            <p:cTn id="108" dur="1" fill="hold">
                                              <p:stCondLst>
                                                <p:cond delay="0"/>
                                              </p:stCondLst>
                                            </p:cTn>
                                            <p:tgtEl>
                                              <p:spTgt spid="249"/>
                                            </p:tgtEl>
                                            <p:attrNameLst>
                                              <p:attrName>style.visibility</p:attrName>
                                            </p:attrNameLst>
                                          </p:cBhvr>
                                          <p:to>
                                            <p:strVal val="visible"/>
                                          </p:to>
                                        </p:set>
                                        <p:anim calcmode="lin" valueType="num">
                                          <p:cBhvr additive="base">
                                            <p:cTn id="109" dur="300" fill="hold"/>
                                            <p:tgtEl>
                                              <p:spTgt spid="249"/>
                                            </p:tgtEl>
                                            <p:attrNameLst>
                                              <p:attrName>ppt_x</p:attrName>
                                            </p:attrNameLst>
                                          </p:cBhvr>
                                          <p:tavLst>
                                            <p:tav tm="0">
                                              <p:val>
                                                <p:strVal val="0-#ppt_w/2"/>
                                              </p:val>
                                            </p:tav>
                                            <p:tav tm="100000">
                                              <p:val>
                                                <p:strVal val="#ppt_x"/>
                                              </p:val>
                                            </p:tav>
                                          </p:tavLst>
                                        </p:anim>
                                        <p:anim calcmode="lin" valueType="num">
                                          <p:cBhvr additive="base">
                                            <p:cTn id="110" dur="300" fill="hold"/>
                                            <p:tgtEl>
                                              <p:spTgt spid="249"/>
                                            </p:tgtEl>
                                            <p:attrNameLst>
                                              <p:attrName>ppt_y</p:attrName>
                                            </p:attrNameLst>
                                          </p:cBhvr>
                                          <p:tavLst>
                                            <p:tav tm="0">
                                              <p:val>
                                                <p:strVal val="#ppt_y"/>
                                              </p:val>
                                            </p:tav>
                                            <p:tav tm="100000">
                                              <p:val>
                                                <p:strVal val="#ppt_y"/>
                                              </p:val>
                                            </p:tav>
                                          </p:tavLst>
                                        </p:anim>
                                      </p:childTnLst>
                                    </p:cTn>
                                  </p:par>
                                </p:childTnLst>
                              </p:cTn>
                            </p:par>
                            <p:par>
                              <p:cTn id="111" fill="hold">
                                <p:stCondLst>
                                  <p:cond delay="19050"/>
                                </p:stCondLst>
                                <p:childTnLst>
                                  <p:par>
                                    <p:cTn id="112" presetID="2" presetClass="entr" presetSubtype="8" fill="hold" grpId="0" nodeType="afterEffect">
                                      <p:stCondLst>
                                        <p:cond delay="0"/>
                                      </p:stCondLst>
                                      <p:childTnLst>
                                        <p:set>
                                          <p:cBhvr>
                                            <p:cTn id="113" dur="1" fill="hold">
                                              <p:stCondLst>
                                                <p:cond delay="0"/>
                                              </p:stCondLst>
                                            </p:cTn>
                                            <p:tgtEl>
                                              <p:spTgt spid="250"/>
                                            </p:tgtEl>
                                            <p:attrNameLst>
                                              <p:attrName>style.visibility</p:attrName>
                                            </p:attrNameLst>
                                          </p:cBhvr>
                                          <p:to>
                                            <p:strVal val="visible"/>
                                          </p:to>
                                        </p:set>
                                        <p:anim calcmode="lin" valueType="num">
                                          <p:cBhvr additive="base">
                                            <p:cTn id="114" dur="300" fill="hold"/>
                                            <p:tgtEl>
                                              <p:spTgt spid="250"/>
                                            </p:tgtEl>
                                            <p:attrNameLst>
                                              <p:attrName>ppt_x</p:attrName>
                                            </p:attrNameLst>
                                          </p:cBhvr>
                                          <p:tavLst>
                                            <p:tav tm="0">
                                              <p:val>
                                                <p:strVal val="0-#ppt_w/2"/>
                                              </p:val>
                                            </p:tav>
                                            <p:tav tm="100000">
                                              <p:val>
                                                <p:strVal val="#ppt_x"/>
                                              </p:val>
                                            </p:tav>
                                          </p:tavLst>
                                        </p:anim>
                                        <p:anim calcmode="lin" valueType="num">
                                          <p:cBhvr additive="base">
                                            <p:cTn id="115" dur="300" fill="hold"/>
                                            <p:tgtEl>
                                              <p:spTgt spid="250"/>
                                            </p:tgtEl>
                                            <p:attrNameLst>
                                              <p:attrName>ppt_y</p:attrName>
                                            </p:attrNameLst>
                                          </p:cBhvr>
                                          <p:tavLst>
                                            <p:tav tm="0">
                                              <p:val>
                                                <p:strVal val="#ppt_y"/>
                                              </p:val>
                                            </p:tav>
                                            <p:tav tm="100000">
                                              <p:val>
                                                <p:strVal val="#ppt_y"/>
                                              </p:val>
                                            </p:tav>
                                          </p:tavLst>
                                        </p:anim>
                                      </p:childTnLst>
                                    </p:cTn>
                                  </p:par>
                                </p:childTnLst>
                              </p:cTn>
                            </p:par>
                            <p:par>
                              <p:cTn id="116" fill="hold">
                                <p:stCondLst>
                                  <p:cond delay="19550"/>
                                </p:stCondLst>
                                <p:childTnLst>
                                  <p:par>
                                    <p:cTn id="117" presetID="2" presetClass="entr" presetSubtype="8" fill="hold" grpId="0" nodeType="afterEffect">
                                      <p:stCondLst>
                                        <p:cond delay="0"/>
                                      </p:stCondLst>
                                      <p:childTnLst>
                                        <p:set>
                                          <p:cBhvr>
                                            <p:cTn id="118" dur="1" fill="hold">
                                              <p:stCondLst>
                                                <p:cond delay="0"/>
                                              </p:stCondLst>
                                            </p:cTn>
                                            <p:tgtEl>
                                              <p:spTgt spid="251"/>
                                            </p:tgtEl>
                                            <p:attrNameLst>
                                              <p:attrName>style.visibility</p:attrName>
                                            </p:attrNameLst>
                                          </p:cBhvr>
                                          <p:to>
                                            <p:strVal val="visible"/>
                                          </p:to>
                                        </p:set>
                                        <p:anim calcmode="lin" valueType="num">
                                          <p:cBhvr additive="base">
                                            <p:cTn id="119" dur="300" fill="hold"/>
                                            <p:tgtEl>
                                              <p:spTgt spid="251"/>
                                            </p:tgtEl>
                                            <p:attrNameLst>
                                              <p:attrName>ppt_x</p:attrName>
                                            </p:attrNameLst>
                                          </p:cBhvr>
                                          <p:tavLst>
                                            <p:tav tm="0">
                                              <p:val>
                                                <p:strVal val="0-#ppt_w/2"/>
                                              </p:val>
                                            </p:tav>
                                            <p:tav tm="100000">
                                              <p:val>
                                                <p:strVal val="#ppt_x"/>
                                              </p:val>
                                            </p:tav>
                                          </p:tavLst>
                                        </p:anim>
                                        <p:anim calcmode="lin" valueType="num">
                                          <p:cBhvr additive="base">
                                            <p:cTn id="120" dur="300" fill="hold"/>
                                            <p:tgtEl>
                                              <p:spTgt spid="251"/>
                                            </p:tgtEl>
                                            <p:attrNameLst>
                                              <p:attrName>ppt_y</p:attrName>
                                            </p:attrNameLst>
                                          </p:cBhvr>
                                          <p:tavLst>
                                            <p:tav tm="0">
                                              <p:val>
                                                <p:strVal val="#ppt_y"/>
                                              </p:val>
                                            </p:tav>
                                            <p:tav tm="100000">
                                              <p:val>
                                                <p:strVal val="#ppt_y"/>
                                              </p:val>
                                            </p:tav>
                                          </p:tavLst>
                                        </p:anim>
                                      </p:childTnLst>
                                    </p:cTn>
                                  </p:par>
                                </p:childTnLst>
                              </p:cTn>
                            </p:par>
                            <p:par>
                              <p:cTn id="121" fill="hold">
                                <p:stCondLst>
                                  <p:cond delay="20050"/>
                                </p:stCondLst>
                                <p:childTnLst>
                                  <p:par>
                                    <p:cTn id="122" presetID="2" presetClass="entr" presetSubtype="8" fill="hold" grpId="0" nodeType="afterEffect">
                                      <p:stCondLst>
                                        <p:cond delay="0"/>
                                      </p:stCondLst>
                                      <p:childTnLst>
                                        <p:set>
                                          <p:cBhvr>
                                            <p:cTn id="123" dur="1" fill="hold">
                                              <p:stCondLst>
                                                <p:cond delay="0"/>
                                              </p:stCondLst>
                                            </p:cTn>
                                            <p:tgtEl>
                                              <p:spTgt spid="252"/>
                                            </p:tgtEl>
                                            <p:attrNameLst>
                                              <p:attrName>style.visibility</p:attrName>
                                            </p:attrNameLst>
                                          </p:cBhvr>
                                          <p:to>
                                            <p:strVal val="visible"/>
                                          </p:to>
                                        </p:set>
                                        <p:anim calcmode="lin" valueType="num">
                                          <p:cBhvr additive="base">
                                            <p:cTn id="124" dur="300" fill="hold"/>
                                            <p:tgtEl>
                                              <p:spTgt spid="252"/>
                                            </p:tgtEl>
                                            <p:attrNameLst>
                                              <p:attrName>ppt_x</p:attrName>
                                            </p:attrNameLst>
                                          </p:cBhvr>
                                          <p:tavLst>
                                            <p:tav tm="0">
                                              <p:val>
                                                <p:strVal val="0-#ppt_w/2"/>
                                              </p:val>
                                            </p:tav>
                                            <p:tav tm="100000">
                                              <p:val>
                                                <p:strVal val="#ppt_x"/>
                                              </p:val>
                                            </p:tav>
                                          </p:tavLst>
                                        </p:anim>
                                        <p:anim calcmode="lin" valueType="num">
                                          <p:cBhvr additive="base">
                                            <p:cTn id="125" dur="300" fill="hold"/>
                                            <p:tgtEl>
                                              <p:spTgt spid="252"/>
                                            </p:tgtEl>
                                            <p:attrNameLst>
                                              <p:attrName>ppt_y</p:attrName>
                                            </p:attrNameLst>
                                          </p:cBhvr>
                                          <p:tavLst>
                                            <p:tav tm="0">
                                              <p:val>
                                                <p:strVal val="#ppt_y"/>
                                              </p:val>
                                            </p:tav>
                                            <p:tav tm="100000">
                                              <p:val>
                                                <p:strVal val="#ppt_y"/>
                                              </p:val>
                                            </p:tav>
                                          </p:tavLst>
                                        </p:anim>
                                      </p:childTnLst>
                                    </p:cTn>
                                  </p:par>
                                </p:childTnLst>
                              </p:cTn>
                            </p:par>
                            <p:par>
                              <p:cTn id="126" fill="hold">
                                <p:stCondLst>
                                  <p:cond delay="20550"/>
                                </p:stCondLst>
                                <p:childTnLst>
                                  <p:par>
                                    <p:cTn id="127" presetID="2" presetClass="entr" presetSubtype="8" fill="hold" grpId="0" nodeType="afterEffect">
                                      <p:stCondLst>
                                        <p:cond delay="0"/>
                                      </p:stCondLst>
                                      <p:childTnLst>
                                        <p:set>
                                          <p:cBhvr>
                                            <p:cTn id="128" dur="1" fill="hold">
                                              <p:stCondLst>
                                                <p:cond delay="0"/>
                                              </p:stCondLst>
                                            </p:cTn>
                                            <p:tgtEl>
                                              <p:spTgt spid="253"/>
                                            </p:tgtEl>
                                            <p:attrNameLst>
                                              <p:attrName>style.visibility</p:attrName>
                                            </p:attrNameLst>
                                          </p:cBhvr>
                                          <p:to>
                                            <p:strVal val="visible"/>
                                          </p:to>
                                        </p:set>
                                        <p:anim calcmode="lin" valueType="num">
                                          <p:cBhvr additive="base">
                                            <p:cTn id="129" dur="300" fill="hold"/>
                                            <p:tgtEl>
                                              <p:spTgt spid="253"/>
                                            </p:tgtEl>
                                            <p:attrNameLst>
                                              <p:attrName>ppt_x</p:attrName>
                                            </p:attrNameLst>
                                          </p:cBhvr>
                                          <p:tavLst>
                                            <p:tav tm="0">
                                              <p:val>
                                                <p:strVal val="0-#ppt_w/2"/>
                                              </p:val>
                                            </p:tav>
                                            <p:tav tm="100000">
                                              <p:val>
                                                <p:strVal val="#ppt_x"/>
                                              </p:val>
                                            </p:tav>
                                          </p:tavLst>
                                        </p:anim>
                                        <p:anim calcmode="lin" valueType="num">
                                          <p:cBhvr additive="base">
                                            <p:cTn id="130" dur="300" fill="hold"/>
                                            <p:tgtEl>
                                              <p:spTgt spid="253"/>
                                            </p:tgtEl>
                                            <p:attrNameLst>
                                              <p:attrName>ppt_y</p:attrName>
                                            </p:attrNameLst>
                                          </p:cBhvr>
                                          <p:tavLst>
                                            <p:tav tm="0">
                                              <p:val>
                                                <p:strVal val="#ppt_y"/>
                                              </p:val>
                                            </p:tav>
                                            <p:tav tm="100000">
                                              <p:val>
                                                <p:strVal val="#ppt_y"/>
                                              </p:val>
                                            </p:tav>
                                          </p:tavLst>
                                        </p:anim>
                                      </p:childTnLst>
                                    </p:cTn>
                                  </p:par>
                                </p:childTnLst>
                              </p:cTn>
                            </p:par>
                            <p:par>
                              <p:cTn id="131" fill="hold">
                                <p:stCondLst>
                                  <p:cond delay="21050"/>
                                </p:stCondLst>
                                <p:childTnLst>
                                  <p:par>
                                    <p:cTn id="132" presetID="22" presetClass="entr" presetSubtype="4" fill="hold" grpId="0" nodeType="afterEffect">
                                      <p:stCondLst>
                                        <p:cond delay="0"/>
                                      </p:stCondLst>
                                      <p:childTnLst>
                                        <p:set>
                                          <p:cBhvr>
                                            <p:cTn id="133" dur="1" fill="hold">
                                              <p:stCondLst>
                                                <p:cond delay="0"/>
                                              </p:stCondLst>
                                            </p:cTn>
                                            <p:tgtEl>
                                              <p:spTgt spid="254"/>
                                            </p:tgtEl>
                                            <p:attrNameLst>
                                              <p:attrName>style.visibility</p:attrName>
                                            </p:attrNameLst>
                                          </p:cBhvr>
                                          <p:to>
                                            <p:strVal val="visible"/>
                                          </p:to>
                                        </p:set>
                                        <p:animEffect transition="in" filter="wipe(down)">
                                          <p:cBhvr>
                                            <p:cTn id="134" dur="500"/>
                                            <p:tgtEl>
                                              <p:spTgt spid="254"/>
                                            </p:tgtEl>
                                          </p:cBhvr>
                                        </p:animEffect>
                                      </p:childTnLst>
                                    </p:cTn>
                                  </p:par>
                                </p:childTnLst>
                              </p:cTn>
                            </p:par>
                            <p:par>
                              <p:cTn id="135" fill="hold">
                                <p:stCondLst>
                                  <p:cond delay="21550"/>
                                </p:stCondLst>
                                <p:childTnLst>
                                  <p:par>
                                    <p:cTn id="136" presetID="22" presetClass="entr" presetSubtype="4" fill="hold" grpId="0" nodeType="afterEffect">
                                      <p:stCondLst>
                                        <p:cond delay="0"/>
                                      </p:stCondLst>
                                      <p:childTnLst>
                                        <p:set>
                                          <p:cBhvr>
                                            <p:cTn id="137" dur="1" fill="hold">
                                              <p:stCondLst>
                                                <p:cond delay="0"/>
                                              </p:stCondLst>
                                            </p:cTn>
                                            <p:tgtEl>
                                              <p:spTgt spid="256"/>
                                            </p:tgtEl>
                                            <p:attrNameLst>
                                              <p:attrName>style.visibility</p:attrName>
                                            </p:attrNameLst>
                                          </p:cBhvr>
                                          <p:to>
                                            <p:strVal val="visible"/>
                                          </p:to>
                                        </p:set>
                                        <p:animEffect transition="in" filter="wipe(down)">
                                          <p:cBhvr>
                                            <p:cTn id="138" dur="500"/>
                                            <p:tgtEl>
                                              <p:spTgt spid="256"/>
                                            </p:tgtEl>
                                          </p:cBhvr>
                                        </p:animEffect>
                                      </p:childTnLst>
                                    </p:cTn>
                                  </p:par>
                                </p:childTnLst>
                              </p:cTn>
                            </p:par>
                            <p:par>
                              <p:cTn id="139" fill="hold">
                                <p:stCondLst>
                                  <p:cond delay="22050"/>
                                </p:stCondLst>
                                <p:childTnLst>
                                  <p:par>
                                    <p:cTn id="140" presetID="22" presetClass="entr" presetSubtype="4" fill="hold" grpId="0" nodeType="afterEffect">
                                      <p:stCondLst>
                                        <p:cond delay="0"/>
                                      </p:stCondLst>
                                      <p:childTnLst>
                                        <p:set>
                                          <p:cBhvr>
                                            <p:cTn id="141" dur="1" fill="hold">
                                              <p:stCondLst>
                                                <p:cond delay="0"/>
                                              </p:stCondLst>
                                            </p:cTn>
                                            <p:tgtEl>
                                              <p:spTgt spid="257"/>
                                            </p:tgtEl>
                                            <p:attrNameLst>
                                              <p:attrName>style.visibility</p:attrName>
                                            </p:attrNameLst>
                                          </p:cBhvr>
                                          <p:to>
                                            <p:strVal val="visible"/>
                                          </p:to>
                                        </p:set>
                                        <p:animEffect transition="in" filter="wipe(down)">
                                          <p:cBhvr>
                                            <p:cTn id="142" dur="500"/>
                                            <p:tgtEl>
                                              <p:spTgt spid="257"/>
                                            </p:tgtEl>
                                          </p:cBhvr>
                                        </p:animEffect>
                                      </p:childTnLst>
                                    </p:cTn>
                                  </p:par>
                                </p:childTnLst>
                              </p:cTn>
                            </p:par>
                            <p:par>
                              <p:cTn id="143" fill="hold">
                                <p:stCondLst>
                                  <p:cond delay="22550"/>
                                </p:stCondLst>
                                <p:childTnLst>
                                  <p:par>
                                    <p:cTn id="144" presetID="22" presetClass="entr" presetSubtype="4" fill="hold" grpId="0" nodeType="afterEffect">
                                      <p:stCondLst>
                                        <p:cond delay="0"/>
                                      </p:stCondLst>
                                      <p:childTnLst>
                                        <p:set>
                                          <p:cBhvr>
                                            <p:cTn id="145" dur="1" fill="hold">
                                              <p:stCondLst>
                                                <p:cond delay="0"/>
                                              </p:stCondLst>
                                            </p:cTn>
                                            <p:tgtEl>
                                              <p:spTgt spid="255"/>
                                            </p:tgtEl>
                                            <p:attrNameLst>
                                              <p:attrName>style.visibility</p:attrName>
                                            </p:attrNameLst>
                                          </p:cBhvr>
                                          <p:to>
                                            <p:strVal val="visible"/>
                                          </p:to>
                                        </p:set>
                                        <p:animEffect transition="in" filter="wipe(down)">
                                          <p:cBhvr>
                                            <p:cTn id="146" dur="500"/>
                                            <p:tgtEl>
                                              <p:spTgt spid="255"/>
                                            </p:tgtEl>
                                          </p:cBhvr>
                                        </p:animEffect>
                                      </p:childTnLst>
                                    </p:cTn>
                                  </p:par>
                                </p:childTnLst>
                              </p:cTn>
                            </p:par>
                            <p:par>
                              <p:cTn id="147" fill="hold">
                                <p:stCondLst>
                                  <p:cond delay="23050"/>
                                </p:stCondLst>
                                <p:childTnLst>
                                  <p:par>
                                    <p:cTn id="148" presetID="42" presetClass="entr" presetSubtype="0" fill="hold" grpId="0" nodeType="afterEffect">
                                      <p:stCondLst>
                                        <p:cond delay="0"/>
                                      </p:stCondLst>
                                      <p:childTnLst>
                                        <p:set>
                                          <p:cBhvr>
                                            <p:cTn id="149" dur="1" fill="hold">
                                              <p:stCondLst>
                                                <p:cond delay="0"/>
                                              </p:stCondLst>
                                            </p:cTn>
                                            <p:tgtEl>
                                              <p:spTgt spid="258"/>
                                            </p:tgtEl>
                                            <p:attrNameLst>
                                              <p:attrName>style.visibility</p:attrName>
                                            </p:attrNameLst>
                                          </p:cBhvr>
                                          <p:to>
                                            <p:strVal val="visible"/>
                                          </p:to>
                                        </p:set>
                                        <p:animEffect transition="in" filter="fade">
                                          <p:cBhvr>
                                            <p:cTn id="150" dur="1000"/>
                                            <p:tgtEl>
                                              <p:spTgt spid="258"/>
                                            </p:tgtEl>
                                          </p:cBhvr>
                                        </p:animEffect>
                                        <p:anim calcmode="lin" valueType="num">
                                          <p:cBhvr>
                                            <p:cTn id="151" dur="1000" fill="hold"/>
                                            <p:tgtEl>
                                              <p:spTgt spid="258"/>
                                            </p:tgtEl>
                                            <p:attrNameLst>
                                              <p:attrName>ppt_x</p:attrName>
                                            </p:attrNameLst>
                                          </p:cBhvr>
                                          <p:tavLst>
                                            <p:tav tm="0">
                                              <p:val>
                                                <p:strVal val="#ppt_x"/>
                                              </p:val>
                                            </p:tav>
                                            <p:tav tm="100000">
                                              <p:val>
                                                <p:strVal val="#ppt_x"/>
                                              </p:val>
                                            </p:tav>
                                          </p:tavLst>
                                        </p:anim>
                                        <p:anim calcmode="lin" valueType="num">
                                          <p:cBhvr>
                                            <p:cTn id="152" dur="1000" fill="hold"/>
                                            <p:tgtEl>
                                              <p:spTgt spid="258"/>
                                            </p:tgtEl>
                                            <p:attrNameLst>
                                              <p:attrName>ppt_y</p:attrName>
                                            </p:attrNameLst>
                                          </p:cBhvr>
                                          <p:tavLst>
                                            <p:tav tm="0">
                                              <p:val>
                                                <p:strVal val="#ppt_y+.1"/>
                                              </p:val>
                                            </p:tav>
                                            <p:tav tm="100000">
                                              <p:val>
                                                <p:strVal val="#ppt_y"/>
                                              </p:val>
                                            </p:tav>
                                          </p:tavLst>
                                        </p:anim>
                                      </p:childTnLst>
                                    </p:cTn>
                                  </p:par>
                                  <p:par>
                                    <p:cTn id="153" presetID="42" presetClass="entr" presetSubtype="0" fill="hold" grpId="0" nodeType="withEffect">
                                      <p:stCondLst>
                                        <p:cond delay="0"/>
                                      </p:stCondLst>
                                      <p:childTnLst>
                                        <p:set>
                                          <p:cBhvr>
                                            <p:cTn id="154" dur="1" fill="hold">
                                              <p:stCondLst>
                                                <p:cond delay="0"/>
                                              </p:stCondLst>
                                            </p:cTn>
                                            <p:tgtEl>
                                              <p:spTgt spid="259"/>
                                            </p:tgtEl>
                                            <p:attrNameLst>
                                              <p:attrName>style.visibility</p:attrName>
                                            </p:attrNameLst>
                                          </p:cBhvr>
                                          <p:to>
                                            <p:strVal val="visible"/>
                                          </p:to>
                                        </p:set>
                                        <p:animEffect transition="in" filter="fade">
                                          <p:cBhvr>
                                            <p:cTn id="155" dur="1000"/>
                                            <p:tgtEl>
                                              <p:spTgt spid="259"/>
                                            </p:tgtEl>
                                          </p:cBhvr>
                                        </p:animEffect>
                                        <p:anim calcmode="lin" valueType="num">
                                          <p:cBhvr>
                                            <p:cTn id="156" dur="1000" fill="hold"/>
                                            <p:tgtEl>
                                              <p:spTgt spid="259"/>
                                            </p:tgtEl>
                                            <p:attrNameLst>
                                              <p:attrName>ppt_x</p:attrName>
                                            </p:attrNameLst>
                                          </p:cBhvr>
                                          <p:tavLst>
                                            <p:tav tm="0">
                                              <p:val>
                                                <p:strVal val="#ppt_x"/>
                                              </p:val>
                                            </p:tav>
                                            <p:tav tm="100000">
                                              <p:val>
                                                <p:strVal val="#ppt_x"/>
                                              </p:val>
                                            </p:tav>
                                          </p:tavLst>
                                        </p:anim>
                                        <p:anim calcmode="lin" valueType="num">
                                          <p:cBhvr>
                                            <p:cTn id="157" dur="1000" fill="hold"/>
                                            <p:tgtEl>
                                              <p:spTgt spid="259"/>
                                            </p:tgtEl>
                                            <p:attrNameLst>
                                              <p:attrName>ppt_y</p:attrName>
                                            </p:attrNameLst>
                                          </p:cBhvr>
                                          <p:tavLst>
                                            <p:tav tm="0">
                                              <p:val>
                                                <p:strVal val="#ppt_y+.1"/>
                                              </p:val>
                                            </p:tav>
                                            <p:tav tm="100000">
                                              <p:val>
                                                <p:strVal val="#ppt_y"/>
                                              </p:val>
                                            </p:tav>
                                          </p:tavLst>
                                        </p:anim>
                                      </p:childTnLst>
                                    </p:cTn>
                                  </p:par>
                                  <p:par>
                                    <p:cTn id="158" presetID="42" presetClass="entr" presetSubtype="0" fill="hold" grpId="0" nodeType="withEffect">
                                      <p:stCondLst>
                                        <p:cond delay="0"/>
                                      </p:stCondLst>
                                      <p:childTnLst>
                                        <p:set>
                                          <p:cBhvr>
                                            <p:cTn id="159" dur="1" fill="hold">
                                              <p:stCondLst>
                                                <p:cond delay="0"/>
                                              </p:stCondLst>
                                            </p:cTn>
                                            <p:tgtEl>
                                              <p:spTgt spid="260"/>
                                            </p:tgtEl>
                                            <p:attrNameLst>
                                              <p:attrName>style.visibility</p:attrName>
                                            </p:attrNameLst>
                                          </p:cBhvr>
                                          <p:to>
                                            <p:strVal val="visible"/>
                                          </p:to>
                                        </p:set>
                                        <p:animEffect transition="in" filter="fade">
                                          <p:cBhvr>
                                            <p:cTn id="160" dur="1000"/>
                                            <p:tgtEl>
                                              <p:spTgt spid="260"/>
                                            </p:tgtEl>
                                          </p:cBhvr>
                                        </p:animEffect>
                                        <p:anim calcmode="lin" valueType="num">
                                          <p:cBhvr>
                                            <p:cTn id="161" dur="1000" fill="hold"/>
                                            <p:tgtEl>
                                              <p:spTgt spid="260"/>
                                            </p:tgtEl>
                                            <p:attrNameLst>
                                              <p:attrName>ppt_x</p:attrName>
                                            </p:attrNameLst>
                                          </p:cBhvr>
                                          <p:tavLst>
                                            <p:tav tm="0">
                                              <p:val>
                                                <p:strVal val="#ppt_x"/>
                                              </p:val>
                                            </p:tav>
                                            <p:tav tm="100000">
                                              <p:val>
                                                <p:strVal val="#ppt_x"/>
                                              </p:val>
                                            </p:tav>
                                          </p:tavLst>
                                        </p:anim>
                                        <p:anim calcmode="lin" valueType="num">
                                          <p:cBhvr>
                                            <p:cTn id="162" dur="1000" fill="hold"/>
                                            <p:tgtEl>
                                              <p:spTgt spid="260"/>
                                            </p:tgtEl>
                                            <p:attrNameLst>
                                              <p:attrName>ppt_y</p:attrName>
                                            </p:attrNameLst>
                                          </p:cBhvr>
                                          <p:tavLst>
                                            <p:tav tm="0">
                                              <p:val>
                                                <p:strVal val="#ppt_y+.1"/>
                                              </p:val>
                                            </p:tav>
                                            <p:tav tm="100000">
                                              <p:val>
                                                <p:strVal val="#ppt_y"/>
                                              </p:val>
                                            </p:tav>
                                          </p:tavLst>
                                        </p:anim>
                                      </p:childTnLst>
                                    </p:cTn>
                                  </p:par>
                                  <p:par>
                                    <p:cTn id="163" presetID="42" presetClass="entr" presetSubtype="0" fill="hold" grpId="0" nodeType="withEffect">
                                      <p:stCondLst>
                                        <p:cond delay="0"/>
                                      </p:stCondLst>
                                      <p:childTnLst>
                                        <p:set>
                                          <p:cBhvr>
                                            <p:cTn id="164" dur="1" fill="hold">
                                              <p:stCondLst>
                                                <p:cond delay="0"/>
                                              </p:stCondLst>
                                            </p:cTn>
                                            <p:tgtEl>
                                              <p:spTgt spid="261"/>
                                            </p:tgtEl>
                                            <p:attrNameLst>
                                              <p:attrName>style.visibility</p:attrName>
                                            </p:attrNameLst>
                                          </p:cBhvr>
                                          <p:to>
                                            <p:strVal val="visible"/>
                                          </p:to>
                                        </p:set>
                                        <p:animEffect transition="in" filter="fade">
                                          <p:cBhvr>
                                            <p:cTn id="165" dur="1000"/>
                                            <p:tgtEl>
                                              <p:spTgt spid="261"/>
                                            </p:tgtEl>
                                          </p:cBhvr>
                                        </p:animEffect>
                                        <p:anim calcmode="lin" valueType="num">
                                          <p:cBhvr>
                                            <p:cTn id="166" dur="1000" fill="hold"/>
                                            <p:tgtEl>
                                              <p:spTgt spid="261"/>
                                            </p:tgtEl>
                                            <p:attrNameLst>
                                              <p:attrName>ppt_x</p:attrName>
                                            </p:attrNameLst>
                                          </p:cBhvr>
                                          <p:tavLst>
                                            <p:tav tm="0">
                                              <p:val>
                                                <p:strVal val="#ppt_x"/>
                                              </p:val>
                                            </p:tav>
                                            <p:tav tm="100000">
                                              <p:val>
                                                <p:strVal val="#ppt_x"/>
                                              </p:val>
                                            </p:tav>
                                          </p:tavLst>
                                        </p:anim>
                                        <p:anim calcmode="lin" valueType="num">
                                          <p:cBhvr>
                                            <p:cTn id="167" dur="1000" fill="hold"/>
                                            <p:tgtEl>
                                              <p:spTgt spid="261"/>
                                            </p:tgtEl>
                                            <p:attrNameLst>
                                              <p:attrName>ppt_y</p:attrName>
                                            </p:attrNameLst>
                                          </p:cBhvr>
                                          <p:tavLst>
                                            <p:tav tm="0">
                                              <p:val>
                                                <p:strVal val="#ppt_y+.1"/>
                                              </p:val>
                                            </p:tav>
                                            <p:tav tm="100000">
                                              <p:val>
                                                <p:strVal val="#ppt_y"/>
                                              </p:val>
                                            </p:tav>
                                          </p:tavLst>
                                        </p:anim>
                                      </p:childTnLst>
                                    </p:cTn>
                                  </p:par>
                                </p:childTnLst>
                              </p:cTn>
                            </p:par>
                            <p:par>
                              <p:cTn id="168" fill="hold">
                                <p:stCondLst>
                                  <p:cond delay="24050"/>
                                </p:stCondLst>
                                <p:childTnLst>
                                  <p:par>
                                    <p:cTn id="169" presetID="55" presetClass="entr" presetSubtype="0" fill="hold" grpId="0" nodeType="afterEffect">
                                      <p:stCondLst>
                                        <p:cond delay="0"/>
                                      </p:stCondLst>
                                      <p:childTnLst>
                                        <p:set>
                                          <p:cBhvr>
                                            <p:cTn id="170" dur="1" fill="hold">
                                              <p:stCondLst>
                                                <p:cond delay="0"/>
                                              </p:stCondLst>
                                            </p:cTn>
                                            <p:tgtEl>
                                              <p:spTgt spid="269"/>
                                            </p:tgtEl>
                                            <p:attrNameLst>
                                              <p:attrName>style.visibility</p:attrName>
                                            </p:attrNameLst>
                                          </p:cBhvr>
                                          <p:to>
                                            <p:strVal val="visible"/>
                                          </p:to>
                                        </p:set>
                                        <p:anim calcmode="lin" valueType="num">
                                          <p:cBhvr>
                                            <p:cTn id="171" dur="750" fill="hold"/>
                                            <p:tgtEl>
                                              <p:spTgt spid="269"/>
                                            </p:tgtEl>
                                            <p:attrNameLst>
                                              <p:attrName>ppt_w</p:attrName>
                                            </p:attrNameLst>
                                          </p:cBhvr>
                                          <p:tavLst>
                                            <p:tav tm="0">
                                              <p:val>
                                                <p:strVal val="#ppt_w*0.70"/>
                                              </p:val>
                                            </p:tav>
                                            <p:tav tm="100000">
                                              <p:val>
                                                <p:strVal val="#ppt_w"/>
                                              </p:val>
                                            </p:tav>
                                          </p:tavLst>
                                        </p:anim>
                                        <p:anim calcmode="lin" valueType="num">
                                          <p:cBhvr>
                                            <p:cTn id="172" dur="750" fill="hold"/>
                                            <p:tgtEl>
                                              <p:spTgt spid="269"/>
                                            </p:tgtEl>
                                            <p:attrNameLst>
                                              <p:attrName>ppt_h</p:attrName>
                                            </p:attrNameLst>
                                          </p:cBhvr>
                                          <p:tavLst>
                                            <p:tav tm="0">
                                              <p:val>
                                                <p:strVal val="#ppt_h"/>
                                              </p:val>
                                            </p:tav>
                                            <p:tav tm="100000">
                                              <p:val>
                                                <p:strVal val="#ppt_h"/>
                                              </p:val>
                                            </p:tav>
                                          </p:tavLst>
                                        </p:anim>
                                        <p:animEffect transition="in" filter="fade">
                                          <p:cBhvr>
                                            <p:cTn id="173" dur="750"/>
                                            <p:tgtEl>
                                              <p:spTgt spid="269"/>
                                            </p:tgtEl>
                                          </p:cBhvr>
                                        </p:animEffect>
                                      </p:childTnLst>
                                    </p:cTn>
                                  </p:par>
                                </p:childTnLst>
                              </p:cTn>
                            </p:par>
                            <p:par>
                              <p:cTn id="174" fill="hold">
                                <p:stCondLst>
                                  <p:cond delay="25050"/>
                                </p:stCondLst>
                                <p:childTnLst>
                                  <p:par>
                                    <p:cTn id="175" presetID="55" presetClass="entr" presetSubtype="0" fill="hold" grpId="0" nodeType="afterEffect">
                                      <p:stCondLst>
                                        <p:cond delay="0"/>
                                      </p:stCondLst>
                                      <p:childTnLst>
                                        <p:set>
                                          <p:cBhvr>
                                            <p:cTn id="176" dur="1" fill="hold">
                                              <p:stCondLst>
                                                <p:cond delay="0"/>
                                              </p:stCondLst>
                                            </p:cTn>
                                            <p:tgtEl>
                                              <p:spTgt spid="270"/>
                                            </p:tgtEl>
                                            <p:attrNameLst>
                                              <p:attrName>style.visibility</p:attrName>
                                            </p:attrNameLst>
                                          </p:cBhvr>
                                          <p:to>
                                            <p:strVal val="visible"/>
                                          </p:to>
                                        </p:set>
                                        <p:anim calcmode="lin" valueType="num">
                                          <p:cBhvr>
                                            <p:cTn id="177" dur="750" fill="hold"/>
                                            <p:tgtEl>
                                              <p:spTgt spid="270"/>
                                            </p:tgtEl>
                                            <p:attrNameLst>
                                              <p:attrName>ppt_w</p:attrName>
                                            </p:attrNameLst>
                                          </p:cBhvr>
                                          <p:tavLst>
                                            <p:tav tm="0">
                                              <p:val>
                                                <p:strVal val="#ppt_w*0.70"/>
                                              </p:val>
                                            </p:tav>
                                            <p:tav tm="100000">
                                              <p:val>
                                                <p:strVal val="#ppt_w"/>
                                              </p:val>
                                            </p:tav>
                                          </p:tavLst>
                                        </p:anim>
                                        <p:anim calcmode="lin" valueType="num">
                                          <p:cBhvr>
                                            <p:cTn id="178" dur="750" fill="hold"/>
                                            <p:tgtEl>
                                              <p:spTgt spid="270"/>
                                            </p:tgtEl>
                                            <p:attrNameLst>
                                              <p:attrName>ppt_h</p:attrName>
                                            </p:attrNameLst>
                                          </p:cBhvr>
                                          <p:tavLst>
                                            <p:tav tm="0">
                                              <p:val>
                                                <p:strVal val="#ppt_h"/>
                                              </p:val>
                                            </p:tav>
                                            <p:tav tm="100000">
                                              <p:val>
                                                <p:strVal val="#ppt_h"/>
                                              </p:val>
                                            </p:tav>
                                          </p:tavLst>
                                        </p:anim>
                                        <p:animEffect transition="in" filter="fade">
                                          <p:cBhvr>
                                            <p:cTn id="179" dur="750"/>
                                            <p:tgtEl>
                                              <p:spTgt spid="270"/>
                                            </p:tgtEl>
                                          </p:cBhvr>
                                        </p:animEffect>
                                      </p:childTnLst>
                                    </p:cTn>
                                  </p:par>
                                </p:childTnLst>
                              </p:cTn>
                            </p:par>
                            <p:par>
                              <p:cTn id="180" fill="hold">
                                <p:stCondLst>
                                  <p:cond delay="26050"/>
                                </p:stCondLst>
                                <p:childTnLst>
                                  <p:par>
                                    <p:cTn id="181" presetID="12" presetClass="entr" presetSubtype="4" fill="hold" grpId="0" nodeType="afterEffect">
                                      <p:stCondLst>
                                        <p:cond delay="0"/>
                                      </p:stCondLst>
                                      <p:childTnLst>
                                        <p:set>
                                          <p:cBhvr>
                                            <p:cTn id="182" dur="1" fill="hold">
                                              <p:stCondLst>
                                                <p:cond delay="0"/>
                                              </p:stCondLst>
                                            </p:cTn>
                                            <p:tgtEl>
                                              <p:spTgt spid="271"/>
                                            </p:tgtEl>
                                            <p:attrNameLst>
                                              <p:attrName>style.visibility</p:attrName>
                                            </p:attrNameLst>
                                          </p:cBhvr>
                                          <p:to>
                                            <p:strVal val="visible"/>
                                          </p:to>
                                        </p:set>
                                        <p:anim calcmode="lin" valueType="num">
                                          <p:cBhvr additive="base">
                                            <p:cTn id="183" dur="500"/>
                                            <p:tgtEl>
                                              <p:spTgt spid="271"/>
                                            </p:tgtEl>
                                            <p:attrNameLst>
                                              <p:attrName>ppt_y</p:attrName>
                                            </p:attrNameLst>
                                          </p:cBhvr>
                                          <p:tavLst>
                                            <p:tav tm="0">
                                              <p:val>
                                                <p:strVal val="#ppt_y+#ppt_h*1.125000"/>
                                              </p:val>
                                            </p:tav>
                                            <p:tav tm="100000">
                                              <p:val>
                                                <p:strVal val="#ppt_y"/>
                                              </p:val>
                                            </p:tav>
                                          </p:tavLst>
                                        </p:anim>
                                        <p:animEffect transition="in" filter="wipe(up)">
                                          <p:cBhvr>
                                            <p:cTn id="184" dur="500"/>
                                            <p:tgtEl>
                                              <p:spTgt spid="271"/>
                                            </p:tgtEl>
                                          </p:cBhvr>
                                        </p:animEffect>
                                      </p:childTnLst>
                                    </p:cTn>
                                  </p:par>
                                </p:childTnLst>
                              </p:cTn>
                            </p:par>
                            <p:par>
                              <p:cTn id="185" fill="hold">
                                <p:stCondLst>
                                  <p:cond delay="26550"/>
                                </p:stCondLst>
                                <p:childTnLst>
                                  <p:par>
                                    <p:cTn id="186" presetID="23" presetClass="entr" presetSubtype="16" fill="hold" grpId="0" nodeType="afterEffect">
                                      <p:stCondLst>
                                        <p:cond delay="0"/>
                                      </p:stCondLst>
                                      <p:iterate type="lt">
                                        <p:tmPct val="10000"/>
                                      </p:iterate>
                                      <p:childTnLst>
                                        <p:set>
                                          <p:cBhvr>
                                            <p:cTn id="187" dur="1" fill="hold">
                                              <p:stCondLst>
                                                <p:cond delay="0"/>
                                              </p:stCondLst>
                                            </p:cTn>
                                            <p:tgtEl>
                                              <p:spTgt spid="272"/>
                                            </p:tgtEl>
                                            <p:attrNameLst>
                                              <p:attrName>style.visibility</p:attrName>
                                            </p:attrNameLst>
                                          </p:cBhvr>
                                          <p:to>
                                            <p:strVal val="visible"/>
                                          </p:to>
                                        </p:set>
                                        <p:anim calcmode="lin" valueType="num">
                                          <p:cBhvr>
                                            <p:cTn id="188" dur="500" fill="hold"/>
                                            <p:tgtEl>
                                              <p:spTgt spid="272"/>
                                            </p:tgtEl>
                                            <p:attrNameLst>
                                              <p:attrName>ppt_w</p:attrName>
                                            </p:attrNameLst>
                                          </p:cBhvr>
                                          <p:tavLst>
                                            <p:tav tm="0">
                                              <p:val>
                                                <p:fltVal val="0"/>
                                              </p:val>
                                            </p:tav>
                                            <p:tav tm="100000">
                                              <p:val>
                                                <p:strVal val="#ppt_w"/>
                                              </p:val>
                                            </p:tav>
                                          </p:tavLst>
                                        </p:anim>
                                        <p:anim calcmode="lin" valueType="num">
                                          <p:cBhvr>
                                            <p:cTn id="189" dur="500" fill="hold"/>
                                            <p:tgtEl>
                                              <p:spTgt spid="272"/>
                                            </p:tgtEl>
                                            <p:attrNameLst>
                                              <p:attrName>ppt_h</p:attrName>
                                            </p:attrNameLst>
                                          </p:cBhvr>
                                          <p:tavLst>
                                            <p:tav tm="0">
                                              <p:val>
                                                <p:fltVal val="0"/>
                                              </p:val>
                                            </p:tav>
                                            <p:tav tm="100000">
                                              <p:val>
                                                <p:strVal val="#ppt_h"/>
                                              </p:val>
                                            </p:tav>
                                          </p:tavLst>
                                        </p:anim>
                                      </p:childTnLst>
                                    </p:cTn>
                                  </p:par>
                                  <p:par>
                                    <p:cTn id="190" presetID="52" presetClass="entr" presetSubtype="0" fill="hold" nodeType="withEffect">
                                      <p:stCondLst>
                                        <p:cond delay="0"/>
                                      </p:stCondLst>
                                      <p:childTnLst>
                                        <p:set>
                                          <p:cBhvr>
                                            <p:cTn id="191" dur="1" fill="hold">
                                              <p:stCondLst>
                                                <p:cond delay="0"/>
                                              </p:stCondLst>
                                            </p:cTn>
                                            <p:tgtEl>
                                              <p:spTgt spid="417"/>
                                            </p:tgtEl>
                                            <p:attrNameLst>
                                              <p:attrName>style.visibility</p:attrName>
                                            </p:attrNameLst>
                                          </p:cBhvr>
                                          <p:to>
                                            <p:strVal val="visible"/>
                                          </p:to>
                                        </p:set>
                                        <p:animScale>
                                          <p:cBhvr>
                                            <p:cTn id="192" dur="1000" decel="50000" fill="hold">
                                              <p:stCondLst>
                                                <p:cond delay="0"/>
                                              </p:stCondLst>
                                            </p:cTn>
                                            <p:tgtEl>
                                              <p:spTgt spid="4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93" dur="1000" decel="50000" fill="hold">
                                              <p:stCondLst>
                                                <p:cond delay="0"/>
                                              </p:stCondLst>
                                            </p:cTn>
                                            <p:tgtEl>
                                              <p:spTgt spid="417"/>
                                            </p:tgtEl>
                                            <p:attrNameLst>
                                              <p:attrName>ppt_x</p:attrName>
                                              <p:attrName>ppt_y</p:attrName>
                                            </p:attrNameLst>
                                          </p:cBhvr>
                                        </p:animMotion>
                                        <p:animEffect transition="in" filter="fade">
                                          <p:cBhvr>
                                            <p:cTn id="194" dur="1000"/>
                                            <p:tgtEl>
                                              <p:spTgt spid="417"/>
                                            </p:tgtEl>
                                          </p:cBhvr>
                                        </p:animEffect>
                                      </p:childTnLst>
                                    </p:cTn>
                                  </p:par>
                                  <p:par>
                                    <p:cTn id="195" presetID="52" presetClass="entr" presetSubtype="0" fill="hold" nodeType="withEffect">
                                      <p:stCondLst>
                                        <p:cond delay="200"/>
                                      </p:stCondLst>
                                      <p:childTnLst>
                                        <p:set>
                                          <p:cBhvr>
                                            <p:cTn id="196" dur="1" fill="hold">
                                              <p:stCondLst>
                                                <p:cond delay="0"/>
                                              </p:stCondLst>
                                            </p:cTn>
                                            <p:tgtEl>
                                              <p:spTgt spid="418"/>
                                            </p:tgtEl>
                                            <p:attrNameLst>
                                              <p:attrName>style.visibility</p:attrName>
                                            </p:attrNameLst>
                                          </p:cBhvr>
                                          <p:to>
                                            <p:strVal val="visible"/>
                                          </p:to>
                                        </p:set>
                                        <p:animScale>
                                          <p:cBhvr>
                                            <p:cTn id="197" dur="1000" decel="50000" fill="hold">
                                              <p:stCondLst>
                                                <p:cond delay="0"/>
                                              </p:stCondLst>
                                            </p:cTn>
                                            <p:tgtEl>
                                              <p:spTgt spid="4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98" dur="1000" decel="50000" fill="hold">
                                              <p:stCondLst>
                                                <p:cond delay="0"/>
                                              </p:stCondLst>
                                            </p:cTn>
                                            <p:tgtEl>
                                              <p:spTgt spid="418"/>
                                            </p:tgtEl>
                                            <p:attrNameLst>
                                              <p:attrName>ppt_x</p:attrName>
                                              <p:attrName>ppt_y</p:attrName>
                                            </p:attrNameLst>
                                          </p:cBhvr>
                                        </p:animMotion>
                                        <p:animEffect transition="in" filter="fade">
                                          <p:cBhvr>
                                            <p:cTn id="199" dur="1000"/>
                                            <p:tgtEl>
                                              <p:spTgt spid="4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 grpId="0"/>
          <p:bldP spid="233" grpId="0" animBg="1"/>
          <p:bldP spid="235" grpId="0" animBg="1"/>
          <p:bldP spid="236" grpId="0" animBg="1"/>
          <p:bldP spid="237" grpId="0" animBg="1"/>
          <p:bldP spid="238" grpId="0" animBg="1"/>
          <p:bldP spid="239" grpId="0"/>
          <p:bldP spid="240" grpId="0"/>
          <p:bldP spid="241" grpId="0"/>
          <p:bldP spid="242" grpId="0"/>
          <p:bldP spid="243" grpId="0"/>
          <p:bldP spid="244" grpId="0"/>
          <p:bldP spid="245" grpId="0"/>
          <p:bldP spid="246" grpId="0"/>
          <p:bldP spid="247" grpId="0"/>
          <p:bldP spid="248" grpId="0"/>
          <p:bldP spid="249" grpId="0"/>
          <p:bldP spid="250" grpId="0"/>
          <p:bldP spid="251" grpId="0"/>
          <p:bldP spid="252" grpId="0"/>
          <p:bldP spid="253" grpId="0"/>
          <p:bldP spid="254" grpId="0" animBg="1"/>
          <p:bldP spid="255" grpId="0" animBg="1"/>
          <p:bldP spid="256" grpId="0" animBg="1"/>
          <p:bldP spid="257" grpId="0" animBg="1"/>
          <p:bldP spid="258" grpId="0"/>
          <p:bldP spid="259" grpId="0"/>
          <p:bldP spid="260" grpId="0"/>
          <p:bldP spid="261" grpId="0"/>
          <p:bldP spid="269" grpId="0" animBg="1"/>
          <p:bldP spid="270" grpId="0" animBg="1"/>
          <p:bldP spid="271" grpId="0"/>
          <p:bldP spid="272" grpId="0"/>
          <p:bldP spid="274" grpId="0"/>
          <p:bldP spid="274" grpId="1"/>
          <p:bldP spid="275" grpId="0"/>
        </p:bldLst>
      </p:timing>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 name="矩形 175"/>
          <p:cNvSpPr/>
          <p:nvPr/>
        </p:nvSpPr>
        <p:spPr>
          <a:xfrm>
            <a:off x="2680492" y="-215153"/>
            <a:ext cx="6831016" cy="7460015"/>
          </a:xfrm>
          <a:prstGeom prst="rect">
            <a:avLst/>
          </a:prstGeom>
          <a:solidFill>
            <a:schemeClr val="bg1"/>
          </a:solidFill>
          <a:ln>
            <a:noFill/>
          </a:ln>
          <a:effectLst>
            <a:outerShdw blurRad="3810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6" name="Picture 7" descr="C:\Users\Administrator\Desktop\56d684a0446de.png"/>
          <p:cNvPicPr>
            <a:picLocks noChangeAspect="1" noChangeArrowheads="1"/>
          </p:cNvPicPr>
          <p:nvPr/>
        </p:nvPicPr>
        <p:blipFill>
          <a:blip r:embed="rId3" cstate="print">
            <a:extLst>
              <a:ext uri="{BEBA8EAE-BF5A-486C-A8C5-ECC9F3942E4B}">
                <a14:imgProps xmlns:a14="http://schemas.microsoft.com/office/drawing/2010/main">
                  <a14:imgLayer r:embed="rId4">
                    <a14:imgEffect>
                      <a14:brightnessContrast bright="5000"/>
                    </a14:imgEffect>
                  </a14:imgLayer>
                </a14:imgProps>
              </a:ext>
              <a:ext uri="{28A0092B-C50C-407E-A947-70E740481C1C}">
                <a14:useLocalDpi xmlns:a14="http://schemas.microsoft.com/office/drawing/2010/main" val="0"/>
              </a:ext>
            </a:extLst>
          </a:blip>
          <a:srcRect/>
          <a:stretch>
            <a:fillRect/>
          </a:stretch>
        </p:blipFill>
        <p:spPr bwMode="auto">
          <a:xfrm>
            <a:off x="5929462" y="832023"/>
            <a:ext cx="3493720" cy="3973626"/>
          </a:xfrm>
          <a:prstGeom prst="rect">
            <a:avLst/>
          </a:prstGeom>
          <a:noFill/>
          <a:extLst>
            <a:ext uri="{909E8E84-426E-40DD-AFC4-6F175D3DCCD1}">
              <a14:hiddenFill xmlns:a14="http://schemas.microsoft.com/office/drawing/2010/main">
                <a:solidFill>
                  <a:srgbClr val="FFFFFF"/>
                </a:solidFill>
              </a14:hiddenFill>
            </a:ext>
          </a:extLst>
        </p:spPr>
      </p:pic>
      <p:grpSp>
        <p:nvGrpSpPr>
          <p:cNvPr id="37" name="组合 36"/>
          <p:cNvGrpSpPr/>
          <p:nvPr/>
        </p:nvGrpSpPr>
        <p:grpSpPr>
          <a:xfrm rot="21398620">
            <a:off x="5150637" y="403899"/>
            <a:ext cx="5190546" cy="4183077"/>
            <a:chOff x="1816885" y="160250"/>
            <a:chExt cx="5190546" cy="4183077"/>
          </a:xfrm>
          <a:solidFill>
            <a:schemeClr val="tx1">
              <a:lumMod val="50000"/>
              <a:lumOff val="50000"/>
            </a:schemeClr>
          </a:solidFill>
        </p:grpSpPr>
        <p:grpSp>
          <p:nvGrpSpPr>
            <p:cNvPr id="38" name="组合 37"/>
            <p:cNvGrpSpPr/>
            <p:nvPr/>
          </p:nvGrpSpPr>
          <p:grpSpPr>
            <a:xfrm rot="1500213">
              <a:off x="1816885" y="160250"/>
              <a:ext cx="4835931" cy="4183077"/>
              <a:chOff x="2983829" y="1091787"/>
              <a:chExt cx="4835931" cy="4183077"/>
            </a:xfrm>
            <a:grpFill/>
          </p:grpSpPr>
          <p:sp>
            <p:nvSpPr>
              <p:cNvPr id="40" name="Freeform 60"/>
              <p:cNvSpPr/>
              <p:nvPr/>
            </p:nvSpPr>
            <p:spPr bwMode="auto">
              <a:xfrm>
                <a:off x="2983829" y="3724325"/>
                <a:ext cx="2106312" cy="1499886"/>
              </a:xfrm>
              <a:custGeom>
                <a:avLst/>
                <a:gdLst>
                  <a:gd name="T0" fmla="*/ 2332 w 2339"/>
                  <a:gd name="T1" fmla="*/ 1665 h 1665"/>
                  <a:gd name="T2" fmla="*/ 2329 w 2339"/>
                  <a:gd name="T3" fmla="*/ 1664 h 1665"/>
                  <a:gd name="T4" fmla="*/ 3 w 2339"/>
                  <a:gd name="T5" fmla="*/ 11 h 1665"/>
                  <a:gd name="T6" fmla="*/ 2 w 2339"/>
                  <a:gd name="T7" fmla="*/ 3 h 1665"/>
                  <a:gd name="T8" fmla="*/ 10 w 2339"/>
                  <a:gd name="T9" fmla="*/ 2 h 1665"/>
                  <a:gd name="T10" fmla="*/ 2335 w 2339"/>
                  <a:gd name="T11" fmla="*/ 1654 h 1665"/>
                  <a:gd name="T12" fmla="*/ 2337 w 2339"/>
                  <a:gd name="T13" fmla="*/ 1662 h 1665"/>
                  <a:gd name="T14" fmla="*/ 2332 w 2339"/>
                  <a:gd name="T15" fmla="*/ 1665 h 16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9" h="1665">
                    <a:moveTo>
                      <a:pt x="2332" y="1665"/>
                    </a:moveTo>
                    <a:cubicBezTo>
                      <a:pt x="2331" y="1665"/>
                      <a:pt x="2330" y="1665"/>
                      <a:pt x="2329" y="1664"/>
                    </a:cubicBezTo>
                    <a:cubicBezTo>
                      <a:pt x="3" y="11"/>
                      <a:pt x="3" y="11"/>
                      <a:pt x="3" y="11"/>
                    </a:cubicBezTo>
                    <a:cubicBezTo>
                      <a:pt x="1" y="10"/>
                      <a:pt x="0" y="6"/>
                      <a:pt x="2" y="3"/>
                    </a:cubicBezTo>
                    <a:cubicBezTo>
                      <a:pt x="4" y="0"/>
                      <a:pt x="8" y="0"/>
                      <a:pt x="10" y="2"/>
                    </a:cubicBezTo>
                    <a:cubicBezTo>
                      <a:pt x="2335" y="1654"/>
                      <a:pt x="2335" y="1654"/>
                      <a:pt x="2335" y="1654"/>
                    </a:cubicBezTo>
                    <a:cubicBezTo>
                      <a:pt x="2338" y="1656"/>
                      <a:pt x="2339" y="1660"/>
                      <a:pt x="2337" y="1662"/>
                    </a:cubicBezTo>
                    <a:cubicBezTo>
                      <a:pt x="2336" y="1664"/>
                      <a:pt x="2334" y="1665"/>
                      <a:pt x="2332" y="166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41" name="Freeform 62"/>
              <p:cNvSpPr/>
              <p:nvPr/>
            </p:nvSpPr>
            <p:spPr bwMode="auto">
              <a:xfrm>
                <a:off x="5073257" y="4157688"/>
                <a:ext cx="15478" cy="1066523"/>
              </a:xfrm>
              <a:custGeom>
                <a:avLst/>
                <a:gdLst>
                  <a:gd name="T0" fmla="*/ 11 w 17"/>
                  <a:gd name="T1" fmla="*/ 1184 h 1184"/>
                  <a:gd name="T2" fmla="*/ 5 w 17"/>
                  <a:gd name="T3" fmla="*/ 1178 h 1184"/>
                  <a:gd name="T4" fmla="*/ 0 w 17"/>
                  <a:gd name="T5" fmla="*/ 6 h 1184"/>
                  <a:gd name="T6" fmla="*/ 6 w 17"/>
                  <a:gd name="T7" fmla="*/ 0 h 1184"/>
                  <a:gd name="T8" fmla="*/ 6 w 17"/>
                  <a:gd name="T9" fmla="*/ 0 h 1184"/>
                  <a:gd name="T10" fmla="*/ 12 w 17"/>
                  <a:gd name="T11" fmla="*/ 6 h 1184"/>
                  <a:gd name="T12" fmla="*/ 17 w 17"/>
                  <a:gd name="T13" fmla="*/ 1178 h 1184"/>
                  <a:gd name="T14" fmla="*/ 11 w 17"/>
                  <a:gd name="T15" fmla="*/ 1184 h 1184"/>
                  <a:gd name="T16" fmla="*/ 11 w 17"/>
                  <a:gd name="T17" fmla="*/ 1184 h 1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1184">
                    <a:moveTo>
                      <a:pt x="11" y="1184"/>
                    </a:moveTo>
                    <a:cubicBezTo>
                      <a:pt x="8" y="1184"/>
                      <a:pt x="5" y="1181"/>
                      <a:pt x="5" y="1178"/>
                    </a:cubicBezTo>
                    <a:cubicBezTo>
                      <a:pt x="0" y="6"/>
                      <a:pt x="0" y="6"/>
                      <a:pt x="0" y="6"/>
                    </a:cubicBezTo>
                    <a:cubicBezTo>
                      <a:pt x="0" y="3"/>
                      <a:pt x="2" y="0"/>
                      <a:pt x="6" y="0"/>
                    </a:cubicBezTo>
                    <a:cubicBezTo>
                      <a:pt x="6" y="0"/>
                      <a:pt x="6" y="0"/>
                      <a:pt x="6" y="0"/>
                    </a:cubicBezTo>
                    <a:cubicBezTo>
                      <a:pt x="9" y="0"/>
                      <a:pt x="12" y="3"/>
                      <a:pt x="12" y="6"/>
                    </a:cubicBezTo>
                    <a:cubicBezTo>
                      <a:pt x="17" y="1178"/>
                      <a:pt x="17" y="1178"/>
                      <a:pt x="17" y="1178"/>
                    </a:cubicBezTo>
                    <a:cubicBezTo>
                      <a:pt x="17" y="1181"/>
                      <a:pt x="14" y="1184"/>
                      <a:pt x="11" y="1184"/>
                    </a:cubicBezTo>
                    <a:cubicBezTo>
                      <a:pt x="11" y="1184"/>
                      <a:pt x="11" y="1184"/>
                      <a:pt x="11" y="1184"/>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42" name="Freeform 63"/>
              <p:cNvSpPr/>
              <p:nvPr/>
            </p:nvSpPr>
            <p:spPr bwMode="auto">
              <a:xfrm>
                <a:off x="2983829" y="3048954"/>
                <a:ext cx="1739079" cy="686627"/>
              </a:xfrm>
              <a:custGeom>
                <a:avLst/>
                <a:gdLst>
                  <a:gd name="T0" fmla="*/ 7 w 1932"/>
                  <a:gd name="T1" fmla="*/ 763 h 763"/>
                  <a:gd name="T2" fmla="*/ 1 w 1932"/>
                  <a:gd name="T3" fmla="*/ 759 h 763"/>
                  <a:gd name="T4" fmla="*/ 5 w 1932"/>
                  <a:gd name="T5" fmla="*/ 751 h 763"/>
                  <a:gd name="T6" fmla="*/ 1923 w 1932"/>
                  <a:gd name="T7" fmla="*/ 1 h 763"/>
                  <a:gd name="T8" fmla="*/ 1931 w 1932"/>
                  <a:gd name="T9" fmla="*/ 5 h 763"/>
                  <a:gd name="T10" fmla="*/ 1927 w 1932"/>
                  <a:gd name="T11" fmla="*/ 13 h 763"/>
                  <a:gd name="T12" fmla="*/ 9 w 1932"/>
                  <a:gd name="T13" fmla="*/ 762 h 763"/>
                  <a:gd name="T14" fmla="*/ 7 w 1932"/>
                  <a:gd name="T15" fmla="*/ 763 h 76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32" h="763">
                    <a:moveTo>
                      <a:pt x="7" y="763"/>
                    </a:moveTo>
                    <a:cubicBezTo>
                      <a:pt x="4" y="763"/>
                      <a:pt x="2" y="761"/>
                      <a:pt x="1" y="759"/>
                    </a:cubicBezTo>
                    <a:cubicBezTo>
                      <a:pt x="0" y="756"/>
                      <a:pt x="2" y="752"/>
                      <a:pt x="5" y="751"/>
                    </a:cubicBezTo>
                    <a:cubicBezTo>
                      <a:pt x="1923" y="1"/>
                      <a:pt x="1923" y="1"/>
                      <a:pt x="1923" y="1"/>
                    </a:cubicBezTo>
                    <a:cubicBezTo>
                      <a:pt x="1926" y="0"/>
                      <a:pt x="1930" y="2"/>
                      <a:pt x="1931" y="5"/>
                    </a:cubicBezTo>
                    <a:cubicBezTo>
                      <a:pt x="1932" y="8"/>
                      <a:pt x="1931" y="11"/>
                      <a:pt x="1927" y="13"/>
                    </a:cubicBezTo>
                    <a:cubicBezTo>
                      <a:pt x="9" y="762"/>
                      <a:pt x="9" y="762"/>
                      <a:pt x="9" y="762"/>
                    </a:cubicBezTo>
                    <a:cubicBezTo>
                      <a:pt x="8" y="762"/>
                      <a:pt x="8" y="763"/>
                      <a:pt x="7" y="76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43" name="Freeform 64"/>
              <p:cNvSpPr/>
              <p:nvPr/>
            </p:nvSpPr>
            <p:spPr bwMode="auto">
              <a:xfrm>
                <a:off x="4248742" y="2871669"/>
                <a:ext cx="474167" cy="188541"/>
              </a:xfrm>
              <a:custGeom>
                <a:avLst/>
                <a:gdLst>
                  <a:gd name="T0" fmla="*/ 520 w 527"/>
                  <a:gd name="T1" fmla="*/ 210 h 210"/>
                  <a:gd name="T2" fmla="*/ 518 w 527"/>
                  <a:gd name="T3" fmla="*/ 210 h 210"/>
                  <a:gd name="T4" fmla="*/ 4 w 527"/>
                  <a:gd name="T5" fmla="*/ 12 h 210"/>
                  <a:gd name="T6" fmla="*/ 1 w 527"/>
                  <a:gd name="T7" fmla="*/ 4 h 210"/>
                  <a:gd name="T8" fmla="*/ 9 w 527"/>
                  <a:gd name="T9" fmla="*/ 1 h 210"/>
                  <a:gd name="T10" fmla="*/ 522 w 527"/>
                  <a:gd name="T11" fmla="*/ 198 h 210"/>
                  <a:gd name="T12" fmla="*/ 526 w 527"/>
                  <a:gd name="T13" fmla="*/ 206 h 210"/>
                  <a:gd name="T14" fmla="*/ 520 w 527"/>
                  <a:gd name="T15" fmla="*/ 210 h 2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27" h="210">
                    <a:moveTo>
                      <a:pt x="520" y="210"/>
                    </a:moveTo>
                    <a:cubicBezTo>
                      <a:pt x="520" y="210"/>
                      <a:pt x="519" y="210"/>
                      <a:pt x="518" y="210"/>
                    </a:cubicBezTo>
                    <a:cubicBezTo>
                      <a:pt x="4" y="12"/>
                      <a:pt x="4" y="12"/>
                      <a:pt x="4" y="12"/>
                    </a:cubicBezTo>
                    <a:cubicBezTo>
                      <a:pt x="1" y="11"/>
                      <a:pt x="0" y="7"/>
                      <a:pt x="1" y="4"/>
                    </a:cubicBezTo>
                    <a:cubicBezTo>
                      <a:pt x="2" y="1"/>
                      <a:pt x="6" y="0"/>
                      <a:pt x="9" y="1"/>
                    </a:cubicBezTo>
                    <a:cubicBezTo>
                      <a:pt x="522" y="198"/>
                      <a:pt x="522" y="198"/>
                      <a:pt x="522" y="198"/>
                    </a:cubicBezTo>
                    <a:cubicBezTo>
                      <a:pt x="526" y="200"/>
                      <a:pt x="527" y="203"/>
                      <a:pt x="526" y="206"/>
                    </a:cubicBezTo>
                    <a:cubicBezTo>
                      <a:pt x="525" y="209"/>
                      <a:pt x="523" y="210"/>
                      <a:pt x="520" y="21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44" name="Freeform 65"/>
              <p:cNvSpPr/>
              <p:nvPr/>
            </p:nvSpPr>
            <p:spPr bwMode="auto">
              <a:xfrm>
                <a:off x="4711652" y="3048954"/>
                <a:ext cx="372861" cy="1119990"/>
              </a:xfrm>
              <a:custGeom>
                <a:avLst/>
                <a:gdLst>
                  <a:gd name="T0" fmla="*/ 408 w 415"/>
                  <a:gd name="T1" fmla="*/ 1243 h 1243"/>
                  <a:gd name="T2" fmla="*/ 402 w 415"/>
                  <a:gd name="T3" fmla="*/ 1239 h 1243"/>
                  <a:gd name="T4" fmla="*/ 1 w 415"/>
                  <a:gd name="T5" fmla="*/ 9 h 1243"/>
                  <a:gd name="T6" fmla="*/ 4 w 415"/>
                  <a:gd name="T7" fmla="*/ 1 h 1243"/>
                  <a:gd name="T8" fmla="*/ 12 w 415"/>
                  <a:gd name="T9" fmla="*/ 5 h 1243"/>
                  <a:gd name="T10" fmla="*/ 413 w 415"/>
                  <a:gd name="T11" fmla="*/ 1235 h 1243"/>
                  <a:gd name="T12" fmla="*/ 410 w 415"/>
                  <a:gd name="T13" fmla="*/ 1243 h 1243"/>
                  <a:gd name="T14" fmla="*/ 408 w 415"/>
                  <a:gd name="T15" fmla="*/ 1243 h 124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5" h="1243">
                    <a:moveTo>
                      <a:pt x="408" y="1243"/>
                    </a:moveTo>
                    <a:cubicBezTo>
                      <a:pt x="405" y="1243"/>
                      <a:pt x="403" y="1241"/>
                      <a:pt x="402" y="1239"/>
                    </a:cubicBezTo>
                    <a:cubicBezTo>
                      <a:pt x="1" y="9"/>
                      <a:pt x="1" y="9"/>
                      <a:pt x="1" y="9"/>
                    </a:cubicBezTo>
                    <a:cubicBezTo>
                      <a:pt x="0" y="6"/>
                      <a:pt x="1" y="2"/>
                      <a:pt x="4" y="1"/>
                    </a:cubicBezTo>
                    <a:cubicBezTo>
                      <a:pt x="8" y="0"/>
                      <a:pt x="11" y="2"/>
                      <a:pt x="12" y="5"/>
                    </a:cubicBezTo>
                    <a:cubicBezTo>
                      <a:pt x="413" y="1235"/>
                      <a:pt x="413" y="1235"/>
                      <a:pt x="413" y="1235"/>
                    </a:cubicBezTo>
                    <a:cubicBezTo>
                      <a:pt x="415" y="1238"/>
                      <a:pt x="413" y="1242"/>
                      <a:pt x="410" y="1243"/>
                    </a:cubicBezTo>
                    <a:cubicBezTo>
                      <a:pt x="409" y="1243"/>
                      <a:pt x="408" y="1243"/>
                      <a:pt x="408" y="124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45" name="Freeform 66"/>
              <p:cNvSpPr/>
              <p:nvPr/>
            </p:nvSpPr>
            <p:spPr bwMode="auto">
              <a:xfrm>
                <a:off x="2983829" y="3724325"/>
                <a:ext cx="2100684" cy="444619"/>
              </a:xfrm>
              <a:custGeom>
                <a:avLst/>
                <a:gdLst>
                  <a:gd name="T0" fmla="*/ 2327 w 2333"/>
                  <a:gd name="T1" fmla="*/ 493 h 493"/>
                  <a:gd name="T2" fmla="*/ 2326 w 2333"/>
                  <a:gd name="T3" fmla="*/ 493 h 493"/>
                  <a:gd name="T4" fmla="*/ 6 w 2333"/>
                  <a:gd name="T5" fmla="*/ 12 h 493"/>
                  <a:gd name="T6" fmla="*/ 1 w 2333"/>
                  <a:gd name="T7" fmla="*/ 5 h 493"/>
                  <a:gd name="T8" fmla="*/ 8 w 2333"/>
                  <a:gd name="T9" fmla="*/ 1 h 493"/>
                  <a:gd name="T10" fmla="*/ 2328 w 2333"/>
                  <a:gd name="T11" fmla="*/ 481 h 493"/>
                  <a:gd name="T12" fmla="*/ 2333 w 2333"/>
                  <a:gd name="T13" fmla="*/ 488 h 493"/>
                  <a:gd name="T14" fmla="*/ 2327 w 2333"/>
                  <a:gd name="T15" fmla="*/ 493 h 49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3" h="493">
                    <a:moveTo>
                      <a:pt x="2327" y="493"/>
                    </a:moveTo>
                    <a:cubicBezTo>
                      <a:pt x="2326" y="493"/>
                      <a:pt x="2326" y="493"/>
                      <a:pt x="2326" y="493"/>
                    </a:cubicBezTo>
                    <a:cubicBezTo>
                      <a:pt x="6" y="12"/>
                      <a:pt x="6" y="12"/>
                      <a:pt x="6" y="12"/>
                    </a:cubicBezTo>
                    <a:cubicBezTo>
                      <a:pt x="2" y="12"/>
                      <a:pt x="0" y="9"/>
                      <a:pt x="1" y="5"/>
                    </a:cubicBezTo>
                    <a:cubicBezTo>
                      <a:pt x="2" y="2"/>
                      <a:pt x="5" y="0"/>
                      <a:pt x="8" y="1"/>
                    </a:cubicBezTo>
                    <a:cubicBezTo>
                      <a:pt x="2328" y="481"/>
                      <a:pt x="2328" y="481"/>
                      <a:pt x="2328" y="481"/>
                    </a:cubicBezTo>
                    <a:cubicBezTo>
                      <a:pt x="2331" y="482"/>
                      <a:pt x="2333" y="485"/>
                      <a:pt x="2333" y="488"/>
                    </a:cubicBezTo>
                    <a:cubicBezTo>
                      <a:pt x="2332" y="491"/>
                      <a:pt x="2330" y="493"/>
                      <a:pt x="2327" y="49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46" name="Freeform 68"/>
              <p:cNvSpPr/>
              <p:nvPr/>
            </p:nvSpPr>
            <p:spPr bwMode="auto">
              <a:xfrm>
                <a:off x="2983829" y="2871669"/>
                <a:ext cx="1276169" cy="863912"/>
              </a:xfrm>
              <a:custGeom>
                <a:avLst/>
                <a:gdLst>
                  <a:gd name="T0" fmla="*/ 7 w 1418"/>
                  <a:gd name="T1" fmla="*/ 960 h 960"/>
                  <a:gd name="T2" fmla="*/ 2 w 1418"/>
                  <a:gd name="T3" fmla="*/ 957 h 960"/>
                  <a:gd name="T4" fmla="*/ 3 w 1418"/>
                  <a:gd name="T5" fmla="*/ 949 h 960"/>
                  <a:gd name="T6" fmla="*/ 1408 w 1418"/>
                  <a:gd name="T7" fmla="*/ 1 h 960"/>
                  <a:gd name="T8" fmla="*/ 1416 w 1418"/>
                  <a:gd name="T9" fmla="*/ 3 h 960"/>
                  <a:gd name="T10" fmla="*/ 1415 w 1418"/>
                  <a:gd name="T11" fmla="*/ 11 h 960"/>
                  <a:gd name="T12" fmla="*/ 10 w 1418"/>
                  <a:gd name="T13" fmla="*/ 959 h 960"/>
                  <a:gd name="T14" fmla="*/ 7 w 1418"/>
                  <a:gd name="T15" fmla="*/ 960 h 9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18" h="960">
                    <a:moveTo>
                      <a:pt x="7" y="960"/>
                    </a:moveTo>
                    <a:cubicBezTo>
                      <a:pt x="5" y="960"/>
                      <a:pt x="3" y="959"/>
                      <a:pt x="2" y="957"/>
                    </a:cubicBezTo>
                    <a:cubicBezTo>
                      <a:pt x="0" y="954"/>
                      <a:pt x="1" y="950"/>
                      <a:pt x="3" y="949"/>
                    </a:cubicBezTo>
                    <a:cubicBezTo>
                      <a:pt x="1408" y="1"/>
                      <a:pt x="1408" y="1"/>
                      <a:pt x="1408" y="1"/>
                    </a:cubicBezTo>
                    <a:cubicBezTo>
                      <a:pt x="1411" y="0"/>
                      <a:pt x="1415" y="0"/>
                      <a:pt x="1416" y="3"/>
                    </a:cubicBezTo>
                    <a:cubicBezTo>
                      <a:pt x="1418" y="6"/>
                      <a:pt x="1418" y="9"/>
                      <a:pt x="1415" y="11"/>
                    </a:cubicBezTo>
                    <a:cubicBezTo>
                      <a:pt x="10" y="959"/>
                      <a:pt x="10" y="959"/>
                      <a:pt x="10" y="959"/>
                    </a:cubicBezTo>
                    <a:cubicBezTo>
                      <a:pt x="9" y="959"/>
                      <a:pt x="8" y="960"/>
                      <a:pt x="7" y="96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47" name="Freeform 69"/>
              <p:cNvSpPr/>
              <p:nvPr/>
            </p:nvSpPr>
            <p:spPr bwMode="auto">
              <a:xfrm>
                <a:off x="4248742" y="1121334"/>
                <a:ext cx="610648" cy="1761592"/>
              </a:xfrm>
              <a:custGeom>
                <a:avLst/>
                <a:gdLst>
                  <a:gd name="T0" fmla="*/ 6 w 678"/>
                  <a:gd name="T1" fmla="*/ 1955 h 1955"/>
                  <a:gd name="T2" fmla="*/ 5 w 678"/>
                  <a:gd name="T3" fmla="*/ 1955 h 1955"/>
                  <a:gd name="T4" fmla="*/ 1 w 678"/>
                  <a:gd name="T5" fmla="*/ 1947 h 1955"/>
                  <a:gd name="T6" fmla="*/ 665 w 678"/>
                  <a:gd name="T7" fmla="*/ 5 h 1955"/>
                  <a:gd name="T8" fmla="*/ 673 w 678"/>
                  <a:gd name="T9" fmla="*/ 1 h 1955"/>
                  <a:gd name="T10" fmla="*/ 677 w 678"/>
                  <a:gd name="T11" fmla="*/ 9 h 1955"/>
                  <a:gd name="T12" fmla="*/ 12 w 678"/>
                  <a:gd name="T13" fmla="*/ 1951 h 1955"/>
                  <a:gd name="T14" fmla="*/ 6 w 678"/>
                  <a:gd name="T15" fmla="*/ 1955 h 195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8" h="1955">
                    <a:moveTo>
                      <a:pt x="6" y="1955"/>
                    </a:moveTo>
                    <a:cubicBezTo>
                      <a:pt x="6" y="1955"/>
                      <a:pt x="5" y="1955"/>
                      <a:pt x="5" y="1955"/>
                    </a:cubicBezTo>
                    <a:cubicBezTo>
                      <a:pt x="1" y="1954"/>
                      <a:pt x="0" y="1951"/>
                      <a:pt x="1" y="1947"/>
                    </a:cubicBezTo>
                    <a:cubicBezTo>
                      <a:pt x="665" y="5"/>
                      <a:pt x="665" y="5"/>
                      <a:pt x="665" y="5"/>
                    </a:cubicBezTo>
                    <a:cubicBezTo>
                      <a:pt x="666" y="2"/>
                      <a:pt x="670" y="0"/>
                      <a:pt x="673" y="1"/>
                    </a:cubicBezTo>
                    <a:cubicBezTo>
                      <a:pt x="676" y="2"/>
                      <a:pt x="678" y="6"/>
                      <a:pt x="677" y="9"/>
                    </a:cubicBezTo>
                    <a:cubicBezTo>
                      <a:pt x="12" y="1951"/>
                      <a:pt x="12" y="1951"/>
                      <a:pt x="12" y="1951"/>
                    </a:cubicBezTo>
                    <a:cubicBezTo>
                      <a:pt x="11" y="1954"/>
                      <a:pt x="9" y="1955"/>
                      <a:pt x="6" y="195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48" name="Freeform 70"/>
              <p:cNvSpPr/>
              <p:nvPr/>
            </p:nvSpPr>
            <p:spPr bwMode="auto">
              <a:xfrm>
                <a:off x="4846726" y="1121334"/>
                <a:ext cx="913158" cy="1732045"/>
              </a:xfrm>
              <a:custGeom>
                <a:avLst/>
                <a:gdLst>
                  <a:gd name="T0" fmla="*/ 1008 w 1015"/>
                  <a:gd name="T1" fmla="*/ 1923 h 1923"/>
                  <a:gd name="T2" fmla="*/ 1003 w 1015"/>
                  <a:gd name="T3" fmla="*/ 1920 h 1923"/>
                  <a:gd name="T4" fmla="*/ 2 w 1015"/>
                  <a:gd name="T5" fmla="*/ 10 h 1923"/>
                  <a:gd name="T6" fmla="*/ 4 w 1015"/>
                  <a:gd name="T7" fmla="*/ 2 h 1923"/>
                  <a:gd name="T8" fmla="*/ 12 w 1015"/>
                  <a:gd name="T9" fmla="*/ 4 h 1923"/>
                  <a:gd name="T10" fmla="*/ 1013 w 1015"/>
                  <a:gd name="T11" fmla="*/ 1914 h 1923"/>
                  <a:gd name="T12" fmla="*/ 1011 w 1015"/>
                  <a:gd name="T13" fmla="*/ 1922 h 1923"/>
                  <a:gd name="T14" fmla="*/ 1008 w 1015"/>
                  <a:gd name="T15" fmla="*/ 1923 h 192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15" h="1923">
                    <a:moveTo>
                      <a:pt x="1008" y="1923"/>
                    </a:moveTo>
                    <a:cubicBezTo>
                      <a:pt x="1006" y="1923"/>
                      <a:pt x="1004" y="1922"/>
                      <a:pt x="1003" y="1920"/>
                    </a:cubicBezTo>
                    <a:cubicBezTo>
                      <a:pt x="2" y="10"/>
                      <a:pt x="2" y="10"/>
                      <a:pt x="2" y="10"/>
                    </a:cubicBezTo>
                    <a:cubicBezTo>
                      <a:pt x="0" y="7"/>
                      <a:pt x="1" y="3"/>
                      <a:pt x="4" y="2"/>
                    </a:cubicBezTo>
                    <a:cubicBezTo>
                      <a:pt x="7" y="0"/>
                      <a:pt x="11" y="1"/>
                      <a:pt x="12" y="4"/>
                    </a:cubicBezTo>
                    <a:cubicBezTo>
                      <a:pt x="1013" y="1914"/>
                      <a:pt x="1013" y="1914"/>
                      <a:pt x="1013" y="1914"/>
                    </a:cubicBezTo>
                    <a:cubicBezTo>
                      <a:pt x="1015" y="1917"/>
                      <a:pt x="1014" y="1921"/>
                      <a:pt x="1011" y="1922"/>
                    </a:cubicBezTo>
                    <a:cubicBezTo>
                      <a:pt x="1010" y="1923"/>
                      <a:pt x="1009" y="1923"/>
                      <a:pt x="1008" y="192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49" name="Freeform 71"/>
              <p:cNvSpPr/>
              <p:nvPr/>
            </p:nvSpPr>
            <p:spPr bwMode="auto">
              <a:xfrm>
                <a:off x="5748628" y="1848765"/>
                <a:ext cx="84421" cy="1004614"/>
              </a:xfrm>
              <a:custGeom>
                <a:avLst/>
                <a:gdLst>
                  <a:gd name="T0" fmla="*/ 6 w 94"/>
                  <a:gd name="T1" fmla="*/ 1116 h 1116"/>
                  <a:gd name="T2" fmla="*/ 6 w 94"/>
                  <a:gd name="T3" fmla="*/ 1116 h 1116"/>
                  <a:gd name="T4" fmla="*/ 0 w 94"/>
                  <a:gd name="T5" fmla="*/ 1110 h 1116"/>
                  <a:gd name="T6" fmla="*/ 82 w 94"/>
                  <a:gd name="T7" fmla="*/ 6 h 1116"/>
                  <a:gd name="T8" fmla="*/ 89 w 94"/>
                  <a:gd name="T9" fmla="*/ 0 h 1116"/>
                  <a:gd name="T10" fmla="*/ 94 w 94"/>
                  <a:gd name="T11" fmla="*/ 7 h 1116"/>
                  <a:gd name="T12" fmla="*/ 12 w 94"/>
                  <a:gd name="T13" fmla="*/ 1110 h 1116"/>
                  <a:gd name="T14" fmla="*/ 6 w 94"/>
                  <a:gd name="T15" fmla="*/ 1116 h 11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4" h="1116">
                    <a:moveTo>
                      <a:pt x="6" y="1116"/>
                    </a:moveTo>
                    <a:cubicBezTo>
                      <a:pt x="6" y="1116"/>
                      <a:pt x="6" y="1116"/>
                      <a:pt x="6" y="1116"/>
                    </a:cubicBezTo>
                    <a:cubicBezTo>
                      <a:pt x="2" y="1116"/>
                      <a:pt x="0" y="1113"/>
                      <a:pt x="0" y="1110"/>
                    </a:cubicBezTo>
                    <a:cubicBezTo>
                      <a:pt x="82" y="6"/>
                      <a:pt x="82" y="6"/>
                      <a:pt x="82" y="6"/>
                    </a:cubicBezTo>
                    <a:cubicBezTo>
                      <a:pt x="83" y="2"/>
                      <a:pt x="85" y="0"/>
                      <a:pt x="89" y="0"/>
                    </a:cubicBezTo>
                    <a:cubicBezTo>
                      <a:pt x="92" y="0"/>
                      <a:pt x="94" y="3"/>
                      <a:pt x="94" y="7"/>
                    </a:cubicBezTo>
                    <a:cubicBezTo>
                      <a:pt x="12" y="1110"/>
                      <a:pt x="12" y="1110"/>
                      <a:pt x="12" y="1110"/>
                    </a:cubicBezTo>
                    <a:cubicBezTo>
                      <a:pt x="12" y="1114"/>
                      <a:pt x="9" y="1116"/>
                      <a:pt x="6" y="111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50" name="Freeform 72"/>
              <p:cNvSpPr/>
              <p:nvPr/>
            </p:nvSpPr>
            <p:spPr bwMode="auto">
              <a:xfrm>
                <a:off x="5748627" y="2842122"/>
                <a:ext cx="984915" cy="140702"/>
              </a:xfrm>
              <a:custGeom>
                <a:avLst/>
                <a:gdLst>
                  <a:gd name="T0" fmla="*/ 1088 w 1094"/>
                  <a:gd name="T1" fmla="*/ 155 h 155"/>
                  <a:gd name="T2" fmla="*/ 1087 w 1094"/>
                  <a:gd name="T3" fmla="*/ 155 h 155"/>
                  <a:gd name="T4" fmla="*/ 5 w 1094"/>
                  <a:gd name="T5" fmla="*/ 12 h 155"/>
                  <a:gd name="T6" fmla="*/ 0 w 1094"/>
                  <a:gd name="T7" fmla="*/ 5 h 155"/>
                  <a:gd name="T8" fmla="*/ 7 w 1094"/>
                  <a:gd name="T9" fmla="*/ 0 h 155"/>
                  <a:gd name="T10" fmla="*/ 1089 w 1094"/>
                  <a:gd name="T11" fmla="*/ 143 h 155"/>
                  <a:gd name="T12" fmla="*/ 1094 w 1094"/>
                  <a:gd name="T13" fmla="*/ 150 h 155"/>
                  <a:gd name="T14" fmla="*/ 1088 w 1094"/>
                  <a:gd name="T15" fmla="*/ 155 h 15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94" h="155">
                    <a:moveTo>
                      <a:pt x="1088" y="155"/>
                    </a:moveTo>
                    <a:cubicBezTo>
                      <a:pt x="1088" y="155"/>
                      <a:pt x="1087" y="155"/>
                      <a:pt x="1087" y="155"/>
                    </a:cubicBezTo>
                    <a:cubicBezTo>
                      <a:pt x="5" y="12"/>
                      <a:pt x="5" y="12"/>
                      <a:pt x="5" y="12"/>
                    </a:cubicBezTo>
                    <a:cubicBezTo>
                      <a:pt x="2" y="11"/>
                      <a:pt x="0" y="8"/>
                      <a:pt x="0" y="5"/>
                    </a:cubicBezTo>
                    <a:cubicBezTo>
                      <a:pt x="1" y="2"/>
                      <a:pt x="4" y="0"/>
                      <a:pt x="7" y="0"/>
                    </a:cubicBezTo>
                    <a:cubicBezTo>
                      <a:pt x="1089" y="143"/>
                      <a:pt x="1089" y="143"/>
                      <a:pt x="1089" y="143"/>
                    </a:cubicBezTo>
                    <a:cubicBezTo>
                      <a:pt x="1092" y="144"/>
                      <a:pt x="1094" y="147"/>
                      <a:pt x="1094" y="150"/>
                    </a:cubicBezTo>
                    <a:cubicBezTo>
                      <a:pt x="1093" y="153"/>
                      <a:pt x="1091" y="155"/>
                      <a:pt x="1088" y="15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51" name="Freeform 75"/>
              <p:cNvSpPr/>
              <p:nvPr/>
            </p:nvSpPr>
            <p:spPr bwMode="auto">
              <a:xfrm>
                <a:off x="6722288" y="2076702"/>
                <a:ext cx="1082000" cy="906122"/>
              </a:xfrm>
              <a:custGeom>
                <a:avLst/>
                <a:gdLst>
                  <a:gd name="T0" fmla="*/ 7 w 1202"/>
                  <a:gd name="T1" fmla="*/ 1006 h 1006"/>
                  <a:gd name="T2" fmla="*/ 2 w 1202"/>
                  <a:gd name="T3" fmla="*/ 1004 h 1006"/>
                  <a:gd name="T4" fmla="*/ 3 w 1202"/>
                  <a:gd name="T5" fmla="*/ 996 h 1006"/>
                  <a:gd name="T6" fmla="*/ 1191 w 1202"/>
                  <a:gd name="T7" fmla="*/ 2 h 1006"/>
                  <a:gd name="T8" fmla="*/ 1200 w 1202"/>
                  <a:gd name="T9" fmla="*/ 2 h 1006"/>
                  <a:gd name="T10" fmla="*/ 1199 w 1202"/>
                  <a:gd name="T11" fmla="*/ 11 h 1006"/>
                  <a:gd name="T12" fmla="*/ 11 w 1202"/>
                  <a:gd name="T13" fmla="*/ 1005 h 1006"/>
                  <a:gd name="T14" fmla="*/ 7 w 1202"/>
                  <a:gd name="T15" fmla="*/ 1006 h 100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02" h="1006">
                    <a:moveTo>
                      <a:pt x="7" y="1006"/>
                    </a:moveTo>
                    <a:cubicBezTo>
                      <a:pt x="5" y="1006"/>
                      <a:pt x="4" y="1005"/>
                      <a:pt x="2" y="1004"/>
                    </a:cubicBezTo>
                    <a:cubicBezTo>
                      <a:pt x="0" y="1001"/>
                      <a:pt x="1" y="998"/>
                      <a:pt x="3" y="996"/>
                    </a:cubicBezTo>
                    <a:cubicBezTo>
                      <a:pt x="1191" y="2"/>
                      <a:pt x="1191" y="2"/>
                      <a:pt x="1191" y="2"/>
                    </a:cubicBezTo>
                    <a:cubicBezTo>
                      <a:pt x="1194" y="0"/>
                      <a:pt x="1198" y="0"/>
                      <a:pt x="1200" y="2"/>
                    </a:cubicBezTo>
                    <a:cubicBezTo>
                      <a:pt x="1202" y="5"/>
                      <a:pt x="1202" y="9"/>
                      <a:pt x="1199" y="11"/>
                    </a:cubicBezTo>
                    <a:cubicBezTo>
                      <a:pt x="11" y="1005"/>
                      <a:pt x="11" y="1005"/>
                      <a:pt x="11" y="1005"/>
                    </a:cubicBezTo>
                    <a:cubicBezTo>
                      <a:pt x="10" y="1006"/>
                      <a:pt x="8" y="1006"/>
                      <a:pt x="7" y="100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52" name="Freeform 76"/>
              <p:cNvSpPr/>
              <p:nvPr/>
            </p:nvSpPr>
            <p:spPr bwMode="auto">
              <a:xfrm>
                <a:off x="5071849" y="2970161"/>
                <a:ext cx="1663100" cy="1198783"/>
              </a:xfrm>
              <a:custGeom>
                <a:avLst/>
                <a:gdLst>
                  <a:gd name="T0" fmla="*/ 7 w 1846"/>
                  <a:gd name="T1" fmla="*/ 1330 h 1330"/>
                  <a:gd name="T2" fmla="*/ 2 w 1846"/>
                  <a:gd name="T3" fmla="*/ 1327 h 1330"/>
                  <a:gd name="T4" fmla="*/ 3 w 1846"/>
                  <a:gd name="T5" fmla="*/ 1319 h 1330"/>
                  <a:gd name="T6" fmla="*/ 1835 w 1846"/>
                  <a:gd name="T7" fmla="*/ 2 h 1330"/>
                  <a:gd name="T8" fmla="*/ 1844 w 1846"/>
                  <a:gd name="T9" fmla="*/ 4 h 1330"/>
                  <a:gd name="T10" fmla="*/ 1842 w 1846"/>
                  <a:gd name="T11" fmla="*/ 12 h 1330"/>
                  <a:gd name="T12" fmla="*/ 10 w 1846"/>
                  <a:gd name="T13" fmla="*/ 1329 h 1330"/>
                  <a:gd name="T14" fmla="*/ 7 w 1846"/>
                  <a:gd name="T15" fmla="*/ 1330 h 133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46" h="1330">
                    <a:moveTo>
                      <a:pt x="7" y="1330"/>
                    </a:moveTo>
                    <a:cubicBezTo>
                      <a:pt x="5" y="1330"/>
                      <a:pt x="3" y="1329"/>
                      <a:pt x="2" y="1327"/>
                    </a:cubicBezTo>
                    <a:cubicBezTo>
                      <a:pt x="0" y="1325"/>
                      <a:pt x="1" y="1321"/>
                      <a:pt x="3" y="1319"/>
                    </a:cubicBezTo>
                    <a:cubicBezTo>
                      <a:pt x="1835" y="2"/>
                      <a:pt x="1835" y="2"/>
                      <a:pt x="1835" y="2"/>
                    </a:cubicBezTo>
                    <a:cubicBezTo>
                      <a:pt x="1838" y="0"/>
                      <a:pt x="1842" y="1"/>
                      <a:pt x="1844" y="4"/>
                    </a:cubicBezTo>
                    <a:cubicBezTo>
                      <a:pt x="1846" y="6"/>
                      <a:pt x="1845" y="10"/>
                      <a:pt x="1842" y="12"/>
                    </a:cubicBezTo>
                    <a:cubicBezTo>
                      <a:pt x="10" y="1329"/>
                      <a:pt x="10" y="1329"/>
                      <a:pt x="10" y="1329"/>
                    </a:cubicBezTo>
                    <a:cubicBezTo>
                      <a:pt x="9" y="1329"/>
                      <a:pt x="8" y="1330"/>
                      <a:pt x="7" y="133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53" name="Freeform 77"/>
              <p:cNvSpPr/>
              <p:nvPr/>
            </p:nvSpPr>
            <p:spPr bwMode="auto">
              <a:xfrm>
                <a:off x="5747220" y="2076702"/>
                <a:ext cx="2057066" cy="776676"/>
              </a:xfrm>
              <a:custGeom>
                <a:avLst/>
                <a:gdLst>
                  <a:gd name="T0" fmla="*/ 7 w 2284"/>
                  <a:gd name="T1" fmla="*/ 863 h 863"/>
                  <a:gd name="T2" fmla="*/ 1 w 2284"/>
                  <a:gd name="T3" fmla="*/ 859 h 863"/>
                  <a:gd name="T4" fmla="*/ 5 w 2284"/>
                  <a:gd name="T5" fmla="*/ 851 h 863"/>
                  <a:gd name="T6" fmla="*/ 2275 w 2284"/>
                  <a:gd name="T7" fmla="*/ 1 h 863"/>
                  <a:gd name="T8" fmla="*/ 2283 w 2284"/>
                  <a:gd name="T9" fmla="*/ 4 h 863"/>
                  <a:gd name="T10" fmla="*/ 2279 w 2284"/>
                  <a:gd name="T11" fmla="*/ 12 h 863"/>
                  <a:gd name="T12" fmla="*/ 9 w 2284"/>
                  <a:gd name="T13" fmla="*/ 863 h 863"/>
                  <a:gd name="T14" fmla="*/ 7 w 2284"/>
                  <a:gd name="T15" fmla="*/ 863 h 86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84" h="863">
                    <a:moveTo>
                      <a:pt x="7" y="863"/>
                    </a:moveTo>
                    <a:cubicBezTo>
                      <a:pt x="5" y="863"/>
                      <a:pt x="2" y="861"/>
                      <a:pt x="1" y="859"/>
                    </a:cubicBezTo>
                    <a:cubicBezTo>
                      <a:pt x="0" y="856"/>
                      <a:pt x="2" y="852"/>
                      <a:pt x="5" y="851"/>
                    </a:cubicBezTo>
                    <a:cubicBezTo>
                      <a:pt x="2275" y="1"/>
                      <a:pt x="2275" y="1"/>
                      <a:pt x="2275" y="1"/>
                    </a:cubicBezTo>
                    <a:cubicBezTo>
                      <a:pt x="2278" y="0"/>
                      <a:pt x="2282" y="1"/>
                      <a:pt x="2283" y="4"/>
                    </a:cubicBezTo>
                    <a:cubicBezTo>
                      <a:pt x="2284" y="7"/>
                      <a:pt x="2283" y="11"/>
                      <a:pt x="2279" y="12"/>
                    </a:cubicBezTo>
                    <a:cubicBezTo>
                      <a:pt x="9" y="863"/>
                      <a:pt x="9" y="863"/>
                      <a:pt x="9" y="863"/>
                    </a:cubicBezTo>
                    <a:cubicBezTo>
                      <a:pt x="8" y="863"/>
                      <a:pt x="8" y="863"/>
                      <a:pt x="7" y="86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54" name="Freeform 78"/>
              <p:cNvSpPr/>
              <p:nvPr/>
            </p:nvSpPr>
            <p:spPr bwMode="auto">
              <a:xfrm>
                <a:off x="5823199" y="1848765"/>
                <a:ext cx="1981087" cy="237787"/>
              </a:xfrm>
              <a:custGeom>
                <a:avLst/>
                <a:gdLst>
                  <a:gd name="T0" fmla="*/ 2194 w 2201"/>
                  <a:gd name="T1" fmla="*/ 265 h 265"/>
                  <a:gd name="T2" fmla="*/ 2194 w 2201"/>
                  <a:gd name="T3" fmla="*/ 265 h 265"/>
                  <a:gd name="T4" fmla="*/ 6 w 2201"/>
                  <a:gd name="T5" fmla="*/ 12 h 265"/>
                  <a:gd name="T6" fmla="*/ 0 w 2201"/>
                  <a:gd name="T7" fmla="*/ 5 h 265"/>
                  <a:gd name="T8" fmla="*/ 7 w 2201"/>
                  <a:gd name="T9" fmla="*/ 0 h 265"/>
                  <a:gd name="T10" fmla="*/ 2195 w 2201"/>
                  <a:gd name="T11" fmla="*/ 253 h 265"/>
                  <a:gd name="T12" fmla="*/ 2200 w 2201"/>
                  <a:gd name="T13" fmla="*/ 260 h 265"/>
                  <a:gd name="T14" fmla="*/ 2194 w 2201"/>
                  <a:gd name="T15" fmla="*/ 265 h 2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01" h="265">
                    <a:moveTo>
                      <a:pt x="2194" y="265"/>
                    </a:moveTo>
                    <a:cubicBezTo>
                      <a:pt x="2194" y="265"/>
                      <a:pt x="2194" y="265"/>
                      <a:pt x="2194" y="265"/>
                    </a:cubicBezTo>
                    <a:cubicBezTo>
                      <a:pt x="6" y="12"/>
                      <a:pt x="6" y="12"/>
                      <a:pt x="6" y="12"/>
                    </a:cubicBezTo>
                    <a:cubicBezTo>
                      <a:pt x="2" y="12"/>
                      <a:pt x="0" y="9"/>
                      <a:pt x="0" y="5"/>
                    </a:cubicBezTo>
                    <a:cubicBezTo>
                      <a:pt x="1" y="2"/>
                      <a:pt x="4" y="0"/>
                      <a:pt x="7" y="0"/>
                    </a:cubicBezTo>
                    <a:cubicBezTo>
                      <a:pt x="2195" y="253"/>
                      <a:pt x="2195" y="253"/>
                      <a:pt x="2195" y="253"/>
                    </a:cubicBezTo>
                    <a:cubicBezTo>
                      <a:pt x="2198" y="254"/>
                      <a:pt x="2201" y="257"/>
                      <a:pt x="2200" y="260"/>
                    </a:cubicBezTo>
                    <a:cubicBezTo>
                      <a:pt x="2200" y="263"/>
                      <a:pt x="2197" y="265"/>
                      <a:pt x="2194" y="26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55" name="Freeform 79"/>
              <p:cNvSpPr/>
              <p:nvPr/>
            </p:nvSpPr>
            <p:spPr bwMode="auto">
              <a:xfrm>
                <a:off x="4846727" y="1121334"/>
                <a:ext cx="987730" cy="737280"/>
              </a:xfrm>
              <a:custGeom>
                <a:avLst/>
                <a:gdLst>
                  <a:gd name="T0" fmla="*/ 1090 w 1097"/>
                  <a:gd name="T1" fmla="*/ 819 h 819"/>
                  <a:gd name="T2" fmla="*/ 1087 w 1097"/>
                  <a:gd name="T3" fmla="*/ 818 h 819"/>
                  <a:gd name="T4" fmla="*/ 3 w 1097"/>
                  <a:gd name="T5" fmla="*/ 12 h 819"/>
                  <a:gd name="T6" fmla="*/ 2 w 1097"/>
                  <a:gd name="T7" fmla="*/ 3 h 819"/>
                  <a:gd name="T8" fmla="*/ 11 w 1097"/>
                  <a:gd name="T9" fmla="*/ 2 h 819"/>
                  <a:gd name="T10" fmla="*/ 1094 w 1097"/>
                  <a:gd name="T11" fmla="*/ 808 h 819"/>
                  <a:gd name="T12" fmla="*/ 1095 w 1097"/>
                  <a:gd name="T13" fmla="*/ 817 h 819"/>
                  <a:gd name="T14" fmla="*/ 1090 w 1097"/>
                  <a:gd name="T15" fmla="*/ 819 h 81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97" h="819">
                    <a:moveTo>
                      <a:pt x="1090" y="819"/>
                    </a:moveTo>
                    <a:cubicBezTo>
                      <a:pt x="1089" y="819"/>
                      <a:pt x="1088" y="819"/>
                      <a:pt x="1087" y="818"/>
                    </a:cubicBezTo>
                    <a:cubicBezTo>
                      <a:pt x="3" y="12"/>
                      <a:pt x="3" y="12"/>
                      <a:pt x="3" y="12"/>
                    </a:cubicBezTo>
                    <a:cubicBezTo>
                      <a:pt x="1" y="10"/>
                      <a:pt x="0" y="6"/>
                      <a:pt x="2" y="3"/>
                    </a:cubicBezTo>
                    <a:cubicBezTo>
                      <a:pt x="4" y="1"/>
                      <a:pt x="8" y="0"/>
                      <a:pt x="11" y="2"/>
                    </a:cubicBezTo>
                    <a:cubicBezTo>
                      <a:pt x="1094" y="808"/>
                      <a:pt x="1094" y="808"/>
                      <a:pt x="1094" y="808"/>
                    </a:cubicBezTo>
                    <a:cubicBezTo>
                      <a:pt x="1097" y="810"/>
                      <a:pt x="1097" y="814"/>
                      <a:pt x="1095" y="817"/>
                    </a:cubicBezTo>
                    <a:cubicBezTo>
                      <a:pt x="1094" y="818"/>
                      <a:pt x="1092" y="819"/>
                      <a:pt x="1090" y="819"/>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56" name="Freeform 80"/>
              <p:cNvSpPr/>
              <p:nvPr/>
            </p:nvSpPr>
            <p:spPr bwMode="auto">
              <a:xfrm>
                <a:off x="5071850" y="2842122"/>
                <a:ext cx="688034" cy="1326822"/>
              </a:xfrm>
              <a:custGeom>
                <a:avLst/>
                <a:gdLst>
                  <a:gd name="T0" fmla="*/ 7 w 764"/>
                  <a:gd name="T1" fmla="*/ 1473 h 1473"/>
                  <a:gd name="T2" fmla="*/ 4 w 764"/>
                  <a:gd name="T3" fmla="*/ 1472 h 1473"/>
                  <a:gd name="T4" fmla="*/ 1 w 764"/>
                  <a:gd name="T5" fmla="*/ 1464 h 1473"/>
                  <a:gd name="T6" fmla="*/ 752 w 764"/>
                  <a:gd name="T7" fmla="*/ 4 h 1473"/>
                  <a:gd name="T8" fmla="*/ 760 w 764"/>
                  <a:gd name="T9" fmla="*/ 2 h 1473"/>
                  <a:gd name="T10" fmla="*/ 762 w 764"/>
                  <a:gd name="T11" fmla="*/ 10 h 1473"/>
                  <a:gd name="T12" fmla="*/ 12 w 764"/>
                  <a:gd name="T13" fmla="*/ 1470 h 1473"/>
                  <a:gd name="T14" fmla="*/ 7 w 764"/>
                  <a:gd name="T15" fmla="*/ 1473 h 147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64" h="1473">
                    <a:moveTo>
                      <a:pt x="7" y="1473"/>
                    </a:moveTo>
                    <a:cubicBezTo>
                      <a:pt x="6" y="1473"/>
                      <a:pt x="5" y="1473"/>
                      <a:pt x="4" y="1472"/>
                    </a:cubicBezTo>
                    <a:cubicBezTo>
                      <a:pt x="1" y="1471"/>
                      <a:pt x="0" y="1467"/>
                      <a:pt x="1" y="1464"/>
                    </a:cubicBezTo>
                    <a:cubicBezTo>
                      <a:pt x="752" y="4"/>
                      <a:pt x="752" y="4"/>
                      <a:pt x="752" y="4"/>
                    </a:cubicBezTo>
                    <a:cubicBezTo>
                      <a:pt x="753" y="1"/>
                      <a:pt x="757" y="0"/>
                      <a:pt x="760" y="2"/>
                    </a:cubicBezTo>
                    <a:cubicBezTo>
                      <a:pt x="763" y="3"/>
                      <a:pt x="764" y="7"/>
                      <a:pt x="762" y="10"/>
                    </a:cubicBezTo>
                    <a:cubicBezTo>
                      <a:pt x="12" y="1470"/>
                      <a:pt x="12" y="1470"/>
                      <a:pt x="12" y="1470"/>
                    </a:cubicBezTo>
                    <a:cubicBezTo>
                      <a:pt x="11" y="1472"/>
                      <a:pt x="9" y="1473"/>
                      <a:pt x="7" y="147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57" name="Freeform 28"/>
              <p:cNvSpPr/>
              <p:nvPr/>
            </p:nvSpPr>
            <p:spPr bwMode="auto">
              <a:xfrm flipV="1">
                <a:off x="3107786" y="3696185"/>
                <a:ext cx="1630598" cy="49850"/>
              </a:xfrm>
              <a:custGeom>
                <a:avLst/>
                <a:gdLst>
                  <a:gd name="T0" fmla="*/ 1150 w 1155"/>
                  <a:gd name="T1" fmla="*/ 175 h 175"/>
                  <a:gd name="T2" fmla="*/ 1150 w 1155"/>
                  <a:gd name="T3" fmla="*/ 175 h 175"/>
                  <a:gd name="T4" fmla="*/ 4 w 1155"/>
                  <a:gd name="T5" fmla="*/ 8 h 175"/>
                  <a:gd name="T6" fmla="*/ 0 w 1155"/>
                  <a:gd name="T7" fmla="*/ 4 h 175"/>
                  <a:gd name="T8" fmla="*/ 5 w 1155"/>
                  <a:gd name="T9" fmla="*/ 0 h 175"/>
                  <a:gd name="T10" fmla="*/ 1151 w 1155"/>
                  <a:gd name="T11" fmla="*/ 167 h 175"/>
                  <a:gd name="T12" fmla="*/ 1154 w 1155"/>
                  <a:gd name="T13" fmla="*/ 172 h 175"/>
                  <a:gd name="T14" fmla="*/ 1150 w 1155"/>
                  <a:gd name="T15" fmla="*/ 175 h 1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5" h="175">
                    <a:moveTo>
                      <a:pt x="1150" y="175"/>
                    </a:moveTo>
                    <a:cubicBezTo>
                      <a:pt x="1150" y="175"/>
                      <a:pt x="1150" y="175"/>
                      <a:pt x="1150" y="175"/>
                    </a:cubicBezTo>
                    <a:cubicBezTo>
                      <a:pt x="4" y="8"/>
                      <a:pt x="4" y="8"/>
                      <a:pt x="4" y="8"/>
                    </a:cubicBezTo>
                    <a:cubicBezTo>
                      <a:pt x="2" y="8"/>
                      <a:pt x="0" y="6"/>
                      <a:pt x="0" y="4"/>
                    </a:cubicBezTo>
                    <a:cubicBezTo>
                      <a:pt x="1" y="1"/>
                      <a:pt x="3" y="0"/>
                      <a:pt x="5" y="0"/>
                    </a:cubicBezTo>
                    <a:cubicBezTo>
                      <a:pt x="1151" y="167"/>
                      <a:pt x="1151" y="167"/>
                      <a:pt x="1151" y="167"/>
                    </a:cubicBezTo>
                    <a:cubicBezTo>
                      <a:pt x="1153" y="168"/>
                      <a:pt x="1155" y="170"/>
                      <a:pt x="1154" y="172"/>
                    </a:cubicBezTo>
                    <a:cubicBezTo>
                      <a:pt x="1154" y="174"/>
                      <a:pt x="1152" y="175"/>
                      <a:pt x="1150" y="17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58" name="Freeform 29"/>
              <p:cNvSpPr/>
              <p:nvPr/>
            </p:nvSpPr>
            <p:spPr bwMode="auto">
              <a:xfrm>
                <a:off x="3677489" y="3036291"/>
                <a:ext cx="1060895" cy="659894"/>
              </a:xfrm>
              <a:custGeom>
                <a:avLst/>
                <a:gdLst>
                  <a:gd name="T0" fmla="*/ 1175 w 1180"/>
                  <a:gd name="T1" fmla="*/ 733 h 733"/>
                  <a:gd name="T2" fmla="*/ 1173 w 1180"/>
                  <a:gd name="T3" fmla="*/ 733 h 733"/>
                  <a:gd name="T4" fmla="*/ 2 w 1180"/>
                  <a:gd name="T5" fmla="*/ 8 h 733"/>
                  <a:gd name="T6" fmla="*/ 1 w 1180"/>
                  <a:gd name="T7" fmla="*/ 2 h 733"/>
                  <a:gd name="T8" fmla="*/ 7 w 1180"/>
                  <a:gd name="T9" fmla="*/ 1 h 733"/>
                  <a:gd name="T10" fmla="*/ 1177 w 1180"/>
                  <a:gd name="T11" fmla="*/ 726 h 733"/>
                  <a:gd name="T12" fmla="*/ 1179 w 1180"/>
                  <a:gd name="T13" fmla="*/ 732 h 733"/>
                  <a:gd name="T14" fmla="*/ 1175 w 1180"/>
                  <a:gd name="T15" fmla="*/ 733 h 7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80" h="733">
                    <a:moveTo>
                      <a:pt x="1175" y="733"/>
                    </a:moveTo>
                    <a:cubicBezTo>
                      <a:pt x="1175" y="733"/>
                      <a:pt x="1174" y="733"/>
                      <a:pt x="1173" y="733"/>
                    </a:cubicBezTo>
                    <a:cubicBezTo>
                      <a:pt x="2" y="8"/>
                      <a:pt x="2" y="8"/>
                      <a:pt x="2" y="8"/>
                    </a:cubicBezTo>
                    <a:cubicBezTo>
                      <a:pt x="1" y="6"/>
                      <a:pt x="0" y="4"/>
                      <a:pt x="1" y="2"/>
                    </a:cubicBezTo>
                    <a:cubicBezTo>
                      <a:pt x="2" y="0"/>
                      <a:pt x="5" y="0"/>
                      <a:pt x="7" y="1"/>
                    </a:cubicBezTo>
                    <a:cubicBezTo>
                      <a:pt x="1177" y="726"/>
                      <a:pt x="1177" y="726"/>
                      <a:pt x="1177" y="726"/>
                    </a:cubicBezTo>
                    <a:cubicBezTo>
                      <a:pt x="1179" y="727"/>
                      <a:pt x="1180" y="730"/>
                      <a:pt x="1179" y="732"/>
                    </a:cubicBezTo>
                    <a:cubicBezTo>
                      <a:pt x="1178" y="733"/>
                      <a:pt x="1177" y="733"/>
                      <a:pt x="1175" y="73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59" name="Freeform 30"/>
              <p:cNvSpPr/>
              <p:nvPr/>
            </p:nvSpPr>
            <p:spPr bwMode="auto">
              <a:xfrm>
                <a:off x="3677489" y="2954684"/>
                <a:ext cx="765420" cy="88643"/>
              </a:xfrm>
              <a:custGeom>
                <a:avLst/>
                <a:gdLst>
                  <a:gd name="T0" fmla="*/ 5 w 851"/>
                  <a:gd name="T1" fmla="*/ 100 h 100"/>
                  <a:gd name="T2" fmla="*/ 1 w 851"/>
                  <a:gd name="T3" fmla="*/ 97 h 100"/>
                  <a:gd name="T4" fmla="*/ 4 w 851"/>
                  <a:gd name="T5" fmla="*/ 92 h 100"/>
                  <a:gd name="T6" fmla="*/ 846 w 851"/>
                  <a:gd name="T7" fmla="*/ 0 h 100"/>
                  <a:gd name="T8" fmla="*/ 850 w 851"/>
                  <a:gd name="T9" fmla="*/ 4 h 100"/>
                  <a:gd name="T10" fmla="*/ 847 w 851"/>
                  <a:gd name="T11" fmla="*/ 8 h 100"/>
                  <a:gd name="T12" fmla="*/ 5 w 851"/>
                  <a:gd name="T13" fmla="*/ 100 h 100"/>
                  <a:gd name="T14" fmla="*/ 5 w 851"/>
                  <a:gd name="T15" fmla="*/ 100 h 10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51" h="100">
                    <a:moveTo>
                      <a:pt x="5" y="100"/>
                    </a:moveTo>
                    <a:cubicBezTo>
                      <a:pt x="3" y="100"/>
                      <a:pt x="1" y="99"/>
                      <a:pt x="1" y="97"/>
                    </a:cubicBezTo>
                    <a:cubicBezTo>
                      <a:pt x="0" y="94"/>
                      <a:pt x="2" y="92"/>
                      <a:pt x="4" y="92"/>
                    </a:cubicBezTo>
                    <a:cubicBezTo>
                      <a:pt x="846" y="0"/>
                      <a:pt x="846" y="0"/>
                      <a:pt x="846" y="0"/>
                    </a:cubicBezTo>
                    <a:cubicBezTo>
                      <a:pt x="848" y="0"/>
                      <a:pt x="850" y="2"/>
                      <a:pt x="850" y="4"/>
                    </a:cubicBezTo>
                    <a:cubicBezTo>
                      <a:pt x="851" y="6"/>
                      <a:pt x="849" y="8"/>
                      <a:pt x="847" y="8"/>
                    </a:cubicBezTo>
                    <a:cubicBezTo>
                      <a:pt x="5" y="100"/>
                      <a:pt x="5" y="100"/>
                      <a:pt x="5" y="100"/>
                    </a:cubicBezTo>
                    <a:cubicBezTo>
                      <a:pt x="5" y="100"/>
                      <a:pt x="5" y="100"/>
                      <a:pt x="5" y="10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60" name="Freeform 31"/>
              <p:cNvSpPr/>
              <p:nvPr/>
            </p:nvSpPr>
            <p:spPr bwMode="auto">
              <a:xfrm>
                <a:off x="4434467" y="2248359"/>
                <a:ext cx="126632" cy="713361"/>
              </a:xfrm>
              <a:custGeom>
                <a:avLst/>
                <a:gdLst>
                  <a:gd name="T0" fmla="*/ 4 w 141"/>
                  <a:gd name="T1" fmla="*/ 793 h 793"/>
                  <a:gd name="T2" fmla="*/ 4 w 141"/>
                  <a:gd name="T3" fmla="*/ 793 h 793"/>
                  <a:gd name="T4" fmla="*/ 0 w 141"/>
                  <a:gd name="T5" fmla="*/ 789 h 793"/>
                  <a:gd name="T6" fmla="*/ 132 w 141"/>
                  <a:gd name="T7" fmla="*/ 3 h 793"/>
                  <a:gd name="T8" fmla="*/ 137 w 141"/>
                  <a:gd name="T9" fmla="*/ 0 h 793"/>
                  <a:gd name="T10" fmla="*/ 140 w 141"/>
                  <a:gd name="T11" fmla="*/ 5 h 793"/>
                  <a:gd name="T12" fmla="*/ 8 w 141"/>
                  <a:gd name="T13" fmla="*/ 790 h 793"/>
                  <a:gd name="T14" fmla="*/ 4 w 141"/>
                  <a:gd name="T15" fmla="*/ 793 h 79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1" h="793">
                    <a:moveTo>
                      <a:pt x="4" y="793"/>
                    </a:moveTo>
                    <a:cubicBezTo>
                      <a:pt x="4" y="793"/>
                      <a:pt x="4" y="793"/>
                      <a:pt x="4" y="793"/>
                    </a:cubicBezTo>
                    <a:cubicBezTo>
                      <a:pt x="2" y="793"/>
                      <a:pt x="0" y="791"/>
                      <a:pt x="0" y="789"/>
                    </a:cubicBezTo>
                    <a:cubicBezTo>
                      <a:pt x="132" y="3"/>
                      <a:pt x="132" y="3"/>
                      <a:pt x="132" y="3"/>
                    </a:cubicBezTo>
                    <a:cubicBezTo>
                      <a:pt x="133" y="1"/>
                      <a:pt x="135" y="0"/>
                      <a:pt x="137" y="0"/>
                    </a:cubicBezTo>
                    <a:cubicBezTo>
                      <a:pt x="139" y="1"/>
                      <a:pt x="141" y="3"/>
                      <a:pt x="140" y="5"/>
                    </a:cubicBezTo>
                    <a:cubicBezTo>
                      <a:pt x="8" y="790"/>
                      <a:pt x="8" y="790"/>
                      <a:pt x="8" y="790"/>
                    </a:cubicBezTo>
                    <a:cubicBezTo>
                      <a:pt x="8" y="792"/>
                      <a:pt x="6" y="793"/>
                      <a:pt x="4" y="79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61" name="Freeform 32"/>
              <p:cNvSpPr/>
              <p:nvPr/>
            </p:nvSpPr>
            <p:spPr bwMode="auto">
              <a:xfrm>
                <a:off x="4552658" y="2248359"/>
                <a:ext cx="185727" cy="1447826"/>
              </a:xfrm>
              <a:custGeom>
                <a:avLst/>
                <a:gdLst>
                  <a:gd name="T0" fmla="*/ 201 w 206"/>
                  <a:gd name="T1" fmla="*/ 1610 h 1610"/>
                  <a:gd name="T2" fmla="*/ 197 w 206"/>
                  <a:gd name="T3" fmla="*/ 1607 h 1610"/>
                  <a:gd name="T4" fmla="*/ 0 w 206"/>
                  <a:gd name="T5" fmla="*/ 5 h 1610"/>
                  <a:gd name="T6" fmla="*/ 4 w 206"/>
                  <a:gd name="T7" fmla="*/ 0 h 1610"/>
                  <a:gd name="T8" fmla="*/ 8 w 206"/>
                  <a:gd name="T9" fmla="*/ 4 h 1610"/>
                  <a:gd name="T10" fmla="*/ 205 w 206"/>
                  <a:gd name="T11" fmla="*/ 1606 h 1610"/>
                  <a:gd name="T12" fmla="*/ 202 w 206"/>
                  <a:gd name="T13" fmla="*/ 1610 h 1610"/>
                  <a:gd name="T14" fmla="*/ 201 w 206"/>
                  <a:gd name="T15" fmla="*/ 1610 h 16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6" h="1610">
                    <a:moveTo>
                      <a:pt x="201" y="1610"/>
                    </a:moveTo>
                    <a:cubicBezTo>
                      <a:pt x="199" y="1610"/>
                      <a:pt x="198" y="1609"/>
                      <a:pt x="197" y="1607"/>
                    </a:cubicBezTo>
                    <a:cubicBezTo>
                      <a:pt x="0" y="5"/>
                      <a:pt x="0" y="5"/>
                      <a:pt x="0" y="5"/>
                    </a:cubicBezTo>
                    <a:cubicBezTo>
                      <a:pt x="0" y="2"/>
                      <a:pt x="2" y="0"/>
                      <a:pt x="4" y="0"/>
                    </a:cubicBezTo>
                    <a:cubicBezTo>
                      <a:pt x="6" y="0"/>
                      <a:pt x="8" y="1"/>
                      <a:pt x="8" y="4"/>
                    </a:cubicBezTo>
                    <a:cubicBezTo>
                      <a:pt x="205" y="1606"/>
                      <a:pt x="205" y="1606"/>
                      <a:pt x="205" y="1606"/>
                    </a:cubicBezTo>
                    <a:cubicBezTo>
                      <a:pt x="206" y="1608"/>
                      <a:pt x="204" y="1610"/>
                      <a:pt x="202" y="1610"/>
                    </a:cubicBezTo>
                    <a:cubicBezTo>
                      <a:pt x="202" y="1610"/>
                      <a:pt x="201" y="1610"/>
                      <a:pt x="201" y="161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62" name="Freeform 33"/>
              <p:cNvSpPr/>
              <p:nvPr/>
            </p:nvSpPr>
            <p:spPr bwMode="auto">
              <a:xfrm>
                <a:off x="4434467" y="2954684"/>
                <a:ext cx="303917" cy="741501"/>
              </a:xfrm>
              <a:custGeom>
                <a:avLst/>
                <a:gdLst>
                  <a:gd name="T0" fmla="*/ 333 w 338"/>
                  <a:gd name="T1" fmla="*/ 825 h 825"/>
                  <a:gd name="T2" fmla="*/ 330 w 338"/>
                  <a:gd name="T3" fmla="*/ 823 h 825"/>
                  <a:gd name="T4" fmla="*/ 1 w 338"/>
                  <a:gd name="T5" fmla="*/ 6 h 825"/>
                  <a:gd name="T6" fmla="*/ 3 w 338"/>
                  <a:gd name="T7" fmla="*/ 1 h 825"/>
                  <a:gd name="T8" fmla="*/ 8 w 338"/>
                  <a:gd name="T9" fmla="*/ 3 h 825"/>
                  <a:gd name="T10" fmla="*/ 337 w 338"/>
                  <a:gd name="T11" fmla="*/ 820 h 825"/>
                  <a:gd name="T12" fmla="*/ 335 w 338"/>
                  <a:gd name="T13" fmla="*/ 825 h 825"/>
                  <a:gd name="T14" fmla="*/ 333 w 338"/>
                  <a:gd name="T15" fmla="*/ 825 h 8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8" h="825">
                    <a:moveTo>
                      <a:pt x="333" y="825"/>
                    </a:moveTo>
                    <a:cubicBezTo>
                      <a:pt x="332" y="825"/>
                      <a:pt x="330" y="824"/>
                      <a:pt x="330" y="823"/>
                    </a:cubicBezTo>
                    <a:cubicBezTo>
                      <a:pt x="1" y="6"/>
                      <a:pt x="1" y="6"/>
                      <a:pt x="1" y="6"/>
                    </a:cubicBezTo>
                    <a:cubicBezTo>
                      <a:pt x="0" y="4"/>
                      <a:pt x="1" y="2"/>
                      <a:pt x="3" y="1"/>
                    </a:cubicBezTo>
                    <a:cubicBezTo>
                      <a:pt x="5" y="0"/>
                      <a:pt x="7" y="1"/>
                      <a:pt x="8" y="3"/>
                    </a:cubicBezTo>
                    <a:cubicBezTo>
                      <a:pt x="337" y="820"/>
                      <a:pt x="337" y="820"/>
                      <a:pt x="337" y="820"/>
                    </a:cubicBezTo>
                    <a:cubicBezTo>
                      <a:pt x="338" y="822"/>
                      <a:pt x="337" y="824"/>
                      <a:pt x="335" y="825"/>
                    </a:cubicBezTo>
                    <a:cubicBezTo>
                      <a:pt x="334" y="825"/>
                      <a:pt x="334" y="825"/>
                      <a:pt x="333" y="82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63" name="Freeform 34"/>
              <p:cNvSpPr/>
              <p:nvPr/>
            </p:nvSpPr>
            <p:spPr bwMode="auto">
              <a:xfrm>
                <a:off x="4729942" y="3060211"/>
                <a:ext cx="303917" cy="635974"/>
              </a:xfrm>
              <a:custGeom>
                <a:avLst/>
                <a:gdLst>
                  <a:gd name="T0" fmla="*/ 4 w 338"/>
                  <a:gd name="T1" fmla="*/ 707 h 707"/>
                  <a:gd name="T2" fmla="*/ 3 w 338"/>
                  <a:gd name="T3" fmla="*/ 707 h 707"/>
                  <a:gd name="T4" fmla="*/ 1 w 338"/>
                  <a:gd name="T5" fmla="*/ 702 h 707"/>
                  <a:gd name="T6" fmla="*/ 330 w 338"/>
                  <a:gd name="T7" fmla="*/ 3 h 707"/>
                  <a:gd name="T8" fmla="*/ 336 w 338"/>
                  <a:gd name="T9" fmla="*/ 1 h 707"/>
                  <a:gd name="T10" fmla="*/ 337 w 338"/>
                  <a:gd name="T11" fmla="*/ 6 h 707"/>
                  <a:gd name="T12" fmla="*/ 8 w 338"/>
                  <a:gd name="T13" fmla="*/ 705 h 707"/>
                  <a:gd name="T14" fmla="*/ 4 w 338"/>
                  <a:gd name="T15" fmla="*/ 707 h 70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8" h="707">
                    <a:moveTo>
                      <a:pt x="4" y="707"/>
                    </a:moveTo>
                    <a:cubicBezTo>
                      <a:pt x="4" y="707"/>
                      <a:pt x="3" y="707"/>
                      <a:pt x="3" y="707"/>
                    </a:cubicBezTo>
                    <a:cubicBezTo>
                      <a:pt x="1" y="706"/>
                      <a:pt x="0" y="704"/>
                      <a:pt x="1" y="702"/>
                    </a:cubicBezTo>
                    <a:cubicBezTo>
                      <a:pt x="330" y="3"/>
                      <a:pt x="330" y="3"/>
                      <a:pt x="330" y="3"/>
                    </a:cubicBezTo>
                    <a:cubicBezTo>
                      <a:pt x="331" y="1"/>
                      <a:pt x="334" y="0"/>
                      <a:pt x="336" y="1"/>
                    </a:cubicBezTo>
                    <a:cubicBezTo>
                      <a:pt x="337" y="2"/>
                      <a:pt x="338" y="4"/>
                      <a:pt x="337" y="6"/>
                    </a:cubicBezTo>
                    <a:cubicBezTo>
                      <a:pt x="8" y="705"/>
                      <a:pt x="8" y="705"/>
                      <a:pt x="8" y="705"/>
                    </a:cubicBezTo>
                    <a:cubicBezTo>
                      <a:pt x="7" y="707"/>
                      <a:pt x="6" y="707"/>
                      <a:pt x="4" y="707"/>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64" name="Freeform 35"/>
              <p:cNvSpPr/>
              <p:nvPr/>
            </p:nvSpPr>
            <p:spPr bwMode="auto">
              <a:xfrm>
                <a:off x="4729942" y="3689150"/>
                <a:ext cx="664114" cy="161808"/>
              </a:xfrm>
              <a:custGeom>
                <a:avLst/>
                <a:gdLst>
                  <a:gd name="T0" fmla="*/ 734 w 738"/>
                  <a:gd name="T1" fmla="*/ 180 h 180"/>
                  <a:gd name="T2" fmla="*/ 733 w 738"/>
                  <a:gd name="T3" fmla="*/ 180 h 180"/>
                  <a:gd name="T4" fmla="*/ 3 w 738"/>
                  <a:gd name="T5" fmla="*/ 8 h 180"/>
                  <a:gd name="T6" fmla="*/ 0 w 738"/>
                  <a:gd name="T7" fmla="*/ 4 h 180"/>
                  <a:gd name="T8" fmla="*/ 5 w 738"/>
                  <a:gd name="T9" fmla="*/ 1 h 180"/>
                  <a:gd name="T10" fmla="*/ 735 w 738"/>
                  <a:gd name="T11" fmla="*/ 172 h 180"/>
                  <a:gd name="T12" fmla="*/ 738 w 738"/>
                  <a:gd name="T13" fmla="*/ 177 h 180"/>
                  <a:gd name="T14" fmla="*/ 734 w 738"/>
                  <a:gd name="T15" fmla="*/ 180 h 18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38" h="180">
                    <a:moveTo>
                      <a:pt x="734" y="180"/>
                    </a:moveTo>
                    <a:cubicBezTo>
                      <a:pt x="734" y="180"/>
                      <a:pt x="733" y="180"/>
                      <a:pt x="733" y="180"/>
                    </a:cubicBezTo>
                    <a:cubicBezTo>
                      <a:pt x="3" y="8"/>
                      <a:pt x="3" y="8"/>
                      <a:pt x="3" y="8"/>
                    </a:cubicBezTo>
                    <a:cubicBezTo>
                      <a:pt x="1" y="8"/>
                      <a:pt x="0" y="6"/>
                      <a:pt x="0" y="4"/>
                    </a:cubicBezTo>
                    <a:cubicBezTo>
                      <a:pt x="1" y="1"/>
                      <a:pt x="3" y="0"/>
                      <a:pt x="5" y="1"/>
                    </a:cubicBezTo>
                    <a:cubicBezTo>
                      <a:pt x="735" y="172"/>
                      <a:pt x="735" y="172"/>
                      <a:pt x="735" y="172"/>
                    </a:cubicBezTo>
                    <a:cubicBezTo>
                      <a:pt x="737" y="172"/>
                      <a:pt x="738" y="175"/>
                      <a:pt x="738" y="177"/>
                    </a:cubicBezTo>
                    <a:cubicBezTo>
                      <a:pt x="737" y="179"/>
                      <a:pt x="736" y="180"/>
                      <a:pt x="734" y="18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65" name="Freeform 36"/>
              <p:cNvSpPr/>
              <p:nvPr/>
            </p:nvSpPr>
            <p:spPr bwMode="auto">
              <a:xfrm>
                <a:off x="4552658" y="2248359"/>
                <a:ext cx="481202" cy="820294"/>
              </a:xfrm>
              <a:custGeom>
                <a:avLst/>
                <a:gdLst>
                  <a:gd name="T0" fmla="*/ 531 w 535"/>
                  <a:gd name="T1" fmla="*/ 912 h 912"/>
                  <a:gd name="T2" fmla="*/ 527 w 535"/>
                  <a:gd name="T3" fmla="*/ 910 h 912"/>
                  <a:gd name="T4" fmla="*/ 1 w 535"/>
                  <a:gd name="T5" fmla="*/ 6 h 912"/>
                  <a:gd name="T6" fmla="*/ 2 w 535"/>
                  <a:gd name="T7" fmla="*/ 1 h 912"/>
                  <a:gd name="T8" fmla="*/ 8 w 535"/>
                  <a:gd name="T9" fmla="*/ 2 h 912"/>
                  <a:gd name="T10" fmla="*/ 534 w 535"/>
                  <a:gd name="T11" fmla="*/ 906 h 912"/>
                  <a:gd name="T12" fmla="*/ 533 w 535"/>
                  <a:gd name="T13" fmla="*/ 911 h 912"/>
                  <a:gd name="T14" fmla="*/ 531 w 535"/>
                  <a:gd name="T15" fmla="*/ 912 h 9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5" h="912">
                    <a:moveTo>
                      <a:pt x="531" y="912"/>
                    </a:moveTo>
                    <a:cubicBezTo>
                      <a:pt x="529" y="912"/>
                      <a:pt x="528" y="911"/>
                      <a:pt x="527" y="910"/>
                    </a:cubicBezTo>
                    <a:cubicBezTo>
                      <a:pt x="1" y="6"/>
                      <a:pt x="1" y="6"/>
                      <a:pt x="1" y="6"/>
                    </a:cubicBezTo>
                    <a:cubicBezTo>
                      <a:pt x="0" y="4"/>
                      <a:pt x="0" y="2"/>
                      <a:pt x="2" y="1"/>
                    </a:cubicBezTo>
                    <a:cubicBezTo>
                      <a:pt x="4" y="0"/>
                      <a:pt x="7" y="0"/>
                      <a:pt x="8" y="2"/>
                    </a:cubicBezTo>
                    <a:cubicBezTo>
                      <a:pt x="534" y="906"/>
                      <a:pt x="534" y="906"/>
                      <a:pt x="534" y="906"/>
                    </a:cubicBezTo>
                    <a:cubicBezTo>
                      <a:pt x="535" y="908"/>
                      <a:pt x="535" y="910"/>
                      <a:pt x="533" y="911"/>
                    </a:cubicBezTo>
                    <a:cubicBezTo>
                      <a:pt x="532" y="911"/>
                      <a:pt x="531" y="912"/>
                      <a:pt x="531" y="912"/>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66" name="Freeform 37"/>
              <p:cNvSpPr/>
              <p:nvPr/>
            </p:nvSpPr>
            <p:spPr bwMode="auto">
              <a:xfrm>
                <a:off x="4552658" y="2248359"/>
                <a:ext cx="1229737" cy="364419"/>
              </a:xfrm>
              <a:custGeom>
                <a:avLst/>
                <a:gdLst>
                  <a:gd name="T0" fmla="*/ 1363 w 1367"/>
                  <a:gd name="T1" fmla="*/ 406 h 406"/>
                  <a:gd name="T2" fmla="*/ 1362 w 1367"/>
                  <a:gd name="T3" fmla="*/ 406 h 406"/>
                  <a:gd name="T4" fmla="*/ 3 w 1367"/>
                  <a:gd name="T5" fmla="*/ 8 h 406"/>
                  <a:gd name="T6" fmla="*/ 1 w 1367"/>
                  <a:gd name="T7" fmla="*/ 3 h 406"/>
                  <a:gd name="T8" fmla="*/ 5 w 1367"/>
                  <a:gd name="T9" fmla="*/ 0 h 406"/>
                  <a:gd name="T10" fmla="*/ 1364 w 1367"/>
                  <a:gd name="T11" fmla="*/ 398 h 406"/>
                  <a:gd name="T12" fmla="*/ 1367 w 1367"/>
                  <a:gd name="T13" fmla="*/ 403 h 406"/>
                  <a:gd name="T14" fmla="*/ 1363 w 1367"/>
                  <a:gd name="T15" fmla="*/ 406 h 40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67" h="406">
                    <a:moveTo>
                      <a:pt x="1363" y="406"/>
                    </a:moveTo>
                    <a:cubicBezTo>
                      <a:pt x="1362" y="406"/>
                      <a:pt x="1362" y="406"/>
                      <a:pt x="1362" y="406"/>
                    </a:cubicBezTo>
                    <a:cubicBezTo>
                      <a:pt x="3" y="8"/>
                      <a:pt x="3" y="8"/>
                      <a:pt x="3" y="8"/>
                    </a:cubicBezTo>
                    <a:cubicBezTo>
                      <a:pt x="1" y="7"/>
                      <a:pt x="0" y="5"/>
                      <a:pt x="1" y="3"/>
                    </a:cubicBezTo>
                    <a:cubicBezTo>
                      <a:pt x="1" y="1"/>
                      <a:pt x="3" y="0"/>
                      <a:pt x="5" y="0"/>
                    </a:cubicBezTo>
                    <a:cubicBezTo>
                      <a:pt x="1364" y="398"/>
                      <a:pt x="1364" y="398"/>
                      <a:pt x="1364" y="398"/>
                    </a:cubicBezTo>
                    <a:cubicBezTo>
                      <a:pt x="1366" y="399"/>
                      <a:pt x="1367" y="401"/>
                      <a:pt x="1367" y="403"/>
                    </a:cubicBezTo>
                    <a:cubicBezTo>
                      <a:pt x="1366" y="405"/>
                      <a:pt x="1365" y="406"/>
                      <a:pt x="1363" y="40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67" name="Freeform 38"/>
              <p:cNvSpPr/>
              <p:nvPr/>
            </p:nvSpPr>
            <p:spPr bwMode="auto">
              <a:xfrm>
                <a:off x="5026824" y="2604335"/>
                <a:ext cx="755571" cy="464317"/>
              </a:xfrm>
              <a:custGeom>
                <a:avLst/>
                <a:gdLst>
                  <a:gd name="T0" fmla="*/ 5 w 841"/>
                  <a:gd name="T1" fmla="*/ 515 h 515"/>
                  <a:gd name="T2" fmla="*/ 1 w 841"/>
                  <a:gd name="T3" fmla="*/ 513 h 515"/>
                  <a:gd name="T4" fmla="*/ 3 w 841"/>
                  <a:gd name="T5" fmla="*/ 507 h 515"/>
                  <a:gd name="T6" fmla="*/ 835 w 841"/>
                  <a:gd name="T7" fmla="*/ 1 h 515"/>
                  <a:gd name="T8" fmla="*/ 840 w 841"/>
                  <a:gd name="T9" fmla="*/ 3 h 515"/>
                  <a:gd name="T10" fmla="*/ 839 w 841"/>
                  <a:gd name="T11" fmla="*/ 8 h 515"/>
                  <a:gd name="T12" fmla="*/ 7 w 841"/>
                  <a:gd name="T13" fmla="*/ 514 h 515"/>
                  <a:gd name="T14" fmla="*/ 5 w 841"/>
                  <a:gd name="T15" fmla="*/ 515 h 5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41" h="515">
                    <a:moveTo>
                      <a:pt x="5" y="515"/>
                    </a:moveTo>
                    <a:cubicBezTo>
                      <a:pt x="3" y="515"/>
                      <a:pt x="2" y="514"/>
                      <a:pt x="1" y="513"/>
                    </a:cubicBezTo>
                    <a:cubicBezTo>
                      <a:pt x="0" y="511"/>
                      <a:pt x="1" y="508"/>
                      <a:pt x="3" y="507"/>
                    </a:cubicBezTo>
                    <a:cubicBezTo>
                      <a:pt x="835" y="1"/>
                      <a:pt x="835" y="1"/>
                      <a:pt x="835" y="1"/>
                    </a:cubicBezTo>
                    <a:cubicBezTo>
                      <a:pt x="837" y="0"/>
                      <a:pt x="839" y="1"/>
                      <a:pt x="840" y="3"/>
                    </a:cubicBezTo>
                    <a:cubicBezTo>
                      <a:pt x="841" y="5"/>
                      <a:pt x="841" y="7"/>
                      <a:pt x="839" y="8"/>
                    </a:cubicBezTo>
                    <a:cubicBezTo>
                      <a:pt x="7" y="514"/>
                      <a:pt x="7" y="514"/>
                      <a:pt x="7" y="514"/>
                    </a:cubicBezTo>
                    <a:cubicBezTo>
                      <a:pt x="6" y="514"/>
                      <a:pt x="6" y="515"/>
                      <a:pt x="5" y="51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68" name="Freeform 39"/>
              <p:cNvSpPr/>
              <p:nvPr/>
            </p:nvSpPr>
            <p:spPr bwMode="auto">
              <a:xfrm>
                <a:off x="5385614" y="2604335"/>
                <a:ext cx="396780" cy="1246622"/>
              </a:xfrm>
              <a:custGeom>
                <a:avLst/>
                <a:gdLst>
                  <a:gd name="T0" fmla="*/ 5 w 441"/>
                  <a:gd name="T1" fmla="*/ 1385 h 1385"/>
                  <a:gd name="T2" fmla="*/ 4 w 441"/>
                  <a:gd name="T3" fmla="*/ 1385 h 1385"/>
                  <a:gd name="T4" fmla="*/ 1 w 441"/>
                  <a:gd name="T5" fmla="*/ 1380 h 1385"/>
                  <a:gd name="T6" fmla="*/ 433 w 441"/>
                  <a:gd name="T7" fmla="*/ 4 h 1385"/>
                  <a:gd name="T8" fmla="*/ 438 w 441"/>
                  <a:gd name="T9" fmla="*/ 1 h 1385"/>
                  <a:gd name="T10" fmla="*/ 441 w 441"/>
                  <a:gd name="T11" fmla="*/ 6 h 1385"/>
                  <a:gd name="T12" fmla="*/ 9 w 441"/>
                  <a:gd name="T13" fmla="*/ 1382 h 1385"/>
                  <a:gd name="T14" fmla="*/ 5 w 441"/>
                  <a:gd name="T15" fmla="*/ 1385 h 13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41" h="1385">
                    <a:moveTo>
                      <a:pt x="5" y="1385"/>
                    </a:moveTo>
                    <a:cubicBezTo>
                      <a:pt x="5" y="1385"/>
                      <a:pt x="4" y="1385"/>
                      <a:pt x="4" y="1385"/>
                    </a:cubicBezTo>
                    <a:cubicBezTo>
                      <a:pt x="2" y="1384"/>
                      <a:pt x="0" y="1382"/>
                      <a:pt x="1" y="1380"/>
                    </a:cubicBezTo>
                    <a:cubicBezTo>
                      <a:pt x="433" y="4"/>
                      <a:pt x="433" y="4"/>
                      <a:pt x="433" y="4"/>
                    </a:cubicBezTo>
                    <a:cubicBezTo>
                      <a:pt x="434" y="1"/>
                      <a:pt x="436" y="0"/>
                      <a:pt x="438" y="1"/>
                    </a:cubicBezTo>
                    <a:cubicBezTo>
                      <a:pt x="440" y="2"/>
                      <a:pt x="441" y="4"/>
                      <a:pt x="441" y="6"/>
                    </a:cubicBezTo>
                    <a:cubicBezTo>
                      <a:pt x="9" y="1382"/>
                      <a:pt x="9" y="1382"/>
                      <a:pt x="9" y="1382"/>
                    </a:cubicBezTo>
                    <a:cubicBezTo>
                      <a:pt x="8" y="1384"/>
                      <a:pt x="7" y="1385"/>
                      <a:pt x="5" y="138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69" name="Freeform 40"/>
              <p:cNvSpPr/>
              <p:nvPr/>
            </p:nvSpPr>
            <p:spPr bwMode="auto">
              <a:xfrm>
                <a:off x="5773952" y="2604335"/>
                <a:ext cx="139296" cy="590949"/>
              </a:xfrm>
              <a:custGeom>
                <a:avLst/>
                <a:gdLst>
                  <a:gd name="T0" fmla="*/ 150 w 155"/>
                  <a:gd name="T1" fmla="*/ 656 h 656"/>
                  <a:gd name="T2" fmla="*/ 146 w 155"/>
                  <a:gd name="T3" fmla="*/ 652 h 656"/>
                  <a:gd name="T4" fmla="*/ 1 w 155"/>
                  <a:gd name="T5" fmla="*/ 6 h 656"/>
                  <a:gd name="T6" fmla="*/ 4 w 155"/>
                  <a:gd name="T7" fmla="*/ 1 h 656"/>
                  <a:gd name="T8" fmla="*/ 9 w 155"/>
                  <a:gd name="T9" fmla="*/ 4 h 656"/>
                  <a:gd name="T10" fmla="*/ 154 w 155"/>
                  <a:gd name="T11" fmla="*/ 651 h 656"/>
                  <a:gd name="T12" fmla="*/ 151 w 155"/>
                  <a:gd name="T13" fmla="*/ 655 h 656"/>
                  <a:gd name="T14" fmla="*/ 150 w 155"/>
                  <a:gd name="T15" fmla="*/ 656 h 6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5" h="656">
                    <a:moveTo>
                      <a:pt x="150" y="656"/>
                    </a:moveTo>
                    <a:cubicBezTo>
                      <a:pt x="148" y="656"/>
                      <a:pt x="147" y="654"/>
                      <a:pt x="146" y="652"/>
                    </a:cubicBezTo>
                    <a:cubicBezTo>
                      <a:pt x="1" y="6"/>
                      <a:pt x="1" y="6"/>
                      <a:pt x="1" y="6"/>
                    </a:cubicBezTo>
                    <a:cubicBezTo>
                      <a:pt x="0" y="3"/>
                      <a:pt x="2" y="1"/>
                      <a:pt x="4" y="1"/>
                    </a:cubicBezTo>
                    <a:cubicBezTo>
                      <a:pt x="6" y="0"/>
                      <a:pt x="8" y="2"/>
                      <a:pt x="9" y="4"/>
                    </a:cubicBezTo>
                    <a:cubicBezTo>
                      <a:pt x="154" y="651"/>
                      <a:pt x="154" y="651"/>
                      <a:pt x="154" y="651"/>
                    </a:cubicBezTo>
                    <a:cubicBezTo>
                      <a:pt x="155" y="653"/>
                      <a:pt x="153" y="655"/>
                      <a:pt x="151" y="655"/>
                    </a:cubicBezTo>
                    <a:cubicBezTo>
                      <a:pt x="151" y="656"/>
                      <a:pt x="150" y="656"/>
                      <a:pt x="150" y="65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70" name="Freeform 41"/>
              <p:cNvSpPr/>
              <p:nvPr/>
            </p:nvSpPr>
            <p:spPr bwMode="auto">
              <a:xfrm>
                <a:off x="5906212" y="3075688"/>
                <a:ext cx="892052" cy="119597"/>
              </a:xfrm>
              <a:custGeom>
                <a:avLst/>
                <a:gdLst>
                  <a:gd name="T0" fmla="*/ 4 w 992"/>
                  <a:gd name="T1" fmla="*/ 133 h 133"/>
                  <a:gd name="T2" fmla="*/ 0 w 992"/>
                  <a:gd name="T3" fmla="*/ 129 h 133"/>
                  <a:gd name="T4" fmla="*/ 4 w 992"/>
                  <a:gd name="T5" fmla="*/ 125 h 133"/>
                  <a:gd name="T6" fmla="*/ 988 w 992"/>
                  <a:gd name="T7" fmla="*/ 0 h 133"/>
                  <a:gd name="T8" fmla="*/ 992 w 992"/>
                  <a:gd name="T9" fmla="*/ 4 h 133"/>
                  <a:gd name="T10" fmla="*/ 989 w 992"/>
                  <a:gd name="T11" fmla="*/ 8 h 133"/>
                  <a:gd name="T12" fmla="*/ 5 w 992"/>
                  <a:gd name="T13" fmla="*/ 133 h 133"/>
                  <a:gd name="T14" fmla="*/ 4 w 992"/>
                  <a:gd name="T15" fmla="*/ 133 h 1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92" h="133">
                    <a:moveTo>
                      <a:pt x="4" y="133"/>
                    </a:moveTo>
                    <a:cubicBezTo>
                      <a:pt x="2" y="133"/>
                      <a:pt x="0" y="131"/>
                      <a:pt x="0" y="129"/>
                    </a:cubicBezTo>
                    <a:cubicBezTo>
                      <a:pt x="0" y="127"/>
                      <a:pt x="1" y="125"/>
                      <a:pt x="4" y="125"/>
                    </a:cubicBezTo>
                    <a:cubicBezTo>
                      <a:pt x="988" y="0"/>
                      <a:pt x="988" y="0"/>
                      <a:pt x="988" y="0"/>
                    </a:cubicBezTo>
                    <a:cubicBezTo>
                      <a:pt x="990" y="0"/>
                      <a:pt x="992" y="2"/>
                      <a:pt x="992" y="4"/>
                    </a:cubicBezTo>
                    <a:cubicBezTo>
                      <a:pt x="992" y="6"/>
                      <a:pt x="991" y="8"/>
                      <a:pt x="989" y="8"/>
                    </a:cubicBezTo>
                    <a:cubicBezTo>
                      <a:pt x="5" y="133"/>
                      <a:pt x="5" y="133"/>
                      <a:pt x="5" y="133"/>
                    </a:cubicBezTo>
                    <a:cubicBezTo>
                      <a:pt x="5" y="133"/>
                      <a:pt x="4" y="133"/>
                      <a:pt x="4" y="13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71" name="Freeform 42"/>
              <p:cNvSpPr/>
              <p:nvPr/>
            </p:nvSpPr>
            <p:spPr bwMode="auto">
              <a:xfrm>
                <a:off x="5906212" y="2253987"/>
                <a:ext cx="303917" cy="941298"/>
              </a:xfrm>
              <a:custGeom>
                <a:avLst/>
                <a:gdLst>
                  <a:gd name="T0" fmla="*/ 4 w 338"/>
                  <a:gd name="T1" fmla="*/ 1046 h 1046"/>
                  <a:gd name="T2" fmla="*/ 3 w 338"/>
                  <a:gd name="T3" fmla="*/ 1045 h 1046"/>
                  <a:gd name="T4" fmla="*/ 0 w 338"/>
                  <a:gd name="T5" fmla="*/ 1040 h 1046"/>
                  <a:gd name="T6" fmla="*/ 329 w 338"/>
                  <a:gd name="T7" fmla="*/ 4 h 1046"/>
                  <a:gd name="T8" fmla="*/ 334 w 338"/>
                  <a:gd name="T9" fmla="*/ 1 h 1046"/>
                  <a:gd name="T10" fmla="*/ 337 w 338"/>
                  <a:gd name="T11" fmla="*/ 6 h 1046"/>
                  <a:gd name="T12" fmla="*/ 8 w 338"/>
                  <a:gd name="T13" fmla="*/ 1043 h 1046"/>
                  <a:gd name="T14" fmla="*/ 4 w 338"/>
                  <a:gd name="T15" fmla="*/ 1046 h 10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8" h="1046">
                    <a:moveTo>
                      <a:pt x="4" y="1046"/>
                    </a:moveTo>
                    <a:cubicBezTo>
                      <a:pt x="4" y="1046"/>
                      <a:pt x="3" y="1045"/>
                      <a:pt x="3" y="1045"/>
                    </a:cubicBezTo>
                    <a:cubicBezTo>
                      <a:pt x="1" y="1045"/>
                      <a:pt x="0" y="1042"/>
                      <a:pt x="0" y="1040"/>
                    </a:cubicBezTo>
                    <a:cubicBezTo>
                      <a:pt x="329" y="4"/>
                      <a:pt x="329" y="4"/>
                      <a:pt x="329" y="4"/>
                    </a:cubicBezTo>
                    <a:cubicBezTo>
                      <a:pt x="330" y="2"/>
                      <a:pt x="332" y="0"/>
                      <a:pt x="334" y="1"/>
                    </a:cubicBezTo>
                    <a:cubicBezTo>
                      <a:pt x="337" y="2"/>
                      <a:pt x="338" y="4"/>
                      <a:pt x="337" y="6"/>
                    </a:cubicBezTo>
                    <a:cubicBezTo>
                      <a:pt x="8" y="1043"/>
                      <a:pt x="8" y="1043"/>
                      <a:pt x="8" y="1043"/>
                    </a:cubicBezTo>
                    <a:cubicBezTo>
                      <a:pt x="7" y="1044"/>
                      <a:pt x="6" y="1046"/>
                      <a:pt x="4" y="104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72" name="Freeform 43"/>
              <p:cNvSpPr/>
              <p:nvPr/>
            </p:nvSpPr>
            <p:spPr bwMode="auto">
              <a:xfrm>
                <a:off x="6201687" y="2175194"/>
                <a:ext cx="794968" cy="87235"/>
              </a:xfrm>
              <a:custGeom>
                <a:avLst/>
                <a:gdLst>
                  <a:gd name="T0" fmla="*/ 4 w 884"/>
                  <a:gd name="T1" fmla="*/ 96 h 96"/>
                  <a:gd name="T2" fmla="*/ 0 w 884"/>
                  <a:gd name="T3" fmla="*/ 92 h 96"/>
                  <a:gd name="T4" fmla="*/ 4 w 884"/>
                  <a:gd name="T5" fmla="*/ 88 h 96"/>
                  <a:gd name="T6" fmla="*/ 880 w 884"/>
                  <a:gd name="T7" fmla="*/ 0 h 96"/>
                  <a:gd name="T8" fmla="*/ 884 w 884"/>
                  <a:gd name="T9" fmla="*/ 4 h 96"/>
                  <a:gd name="T10" fmla="*/ 880 w 884"/>
                  <a:gd name="T11" fmla="*/ 8 h 96"/>
                  <a:gd name="T12" fmla="*/ 5 w 884"/>
                  <a:gd name="T13" fmla="*/ 96 h 96"/>
                  <a:gd name="T14" fmla="*/ 4 w 884"/>
                  <a:gd name="T15" fmla="*/ 96 h 9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84" h="96">
                    <a:moveTo>
                      <a:pt x="4" y="96"/>
                    </a:moveTo>
                    <a:cubicBezTo>
                      <a:pt x="2" y="96"/>
                      <a:pt x="0" y="94"/>
                      <a:pt x="0" y="92"/>
                    </a:cubicBezTo>
                    <a:cubicBezTo>
                      <a:pt x="0" y="90"/>
                      <a:pt x="2" y="88"/>
                      <a:pt x="4" y="88"/>
                    </a:cubicBezTo>
                    <a:cubicBezTo>
                      <a:pt x="880" y="0"/>
                      <a:pt x="880" y="0"/>
                      <a:pt x="880" y="0"/>
                    </a:cubicBezTo>
                    <a:cubicBezTo>
                      <a:pt x="882" y="0"/>
                      <a:pt x="884" y="2"/>
                      <a:pt x="884" y="4"/>
                    </a:cubicBezTo>
                    <a:cubicBezTo>
                      <a:pt x="884" y="6"/>
                      <a:pt x="883" y="8"/>
                      <a:pt x="880" y="8"/>
                    </a:cubicBezTo>
                    <a:cubicBezTo>
                      <a:pt x="5" y="96"/>
                      <a:pt x="5" y="96"/>
                      <a:pt x="5" y="96"/>
                    </a:cubicBezTo>
                    <a:cubicBezTo>
                      <a:pt x="4" y="96"/>
                      <a:pt x="4" y="96"/>
                      <a:pt x="4" y="9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73" name="Freeform 44"/>
              <p:cNvSpPr/>
              <p:nvPr/>
            </p:nvSpPr>
            <p:spPr bwMode="auto">
              <a:xfrm>
                <a:off x="6201687" y="2253987"/>
                <a:ext cx="596577" cy="828737"/>
              </a:xfrm>
              <a:custGeom>
                <a:avLst/>
                <a:gdLst>
                  <a:gd name="T0" fmla="*/ 659 w 664"/>
                  <a:gd name="T1" fmla="*/ 921 h 921"/>
                  <a:gd name="T2" fmla="*/ 656 w 664"/>
                  <a:gd name="T3" fmla="*/ 920 h 921"/>
                  <a:gd name="T4" fmla="*/ 1 w 664"/>
                  <a:gd name="T5" fmla="*/ 7 h 921"/>
                  <a:gd name="T6" fmla="*/ 2 w 664"/>
                  <a:gd name="T7" fmla="*/ 2 h 921"/>
                  <a:gd name="T8" fmla="*/ 7 w 664"/>
                  <a:gd name="T9" fmla="*/ 2 h 921"/>
                  <a:gd name="T10" fmla="*/ 662 w 664"/>
                  <a:gd name="T11" fmla="*/ 915 h 921"/>
                  <a:gd name="T12" fmla="*/ 661 w 664"/>
                  <a:gd name="T13" fmla="*/ 921 h 921"/>
                  <a:gd name="T14" fmla="*/ 659 w 664"/>
                  <a:gd name="T15" fmla="*/ 921 h 9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64" h="921">
                    <a:moveTo>
                      <a:pt x="659" y="921"/>
                    </a:moveTo>
                    <a:cubicBezTo>
                      <a:pt x="658" y="921"/>
                      <a:pt x="657" y="921"/>
                      <a:pt x="656" y="920"/>
                    </a:cubicBezTo>
                    <a:cubicBezTo>
                      <a:pt x="1" y="7"/>
                      <a:pt x="1" y="7"/>
                      <a:pt x="1" y="7"/>
                    </a:cubicBezTo>
                    <a:cubicBezTo>
                      <a:pt x="0" y="5"/>
                      <a:pt x="0" y="3"/>
                      <a:pt x="2" y="2"/>
                    </a:cubicBezTo>
                    <a:cubicBezTo>
                      <a:pt x="4" y="0"/>
                      <a:pt x="6" y="1"/>
                      <a:pt x="7" y="2"/>
                    </a:cubicBezTo>
                    <a:cubicBezTo>
                      <a:pt x="662" y="915"/>
                      <a:pt x="662" y="915"/>
                      <a:pt x="662" y="915"/>
                    </a:cubicBezTo>
                    <a:cubicBezTo>
                      <a:pt x="664" y="917"/>
                      <a:pt x="663" y="919"/>
                      <a:pt x="661" y="921"/>
                    </a:cubicBezTo>
                    <a:cubicBezTo>
                      <a:pt x="661" y="921"/>
                      <a:pt x="660" y="921"/>
                      <a:pt x="659" y="921"/>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74" name="Freeform 45"/>
              <p:cNvSpPr/>
              <p:nvPr/>
            </p:nvSpPr>
            <p:spPr bwMode="auto">
              <a:xfrm>
                <a:off x="6201687" y="2253987"/>
                <a:ext cx="914564" cy="585321"/>
              </a:xfrm>
              <a:custGeom>
                <a:avLst/>
                <a:gdLst>
                  <a:gd name="T0" fmla="*/ 1012 w 1017"/>
                  <a:gd name="T1" fmla="*/ 650 h 650"/>
                  <a:gd name="T2" fmla="*/ 1010 w 1017"/>
                  <a:gd name="T3" fmla="*/ 650 h 650"/>
                  <a:gd name="T4" fmla="*/ 2 w 1017"/>
                  <a:gd name="T5" fmla="*/ 8 h 650"/>
                  <a:gd name="T6" fmla="*/ 1 w 1017"/>
                  <a:gd name="T7" fmla="*/ 3 h 650"/>
                  <a:gd name="T8" fmla="*/ 6 w 1017"/>
                  <a:gd name="T9" fmla="*/ 1 h 650"/>
                  <a:gd name="T10" fmla="*/ 1015 w 1017"/>
                  <a:gd name="T11" fmla="*/ 643 h 650"/>
                  <a:gd name="T12" fmla="*/ 1016 w 1017"/>
                  <a:gd name="T13" fmla="*/ 649 h 650"/>
                  <a:gd name="T14" fmla="*/ 1012 w 1017"/>
                  <a:gd name="T15" fmla="*/ 650 h 6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17" h="650">
                    <a:moveTo>
                      <a:pt x="1012" y="650"/>
                    </a:moveTo>
                    <a:cubicBezTo>
                      <a:pt x="1012" y="650"/>
                      <a:pt x="1011" y="650"/>
                      <a:pt x="1010" y="650"/>
                    </a:cubicBezTo>
                    <a:cubicBezTo>
                      <a:pt x="2" y="8"/>
                      <a:pt x="2" y="8"/>
                      <a:pt x="2" y="8"/>
                    </a:cubicBezTo>
                    <a:cubicBezTo>
                      <a:pt x="0" y="7"/>
                      <a:pt x="0" y="5"/>
                      <a:pt x="1" y="3"/>
                    </a:cubicBezTo>
                    <a:cubicBezTo>
                      <a:pt x="2" y="1"/>
                      <a:pt x="4" y="0"/>
                      <a:pt x="6" y="1"/>
                    </a:cubicBezTo>
                    <a:cubicBezTo>
                      <a:pt x="1015" y="643"/>
                      <a:pt x="1015" y="643"/>
                      <a:pt x="1015" y="643"/>
                    </a:cubicBezTo>
                    <a:cubicBezTo>
                      <a:pt x="1016" y="644"/>
                      <a:pt x="1017" y="647"/>
                      <a:pt x="1016" y="649"/>
                    </a:cubicBezTo>
                    <a:cubicBezTo>
                      <a:pt x="1015" y="650"/>
                      <a:pt x="1014" y="650"/>
                      <a:pt x="1012" y="65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75" name="Freeform 46"/>
              <p:cNvSpPr/>
              <p:nvPr/>
            </p:nvSpPr>
            <p:spPr bwMode="auto">
              <a:xfrm>
                <a:off x="6989619" y="2175194"/>
                <a:ext cx="126632" cy="664115"/>
              </a:xfrm>
              <a:custGeom>
                <a:avLst/>
                <a:gdLst>
                  <a:gd name="T0" fmla="*/ 136 w 141"/>
                  <a:gd name="T1" fmla="*/ 737 h 737"/>
                  <a:gd name="T2" fmla="*/ 132 w 141"/>
                  <a:gd name="T3" fmla="*/ 734 h 737"/>
                  <a:gd name="T4" fmla="*/ 0 w 141"/>
                  <a:gd name="T5" fmla="*/ 5 h 737"/>
                  <a:gd name="T6" fmla="*/ 3 w 141"/>
                  <a:gd name="T7" fmla="*/ 0 h 737"/>
                  <a:gd name="T8" fmla="*/ 8 w 141"/>
                  <a:gd name="T9" fmla="*/ 3 h 737"/>
                  <a:gd name="T10" fmla="*/ 140 w 141"/>
                  <a:gd name="T11" fmla="*/ 733 h 737"/>
                  <a:gd name="T12" fmla="*/ 137 w 141"/>
                  <a:gd name="T13" fmla="*/ 737 h 737"/>
                  <a:gd name="T14" fmla="*/ 136 w 141"/>
                  <a:gd name="T15" fmla="*/ 737 h 7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1" h="737">
                    <a:moveTo>
                      <a:pt x="136" y="737"/>
                    </a:moveTo>
                    <a:cubicBezTo>
                      <a:pt x="134" y="737"/>
                      <a:pt x="133" y="736"/>
                      <a:pt x="132" y="734"/>
                    </a:cubicBezTo>
                    <a:cubicBezTo>
                      <a:pt x="0" y="5"/>
                      <a:pt x="0" y="5"/>
                      <a:pt x="0" y="5"/>
                    </a:cubicBezTo>
                    <a:cubicBezTo>
                      <a:pt x="0" y="3"/>
                      <a:pt x="1" y="1"/>
                      <a:pt x="3" y="0"/>
                    </a:cubicBezTo>
                    <a:cubicBezTo>
                      <a:pt x="6" y="0"/>
                      <a:pt x="8" y="1"/>
                      <a:pt x="8" y="3"/>
                    </a:cubicBezTo>
                    <a:cubicBezTo>
                      <a:pt x="140" y="733"/>
                      <a:pt x="140" y="733"/>
                      <a:pt x="140" y="733"/>
                    </a:cubicBezTo>
                    <a:cubicBezTo>
                      <a:pt x="141" y="735"/>
                      <a:pt x="139" y="737"/>
                      <a:pt x="137" y="737"/>
                    </a:cubicBezTo>
                    <a:cubicBezTo>
                      <a:pt x="137" y="737"/>
                      <a:pt x="137" y="737"/>
                      <a:pt x="136" y="737"/>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76" name="Freeform 47"/>
              <p:cNvSpPr/>
              <p:nvPr/>
            </p:nvSpPr>
            <p:spPr bwMode="auto">
              <a:xfrm>
                <a:off x="6791229" y="2832273"/>
                <a:ext cx="325023" cy="250450"/>
              </a:xfrm>
              <a:custGeom>
                <a:avLst/>
                <a:gdLst>
                  <a:gd name="T0" fmla="*/ 4 w 362"/>
                  <a:gd name="T1" fmla="*/ 279 h 279"/>
                  <a:gd name="T2" fmla="*/ 1 w 362"/>
                  <a:gd name="T3" fmla="*/ 278 h 279"/>
                  <a:gd name="T4" fmla="*/ 2 w 362"/>
                  <a:gd name="T5" fmla="*/ 272 h 279"/>
                  <a:gd name="T6" fmla="*/ 355 w 362"/>
                  <a:gd name="T7" fmla="*/ 1 h 279"/>
                  <a:gd name="T8" fmla="*/ 361 w 362"/>
                  <a:gd name="T9" fmla="*/ 2 h 279"/>
                  <a:gd name="T10" fmla="*/ 360 w 362"/>
                  <a:gd name="T11" fmla="*/ 8 h 279"/>
                  <a:gd name="T12" fmla="*/ 7 w 362"/>
                  <a:gd name="T13" fmla="*/ 279 h 279"/>
                  <a:gd name="T14" fmla="*/ 4 w 362"/>
                  <a:gd name="T15" fmla="*/ 279 h 27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62" h="279">
                    <a:moveTo>
                      <a:pt x="4" y="279"/>
                    </a:moveTo>
                    <a:cubicBezTo>
                      <a:pt x="3" y="279"/>
                      <a:pt x="2" y="279"/>
                      <a:pt x="1" y="278"/>
                    </a:cubicBezTo>
                    <a:cubicBezTo>
                      <a:pt x="0" y="276"/>
                      <a:pt x="0" y="274"/>
                      <a:pt x="2" y="272"/>
                    </a:cubicBezTo>
                    <a:cubicBezTo>
                      <a:pt x="355" y="1"/>
                      <a:pt x="355" y="1"/>
                      <a:pt x="355" y="1"/>
                    </a:cubicBezTo>
                    <a:cubicBezTo>
                      <a:pt x="357" y="0"/>
                      <a:pt x="359" y="0"/>
                      <a:pt x="361" y="2"/>
                    </a:cubicBezTo>
                    <a:cubicBezTo>
                      <a:pt x="362" y="4"/>
                      <a:pt x="362" y="6"/>
                      <a:pt x="360" y="8"/>
                    </a:cubicBezTo>
                    <a:cubicBezTo>
                      <a:pt x="7" y="279"/>
                      <a:pt x="7" y="279"/>
                      <a:pt x="7" y="279"/>
                    </a:cubicBezTo>
                    <a:cubicBezTo>
                      <a:pt x="6" y="279"/>
                      <a:pt x="5" y="279"/>
                      <a:pt x="4" y="279"/>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77" name="Freeform 48"/>
              <p:cNvSpPr/>
              <p:nvPr/>
            </p:nvSpPr>
            <p:spPr bwMode="auto">
              <a:xfrm>
                <a:off x="5385615" y="3186843"/>
                <a:ext cx="527634" cy="664115"/>
              </a:xfrm>
              <a:custGeom>
                <a:avLst/>
                <a:gdLst>
                  <a:gd name="T0" fmla="*/ 5 w 587"/>
                  <a:gd name="T1" fmla="*/ 738 h 738"/>
                  <a:gd name="T2" fmla="*/ 2 w 587"/>
                  <a:gd name="T3" fmla="*/ 737 h 738"/>
                  <a:gd name="T4" fmla="*/ 2 w 587"/>
                  <a:gd name="T5" fmla="*/ 731 h 738"/>
                  <a:gd name="T6" fmla="*/ 579 w 587"/>
                  <a:gd name="T7" fmla="*/ 2 h 738"/>
                  <a:gd name="T8" fmla="*/ 585 w 587"/>
                  <a:gd name="T9" fmla="*/ 1 h 738"/>
                  <a:gd name="T10" fmla="*/ 585 w 587"/>
                  <a:gd name="T11" fmla="*/ 7 h 738"/>
                  <a:gd name="T12" fmla="*/ 8 w 587"/>
                  <a:gd name="T13" fmla="*/ 736 h 738"/>
                  <a:gd name="T14" fmla="*/ 5 w 587"/>
                  <a:gd name="T15" fmla="*/ 738 h 7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87" h="738">
                    <a:moveTo>
                      <a:pt x="5" y="738"/>
                    </a:moveTo>
                    <a:cubicBezTo>
                      <a:pt x="4" y="738"/>
                      <a:pt x="3" y="738"/>
                      <a:pt x="2" y="737"/>
                    </a:cubicBezTo>
                    <a:cubicBezTo>
                      <a:pt x="1" y="736"/>
                      <a:pt x="0" y="733"/>
                      <a:pt x="2" y="731"/>
                    </a:cubicBezTo>
                    <a:cubicBezTo>
                      <a:pt x="579" y="2"/>
                      <a:pt x="579" y="2"/>
                      <a:pt x="579" y="2"/>
                    </a:cubicBezTo>
                    <a:cubicBezTo>
                      <a:pt x="580" y="0"/>
                      <a:pt x="583" y="0"/>
                      <a:pt x="585" y="1"/>
                    </a:cubicBezTo>
                    <a:cubicBezTo>
                      <a:pt x="586" y="3"/>
                      <a:pt x="587" y="5"/>
                      <a:pt x="585" y="7"/>
                    </a:cubicBezTo>
                    <a:cubicBezTo>
                      <a:pt x="8" y="736"/>
                      <a:pt x="8" y="736"/>
                      <a:pt x="8" y="736"/>
                    </a:cubicBezTo>
                    <a:cubicBezTo>
                      <a:pt x="7" y="737"/>
                      <a:pt x="6" y="738"/>
                      <a:pt x="5" y="738"/>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78" name="Freeform 49"/>
              <p:cNvSpPr/>
              <p:nvPr/>
            </p:nvSpPr>
            <p:spPr bwMode="auto">
              <a:xfrm>
                <a:off x="3925126" y="4059196"/>
                <a:ext cx="229345" cy="85829"/>
              </a:xfrm>
              <a:custGeom>
                <a:avLst/>
                <a:gdLst>
                  <a:gd name="T0" fmla="*/ 251 w 255"/>
                  <a:gd name="T1" fmla="*/ 95 h 95"/>
                  <a:gd name="T2" fmla="*/ 249 w 255"/>
                  <a:gd name="T3" fmla="*/ 94 h 95"/>
                  <a:gd name="T4" fmla="*/ 3 w 255"/>
                  <a:gd name="T5" fmla="*/ 8 h 95"/>
                  <a:gd name="T6" fmla="*/ 1 w 255"/>
                  <a:gd name="T7" fmla="*/ 3 h 95"/>
                  <a:gd name="T8" fmla="*/ 6 w 255"/>
                  <a:gd name="T9" fmla="*/ 1 h 95"/>
                  <a:gd name="T10" fmla="*/ 252 w 255"/>
                  <a:gd name="T11" fmla="*/ 87 h 95"/>
                  <a:gd name="T12" fmla="*/ 254 w 255"/>
                  <a:gd name="T13" fmla="*/ 92 h 95"/>
                  <a:gd name="T14" fmla="*/ 251 w 255"/>
                  <a:gd name="T15" fmla="*/ 95 h 9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5" h="95">
                    <a:moveTo>
                      <a:pt x="251" y="95"/>
                    </a:moveTo>
                    <a:cubicBezTo>
                      <a:pt x="250" y="95"/>
                      <a:pt x="250" y="95"/>
                      <a:pt x="249" y="94"/>
                    </a:cubicBezTo>
                    <a:cubicBezTo>
                      <a:pt x="3" y="8"/>
                      <a:pt x="3" y="8"/>
                      <a:pt x="3" y="8"/>
                    </a:cubicBezTo>
                    <a:cubicBezTo>
                      <a:pt x="1" y="8"/>
                      <a:pt x="0" y="5"/>
                      <a:pt x="1" y="3"/>
                    </a:cubicBezTo>
                    <a:cubicBezTo>
                      <a:pt x="1" y="1"/>
                      <a:pt x="4" y="0"/>
                      <a:pt x="6" y="1"/>
                    </a:cubicBezTo>
                    <a:cubicBezTo>
                      <a:pt x="252" y="87"/>
                      <a:pt x="252" y="87"/>
                      <a:pt x="252" y="87"/>
                    </a:cubicBezTo>
                    <a:cubicBezTo>
                      <a:pt x="254" y="88"/>
                      <a:pt x="255" y="90"/>
                      <a:pt x="254" y="92"/>
                    </a:cubicBezTo>
                    <a:cubicBezTo>
                      <a:pt x="254" y="94"/>
                      <a:pt x="252" y="95"/>
                      <a:pt x="251" y="9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79" name="Freeform 50"/>
              <p:cNvSpPr/>
              <p:nvPr/>
            </p:nvSpPr>
            <p:spPr bwMode="auto">
              <a:xfrm flipH="1">
                <a:off x="4154470" y="4136583"/>
                <a:ext cx="45719" cy="387557"/>
              </a:xfrm>
              <a:custGeom>
                <a:avLst/>
                <a:gdLst>
                  <a:gd name="T0" fmla="*/ 5 w 255"/>
                  <a:gd name="T1" fmla="*/ 960 h 960"/>
                  <a:gd name="T2" fmla="*/ 4 w 255"/>
                  <a:gd name="T3" fmla="*/ 960 h 960"/>
                  <a:gd name="T4" fmla="*/ 1 w 255"/>
                  <a:gd name="T5" fmla="*/ 955 h 960"/>
                  <a:gd name="T6" fmla="*/ 247 w 255"/>
                  <a:gd name="T7" fmla="*/ 4 h 960"/>
                  <a:gd name="T8" fmla="*/ 252 w 255"/>
                  <a:gd name="T9" fmla="*/ 1 h 960"/>
                  <a:gd name="T10" fmla="*/ 255 w 255"/>
                  <a:gd name="T11" fmla="*/ 6 h 960"/>
                  <a:gd name="T12" fmla="*/ 9 w 255"/>
                  <a:gd name="T13" fmla="*/ 957 h 960"/>
                  <a:gd name="T14" fmla="*/ 5 w 255"/>
                  <a:gd name="T15" fmla="*/ 960 h 9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5" h="960">
                    <a:moveTo>
                      <a:pt x="5" y="960"/>
                    </a:moveTo>
                    <a:cubicBezTo>
                      <a:pt x="4" y="960"/>
                      <a:pt x="4" y="960"/>
                      <a:pt x="4" y="960"/>
                    </a:cubicBezTo>
                    <a:cubicBezTo>
                      <a:pt x="2" y="960"/>
                      <a:pt x="0" y="957"/>
                      <a:pt x="1" y="955"/>
                    </a:cubicBezTo>
                    <a:cubicBezTo>
                      <a:pt x="247" y="4"/>
                      <a:pt x="247" y="4"/>
                      <a:pt x="247" y="4"/>
                    </a:cubicBezTo>
                    <a:cubicBezTo>
                      <a:pt x="247" y="1"/>
                      <a:pt x="250" y="0"/>
                      <a:pt x="252" y="1"/>
                    </a:cubicBezTo>
                    <a:cubicBezTo>
                      <a:pt x="254" y="1"/>
                      <a:pt x="255" y="3"/>
                      <a:pt x="255" y="6"/>
                    </a:cubicBezTo>
                    <a:cubicBezTo>
                      <a:pt x="9" y="957"/>
                      <a:pt x="9" y="957"/>
                      <a:pt x="9" y="957"/>
                    </a:cubicBezTo>
                    <a:cubicBezTo>
                      <a:pt x="8" y="959"/>
                      <a:pt x="6" y="960"/>
                      <a:pt x="5" y="96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80" name="Freeform 51"/>
              <p:cNvSpPr/>
              <p:nvPr/>
            </p:nvSpPr>
            <p:spPr bwMode="auto">
              <a:xfrm>
                <a:off x="4147435" y="3689151"/>
                <a:ext cx="590949" cy="455875"/>
              </a:xfrm>
              <a:custGeom>
                <a:avLst/>
                <a:gdLst>
                  <a:gd name="T0" fmla="*/ 5 w 658"/>
                  <a:gd name="T1" fmla="*/ 506 h 506"/>
                  <a:gd name="T2" fmla="*/ 1 w 658"/>
                  <a:gd name="T3" fmla="*/ 504 h 506"/>
                  <a:gd name="T4" fmla="*/ 2 w 658"/>
                  <a:gd name="T5" fmla="*/ 498 h 506"/>
                  <a:gd name="T6" fmla="*/ 651 w 658"/>
                  <a:gd name="T7" fmla="*/ 1 h 506"/>
                  <a:gd name="T8" fmla="*/ 656 w 658"/>
                  <a:gd name="T9" fmla="*/ 2 h 506"/>
                  <a:gd name="T10" fmla="*/ 656 w 658"/>
                  <a:gd name="T11" fmla="*/ 8 h 506"/>
                  <a:gd name="T12" fmla="*/ 7 w 658"/>
                  <a:gd name="T13" fmla="*/ 505 h 506"/>
                  <a:gd name="T14" fmla="*/ 5 w 658"/>
                  <a:gd name="T15" fmla="*/ 506 h 50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58" h="506">
                    <a:moveTo>
                      <a:pt x="5" y="506"/>
                    </a:moveTo>
                    <a:cubicBezTo>
                      <a:pt x="3" y="506"/>
                      <a:pt x="2" y="505"/>
                      <a:pt x="1" y="504"/>
                    </a:cubicBezTo>
                    <a:cubicBezTo>
                      <a:pt x="0" y="502"/>
                      <a:pt x="0" y="500"/>
                      <a:pt x="2" y="498"/>
                    </a:cubicBezTo>
                    <a:cubicBezTo>
                      <a:pt x="651" y="1"/>
                      <a:pt x="651" y="1"/>
                      <a:pt x="651" y="1"/>
                    </a:cubicBezTo>
                    <a:cubicBezTo>
                      <a:pt x="653" y="0"/>
                      <a:pt x="655" y="0"/>
                      <a:pt x="656" y="2"/>
                    </a:cubicBezTo>
                    <a:cubicBezTo>
                      <a:pt x="658" y="4"/>
                      <a:pt x="657" y="6"/>
                      <a:pt x="656" y="8"/>
                    </a:cubicBezTo>
                    <a:cubicBezTo>
                      <a:pt x="7" y="505"/>
                      <a:pt x="7" y="505"/>
                      <a:pt x="7" y="505"/>
                    </a:cubicBezTo>
                    <a:cubicBezTo>
                      <a:pt x="6" y="505"/>
                      <a:pt x="6" y="506"/>
                      <a:pt x="5" y="50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81" name="Freeform 52"/>
              <p:cNvSpPr/>
              <p:nvPr/>
            </p:nvSpPr>
            <p:spPr bwMode="auto">
              <a:xfrm>
                <a:off x="3925126" y="3689152"/>
                <a:ext cx="813259" cy="378489"/>
              </a:xfrm>
              <a:custGeom>
                <a:avLst/>
                <a:gdLst>
                  <a:gd name="T0" fmla="*/ 4 w 904"/>
                  <a:gd name="T1" fmla="*/ 420 h 420"/>
                  <a:gd name="T2" fmla="*/ 1 w 904"/>
                  <a:gd name="T3" fmla="*/ 417 h 420"/>
                  <a:gd name="T4" fmla="*/ 3 w 904"/>
                  <a:gd name="T5" fmla="*/ 412 h 420"/>
                  <a:gd name="T6" fmla="*/ 898 w 904"/>
                  <a:gd name="T7" fmla="*/ 1 h 420"/>
                  <a:gd name="T8" fmla="*/ 903 w 904"/>
                  <a:gd name="T9" fmla="*/ 3 h 420"/>
                  <a:gd name="T10" fmla="*/ 901 w 904"/>
                  <a:gd name="T11" fmla="*/ 8 h 420"/>
                  <a:gd name="T12" fmla="*/ 6 w 904"/>
                  <a:gd name="T13" fmla="*/ 419 h 420"/>
                  <a:gd name="T14" fmla="*/ 4 w 904"/>
                  <a:gd name="T15" fmla="*/ 420 h 4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04" h="420">
                    <a:moveTo>
                      <a:pt x="4" y="420"/>
                    </a:moveTo>
                    <a:cubicBezTo>
                      <a:pt x="3" y="420"/>
                      <a:pt x="2" y="419"/>
                      <a:pt x="1" y="417"/>
                    </a:cubicBezTo>
                    <a:cubicBezTo>
                      <a:pt x="0" y="415"/>
                      <a:pt x="1" y="413"/>
                      <a:pt x="3" y="412"/>
                    </a:cubicBezTo>
                    <a:cubicBezTo>
                      <a:pt x="898" y="1"/>
                      <a:pt x="898" y="1"/>
                      <a:pt x="898" y="1"/>
                    </a:cubicBezTo>
                    <a:cubicBezTo>
                      <a:pt x="900" y="0"/>
                      <a:pt x="902" y="1"/>
                      <a:pt x="903" y="3"/>
                    </a:cubicBezTo>
                    <a:cubicBezTo>
                      <a:pt x="904" y="5"/>
                      <a:pt x="903" y="7"/>
                      <a:pt x="901" y="8"/>
                    </a:cubicBezTo>
                    <a:cubicBezTo>
                      <a:pt x="6" y="419"/>
                      <a:pt x="6" y="419"/>
                      <a:pt x="6" y="419"/>
                    </a:cubicBezTo>
                    <a:cubicBezTo>
                      <a:pt x="6" y="420"/>
                      <a:pt x="5" y="420"/>
                      <a:pt x="4" y="42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82" name="Freeform 122"/>
              <p:cNvSpPr/>
              <p:nvPr/>
            </p:nvSpPr>
            <p:spPr bwMode="auto">
              <a:xfrm>
                <a:off x="4675070" y="3634276"/>
                <a:ext cx="104120" cy="104120"/>
              </a:xfrm>
              <a:custGeom>
                <a:avLst/>
                <a:gdLst>
                  <a:gd name="T0" fmla="*/ 85 w 116"/>
                  <a:gd name="T1" fmla="*/ 15 h 116"/>
                  <a:gd name="T2" fmla="*/ 101 w 116"/>
                  <a:gd name="T3" fmla="*/ 85 h 116"/>
                  <a:gd name="T4" fmla="*/ 31 w 116"/>
                  <a:gd name="T5" fmla="*/ 101 h 116"/>
                  <a:gd name="T6" fmla="*/ 15 w 116"/>
                  <a:gd name="T7" fmla="*/ 31 h 116"/>
                  <a:gd name="T8" fmla="*/ 85 w 116"/>
                  <a:gd name="T9" fmla="*/ 15 h 116"/>
                </a:gdLst>
                <a:ahLst/>
                <a:cxnLst>
                  <a:cxn ang="0">
                    <a:pos x="T0" y="T1"/>
                  </a:cxn>
                  <a:cxn ang="0">
                    <a:pos x="T2" y="T3"/>
                  </a:cxn>
                  <a:cxn ang="0">
                    <a:pos x="T4" y="T5"/>
                  </a:cxn>
                  <a:cxn ang="0">
                    <a:pos x="T6" y="T7"/>
                  </a:cxn>
                  <a:cxn ang="0">
                    <a:pos x="T8" y="T9"/>
                  </a:cxn>
                </a:cxnLst>
                <a:rect l="0" t="0" r="r" b="b"/>
                <a:pathLst>
                  <a:path w="116" h="116">
                    <a:moveTo>
                      <a:pt x="85" y="15"/>
                    </a:moveTo>
                    <a:cubicBezTo>
                      <a:pt x="109" y="30"/>
                      <a:pt x="116" y="62"/>
                      <a:pt x="101" y="85"/>
                    </a:cubicBezTo>
                    <a:cubicBezTo>
                      <a:pt x="86" y="109"/>
                      <a:pt x="55" y="116"/>
                      <a:pt x="31" y="101"/>
                    </a:cubicBezTo>
                    <a:cubicBezTo>
                      <a:pt x="7" y="87"/>
                      <a:pt x="0" y="55"/>
                      <a:pt x="15" y="31"/>
                    </a:cubicBezTo>
                    <a:cubicBezTo>
                      <a:pt x="30" y="8"/>
                      <a:pt x="61" y="0"/>
                      <a:pt x="85" y="1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83" name="Freeform 125"/>
              <p:cNvSpPr/>
              <p:nvPr/>
            </p:nvSpPr>
            <p:spPr bwMode="auto">
              <a:xfrm>
                <a:off x="4115075" y="4105629"/>
                <a:ext cx="66130" cy="67537"/>
              </a:xfrm>
              <a:custGeom>
                <a:avLst/>
                <a:gdLst>
                  <a:gd name="T0" fmla="*/ 54 w 74"/>
                  <a:gd name="T1" fmla="*/ 10 h 75"/>
                  <a:gd name="T2" fmla="*/ 65 w 74"/>
                  <a:gd name="T3" fmla="*/ 55 h 75"/>
                  <a:gd name="T4" fmla="*/ 20 w 74"/>
                  <a:gd name="T5" fmla="*/ 65 h 75"/>
                  <a:gd name="T6" fmla="*/ 9 w 74"/>
                  <a:gd name="T7" fmla="*/ 20 h 75"/>
                  <a:gd name="T8" fmla="*/ 54 w 74"/>
                  <a:gd name="T9" fmla="*/ 10 h 75"/>
                </a:gdLst>
                <a:ahLst/>
                <a:cxnLst>
                  <a:cxn ang="0">
                    <a:pos x="T0" y="T1"/>
                  </a:cxn>
                  <a:cxn ang="0">
                    <a:pos x="T2" y="T3"/>
                  </a:cxn>
                  <a:cxn ang="0">
                    <a:pos x="T4" y="T5"/>
                  </a:cxn>
                  <a:cxn ang="0">
                    <a:pos x="T6" y="T7"/>
                  </a:cxn>
                  <a:cxn ang="0">
                    <a:pos x="T8" y="T9"/>
                  </a:cxn>
                </a:cxnLst>
                <a:rect l="0" t="0" r="r" b="b"/>
                <a:pathLst>
                  <a:path w="74" h="75">
                    <a:moveTo>
                      <a:pt x="54" y="10"/>
                    </a:moveTo>
                    <a:cubicBezTo>
                      <a:pt x="70" y="20"/>
                      <a:pt x="74" y="40"/>
                      <a:pt x="65" y="55"/>
                    </a:cubicBezTo>
                    <a:cubicBezTo>
                      <a:pt x="55" y="70"/>
                      <a:pt x="35" y="75"/>
                      <a:pt x="20" y="65"/>
                    </a:cubicBezTo>
                    <a:cubicBezTo>
                      <a:pt x="4" y="56"/>
                      <a:pt x="0" y="36"/>
                      <a:pt x="9" y="20"/>
                    </a:cubicBezTo>
                    <a:cubicBezTo>
                      <a:pt x="19" y="5"/>
                      <a:pt x="39" y="0"/>
                      <a:pt x="54" y="1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84" name="Freeform 128"/>
              <p:cNvSpPr/>
              <p:nvPr/>
            </p:nvSpPr>
            <p:spPr bwMode="auto">
              <a:xfrm>
                <a:off x="4402107" y="2926544"/>
                <a:ext cx="67537" cy="67537"/>
              </a:xfrm>
              <a:custGeom>
                <a:avLst/>
                <a:gdLst>
                  <a:gd name="T0" fmla="*/ 55 w 75"/>
                  <a:gd name="T1" fmla="*/ 10 h 75"/>
                  <a:gd name="T2" fmla="*/ 65 w 75"/>
                  <a:gd name="T3" fmla="*/ 55 h 75"/>
                  <a:gd name="T4" fmla="*/ 20 w 75"/>
                  <a:gd name="T5" fmla="*/ 65 h 75"/>
                  <a:gd name="T6" fmla="*/ 10 w 75"/>
                  <a:gd name="T7" fmla="*/ 20 h 75"/>
                  <a:gd name="T8" fmla="*/ 55 w 75"/>
                  <a:gd name="T9" fmla="*/ 10 h 75"/>
                </a:gdLst>
                <a:ahLst/>
                <a:cxnLst>
                  <a:cxn ang="0">
                    <a:pos x="T0" y="T1"/>
                  </a:cxn>
                  <a:cxn ang="0">
                    <a:pos x="T2" y="T3"/>
                  </a:cxn>
                  <a:cxn ang="0">
                    <a:pos x="T4" y="T5"/>
                  </a:cxn>
                  <a:cxn ang="0">
                    <a:pos x="T6" y="T7"/>
                  </a:cxn>
                  <a:cxn ang="0">
                    <a:pos x="T8" y="T9"/>
                  </a:cxn>
                </a:cxnLst>
                <a:rect l="0" t="0" r="r" b="b"/>
                <a:pathLst>
                  <a:path w="75" h="75">
                    <a:moveTo>
                      <a:pt x="55" y="10"/>
                    </a:moveTo>
                    <a:cubicBezTo>
                      <a:pt x="70" y="19"/>
                      <a:pt x="75" y="39"/>
                      <a:pt x="65" y="55"/>
                    </a:cubicBezTo>
                    <a:cubicBezTo>
                      <a:pt x="56" y="70"/>
                      <a:pt x="36" y="75"/>
                      <a:pt x="20" y="65"/>
                    </a:cubicBezTo>
                    <a:cubicBezTo>
                      <a:pt x="5" y="55"/>
                      <a:pt x="0" y="35"/>
                      <a:pt x="10" y="20"/>
                    </a:cubicBezTo>
                    <a:cubicBezTo>
                      <a:pt x="20" y="5"/>
                      <a:pt x="40" y="0"/>
                      <a:pt x="55" y="1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85" name="Freeform 129"/>
              <p:cNvSpPr/>
              <p:nvPr/>
            </p:nvSpPr>
            <p:spPr bwMode="auto">
              <a:xfrm>
                <a:off x="4502005" y="2199113"/>
                <a:ext cx="106934" cy="105526"/>
              </a:xfrm>
              <a:custGeom>
                <a:avLst/>
                <a:gdLst>
                  <a:gd name="T0" fmla="*/ 87 w 119"/>
                  <a:gd name="T1" fmla="*/ 15 h 118"/>
                  <a:gd name="T2" fmla="*/ 104 w 119"/>
                  <a:gd name="T3" fmla="*/ 86 h 118"/>
                  <a:gd name="T4" fmla="*/ 32 w 119"/>
                  <a:gd name="T5" fmla="*/ 103 h 118"/>
                  <a:gd name="T6" fmla="*/ 16 w 119"/>
                  <a:gd name="T7" fmla="*/ 31 h 118"/>
                  <a:gd name="T8" fmla="*/ 87 w 119"/>
                  <a:gd name="T9" fmla="*/ 15 h 118"/>
                </a:gdLst>
                <a:ahLst/>
                <a:cxnLst>
                  <a:cxn ang="0">
                    <a:pos x="T0" y="T1"/>
                  </a:cxn>
                  <a:cxn ang="0">
                    <a:pos x="T2" y="T3"/>
                  </a:cxn>
                  <a:cxn ang="0">
                    <a:pos x="T4" y="T5"/>
                  </a:cxn>
                  <a:cxn ang="0">
                    <a:pos x="T6" y="T7"/>
                  </a:cxn>
                  <a:cxn ang="0">
                    <a:pos x="T8" y="T9"/>
                  </a:cxn>
                </a:cxnLst>
                <a:rect l="0" t="0" r="r" b="b"/>
                <a:pathLst>
                  <a:path w="119" h="118">
                    <a:moveTo>
                      <a:pt x="87" y="15"/>
                    </a:moveTo>
                    <a:cubicBezTo>
                      <a:pt x="111" y="30"/>
                      <a:pt x="119" y="62"/>
                      <a:pt x="104" y="86"/>
                    </a:cubicBezTo>
                    <a:cubicBezTo>
                      <a:pt x="88" y="111"/>
                      <a:pt x="56" y="118"/>
                      <a:pt x="32" y="103"/>
                    </a:cubicBezTo>
                    <a:cubicBezTo>
                      <a:pt x="8" y="87"/>
                      <a:pt x="0" y="55"/>
                      <a:pt x="16" y="31"/>
                    </a:cubicBezTo>
                    <a:cubicBezTo>
                      <a:pt x="31" y="7"/>
                      <a:pt x="63" y="0"/>
                      <a:pt x="87" y="1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86" name="Freeform 130"/>
              <p:cNvSpPr/>
              <p:nvPr/>
            </p:nvSpPr>
            <p:spPr bwMode="auto">
              <a:xfrm>
                <a:off x="4995870" y="3029256"/>
                <a:ext cx="67537" cy="67537"/>
              </a:xfrm>
              <a:custGeom>
                <a:avLst/>
                <a:gdLst>
                  <a:gd name="T0" fmla="*/ 55 w 75"/>
                  <a:gd name="T1" fmla="*/ 10 h 75"/>
                  <a:gd name="T2" fmla="*/ 66 w 75"/>
                  <a:gd name="T3" fmla="*/ 55 h 75"/>
                  <a:gd name="T4" fmla="*/ 20 w 75"/>
                  <a:gd name="T5" fmla="*/ 65 h 75"/>
                  <a:gd name="T6" fmla="*/ 10 w 75"/>
                  <a:gd name="T7" fmla="*/ 20 h 75"/>
                  <a:gd name="T8" fmla="*/ 55 w 75"/>
                  <a:gd name="T9" fmla="*/ 10 h 75"/>
                </a:gdLst>
                <a:ahLst/>
                <a:cxnLst>
                  <a:cxn ang="0">
                    <a:pos x="T0" y="T1"/>
                  </a:cxn>
                  <a:cxn ang="0">
                    <a:pos x="T2" y="T3"/>
                  </a:cxn>
                  <a:cxn ang="0">
                    <a:pos x="T4" y="T5"/>
                  </a:cxn>
                  <a:cxn ang="0">
                    <a:pos x="T6" y="T7"/>
                  </a:cxn>
                  <a:cxn ang="0">
                    <a:pos x="T8" y="T9"/>
                  </a:cxn>
                </a:cxnLst>
                <a:rect l="0" t="0" r="r" b="b"/>
                <a:pathLst>
                  <a:path w="75" h="75">
                    <a:moveTo>
                      <a:pt x="55" y="10"/>
                    </a:moveTo>
                    <a:cubicBezTo>
                      <a:pt x="71" y="19"/>
                      <a:pt x="75" y="39"/>
                      <a:pt x="66" y="55"/>
                    </a:cubicBezTo>
                    <a:cubicBezTo>
                      <a:pt x="56" y="70"/>
                      <a:pt x="36" y="75"/>
                      <a:pt x="20" y="65"/>
                    </a:cubicBezTo>
                    <a:cubicBezTo>
                      <a:pt x="5" y="56"/>
                      <a:pt x="0" y="35"/>
                      <a:pt x="10" y="20"/>
                    </a:cubicBezTo>
                    <a:cubicBezTo>
                      <a:pt x="20" y="5"/>
                      <a:pt x="40" y="0"/>
                      <a:pt x="55" y="1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87" name="Freeform 131"/>
              <p:cNvSpPr/>
              <p:nvPr/>
            </p:nvSpPr>
            <p:spPr bwMode="auto">
              <a:xfrm>
                <a:off x="5741593" y="2576195"/>
                <a:ext cx="67537" cy="67537"/>
              </a:xfrm>
              <a:custGeom>
                <a:avLst/>
                <a:gdLst>
                  <a:gd name="T0" fmla="*/ 55 w 75"/>
                  <a:gd name="T1" fmla="*/ 10 h 75"/>
                  <a:gd name="T2" fmla="*/ 65 w 75"/>
                  <a:gd name="T3" fmla="*/ 55 h 75"/>
                  <a:gd name="T4" fmla="*/ 20 w 75"/>
                  <a:gd name="T5" fmla="*/ 65 h 75"/>
                  <a:gd name="T6" fmla="*/ 10 w 75"/>
                  <a:gd name="T7" fmla="*/ 20 h 75"/>
                  <a:gd name="T8" fmla="*/ 55 w 75"/>
                  <a:gd name="T9" fmla="*/ 10 h 75"/>
                </a:gdLst>
                <a:ahLst/>
                <a:cxnLst>
                  <a:cxn ang="0">
                    <a:pos x="T0" y="T1"/>
                  </a:cxn>
                  <a:cxn ang="0">
                    <a:pos x="T2" y="T3"/>
                  </a:cxn>
                  <a:cxn ang="0">
                    <a:pos x="T4" y="T5"/>
                  </a:cxn>
                  <a:cxn ang="0">
                    <a:pos x="T6" y="T7"/>
                  </a:cxn>
                  <a:cxn ang="0">
                    <a:pos x="T8" y="T9"/>
                  </a:cxn>
                </a:cxnLst>
                <a:rect l="0" t="0" r="r" b="b"/>
                <a:pathLst>
                  <a:path w="75" h="75">
                    <a:moveTo>
                      <a:pt x="55" y="10"/>
                    </a:moveTo>
                    <a:cubicBezTo>
                      <a:pt x="70" y="19"/>
                      <a:pt x="75" y="39"/>
                      <a:pt x="65" y="55"/>
                    </a:cubicBezTo>
                    <a:cubicBezTo>
                      <a:pt x="56" y="70"/>
                      <a:pt x="36" y="75"/>
                      <a:pt x="20" y="65"/>
                    </a:cubicBezTo>
                    <a:cubicBezTo>
                      <a:pt x="5" y="56"/>
                      <a:pt x="0" y="35"/>
                      <a:pt x="10" y="20"/>
                    </a:cubicBezTo>
                    <a:cubicBezTo>
                      <a:pt x="20" y="5"/>
                      <a:pt x="40" y="0"/>
                      <a:pt x="55" y="1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88" name="Freeform 132"/>
              <p:cNvSpPr/>
              <p:nvPr/>
            </p:nvSpPr>
            <p:spPr bwMode="auto">
              <a:xfrm>
                <a:off x="5875259" y="3157296"/>
                <a:ext cx="61909" cy="61909"/>
              </a:xfrm>
              <a:custGeom>
                <a:avLst/>
                <a:gdLst>
                  <a:gd name="T0" fmla="*/ 50 w 68"/>
                  <a:gd name="T1" fmla="*/ 9 h 68"/>
                  <a:gd name="T2" fmla="*/ 59 w 68"/>
                  <a:gd name="T3" fmla="*/ 50 h 68"/>
                  <a:gd name="T4" fmla="*/ 18 w 68"/>
                  <a:gd name="T5" fmla="*/ 60 h 68"/>
                  <a:gd name="T6" fmla="*/ 9 w 68"/>
                  <a:gd name="T7" fmla="*/ 19 h 68"/>
                  <a:gd name="T8" fmla="*/ 50 w 68"/>
                  <a:gd name="T9" fmla="*/ 9 h 68"/>
                </a:gdLst>
                <a:ahLst/>
                <a:cxnLst>
                  <a:cxn ang="0">
                    <a:pos x="T0" y="T1"/>
                  </a:cxn>
                  <a:cxn ang="0">
                    <a:pos x="T2" y="T3"/>
                  </a:cxn>
                  <a:cxn ang="0">
                    <a:pos x="T4" y="T5"/>
                  </a:cxn>
                  <a:cxn ang="0">
                    <a:pos x="T6" y="T7"/>
                  </a:cxn>
                  <a:cxn ang="0">
                    <a:pos x="T8" y="T9"/>
                  </a:cxn>
                </a:cxnLst>
                <a:rect l="0" t="0" r="r" b="b"/>
                <a:pathLst>
                  <a:path w="68" h="68">
                    <a:moveTo>
                      <a:pt x="50" y="9"/>
                    </a:moveTo>
                    <a:cubicBezTo>
                      <a:pt x="64" y="18"/>
                      <a:pt x="68" y="36"/>
                      <a:pt x="59" y="50"/>
                    </a:cubicBezTo>
                    <a:cubicBezTo>
                      <a:pt x="50" y="64"/>
                      <a:pt x="32" y="68"/>
                      <a:pt x="18" y="60"/>
                    </a:cubicBezTo>
                    <a:cubicBezTo>
                      <a:pt x="4" y="51"/>
                      <a:pt x="0" y="33"/>
                      <a:pt x="9" y="19"/>
                    </a:cubicBezTo>
                    <a:cubicBezTo>
                      <a:pt x="17" y="5"/>
                      <a:pt x="36" y="0"/>
                      <a:pt x="50" y="9"/>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89" name="Freeform 133"/>
              <p:cNvSpPr/>
              <p:nvPr/>
            </p:nvSpPr>
            <p:spPr bwMode="auto">
              <a:xfrm>
                <a:off x="5354660" y="3803117"/>
                <a:ext cx="73165" cy="71758"/>
              </a:xfrm>
              <a:custGeom>
                <a:avLst/>
                <a:gdLst>
                  <a:gd name="T0" fmla="*/ 59 w 81"/>
                  <a:gd name="T1" fmla="*/ 10 h 80"/>
                  <a:gd name="T2" fmla="*/ 70 w 81"/>
                  <a:gd name="T3" fmla="*/ 59 h 80"/>
                  <a:gd name="T4" fmla="*/ 22 w 81"/>
                  <a:gd name="T5" fmla="*/ 70 h 80"/>
                  <a:gd name="T6" fmla="*/ 10 w 81"/>
                  <a:gd name="T7" fmla="*/ 21 h 80"/>
                  <a:gd name="T8" fmla="*/ 59 w 81"/>
                  <a:gd name="T9" fmla="*/ 10 h 80"/>
                </a:gdLst>
                <a:ahLst/>
                <a:cxnLst>
                  <a:cxn ang="0">
                    <a:pos x="T0" y="T1"/>
                  </a:cxn>
                  <a:cxn ang="0">
                    <a:pos x="T2" y="T3"/>
                  </a:cxn>
                  <a:cxn ang="0">
                    <a:pos x="T4" y="T5"/>
                  </a:cxn>
                  <a:cxn ang="0">
                    <a:pos x="T6" y="T7"/>
                  </a:cxn>
                  <a:cxn ang="0">
                    <a:pos x="T8" y="T9"/>
                  </a:cxn>
                </a:cxnLst>
                <a:rect l="0" t="0" r="r" b="b"/>
                <a:pathLst>
                  <a:path w="81" h="80">
                    <a:moveTo>
                      <a:pt x="59" y="10"/>
                    </a:moveTo>
                    <a:cubicBezTo>
                      <a:pt x="76" y="20"/>
                      <a:pt x="81" y="42"/>
                      <a:pt x="70" y="59"/>
                    </a:cubicBezTo>
                    <a:cubicBezTo>
                      <a:pt x="60" y="75"/>
                      <a:pt x="38" y="80"/>
                      <a:pt x="22" y="70"/>
                    </a:cubicBezTo>
                    <a:cubicBezTo>
                      <a:pt x="5" y="60"/>
                      <a:pt x="0" y="38"/>
                      <a:pt x="10" y="21"/>
                    </a:cubicBezTo>
                    <a:cubicBezTo>
                      <a:pt x="21" y="5"/>
                      <a:pt x="43" y="0"/>
                      <a:pt x="59" y="1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90" name="Freeform 134"/>
              <p:cNvSpPr/>
              <p:nvPr/>
            </p:nvSpPr>
            <p:spPr bwMode="auto">
              <a:xfrm>
                <a:off x="6758869" y="3044734"/>
                <a:ext cx="61909" cy="61909"/>
              </a:xfrm>
              <a:custGeom>
                <a:avLst/>
                <a:gdLst>
                  <a:gd name="T0" fmla="*/ 50 w 68"/>
                  <a:gd name="T1" fmla="*/ 8 h 68"/>
                  <a:gd name="T2" fmla="*/ 60 w 68"/>
                  <a:gd name="T3" fmla="*/ 49 h 68"/>
                  <a:gd name="T4" fmla="*/ 19 w 68"/>
                  <a:gd name="T5" fmla="*/ 59 h 68"/>
                  <a:gd name="T6" fmla="*/ 9 w 68"/>
                  <a:gd name="T7" fmla="*/ 18 h 68"/>
                  <a:gd name="T8" fmla="*/ 50 w 68"/>
                  <a:gd name="T9" fmla="*/ 8 h 68"/>
                </a:gdLst>
                <a:ahLst/>
                <a:cxnLst>
                  <a:cxn ang="0">
                    <a:pos x="T0" y="T1"/>
                  </a:cxn>
                  <a:cxn ang="0">
                    <a:pos x="T2" y="T3"/>
                  </a:cxn>
                  <a:cxn ang="0">
                    <a:pos x="T4" y="T5"/>
                  </a:cxn>
                  <a:cxn ang="0">
                    <a:pos x="T6" y="T7"/>
                  </a:cxn>
                  <a:cxn ang="0">
                    <a:pos x="T8" y="T9"/>
                  </a:cxn>
                </a:cxnLst>
                <a:rect l="0" t="0" r="r" b="b"/>
                <a:pathLst>
                  <a:path w="68" h="68">
                    <a:moveTo>
                      <a:pt x="50" y="8"/>
                    </a:moveTo>
                    <a:cubicBezTo>
                      <a:pt x="64" y="17"/>
                      <a:pt x="68" y="35"/>
                      <a:pt x="60" y="49"/>
                    </a:cubicBezTo>
                    <a:cubicBezTo>
                      <a:pt x="51" y="63"/>
                      <a:pt x="32" y="68"/>
                      <a:pt x="19" y="59"/>
                    </a:cubicBezTo>
                    <a:cubicBezTo>
                      <a:pt x="5" y="50"/>
                      <a:pt x="0" y="32"/>
                      <a:pt x="9" y="18"/>
                    </a:cubicBezTo>
                    <a:cubicBezTo>
                      <a:pt x="18" y="4"/>
                      <a:pt x="36" y="0"/>
                      <a:pt x="50" y="8"/>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91" name="Freeform 135"/>
              <p:cNvSpPr/>
              <p:nvPr/>
            </p:nvSpPr>
            <p:spPr bwMode="auto">
              <a:xfrm>
                <a:off x="6960074" y="2145647"/>
                <a:ext cx="61909" cy="60502"/>
              </a:xfrm>
              <a:custGeom>
                <a:avLst/>
                <a:gdLst>
                  <a:gd name="T0" fmla="*/ 50 w 68"/>
                  <a:gd name="T1" fmla="*/ 9 h 68"/>
                  <a:gd name="T2" fmla="*/ 59 w 68"/>
                  <a:gd name="T3" fmla="*/ 50 h 68"/>
                  <a:gd name="T4" fmla="*/ 18 w 68"/>
                  <a:gd name="T5" fmla="*/ 60 h 68"/>
                  <a:gd name="T6" fmla="*/ 9 w 68"/>
                  <a:gd name="T7" fmla="*/ 18 h 68"/>
                  <a:gd name="T8" fmla="*/ 50 w 68"/>
                  <a:gd name="T9" fmla="*/ 9 h 68"/>
                </a:gdLst>
                <a:ahLst/>
                <a:cxnLst>
                  <a:cxn ang="0">
                    <a:pos x="T0" y="T1"/>
                  </a:cxn>
                  <a:cxn ang="0">
                    <a:pos x="T2" y="T3"/>
                  </a:cxn>
                  <a:cxn ang="0">
                    <a:pos x="T4" y="T5"/>
                  </a:cxn>
                  <a:cxn ang="0">
                    <a:pos x="T6" y="T7"/>
                  </a:cxn>
                  <a:cxn ang="0">
                    <a:pos x="T8" y="T9"/>
                  </a:cxn>
                </a:cxnLst>
                <a:rect l="0" t="0" r="r" b="b"/>
                <a:pathLst>
                  <a:path w="68" h="68">
                    <a:moveTo>
                      <a:pt x="50" y="9"/>
                    </a:moveTo>
                    <a:cubicBezTo>
                      <a:pt x="64" y="18"/>
                      <a:pt x="68" y="36"/>
                      <a:pt x="59" y="50"/>
                    </a:cubicBezTo>
                    <a:cubicBezTo>
                      <a:pt x="51" y="64"/>
                      <a:pt x="32" y="68"/>
                      <a:pt x="18" y="60"/>
                    </a:cubicBezTo>
                    <a:cubicBezTo>
                      <a:pt x="4" y="51"/>
                      <a:pt x="0" y="32"/>
                      <a:pt x="9" y="18"/>
                    </a:cubicBezTo>
                    <a:cubicBezTo>
                      <a:pt x="18" y="5"/>
                      <a:pt x="36" y="0"/>
                      <a:pt x="50" y="9"/>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92" name="Freeform 136"/>
              <p:cNvSpPr/>
              <p:nvPr/>
            </p:nvSpPr>
            <p:spPr bwMode="auto">
              <a:xfrm>
                <a:off x="7061379" y="2783027"/>
                <a:ext cx="98492" cy="97084"/>
              </a:xfrm>
              <a:custGeom>
                <a:avLst/>
                <a:gdLst>
                  <a:gd name="T0" fmla="*/ 79 w 108"/>
                  <a:gd name="T1" fmla="*/ 14 h 108"/>
                  <a:gd name="T2" fmla="*/ 94 w 108"/>
                  <a:gd name="T3" fmla="*/ 79 h 108"/>
                  <a:gd name="T4" fmla="*/ 29 w 108"/>
                  <a:gd name="T5" fmla="*/ 94 h 108"/>
                  <a:gd name="T6" fmla="*/ 14 w 108"/>
                  <a:gd name="T7" fmla="*/ 29 h 108"/>
                  <a:gd name="T8" fmla="*/ 79 w 108"/>
                  <a:gd name="T9" fmla="*/ 14 h 108"/>
                </a:gdLst>
                <a:ahLst/>
                <a:cxnLst>
                  <a:cxn ang="0">
                    <a:pos x="T0" y="T1"/>
                  </a:cxn>
                  <a:cxn ang="0">
                    <a:pos x="T2" y="T3"/>
                  </a:cxn>
                  <a:cxn ang="0">
                    <a:pos x="T4" y="T5"/>
                  </a:cxn>
                  <a:cxn ang="0">
                    <a:pos x="T6" y="T7"/>
                  </a:cxn>
                  <a:cxn ang="0">
                    <a:pos x="T8" y="T9"/>
                  </a:cxn>
                </a:cxnLst>
                <a:rect l="0" t="0" r="r" b="b"/>
                <a:pathLst>
                  <a:path w="108" h="108">
                    <a:moveTo>
                      <a:pt x="79" y="14"/>
                    </a:moveTo>
                    <a:cubicBezTo>
                      <a:pt x="102" y="28"/>
                      <a:pt x="108" y="57"/>
                      <a:pt x="94" y="79"/>
                    </a:cubicBezTo>
                    <a:cubicBezTo>
                      <a:pt x="81" y="102"/>
                      <a:pt x="51" y="108"/>
                      <a:pt x="29" y="94"/>
                    </a:cubicBezTo>
                    <a:cubicBezTo>
                      <a:pt x="7" y="81"/>
                      <a:pt x="0" y="51"/>
                      <a:pt x="14" y="29"/>
                    </a:cubicBezTo>
                    <a:cubicBezTo>
                      <a:pt x="28" y="7"/>
                      <a:pt x="57" y="0"/>
                      <a:pt x="79" y="14"/>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93" name="Freeform 137"/>
              <p:cNvSpPr/>
              <p:nvPr/>
            </p:nvSpPr>
            <p:spPr bwMode="auto">
              <a:xfrm>
                <a:off x="6152442" y="2204740"/>
                <a:ext cx="101306" cy="102712"/>
              </a:xfrm>
              <a:custGeom>
                <a:avLst/>
                <a:gdLst>
                  <a:gd name="T0" fmla="*/ 84 w 114"/>
                  <a:gd name="T1" fmla="*/ 15 h 114"/>
                  <a:gd name="T2" fmla="*/ 100 w 114"/>
                  <a:gd name="T3" fmla="*/ 84 h 114"/>
                  <a:gd name="T4" fmla="*/ 31 w 114"/>
                  <a:gd name="T5" fmla="*/ 99 h 114"/>
                  <a:gd name="T6" fmla="*/ 15 w 114"/>
                  <a:gd name="T7" fmla="*/ 31 h 114"/>
                  <a:gd name="T8" fmla="*/ 84 w 114"/>
                  <a:gd name="T9" fmla="*/ 15 h 114"/>
                </a:gdLst>
                <a:ahLst/>
                <a:cxnLst>
                  <a:cxn ang="0">
                    <a:pos x="T0" y="T1"/>
                  </a:cxn>
                  <a:cxn ang="0">
                    <a:pos x="T2" y="T3"/>
                  </a:cxn>
                  <a:cxn ang="0">
                    <a:pos x="T4" y="T5"/>
                  </a:cxn>
                  <a:cxn ang="0">
                    <a:pos x="T6" y="T7"/>
                  </a:cxn>
                  <a:cxn ang="0">
                    <a:pos x="T8" y="T9"/>
                  </a:cxn>
                </a:cxnLst>
                <a:rect l="0" t="0" r="r" b="b"/>
                <a:pathLst>
                  <a:path w="114" h="114">
                    <a:moveTo>
                      <a:pt x="84" y="15"/>
                    </a:moveTo>
                    <a:cubicBezTo>
                      <a:pt x="107" y="29"/>
                      <a:pt x="114" y="60"/>
                      <a:pt x="100" y="84"/>
                    </a:cubicBezTo>
                    <a:cubicBezTo>
                      <a:pt x="85" y="107"/>
                      <a:pt x="54" y="114"/>
                      <a:pt x="31" y="99"/>
                    </a:cubicBezTo>
                    <a:cubicBezTo>
                      <a:pt x="8" y="85"/>
                      <a:pt x="0" y="54"/>
                      <a:pt x="15" y="31"/>
                    </a:cubicBezTo>
                    <a:cubicBezTo>
                      <a:pt x="30" y="7"/>
                      <a:pt x="60" y="0"/>
                      <a:pt x="84" y="1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94" name="Freeform 98"/>
              <p:cNvSpPr/>
              <p:nvPr/>
            </p:nvSpPr>
            <p:spPr bwMode="auto">
              <a:xfrm>
                <a:off x="5008534" y="5155267"/>
                <a:ext cx="136482" cy="119597"/>
              </a:xfrm>
              <a:custGeom>
                <a:avLst/>
                <a:gdLst>
                  <a:gd name="T0" fmla="*/ 75 w 151"/>
                  <a:gd name="T1" fmla="*/ 0 h 133"/>
                  <a:gd name="T2" fmla="*/ 19 w 151"/>
                  <a:gd name="T3" fmla="*/ 31 h 133"/>
                  <a:gd name="T4" fmla="*/ 40 w 151"/>
                  <a:gd name="T5" fmla="*/ 122 h 133"/>
                  <a:gd name="T6" fmla="*/ 75 w 151"/>
                  <a:gd name="T7" fmla="*/ 133 h 133"/>
                  <a:gd name="T8" fmla="*/ 131 w 151"/>
                  <a:gd name="T9" fmla="*/ 102 h 133"/>
                  <a:gd name="T10" fmla="*/ 111 w 151"/>
                  <a:gd name="T11" fmla="*/ 10 h 133"/>
                  <a:gd name="T12" fmla="*/ 75 w 151"/>
                  <a:gd name="T13" fmla="*/ 0 h 133"/>
                </a:gdLst>
                <a:ahLst/>
                <a:cxnLst>
                  <a:cxn ang="0">
                    <a:pos x="T0" y="T1"/>
                  </a:cxn>
                  <a:cxn ang="0">
                    <a:pos x="T2" y="T3"/>
                  </a:cxn>
                  <a:cxn ang="0">
                    <a:pos x="T4" y="T5"/>
                  </a:cxn>
                  <a:cxn ang="0">
                    <a:pos x="T6" y="T7"/>
                  </a:cxn>
                  <a:cxn ang="0">
                    <a:pos x="T8" y="T9"/>
                  </a:cxn>
                  <a:cxn ang="0">
                    <a:pos x="T10" y="T11"/>
                  </a:cxn>
                  <a:cxn ang="0">
                    <a:pos x="T12" y="T13"/>
                  </a:cxn>
                </a:cxnLst>
                <a:rect l="0" t="0" r="r" b="b"/>
                <a:pathLst>
                  <a:path w="151" h="133">
                    <a:moveTo>
                      <a:pt x="75" y="0"/>
                    </a:moveTo>
                    <a:cubicBezTo>
                      <a:pt x="53" y="0"/>
                      <a:pt x="32" y="11"/>
                      <a:pt x="19" y="31"/>
                    </a:cubicBezTo>
                    <a:cubicBezTo>
                      <a:pt x="0" y="62"/>
                      <a:pt x="9" y="103"/>
                      <a:pt x="40" y="122"/>
                    </a:cubicBezTo>
                    <a:cubicBezTo>
                      <a:pt x="51" y="129"/>
                      <a:pt x="63" y="133"/>
                      <a:pt x="75" y="133"/>
                    </a:cubicBezTo>
                    <a:cubicBezTo>
                      <a:pt x="97" y="133"/>
                      <a:pt x="119" y="122"/>
                      <a:pt x="131" y="102"/>
                    </a:cubicBezTo>
                    <a:cubicBezTo>
                      <a:pt x="151" y="71"/>
                      <a:pt x="142" y="30"/>
                      <a:pt x="111" y="10"/>
                    </a:cubicBezTo>
                    <a:cubicBezTo>
                      <a:pt x="100" y="3"/>
                      <a:pt x="87" y="0"/>
                      <a:pt x="75" y="0"/>
                    </a:cubicBezTo>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95" name="Freeform 99"/>
              <p:cNvSpPr/>
              <p:nvPr/>
            </p:nvSpPr>
            <p:spPr bwMode="auto">
              <a:xfrm>
                <a:off x="5031046" y="4123919"/>
                <a:ext cx="83015" cy="71759"/>
              </a:xfrm>
              <a:custGeom>
                <a:avLst/>
                <a:gdLst>
                  <a:gd name="T0" fmla="*/ 46 w 93"/>
                  <a:gd name="T1" fmla="*/ 0 h 81"/>
                  <a:gd name="T2" fmla="*/ 12 w 93"/>
                  <a:gd name="T3" fmla="*/ 19 h 81"/>
                  <a:gd name="T4" fmla="*/ 25 w 93"/>
                  <a:gd name="T5" fmla="*/ 75 h 81"/>
                  <a:gd name="T6" fmla="*/ 46 w 93"/>
                  <a:gd name="T7" fmla="*/ 81 h 81"/>
                  <a:gd name="T8" fmla="*/ 81 w 93"/>
                  <a:gd name="T9" fmla="*/ 62 h 81"/>
                  <a:gd name="T10" fmla="*/ 68 w 93"/>
                  <a:gd name="T11" fmla="*/ 6 h 81"/>
                  <a:gd name="T12" fmla="*/ 46 w 93"/>
                  <a:gd name="T13" fmla="*/ 0 h 81"/>
                </a:gdLst>
                <a:ahLst/>
                <a:cxnLst>
                  <a:cxn ang="0">
                    <a:pos x="T0" y="T1"/>
                  </a:cxn>
                  <a:cxn ang="0">
                    <a:pos x="T2" y="T3"/>
                  </a:cxn>
                  <a:cxn ang="0">
                    <a:pos x="T4" y="T5"/>
                  </a:cxn>
                  <a:cxn ang="0">
                    <a:pos x="T6" y="T7"/>
                  </a:cxn>
                  <a:cxn ang="0">
                    <a:pos x="T8" y="T9"/>
                  </a:cxn>
                  <a:cxn ang="0">
                    <a:pos x="T10" y="T11"/>
                  </a:cxn>
                  <a:cxn ang="0">
                    <a:pos x="T12" y="T13"/>
                  </a:cxn>
                </a:cxnLst>
                <a:rect l="0" t="0" r="r" b="b"/>
                <a:pathLst>
                  <a:path w="93" h="81">
                    <a:moveTo>
                      <a:pt x="46" y="0"/>
                    </a:moveTo>
                    <a:cubicBezTo>
                      <a:pt x="33" y="0"/>
                      <a:pt x="20" y="7"/>
                      <a:pt x="12" y="19"/>
                    </a:cubicBezTo>
                    <a:cubicBezTo>
                      <a:pt x="0" y="38"/>
                      <a:pt x="6" y="63"/>
                      <a:pt x="25" y="75"/>
                    </a:cubicBezTo>
                    <a:cubicBezTo>
                      <a:pt x="31" y="79"/>
                      <a:pt x="39" y="81"/>
                      <a:pt x="46" y="81"/>
                    </a:cubicBezTo>
                    <a:cubicBezTo>
                      <a:pt x="60" y="81"/>
                      <a:pt x="73" y="74"/>
                      <a:pt x="81" y="62"/>
                    </a:cubicBezTo>
                    <a:cubicBezTo>
                      <a:pt x="93" y="43"/>
                      <a:pt x="87" y="18"/>
                      <a:pt x="68" y="6"/>
                    </a:cubicBezTo>
                    <a:cubicBezTo>
                      <a:pt x="61" y="2"/>
                      <a:pt x="54" y="0"/>
                      <a:pt x="46" y="0"/>
                    </a:cubicBezTo>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98" name="Freeform 100"/>
              <p:cNvSpPr/>
              <p:nvPr/>
            </p:nvSpPr>
            <p:spPr bwMode="auto">
              <a:xfrm>
                <a:off x="4607533" y="2984231"/>
                <a:ext cx="187134" cy="163215"/>
              </a:xfrm>
              <a:custGeom>
                <a:avLst/>
                <a:gdLst>
                  <a:gd name="T0" fmla="*/ 104 w 208"/>
                  <a:gd name="T1" fmla="*/ 0 h 182"/>
                  <a:gd name="T2" fmla="*/ 27 w 208"/>
                  <a:gd name="T3" fmla="*/ 42 h 182"/>
                  <a:gd name="T4" fmla="*/ 56 w 208"/>
                  <a:gd name="T5" fmla="*/ 168 h 182"/>
                  <a:gd name="T6" fmla="*/ 104 w 208"/>
                  <a:gd name="T7" fmla="*/ 182 h 182"/>
                  <a:gd name="T8" fmla="*/ 182 w 208"/>
                  <a:gd name="T9" fmla="*/ 139 h 182"/>
                  <a:gd name="T10" fmla="*/ 153 w 208"/>
                  <a:gd name="T11" fmla="*/ 14 h 182"/>
                  <a:gd name="T12" fmla="*/ 104 w 208"/>
                  <a:gd name="T13" fmla="*/ 0 h 182"/>
                </a:gdLst>
                <a:ahLst/>
                <a:cxnLst>
                  <a:cxn ang="0">
                    <a:pos x="T0" y="T1"/>
                  </a:cxn>
                  <a:cxn ang="0">
                    <a:pos x="T2" y="T3"/>
                  </a:cxn>
                  <a:cxn ang="0">
                    <a:pos x="T4" y="T5"/>
                  </a:cxn>
                  <a:cxn ang="0">
                    <a:pos x="T6" y="T7"/>
                  </a:cxn>
                  <a:cxn ang="0">
                    <a:pos x="T8" y="T9"/>
                  </a:cxn>
                  <a:cxn ang="0">
                    <a:pos x="T10" y="T11"/>
                  </a:cxn>
                  <a:cxn ang="0">
                    <a:pos x="T12" y="T13"/>
                  </a:cxn>
                </a:cxnLst>
                <a:rect l="0" t="0" r="r" b="b"/>
                <a:pathLst>
                  <a:path w="208" h="182">
                    <a:moveTo>
                      <a:pt x="104" y="0"/>
                    </a:moveTo>
                    <a:cubicBezTo>
                      <a:pt x="74" y="0"/>
                      <a:pt x="44" y="15"/>
                      <a:pt x="27" y="42"/>
                    </a:cubicBezTo>
                    <a:cubicBezTo>
                      <a:pt x="0" y="85"/>
                      <a:pt x="13" y="141"/>
                      <a:pt x="56" y="168"/>
                    </a:cubicBezTo>
                    <a:cubicBezTo>
                      <a:pt x="71" y="178"/>
                      <a:pt x="88" y="182"/>
                      <a:pt x="104" y="182"/>
                    </a:cubicBezTo>
                    <a:cubicBezTo>
                      <a:pt x="135" y="182"/>
                      <a:pt x="164" y="167"/>
                      <a:pt x="182" y="139"/>
                    </a:cubicBezTo>
                    <a:cubicBezTo>
                      <a:pt x="208" y="97"/>
                      <a:pt x="196" y="40"/>
                      <a:pt x="153" y="14"/>
                    </a:cubicBezTo>
                    <a:cubicBezTo>
                      <a:pt x="138" y="4"/>
                      <a:pt x="121" y="0"/>
                      <a:pt x="104" y="0"/>
                    </a:cubicBezTo>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99" name="Freeform 101"/>
              <p:cNvSpPr/>
              <p:nvPr/>
            </p:nvSpPr>
            <p:spPr bwMode="auto">
              <a:xfrm>
                <a:off x="4199496" y="2832274"/>
                <a:ext cx="98492" cy="87235"/>
              </a:xfrm>
              <a:custGeom>
                <a:avLst/>
                <a:gdLst>
                  <a:gd name="T0" fmla="*/ 55 w 109"/>
                  <a:gd name="T1" fmla="*/ 0 h 96"/>
                  <a:gd name="T2" fmla="*/ 14 w 109"/>
                  <a:gd name="T3" fmla="*/ 22 h 96"/>
                  <a:gd name="T4" fmla="*/ 29 w 109"/>
                  <a:gd name="T5" fmla="*/ 88 h 96"/>
                  <a:gd name="T6" fmla="*/ 55 w 109"/>
                  <a:gd name="T7" fmla="*/ 96 h 96"/>
                  <a:gd name="T8" fmla="*/ 95 w 109"/>
                  <a:gd name="T9" fmla="*/ 73 h 96"/>
                  <a:gd name="T10" fmla="*/ 80 w 109"/>
                  <a:gd name="T11" fmla="*/ 7 h 96"/>
                  <a:gd name="T12" fmla="*/ 55 w 109"/>
                  <a:gd name="T13" fmla="*/ 0 h 96"/>
                </a:gdLst>
                <a:ahLst/>
                <a:cxnLst>
                  <a:cxn ang="0">
                    <a:pos x="T0" y="T1"/>
                  </a:cxn>
                  <a:cxn ang="0">
                    <a:pos x="T2" y="T3"/>
                  </a:cxn>
                  <a:cxn ang="0">
                    <a:pos x="T4" y="T5"/>
                  </a:cxn>
                  <a:cxn ang="0">
                    <a:pos x="T6" y="T7"/>
                  </a:cxn>
                  <a:cxn ang="0">
                    <a:pos x="T8" y="T9"/>
                  </a:cxn>
                  <a:cxn ang="0">
                    <a:pos x="T10" y="T11"/>
                  </a:cxn>
                  <a:cxn ang="0">
                    <a:pos x="T12" y="T13"/>
                  </a:cxn>
                </a:cxnLst>
                <a:rect l="0" t="0" r="r" b="b"/>
                <a:pathLst>
                  <a:path w="109" h="96">
                    <a:moveTo>
                      <a:pt x="55" y="0"/>
                    </a:moveTo>
                    <a:cubicBezTo>
                      <a:pt x="39" y="0"/>
                      <a:pt x="23" y="8"/>
                      <a:pt x="14" y="22"/>
                    </a:cubicBezTo>
                    <a:cubicBezTo>
                      <a:pt x="0" y="45"/>
                      <a:pt x="7" y="74"/>
                      <a:pt x="29" y="88"/>
                    </a:cubicBezTo>
                    <a:cubicBezTo>
                      <a:pt x="37" y="93"/>
                      <a:pt x="46" y="96"/>
                      <a:pt x="55" y="96"/>
                    </a:cubicBezTo>
                    <a:cubicBezTo>
                      <a:pt x="71" y="96"/>
                      <a:pt x="86" y="88"/>
                      <a:pt x="95" y="73"/>
                    </a:cubicBezTo>
                    <a:cubicBezTo>
                      <a:pt x="109" y="51"/>
                      <a:pt x="103" y="21"/>
                      <a:pt x="80" y="7"/>
                    </a:cubicBezTo>
                    <a:cubicBezTo>
                      <a:pt x="72" y="2"/>
                      <a:pt x="63" y="0"/>
                      <a:pt x="55" y="0"/>
                    </a:cubicBezTo>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00" name="Freeform 102"/>
              <p:cNvSpPr/>
              <p:nvPr/>
            </p:nvSpPr>
            <p:spPr bwMode="auto">
              <a:xfrm>
                <a:off x="4798888" y="1091787"/>
                <a:ext cx="98492" cy="85829"/>
              </a:xfrm>
              <a:custGeom>
                <a:avLst/>
                <a:gdLst>
                  <a:gd name="T0" fmla="*/ 55 w 109"/>
                  <a:gd name="T1" fmla="*/ 0 h 96"/>
                  <a:gd name="T2" fmla="*/ 14 w 109"/>
                  <a:gd name="T3" fmla="*/ 23 h 96"/>
                  <a:gd name="T4" fmla="*/ 29 w 109"/>
                  <a:gd name="T5" fmla="*/ 89 h 96"/>
                  <a:gd name="T6" fmla="*/ 55 w 109"/>
                  <a:gd name="T7" fmla="*/ 96 h 96"/>
                  <a:gd name="T8" fmla="*/ 95 w 109"/>
                  <a:gd name="T9" fmla="*/ 74 h 96"/>
                  <a:gd name="T10" fmla="*/ 80 w 109"/>
                  <a:gd name="T11" fmla="*/ 8 h 96"/>
                  <a:gd name="T12" fmla="*/ 55 w 109"/>
                  <a:gd name="T13" fmla="*/ 0 h 96"/>
                </a:gdLst>
                <a:ahLst/>
                <a:cxnLst>
                  <a:cxn ang="0">
                    <a:pos x="T0" y="T1"/>
                  </a:cxn>
                  <a:cxn ang="0">
                    <a:pos x="T2" y="T3"/>
                  </a:cxn>
                  <a:cxn ang="0">
                    <a:pos x="T4" y="T5"/>
                  </a:cxn>
                  <a:cxn ang="0">
                    <a:pos x="T6" y="T7"/>
                  </a:cxn>
                  <a:cxn ang="0">
                    <a:pos x="T8" y="T9"/>
                  </a:cxn>
                  <a:cxn ang="0">
                    <a:pos x="T10" y="T11"/>
                  </a:cxn>
                  <a:cxn ang="0">
                    <a:pos x="T12" y="T13"/>
                  </a:cxn>
                </a:cxnLst>
                <a:rect l="0" t="0" r="r" b="b"/>
                <a:pathLst>
                  <a:path w="109" h="96">
                    <a:moveTo>
                      <a:pt x="55" y="0"/>
                    </a:moveTo>
                    <a:cubicBezTo>
                      <a:pt x="39" y="0"/>
                      <a:pt x="23" y="8"/>
                      <a:pt x="14" y="23"/>
                    </a:cubicBezTo>
                    <a:cubicBezTo>
                      <a:pt x="0" y="45"/>
                      <a:pt x="7" y="75"/>
                      <a:pt x="29" y="89"/>
                    </a:cubicBezTo>
                    <a:cubicBezTo>
                      <a:pt x="37" y="94"/>
                      <a:pt x="46" y="96"/>
                      <a:pt x="55" y="96"/>
                    </a:cubicBezTo>
                    <a:cubicBezTo>
                      <a:pt x="70" y="96"/>
                      <a:pt x="86" y="88"/>
                      <a:pt x="95" y="74"/>
                    </a:cubicBezTo>
                    <a:cubicBezTo>
                      <a:pt x="109" y="51"/>
                      <a:pt x="102" y="22"/>
                      <a:pt x="80" y="8"/>
                    </a:cubicBezTo>
                    <a:cubicBezTo>
                      <a:pt x="72" y="3"/>
                      <a:pt x="63" y="0"/>
                      <a:pt x="55" y="0"/>
                    </a:cubicBezTo>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01" name="Freeform 103"/>
              <p:cNvSpPr/>
              <p:nvPr/>
            </p:nvSpPr>
            <p:spPr bwMode="auto">
              <a:xfrm>
                <a:off x="5750035" y="1796705"/>
                <a:ext cx="137888" cy="119597"/>
              </a:xfrm>
              <a:custGeom>
                <a:avLst/>
                <a:gdLst>
                  <a:gd name="T0" fmla="*/ 76 w 152"/>
                  <a:gd name="T1" fmla="*/ 0 h 132"/>
                  <a:gd name="T2" fmla="*/ 20 w 152"/>
                  <a:gd name="T3" fmla="*/ 31 h 132"/>
                  <a:gd name="T4" fmla="*/ 41 w 152"/>
                  <a:gd name="T5" fmla="*/ 122 h 132"/>
                  <a:gd name="T6" fmla="*/ 76 w 152"/>
                  <a:gd name="T7" fmla="*/ 132 h 132"/>
                  <a:gd name="T8" fmla="*/ 132 w 152"/>
                  <a:gd name="T9" fmla="*/ 101 h 132"/>
                  <a:gd name="T10" fmla="*/ 111 w 152"/>
                  <a:gd name="T11" fmla="*/ 10 h 132"/>
                  <a:gd name="T12" fmla="*/ 76 w 152"/>
                  <a:gd name="T13" fmla="*/ 0 h 132"/>
                </a:gdLst>
                <a:ahLst/>
                <a:cxnLst>
                  <a:cxn ang="0">
                    <a:pos x="T0" y="T1"/>
                  </a:cxn>
                  <a:cxn ang="0">
                    <a:pos x="T2" y="T3"/>
                  </a:cxn>
                  <a:cxn ang="0">
                    <a:pos x="T4" y="T5"/>
                  </a:cxn>
                  <a:cxn ang="0">
                    <a:pos x="T6" y="T7"/>
                  </a:cxn>
                  <a:cxn ang="0">
                    <a:pos x="T8" y="T9"/>
                  </a:cxn>
                  <a:cxn ang="0">
                    <a:pos x="T10" y="T11"/>
                  </a:cxn>
                  <a:cxn ang="0">
                    <a:pos x="T12" y="T13"/>
                  </a:cxn>
                </a:cxnLst>
                <a:rect l="0" t="0" r="r" b="b"/>
                <a:pathLst>
                  <a:path w="152" h="132">
                    <a:moveTo>
                      <a:pt x="76" y="0"/>
                    </a:moveTo>
                    <a:cubicBezTo>
                      <a:pt x="54" y="0"/>
                      <a:pt x="33" y="11"/>
                      <a:pt x="20" y="31"/>
                    </a:cubicBezTo>
                    <a:cubicBezTo>
                      <a:pt x="0" y="62"/>
                      <a:pt x="10" y="103"/>
                      <a:pt x="41" y="122"/>
                    </a:cubicBezTo>
                    <a:cubicBezTo>
                      <a:pt x="52" y="129"/>
                      <a:pt x="64" y="132"/>
                      <a:pt x="76" y="132"/>
                    </a:cubicBezTo>
                    <a:cubicBezTo>
                      <a:pt x="98" y="132"/>
                      <a:pt x="120" y="121"/>
                      <a:pt x="132" y="101"/>
                    </a:cubicBezTo>
                    <a:cubicBezTo>
                      <a:pt x="152" y="70"/>
                      <a:pt x="142" y="29"/>
                      <a:pt x="111" y="10"/>
                    </a:cubicBezTo>
                    <a:cubicBezTo>
                      <a:pt x="100" y="3"/>
                      <a:pt x="88" y="0"/>
                      <a:pt x="76" y="0"/>
                    </a:cubicBezTo>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02" name="Freeform 104"/>
              <p:cNvSpPr/>
              <p:nvPr/>
            </p:nvSpPr>
            <p:spPr bwMode="auto">
              <a:xfrm>
                <a:off x="5634659" y="2747852"/>
                <a:ext cx="225124" cy="196983"/>
              </a:xfrm>
              <a:custGeom>
                <a:avLst/>
                <a:gdLst>
                  <a:gd name="T0" fmla="*/ 125 w 250"/>
                  <a:gd name="T1" fmla="*/ 0 h 219"/>
                  <a:gd name="T2" fmla="*/ 33 w 250"/>
                  <a:gd name="T3" fmla="*/ 51 h 219"/>
                  <a:gd name="T4" fmla="*/ 67 w 250"/>
                  <a:gd name="T5" fmla="*/ 202 h 219"/>
                  <a:gd name="T6" fmla="*/ 125 w 250"/>
                  <a:gd name="T7" fmla="*/ 219 h 219"/>
                  <a:gd name="T8" fmla="*/ 218 w 250"/>
                  <a:gd name="T9" fmla="*/ 167 h 219"/>
                  <a:gd name="T10" fmla="*/ 184 w 250"/>
                  <a:gd name="T11" fmla="*/ 16 h 219"/>
                  <a:gd name="T12" fmla="*/ 125 w 250"/>
                  <a:gd name="T13" fmla="*/ 0 h 219"/>
                </a:gdLst>
                <a:ahLst/>
                <a:cxnLst>
                  <a:cxn ang="0">
                    <a:pos x="T0" y="T1"/>
                  </a:cxn>
                  <a:cxn ang="0">
                    <a:pos x="T2" y="T3"/>
                  </a:cxn>
                  <a:cxn ang="0">
                    <a:pos x="T4" y="T5"/>
                  </a:cxn>
                  <a:cxn ang="0">
                    <a:pos x="T6" y="T7"/>
                  </a:cxn>
                  <a:cxn ang="0">
                    <a:pos x="T8" y="T9"/>
                  </a:cxn>
                  <a:cxn ang="0">
                    <a:pos x="T10" y="T11"/>
                  </a:cxn>
                  <a:cxn ang="0">
                    <a:pos x="T12" y="T13"/>
                  </a:cxn>
                </a:cxnLst>
                <a:rect l="0" t="0" r="r" b="b"/>
                <a:pathLst>
                  <a:path w="250" h="219">
                    <a:moveTo>
                      <a:pt x="125" y="0"/>
                    </a:moveTo>
                    <a:cubicBezTo>
                      <a:pt x="89" y="0"/>
                      <a:pt x="53" y="18"/>
                      <a:pt x="33" y="51"/>
                    </a:cubicBezTo>
                    <a:cubicBezTo>
                      <a:pt x="0" y="102"/>
                      <a:pt x="16" y="170"/>
                      <a:pt x="67" y="202"/>
                    </a:cubicBezTo>
                    <a:cubicBezTo>
                      <a:pt x="85" y="213"/>
                      <a:pt x="105" y="219"/>
                      <a:pt x="125" y="219"/>
                    </a:cubicBezTo>
                    <a:cubicBezTo>
                      <a:pt x="162" y="219"/>
                      <a:pt x="197" y="201"/>
                      <a:pt x="218" y="167"/>
                    </a:cubicBezTo>
                    <a:cubicBezTo>
                      <a:pt x="250" y="116"/>
                      <a:pt x="235" y="49"/>
                      <a:pt x="184" y="16"/>
                    </a:cubicBezTo>
                    <a:cubicBezTo>
                      <a:pt x="165" y="5"/>
                      <a:pt x="145" y="0"/>
                      <a:pt x="125" y="0"/>
                    </a:cubicBezTo>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03" name="Freeform 105"/>
              <p:cNvSpPr/>
              <p:nvPr/>
            </p:nvSpPr>
            <p:spPr bwMode="auto">
              <a:xfrm>
                <a:off x="6653343" y="2920916"/>
                <a:ext cx="130853" cy="113969"/>
              </a:xfrm>
              <a:custGeom>
                <a:avLst/>
                <a:gdLst>
                  <a:gd name="T0" fmla="*/ 72 w 145"/>
                  <a:gd name="T1" fmla="*/ 0 h 126"/>
                  <a:gd name="T2" fmla="*/ 19 w 145"/>
                  <a:gd name="T3" fmla="*/ 29 h 126"/>
                  <a:gd name="T4" fmla="*/ 39 w 145"/>
                  <a:gd name="T5" fmla="*/ 117 h 126"/>
                  <a:gd name="T6" fmla="*/ 72 w 145"/>
                  <a:gd name="T7" fmla="*/ 126 h 126"/>
                  <a:gd name="T8" fmla="*/ 126 w 145"/>
                  <a:gd name="T9" fmla="*/ 97 h 126"/>
                  <a:gd name="T10" fmla="*/ 106 w 145"/>
                  <a:gd name="T11" fmla="*/ 9 h 126"/>
                  <a:gd name="T12" fmla="*/ 72 w 145"/>
                  <a:gd name="T13" fmla="*/ 0 h 126"/>
                </a:gdLst>
                <a:ahLst/>
                <a:cxnLst>
                  <a:cxn ang="0">
                    <a:pos x="T0" y="T1"/>
                  </a:cxn>
                  <a:cxn ang="0">
                    <a:pos x="T2" y="T3"/>
                  </a:cxn>
                  <a:cxn ang="0">
                    <a:pos x="T4" y="T5"/>
                  </a:cxn>
                  <a:cxn ang="0">
                    <a:pos x="T6" y="T7"/>
                  </a:cxn>
                  <a:cxn ang="0">
                    <a:pos x="T8" y="T9"/>
                  </a:cxn>
                  <a:cxn ang="0">
                    <a:pos x="T10" y="T11"/>
                  </a:cxn>
                  <a:cxn ang="0">
                    <a:pos x="T12" y="T13"/>
                  </a:cxn>
                </a:cxnLst>
                <a:rect l="0" t="0" r="r" b="b"/>
                <a:pathLst>
                  <a:path w="145" h="126">
                    <a:moveTo>
                      <a:pt x="72" y="0"/>
                    </a:moveTo>
                    <a:cubicBezTo>
                      <a:pt x="51" y="0"/>
                      <a:pt x="31" y="10"/>
                      <a:pt x="19" y="29"/>
                    </a:cubicBezTo>
                    <a:cubicBezTo>
                      <a:pt x="0" y="59"/>
                      <a:pt x="9" y="98"/>
                      <a:pt x="39" y="117"/>
                    </a:cubicBezTo>
                    <a:cubicBezTo>
                      <a:pt x="49" y="123"/>
                      <a:pt x="61" y="126"/>
                      <a:pt x="72" y="126"/>
                    </a:cubicBezTo>
                    <a:cubicBezTo>
                      <a:pt x="93" y="126"/>
                      <a:pt x="114" y="116"/>
                      <a:pt x="126" y="97"/>
                    </a:cubicBezTo>
                    <a:cubicBezTo>
                      <a:pt x="145" y="67"/>
                      <a:pt x="136" y="28"/>
                      <a:pt x="106" y="9"/>
                    </a:cubicBezTo>
                    <a:cubicBezTo>
                      <a:pt x="96" y="3"/>
                      <a:pt x="84" y="0"/>
                      <a:pt x="72" y="0"/>
                    </a:cubicBezTo>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04" name="Freeform 106"/>
              <p:cNvSpPr/>
              <p:nvPr/>
            </p:nvSpPr>
            <p:spPr bwMode="auto">
              <a:xfrm>
                <a:off x="7759258" y="2054190"/>
                <a:ext cx="60502" cy="53467"/>
              </a:xfrm>
              <a:custGeom>
                <a:avLst/>
                <a:gdLst>
                  <a:gd name="T0" fmla="*/ 34 w 67"/>
                  <a:gd name="T1" fmla="*/ 0 h 59"/>
                  <a:gd name="T2" fmla="*/ 9 w 67"/>
                  <a:gd name="T3" fmla="*/ 14 h 59"/>
                  <a:gd name="T4" fmla="*/ 18 w 67"/>
                  <a:gd name="T5" fmla="*/ 54 h 59"/>
                  <a:gd name="T6" fmla="*/ 34 w 67"/>
                  <a:gd name="T7" fmla="*/ 59 h 59"/>
                  <a:gd name="T8" fmla="*/ 58 w 67"/>
                  <a:gd name="T9" fmla="*/ 45 h 59"/>
                  <a:gd name="T10" fmla="*/ 49 w 67"/>
                  <a:gd name="T11" fmla="*/ 5 h 59"/>
                  <a:gd name="T12" fmla="*/ 34 w 67"/>
                  <a:gd name="T13" fmla="*/ 0 h 59"/>
                </a:gdLst>
                <a:ahLst/>
                <a:cxnLst>
                  <a:cxn ang="0">
                    <a:pos x="T0" y="T1"/>
                  </a:cxn>
                  <a:cxn ang="0">
                    <a:pos x="T2" y="T3"/>
                  </a:cxn>
                  <a:cxn ang="0">
                    <a:pos x="T4" y="T5"/>
                  </a:cxn>
                  <a:cxn ang="0">
                    <a:pos x="T6" y="T7"/>
                  </a:cxn>
                  <a:cxn ang="0">
                    <a:pos x="T8" y="T9"/>
                  </a:cxn>
                  <a:cxn ang="0">
                    <a:pos x="T10" y="T11"/>
                  </a:cxn>
                  <a:cxn ang="0">
                    <a:pos x="T12" y="T13"/>
                  </a:cxn>
                </a:cxnLst>
                <a:rect l="0" t="0" r="r" b="b"/>
                <a:pathLst>
                  <a:path w="67" h="59">
                    <a:moveTo>
                      <a:pt x="34" y="0"/>
                    </a:moveTo>
                    <a:cubicBezTo>
                      <a:pt x="24" y="0"/>
                      <a:pt x="14" y="5"/>
                      <a:pt x="9" y="14"/>
                    </a:cubicBezTo>
                    <a:cubicBezTo>
                      <a:pt x="0" y="28"/>
                      <a:pt x="4" y="46"/>
                      <a:pt x="18" y="54"/>
                    </a:cubicBezTo>
                    <a:cubicBezTo>
                      <a:pt x="23" y="57"/>
                      <a:pt x="28" y="59"/>
                      <a:pt x="34" y="59"/>
                    </a:cubicBezTo>
                    <a:cubicBezTo>
                      <a:pt x="43" y="59"/>
                      <a:pt x="53" y="54"/>
                      <a:pt x="58" y="45"/>
                    </a:cubicBezTo>
                    <a:cubicBezTo>
                      <a:pt x="67" y="31"/>
                      <a:pt x="63" y="13"/>
                      <a:pt x="49" y="5"/>
                    </a:cubicBezTo>
                    <a:cubicBezTo>
                      <a:pt x="44" y="2"/>
                      <a:pt x="39" y="0"/>
                      <a:pt x="34" y="0"/>
                    </a:cubicBezTo>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05" name="Freeform 161"/>
              <p:cNvSpPr/>
              <p:nvPr/>
            </p:nvSpPr>
            <p:spPr bwMode="auto">
              <a:xfrm>
                <a:off x="4592055" y="3554076"/>
                <a:ext cx="275776" cy="275776"/>
              </a:xfrm>
              <a:custGeom>
                <a:avLst/>
                <a:gdLst>
                  <a:gd name="T0" fmla="*/ 224 w 306"/>
                  <a:gd name="T1" fmla="*/ 39 h 306"/>
                  <a:gd name="T2" fmla="*/ 267 w 306"/>
                  <a:gd name="T3" fmla="*/ 224 h 306"/>
                  <a:gd name="T4" fmla="*/ 81 w 306"/>
                  <a:gd name="T5" fmla="*/ 267 h 306"/>
                  <a:gd name="T6" fmla="*/ 39 w 306"/>
                  <a:gd name="T7" fmla="*/ 82 h 306"/>
                  <a:gd name="T8" fmla="*/ 224 w 306"/>
                  <a:gd name="T9" fmla="*/ 39 h 306"/>
                </a:gdLst>
                <a:ahLst/>
                <a:cxnLst>
                  <a:cxn ang="0">
                    <a:pos x="T0" y="T1"/>
                  </a:cxn>
                  <a:cxn ang="0">
                    <a:pos x="T2" y="T3"/>
                  </a:cxn>
                  <a:cxn ang="0">
                    <a:pos x="T4" y="T5"/>
                  </a:cxn>
                  <a:cxn ang="0">
                    <a:pos x="T6" y="T7"/>
                  </a:cxn>
                  <a:cxn ang="0">
                    <a:pos x="T8" y="T9"/>
                  </a:cxn>
                </a:cxnLst>
                <a:rect l="0" t="0" r="r" b="b"/>
                <a:pathLst>
                  <a:path w="306" h="306">
                    <a:moveTo>
                      <a:pt x="224" y="39"/>
                    </a:moveTo>
                    <a:cubicBezTo>
                      <a:pt x="287" y="79"/>
                      <a:pt x="306" y="162"/>
                      <a:pt x="267" y="224"/>
                    </a:cubicBezTo>
                    <a:cubicBezTo>
                      <a:pt x="227" y="287"/>
                      <a:pt x="144" y="306"/>
                      <a:pt x="81" y="267"/>
                    </a:cubicBezTo>
                    <a:cubicBezTo>
                      <a:pt x="19" y="227"/>
                      <a:pt x="0" y="144"/>
                      <a:pt x="39" y="82"/>
                    </a:cubicBezTo>
                    <a:cubicBezTo>
                      <a:pt x="79" y="19"/>
                      <a:pt x="162" y="0"/>
                      <a:pt x="224" y="39"/>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06" name="Freeform 167"/>
              <p:cNvSpPr/>
              <p:nvPr/>
            </p:nvSpPr>
            <p:spPr bwMode="auto">
              <a:xfrm>
                <a:off x="4430245" y="2125947"/>
                <a:ext cx="257485" cy="256078"/>
              </a:xfrm>
              <a:custGeom>
                <a:avLst/>
                <a:gdLst>
                  <a:gd name="T0" fmla="*/ 209 w 285"/>
                  <a:gd name="T1" fmla="*/ 36 h 285"/>
                  <a:gd name="T2" fmla="*/ 248 w 285"/>
                  <a:gd name="T3" fmla="*/ 209 h 285"/>
                  <a:gd name="T4" fmla="*/ 76 w 285"/>
                  <a:gd name="T5" fmla="*/ 248 h 285"/>
                  <a:gd name="T6" fmla="*/ 37 w 285"/>
                  <a:gd name="T7" fmla="*/ 76 h 285"/>
                  <a:gd name="T8" fmla="*/ 209 w 285"/>
                  <a:gd name="T9" fmla="*/ 36 h 285"/>
                </a:gdLst>
                <a:ahLst/>
                <a:cxnLst>
                  <a:cxn ang="0">
                    <a:pos x="T0" y="T1"/>
                  </a:cxn>
                  <a:cxn ang="0">
                    <a:pos x="T2" y="T3"/>
                  </a:cxn>
                  <a:cxn ang="0">
                    <a:pos x="T4" y="T5"/>
                  </a:cxn>
                  <a:cxn ang="0">
                    <a:pos x="T6" y="T7"/>
                  </a:cxn>
                  <a:cxn ang="0">
                    <a:pos x="T8" y="T9"/>
                  </a:cxn>
                </a:cxnLst>
                <a:rect l="0" t="0" r="r" b="b"/>
                <a:pathLst>
                  <a:path w="285" h="285">
                    <a:moveTo>
                      <a:pt x="209" y="36"/>
                    </a:moveTo>
                    <a:cubicBezTo>
                      <a:pt x="268" y="73"/>
                      <a:pt x="285" y="150"/>
                      <a:pt x="248" y="209"/>
                    </a:cubicBezTo>
                    <a:cubicBezTo>
                      <a:pt x="212" y="267"/>
                      <a:pt x="135" y="285"/>
                      <a:pt x="76" y="248"/>
                    </a:cubicBezTo>
                    <a:cubicBezTo>
                      <a:pt x="18" y="211"/>
                      <a:pt x="0" y="134"/>
                      <a:pt x="37" y="76"/>
                    </a:cubicBezTo>
                    <a:cubicBezTo>
                      <a:pt x="74" y="17"/>
                      <a:pt x="151" y="0"/>
                      <a:pt x="209" y="3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07" name="Freeform 168"/>
              <p:cNvSpPr/>
              <p:nvPr/>
            </p:nvSpPr>
            <p:spPr bwMode="auto">
              <a:xfrm>
                <a:off x="5785202" y="3068653"/>
                <a:ext cx="250449" cy="250450"/>
              </a:xfrm>
              <a:custGeom>
                <a:avLst/>
                <a:gdLst>
                  <a:gd name="T0" fmla="*/ 203 w 278"/>
                  <a:gd name="T1" fmla="*/ 36 h 278"/>
                  <a:gd name="T2" fmla="*/ 242 w 278"/>
                  <a:gd name="T3" fmla="*/ 204 h 278"/>
                  <a:gd name="T4" fmla="*/ 74 w 278"/>
                  <a:gd name="T5" fmla="*/ 242 h 278"/>
                  <a:gd name="T6" fmla="*/ 35 w 278"/>
                  <a:gd name="T7" fmla="*/ 74 h 278"/>
                  <a:gd name="T8" fmla="*/ 203 w 278"/>
                  <a:gd name="T9" fmla="*/ 36 h 278"/>
                </a:gdLst>
                <a:ahLst/>
                <a:cxnLst>
                  <a:cxn ang="0">
                    <a:pos x="T0" y="T1"/>
                  </a:cxn>
                  <a:cxn ang="0">
                    <a:pos x="T2" y="T3"/>
                  </a:cxn>
                  <a:cxn ang="0">
                    <a:pos x="T4" y="T5"/>
                  </a:cxn>
                  <a:cxn ang="0">
                    <a:pos x="T6" y="T7"/>
                  </a:cxn>
                  <a:cxn ang="0">
                    <a:pos x="T8" y="T9"/>
                  </a:cxn>
                </a:cxnLst>
                <a:rect l="0" t="0" r="r" b="b"/>
                <a:pathLst>
                  <a:path w="278" h="278">
                    <a:moveTo>
                      <a:pt x="203" y="36"/>
                    </a:moveTo>
                    <a:cubicBezTo>
                      <a:pt x="260" y="71"/>
                      <a:pt x="278" y="147"/>
                      <a:pt x="242" y="204"/>
                    </a:cubicBezTo>
                    <a:cubicBezTo>
                      <a:pt x="206" y="261"/>
                      <a:pt x="131" y="278"/>
                      <a:pt x="74" y="242"/>
                    </a:cubicBezTo>
                    <a:cubicBezTo>
                      <a:pt x="17" y="206"/>
                      <a:pt x="0" y="131"/>
                      <a:pt x="35" y="74"/>
                    </a:cubicBezTo>
                    <a:cubicBezTo>
                      <a:pt x="71" y="17"/>
                      <a:pt x="146" y="0"/>
                      <a:pt x="203" y="3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08" name="Freeform 169"/>
              <p:cNvSpPr/>
              <p:nvPr/>
            </p:nvSpPr>
            <p:spPr bwMode="auto">
              <a:xfrm>
                <a:off x="6086296" y="2137202"/>
                <a:ext cx="246229" cy="246229"/>
              </a:xfrm>
              <a:custGeom>
                <a:avLst/>
                <a:gdLst>
                  <a:gd name="T0" fmla="*/ 200 w 273"/>
                  <a:gd name="T1" fmla="*/ 36 h 273"/>
                  <a:gd name="T2" fmla="*/ 238 w 273"/>
                  <a:gd name="T3" fmla="*/ 200 h 273"/>
                  <a:gd name="T4" fmla="*/ 73 w 273"/>
                  <a:gd name="T5" fmla="*/ 238 h 273"/>
                  <a:gd name="T6" fmla="*/ 35 w 273"/>
                  <a:gd name="T7" fmla="*/ 73 h 273"/>
                  <a:gd name="T8" fmla="*/ 200 w 273"/>
                  <a:gd name="T9" fmla="*/ 36 h 273"/>
                </a:gdLst>
                <a:ahLst/>
                <a:cxnLst>
                  <a:cxn ang="0">
                    <a:pos x="T0" y="T1"/>
                  </a:cxn>
                  <a:cxn ang="0">
                    <a:pos x="T2" y="T3"/>
                  </a:cxn>
                  <a:cxn ang="0">
                    <a:pos x="T4" y="T5"/>
                  </a:cxn>
                  <a:cxn ang="0">
                    <a:pos x="T6" y="T7"/>
                  </a:cxn>
                  <a:cxn ang="0">
                    <a:pos x="T8" y="T9"/>
                  </a:cxn>
                </a:cxnLst>
                <a:rect l="0" t="0" r="r" b="b"/>
                <a:pathLst>
                  <a:path w="273" h="273">
                    <a:moveTo>
                      <a:pt x="200" y="36"/>
                    </a:moveTo>
                    <a:cubicBezTo>
                      <a:pt x="256" y="71"/>
                      <a:pt x="273" y="144"/>
                      <a:pt x="238" y="200"/>
                    </a:cubicBezTo>
                    <a:cubicBezTo>
                      <a:pt x="203" y="256"/>
                      <a:pt x="129" y="273"/>
                      <a:pt x="73" y="238"/>
                    </a:cubicBezTo>
                    <a:cubicBezTo>
                      <a:pt x="17" y="203"/>
                      <a:pt x="0" y="129"/>
                      <a:pt x="35" y="73"/>
                    </a:cubicBezTo>
                    <a:cubicBezTo>
                      <a:pt x="70" y="17"/>
                      <a:pt x="144" y="0"/>
                      <a:pt x="200" y="3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grpSp>
        <p:sp>
          <p:nvSpPr>
            <p:cNvPr id="39" name="Freeform 60"/>
            <p:cNvSpPr/>
            <p:nvPr/>
          </p:nvSpPr>
          <p:spPr bwMode="auto">
            <a:xfrm rot="498591">
              <a:off x="4501415" y="362092"/>
              <a:ext cx="2506016" cy="1734180"/>
            </a:xfrm>
            <a:custGeom>
              <a:avLst/>
              <a:gdLst>
                <a:gd name="T0" fmla="*/ 2332 w 2339"/>
                <a:gd name="T1" fmla="*/ 1665 h 1665"/>
                <a:gd name="T2" fmla="*/ 2329 w 2339"/>
                <a:gd name="T3" fmla="*/ 1664 h 1665"/>
                <a:gd name="T4" fmla="*/ 3 w 2339"/>
                <a:gd name="T5" fmla="*/ 11 h 1665"/>
                <a:gd name="T6" fmla="*/ 2 w 2339"/>
                <a:gd name="T7" fmla="*/ 3 h 1665"/>
                <a:gd name="T8" fmla="*/ 10 w 2339"/>
                <a:gd name="T9" fmla="*/ 2 h 1665"/>
                <a:gd name="T10" fmla="*/ 2335 w 2339"/>
                <a:gd name="T11" fmla="*/ 1654 h 1665"/>
                <a:gd name="T12" fmla="*/ 2337 w 2339"/>
                <a:gd name="T13" fmla="*/ 1662 h 1665"/>
                <a:gd name="T14" fmla="*/ 2332 w 2339"/>
                <a:gd name="T15" fmla="*/ 1665 h 16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9" h="1665">
                  <a:moveTo>
                    <a:pt x="2332" y="1665"/>
                  </a:moveTo>
                  <a:cubicBezTo>
                    <a:pt x="2331" y="1665"/>
                    <a:pt x="2330" y="1665"/>
                    <a:pt x="2329" y="1664"/>
                  </a:cubicBezTo>
                  <a:cubicBezTo>
                    <a:pt x="3" y="11"/>
                    <a:pt x="3" y="11"/>
                    <a:pt x="3" y="11"/>
                  </a:cubicBezTo>
                  <a:cubicBezTo>
                    <a:pt x="1" y="10"/>
                    <a:pt x="0" y="6"/>
                    <a:pt x="2" y="3"/>
                  </a:cubicBezTo>
                  <a:cubicBezTo>
                    <a:pt x="4" y="0"/>
                    <a:pt x="8" y="0"/>
                    <a:pt x="10" y="2"/>
                  </a:cubicBezTo>
                  <a:cubicBezTo>
                    <a:pt x="2335" y="1654"/>
                    <a:pt x="2335" y="1654"/>
                    <a:pt x="2335" y="1654"/>
                  </a:cubicBezTo>
                  <a:cubicBezTo>
                    <a:pt x="2338" y="1656"/>
                    <a:pt x="2339" y="1660"/>
                    <a:pt x="2337" y="1662"/>
                  </a:cubicBezTo>
                  <a:cubicBezTo>
                    <a:pt x="2336" y="1664"/>
                    <a:pt x="2334" y="1665"/>
                    <a:pt x="2332" y="166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grpSp>
      <p:pic>
        <p:nvPicPr>
          <p:cNvPr id="96" name="Picture 7" descr="C:\Users\Administrator\Desktop\56d684a0446de.png"/>
          <p:cNvPicPr>
            <a:picLocks noChangeAspect="1" noChangeArrowheads="1"/>
          </p:cNvPicPr>
          <p:nvPr/>
        </p:nvPicPr>
        <p:blipFill>
          <a:blip r:embed="rId5" cstate="print">
            <a:extLst>
              <a:ext uri="{BEBA8EAE-BF5A-486C-A8C5-ECC9F3942E4B}">
                <a14:imgProps xmlns:a14="http://schemas.microsoft.com/office/drawing/2010/main">
                  <a14:imgLayer r:embed="rId6">
                    <a14:imgEffect>
                      <a14:brightnessContrast bright="5000"/>
                    </a14:imgEffect>
                  </a14:imgLayer>
                </a14:imgProps>
              </a:ext>
              <a:ext uri="{28A0092B-C50C-407E-A947-70E740481C1C}">
                <a14:useLocalDpi xmlns:a14="http://schemas.microsoft.com/office/drawing/2010/main" val="0"/>
              </a:ext>
            </a:extLst>
          </a:blip>
          <a:srcRect/>
          <a:stretch>
            <a:fillRect/>
          </a:stretch>
        </p:blipFill>
        <p:spPr bwMode="auto">
          <a:xfrm>
            <a:off x="3129388" y="372407"/>
            <a:ext cx="504056" cy="573294"/>
          </a:xfrm>
          <a:prstGeom prst="rect">
            <a:avLst/>
          </a:prstGeom>
          <a:noFill/>
          <a:extLst>
            <a:ext uri="{909E8E84-426E-40DD-AFC4-6F175D3DCCD1}">
              <a14:hiddenFill xmlns:a14="http://schemas.microsoft.com/office/drawing/2010/main">
                <a:solidFill>
                  <a:srgbClr val="FFFFFF"/>
                </a:solidFill>
              </a14:hiddenFill>
            </a:ext>
          </a:extLst>
        </p:spPr>
      </p:pic>
      <p:sp>
        <p:nvSpPr>
          <p:cNvPr id="97" name="TextBox 42"/>
          <p:cNvSpPr txBox="1">
            <a:spLocks noChangeArrowheads="1"/>
          </p:cNvSpPr>
          <p:nvPr/>
        </p:nvSpPr>
        <p:spPr bwMode="auto">
          <a:xfrm>
            <a:off x="3679265" y="372407"/>
            <a:ext cx="1713006"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800" b="1" dirty="0">
                <a:solidFill>
                  <a:schemeClr val="bg2"/>
                </a:solidFill>
                <a:latin typeface="微软雅黑" panose="020B0503020204020204" pitchFamily="34" charset="-122"/>
                <a:ea typeface="微软雅黑" panose="020B0503020204020204" pitchFamily="34" charset="-122"/>
              </a:rPr>
              <a:t>项目目标</a:t>
            </a:r>
          </a:p>
        </p:txBody>
      </p:sp>
      <p:sp>
        <p:nvSpPr>
          <p:cNvPr id="121" name="任意多边形 120"/>
          <p:cNvSpPr/>
          <p:nvPr/>
        </p:nvSpPr>
        <p:spPr>
          <a:xfrm rot="16200000">
            <a:off x="2654658" y="2658129"/>
            <a:ext cx="1774475" cy="4689204"/>
          </a:xfrm>
          <a:custGeom>
            <a:avLst/>
            <a:gdLst/>
            <a:ahLst/>
            <a:cxnLst/>
            <a:rect l="l" t="t" r="r" b="b"/>
            <a:pathLst>
              <a:path w="1774475" h="4689204">
                <a:moveTo>
                  <a:pt x="1255451" y="604560"/>
                </a:moveTo>
                <a:cubicBezTo>
                  <a:pt x="1255451" y="624801"/>
                  <a:pt x="1246919" y="634921"/>
                  <a:pt x="1229853" y="634921"/>
                </a:cubicBezTo>
                <a:lnTo>
                  <a:pt x="648233" y="634921"/>
                </a:lnTo>
                <a:cubicBezTo>
                  <a:pt x="631167" y="634921"/>
                  <a:pt x="622634" y="624801"/>
                  <a:pt x="622634" y="604560"/>
                </a:cubicBezTo>
                <a:cubicBezTo>
                  <a:pt x="622634" y="583129"/>
                  <a:pt x="631167" y="572414"/>
                  <a:pt x="648233" y="572414"/>
                </a:cubicBezTo>
                <a:lnTo>
                  <a:pt x="1229853" y="572414"/>
                </a:lnTo>
                <a:cubicBezTo>
                  <a:pt x="1246919" y="572414"/>
                  <a:pt x="1255451" y="583129"/>
                  <a:pt x="1255451" y="604560"/>
                </a:cubicBezTo>
                <a:close/>
                <a:moveTo>
                  <a:pt x="1364989" y="958176"/>
                </a:moveTo>
                <a:cubicBezTo>
                  <a:pt x="1342764" y="958176"/>
                  <a:pt x="1319944" y="948808"/>
                  <a:pt x="1296528" y="930071"/>
                </a:cubicBezTo>
                <a:cubicBezTo>
                  <a:pt x="1273112" y="911334"/>
                  <a:pt x="1261405" y="888357"/>
                  <a:pt x="1261405" y="861140"/>
                </a:cubicBezTo>
                <a:lnTo>
                  <a:pt x="1136984" y="861140"/>
                </a:lnTo>
                <a:lnTo>
                  <a:pt x="1136984" y="932578"/>
                </a:lnTo>
                <a:lnTo>
                  <a:pt x="511311" y="932578"/>
                </a:lnTo>
                <a:lnTo>
                  <a:pt x="511311" y="1120101"/>
                </a:lnTo>
                <a:lnTo>
                  <a:pt x="1364989" y="1120101"/>
                </a:lnTo>
                <a:close/>
                <a:moveTo>
                  <a:pt x="1372728" y="605751"/>
                </a:moveTo>
                <a:cubicBezTo>
                  <a:pt x="1372728" y="458510"/>
                  <a:pt x="1317364" y="384890"/>
                  <a:pt x="1206636" y="384890"/>
                </a:cubicBezTo>
                <a:lnTo>
                  <a:pt x="657162" y="384890"/>
                </a:lnTo>
                <a:cubicBezTo>
                  <a:pt x="607950" y="384890"/>
                  <a:pt x="570048" y="405031"/>
                  <a:pt x="543458" y="445314"/>
                </a:cubicBezTo>
                <a:cubicBezTo>
                  <a:pt x="516867" y="485597"/>
                  <a:pt x="503572" y="538679"/>
                  <a:pt x="503572" y="604560"/>
                </a:cubicBezTo>
                <a:cubicBezTo>
                  <a:pt x="503572" y="668457"/>
                  <a:pt x="517066" y="720746"/>
                  <a:pt x="544053" y="761425"/>
                </a:cubicBezTo>
                <a:cubicBezTo>
                  <a:pt x="571041" y="802105"/>
                  <a:pt x="609140" y="822445"/>
                  <a:pt x="658353" y="822445"/>
                </a:cubicBezTo>
                <a:lnTo>
                  <a:pt x="1207826" y="822445"/>
                </a:lnTo>
                <a:cubicBezTo>
                  <a:pt x="1317761" y="822445"/>
                  <a:pt x="1372728" y="750213"/>
                  <a:pt x="1372728" y="605751"/>
                </a:cubicBezTo>
                <a:close/>
                <a:moveTo>
                  <a:pt x="1774475" y="0"/>
                </a:moveTo>
                <a:lnTo>
                  <a:pt x="1774475" y="4689204"/>
                </a:lnTo>
                <a:lnTo>
                  <a:pt x="0" y="4689204"/>
                </a:lnTo>
                <a:lnTo>
                  <a:pt x="0" y="0"/>
                </a:lnTo>
                <a:close/>
              </a:path>
            </a:pathLst>
          </a:custGeom>
          <a:gradFill flip="none" rotWithShape="1">
            <a:gsLst>
              <a:gs pos="100000">
                <a:srgbClr val="00C898">
                  <a:alpha val="70000"/>
                </a:srgbClr>
              </a:gs>
              <a:gs pos="0">
                <a:srgbClr val="04B5EC">
                  <a:alpha val="70000"/>
                </a:srgbClr>
              </a:gs>
            </a:gsLst>
            <a:lin ang="0" scaled="1"/>
            <a:tileRect/>
          </a:gradFill>
          <a:ln>
            <a:noFill/>
          </a:ln>
          <a:effectLst>
            <a:outerShdw blurRad="5080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350"/>
          </a:p>
        </p:txBody>
      </p:sp>
      <p:sp>
        <p:nvSpPr>
          <p:cNvPr id="120" name="任意多边形 119"/>
          <p:cNvSpPr/>
          <p:nvPr/>
        </p:nvSpPr>
        <p:spPr>
          <a:xfrm rot="16200000">
            <a:off x="7675710" y="2643324"/>
            <a:ext cx="1774475" cy="4675954"/>
          </a:xfrm>
          <a:custGeom>
            <a:avLst/>
            <a:gdLst/>
            <a:ahLst/>
            <a:cxnLst/>
            <a:rect l="l" t="t" r="r" b="b"/>
            <a:pathLst>
              <a:path w="1774475" h="4675954">
                <a:moveTo>
                  <a:pt x="1229111" y="637147"/>
                </a:moveTo>
                <a:cubicBezTo>
                  <a:pt x="1229111" y="657388"/>
                  <a:pt x="1220579" y="667508"/>
                  <a:pt x="1203513" y="667508"/>
                </a:cubicBezTo>
                <a:lnTo>
                  <a:pt x="621893" y="667508"/>
                </a:lnTo>
                <a:cubicBezTo>
                  <a:pt x="604827" y="667508"/>
                  <a:pt x="596294" y="657388"/>
                  <a:pt x="596294" y="637147"/>
                </a:cubicBezTo>
                <a:cubicBezTo>
                  <a:pt x="596294" y="615716"/>
                  <a:pt x="604827" y="605001"/>
                  <a:pt x="621893" y="605001"/>
                </a:cubicBezTo>
                <a:lnTo>
                  <a:pt x="1203513" y="605001"/>
                </a:lnTo>
                <a:cubicBezTo>
                  <a:pt x="1220579" y="605001"/>
                  <a:pt x="1229111" y="615716"/>
                  <a:pt x="1229111" y="637147"/>
                </a:cubicBezTo>
                <a:close/>
                <a:moveTo>
                  <a:pt x="1346388" y="1103277"/>
                </a:moveTo>
                <a:cubicBezTo>
                  <a:pt x="1346388" y="961990"/>
                  <a:pt x="1291421" y="891346"/>
                  <a:pt x="1181486" y="891346"/>
                </a:cubicBezTo>
                <a:lnTo>
                  <a:pt x="1032658" y="891346"/>
                </a:lnTo>
                <a:lnTo>
                  <a:pt x="1032658" y="1059224"/>
                </a:lnTo>
                <a:lnTo>
                  <a:pt x="1179105" y="1059224"/>
                </a:lnTo>
                <a:cubicBezTo>
                  <a:pt x="1202918" y="1059224"/>
                  <a:pt x="1214824" y="1072321"/>
                  <a:pt x="1214824" y="1098515"/>
                </a:cubicBezTo>
                <a:cubicBezTo>
                  <a:pt x="1214824" y="1123915"/>
                  <a:pt x="1195774" y="1136615"/>
                  <a:pt x="1157674" y="1136615"/>
                </a:cubicBezTo>
                <a:cubicBezTo>
                  <a:pt x="1084649" y="1136615"/>
                  <a:pt x="1027102" y="1125105"/>
                  <a:pt x="985033" y="1102087"/>
                </a:cubicBezTo>
                <a:lnTo>
                  <a:pt x="598080" y="891346"/>
                </a:lnTo>
                <a:lnTo>
                  <a:pt x="484971" y="891346"/>
                </a:lnTo>
                <a:lnTo>
                  <a:pt x="484971" y="1319376"/>
                </a:lnTo>
                <a:lnTo>
                  <a:pt x="594508" y="1319376"/>
                </a:lnTo>
                <a:lnTo>
                  <a:pt x="594508" y="1089929"/>
                </a:lnTo>
                <a:lnTo>
                  <a:pt x="998130" y="1300921"/>
                </a:lnTo>
                <a:cubicBezTo>
                  <a:pt x="1021546" y="1313224"/>
                  <a:pt x="1051311" y="1319376"/>
                  <a:pt x="1087427" y="1319376"/>
                </a:cubicBezTo>
                <a:cubicBezTo>
                  <a:pt x="1179502" y="1319376"/>
                  <a:pt x="1245681" y="1305187"/>
                  <a:pt x="1285964" y="1276811"/>
                </a:cubicBezTo>
                <a:cubicBezTo>
                  <a:pt x="1326247" y="1248434"/>
                  <a:pt x="1346388" y="1190590"/>
                  <a:pt x="1346388" y="1103277"/>
                </a:cubicBezTo>
                <a:close/>
                <a:moveTo>
                  <a:pt x="1346388" y="638338"/>
                </a:moveTo>
                <a:cubicBezTo>
                  <a:pt x="1346388" y="491097"/>
                  <a:pt x="1291024" y="417477"/>
                  <a:pt x="1180296" y="417477"/>
                </a:cubicBezTo>
                <a:lnTo>
                  <a:pt x="630822" y="417477"/>
                </a:lnTo>
                <a:cubicBezTo>
                  <a:pt x="581610" y="417477"/>
                  <a:pt x="543708" y="437619"/>
                  <a:pt x="517118" y="477901"/>
                </a:cubicBezTo>
                <a:cubicBezTo>
                  <a:pt x="490527" y="518184"/>
                  <a:pt x="477232" y="571266"/>
                  <a:pt x="477232" y="637147"/>
                </a:cubicBezTo>
                <a:cubicBezTo>
                  <a:pt x="477232" y="701044"/>
                  <a:pt x="490726" y="753333"/>
                  <a:pt x="517713" y="794012"/>
                </a:cubicBezTo>
                <a:cubicBezTo>
                  <a:pt x="544701" y="834692"/>
                  <a:pt x="582800" y="855032"/>
                  <a:pt x="632013" y="855032"/>
                </a:cubicBezTo>
                <a:lnTo>
                  <a:pt x="1181486" y="855032"/>
                </a:lnTo>
                <a:cubicBezTo>
                  <a:pt x="1291421" y="855032"/>
                  <a:pt x="1346388" y="782801"/>
                  <a:pt x="1346388" y="638338"/>
                </a:cubicBezTo>
                <a:close/>
                <a:moveTo>
                  <a:pt x="1774475" y="0"/>
                </a:moveTo>
                <a:lnTo>
                  <a:pt x="1774475" y="4675954"/>
                </a:lnTo>
                <a:lnTo>
                  <a:pt x="0" y="4675954"/>
                </a:lnTo>
                <a:lnTo>
                  <a:pt x="0" y="0"/>
                </a:lnTo>
                <a:close/>
              </a:path>
            </a:pathLst>
          </a:custGeom>
          <a:gradFill flip="none" rotWithShape="1">
            <a:gsLst>
              <a:gs pos="100000">
                <a:srgbClr val="00C898">
                  <a:alpha val="70000"/>
                </a:srgbClr>
              </a:gs>
              <a:gs pos="0">
                <a:srgbClr val="04B5EC">
                  <a:alpha val="70000"/>
                </a:srgbClr>
              </a:gs>
            </a:gsLst>
            <a:lin ang="0" scaled="1"/>
            <a:tileRect/>
          </a:gradFill>
          <a:ln>
            <a:noFill/>
          </a:ln>
          <a:effectLst>
            <a:outerShdw blurRad="5080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350"/>
          </a:p>
        </p:txBody>
      </p:sp>
      <p:sp>
        <p:nvSpPr>
          <p:cNvPr id="114" name="矩形 57"/>
          <p:cNvSpPr>
            <a:spLocks noChangeArrowheads="1"/>
          </p:cNvSpPr>
          <p:nvPr/>
        </p:nvSpPr>
        <p:spPr bwMode="auto">
          <a:xfrm>
            <a:off x="2823882" y="4471816"/>
            <a:ext cx="2682389" cy="10618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ct val="150000"/>
              </a:lnSpc>
            </a:pPr>
            <a:r>
              <a:rPr lang="zh-CN" altLang="en-US" sz="1400"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解决全国厂家建直营店、展厅，个体户建加盟店的选灯难， 用灯不准的痛点。</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15" name="矩形 66"/>
          <p:cNvSpPr>
            <a:spLocks noChangeArrowheads="1"/>
          </p:cNvSpPr>
          <p:nvPr/>
        </p:nvSpPr>
        <p:spPr bwMode="auto">
          <a:xfrm>
            <a:off x="7943583" y="4480581"/>
            <a:ext cx="2566108" cy="10618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ct val="150000"/>
              </a:lnSpc>
            </a:pPr>
            <a:r>
              <a:rPr lang="zh-CN" altLang="en-US" sz="1400"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成为首家商业照明领域的B2C平台，提供专业化的商业照明服务。</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93" name="Freeform 13"/>
          <p:cNvSpPr>
            <a:spLocks noEditPoints="1" noChangeArrowheads="1"/>
          </p:cNvSpPr>
          <p:nvPr/>
        </p:nvSpPr>
        <p:spPr bwMode="auto">
          <a:xfrm>
            <a:off x="3723771" y="1699833"/>
            <a:ext cx="1128031" cy="1130081"/>
          </a:xfrm>
          <a:custGeom>
            <a:avLst/>
            <a:gdLst>
              <a:gd name="T0" fmla="*/ 2702 w 3719"/>
              <a:gd name="T1" fmla="*/ 1860 h 3719"/>
              <a:gd name="T2" fmla="*/ 1860 w 3719"/>
              <a:gd name="T3" fmla="*/ 2702 h 3719"/>
              <a:gd name="T4" fmla="*/ 1017 w 3719"/>
              <a:gd name="T5" fmla="*/ 1860 h 3719"/>
              <a:gd name="T6" fmla="*/ 1860 w 3719"/>
              <a:gd name="T7" fmla="*/ 1017 h 3719"/>
              <a:gd name="T8" fmla="*/ 2155 w 3719"/>
              <a:gd name="T9" fmla="*/ 1071 h 3719"/>
              <a:gd name="T10" fmla="*/ 2397 w 3719"/>
              <a:gd name="T11" fmla="*/ 829 h 3719"/>
              <a:gd name="T12" fmla="*/ 1860 w 3719"/>
              <a:gd name="T13" fmla="*/ 697 h 3719"/>
              <a:gd name="T14" fmla="*/ 697 w 3719"/>
              <a:gd name="T15" fmla="*/ 1860 h 3719"/>
              <a:gd name="T16" fmla="*/ 1860 w 3719"/>
              <a:gd name="T17" fmla="*/ 3022 h 3719"/>
              <a:gd name="T18" fmla="*/ 3022 w 3719"/>
              <a:gd name="T19" fmla="*/ 1860 h 3719"/>
              <a:gd name="T20" fmla="*/ 2889 w 3719"/>
              <a:gd name="T21" fmla="*/ 1322 h 3719"/>
              <a:gd name="T22" fmla="*/ 2649 w 3719"/>
              <a:gd name="T23" fmla="*/ 1564 h 3719"/>
              <a:gd name="T24" fmla="*/ 2702 w 3719"/>
              <a:gd name="T25" fmla="*/ 1860 h 3719"/>
              <a:gd name="T26" fmla="*/ 1860 w 3719"/>
              <a:gd name="T27" fmla="*/ 1337 h 3719"/>
              <a:gd name="T28" fmla="*/ 1337 w 3719"/>
              <a:gd name="T29" fmla="*/ 1860 h 3719"/>
              <a:gd name="T30" fmla="*/ 1860 w 3719"/>
              <a:gd name="T31" fmla="*/ 2383 h 3719"/>
              <a:gd name="T32" fmla="*/ 2383 w 3719"/>
              <a:gd name="T33" fmla="*/ 1860 h 3719"/>
              <a:gd name="T34" fmla="*/ 2302 w 3719"/>
              <a:gd name="T35" fmla="*/ 1581 h 3719"/>
              <a:gd name="T36" fmla="*/ 2897 w 3719"/>
              <a:gd name="T37" fmla="*/ 986 h 3719"/>
              <a:gd name="T38" fmla="*/ 3226 w 3719"/>
              <a:gd name="T39" fmla="*/ 986 h 3719"/>
              <a:gd name="T40" fmla="*/ 3719 w 3719"/>
              <a:gd name="T41" fmla="*/ 493 h 3719"/>
              <a:gd name="T42" fmla="*/ 3243 w 3719"/>
              <a:gd name="T43" fmla="*/ 476 h 3719"/>
              <a:gd name="T44" fmla="*/ 3226 w 3719"/>
              <a:gd name="T45" fmla="*/ 0 h 3719"/>
              <a:gd name="T46" fmla="*/ 2733 w 3719"/>
              <a:gd name="T47" fmla="*/ 493 h 3719"/>
              <a:gd name="T48" fmla="*/ 2733 w 3719"/>
              <a:gd name="T49" fmla="*/ 822 h 3719"/>
              <a:gd name="T50" fmla="*/ 2138 w 3719"/>
              <a:gd name="T51" fmla="*/ 1417 h 3719"/>
              <a:gd name="T52" fmla="*/ 1860 w 3719"/>
              <a:gd name="T53" fmla="*/ 1337 h 3719"/>
              <a:gd name="T54" fmla="*/ 3228 w 3719"/>
              <a:gd name="T55" fmla="*/ 1219 h 3719"/>
              <a:gd name="T56" fmla="*/ 3371 w 3719"/>
              <a:gd name="T57" fmla="*/ 1860 h 3719"/>
              <a:gd name="T58" fmla="*/ 1860 w 3719"/>
              <a:gd name="T59" fmla="*/ 3371 h 3719"/>
              <a:gd name="T60" fmla="*/ 349 w 3719"/>
              <a:gd name="T61" fmla="*/ 1860 h 3719"/>
              <a:gd name="T62" fmla="*/ 1860 w 3719"/>
              <a:gd name="T63" fmla="*/ 349 h 3719"/>
              <a:gd name="T64" fmla="*/ 2500 w 3719"/>
              <a:gd name="T65" fmla="*/ 491 h 3719"/>
              <a:gd name="T66" fmla="*/ 2568 w 3719"/>
              <a:gd name="T67" fmla="*/ 329 h 3719"/>
              <a:gd name="T68" fmla="*/ 2697 w 3719"/>
              <a:gd name="T69" fmla="*/ 200 h 3719"/>
              <a:gd name="T70" fmla="*/ 1860 w 3719"/>
              <a:gd name="T71" fmla="*/ 0 h 3719"/>
              <a:gd name="T72" fmla="*/ 0 w 3719"/>
              <a:gd name="T73" fmla="*/ 1860 h 3719"/>
              <a:gd name="T74" fmla="*/ 1860 w 3719"/>
              <a:gd name="T75" fmla="*/ 3719 h 3719"/>
              <a:gd name="T76" fmla="*/ 3719 w 3719"/>
              <a:gd name="T77" fmla="*/ 1860 h 3719"/>
              <a:gd name="T78" fmla="*/ 3520 w 3719"/>
              <a:gd name="T79" fmla="*/ 1022 h 3719"/>
              <a:gd name="T80" fmla="*/ 3390 w 3719"/>
              <a:gd name="T81" fmla="*/ 1151 h 3719"/>
              <a:gd name="T82" fmla="*/ 3228 w 3719"/>
              <a:gd name="T83" fmla="*/ 1219 h 3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719" h="3719">
                <a:moveTo>
                  <a:pt x="2702" y="1860"/>
                </a:moveTo>
                <a:cubicBezTo>
                  <a:pt x="2702" y="2324"/>
                  <a:pt x="2324" y="2702"/>
                  <a:pt x="1860" y="2702"/>
                </a:cubicBezTo>
                <a:cubicBezTo>
                  <a:pt x="1395" y="2702"/>
                  <a:pt x="1017" y="2324"/>
                  <a:pt x="1017" y="1860"/>
                </a:cubicBezTo>
                <a:cubicBezTo>
                  <a:pt x="1017" y="1395"/>
                  <a:pt x="1395" y="1017"/>
                  <a:pt x="1860" y="1017"/>
                </a:cubicBezTo>
                <a:cubicBezTo>
                  <a:pt x="1964" y="1017"/>
                  <a:pt x="2063" y="1036"/>
                  <a:pt x="2155" y="1071"/>
                </a:cubicBezTo>
                <a:lnTo>
                  <a:pt x="2397" y="829"/>
                </a:lnTo>
                <a:cubicBezTo>
                  <a:pt x="2236" y="745"/>
                  <a:pt x="2054" y="697"/>
                  <a:pt x="1860" y="697"/>
                </a:cubicBezTo>
                <a:cubicBezTo>
                  <a:pt x="1218" y="697"/>
                  <a:pt x="697" y="1218"/>
                  <a:pt x="697" y="1860"/>
                </a:cubicBezTo>
                <a:cubicBezTo>
                  <a:pt x="697" y="2501"/>
                  <a:pt x="1218" y="3022"/>
                  <a:pt x="1860" y="3022"/>
                </a:cubicBezTo>
                <a:cubicBezTo>
                  <a:pt x="2501" y="3022"/>
                  <a:pt x="3022" y="2501"/>
                  <a:pt x="3022" y="1860"/>
                </a:cubicBezTo>
                <a:cubicBezTo>
                  <a:pt x="3022" y="1666"/>
                  <a:pt x="2974" y="1483"/>
                  <a:pt x="2889" y="1322"/>
                </a:cubicBezTo>
                <a:lnTo>
                  <a:pt x="2649" y="1564"/>
                </a:lnTo>
                <a:cubicBezTo>
                  <a:pt x="2683" y="1656"/>
                  <a:pt x="2702" y="1756"/>
                  <a:pt x="2702" y="1860"/>
                </a:cubicBezTo>
                <a:close/>
                <a:moveTo>
                  <a:pt x="1860" y="1337"/>
                </a:moveTo>
                <a:cubicBezTo>
                  <a:pt x="1571" y="1337"/>
                  <a:pt x="1337" y="1571"/>
                  <a:pt x="1337" y="1860"/>
                </a:cubicBezTo>
                <a:cubicBezTo>
                  <a:pt x="1337" y="2148"/>
                  <a:pt x="1571" y="2383"/>
                  <a:pt x="1860" y="2383"/>
                </a:cubicBezTo>
                <a:cubicBezTo>
                  <a:pt x="2148" y="2383"/>
                  <a:pt x="2383" y="2148"/>
                  <a:pt x="2383" y="1860"/>
                </a:cubicBezTo>
                <a:cubicBezTo>
                  <a:pt x="2383" y="1757"/>
                  <a:pt x="2353" y="1662"/>
                  <a:pt x="2302" y="1581"/>
                </a:cubicBezTo>
                <a:lnTo>
                  <a:pt x="2897" y="986"/>
                </a:lnTo>
                <a:lnTo>
                  <a:pt x="3226" y="986"/>
                </a:lnTo>
                <a:lnTo>
                  <a:pt x="3719" y="493"/>
                </a:lnTo>
                <a:lnTo>
                  <a:pt x="3243" y="476"/>
                </a:lnTo>
                <a:lnTo>
                  <a:pt x="3226" y="0"/>
                </a:lnTo>
                <a:lnTo>
                  <a:pt x="2733" y="493"/>
                </a:lnTo>
                <a:lnTo>
                  <a:pt x="2733" y="822"/>
                </a:lnTo>
                <a:lnTo>
                  <a:pt x="2138" y="1417"/>
                </a:lnTo>
                <a:cubicBezTo>
                  <a:pt x="2057" y="1366"/>
                  <a:pt x="1962" y="1337"/>
                  <a:pt x="1860" y="1337"/>
                </a:cubicBezTo>
                <a:close/>
                <a:moveTo>
                  <a:pt x="3228" y="1219"/>
                </a:moveTo>
                <a:cubicBezTo>
                  <a:pt x="3319" y="1414"/>
                  <a:pt x="3371" y="1630"/>
                  <a:pt x="3371" y="1860"/>
                </a:cubicBezTo>
                <a:cubicBezTo>
                  <a:pt x="3371" y="2693"/>
                  <a:pt x="2693" y="3371"/>
                  <a:pt x="1860" y="3371"/>
                </a:cubicBezTo>
                <a:cubicBezTo>
                  <a:pt x="1026" y="3371"/>
                  <a:pt x="349" y="2693"/>
                  <a:pt x="349" y="1860"/>
                </a:cubicBezTo>
                <a:cubicBezTo>
                  <a:pt x="349" y="1026"/>
                  <a:pt x="1026" y="349"/>
                  <a:pt x="1860" y="349"/>
                </a:cubicBezTo>
                <a:cubicBezTo>
                  <a:pt x="2089" y="349"/>
                  <a:pt x="2306" y="400"/>
                  <a:pt x="2500" y="491"/>
                </a:cubicBezTo>
                <a:cubicBezTo>
                  <a:pt x="2501" y="430"/>
                  <a:pt x="2525" y="372"/>
                  <a:pt x="2568" y="329"/>
                </a:cubicBezTo>
                <a:lnTo>
                  <a:pt x="2697" y="200"/>
                </a:lnTo>
                <a:cubicBezTo>
                  <a:pt x="2446" y="72"/>
                  <a:pt x="2161" y="0"/>
                  <a:pt x="1860" y="0"/>
                </a:cubicBezTo>
                <a:cubicBezTo>
                  <a:pt x="832" y="0"/>
                  <a:pt x="0" y="832"/>
                  <a:pt x="0" y="1860"/>
                </a:cubicBezTo>
                <a:cubicBezTo>
                  <a:pt x="0" y="2887"/>
                  <a:pt x="832" y="3719"/>
                  <a:pt x="1860" y="3719"/>
                </a:cubicBezTo>
                <a:cubicBezTo>
                  <a:pt x="2887" y="3719"/>
                  <a:pt x="3719" y="2887"/>
                  <a:pt x="3719" y="1860"/>
                </a:cubicBezTo>
                <a:cubicBezTo>
                  <a:pt x="3719" y="1558"/>
                  <a:pt x="3647" y="1273"/>
                  <a:pt x="3520" y="1022"/>
                </a:cubicBezTo>
                <a:lnTo>
                  <a:pt x="3390" y="1151"/>
                </a:lnTo>
                <a:cubicBezTo>
                  <a:pt x="3347" y="1194"/>
                  <a:pt x="3289" y="1219"/>
                  <a:pt x="3228" y="1219"/>
                </a:cubicBezTo>
                <a:close/>
              </a:path>
            </a:pathLst>
          </a:custGeom>
          <a:gradFill flip="none" rotWithShape="1">
            <a:gsLst>
              <a:gs pos="0">
                <a:srgbClr val="1AB9E6"/>
              </a:gs>
              <a:gs pos="75000">
                <a:srgbClr val="40CDAC">
                  <a:shade val="100000"/>
                  <a:satMod val="115000"/>
                </a:srgbClr>
              </a:gs>
            </a:gsLst>
            <a:lin ang="2700000" scaled="1"/>
            <a:tileRect/>
          </a:gradFill>
          <a:ln>
            <a:noFill/>
          </a:ln>
        </p:spPr>
        <p:txBody>
          <a:bodyPr/>
          <a:lstStyle/>
          <a:p>
            <a:endParaRPr lang="zh-CN" altLang="en-US">
              <a:solidFill>
                <a:schemeClr val="bg1"/>
              </a:solidFill>
            </a:endParaRPr>
          </a:p>
        </p:txBody>
      </p:sp>
      <p:sp>
        <p:nvSpPr>
          <p:cNvPr id="195" name="矩形 62"/>
          <p:cNvSpPr>
            <a:spLocks noChangeArrowheads="1"/>
          </p:cNvSpPr>
          <p:nvPr/>
        </p:nvSpPr>
        <p:spPr bwMode="auto">
          <a:xfrm>
            <a:off x="3327490" y="2857619"/>
            <a:ext cx="2071688"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3600" b="1" dirty="0">
                <a:solidFill>
                  <a:srgbClr val="40CDAC"/>
                </a:solidFill>
                <a:latin typeface="微软雅黑" panose="020B0503020204020204" pitchFamily="34" charset="-122"/>
                <a:ea typeface="微软雅黑" panose="020B0503020204020204" pitchFamily="34" charset="-122"/>
              </a:rPr>
              <a:t>两个目标</a:t>
            </a:r>
          </a:p>
        </p:txBody>
      </p:sp>
      <p:pic>
        <p:nvPicPr>
          <p:cNvPr id="196" name="Picture 7" descr="C:\Users\Administrator\Desktop\56d684a0446de.png"/>
          <p:cNvPicPr>
            <a:picLocks noChangeAspect="1" noChangeArrowheads="1"/>
          </p:cNvPicPr>
          <p:nvPr/>
        </p:nvPicPr>
        <p:blipFill>
          <a:blip r:embed="rId7" cstate="print">
            <a:extLst>
              <a:ext uri="{BEBA8EAE-BF5A-486C-A8C5-ECC9F3942E4B}">
                <a14:imgProps xmlns:a14="http://schemas.microsoft.com/office/drawing/2010/main">
                  <a14:imgLayer r:embed="rId8">
                    <a14:imgEffect>
                      <a14:brightnessContrast bright="5000"/>
                    </a14:imgEffect>
                  </a14:imgLayer>
                </a14:imgProps>
              </a:ext>
              <a:ext uri="{28A0092B-C50C-407E-A947-70E740481C1C}">
                <a14:useLocalDpi xmlns:a14="http://schemas.microsoft.com/office/drawing/2010/main" val="0"/>
              </a:ext>
            </a:extLst>
          </a:blip>
          <a:srcRect/>
          <a:stretch>
            <a:fillRect/>
          </a:stretch>
        </p:blipFill>
        <p:spPr bwMode="auto">
          <a:xfrm rot="1643890">
            <a:off x="10821471" y="2560352"/>
            <a:ext cx="474514" cy="539694"/>
          </a:xfrm>
          <a:prstGeom prst="rect">
            <a:avLst/>
          </a:prstGeom>
          <a:noFill/>
          <a:extLst>
            <a:ext uri="{909E8E84-426E-40DD-AFC4-6F175D3DCCD1}">
              <a14:hiddenFill xmlns:a14="http://schemas.microsoft.com/office/drawing/2010/main">
                <a:solidFill>
                  <a:srgbClr val="FFFFFF"/>
                </a:solidFill>
              </a14:hiddenFill>
            </a:ext>
          </a:extLst>
        </p:spPr>
      </p:pic>
      <p:pic>
        <p:nvPicPr>
          <p:cNvPr id="197" name="Picture 7" descr="C:\Users\Administrator\Desktop\56d684a0446de.png"/>
          <p:cNvPicPr>
            <a:picLocks noChangeAspect="1" noChangeArrowheads="1"/>
          </p:cNvPicPr>
          <p:nvPr/>
        </p:nvPicPr>
        <p:blipFill>
          <a:blip r:embed="rId9" cstate="print">
            <a:extLst>
              <a:ext uri="{BEBA8EAE-BF5A-486C-A8C5-ECC9F3942E4B}">
                <a14:imgProps xmlns:a14="http://schemas.microsoft.com/office/drawing/2010/main">
                  <a14:imgLayer r:embed="rId10">
                    <a14:imgEffect>
                      <a14:brightnessContrast bright="5000"/>
                    </a14:imgEffect>
                  </a14:imgLayer>
                </a14:imgProps>
              </a:ext>
              <a:ext uri="{28A0092B-C50C-407E-A947-70E740481C1C}">
                <a14:useLocalDpi xmlns:a14="http://schemas.microsoft.com/office/drawing/2010/main" val="0"/>
              </a:ext>
            </a:extLst>
          </a:blip>
          <a:srcRect/>
          <a:stretch>
            <a:fillRect/>
          </a:stretch>
        </p:blipFill>
        <p:spPr bwMode="auto">
          <a:xfrm rot="4041525">
            <a:off x="4680362" y="5655241"/>
            <a:ext cx="883735" cy="100512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p14:dur="10" advTm="3000"/>
    </mc:Choice>
    <mc:Fallback>
      <p:transition advTm="3000"/>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96"/>
                                            </p:tgtEl>
                                            <p:attrNameLst>
                                              <p:attrName>style.visibility</p:attrName>
                                            </p:attrNameLst>
                                          </p:cBhvr>
                                          <p:to>
                                            <p:strVal val="visible"/>
                                          </p:to>
                                        </p:set>
                                        <p:anim calcmode="lin" valueType="num">
                                          <p:cBhvr additive="base">
                                            <p:cTn id="7" dur="500" fill="hold"/>
                                            <p:tgtEl>
                                              <p:spTgt spid="96"/>
                                            </p:tgtEl>
                                            <p:attrNameLst>
                                              <p:attrName>ppt_x</p:attrName>
                                            </p:attrNameLst>
                                          </p:cBhvr>
                                          <p:tavLst>
                                            <p:tav tm="0">
                                              <p:val>
                                                <p:strVal val="#ppt_x"/>
                                              </p:val>
                                            </p:tav>
                                            <p:tav tm="100000">
                                              <p:val>
                                                <p:strVal val="#ppt_x"/>
                                              </p:val>
                                            </p:tav>
                                          </p:tavLst>
                                        </p:anim>
                                        <p:anim calcmode="lin" valueType="num">
                                          <p:cBhvr additive="base">
                                            <p:cTn id="8" dur="500" fill="hold"/>
                                            <p:tgtEl>
                                              <p:spTgt spid="96"/>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14:presetBounceEnd="67000">
                                      <p:stCondLst>
                                        <p:cond delay="0"/>
                                      </p:stCondLst>
                                      <p:childTnLst>
                                        <p:set>
                                          <p:cBhvr>
                                            <p:cTn id="11" dur="1" fill="hold">
                                              <p:stCondLst>
                                                <p:cond delay="0"/>
                                              </p:stCondLst>
                                            </p:cTn>
                                            <p:tgtEl>
                                              <p:spTgt spid="97"/>
                                            </p:tgtEl>
                                            <p:attrNameLst>
                                              <p:attrName>style.visibility</p:attrName>
                                            </p:attrNameLst>
                                          </p:cBhvr>
                                          <p:to>
                                            <p:strVal val="visible"/>
                                          </p:to>
                                        </p:set>
                                        <p:anim calcmode="lin" valueType="num" p14:bounceEnd="67000">
                                          <p:cBhvr additive="base">
                                            <p:cTn id="12" dur="2000" fill="hold"/>
                                            <p:tgtEl>
                                              <p:spTgt spid="97"/>
                                            </p:tgtEl>
                                            <p:attrNameLst>
                                              <p:attrName>ppt_x</p:attrName>
                                            </p:attrNameLst>
                                          </p:cBhvr>
                                          <p:tavLst>
                                            <p:tav tm="0">
                                              <p:val>
                                                <p:strVal val="0-#ppt_w/2"/>
                                              </p:val>
                                            </p:tav>
                                            <p:tav tm="100000">
                                              <p:val>
                                                <p:strVal val="#ppt_x"/>
                                              </p:val>
                                            </p:tav>
                                          </p:tavLst>
                                        </p:anim>
                                        <p:anim calcmode="lin" valueType="num" p14:bounceEnd="67000">
                                          <p:cBhvr additive="base">
                                            <p:cTn id="13" dur="2000" fill="hold"/>
                                            <p:tgtEl>
                                              <p:spTgt spid="97"/>
                                            </p:tgtEl>
                                            <p:attrNameLst>
                                              <p:attrName>ppt_y</p:attrName>
                                            </p:attrNameLst>
                                          </p:cBhvr>
                                          <p:tavLst>
                                            <p:tav tm="0">
                                              <p:val>
                                                <p:strVal val="#ppt_y"/>
                                              </p:val>
                                            </p:tav>
                                            <p:tav tm="100000">
                                              <p:val>
                                                <p:strVal val="#ppt_y"/>
                                              </p:val>
                                            </p:tav>
                                          </p:tavLst>
                                        </p:anim>
                                      </p:childTnLst>
                                    </p:cTn>
                                  </p:par>
                                </p:childTnLst>
                              </p:cTn>
                            </p:par>
                            <p:par>
                              <p:cTn id="14" fill="hold">
                                <p:stCondLst>
                                  <p:cond delay="2500"/>
                                </p:stCondLst>
                                <p:childTnLst>
                                  <p:par>
                                    <p:cTn id="15" presetID="2" presetClass="entr" presetSubtype="8" fill="hold" nodeType="afterEffect" p14:presetBounceEnd="68000">
                                      <p:stCondLst>
                                        <p:cond delay="0"/>
                                      </p:stCondLst>
                                      <p:childTnLst>
                                        <p:set>
                                          <p:cBhvr>
                                            <p:cTn id="16" dur="1" fill="hold">
                                              <p:stCondLst>
                                                <p:cond delay="0"/>
                                              </p:stCondLst>
                                            </p:cTn>
                                            <p:tgtEl>
                                              <p:spTgt spid="36"/>
                                            </p:tgtEl>
                                            <p:attrNameLst>
                                              <p:attrName>style.visibility</p:attrName>
                                            </p:attrNameLst>
                                          </p:cBhvr>
                                          <p:to>
                                            <p:strVal val="visible"/>
                                          </p:to>
                                        </p:set>
                                        <p:anim calcmode="lin" valueType="num" p14:bounceEnd="68000">
                                          <p:cBhvr additive="base">
                                            <p:cTn id="17" dur="500" fill="hold"/>
                                            <p:tgtEl>
                                              <p:spTgt spid="36"/>
                                            </p:tgtEl>
                                            <p:attrNameLst>
                                              <p:attrName>ppt_x</p:attrName>
                                            </p:attrNameLst>
                                          </p:cBhvr>
                                          <p:tavLst>
                                            <p:tav tm="0">
                                              <p:val>
                                                <p:strVal val="0-#ppt_w/2"/>
                                              </p:val>
                                            </p:tav>
                                            <p:tav tm="100000">
                                              <p:val>
                                                <p:strVal val="#ppt_x"/>
                                              </p:val>
                                            </p:tav>
                                          </p:tavLst>
                                        </p:anim>
                                        <p:anim calcmode="lin" valueType="num" p14:bounceEnd="68000">
                                          <p:cBhvr additive="base">
                                            <p:cTn id="18" dur="500" fill="hold"/>
                                            <p:tgtEl>
                                              <p:spTgt spid="36"/>
                                            </p:tgtEl>
                                            <p:attrNameLst>
                                              <p:attrName>ppt_y</p:attrName>
                                            </p:attrNameLst>
                                          </p:cBhvr>
                                          <p:tavLst>
                                            <p:tav tm="0">
                                              <p:val>
                                                <p:strVal val="#ppt_y"/>
                                              </p:val>
                                            </p:tav>
                                            <p:tav tm="100000">
                                              <p:val>
                                                <p:strVal val="#ppt_y"/>
                                              </p:val>
                                            </p:tav>
                                          </p:tavLst>
                                        </p:anim>
                                      </p:childTnLst>
                                    </p:cTn>
                                  </p:par>
                                </p:childTnLst>
                              </p:cTn>
                            </p:par>
                            <p:par>
                              <p:cTn id="19" fill="hold">
                                <p:stCondLst>
                                  <p:cond delay="3000"/>
                                </p:stCondLst>
                                <p:childTnLst>
                                  <p:par>
                                    <p:cTn id="20" presetID="2" presetClass="entr" presetSubtype="8" fill="hold" nodeType="afterEffect" p14:presetBounceEnd="68000">
                                      <p:stCondLst>
                                        <p:cond delay="0"/>
                                      </p:stCondLst>
                                      <p:childTnLst>
                                        <p:set>
                                          <p:cBhvr>
                                            <p:cTn id="21" dur="1" fill="hold">
                                              <p:stCondLst>
                                                <p:cond delay="0"/>
                                              </p:stCondLst>
                                            </p:cTn>
                                            <p:tgtEl>
                                              <p:spTgt spid="37"/>
                                            </p:tgtEl>
                                            <p:attrNameLst>
                                              <p:attrName>style.visibility</p:attrName>
                                            </p:attrNameLst>
                                          </p:cBhvr>
                                          <p:to>
                                            <p:strVal val="visible"/>
                                          </p:to>
                                        </p:set>
                                        <p:anim calcmode="lin" valueType="num" p14:bounceEnd="68000">
                                          <p:cBhvr additive="base">
                                            <p:cTn id="22" dur="500" fill="hold"/>
                                            <p:tgtEl>
                                              <p:spTgt spid="37"/>
                                            </p:tgtEl>
                                            <p:attrNameLst>
                                              <p:attrName>ppt_x</p:attrName>
                                            </p:attrNameLst>
                                          </p:cBhvr>
                                          <p:tavLst>
                                            <p:tav tm="0">
                                              <p:val>
                                                <p:strVal val="0-#ppt_w/2"/>
                                              </p:val>
                                            </p:tav>
                                            <p:tav tm="100000">
                                              <p:val>
                                                <p:strVal val="#ppt_x"/>
                                              </p:val>
                                            </p:tav>
                                          </p:tavLst>
                                        </p:anim>
                                        <p:anim calcmode="lin" valueType="num" p14:bounceEnd="68000">
                                          <p:cBhvr additive="base">
                                            <p:cTn id="23" dur="500" fill="hold"/>
                                            <p:tgtEl>
                                              <p:spTgt spid="37"/>
                                            </p:tgtEl>
                                            <p:attrNameLst>
                                              <p:attrName>ppt_y</p:attrName>
                                            </p:attrNameLst>
                                          </p:cBhvr>
                                          <p:tavLst>
                                            <p:tav tm="0">
                                              <p:val>
                                                <p:strVal val="#ppt_y"/>
                                              </p:val>
                                            </p:tav>
                                            <p:tav tm="100000">
                                              <p:val>
                                                <p:strVal val="#ppt_y"/>
                                              </p:val>
                                            </p:tav>
                                          </p:tavLst>
                                        </p:anim>
                                      </p:childTnLst>
                                    </p:cTn>
                                  </p:par>
                                </p:childTnLst>
                              </p:cTn>
                            </p:par>
                            <p:par>
                              <p:cTn id="24" fill="hold">
                                <p:stCondLst>
                                  <p:cond delay="3500"/>
                                </p:stCondLst>
                                <p:childTnLst>
                                  <p:par>
                                    <p:cTn id="25" presetID="6" presetClass="entr" presetSubtype="32" fill="hold" grpId="0" nodeType="afterEffect">
                                      <p:stCondLst>
                                        <p:cond delay="0"/>
                                      </p:stCondLst>
                                      <p:childTnLst>
                                        <p:set>
                                          <p:cBhvr>
                                            <p:cTn id="26" dur="1" fill="hold">
                                              <p:stCondLst>
                                                <p:cond delay="0"/>
                                              </p:stCondLst>
                                            </p:cTn>
                                            <p:tgtEl>
                                              <p:spTgt spid="193"/>
                                            </p:tgtEl>
                                            <p:attrNameLst>
                                              <p:attrName>style.visibility</p:attrName>
                                            </p:attrNameLst>
                                          </p:cBhvr>
                                          <p:to>
                                            <p:strVal val="visible"/>
                                          </p:to>
                                        </p:set>
                                        <p:animEffect transition="in" filter="circle(out)">
                                          <p:cBhvr>
                                            <p:cTn id="27" dur="1000"/>
                                            <p:tgtEl>
                                              <p:spTgt spid="193"/>
                                            </p:tgtEl>
                                          </p:cBhvr>
                                        </p:animEffect>
                                      </p:childTnLst>
                                    </p:cTn>
                                  </p:par>
                                </p:childTnLst>
                              </p:cTn>
                            </p:par>
                            <p:par>
                              <p:cTn id="28" fill="hold">
                                <p:stCondLst>
                                  <p:cond delay="4500"/>
                                </p:stCondLst>
                                <p:childTnLst>
                                  <p:par>
                                    <p:cTn id="29" presetID="2" presetClass="entr" presetSubtype="8" fill="hold" grpId="0" nodeType="afterEffect">
                                      <p:stCondLst>
                                        <p:cond delay="0"/>
                                      </p:stCondLst>
                                      <p:iterate type="lt">
                                        <p:tmPct val="10000"/>
                                      </p:iterate>
                                      <p:childTnLst>
                                        <p:set>
                                          <p:cBhvr>
                                            <p:cTn id="30" dur="1" fill="hold">
                                              <p:stCondLst>
                                                <p:cond delay="0"/>
                                              </p:stCondLst>
                                            </p:cTn>
                                            <p:tgtEl>
                                              <p:spTgt spid="195"/>
                                            </p:tgtEl>
                                            <p:attrNameLst>
                                              <p:attrName>style.visibility</p:attrName>
                                            </p:attrNameLst>
                                          </p:cBhvr>
                                          <p:to>
                                            <p:strVal val="visible"/>
                                          </p:to>
                                        </p:set>
                                        <p:anim calcmode="lin" valueType="num">
                                          <p:cBhvr>
                                            <p:cTn id="31" dur="500" fill="hold"/>
                                            <p:tgtEl>
                                              <p:spTgt spid="195"/>
                                            </p:tgtEl>
                                            <p:attrNameLst>
                                              <p:attrName>ppt_x</p:attrName>
                                            </p:attrNameLst>
                                          </p:cBhvr>
                                          <p:tavLst>
                                            <p:tav tm="0">
                                              <p:val>
                                                <p:strVal val="0-#ppt_w/2"/>
                                              </p:val>
                                            </p:tav>
                                            <p:tav tm="100000">
                                              <p:val>
                                                <p:strVal val="#ppt_x"/>
                                              </p:val>
                                            </p:tav>
                                          </p:tavLst>
                                        </p:anim>
                                        <p:anim calcmode="lin" valueType="num">
                                          <p:cBhvr>
                                            <p:cTn id="32" dur="500" fill="hold"/>
                                            <p:tgtEl>
                                              <p:spTgt spid="195"/>
                                            </p:tgtEl>
                                            <p:attrNameLst>
                                              <p:attrName>ppt_y</p:attrName>
                                            </p:attrNameLst>
                                          </p:cBhvr>
                                          <p:tavLst>
                                            <p:tav tm="0">
                                              <p:val>
                                                <p:strVal val="#ppt_y"/>
                                              </p:val>
                                            </p:tav>
                                            <p:tav tm="100000">
                                              <p:val>
                                                <p:strVal val="#ppt_y"/>
                                              </p:val>
                                            </p:tav>
                                          </p:tavLst>
                                        </p:anim>
                                      </p:childTnLst>
                                    </p:cTn>
                                  </p:par>
                                  <p:par>
                                    <p:cTn id="33" presetID="26" presetClass="emph" presetSubtype="0" fill="hold" grpId="1" nodeType="withEffect">
                                      <p:stCondLst>
                                        <p:cond delay="2100"/>
                                      </p:stCondLst>
                                      <p:iterate type="lt">
                                        <p:tmPct val="10000"/>
                                      </p:iterate>
                                      <p:childTnLst>
                                        <p:animEffect transition="out" filter="fade">
                                          <p:cBhvr>
                                            <p:cTn id="34" dur="500" tmFilter="0, 0; .2, .5; .8, .5; 1, 0"/>
                                            <p:tgtEl>
                                              <p:spTgt spid="195"/>
                                            </p:tgtEl>
                                          </p:cBhvr>
                                        </p:animEffect>
                                        <p:animScale>
                                          <p:cBhvr>
                                            <p:cTn id="35" dur="250" autoRev="1" fill="hold"/>
                                            <p:tgtEl>
                                              <p:spTgt spid="195"/>
                                            </p:tgtEl>
                                          </p:cBhvr>
                                          <p:by x="105000" y="105000"/>
                                        </p:animScale>
                                      </p:childTnLst>
                                    </p:cTn>
                                  </p:par>
                                </p:childTnLst>
                              </p:cTn>
                            </p:par>
                            <p:par>
                              <p:cTn id="36" fill="hold">
                                <p:stCondLst>
                                  <p:cond delay="7250"/>
                                </p:stCondLst>
                                <p:childTnLst>
                                  <p:par>
                                    <p:cTn id="37" presetID="2" presetClass="entr" presetSubtype="8" fill="hold" grpId="0" nodeType="afterEffect" p14:presetBounceEnd="67000">
                                      <p:stCondLst>
                                        <p:cond delay="0"/>
                                      </p:stCondLst>
                                      <p:childTnLst>
                                        <p:set>
                                          <p:cBhvr>
                                            <p:cTn id="38" dur="1" fill="hold">
                                              <p:stCondLst>
                                                <p:cond delay="0"/>
                                              </p:stCondLst>
                                            </p:cTn>
                                            <p:tgtEl>
                                              <p:spTgt spid="120"/>
                                            </p:tgtEl>
                                            <p:attrNameLst>
                                              <p:attrName>style.visibility</p:attrName>
                                            </p:attrNameLst>
                                          </p:cBhvr>
                                          <p:to>
                                            <p:strVal val="visible"/>
                                          </p:to>
                                        </p:set>
                                        <p:anim calcmode="lin" valueType="num" p14:bounceEnd="67000">
                                          <p:cBhvr additive="base">
                                            <p:cTn id="39" dur="2000" fill="hold"/>
                                            <p:tgtEl>
                                              <p:spTgt spid="120"/>
                                            </p:tgtEl>
                                            <p:attrNameLst>
                                              <p:attrName>ppt_x</p:attrName>
                                            </p:attrNameLst>
                                          </p:cBhvr>
                                          <p:tavLst>
                                            <p:tav tm="0">
                                              <p:val>
                                                <p:strVal val="0-#ppt_w/2"/>
                                              </p:val>
                                            </p:tav>
                                            <p:tav tm="100000">
                                              <p:val>
                                                <p:strVal val="#ppt_x"/>
                                              </p:val>
                                            </p:tav>
                                          </p:tavLst>
                                        </p:anim>
                                        <p:anim calcmode="lin" valueType="num" p14:bounceEnd="67000">
                                          <p:cBhvr additive="base">
                                            <p:cTn id="40" dur="2000" fill="hold"/>
                                            <p:tgtEl>
                                              <p:spTgt spid="120"/>
                                            </p:tgtEl>
                                            <p:attrNameLst>
                                              <p:attrName>ppt_y</p:attrName>
                                            </p:attrNameLst>
                                          </p:cBhvr>
                                          <p:tavLst>
                                            <p:tav tm="0">
                                              <p:val>
                                                <p:strVal val="#ppt_y"/>
                                              </p:val>
                                            </p:tav>
                                            <p:tav tm="100000">
                                              <p:val>
                                                <p:strVal val="#ppt_y"/>
                                              </p:val>
                                            </p:tav>
                                          </p:tavLst>
                                        </p:anim>
                                      </p:childTnLst>
                                    </p:cTn>
                                  </p:par>
                                  <p:par>
                                    <p:cTn id="41" presetID="2" presetClass="entr" presetSubtype="8" fill="hold" grpId="0" nodeType="withEffect" p14:presetBounceEnd="67000">
                                      <p:stCondLst>
                                        <p:cond delay="0"/>
                                      </p:stCondLst>
                                      <p:childTnLst>
                                        <p:set>
                                          <p:cBhvr>
                                            <p:cTn id="42" dur="1" fill="hold">
                                              <p:stCondLst>
                                                <p:cond delay="0"/>
                                              </p:stCondLst>
                                            </p:cTn>
                                            <p:tgtEl>
                                              <p:spTgt spid="121"/>
                                            </p:tgtEl>
                                            <p:attrNameLst>
                                              <p:attrName>style.visibility</p:attrName>
                                            </p:attrNameLst>
                                          </p:cBhvr>
                                          <p:to>
                                            <p:strVal val="visible"/>
                                          </p:to>
                                        </p:set>
                                        <p:anim calcmode="lin" valueType="num" p14:bounceEnd="67000">
                                          <p:cBhvr additive="base">
                                            <p:cTn id="43" dur="2000" fill="hold"/>
                                            <p:tgtEl>
                                              <p:spTgt spid="121"/>
                                            </p:tgtEl>
                                            <p:attrNameLst>
                                              <p:attrName>ppt_x</p:attrName>
                                            </p:attrNameLst>
                                          </p:cBhvr>
                                          <p:tavLst>
                                            <p:tav tm="0">
                                              <p:val>
                                                <p:strVal val="0-#ppt_w/2"/>
                                              </p:val>
                                            </p:tav>
                                            <p:tav tm="100000">
                                              <p:val>
                                                <p:strVal val="#ppt_x"/>
                                              </p:val>
                                            </p:tav>
                                          </p:tavLst>
                                        </p:anim>
                                        <p:anim calcmode="lin" valueType="num" p14:bounceEnd="67000">
                                          <p:cBhvr additive="base">
                                            <p:cTn id="44" dur="2000" fill="hold"/>
                                            <p:tgtEl>
                                              <p:spTgt spid="121"/>
                                            </p:tgtEl>
                                            <p:attrNameLst>
                                              <p:attrName>ppt_y</p:attrName>
                                            </p:attrNameLst>
                                          </p:cBhvr>
                                          <p:tavLst>
                                            <p:tav tm="0">
                                              <p:val>
                                                <p:strVal val="#ppt_y"/>
                                              </p:val>
                                            </p:tav>
                                            <p:tav tm="100000">
                                              <p:val>
                                                <p:strVal val="#ppt_y"/>
                                              </p:val>
                                            </p:tav>
                                          </p:tavLst>
                                        </p:anim>
                                      </p:childTnLst>
                                    </p:cTn>
                                  </p:par>
                                  <p:par>
                                    <p:cTn id="45" presetID="2" presetClass="entr" presetSubtype="2" decel="100000" fill="hold" grpId="0" nodeType="withEffect">
                                      <p:stCondLst>
                                        <p:cond delay="600"/>
                                      </p:stCondLst>
                                      <p:childTnLst>
                                        <p:set>
                                          <p:cBhvr>
                                            <p:cTn id="46" dur="1" fill="hold">
                                              <p:stCondLst>
                                                <p:cond delay="0"/>
                                              </p:stCondLst>
                                            </p:cTn>
                                            <p:tgtEl>
                                              <p:spTgt spid="114"/>
                                            </p:tgtEl>
                                            <p:attrNameLst>
                                              <p:attrName>style.visibility</p:attrName>
                                            </p:attrNameLst>
                                          </p:cBhvr>
                                          <p:to>
                                            <p:strVal val="visible"/>
                                          </p:to>
                                        </p:set>
                                        <p:anim calcmode="lin" valueType="num">
                                          <p:cBhvr additive="base">
                                            <p:cTn id="47" dur="1400" fill="hold"/>
                                            <p:tgtEl>
                                              <p:spTgt spid="114"/>
                                            </p:tgtEl>
                                            <p:attrNameLst>
                                              <p:attrName>ppt_x</p:attrName>
                                            </p:attrNameLst>
                                          </p:cBhvr>
                                          <p:tavLst>
                                            <p:tav tm="0">
                                              <p:val>
                                                <p:strVal val="1+#ppt_w/2"/>
                                              </p:val>
                                            </p:tav>
                                            <p:tav tm="100000">
                                              <p:val>
                                                <p:strVal val="#ppt_x"/>
                                              </p:val>
                                            </p:tav>
                                          </p:tavLst>
                                        </p:anim>
                                        <p:anim calcmode="lin" valueType="num">
                                          <p:cBhvr additive="base">
                                            <p:cTn id="48" dur="1400" fill="hold"/>
                                            <p:tgtEl>
                                              <p:spTgt spid="114"/>
                                            </p:tgtEl>
                                            <p:attrNameLst>
                                              <p:attrName>ppt_y</p:attrName>
                                            </p:attrNameLst>
                                          </p:cBhvr>
                                          <p:tavLst>
                                            <p:tav tm="0">
                                              <p:val>
                                                <p:strVal val="#ppt_y"/>
                                              </p:val>
                                            </p:tav>
                                            <p:tav tm="100000">
                                              <p:val>
                                                <p:strVal val="#ppt_y"/>
                                              </p:val>
                                            </p:tav>
                                          </p:tavLst>
                                        </p:anim>
                                      </p:childTnLst>
                                    </p:cTn>
                                  </p:par>
                                  <p:par>
                                    <p:cTn id="49" presetID="2" presetClass="entr" presetSubtype="2" decel="100000" fill="hold" grpId="0" nodeType="withEffect">
                                      <p:stCondLst>
                                        <p:cond delay="600"/>
                                      </p:stCondLst>
                                      <p:childTnLst>
                                        <p:set>
                                          <p:cBhvr>
                                            <p:cTn id="50" dur="1" fill="hold">
                                              <p:stCondLst>
                                                <p:cond delay="0"/>
                                              </p:stCondLst>
                                            </p:cTn>
                                            <p:tgtEl>
                                              <p:spTgt spid="115"/>
                                            </p:tgtEl>
                                            <p:attrNameLst>
                                              <p:attrName>style.visibility</p:attrName>
                                            </p:attrNameLst>
                                          </p:cBhvr>
                                          <p:to>
                                            <p:strVal val="visible"/>
                                          </p:to>
                                        </p:set>
                                        <p:anim calcmode="lin" valueType="num">
                                          <p:cBhvr additive="base">
                                            <p:cTn id="51" dur="1400" fill="hold"/>
                                            <p:tgtEl>
                                              <p:spTgt spid="115"/>
                                            </p:tgtEl>
                                            <p:attrNameLst>
                                              <p:attrName>ppt_x</p:attrName>
                                            </p:attrNameLst>
                                          </p:cBhvr>
                                          <p:tavLst>
                                            <p:tav tm="0">
                                              <p:val>
                                                <p:strVal val="1+#ppt_w/2"/>
                                              </p:val>
                                            </p:tav>
                                            <p:tav tm="100000">
                                              <p:val>
                                                <p:strVal val="#ppt_x"/>
                                              </p:val>
                                            </p:tav>
                                          </p:tavLst>
                                        </p:anim>
                                        <p:anim calcmode="lin" valueType="num">
                                          <p:cBhvr additive="base">
                                            <p:cTn id="52" dur="1400" fill="hold"/>
                                            <p:tgtEl>
                                              <p:spTgt spid="115"/>
                                            </p:tgtEl>
                                            <p:attrNameLst>
                                              <p:attrName>ppt_y</p:attrName>
                                            </p:attrNameLst>
                                          </p:cBhvr>
                                          <p:tavLst>
                                            <p:tav tm="0">
                                              <p:val>
                                                <p:strVal val="#ppt_y"/>
                                              </p:val>
                                            </p:tav>
                                            <p:tav tm="100000">
                                              <p:val>
                                                <p:strVal val="#ppt_y"/>
                                              </p:val>
                                            </p:tav>
                                          </p:tavLst>
                                        </p:anim>
                                      </p:childTnLst>
                                    </p:cTn>
                                  </p:par>
                                </p:childTnLst>
                              </p:cTn>
                            </p:par>
                            <p:par>
                              <p:cTn id="53" fill="hold">
                                <p:stCondLst>
                                  <p:cond delay="9250"/>
                                </p:stCondLst>
                                <p:childTnLst>
                                  <p:par>
                                    <p:cTn id="54" presetID="52" presetClass="entr" presetSubtype="0" fill="hold" nodeType="afterEffect">
                                      <p:stCondLst>
                                        <p:cond delay="0"/>
                                      </p:stCondLst>
                                      <p:childTnLst>
                                        <p:set>
                                          <p:cBhvr>
                                            <p:cTn id="55" dur="1" fill="hold">
                                              <p:stCondLst>
                                                <p:cond delay="0"/>
                                              </p:stCondLst>
                                            </p:cTn>
                                            <p:tgtEl>
                                              <p:spTgt spid="196"/>
                                            </p:tgtEl>
                                            <p:attrNameLst>
                                              <p:attrName>style.visibility</p:attrName>
                                            </p:attrNameLst>
                                          </p:cBhvr>
                                          <p:to>
                                            <p:strVal val="visible"/>
                                          </p:to>
                                        </p:set>
                                        <p:animScale>
                                          <p:cBhvr>
                                            <p:cTn id="56" dur="1000" decel="50000" fill="hold">
                                              <p:stCondLst>
                                                <p:cond delay="0"/>
                                              </p:stCondLst>
                                            </p:cTn>
                                            <p:tgtEl>
                                              <p:spTgt spid="19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7" dur="1000" decel="50000" fill="hold">
                                              <p:stCondLst>
                                                <p:cond delay="0"/>
                                              </p:stCondLst>
                                            </p:cTn>
                                            <p:tgtEl>
                                              <p:spTgt spid="196"/>
                                            </p:tgtEl>
                                            <p:attrNameLst>
                                              <p:attrName>ppt_x</p:attrName>
                                              <p:attrName>ppt_y</p:attrName>
                                            </p:attrNameLst>
                                          </p:cBhvr>
                                        </p:animMotion>
                                        <p:animEffect transition="in" filter="fade">
                                          <p:cBhvr>
                                            <p:cTn id="58" dur="1000"/>
                                            <p:tgtEl>
                                              <p:spTgt spid="196"/>
                                            </p:tgtEl>
                                          </p:cBhvr>
                                        </p:animEffect>
                                      </p:childTnLst>
                                    </p:cTn>
                                  </p:par>
                                  <p:par>
                                    <p:cTn id="59" presetID="52" presetClass="entr" presetSubtype="0" fill="hold" nodeType="withEffect">
                                      <p:stCondLst>
                                        <p:cond delay="200"/>
                                      </p:stCondLst>
                                      <p:childTnLst>
                                        <p:set>
                                          <p:cBhvr>
                                            <p:cTn id="60" dur="1" fill="hold">
                                              <p:stCondLst>
                                                <p:cond delay="0"/>
                                              </p:stCondLst>
                                            </p:cTn>
                                            <p:tgtEl>
                                              <p:spTgt spid="197"/>
                                            </p:tgtEl>
                                            <p:attrNameLst>
                                              <p:attrName>style.visibility</p:attrName>
                                            </p:attrNameLst>
                                          </p:cBhvr>
                                          <p:to>
                                            <p:strVal val="visible"/>
                                          </p:to>
                                        </p:set>
                                        <p:animScale>
                                          <p:cBhvr>
                                            <p:cTn id="61" dur="1000" decel="50000" fill="hold">
                                              <p:stCondLst>
                                                <p:cond delay="0"/>
                                              </p:stCondLst>
                                            </p:cTn>
                                            <p:tgtEl>
                                              <p:spTgt spid="19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2" dur="1000" decel="50000" fill="hold">
                                              <p:stCondLst>
                                                <p:cond delay="0"/>
                                              </p:stCondLst>
                                            </p:cTn>
                                            <p:tgtEl>
                                              <p:spTgt spid="197"/>
                                            </p:tgtEl>
                                            <p:attrNameLst>
                                              <p:attrName>ppt_x</p:attrName>
                                              <p:attrName>ppt_y</p:attrName>
                                            </p:attrNameLst>
                                          </p:cBhvr>
                                        </p:animMotion>
                                        <p:animEffect transition="in" filter="fade">
                                          <p:cBhvr>
                                            <p:cTn id="63" dur="1000"/>
                                            <p:tgtEl>
                                              <p:spTgt spid="1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 grpId="0"/>
          <p:bldP spid="121" grpId="0" animBg="1"/>
          <p:bldP spid="120" grpId="0" animBg="1"/>
          <p:bldP spid="114" grpId="0"/>
          <p:bldP spid="115" grpId="0"/>
          <p:bldP spid="193" grpId="0" animBg="1"/>
          <p:bldP spid="195" grpId="0"/>
          <p:bldP spid="195" grpId="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96"/>
                                            </p:tgtEl>
                                            <p:attrNameLst>
                                              <p:attrName>style.visibility</p:attrName>
                                            </p:attrNameLst>
                                          </p:cBhvr>
                                          <p:to>
                                            <p:strVal val="visible"/>
                                          </p:to>
                                        </p:set>
                                        <p:anim calcmode="lin" valueType="num">
                                          <p:cBhvr additive="base">
                                            <p:cTn id="7" dur="500" fill="hold"/>
                                            <p:tgtEl>
                                              <p:spTgt spid="96"/>
                                            </p:tgtEl>
                                            <p:attrNameLst>
                                              <p:attrName>ppt_x</p:attrName>
                                            </p:attrNameLst>
                                          </p:cBhvr>
                                          <p:tavLst>
                                            <p:tav tm="0">
                                              <p:val>
                                                <p:strVal val="#ppt_x"/>
                                              </p:val>
                                            </p:tav>
                                            <p:tav tm="100000">
                                              <p:val>
                                                <p:strVal val="#ppt_x"/>
                                              </p:val>
                                            </p:tav>
                                          </p:tavLst>
                                        </p:anim>
                                        <p:anim calcmode="lin" valueType="num">
                                          <p:cBhvr additive="base">
                                            <p:cTn id="8" dur="500" fill="hold"/>
                                            <p:tgtEl>
                                              <p:spTgt spid="96"/>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97"/>
                                            </p:tgtEl>
                                            <p:attrNameLst>
                                              <p:attrName>style.visibility</p:attrName>
                                            </p:attrNameLst>
                                          </p:cBhvr>
                                          <p:to>
                                            <p:strVal val="visible"/>
                                          </p:to>
                                        </p:set>
                                        <p:anim calcmode="lin" valueType="num">
                                          <p:cBhvr additive="base">
                                            <p:cTn id="12" dur="2000" fill="hold"/>
                                            <p:tgtEl>
                                              <p:spTgt spid="97"/>
                                            </p:tgtEl>
                                            <p:attrNameLst>
                                              <p:attrName>ppt_x</p:attrName>
                                            </p:attrNameLst>
                                          </p:cBhvr>
                                          <p:tavLst>
                                            <p:tav tm="0">
                                              <p:val>
                                                <p:strVal val="0-#ppt_w/2"/>
                                              </p:val>
                                            </p:tav>
                                            <p:tav tm="100000">
                                              <p:val>
                                                <p:strVal val="#ppt_x"/>
                                              </p:val>
                                            </p:tav>
                                          </p:tavLst>
                                        </p:anim>
                                        <p:anim calcmode="lin" valueType="num">
                                          <p:cBhvr additive="base">
                                            <p:cTn id="13" dur="2000" fill="hold"/>
                                            <p:tgtEl>
                                              <p:spTgt spid="97"/>
                                            </p:tgtEl>
                                            <p:attrNameLst>
                                              <p:attrName>ppt_y</p:attrName>
                                            </p:attrNameLst>
                                          </p:cBhvr>
                                          <p:tavLst>
                                            <p:tav tm="0">
                                              <p:val>
                                                <p:strVal val="#ppt_y"/>
                                              </p:val>
                                            </p:tav>
                                            <p:tav tm="100000">
                                              <p:val>
                                                <p:strVal val="#ppt_y"/>
                                              </p:val>
                                            </p:tav>
                                          </p:tavLst>
                                        </p:anim>
                                      </p:childTnLst>
                                    </p:cTn>
                                  </p:par>
                                </p:childTnLst>
                              </p:cTn>
                            </p:par>
                            <p:par>
                              <p:cTn id="14" fill="hold">
                                <p:stCondLst>
                                  <p:cond delay="2500"/>
                                </p:stCondLst>
                                <p:childTnLst>
                                  <p:par>
                                    <p:cTn id="15" presetID="2" presetClass="entr" presetSubtype="8" fill="hold" nodeType="afterEffect">
                                      <p:stCondLst>
                                        <p:cond delay="0"/>
                                      </p:stCondLst>
                                      <p:childTnLst>
                                        <p:set>
                                          <p:cBhvr>
                                            <p:cTn id="16" dur="1" fill="hold">
                                              <p:stCondLst>
                                                <p:cond delay="0"/>
                                              </p:stCondLst>
                                            </p:cTn>
                                            <p:tgtEl>
                                              <p:spTgt spid="36"/>
                                            </p:tgtEl>
                                            <p:attrNameLst>
                                              <p:attrName>style.visibility</p:attrName>
                                            </p:attrNameLst>
                                          </p:cBhvr>
                                          <p:to>
                                            <p:strVal val="visible"/>
                                          </p:to>
                                        </p:set>
                                        <p:anim calcmode="lin" valueType="num">
                                          <p:cBhvr additive="base">
                                            <p:cTn id="17" dur="500" fill="hold"/>
                                            <p:tgtEl>
                                              <p:spTgt spid="36"/>
                                            </p:tgtEl>
                                            <p:attrNameLst>
                                              <p:attrName>ppt_x</p:attrName>
                                            </p:attrNameLst>
                                          </p:cBhvr>
                                          <p:tavLst>
                                            <p:tav tm="0">
                                              <p:val>
                                                <p:strVal val="0-#ppt_w/2"/>
                                              </p:val>
                                            </p:tav>
                                            <p:tav tm="100000">
                                              <p:val>
                                                <p:strVal val="#ppt_x"/>
                                              </p:val>
                                            </p:tav>
                                          </p:tavLst>
                                        </p:anim>
                                        <p:anim calcmode="lin" valueType="num">
                                          <p:cBhvr additive="base">
                                            <p:cTn id="18" dur="500" fill="hold"/>
                                            <p:tgtEl>
                                              <p:spTgt spid="36"/>
                                            </p:tgtEl>
                                            <p:attrNameLst>
                                              <p:attrName>ppt_y</p:attrName>
                                            </p:attrNameLst>
                                          </p:cBhvr>
                                          <p:tavLst>
                                            <p:tav tm="0">
                                              <p:val>
                                                <p:strVal val="#ppt_y"/>
                                              </p:val>
                                            </p:tav>
                                            <p:tav tm="100000">
                                              <p:val>
                                                <p:strVal val="#ppt_y"/>
                                              </p:val>
                                            </p:tav>
                                          </p:tavLst>
                                        </p:anim>
                                      </p:childTnLst>
                                    </p:cTn>
                                  </p:par>
                                </p:childTnLst>
                              </p:cTn>
                            </p:par>
                            <p:par>
                              <p:cTn id="19" fill="hold">
                                <p:stCondLst>
                                  <p:cond delay="3000"/>
                                </p:stCondLst>
                                <p:childTnLst>
                                  <p:par>
                                    <p:cTn id="20" presetID="2" presetClass="entr" presetSubtype="8" fill="hold" nodeType="afterEffect">
                                      <p:stCondLst>
                                        <p:cond delay="0"/>
                                      </p:stCondLst>
                                      <p:childTnLst>
                                        <p:set>
                                          <p:cBhvr>
                                            <p:cTn id="21" dur="1" fill="hold">
                                              <p:stCondLst>
                                                <p:cond delay="0"/>
                                              </p:stCondLst>
                                            </p:cTn>
                                            <p:tgtEl>
                                              <p:spTgt spid="37"/>
                                            </p:tgtEl>
                                            <p:attrNameLst>
                                              <p:attrName>style.visibility</p:attrName>
                                            </p:attrNameLst>
                                          </p:cBhvr>
                                          <p:to>
                                            <p:strVal val="visible"/>
                                          </p:to>
                                        </p:set>
                                        <p:anim calcmode="lin" valueType="num">
                                          <p:cBhvr additive="base">
                                            <p:cTn id="22" dur="500" fill="hold"/>
                                            <p:tgtEl>
                                              <p:spTgt spid="37"/>
                                            </p:tgtEl>
                                            <p:attrNameLst>
                                              <p:attrName>ppt_x</p:attrName>
                                            </p:attrNameLst>
                                          </p:cBhvr>
                                          <p:tavLst>
                                            <p:tav tm="0">
                                              <p:val>
                                                <p:strVal val="0-#ppt_w/2"/>
                                              </p:val>
                                            </p:tav>
                                            <p:tav tm="100000">
                                              <p:val>
                                                <p:strVal val="#ppt_x"/>
                                              </p:val>
                                            </p:tav>
                                          </p:tavLst>
                                        </p:anim>
                                        <p:anim calcmode="lin" valueType="num">
                                          <p:cBhvr additive="base">
                                            <p:cTn id="23" dur="500" fill="hold"/>
                                            <p:tgtEl>
                                              <p:spTgt spid="37"/>
                                            </p:tgtEl>
                                            <p:attrNameLst>
                                              <p:attrName>ppt_y</p:attrName>
                                            </p:attrNameLst>
                                          </p:cBhvr>
                                          <p:tavLst>
                                            <p:tav tm="0">
                                              <p:val>
                                                <p:strVal val="#ppt_y"/>
                                              </p:val>
                                            </p:tav>
                                            <p:tav tm="100000">
                                              <p:val>
                                                <p:strVal val="#ppt_y"/>
                                              </p:val>
                                            </p:tav>
                                          </p:tavLst>
                                        </p:anim>
                                      </p:childTnLst>
                                    </p:cTn>
                                  </p:par>
                                </p:childTnLst>
                              </p:cTn>
                            </p:par>
                            <p:par>
                              <p:cTn id="24" fill="hold">
                                <p:stCondLst>
                                  <p:cond delay="3500"/>
                                </p:stCondLst>
                                <p:childTnLst>
                                  <p:par>
                                    <p:cTn id="25" presetID="6" presetClass="entr" presetSubtype="32" fill="hold" grpId="0" nodeType="afterEffect">
                                      <p:stCondLst>
                                        <p:cond delay="0"/>
                                      </p:stCondLst>
                                      <p:childTnLst>
                                        <p:set>
                                          <p:cBhvr>
                                            <p:cTn id="26" dur="1" fill="hold">
                                              <p:stCondLst>
                                                <p:cond delay="0"/>
                                              </p:stCondLst>
                                            </p:cTn>
                                            <p:tgtEl>
                                              <p:spTgt spid="193"/>
                                            </p:tgtEl>
                                            <p:attrNameLst>
                                              <p:attrName>style.visibility</p:attrName>
                                            </p:attrNameLst>
                                          </p:cBhvr>
                                          <p:to>
                                            <p:strVal val="visible"/>
                                          </p:to>
                                        </p:set>
                                        <p:animEffect transition="in" filter="circle(out)">
                                          <p:cBhvr>
                                            <p:cTn id="27" dur="1000"/>
                                            <p:tgtEl>
                                              <p:spTgt spid="193"/>
                                            </p:tgtEl>
                                          </p:cBhvr>
                                        </p:animEffect>
                                      </p:childTnLst>
                                    </p:cTn>
                                  </p:par>
                                </p:childTnLst>
                              </p:cTn>
                            </p:par>
                            <p:par>
                              <p:cTn id="28" fill="hold">
                                <p:stCondLst>
                                  <p:cond delay="4500"/>
                                </p:stCondLst>
                                <p:childTnLst>
                                  <p:par>
                                    <p:cTn id="29" presetID="2" presetClass="entr" presetSubtype="8" fill="hold" grpId="0" nodeType="afterEffect">
                                      <p:stCondLst>
                                        <p:cond delay="0"/>
                                      </p:stCondLst>
                                      <p:iterate type="lt">
                                        <p:tmPct val="10000"/>
                                      </p:iterate>
                                      <p:childTnLst>
                                        <p:set>
                                          <p:cBhvr>
                                            <p:cTn id="30" dur="1" fill="hold">
                                              <p:stCondLst>
                                                <p:cond delay="0"/>
                                              </p:stCondLst>
                                            </p:cTn>
                                            <p:tgtEl>
                                              <p:spTgt spid="195"/>
                                            </p:tgtEl>
                                            <p:attrNameLst>
                                              <p:attrName>style.visibility</p:attrName>
                                            </p:attrNameLst>
                                          </p:cBhvr>
                                          <p:to>
                                            <p:strVal val="visible"/>
                                          </p:to>
                                        </p:set>
                                        <p:anim calcmode="lin" valueType="num">
                                          <p:cBhvr>
                                            <p:cTn id="31" dur="500" fill="hold"/>
                                            <p:tgtEl>
                                              <p:spTgt spid="195"/>
                                            </p:tgtEl>
                                            <p:attrNameLst>
                                              <p:attrName>ppt_x</p:attrName>
                                            </p:attrNameLst>
                                          </p:cBhvr>
                                          <p:tavLst>
                                            <p:tav tm="0">
                                              <p:val>
                                                <p:strVal val="0-#ppt_w/2"/>
                                              </p:val>
                                            </p:tav>
                                            <p:tav tm="100000">
                                              <p:val>
                                                <p:strVal val="#ppt_x"/>
                                              </p:val>
                                            </p:tav>
                                          </p:tavLst>
                                        </p:anim>
                                        <p:anim calcmode="lin" valueType="num">
                                          <p:cBhvr>
                                            <p:cTn id="32" dur="500" fill="hold"/>
                                            <p:tgtEl>
                                              <p:spTgt spid="195"/>
                                            </p:tgtEl>
                                            <p:attrNameLst>
                                              <p:attrName>ppt_y</p:attrName>
                                            </p:attrNameLst>
                                          </p:cBhvr>
                                          <p:tavLst>
                                            <p:tav tm="0">
                                              <p:val>
                                                <p:strVal val="#ppt_y"/>
                                              </p:val>
                                            </p:tav>
                                            <p:tav tm="100000">
                                              <p:val>
                                                <p:strVal val="#ppt_y"/>
                                              </p:val>
                                            </p:tav>
                                          </p:tavLst>
                                        </p:anim>
                                      </p:childTnLst>
                                    </p:cTn>
                                  </p:par>
                                  <p:par>
                                    <p:cTn id="33" presetID="26" presetClass="emph" presetSubtype="0" fill="hold" grpId="1" nodeType="withEffect">
                                      <p:stCondLst>
                                        <p:cond delay="2100"/>
                                      </p:stCondLst>
                                      <p:iterate type="lt">
                                        <p:tmPct val="10000"/>
                                      </p:iterate>
                                      <p:childTnLst>
                                        <p:animEffect transition="out" filter="fade">
                                          <p:cBhvr>
                                            <p:cTn id="34" dur="500" tmFilter="0, 0; .2, .5; .8, .5; 1, 0"/>
                                            <p:tgtEl>
                                              <p:spTgt spid="195"/>
                                            </p:tgtEl>
                                          </p:cBhvr>
                                        </p:animEffect>
                                        <p:animScale>
                                          <p:cBhvr>
                                            <p:cTn id="35" dur="250" autoRev="1" fill="hold"/>
                                            <p:tgtEl>
                                              <p:spTgt spid="195"/>
                                            </p:tgtEl>
                                          </p:cBhvr>
                                          <p:by x="105000" y="105000"/>
                                        </p:animScale>
                                      </p:childTnLst>
                                    </p:cTn>
                                  </p:par>
                                </p:childTnLst>
                              </p:cTn>
                            </p:par>
                            <p:par>
                              <p:cTn id="36" fill="hold">
                                <p:stCondLst>
                                  <p:cond delay="7250"/>
                                </p:stCondLst>
                                <p:childTnLst>
                                  <p:par>
                                    <p:cTn id="37" presetID="2" presetClass="entr" presetSubtype="8" fill="hold" grpId="0" nodeType="afterEffect">
                                      <p:stCondLst>
                                        <p:cond delay="0"/>
                                      </p:stCondLst>
                                      <p:childTnLst>
                                        <p:set>
                                          <p:cBhvr>
                                            <p:cTn id="38" dur="1" fill="hold">
                                              <p:stCondLst>
                                                <p:cond delay="0"/>
                                              </p:stCondLst>
                                            </p:cTn>
                                            <p:tgtEl>
                                              <p:spTgt spid="120"/>
                                            </p:tgtEl>
                                            <p:attrNameLst>
                                              <p:attrName>style.visibility</p:attrName>
                                            </p:attrNameLst>
                                          </p:cBhvr>
                                          <p:to>
                                            <p:strVal val="visible"/>
                                          </p:to>
                                        </p:set>
                                        <p:anim calcmode="lin" valueType="num">
                                          <p:cBhvr additive="base">
                                            <p:cTn id="39" dur="2000" fill="hold"/>
                                            <p:tgtEl>
                                              <p:spTgt spid="120"/>
                                            </p:tgtEl>
                                            <p:attrNameLst>
                                              <p:attrName>ppt_x</p:attrName>
                                            </p:attrNameLst>
                                          </p:cBhvr>
                                          <p:tavLst>
                                            <p:tav tm="0">
                                              <p:val>
                                                <p:strVal val="0-#ppt_w/2"/>
                                              </p:val>
                                            </p:tav>
                                            <p:tav tm="100000">
                                              <p:val>
                                                <p:strVal val="#ppt_x"/>
                                              </p:val>
                                            </p:tav>
                                          </p:tavLst>
                                        </p:anim>
                                        <p:anim calcmode="lin" valueType="num">
                                          <p:cBhvr additive="base">
                                            <p:cTn id="40" dur="2000" fill="hold"/>
                                            <p:tgtEl>
                                              <p:spTgt spid="120"/>
                                            </p:tgtEl>
                                            <p:attrNameLst>
                                              <p:attrName>ppt_y</p:attrName>
                                            </p:attrNameLst>
                                          </p:cBhvr>
                                          <p:tavLst>
                                            <p:tav tm="0">
                                              <p:val>
                                                <p:strVal val="#ppt_y"/>
                                              </p:val>
                                            </p:tav>
                                            <p:tav tm="100000">
                                              <p:val>
                                                <p:strVal val="#ppt_y"/>
                                              </p:val>
                                            </p:tav>
                                          </p:tavLst>
                                        </p:anim>
                                      </p:childTnLst>
                                    </p:cTn>
                                  </p:par>
                                  <p:par>
                                    <p:cTn id="41" presetID="2" presetClass="entr" presetSubtype="8" fill="hold" grpId="0" nodeType="withEffect">
                                      <p:stCondLst>
                                        <p:cond delay="0"/>
                                      </p:stCondLst>
                                      <p:childTnLst>
                                        <p:set>
                                          <p:cBhvr>
                                            <p:cTn id="42" dur="1" fill="hold">
                                              <p:stCondLst>
                                                <p:cond delay="0"/>
                                              </p:stCondLst>
                                            </p:cTn>
                                            <p:tgtEl>
                                              <p:spTgt spid="121"/>
                                            </p:tgtEl>
                                            <p:attrNameLst>
                                              <p:attrName>style.visibility</p:attrName>
                                            </p:attrNameLst>
                                          </p:cBhvr>
                                          <p:to>
                                            <p:strVal val="visible"/>
                                          </p:to>
                                        </p:set>
                                        <p:anim calcmode="lin" valueType="num">
                                          <p:cBhvr additive="base">
                                            <p:cTn id="43" dur="2000" fill="hold"/>
                                            <p:tgtEl>
                                              <p:spTgt spid="121"/>
                                            </p:tgtEl>
                                            <p:attrNameLst>
                                              <p:attrName>ppt_x</p:attrName>
                                            </p:attrNameLst>
                                          </p:cBhvr>
                                          <p:tavLst>
                                            <p:tav tm="0">
                                              <p:val>
                                                <p:strVal val="0-#ppt_w/2"/>
                                              </p:val>
                                            </p:tav>
                                            <p:tav tm="100000">
                                              <p:val>
                                                <p:strVal val="#ppt_x"/>
                                              </p:val>
                                            </p:tav>
                                          </p:tavLst>
                                        </p:anim>
                                        <p:anim calcmode="lin" valueType="num">
                                          <p:cBhvr additive="base">
                                            <p:cTn id="44" dur="2000" fill="hold"/>
                                            <p:tgtEl>
                                              <p:spTgt spid="121"/>
                                            </p:tgtEl>
                                            <p:attrNameLst>
                                              <p:attrName>ppt_y</p:attrName>
                                            </p:attrNameLst>
                                          </p:cBhvr>
                                          <p:tavLst>
                                            <p:tav tm="0">
                                              <p:val>
                                                <p:strVal val="#ppt_y"/>
                                              </p:val>
                                            </p:tav>
                                            <p:tav tm="100000">
                                              <p:val>
                                                <p:strVal val="#ppt_y"/>
                                              </p:val>
                                            </p:tav>
                                          </p:tavLst>
                                        </p:anim>
                                      </p:childTnLst>
                                    </p:cTn>
                                  </p:par>
                                  <p:par>
                                    <p:cTn id="45" presetID="2" presetClass="entr" presetSubtype="2" decel="100000" fill="hold" grpId="0" nodeType="withEffect">
                                      <p:stCondLst>
                                        <p:cond delay="600"/>
                                      </p:stCondLst>
                                      <p:childTnLst>
                                        <p:set>
                                          <p:cBhvr>
                                            <p:cTn id="46" dur="1" fill="hold">
                                              <p:stCondLst>
                                                <p:cond delay="0"/>
                                              </p:stCondLst>
                                            </p:cTn>
                                            <p:tgtEl>
                                              <p:spTgt spid="114"/>
                                            </p:tgtEl>
                                            <p:attrNameLst>
                                              <p:attrName>style.visibility</p:attrName>
                                            </p:attrNameLst>
                                          </p:cBhvr>
                                          <p:to>
                                            <p:strVal val="visible"/>
                                          </p:to>
                                        </p:set>
                                        <p:anim calcmode="lin" valueType="num">
                                          <p:cBhvr additive="base">
                                            <p:cTn id="47" dur="1400" fill="hold"/>
                                            <p:tgtEl>
                                              <p:spTgt spid="114"/>
                                            </p:tgtEl>
                                            <p:attrNameLst>
                                              <p:attrName>ppt_x</p:attrName>
                                            </p:attrNameLst>
                                          </p:cBhvr>
                                          <p:tavLst>
                                            <p:tav tm="0">
                                              <p:val>
                                                <p:strVal val="1+#ppt_w/2"/>
                                              </p:val>
                                            </p:tav>
                                            <p:tav tm="100000">
                                              <p:val>
                                                <p:strVal val="#ppt_x"/>
                                              </p:val>
                                            </p:tav>
                                          </p:tavLst>
                                        </p:anim>
                                        <p:anim calcmode="lin" valueType="num">
                                          <p:cBhvr additive="base">
                                            <p:cTn id="48" dur="1400" fill="hold"/>
                                            <p:tgtEl>
                                              <p:spTgt spid="114"/>
                                            </p:tgtEl>
                                            <p:attrNameLst>
                                              <p:attrName>ppt_y</p:attrName>
                                            </p:attrNameLst>
                                          </p:cBhvr>
                                          <p:tavLst>
                                            <p:tav tm="0">
                                              <p:val>
                                                <p:strVal val="#ppt_y"/>
                                              </p:val>
                                            </p:tav>
                                            <p:tav tm="100000">
                                              <p:val>
                                                <p:strVal val="#ppt_y"/>
                                              </p:val>
                                            </p:tav>
                                          </p:tavLst>
                                        </p:anim>
                                      </p:childTnLst>
                                    </p:cTn>
                                  </p:par>
                                  <p:par>
                                    <p:cTn id="49" presetID="2" presetClass="entr" presetSubtype="2" decel="100000" fill="hold" grpId="0" nodeType="withEffect">
                                      <p:stCondLst>
                                        <p:cond delay="600"/>
                                      </p:stCondLst>
                                      <p:childTnLst>
                                        <p:set>
                                          <p:cBhvr>
                                            <p:cTn id="50" dur="1" fill="hold">
                                              <p:stCondLst>
                                                <p:cond delay="0"/>
                                              </p:stCondLst>
                                            </p:cTn>
                                            <p:tgtEl>
                                              <p:spTgt spid="115"/>
                                            </p:tgtEl>
                                            <p:attrNameLst>
                                              <p:attrName>style.visibility</p:attrName>
                                            </p:attrNameLst>
                                          </p:cBhvr>
                                          <p:to>
                                            <p:strVal val="visible"/>
                                          </p:to>
                                        </p:set>
                                        <p:anim calcmode="lin" valueType="num">
                                          <p:cBhvr additive="base">
                                            <p:cTn id="51" dur="1400" fill="hold"/>
                                            <p:tgtEl>
                                              <p:spTgt spid="115"/>
                                            </p:tgtEl>
                                            <p:attrNameLst>
                                              <p:attrName>ppt_x</p:attrName>
                                            </p:attrNameLst>
                                          </p:cBhvr>
                                          <p:tavLst>
                                            <p:tav tm="0">
                                              <p:val>
                                                <p:strVal val="1+#ppt_w/2"/>
                                              </p:val>
                                            </p:tav>
                                            <p:tav tm="100000">
                                              <p:val>
                                                <p:strVal val="#ppt_x"/>
                                              </p:val>
                                            </p:tav>
                                          </p:tavLst>
                                        </p:anim>
                                        <p:anim calcmode="lin" valueType="num">
                                          <p:cBhvr additive="base">
                                            <p:cTn id="52" dur="1400" fill="hold"/>
                                            <p:tgtEl>
                                              <p:spTgt spid="115"/>
                                            </p:tgtEl>
                                            <p:attrNameLst>
                                              <p:attrName>ppt_y</p:attrName>
                                            </p:attrNameLst>
                                          </p:cBhvr>
                                          <p:tavLst>
                                            <p:tav tm="0">
                                              <p:val>
                                                <p:strVal val="#ppt_y"/>
                                              </p:val>
                                            </p:tav>
                                            <p:tav tm="100000">
                                              <p:val>
                                                <p:strVal val="#ppt_y"/>
                                              </p:val>
                                            </p:tav>
                                          </p:tavLst>
                                        </p:anim>
                                      </p:childTnLst>
                                    </p:cTn>
                                  </p:par>
                                </p:childTnLst>
                              </p:cTn>
                            </p:par>
                            <p:par>
                              <p:cTn id="53" fill="hold">
                                <p:stCondLst>
                                  <p:cond delay="9250"/>
                                </p:stCondLst>
                                <p:childTnLst>
                                  <p:par>
                                    <p:cTn id="54" presetID="52" presetClass="entr" presetSubtype="0" fill="hold" nodeType="afterEffect">
                                      <p:stCondLst>
                                        <p:cond delay="0"/>
                                      </p:stCondLst>
                                      <p:childTnLst>
                                        <p:set>
                                          <p:cBhvr>
                                            <p:cTn id="55" dur="1" fill="hold">
                                              <p:stCondLst>
                                                <p:cond delay="0"/>
                                              </p:stCondLst>
                                            </p:cTn>
                                            <p:tgtEl>
                                              <p:spTgt spid="196"/>
                                            </p:tgtEl>
                                            <p:attrNameLst>
                                              <p:attrName>style.visibility</p:attrName>
                                            </p:attrNameLst>
                                          </p:cBhvr>
                                          <p:to>
                                            <p:strVal val="visible"/>
                                          </p:to>
                                        </p:set>
                                        <p:animScale>
                                          <p:cBhvr>
                                            <p:cTn id="56" dur="1000" decel="50000" fill="hold">
                                              <p:stCondLst>
                                                <p:cond delay="0"/>
                                              </p:stCondLst>
                                            </p:cTn>
                                            <p:tgtEl>
                                              <p:spTgt spid="19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7" dur="1000" decel="50000" fill="hold">
                                              <p:stCondLst>
                                                <p:cond delay="0"/>
                                              </p:stCondLst>
                                            </p:cTn>
                                            <p:tgtEl>
                                              <p:spTgt spid="196"/>
                                            </p:tgtEl>
                                            <p:attrNameLst>
                                              <p:attrName>ppt_x</p:attrName>
                                              <p:attrName>ppt_y</p:attrName>
                                            </p:attrNameLst>
                                          </p:cBhvr>
                                        </p:animMotion>
                                        <p:animEffect transition="in" filter="fade">
                                          <p:cBhvr>
                                            <p:cTn id="58" dur="1000"/>
                                            <p:tgtEl>
                                              <p:spTgt spid="196"/>
                                            </p:tgtEl>
                                          </p:cBhvr>
                                        </p:animEffect>
                                      </p:childTnLst>
                                    </p:cTn>
                                  </p:par>
                                  <p:par>
                                    <p:cTn id="59" presetID="52" presetClass="entr" presetSubtype="0" fill="hold" nodeType="withEffect">
                                      <p:stCondLst>
                                        <p:cond delay="200"/>
                                      </p:stCondLst>
                                      <p:childTnLst>
                                        <p:set>
                                          <p:cBhvr>
                                            <p:cTn id="60" dur="1" fill="hold">
                                              <p:stCondLst>
                                                <p:cond delay="0"/>
                                              </p:stCondLst>
                                            </p:cTn>
                                            <p:tgtEl>
                                              <p:spTgt spid="197"/>
                                            </p:tgtEl>
                                            <p:attrNameLst>
                                              <p:attrName>style.visibility</p:attrName>
                                            </p:attrNameLst>
                                          </p:cBhvr>
                                          <p:to>
                                            <p:strVal val="visible"/>
                                          </p:to>
                                        </p:set>
                                        <p:animScale>
                                          <p:cBhvr>
                                            <p:cTn id="61" dur="1000" decel="50000" fill="hold">
                                              <p:stCondLst>
                                                <p:cond delay="0"/>
                                              </p:stCondLst>
                                            </p:cTn>
                                            <p:tgtEl>
                                              <p:spTgt spid="19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2" dur="1000" decel="50000" fill="hold">
                                              <p:stCondLst>
                                                <p:cond delay="0"/>
                                              </p:stCondLst>
                                            </p:cTn>
                                            <p:tgtEl>
                                              <p:spTgt spid="197"/>
                                            </p:tgtEl>
                                            <p:attrNameLst>
                                              <p:attrName>ppt_x</p:attrName>
                                              <p:attrName>ppt_y</p:attrName>
                                            </p:attrNameLst>
                                          </p:cBhvr>
                                        </p:animMotion>
                                        <p:animEffect transition="in" filter="fade">
                                          <p:cBhvr>
                                            <p:cTn id="63" dur="1000"/>
                                            <p:tgtEl>
                                              <p:spTgt spid="1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 grpId="0"/>
          <p:bldP spid="121" grpId="0" animBg="1"/>
          <p:bldP spid="120" grpId="0" animBg="1"/>
          <p:bldP spid="114" grpId="0"/>
          <p:bldP spid="115" grpId="0"/>
          <p:bldP spid="193" grpId="0" animBg="1"/>
          <p:bldP spid="195" grpId="0"/>
          <p:bldP spid="195" grpId="1"/>
        </p:bldLst>
      </p:timing>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2" name="组合 101"/>
          <p:cNvGrpSpPr/>
          <p:nvPr/>
        </p:nvGrpSpPr>
        <p:grpSpPr>
          <a:xfrm rot="21062616" flipH="1">
            <a:off x="534084" y="2182830"/>
            <a:ext cx="5190546" cy="4183077"/>
            <a:chOff x="1816885" y="160250"/>
            <a:chExt cx="5190546" cy="4183077"/>
          </a:xfrm>
          <a:solidFill>
            <a:schemeClr val="tx1">
              <a:lumMod val="50000"/>
              <a:lumOff val="50000"/>
            </a:schemeClr>
          </a:solidFill>
        </p:grpSpPr>
        <p:grpSp>
          <p:nvGrpSpPr>
            <p:cNvPr id="103" name="组合 102"/>
            <p:cNvGrpSpPr/>
            <p:nvPr/>
          </p:nvGrpSpPr>
          <p:grpSpPr>
            <a:xfrm rot="1500213">
              <a:off x="1816885" y="160250"/>
              <a:ext cx="4835931" cy="4183077"/>
              <a:chOff x="2983829" y="1091787"/>
              <a:chExt cx="4835931" cy="4183077"/>
            </a:xfrm>
            <a:grpFill/>
          </p:grpSpPr>
          <p:sp>
            <p:nvSpPr>
              <p:cNvPr id="105" name="Freeform 60"/>
              <p:cNvSpPr/>
              <p:nvPr/>
            </p:nvSpPr>
            <p:spPr bwMode="auto">
              <a:xfrm>
                <a:off x="2983829" y="3724325"/>
                <a:ext cx="2106312" cy="1499886"/>
              </a:xfrm>
              <a:custGeom>
                <a:avLst/>
                <a:gdLst>
                  <a:gd name="T0" fmla="*/ 2332 w 2339"/>
                  <a:gd name="T1" fmla="*/ 1665 h 1665"/>
                  <a:gd name="T2" fmla="*/ 2329 w 2339"/>
                  <a:gd name="T3" fmla="*/ 1664 h 1665"/>
                  <a:gd name="T4" fmla="*/ 3 w 2339"/>
                  <a:gd name="T5" fmla="*/ 11 h 1665"/>
                  <a:gd name="T6" fmla="*/ 2 w 2339"/>
                  <a:gd name="T7" fmla="*/ 3 h 1665"/>
                  <a:gd name="T8" fmla="*/ 10 w 2339"/>
                  <a:gd name="T9" fmla="*/ 2 h 1665"/>
                  <a:gd name="T10" fmla="*/ 2335 w 2339"/>
                  <a:gd name="T11" fmla="*/ 1654 h 1665"/>
                  <a:gd name="T12" fmla="*/ 2337 w 2339"/>
                  <a:gd name="T13" fmla="*/ 1662 h 1665"/>
                  <a:gd name="T14" fmla="*/ 2332 w 2339"/>
                  <a:gd name="T15" fmla="*/ 1665 h 16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9" h="1665">
                    <a:moveTo>
                      <a:pt x="2332" y="1665"/>
                    </a:moveTo>
                    <a:cubicBezTo>
                      <a:pt x="2331" y="1665"/>
                      <a:pt x="2330" y="1665"/>
                      <a:pt x="2329" y="1664"/>
                    </a:cubicBezTo>
                    <a:cubicBezTo>
                      <a:pt x="3" y="11"/>
                      <a:pt x="3" y="11"/>
                      <a:pt x="3" y="11"/>
                    </a:cubicBezTo>
                    <a:cubicBezTo>
                      <a:pt x="1" y="10"/>
                      <a:pt x="0" y="6"/>
                      <a:pt x="2" y="3"/>
                    </a:cubicBezTo>
                    <a:cubicBezTo>
                      <a:pt x="4" y="0"/>
                      <a:pt x="8" y="0"/>
                      <a:pt x="10" y="2"/>
                    </a:cubicBezTo>
                    <a:cubicBezTo>
                      <a:pt x="2335" y="1654"/>
                      <a:pt x="2335" y="1654"/>
                      <a:pt x="2335" y="1654"/>
                    </a:cubicBezTo>
                    <a:cubicBezTo>
                      <a:pt x="2338" y="1656"/>
                      <a:pt x="2339" y="1660"/>
                      <a:pt x="2337" y="1662"/>
                    </a:cubicBezTo>
                    <a:cubicBezTo>
                      <a:pt x="2336" y="1664"/>
                      <a:pt x="2334" y="1665"/>
                      <a:pt x="2332" y="166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06" name="Freeform 62"/>
              <p:cNvSpPr/>
              <p:nvPr/>
            </p:nvSpPr>
            <p:spPr bwMode="auto">
              <a:xfrm>
                <a:off x="5073257" y="4157688"/>
                <a:ext cx="15478" cy="1066523"/>
              </a:xfrm>
              <a:custGeom>
                <a:avLst/>
                <a:gdLst>
                  <a:gd name="T0" fmla="*/ 11 w 17"/>
                  <a:gd name="T1" fmla="*/ 1184 h 1184"/>
                  <a:gd name="T2" fmla="*/ 5 w 17"/>
                  <a:gd name="T3" fmla="*/ 1178 h 1184"/>
                  <a:gd name="T4" fmla="*/ 0 w 17"/>
                  <a:gd name="T5" fmla="*/ 6 h 1184"/>
                  <a:gd name="T6" fmla="*/ 6 w 17"/>
                  <a:gd name="T7" fmla="*/ 0 h 1184"/>
                  <a:gd name="T8" fmla="*/ 6 w 17"/>
                  <a:gd name="T9" fmla="*/ 0 h 1184"/>
                  <a:gd name="T10" fmla="*/ 12 w 17"/>
                  <a:gd name="T11" fmla="*/ 6 h 1184"/>
                  <a:gd name="T12" fmla="*/ 17 w 17"/>
                  <a:gd name="T13" fmla="*/ 1178 h 1184"/>
                  <a:gd name="T14" fmla="*/ 11 w 17"/>
                  <a:gd name="T15" fmla="*/ 1184 h 1184"/>
                  <a:gd name="T16" fmla="*/ 11 w 17"/>
                  <a:gd name="T17" fmla="*/ 1184 h 1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1184">
                    <a:moveTo>
                      <a:pt x="11" y="1184"/>
                    </a:moveTo>
                    <a:cubicBezTo>
                      <a:pt x="8" y="1184"/>
                      <a:pt x="5" y="1181"/>
                      <a:pt x="5" y="1178"/>
                    </a:cubicBezTo>
                    <a:cubicBezTo>
                      <a:pt x="0" y="6"/>
                      <a:pt x="0" y="6"/>
                      <a:pt x="0" y="6"/>
                    </a:cubicBezTo>
                    <a:cubicBezTo>
                      <a:pt x="0" y="3"/>
                      <a:pt x="2" y="0"/>
                      <a:pt x="6" y="0"/>
                    </a:cubicBezTo>
                    <a:cubicBezTo>
                      <a:pt x="6" y="0"/>
                      <a:pt x="6" y="0"/>
                      <a:pt x="6" y="0"/>
                    </a:cubicBezTo>
                    <a:cubicBezTo>
                      <a:pt x="9" y="0"/>
                      <a:pt x="12" y="3"/>
                      <a:pt x="12" y="6"/>
                    </a:cubicBezTo>
                    <a:cubicBezTo>
                      <a:pt x="17" y="1178"/>
                      <a:pt x="17" y="1178"/>
                      <a:pt x="17" y="1178"/>
                    </a:cubicBezTo>
                    <a:cubicBezTo>
                      <a:pt x="17" y="1181"/>
                      <a:pt x="14" y="1184"/>
                      <a:pt x="11" y="1184"/>
                    </a:cubicBezTo>
                    <a:cubicBezTo>
                      <a:pt x="11" y="1184"/>
                      <a:pt x="11" y="1184"/>
                      <a:pt x="11" y="1184"/>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07" name="Freeform 63"/>
              <p:cNvSpPr/>
              <p:nvPr/>
            </p:nvSpPr>
            <p:spPr bwMode="auto">
              <a:xfrm>
                <a:off x="2983829" y="3048954"/>
                <a:ext cx="1739079" cy="686627"/>
              </a:xfrm>
              <a:custGeom>
                <a:avLst/>
                <a:gdLst>
                  <a:gd name="T0" fmla="*/ 7 w 1932"/>
                  <a:gd name="T1" fmla="*/ 763 h 763"/>
                  <a:gd name="T2" fmla="*/ 1 w 1932"/>
                  <a:gd name="T3" fmla="*/ 759 h 763"/>
                  <a:gd name="T4" fmla="*/ 5 w 1932"/>
                  <a:gd name="T5" fmla="*/ 751 h 763"/>
                  <a:gd name="T6" fmla="*/ 1923 w 1932"/>
                  <a:gd name="T7" fmla="*/ 1 h 763"/>
                  <a:gd name="T8" fmla="*/ 1931 w 1932"/>
                  <a:gd name="T9" fmla="*/ 5 h 763"/>
                  <a:gd name="T10" fmla="*/ 1927 w 1932"/>
                  <a:gd name="T11" fmla="*/ 13 h 763"/>
                  <a:gd name="T12" fmla="*/ 9 w 1932"/>
                  <a:gd name="T13" fmla="*/ 762 h 763"/>
                  <a:gd name="T14" fmla="*/ 7 w 1932"/>
                  <a:gd name="T15" fmla="*/ 763 h 76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32" h="763">
                    <a:moveTo>
                      <a:pt x="7" y="763"/>
                    </a:moveTo>
                    <a:cubicBezTo>
                      <a:pt x="4" y="763"/>
                      <a:pt x="2" y="761"/>
                      <a:pt x="1" y="759"/>
                    </a:cubicBezTo>
                    <a:cubicBezTo>
                      <a:pt x="0" y="756"/>
                      <a:pt x="2" y="752"/>
                      <a:pt x="5" y="751"/>
                    </a:cubicBezTo>
                    <a:cubicBezTo>
                      <a:pt x="1923" y="1"/>
                      <a:pt x="1923" y="1"/>
                      <a:pt x="1923" y="1"/>
                    </a:cubicBezTo>
                    <a:cubicBezTo>
                      <a:pt x="1926" y="0"/>
                      <a:pt x="1930" y="2"/>
                      <a:pt x="1931" y="5"/>
                    </a:cubicBezTo>
                    <a:cubicBezTo>
                      <a:pt x="1932" y="8"/>
                      <a:pt x="1931" y="11"/>
                      <a:pt x="1927" y="13"/>
                    </a:cubicBezTo>
                    <a:cubicBezTo>
                      <a:pt x="9" y="762"/>
                      <a:pt x="9" y="762"/>
                      <a:pt x="9" y="762"/>
                    </a:cubicBezTo>
                    <a:cubicBezTo>
                      <a:pt x="8" y="762"/>
                      <a:pt x="8" y="763"/>
                      <a:pt x="7" y="76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08" name="Freeform 64"/>
              <p:cNvSpPr/>
              <p:nvPr/>
            </p:nvSpPr>
            <p:spPr bwMode="auto">
              <a:xfrm>
                <a:off x="4248742" y="2871669"/>
                <a:ext cx="474167" cy="188541"/>
              </a:xfrm>
              <a:custGeom>
                <a:avLst/>
                <a:gdLst>
                  <a:gd name="T0" fmla="*/ 520 w 527"/>
                  <a:gd name="T1" fmla="*/ 210 h 210"/>
                  <a:gd name="T2" fmla="*/ 518 w 527"/>
                  <a:gd name="T3" fmla="*/ 210 h 210"/>
                  <a:gd name="T4" fmla="*/ 4 w 527"/>
                  <a:gd name="T5" fmla="*/ 12 h 210"/>
                  <a:gd name="T6" fmla="*/ 1 w 527"/>
                  <a:gd name="T7" fmla="*/ 4 h 210"/>
                  <a:gd name="T8" fmla="*/ 9 w 527"/>
                  <a:gd name="T9" fmla="*/ 1 h 210"/>
                  <a:gd name="T10" fmla="*/ 522 w 527"/>
                  <a:gd name="T11" fmla="*/ 198 h 210"/>
                  <a:gd name="T12" fmla="*/ 526 w 527"/>
                  <a:gd name="T13" fmla="*/ 206 h 210"/>
                  <a:gd name="T14" fmla="*/ 520 w 527"/>
                  <a:gd name="T15" fmla="*/ 210 h 2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27" h="210">
                    <a:moveTo>
                      <a:pt x="520" y="210"/>
                    </a:moveTo>
                    <a:cubicBezTo>
                      <a:pt x="520" y="210"/>
                      <a:pt x="519" y="210"/>
                      <a:pt x="518" y="210"/>
                    </a:cubicBezTo>
                    <a:cubicBezTo>
                      <a:pt x="4" y="12"/>
                      <a:pt x="4" y="12"/>
                      <a:pt x="4" y="12"/>
                    </a:cubicBezTo>
                    <a:cubicBezTo>
                      <a:pt x="1" y="11"/>
                      <a:pt x="0" y="7"/>
                      <a:pt x="1" y="4"/>
                    </a:cubicBezTo>
                    <a:cubicBezTo>
                      <a:pt x="2" y="1"/>
                      <a:pt x="6" y="0"/>
                      <a:pt x="9" y="1"/>
                    </a:cubicBezTo>
                    <a:cubicBezTo>
                      <a:pt x="522" y="198"/>
                      <a:pt x="522" y="198"/>
                      <a:pt x="522" y="198"/>
                    </a:cubicBezTo>
                    <a:cubicBezTo>
                      <a:pt x="526" y="200"/>
                      <a:pt x="527" y="203"/>
                      <a:pt x="526" y="206"/>
                    </a:cubicBezTo>
                    <a:cubicBezTo>
                      <a:pt x="525" y="209"/>
                      <a:pt x="523" y="210"/>
                      <a:pt x="520" y="21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09" name="Freeform 65"/>
              <p:cNvSpPr/>
              <p:nvPr/>
            </p:nvSpPr>
            <p:spPr bwMode="auto">
              <a:xfrm>
                <a:off x="4711652" y="3048954"/>
                <a:ext cx="372861" cy="1119990"/>
              </a:xfrm>
              <a:custGeom>
                <a:avLst/>
                <a:gdLst>
                  <a:gd name="T0" fmla="*/ 408 w 415"/>
                  <a:gd name="T1" fmla="*/ 1243 h 1243"/>
                  <a:gd name="T2" fmla="*/ 402 w 415"/>
                  <a:gd name="T3" fmla="*/ 1239 h 1243"/>
                  <a:gd name="T4" fmla="*/ 1 w 415"/>
                  <a:gd name="T5" fmla="*/ 9 h 1243"/>
                  <a:gd name="T6" fmla="*/ 4 w 415"/>
                  <a:gd name="T7" fmla="*/ 1 h 1243"/>
                  <a:gd name="T8" fmla="*/ 12 w 415"/>
                  <a:gd name="T9" fmla="*/ 5 h 1243"/>
                  <a:gd name="T10" fmla="*/ 413 w 415"/>
                  <a:gd name="T11" fmla="*/ 1235 h 1243"/>
                  <a:gd name="T12" fmla="*/ 410 w 415"/>
                  <a:gd name="T13" fmla="*/ 1243 h 1243"/>
                  <a:gd name="T14" fmla="*/ 408 w 415"/>
                  <a:gd name="T15" fmla="*/ 1243 h 124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5" h="1243">
                    <a:moveTo>
                      <a:pt x="408" y="1243"/>
                    </a:moveTo>
                    <a:cubicBezTo>
                      <a:pt x="405" y="1243"/>
                      <a:pt x="403" y="1241"/>
                      <a:pt x="402" y="1239"/>
                    </a:cubicBezTo>
                    <a:cubicBezTo>
                      <a:pt x="1" y="9"/>
                      <a:pt x="1" y="9"/>
                      <a:pt x="1" y="9"/>
                    </a:cubicBezTo>
                    <a:cubicBezTo>
                      <a:pt x="0" y="6"/>
                      <a:pt x="1" y="2"/>
                      <a:pt x="4" y="1"/>
                    </a:cubicBezTo>
                    <a:cubicBezTo>
                      <a:pt x="8" y="0"/>
                      <a:pt x="11" y="2"/>
                      <a:pt x="12" y="5"/>
                    </a:cubicBezTo>
                    <a:cubicBezTo>
                      <a:pt x="413" y="1235"/>
                      <a:pt x="413" y="1235"/>
                      <a:pt x="413" y="1235"/>
                    </a:cubicBezTo>
                    <a:cubicBezTo>
                      <a:pt x="415" y="1238"/>
                      <a:pt x="413" y="1242"/>
                      <a:pt x="410" y="1243"/>
                    </a:cubicBezTo>
                    <a:cubicBezTo>
                      <a:pt x="409" y="1243"/>
                      <a:pt x="408" y="1243"/>
                      <a:pt x="408" y="124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10" name="Freeform 66"/>
              <p:cNvSpPr/>
              <p:nvPr/>
            </p:nvSpPr>
            <p:spPr bwMode="auto">
              <a:xfrm>
                <a:off x="2983829" y="3724325"/>
                <a:ext cx="2100684" cy="444619"/>
              </a:xfrm>
              <a:custGeom>
                <a:avLst/>
                <a:gdLst>
                  <a:gd name="T0" fmla="*/ 2327 w 2333"/>
                  <a:gd name="T1" fmla="*/ 493 h 493"/>
                  <a:gd name="T2" fmla="*/ 2326 w 2333"/>
                  <a:gd name="T3" fmla="*/ 493 h 493"/>
                  <a:gd name="T4" fmla="*/ 6 w 2333"/>
                  <a:gd name="T5" fmla="*/ 12 h 493"/>
                  <a:gd name="T6" fmla="*/ 1 w 2333"/>
                  <a:gd name="T7" fmla="*/ 5 h 493"/>
                  <a:gd name="T8" fmla="*/ 8 w 2333"/>
                  <a:gd name="T9" fmla="*/ 1 h 493"/>
                  <a:gd name="T10" fmla="*/ 2328 w 2333"/>
                  <a:gd name="T11" fmla="*/ 481 h 493"/>
                  <a:gd name="T12" fmla="*/ 2333 w 2333"/>
                  <a:gd name="T13" fmla="*/ 488 h 493"/>
                  <a:gd name="T14" fmla="*/ 2327 w 2333"/>
                  <a:gd name="T15" fmla="*/ 493 h 49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3" h="493">
                    <a:moveTo>
                      <a:pt x="2327" y="493"/>
                    </a:moveTo>
                    <a:cubicBezTo>
                      <a:pt x="2326" y="493"/>
                      <a:pt x="2326" y="493"/>
                      <a:pt x="2326" y="493"/>
                    </a:cubicBezTo>
                    <a:cubicBezTo>
                      <a:pt x="6" y="12"/>
                      <a:pt x="6" y="12"/>
                      <a:pt x="6" y="12"/>
                    </a:cubicBezTo>
                    <a:cubicBezTo>
                      <a:pt x="2" y="12"/>
                      <a:pt x="0" y="9"/>
                      <a:pt x="1" y="5"/>
                    </a:cubicBezTo>
                    <a:cubicBezTo>
                      <a:pt x="2" y="2"/>
                      <a:pt x="5" y="0"/>
                      <a:pt x="8" y="1"/>
                    </a:cubicBezTo>
                    <a:cubicBezTo>
                      <a:pt x="2328" y="481"/>
                      <a:pt x="2328" y="481"/>
                      <a:pt x="2328" y="481"/>
                    </a:cubicBezTo>
                    <a:cubicBezTo>
                      <a:pt x="2331" y="482"/>
                      <a:pt x="2333" y="485"/>
                      <a:pt x="2333" y="488"/>
                    </a:cubicBezTo>
                    <a:cubicBezTo>
                      <a:pt x="2332" y="491"/>
                      <a:pt x="2330" y="493"/>
                      <a:pt x="2327" y="49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11" name="Freeform 68"/>
              <p:cNvSpPr/>
              <p:nvPr/>
            </p:nvSpPr>
            <p:spPr bwMode="auto">
              <a:xfrm>
                <a:off x="2983829" y="2871669"/>
                <a:ext cx="1276169" cy="863912"/>
              </a:xfrm>
              <a:custGeom>
                <a:avLst/>
                <a:gdLst>
                  <a:gd name="T0" fmla="*/ 7 w 1418"/>
                  <a:gd name="T1" fmla="*/ 960 h 960"/>
                  <a:gd name="T2" fmla="*/ 2 w 1418"/>
                  <a:gd name="T3" fmla="*/ 957 h 960"/>
                  <a:gd name="T4" fmla="*/ 3 w 1418"/>
                  <a:gd name="T5" fmla="*/ 949 h 960"/>
                  <a:gd name="T6" fmla="*/ 1408 w 1418"/>
                  <a:gd name="T7" fmla="*/ 1 h 960"/>
                  <a:gd name="T8" fmla="*/ 1416 w 1418"/>
                  <a:gd name="T9" fmla="*/ 3 h 960"/>
                  <a:gd name="T10" fmla="*/ 1415 w 1418"/>
                  <a:gd name="T11" fmla="*/ 11 h 960"/>
                  <a:gd name="T12" fmla="*/ 10 w 1418"/>
                  <a:gd name="T13" fmla="*/ 959 h 960"/>
                  <a:gd name="T14" fmla="*/ 7 w 1418"/>
                  <a:gd name="T15" fmla="*/ 960 h 9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18" h="960">
                    <a:moveTo>
                      <a:pt x="7" y="960"/>
                    </a:moveTo>
                    <a:cubicBezTo>
                      <a:pt x="5" y="960"/>
                      <a:pt x="3" y="959"/>
                      <a:pt x="2" y="957"/>
                    </a:cubicBezTo>
                    <a:cubicBezTo>
                      <a:pt x="0" y="954"/>
                      <a:pt x="1" y="950"/>
                      <a:pt x="3" y="949"/>
                    </a:cubicBezTo>
                    <a:cubicBezTo>
                      <a:pt x="1408" y="1"/>
                      <a:pt x="1408" y="1"/>
                      <a:pt x="1408" y="1"/>
                    </a:cubicBezTo>
                    <a:cubicBezTo>
                      <a:pt x="1411" y="0"/>
                      <a:pt x="1415" y="0"/>
                      <a:pt x="1416" y="3"/>
                    </a:cubicBezTo>
                    <a:cubicBezTo>
                      <a:pt x="1418" y="6"/>
                      <a:pt x="1418" y="9"/>
                      <a:pt x="1415" y="11"/>
                    </a:cubicBezTo>
                    <a:cubicBezTo>
                      <a:pt x="10" y="959"/>
                      <a:pt x="10" y="959"/>
                      <a:pt x="10" y="959"/>
                    </a:cubicBezTo>
                    <a:cubicBezTo>
                      <a:pt x="9" y="959"/>
                      <a:pt x="8" y="960"/>
                      <a:pt x="7" y="96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12" name="Freeform 69"/>
              <p:cNvSpPr/>
              <p:nvPr/>
            </p:nvSpPr>
            <p:spPr bwMode="auto">
              <a:xfrm>
                <a:off x="4248742" y="1121334"/>
                <a:ext cx="610648" cy="1761592"/>
              </a:xfrm>
              <a:custGeom>
                <a:avLst/>
                <a:gdLst>
                  <a:gd name="T0" fmla="*/ 6 w 678"/>
                  <a:gd name="T1" fmla="*/ 1955 h 1955"/>
                  <a:gd name="T2" fmla="*/ 5 w 678"/>
                  <a:gd name="T3" fmla="*/ 1955 h 1955"/>
                  <a:gd name="T4" fmla="*/ 1 w 678"/>
                  <a:gd name="T5" fmla="*/ 1947 h 1955"/>
                  <a:gd name="T6" fmla="*/ 665 w 678"/>
                  <a:gd name="T7" fmla="*/ 5 h 1955"/>
                  <a:gd name="T8" fmla="*/ 673 w 678"/>
                  <a:gd name="T9" fmla="*/ 1 h 1955"/>
                  <a:gd name="T10" fmla="*/ 677 w 678"/>
                  <a:gd name="T11" fmla="*/ 9 h 1955"/>
                  <a:gd name="T12" fmla="*/ 12 w 678"/>
                  <a:gd name="T13" fmla="*/ 1951 h 1955"/>
                  <a:gd name="T14" fmla="*/ 6 w 678"/>
                  <a:gd name="T15" fmla="*/ 1955 h 195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8" h="1955">
                    <a:moveTo>
                      <a:pt x="6" y="1955"/>
                    </a:moveTo>
                    <a:cubicBezTo>
                      <a:pt x="6" y="1955"/>
                      <a:pt x="5" y="1955"/>
                      <a:pt x="5" y="1955"/>
                    </a:cubicBezTo>
                    <a:cubicBezTo>
                      <a:pt x="1" y="1954"/>
                      <a:pt x="0" y="1951"/>
                      <a:pt x="1" y="1947"/>
                    </a:cubicBezTo>
                    <a:cubicBezTo>
                      <a:pt x="665" y="5"/>
                      <a:pt x="665" y="5"/>
                      <a:pt x="665" y="5"/>
                    </a:cubicBezTo>
                    <a:cubicBezTo>
                      <a:pt x="666" y="2"/>
                      <a:pt x="670" y="0"/>
                      <a:pt x="673" y="1"/>
                    </a:cubicBezTo>
                    <a:cubicBezTo>
                      <a:pt x="676" y="2"/>
                      <a:pt x="678" y="6"/>
                      <a:pt x="677" y="9"/>
                    </a:cubicBezTo>
                    <a:cubicBezTo>
                      <a:pt x="12" y="1951"/>
                      <a:pt x="12" y="1951"/>
                      <a:pt x="12" y="1951"/>
                    </a:cubicBezTo>
                    <a:cubicBezTo>
                      <a:pt x="11" y="1954"/>
                      <a:pt x="9" y="1955"/>
                      <a:pt x="6" y="195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13" name="Freeform 70"/>
              <p:cNvSpPr/>
              <p:nvPr/>
            </p:nvSpPr>
            <p:spPr bwMode="auto">
              <a:xfrm>
                <a:off x="4846726" y="1121334"/>
                <a:ext cx="913158" cy="1732045"/>
              </a:xfrm>
              <a:custGeom>
                <a:avLst/>
                <a:gdLst>
                  <a:gd name="T0" fmla="*/ 1008 w 1015"/>
                  <a:gd name="T1" fmla="*/ 1923 h 1923"/>
                  <a:gd name="T2" fmla="*/ 1003 w 1015"/>
                  <a:gd name="T3" fmla="*/ 1920 h 1923"/>
                  <a:gd name="T4" fmla="*/ 2 w 1015"/>
                  <a:gd name="T5" fmla="*/ 10 h 1923"/>
                  <a:gd name="T6" fmla="*/ 4 w 1015"/>
                  <a:gd name="T7" fmla="*/ 2 h 1923"/>
                  <a:gd name="T8" fmla="*/ 12 w 1015"/>
                  <a:gd name="T9" fmla="*/ 4 h 1923"/>
                  <a:gd name="T10" fmla="*/ 1013 w 1015"/>
                  <a:gd name="T11" fmla="*/ 1914 h 1923"/>
                  <a:gd name="T12" fmla="*/ 1011 w 1015"/>
                  <a:gd name="T13" fmla="*/ 1922 h 1923"/>
                  <a:gd name="T14" fmla="*/ 1008 w 1015"/>
                  <a:gd name="T15" fmla="*/ 1923 h 192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15" h="1923">
                    <a:moveTo>
                      <a:pt x="1008" y="1923"/>
                    </a:moveTo>
                    <a:cubicBezTo>
                      <a:pt x="1006" y="1923"/>
                      <a:pt x="1004" y="1922"/>
                      <a:pt x="1003" y="1920"/>
                    </a:cubicBezTo>
                    <a:cubicBezTo>
                      <a:pt x="2" y="10"/>
                      <a:pt x="2" y="10"/>
                      <a:pt x="2" y="10"/>
                    </a:cubicBezTo>
                    <a:cubicBezTo>
                      <a:pt x="0" y="7"/>
                      <a:pt x="1" y="3"/>
                      <a:pt x="4" y="2"/>
                    </a:cubicBezTo>
                    <a:cubicBezTo>
                      <a:pt x="7" y="0"/>
                      <a:pt x="11" y="1"/>
                      <a:pt x="12" y="4"/>
                    </a:cubicBezTo>
                    <a:cubicBezTo>
                      <a:pt x="1013" y="1914"/>
                      <a:pt x="1013" y="1914"/>
                      <a:pt x="1013" y="1914"/>
                    </a:cubicBezTo>
                    <a:cubicBezTo>
                      <a:pt x="1015" y="1917"/>
                      <a:pt x="1014" y="1921"/>
                      <a:pt x="1011" y="1922"/>
                    </a:cubicBezTo>
                    <a:cubicBezTo>
                      <a:pt x="1010" y="1923"/>
                      <a:pt x="1009" y="1923"/>
                      <a:pt x="1008" y="192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14" name="Freeform 71"/>
              <p:cNvSpPr/>
              <p:nvPr/>
            </p:nvSpPr>
            <p:spPr bwMode="auto">
              <a:xfrm>
                <a:off x="5748628" y="1848765"/>
                <a:ext cx="84421" cy="1004614"/>
              </a:xfrm>
              <a:custGeom>
                <a:avLst/>
                <a:gdLst>
                  <a:gd name="T0" fmla="*/ 6 w 94"/>
                  <a:gd name="T1" fmla="*/ 1116 h 1116"/>
                  <a:gd name="T2" fmla="*/ 6 w 94"/>
                  <a:gd name="T3" fmla="*/ 1116 h 1116"/>
                  <a:gd name="T4" fmla="*/ 0 w 94"/>
                  <a:gd name="T5" fmla="*/ 1110 h 1116"/>
                  <a:gd name="T6" fmla="*/ 82 w 94"/>
                  <a:gd name="T7" fmla="*/ 6 h 1116"/>
                  <a:gd name="T8" fmla="*/ 89 w 94"/>
                  <a:gd name="T9" fmla="*/ 0 h 1116"/>
                  <a:gd name="T10" fmla="*/ 94 w 94"/>
                  <a:gd name="T11" fmla="*/ 7 h 1116"/>
                  <a:gd name="T12" fmla="*/ 12 w 94"/>
                  <a:gd name="T13" fmla="*/ 1110 h 1116"/>
                  <a:gd name="T14" fmla="*/ 6 w 94"/>
                  <a:gd name="T15" fmla="*/ 1116 h 11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4" h="1116">
                    <a:moveTo>
                      <a:pt x="6" y="1116"/>
                    </a:moveTo>
                    <a:cubicBezTo>
                      <a:pt x="6" y="1116"/>
                      <a:pt x="6" y="1116"/>
                      <a:pt x="6" y="1116"/>
                    </a:cubicBezTo>
                    <a:cubicBezTo>
                      <a:pt x="2" y="1116"/>
                      <a:pt x="0" y="1113"/>
                      <a:pt x="0" y="1110"/>
                    </a:cubicBezTo>
                    <a:cubicBezTo>
                      <a:pt x="82" y="6"/>
                      <a:pt x="82" y="6"/>
                      <a:pt x="82" y="6"/>
                    </a:cubicBezTo>
                    <a:cubicBezTo>
                      <a:pt x="83" y="2"/>
                      <a:pt x="85" y="0"/>
                      <a:pt x="89" y="0"/>
                    </a:cubicBezTo>
                    <a:cubicBezTo>
                      <a:pt x="92" y="0"/>
                      <a:pt x="94" y="3"/>
                      <a:pt x="94" y="7"/>
                    </a:cubicBezTo>
                    <a:cubicBezTo>
                      <a:pt x="12" y="1110"/>
                      <a:pt x="12" y="1110"/>
                      <a:pt x="12" y="1110"/>
                    </a:cubicBezTo>
                    <a:cubicBezTo>
                      <a:pt x="12" y="1114"/>
                      <a:pt x="9" y="1116"/>
                      <a:pt x="6" y="111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15" name="Freeform 72"/>
              <p:cNvSpPr/>
              <p:nvPr/>
            </p:nvSpPr>
            <p:spPr bwMode="auto">
              <a:xfrm>
                <a:off x="5748627" y="2842122"/>
                <a:ext cx="984915" cy="140702"/>
              </a:xfrm>
              <a:custGeom>
                <a:avLst/>
                <a:gdLst>
                  <a:gd name="T0" fmla="*/ 1088 w 1094"/>
                  <a:gd name="T1" fmla="*/ 155 h 155"/>
                  <a:gd name="T2" fmla="*/ 1087 w 1094"/>
                  <a:gd name="T3" fmla="*/ 155 h 155"/>
                  <a:gd name="T4" fmla="*/ 5 w 1094"/>
                  <a:gd name="T5" fmla="*/ 12 h 155"/>
                  <a:gd name="T6" fmla="*/ 0 w 1094"/>
                  <a:gd name="T7" fmla="*/ 5 h 155"/>
                  <a:gd name="T8" fmla="*/ 7 w 1094"/>
                  <a:gd name="T9" fmla="*/ 0 h 155"/>
                  <a:gd name="T10" fmla="*/ 1089 w 1094"/>
                  <a:gd name="T11" fmla="*/ 143 h 155"/>
                  <a:gd name="T12" fmla="*/ 1094 w 1094"/>
                  <a:gd name="T13" fmla="*/ 150 h 155"/>
                  <a:gd name="T14" fmla="*/ 1088 w 1094"/>
                  <a:gd name="T15" fmla="*/ 155 h 15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94" h="155">
                    <a:moveTo>
                      <a:pt x="1088" y="155"/>
                    </a:moveTo>
                    <a:cubicBezTo>
                      <a:pt x="1088" y="155"/>
                      <a:pt x="1087" y="155"/>
                      <a:pt x="1087" y="155"/>
                    </a:cubicBezTo>
                    <a:cubicBezTo>
                      <a:pt x="5" y="12"/>
                      <a:pt x="5" y="12"/>
                      <a:pt x="5" y="12"/>
                    </a:cubicBezTo>
                    <a:cubicBezTo>
                      <a:pt x="2" y="11"/>
                      <a:pt x="0" y="8"/>
                      <a:pt x="0" y="5"/>
                    </a:cubicBezTo>
                    <a:cubicBezTo>
                      <a:pt x="1" y="2"/>
                      <a:pt x="4" y="0"/>
                      <a:pt x="7" y="0"/>
                    </a:cubicBezTo>
                    <a:cubicBezTo>
                      <a:pt x="1089" y="143"/>
                      <a:pt x="1089" y="143"/>
                      <a:pt x="1089" y="143"/>
                    </a:cubicBezTo>
                    <a:cubicBezTo>
                      <a:pt x="1092" y="144"/>
                      <a:pt x="1094" y="147"/>
                      <a:pt x="1094" y="150"/>
                    </a:cubicBezTo>
                    <a:cubicBezTo>
                      <a:pt x="1093" y="153"/>
                      <a:pt x="1091" y="155"/>
                      <a:pt x="1088" y="15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16" name="Freeform 75"/>
              <p:cNvSpPr/>
              <p:nvPr/>
            </p:nvSpPr>
            <p:spPr bwMode="auto">
              <a:xfrm>
                <a:off x="6722288" y="2076702"/>
                <a:ext cx="1082000" cy="906122"/>
              </a:xfrm>
              <a:custGeom>
                <a:avLst/>
                <a:gdLst>
                  <a:gd name="T0" fmla="*/ 7 w 1202"/>
                  <a:gd name="T1" fmla="*/ 1006 h 1006"/>
                  <a:gd name="T2" fmla="*/ 2 w 1202"/>
                  <a:gd name="T3" fmla="*/ 1004 h 1006"/>
                  <a:gd name="T4" fmla="*/ 3 w 1202"/>
                  <a:gd name="T5" fmla="*/ 996 h 1006"/>
                  <a:gd name="T6" fmla="*/ 1191 w 1202"/>
                  <a:gd name="T7" fmla="*/ 2 h 1006"/>
                  <a:gd name="T8" fmla="*/ 1200 w 1202"/>
                  <a:gd name="T9" fmla="*/ 2 h 1006"/>
                  <a:gd name="T10" fmla="*/ 1199 w 1202"/>
                  <a:gd name="T11" fmla="*/ 11 h 1006"/>
                  <a:gd name="T12" fmla="*/ 11 w 1202"/>
                  <a:gd name="T13" fmla="*/ 1005 h 1006"/>
                  <a:gd name="T14" fmla="*/ 7 w 1202"/>
                  <a:gd name="T15" fmla="*/ 1006 h 100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02" h="1006">
                    <a:moveTo>
                      <a:pt x="7" y="1006"/>
                    </a:moveTo>
                    <a:cubicBezTo>
                      <a:pt x="5" y="1006"/>
                      <a:pt x="4" y="1005"/>
                      <a:pt x="2" y="1004"/>
                    </a:cubicBezTo>
                    <a:cubicBezTo>
                      <a:pt x="0" y="1001"/>
                      <a:pt x="1" y="998"/>
                      <a:pt x="3" y="996"/>
                    </a:cubicBezTo>
                    <a:cubicBezTo>
                      <a:pt x="1191" y="2"/>
                      <a:pt x="1191" y="2"/>
                      <a:pt x="1191" y="2"/>
                    </a:cubicBezTo>
                    <a:cubicBezTo>
                      <a:pt x="1194" y="0"/>
                      <a:pt x="1198" y="0"/>
                      <a:pt x="1200" y="2"/>
                    </a:cubicBezTo>
                    <a:cubicBezTo>
                      <a:pt x="1202" y="5"/>
                      <a:pt x="1202" y="9"/>
                      <a:pt x="1199" y="11"/>
                    </a:cubicBezTo>
                    <a:cubicBezTo>
                      <a:pt x="11" y="1005"/>
                      <a:pt x="11" y="1005"/>
                      <a:pt x="11" y="1005"/>
                    </a:cubicBezTo>
                    <a:cubicBezTo>
                      <a:pt x="10" y="1006"/>
                      <a:pt x="8" y="1006"/>
                      <a:pt x="7" y="100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17" name="Freeform 76"/>
              <p:cNvSpPr/>
              <p:nvPr/>
            </p:nvSpPr>
            <p:spPr bwMode="auto">
              <a:xfrm>
                <a:off x="5071849" y="2970161"/>
                <a:ext cx="1663100" cy="1198783"/>
              </a:xfrm>
              <a:custGeom>
                <a:avLst/>
                <a:gdLst>
                  <a:gd name="T0" fmla="*/ 7 w 1846"/>
                  <a:gd name="T1" fmla="*/ 1330 h 1330"/>
                  <a:gd name="T2" fmla="*/ 2 w 1846"/>
                  <a:gd name="T3" fmla="*/ 1327 h 1330"/>
                  <a:gd name="T4" fmla="*/ 3 w 1846"/>
                  <a:gd name="T5" fmla="*/ 1319 h 1330"/>
                  <a:gd name="T6" fmla="*/ 1835 w 1846"/>
                  <a:gd name="T7" fmla="*/ 2 h 1330"/>
                  <a:gd name="T8" fmla="*/ 1844 w 1846"/>
                  <a:gd name="T9" fmla="*/ 4 h 1330"/>
                  <a:gd name="T10" fmla="*/ 1842 w 1846"/>
                  <a:gd name="T11" fmla="*/ 12 h 1330"/>
                  <a:gd name="T12" fmla="*/ 10 w 1846"/>
                  <a:gd name="T13" fmla="*/ 1329 h 1330"/>
                  <a:gd name="T14" fmla="*/ 7 w 1846"/>
                  <a:gd name="T15" fmla="*/ 1330 h 133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46" h="1330">
                    <a:moveTo>
                      <a:pt x="7" y="1330"/>
                    </a:moveTo>
                    <a:cubicBezTo>
                      <a:pt x="5" y="1330"/>
                      <a:pt x="3" y="1329"/>
                      <a:pt x="2" y="1327"/>
                    </a:cubicBezTo>
                    <a:cubicBezTo>
                      <a:pt x="0" y="1325"/>
                      <a:pt x="1" y="1321"/>
                      <a:pt x="3" y="1319"/>
                    </a:cubicBezTo>
                    <a:cubicBezTo>
                      <a:pt x="1835" y="2"/>
                      <a:pt x="1835" y="2"/>
                      <a:pt x="1835" y="2"/>
                    </a:cubicBezTo>
                    <a:cubicBezTo>
                      <a:pt x="1838" y="0"/>
                      <a:pt x="1842" y="1"/>
                      <a:pt x="1844" y="4"/>
                    </a:cubicBezTo>
                    <a:cubicBezTo>
                      <a:pt x="1846" y="6"/>
                      <a:pt x="1845" y="10"/>
                      <a:pt x="1842" y="12"/>
                    </a:cubicBezTo>
                    <a:cubicBezTo>
                      <a:pt x="10" y="1329"/>
                      <a:pt x="10" y="1329"/>
                      <a:pt x="10" y="1329"/>
                    </a:cubicBezTo>
                    <a:cubicBezTo>
                      <a:pt x="9" y="1329"/>
                      <a:pt x="8" y="1330"/>
                      <a:pt x="7" y="133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18" name="Freeform 77"/>
              <p:cNvSpPr/>
              <p:nvPr/>
            </p:nvSpPr>
            <p:spPr bwMode="auto">
              <a:xfrm>
                <a:off x="5747220" y="2076702"/>
                <a:ext cx="2057066" cy="776676"/>
              </a:xfrm>
              <a:custGeom>
                <a:avLst/>
                <a:gdLst>
                  <a:gd name="T0" fmla="*/ 7 w 2284"/>
                  <a:gd name="T1" fmla="*/ 863 h 863"/>
                  <a:gd name="T2" fmla="*/ 1 w 2284"/>
                  <a:gd name="T3" fmla="*/ 859 h 863"/>
                  <a:gd name="T4" fmla="*/ 5 w 2284"/>
                  <a:gd name="T5" fmla="*/ 851 h 863"/>
                  <a:gd name="T6" fmla="*/ 2275 w 2284"/>
                  <a:gd name="T7" fmla="*/ 1 h 863"/>
                  <a:gd name="T8" fmla="*/ 2283 w 2284"/>
                  <a:gd name="T9" fmla="*/ 4 h 863"/>
                  <a:gd name="T10" fmla="*/ 2279 w 2284"/>
                  <a:gd name="T11" fmla="*/ 12 h 863"/>
                  <a:gd name="T12" fmla="*/ 9 w 2284"/>
                  <a:gd name="T13" fmla="*/ 863 h 863"/>
                  <a:gd name="T14" fmla="*/ 7 w 2284"/>
                  <a:gd name="T15" fmla="*/ 863 h 86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84" h="863">
                    <a:moveTo>
                      <a:pt x="7" y="863"/>
                    </a:moveTo>
                    <a:cubicBezTo>
                      <a:pt x="5" y="863"/>
                      <a:pt x="2" y="861"/>
                      <a:pt x="1" y="859"/>
                    </a:cubicBezTo>
                    <a:cubicBezTo>
                      <a:pt x="0" y="856"/>
                      <a:pt x="2" y="852"/>
                      <a:pt x="5" y="851"/>
                    </a:cubicBezTo>
                    <a:cubicBezTo>
                      <a:pt x="2275" y="1"/>
                      <a:pt x="2275" y="1"/>
                      <a:pt x="2275" y="1"/>
                    </a:cubicBezTo>
                    <a:cubicBezTo>
                      <a:pt x="2278" y="0"/>
                      <a:pt x="2282" y="1"/>
                      <a:pt x="2283" y="4"/>
                    </a:cubicBezTo>
                    <a:cubicBezTo>
                      <a:pt x="2284" y="7"/>
                      <a:pt x="2283" y="11"/>
                      <a:pt x="2279" y="12"/>
                    </a:cubicBezTo>
                    <a:cubicBezTo>
                      <a:pt x="9" y="863"/>
                      <a:pt x="9" y="863"/>
                      <a:pt x="9" y="863"/>
                    </a:cubicBezTo>
                    <a:cubicBezTo>
                      <a:pt x="8" y="863"/>
                      <a:pt x="8" y="863"/>
                      <a:pt x="7" y="86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19" name="Freeform 78"/>
              <p:cNvSpPr/>
              <p:nvPr/>
            </p:nvSpPr>
            <p:spPr bwMode="auto">
              <a:xfrm>
                <a:off x="5823199" y="1848765"/>
                <a:ext cx="1981087" cy="237787"/>
              </a:xfrm>
              <a:custGeom>
                <a:avLst/>
                <a:gdLst>
                  <a:gd name="T0" fmla="*/ 2194 w 2201"/>
                  <a:gd name="T1" fmla="*/ 265 h 265"/>
                  <a:gd name="T2" fmla="*/ 2194 w 2201"/>
                  <a:gd name="T3" fmla="*/ 265 h 265"/>
                  <a:gd name="T4" fmla="*/ 6 w 2201"/>
                  <a:gd name="T5" fmla="*/ 12 h 265"/>
                  <a:gd name="T6" fmla="*/ 0 w 2201"/>
                  <a:gd name="T7" fmla="*/ 5 h 265"/>
                  <a:gd name="T8" fmla="*/ 7 w 2201"/>
                  <a:gd name="T9" fmla="*/ 0 h 265"/>
                  <a:gd name="T10" fmla="*/ 2195 w 2201"/>
                  <a:gd name="T11" fmla="*/ 253 h 265"/>
                  <a:gd name="T12" fmla="*/ 2200 w 2201"/>
                  <a:gd name="T13" fmla="*/ 260 h 265"/>
                  <a:gd name="T14" fmla="*/ 2194 w 2201"/>
                  <a:gd name="T15" fmla="*/ 265 h 2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01" h="265">
                    <a:moveTo>
                      <a:pt x="2194" y="265"/>
                    </a:moveTo>
                    <a:cubicBezTo>
                      <a:pt x="2194" y="265"/>
                      <a:pt x="2194" y="265"/>
                      <a:pt x="2194" y="265"/>
                    </a:cubicBezTo>
                    <a:cubicBezTo>
                      <a:pt x="6" y="12"/>
                      <a:pt x="6" y="12"/>
                      <a:pt x="6" y="12"/>
                    </a:cubicBezTo>
                    <a:cubicBezTo>
                      <a:pt x="2" y="12"/>
                      <a:pt x="0" y="9"/>
                      <a:pt x="0" y="5"/>
                    </a:cubicBezTo>
                    <a:cubicBezTo>
                      <a:pt x="1" y="2"/>
                      <a:pt x="4" y="0"/>
                      <a:pt x="7" y="0"/>
                    </a:cubicBezTo>
                    <a:cubicBezTo>
                      <a:pt x="2195" y="253"/>
                      <a:pt x="2195" y="253"/>
                      <a:pt x="2195" y="253"/>
                    </a:cubicBezTo>
                    <a:cubicBezTo>
                      <a:pt x="2198" y="254"/>
                      <a:pt x="2201" y="257"/>
                      <a:pt x="2200" y="260"/>
                    </a:cubicBezTo>
                    <a:cubicBezTo>
                      <a:pt x="2200" y="263"/>
                      <a:pt x="2197" y="265"/>
                      <a:pt x="2194" y="26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20" name="Freeform 79"/>
              <p:cNvSpPr/>
              <p:nvPr/>
            </p:nvSpPr>
            <p:spPr bwMode="auto">
              <a:xfrm>
                <a:off x="4846727" y="1121334"/>
                <a:ext cx="987730" cy="737280"/>
              </a:xfrm>
              <a:custGeom>
                <a:avLst/>
                <a:gdLst>
                  <a:gd name="T0" fmla="*/ 1090 w 1097"/>
                  <a:gd name="T1" fmla="*/ 819 h 819"/>
                  <a:gd name="T2" fmla="*/ 1087 w 1097"/>
                  <a:gd name="T3" fmla="*/ 818 h 819"/>
                  <a:gd name="T4" fmla="*/ 3 w 1097"/>
                  <a:gd name="T5" fmla="*/ 12 h 819"/>
                  <a:gd name="T6" fmla="*/ 2 w 1097"/>
                  <a:gd name="T7" fmla="*/ 3 h 819"/>
                  <a:gd name="T8" fmla="*/ 11 w 1097"/>
                  <a:gd name="T9" fmla="*/ 2 h 819"/>
                  <a:gd name="T10" fmla="*/ 1094 w 1097"/>
                  <a:gd name="T11" fmla="*/ 808 h 819"/>
                  <a:gd name="T12" fmla="*/ 1095 w 1097"/>
                  <a:gd name="T13" fmla="*/ 817 h 819"/>
                  <a:gd name="T14" fmla="*/ 1090 w 1097"/>
                  <a:gd name="T15" fmla="*/ 819 h 81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97" h="819">
                    <a:moveTo>
                      <a:pt x="1090" y="819"/>
                    </a:moveTo>
                    <a:cubicBezTo>
                      <a:pt x="1089" y="819"/>
                      <a:pt x="1088" y="819"/>
                      <a:pt x="1087" y="818"/>
                    </a:cubicBezTo>
                    <a:cubicBezTo>
                      <a:pt x="3" y="12"/>
                      <a:pt x="3" y="12"/>
                      <a:pt x="3" y="12"/>
                    </a:cubicBezTo>
                    <a:cubicBezTo>
                      <a:pt x="1" y="10"/>
                      <a:pt x="0" y="6"/>
                      <a:pt x="2" y="3"/>
                    </a:cubicBezTo>
                    <a:cubicBezTo>
                      <a:pt x="4" y="1"/>
                      <a:pt x="8" y="0"/>
                      <a:pt x="11" y="2"/>
                    </a:cubicBezTo>
                    <a:cubicBezTo>
                      <a:pt x="1094" y="808"/>
                      <a:pt x="1094" y="808"/>
                      <a:pt x="1094" y="808"/>
                    </a:cubicBezTo>
                    <a:cubicBezTo>
                      <a:pt x="1097" y="810"/>
                      <a:pt x="1097" y="814"/>
                      <a:pt x="1095" y="817"/>
                    </a:cubicBezTo>
                    <a:cubicBezTo>
                      <a:pt x="1094" y="818"/>
                      <a:pt x="1092" y="819"/>
                      <a:pt x="1090" y="819"/>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21" name="Freeform 80"/>
              <p:cNvSpPr/>
              <p:nvPr/>
            </p:nvSpPr>
            <p:spPr bwMode="auto">
              <a:xfrm>
                <a:off x="5071850" y="2842122"/>
                <a:ext cx="688034" cy="1326822"/>
              </a:xfrm>
              <a:custGeom>
                <a:avLst/>
                <a:gdLst>
                  <a:gd name="T0" fmla="*/ 7 w 764"/>
                  <a:gd name="T1" fmla="*/ 1473 h 1473"/>
                  <a:gd name="T2" fmla="*/ 4 w 764"/>
                  <a:gd name="T3" fmla="*/ 1472 h 1473"/>
                  <a:gd name="T4" fmla="*/ 1 w 764"/>
                  <a:gd name="T5" fmla="*/ 1464 h 1473"/>
                  <a:gd name="T6" fmla="*/ 752 w 764"/>
                  <a:gd name="T7" fmla="*/ 4 h 1473"/>
                  <a:gd name="T8" fmla="*/ 760 w 764"/>
                  <a:gd name="T9" fmla="*/ 2 h 1473"/>
                  <a:gd name="T10" fmla="*/ 762 w 764"/>
                  <a:gd name="T11" fmla="*/ 10 h 1473"/>
                  <a:gd name="T12" fmla="*/ 12 w 764"/>
                  <a:gd name="T13" fmla="*/ 1470 h 1473"/>
                  <a:gd name="T14" fmla="*/ 7 w 764"/>
                  <a:gd name="T15" fmla="*/ 1473 h 147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64" h="1473">
                    <a:moveTo>
                      <a:pt x="7" y="1473"/>
                    </a:moveTo>
                    <a:cubicBezTo>
                      <a:pt x="6" y="1473"/>
                      <a:pt x="5" y="1473"/>
                      <a:pt x="4" y="1472"/>
                    </a:cubicBezTo>
                    <a:cubicBezTo>
                      <a:pt x="1" y="1471"/>
                      <a:pt x="0" y="1467"/>
                      <a:pt x="1" y="1464"/>
                    </a:cubicBezTo>
                    <a:cubicBezTo>
                      <a:pt x="752" y="4"/>
                      <a:pt x="752" y="4"/>
                      <a:pt x="752" y="4"/>
                    </a:cubicBezTo>
                    <a:cubicBezTo>
                      <a:pt x="753" y="1"/>
                      <a:pt x="757" y="0"/>
                      <a:pt x="760" y="2"/>
                    </a:cubicBezTo>
                    <a:cubicBezTo>
                      <a:pt x="763" y="3"/>
                      <a:pt x="764" y="7"/>
                      <a:pt x="762" y="10"/>
                    </a:cubicBezTo>
                    <a:cubicBezTo>
                      <a:pt x="12" y="1470"/>
                      <a:pt x="12" y="1470"/>
                      <a:pt x="12" y="1470"/>
                    </a:cubicBezTo>
                    <a:cubicBezTo>
                      <a:pt x="11" y="1472"/>
                      <a:pt x="9" y="1473"/>
                      <a:pt x="7" y="147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22" name="Freeform 28"/>
              <p:cNvSpPr/>
              <p:nvPr/>
            </p:nvSpPr>
            <p:spPr bwMode="auto">
              <a:xfrm flipV="1">
                <a:off x="3107786" y="3696185"/>
                <a:ext cx="1630598" cy="49850"/>
              </a:xfrm>
              <a:custGeom>
                <a:avLst/>
                <a:gdLst>
                  <a:gd name="T0" fmla="*/ 1150 w 1155"/>
                  <a:gd name="T1" fmla="*/ 175 h 175"/>
                  <a:gd name="T2" fmla="*/ 1150 w 1155"/>
                  <a:gd name="T3" fmla="*/ 175 h 175"/>
                  <a:gd name="T4" fmla="*/ 4 w 1155"/>
                  <a:gd name="T5" fmla="*/ 8 h 175"/>
                  <a:gd name="T6" fmla="*/ 0 w 1155"/>
                  <a:gd name="T7" fmla="*/ 4 h 175"/>
                  <a:gd name="T8" fmla="*/ 5 w 1155"/>
                  <a:gd name="T9" fmla="*/ 0 h 175"/>
                  <a:gd name="T10" fmla="*/ 1151 w 1155"/>
                  <a:gd name="T11" fmla="*/ 167 h 175"/>
                  <a:gd name="T12" fmla="*/ 1154 w 1155"/>
                  <a:gd name="T13" fmla="*/ 172 h 175"/>
                  <a:gd name="T14" fmla="*/ 1150 w 1155"/>
                  <a:gd name="T15" fmla="*/ 175 h 1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5" h="175">
                    <a:moveTo>
                      <a:pt x="1150" y="175"/>
                    </a:moveTo>
                    <a:cubicBezTo>
                      <a:pt x="1150" y="175"/>
                      <a:pt x="1150" y="175"/>
                      <a:pt x="1150" y="175"/>
                    </a:cubicBezTo>
                    <a:cubicBezTo>
                      <a:pt x="4" y="8"/>
                      <a:pt x="4" y="8"/>
                      <a:pt x="4" y="8"/>
                    </a:cubicBezTo>
                    <a:cubicBezTo>
                      <a:pt x="2" y="8"/>
                      <a:pt x="0" y="6"/>
                      <a:pt x="0" y="4"/>
                    </a:cubicBezTo>
                    <a:cubicBezTo>
                      <a:pt x="1" y="1"/>
                      <a:pt x="3" y="0"/>
                      <a:pt x="5" y="0"/>
                    </a:cubicBezTo>
                    <a:cubicBezTo>
                      <a:pt x="1151" y="167"/>
                      <a:pt x="1151" y="167"/>
                      <a:pt x="1151" y="167"/>
                    </a:cubicBezTo>
                    <a:cubicBezTo>
                      <a:pt x="1153" y="168"/>
                      <a:pt x="1155" y="170"/>
                      <a:pt x="1154" y="172"/>
                    </a:cubicBezTo>
                    <a:cubicBezTo>
                      <a:pt x="1154" y="174"/>
                      <a:pt x="1152" y="175"/>
                      <a:pt x="1150" y="17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23" name="Freeform 29"/>
              <p:cNvSpPr/>
              <p:nvPr/>
            </p:nvSpPr>
            <p:spPr bwMode="auto">
              <a:xfrm>
                <a:off x="3677489" y="3036291"/>
                <a:ext cx="1060895" cy="659894"/>
              </a:xfrm>
              <a:custGeom>
                <a:avLst/>
                <a:gdLst>
                  <a:gd name="T0" fmla="*/ 1175 w 1180"/>
                  <a:gd name="T1" fmla="*/ 733 h 733"/>
                  <a:gd name="T2" fmla="*/ 1173 w 1180"/>
                  <a:gd name="T3" fmla="*/ 733 h 733"/>
                  <a:gd name="T4" fmla="*/ 2 w 1180"/>
                  <a:gd name="T5" fmla="*/ 8 h 733"/>
                  <a:gd name="T6" fmla="*/ 1 w 1180"/>
                  <a:gd name="T7" fmla="*/ 2 h 733"/>
                  <a:gd name="T8" fmla="*/ 7 w 1180"/>
                  <a:gd name="T9" fmla="*/ 1 h 733"/>
                  <a:gd name="T10" fmla="*/ 1177 w 1180"/>
                  <a:gd name="T11" fmla="*/ 726 h 733"/>
                  <a:gd name="T12" fmla="*/ 1179 w 1180"/>
                  <a:gd name="T13" fmla="*/ 732 h 733"/>
                  <a:gd name="T14" fmla="*/ 1175 w 1180"/>
                  <a:gd name="T15" fmla="*/ 733 h 7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80" h="733">
                    <a:moveTo>
                      <a:pt x="1175" y="733"/>
                    </a:moveTo>
                    <a:cubicBezTo>
                      <a:pt x="1175" y="733"/>
                      <a:pt x="1174" y="733"/>
                      <a:pt x="1173" y="733"/>
                    </a:cubicBezTo>
                    <a:cubicBezTo>
                      <a:pt x="2" y="8"/>
                      <a:pt x="2" y="8"/>
                      <a:pt x="2" y="8"/>
                    </a:cubicBezTo>
                    <a:cubicBezTo>
                      <a:pt x="1" y="6"/>
                      <a:pt x="0" y="4"/>
                      <a:pt x="1" y="2"/>
                    </a:cubicBezTo>
                    <a:cubicBezTo>
                      <a:pt x="2" y="0"/>
                      <a:pt x="5" y="0"/>
                      <a:pt x="7" y="1"/>
                    </a:cubicBezTo>
                    <a:cubicBezTo>
                      <a:pt x="1177" y="726"/>
                      <a:pt x="1177" y="726"/>
                      <a:pt x="1177" y="726"/>
                    </a:cubicBezTo>
                    <a:cubicBezTo>
                      <a:pt x="1179" y="727"/>
                      <a:pt x="1180" y="730"/>
                      <a:pt x="1179" y="732"/>
                    </a:cubicBezTo>
                    <a:cubicBezTo>
                      <a:pt x="1178" y="733"/>
                      <a:pt x="1177" y="733"/>
                      <a:pt x="1175" y="73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24" name="Freeform 30"/>
              <p:cNvSpPr/>
              <p:nvPr/>
            </p:nvSpPr>
            <p:spPr bwMode="auto">
              <a:xfrm>
                <a:off x="3677489" y="2954684"/>
                <a:ext cx="765420" cy="88643"/>
              </a:xfrm>
              <a:custGeom>
                <a:avLst/>
                <a:gdLst>
                  <a:gd name="T0" fmla="*/ 5 w 851"/>
                  <a:gd name="T1" fmla="*/ 100 h 100"/>
                  <a:gd name="T2" fmla="*/ 1 w 851"/>
                  <a:gd name="T3" fmla="*/ 97 h 100"/>
                  <a:gd name="T4" fmla="*/ 4 w 851"/>
                  <a:gd name="T5" fmla="*/ 92 h 100"/>
                  <a:gd name="T6" fmla="*/ 846 w 851"/>
                  <a:gd name="T7" fmla="*/ 0 h 100"/>
                  <a:gd name="T8" fmla="*/ 850 w 851"/>
                  <a:gd name="T9" fmla="*/ 4 h 100"/>
                  <a:gd name="T10" fmla="*/ 847 w 851"/>
                  <a:gd name="T11" fmla="*/ 8 h 100"/>
                  <a:gd name="T12" fmla="*/ 5 w 851"/>
                  <a:gd name="T13" fmla="*/ 100 h 100"/>
                  <a:gd name="T14" fmla="*/ 5 w 851"/>
                  <a:gd name="T15" fmla="*/ 100 h 10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51" h="100">
                    <a:moveTo>
                      <a:pt x="5" y="100"/>
                    </a:moveTo>
                    <a:cubicBezTo>
                      <a:pt x="3" y="100"/>
                      <a:pt x="1" y="99"/>
                      <a:pt x="1" y="97"/>
                    </a:cubicBezTo>
                    <a:cubicBezTo>
                      <a:pt x="0" y="94"/>
                      <a:pt x="2" y="92"/>
                      <a:pt x="4" y="92"/>
                    </a:cubicBezTo>
                    <a:cubicBezTo>
                      <a:pt x="846" y="0"/>
                      <a:pt x="846" y="0"/>
                      <a:pt x="846" y="0"/>
                    </a:cubicBezTo>
                    <a:cubicBezTo>
                      <a:pt x="848" y="0"/>
                      <a:pt x="850" y="2"/>
                      <a:pt x="850" y="4"/>
                    </a:cubicBezTo>
                    <a:cubicBezTo>
                      <a:pt x="851" y="6"/>
                      <a:pt x="849" y="8"/>
                      <a:pt x="847" y="8"/>
                    </a:cubicBezTo>
                    <a:cubicBezTo>
                      <a:pt x="5" y="100"/>
                      <a:pt x="5" y="100"/>
                      <a:pt x="5" y="100"/>
                    </a:cubicBezTo>
                    <a:cubicBezTo>
                      <a:pt x="5" y="100"/>
                      <a:pt x="5" y="100"/>
                      <a:pt x="5" y="10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25" name="Freeform 31"/>
              <p:cNvSpPr/>
              <p:nvPr/>
            </p:nvSpPr>
            <p:spPr bwMode="auto">
              <a:xfrm>
                <a:off x="4434467" y="2248359"/>
                <a:ext cx="126632" cy="713361"/>
              </a:xfrm>
              <a:custGeom>
                <a:avLst/>
                <a:gdLst>
                  <a:gd name="T0" fmla="*/ 4 w 141"/>
                  <a:gd name="T1" fmla="*/ 793 h 793"/>
                  <a:gd name="T2" fmla="*/ 4 w 141"/>
                  <a:gd name="T3" fmla="*/ 793 h 793"/>
                  <a:gd name="T4" fmla="*/ 0 w 141"/>
                  <a:gd name="T5" fmla="*/ 789 h 793"/>
                  <a:gd name="T6" fmla="*/ 132 w 141"/>
                  <a:gd name="T7" fmla="*/ 3 h 793"/>
                  <a:gd name="T8" fmla="*/ 137 w 141"/>
                  <a:gd name="T9" fmla="*/ 0 h 793"/>
                  <a:gd name="T10" fmla="*/ 140 w 141"/>
                  <a:gd name="T11" fmla="*/ 5 h 793"/>
                  <a:gd name="T12" fmla="*/ 8 w 141"/>
                  <a:gd name="T13" fmla="*/ 790 h 793"/>
                  <a:gd name="T14" fmla="*/ 4 w 141"/>
                  <a:gd name="T15" fmla="*/ 793 h 79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1" h="793">
                    <a:moveTo>
                      <a:pt x="4" y="793"/>
                    </a:moveTo>
                    <a:cubicBezTo>
                      <a:pt x="4" y="793"/>
                      <a:pt x="4" y="793"/>
                      <a:pt x="4" y="793"/>
                    </a:cubicBezTo>
                    <a:cubicBezTo>
                      <a:pt x="2" y="793"/>
                      <a:pt x="0" y="791"/>
                      <a:pt x="0" y="789"/>
                    </a:cubicBezTo>
                    <a:cubicBezTo>
                      <a:pt x="132" y="3"/>
                      <a:pt x="132" y="3"/>
                      <a:pt x="132" y="3"/>
                    </a:cubicBezTo>
                    <a:cubicBezTo>
                      <a:pt x="133" y="1"/>
                      <a:pt x="135" y="0"/>
                      <a:pt x="137" y="0"/>
                    </a:cubicBezTo>
                    <a:cubicBezTo>
                      <a:pt x="139" y="1"/>
                      <a:pt x="141" y="3"/>
                      <a:pt x="140" y="5"/>
                    </a:cubicBezTo>
                    <a:cubicBezTo>
                      <a:pt x="8" y="790"/>
                      <a:pt x="8" y="790"/>
                      <a:pt x="8" y="790"/>
                    </a:cubicBezTo>
                    <a:cubicBezTo>
                      <a:pt x="8" y="792"/>
                      <a:pt x="6" y="793"/>
                      <a:pt x="4" y="79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26" name="Freeform 32"/>
              <p:cNvSpPr/>
              <p:nvPr/>
            </p:nvSpPr>
            <p:spPr bwMode="auto">
              <a:xfrm>
                <a:off x="4552658" y="2248359"/>
                <a:ext cx="185727" cy="1447826"/>
              </a:xfrm>
              <a:custGeom>
                <a:avLst/>
                <a:gdLst>
                  <a:gd name="T0" fmla="*/ 201 w 206"/>
                  <a:gd name="T1" fmla="*/ 1610 h 1610"/>
                  <a:gd name="T2" fmla="*/ 197 w 206"/>
                  <a:gd name="T3" fmla="*/ 1607 h 1610"/>
                  <a:gd name="T4" fmla="*/ 0 w 206"/>
                  <a:gd name="T5" fmla="*/ 5 h 1610"/>
                  <a:gd name="T6" fmla="*/ 4 w 206"/>
                  <a:gd name="T7" fmla="*/ 0 h 1610"/>
                  <a:gd name="T8" fmla="*/ 8 w 206"/>
                  <a:gd name="T9" fmla="*/ 4 h 1610"/>
                  <a:gd name="T10" fmla="*/ 205 w 206"/>
                  <a:gd name="T11" fmla="*/ 1606 h 1610"/>
                  <a:gd name="T12" fmla="*/ 202 w 206"/>
                  <a:gd name="T13" fmla="*/ 1610 h 1610"/>
                  <a:gd name="T14" fmla="*/ 201 w 206"/>
                  <a:gd name="T15" fmla="*/ 1610 h 16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6" h="1610">
                    <a:moveTo>
                      <a:pt x="201" y="1610"/>
                    </a:moveTo>
                    <a:cubicBezTo>
                      <a:pt x="199" y="1610"/>
                      <a:pt x="198" y="1609"/>
                      <a:pt x="197" y="1607"/>
                    </a:cubicBezTo>
                    <a:cubicBezTo>
                      <a:pt x="0" y="5"/>
                      <a:pt x="0" y="5"/>
                      <a:pt x="0" y="5"/>
                    </a:cubicBezTo>
                    <a:cubicBezTo>
                      <a:pt x="0" y="2"/>
                      <a:pt x="2" y="0"/>
                      <a:pt x="4" y="0"/>
                    </a:cubicBezTo>
                    <a:cubicBezTo>
                      <a:pt x="6" y="0"/>
                      <a:pt x="8" y="1"/>
                      <a:pt x="8" y="4"/>
                    </a:cubicBezTo>
                    <a:cubicBezTo>
                      <a:pt x="205" y="1606"/>
                      <a:pt x="205" y="1606"/>
                      <a:pt x="205" y="1606"/>
                    </a:cubicBezTo>
                    <a:cubicBezTo>
                      <a:pt x="206" y="1608"/>
                      <a:pt x="204" y="1610"/>
                      <a:pt x="202" y="1610"/>
                    </a:cubicBezTo>
                    <a:cubicBezTo>
                      <a:pt x="202" y="1610"/>
                      <a:pt x="201" y="1610"/>
                      <a:pt x="201" y="161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27" name="Freeform 33"/>
              <p:cNvSpPr/>
              <p:nvPr/>
            </p:nvSpPr>
            <p:spPr bwMode="auto">
              <a:xfrm>
                <a:off x="4434467" y="2954684"/>
                <a:ext cx="303917" cy="741501"/>
              </a:xfrm>
              <a:custGeom>
                <a:avLst/>
                <a:gdLst>
                  <a:gd name="T0" fmla="*/ 333 w 338"/>
                  <a:gd name="T1" fmla="*/ 825 h 825"/>
                  <a:gd name="T2" fmla="*/ 330 w 338"/>
                  <a:gd name="T3" fmla="*/ 823 h 825"/>
                  <a:gd name="T4" fmla="*/ 1 w 338"/>
                  <a:gd name="T5" fmla="*/ 6 h 825"/>
                  <a:gd name="T6" fmla="*/ 3 w 338"/>
                  <a:gd name="T7" fmla="*/ 1 h 825"/>
                  <a:gd name="T8" fmla="*/ 8 w 338"/>
                  <a:gd name="T9" fmla="*/ 3 h 825"/>
                  <a:gd name="T10" fmla="*/ 337 w 338"/>
                  <a:gd name="T11" fmla="*/ 820 h 825"/>
                  <a:gd name="T12" fmla="*/ 335 w 338"/>
                  <a:gd name="T13" fmla="*/ 825 h 825"/>
                  <a:gd name="T14" fmla="*/ 333 w 338"/>
                  <a:gd name="T15" fmla="*/ 825 h 8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8" h="825">
                    <a:moveTo>
                      <a:pt x="333" y="825"/>
                    </a:moveTo>
                    <a:cubicBezTo>
                      <a:pt x="332" y="825"/>
                      <a:pt x="330" y="824"/>
                      <a:pt x="330" y="823"/>
                    </a:cubicBezTo>
                    <a:cubicBezTo>
                      <a:pt x="1" y="6"/>
                      <a:pt x="1" y="6"/>
                      <a:pt x="1" y="6"/>
                    </a:cubicBezTo>
                    <a:cubicBezTo>
                      <a:pt x="0" y="4"/>
                      <a:pt x="1" y="2"/>
                      <a:pt x="3" y="1"/>
                    </a:cubicBezTo>
                    <a:cubicBezTo>
                      <a:pt x="5" y="0"/>
                      <a:pt x="7" y="1"/>
                      <a:pt x="8" y="3"/>
                    </a:cubicBezTo>
                    <a:cubicBezTo>
                      <a:pt x="337" y="820"/>
                      <a:pt x="337" y="820"/>
                      <a:pt x="337" y="820"/>
                    </a:cubicBezTo>
                    <a:cubicBezTo>
                      <a:pt x="338" y="822"/>
                      <a:pt x="337" y="824"/>
                      <a:pt x="335" y="825"/>
                    </a:cubicBezTo>
                    <a:cubicBezTo>
                      <a:pt x="334" y="825"/>
                      <a:pt x="334" y="825"/>
                      <a:pt x="333" y="82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28" name="Freeform 34"/>
              <p:cNvSpPr/>
              <p:nvPr/>
            </p:nvSpPr>
            <p:spPr bwMode="auto">
              <a:xfrm>
                <a:off x="4729942" y="3060211"/>
                <a:ext cx="303917" cy="635974"/>
              </a:xfrm>
              <a:custGeom>
                <a:avLst/>
                <a:gdLst>
                  <a:gd name="T0" fmla="*/ 4 w 338"/>
                  <a:gd name="T1" fmla="*/ 707 h 707"/>
                  <a:gd name="T2" fmla="*/ 3 w 338"/>
                  <a:gd name="T3" fmla="*/ 707 h 707"/>
                  <a:gd name="T4" fmla="*/ 1 w 338"/>
                  <a:gd name="T5" fmla="*/ 702 h 707"/>
                  <a:gd name="T6" fmla="*/ 330 w 338"/>
                  <a:gd name="T7" fmla="*/ 3 h 707"/>
                  <a:gd name="T8" fmla="*/ 336 w 338"/>
                  <a:gd name="T9" fmla="*/ 1 h 707"/>
                  <a:gd name="T10" fmla="*/ 337 w 338"/>
                  <a:gd name="T11" fmla="*/ 6 h 707"/>
                  <a:gd name="T12" fmla="*/ 8 w 338"/>
                  <a:gd name="T13" fmla="*/ 705 h 707"/>
                  <a:gd name="T14" fmla="*/ 4 w 338"/>
                  <a:gd name="T15" fmla="*/ 707 h 70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8" h="707">
                    <a:moveTo>
                      <a:pt x="4" y="707"/>
                    </a:moveTo>
                    <a:cubicBezTo>
                      <a:pt x="4" y="707"/>
                      <a:pt x="3" y="707"/>
                      <a:pt x="3" y="707"/>
                    </a:cubicBezTo>
                    <a:cubicBezTo>
                      <a:pt x="1" y="706"/>
                      <a:pt x="0" y="704"/>
                      <a:pt x="1" y="702"/>
                    </a:cubicBezTo>
                    <a:cubicBezTo>
                      <a:pt x="330" y="3"/>
                      <a:pt x="330" y="3"/>
                      <a:pt x="330" y="3"/>
                    </a:cubicBezTo>
                    <a:cubicBezTo>
                      <a:pt x="331" y="1"/>
                      <a:pt x="334" y="0"/>
                      <a:pt x="336" y="1"/>
                    </a:cubicBezTo>
                    <a:cubicBezTo>
                      <a:pt x="337" y="2"/>
                      <a:pt x="338" y="4"/>
                      <a:pt x="337" y="6"/>
                    </a:cubicBezTo>
                    <a:cubicBezTo>
                      <a:pt x="8" y="705"/>
                      <a:pt x="8" y="705"/>
                      <a:pt x="8" y="705"/>
                    </a:cubicBezTo>
                    <a:cubicBezTo>
                      <a:pt x="7" y="707"/>
                      <a:pt x="6" y="707"/>
                      <a:pt x="4" y="707"/>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29" name="Freeform 35"/>
              <p:cNvSpPr/>
              <p:nvPr/>
            </p:nvSpPr>
            <p:spPr bwMode="auto">
              <a:xfrm>
                <a:off x="4729942" y="3689150"/>
                <a:ext cx="664114" cy="161808"/>
              </a:xfrm>
              <a:custGeom>
                <a:avLst/>
                <a:gdLst>
                  <a:gd name="T0" fmla="*/ 734 w 738"/>
                  <a:gd name="T1" fmla="*/ 180 h 180"/>
                  <a:gd name="T2" fmla="*/ 733 w 738"/>
                  <a:gd name="T3" fmla="*/ 180 h 180"/>
                  <a:gd name="T4" fmla="*/ 3 w 738"/>
                  <a:gd name="T5" fmla="*/ 8 h 180"/>
                  <a:gd name="T6" fmla="*/ 0 w 738"/>
                  <a:gd name="T7" fmla="*/ 4 h 180"/>
                  <a:gd name="T8" fmla="*/ 5 w 738"/>
                  <a:gd name="T9" fmla="*/ 1 h 180"/>
                  <a:gd name="T10" fmla="*/ 735 w 738"/>
                  <a:gd name="T11" fmla="*/ 172 h 180"/>
                  <a:gd name="T12" fmla="*/ 738 w 738"/>
                  <a:gd name="T13" fmla="*/ 177 h 180"/>
                  <a:gd name="T14" fmla="*/ 734 w 738"/>
                  <a:gd name="T15" fmla="*/ 180 h 18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38" h="180">
                    <a:moveTo>
                      <a:pt x="734" y="180"/>
                    </a:moveTo>
                    <a:cubicBezTo>
                      <a:pt x="734" y="180"/>
                      <a:pt x="733" y="180"/>
                      <a:pt x="733" y="180"/>
                    </a:cubicBezTo>
                    <a:cubicBezTo>
                      <a:pt x="3" y="8"/>
                      <a:pt x="3" y="8"/>
                      <a:pt x="3" y="8"/>
                    </a:cubicBezTo>
                    <a:cubicBezTo>
                      <a:pt x="1" y="8"/>
                      <a:pt x="0" y="6"/>
                      <a:pt x="0" y="4"/>
                    </a:cubicBezTo>
                    <a:cubicBezTo>
                      <a:pt x="1" y="1"/>
                      <a:pt x="3" y="0"/>
                      <a:pt x="5" y="1"/>
                    </a:cubicBezTo>
                    <a:cubicBezTo>
                      <a:pt x="735" y="172"/>
                      <a:pt x="735" y="172"/>
                      <a:pt x="735" y="172"/>
                    </a:cubicBezTo>
                    <a:cubicBezTo>
                      <a:pt x="737" y="172"/>
                      <a:pt x="738" y="175"/>
                      <a:pt x="738" y="177"/>
                    </a:cubicBezTo>
                    <a:cubicBezTo>
                      <a:pt x="737" y="179"/>
                      <a:pt x="736" y="180"/>
                      <a:pt x="734" y="18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30" name="Freeform 36"/>
              <p:cNvSpPr/>
              <p:nvPr/>
            </p:nvSpPr>
            <p:spPr bwMode="auto">
              <a:xfrm>
                <a:off x="4552658" y="2248359"/>
                <a:ext cx="481202" cy="820294"/>
              </a:xfrm>
              <a:custGeom>
                <a:avLst/>
                <a:gdLst>
                  <a:gd name="T0" fmla="*/ 531 w 535"/>
                  <a:gd name="T1" fmla="*/ 912 h 912"/>
                  <a:gd name="T2" fmla="*/ 527 w 535"/>
                  <a:gd name="T3" fmla="*/ 910 h 912"/>
                  <a:gd name="T4" fmla="*/ 1 w 535"/>
                  <a:gd name="T5" fmla="*/ 6 h 912"/>
                  <a:gd name="T6" fmla="*/ 2 w 535"/>
                  <a:gd name="T7" fmla="*/ 1 h 912"/>
                  <a:gd name="T8" fmla="*/ 8 w 535"/>
                  <a:gd name="T9" fmla="*/ 2 h 912"/>
                  <a:gd name="T10" fmla="*/ 534 w 535"/>
                  <a:gd name="T11" fmla="*/ 906 h 912"/>
                  <a:gd name="T12" fmla="*/ 533 w 535"/>
                  <a:gd name="T13" fmla="*/ 911 h 912"/>
                  <a:gd name="T14" fmla="*/ 531 w 535"/>
                  <a:gd name="T15" fmla="*/ 912 h 9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5" h="912">
                    <a:moveTo>
                      <a:pt x="531" y="912"/>
                    </a:moveTo>
                    <a:cubicBezTo>
                      <a:pt x="529" y="912"/>
                      <a:pt x="528" y="911"/>
                      <a:pt x="527" y="910"/>
                    </a:cubicBezTo>
                    <a:cubicBezTo>
                      <a:pt x="1" y="6"/>
                      <a:pt x="1" y="6"/>
                      <a:pt x="1" y="6"/>
                    </a:cubicBezTo>
                    <a:cubicBezTo>
                      <a:pt x="0" y="4"/>
                      <a:pt x="0" y="2"/>
                      <a:pt x="2" y="1"/>
                    </a:cubicBezTo>
                    <a:cubicBezTo>
                      <a:pt x="4" y="0"/>
                      <a:pt x="7" y="0"/>
                      <a:pt x="8" y="2"/>
                    </a:cubicBezTo>
                    <a:cubicBezTo>
                      <a:pt x="534" y="906"/>
                      <a:pt x="534" y="906"/>
                      <a:pt x="534" y="906"/>
                    </a:cubicBezTo>
                    <a:cubicBezTo>
                      <a:pt x="535" y="908"/>
                      <a:pt x="535" y="910"/>
                      <a:pt x="533" y="911"/>
                    </a:cubicBezTo>
                    <a:cubicBezTo>
                      <a:pt x="532" y="911"/>
                      <a:pt x="531" y="912"/>
                      <a:pt x="531" y="912"/>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31" name="Freeform 37"/>
              <p:cNvSpPr/>
              <p:nvPr/>
            </p:nvSpPr>
            <p:spPr bwMode="auto">
              <a:xfrm>
                <a:off x="4552658" y="2248359"/>
                <a:ext cx="1229737" cy="364419"/>
              </a:xfrm>
              <a:custGeom>
                <a:avLst/>
                <a:gdLst>
                  <a:gd name="T0" fmla="*/ 1363 w 1367"/>
                  <a:gd name="T1" fmla="*/ 406 h 406"/>
                  <a:gd name="T2" fmla="*/ 1362 w 1367"/>
                  <a:gd name="T3" fmla="*/ 406 h 406"/>
                  <a:gd name="T4" fmla="*/ 3 w 1367"/>
                  <a:gd name="T5" fmla="*/ 8 h 406"/>
                  <a:gd name="T6" fmla="*/ 1 w 1367"/>
                  <a:gd name="T7" fmla="*/ 3 h 406"/>
                  <a:gd name="T8" fmla="*/ 5 w 1367"/>
                  <a:gd name="T9" fmla="*/ 0 h 406"/>
                  <a:gd name="T10" fmla="*/ 1364 w 1367"/>
                  <a:gd name="T11" fmla="*/ 398 h 406"/>
                  <a:gd name="T12" fmla="*/ 1367 w 1367"/>
                  <a:gd name="T13" fmla="*/ 403 h 406"/>
                  <a:gd name="T14" fmla="*/ 1363 w 1367"/>
                  <a:gd name="T15" fmla="*/ 406 h 40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67" h="406">
                    <a:moveTo>
                      <a:pt x="1363" y="406"/>
                    </a:moveTo>
                    <a:cubicBezTo>
                      <a:pt x="1362" y="406"/>
                      <a:pt x="1362" y="406"/>
                      <a:pt x="1362" y="406"/>
                    </a:cubicBezTo>
                    <a:cubicBezTo>
                      <a:pt x="3" y="8"/>
                      <a:pt x="3" y="8"/>
                      <a:pt x="3" y="8"/>
                    </a:cubicBezTo>
                    <a:cubicBezTo>
                      <a:pt x="1" y="7"/>
                      <a:pt x="0" y="5"/>
                      <a:pt x="1" y="3"/>
                    </a:cubicBezTo>
                    <a:cubicBezTo>
                      <a:pt x="1" y="1"/>
                      <a:pt x="3" y="0"/>
                      <a:pt x="5" y="0"/>
                    </a:cubicBezTo>
                    <a:cubicBezTo>
                      <a:pt x="1364" y="398"/>
                      <a:pt x="1364" y="398"/>
                      <a:pt x="1364" y="398"/>
                    </a:cubicBezTo>
                    <a:cubicBezTo>
                      <a:pt x="1366" y="399"/>
                      <a:pt x="1367" y="401"/>
                      <a:pt x="1367" y="403"/>
                    </a:cubicBezTo>
                    <a:cubicBezTo>
                      <a:pt x="1366" y="405"/>
                      <a:pt x="1365" y="406"/>
                      <a:pt x="1363" y="40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32" name="Freeform 38"/>
              <p:cNvSpPr/>
              <p:nvPr/>
            </p:nvSpPr>
            <p:spPr bwMode="auto">
              <a:xfrm>
                <a:off x="5026824" y="2604335"/>
                <a:ext cx="755571" cy="464317"/>
              </a:xfrm>
              <a:custGeom>
                <a:avLst/>
                <a:gdLst>
                  <a:gd name="T0" fmla="*/ 5 w 841"/>
                  <a:gd name="T1" fmla="*/ 515 h 515"/>
                  <a:gd name="T2" fmla="*/ 1 w 841"/>
                  <a:gd name="T3" fmla="*/ 513 h 515"/>
                  <a:gd name="T4" fmla="*/ 3 w 841"/>
                  <a:gd name="T5" fmla="*/ 507 h 515"/>
                  <a:gd name="T6" fmla="*/ 835 w 841"/>
                  <a:gd name="T7" fmla="*/ 1 h 515"/>
                  <a:gd name="T8" fmla="*/ 840 w 841"/>
                  <a:gd name="T9" fmla="*/ 3 h 515"/>
                  <a:gd name="T10" fmla="*/ 839 w 841"/>
                  <a:gd name="T11" fmla="*/ 8 h 515"/>
                  <a:gd name="T12" fmla="*/ 7 w 841"/>
                  <a:gd name="T13" fmla="*/ 514 h 515"/>
                  <a:gd name="T14" fmla="*/ 5 w 841"/>
                  <a:gd name="T15" fmla="*/ 515 h 5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41" h="515">
                    <a:moveTo>
                      <a:pt x="5" y="515"/>
                    </a:moveTo>
                    <a:cubicBezTo>
                      <a:pt x="3" y="515"/>
                      <a:pt x="2" y="514"/>
                      <a:pt x="1" y="513"/>
                    </a:cubicBezTo>
                    <a:cubicBezTo>
                      <a:pt x="0" y="511"/>
                      <a:pt x="1" y="508"/>
                      <a:pt x="3" y="507"/>
                    </a:cubicBezTo>
                    <a:cubicBezTo>
                      <a:pt x="835" y="1"/>
                      <a:pt x="835" y="1"/>
                      <a:pt x="835" y="1"/>
                    </a:cubicBezTo>
                    <a:cubicBezTo>
                      <a:pt x="837" y="0"/>
                      <a:pt x="839" y="1"/>
                      <a:pt x="840" y="3"/>
                    </a:cubicBezTo>
                    <a:cubicBezTo>
                      <a:pt x="841" y="5"/>
                      <a:pt x="841" y="7"/>
                      <a:pt x="839" y="8"/>
                    </a:cubicBezTo>
                    <a:cubicBezTo>
                      <a:pt x="7" y="514"/>
                      <a:pt x="7" y="514"/>
                      <a:pt x="7" y="514"/>
                    </a:cubicBezTo>
                    <a:cubicBezTo>
                      <a:pt x="6" y="514"/>
                      <a:pt x="6" y="515"/>
                      <a:pt x="5" y="51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33" name="Freeform 39"/>
              <p:cNvSpPr/>
              <p:nvPr/>
            </p:nvSpPr>
            <p:spPr bwMode="auto">
              <a:xfrm>
                <a:off x="5385614" y="2604335"/>
                <a:ext cx="396780" cy="1246622"/>
              </a:xfrm>
              <a:custGeom>
                <a:avLst/>
                <a:gdLst>
                  <a:gd name="T0" fmla="*/ 5 w 441"/>
                  <a:gd name="T1" fmla="*/ 1385 h 1385"/>
                  <a:gd name="T2" fmla="*/ 4 w 441"/>
                  <a:gd name="T3" fmla="*/ 1385 h 1385"/>
                  <a:gd name="T4" fmla="*/ 1 w 441"/>
                  <a:gd name="T5" fmla="*/ 1380 h 1385"/>
                  <a:gd name="T6" fmla="*/ 433 w 441"/>
                  <a:gd name="T7" fmla="*/ 4 h 1385"/>
                  <a:gd name="T8" fmla="*/ 438 w 441"/>
                  <a:gd name="T9" fmla="*/ 1 h 1385"/>
                  <a:gd name="T10" fmla="*/ 441 w 441"/>
                  <a:gd name="T11" fmla="*/ 6 h 1385"/>
                  <a:gd name="T12" fmla="*/ 9 w 441"/>
                  <a:gd name="T13" fmla="*/ 1382 h 1385"/>
                  <a:gd name="T14" fmla="*/ 5 w 441"/>
                  <a:gd name="T15" fmla="*/ 1385 h 13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41" h="1385">
                    <a:moveTo>
                      <a:pt x="5" y="1385"/>
                    </a:moveTo>
                    <a:cubicBezTo>
                      <a:pt x="5" y="1385"/>
                      <a:pt x="4" y="1385"/>
                      <a:pt x="4" y="1385"/>
                    </a:cubicBezTo>
                    <a:cubicBezTo>
                      <a:pt x="2" y="1384"/>
                      <a:pt x="0" y="1382"/>
                      <a:pt x="1" y="1380"/>
                    </a:cubicBezTo>
                    <a:cubicBezTo>
                      <a:pt x="433" y="4"/>
                      <a:pt x="433" y="4"/>
                      <a:pt x="433" y="4"/>
                    </a:cubicBezTo>
                    <a:cubicBezTo>
                      <a:pt x="434" y="1"/>
                      <a:pt x="436" y="0"/>
                      <a:pt x="438" y="1"/>
                    </a:cubicBezTo>
                    <a:cubicBezTo>
                      <a:pt x="440" y="2"/>
                      <a:pt x="441" y="4"/>
                      <a:pt x="441" y="6"/>
                    </a:cubicBezTo>
                    <a:cubicBezTo>
                      <a:pt x="9" y="1382"/>
                      <a:pt x="9" y="1382"/>
                      <a:pt x="9" y="1382"/>
                    </a:cubicBezTo>
                    <a:cubicBezTo>
                      <a:pt x="8" y="1384"/>
                      <a:pt x="7" y="1385"/>
                      <a:pt x="5" y="138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34" name="Freeform 40"/>
              <p:cNvSpPr/>
              <p:nvPr/>
            </p:nvSpPr>
            <p:spPr bwMode="auto">
              <a:xfrm>
                <a:off x="5773952" y="2604335"/>
                <a:ext cx="139296" cy="590949"/>
              </a:xfrm>
              <a:custGeom>
                <a:avLst/>
                <a:gdLst>
                  <a:gd name="T0" fmla="*/ 150 w 155"/>
                  <a:gd name="T1" fmla="*/ 656 h 656"/>
                  <a:gd name="T2" fmla="*/ 146 w 155"/>
                  <a:gd name="T3" fmla="*/ 652 h 656"/>
                  <a:gd name="T4" fmla="*/ 1 w 155"/>
                  <a:gd name="T5" fmla="*/ 6 h 656"/>
                  <a:gd name="T6" fmla="*/ 4 w 155"/>
                  <a:gd name="T7" fmla="*/ 1 h 656"/>
                  <a:gd name="T8" fmla="*/ 9 w 155"/>
                  <a:gd name="T9" fmla="*/ 4 h 656"/>
                  <a:gd name="T10" fmla="*/ 154 w 155"/>
                  <a:gd name="T11" fmla="*/ 651 h 656"/>
                  <a:gd name="T12" fmla="*/ 151 w 155"/>
                  <a:gd name="T13" fmla="*/ 655 h 656"/>
                  <a:gd name="T14" fmla="*/ 150 w 155"/>
                  <a:gd name="T15" fmla="*/ 656 h 6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5" h="656">
                    <a:moveTo>
                      <a:pt x="150" y="656"/>
                    </a:moveTo>
                    <a:cubicBezTo>
                      <a:pt x="148" y="656"/>
                      <a:pt x="147" y="654"/>
                      <a:pt x="146" y="652"/>
                    </a:cubicBezTo>
                    <a:cubicBezTo>
                      <a:pt x="1" y="6"/>
                      <a:pt x="1" y="6"/>
                      <a:pt x="1" y="6"/>
                    </a:cubicBezTo>
                    <a:cubicBezTo>
                      <a:pt x="0" y="3"/>
                      <a:pt x="2" y="1"/>
                      <a:pt x="4" y="1"/>
                    </a:cubicBezTo>
                    <a:cubicBezTo>
                      <a:pt x="6" y="0"/>
                      <a:pt x="8" y="2"/>
                      <a:pt x="9" y="4"/>
                    </a:cubicBezTo>
                    <a:cubicBezTo>
                      <a:pt x="154" y="651"/>
                      <a:pt x="154" y="651"/>
                      <a:pt x="154" y="651"/>
                    </a:cubicBezTo>
                    <a:cubicBezTo>
                      <a:pt x="155" y="653"/>
                      <a:pt x="153" y="655"/>
                      <a:pt x="151" y="655"/>
                    </a:cubicBezTo>
                    <a:cubicBezTo>
                      <a:pt x="151" y="656"/>
                      <a:pt x="150" y="656"/>
                      <a:pt x="150" y="65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35" name="Freeform 41"/>
              <p:cNvSpPr/>
              <p:nvPr/>
            </p:nvSpPr>
            <p:spPr bwMode="auto">
              <a:xfrm>
                <a:off x="5906212" y="3075688"/>
                <a:ext cx="892052" cy="119597"/>
              </a:xfrm>
              <a:custGeom>
                <a:avLst/>
                <a:gdLst>
                  <a:gd name="T0" fmla="*/ 4 w 992"/>
                  <a:gd name="T1" fmla="*/ 133 h 133"/>
                  <a:gd name="T2" fmla="*/ 0 w 992"/>
                  <a:gd name="T3" fmla="*/ 129 h 133"/>
                  <a:gd name="T4" fmla="*/ 4 w 992"/>
                  <a:gd name="T5" fmla="*/ 125 h 133"/>
                  <a:gd name="T6" fmla="*/ 988 w 992"/>
                  <a:gd name="T7" fmla="*/ 0 h 133"/>
                  <a:gd name="T8" fmla="*/ 992 w 992"/>
                  <a:gd name="T9" fmla="*/ 4 h 133"/>
                  <a:gd name="T10" fmla="*/ 989 w 992"/>
                  <a:gd name="T11" fmla="*/ 8 h 133"/>
                  <a:gd name="T12" fmla="*/ 5 w 992"/>
                  <a:gd name="T13" fmla="*/ 133 h 133"/>
                  <a:gd name="T14" fmla="*/ 4 w 992"/>
                  <a:gd name="T15" fmla="*/ 133 h 1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92" h="133">
                    <a:moveTo>
                      <a:pt x="4" y="133"/>
                    </a:moveTo>
                    <a:cubicBezTo>
                      <a:pt x="2" y="133"/>
                      <a:pt x="0" y="131"/>
                      <a:pt x="0" y="129"/>
                    </a:cubicBezTo>
                    <a:cubicBezTo>
                      <a:pt x="0" y="127"/>
                      <a:pt x="1" y="125"/>
                      <a:pt x="4" y="125"/>
                    </a:cubicBezTo>
                    <a:cubicBezTo>
                      <a:pt x="988" y="0"/>
                      <a:pt x="988" y="0"/>
                      <a:pt x="988" y="0"/>
                    </a:cubicBezTo>
                    <a:cubicBezTo>
                      <a:pt x="990" y="0"/>
                      <a:pt x="992" y="2"/>
                      <a:pt x="992" y="4"/>
                    </a:cubicBezTo>
                    <a:cubicBezTo>
                      <a:pt x="992" y="6"/>
                      <a:pt x="991" y="8"/>
                      <a:pt x="989" y="8"/>
                    </a:cubicBezTo>
                    <a:cubicBezTo>
                      <a:pt x="5" y="133"/>
                      <a:pt x="5" y="133"/>
                      <a:pt x="5" y="133"/>
                    </a:cubicBezTo>
                    <a:cubicBezTo>
                      <a:pt x="5" y="133"/>
                      <a:pt x="4" y="133"/>
                      <a:pt x="4" y="133"/>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36" name="Freeform 42"/>
              <p:cNvSpPr/>
              <p:nvPr/>
            </p:nvSpPr>
            <p:spPr bwMode="auto">
              <a:xfrm>
                <a:off x="5906212" y="2253987"/>
                <a:ext cx="303917" cy="941298"/>
              </a:xfrm>
              <a:custGeom>
                <a:avLst/>
                <a:gdLst>
                  <a:gd name="T0" fmla="*/ 4 w 338"/>
                  <a:gd name="T1" fmla="*/ 1046 h 1046"/>
                  <a:gd name="T2" fmla="*/ 3 w 338"/>
                  <a:gd name="T3" fmla="*/ 1045 h 1046"/>
                  <a:gd name="T4" fmla="*/ 0 w 338"/>
                  <a:gd name="T5" fmla="*/ 1040 h 1046"/>
                  <a:gd name="T6" fmla="*/ 329 w 338"/>
                  <a:gd name="T7" fmla="*/ 4 h 1046"/>
                  <a:gd name="T8" fmla="*/ 334 w 338"/>
                  <a:gd name="T9" fmla="*/ 1 h 1046"/>
                  <a:gd name="T10" fmla="*/ 337 w 338"/>
                  <a:gd name="T11" fmla="*/ 6 h 1046"/>
                  <a:gd name="T12" fmla="*/ 8 w 338"/>
                  <a:gd name="T13" fmla="*/ 1043 h 1046"/>
                  <a:gd name="T14" fmla="*/ 4 w 338"/>
                  <a:gd name="T15" fmla="*/ 1046 h 10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8" h="1046">
                    <a:moveTo>
                      <a:pt x="4" y="1046"/>
                    </a:moveTo>
                    <a:cubicBezTo>
                      <a:pt x="4" y="1046"/>
                      <a:pt x="3" y="1045"/>
                      <a:pt x="3" y="1045"/>
                    </a:cubicBezTo>
                    <a:cubicBezTo>
                      <a:pt x="1" y="1045"/>
                      <a:pt x="0" y="1042"/>
                      <a:pt x="0" y="1040"/>
                    </a:cubicBezTo>
                    <a:cubicBezTo>
                      <a:pt x="329" y="4"/>
                      <a:pt x="329" y="4"/>
                      <a:pt x="329" y="4"/>
                    </a:cubicBezTo>
                    <a:cubicBezTo>
                      <a:pt x="330" y="2"/>
                      <a:pt x="332" y="0"/>
                      <a:pt x="334" y="1"/>
                    </a:cubicBezTo>
                    <a:cubicBezTo>
                      <a:pt x="337" y="2"/>
                      <a:pt x="338" y="4"/>
                      <a:pt x="337" y="6"/>
                    </a:cubicBezTo>
                    <a:cubicBezTo>
                      <a:pt x="8" y="1043"/>
                      <a:pt x="8" y="1043"/>
                      <a:pt x="8" y="1043"/>
                    </a:cubicBezTo>
                    <a:cubicBezTo>
                      <a:pt x="7" y="1044"/>
                      <a:pt x="6" y="1046"/>
                      <a:pt x="4" y="104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37" name="Freeform 43"/>
              <p:cNvSpPr/>
              <p:nvPr/>
            </p:nvSpPr>
            <p:spPr bwMode="auto">
              <a:xfrm>
                <a:off x="6201687" y="2175194"/>
                <a:ext cx="794968" cy="87235"/>
              </a:xfrm>
              <a:custGeom>
                <a:avLst/>
                <a:gdLst>
                  <a:gd name="T0" fmla="*/ 4 w 884"/>
                  <a:gd name="T1" fmla="*/ 96 h 96"/>
                  <a:gd name="T2" fmla="*/ 0 w 884"/>
                  <a:gd name="T3" fmla="*/ 92 h 96"/>
                  <a:gd name="T4" fmla="*/ 4 w 884"/>
                  <a:gd name="T5" fmla="*/ 88 h 96"/>
                  <a:gd name="T6" fmla="*/ 880 w 884"/>
                  <a:gd name="T7" fmla="*/ 0 h 96"/>
                  <a:gd name="T8" fmla="*/ 884 w 884"/>
                  <a:gd name="T9" fmla="*/ 4 h 96"/>
                  <a:gd name="T10" fmla="*/ 880 w 884"/>
                  <a:gd name="T11" fmla="*/ 8 h 96"/>
                  <a:gd name="T12" fmla="*/ 5 w 884"/>
                  <a:gd name="T13" fmla="*/ 96 h 96"/>
                  <a:gd name="T14" fmla="*/ 4 w 884"/>
                  <a:gd name="T15" fmla="*/ 96 h 9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84" h="96">
                    <a:moveTo>
                      <a:pt x="4" y="96"/>
                    </a:moveTo>
                    <a:cubicBezTo>
                      <a:pt x="2" y="96"/>
                      <a:pt x="0" y="94"/>
                      <a:pt x="0" y="92"/>
                    </a:cubicBezTo>
                    <a:cubicBezTo>
                      <a:pt x="0" y="90"/>
                      <a:pt x="2" y="88"/>
                      <a:pt x="4" y="88"/>
                    </a:cubicBezTo>
                    <a:cubicBezTo>
                      <a:pt x="880" y="0"/>
                      <a:pt x="880" y="0"/>
                      <a:pt x="880" y="0"/>
                    </a:cubicBezTo>
                    <a:cubicBezTo>
                      <a:pt x="882" y="0"/>
                      <a:pt x="884" y="2"/>
                      <a:pt x="884" y="4"/>
                    </a:cubicBezTo>
                    <a:cubicBezTo>
                      <a:pt x="884" y="6"/>
                      <a:pt x="883" y="8"/>
                      <a:pt x="880" y="8"/>
                    </a:cubicBezTo>
                    <a:cubicBezTo>
                      <a:pt x="5" y="96"/>
                      <a:pt x="5" y="96"/>
                      <a:pt x="5" y="96"/>
                    </a:cubicBezTo>
                    <a:cubicBezTo>
                      <a:pt x="4" y="96"/>
                      <a:pt x="4" y="96"/>
                      <a:pt x="4" y="9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38" name="Freeform 44"/>
              <p:cNvSpPr/>
              <p:nvPr/>
            </p:nvSpPr>
            <p:spPr bwMode="auto">
              <a:xfrm>
                <a:off x="6201687" y="2253987"/>
                <a:ext cx="596577" cy="828737"/>
              </a:xfrm>
              <a:custGeom>
                <a:avLst/>
                <a:gdLst>
                  <a:gd name="T0" fmla="*/ 659 w 664"/>
                  <a:gd name="T1" fmla="*/ 921 h 921"/>
                  <a:gd name="T2" fmla="*/ 656 w 664"/>
                  <a:gd name="T3" fmla="*/ 920 h 921"/>
                  <a:gd name="T4" fmla="*/ 1 w 664"/>
                  <a:gd name="T5" fmla="*/ 7 h 921"/>
                  <a:gd name="T6" fmla="*/ 2 w 664"/>
                  <a:gd name="T7" fmla="*/ 2 h 921"/>
                  <a:gd name="T8" fmla="*/ 7 w 664"/>
                  <a:gd name="T9" fmla="*/ 2 h 921"/>
                  <a:gd name="T10" fmla="*/ 662 w 664"/>
                  <a:gd name="T11" fmla="*/ 915 h 921"/>
                  <a:gd name="T12" fmla="*/ 661 w 664"/>
                  <a:gd name="T13" fmla="*/ 921 h 921"/>
                  <a:gd name="T14" fmla="*/ 659 w 664"/>
                  <a:gd name="T15" fmla="*/ 921 h 9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64" h="921">
                    <a:moveTo>
                      <a:pt x="659" y="921"/>
                    </a:moveTo>
                    <a:cubicBezTo>
                      <a:pt x="658" y="921"/>
                      <a:pt x="657" y="921"/>
                      <a:pt x="656" y="920"/>
                    </a:cubicBezTo>
                    <a:cubicBezTo>
                      <a:pt x="1" y="7"/>
                      <a:pt x="1" y="7"/>
                      <a:pt x="1" y="7"/>
                    </a:cubicBezTo>
                    <a:cubicBezTo>
                      <a:pt x="0" y="5"/>
                      <a:pt x="0" y="3"/>
                      <a:pt x="2" y="2"/>
                    </a:cubicBezTo>
                    <a:cubicBezTo>
                      <a:pt x="4" y="0"/>
                      <a:pt x="6" y="1"/>
                      <a:pt x="7" y="2"/>
                    </a:cubicBezTo>
                    <a:cubicBezTo>
                      <a:pt x="662" y="915"/>
                      <a:pt x="662" y="915"/>
                      <a:pt x="662" y="915"/>
                    </a:cubicBezTo>
                    <a:cubicBezTo>
                      <a:pt x="664" y="917"/>
                      <a:pt x="663" y="919"/>
                      <a:pt x="661" y="921"/>
                    </a:cubicBezTo>
                    <a:cubicBezTo>
                      <a:pt x="661" y="921"/>
                      <a:pt x="660" y="921"/>
                      <a:pt x="659" y="921"/>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39" name="Freeform 45"/>
              <p:cNvSpPr/>
              <p:nvPr/>
            </p:nvSpPr>
            <p:spPr bwMode="auto">
              <a:xfrm>
                <a:off x="6201687" y="2253987"/>
                <a:ext cx="914564" cy="585321"/>
              </a:xfrm>
              <a:custGeom>
                <a:avLst/>
                <a:gdLst>
                  <a:gd name="T0" fmla="*/ 1012 w 1017"/>
                  <a:gd name="T1" fmla="*/ 650 h 650"/>
                  <a:gd name="T2" fmla="*/ 1010 w 1017"/>
                  <a:gd name="T3" fmla="*/ 650 h 650"/>
                  <a:gd name="T4" fmla="*/ 2 w 1017"/>
                  <a:gd name="T5" fmla="*/ 8 h 650"/>
                  <a:gd name="T6" fmla="*/ 1 w 1017"/>
                  <a:gd name="T7" fmla="*/ 3 h 650"/>
                  <a:gd name="T8" fmla="*/ 6 w 1017"/>
                  <a:gd name="T9" fmla="*/ 1 h 650"/>
                  <a:gd name="T10" fmla="*/ 1015 w 1017"/>
                  <a:gd name="T11" fmla="*/ 643 h 650"/>
                  <a:gd name="T12" fmla="*/ 1016 w 1017"/>
                  <a:gd name="T13" fmla="*/ 649 h 650"/>
                  <a:gd name="T14" fmla="*/ 1012 w 1017"/>
                  <a:gd name="T15" fmla="*/ 650 h 6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17" h="650">
                    <a:moveTo>
                      <a:pt x="1012" y="650"/>
                    </a:moveTo>
                    <a:cubicBezTo>
                      <a:pt x="1012" y="650"/>
                      <a:pt x="1011" y="650"/>
                      <a:pt x="1010" y="650"/>
                    </a:cubicBezTo>
                    <a:cubicBezTo>
                      <a:pt x="2" y="8"/>
                      <a:pt x="2" y="8"/>
                      <a:pt x="2" y="8"/>
                    </a:cubicBezTo>
                    <a:cubicBezTo>
                      <a:pt x="0" y="7"/>
                      <a:pt x="0" y="5"/>
                      <a:pt x="1" y="3"/>
                    </a:cubicBezTo>
                    <a:cubicBezTo>
                      <a:pt x="2" y="1"/>
                      <a:pt x="4" y="0"/>
                      <a:pt x="6" y="1"/>
                    </a:cubicBezTo>
                    <a:cubicBezTo>
                      <a:pt x="1015" y="643"/>
                      <a:pt x="1015" y="643"/>
                      <a:pt x="1015" y="643"/>
                    </a:cubicBezTo>
                    <a:cubicBezTo>
                      <a:pt x="1016" y="644"/>
                      <a:pt x="1017" y="647"/>
                      <a:pt x="1016" y="649"/>
                    </a:cubicBezTo>
                    <a:cubicBezTo>
                      <a:pt x="1015" y="650"/>
                      <a:pt x="1014" y="650"/>
                      <a:pt x="1012" y="65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40" name="Freeform 46"/>
              <p:cNvSpPr/>
              <p:nvPr/>
            </p:nvSpPr>
            <p:spPr bwMode="auto">
              <a:xfrm>
                <a:off x="6989619" y="2175194"/>
                <a:ext cx="126632" cy="664115"/>
              </a:xfrm>
              <a:custGeom>
                <a:avLst/>
                <a:gdLst>
                  <a:gd name="T0" fmla="*/ 136 w 141"/>
                  <a:gd name="T1" fmla="*/ 737 h 737"/>
                  <a:gd name="T2" fmla="*/ 132 w 141"/>
                  <a:gd name="T3" fmla="*/ 734 h 737"/>
                  <a:gd name="T4" fmla="*/ 0 w 141"/>
                  <a:gd name="T5" fmla="*/ 5 h 737"/>
                  <a:gd name="T6" fmla="*/ 3 w 141"/>
                  <a:gd name="T7" fmla="*/ 0 h 737"/>
                  <a:gd name="T8" fmla="*/ 8 w 141"/>
                  <a:gd name="T9" fmla="*/ 3 h 737"/>
                  <a:gd name="T10" fmla="*/ 140 w 141"/>
                  <a:gd name="T11" fmla="*/ 733 h 737"/>
                  <a:gd name="T12" fmla="*/ 137 w 141"/>
                  <a:gd name="T13" fmla="*/ 737 h 737"/>
                  <a:gd name="T14" fmla="*/ 136 w 141"/>
                  <a:gd name="T15" fmla="*/ 737 h 7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1" h="737">
                    <a:moveTo>
                      <a:pt x="136" y="737"/>
                    </a:moveTo>
                    <a:cubicBezTo>
                      <a:pt x="134" y="737"/>
                      <a:pt x="133" y="736"/>
                      <a:pt x="132" y="734"/>
                    </a:cubicBezTo>
                    <a:cubicBezTo>
                      <a:pt x="0" y="5"/>
                      <a:pt x="0" y="5"/>
                      <a:pt x="0" y="5"/>
                    </a:cubicBezTo>
                    <a:cubicBezTo>
                      <a:pt x="0" y="3"/>
                      <a:pt x="1" y="1"/>
                      <a:pt x="3" y="0"/>
                    </a:cubicBezTo>
                    <a:cubicBezTo>
                      <a:pt x="6" y="0"/>
                      <a:pt x="8" y="1"/>
                      <a:pt x="8" y="3"/>
                    </a:cubicBezTo>
                    <a:cubicBezTo>
                      <a:pt x="140" y="733"/>
                      <a:pt x="140" y="733"/>
                      <a:pt x="140" y="733"/>
                    </a:cubicBezTo>
                    <a:cubicBezTo>
                      <a:pt x="141" y="735"/>
                      <a:pt x="139" y="737"/>
                      <a:pt x="137" y="737"/>
                    </a:cubicBezTo>
                    <a:cubicBezTo>
                      <a:pt x="137" y="737"/>
                      <a:pt x="137" y="737"/>
                      <a:pt x="136" y="737"/>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41" name="Freeform 47"/>
              <p:cNvSpPr/>
              <p:nvPr/>
            </p:nvSpPr>
            <p:spPr bwMode="auto">
              <a:xfrm>
                <a:off x="6791229" y="2832273"/>
                <a:ext cx="325023" cy="250450"/>
              </a:xfrm>
              <a:custGeom>
                <a:avLst/>
                <a:gdLst>
                  <a:gd name="T0" fmla="*/ 4 w 362"/>
                  <a:gd name="T1" fmla="*/ 279 h 279"/>
                  <a:gd name="T2" fmla="*/ 1 w 362"/>
                  <a:gd name="T3" fmla="*/ 278 h 279"/>
                  <a:gd name="T4" fmla="*/ 2 w 362"/>
                  <a:gd name="T5" fmla="*/ 272 h 279"/>
                  <a:gd name="T6" fmla="*/ 355 w 362"/>
                  <a:gd name="T7" fmla="*/ 1 h 279"/>
                  <a:gd name="T8" fmla="*/ 361 w 362"/>
                  <a:gd name="T9" fmla="*/ 2 h 279"/>
                  <a:gd name="T10" fmla="*/ 360 w 362"/>
                  <a:gd name="T11" fmla="*/ 8 h 279"/>
                  <a:gd name="T12" fmla="*/ 7 w 362"/>
                  <a:gd name="T13" fmla="*/ 279 h 279"/>
                  <a:gd name="T14" fmla="*/ 4 w 362"/>
                  <a:gd name="T15" fmla="*/ 279 h 27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62" h="279">
                    <a:moveTo>
                      <a:pt x="4" y="279"/>
                    </a:moveTo>
                    <a:cubicBezTo>
                      <a:pt x="3" y="279"/>
                      <a:pt x="2" y="279"/>
                      <a:pt x="1" y="278"/>
                    </a:cubicBezTo>
                    <a:cubicBezTo>
                      <a:pt x="0" y="276"/>
                      <a:pt x="0" y="274"/>
                      <a:pt x="2" y="272"/>
                    </a:cubicBezTo>
                    <a:cubicBezTo>
                      <a:pt x="355" y="1"/>
                      <a:pt x="355" y="1"/>
                      <a:pt x="355" y="1"/>
                    </a:cubicBezTo>
                    <a:cubicBezTo>
                      <a:pt x="357" y="0"/>
                      <a:pt x="359" y="0"/>
                      <a:pt x="361" y="2"/>
                    </a:cubicBezTo>
                    <a:cubicBezTo>
                      <a:pt x="362" y="4"/>
                      <a:pt x="362" y="6"/>
                      <a:pt x="360" y="8"/>
                    </a:cubicBezTo>
                    <a:cubicBezTo>
                      <a:pt x="7" y="279"/>
                      <a:pt x="7" y="279"/>
                      <a:pt x="7" y="279"/>
                    </a:cubicBezTo>
                    <a:cubicBezTo>
                      <a:pt x="6" y="279"/>
                      <a:pt x="5" y="279"/>
                      <a:pt x="4" y="279"/>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42" name="Freeform 48"/>
              <p:cNvSpPr/>
              <p:nvPr/>
            </p:nvSpPr>
            <p:spPr bwMode="auto">
              <a:xfrm>
                <a:off x="5385615" y="3186843"/>
                <a:ext cx="527634" cy="664115"/>
              </a:xfrm>
              <a:custGeom>
                <a:avLst/>
                <a:gdLst>
                  <a:gd name="T0" fmla="*/ 5 w 587"/>
                  <a:gd name="T1" fmla="*/ 738 h 738"/>
                  <a:gd name="T2" fmla="*/ 2 w 587"/>
                  <a:gd name="T3" fmla="*/ 737 h 738"/>
                  <a:gd name="T4" fmla="*/ 2 w 587"/>
                  <a:gd name="T5" fmla="*/ 731 h 738"/>
                  <a:gd name="T6" fmla="*/ 579 w 587"/>
                  <a:gd name="T7" fmla="*/ 2 h 738"/>
                  <a:gd name="T8" fmla="*/ 585 w 587"/>
                  <a:gd name="T9" fmla="*/ 1 h 738"/>
                  <a:gd name="T10" fmla="*/ 585 w 587"/>
                  <a:gd name="T11" fmla="*/ 7 h 738"/>
                  <a:gd name="T12" fmla="*/ 8 w 587"/>
                  <a:gd name="T13" fmla="*/ 736 h 738"/>
                  <a:gd name="T14" fmla="*/ 5 w 587"/>
                  <a:gd name="T15" fmla="*/ 738 h 7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87" h="738">
                    <a:moveTo>
                      <a:pt x="5" y="738"/>
                    </a:moveTo>
                    <a:cubicBezTo>
                      <a:pt x="4" y="738"/>
                      <a:pt x="3" y="738"/>
                      <a:pt x="2" y="737"/>
                    </a:cubicBezTo>
                    <a:cubicBezTo>
                      <a:pt x="1" y="736"/>
                      <a:pt x="0" y="733"/>
                      <a:pt x="2" y="731"/>
                    </a:cubicBezTo>
                    <a:cubicBezTo>
                      <a:pt x="579" y="2"/>
                      <a:pt x="579" y="2"/>
                      <a:pt x="579" y="2"/>
                    </a:cubicBezTo>
                    <a:cubicBezTo>
                      <a:pt x="580" y="0"/>
                      <a:pt x="583" y="0"/>
                      <a:pt x="585" y="1"/>
                    </a:cubicBezTo>
                    <a:cubicBezTo>
                      <a:pt x="586" y="3"/>
                      <a:pt x="587" y="5"/>
                      <a:pt x="585" y="7"/>
                    </a:cubicBezTo>
                    <a:cubicBezTo>
                      <a:pt x="8" y="736"/>
                      <a:pt x="8" y="736"/>
                      <a:pt x="8" y="736"/>
                    </a:cubicBezTo>
                    <a:cubicBezTo>
                      <a:pt x="7" y="737"/>
                      <a:pt x="6" y="738"/>
                      <a:pt x="5" y="738"/>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43" name="Freeform 49"/>
              <p:cNvSpPr/>
              <p:nvPr/>
            </p:nvSpPr>
            <p:spPr bwMode="auto">
              <a:xfrm>
                <a:off x="3925126" y="4059196"/>
                <a:ext cx="229345" cy="85829"/>
              </a:xfrm>
              <a:custGeom>
                <a:avLst/>
                <a:gdLst>
                  <a:gd name="T0" fmla="*/ 251 w 255"/>
                  <a:gd name="T1" fmla="*/ 95 h 95"/>
                  <a:gd name="T2" fmla="*/ 249 w 255"/>
                  <a:gd name="T3" fmla="*/ 94 h 95"/>
                  <a:gd name="T4" fmla="*/ 3 w 255"/>
                  <a:gd name="T5" fmla="*/ 8 h 95"/>
                  <a:gd name="T6" fmla="*/ 1 w 255"/>
                  <a:gd name="T7" fmla="*/ 3 h 95"/>
                  <a:gd name="T8" fmla="*/ 6 w 255"/>
                  <a:gd name="T9" fmla="*/ 1 h 95"/>
                  <a:gd name="T10" fmla="*/ 252 w 255"/>
                  <a:gd name="T11" fmla="*/ 87 h 95"/>
                  <a:gd name="T12" fmla="*/ 254 w 255"/>
                  <a:gd name="T13" fmla="*/ 92 h 95"/>
                  <a:gd name="T14" fmla="*/ 251 w 255"/>
                  <a:gd name="T15" fmla="*/ 95 h 9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5" h="95">
                    <a:moveTo>
                      <a:pt x="251" y="95"/>
                    </a:moveTo>
                    <a:cubicBezTo>
                      <a:pt x="250" y="95"/>
                      <a:pt x="250" y="95"/>
                      <a:pt x="249" y="94"/>
                    </a:cubicBezTo>
                    <a:cubicBezTo>
                      <a:pt x="3" y="8"/>
                      <a:pt x="3" y="8"/>
                      <a:pt x="3" y="8"/>
                    </a:cubicBezTo>
                    <a:cubicBezTo>
                      <a:pt x="1" y="8"/>
                      <a:pt x="0" y="5"/>
                      <a:pt x="1" y="3"/>
                    </a:cubicBezTo>
                    <a:cubicBezTo>
                      <a:pt x="1" y="1"/>
                      <a:pt x="4" y="0"/>
                      <a:pt x="6" y="1"/>
                    </a:cubicBezTo>
                    <a:cubicBezTo>
                      <a:pt x="252" y="87"/>
                      <a:pt x="252" y="87"/>
                      <a:pt x="252" y="87"/>
                    </a:cubicBezTo>
                    <a:cubicBezTo>
                      <a:pt x="254" y="88"/>
                      <a:pt x="255" y="90"/>
                      <a:pt x="254" y="92"/>
                    </a:cubicBezTo>
                    <a:cubicBezTo>
                      <a:pt x="254" y="94"/>
                      <a:pt x="252" y="95"/>
                      <a:pt x="251" y="9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44" name="Freeform 50"/>
              <p:cNvSpPr/>
              <p:nvPr/>
            </p:nvSpPr>
            <p:spPr bwMode="auto">
              <a:xfrm flipH="1">
                <a:off x="4154470" y="4136583"/>
                <a:ext cx="45719" cy="387557"/>
              </a:xfrm>
              <a:custGeom>
                <a:avLst/>
                <a:gdLst>
                  <a:gd name="T0" fmla="*/ 5 w 255"/>
                  <a:gd name="T1" fmla="*/ 960 h 960"/>
                  <a:gd name="T2" fmla="*/ 4 w 255"/>
                  <a:gd name="T3" fmla="*/ 960 h 960"/>
                  <a:gd name="T4" fmla="*/ 1 w 255"/>
                  <a:gd name="T5" fmla="*/ 955 h 960"/>
                  <a:gd name="T6" fmla="*/ 247 w 255"/>
                  <a:gd name="T7" fmla="*/ 4 h 960"/>
                  <a:gd name="T8" fmla="*/ 252 w 255"/>
                  <a:gd name="T9" fmla="*/ 1 h 960"/>
                  <a:gd name="T10" fmla="*/ 255 w 255"/>
                  <a:gd name="T11" fmla="*/ 6 h 960"/>
                  <a:gd name="T12" fmla="*/ 9 w 255"/>
                  <a:gd name="T13" fmla="*/ 957 h 960"/>
                  <a:gd name="T14" fmla="*/ 5 w 255"/>
                  <a:gd name="T15" fmla="*/ 960 h 9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5" h="960">
                    <a:moveTo>
                      <a:pt x="5" y="960"/>
                    </a:moveTo>
                    <a:cubicBezTo>
                      <a:pt x="4" y="960"/>
                      <a:pt x="4" y="960"/>
                      <a:pt x="4" y="960"/>
                    </a:cubicBezTo>
                    <a:cubicBezTo>
                      <a:pt x="2" y="960"/>
                      <a:pt x="0" y="957"/>
                      <a:pt x="1" y="955"/>
                    </a:cubicBezTo>
                    <a:cubicBezTo>
                      <a:pt x="247" y="4"/>
                      <a:pt x="247" y="4"/>
                      <a:pt x="247" y="4"/>
                    </a:cubicBezTo>
                    <a:cubicBezTo>
                      <a:pt x="247" y="1"/>
                      <a:pt x="250" y="0"/>
                      <a:pt x="252" y="1"/>
                    </a:cubicBezTo>
                    <a:cubicBezTo>
                      <a:pt x="254" y="1"/>
                      <a:pt x="255" y="3"/>
                      <a:pt x="255" y="6"/>
                    </a:cubicBezTo>
                    <a:cubicBezTo>
                      <a:pt x="9" y="957"/>
                      <a:pt x="9" y="957"/>
                      <a:pt x="9" y="957"/>
                    </a:cubicBezTo>
                    <a:cubicBezTo>
                      <a:pt x="8" y="959"/>
                      <a:pt x="6" y="960"/>
                      <a:pt x="5" y="96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45" name="Freeform 51"/>
              <p:cNvSpPr/>
              <p:nvPr/>
            </p:nvSpPr>
            <p:spPr bwMode="auto">
              <a:xfrm>
                <a:off x="4147435" y="3689151"/>
                <a:ext cx="590949" cy="455875"/>
              </a:xfrm>
              <a:custGeom>
                <a:avLst/>
                <a:gdLst>
                  <a:gd name="T0" fmla="*/ 5 w 658"/>
                  <a:gd name="T1" fmla="*/ 506 h 506"/>
                  <a:gd name="T2" fmla="*/ 1 w 658"/>
                  <a:gd name="T3" fmla="*/ 504 h 506"/>
                  <a:gd name="T4" fmla="*/ 2 w 658"/>
                  <a:gd name="T5" fmla="*/ 498 h 506"/>
                  <a:gd name="T6" fmla="*/ 651 w 658"/>
                  <a:gd name="T7" fmla="*/ 1 h 506"/>
                  <a:gd name="T8" fmla="*/ 656 w 658"/>
                  <a:gd name="T9" fmla="*/ 2 h 506"/>
                  <a:gd name="T10" fmla="*/ 656 w 658"/>
                  <a:gd name="T11" fmla="*/ 8 h 506"/>
                  <a:gd name="T12" fmla="*/ 7 w 658"/>
                  <a:gd name="T13" fmla="*/ 505 h 506"/>
                  <a:gd name="T14" fmla="*/ 5 w 658"/>
                  <a:gd name="T15" fmla="*/ 506 h 50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58" h="506">
                    <a:moveTo>
                      <a:pt x="5" y="506"/>
                    </a:moveTo>
                    <a:cubicBezTo>
                      <a:pt x="3" y="506"/>
                      <a:pt x="2" y="505"/>
                      <a:pt x="1" y="504"/>
                    </a:cubicBezTo>
                    <a:cubicBezTo>
                      <a:pt x="0" y="502"/>
                      <a:pt x="0" y="500"/>
                      <a:pt x="2" y="498"/>
                    </a:cubicBezTo>
                    <a:cubicBezTo>
                      <a:pt x="651" y="1"/>
                      <a:pt x="651" y="1"/>
                      <a:pt x="651" y="1"/>
                    </a:cubicBezTo>
                    <a:cubicBezTo>
                      <a:pt x="653" y="0"/>
                      <a:pt x="655" y="0"/>
                      <a:pt x="656" y="2"/>
                    </a:cubicBezTo>
                    <a:cubicBezTo>
                      <a:pt x="658" y="4"/>
                      <a:pt x="657" y="6"/>
                      <a:pt x="656" y="8"/>
                    </a:cubicBezTo>
                    <a:cubicBezTo>
                      <a:pt x="7" y="505"/>
                      <a:pt x="7" y="505"/>
                      <a:pt x="7" y="505"/>
                    </a:cubicBezTo>
                    <a:cubicBezTo>
                      <a:pt x="6" y="505"/>
                      <a:pt x="6" y="506"/>
                      <a:pt x="5" y="50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46" name="Freeform 52"/>
              <p:cNvSpPr/>
              <p:nvPr/>
            </p:nvSpPr>
            <p:spPr bwMode="auto">
              <a:xfrm>
                <a:off x="3925126" y="3689152"/>
                <a:ext cx="813259" cy="378489"/>
              </a:xfrm>
              <a:custGeom>
                <a:avLst/>
                <a:gdLst>
                  <a:gd name="T0" fmla="*/ 4 w 904"/>
                  <a:gd name="T1" fmla="*/ 420 h 420"/>
                  <a:gd name="T2" fmla="*/ 1 w 904"/>
                  <a:gd name="T3" fmla="*/ 417 h 420"/>
                  <a:gd name="T4" fmla="*/ 3 w 904"/>
                  <a:gd name="T5" fmla="*/ 412 h 420"/>
                  <a:gd name="T6" fmla="*/ 898 w 904"/>
                  <a:gd name="T7" fmla="*/ 1 h 420"/>
                  <a:gd name="T8" fmla="*/ 903 w 904"/>
                  <a:gd name="T9" fmla="*/ 3 h 420"/>
                  <a:gd name="T10" fmla="*/ 901 w 904"/>
                  <a:gd name="T11" fmla="*/ 8 h 420"/>
                  <a:gd name="T12" fmla="*/ 6 w 904"/>
                  <a:gd name="T13" fmla="*/ 419 h 420"/>
                  <a:gd name="T14" fmla="*/ 4 w 904"/>
                  <a:gd name="T15" fmla="*/ 420 h 4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04" h="420">
                    <a:moveTo>
                      <a:pt x="4" y="420"/>
                    </a:moveTo>
                    <a:cubicBezTo>
                      <a:pt x="3" y="420"/>
                      <a:pt x="2" y="419"/>
                      <a:pt x="1" y="417"/>
                    </a:cubicBezTo>
                    <a:cubicBezTo>
                      <a:pt x="0" y="415"/>
                      <a:pt x="1" y="413"/>
                      <a:pt x="3" y="412"/>
                    </a:cubicBezTo>
                    <a:cubicBezTo>
                      <a:pt x="898" y="1"/>
                      <a:pt x="898" y="1"/>
                      <a:pt x="898" y="1"/>
                    </a:cubicBezTo>
                    <a:cubicBezTo>
                      <a:pt x="900" y="0"/>
                      <a:pt x="902" y="1"/>
                      <a:pt x="903" y="3"/>
                    </a:cubicBezTo>
                    <a:cubicBezTo>
                      <a:pt x="904" y="5"/>
                      <a:pt x="903" y="7"/>
                      <a:pt x="901" y="8"/>
                    </a:cubicBezTo>
                    <a:cubicBezTo>
                      <a:pt x="6" y="419"/>
                      <a:pt x="6" y="419"/>
                      <a:pt x="6" y="419"/>
                    </a:cubicBezTo>
                    <a:cubicBezTo>
                      <a:pt x="6" y="420"/>
                      <a:pt x="5" y="420"/>
                      <a:pt x="4" y="42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47" name="Freeform 122"/>
              <p:cNvSpPr/>
              <p:nvPr/>
            </p:nvSpPr>
            <p:spPr bwMode="auto">
              <a:xfrm>
                <a:off x="4675070" y="3634276"/>
                <a:ext cx="104120" cy="104120"/>
              </a:xfrm>
              <a:custGeom>
                <a:avLst/>
                <a:gdLst>
                  <a:gd name="T0" fmla="*/ 85 w 116"/>
                  <a:gd name="T1" fmla="*/ 15 h 116"/>
                  <a:gd name="T2" fmla="*/ 101 w 116"/>
                  <a:gd name="T3" fmla="*/ 85 h 116"/>
                  <a:gd name="T4" fmla="*/ 31 w 116"/>
                  <a:gd name="T5" fmla="*/ 101 h 116"/>
                  <a:gd name="T6" fmla="*/ 15 w 116"/>
                  <a:gd name="T7" fmla="*/ 31 h 116"/>
                  <a:gd name="T8" fmla="*/ 85 w 116"/>
                  <a:gd name="T9" fmla="*/ 15 h 116"/>
                </a:gdLst>
                <a:ahLst/>
                <a:cxnLst>
                  <a:cxn ang="0">
                    <a:pos x="T0" y="T1"/>
                  </a:cxn>
                  <a:cxn ang="0">
                    <a:pos x="T2" y="T3"/>
                  </a:cxn>
                  <a:cxn ang="0">
                    <a:pos x="T4" y="T5"/>
                  </a:cxn>
                  <a:cxn ang="0">
                    <a:pos x="T6" y="T7"/>
                  </a:cxn>
                  <a:cxn ang="0">
                    <a:pos x="T8" y="T9"/>
                  </a:cxn>
                </a:cxnLst>
                <a:rect l="0" t="0" r="r" b="b"/>
                <a:pathLst>
                  <a:path w="116" h="116">
                    <a:moveTo>
                      <a:pt x="85" y="15"/>
                    </a:moveTo>
                    <a:cubicBezTo>
                      <a:pt x="109" y="30"/>
                      <a:pt x="116" y="62"/>
                      <a:pt x="101" y="85"/>
                    </a:cubicBezTo>
                    <a:cubicBezTo>
                      <a:pt x="86" y="109"/>
                      <a:pt x="55" y="116"/>
                      <a:pt x="31" y="101"/>
                    </a:cubicBezTo>
                    <a:cubicBezTo>
                      <a:pt x="7" y="87"/>
                      <a:pt x="0" y="55"/>
                      <a:pt x="15" y="31"/>
                    </a:cubicBezTo>
                    <a:cubicBezTo>
                      <a:pt x="30" y="8"/>
                      <a:pt x="61" y="0"/>
                      <a:pt x="85" y="1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48" name="Freeform 125"/>
              <p:cNvSpPr/>
              <p:nvPr/>
            </p:nvSpPr>
            <p:spPr bwMode="auto">
              <a:xfrm>
                <a:off x="4115075" y="4105629"/>
                <a:ext cx="66130" cy="67537"/>
              </a:xfrm>
              <a:custGeom>
                <a:avLst/>
                <a:gdLst>
                  <a:gd name="T0" fmla="*/ 54 w 74"/>
                  <a:gd name="T1" fmla="*/ 10 h 75"/>
                  <a:gd name="T2" fmla="*/ 65 w 74"/>
                  <a:gd name="T3" fmla="*/ 55 h 75"/>
                  <a:gd name="T4" fmla="*/ 20 w 74"/>
                  <a:gd name="T5" fmla="*/ 65 h 75"/>
                  <a:gd name="T6" fmla="*/ 9 w 74"/>
                  <a:gd name="T7" fmla="*/ 20 h 75"/>
                  <a:gd name="T8" fmla="*/ 54 w 74"/>
                  <a:gd name="T9" fmla="*/ 10 h 75"/>
                </a:gdLst>
                <a:ahLst/>
                <a:cxnLst>
                  <a:cxn ang="0">
                    <a:pos x="T0" y="T1"/>
                  </a:cxn>
                  <a:cxn ang="0">
                    <a:pos x="T2" y="T3"/>
                  </a:cxn>
                  <a:cxn ang="0">
                    <a:pos x="T4" y="T5"/>
                  </a:cxn>
                  <a:cxn ang="0">
                    <a:pos x="T6" y="T7"/>
                  </a:cxn>
                  <a:cxn ang="0">
                    <a:pos x="T8" y="T9"/>
                  </a:cxn>
                </a:cxnLst>
                <a:rect l="0" t="0" r="r" b="b"/>
                <a:pathLst>
                  <a:path w="74" h="75">
                    <a:moveTo>
                      <a:pt x="54" y="10"/>
                    </a:moveTo>
                    <a:cubicBezTo>
                      <a:pt x="70" y="20"/>
                      <a:pt x="74" y="40"/>
                      <a:pt x="65" y="55"/>
                    </a:cubicBezTo>
                    <a:cubicBezTo>
                      <a:pt x="55" y="70"/>
                      <a:pt x="35" y="75"/>
                      <a:pt x="20" y="65"/>
                    </a:cubicBezTo>
                    <a:cubicBezTo>
                      <a:pt x="4" y="56"/>
                      <a:pt x="0" y="36"/>
                      <a:pt x="9" y="20"/>
                    </a:cubicBezTo>
                    <a:cubicBezTo>
                      <a:pt x="19" y="5"/>
                      <a:pt x="39" y="0"/>
                      <a:pt x="54" y="1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49" name="Freeform 128"/>
              <p:cNvSpPr/>
              <p:nvPr/>
            </p:nvSpPr>
            <p:spPr bwMode="auto">
              <a:xfrm>
                <a:off x="4402107" y="2926544"/>
                <a:ext cx="67537" cy="67537"/>
              </a:xfrm>
              <a:custGeom>
                <a:avLst/>
                <a:gdLst>
                  <a:gd name="T0" fmla="*/ 55 w 75"/>
                  <a:gd name="T1" fmla="*/ 10 h 75"/>
                  <a:gd name="T2" fmla="*/ 65 w 75"/>
                  <a:gd name="T3" fmla="*/ 55 h 75"/>
                  <a:gd name="T4" fmla="*/ 20 w 75"/>
                  <a:gd name="T5" fmla="*/ 65 h 75"/>
                  <a:gd name="T6" fmla="*/ 10 w 75"/>
                  <a:gd name="T7" fmla="*/ 20 h 75"/>
                  <a:gd name="T8" fmla="*/ 55 w 75"/>
                  <a:gd name="T9" fmla="*/ 10 h 75"/>
                </a:gdLst>
                <a:ahLst/>
                <a:cxnLst>
                  <a:cxn ang="0">
                    <a:pos x="T0" y="T1"/>
                  </a:cxn>
                  <a:cxn ang="0">
                    <a:pos x="T2" y="T3"/>
                  </a:cxn>
                  <a:cxn ang="0">
                    <a:pos x="T4" y="T5"/>
                  </a:cxn>
                  <a:cxn ang="0">
                    <a:pos x="T6" y="T7"/>
                  </a:cxn>
                  <a:cxn ang="0">
                    <a:pos x="T8" y="T9"/>
                  </a:cxn>
                </a:cxnLst>
                <a:rect l="0" t="0" r="r" b="b"/>
                <a:pathLst>
                  <a:path w="75" h="75">
                    <a:moveTo>
                      <a:pt x="55" y="10"/>
                    </a:moveTo>
                    <a:cubicBezTo>
                      <a:pt x="70" y="19"/>
                      <a:pt x="75" y="39"/>
                      <a:pt x="65" y="55"/>
                    </a:cubicBezTo>
                    <a:cubicBezTo>
                      <a:pt x="56" y="70"/>
                      <a:pt x="36" y="75"/>
                      <a:pt x="20" y="65"/>
                    </a:cubicBezTo>
                    <a:cubicBezTo>
                      <a:pt x="5" y="55"/>
                      <a:pt x="0" y="35"/>
                      <a:pt x="10" y="20"/>
                    </a:cubicBezTo>
                    <a:cubicBezTo>
                      <a:pt x="20" y="5"/>
                      <a:pt x="40" y="0"/>
                      <a:pt x="55" y="1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50" name="Freeform 129"/>
              <p:cNvSpPr/>
              <p:nvPr/>
            </p:nvSpPr>
            <p:spPr bwMode="auto">
              <a:xfrm>
                <a:off x="4502005" y="2199113"/>
                <a:ext cx="106934" cy="105526"/>
              </a:xfrm>
              <a:custGeom>
                <a:avLst/>
                <a:gdLst>
                  <a:gd name="T0" fmla="*/ 87 w 119"/>
                  <a:gd name="T1" fmla="*/ 15 h 118"/>
                  <a:gd name="T2" fmla="*/ 104 w 119"/>
                  <a:gd name="T3" fmla="*/ 86 h 118"/>
                  <a:gd name="T4" fmla="*/ 32 w 119"/>
                  <a:gd name="T5" fmla="*/ 103 h 118"/>
                  <a:gd name="T6" fmla="*/ 16 w 119"/>
                  <a:gd name="T7" fmla="*/ 31 h 118"/>
                  <a:gd name="T8" fmla="*/ 87 w 119"/>
                  <a:gd name="T9" fmla="*/ 15 h 118"/>
                </a:gdLst>
                <a:ahLst/>
                <a:cxnLst>
                  <a:cxn ang="0">
                    <a:pos x="T0" y="T1"/>
                  </a:cxn>
                  <a:cxn ang="0">
                    <a:pos x="T2" y="T3"/>
                  </a:cxn>
                  <a:cxn ang="0">
                    <a:pos x="T4" y="T5"/>
                  </a:cxn>
                  <a:cxn ang="0">
                    <a:pos x="T6" y="T7"/>
                  </a:cxn>
                  <a:cxn ang="0">
                    <a:pos x="T8" y="T9"/>
                  </a:cxn>
                </a:cxnLst>
                <a:rect l="0" t="0" r="r" b="b"/>
                <a:pathLst>
                  <a:path w="119" h="118">
                    <a:moveTo>
                      <a:pt x="87" y="15"/>
                    </a:moveTo>
                    <a:cubicBezTo>
                      <a:pt x="111" y="30"/>
                      <a:pt x="119" y="62"/>
                      <a:pt x="104" y="86"/>
                    </a:cubicBezTo>
                    <a:cubicBezTo>
                      <a:pt x="88" y="111"/>
                      <a:pt x="56" y="118"/>
                      <a:pt x="32" y="103"/>
                    </a:cubicBezTo>
                    <a:cubicBezTo>
                      <a:pt x="8" y="87"/>
                      <a:pt x="0" y="55"/>
                      <a:pt x="16" y="31"/>
                    </a:cubicBezTo>
                    <a:cubicBezTo>
                      <a:pt x="31" y="7"/>
                      <a:pt x="63" y="0"/>
                      <a:pt x="87" y="1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51" name="Freeform 130"/>
              <p:cNvSpPr/>
              <p:nvPr/>
            </p:nvSpPr>
            <p:spPr bwMode="auto">
              <a:xfrm>
                <a:off x="4995870" y="3029256"/>
                <a:ext cx="67537" cy="67537"/>
              </a:xfrm>
              <a:custGeom>
                <a:avLst/>
                <a:gdLst>
                  <a:gd name="T0" fmla="*/ 55 w 75"/>
                  <a:gd name="T1" fmla="*/ 10 h 75"/>
                  <a:gd name="T2" fmla="*/ 66 w 75"/>
                  <a:gd name="T3" fmla="*/ 55 h 75"/>
                  <a:gd name="T4" fmla="*/ 20 w 75"/>
                  <a:gd name="T5" fmla="*/ 65 h 75"/>
                  <a:gd name="T6" fmla="*/ 10 w 75"/>
                  <a:gd name="T7" fmla="*/ 20 h 75"/>
                  <a:gd name="T8" fmla="*/ 55 w 75"/>
                  <a:gd name="T9" fmla="*/ 10 h 75"/>
                </a:gdLst>
                <a:ahLst/>
                <a:cxnLst>
                  <a:cxn ang="0">
                    <a:pos x="T0" y="T1"/>
                  </a:cxn>
                  <a:cxn ang="0">
                    <a:pos x="T2" y="T3"/>
                  </a:cxn>
                  <a:cxn ang="0">
                    <a:pos x="T4" y="T5"/>
                  </a:cxn>
                  <a:cxn ang="0">
                    <a:pos x="T6" y="T7"/>
                  </a:cxn>
                  <a:cxn ang="0">
                    <a:pos x="T8" y="T9"/>
                  </a:cxn>
                </a:cxnLst>
                <a:rect l="0" t="0" r="r" b="b"/>
                <a:pathLst>
                  <a:path w="75" h="75">
                    <a:moveTo>
                      <a:pt x="55" y="10"/>
                    </a:moveTo>
                    <a:cubicBezTo>
                      <a:pt x="71" y="19"/>
                      <a:pt x="75" y="39"/>
                      <a:pt x="66" y="55"/>
                    </a:cubicBezTo>
                    <a:cubicBezTo>
                      <a:pt x="56" y="70"/>
                      <a:pt x="36" y="75"/>
                      <a:pt x="20" y="65"/>
                    </a:cubicBezTo>
                    <a:cubicBezTo>
                      <a:pt x="5" y="56"/>
                      <a:pt x="0" y="35"/>
                      <a:pt x="10" y="20"/>
                    </a:cubicBezTo>
                    <a:cubicBezTo>
                      <a:pt x="20" y="5"/>
                      <a:pt x="40" y="0"/>
                      <a:pt x="55" y="1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52" name="Freeform 131"/>
              <p:cNvSpPr/>
              <p:nvPr/>
            </p:nvSpPr>
            <p:spPr bwMode="auto">
              <a:xfrm>
                <a:off x="5741593" y="2576195"/>
                <a:ext cx="67537" cy="67537"/>
              </a:xfrm>
              <a:custGeom>
                <a:avLst/>
                <a:gdLst>
                  <a:gd name="T0" fmla="*/ 55 w 75"/>
                  <a:gd name="T1" fmla="*/ 10 h 75"/>
                  <a:gd name="T2" fmla="*/ 65 w 75"/>
                  <a:gd name="T3" fmla="*/ 55 h 75"/>
                  <a:gd name="T4" fmla="*/ 20 w 75"/>
                  <a:gd name="T5" fmla="*/ 65 h 75"/>
                  <a:gd name="T6" fmla="*/ 10 w 75"/>
                  <a:gd name="T7" fmla="*/ 20 h 75"/>
                  <a:gd name="T8" fmla="*/ 55 w 75"/>
                  <a:gd name="T9" fmla="*/ 10 h 75"/>
                </a:gdLst>
                <a:ahLst/>
                <a:cxnLst>
                  <a:cxn ang="0">
                    <a:pos x="T0" y="T1"/>
                  </a:cxn>
                  <a:cxn ang="0">
                    <a:pos x="T2" y="T3"/>
                  </a:cxn>
                  <a:cxn ang="0">
                    <a:pos x="T4" y="T5"/>
                  </a:cxn>
                  <a:cxn ang="0">
                    <a:pos x="T6" y="T7"/>
                  </a:cxn>
                  <a:cxn ang="0">
                    <a:pos x="T8" y="T9"/>
                  </a:cxn>
                </a:cxnLst>
                <a:rect l="0" t="0" r="r" b="b"/>
                <a:pathLst>
                  <a:path w="75" h="75">
                    <a:moveTo>
                      <a:pt x="55" y="10"/>
                    </a:moveTo>
                    <a:cubicBezTo>
                      <a:pt x="70" y="19"/>
                      <a:pt x="75" y="39"/>
                      <a:pt x="65" y="55"/>
                    </a:cubicBezTo>
                    <a:cubicBezTo>
                      <a:pt x="56" y="70"/>
                      <a:pt x="36" y="75"/>
                      <a:pt x="20" y="65"/>
                    </a:cubicBezTo>
                    <a:cubicBezTo>
                      <a:pt x="5" y="56"/>
                      <a:pt x="0" y="35"/>
                      <a:pt x="10" y="20"/>
                    </a:cubicBezTo>
                    <a:cubicBezTo>
                      <a:pt x="20" y="5"/>
                      <a:pt x="40" y="0"/>
                      <a:pt x="55" y="1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53" name="Freeform 132"/>
              <p:cNvSpPr/>
              <p:nvPr/>
            </p:nvSpPr>
            <p:spPr bwMode="auto">
              <a:xfrm>
                <a:off x="5875259" y="3157296"/>
                <a:ext cx="61909" cy="61909"/>
              </a:xfrm>
              <a:custGeom>
                <a:avLst/>
                <a:gdLst>
                  <a:gd name="T0" fmla="*/ 50 w 68"/>
                  <a:gd name="T1" fmla="*/ 9 h 68"/>
                  <a:gd name="T2" fmla="*/ 59 w 68"/>
                  <a:gd name="T3" fmla="*/ 50 h 68"/>
                  <a:gd name="T4" fmla="*/ 18 w 68"/>
                  <a:gd name="T5" fmla="*/ 60 h 68"/>
                  <a:gd name="T6" fmla="*/ 9 w 68"/>
                  <a:gd name="T7" fmla="*/ 19 h 68"/>
                  <a:gd name="T8" fmla="*/ 50 w 68"/>
                  <a:gd name="T9" fmla="*/ 9 h 68"/>
                </a:gdLst>
                <a:ahLst/>
                <a:cxnLst>
                  <a:cxn ang="0">
                    <a:pos x="T0" y="T1"/>
                  </a:cxn>
                  <a:cxn ang="0">
                    <a:pos x="T2" y="T3"/>
                  </a:cxn>
                  <a:cxn ang="0">
                    <a:pos x="T4" y="T5"/>
                  </a:cxn>
                  <a:cxn ang="0">
                    <a:pos x="T6" y="T7"/>
                  </a:cxn>
                  <a:cxn ang="0">
                    <a:pos x="T8" y="T9"/>
                  </a:cxn>
                </a:cxnLst>
                <a:rect l="0" t="0" r="r" b="b"/>
                <a:pathLst>
                  <a:path w="68" h="68">
                    <a:moveTo>
                      <a:pt x="50" y="9"/>
                    </a:moveTo>
                    <a:cubicBezTo>
                      <a:pt x="64" y="18"/>
                      <a:pt x="68" y="36"/>
                      <a:pt x="59" y="50"/>
                    </a:cubicBezTo>
                    <a:cubicBezTo>
                      <a:pt x="50" y="64"/>
                      <a:pt x="32" y="68"/>
                      <a:pt x="18" y="60"/>
                    </a:cubicBezTo>
                    <a:cubicBezTo>
                      <a:pt x="4" y="51"/>
                      <a:pt x="0" y="33"/>
                      <a:pt x="9" y="19"/>
                    </a:cubicBezTo>
                    <a:cubicBezTo>
                      <a:pt x="17" y="5"/>
                      <a:pt x="36" y="0"/>
                      <a:pt x="50" y="9"/>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54" name="Freeform 133"/>
              <p:cNvSpPr/>
              <p:nvPr/>
            </p:nvSpPr>
            <p:spPr bwMode="auto">
              <a:xfrm>
                <a:off x="5354660" y="3803117"/>
                <a:ext cx="73165" cy="71758"/>
              </a:xfrm>
              <a:custGeom>
                <a:avLst/>
                <a:gdLst>
                  <a:gd name="T0" fmla="*/ 59 w 81"/>
                  <a:gd name="T1" fmla="*/ 10 h 80"/>
                  <a:gd name="T2" fmla="*/ 70 w 81"/>
                  <a:gd name="T3" fmla="*/ 59 h 80"/>
                  <a:gd name="T4" fmla="*/ 22 w 81"/>
                  <a:gd name="T5" fmla="*/ 70 h 80"/>
                  <a:gd name="T6" fmla="*/ 10 w 81"/>
                  <a:gd name="T7" fmla="*/ 21 h 80"/>
                  <a:gd name="T8" fmla="*/ 59 w 81"/>
                  <a:gd name="T9" fmla="*/ 10 h 80"/>
                </a:gdLst>
                <a:ahLst/>
                <a:cxnLst>
                  <a:cxn ang="0">
                    <a:pos x="T0" y="T1"/>
                  </a:cxn>
                  <a:cxn ang="0">
                    <a:pos x="T2" y="T3"/>
                  </a:cxn>
                  <a:cxn ang="0">
                    <a:pos x="T4" y="T5"/>
                  </a:cxn>
                  <a:cxn ang="0">
                    <a:pos x="T6" y="T7"/>
                  </a:cxn>
                  <a:cxn ang="0">
                    <a:pos x="T8" y="T9"/>
                  </a:cxn>
                </a:cxnLst>
                <a:rect l="0" t="0" r="r" b="b"/>
                <a:pathLst>
                  <a:path w="81" h="80">
                    <a:moveTo>
                      <a:pt x="59" y="10"/>
                    </a:moveTo>
                    <a:cubicBezTo>
                      <a:pt x="76" y="20"/>
                      <a:pt x="81" y="42"/>
                      <a:pt x="70" y="59"/>
                    </a:cubicBezTo>
                    <a:cubicBezTo>
                      <a:pt x="60" y="75"/>
                      <a:pt x="38" y="80"/>
                      <a:pt x="22" y="70"/>
                    </a:cubicBezTo>
                    <a:cubicBezTo>
                      <a:pt x="5" y="60"/>
                      <a:pt x="0" y="38"/>
                      <a:pt x="10" y="21"/>
                    </a:cubicBezTo>
                    <a:cubicBezTo>
                      <a:pt x="21" y="5"/>
                      <a:pt x="43" y="0"/>
                      <a:pt x="59" y="10"/>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55" name="Freeform 134"/>
              <p:cNvSpPr/>
              <p:nvPr/>
            </p:nvSpPr>
            <p:spPr bwMode="auto">
              <a:xfrm>
                <a:off x="6758869" y="3044734"/>
                <a:ext cx="61909" cy="61909"/>
              </a:xfrm>
              <a:custGeom>
                <a:avLst/>
                <a:gdLst>
                  <a:gd name="T0" fmla="*/ 50 w 68"/>
                  <a:gd name="T1" fmla="*/ 8 h 68"/>
                  <a:gd name="T2" fmla="*/ 60 w 68"/>
                  <a:gd name="T3" fmla="*/ 49 h 68"/>
                  <a:gd name="T4" fmla="*/ 19 w 68"/>
                  <a:gd name="T5" fmla="*/ 59 h 68"/>
                  <a:gd name="T6" fmla="*/ 9 w 68"/>
                  <a:gd name="T7" fmla="*/ 18 h 68"/>
                  <a:gd name="T8" fmla="*/ 50 w 68"/>
                  <a:gd name="T9" fmla="*/ 8 h 68"/>
                </a:gdLst>
                <a:ahLst/>
                <a:cxnLst>
                  <a:cxn ang="0">
                    <a:pos x="T0" y="T1"/>
                  </a:cxn>
                  <a:cxn ang="0">
                    <a:pos x="T2" y="T3"/>
                  </a:cxn>
                  <a:cxn ang="0">
                    <a:pos x="T4" y="T5"/>
                  </a:cxn>
                  <a:cxn ang="0">
                    <a:pos x="T6" y="T7"/>
                  </a:cxn>
                  <a:cxn ang="0">
                    <a:pos x="T8" y="T9"/>
                  </a:cxn>
                </a:cxnLst>
                <a:rect l="0" t="0" r="r" b="b"/>
                <a:pathLst>
                  <a:path w="68" h="68">
                    <a:moveTo>
                      <a:pt x="50" y="8"/>
                    </a:moveTo>
                    <a:cubicBezTo>
                      <a:pt x="64" y="17"/>
                      <a:pt x="68" y="35"/>
                      <a:pt x="60" y="49"/>
                    </a:cubicBezTo>
                    <a:cubicBezTo>
                      <a:pt x="51" y="63"/>
                      <a:pt x="32" y="68"/>
                      <a:pt x="19" y="59"/>
                    </a:cubicBezTo>
                    <a:cubicBezTo>
                      <a:pt x="5" y="50"/>
                      <a:pt x="0" y="32"/>
                      <a:pt x="9" y="18"/>
                    </a:cubicBezTo>
                    <a:cubicBezTo>
                      <a:pt x="18" y="4"/>
                      <a:pt x="36" y="0"/>
                      <a:pt x="50" y="8"/>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56" name="Freeform 135"/>
              <p:cNvSpPr/>
              <p:nvPr/>
            </p:nvSpPr>
            <p:spPr bwMode="auto">
              <a:xfrm>
                <a:off x="6960074" y="2145647"/>
                <a:ext cx="61909" cy="60502"/>
              </a:xfrm>
              <a:custGeom>
                <a:avLst/>
                <a:gdLst>
                  <a:gd name="T0" fmla="*/ 50 w 68"/>
                  <a:gd name="T1" fmla="*/ 9 h 68"/>
                  <a:gd name="T2" fmla="*/ 59 w 68"/>
                  <a:gd name="T3" fmla="*/ 50 h 68"/>
                  <a:gd name="T4" fmla="*/ 18 w 68"/>
                  <a:gd name="T5" fmla="*/ 60 h 68"/>
                  <a:gd name="T6" fmla="*/ 9 w 68"/>
                  <a:gd name="T7" fmla="*/ 18 h 68"/>
                  <a:gd name="T8" fmla="*/ 50 w 68"/>
                  <a:gd name="T9" fmla="*/ 9 h 68"/>
                </a:gdLst>
                <a:ahLst/>
                <a:cxnLst>
                  <a:cxn ang="0">
                    <a:pos x="T0" y="T1"/>
                  </a:cxn>
                  <a:cxn ang="0">
                    <a:pos x="T2" y="T3"/>
                  </a:cxn>
                  <a:cxn ang="0">
                    <a:pos x="T4" y="T5"/>
                  </a:cxn>
                  <a:cxn ang="0">
                    <a:pos x="T6" y="T7"/>
                  </a:cxn>
                  <a:cxn ang="0">
                    <a:pos x="T8" y="T9"/>
                  </a:cxn>
                </a:cxnLst>
                <a:rect l="0" t="0" r="r" b="b"/>
                <a:pathLst>
                  <a:path w="68" h="68">
                    <a:moveTo>
                      <a:pt x="50" y="9"/>
                    </a:moveTo>
                    <a:cubicBezTo>
                      <a:pt x="64" y="18"/>
                      <a:pt x="68" y="36"/>
                      <a:pt x="59" y="50"/>
                    </a:cubicBezTo>
                    <a:cubicBezTo>
                      <a:pt x="51" y="64"/>
                      <a:pt x="32" y="68"/>
                      <a:pt x="18" y="60"/>
                    </a:cubicBezTo>
                    <a:cubicBezTo>
                      <a:pt x="4" y="51"/>
                      <a:pt x="0" y="32"/>
                      <a:pt x="9" y="18"/>
                    </a:cubicBezTo>
                    <a:cubicBezTo>
                      <a:pt x="18" y="5"/>
                      <a:pt x="36" y="0"/>
                      <a:pt x="50" y="9"/>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57" name="Freeform 136"/>
              <p:cNvSpPr/>
              <p:nvPr/>
            </p:nvSpPr>
            <p:spPr bwMode="auto">
              <a:xfrm>
                <a:off x="7061379" y="2783027"/>
                <a:ext cx="98492" cy="97084"/>
              </a:xfrm>
              <a:custGeom>
                <a:avLst/>
                <a:gdLst>
                  <a:gd name="T0" fmla="*/ 79 w 108"/>
                  <a:gd name="T1" fmla="*/ 14 h 108"/>
                  <a:gd name="T2" fmla="*/ 94 w 108"/>
                  <a:gd name="T3" fmla="*/ 79 h 108"/>
                  <a:gd name="T4" fmla="*/ 29 w 108"/>
                  <a:gd name="T5" fmla="*/ 94 h 108"/>
                  <a:gd name="T6" fmla="*/ 14 w 108"/>
                  <a:gd name="T7" fmla="*/ 29 h 108"/>
                  <a:gd name="T8" fmla="*/ 79 w 108"/>
                  <a:gd name="T9" fmla="*/ 14 h 108"/>
                </a:gdLst>
                <a:ahLst/>
                <a:cxnLst>
                  <a:cxn ang="0">
                    <a:pos x="T0" y="T1"/>
                  </a:cxn>
                  <a:cxn ang="0">
                    <a:pos x="T2" y="T3"/>
                  </a:cxn>
                  <a:cxn ang="0">
                    <a:pos x="T4" y="T5"/>
                  </a:cxn>
                  <a:cxn ang="0">
                    <a:pos x="T6" y="T7"/>
                  </a:cxn>
                  <a:cxn ang="0">
                    <a:pos x="T8" y="T9"/>
                  </a:cxn>
                </a:cxnLst>
                <a:rect l="0" t="0" r="r" b="b"/>
                <a:pathLst>
                  <a:path w="108" h="108">
                    <a:moveTo>
                      <a:pt x="79" y="14"/>
                    </a:moveTo>
                    <a:cubicBezTo>
                      <a:pt x="102" y="28"/>
                      <a:pt x="108" y="57"/>
                      <a:pt x="94" y="79"/>
                    </a:cubicBezTo>
                    <a:cubicBezTo>
                      <a:pt x="81" y="102"/>
                      <a:pt x="51" y="108"/>
                      <a:pt x="29" y="94"/>
                    </a:cubicBezTo>
                    <a:cubicBezTo>
                      <a:pt x="7" y="81"/>
                      <a:pt x="0" y="51"/>
                      <a:pt x="14" y="29"/>
                    </a:cubicBezTo>
                    <a:cubicBezTo>
                      <a:pt x="28" y="7"/>
                      <a:pt x="57" y="0"/>
                      <a:pt x="79" y="14"/>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58" name="Freeform 137"/>
              <p:cNvSpPr/>
              <p:nvPr/>
            </p:nvSpPr>
            <p:spPr bwMode="auto">
              <a:xfrm>
                <a:off x="6152442" y="2204740"/>
                <a:ext cx="101306" cy="102712"/>
              </a:xfrm>
              <a:custGeom>
                <a:avLst/>
                <a:gdLst>
                  <a:gd name="T0" fmla="*/ 84 w 114"/>
                  <a:gd name="T1" fmla="*/ 15 h 114"/>
                  <a:gd name="T2" fmla="*/ 100 w 114"/>
                  <a:gd name="T3" fmla="*/ 84 h 114"/>
                  <a:gd name="T4" fmla="*/ 31 w 114"/>
                  <a:gd name="T5" fmla="*/ 99 h 114"/>
                  <a:gd name="T6" fmla="*/ 15 w 114"/>
                  <a:gd name="T7" fmla="*/ 31 h 114"/>
                  <a:gd name="T8" fmla="*/ 84 w 114"/>
                  <a:gd name="T9" fmla="*/ 15 h 114"/>
                </a:gdLst>
                <a:ahLst/>
                <a:cxnLst>
                  <a:cxn ang="0">
                    <a:pos x="T0" y="T1"/>
                  </a:cxn>
                  <a:cxn ang="0">
                    <a:pos x="T2" y="T3"/>
                  </a:cxn>
                  <a:cxn ang="0">
                    <a:pos x="T4" y="T5"/>
                  </a:cxn>
                  <a:cxn ang="0">
                    <a:pos x="T6" y="T7"/>
                  </a:cxn>
                  <a:cxn ang="0">
                    <a:pos x="T8" y="T9"/>
                  </a:cxn>
                </a:cxnLst>
                <a:rect l="0" t="0" r="r" b="b"/>
                <a:pathLst>
                  <a:path w="114" h="114">
                    <a:moveTo>
                      <a:pt x="84" y="15"/>
                    </a:moveTo>
                    <a:cubicBezTo>
                      <a:pt x="107" y="29"/>
                      <a:pt x="114" y="60"/>
                      <a:pt x="100" y="84"/>
                    </a:cubicBezTo>
                    <a:cubicBezTo>
                      <a:pt x="85" y="107"/>
                      <a:pt x="54" y="114"/>
                      <a:pt x="31" y="99"/>
                    </a:cubicBezTo>
                    <a:cubicBezTo>
                      <a:pt x="8" y="85"/>
                      <a:pt x="0" y="54"/>
                      <a:pt x="15" y="31"/>
                    </a:cubicBezTo>
                    <a:cubicBezTo>
                      <a:pt x="30" y="7"/>
                      <a:pt x="60" y="0"/>
                      <a:pt x="84" y="1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59" name="Freeform 98"/>
              <p:cNvSpPr/>
              <p:nvPr/>
            </p:nvSpPr>
            <p:spPr bwMode="auto">
              <a:xfrm>
                <a:off x="5008534" y="5155267"/>
                <a:ext cx="136482" cy="119597"/>
              </a:xfrm>
              <a:custGeom>
                <a:avLst/>
                <a:gdLst>
                  <a:gd name="T0" fmla="*/ 75 w 151"/>
                  <a:gd name="T1" fmla="*/ 0 h 133"/>
                  <a:gd name="T2" fmla="*/ 19 w 151"/>
                  <a:gd name="T3" fmla="*/ 31 h 133"/>
                  <a:gd name="T4" fmla="*/ 40 w 151"/>
                  <a:gd name="T5" fmla="*/ 122 h 133"/>
                  <a:gd name="T6" fmla="*/ 75 w 151"/>
                  <a:gd name="T7" fmla="*/ 133 h 133"/>
                  <a:gd name="T8" fmla="*/ 131 w 151"/>
                  <a:gd name="T9" fmla="*/ 102 h 133"/>
                  <a:gd name="T10" fmla="*/ 111 w 151"/>
                  <a:gd name="T11" fmla="*/ 10 h 133"/>
                  <a:gd name="T12" fmla="*/ 75 w 151"/>
                  <a:gd name="T13" fmla="*/ 0 h 133"/>
                </a:gdLst>
                <a:ahLst/>
                <a:cxnLst>
                  <a:cxn ang="0">
                    <a:pos x="T0" y="T1"/>
                  </a:cxn>
                  <a:cxn ang="0">
                    <a:pos x="T2" y="T3"/>
                  </a:cxn>
                  <a:cxn ang="0">
                    <a:pos x="T4" y="T5"/>
                  </a:cxn>
                  <a:cxn ang="0">
                    <a:pos x="T6" y="T7"/>
                  </a:cxn>
                  <a:cxn ang="0">
                    <a:pos x="T8" y="T9"/>
                  </a:cxn>
                  <a:cxn ang="0">
                    <a:pos x="T10" y="T11"/>
                  </a:cxn>
                  <a:cxn ang="0">
                    <a:pos x="T12" y="T13"/>
                  </a:cxn>
                </a:cxnLst>
                <a:rect l="0" t="0" r="r" b="b"/>
                <a:pathLst>
                  <a:path w="151" h="133">
                    <a:moveTo>
                      <a:pt x="75" y="0"/>
                    </a:moveTo>
                    <a:cubicBezTo>
                      <a:pt x="53" y="0"/>
                      <a:pt x="32" y="11"/>
                      <a:pt x="19" y="31"/>
                    </a:cubicBezTo>
                    <a:cubicBezTo>
                      <a:pt x="0" y="62"/>
                      <a:pt x="9" y="103"/>
                      <a:pt x="40" y="122"/>
                    </a:cubicBezTo>
                    <a:cubicBezTo>
                      <a:pt x="51" y="129"/>
                      <a:pt x="63" y="133"/>
                      <a:pt x="75" y="133"/>
                    </a:cubicBezTo>
                    <a:cubicBezTo>
                      <a:pt x="97" y="133"/>
                      <a:pt x="119" y="122"/>
                      <a:pt x="131" y="102"/>
                    </a:cubicBezTo>
                    <a:cubicBezTo>
                      <a:pt x="151" y="71"/>
                      <a:pt x="142" y="30"/>
                      <a:pt x="111" y="10"/>
                    </a:cubicBezTo>
                    <a:cubicBezTo>
                      <a:pt x="100" y="3"/>
                      <a:pt x="87" y="0"/>
                      <a:pt x="75" y="0"/>
                    </a:cubicBezTo>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60" name="Freeform 99"/>
              <p:cNvSpPr/>
              <p:nvPr/>
            </p:nvSpPr>
            <p:spPr bwMode="auto">
              <a:xfrm>
                <a:off x="5031046" y="4123919"/>
                <a:ext cx="83015" cy="71759"/>
              </a:xfrm>
              <a:custGeom>
                <a:avLst/>
                <a:gdLst>
                  <a:gd name="T0" fmla="*/ 46 w 93"/>
                  <a:gd name="T1" fmla="*/ 0 h 81"/>
                  <a:gd name="T2" fmla="*/ 12 w 93"/>
                  <a:gd name="T3" fmla="*/ 19 h 81"/>
                  <a:gd name="T4" fmla="*/ 25 w 93"/>
                  <a:gd name="T5" fmla="*/ 75 h 81"/>
                  <a:gd name="T6" fmla="*/ 46 w 93"/>
                  <a:gd name="T7" fmla="*/ 81 h 81"/>
                  <a:gd name="T8" fmla="*/ 81 w 93"/>
                  <a:gd name="T9" fmla="*/ 62 h 81"/>
                  <a:gd name="T10" fmla="*/ 68 w 93"/>
                  <a:gd name="T11" fmla="*/ 6 h 81"/>
                  <a:gd name="T12" fmla="*/ 46 w 93"/>
                  <a:gd name="T13" fmla="*/ 0 h 81"/>
                </a:gdLst>
                <a:ahLst/>
                <a:cxnLst>
                  <a:cxn ang="0">
                    <a:pos x="T0" y="T1"/>
                  </a:cxn>
                  <a:cxn ang="0">
                    <a:pos x="T2" y="T3"/>
                  </a:cxn>
                  <a:cxn ang="0">
                    <a:pos x="T4" y="T5"/>
                  </a:cxn>
                  <a:cxn ang="0">
                    <a:pos x="T6" y="T7"/>
                  </a:cxn>
                  <a:cxn ang="0">
                    <a:pos x="T8" y="T9"/>
                  </a:cxn>
                  <a:cxn ang="0">
                    <a:pos x="T10" y="T11"/>
                  </a:cxn>
                  <a:cxn ang="0">
                    <a:pos x="T12" y="T13"/>
                  </a:cxn>
                </a:cxnLst>
                <a:rect l="0" t="0" r="r" b="b"/>
                <a:pathLst>
                  <a:path w="93" h="81">
                    <a:moveTo>
                      <a:pt x="46" y="0"/>
                    </a:moveTo>
                    <a:cubicBezTo>
                      <a:pt x="33" y="0"/>
                      <a:pt x="20" y="7"/>
                      <a:pt x="12" y="19"/>
                    </a:cubicBezTo>
                    <a:cubicBezTo>
                      <a:pt x="0" y="38"/>
                      <a:pt x="6" y="63"/>
                      <a:pt x="25" y="75"/>
                    </a:cubicBezTo>
                    <a:cubicBezTo>
                      <a:pt x="31" y="79"/>
                      <a:pt x="39" y="81"/>
                      <a:pt x="46" y="81"/>
                    </a:cubicBezTo>
                    <a:cubicBezTo>
                      <a:pt x="60" y="81"/>
                      <a:pt x="73" y="74"/>
                      <a:pt x="81" y="62"/>
                    </a:cubicBezTo>
                    <a:cubicBezTo>
                      <a:pt x="93" y="43"/>
                      <a:pt x="87" y="18"/>
                      <a:pt x="68" y="6"/>
                    </a:cubicBezTo>
                    <a:cubicBezTo>
                      <a:pt x="61" y="2"/>
                      <a:pt x="54" y="0"/>
                      <a:pt x="46" y="0"/>
                    </a:cubicBezTo>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61" name="Freeform 100"/>
              <p:cNvSpPr/>
              <p:nvPr/>
            </p:nvSpPr>
            <p:spPr bwMode="auto">
              <a:xfrm>
                <a:off x="4607533" y="2984231"/>
                <a:ext cx="187134" cy="163215"/>
              </a:xfrm>
              <a:custGeom>
                <a:avLst/>
                <a:gdLst>
                  <a:gd name="T0" fmla="*/ 104 w 208"/>
                  <a:gd name="T1" fmla="*/ 0 h 182"/>
                  <a:gd name="T2" fmla="*/ 27 w 208"/>
                  <a:gd name="T3" fmla="*/ 42 h 182"/>
                  <a:gd name="T4" fmla="*/ 56 w 208"/>
                  <a:gd name="T5" fmla="*/ 168 h 182"/>
                  <a:gd name="T6" fmla="*/ 104 w 208"/>
                  <a:gd name="T7" fmla="*/ 182 h 182"/>
                  <a:gd name="T8" fmla="*/ 182 w 208"/>
                  <a:gd name="T9" fmla="*/ 139 h 182"/>
                  <a:gd name="T10" fmla="*/ 153 w 208"/>
                  <a:gd name="T11" fmla="*/ 14 h 182"/>
                  <a:gd name="T12" fmla="*/ 104 w 208"/>
                  <a:gd name="T13" fmla="*/ 0 h 182"/>
                </a:gdLst>
                <a:ahLst/>
                <a:cxnLst>
                  <a:cxn ang="0">
                    <a:pos x="T0" y="T1"/>
                  </a:cxn>
                  <a:cxn ang="0">
                    <a:pos x="T2" y="T3"/>
                  </a:cxn>
                  <a:cxn ang="0">
                    <a:pos x="T4" y="T5"/>
                  </a:cxn>
                  <a:cxn ang="0">
                    <a:pos x="T6" y="T7"/>
                  </a:cxn>
                  <a:cxn ang="0">
                    <a:pos x="T8" y="T9"/>
                  </a:cxn>
                  <a:cxn ang="0">
                    <a:pos x="T10" y="T11"/>
                  </a:cxn>
                  <a:cxn ang="0">
                    <a:pos x="T12" y="T13"/>
                  </a:cxn>
                </a:cxnLst>
                <a:rect l="0" t="0" r="r" b="b"/>
                <a:pathLst>
                  <a:path w="208" h="182">
                    <a:moveTo>
                      <a:pt x="104" y="0"/>
                    </a:moveTo>
                    <a:cubicBezTo>
                      <a:pt x="74" y="0"/>
                      <a:pt x="44" y="15"/>
                      <a:pt x="27" y="42"/>
                    </a:cubicBezTo>
                    <a:cubicBezTo>
                      <a:pt x="0" y="85"/>
                      <a:pt x="13" y="141"/>
                      <a:pt x="56" y="168"/>
                    </a:cubicBezTo>
                    <a:cubicBezTo>
                      <a:pt x="71" y="178"/>
                      <a:pt x="88" y="182"/>
                      <a:pt x="104" y="182"/>
                    </a:cubicBezTo>
                    <a:cubicBezTo>
                      <a:pt x="135" y="182"/>
                      <a:pt x="164" y="167"/>
                      <a:pt x="182" y="139"/>
                    </a:cubicBezTo>
                    <a:cubicBezTo>
                      <a:pt x="208" y="97"/>
                      <a:pt x="196" y="40"/>
                      <a:pt x="153" y="14"/>
                    </a:cubicBezTo>
                    <a:cubicBezTo>
                      <a:pt x="138" y="4"/>
                      <a:pt x="121" y="0"/>
                      <a:pt x="104" y="0"/>
                    </a:cubicBezTo>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62" name="Freeform 101"/>
              <p:cNvSpPr/>
              <p:nvPr/>
            </p:nvSpPr>
            <p:spPr bwMode="auto">
              <a:xfrm>
                <a:off x="4199496" y="2832274"/>
                <a:ext cx="98492" cy="87235"/>
              </a:xfrm>
              <a:custGeom>
                <a:avLst/>
                <a:gdLst>
                  <a:gd name="T0" fmla="*/ 55 w 109"/>
                  <a:gd name="T1" fmla="*/ 0 h 96"/>
                  <a:gd name="T2" fmla="*/ 14 w 109"/>
                  <a:gd name="T3" fmla="*/ 22 h 96"/>
                  <a:gd name="T4" fmla="*/ 29 w 109"/>
                  <a:gd name="T5" fmla="*/ 88 h 96"/>
                  <a:gd name="T6" fmla="*/ 55 w 109"/>
                  <a:gd name="T7" fmla="*/ 96 h 96"/>
                  <a:gd name="T8" fmla="*/ 95 w 109"/>
                  <a:gd name="T9" fmla="*/ 73 h 96"/>
                  <a:gd name="T10" fmla="*/ 80 w 109"/>
                  <a:gd name="T11" fmla="*/ 7 h 96"/>
                  <a:gd name="T12" fmla="*/ 55 w 109"/>
                  <a:gd name="T13" fmla="*/ 0 h 96"/>
                </a:gdLst>
                <a:ahLst/>
                <a:cxnLst>
                  <a:cxn ang="0">
                    <a:pos x="T0" y="T1"/>
                  </a:cxn>
                  <a:cxn ang="0">
                    <a:pos x="T2" y="T3"/>
                  </a:cxn>
                  <a:cxn ang="0">
                    <a:pos x="T4" y="T5"/>
                  </a:cxn>
                  <a:cxn ang="0">
                    <a:pos x="T6" y="T7"/>
                  </a:cxn>
                  <a:cxn ang="0">
                    <a:pos x="T8" y="T9"/>
                  </a:cxn>
                  <a:cxn ang="0">
                    <a:pos x="T10" y="T11"/>
                  </a:cxn>
                  <a:cxn ang="0">
                    <a:pos x="T12" y="T13"/>
                  </a:cxn>
                </a:cxnLst>
                <a:rect l="0" t="0" r="r" b="b"/>
                <a:pathLst>
                  <a:path w="109" h="96">
                    <a:moveTo>
                      <a:pt x="55" y="0"/>
                    </a:moveTo>
                    <a:cubicBezTo>
                      <a:pt x="39" y="0"/>
                      <a:pt x="23" y="8"/>
                      <a:pt x="14" y="22"/>
                    </a:cubicBezTo>
                    <a:cubicBezTo>
                      <a:pt x="0" y="45"/>
                      <a:pt x="7" y="74"/>
                      <a:pt x="29" y="88"/>
                    </a:cubicBezTo>
                    <a:cubicBezTo>
                      <a:pt x="37" y="93"/>
                      <a:pt x="46" y="96"/>
                      <a:pt x="55" y="96"/>
                    </a:cubicBezTo>
                    <a:cubicBezTo>
                      <a:pt x="71" y="96"/>
                      <a:pt x="86" y="88"/>
                      <a:pt x="95" y="73"/>
                    </a:cubicBezTo>
                    <a:cubicBezTo>
                      <a:pt x="109" y="51"/>
                      <a:pt x="103" y="21"/>
                      <a:pt x="80" y="7"/>
                    </a:cubicBezTo>
                    <a:cubicBezTo>
                      <a:pt x="72" y="2"/>
                      <a:pt x="63" y="0"/>
                      <a:pt x="55" y="0"/>
                    </a:cubicBezTo>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63" name="Freeform 102"/>
              <p:cNvSpPr/>
              <p:nvPr/>
            </p:nvSpPr>
            <p:spPr bwMode="auto">
              <a:xfrm>
                <a:off x="4798888" y="1091787"/>
                <a:ext cx="98492" cy="85829"/>
              </a:xfrm>
              <a:custGeom>
                <a:avLst/>
                <a:gdLst>
                  <a:gd name="T0" fmla="*/ 55 w 109"/>
                  <a:gd name="T1" fmla="*/ 0 h 96"/>
                  <a:gd name="T2" fmla="*/ 14 w 109"/>
                  <a:gd name="T3" fmla="*/ 23 h 96"/>
                  <a:gd name="T4" fmla="*/ 29 w 109"/>
                  <a:gd name="T5" fmla="*/ 89 h 96"/>
                  <a:gd name="T6" fmla="*/ 55 w 109"/>
                  <a:gd name="T7" fmla="*/ 96 h 96"/>
                  <a:gd name="T8" fmla="*/ 95 w 109"/>
                  <a:gd name="T9" fmla="*/ 74 h 96"/>
                  <a:gd name="T10" fmla="*/ 80 w 109"/>
                  <a:gd name="T11" fmla="*/ 8 h 96"/>
                  <a:gd name="T12" fmla="*/ 55 w 109"/>
                  <a:gd name="T13" fmla="*/ 0 h 96"/>
                </a:gdLst>
                <a:ahLst/>
                <a:cxnLst>
                  <a:cxn ang="0">
                    <a:pos x="T0" y="T1"/>
                  </a:cxn>
                  <a:cxn ang="0">
                    <a:pos x="T2" y="T3"/>
                  </a:cxn>
                  <a:cxn ang="0">
                    <a:pos x="T4" y="T5"/>
                  </a:cxn>
                  <a:cxn ang="0">
                    <a:pos x="T6" y="T7"/>
                  </a:cxn>
                  <a:cxn ang="0">
                    <a:pos x="T8" y="T9"/>
                  </a:cxn>
                  <a:cxn ang="0">
                    <a:pos x="T10" y="T11"/>
                  </a:cxn>
                  <a:cxn ang="0">
                    <a:pos x="T12" y="T13"/>
                  </a:cxn>
                </a:cxnLst>
                <a:rect l="0" t="0" r="r" b="b"/>
                <a:pathLst>
                  <a:path w="109" h="96">
                    <a:moveTo>
                      <a:pt x="55" y="0"/>
                    </a:moveTo>
                    <a:cubicBezTo>
                      <a:pt x="39" y="0"/>
                      <a:pt x="23" y="8"/>
                      <a:pt x="14" y="23"/>
                    </a:cubicBezTo>
                    <a:cubicBezTo>
                      <a:pt x="0" y="45"/>
                      <a:pt x="7" y="75"/>
                      <a:pt x="29" y="89"/>
                    </a:cubicBezTo>
                    <a:cubicBezTo>
                      <a:pt x="37" y="94"/>
                      <a:pt x="46" y="96"/>
                      <a:pt x="55" y="96"/>
                    </a:cubicBezTo>
                    <a:cubicBezTo>
                      <a:pt x="70" y="96"/>
                      <a:pt x="86" y="88"/>
                      <a:pt x="95" y="74"/>
                    </a:cubicBezTo>
                    <a:cubicBezTo>
                      <a:pt x="109" y="51"/>
                      <a:pt x="102" y="22"/>
                      <a:pt x="80" y="8"/>
                    </a:cubicBezTo>
                    <a:cubicBezTo>
                      <a:pt x="72" y="3"/>
                      <a:pt x="63" y="0"/>
                      <a:pt x="55" y="0"/>
                    </a:cubicBezTo>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64" name="Freeform 103"/>
              <p:cNvSpPr/>
              <p:nvPr/>
            </p:nvSpPr>
            <p:spPr bwMode="auto">
              <a:xfrm>
                <a:off x="5750035" y="1796705"/>
                <a:ext cx="137888" cy="119597"/>
              </a:xfrm>
              <a:custGeom>
                <a:avLst/>
                <a:gdLst>
                  <a:gd name="T0" fmla="*/ 76 w 152"/>
                  <a:gd name="T1" fmla="*/ 0 h 132"/>
                  <a:gd name="T2" fmla="*/ 20 w 152"/>
                  <a:gd name="T3" fmla="*/ 31 h 132"/>
                  <a:gd name="T4" fmla="*/ 41 w 152"/>
                  <a:gd name="T5" fmla="*/ 122 h 132"/>
                  <a:gd name="T6" fmla="*/ 76 w 152"/>
                  <a:gd name="T7" fmla="*/ 132 h 132"/>
                  <a:gd name="T8" fmla="*/ 132 w 152"/>
                  <a:gd name="T9" fmla="*/ 101 h 132"/>
                  <a:gd name="T10" fmla="*/ 111 w 152"/>
                  <a:gd name="T11" fmla="*/ 10 h 132"/>
                  <a:gd name="T12" fmla="*/ 76 w 152"/>
                  <a:gd name="T13" fmla="*/ 0 h 132"/>
                </a:gdLst>
                <a:ahLst/>
                <a:cxnLst>
                  <a:cxn ang="0">
                    <a:pos x="T0" y="T1"/>
                  </a:cxn>
                  <a:cxn ang="0">
                    <a:pos x="T2" y="T3"/>
                  </a:cxn>
                  <a:cxn ang="0">
                    <a:pos x="T4" y="T5"/>
                  </a:cxn>
                  <a:cxn ang="0">
                    <a:pos x="T6" y="T7"/>
                  </a:cxn>
                  <a:cxn ang="0">
                    <a:pos x="T8" y="T9"/>
                  </a:cxn>
                  <a:cxn ang="0">
                    <a:pos x="T10" y="T11"/>
                  </a:cxn>
                  <a:cxn ang="0">
                    <a:pos x="T12" y="T13"/>
                  </a:cxn>
                </a:cxnLst>
                <a:rect l="0" t="0" r="r" b="b"/>
                <a:pathLst>
                  <a:path w="152" h="132">
                    <a:moveTo>
                      <a:pt x="76" y="0"/>
                    </a:moveTo>
                    <a:cubicBezTo>
                      <a:pt x="54" y="0"/>
                      <a:pt x="33" y="11"/>
                      <a:pt x="20" y="31"/>
                    </a:cubicBezTo>
                    <a:cubicBezTo>
                      <a:pt x="0" y="62"/>
                      <a:pt x="10" y="103"/>
                      <a:pt x="41" y="122"/>
                    </a:cubicBezTo>
                    <a:cubicBezTo>
                      <a:pt x="52" y="129"/>
                      <a:pt x="64" y="132"/>
                      <a:pt x="76" y="132"/>
                    </a:cubicBezTo>
                    <a:cubicBezTo>
                      <a:pt x="98" y="132"/>
                      <a:pt x="120" y="121"/>
                      <a:pt x="132" y="101"/>
                    </a:cubicBezTo>
                    <a:cubicBezTo>
                      <a:pt x="152" y="70"/>
                      <a:pt x="142" y="29"/>
                      <a:pt x="111" y="10"/>
                    </a:cubicBezTo>
                    <a:cubicBezTo>
                      <a:pt x="100" y="3"/>
                      <a:pt x="88" y="0"/>
                      <a:pt x="76" y="0"/>
                    </a:cubicBezTo>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65" name="Freeform 104"/>
              <p:cNvSpPr/>
              <p:nvPr/>
            </p:nvSpPr>
            <p:spPr bwMode="auto">
              <a:xfrm>
                <a:off x="5634659" y="2747852"/>
                <a:ext cx="225124" cy="196983"/>
              </a:xfrm>
              <a:custGeom>
                <a:avLst/>
                <a:gdLst>
                  <a:gd name="T0" fmla="*/ 125 w 250"/>
                  <a:gd name="T1" fmla="*/ 0 h 219"/>
                  <a:gd name="T2" fmla="*/ 33 w 250"/>
                  <a:gd name="T3" fmla="*/ 51 h 219"/>
                  <a:gd name="T4" fmla="*/ 67 w 250"/>
                  <a:gd name="T5" fmla="*/ 202 h 219"/>
                  <a:gd name="T6" fmla="*/ 125 w 250"/>
                  <a:gd name="T7" fmla="*/ 219 h 219"/>
                  <a:gd name="T8" fmla="*/ 218 w 250"/>
                  <a:gd name="T9" fmla="*/ 167 h 219"/>
                  <a:gd name="T10" fmla="*/ 184 w 250"/>
                  <a:gd name="T11" fmla="*/ 16 h 219"/>
                  <a:gd name="T12" fmla="*/ 125 w 250"/>
                  <a:gd name="T13" fmla="*/ 0 h 219"/>
                </a:gdLst>
                <a:ahLst/>
                <a:cxnLst>
                  <a:cxn ang="0">
                    <a:pos x="T0" y="T1"/>
                  </a:cxn>
                  <a:cxn ang="0">
                    <a:pos x="T2" y="T3"/>
                  </a:cxn>
                  <a:cxn ang="0">
                    <a:pos x="T4" y="T5"/>
                  </a:cxn>
                  <a:cxn ang="0">
                    <a:pos x="T6" y="T7"/>
                  </a:cxn>
                  <a:cxn ang="0">
                    <a:pos x="T8" y="T9"/>
                  </a:cxn>
                  <a:cxn ang="0">
                    <a:pos x="T10" y="T11"/>
                  </a:cxn>
                  <a:cxn ang="0">
                    <a:pos x="T12" y="T13"/>
                  </a:cxn>
                </a:cxnLst>
                <a:rect l="0" t="0" r="r" b="b"/>
                <a:pathLst>
                  <a:path w="250" h="219">
                    <a:moveTo>
                      <a:pt x="125" y="0"/>
                    </a:moveTo>
                    <a:cubicBezTo>
                      <a:pt x="89" y="0"/>
                      <a:pt x="53" y="18"/>
                      <a:pt x="33" y="51"/>
                    </a:cubicBezTo>
                    <a:cubicBezTo>
                      <a:pt x="0" y="102"/>
                      <a:pt x="16" y="170"/>
                      <a:pt x="67" y="202"/>
                    </a:cubicBezTo>
                    <a:cubicBezTo>
                      <a:pt x="85" y="213"/>
                      <a:pt x="105" y="219"/>
                      <a:pt x="125" y="219"/>
                    </a:cubicBezTo>
                    <a:cubicBezTo>
                      <a:pt x="162" y="219"/>
                      <a:pt x="197" y="201"/>
                      <a:pt x="218" y="167"/>
                    </a:cubicBezTo>
                    <a:cubicBezTo>
                      <a:pt x="250" y="116"/>
                      <a:pt x="235" y="49"/>
                      <a:pt x="184" y="16"/>
                    </a:cubicBezTo>
                    <a:cubicBezTo>
                      <a:pt x="165" y="5"/>
                      <a:pt x="145" y="0"/>
                      <a:pt x="125" y="0"/>
                    </a:cubicBezTo>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66" name="Freeform 105"/>
              <p:cNvSpPr/>
              <p:nvPr/>
            </p:nvSpPr>
            <p:spPr bwMode="auto">
              <a:xfrm>
                <a:off x="6653343" y="2920916"/>
                <a:ext cx="130853" cy="113969"/>
              </a:xfrm>
              <a:custGeom>
                <a:avLst/>
                <a:gdLst>
                  <a:gd name="T0" fmla="*/ 72 w 145"/>
                  <a:gd name="T1" fmla="*/ 0 h 126"/>
                  <a:gd name="T2" fmla="*/ 19 w 145"/>
                  <a:gd name="T3" fmla="*/ 29 h 126"/>
                  <a:gd name="T4" fmla="*/ 39 w 145"/>
                  <a:gd name="T5" fmla="*/ 117 h 126"/>
                  <a:gd name="T6" fmla="*/ 72 w 145"/>
                  <a:gd name="T7" fmla="*/ 126 h 126"/>
                  <a:gd name="T8" fmla="*/ 126 w 145"/>
                  <a:gd name="T9" fmla="*/ 97 h 126"/>
                  <a:gd name="T10" fmla="*/ 106 w 145"/>
                  <a:gd name="T11" fmla="*/ 9 h 126"/>
                  <a:gd name="T12" fmla="*/ 72 w 145"/>
                  <a:gd name="T13" fmla="*/ 0 h 126"/>
                </a:gdLst>
                <a:ahLst/>
                <a:cxnLst>
                  <a:cxn ang="0">
                    <a:pos x="T0" y="T1"/>
                  </a:cxn>
                  <a:cxn ang="0">
                    <a:pos x="T2" y="T3"/>
                  </a:cxn>
                  <a:cxn ang="0">
                    <a:pos x="T4" y="T5"/>
                  </a:cxn>
                  <a:cxn ang="0">
                    <a:pos x="T6" y="T7"/>
                  </a:cxn>
                  <a:cxn ang="0">
                    <a:pos x="T8" y="T9"/>
                  </a:cxn>
                  <a:cxn ang="0">
                    <a:pos x="T10" y="T11"/>
                  </a:cxn>
                  <a:cxn ang="0">
                    <a:pos x="T12" y="T13"/>
                  </a:cxn>
                </a:cxnLst>
                <a:rect l="0" t="0" r="r" b="b"/>
                <a:pathLst>
                  <a:path w="145" h="126">
                    <a:moveTo>
                      <a:pt x="72" y="0"/>
                    </a:moveTo>
                    <a:cubicBezTo>
                      <a:pt x="51" y="0"/>
                      <a:pt x="31" y="10"/>
                      <a:pt x="19" y="29"/>
                    </a:cubicBezTo>
                    <a:cubicBezTo>
                      <a:pt x="0" y="59"/>
                      <a:pt x="9" y="98"/>
                      <a:pt x="39" y="117"/>
                    </a:cubicBezTo>
                    <a:cubicBezTo>
                      <a:pt x="49" y="123"/>
                      <a:pt x="61" y="126"/>
                      <a:pt x="72" y="126"/>
                    </a:cubicBezTo>
                    <a:cubicBezTo>
                      <a:pt x="93" y="126"/>
                      <a:pt x="114" y="116"/>
                      <a:pt x="126" y="97"/>
                    </a:cubicBezTo>
                    <a:cubicBezTo>
                      <a:pt x="145" y="67"/>
                      <a:pt x="136" y="28"/>
                      <a:pt x="106" y="9"/>
                    </a:cubicBezTo>
                    <a:cubicBezTo>
                      <a:pt x="96" y="3"/>
                      <a:pt x="84" y="0"/>
                      <a:pt x="72" y="0"/>
                    </a:cubicBezTo>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67" name="Freeform 106"/>
              <p:cNvSpPr/>
              <p:nvPr/>
            </p:nvSpPr>
            <p:spPr bwMode="auto">
              <a:xfrm>
                <a:off x="7759258" y="2054190"/>
                <a:ext cx="60502" cy="53467"/>
              </a:xfrm>
              <a:custGeom>
                <a:avLst/>
                <a:gdLst>
                  <a:gd name="T0" fmla="*/ 34 w 67"/>
                  <a:gd name="T1" fmla="*/ 0 h 59"/>
                  <a:gd name="T2" fmla="*/ 9 w 67"/>
                  <a:gd name="T3" fmla="*/ 14 h 59"/>
                  <a:gd name="T4" fmla="*/ 18 w 67"/>
                  <a:gd name="T5" fmla="*/ 54 h 59"/>
                  <a:gd name="T6" fmla="*/ 34 w 67"/>
                  <a:gd name="T7" fmla="*/ 59 h 59"/>
                  <a:gd name="T8" fmla="*/ 58 w 67"/>
                  <a:gd name="T9" fmla="*/ 45 h 59"/>
                  <a:gd name="T10" fmla="*/ 49 w 67"/>
                  <a:gd name="T11" fmla="*/ 5 h 59"/>
                  <a:gd name="T12" fmla="*/ 34 w 67"/>
                  <a:gd name="T13" fmla="*/ 0 h 59"/>
                </a:gdLst>
                <a:ahLst/>
                <a:cxnLst>
                  <a:cxn ang="0">
                    <a:pos x="T0" y="T1"/>
                  </a:cxn>
                  <a:cxn ang="0">
                    <a:pos x="T2" y="T3"/>
                  </a:cxn>
                  <a:cxn ang="0">
                    <a:pos x="T4" y="T5"/>
                  </a:cxn>
                  <a:cxn ang="0">
                    <a:pos x="T6" y="T7"/>
                  </a:cxn>
                  <a:cxn ang="0">
                    <a:pos x="T8" y="T9"/>
                  </a:cxn>
                  <a:cxn ang="0">
                    <a:pos x="T10" y="T11"/>
                  </a:cxn>
                  <a:cxn ang="0">
                    <a:pos x="T12" y="T13"/>
                  </a:cxn>
                </a:cxnLst>
                <a:rect l="0" t="0" r="r" b="b"/>
                <a:pathLst>
                  <a:path w="67" h="59">
                    <a:moveTo>
                      <a:pt x="34" y="0"/>
                    </a:moveTo>
                    <a:cubicBezTo>
                      <a:pt x="24" y="0"/>
                      <a:pt x="14" y="5"/>
                      <a:pt x="9" y="14"/>
                    </a:cubicBezTo>
                    <a:cubicBezTo>
                      <a:pt x="0" y="28"/>
                      <a:pt x="4" y="46"/>
                      <a:pt x="18" y="54"/>
                    </a:cubicBezTo>
                    <a:cubicBezTo>
                      <a:pt x="23" y="57"/>
                      <a:pt x="28" y="59"/>
                      <a:pt x="34" y="59"/>
                    </a:cubicBezTo>
                    <a:cubicBezTo>
                      <a:pt x="43" y="59"/>
                      <a:pt x="53" y="54"/>
                      <a:pt x="58" y="45"/>
                    </a:cubicBezTo>
                    <a:cubicBezTo>
                      <a:pt x="67" y="31"/>
                      <a:pt x="63" y="13"/>
                      <a:pt x="49" y="5"/>
                    </a:cubicBezTo>
                    <a:cubicBezTo>
                      <a:pt x="44" y="2"/>
                      <a:pt x="39" y="0"/>
                      <a:pt x="34" y="0"/>
                    </a:cubicBezTo>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68" name="Freeform 161"/>
              <p:cNvSpPr/>
              <p:nvPr/>
            </p:nvSpPr>
            <p:spPr bwMode="auto">
              <a:xfrm>
                <a:off x="4592055" y="3554076"/>
                <a:ext cx="275776" cy="275776"/>
              </a:xfrm>
              <a:custGeom>
                <a:avLst/>
                <a:gdLst>
                  <a:gd name="T0" fmla="*/ 224 w 306"/>
                  <a:gd name="T1" fmla="*/ 39 h 306"/>
                  <a:gd name="T2" fmla="*/ 267 w 306"/>
                  <a:gd name="T3" fmla="*/ 224 h 306"/>
                  <a:gd name="T4" fmla="*/ 81 w 306"/>
                  <a:gd name="T5" fmla="*/ 267 h 306"/>
                  <a:gd name="T6" fmla="*/ 39 w 306"/>
                  <a:gd name="T7" fmla="*/ 82 h 306"/>
                  <a:gd name="T8" fmla="*/ 224 w 306"/>
                  <a:gd name="T9" fmla="*/ 39 h 306"/>
                </a:gdLst>
                <a:ahLst/>
                <a:cxnLst>
                  <a:cxn ang="0">
                    <a:pos x="T0" y="T1"/>
                  </a:cxn>
                  <a:cxn ang="0">
                    <a:pos x="T2" y="T3"/>
                  </a:cxn>
                  <a:cxn ang="0">
                    <a:pos x="T4" y="T5"/>
                  </a:cxn>
                  <a:cxn ang="0">
                    <a:pos x="T6" y="T7"/>
                  </a:cxn>
                  <a:cxn ang="0">
                    <a:pos x="T8" y="T9"/>
                  </a:cxn>
                </a:cxnLst>
                <a:rect l="0" t="0" r="r" b="b"/>
                <a:pathLst>
                  <a:path w="306" h="306">
                    <a:moveTo>
                      <a:pt x="224" y="39"/>
                    </a:moveTo>
                    <a:cubicBezTo>
                      <a:pt x="287" y="79"/>
                      <a:pt x="306" y="162"/>
                      <a:pt x="267" y="224"/>
                    </a:cubicBezTo>
                    <a:cubicBezTo>
                      <a:pt x="227" y="287"/>
                      <a:pt x="144" y="306"/>
                      <a:pt x="81" y="267"/>
                    </a:cubicBezTo>
                    <a:cubicBezTo>
                      <a:pt x="19" y="227"/>
                      <a:pt x="0" y="144"/>
                      <a:pt x="39" y="82"/>
                    </a:cubicBezTo>
                    <a:cubicBezTo>
                      <a:pt x="79" y="19"/>
                      <a:pt x="162" y="0"/>
                      <a:pt x="224" y="39"/>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69" name="Freeform 167"/>
              <p:cNvSpPr/>
              <p:nvPr/>
            </p:nvSpPr>
            <p:spPr bwMode="auto">
              <a:xfrm>
                <a:off x="4430245" y="2125947"/>
                <a:ext cx="257485" cy="256078"/>
              </a:xfrm>
              <a:custGeom>
                <a:avLst/>
                <a:gdLst>
                  <a:gd name="T0" fmla="*/ 209 w 285"/>
                  <a:gd name="T1" fmla="*/ 36 h 285"/>
                  <a:gd name="T2" fmla="*/ 248 w 285"/>
                  <a:gd name="T3" fmla="*/ 209 h 285"/>
                  <a:gd name="T4" fmla="*/ 76 w 285"/>
                  <a:gd name="T5" fmla="*/ 248 h 285"/>
                  <a:gd name="T6" fmla="*/ 37 w 285"/>
                  <a:gd name="T7" fmla="*/ 76 h 285"/>
                  <a:gd name="T8" fmla="*/ 209 w 285"/>
                  <a:gd name="T9" fmla="*/ 36 h 285"/>
                </a:gdLst>
                <a:ahLst/>
                <a:cxnLst>
                  <a:cxn ang="0">
                    <a:pos x="T0" y="T1"/>
                  </a:cxn>
                  <a:cxn ang="0">
                    <a:pos x="T2" y="T3"/>
                  </a:cxn>
                  <a:cxn ang="0">
                    <a:pos x="T4" y="T5"/>
                  </a:cxn>
                  <a:cxn ang="0">
                    <a:pos x="T6" y="T7"/>
                  </a:cxn>
                  <a:cxn ang="0">
                    <a:pos x="T8" y="T9"/>
                  </a:cxn>
                </a:cxnLst>
                <a:rect l="0" t="0" r="r" b="b"/>
                <a:pathLst>
                  <a:path w="285" h="285">
                    <a:moveTo>
                      <a:pt x="209" y="36"/>
                    </a:moveTo>
                    <a:cubicBezTo>
                      <a:pt x="268" y="73"/>
                      <a:pt x="285" y="150"/>
                      <a:pt x="248" y="209"/>
                    </a:cubicBezTo>
                    <a:cubicBezTo>
                      <a:pt x="212" y="267"/>
                      <a:pt x="135" y="285"/>
                      <a:pt x="76" y="248"/>
                    </a:cubicBezTo>
                    <a:cubicBezTo>
                      <a:pt x="18" y="211"/>
                      <a:pt x="0" y="134"/>
                      <a:pt x="37" y="76"/>
                    </a:cubicBezTo>
                    <a:cubicBezTo>
                      <a:pt x="74" y="17"/>
                      <a:pt x="151" y="0"/>
                      <a:pt x="209" y="3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70" name="Freeform 168"/>
              <p:cNvSpPr/>
              <p:nvPr/>
            </p:nvSpPr>
            <p:spPr bwMode="auto">
              <a:xfrm>
                <a:off x="5785202" y="3068653"/>
                <a:ext cx="250449" cy="250450"/>
              </a:xfrm>
              <a:custGeom>
                <a:avLst/>
                <a:gdLst>
                  <a:gd name="T0" fmla="*/ 203 w 278"/>
                  <a:gd name="T1" fmla="*/ 36 h 278"/>
                  <a:gd name="T2" fmla="*/ 242 w 278"/>
                  <a:gd name="T3" fmla="*/ 204 h 278"/>
                  <a:gd name="T4" fmla="*/ 74 w 278"/>
                  <a:gd name="T5" fmla="*/ 242 h 278"/>
                  <a:gd name="T6" fmla="*/ 35 w 278"/>
                  <a:gd name="T7" fmla="*/ 74 h 278"/>
                  <a:gd name="T8" fmla="*/ 203 w 278"/>
                  <a:gd name="T9" fmla="*/ 36 h 278"/>
                </a:gdLst>
                <a:ahLst/>
                <a:cxnLst>
                  <a:cxn ang="0">
                    <a:pos x="T0" y="T1"/>
                  </a:cxn>
                  <a:cxn ang="0">
                    <a:pos x="T2" y="T3"/>
                  </a:cxn>
                  <a:cxn ang="0">
                    <a:pos x="T4" y="T5"/>
                  </a:cxn>
                  <a:cxn ang="0">
                    <a:pos x="T6" y="T7"/>
                  </a:cxn>
                  <a:cxn ang="0">
                    <a:pos x="T8" y="T9"/>
                  </a:cxn>
                </a:cxnLst>
                <a:rect l="0" t="0" r="r" b="b"/>
                <a:pathLst>
                  <a:path w="278" h="278">
                    <a:moveTo>
                      <a:pt x="203" y="36"/>
                    </a:moveTo>
                    <a:cubicBezTo>
                      <a:pt x="260" y="71"/>
                      <a:pt x="278" y="147"/>
                      <a:pt x="242" y="204"/>
                    </a:cubicBezTo>
                    <a:cubicBezTo>
                      <a:pt x="206" y="261"/>
                      <a:pt x="131" y="278"/>
                      <a:pt x="74" y="242"/>
                    </a:cubicBezTo>
                    <a:cubicBezTo>
                      <a:pt x="17" y="206"/>
                      <a:pt x="0" y="131"/>
                      <a:pt x="35" y="74"/>
                    </a:cubicBezTo>
                    <a:cubicBezTo>
                      <a:pt x="71" y="17"/>
                      <a:pt x="146" y="0"/>
                      <a:pt x="203" y="3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sp>
            <p:nvSpPr>
              <p:cNvPr id="171" name="Freeform 169"/>
              <p:cNvSpPr/>
              <p:nvPr/>
            </p:nvSpPr>
            <p:spPr bwMode="auto">
              <a:xfrm>
                <a:off x="6086296" y="2137202"/>
                <a:ext cx="246229" cy="246229"/>
              </a:xfrm>
              <a:custGeom>
                <a:avLst/>
                <a:gdLst>
                  <a:gd name="T0" fmla="*/ 200 w 273"/>
                  <a:gd name="T1" fmla="*/ 36 h 273"/>
                  <a:gd name="T2" fmla="*/ 238 w 273"/>
                  <a:gd name="T3" fmla="*/ 200 h 273"/>
                  <a:gd name="T4" fmla="*/ 73 w 273"/>
                  <a:gd name="T5" fmla="*/ 238 h 273"/>
                  <a:gd name="T6" fmla="*/ 35 w 273"/>
                  <a:gd name="T7" fmla="*/ 73 h 273"/>
                  <a:gd name="T8" fmla="*/ 200 w 273"/>
                  <a:gd name="T9" fmla="*/ 36 h 273"/>
                </a:gdLst>
                <a:ahLst/>
                <a:cxnLst>
                  <a:cxn ang="0">
                    <a:pos x="T0" y="T1"/>
                  </a:cxn>
                  <a:cxn ang="0">
                    <a:pos x="T2" y="T3"/>
                  </a:cxn>
                  <a:cxn ang="0">
                    <a:pos x="T4" y="T5"/>
                  </a:cxn>
                  <a:cxn ang="0">
                    <a:pos x="T6" y="T7"/>
                  </a:cxn>
                  <a:cxn ang="0">
                    <a:pos x="T8" y="T9"/>
                  </a:cxn>
                </a:cxnLst>
                <a:rect l="0" t="0" r="r" b="b"/>
                <a:pathLst>
                  <a:path w="273" h="273">
                    <a:moveTo>
                      <a:pt x="200" y="36"/>
                    </a:moveTo>
                    <a:cubicBezTo>
                      <a:pt x="256" y="71"/>
                      <a:pt x="273" y="144"/>
                      <a:pt x="238" y="200"/>
                    </a:cubicBezTo>
                    <a:cubicBezTo>
                      <a:pt x="203" y="256"/>
                      <a:pt x="129" y="273"/>
                      <a:pt x="73" y="238"/>
                    </a:cubicBezTo>
                    <a:cubicBezTo>
                      <a:pt x="17" y="203"/>
                      <a:pt x="0" y="129"/>
                      <a:pt x="35" y="73"/>
                    </a:cubicBezTo>
                    <a:cubicBezTo>
                      <a:pt x="70" y="17"/>
                      <a:pt x="144" y="0"/>
                      <a:pt x="200" y="36"/>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grpSp>
        <p:sp>
          <p:nvSpPr>
            <p:cNvPr id="104" name="Freeform 60"/>
            <p:cNvSpPr/>
            <p:nvPr/>
          </p:nvSpPr>
          <p:spPr bwMode="auto">
            <a:xfrm rot="498591">
              <a:off x="4501415" y="362092"/>
              <a:ext cx="2506016" cy="1734180"/>
            </a:xfrm>
            <a:custGeom>
              <a:avLst/>
              <a:gdLst>
                <a:gd name="T0" fmla="*/ 2332 w 2339"/>
                <a:gd name="T1" fmla="*/ 1665 h 1665"/>
                <a:gd name="T2" fmla="*/ 2329 w 2339"/>
                <a:gd name="T3" fmla="*/ 1664 h 1665"/>
                <a:gd name="T4" fmla="*/ 3 w 2339"/>
                <a:gd name="T5" fmla="*/ 11 h 1665"/>
                <a:gd name="T6" fmla="*/ 2 w 2339"/>
                <a:gd name="T7" fmla="*/ 3 h 1665"/>
                <a:gd name="T8" fmla="*/ 10 w 2339"/>
                <a:gd name="T9" fmla="*/ 2 h 1665"/>
                <a:gd name="T10" fmla="*/ 2335 w 2339"/>
                <a:gd name="T11" fmla="*/ 1654 h 1665"/>
                <a:gd name="T12" fmla="*/ 2337 w 2339"/>
                <a:gd name="T13" fmla="*/ 1662 h 1665"/>
                <a:gd name="T14" fmla="*/ 2332 w 2339"/>
                <a:gd name="T15" fmla="*/ 1665 h 16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9" h="1665">
                  <a:moveTo>
                    <a:pt x="2332" y="1665"/>
                  </a:moveTo>
                  <a:cubicBezTo>
                    <a:pt x="2331" y="1665"/>
                    <a:pt x="2330" y="1665"/>
                    <a:pt x="2329" y="1664"/>
                  </a:cubicBezTo>
                  <a:cubicBezTo>
                    <a:pt x="3" y="11"/>
                    <a:pt x="3" y="11"/>
                    <a:pt x="3" y="11"/>
                  </a:cubicBezTo>
                  <a:cubicBezTo>
                    <a:pt x="1" y="10"/>
                    <a:pt x="0" y="6"/>
                    <a:pt x="2" y="3"/>
                  </a:cubicBezTo>
                  <a:cubicBezTo>
                    <a:pt x="4" y="0"/>
                    <a:pt x="8" y="0"/>
                    <a:pt x="10" y="2"/>
                  </a:cubicBezTo>
                  <a:cubicBezTo>
                    <a:pt x="2335" y="1654"/>
                    <a:pt x="2335" y="1654"/>
                    <a:pt x="2335" y="1654"/>
                  </a:cubicBezTo>
                  <a:cubicBezTo>
                    <a:pt x="2338" y="1656"/>
                    <a:pt x="2339" y="1660"/>
                    <a:pt x="2337" y="1662"/>
                  </a:cubicBezTo>
                  <a:cubicBezTo>
                    <a:pt x="2336" y="1664"/>
                    <a:pt x="2334" y="1665"/>
                    <a:pt x="2332" y="1665"/>
                  </a:cubicBezTo>
                  <a:close/>
                </a:path>
              </a:pathLst>
            </a:custGeom>
            <a:grpFill/>
            <a:ln>
              <a:noFill/>
            </a:ln>
          </p:spPr>
          <p:txBody>
            <a:bodyPr vert="horz" wrap="square" lIns="91440" tIns="45720" rIns="91440" bIns="45720" numCol="1" anchor="t" anchorCtr="0" compatLnSpc="1"/>
            <a:lstStyle/>
            <a:p>
              <a:endParaRPr lang="zh-CN" altLang="en-US">
                <a:cs typeface="+mn-ea"/>
                <a:sym typeface="+mn-lt"/>
              </a:endParaRPr>
            </a:p>
          </p:txBody>
        </p:sp>
      </p:grpSp>
      <p:sp>
        <p:nvSpPr>
          <p:cNvPr id="176" name="矩形 175"/>
          <p:cNvSpPr/>
          <p:nvPr/>
        </p:nvSpPr>
        <p:spPr>
          <a:xfrm>
            <a:off x="2680492" y="-215153"/>
            <a:ext cx="6831016" cy="7460015"/>
          </a:xfrm>
          <a:prstGeom prst="rect">
            <a:avLst/>
          </a:prstGeom>
          <a:solidFill>
            <a:schemeClr val="bg1"/>
          </a:solidFill>
          <a:ln>
            <a:noFill/>
          </a:ln>
          <a:effectLst>
            <a:outerShdw blurRad="3810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6" name="Picture 7" descr="C:\Users\Administrator\Desktop\56d684a0446de.png"/>
          <p:cNvPicPr>
            <a:picLocks noChangeAspect="1" noChangeArrowheads="1"/>
          </p:cNvPicPr>
          <p:nvPr/>
        </p:nvPicPr>
        <p:blipFill>
          <a:blip r:embed="rId3" cstate="print">
            <a:extLst>
              <a:ext uri="{BEBA8EAE-BF5A-486C-A8C5-ECC9F3942E4B}">
                <a14:imgProps xmlns:a14="http://schemas.microsoft.com/office/drawing/2010/main">
                  <a14:imgLayer r:embed="rId4">
                    <a14:imgEffect>
                      <a14:brightnessContrast bright="5000"/>
                    </a14:imgEffect>
                  </a14:imgLayer>
                </a14:imgProps>
              </a:ext>
              <a:ext uri="{28A0092B-C50C-407E-A947-70E740481C1C}">
                <a14:useLocalDpi xmlns:a14="http://schemas.microsoft.com/office/drawing/2010/main" val="0"/>
              </a:ext>
            </a:extLst>
          </a:blip>
          <a:srcRect/>
          <a:stretch>
            <a:fillRect/>
          </a:stretch>
        </p:blipFill>
        <p:spPr bwMode="auto">
          <a:xfrm>
            <a:off x="3129388" y="372407"/>
            <a:ext cx="504056" cy="573294"/>
          </a:xfrm>
          <a:prstGeom prst="rect">
            <a:avLst/>
          </a:prstGeom>
          <a:noFill/>
          <a:extLst>
            <a:ext uri="{909E8E84-426E-40DD-AFC4-6F175D3DCCD1}">
              <a14:hiddenFill xmlns:a14="http://schemas.microsoft.com/office/drawing/2010/main">
                <a:solidFill>
                  <a:srgbClr val="FFFFFF"/>
                </a:solidFill>
              </a14:hiddenFill>
            </a:ext>
          </a:extLst>
        </p:spPr>
      </p:pic>
      <p:sp>
        <p:nvSpPr>
          <p:cNvPr id="97" name="TextBox 42"/>
          <p:cNvSpPr txBox="1">
            <a:spLocks noChangeArrowheads="1"/>
          </p:cNvSpPr>
          <p:nvPr/>
        </p:nvSpPr>
        <p:spPr bwMode="auto">
          <a:xfrm>
            <a:off x="3679264" y="372407"/>
            <a:ext cx="218365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800" b="1" dirty="0">
                <a:solidFill>
                  <a:schemeClr val="bg2"/>
                </a:solidFill>
                <a:latin typeface="微软雅黑" panose="020B0503020204020204" pitchFamily="34" charset="-122"/>
                <a:ea typeface="微软雅黑" panose="020B0503020204020204" pitchFamily="34" charset="-122"/>
              </a:rPr>
              <a:t>我们的机会</a:t>
            </a:r>
          </a:p>
        </p:txBody>
      </p:sp>
      <p:pic>
        <p:nvPicPr>
          <p:cNvPr id="194" name="图片 193"/>
          <p:cNvPicPr>
            <a:picLocks noChangeAspect="1"/>
          </p:cNvPicPr>
          <p:nvPr/>
        </p:nvPicPr>
        <p:blipFill rotWithShape="1">
          <a:blip r:embed="rId5">
            <a:extLst>
              <a:ext uri="{28A0092B-C50C-407E-A947-70E740481C1C}">
                <a14:useLocalDpi xmlns:a14="http://schemas.microsoft.com/office/drawing/2010/main" val="0"/>
              </a:ext>
            </a:extLst>
          </a:blip>
          <a:srcRect b="61590"/>
          <a:stretch>
            <a:fillRect/>
          </a:stretch>
        </p:blipFill>
        <p:spPr>
          <a:xfrm>
            <a:off x="4679134" y="5626781"/>
            <a:ext cx="4850598" cy="1238253"/>
          </a:xfrm>
          <a:prstGeom prst="rect">
            <a:avLst/>
          </a:prstGeom>
          <a:effectLst/>
        </p:spPr>
      </p:pic>
      <p:grpSp>
        <p:nvGrpSpPr>
          <p:cNvPr id="198" name="13"/>
          <p:cNvGrpSpPr/>
          <p:nvPr/>
        </p:nvGrpSpPr>
        <p:grpSpPr>
          <a:xfrm>
            <a:off x="7286881" y="2556356"/>
            <a:ext cx="5608264" cy="2539320"/>
            <a:chOff x="6585324" y="2301712"/>
            <a:chExt cx="5608264" cy="2539320"/>
          </a:xfrm>
          <a:effectLst>
            <a:outerShdw blurRad="647700" dist="304800" dir="2700000" algn="tl" rotWithShape="0">
              <a:prstClr val="black">
                <a:alpha val="40000"/>
              </a:prstClr>
            </a:outerShdw>
          </a:effectLst>
        </p:grpSpPr>
        <p:sp>
          <p:nvSpPr>
            <p:cNvPr id="199" name="5"/>
            <p:cNvSpPr/>
            <p:nvPr/>
          </p:nvSpPr>
          <p:spPr>
            <a:xfrm flipH="1">
              <a:off x="6585324" y="2301712"/>
              <a:ext cx="5608264" cy="2539320"/>
            </a:xfrm>
            <a:custGeom>
              <a:avLst/>
              <a:gdLst>
                <a:gd name="connsiteX0" fmla="*/ 4058363 w 5216493"/>
                <a:gd name="connsiteY0" fmla="*/ 0 h 2362788"/>
                <a:gd name="connsiteX1" fmla="*/ 850234 w 5216493"/>
                <a:gd name="connsiteY1" fmla="*/ 0 h 2362788"/>
                <a:gd name="connsiteX2" fmla="*/ 850234 w 5216493"/>
                <a:gd name="connsiteY2" fmla="*/ 2032 h 2362788"/>
                <a:gd name="connsiteX3" fmla="*/ 0 w 5216493"/>
                <a:gd name="connsiteY3" fmla="*/ 2032 h 2362788"/>
                <a:gd name="connsiteX4" fmla="*/ 0 w 5216493"/>
                <a:gd name="connsiteY4" fmla="*/ 531904 h 2362788"/>
                <a:gd name="connsiteX5" fmla="*/ 1 w 5216493"/>
                <a:gd name="connsiteY5" fmla="*/ 531904 h 2362788"/>
                <a:gd name="connsiteX6" fmla="*/ 1 w 5216493"/>
                <a:gd name="connsiteY6" fmla="*/ 364801 h 2362788"/>
                <a:gd name="connsiteX7" fmla="*/ 850234 w 5216493"/>
                <a:gd name="connsiteY7" fmla="*/ 364801 h 2362788"/>
                <a:gd name="connsiteX8" fmla="*/ 850234 w 5216493"/>
                <a:gd name="connsiteY8" fmla="*/ 2362788 h 2362788"/>
                <a:gd name="connsiteX9" fmla="*/ 850235 w 5216493"/>
                <a:gd name="connsiteY9" fmla="*/ 2362788 h 2362788"/>
                <a:gd name="connsiteX10" fmla="*/ 850235 w 5216493"/>
                <a:gd name="connsiteY10" fmla="*/ 364801 h 2362788"/>
                <a:gd name="connsiteX11" fmla="*/ 1653870 w 5216493"/>
                <a:gd name="connsiteY11" fmla="*/ 364801 h 2362788"/>
                <a:gd name="connsiteX12" fmla="*/ 1653870 w 5216493"/>
                <a:gd name="connsiteY12" fmla="*/ 362769 h 2362788"/>
                <a:gd name="connsiteX13" fmla="*/ 3815944 w 5216493"/>
                <a:gd name="connsiteY13" fmla="*/ 362769 h 2362788"/>
                <a:gd name="connsiteX14" fmla="*/ 4860260 w 5216493"/>
                <a:gd name="connsiteY14" fmla="*/ 1407085 h 2362788"/>
                <a:gd name="connsiteX15" fmla="*/ 4860260 w 5216493"/>
                <a:gd name="connsiteY15" fmla="*/ 2125118 h 2362788"/>
                <a:gd name="connsiteX16" fmla="*/ 5216493 w 5216493"/>
                <a:gd name="connsiteY16" fmla="*/ 2125118 h 2362788"/>
                <a:gd name="connsiteX17" fmla="*/ 5216493 w 5216493"/>
                <a:gd name="connsiteY17" fmla="*/ 1158130 h 2362788"/>
                <a:gd name="connsiteX18" fmla="*/ 4058363 w 5216493"/>
                <a:gd name="connsiteY18" fmla="*/ 0 h 2362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216493" h="2362788">
                  <a:moveTo>
                    <a:pt x="4058363" y="0"/>
                  </a:moveTo>
                  <a:lnTo>
                    <a:pt x="850234" y="0"/>
                  </a:lnTo>
                  <a:lnTo>
                    <a:pt x="850234" y="2032"/>
                  </a:lnTo>
                  <a:lnTo>
                    <a:pt x="0" y="2032"/>
                  </a:lnTo>
                  <a:lnTo>
                    <a:pt x="0" y="531904"/>
                  </a:lnTo>
                  <a:lnTo>
                    <a:pt x="1" y="531904"/>
                  </a:lnTo>
                  <a:lnTo>
                    <a:pt x="1" y="364801"/>
                  </a:lnTo>
                  <a:lnTo>
                    <a:pt x="850234" y="364801"/>
                  </a:lnTo>
                  <a:lnTo>
                    <a:pt x="850234" y="2362788"/>
                  </a:lnTo>
                  <a:lnTo>
                    <a:pt x="850235" y="2362788"/>
                  </a:lnTo>
                  <a:lnTo>
                    <a:pt x="850235" y="364801"/>
                  </a:lnTo>
                  <a:lnTo>
                    <a:pt x="1653870" y="364801"/>
                  </a:lnTo>
                  <a:lnTo>
                    <a:pt x="1653870" y="362769"/>
                  </a:lnTo>
                  <a:lnTo>
                    <a:pt x="3815944" y="362769"/>
                  </a:lnTo>
                  <a:cubicBezTo>
                    <a:pt x="4392704" y="362769"/>
                    <a:pt x="4860260" y="830325"/>
                    <a:pt x="4860260" y="1407085"/>
                  </a:cubicBezTo>
                  <a:lnTo>
                    <a:pt x="4860260" y="2125118"/>
                  </a:lnTo>
                  <a:lnTo>
                    <a:pt x="5216493" y="2125118"/>
                  </a:lnTo>
                  <a:lnTo>
                    <a:pt x="5216493" y="1158130"/>
                  </a:lnTo>
                  <a:cubicBezTo>
                    <a:pt x="5216493" y="518512"/>
                    <a:pt x="4697981" y="0"/>
                    <a:pt x="4058363" y="0"/>
                  </a:cubicBezTo>
                  <a:close/>
                </a:path>
              </a:pathLst>
            </a:custGeom>
            <a:solidFill>
              <a:srgbClr val="40CDAC">
                <a:alpha val="70000"/>
              </a:srgbClr>
            </a:solidFill>
            <a:ln>
              <a:noFill/>
            </a:ln>
            <a:effectLst>
              <a:outerShdw blurRad="1016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00" name="2"/>
            <p:cNvSpPr/>
            <p:nvPr/>
          </p:nvSpPr>
          <p:spPr>
            <a:xfrm flipH="1">
              <a:off x="6968312" y="2691585"/>
              <a:ext cx="5225273" cy="1894020"/>
            </a:xfrm>
            <a:custGeom>
              <a:avLst/>
              <a:gdLst>
                <a:gd name="connsiteX0" fmla="*/ 3815940 w 4860256"/>
                <a:gd name="connsiteY0" fmla="*/ 0 h 1762349"/>
                <a:gd name="connsiteX1" fmla="*/ 990598 w 4860256"/>
                <a:gd name="connsiteY1" fmla="*/ 0 h 1762349"/>
                <a:gd name="connsiteX2" fmla="*/ 850231 w 4860256"/>
                <a:gd name="connsiteY2" fmla="*/ 0 h 1762349"/>
                <a:gd name="connsiteX3" fmla="*/ 0 w 4860256"/>
                <a:gd name="connsiteY3" fmla="*/ 0 h 1762349"/>
                <a:gd name="connsiteX4" fmla="*/ 0 w 4860256"/>
                <a:gd name="connsiteY4" fmla="*/ 395925 h 1762349"/>
                <a:gd name="connsiteX5" fmla="*/ 990598 w 4860256"/>
                <a:gd name="connsiteY5" fmla="*/ 395925 h 1762349"/>
                <a:gd name="connsiteX6" fmla="*/ 990598 w 4860256"/>
                <a:gd name="connsiteY6" fmla="*/ 392340 h 1762349"/>
                <a:gd name="connsiteX7" fmla="*/ 3763050 w 4860256"/>
                <a:gd name="connsiteY7" fmla="*/ 392340 h 1762349"/>
                <a:gd name="connsiteX8" fmla="*/ 4461791 w 4860256"/>
                <a:gd name="connsiteY8" fmla="*/ 1091081 h 1762349"/>
                <a:gd name="connsiteX9" fmla="*/ 4461791 w 4860256"/>
                <a:gd name="connsiteY9" fmla="*/ 1762349 h 1762349"/>
                <a:gd name="connsiteX10" fmla="*/ 4860256 w 4860256"/>
                <a:gd name="connsiteY10" fmla="*/ 1762349 h 1762349"/>
                <a:gd name="connsiteX11" fmla="*/ 4860256 w 4860256"/>
                <a:gd name="connsiteY11" fmla="*/ 1044316 h 1762349"/>
                <a:gd name="connsiteX12" fmla="*/ 3815940 w 4860256"/>
                <a:gd name="connsiteY12" fmla="*/ 0 h 17623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860256" h="1762349">
                  <a:moveTo>
                    <a:pt x="3815940" y="0"/>
                  </a:moveTo>
                  <a:lnTo>
                    <a:pt x="990598" y="0"/>
                  </a:lnTo>
                  <a:lnTo>
                    <a:pt x="850231" y="0"/>
                  </a:lnTo>
                  <a:lnTo>
                    <a:pt x="0" y="0"/>
                  </a:lnTo>
                  <a:lnTo>
                    <a:pt x="0" y="395925"/>
                  </a:lnTo>
                  <a:lnTo>
                    <a:pt x="990598" y="395925"/>
                  </a:lnTo>
                  <a:lnTo>
                    <a:pt x="990598" y="392340"/>
                  </a:lnTo>
                  <a:lnTo>
                    <a:pt x="3763050" y="392340"/>
                  </a:lnTo>
                  <a:cubicBezTo>
                    <a:pt x="4148954" y="392340"/>
                    <a:pt x="4461791" y="705177"/>
                    <a:pt x="4461791" y="1091081"/>
                  </a:cubicBezTo>
                  <a:lnTo>
                    <a:pt x="4461791" y="1762349"/>
                  </a:lnTo>
                  <a:lnTo>
                    <a:pt x="4860256" y="1762349"/>
                  </a:lnTo>
                  <a:lnTo>
                    <a:pt x="4860256" y="1044316"/>
                  </a:lnTo>
                  <a:cubicBezTo>
                    <a:pt x="4860256" y="467556"/>
                    <a:pt x="4392700" y="0"/>
                    <a:pt x="3815940" y="0"/>
                  </a:cubicBezTo>
                  <a:close/>
                </a:path>
              </a:pathLst>
            </a:custGeom>
            <a:solidFill>
              <a:srgbClr val="1AB9E6">
                <a:alpha val="70000"/>
              </a:srgbClr>
            </a:solidFill>
            <a:ln>
              <a:noFill/>
            </a:ln>
            <a:effectLst>
              <a:outerShdw blurRad="1016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01" name="1"/>
            <p:cNvSpPr/>
            <p:nvPr/>
          </p:nvSpPr>
          <p:spPr>
            <a:xfrm flipH="1">
              <a:off x="7396704" y="3098420"/>
              <a:ext cx="4796882" cy="1487184"/>
            </a:xfrm>
            <a:custGeom>
              <a:avLst/>
              <a:gdLst>
                <a:gd name="connsiteX0" fmla="*/ 1607999 w 4461791"/>
                <a:gd name="connsiteY0" fmla="*/ 0 h 1383796"/>
                <a:gd name="connsiteX1" fmla="*/ 0 w 4461791"/>
                <a:gd name="connsiteY1" fmla="*/ 0 h 1383796"/>
                <a:gd name="connsiteX2" fmla="*/ 0 w 4461791"/>
                <a:gd name="connsiteY2" fmla="*/ 566646 h 1383796"/>
                <a:gd name="connsiteX3" fmla="*/ 1 w 4461791"/>
                <a:gd name="connsiteY3" fmla="*/ 566646 h 1383796"/>
                <a:gd name="connsiteX4" fmla="*/ 1 w 4461791"/>
                <a:gd name="connsiteY4" fmla="*/ 387946 h 1383796"/>
                <a:gd name="connsiteX5" fmla="*/ 1603034 w 4461791"/>
                <a:gd name="connsiteY5" fmla="*/ 387946 h 1383796"/>
                <a:gd name="connsiteX6" fmla="*/ 1603034 w 4461791"/>
                <a:gd name="connsiteY6" fmla="*/ 384898 h 1383796"/>
                <a:gd name="connsiteX7" fmla="*/ 3653197 w 4461791"/>
                <a:gd name="connsiteY7" fmla="*/ 384898 h 1383796"/>
                <a:gd name="connsiteX8" fmla="*/ 4068091 w 4461791"/>
                <a:gd name="connsiteY8" fmla="*/ 799792 h 1383796"/>
                <a:gd name="connsiteX9" fmla="*/ 4068091 w 4461791"/>
                <a:gd name="connsiteY9" fmla="*/ 1383796 h 1383796"/>
                <a:gd name="connsiteX10" fmla="*/ 4461791 w 4461791"/>
                <a:gd name="connsiteY10" fmla="*/ 1383796 h 1383796"/>
                <a:gd name="connsiteX11" fmla="*/ 4461791 w 4461791"/>
                <a:gd name="connsiteY11" fmla="*/ 701914 h 1383796"/>
                <a:gd name="connsiteX12" fmla="*/ 3763050 w 4461791"/>
                <a:gd name="connsiteY12" fmla="*/ 3173 h 1383796"/>
                <a:gd name="connsiteX13" fmla="*/ 1607733 w 4461791"/>
                <a:gd name="connsiteY13" fmla="*/ 3173 h 1383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461791" h="1383796">
                  <a:moveTo>
                    <a:pt x="1607999" y="0"/>
                  </a:moveTo>
                  <a:lnTo>
                    <a:pt x="0" y="0"/>
                  </a:lnTo>
                  <a:lnTo>
                    <a:pt x="0" y="566646"/>
                  </a:lnTo>
                  <a:lnTo>
                    <a:pt x="1" y="566646"/>
                  </a:lnTo>
                  <a:lnTo>
                    <a:pt x="1" y="387946"/>
                  </a:lnTo>
                  <a:lnTo>
                    <a:pt x="1603034" y="387946"/>
                  </a:lnTo>
                  <a:lnTo>
                    <a:pt x="1603034" y="384898"/>
                  </a:lnTo>
                  <a:lnTo>
                    <a:pt x="3653197" y="384898"/>
                  </a:lnTo>
                  <a:cubicBezTo>
                    <a:pt x="3882337" y="384898"/>
                    <a:pt x="4068091" y="570652"/>
                    <a:pt x="4068091" y="799792"/>
                  </a:cubicBezTo>
                  <a:lnTo>
                    <a:pt x="4068091" y="1383796"/>
                  </a:lnTo>
                  <a:lnTo>
                    <a:pt x="4461791" y="1383796"/>
                  </a:lnTo>
                  <a:lnTo>
                    <a:pt x="4461791" y="701914"/>
                  </a:lnTo>
                  <a:cubicBezTo>
                    <a:pt x="4461791" y="316010"/>
                    <a:pt x="4148954" y="3173"/>
                    <a:pt x="3763050" y="3173"/>
                  </a:cubicBezTo>
                  <a:lnTo>
                    <a:pt x="1607733" y="3173"/>
                  </a:lnTo>
                  <a:close/>
                </a:path>
              </a:pathLst>
            </a:custGeom>
            <a:solidFill>
              <a:srgbClr val="0070C0">
                <a:alpha val="70000"/>
              </a:srgbClr>
            </a:solidFill>
            <a:ln>
              <a:noFill/>
            </a:ln>
            <a:effectLst>
              <a:outerShdw blurRad="1016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10" name="48"/>
          <p:cNvGrpSpPr/>
          <p:nvPr/>
        </p:nvGrpSpPr>
        <p:grpSpPr>
          <a:xfrm>
            <a:off x="4618938" y="3932842"/>
            <a:ext cx="3840393" cy="974654"/>
            <a:chOff x="3916871" y="3679050"/>
            <a:chExt cx="3839893" cy="974880"/>
          </a:xfrm>
        </p:grpSpPr>
        <p:sp>
          <p:nvSpPr>
            <p:cNvPr id="211" name="11"/>
            <p:cNvSpPr/>
            <p:nvPr/>
          </p:nvSpPr>
          <p:spPr>
            <a:xfrm>
              <a:off x="3961922" y="3777589"/>
              <a:ext cx="3655582" cy="841377"/>
            </a:xfrm>
            <a:custGeom>
              <a:avLst/>
              <a:gdLst>
                <a:gd name="connsiteX0" fmla="*/ 3517900 w 3517900"/>
                <a:gd name="connsiteY0" fmla="*/ 0 h 584200"/>
                <a:gd name="connsiteX1" fmla="*/ 609600 w 3517900"/>
                <a:gd name="connsiteY1" fmla="*/ 0 h 584200"/>
                <a:gd name="connsiteX2" fmla="*/ 609600 w 3517900"/>
                <a:gd name="connsiteY2" fmla="*/ 584200 h 584200"/>
                <a:gd name="connsiteX3" fmla="*/ 0 w 3517900"/>
                <a:gd name="connsiteY3" fmla="*/ 584200 h 584200"/>
              </a:gdLst>
              <a:ahLst/>
              <a:cxnLst>
                <a:cxn ang="0">
                  <a:pos x="connsiteX0" y="connsiteY0"/>
                </a:cxn>
                <a:cxn ang="0">
                  <a:pos x="connsiteX1" y="connsiteY1"/>
                </a:cxn>
                <a:cxn ang="0">
                  <a:pos x="connsiteX2" y="connsiteY2"/>
                </a:cxn>
                <a:cxn ang="0">
                  <a:pos x="connsiteX3" y="connsiteY3"/>
                </a:cxn>
              </a:cxnLst>
              <a:rect l="l" t="t" r="r" b="b"/>
              <a:pathLst>
                <a:path w="3517900" h="584200">
                  <a:moveTo>
                    <a:pt x="3517900" y="0"/>
                  </a:moveTo>
                  <a:lnTo>
                    <a:pt x="609600" y="0"/>
                  </a:lnTo>
                  <a:lnTo>
                    <a:pt x="609600" y="584200"/>
                  </a:lnTo>
                  <a:lnTo>
                    <a:pt x="0" y="584200"/>
                  </a:lnTo>
                </a:path>
              </a:pathLst>
            </a:custGeom>
            <a:noFill/>
            <a:ln w="158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12" name="25"/>
            <p:cNvSpPr/>
            <p:nvPr/>
          </p:nvSpPr>
          <p:spPr>
            <a:xfrm>
              <a:off x="7560276" y="3679050"/>
              <a:ext cx="196488" cy="196488"/>
            </a:xfrm>
            <a:prstGeom prst="ellipse">
              <a:avLst/>
            </a:prstGeom>
            <a:solidFill>
              <a:schemeClr val="bg1"/>
            </a:solidFill>
            <a:ln>
              <a:noFill/>
            </a:ln>
            <a:effectLst>
              <a:innerShdw blurRad="254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13" name="27"/>
            <p:cNvSpPr/>
            <p:nvPr/>
          </p:nvSpPr>
          <p:spPr>
            <a:xfrm>
              <a:off x="3916871" y="4563827"/>
              <a:ext cx="90103" cy="90103"/>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214" name="矩形 62"/>
          <p:cNvSpPr>
            <a:spLocks noChangeArrowheads="1"/>
          </p:cNvSpPr>
          <p:nvPr/>
        </p:nvSpPr>
        <p:spPr bwMode="auto">
          <a:xfrm>
            <a:off x="6612900" y="4971056"/>
            <a:ext cx="251887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zh-CN" altLang="en-US" sz="3600" b="1" dirty="0">
                <a:gradFill flip="none" rotWithShape="1">
                  <a:gsLst>
                    <a:gs pos="1000">
                      <a:srgbClr val="1AB9E6"/>
                    </a:gs>
                    <a:gs pos="100000">
                      <a:srgbClr val="40CDAC">
                        <a:shade val="100000"/>
                        <a:satMod val="115000"/>
                      </a:srgbClr>
                    </a:gs>
                  </a:gsLst>
                  <a:lin ang="2700000" scaled="1"/>
                  <a:tileRect/>
                </a:gradFill>
                <a:latin typeface="微软雅黑" panose="020B0503020204020204" pitchFamily="34" charset="-122"/>
                <a:ea typeface="微软雅黑" panose="020B0503020204020204" pitchFamily="34" charset="-122"/>
              </a:rPr>
              <a:t>我们的机会</a:t>
            </a:r>
          </a:p>
        </p:txBody>
      </p:sp>
      <p:sp>
        <p:nvSpPr>
          <p:cNvPr id="221" name="TextBox 15"/>
          <p:cNvSpPr txBox="1">
            <a:spLocks noChangeArrowheads="1"/>
          </p:cNvSpPr>
          <p:nvPr/>
        </p:nvSpPr>
        <p:spPr bwMode="auto">
          <a:xfrm>
            <a:off x="2994754" y="1784699"/>
            <a:ext cx="1571737"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fontAlgn="base">
              <a:lnSpc>
                <a:spcPct val="150000"/>
              </a:lnSpc>
              <a:spcBef>
                <a:spcPct val="0"/>
              </a:spcBef>
              <a:spcAft>
                <a:spcPct val="0"/>
              </a:spcAft>
              <a:buFont typeface="Arial" panose="020B0604020202020204" pitchFamily="34" charset="0"/>
              <a:buNone/>
            </a:pPr>
            <a:r>
              <a:rPr lang="zh-CN" altLang="en-US" sz="900" dirty="0">
                <a:solidFill>
                  <a:schemeClr val="bg1">
                    <a:lumMod val="65000"/>
                  </a:schemeClr>
                </a:solidFill>
                <a:latin typeface="微软雅黑" panose="020B0503020204020204" pitchFamily="34" charset="-122"/>
                <a:ea typeface="微软雅黑" panose="020B0503020204020204" pitchFamily="34" charset="-122"/>
              </a:rPr>
              <a:t>行业仍处于起步阶段，各家同行均处于发展阶段，我们此时进入，还有着相当的机会。</a:t>
            </a:r>
          </a:p>
        </p:txBody>
      </p:sp>
      <p:sp>
        <p:nvSpPr>
          <p:cNvPr id="222" name="矩形 23"/>
          <p:cNvSpPr>
            <a:spLocks noChangeArrowheads="1"/>
          </p:cNvSpPr>
          <p:nvPr/>
        </p:nvSpPr>
        <p:spPr bwMode="auto">
          <a:xfrm>
            <a:off x="5680570" y="2676186"/>
            <a:ext cx="161131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fontAlgn="base">
              <a:spcBef>
                <a:spcPct val="0"/>
              </a:spcBef>
              <a:spcAft>
                <a:spcPct val="0"/>
              </a:spcAft>
              <a:buFont typeface="Arial" panose="020B0604020202020204" pitchFamily="34" charset="0"/>
              <a:buNone/>
            </a:pPr>
            <a:r>
              <a:rPr lang="zh-CN" altLang="en-US" b="1" dirty="0">
                <a:solidFill>
                  <a:srgbClr val="40CDAC"/>
                </a:solidFill>
                <a:latin typeface="微软雅黑" panose="020B0503020204020204" pitchFamily="34" charset="-122"/>
                <a:ea typeface="微软雅黑" panose="020B0503020204020204" pitchFamily="34" charset="-122"/>
              </a:rPr>
              <a:t>起步阶段</a:t>
            </a:r>
          </a:p>
        </p:txBody>
      </p:sp>
      <p:sp>
        <p:nvSpPr>
          <p:cNvPr id="223" name="TextBox 15"/>
          <p:cNvSpPr txBox="1">
            <a:spLocks noChangeArrowheads="1"/>
          </p:cNvSpPr>
          <p:nvPr/>
        </p:nvSpPr>
        <p:spPr bwMode="auto">
          <a:xfrm>
            <a:off x="2986887" y="2924094"/>
            <a:ext cx="1622317" cy="11310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fontAlgn="base">
              <a:lnSpc>
                <a:spcPct val="150000"/>
              </a:lnSpc>
              <a:spcBef>
                <a:spcPct val="0"/>
              </a:spcBef>
              <a:spcAft>
                <a:spcPct val="0"/>
              </a:spcAft>
              <a:buFont typeface="Wingdings" panose="05000000000000000000" pitchFamily="2" charset="2"/>
              <a:buNone/>
            </a:pPr>
            <a:r>
              <a:rPr lang="zh-CN" altLang="en-US" sz="900" dirty="0">
                <a:solidFill>
                  <a:schemeClr val="bg1">
                    <a:lumMod val="65000"/>
                  </a:schemeClr>
                </a:solidFill>
                <a:latin typeface="微软雅黑" panose="020B0503020204020204" pitchFamily="34" charset="-122"/>
                <a:ea typeface="微软雅黑" panose="020B0503020204020204" pitchFamily="34" charset="-122"/>
              </a:rPr>
              <a:t>比起以广告模式为主的传统某某网站，某某行业的盈利模式更加细分化、多样化，虚拟礼物、道具、会员身份等都成为其新的盈利增长点</a:t>
            </a:r>
          </a:p>
        </p:txBody>
      </p:sp>
      <p:sp>
        <p:nvSpPr>
          <p:cNvPr id="224" name="矩形 25"/>
          <p:cNvSpPr>
            <a:spLocks noChangeArrowheads="1"/>
          </p:cNvSpPr>
          <p:nvPr/>
        </p:nvSpPr>
        <p:spPr bwMode="auto">
          <a:xfrm>
            <a:off x="5680570" y="3116023"/>
            <a:ext cx="182086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fontAlgn="base">
              <a:spcBef>
                <a:spcPct val="0"/>
              </a:spcBef>
              <a:spcAft>
                <a:spcPct val="0"/>
              </a:spcAft>
              <a:buFont typeface="Arial" panose="020B0604020202020204" pitchFamily="34" charset="0"/>
              <a:buNone/>
            </a:pPr>
            <a:r>
              <a:rPr lang="zh-CN" altLang="en-US" b="1" dirty="0">
                <a:solidFill>
                  <a:srgbClr val="40CDAC"/>
                </a:solidFill>
                <a:latin typeface="微软雅黑" panose="020B0503020204020204" pitchFamily="34" charset="-122"/>
                <a:ea typeface="微软雅黑" panose="020B0503020204020204" pitchFamily="34" charset="-122"/>
              </a:rPr>
              <a:t>盈利多样化</a:t>
            </a:r>
          </a:p>
        </p:txBody>
      </p:sp>
      <p:sp>
        <p:nvSpPr>
          <p:cNvPr id="225" name="TextBox 15"/>
          <p:cNvSpPr txBox="1">
            <a:spLocks noChangeArrowheads="1"/>
          </p:cNvSpPr>
          <p:nvPr/>
        </p:nvSpPr>
        <p:spPr bwMode="auto">
          <a:xfrm>
            <a:off x="2996103" y="4571884"/>
            <a:ext cx="1613101" cy="715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fontAlgn="base">
              <a:lnSpc>
                <a:spcPct val="150000"/>
              </a:lnSpc>
              <a:spcBef>
                <a:spcPct val="0"/>
              </a:spcBef>
              <a:spcAft>
                <a:spcPct val="0"/>
              </a:spcAft>
              <a:buFont typeface="Wingdings" panose="05000000000000000000" pitchFamily="2" charset="2"/>
              <a:buNone/>
            </a:pPr>
            <a:r>
              <a:rPr lang="zh-CN" altLang="en-US" sz="900" dirty="0">
                <a:solidFill>
                  <a:schemeClr val="bg1">
                    <a:lumMod val="65000"/>
                  </a:schemeClr>
                </a:solidFill>
                <a:latin typeface="微软雅黑" panose="020B0503020204020204" pitchFamily="34" charset="-122"/>
                <a:ea typeface="微软雅黑" panose="020B0503020204020204" pitchFamily="34" charset="-122"/>
              </a:rPr>
              <a:t>行业的不断更新与完善，社交某某行业发展模式会更加成熟，但竞争也会日趋激烈。</a:t>
            </a:r>
          </a:p>
        </p:txBody>
      </p:sp>
      <p:sp>
        <p:nvSpPr>
          <p:cNvPr id="226" name="矩形 28"/>
          <p:cNvSpPr>
            <a:spLocks noChangeArrowheads="1"/>
          </p:cNvSpPr>
          <p:nvPr/>
        </p:nvSpPr>
        <p:spPr bwMode="auto">
          <a:xfrm>
            <a:off x="5680570" y="3641588"/>
            <a:ext cx="209875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fontAlgn="base">
              <a:spcBef>
                <a:spcPct val="0"/>
              </a:spcBef>
              <a:spcAft>
                <a:spcPct val="0"/>
              </a:spcAft>
              <a:buFont typeface="Arial" panose="020B0604020202020204" pitchFamily="34" charset="0"/>
              <a:buNone/>
            </a:pPr>
            <a:r>
              <a:rPr lang="zh-CN" altLang="en-US" b="1" dirty="0">
                <a:solidFill>
                  <a:srgbClr val="40CDAC"/>
                </a:solidFill>
                <a:latin typeface="微软雅黑" panose="020B0503020204020204" pitchFamily="34" charset="-122"/>
                <a:ea typeface="微软雅黑" panose="020B0503020204020204" pitchFamily="34" charset="-122"/>
              </a:rPr>
              <a:t>规模持续增长</a:t>
            </a:r>
          </a:p>
        </p:txBody>
      </p:sp>
      <p:sp>
        <p:nvSpPr>
          <p:cNvPr id="227" name="Freeform 12"/>
          <p:cNvSpPr>
            <a:spLocks noEditPoints="1" noChangeArrowheads="1"/>
          </p:cNvSpPr>
          <p:nvPr/>
        </p:nvSpPr>
        <p:spPr bwMode="auto">
          <a:xfrm>
            <a:off x="6802228" y="919624"/>
            <a:ext cx="1431925" cy="1314450"/>
          </a:xfrm>
          <a:custGeom>
            <a:avLst/>
            <a:gdLst>
              <a:gd name="T0" fmla="*/ 102 w 782"/>
              <a:gd name="T1" fmla="*/ 373 h 711"/>
              <a:gd name="T2" fmla="*/ 180 w 782"/>
              <a:gd name="T3" fmla="*/ 338 h 711"/>
              <a:gd name="T4" fmla="*/ 257 w 782"/>
              <a:gd name="T5" fmla="*/ 265 h 711"/>
              <a:gd name="T6" fmla="*/ 351 w 782"/>
              <a:gd name="T7" fmla="*/ 265 h 711"/>
              <a:gd name="T8" fmla="*/ 475 w 782"/>
              <a:gd name="T9" fmla="*/ 263 h 711"/>
              <a:gd name="T10" fmla="*/ 589 w 782"/>
              <a:gd name="T11" fmla="*/ 219 h 711"/>
              <a:gd name="T12" fmla="*/ 633 w 782"/>
              <a:gd name="T13" fmla="*/ 156 h 711"/>
              <a:gd name="T14" fmla="*/ 633 w 782"/>
              <a:gd name="T15" fmla="*/ 250 h 711"/>
              <a:gd name="T16" fmla="*/ 520 w 782"/>
              <a:gd name="T17" fmla="*/ 295 h 711"/>
              <a:gd name="T18" fmla="*/ 475 w 782"/>
              <a:gd name="T19" fmla="*/ 357 h 711"/>
              <a:gd name="T20" fmla="*/ 345 w 782"/>
              <a:gd name="T21" fmla="*/ 288 h 711"/>
              <a:gd name="T22" fmla="*/ 274 w 782"/>
              <a:gd name="T23" fmla="*/ 301 h 711"/>
              <a:gd name="T24" fmla="*/ 194 w 782"/>
              <a:gd name="T25" fmla="*/ 359 h 711"/>
              <a:gd name="T26" fmla="*/ 149 w 782"/>
              <a:gd name="T27" fmla="*/ 420 h 711"/>
              <a:gd name="T28" fmla="*/ 166 w 782"/>
              <a:gd name="T29" fmla="*/ 576 h 711"/>
              <a:gd name="T30" fmla="*/ 0 w 782"/>
              <a:gd name="T31" fmla="*/ 166 h 711"/>
              <a:gd name="T32" fmla="*/ 615 w 782"/>
              <a:gd name="T33" fmla="*/ 0 h 711"/>
              <a:gd name="T34" fmla="*/ 782 w 782"/>
              <a:gd name="T35" fmla="*/ 410 h 711"/>
              <a:gd name="T36" fmla="*/ 154 w 782"/>
              <a:gd name="T37" fmla="*/ 47 h 711"/>
              <a:gd name="T38" fmla="*/ 46 w 782"/>
              <a:gd name="T39" fmla="*/ 157 h 711"/>
              <a:gd name="T40" fmla="*/ 154 w 782"/>
              <a:gd name="T41" fmla="*/ 529 h 711"/>
              <a:gd name="T42" fmla="*/ 736 w 782"/>
              <a:gd name="T43" fmla="*/ 419 h 711"/>
              <a:gd name="T44" fmla="*/ 628 w 782"/>
              <a:gd name="T45" fmla="*/ 47 h 711"/>
              <a:gd name="T46" fmla="*/ 526 w 782"/>
              <a:gd name="T47" fmla="*/ 624 h 711"/>
              <a:gd name="T48" fmla="*/ 143 w 782"/>
              <a:gd name="T49" fmla="*/ 671 h 711"/>
              <a:gd name="T50" fmla="*/ 586 w 782"/>
              <a:gd name="T51" fmla="*/ 711 h 711"/>
              <a:gd name="T52" fmla="*/ 526 w 782"/>
              <a:gd name="T53" fmla="*/ 624 h 711"/>
              <a:gd name="T54" fmla="*/ 633 w 782"/>
              <a:gd name="T55" fmla="*/ 181 h 711"/>
              <a:gd name="T56" fmla="*/ 633 w 782"/>
              <a:gd name="T57" fmla="*/ 225 h 711"/>
              <a:gd name="T58" fmla="*/ 633 w 782"/>
              <a:gd name="T59" fmla="*/ 181 h 711"/>
              <a:gd name="T60" fmla="*/ 475 w 782"/>
              <a:gd name="T61" fmla="*/ 287 h 711"/>
              <a:gd name="T62" fmla="*/ 475 w 782"/>
              <a:gd name="T63" fmla="*/ 332 h 711"/>
              <a:gd name="T64" fmla="*/ 475 w 782"/>
              <a:gd name="T65" fmla="*/ 287 h 711"/>
              <a:gd name="T66" fmla="*/ 304 w 782"/>
              <a:gd name="T67" fmla="*/ 243 h 711"/>
              <a:gd name="T68" fmla="*/ 304 w 782"/>
              <a:gd name="T69" fmla="*/ 288 h 711"/>
              <a:gd name="T70" fmla="*/ 304 w 782"/>
              <a:gd name="T71" fmla="*/ 243 h 711"/>
              <a:gd name="T72" fmla="*/ 149 w 782"/>
              <a:gd name="T73" fmla="*/ 351 h 711"/>
              <a:gd name="T74" fmla="*/ 149 w 782"/>
              <a:gd name="T75" fmla="*/ 395 h 711"/>
              <a:gd name="T76" fmla="*/ 149 w 782"/>
              <a:gd name="T77" fmla="*/ 351 h 7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82" h="711">
                <a:moveTo>
                  <a:pt x="149" y="420"/>
                </a:moveTo>
                <a:cubicBezTo>
                  <a:pt x="123" y="420"/>
                  <a:pt x="102" y="399"/>
                  <a:pt x="102" y="373"/>
                </a:cubicBezTo>
                <a:cubicBezTo>
                  <a:pt x="102" y="347"/>
                  <a:pt x="123" y="326"/>
                  <a:pt x="149" y="326"/>
                </a:cubicBezTo>
                <a:cubicBezTo>
                  <a:pt x="161" y="326"/>
                  <a:pt x="172" y="331"/>
                  <a:pt x="180" y="338"/>
                </a:cubicBezTo>
                <a:lnTo>
                  <a:pt x="260" y="282"/>
                </a:lnTo>
                <a:cubicBezTo>
                  <a:pt x="258" y="276"/>
                  <a:pt x="257" y="271"/>
                  <a:pt x="257" y="265"/>
                </a:cubicBezTo>
                <a:cubicBezTo>
                  <a:pt x="257" y="239"/>
                  <a:pt x="278" y="218"/>
                  <a:pt x="304" y="218"/>
                </a:cubicBezTo>
                <a:cubicBezTo>
                  <a:pt x="330" y="218"/>
                  <a:pt x="351" y="239"/>
                  <a:pt x="351" y="265"/>
                </a:cubicBezTo>
                <a:lnTo>
                  <a:pt x="435" y="287"/>
                </a:lnTo>
                <a:cubicBezTo>
                  <a:pt x="443" y="272"/>
                  <a:pt x="458" y="263"/>
                  <a:pt x="475" y="263"/>
                </a:cubicBezTo>
                <a:cubicBezTo>
                  <a:pt x="487" y="263"/>
                  <a:pt x="498" y="267"/>
                  <a:pt x="506" y="274"/>
                </a:cubicBezTo>
                <a:lnTo>
                  <a:pt x="589" y="219"/>
                </a:lnTo>
                <a:cubicBezTo>
                  <a:pt x="587" y="214"/>
                  <a:pt x="586" y="209"/>
                  <a:pt x="586" y="203"/>
                </a:cubicBezTo>
                <a:cubicBezTo>
                  <a:pt x="586" y="177"/>
                  <a:pt x="607" y="156"/>
                  <a:pt x="633" y="156"/>
                </a:cubicBezTo>
                <a:cubicBezTo>
                  <a:pt x="659" y="156"/>
                  <a:pt x="680" y="177"/>
                  <a:pt x="680" y="203"/>
                </a:cubicBezTo>
                <a:cubicBezTo>
                  <a:pt x="680" y="229"/>
                  <a:pt x="659" y="250"/>
                  <a:pt x="633" y="250"/>
                </a:cubicBezTo>
                <a:cubicBezTo>
                  <a:pt x="621" y="250"/>
                  <a:pt x="611" y="246"/>
                  <a:pt x="603" y="239"/>
                </a:cubicBezTo>
                <a:lnTo>
                  <a:pt x="520" y="295"/>
                </a:lnTo>
                <a:cubicBezTo>
                  <a:pt x="522" y="299"/>
                  <a:pt x="522" y="305"/>
                  <a:pt x="522" y="310"/>
                </a:cubicBezTo>
                <a:cubicBezTo>
                  <a:pt x="522" y="336"/>
                  <a:pt x="501" y="357"/>
                  <a:pt x="475" y="357"/>
                </a:cubicBezTo>
                <a:cubicBezTo>
                  <a:pt x="450" y="357"/>
                  <a:pt x="429" y="336"/>
                  <a:pt x="429" y="310"/>
                </a:cubicBezTo>
                <a:lnTo>
                  <a:pt x="345" y="288"/>
                </a:lnTo>
                <a:cubicBezTo>
                  <a:pt x="337" y="302"/>
                  <a:pt x="322" y="312"/>
                  <a:pt x="304" y="312"/>
                </a:cubicBezTo>
                <a:cubicBezTo>
                  <a:pt x="293" y="312"/>
                  <a:pt x="282" y="308"/>
                  <a:pt x="274" y="301"/>
                </a:cubicBezTo>
                <a:lnTo>
                  <a:pt x="194" y="359"/>
                </a:lnTo>
                <a:cubicBezTo>
                  <a:pt x="195" y="363"/>
                  <a:pt x="196" y="368"/>
                  <a:pt x="196" y="373"/>
                </a:cubicBezTo>
                <a:cubicBezTo>
                  <a:pt x="196" y="399"/>
                  <a:pt x="175" y="420"/>
                  <a:pt x="149" y="420"/>
                </a:cubicBezTo>
                <a:close/>
                <a:moveTo>
                  <a:pt x="615" y="576"/>
                </a:moveTo>
                <a:lnTo>
                  <a:pt x="166" y="576"/>
                </a:lnTo>
                <a:cubicBezTo>
                  <a:pt x="75" y="576"/>
                  <a:pt x="0" y="502"/>
                  <a:pt x="0" y="410"/>
                </a:cubicBezTo>
                <a:lnTo>
                  <a:pt x="0" y="166"/>
                </a:lnTo>
                <a:cubicBezTo>
                  <a:pt x="0" y="74"/>
                  <a:pt x="75" y="0"/>
                  <a:pt x="166" y="0"/>
                </a:cubicBezTo>
                <a:lnTo>
                  <a:pt x="615" y="0"/>
                </a:lnTo>
                <a:cubicBezTo>
                  <a:pt x="707" y="0"/>
                  <a:pt x="782" y="74"/>
                  <a:pt x="782" y="166"/>
                </a:cubicBezTo>
                <a:lnTo>
                  <a:pt x="782" y="410"/>
                </a:lnTo>
                <a:cubicBezTo>
                  <a:pt x="782" y="502"/>
                  <a:pt x="707" y="576"/>
                  <a:pt x="615" y="576"/>
                </a:cubicBezTo>
                <a:close/>
                <a:moveTo>
                  <a:pt x="154" y="47"/>
                </a:moveTo>
                <a:lnTo>
                  <a:pt x="154" y="47"/>
                </a:lnTo>
                <a:cubicBezTo>
                  <a:pt x="95" y="47"/>
                  <a:pt x="46" y="96"/>
                  <a:pt x="46" y="157"/>
                </a:cubicBezTo>
                <a:lnTo>
                  <a:pt x="46" y="419"/>
                </a:lnTo>
                <a:cubicBezTo>
                  <a:pt x="46" y="480"/>
                  <a:pt x="95" y="529"/>
                  <a:pt x="154" y="529"/>
                </a:cubicBezTo>
                <a:lnTo>
                  <a:pt x="628" y="529"/>
                </a:lnTo>
                <a:cubicBezTo>
                  <a:pt x="687" y="529"/>
                  <a:pt x="736" y="480"/>
                  <a:pt x="736" y="419"/>
                </a:cubicBezTo>
                <a:lnTo>
                  <a:pt x="736" y="157"/>
                </a:lnTo>
                <a:cubicBezTo>
                  <a:pt x="736" y="96"/>
                  <a:pt x="687" y="47"/>
                  <a:pt x="628" y="47"/>
                </a:cubicBezTo>
                <a:lnTo>
                  <a:pt x="154" y="47"/>
                </a:lnTo>
                <a:close/>
                <a:moveTo>
                  <a:pt x="526" y="624"/>
                </a:moveTo>
                <a:lnTo>
                  <a:pt x="256" y="624"/>
                </a:lnTo>
                <a:cubicBezTo>
                  <a:pt x="227" y="624"/>
                  <a:pt x="143" y="640"/>
                  <a:pt x="143" y="671"/>
                </a:cubicBezTo>
                <a:cubicBezTo>
                  <a:pt x="143" y="693"/>
                  <a:pt x="167" y="711"/>
                  <a:pt x="196" y="711"/>
                </a:cubicBezTo>
                <a:lnTo>
                  <a:pt x="586" y="711"/>
                </a:lnTo>
                <a:cubicBezTo>
                  <a:pt x="615" y="711"/>
                  <a:pt x="640" y="693"/>
                  <a:pt x="639" y="671"/>
                </a:cubicBezTo>
                <a:cubicBezTo>
                  <a:pt x="638" y="639"/>
                  <a:pt x="555" y="624"/>
                  <a:pt x="526" y="624"/>
                </a:cubicBezTo>
                <a:close/>
                <a:moveTo>
                  <a:pt x="633" y="181"/>
                </a:moveTo>
                <a:lnTo>
                  <a:pt x="633" y="181"/>
                </a:lnTo>
                <a:cubicBezTo>
                  <a:pt x="620" y="181"/>
                  <a:pt x="610" y="191"/>
                  <a:pt x="610" y="203"/>
                </a:cubicBezTo>
                <a:cubicBezTo>
                  <a:pt x="610" y="215"/>
                  <a:pt x="620" y="225"/>
                  <a:pt x="633" y="225"/>
                </a:cubicBezTo>
                <a:cubicBezTo>
                  <a:pt x="645" y="225"/>
                  <a:pt x="655" y="215"/>
                  <a:pt x="655" y="203"/>
                </a:cubicBezTo>
                <a:cubicBezTo>
                  <a:pt x="655" y="191"/>
                  <a:pt x="645" y="181"/>
                  <a:pt x="633" y="181"/>
                </a:cubicBezTo>
                <a:close/>
                <a:moveTo>
                  <a:pt x="475" y="287"/>
                </a:moveTo>
                <a:lnTo>
                  <a:pt x="475" y="287"/>
                </a:lnTo>
                <a:cubicBezTo>
                  <a:pt x="463" y="287"/>
                  <a:pt x="453" y="297"/>
                  <a:pt x="453" y="310"/>
                </a:cubicBezTo>
                <a:cubicBezTo>
                  <a:pt x="453" y="322"/>
                  <a:pt x="463" y="332"/>
                  <a:pt x="475" y="332"/>
                </a:cubicBezTo>
                <a:cubicBezTo>
                  <a:pt x="488" y="332"/>
                  <a:pt x="498" y="322"/>
                  <a:pt x="498" y="310"/>
                </a:cubicBezTo>
                <a:cubicBezTo>
                  <a:pt x="498" y="297"/>
                  <a:pt x="488" y="287"/>
                  <a:pt x="475" y="287"/>
                </a:cubicBezTo>
                <a:close/>
                <a:moveTo>
                  <a:pt x="304" y="243"/>
                </a:moveTo>
                <a:lnTo>
                  <a:pt x="304" y="243"/>
                </a:lnTo>
                <a:cubicBezTo>
                  <a:pt x="292" y="243"/>
                  <a:pt x="282" y="253"/>
                  <a:pt x="282" y="265"/>
                </a:cubicBezTo>
                <a:cubicBezTo>
                  <a:pt x="282" y="277"/>
                  <a:pt x="292" y="288"/>
                  <a:pt x="304" y="288"/>
                </a:cubicBezTo>
                <a:cubicBezTo>
                  <a:pt x="316" y="288"/>
                  <a:pt x="326" y="277"/>
                  <a:pt x="326" y="265"/>
                </a:cubicBezTo>
                <a:cubicBezTo>
                  <a:pt x="326" y="253"/>
                  <a:pt x="316" y="243"/>
                  <a:pt x="304" y="243"/>
                </a:cubicBezTo>
                <a:close/>
                <a:moveTo>
                  <a:pt x="149" y="351"/>
                </a:moveTo>
                <a:lnTo>
                  <a:pt x="149" y="351"/>
                </a:lnTo>
                <a:cubicBezTo>
                  <a:pt x="137" y="351"/>
                  <a:pt x="127" y="361"/>
                  <a:pt x="127" y="373"/>
                </a:cubicBezTo>
                <a:cubicBezTo>
                  <a:pt x="127" y="385"/>
                  <a:pt x="137" y="395"/>
                  <a:pt x="149" y="395"/>
                </a:cubicBezTo>
                <a:cubicBezTo>
                  <a:pt x="162" y="395"/>
                  <a:pt x="172" y="385"/>
                  <a:pt x="172" y="373"/>
                </a:cubicBezTo>
                <a:cubicBezTo>
                  <a:pt x="172" y="361"/>
                  <a:pt x="162" y="351"/>
                  <a:pt x="149" y="351"/>
                </a:cubicBezTo>
                <a:close/>
              </a:path>
            </a:pathLst>
          </a:custGeom>
          <a:gradFill flip="none" rotWithShape="1">
            <a:gsLst>
              <a:gs pos="0">
                <a:srgbClr val="1AB9E6"/>
              </a:gs>
              <a:gs pos="100000">
                <a:srgbClr val="40CDAC">
                  <a:shade val="100000"/>
                  <a:satMod val="115000"/>
                </a:srgbClr>
              </a:gs>
            </a:gsLst>
            <a:lin ang="2700000" scaled="1"/>
            <a:tileRect/>
          </a:gradFill>
          <a:ln>
            <a:noFill/>
          </a:ln>
        </p:spPr>
        <p:txBody>
          <a:bodyPr/>
          <a:lstStyle/>
          <a:p>
            <a:endParaRPr lang="zh-CN" altLang="en-US">
              <a:solidFill>
                <a:schemeClr val="bg2"/>
              </a:solidFill>
            </a:endParaRPr>
          </a:p>
        </p:txBody>
      </p:sp>
      <p:pic>
        <p:nvPicPr>
          <p:cNvPr id="299" name="Picture 7" descr="C:\Users\Administrator\Desktop\56d684a0446de.png"/>
          <p:cNvPicPr>
            <a:picLocks noChangeAspect="1" noChangeArrowheads="1"/>
          </p:cNvPicPr>
          <p:nvPr/>
        </p:nvPicPr>
        <p:blipFill>
          <a:blip r:embed="rId6" cstate="print">
            <a:extLst>
              <a:ext uri="{BEBA8EAE-BF5A-486C-A8C5-ECC9F3942E4B}">
                <a14:imgProps xmlns:a14="http://schemas.microsoft.com/office/drawing/2010/main">
                  <a14:imgLayer r:embed="rId7">
                    <a14:imgEffect>
                      <a14:brightnessContrast bright="5000"/>
                    </a14:imgEffect>
                  </a14:imgLayer>
                </a14:imgProps>
              </a:ext>
              <a:ext uri="{28A0092B-C50C-407E-A947-70E740481C1C}">
                <a14:useLocalDpi xmlns:a14="http://schemas.microsoft.com/office/drawing/2010/main" val="0"/>
              </a:ext>
            </a:extLst>
          </a:blip>
          <a:srcRect/>
          <a:stretch>
            <a:fillRect/>
          </a:stretch>
        </p:blipFill>
        <p:spPr bwMode="auto">
          <a:xfrm rot="1643890">
            <a:off x="10045248" y="4037429"/>
            <a:ext cx="474514" cy="539694"/>
          </a:xfrm>
          <a:prstGeom prst="rect">
            <a:avLst/>
          </a:prstGeom>
          <a:noFill/>
          <a:extLst>
            <a:ext uri="{909E8E84-426E-40DD-AFC4-6F175D3DCCD1}">
              <a14:hiddenFill xmlns:a14="http://schemas.microsoft.com/office/drawing/2010/main">
                <a:solidFill>
                  <a:srgbClr val="FFFFFF"/>
                </a:solidFill>
              </a14:hiddenFill>
            </a:ext>
          </a:extLst>
        </p:spPr>
      </p:pic>
      <p:pic>
        <p:nvPicPr>
          <p:cNvPr id="300" name="Picture 7" descr="C:\Users\Administrator\Desktop\56d684a0446de.png"/>
          <p:cNvPicPr>
            <a:picLocks noChangeAspect="1" noChangeArrowheads="1"/>
          </p:cNvPicPr>
          <p:nvPr/>
        </p:nvPicPr>
        <p:blipFill>
          <a:blip r:embed="rId8" cstate="print">
            <a:extLst>
              <a:ext uri="{BEBA8EAE-BF5A-486C-A8C5-ECC9F3942E4B}">
                <a14:imgProps xmlns:a14="http://schemas.microsoft.com/office/drawing/2010/main">
                  <a14:imgLayer r:embed="rId9">
                    <a14:imgEffect>
                      <a14:brightnessContrast bright="5000"/>
                    </a14:imgEffect>
                  </a14:imgLayer>
                </a14:imgProps>
              </a:ext>
              <a:ext uri="{28A0092B-C50C-407E-A947-70E740481C1C}">
                <a14:useLocalDpi xmlns:a14="http://schemas.microsoft.com/office/drawing/2010/main" val="0"/>
              </a:ext>
            </a:extLst>
          </a:blip>
          <a:srcRect/>
          <a:stretch>
            <a:fillRect/>
          </a:stretch>
        </p:blipFill>
        <p:spPr bwMode="auto">
          <a:xfrm rot="4041525">
            <a:off x="4353121" y="5639152"/>
            <a:ext cx="883735" cy="1005127"/>
          </a:xfrm>
          <a:prstGeom prst="rect">
            <a:avLst/>
          </a:prstGeom>
          <a:noFill/>
          <a:extLst>
            <a:ext uri="{909E8E84-426E-40DD-AFC4-6F175D3DCCD1}">
              <a14:hiddenFill xmlns:a14="http://schemas.microsoft.com/office/drawing/2010/main">
                <a:solidFill>
                  <a:srgbClr val="FFFFFF"/>
                </a:solidFill>
              </a14:hiddenFill>
            </a:ext>
          </a:extLst>
        </p:spPr>
      </p:pic>
      <p:grpSp>
        <p:nvGrpSpPr>
          <p:cNvPr id="301" name="淘宝网chenying0907出品 40"/>
          <p:cNvGrpSpPr/>
          <p:nvPr/>
        </p:nvGrpSpPr>
        <p:grpSpPr>
          <a:xfrm>
            <a:off x="4525225" y="2132736"/>
            <a:ext cx="3458365" cy="1043509"/>
            <a:chOff x="3916871" y="1845618"/>
            <a:chExt cx="3351217" cy="1031484"/>
          </a:xfrm>
        </p:grpSpPr>
        <p:sp>
          <p:nvSpPr>
            <p:cNvPr id="302" name="淘宝网chenying0907出品 10"/>
            <p:cNvSpPr/>
            <p:nvPr/>
          </p:nvSpPr>
          <p:spPr>
            <a:xfrm>
              <a:off x="3933246" y="1890670"/>
              <a:ext cx="3194573" cy="889256"/>
            </a:xfrm>
            <a:custGeom>
              <a:avLst/>
              <a:gdLst>
                <a:gd name="connsiteX0" fmla="*/ 2971800 w 2971800"/>
                <a:gd name="connsiteY0" fmla="*/ 508000 h 508000"/>
                <a:gd name="connsiteX1" fmla="*/ 622300 w 2971800"/>
                <a:gd name="connsiteY1" fmla="*/ 508000 h 508000"/>
                <a:gd name="connsiteX2" fmla="*/ 622300 w 2971800"/>
                <a:gd name="connsiteY2" fmla="*/ 0 h 508000"/>
                <a:gd name="connsiteX3" fmla="*/ 0 w 2971800"/>
                <a:gd name="connsiteY3" fmla="*/ 0 h 508000"/>
              </a:gdLst>
              <a:ahLst/>
              <a:cxnLst>
                <a:cxn ang="0">
                  <a:pos x="connsiteX0" y="connsiteY0"/>
                </a:cxn>
                <a:cxn ang="0">
                  <a:pos x="connsiteX1" y="connsiteY1"/>
                </a:cxn>
                <a:cxn ang="0">
                  <a:pos x="connsiteX2" y="connsiteY2"/>
                </a:cxn>
                <a:cxn ang="0">
                  <a:pos x="connsiteX3" y="connsiteY3"/>
                </a:cxn>
              </a:cxnLst>
              <a:rect l="l" t="t" r="r" b="b"/>
              <a:pathLst>
                <a:path w="2971800" h="508000">
                  <a:moveTo>
                    <a:pt x="2971800" y="508000"/>
                  </a:moveTo>
                  <a:lnTo>
                    <a:pt x="622300" y="508000"/>
                  </a:lnTo>
                  <a:lnTo>
                    <a:pt x="622300" y="0"/>
                  </a:lnTo>
                  <a:lnTo>
                    <a:pt x="0" y="0"/>
                  </a:lnTo>
                </a:path>
              </a:pathLst>
            </a:custGeom>
            <a:noFill/>
            <a:ln w="158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03" name="淘宝网chenying0907出品 22"/>
            <p:cNvSpPr/>
            <p:nvPr/>
          </p:nvSpPr>
          <p:spPr>
            <a:xfrm>
              <a:off x="3916871" y="1845618"/>
              <a:ext cx="90103" cy="90103"/>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04" name="淘宝网chenying0907出品 23"/>
            <p:cNvSpPr/>
            <p:nvPr/>
          </p:nvSpPr>
          <p:spPr>
            <a:xfrm>
              <a:off x="7071600" y="2680614"/>
              <a:ext cx="196488" cy="196488"/>
            </a:xfrm>
            <a:prstGeom prst="ellipse">
              <a:avLst/>
            </a:prstGeom>
            <a:solidFill>
              <a:schemeClr val="bg1"/>
            </a:solidFill>
            <a:ln>
              <a:noFill/>
            </a:ln>
            <a:effectLst>
              <a:innerShdw blurRad="254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305" name="淘宝网chenying0907出品 47"/>
          <p:cNvGrpSpPr/>
          <p:nvPr/>
        </p:nvGrpSpPr>
        <p:grpSpPr>
          <a:xfrm>
            <a:off x="4565566" y="3437622"/>
            <a:ext cx="3618966" cy="196443"/>
            <a:chOff x="3916871" y="3141762"/>
            <a:chExt cx="3618495" cy="196488"/>
          </a:xfrm>
        </p:grpSpPr>
        <p:sp>
          <p:nvSpPr>
            <p:cNvPr id="306" name="淘宝网chenying0907出品 12"/>
            <p:cNvSpPr/>
            <p:nvPr/>
          </p:nvSpPr>
          <p:spPr>
            <a:xfrm>
              <a:off x="3925360" y="3243031"/>
              <a:ext cx="3467614" cy="0"/>
            </a:xfrm>
            <a:custGeom>
              <a:avLst/>
              <a:gdLst>
                <a:gd name="connsiteX0" fmla="*/ 3225800 w 3225800"/>
                <a:gd name="connsiteY0" fmla="*/ 0 h 0"/>
                <a:gd name="connsiteX1" fmla="*/ 0 w 3225800"/>
                <a:gd name="connsiteY1" fmla="*/ 0 h 0"/>
              </a:gdLst>
              <a:ahLst/>
              <a:cxnLst>
                <a:cxn ang="0">
                  <a:pos x="connsiteX0" y="connsiteY0"/>
                </a:cxn>
                <a:cxn ang="0">
                  <a:pos x="connsiteX1" y="connsiteY1"/>
                </a:cxn>
              </a:cxnLst>
              <a:rect l="l" t="t" r="r" b="b"/>
              <a:pathLst>
                <a:path w="3225800">
                  <a:moveTo>
                    <a:pt x="3225800" y="0"/>
                  </a:moveTo>
                  <a:lnTo>
                    <a:pt x="0" y="0"/>
                  </a:lnTo>
                </a:path>
              </a:pathLst>
            </a:custGeom>
            <a:noFill/>
            <a:ln w="158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07" name="淘宝网chenying0907出品 24"/>
            <p:cNvSpPr/>
            <p:nvPr/>
          </p:nvSpPr>
          <p:spPr>
            <a:xfrm>
              <a:off x="7338878" y="3141762"/>
              <a:ext cx="196488" cy="196488"/>
            </a:xfrm>
            <a:prstGeom prst="ellipse">
              <a:avLst/>
            </a:prstGeom>
            <a:solidFill>
              <a:schemeClr val="bg1"/>
            </a:solidFill>
            <a:ln>
              <a:noFill/>
            </a:ln>
            <a:effectLst>
              <a:innerShdw blurRad="254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08" name="淘宝网chenying0907出品 26"/>
            <p:cNvSpPr/>
            <p:nvPr/>
          </p:nvSpPr>
          <p:spPr>
            <a:xfrm>
              <a:off x="3916871" y="3195675"/>
              <a:ext cx="90103" cy="90103"/>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Tree>
  </p:cSld>
  <p:clrMapOvr>
    <a:masterClrMapping/>
  </p:clrMapOvr>
  <mc:AlternateContent xmlns:mc="http://schemas.openxmlformats.org/markup-compatibility/2006">
    <mc:Choice xmlns:p14="http://schemas.microsoft.com/office/powerpoint/2010/main" Requires="p14">
      <p:transition p14:dur="10" advTm="3000"/>
    </mc:Choice>
    <mc:Fallback>
      <p:transition advTm="3000"/>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96"/>
                                            </p:tgtEl>
                                            <p:attrNameLst>
                                              <p:attrName>style.visibility</p:attrName>
                                            </p:attrNameLst>
                                          </p:cBhvr>
                                          <p:to>
                                            <p:strVal val="visible"/>
                                          </p:to>
                                        </p:set>
                                        <p:anim calcmode="lin" valueType="num">
                                          <p:cBhvr additive="base">
                                            <p:cTn id="7" dur="500" fill="hold"/>
                                            <p:tgtEl>
                                              <p:spTgt spid="96"/>
                                            </p:tgtEl>
                                            <p:attrNameLst>
                                              <p:attrName>ppt_x</p:attrName>
                                            </p:attrNameLst>
                                          </p:cBhvr>
                                          <p:tavLst>
                                            <p:tav tm="0">
                                              <p:val>
                                                <p:strVal val="#ppt_x"/>
                                              </p:val>
                                            </p:tav>
                                            <p:tav tm="100000">
                                              <p:val>
                                                <p:strVal val="#ppt_x"/>
                                              </p:val>
                                            </p:tav>
                                          </p:tavLst>
                                        </p:anim>
                                        <p:anim calcmode="lin" valueType="num">
                                          <p:cBhvr additive="base">
                                            <p:cTn id="8" dur="500" fill="hold"/>
                                            <p:tgtEl>
                                              <p:spTgt spid="96"/>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14:presetBounceEnd="67000">
                                      <p:stCondLst>
                                        <p:cond delay="0"/>
                                      </p:stCondLst>
                                      <p:childTnLst>
                                        <p:set>
                                          <p:cBhvr>
                                            <p:cTn id="11" dur="1" fill="hold">
                                              <p:stCondLst>
                                                <p:cond delay="0"/>
                                              </p:stCondLst>
                                            </p:cTn>
                                            <p:tgtEl>
                                              <p:spTgt spid="97"/>
                                            </p:tgtEl>
                                            <p:attrNameLst>
                                              <p:attrName>style.visibility</p:attrName>
                                            </p:attrNameLst>
                                          </p:cBhvr>
                                          <p:to>
                                            <p:strVal val="visible"/>
                                          </p:to>
                                        </p:set>
                                        <p:anim calcmode="lin" valueType="num" p14:bounceEnd="67000">
                                          <p:cBhvr additive="base">
                                            <p:cTn id="12" dur="2000" fill="hold"/>
                                            <p:tgtEl>
                                              <p:spTgt spid="97"/>
                                            </p:tgtEl>
                                            <p:attrNameLst>
                                              <p:attrName>ppt_x</p:attrName>
                                            </p:attrNameLst>
                                          </p:cBhvr>
                                          <p:tavLst>
                                            <p:tav tm="0">
                                              <p:val>
                                                <p:strVal val="0-#ppt_w/2"/>
                                              </p:val>
                                            </p:tav>
                                            <p:tav tm="100000">
                                              <p:val>
                                                <p:strVal val="#ppt_x"/>
                                              </p:val>
                                            </p:tav>
                                          </p:tavLst>
                                        </p:anim>
                                        <p:anim calcmode="lin" valueType="num" p14:bounceEnd="67000">
                                          <p:cBhvr additive="base">
                                            <p:cTn id="13" dur="2000" fill="hold"/>
                                            <p:tgtEl>
                                              <p:spTgt spid="97"/>
                                            </p:tgtEl>
                                            <p:attrNameLst>
                                              <p:attrName>ppt_y</p:attrName>
                                            </p:attrNameLst>
                                          </p:cBhvr>
                                          <p:tavLst>
                                            <p:tav tm="0">
                                              <p:val>
                                                <p:strVal val="#ppt_y"/>
                                              </p:val>
                                            </p:tav>
                                            <p:tav tm="100000">
                                              <p:val>
                                                <p:strVal val="#ppt_y"/>
                                              </p:val>
                                            </p:tav>
                                          </p:tavLst>
                                        </p:anim>
                                      </p:childTnLst>
                                    </p:cTn>
                                  </p:par>
                                  <p:par>
                                    <p:cTn id="14" presetID="2" presetClass="entr" presetSubtype="3" fill="hold" nodeType="withEffect" p14:presetBounceEnd="68000">
                                      <p:stCondLst>
                                        <p:cond delay="0"/>
                                      </p:stCondLst>
                                      <p:childTnLst>
                                        <p:set>
                                          <p:cBhvr>
                                            <p:cTn id="15" dur="1" fill="hold">
                                              <p:stCondLst>
                                                <p:cond delay="0"/>
                                              </p:stCondLst>
                                            </p:cTn>
                                            <p:tgtEl>
                                              <p:spTgt spid="102"/>
                                            </p:tgtEl>
                                            <p:attrNameLst>
                                              <p:attrName>style.visibility</p:attrName>
                                            </p:attrNameLst>
                                          </p:cBhvr>
                                          <p:to>
                                            <p:strVal val="visible"/>
                                          </p:to>
                                        </p:set>
                                        <p:anim calcmode="lin" valueType="num" p14:bounceEnd="68000">
                                          <p:cBhvr additive="base">
                                            <p:cTn id="16" dur="500" fill="hold"/>
                                            <p:tgtEl>
                                              <p:spTgt spid="102"/>
                                            </p:tgtEl>
                                            <p:attrNameLst>
                                              <p:attrName>ppt_x</p:attrName>
                                            </p:attrNameLst>
                                          </p:cBhvr>
                                          <p:tavLst>
                                            <p:tav tm="0">
                                              <p:val>
                                                <p:strVal val="1+#ppt_w/2"/>
                                              </p:val>
                                            </p:tav>
                                            <p:tav tm="100000">
                                              <p:val>
                                                <p:strVal val="#ppt_x"/>
                                              </p:val>
                                            </p:tav>
                                          </p:tavLst>
                                        </p:anim>
                                        <p:anim calcmode="lin" valueType="num" p14:bounceEnd="68000">
                                          <p:cBhvr additive="base">
                                            <p:cTn id="17" dur="500" fill="hold"/>
                                            <p:tgtEl>
                                              <p:spTgt spid="102"/>
                                            </p:tgtEl>
                                            <p:attrNameLst>
                                              <p:attrName>ppt_y</p:attrName>
                                            </p:attrNameLst>
                                          </p:cBhvr>
                                          <p:tavLst>
                                            <p:tav tm="0">
                                              <p:val>
                                                <p:strVal val="0-#ppt_h/2"/>
                                              </p:val>
                                            </p:tav>
                                            <p:tav tm="100000">
                                              <p:val>
                                                <p:strVal val="#ppt_y"/>
                                              </p:val>
                                            </p:tav>
                                          </p:tavLst>
                                        </p:anim>
                                      </p:childTnLst>
                                    </p:cTn>
                                  </p:par>
                                  <p:par>
                                    <p:cTn id="18" presetID="42" presetClass="entr" presetSubtype="0" fill="hold" nodeType="withEffect">
                                      <p:stCondLst>
                                        <p:cond delay="0"/>
                                      </p:stCondLst>
                                      <p:childTnLst>
                                        <p:set>
                                          <p:cBhvr>
                                            <p:cTn id="19" dur="1" fill="hold">
                                              <p:stCondLst>
                                                <p:cond delay="0"/>
                                              </p:stCondLst>
                                            </p:cTn>
                                            <p:tgtEl>
                                              <p:spTgt spid="194"/>
                                            </p:tgtEl>
                                            <p:attrNameLst>
                                              <p:attrName>style.visibility</p:attrName>
                                            </p:attrNameLst>
                                          </p:cBhvr>
                                          <p:to>
                                            <p:strVal val="visible"/>
                                          </p:to>
                                        </p:set>
                                        <p:animEffect transition="in" filter="fade">
                                          <p:cBhvr>
                                            <p:cTn id="20" dur="1000"/>
                                            <p:tgtEl>
                                              <p:spTgt spid="194"/>
                                            </p:tgtEl>
                                          </p:cBhvr>
                                        </p:animEffect>
                                        <p:anim calcmode="lin" valueType="num">
                                          <p:cBhvr>
                                            <p:cTn id="21" dur="1000" fill="hold"/>
                                            <p:tgtEl>
                                              <p:spTgt spid="194"/>
                                            </p:tgtEl>
                                            <p:attrNameLst>
                                              <p:attrName>ppt_x</p:attrName>
                                            </p:attrNameLst>
                                          </p:cBhvr>
                                          <p:tavLst>
                                            <p:tav tm="0">
                                              <p:val>
                                                <p:strVal val="#ppt_x"/>
                                              </p:val>
                                            </p:tav>
                                            <p:tav tm="100000">
                                              <p:val>
                                                <p:strVal val="#ppt_x"/>
                                              </p:val>
                                            </p:tav>
                                          </p:tavLst>
                                        </p:anim>
                                        <p:anim calcmode="lin" valueType="num">
                                          <p:cBhvr>
                                            <p:cTn id="22" dur="1000" fill="hold"/>
                                            <p:tgtEl>
                                              <p:spTgt spid="194"/>
                                            </p:tgtEl>
                                            <p:attrNameLst>
                                              <p:attrName>ppt_y</p:attrName>
                                            </p:attrNameLst>
                                          </p:cBhvr>
                                          <p:tavLst>
                                            <p:tav tm="0">
                                              <p:val>
                                                <p:strVal val="#ppt_y+.1"/>
                                              </p:val>
                                            </p:tav>
                                            <p:tav tm="100000">
                                              <p:val>
                                                <p:strVal val="#ppt_y"/>
                                              </p:val>
                                            </p:tav>
                                          </p:tavLst>
                                        </p:anim>
                                      </p:childTnLst>
                                    </p:cTn>
                                  </p:par>
                                </p:childTnLst>
                              </p:cTn>
                            </p:par>
                            <p:par>
                              <p:cTn id="23" fill="hold">
                                <p:stCondLst>
                                  <p:cond delay="2500"/>
                                </p:stCondLst>
                                <p:childTnLst>
                                  <p:par>
                                    <p:cTn id="24" presetID="22" presetClass="entr" presetSubtype="2" fill="hold" nodeType="afterEffect">
                                      <p:stCondLst>
                                        <p:cond delay="0"/>
                                      </p:stCondLst>
                                      <p:childTnLst>
                                        <p:set>
                                          <p:cBhvr>
                                            <p:cTn id="25" dur="1" fill="hold">
                                              <p:stCondLst>
                                                <p:cond delay="0"/>
                                              </p:stCondLst>
                                            </p:cTn>
                                            <p:tgtEl>
                                              <p:spTgt spid="198"/>
                                            </p:tgtEl>
                                            <p:attrNameLst>
                                              <p:attrName>style.visibility</p:attrName>
                                            </p:attrNameLst>
                                          </p:cBhvr>
                                          <p:to>
                                            <p:strVal val="visible"/>
                                          </p:to>
                                        </p:set>
                                        <p:animEffect transition="in" filter="wipe(right)">
                                          <p:cBhvr>
                                            <p:cTn id="26" dur="500"/>
                                            <p:tgtEl>
                                              <p:spTgt spid="198"/>
                                            </p:tgtEl>
                                          </p:cBhvr>
                                        </p:animEffect>
                                      </p:childTnLst>
                                    </p:cTn>
                                  </p:par>
                                </p:childTnLst>
                              </p:cTn>
                            </p:par>
                            <p:par>
                              <p:cTn id="27" fill="hold">
                                <p:stCondLst>
                                  <p:cond delay="3000"/>
                                </p:stCondLst>
                                <p:childTnLst>
                                  <p:par>
                                    <p:cTn id="28" presetID="2" presetClass="entr" presetSubtype="8" fill="hold" grpId="0" nodeType="afterEffect">
                                      <p:stCondLst>
                                        <p:cond delay="0"/>
                                      </p:stCondLst>
                                      <p:iterate type="lt">
                                        <p:tmPct val="10000"/>
                                      </p:iterate>
                                      <p:childTnLst>
                                        <p:set>
                                          <p:cBhvr>
                                            <p:cTn id="29" dur="1" fill="hold">
                                              <p:stCondLst>
                                                <p:cond delay="0"/>
                                              </p:stCondLst>
                                            </p:cTn>
                                            <p:tgtEl>
                                              <p:spTgt spid="214"/>
                                            </p:tgtEl>
                                            <p:attrNameLst>
                                              <p:attrName>style.visibility</p:attrName>
                                            </p:attrNameLst>
                                          </p:cBhvr>
                                          <p:to>
                                            <p:strVal val="visible"/>
                                          </p:to>
                                        </p:set>
                                        <p:anim calcmode="lin" valueType="num">
                                          <p:cBhvr>
                                            <p:cTn id="30" dur="500" fill="hold"/>
                                            <p:tgtEl>
                                              <p:spTgt spid="214"/>
                                            </p:tgtEl>
                                            <p:attrNameLst>
                                              <p:attrName>ppt_x</p:attrName>
                                            </p:attrNameLst>
                                          </p:cBhvr>
                                          <p:tavLst>
                                            <p:tav tm="0">
                                              <p:val>
                                                <p:strVal val="0-#ppt_w/2"/>
                                              </p:val>
                                            </p:tav>
                                            <p:tav tm="100000">
                                              <p:val>
                                                <p:strVal val="#ppt_x"/>
                                              </p:val>
                                            </p:tav>
                                          </p:tavLst>
                                        </p:anim>
                                        <p:anim calcmode="lin" valueType="num">
                                          <p:cBhvr>
                                            <p:cTn id="31" dur="500" fill="hold"/>
                                            <p:tgtEl>
                                              <p:spTgt spid="214"/>
                                            </p:tgtEl>
                                            <p:attrNameLst>
                                              <p:attrName>ppt_y</p:attrName>
                                            </p:attrNameLst>
                                          </p:cBhvr>
                                          <p:tavLst>
                                            <p:tav tm="0">
                                              <p:val>
                                                <p:strVal val="#ppt_y"/>
                                              </p:val>
                                            </p:tav>
                                            <p:tav tm="100000">
                                              <p:val>
                                                <p:strVal val="#ppt_y"/>
                                              </p:val>
                                            </p:tav>
                                          </p:tavLst>
                                        </p:anim>
                                      </p:childTnLst>
                                    </p:cTn>
                                  </p:par>
                                </p:childTnLst>
                              </p:cTn>
                            </p:par>
                            <p:par>
                              <p:cTn id="32" fill="hold">
                                <p:stCondLst>
                                  <p:cond delay="3700"/>
                                </p:stCondLst>
                                <p:childTnLst>
                                  <p:par>
                                    <p:cTn id="33" presetID="26" presetClass="emph" presetSubtype="0" fill="hold" grpId="1" nodeType="afterEffect">
                                      <p:stCondLst>
                                        <p:cond delay="0"/>
                                      </p:stCondLst>
                                      <p:iterate type="lt">
                                        <p:tmPct val="10000"/>
                                      </p:iterate>
                                      <p:childTnLst>
                                        <p:animEffect transition="out" filter="fade">
                                          <p:cBhvr>
                                            <p:cTn id="34" dur="500" tmFilter="0, 0; .2, .5; .8, .5; 1, 0"/>
                                            <p:tgtEl>
                                              <p:spTgt spid="214"/>
                                            </p:tgtEl>
                                          </p:cBhvr>
                                        </p:animEffect>
                                        <p:animScale>
                                          <p:cBhvr>
                                            <p:cTn id="35" dur="250" autoRev="1" fill="hold"/>
                                            <p:tgtEl>
                                              <p:spTgt spid="214"/>
                                            </p:tgtEl>
                                          </p:cBhvr>
                                          <p:by x="105000" y="105000"/>
                                        </p:animScale>
                                      </p:childTnLst>
                                    </p:cTn>
                                  </p:par>
                                </p:childTnLst>
                              </p:cTn>
                            </p:par>
                            <p:par>
                              <p:cTn id="36" fill="hold">
                                <p:stCondLst>
                                  <p:cond delay="4400"/>
                                </p:stCondLst>
                                <p:childTnLst>
                                  <p:par>
                                    <p:cTn id="37" presetID="22" presetClass="entr" presetSubtype="2" fill="hold" nodeType="afterEffect">
                                      <p:stCondLst>
                                        <p:cond delay="0"/>
                                      </p:stCondLst>
                                      <p:childTnLst>
                                        <p:set>
                                          <p:cBhvr>
                                            <p:cTn id="38" dur="1" fill="hold">
                                              <p:stCondLst>
                                                <p:cond delay="0"/>
                                              </p:stCondLst>
                                            </p:cTn>
                                            <p:tgtEl>
                                              <p:spTgt spid="210"/>
                                            </p:tgtEl>
                                            <p:attrNameLst>
                                              <p:attrName>style.visibility</p:attrName>
                                            </p:attrNameLst>
                                          </p:cBhvr>
                                          <p:to>
                                            <p:strVal val="visible"/>
                                          </p:to>
                                        </p:set>
                                        <p:animEffect transition="in" filter="wipe(right)">
                                          <p:cBhvr>
                                            <p:cTn id="39" dur="500"/>
                                            <p:tgtEl>
                                              <p:spTgt spid="210"/>
                                            </p:tgtEl>
                                          </p:cBhvr>
                                        </p:animEffect>
                                      </p:childTnLst>
                                    </p:cTn>
                                  </p:par>
                                </p:childTnLst>
                              </p:cTn>
                            </p:par>
                            <p:par>
                              <p:cTn id="40" fill="hold">
                                <p:stCondLst>
                                  <p:cond delay="4900"/>
                                </p:stCondLst>
                                <p:childTnLst>
                                  <p:par>
                                    <p:cTn id="41" presetID="22" presetClass="entr" presetSubtype="2" fill="hold" nodeType="afterEffect">
                                      <p:stCondLst>
                                        <p:cond delay="0"/>
                                      </p:stCondLst>
                                      <p:childTnLst>
                                        <p:set>
                                          <p:cBhvr>
                                            <p:cTn id="42" dur="1" fill="hold">
                                              <p:stCondLst>
                                                <p:cond delay="0"/>
                                              </p:stCondLst>
                                            </p:cTn>
                                            <p:tgtEl>
                                              <p:spTgt spid="305"/>
                                            </p:tgtEl>
                                            <p:attrNameLst>
                                              <p:attrName>style.visibility</p:attrName>
                                            </p:attrNameLst>
                                          </p:cBhvr>
                                          <p:to>
                                            <p:strVal val="visible"/>
                                          </p:to>
                                        </p:set>
                                        <p:animEffect transition="in" filter="wipe(right)">
                                          <p:cBhvr>
                                            <p:cTn id="43" dur="500"/>
                                            <p:tgtEl>
                                              <p:spTgt spid="305"/>
                                            </p:tgtEl>
                                          </p:cBhvr>
                                        </p:animEffect>
                                      </p:childTnLst>
                                    </p:cTn>
                                  </p:par>
                                </p:childTnLst>
                              </p:cTn>
                            </p:par>
                            <p:par>
                              <p:cTn id="44" fill="hold">
                                <p:stCondLst>
                                  <p:cond delay="5400"/>
                                </p:stCondLst>
                                <p:childTnLst>
                                  <p:par>
                                    <p:cTn id="45" presetID="22" presetClass="entr" presetSubtype="2" fill="hold" nodeType="afterEffect">
                                      <p:stCondLst>
                                        <p:cond delay="0"/>
                                      </p:stCondLst>
                                      <p:childTnLst>
                                        <p:set>
                                          <p:cBhvr>
                                            <p:cTn id="46" dur="1" fill="hold">
                                              <p:stCondLst>
                                                <p:cond delay="0"/>
                                              </p:stCondLst>
                                            </p:cTn>
                                            <p:tgtEl>
                                              <p:spTgt spid="301"/>
                                            </p:tgtEl>
                                            <p:attrNameLst>
                                              <p:attrName>style.visibility</p:attrName>
                                            </p:attrNameLst>
                                          </p:cBhvr>
                                          <p:to>
                                            <p:strVal val="visible"/>
                                          </p:to>
                                        </p:set>
                                        <p:animEffect transition="in" filter="wipe(right)">
                                          <p:cBhvr>
                                            <p:cTn id="47" dur="500"/>
                                            <p:tgtEl>
                                              <p:spTgt spid="301"/>
                                            </p:tgtEl>
                                          </p:cBhvr>
                                        </p:animEffect>
                                      </p:childTnLst>
                                    </p:cTn>
                                  </p:par>
                                </p:childTnLst>
                              </p:cTn>
                            </p:par>
                            <p:par>
                              <p:cTn id="48" fill="hold">
                                <p:stCondLst>
                                  <p:cond delay="5900"/>
                                </p:stCondLst>
                                <p:childTnLst>
                                  <p:par>
                                    <p:cTn id="49" presetID="14" presetClass="entr" presetSubtype="10" fill="hold" grpId="0" nodeType="afterEffect">
                                      <p:stCondLst>
                                        <p:cond delay="0"/>
                                      </p:stCondLst>
                                      <p:childTnLst>
                                        <p:set>
                                          <p:cBhvr>
                                            <p:cTn id="50" dur="1" fill="hold">
                                              <p:stCondLst>
                                                <p:cond delay="0"/>
                                              </p:stCondLst>
                                            </p:cTn>
                                            <p:tgtEl>
                                              <p:spTgt spid="222"/>
                                            </p:tgtEl>
                                            <p:attrNameLst>
                                              <p:attrName>style.visibility</p:attrName>
                                            </p:attrNameLst>
                                          </p:cBhvr>
                                          <p:to>
                                            <p:strVal val="visible"/>
                                          </p:to>
                                        </p:set>
                                        <p:animEffect transition="in" filter="randombar(horizontal)">
                                          <p:cBhvr>
                                            <p:cTn id="51" dur="500"/>
                                            <p:tgtEl>
                                              <p:spTgt spid="222"/>
                                            </p:tgtEl>
                                          </p:cBhvr>
                                        </p:animEffect>
                                      </p:childTnLst>
                                    </p:cTn>
                                  </p:par>
                                </p:childTnLst>
                              </p:cTn>
                            </p:par>
                            <p:par>
                              <p:cTn id="52" fill="hold">
                                <p:stCondLst>
                                  <p:cond delay="6400"/>
                                </p:stCondLst>
                                <p:childTnLst>
                                  <p:par>
                                    <p:cTn id="53" presetID="14" presetClass="entr" presetSubtype="10" fill="hold" grpId="0" nodeType="afterEffect">
                                      <p:stCondLst>
                                        <p:cond delay="0"/>
                                      </p:stCondLst>
                                      <p:childTnLst>
                                        <p:set>
                                          <p:cBhvr>
                                            <p:cTn id="54" dur="1" fill="hold">
                                              <p:stCondLst>
                                                <p:cond delay="0"/>
                                              </p:stCondLst>
                                            </p:cTn>
                                            <p:tgtEl>
                                              <p:spTgt spid="224"/>
                                            </p:tgtEl>
                                            <p:attrNameLst>
                                              <p:attrName>style.visibility</p:attrName>
                                            </p:attrNameLst>
                                          </p:cBhvr>
                                          <p:to>
                                            <p:strVal val="visible"/>
                                          </p:to>
                                        </p:set>
                                        <p:animEffect transition="in" filter="randombar(horizontal)">
                                          <p:cBhvr>
                                            <p:cTn id="55" dur="500"/>
                                            <p:tgtEl>
                                              <p:spTgt spid="224"/>
                                            </p:tgtEl>
                                          </p:cBhvr>
                                        </p:animEffect>
                                      </p:childTnLst>
                                    </p:cTn>
                                  </p:par>
                                </p:childTnLst>
                              </p:cTn>
                            </p:par>
                            <p:par>
                              <p:cTn id="56" fill="hold">
                                <p:stCondLst>
                                  <p:cond delay="6900"/>
                                </p:stCondLst>
                                <p:childTnLst>
                                  <p:par>
                                    <p:cTn id="57" presetID="14" presetClass="entr" presetSubtype="10" fill="hold" grpId="0" nodeType="afterEffect">
                                      <p:stCondLst>
                                        <p:cond delay="0"/>
                                      </p:stCondLst>
                                      <p:childTnLst>
                                        <p:set>
                                          <p:cBhvr>
                                            <p:cTn id="58" dur="1" fill="hold">
                                              <p:stCondLst>
                                                <p:cond delay="0"/>
                                              </p:stCondLst>
                                            </p:cTn>
                                            <p:tgtEl>
                                              <p:spTgt spid="226"/>
                                            </p:tgtEl>
                                            <p:attrNameLst>
                                              <p:attrName>style.visibility</p:attrName>
                                            </p:attrNameLst>
                                          </p:cBhvr>
                                          <p:to>
                                            <p:strVal val="visible"/>
                                          </p:to>
                                        </p:set>
                                        <p:animEffect transition="in" filter="randombar(horizontal)">
                                          <p:cBhvr>
                                            <p:cTn id="59" dur="500"/>
                                            <p:tgtEl>
                                              <p:spTgt spid="226"/>
                                            </p:tgtEl>
                                          </p:cBhvr>
                                        </p:animEffect>
                                      </p:childTnLst>
                                    </p:cTn>
                                  </p:par>
                                </p:childTnLst>
                              </p:cTn>
                            </p:par>
                            <p:par>
                              <p:cTn id="60" fill="hold">
                                <p:stCondLst>
                                  <p:cond delay="7400"/>
                                </p:stCondLst>
                                <p:childTnLst>
                                  <p:par>
                                    <p:cTn id="61" presetID="2" presetClass="entr" presetSubtype="1" fill="hold" grpId="0" nodeType="afterEffect" p14:presetBounceEnd="67000">
                                      <p:stCondLst>
                                        <p:cond delay="0"/>
                                      </p:stCondLst>
                                      <p:childTnLst>
                                        <p:set>
                                          <p:cBhvr>
                                            <p:cTn id="62" dur="1" fill="hold">
                                              <p:stCondLst>
                                                <p:cond delay="0"/>
                                              </p:stCondLst>
                                            </p:cTn>
                                            <p:tgtEl>
                                              <p:spTgt spid="225"/>
                                            </p:tgtEl>
                                            <p:attrNameLst>
                                              <p:attrName>style.visibility</p:attrName>
                                            </p:attrNameLst>
                                          </p:cBhvr>
                                          <p:to>
                                            <p:strVal val="visible"/>
                                          </p:to>
                                        </p:set>
                                        <p:anim calcmode="lin" valueType="num" p14:bounceEnd="67000">
                                          <p:cBhvr additive="base">
                                            <p:cTn id="63" dur="2000" fill="hold"/>
                                            <p:tgtEl>
                                              <p:spTgt spid="225"/>
                                            </p:tgtEl>
                                            <p:attrNameLst>
                                              <p:attrName>ppt_x</p:attrName>
                                            </p:attrNameLst>
                                          </p:cBhvr>
                                          <p:tavLst>
                                            <p:tav tm="0">
                                              <p:val>
                                                <p:strVal val="#ppt_x"/>
                                              </p:val>
                                            </p:tav>
                                            <p:tav tm="100000">
                                              <p:val>
                                                <p:strVal val="#ppt_x"/>
                                              </p:val>
                                            </p:tav>
                                          </p:tavLst>
                                        </p:anim>
                                        <p:anim calcmode="lin" valueType="num" p14:bounceEnd="67000">
                                          <p:cBhvr additive="base">
                                            <p:cTn id="64" dur="2000" fill="hold"/>
                                            <p:tgtEl>
                                              <p:spTgt spid="225"/>
                                            </p:tgtEl>
                                            <p:attrNameLst>
                                              <p:attrName>ppt_y</p:attrName>
                                            </p:attrNameLst>
                                          </p:cBhvr>
                                          <p:tavLst>
                                            <p:tav tm="0">
                                              <p:val>
                                                <p:strVal val="0-#ppt_h/2"/>
                                              </p:val>
                                            </p:tav>
                                            <p:tav tm="100000">
                                              <p:val>
                                                <p:strVal val="#ppt_y"/>
                                              </p:val>
                                            </p:tav>
                                          </p:tavLst>
                                        </p:anim>
                                      </p:childTnLst>
                                    </p:cTn>
                                  </p:par>
                                  <p:par>
                                    <p:cTn id="65" presetID="2" presetClass="entr" presetSubtype="1" fill="hold" grpId="0" nodeType="withEffect" p14:presetBounceEnd="67000">
                                      <p:stCondLst>
                                        <p:cond delay="0"/>
                                      </p:stCondLst>
                                      <p:childTnLst>
                                        <p:set>
                                          <p:cBhvr>
                                            <p:cTn id="66" dur="1" fill="hold">
                                              <p:stCondLst>
                                                <p:cond delay="0"/>
                                              </p:stCondLst>
                                            </p:cTn>
                                            <p:tgtEl>
                                              <p:spTgt spid="223"/>
                                            </p:tgtEl>
                                            <p:attrNameLst>
                                              <p:attrName>style.visibility</p:attrName>
                                            </p:attrNameLst>
                                          </p:cBhvr>
                                          <p:to>
                                            <p:strVal val="visible"/>
                                          </p:to>
                                        </p:set>
                                        <p:anim calcmode="lin" valueType="num" p14:bounceEnd="67000">
                                          <p:cBhvr additive="base">
                                            <p:cTn id="67" dur="2000" fill="hold"/>
                                            <p:tgtEl>
                                              <p:spTgt spid="223"/>
                                            </p:tgtEl>
                                            <p:attrNameLst>
                                              <p:attrName>ppt_x</p:attrName>
                                            </p:attrNameLst>
                                          </p:cBhvr>
                                          <p:tavLst>
                                            <p:tav tm="0">
                                              <p:val>
                                                <p:strVal val="#ppt_x"/>
                                              </p:val>
                                            </p:tav>
                                            <p:tav tm="100000">
                                              <p:val>
                                                <p:strVal val="#ppt_x"/>
                                              </p:val>
                                            </p:tav>
                                          </p:tavLst>
                                        </p:anim>
                                        <p:anim calcmode="lin" valueType="num" p14:bounceEnd="67000">
                                          <p:cBhvr additive="base">
                                            <p:cTn id="68" dur="2000" fill="hold"/>
                                            <p:tgtEl>
                                              <p:spTgt spid="223"/>
                                            </p:tgtEl>
                                            <p:attrNameLst>
                                              <p:attrName>ppt_y</p:attrName>
                                            </p:attrNameLst>
                                          </p:cBhvr>
                                          <p:tavLst>
                                            <p:tav tm="0">
                                              <p:val>
                                                <p:strVal val="0-#ppt_h/2"/>
                                              </p:val>
                                            </p:tav>
                                            <p:tav tm="100000">
                                              <p:val>
                                                <p:strVal val="#ppt_y"/>
                                              </p:val>
                                            </p:tav>
                                          </p:tavLst>
                                        </p:anim>
                                      </p:childTnLst>
                                    </p:cTn>
                                  </p:par>
                                  <p:par>
                                    <p:cTn id="69" presetID="2" presetClass="entr" presetSubtype="1" fill="hold" grpId="0" nodeType="withEffect" p14:presetBounceEnd="67000">
                                      <p:stCondLst>
                                        <p:cond delay="0"/>
                                      </p:stCondLst>
                                      <p:childTnLst>
                                        <p:set>
                                          <p:cBhvr>
                                            <p:cTn id="70" dur="1" fill="hold">
                                              <p:stCondLst>
                                                <p:cond delay="0"/>
                                              </p:stCondLst>
                                            </p:cTn>
                                            <p:tgtEl>
                                              <p:spTgt spid="221"/>
                                            </p:tgtEl>
                                            <p:attrNameLst>
                                              <p:attrName>style.visibility</p:attrName>
                                            </p:attrNameLst>
                                          </p:cBhvr>
                                          <p:to>
                                            <p:strVal val="visible"/>
                                          </p:to>
                                        </p:set>
                                        <p:anim calcmode="lin" valueType="num" p14:bounceEnd="67000">
                                          <p:cBhvr additive="base">
                                            <p:cTn id="71" dur="2000" fill="hold"/>
                                            <p:tgtEl>
                                              <p:spTgt spid="221"/>
                                            </p:tgtEl>
                                            <p:attrNameLst>
                                              <p:attrName>ppt_x</p:attrName>
                                            </p:attrNameLst>
                                          </p:cBhvr>
                                          <p:tavLst>
                                            <p:tav tm="0">
                                              <p:val>
                                                <p:strVal val="#ppt_x"/>
                                              </p:val>
                                            </p:tav>
                                            <p:tav tm="100000">
                                              <p:val>
                                                <p:strVal val="#ppt_x"/>
                                              </p:val>
                                            </p:tav>
                                          </p:tavLst>
                                        </p:anim>
                                        <p:anim calcmode="lin" valueType="num" p14:bounceEnd="67000">
                                          <p:cBhvr additive="base">
                                            <p:cTn id="72" dur="2000" fill="hold"/>
                                            <p:tgtEl>
                                              <p:spTgt spid="221"/>
                                            </p:tgtEl>
                                            <p:attrNameLst>
                                              <p:attrName>ppt_y</p:attrName>
                                            </p:attrNameLst>
                                          </p:cBhvr>
                                          <p:tavLst>
                                            <p:tav tm="0">
                                              <p:val>
                                                <p:strVal val="0-#ppt_h/2"/>
                                              </p:val>
                                            </p:tav>
                                            <p:tav tm="100000">
                                              <p:val>
                                                <p:strVal val="#ppt_y"/>
                                              </p:val>
                                            </p:tav>
                                          </p:tavLst>
                                        </p:anim>
                                      </p:childTnLst>
                                    </p:cTn>
                                  </p:par>
                                </p:childTnLst>
                              </p:cTn>
                            </p:par>
                            <p:par>
                              <p:cTn id="73" fill="hold">
                                <p:stCondLst>
                                  <p:cond delay="9400"/>
                                </p:stCondLst>
                                <p:childTnLst>
                                  <p:par>
                                    <p:cTn id="74" presetID="2" presetClass="entr" presetSubtype="8" fill="hold" grpId="0" nodeType="afterEffect" p14:presetBounceEnd="67000">
                                      <p:stCondLst>
                                        <p:cond delay="0"/>
                                      </p:stCondLst>
                                      <p:childTnLst>
                                        <p:set>
                                          <p:cBhvr>
                                            <p:cTn id="75" dur="1" fill="hold">
                                              <p:stCondLst>
                                                <p:cond delay="0"/>
                                              </p:stCondLst>
                                            </p:cTn>
                                            <p:tgtEl>
                                              <p:spTgt spid="227"/>
                                            </p:tgtEl>
                                            <p:attrNameLst>
                                              <p:attrName>style.visibility</p:attrName>
                                            </p:attrNameLst>
                                          </p:cBhvr>
                                          <p:to>
                                            <p:strVal val="visible"/>
                                          </p:to>
                                        </p:set>
                                        <p:anim calcmode="lin" valueType="num" p14:bounceEnd="67000">
                                          <p:cBhvr additive="base">
                                            <p:cTn id="76" dur="2000" fill="hold"/>
                                            <p:tgtEl>
                                              <p:spTgt spid="227"/>
                                            </p:tgtEl>
                                            <p:attrNameLst>
                                              <p:attrName>ppt_x</p:attrName>
                                            </p:attrNameLst>
                                          </p:cBhvr>
                                          <p:tavLst>
                                            <p:tav tm="0">
                                              <p:val>
                                                <p:strVal val="0-#ppt_w/2"/>
                                              </p:val>
                                            </p:tav>
                                            <p:tav tm="100000">
                                              <p:val>
                                                <p:strVal val="#ppt_x"/>
                                              </p:val>
                                            </p:tav>
                                          </p:tavLst>
                                        </p:anim>
                                        <p:anim calcmode="lin" valueType="num" p14:bounceEnd="67000">
                                          <p:cBhvr additive="base">
                                            <p:cTn id="77" dur="2000" fill="hold"/>
                                            <p:tgtEl>
                                              <p:spTgt spid="227"/>
                                            </p:tgtEl>
                                            <p:attrNameLst>
                                              <p:attrName>ppt_y</p:attrName>
                                            </p:attrNameLst>
                                          </p:cBhvr>
                                          <p:tavLst>
                                            <p:tav tm="0">
                                              <p:val>
                                                <p:strVal val="#ppt_y"/>
                                              </p:val>
                                            </p:tav>
                                            <p:tav tm="100000">
                                              <p:val>
                                                <p:strVal val="#ppt_y"/>
                                              </p:val>
                                            </p:tav>
                                          </p:tavLst>
                                        </p:anim>
                                      </p:childTnLst>
                                    </p:cTn>
                                  </p:par>
                                </p:childTnLst>
                              </p:cTn>
                            </p:par>
                            <p:par>
                              <p:cTn id="78" fill="hold">
                                <p:stCondLst>
                                  <p:cond delay="11400"/>
                                </p:stCondLst>
                                <p:childTnLst>
                                  <p:par>
                                    <p:cTn id="79" presetID="52" presetClass="entr" presetSubtype="0" fill="hold" nodeType="afterEffect">
                                      <p:stCondLst>
                                        <p:cond delay="0"/>
                                      </p:stCondLst>
                                      <p:childTnLst>
                                        <p:set>
                                          <p:cBhvr>
                                            <p:cTn id="80" dur="1" fill="hold">
                                              <p:stCondLst>
                                                <p:cond delay="0"/>
                                              </p:stCondLst>
                                            </p:cTn>
                                            <p:tgtEl>
                                              <p:spTgt spid="299"/>
                                            </p:tgtEl>
                                            <p:attrNameLst>
                                              <p:attrName>style.visibility</p:attrName>
                                            </p:attrNameLst>
                                          </p:cBhvr>
                                          <p:to>
                                            <p:strVal val="visible"/>
                                          </p:to>
                                        </p:set>
                                        <p:animScale>
                                          <p:cBhvr>
                                            <p:cTn id="81" dur="1000" decel="50000" fill="hold">
                                              <p:stCondLst>
                                                <p:cond delay="0"/>
                                              </p:stCondLst>
                                            </p:cTn>
                                            <p:tgtEl>
                                              <p:spTgt spid="29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2" dur="1000" decel="50000" fill="hold">
                                              <p:stCondLst>
                                                <p:cond delay="0"/>
                                              </p:stCondLst>
                                            </p:cTn>
                                            <p:tgtEl>
                                              <p:spTgt spid="299"/>
                                            </p:tgtEl>
                                            <p:attrNameLst>
                                              <p:attrName>ppt_x</p:attrName>
                                              <p:attrName>ppt_y</p:attrName>
                                            </p:attrNameLst>
                                          </p:cBhvr>
                                        </p:animMotion>
                                        <p:animEffect transition="in" filter="fade">
                                          <p:cBhvr>
                                            <p:cTn id="83" dur="1000"/>
                                            <p:tgtEl>
                                              <p:spTgt spid="299"/>
                                            </p:tgtEl>
                                          </p:cBhvr>
                                        </p:animEffect>
                                      </p:childTnLst>
                                    </p:cTn>
                                  </p:par>
                                  <p:par>
                                    <p:cTn id="84" presetID="52" presetClass="entr" presetSubtype="0" fill="hold" nodeType="withEffect">
                                      <p:stCondLst>
                                        <p:cond delay="200"/>
                                      </p:stCondLst>
                                      <p:childTnLst>
                                        <p:set>
                                          <p:cBhvr>
                                            <p:cTn id="85" dur="1" fill="hold">
                                              <p:stCondLst>
                                                <p:cond delay="0"/>
                                              </p:stCondLst>
                                            </p:cTn>
                                            <p:tgtEl>
                                              <p:spTgt spid="300"/>
                                            </p:tgtEl>
                                            <p:attrNameLst>
                                              <p:attrName>style.visibility</p:attrName>
                                            </p:attrNameLst>
                                          </p:cBhvr>
                                          <p:to>
                                            <p:strVal val="visible"/>
                                          </p:to>
                                        </p:set>
                                        <p:animScale>
                                          <p:cBhvr>
                                            <p:cTn id="86" dur="1000" decel="50000" fill="hold">
                                              <p:stCondLst>
                                                <p:cond delay="0"/>
                                              </p:stCondLst>
                                            </p:cTn>
                                            <p:tgtEl>
                                              <p:spTgt spid="30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7" dur="1000" decel="50000" fill="hold">
                                              <p:stCondLst>
                                                <p:cond delay="0"/>
                                              </p:stCondLst>
                                            </p:cTn>
                                            <p:tgtEl>
                                              <p:spTgt spid="300"/>
                                            </p:tgtEl>
                                            <p:attrNameLst>
                                              <p:attrName>ppt_x</p:attrName>
                                              <p:attrName>ppt_y</p:attrName>
                                            </p:attrNameLst>
                                          </p:cBhvr>
                                        </p:animMotion>
                                        <p:animEffect transition="in" filter="fade">
                                          <p:cBhvr>
                                            <p:cTn id="88" dur="1000"/>
                                            <p:tgtEl>
                                              <p:spTgt spid="3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 grpId="0"/>
          <p:bldP spid="214" grpId="0"/>
          <p:bldP spid="214" grpId="1"/>
          <p:bldP spid="221" grpId="0"/>
          <p:bldP spid="222" grpId="0"/>
          <p:bldP spid="223" grpId="0"/>
          <p:bldP spid="224" grpId="0"/>
          <p:bldP spid="225" grpId="0"/>
          <p:bldP spid="226" grpId="0"/>
          <p:bldP spid="227"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96"/>
                                            </p:tgtEl>
                                            <p:attrNameLst>
                                              <p:attrName>style.visibility</p:attrName>
                                            </p:attrNameLst>
                                          </p:cBhvr>
                                          <p:to>
                                            <p:strVal val="visible"/>
                                          </p:to>
                                        </p:set>
                                        <p:anim calcmode="lin" valueType="num">
                                          <p:cBhvr additive="base">
                                            <p:cTn id="7" dur="500" fill="hold"/>
                                            <p:tgtEl>
                                              <p:spTgt spid="96"/>
                                            </p:tgtEl>
                                            <p:attrNameLst>
                                              <p:attrName>ppt_x</p:attrName>
                                            </p:attrNameLst>
                                          </p:cBhvr>
                                          <p:tavLst>
                                            <p:tav tm="0">
                                              <p:val>
                                                <p:strVal val="#ppt_x"/>
                                              </p:val>
                                            </p:tav>
                                            <p:tav tm="100000">
                                              <p:val>
                                                <p:strVal val="#ppt_x"/>
                                              </p:val>
                                            </p:tav>
                                          </p:tavLst>
                                        </p:anim>
                                        <p:anim calcmode="lin" valueType="num">
                                          <p:cBhvr additive="base">
                                            <p:cTn id="8" dur="500" fill="hold"/>
                                            <p:tgtEl>
                                              <p:spTgt spid="96"/>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97"/>
                                            </p:tgtEl>
                                            <p:attrNameLst>
                                              <p:attrName>style.visibility</p:attrName>
                                            </p:attrNameLst>
                                          </p:cBhvr>
                                          <p:to>
                                            <p:strVal val="visible"/>
                                          </p:to>
                                        </p:set>
                                        <p:anim calcmode="lin" valueType="num">
                                          <p:cBhvr additive="base">
                                            <p:cTn id="12" dur="2000" fill="hold"/>
                                            <p:tgtEl>
                                              <p:spTgt spid="97"/>
                                            </p:tgtEl>
                                            <p:attrNameLst>
                                              <p:attrName>ppt_x</p:attrName>
                                            </p:attrNameLst>
                                          </p:cBhvr>
                                          <p:tavLst>
                                            <p:tav tm="0">
                                              <p:val>
                                                <p:strVal val="0-#ppt_w/2"/>
                                              </p:val>
                                            </p:tav>
                                            <p:tav tm="100000">
                                              <p:val>
                                                <p:strVal val="#ppt_x"/>
                                              </p:val>
                                            </p:tav>
                                          </p:tavLst>
                                        </p:anim>
                                        <p:anim calcmode="lin" valueType="num">
                                          <p:cBhvr additive="base">
                                            <p:cTn id="13" dur="2000" fill="hold"/>
                                            <p:tgtEl>
                                              <p:spTgt spid="97"/>
                                            </p:tgtEl>
                                            <p:attrNameLst>
                                              <p:attrName>ppt_y</p:attrName>
                                            </p:attrNameLst>
                                          </p:cBhvr>
                                          <p:tavLst>
                                            <p:tav tm="0">
                                              <p:val>
                                                <p:strVal val="#ppt_y"/>
                                              </p:val>
                                            </p:tav>
                                            <p:tav tm="100000">
                                              <p:val>
                                                <p:strVal val="#ppt_y"/>
                                              </p:val>
                                            </p:tav>
                                          </p:tavLst>
                                        </p:anim>
                                      </p:childTnLst>
                                    </p:cTn>
                                  </p:par>
                                  <p:par>
                                    <p:cTn id="14" presetID="2" presetClass="entr" presetSubtype="3" fill="hold" nodeType="withEffect">
                                      <p:stCondLst>
                                        <p:cond delay="0"/>
                                      </p:stCondLst>
                                      <p:childTnLst>
                                        <p:set>
                                          <p:cBhvr>
                                            <p:cTn id="15" dur="1" fill="hold">
                                              <p:stCondLst>
                                                <p:cond delay="0"/>
                                              </p:stCondLst>
                                            </p:cTn>
                                            <p:tgtEl>
                                              <p:spTgt spid="102"/>
                                            </p:tgtEl>
                                            <p:attrNameLst>
                                              <p:attrName>style.visibility</p:attrName>
                                            </p:attrNameLst>
                                          </p:cBhvr>
                                          <p:to>
                                            <p:strVal val="visible"/>
                                          </p:to>
                                        </p:set>
                                        <p:anim calcmode="lin" valueType="num">
                                          <p:cBhvr additive="base">
                                            <p:cTn id="16" dur="500" fill="hold"/>
                                            <p:tgtEl>
                                              <p:spTgt spid="102"/>
                                            </p:tgtEl>
                                            <p:attrNameLst>
                                              <p:attrName>ppt_x</p:attrName>
                                            </p:attrNameLst>
                                          </p:cBhvr>
                                          <p:tavLst>
                                            <p:tav tm="0">
                                              <p:val>
                                                <p:strVal val="1+#ppt_w/2"/>
                                              </p:val>
                                            </p:tav>
                                            <p:tav tm="100000">
                                              <p:val>
                                                <p:strVal val="#ppt_x"/>
                                              </p:val>
                                            </p:tav>
                                          </p:tavLst>
                                        </p:anim>
                                        <p:anim calcmode="lin" valueType="num">
                                          <p:cBhvr additive="base">
                                            <p:cTn id="17" dur="500" fill="hold"/>
                                            <p:tgtEl>
                                              <p:spTgt spid="102"/>
                                            </p:tgtEl>
                                            <p:attrNameLst>
                                              <p:attrName>ppt_y</p:attrName>
                                            </p:attrNameLst>
                                          </p:cBhvr>
                                          <p:tavLst>
                                            <p:tav tm="0">
                                              <p:val>
                                                <p:strVal val="0-#ppt_h/2"/>
                                              </p:val>
                                            </p:tav>
                                            <p:tav tm="100000">
                                              <p:val>
                                                <p:strVal val="#ppt_y"/>
                                              </p:val>
                                            </p:tav>
                                          </p:tavLst>
                                        </p:anim>
                                      </p:childTnLst>
                                    </p:cTn>
                                  </p:par>
                                  <p:par>
                                    <p:cTn id="18" presetID="42" presetClass="entr" presetSubtype="0" fill="hold" nodeType="withEffect">
                                      <p:stCondLst>
                                        <p:cond delay="0"/>
                                      </p:stCondLst>
                                      <p:childTnLst>
                                        <p:set>
                                          <p:cBhvr>
                                            <p:cTn id="19" dur="1" fill="hold">
                                              <p:stCondLst>
                                                <p:cond delay="0"/>
                                              </p:stCondLst>
                                            </p:cTn>
                                            <p:tgtEl>
                                              <p:spTgt spid="194"/>
                                            </p:tgtEl>
                                            <p:attrNameLst>
                                              <p:attrName>style.visibility</p:attrName>
                                            </p:attrNameLst>
                                          </p:cBhvr>
                                          <p:to>
                                            <p:strVal val="visible"/>
                                          </p:to>
                                        </p:set>
                                        <p:animEffect transition="in" filter="fade">
                                          <p:cBhvr>
                                            <p:cTn id="20" dur="1000"/>
                                            <p:tgtEl>
                                              <p:spTgt spid="194"/>
                                            </p:tgtEl>
                                          </p:cBhvr>
                                        </p:animEffect>
                                        <p:anim calcmode="lin" valueType="num">
                                          <p:cBhvr>
                                            <p:cTn id="21" dur="1000" fill="hold"/>
                                            <p:tgtEl>
                                              <p:spTgt spid="194"/>
                                            </p:tgtEl>
                                            <p:attrNameLst>
                                              <p:attrName>ppt_x</p:attrName>
                                            </p:attrNameLst>
                                          </p:cBhvr>
                                          <p:tavLst>
                                            <p:tav tm="0">
                                              <p:val>
                                                <p:strVal val="#ppt_x"/>
                                              </p:val>
                                            </p:tav>
                                            <p:tav tm="100000">
                                              <p:val>
                                                <p:strVal val="#ppt_x"/>
                                              </p:val>
                                            </p:tav>
                                          </p:tavLst>
                                        </p:anim>
                                        <p:anim calcmode="lin" valueType="num">
                                          <p:cBhvr>
                                            <p:cTn id="22" dur="1000" fill="hold"/>
                                            <p:tgtEl>
                                              <p:spTgt spid="194"/>
                                            </p:tgtEl>
                                            <p:attrNameLst>
                                              <p:attrName>ppt_y</p:attrName>
                                            </p:attrNameLst>
                                          </p:cBhvr>
                                          <p:tavLst>
                                            <p:tav tm="0">
                                              <p:val>
                                                <p:strVal val="#ppt_y+.1"/>
                                              </p:val>
                                            </p:tav>
                                            <p:tav tm="100000">
                                              <p:val>
                                                <p:strVal val="#ppt_y"/>
                                              </p:val>
                                            </p:tav>
                                          </p:tavLst>
                                        </p:anim>
                                      </p:childTnLst>
                                    </p:cTn>
                                  </p:par>
                                </p:childTnLst>
                              </p:cTn>
                            </p:par>
                            <p:par>
                              <p:cTn id="23" fill="hold">
                                <p:stCondLst>
                                  <p:cond delay="2500"/>
                                </p:stCondLst>
                                <p:childTnLst>
                                  <p:par>
                                    <p:cTn id="24" presetID="22" presetClass="entr" presetSubtype="2" fill="hold" nodeType="afterEffect">
                                      <p:stCondLst>
                                        <p:cond delay="0"/>
                                      </p:stCondLst>
                                      <p:childTnLst>
                                        <p:set>
                                          <p:cBhvr>
                                            <p:cTn id="25" dur="1" fill="hold">
                                              <p:stCondLst>
                                                <p:cond delay="0"/>
                                              </p:stCondLst>
                                            </p:cTn>
                                            <p:tgtEl>
                                              <p:spTgt spid="198"/>
                                            </p:tgtEl>
                                            <p:attrNameLst>
                                              <p:attrName>style.visibility</p:attrName>
                                            </p:attrNameLst>
                                          </p:cBhvr>
                                          <p:to>
                                            <p:strVal val="visible"/>
                                          </p:to>
                                        </p:set>
                                        <p:animEffect transition="in" filter="wipe(right)">
                                          <p:cBhvr>
                                            <p:cTn id="26" dur="500"/>
                                            <p:tgtEl>
                                              <p:spTgt spid="198"/>
                                            </p:tgtEl>
                                          </p:cBhvr>
                                        </p:animEffect>
                                      </p:childTnLst>
                                    </p:cTn>
                                  </p:par>
                                </p:childTnLst>
                              </p:cTn>
                            </p:par>
                            <p:par>
                              <p:cTn id="27" fill="hold">
                                <p:stCondLst>
                                  <p:cond delay="3000"/>
                                </p:stCondLst>
                                <p:childTnLst>
                                  <p:par>
                                    <p:cTn id="28" presetID="2" presetClass="entr" presetSubtype="8" fill="hold" grpId="0" nodeType="afterEffect">
                                      <p:stCondLst>
                                        <p:cond delay="0"/>
                                      </p:stCondLst>
                                      <p:iterate type="lt">
                                        <p:tmPct val="10000"/>
                                      </p:iterate>
                                      <p:childTnLst>
                                        <p:set>
                                          <p:cBhvr>
                                            <p:cTn id="29" dur="1" fill="hold">
                                              <p:stCondLst>
                                                <p:cond delay="0"/>
                                              </p:stCondLst>
                                            </p:cTn>
                                            <p:tgtEl>
                                              <p:spTgt spid="214"/>
                                            </p:tgtEl>
                                            <p:attrNameLst>
                                              <p:attrName>style.visibility</p:attrName>
                                            </p:attrNameLst>
                                          </p:cBhvr>
                                          <p:to>
                                            <p:strVal val="visible"/>
                                          </p:to>
                                        </p:set>
                                        <p:anim calcmode="lin" valueType="num">
                                          <p:cBhvr>
                                            <p:cTn id="30" dur="500" fill="hold"/>
                                            <p:tgtEl>
                                              <p:spTgt spid="214"/>
                                            </p:tgtEl>
                                            <p:attrNameLst>
                                              <p:attrName>ppt_x</p:attrName>
                                            </p:attrNameLst>
                                          </p:cBhvr>
                                          <p:tavLst>
                                            <p:tav tm="0">
                                              <p:val>
                                                <p:strVal val="0-#ppt_w/2"/>
                                              </p:val>
                                            </p:tav>
                                            <p:tav tm="100000">
                                              <p:val>
                                                <p:strVal val="#ppt_x"/>
                                              </p:val>
                                            </p:tav>
                                          </p:tavLst>
                                        </p:anim>
                                        <p:anim calcmode="lin" valueType="num">
                                          <p:cBhvr>
                                            <p:cTn id="31" dur="500" fill="hold"/>
                                            <p:tgtEl>
                                              <p:spTgt spid="214"/>
                                            </p:tgtEl>
                                            <p:attrNameLst>
                                              <p:attrName>ppt_y</p:attrName>
                                            </p:attrNameLst>
                                          </p:cBhvr>
                                          <p:tavLst>
                                            <p:tav tm="0">
                                              <p:val>
                                                <p:strVal val="#ppt_y"/>
                                              </p:val>
                                            </p:tav>
                                            <p:tav tm="100000">
                                              <p:val>
                                                <p:strVal val="#ppt_y"/>
                                              </p:val>
                                            </p:tav>
                                          </p:tavLst>
                                        </p:anim>
                                      </p:childTnLst>
                                    </p:cTn>
                                  </p:par>
                                </p:childTnLst>
                              </p:cTn>
                            </p:par>
                            <p:par>
                              <p:cTn id="32" fill="hold">
                                <p:stCondLst>
                                  <p:cond delay="3700"/>
                                </p:stCondLst>
                                <p:childTnLst>
                                  <p:par>
                                    <p:cTn id="33" presetID="26" presetClass="emph" presetSubtype="0" fill="hold" grpId="1" nodeType="afterEffect">
                                      <p:stCondLst>
                                        <p:cond delay="0"/>
                                      </p:stCondLst>
                                      <p:iterate type="lt">
                                        <p:tmPct val="10000"/>
                                      </p:iterate>
                                      <p:childTnLst>
                                        <p:animEffect transition="out" filter="fade">
                                          <p:cBhvr>
                                            <p:cTn id="34" dur="500" tmFilter="0, 0; .2, .5; .8, .5; 1, 0"/>
                                            <p:tgtEl>
                                              <p:spTgt spid="214"/>
                                            </p:tgtEl>
                                          </p:cBhvr>
                                        </p:animEffect>
                                        <p:animScale>
                                          <p:cBhvr>
                                            <p:cTn id="35" dur="250" autoRev="1" fill="hold"/>
                                            <p:tgtEl>
                                              <p:spTgt spid="214"/>
                                            </p:tgtEl>
                                          </p:cBhvr>
                                          <p:by x="105000" y="105000"/>
                                        </p:animScale>
                                      </p:childTnLst>
                                    </p:cTn>
                                  </p:par>
                                </p:childTnLst>
                              </p:cTn>
                            </p:par>
                            <p:par>
                              <p:cTn id="36" fill="hold">
                                <p:stCondLst>
                                  <p:cond delay="4400"/>
                                </p:stCondLst>
                                <p:childTnLst>
                                  <p:par>
                                    <p:cTn id="37" presetID="22" presetClass="entr" presetSubtype="2" fill="hold" nodeType="afterEffect">
                                      <p:stCondLst>
                                        <p:cond delay="0"/>
                                      </p:stCondLst>
                                      <p:childTnLst>
                                        <p:set>
                                          <p:cBhvr>
                                            <p:cTn id="38" dur="1" fill="hold">
                                              <p:stCondLst>
                                                <p:cond delay="0"/>
                                              </p:stCondLst>
                                            </p:cTn>
                                            <p:tgtEl>
                                              <p:spTgt spid="210"/>
                                            </p:tgtEl>
                                            <p:attrNameLst>
                                              <p:attrName>style.visibility</p:attrName>
                                            </p:attrNameLst>
                                          </p:cBhvr>
                                          <p:to>
                                            <p:strVal val="visible"/>
                                          </p:to>
                                        </p:set>
                                        <p:animEffect transition="in" filter="wipe(right)">
                                          <p:cBhvr>
                                            <p:cTn id="39" dur="500"/>
                                            <p:tgtEl>
                                              <p:spTgt spid="210"/>
                                            </p:tgtEl>
                                          </p:cBhvr>
                                        </p:animEffect>
                                      </p:childTnLst>
                                    </p:cTn>
                                  </p:par>
                                </p:childTnLst>
                              </p:cTn>
                            </p:par>
                            <p:par>
                              <p:cTn id="40" fill="hold">
                                <p:stCondLst>
                                  <p:cond delay="4900"/>
                                </p:stCondLst>
                                <p:childTnLst>
                                  <p:par>
                                    <p:cTn id="41" presetID="22" presetClass="entr" presetSubtype="2" fill="hold" nodeType="afterEffect">
                                      <p:stCondLst>
                                        <p:cond delay="0"/>
                                      </p:stCondLst>
                                      <p:childTnLst>
                                        <p:set>
                                          <p:cBhvr>
                                            <p:cTn id="42" dur="1" fill="hold">
                                              <p:stCondLst>
                                                <p:cond delay="0"/>
                                              </p:stCondLst>
                                            </p:cTn>
                                            <p:tgtEl>
                                              <p:spTgt spid="305"/>
                                            </p:tgtEl>
                                            <p:attrNameLst>
                                              <p:attrName>style.visibility</p:attrName>
                                            </p:attrNameLst>
                                          </p:cBhvr>
                                          <p:to>
                                            <p:strVal val="visible"/>
                                          </p:to>
                                        </p:set>
                                        <p:animEffect transition="in" filter="wipe(right)">
                                          <p:cBhvr>
                                            <p:cTn id="43" dur="500"/>
                                            <p:tgtEl>
                                              <p:spTgt spid="305"/>
                                            </p:tgtEl>
                                          </p:cBhvr>
                                        </p:animEffect>
                                      </p:childTnLst>
                                    </p:cTn>
                                  </p:par>
                                </p:childTnLst>
                              </p:cTn>
                            </p:par>
                            <p:par>
                              <p:cTn id="44" fill="hold">
                                <p:stCondLst>
                                  <p:cond delay="5400"/>
                                </p:stCondLst>
                                <p:childTnLst>
                                  <p:par>
                                    <p:cTn id="45" presetID="22" presetClass="entr" presetSubtype="2" fill="hold" nodeType="afterEffect">
                                      <p:stCondLst>
                                        <p:cond delay="0"/>
                                      </p:stCondLst>
                                      <p:childTnLst>
                                        <p:set>
                                          <p:cBhvr>
                                            <p:cTn id="46" dur="1" fill="hold">
                                              <p:stCondLst>
                                                <p:cond delay="0"/>
                                              </p:stCondLst>
                                            </p:cTn>
                                            <p:tgtEl>
                                              <p:spTgt spid="301"/>
                                            </p:tgtEl>
                                            <p:attrNameLst>
                                              <p:attrName>style.visibility</p:attrName>
                                            </p:attrNameLst>
                                          </p:cBhvr>
                                          <p:to>
                                            <p:strVal val="visible"/>
                                          </p:to>
                                        </p:set>
                                        <p:animEffect transition="in" filter="wipe(right)">
                                          <p:cBhvr>
                                            <p:cTn id="47" dur="500"/>
                                            <p:tgtEl>
                                              <p:spTgt spid="301"/>
                                            </p:tgtEl>
                                          </p:cBhvr>
                                        </p:animEffect>
                                      </p:childTnLst>
                                    </p:cTn>
                                  </p:par>
                                </p:childTnLst>
                              </p:cTn>
                            </p:par>
                            <p:par>
                              <p:cTn id="48" fill="hold">
                                <p:stCondLst>
                                  <p:cond delay="5900"/>
                                </p:stCondLst>
                                <p:childTnLst>
                                  <p:par>
                                    <p:cTn id="49" presetID="14" presetClass="entr" presetSubtype="10" fill="hold" grpId="0" nodeType="afterEffect">
                                      <p:stCondLst>
                                        <p:cond delay="0"/>
                                      </p:stCondLst>
                                      <p:childTnLst>
                                        <p:set>
                                          <p:cBhvr>
                                            <p:cTn id="50" dur="1" fill="hold">
                                              <p:stCondLst>
                                                <p:cond delay="0"/>
                                              </p:stCondLst>
                                            </p:cTn>
                                            <p:tgtEl>
                                              <p:spTgt spid="222"/>
                                            </p:tgtEl>
                                            <p:attrNameLst>
                                              <p:attrName>style.visibility</p:attrName>
                                            </p:attrNameLst>
                                          </p:cBhvr>
                                          <p:to>
                                            <p:strVal val="visible"/>
                                          </p:to>
                                        </p:set>
                                        <p:animEffect transition="in" filter="randombar(horizontal)">
                                          <p:cBhvr>
                                            <p:cTn id="51" dur="500"/>
                                            <p:tgtEl>
                                              <p:spTgt spid="222"/>
                                            </p:tgtEl>
                                          </p:cBhvr>
                                        </p:animEffect>
                                      </p:childTnLst>
                                    </p:cTn>
                                  </p:par>
                                </p:childTnLst>
                              </p:cTn>
                            </p:par>
                            <p:par>
                              <p:cTn id="52" fill="hold">
                                <p:stCondLst>
                                  <p:cond delay="6400"/>
                                </p:stCondLst>
                                <p:childTnLst>
                                  <p:par>
                                    <p:cTn id="53" presetID="14" presetClass="entr" presetSubtype="10" fill="hold" grpId="0" nodeType="afterEffect">
                                      <p:stCondLst>
                                        <p:cond delay="0"/>
                                      </p:stCondLst>
                                      <p:childTnLst>
                                        <p:set>
                                          <p:cBhvr>
                                            <p:cTn id="54" dur="1" fill="hold">
                                              <p:stCondLst>
                                                <p:cond delay="0"/>
                                              </p:stCondLst>
                                            </p:cTn>
                                            <p:tgtEl>
                                              <p:spTgt spid="224"/>
                                            </p:tgtEl>
                                            <p:attrNameLst>
                                              <p:attrName>style.visibility</p:attrName>
                                            </p:attrNameLst>
                                          </p:cBhvr>
                                          <p:to>
                                            <p:strVal val="visible"/>
                                          </p:to>
                                        </p:set>
                                        <p:animEffect transition="in" filter="randombar(horizontal)">
                                          <p:cBhvr>
                                            <p:cTn id="55" dur="500"/>
                                            <p:tgtEl>
                                              <p:spTgt spid="224"/>
                                            </p:tgtEl>
                                          </p:cBhvr>
                                        </p:animEffect>
                                      </p:childTnLst>
                                    </p:cTn>
                                  </p:par>
                                </p:childTnLst>
                              </p:cTn>
                            </p:par>
                            <p:par>
                              <p:cTn id="56" fill="hold">
                                <p:stCondLst>
                                  <p:cond delay="6900"/>
                                </p:stCondLst>
                                <p:childTnLst>
                                  <p:par>
                                    <p:cTn id="57" presetID="14" presetClass="entr" presetSubtype="10" fill="hold" grpId="0" nodeType="afterEffect">
                                      <p:stCondLst>
                                        <p:cond delay="0"/>
                                      </p:stCondLst>
                                      <p:childTnLst>
                                        <p:set>
                                          <p:cBhvr>
                                            <p:cTn id="58" dur="1" fill="hold">
                                              <p:stCondLst>
                                                <p:cond delay="0"/>
                                              </p:stCondLst>
                                            </p:cTn>
                                            <p:tgtEl>
                                              <p:spTgt spid="226"/>
                                            </p:tgtEl>
                                            <p:attrNameLst>
                                              <p:attrName>style.visibility</p:attrName>
                                            </p:attrNameLst>
                                          </p:cBhvr>
                                          <p:to>
                                            <p:strVal val="visible"/>
                                          </p:to>
                                        </p:set>
                                        <p:animEffect transition="in" filter="randombar(horizontal)">
                                          <p:cBhvr>
                                            <p:cTn id="59" dur="500"/>
                                            <p:tgtEl>
                                              <p:spTgt spid="226"/>
                                            </p:tgtEl>
                                          </p:cBhvr>
                                        </p:animEffect>
                                      </p:childTnLst>
                                    </p:cTn>
                                  </p:par>
                                </p:childTnLst>
                              </p:cTn>
                            </p:par>
                            <p:par>
                              <p:cTn id="60" fill="hold">
                                <p:stCondLst>
                                  <p:cond delay="7400"/>
                                </p:stCondLst>
                                <p:childTnLst>
                                  <p:par>
                                    <p:cTn id="61" presetID="2" presetClass="entr" presetSubtype="1" fill="hold" grpId="0" nodeType="afterEffect">
                                      <p:stCondLst>
                                        <p:cond delay="0"/>
                                      </p:stCondLst>
                                      <p:childTnLst>
                                        <p:set>
                                          <p:cBhvr>
                                            <p:cTn id="62" dur="1" fill="hold">
                                              <p:stCondLst>
                                                <p:cond delay="0"/>
                                              </p:stCondLst>
                                            </p:cTn>
                                            <p:tgtEl>
                                              <p:spTgt spid="225"/>
                                            </p:tgtEl>
                                            <p:attrNameLst>
                                              <p:attrName>style.visibility</p:attrName>
                                            </p:attrNameLst>
                                          </p:cBhvr>
                                          <p:to>
                                            <p:strVal val="visible"/>
                                          </p:to>
                                        </p:set>
                                        <p:anim calcmode="lin" valueType="num">
                                          <p:cBhvr additive="base">
                                            <p:cTn id="63" dur="2000" fill="hold"/>
                                            <p:tgtEl>
                                              <p:spTgt spid="225"/>
                                            </p:tgtEl>
                                            <p:attrNameLst>
                                              <p:attrName>ppt_x</p:attrName>
                                            </p:attrNameLst>
                                          </p:cBhvr>
                                          <p:tavLst>
                                            <p:tav tm="0">
                                              <p:val>
                                                <p:strVal val="#ppt_x"/>
                                              </p:val>
                                            </p:tav>
                                            <p:tav tm="100000">
                                              <p:val>
                                                <p:strVal val="#ppt_x"/>
                                              </p:val>
                                            </p:tav>
                                          </p:tavLst>
                                        </p:anim>
                                        <p:anim calcmode="lin" valueType="num">
                                          <p:cBhvr additive="base">
                                            <p:cTn id="64" dur="2000" fill="hold"/>
                                            <p:tgtEl>
                                              <p:spTgt spid="225"/>
                                            </p:tgtEl>
                                            <p:attrNameLst>
                                              <p:attrName>ppt_y</p:attrName>
                                            </p:attrNameLst>
                                          </p:cBhvr>
                                          <p:tavLst>
                                            <p:tav tm="0">
                                              <p:val>
                                                <p:strVal val="0-#ppt_h/2"/>
                                              </p:val>
                                            </p:tav>
                                            <p:tav tm="100000">
                                              <p:val>
                                                <p:strVal val="#ppt_y"/>
                                              </p:val>
                                            </p:tav>
                                          </p:tavLst>
                                        </p:anim>
                                      </p:childTnLst>
                                    </p:cTn>
                                  </p:par>
                                  <p:par>
                                    <p:cTn id="65" presetID="2" presetClass="entr" presetSubtype="1" fill="hold" grpId="0" nodeType="withEffect">
                                      <p:stCondLst>
                                        <p:cond delay="0"/>
                                      </p:stCondLst>
                                      <p:childTnLst>
                                        <p:set>
                                          <p:cBhvr>
                                            <p:cTn id="66" dur="1" fill="hold">
                                              <p:stCondLst>
                                                <p:cond delay="0"/>
                                              </p:stCondLst>
                                            </p:cTn>
                                            <p:tgtEl>
                                              <p:spTgt spid="223"/>
                                            </p:tgtEl>
                                            <p:attrNameLst>
                                              <p:attrName>style.visibility</p:attrName>
                                            </p:attrNameLst>
                                          </p:cBhvr>
                                          <p:to>
                                            <p:strVal val="visible"/>
                                          </p:to>
                                        </p:set>
                                        <p:anim calcmode="lin" valueType="num">
                                          <p:cBhvr additive="base">
                                            <p:cTn id="67" dur="2000" fill="hold"/>
                                            <p:tgtEl>
                                              <p:spTgt spid="223"/>
                                            </p:tgtEl>
                                            <p:attrNameLst>
                                              <p:attrName>ppt_x</p:attrName>
                                            </p:attrNameLst>
                                          </p:cBhvr>
                                          <p:tavLst>
                                            <p:tav tm="0">
                                              <p:val>
                                                <p:strVal val="#ppt_x"/>
                                              </p:val>
                                            </p:tav>
                                            <p:tav tm="100000">
                                              <p:val>
                                                <p:strVal val="#ppt_x"/>
                                              </p:val>
                                            </p:tav>
                                          </p:tavLst>
                                        </p:anim>
                                        <p:anim calcmode="lin" valueType="num">
                                          <p:cBhvr additive="base">
                                            <p:cTn id="68" dur="2000" fill="hold"/>
                                            <p:tgtEl>
                                              <p:spTgt spid="223"/>
                                            </p:tgtEl>
                                            <p:attrNameLst>
                                              <p:attrName>ppt_y</p:attrName>
                                            </p:attrNameLst>
                                          </p:cBhvr>
                                          <p:tavLst>
                                            <p:tav tm="0">
                                              <p:val>
                                                <p:strVal val="0-#ppt_h/2"/>
                                              </p:val>
                                            </p:tav>
                                            <p:tav tm="100000">
                                              <p:val>
                                                <p:strVal val="#ppt_y"/>
                                              </p:val>
                                            </p:tav>
                                          </p:tavLst>
                                        </p:anim>
                                      </p:childTnLst>
                                    </p:cTn>
                                  </p:par>
                                  <p:par>
                                    <p:cTn id="69" presetID="2" presetClass="entr" presetSubtype="1" fill="hold" grpId="0" nodeType="withEffect">
                                      <p:stCondLst>
                                        <p:cond delay="0"/>
                                      </p:stCondLst>
                                      <p:childTnLst>
                                        <p:set>
                                          <p:cBhvr>
                                            <p:cTn id="70" dur="1" fill="hold">
                                              <p:stCondLst>
                                                <p:cond delay="0"/>
                                              </p:stCondLst>
                                            </p:cTn>
                                            <p:tgtEl>
                                              <p:spTgt spid="221"/>
                                            </p:tgtEl>
                                            <p:attrNameLst>
                                              <p:attrName>style.visibility</p:attrName>
                                            </p:attrNameLst>
                                          </p:cBhvr>
                                          <p:to>
                                            <p:strVal val="visible"/>
                                          </p:to>
                                        </p:set>
                                        <p:anim calcmode="lin" valueType="num">
                                          <p:cBhvr additive="base">
                                            <p:cTn id="71" dur="2000" fill="hold"/>
                                            <p:tgtEl>
                                              <p:spTgt spid="221"/>
                                            </p:tgtEl>
                                            <p:attrNameLst>
                                              <p:attrName>ppt_x</p:attrName>
                                            </p:attrNameLst>
                                          </p:cBhvr>
                                          <p:tavLst>
                                            <p:tav tm="0">
                                              <p:val>
                                                <p:strVal val="#ppt_x"/>
                                              </p:val>
                                            </p:tav>
                                            <p:tav tm="100000">
                                              <p:val>
                                                <p:strVal val="#ppt_x"/>
                                              </p:val>
                                            </p:tav>
                                          </p:tavLst>
                                        </p:anim>
                                        <p:anim calcmode="lin" valueType="num">
                                          <p:cBhvr additive="base">
                                            <p:cTn id="72" dur="2000" fill="hold"/>
                                            <p:tgtEl>
                                              <p:spTgt spid="221"/>
                                            </p:tgtEl>
                                            <p:attrNameLst>
                                              <p:attrName>ppt_y</p:attrName>
                                            </p:attrNameLst>
                                          </p:cBhvr>
                                          <p:tavLst>
                                            <p:tav tm="0">
                                              <p:val>
                                                <p:strVal val="0-#ppt_h/2"/>
                                              </p:val>
                                            </p:tav>
                                            <p:tav tm="100000">
                                              <p:val>
                                                <p:strVal val="#ppt_y"/>
                                              </p:val>
                                            </p:tav>
                                          </p:tavLst>
                                        </p:anim>
                                      </p:childTnLst>
                                    </p:cTn>
                                  </p:par>
                                </p:childTnLst>
                              </p:cTn>
                            </p:par>
                            <p:par>
                              <p:cTn id="73" fill="hold">
                                <p:stCondLst>
                                  <p:cond delay="9400"/>
                                </p:stCondLst>
                                <p:childTnLst>
                                  <p:par>
                                    <p:cTn id="74" presetID="2" presetClass="entr" presetSubtype="8" fill="hold" grpId="0" nodeType="afterEffect">
                                      <p:stCondLst>
                                        <p:cond delay="0"/>
                                      </p:stCondLst>
                                      <p:childTnLst>
                                        <p:set>
                                          <p:cBhvr>
                                            <p:cTn id="75" dur="1" fill="hold">
                                              <p:stCondLst>
                                                <p:cond delay="0"/>
                                              </p:stCondLst>
                                            </p:cTn>
                                            <p:tgtEl>
                                              <p:spTgt spid="227"/>
                                            </p:tgtEl>
                                            <p:attrNameLst>
                                              <p:attrName>style.visibility</p:attrName>
                                            </p:attrNameLst>
                                          </p:cBhvr>
                                          <p:to>
                                            <p:strVal val="visible"/>
                                          </p:to>
                                        </p:set>
                                        <p:anim calcmode="lin" valueType="num">
                                          <p:cBhvr additive="base">
                                            <p:cTn id="76" dur="2000" fill="hold"/>
                                            <p:tgtEl>
                                              <p:spTgt spid="227"/>
                                            </p:tgtEl>
                                            <p:attrNameLst>
                                              <p:attrName>ppt_x</p:attrName>
                                            </p:attrNameLst>
                                          </p:cBhvr>
                                          <p:tavLst>
                                            <p:tav tm="0">
                                              <p:val>
                                                <p:strVal val="0-#ppt_w/2"/>
                                              </p:val>
                                            </p:tav>
                                            <p:tav tm="100000">
                                              <p:val>
                                                <p:strVal val="#ppt_x"/>
                                              </p:val>
                                            </p:tav>
                                          </p:tavLst>
                                        </p:anim>
                                        <p:anim calcmode="lin" valueType="num">
                                          <p:cBhvr additive="base">
                                            <p:cTn id="77" dur="2000" fill="hold"/>
                                            <p:tgtEl>
                                              <p:spTgt spid="227"/>
                                            </p:tgtEl>
                                            <p:attrNameLst>
                                              <p:attrName>ppt_y</p:attrName>
                                            </p:attrNameLst>
                                          </p:cBhvr>
                                          <p:tavLst>
                                            <p:tav tm="0">
                                              <p:val>
                                                <p:strVal val="#ppt_y"/>
                                              </p:val>
                                            </p:tav>
                                            <p:tav tm="100000">
                                              <p:val>
                                                <p:strVal val="#ppt_y"/>
                                              </p:val>
                                            </p:tav>
                                          </p:tavLst>
                                        </p:anim>
                                      </p:childTnLst>
                                    </p:cTn>
                                  </p:par>
                                </p:childTnLst>
                              </p:cTn>
                            </p:par>
                            <p:par>
                              <p:cTn id="78" fill="hold">
                                <p:stCondLst>
                                  <p:cond delay="11400"/>
                                </p:stCondLst>
                                <p:childTnLst>
                                  <p:par>
                                    <p:cTn id="79" presetID="52" presetClass="entr" presetSubtype="0" fill="hold" nodeType="afterEffect">
                                      <p:stCondLst>
                                        <p:cond delay="0"/>
                                      </p:stCondLst>
                                      <p:childTnLst>
                                        <p:set>
                                          <p:cBhvr>
                                            <p:cTn id="80" dur="1" fill="hold">
                                              <p:stCondLst>
                                                <p:cond delay="0"/>
                                              </p:stCondLst>
                                            </p:cTn>
                                            <p:tgtEl>
                                              <p:spTgt spid="299"/>
                                            </p:tgtEl>
                                            <p:attrNameLst>
                                              <p:attrName>style.visibility</p:attrName>
                                            </p:attrNameLst>
                                          </p:cBhvr>
                                          <p:to>
                                            <p:strVal val="visible"/>
                                          </p:to>
                                        </p:set>
                                        <p:animScale>
                                          <p:cBhvr>
                                            <p:cTn id="81" dur="1000" decel="50000" fill="hold">
                                              <p:stCondLst>
                                                <p:cond delay="0"/>
                                              </p:stCondLst>
                                            </p:cTn>
                                            <p:tgtEl>
                                              <p:spTgt spid="29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2" dur="1000" decel="50000" fill="hold">
                                              <p:stCondLst>
                                                <p:cond delay="0"/>
                                              </p:stCondLst>
                                            </p:cTn>
                                            <p:tgtEl>
                                              <p:spTgt spid="299"/>
                                            </p:tgtEl>
                                            <p:attrNameLst>
                                              <p:attrName>ppt_x</p:attrName>
                                              <p:attrName>ppt_y</p:attrName>
                                            </p:attrNameLst>
                                          </p:cBhvr>
                                        </p:animMotion>
                                        <p:animEffect transition="in" filter="fade">
                                          <p:cBhvr>
                                            <p:cTn id="83" dur="1000"/>
                                            <p:tgtEl>
                                              <p:spTgt spid="299"/>
                                            </p:tgtEl>
                                          </p:cBhvr>
                                        </p:animEffect>
                                      </p:childTnLst>
                                    </p:cTn>
                                  </p:par>
                                  <p:par>
                                    <p:cTn id="84" presetID="52" presetClass="entr" presetSubtype="0" fill="hold" nodeType="withEffect">
                                      <p:stCondLst>
                                        <p:cond delay="200"/>
                                      </p:stCondLst>
                                      <p:childTnLst>
                                        <p:set>
                                          <p:cBhvr>
                                            <p:cTn id="85" dur="1" fill="hold">
                                              <p:stCondLst>
                                                <p:cond delay="0"/>
                                              </p:stCondLst>
                                            </p:cTn>
                                            <p:tgtEl>
                                              <p:spTgt spid="300"/>
                                            </p:tgtEl>
                                            <p:attrNameLst>
                                              <p:attrName>style.visibility</p:attrName>
                                            </p:attrNameLst>
                                          </p:cBhvr>
                                          <p:to>
                                            <p:strVal val="visible"/>
                                          </p:to>
                                        </p:set>
                                        <p:animScale>
                                          <p:cBhvr>
                                            <p:cTn id="86" dur="1000" decel="50000" fill="hold">
                                              <p:stCondLst>
                                                <p:cond delay="0"/>
                                              </p:stCondLst>
                                            </p:cTn>
                                            <p:tgtEl>
                                              <p:spTgt spid="30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7" dur="1000" decel="50000" fill="hold">
                                              <p:stCondLst>
                                                <p:cond delay="0"/>
                                              </p:stCondLst>
                                            </p:cTn>
                                            <p:tgtEl>
                                              <p:spTgt spid="300"/>
                                            </p:tgtEl>
                                            <p:attrNameLst>
                                              <p:attrName>ppt_x</p:attrName>
                                              <p:attrName>ppt_y</p:attrName>
                                            </p:attrNameLst>
                                          </p:cBhvr>
                                        </p:animMotion>
                                        <p:animEffect transition="in" filter="fade">
                                          <p:cBhvr>
                                            <p:cTn id="88" dur="1000"/>
                                            <p:tgtEl>
                                              <p:spTgt spid="3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 grpId="0"/>
          <p:bldP spid="214" grpId="0"/>
          <p:bldP spid="214" grpId="1"/>
          <p:bldP spid="221" grpId="0"/>
          <p:bldP spid="222" grpId="0"/>
          <p:bldP spid="223" grpId="0"/>
          <p:bldP spid="224" grpId="0"/>
          <p:bldP spid="225" grpId="0"/>
          <p:bldP spid="226" grpId="0"/>
          <p:bldP spid="227" grpId="0" animBg="1"/>
        </p:bldLst>
      </p:timing>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渐变风创意多边形商业项目计划PPT模板"/>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TotalTime>
  <Words>2549</Words>
  <Application>Microsoft Office PowerPoint</Application>
  <PresentationFormat>宽屏</PresentationFormat>
  <Paragraphs>441</Paragraphs>
  <Slides>34</Slides>
  <Notes>34</Notes>
  <HiddenSlides>0</HiddenSlides>
  <MMClips>0</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34</vt:i4>
      </vt:variant>
    </vt:vector>
  </HeadingPairs>
  <TitlesOfParts>
    <vt:vector size="50" baseType="lpstr">
      <vt:lpstr>LiHei Pro</vt:lpstr>
      <vt:lpstr>Meiryo UI</vt:lpstr>
      <vt:lpstr>Swis721 Lt BT</vt:lpstr>
      <vt:lpstr>方正兰亭黑_GBK</vt:lpstr>
      <vt:lpstr>宋体</vt:lpstr>
      <vt:lpstr>微软雅黑</vt:lpstr>
      <vt:lpstr>Agency FB</vt:lpstr>
      <vt:lpstr>Arial</vt:lpstr>
      <vt:lpstr>Arial Black</vt:lpstr>
      <vt:lpstr>Calibri</vt:lpstr>
      <vt:lpstr>Calibri Light</vt:lpstr>
      <vt:lpstr>Haettenschweiler</vt:lpstr>
      <vt:lpstr>Impact</vt:lpstr>
      <vt:lpstr>Webdings</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小鹿ppt ；http://pptx.taobao.com</dc:title>
  <dc:creator>王凌燕</dc:creator>
  <dc:description>小鹿ppt ；http://pptx.taobao.com</dc:description>
  <cp:lastModifiedBy>Administrator</cp:lastModifiedBy>
  <cp:revision>242</cp:revision>
  <dcterms:created xsi:type="dcterms:W3CDTF">2018-03-04T05:00:00Z</dcterms:created>
  <dcterms:modified xsi:type="dcterms:W3CDTF">2018-03-20T15:22:52Z</dcterms:modified>
  <cp:version>小鹿ppt ；http://pptx.taobao.com</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2052-10.1.0.7224</vt:lpwstr>
  </property>
</Properties>
</file>